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Override1.xml" ContentType="application/vnd.openxmlformats-officedocument.themeOverride+xml"/>
  <Override PartName="/ppt/tags/tag6.xml" ContentType="application/vnd.openxmlformats-officedocument.presentationml.tags+xml"/>
  <Override PartName="/ppt/tags/tag7.xml" ContentType="application/vnd.openxmlformats-officedocument.presentationml.tags+xml"/>
  <Override PartName="/ppt/theme/themeOverride2.xml" ContentType="application/vnd.openxmlformats-officedocument.themeOverride+xml"/>
  <Override PartName="/ppt/tags/tag8.xml" ContentType="application/vnd.openxmlformats-officedocument.presentationml.tags+xml"/>
  <Override PartName="/ppt/theme/themeOverride3.xml" ContentType="application/vnd.openxmlformats-officedocument.themeOverr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Override4.xml" ContentType="application/vnd.openxmlformats-officedocument.themeOverride+xml"/>
  <Override PartName="/ppt/tags/tag14.xml" ContentType="application/vnd.openxmlformats-officedocument.presentationml.tags+xml"/>
  <Override PartName="/ppt/theme/themeOverride5.xml" ContentType="application/vnd.openxmlformats-officedocument.themeOverride+xml"/>
  <Override PartName="/ppt/tags/tag15.xml" ContentType="application/vnd.openxmlformats-officedocument.presentationml.tags+xml"/>
  <Override PartName="/ppt/theme/themeOverride6.xml" ContentType="application/vnd.openxmlformats-officedocument.themeOverride+xml"/>
  <Override PartName="/ppt/tags/tag16.xml" ContentType="application/vnd.openxmlformats-officedocument.presentationml.tags+xml"/>
  <Override PartName="/ppt/theme/themeOverride7.xml" ContentType="application/vnd.openxmlformats-officedocument.themeOverr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Override8.xml" ContentType="application/vnd.openxmlformats-officedocument.themeOverride+xml"/>
  <Override PartName="/ppt/tags/tag21.xml" ContentType="application/vnd.openxmlformats-officedocument.presentationml.tags+xml"/>
  <Override PartName="/ppt/theme/themeOverride9.xml" ContentType="application/vnd.openxmlformats-officedocument.themeOverr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ags/tag2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charts/chart5.xml" ContentType="application/vnd.openxmlformats-officedocument.drawingml.chart+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tags/tag4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theme/themeOverride1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notesMasterIdLst>
    <p:notesMasterId r:id="rId36"/>
  </p:notesMasterIdLst>
  <p:handoutMasterIdLst>
    <p:handoutMasterId r:id="rId37"/>
  </p:handoutMasterIdLst>
  <p:sldIdLst>
    <p:sldId id="292" r:id="rId6"/>
    <p:sldId id="323" r:id="rId7"/>
    <p:sldId id="330" r:id="rId8"/>
    <p:sldId id="325" r:id="rId9"/>
    <p:sldId id="464" r:id="rId10"/>
    <p:sldId id="466" r:id="rId11"/>
    <p:sldId id="360" r:id="rId12"/>
    <p:sldId id="387" r:id="rId13"/>
    <p:sldId id="458" r:id="rId14"/>
    <p:sldId id="459" r:id="rId15"/>
    <p:sldId id="417" r:id="rId16"/>
    <p:sldId id="462" r:id="rId17"/>
    <p:sldId id="419" r:id="rId18"/>
    <p:sldId id="472" r:id="rId19"/>
    <p:sldId id="469" r:id="rId20"/>
    <p:sldId id="470" r:id="rId21"/>
    <p:sldId id="421" r:id="rId22"/>
    <p:sldId id="422" r:id="rId23"/>
    <p:sldId id="423" r:id="rId24"/>
    <p:sldId id="471" r:id="rId25"/>
    <p:sldId id="446" r:id="rId26"/>
    <p:sldId id="467" r:id="rId27"/>
    <p:sldId id="426" r:id="rId28"/>
    <p:sldId id="427" r:id="rId29"/>
    <p:sldId id="428" r:id="rId30"/>
    <p:sldId id="429" r:id="rId31"/>
    <p:sldId id="430" r:id="rId32"/>
    <p:sldId id="445" r:id="rId33"/>
    <p:sldId id="437" r:id="rId34"/>
    <p:sldId id="434" r:id="rId35"/>
  </p:sldIdLst>
  <p:sldSz cx="9144000" cy="6858000" type="screen4x3"/>
  <p:notesSz cx="6797675" cy="9928225"/>
  <p:embeddedFontLst>
    <p:embeddedFont>
      <p:font typeface="SwissReSans Light" panose="020B0504020202020204" pitchFamily="34" charset="0"/>
      <p:regular r:id="rId38"/>
      <p:bold r:id="rId39"/>
      <p:italic r:id="rId40"/>
      <p:boldItalic r:id="rId41"/>
    </p:embeddedFont>
    <p:embeddedFont>
      <p:font typeface="SwissReSans" panose="020B0604020202020204" pitchFamily="3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Lst>
  <p:custDataLst>
    <p:tags r:id="rId50"/>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
          <p15:clr>
            <a:srgbClr val="A4A3A4"/>
          </p15:clr>
        </p15:guide>
        <p15:guide id="2" orient="horz" pos="436">
          <p15:clr>
            <a:srgbClr val="A4A3A4"/>
          </p15:clr>
        </p15:guide>
        <p15:guide id="3" orient="horz" pos="1026">
          <p15:clr>
            <a:srgbClr val="A4A3A4"/>
          </p15:clr>
        </p15:guide>
        <p15:guide id="4" orient="horz" pos="3793">
          <p15:clr>
            <a:srgbClr val="A4A3A4"/>
          </p15:clr>
        </p15:guide>
        <p15:guide id="5" pos="431">
          <p15:clr>
            <a:srgbClr val="A4A3A4"/>
          </p15:clr>
        </p15:guide>
        <p15:guide id="6" pos="5465">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1A8749"/>
    <a:srgbClr val="007934"/>
    <a:srgbClr val="FFFFFF"/>
    <a:srgbClr val="C9DD03"/>
    <a:srgbClr val="E0E5E4"/>
    <a:srgbClr val="B2D7C2"/>
    <a:srgbClr val="D0D8D6"/>
    <a:srgbClr val="33945D"/>
    <a:srgbClr val="4DA171"/>
    <a:srgbClr val="B0B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870FC3-41F4-4639-9F92-194A608F593C}">
  <a:tblStyle styleId="{4F870FC3-41F4-4639-9F92-194A608F593C}" styleName="Swiss Re - Table 1">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1">
              <a:tint val="36000"/>
            </a:schemeClr>
          </a:solidFill>
        </a:fill>
      </a:tcStyle>
    </a:band2H>
    <a:band1V>
      <a:tcStyle>
        <a:tcBdr/>
        <a:fill>
          <a:solidFill>
            <a:schemeClr val="accent1">
              <a:tint val="36000"/>
            </a:schemeClr>
          </a:solidFill>
        </a:fill>
      </a:tcStyle>
    </a:band1V>
    <a:firstRow>
      <a:tcTxStyle b="on">
        <a:fontRef idx="minor">
          <a:scrgbClr r="255" g="255" b="255"/>
        </a:fontRef>
        <a:schemeClr val="lt1"/>
      </a:tcTxStyle>
      <a:tcStyle>
        <a:tcBdr/>
        <a:fill>
          <a:solidFill>
            <a:schemeClr val="accent1"/>
          </a:solidFill>
        </a:fill>
      </a:tcStyle>
    </a:firstRow>
  </a:tblStyle>
  <a:tblStyle styleId="{7E6E6707-7832-46BE-A3A0-E36881F78559}" styleName="Swiss Re - Table 2">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5">
              <a:tint val="36000"/>
            </a:schemeClr>
          </a:solidFill>
        </a:fill>
      </a:tcStyle>
    </a:band2H>
    <a:band1V>
      <a:tcStyle>
        <a:tcBdr/>
        <a:fill>
          <a:solidFill>
            <a:schemeClr val="accent5">
              <a:tint val="36000"/>
            </a:schemeClr>
          </a:solidFill>
        </a:fill>
      </a:tcStyle>
    </a:band1V>
    <a:firstRow>
      <a:tcTxStyle b="on">
        <a:fontRef idx="minor">
          <a:scrgbClr r="255" g="255" b="255"/>
        </a:fontRef>
        <a:schemeClr val="lt1"/>
      </a:tcTxStyle>
      <a:tcStyle>
        <a:tcBdr/>
        <a:fill>
          <a:solidFill>
            <a:schemeClr val="accent5"/>
          </a:solidFill>
        </a:fill>
      </a:tcStyle>
    </a:firstRow>
  </a:tblStyle>
  <a:tblStyle styleId="{BBE75E58-984F-4F72-8EDD-5C9A88DD35F0}" styleName="Swiss Re - Table 3">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3">
              <a:tint val="36000"/>
            </a:schemeClr>
          </a:solidFill>
        </a:fill>
      </a:tcStyle>
    </a:band2H>
    <a:band1V>
      <a:tcStyle>
        <a:tcBdr/>
        <a:fill>
          <a:solidFill>
            <a:schemeClr val="accent3">
              <a:tint val="36000"/>
            </a:schemeClr>
          </a:solidFill>
        </a:fill>
      </a:tcStyle>
    </a:band1V>
    <a:firstRow>
      <a:tcTxStyle b="on">
        <a:fontRef idx="minor">
          <a:scrgbClr r="255" g="255" b="255"/>
        </a:fontRef>
        <a:schemeClr val="lt1"/>
      </a:tcTxStyle>
      <a:tcStyle>
        <a:tcBdr/>
        <a:fill>
          <a:solidFill>
            <a:schemeClr val="accent3"/>
          </a:solidFill>
        </a:fill>
      </a:tcStyle>
    </a:firstRow>
  </a:tblStyle>
  <a:tblStyle styleId="{F0DF0198-80C8-49AA-8D90-CB580F7814A3}" styleName="Swiss Re - Table 4">
    <a:wholeTbl>
      <a:tcTxStyle>
        <a:fontRef idx="minor">
          <a:scrgbClr r="40" g="62" b="54"/>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noFill/>
        </a:fill>
      </a:tcStyle>
    </a:wholeTbl>
  </a:tblStyle>
  <a:tblStyle styleId="{B879B2AA-A785-4C12-A31E-098CB692474E}" styleName="Swiss Re - Table 5">
    <a:wholeTbl>
      <a:tcTxStyle>
        <a:fontRef idx="minor">
          <a:scrgbClr r="40" g="62" b="54"/>
        </a:fontRef>
        <a:schemeClr val="tx1"/>
      </a:tcTxStyle>
      <a:tcStyle>
        <a:tcBdr>
          <a:left>
            <a:ln w="12700" cmpd="sng">
              <a:solidFill>
                <a:schemeClr val="accent1"/>
              </a:solidFill>
            </a:ln>
          </a:left>
          <a:right>
            <a:ln w="12700" cmpd="sng">
              <a:solidFill>
                <a:schemeClr val="accent1"/>
              </a:solidFill>
            </a:ln>
          </a:right>
          <a:top>
            <a:ln>
              <a:noFill/>
            </a:ln>
          </a:top>
          <a:bottom>
            <a:ln>
              <a:noFill/>
            </a:ln>
          </a:bottom>
          <a:insideH>
            <a:ln>
              <a:noFill/>
            </a:ln>
          </a:insideH>
          <a:insideV>
            <a:ln w="12700" cmpd="sng">
              <a:solidFill>
                <a:schemeClr val="accent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ferSingleView="1">
    <p:restoredLeft sz="26090" autoAdjust="0"/>
    <p:restoredTop sz="91139" autoAdjust="0"/>
  </p:normalViewPr>
  <p:slideViewPr>
    <p:cSldViewPr showGuides="1">
      <p:cViewPr>
        <p:scale>
          <a:sx n="90" d="100"/>
          <a:sy n="90" d="100"/>
        </p:scale>
        <p:origin x="372" y="282"/>
      </p:cViewPr>
      <p:guideLst>
        <p:guide orient="horz" pos="164"/>
        <p:guide orient="horz" pos="436"/>
        <p:guide orient="horz" pos="1026"/>
        <p:guide orient="horz" pos="3793"/>
        <p:guide pos="431"/>
        <p:guide pos="5465"/>
      </p:guideLst>
    </p:cSldViewPr>
  </p:slideViewPr>
  <p:notesTextViewPr>
    <p:cViewPr>
      <p:scale>
        <a:sx n="100" d="100"/>
        <a:sy n="100" d="100"/>
      </p:scale>
      <p:origin x="0" y="0"/>
    </p:cViewPr>
  </p:notesTextViewPr>
  <p:sorterViewPr>
    <p:cViewPr>
      <p:scale>
        <a:sx n="120" d="100"/>
        <a:sy n="120" d="100"/>
      </p:scale>
      <p:origin x="0" y="-3228"/>
    </p:cViewPr>
  </p:sorterViewPr>
  <p:notesViewPr>
    <p:cSldViewPr showGuides="1">
      <p:cViewPr varScale="1">
        <p:scale>
          <a:sx n="98" d="100"/>
          <a:sy n="98" d="100"/>
        </p:scale>
        <p:origin x="-277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49"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3.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3.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shp.swissre.com/sites/sprmteam/SustainabilityRisk/Sustainability%20Risk%20Framework/SBR/SBR%20Reporting/Risk%20Reporting/sbrs_time%20ser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3"/>
              </a:solidFill>
              <a:ln>
                <a:noFill/>
              </a:ln>
              <a:effectLst>
                <a:outerShdw blurRad="63500" sx="102000" sy="102000" algn="ctr" rotWithShape="0">
                  <a:prstClr val="black">
                    <a:alpha val="20000"/>
                  </a:prstClr>
                </a:outerShdw>
              </a:effectLst>
            </c:spPr>
          </c:dPt>
          <c:dPt>
            <c:idx val="2"/>
            <c:bubble3D val="0"/>
            <c:spPr>
              <a:solidFill>
                <a:schemeClr val="accent5"/>
              </a:solidFill>
              <a:ln>
                <a:noFill/>
              </a:ln>
              <a:effectLst>
                <a:outerShdw blurRad="63500" sx="102000" sy="102000" algn="ctr" rotWithShape="0">
                  <a:prstClr val="black">
                    <a:alpha val="20000"/>
                  </a:prstClr>
                </a:outerShdw>
              </a:effectLst>
            </c:spPr>
          </c:dPt>
          <c:dPt>
            <c:idx val="3"/>
            <c:bubble3D val="0"/>
            <c:spPr>
              <a:solidFill>
                <a:schemeClr val="accent1">
                  <a:lumMod val="60000"/>
                </a:schemeClr>
              </a:solidFill>
              <a:ln>
                <a:noFill/>
              </a:ln>
              <a:effectLst>
                <a:outerShdw blurRad="63500" sx="102000" sy="102000" algn="ctr" rotWithShape="0">
                  <a:prstClr val="black">
                    <a:alpha val="20000"/>
                  </a:prstClr>
                </a:outerShdw>
              </a:effectLst>
            </c:spPr>
          </c:dPt>
          <c:dLbls>
            <c:dLbl>
              <c:idx val="0"/>
              <c:layout>
                <c:manualLayout>
                  <c:x val="1.5065786476760143E-2"/>
                  <c:y val="3.410604563227774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283E3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3.0131572953520508E-3"/>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283E3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9.0394718860561246E-3"/>
                  <c:y val="4.872292233182536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283E3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8.4368404269857367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283E3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SRSheet1!$A$1:$A$4</c:f>
              <c:strCache>
                <c:ptCount val="4"/>
                <c:pt idx="0">
                  <c:v>P&amp;C Re</c:v>
                </c:pt>
                <c:pt idx="1">
                  <c:v>L&amp;H Re</c:v>
                </c:pt>
                <c:pt idx="2">
                  <c:v>Corporate Solutions</c:v>
                </c:pt>
                <c:pt idx="3">
                  <c:v>Admin Re ® </c:v>
                </c:pt>
              </c:strCache>
            </c:strRef>
          </c:cat>
          <c:val>
            <c:numRef>
              <c:f>SRSheet1!$B$1:$B$4</c:f>
              <c:numCache>
                <c:formatCode>General</c:formatCode>
                <c:ptCount val="4"/>
                <c:pt idx="0">
                  <c:v>2977</c:v>
                </c:pt>
                <c:pt idx="1">
                  <c:v>939</c:v>
                </c:pt>
                <c:pt idx="2">
                  <c:v>340</c:v>
                </c:pt>
                <c:pt idx="3">
                  <c:v>422</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4"/>
      <c:hPercent val="100"/>
      <c:rotY val="45"/>
      <c:depthPercent val="100"/>
      <c:rAngAx val="0"/>
      <c:perspective val="90"/>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standard"/>
        <c:varyColors val="0"/>
        <c:ser>
          <c:idx val="0"/>
          <c:order val="0"/>
          <c:tx>
            <c:strRef>
              <c:f>Sheet1!$A$2</c:f>
              <c:strCache>
                <c:ptCount val="1"/>
                <c:pt idx="0">
                  <c:v>Amount</c:v>
                </c:pt>
              </c:strCache>
            </c:strRef>
          </c:tx>
          <c:spPr>
            <a:solidFill>
              <a:schemeClr val="accent1"/>
            </a:solidFill>
            <a:ln w="9525" cap="flat" cmpd="sng" algn="ctr">
              <a:solidFill>
                <a:srgbClr val="FFFFFF"/>
              </a:solidFill>
              <a:prstDash val="solid"/>
              <a:round/>
              <a:headEnd type="none" w="med" len="med"/>
              <a:tailEnd type="none" w="med" len="med"/>
            </a:ln>
          </c:spPr>
          <c:invertIfNegative val="0"/>
          <c:cat>
            <c:strRef>
              <c:f>Sheet1!$B$1</c:f>
              <c:strCache>
                <c:ptCount val="1"/>
                <c:pt idx="0">
                  <c:v>Period 1</c:v>
                </c:pt>
              </c:strCache>
            </c:strRef>
          </c:cat>
          <c:val>
            <c:numRef>
              <c:f>Sheet1!$B$2</c:f>
              <c:numCache>
                <c:formatCode>0.0</c:formatCode>
                <c:ptCount val="1"/>
                <c:pt idx="0">
                  <c:v>11</c:v>
                </c:pt>
              </c:numCache>
            </c:numRef>
          </c:val>
        </c:ser>
        <c:dLbls>
          <c:showLegendKey val="0"/>
          <c:showVal val="0"/>
          <c:showCatName val="0"/>
          <c:showSerName val="0"/>
          <c:showPercent val="0"/>
          <c:showBubbleSize val="0"/>
        </c:dLbls>
        <c:gapWidth val="500"/>
        <c:gapDepth val="500"/>
        <c:shape val="box"/>
        <c:axId val="802193616"/>
        <c:axId val="802186952"/>
        <c:axId val="1248719632"/>
      </c:bar3DChart>
      <c:catAx>
        <c:axId val="802193616"/>
        <c:scaling>
          <c:orientation val="minMax"/>
        </c:scaling>
        <c:delete val="0"/>
        <c:axPos val="b"/>
        <c:numFmt formatCode="General" sourceLinked="0"/>
        <c:majorTickMark val="none"/>
        <c:minorTickMark val="none"/>
        <c:tickLblPos val="none"/>
        <c:spPr>
          <a:ln w="9519">
            <a:noFill/>
          </a:ln>
        </c:spPr>
        <c:crossAx val="802186952"/>
        <c:crosses val="autoZero"/>
        <c:auto val="1"/>
        <c:lblAlgn val="ctr"/>
        <c:lblOffset val="100"/>
        <c:tickMarkSkip val="1"/>
        <c:noMultiLvlLbl val="1"/>
      </c:catAx>
      <c:valAx>
        <c:axId val="802186952"/>
        <c:scaling>
          <c:orientation val="minMax"/>
          <c:max val="12"/>
          <c:min val="0"/>
        </c:scaling>
        <c:delete val="0"/>
        <c:axPos val="r"/>
        <c:numFmt formatCode="0.0" sourceLinked="1"/>
        <c:majorTickMark val="none"/>
        <c:minorTickMark val="none"/>
        <c:tickLblPos val="none"/>
        <c:spPr>
          <a:ln w="9519">
            <a:noFill/>
          </a:ln>
        </c:spPr>
        <c:crossAx val="802193616"/>
        <c:crosses val="max"/>
        <c:crossBetween val="between"/>
        <c:majorUnit val="39.8979"/>
      </c:valAx>
      <c:serAx>
        <c:axId val="1248719632"/>
        <c:scaling>
          <c:orientation val="minMax"/>
        </c:scaling>
        <c:delete val="0"/>
        <c:axPos val="b"/>
        <c:majorTickMark val="none"/>
        <c:minorTickMark val="none"/>
        <c:tickLblPos val="none"/>
        <c:spPr>
          <a:ln w="9519">
            <a:noFill/>
          </a:ln>
        </c:spPr>
        <c:crossAx val="802186952"/>
        <c:crosses val="autoZero"/>
        <c:tickMarkSkip val="1"/>
      </c:serAx>
      <c:spPr>
        <a:noFill/>
        <a:ln w="25383">
          <a:noFill/>
        </a:ln>
      </c:spPr>
    </c:plotArea>
    <c:plotVisOnly val="1"/>
    <c:dispBlanksAs val="gap"/>
    <c:showDLblsOverMax val="0"/>
  </c:chart>
  <c:spPr>
    <a:noFill/>
    <a:ln>
      <a:noFill/>
    </a:ln>
  </c:spPr>
  <c:txPr>
    <a:bodyPr/>
    <a:lstStyle/>
    <a:p>
      <a:pPr>
        <a:defRPr sz="874" b="0" i="0" u="none" strike="noStrike" baseline="0">
          <a:solidFill>
            <a:srgbClr val="283E36"/>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4"/>
      <c:hPercent val="100"/>
      <c:rotY val="45"/>
      <c:depthPercent val="100"/>
      <c:rAngAx val="0"/>
      <c:perspective val="90"/>
    </c:view3D>
    <c:floor>
      <c:thickness val="0"/>
      <c:spPr>
        <a:noFill/>
        <a:ln w="9525">
          <a:noFill/>
        </a:ln>
      </c:spPr>
    </c:floor>
    <c:sideWall>
      <c:thickness val="0"/>
    </c:sideWall>
    <c:backWall>
      <c:thickness val="0"/>
    </c:backWall>
    <c:plotArea>
      <c:layout/>
      <c:bar3DChart>
        <c:barDir val="col"/>
        <c:grouping val="standard"/>
        <c:varyColors val="0"/>
        <c:ser>
          <c:idx val="0"/>
          <c:order val="0"/>
          <c:tx>
            <c:strRef>
              <c:f>Sheet1!$A$2</c:f>
              <c:strCache>
                <c:ptCount val="1"/>
                <c:pt idx="0">
                  <c:v>Amount</c:v>
                </c:pt>
              </c:strCache>
            </c:strRef>
          </c:tx>
          <c:spPr>
            <a:solidFill>
              <a:schemeClr val="bg2"/>
            </a:solidFill>
            <a:ln w="9525" cap="flat" cmpd="sng" algn="ctr">
              <a:solidFill>
                <a:srgbClr val="FFFFFF"/>
              </a:solidFill>
              <a:prstDash val="solid"/>
              <a:round/>
              <a:headEnd type="none" w="med" len="med"/>
              <a:tailEnd type="none" w="med" len="med"/>
            </a:ln>
          </c:spPr>
          <c:invertIfNegative val="0"/>
          <c:cat>
            <c:strRef>
              <c:f>Sheet1!$B$1:$B$1</c:f>
              <c:strCache>
                <c:ptCount val="1"/>
                <c:pt idx="0">
                  <c:v>Period 1</c:v>
                </c:pt>
              </c:strCache>
            </c:strRef>
          </c:cat>
          <c:val>
            <c:numRef>
              <c:f>Sheet1!$B$2:$B$2</c:f>
              <c:numCache>
                <c:formatCode>0.0</c:formatCode>
                <c:ptCount val="1"/>
                <c:pt idx="0">
                  <c:v>7.8</c:v>
                </c:pt>
              </c:numCache>
            </c:numRef>
          </c:val>
        </c:ser>
        <c:dLbls>
          <c:showLegendKey val="0"/>
          <c:showVal val="0"/>
          <c:showCatName val="0"/>
          <c:showSerName val="0"/>
          <c:showPercent val="0"/>
          <c:showBubbleSize val="0"/>
        </c:dLbls>
        <c:gapWidth val="500"/>
        <c:gapDepth val="500"/>
        <c:shape val="box"/>
        <c:axId val="934957704"/>
        <c:axId val="934977696"/>
        <c:axId val="506743832"/>
      </c:bar3DChart>
      <c:catAx>
        <c:axId val="934957704"/>
        <c:scaling>
          <c:orientation val="minMax"/>
        </c:scaling>
        <c:delete val="0"/>
        <c:axPos val="b"/>
        <c:numFmt formatCode="General" sourceLinked="0"/>
        <c:majorTickMark val="none"/>
        <c:minorTickMark val="none"/>
        <c:tickLblPos val="none"/>
        <c:spPr>
          <a:ln w="9519">
            <a:noFill/>
          </a:ln>
        </c:spPr>
        <c:crossAx val="934977696"/>
        <c:crosses val="autoZero"/>
        <c:auto val="1"/>
        <c:lblAlgn val="ctr"/>
        <c:lblOffset val="100"/>
        <c:tickMarkSkip val="1"/>
        <c:noMultiLvlLbl val="1"/>
      </c:catAx>
      <c:valAx>
        <c:axId val="934977696"/>
        <c:scaling>
          <c:orientation val="minMax"/>
          <c:max val="12"/>
          <c:min val="0"/>
        </c:scaling>
        <c:delete val="0"/>
        <c:axPos val="r"/>
        <c:numFmt formatCode="0.0" sourceLinked="1"/>
        <c:majorTickMark val="none"/>
        <c:minorTickMark val="none"/>
        <c:tickLblPos val="none"/>
        <c:spPr>
          <a:ln w="9519">
            <a:noFill/>
          </a:ln>
        </c:spPr>
        <c:crossAx val="934957704"/>
        <c:crosses val="max"/>
        <c:crossBetween val="between"/>
        <c:majorUnit val="39.8979"/>
      </c:valAx>
      <c:serAx>
        <c:axId val="506743832"/>
        <c:scaling>
          <c:orientation val="minMax"/>
        </c:scaling>
        <c:delete val="0"/>
        <c:axPos val="b"/>
        <c:majorTickMark val="none"/>
        <c:minorTickMark val="none"/>
        <c:tickLblPos val="none"/>
        <c:spPr>
          <a:ln w="9519">
            <a:noFill/>
          </a:ln>
        </c:spPr>
        <c:crossAx val="934977696"/>
        <c:crosses val="autoZero"/>
        <c:tickMarkSkip val="1"/>
      </c:serAx>
      <c:spPr>
        <a:noFill/>
        <a:ln w="25383">
          <a:noFill/>
        </a:ln>
      </c:spPr>
    </c:plotArea>
    <c:plotVisOnly val="1"/>
    <c:dispBlanksAs val="gap"/>
    <c:showDLblsOverMax val="0"/>
  </c:chart>
  <c:spPr>
    <a:noFill/>
    <a:ln>
      <a:noFill/>
    </a:ln>
  </c:spPr>
  <c:txPr>
    <a:bodyPr/>
    <a:lstStyle/>
    <a:p>
      <a:pPr>
        <a:defRPr sz="874" b="0" i="0" u="none" strike="noStrike" baseline="0">
          <a:solidFill>
            <a:srgbClr val="283E36"/>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4"/>
      <c:hPercent val="100"/>
      <c:rotY val="45"/>
      <c:depthPercent val="100"/>
      <c:rAngAx val="0"/>
      <c:perspective val="90"/>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standard"/>
        <c:varyColors val="0"/>
        <c:ser>
          <c:idx val="0"/>
          <c:order val="0"/>
          <c:tx>
            <c:strRef>
              <c:f>Sheet1!$A$2</c:f>
              <c:strCache>
                <c:ptCount val="1"/>
                <c:pt idx="0">
                  <c:v>Amount</c:v>
                </c:pt>
              </c:strCache>
            </c:strRef>
          </c:tx>
          <c:spPr>
            <a:solidFill>
              <a:srgbClr val="FF0000"/>
            </a:solidFill>
            <a:ln w="9525" cap="flat" cmpd="sng" algn="ctr">
              <a:solidFill>
                <a:srgbClr val="FFFFFF"/>
              </a:solidFill>
              <a:prstDash val="solid"/>
              <a:round/>
              <a:headEnd type="none" w="med" len="med"/>
              <a:tailEnd type="none" w="med" len="med"/>
            </a:ln>
          </c:spPr>
          <c:invertIfNegative val="0"/>
          <c:cat>
            <c:strRef>
              <c:f>Sheet1!$B$1:$B$1</c:f>
              <c:strCache>
                <c:ptCount val="1"/>
                <c:pt idx="0">
                  <c:v>Period 1</c:v>
                </c:pt>
              </c:strCache>
            </c:strRef>
          </c:cat>
          <c:val>
            <c:numRef>
              <c:f>Sheet1!$B$2:$B$2</c:f>
              <c:numCache>
                <c:formatCode>0.00</c:formatCode>
                <c:ptCount val="1"/>
                <c:pt idx="0">
                  <c:v>10</c:v>
                </c:pt>
              </c:numCache>
            </c:numRef>
          </c:val>
        </c:ser>
        <c:dLbls>
          <c:showLegendKey val="0"/>
          <c:showVal val="0"/>
          <c:showCatName val="0"/>
          <c:showSerName val="0"/>
          <c:showPercent val="0"/>
          <c:showBubbleSize val="0"/>
        </c:dLbls>
        <c:gapWidth val="500"/>
        <c:gapDepth val="500"/>
        <c:shape val="box"/>
        <c:axId val="934957312"/>
        <c:axId val="934972208"/>
        <c:axId val="506744256"/>
      </c:bar3DChart>
      <c:catAx>
        <c:axId val="934957312"/>
        <c:scaling>
          <c:orientation val="minMax"/>
        </c:scaling>
        <c:delete val="0"/>
        <c:axPos val="b"/>
        <c:numFmt formatCode="General" sourceLinked="0"/>
        <c:majorTickMark val="none"/>
        <c:minorTickMark val="none"/>
        <c:tickLblPos val="none"/>
        <c:spPr>
          <a:ln w="9519">
            <a:noFill/>
          </a:ln>
        </c:spPr>
        <c:crossAx val="934972208"/>
        <c:crosses val="autoZero"/>
        <c:auto val="1"/>
        <c:lblAlgn val="ctr"/>
        <c:lblOffset val="100"/>
        <c:tickMarkSkip val="1"/>
        <c:noMultiLvlLbl val="1"/>
      </c:catAx>
      <c:valAx>
        <c:axId val="934972208"/>
        <c:scaling>
          <c:orientation val="minMax"/>
          <c:max val="12"/>
          <c:min val="0"/>
        </c:scaling>
        <c:delete val="0"/>
        <c:axPos val="r"/>
        <c:numFmt formatCode="0.00" sourceLinked="1"/>
        <c:majorTickMark val="none"/>
        <c:minorTickMark val="none"/>
        <c:tickLblPos val="none"/>
        <c:spPr>
          <a:ln w="9519">
            <a:noFill/>
          </a:ln>
        </c:spPr>
        <c:crossAx val="934957312"/>
        <c:crosses val="max"/>
        <c:crossBetween val="between"/>
        <c:majorUnit val="39.8979"/>
      </c:valAx>
      <c:serAx>
        <c:axId val="506744256"/>
        <c:scaling>
          <c:orientation val="minMax"/>
        </c:scaling>
        <c:delete val="0"/>
        <c:axPos val="b"/>
        <c:majorTickMark val="none"/>
        <c:minorTickMark val="none"/>
        <c:tickLblPos val="none"/>
        <c:spPr>
          <a:ln w="9519">
            <a:noFill/>
          </a:ln>
        </c:spPr>
        <c:crossAx val="934972208"/>
        <c:crosses val="autoZero"/>
        <c:tickMarkSkip val="1"/>
      </c:serAx>
      <c:spPr>
        <a:noFill/>
        <a:ln w="25383">
          <a:noFill/>
        </a:ln>
      </c:spPr>
    </c:plotArea>
    <c:plotVisOnly val="1"/>
    <c:dispBlanksAs val="gap"/>
    <c:showDLblsOverMax val="0"/>
  </c:chart>
  <c:spPr>
    <a:noFill/>
    <a:ln>
      <a:noFill/>
    </a:ln>
  </c:spPr>
  <c:txPr>
    <a:bodyPr/>
    <a:lstStyle/>
    <a:p>
      <a:pPr>
        <a:defRPr sz="874" b="0" i="0" u="none" strike="noStrike" baseline="0">
          <a:solidFill>
            <a:srgbClr val="283E36"/>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068078303713179E-2"/>
          <c:y val="5.0235779013861795E-2"/>
          <c:w val="0.91945162675603764"/>
          <c:h val="0.81580481912238034"/>
        </c:manualLayout>
      </c:layout>
      <c:barChart>
        <c:barDir val="col"/>
        <c:grouping val="stacked"/>
        <c:varyColors val="0"/>
        <c:ser>
          <c:idx val="0"/>
          <c:order val="0"/>
          <c:tx>
            <c:strRef>
              <c:f>Sheet1!$B$1</c:f>
              <c:strCache>
                <c:ptCount val="1"/>
                <c:pt idx="0">
                  <c:v>Insured losses</c:v>
                </c:pt>
              </c:strCache>
            </c:strRef>
          </c:tx>
          <c:spPr>
            <a:solidFill>
              <a:schemeClr val="accent6">
                <a:lumMod val="75000"/>
              </a:schemeClr>
            </a:solidFill>
          </c:spPr>
          <c:invertIfNegative val="0"/>
          <c:dPt>
            <c:idx val="10"/>
            <c:invertIfNegative val="0"/>
            <c:bubble3D val="0"/>
            <c:spPr>
              <a:solidFill>
                <a:schemeClr val="accent6">
                  <a:lumMod val="75000"/>
                </a:schemeClr>
              </a:solidFill>
            </c:spPr>
          </c:dPt>
          <c:cat>
            <c:numRef>
              <c:f>Sheet1!$A$2:$A$36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Sheet1!$B$2:$B$36</c:f>
              <c:numCache>
                <c:formatCode>0</c:formatCode>
                <c:ptCount val="35"/>
                <c:pt idx="0">
                  <c:v>7966.0267638065106</c:v>
                </c:pt>
                <c:pt idx="1">
                  <c:v>4944.4046495364328</c:v>
                </c:pt>
                <c:pt idx="2">
                  <c:v>10588.260775298568</c:v>
                </c:pt>
                <c:pt idx="3">
                  <c:v>12471.26842173815</c:v>
                </c:pt>
                <c:pt idx="4">
                  <c:v>7818.8495748732203</c:v>
                </c:pt>
                <c:pt idx="5">
                  <c:v>12061.418055090671</c:v>
                </c:pt>
                <c:pt idx="6">
                  <c:v>6336.7586044981872</c:v>
                </c:pt>
                <c:pt idx="7">
                  <c:v>17737.779199392302</c:v>
                </c:pt>
                <c:pt idx="8">
                  <c:v>14378.102216412924</c:v>
                </c:pt>
                <c:pt idx="9">
                  <c:v>28293.201065135279</c:v>
                </c:pt>
                <c:pt idx="10">
                  <c:v>32526.377973777035</c:v>
                </c:pt>
                <c:pt idx="11">
                  <c:v>28000.628975078849</c:v>
                </c:pt>
                <c:pt idx="12">
                  <c:v>48777.88552096182</c:v>
                </c:pt>
                <c:pt idx="13">
                  <c:v>21441.861889002779</c:v>
                </c:pt>
                <c:pt idx="14">
                  <c:v>40210.510466326392</c:v>
                </c:pt>
                <c:pt idx="15">
                  <c:v>28955.48182832601</c:v>
                </c:pt>
                <c:pt idx="16">
                  <c:v>20731.519742587327</c:v>
                </c:pt>
                <c:pt idx="17">
                  <c:v>15513.148868003147</c:v>
                </c:pt>
                <c:pt idx="18">
                  <c:v>28720.238423094688</c:v>
                </c:pt>
                <c:pt idx="19">
                  <c:v>49011.335520201596</c:v>
                </c:pt>
                <c:pt idx="20">
                  <c:v>17280.53418055232</c:v>
                </c:pt>
                <c:pt idx="21">
                  <c:v>48769.58798088802</c:v>
                </c:pt>
                <c:pt idx="22">
                  <c:v>22516.925881276286</c:v>
                </c:pt>
                <c:pt idx="23">
                  <c:v>27284.733471506115</c:v>
                </c:pt>
                <c:pt idx="24">
                  <c:v>60587.105435623969</c:v>
                </c:pt>
                <c:pt idx="25">
                  <c:v>129894.53496065625</c:v>
                </c:pt>
                <c:pt idx="26">
                  <c:v>20764.123017476821</c:v>
                </c:pt>
                <c:pt idx="27">
                  <c:v>34069.117318867749</c:v>
                </c:pt>
                <c:pt idx="28">
                  <c:v>56466.643702812129</c:v>
                </c:pt>
                <c:pt idx="29">
                  <c:v>29035.628120142923</c:v>
                </c:pt>
                <c:pt idx="30">
                  <c:v>52031.771176147347</c:v>
                </c:pt>
                <c:pt idx="31">
                  <c:v>131664.24793873797</c:v>
                </c:pt>
                <c:pt idx="32">
                  <c:v>80158.634557812897</c:v>
                </c:pt>
                <c:pt idx="33">
                  <c:v>44433.690298757472</c:v>
                </c:pt>
                <c:pt idx="34">
                  <c:v>34707.689871014642</c:v>
                </c:pt>
              </c:numCache>
            </c:numRef>
          </c:val>
        </c:ser>
        <c:ser>
          <c:idx val="1"/>
          <c:order val="1"/>
          <c:tx>
            <c:strRef>
              <c:f>Sheet1!$C$1</c:f>
              <c:strCache>
                <c:ptCount val="1"/>
                <c:pt idx="0">
                  <c:v>Uninsured losses</c:v>
                </c:pt>
              </c:strCache>
            </c:strRef>
          </c:tx>
          <c:spPr>
            <a:solidFill>
              <a:schemeClr val="accent5">
                <a:lumMod val="50000"/>
              </a:schemeClr>
            </a:solidFill>
          </c:spPr>
          <c:invertIfNegative val="0"/>
          <c:dPt>
            <c:idx val="10"/>
            <c:invertIfNegative val="0"/>
            <c:bubble3D val="0"/>
          </c:dPt>
          <c:cat>
            <c:numRef>
              <c:f>Sheet1!$A$2:$A$36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Sheet1!$C$2:$C$36</c:f>
              <c:numCache>
                <c:formatCode>0</c:formatCode>
                <c:ptCount val="35"/>
                <c:pt idx="0">
                  <c:v>46777.293339676769</c:v>
                </c:pt>
                <c:pt idx="1">
                  <c:v>7001.1973905362702</c:v>
                </c:pt>
                <c:pt idx="2">
                  <c:v>9574.1352058375523</c:v>
                </c:pt>
                <c:pt idx="3">
                  <c:v>23974.276130895854</c:v>
                </c:pt>
                <c:pt idx="4">
                  <c:v>7899.0072404411603</c:v>
                </c:pt>
                <c:pt idx="5">
                  <c:v>17410.720449148113</c:v>
                </c:pt>
                <c:pt idx="6">
                  <c:v>15710.937107033838</c:v>
                </c:pt>
                <c:pt idx="7">
                  <c:v>23850.230915726657</c:v>
                </c:pt>
                <c:pt idx="8">
                  <c:v>46112.837662556747</c:v>
                </c:pt>
                <c:pt idx="9">
                  <c:v>31718.073932098956</c:v>
                </c:pt>
                <c:pt idx="10">
                  <c:v>59311.787600154988</c:v>
                </c:pt>
                <c:pt idx="11">
                  <c:v>26623.795866291657</c:v>
                </c:pt>
                <c:pt idx="12">
                  <c:v>55971.794998974714</c:v>
                </c:pt>
                <c:pt idx="13">
                  <c:v>56702.67819758955</c:v>
                </c:pt>
                <c:pt idx="14">
                  <c:v>85076.189564460496</c:v>
                </c:pt>
                <c:pt idx="15">
                  <c:v>216234.26967271703</c:v>
                </c:pt>
                <c:pt idx="16">
                  <c:v>67275.087601306877</c:v>
                </c:pt>
                <c:pt idx="17">
                  <c:v>35296.37793517184</c:v>
                </c:pt>
                <c:pt idx="18">
                  <c:v>93904.540911779419</c:v>
                </c:pt>
                <c:pt idx="19">
                  <c:v>100590.40131078498</c:v>
                </c:pt>
                <c:pt idx="20">
                  <c:v>61530.441456966364</c:v>
                </c:pt>
                <c:pt idx="21">
                  <c:v>133287.88797627689</c:v>
                </c:pt>
                <c:pt idx="22">
                  <c:v>59478.327090742387</c:v>
                </c:pt>
                <c:pt idx="23">
                  <c:v>84952.02744990123</c:v>
                </c:pt>
                <c:pt idx="24">
                  <c:v>117250.65866078559</c:v>
                </c:pt>
                <c:pt idx="25">
                  <c:v>161559.91837486287</c:v>
                </c:pt>
                <c:pt idx="26">
                  <c:v>44439.79871181069</c:v>
                </c:pt>
                <c:pt idx="27">
                  <c:v>52763.520174087462</c:v>
                </c:pt>
                <c:pt idx="28">
                  <c:v>247550.34362246958</c:v>
                </c:pt>
                <c:pt idx="29">
                  <c:v>51548.518549439323</c:v>
                </c:pt>
                <c:pt idx="30">
                  <c:v>198218.20093124913</c:v>
                </c:pt>
                <c:pt idx="31">
                  <c:v>290312.5620488869</c:v>
                </c:pt>
                <c:pt idx="32">
                  <c:v>108430.73372727902</c:v>
                </c:pt>
                <c:pt idx="33">
                  <c:v>93280.292804370969</c:v>
                </c:pt>
                <c:pt idx="34">
                  <c:v>75233.170222493121</c:v>
                </c:pt>
              </c:numCache>
            </c:numRef>
          </c:val>
        </c:ser>
        <c:dLbls>
          <c:showLegendKey val="0"/>
          <c:showVal val="0"/>
          <c:showCatName val="0"/>
          <c:showSerName val="0"/>
          <c:showPercent val="0"/>
          <c:showBubbleSize val="0"/>
        </c:dLbls>
        <c:gapWidth val="100"/>
        <c:overlap val="100"/>
        <c:axId val="642615384"/>
        <c:axId val="642615776"/>
      </c:barChart>
      <c:lineChart>
        <c:grouping val="standard"/>
        <c:varyColors val="0"/>
        <c:ser>
          <c:idx val="2"/>
          <c:order val="2"/>
          <c:tx>
            <c:strRef>
              <c:f>Sheet1!$D$1</c:f>
              <c:strCache>
                <c:ptCount val="1"/>
                <c:pt idx="0">
                  <c:v>10-year moving average insured losses</c:v>
                </c:pt>
              </c:strCache>
            </c:strRef>
          </c:tx>
          <c:spPr>
            <a:ln>
              <a:solidFill>
                <a:srgbClr val="C9DD03"/>
              </a:solidFill>
            </a:ln>
          </c:spPr>
          <c:marker>
            <c:symbol val="none"/>
          </c:marker>
          <c:cat>
            <c:numRef>
              <c:f>Sheet1!$A$2:$A$36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Sheet1!$D$2:$D$36</c:f>
              <c:numCache>
                <c:formatCode>0</c:formatCode>
                <c:ptCount val="35"/>
                <c:pt idx="0">
                  <c:v>7966.0267638065106</c:v>
                </c:pt>
                <c:pt idx="1">
                  <c:v>6455.2157066714717</c:v>
                </c:pt>
                <c:pt idx="2">
                  <c:v>7832.8973962138371</c:v>
                </c:pt>
                <c:pt idx="3">
                  <c:v>8992.4901525949153</c:v>
                </c:pt>
                <c:pt idx="4">
                  <c:v>8757.7620370505756</c:v>
                </c:pt>
                <c:pt idx="5">
                  <c:v>9308.3713733905915</c:v>
                </c:pt>
                <c:pt idx="6">
                  <c:v>8883.8552635488195</c:v>
                </c:pt>
                <c:pt idx="7">
                  <c:v>9990.5957555292553</c:v>
                </c:pt>
                <c:pt idx="8">
                  <c:v>10478.096473405218</c:v>
                </c:pt>
                <c:pt idx="9">
                  <c:v>12259.606932578225</c:v>
                </c:pt>
                <c:pt idx="10">
                  <c:v>14715.642053575275</c:v>
                </c:pt>
                <c:pt idx="11">
                  <c:v>17021.264486129519</c:v>
                </c:pt>
                <c:pt idx="12">
                  <c:v>20840.226960695843</c:v>
                </c:pt>
                <c:pt idx="13">
                  <c:v>21737.28630742231</c:v>
                </c:pt>
                <c:pt idx="14">
                  <c:v>24976.452396567627</c:v>
                </c:pt>
                <c:pt idx="15">
                  <c:v>26665.858773891156</c:v>
                </c:pt>
                <c:pt idx="16">
                  <c:v>28105.334887700075</c:v>
                </c:pt>
                <c:pt idx="17">
                  <c:v>27882.871854561159</c:v>
                </c:pt>
                <c:pt idx="18">
                  <c:v>29317.085475229327</c:v>
                </c:pt>
                <c:pt idx="19">
                  <c:v>31388.898920735963</c:v>
                </c:pt>
                <c:pt idx="20">
                  <c:v>29864.314541413496</c:v>
                </c:pt>
                <c:pt idx="21">
                  <c:v>31941.210441994404</c:v>
                </c:pt>
                <c:pt idx="22">
                  <c:v>29315.114478025855</c:v>
                </c:pt>
                <c:pt idx="23">
                  <c:v>29899.40163627619</c:v>
                </c:pt>
                <c:pt idx="24">
                  <c:v>31937.061133205949</c:v>
                </c:pt>
                <c:pt idx="25">
                  <c:v>42030.966446438972</c:v>
                </c:pt>
                <c:pt idx="26">
                  <c:v>42034.22677392792</c:v>
                </c:pt>
                <c:pt idx="27">
                  <c:v>43889.82361901438</c:v>
                </c:pt>
                <c:pt idx="28">
                  <c:v>46664.464146986124</c:v>
                </c:pt>
                <c:pt idx="29">
                  <c:v>44666.893406980256</c:v>
                </c:pt>
                <c:pt idx="30">
                  <c:v>48142.017106539759</c:v>
                </c:pt>
                <c:pt idx="31">
                  <c:v>56431.483102324753</c:v>
                </c:pt>
                <c:pt idx="32">
                  <c:v>62195.653969978426</c:v>
                </c:pt>
                <c:pt idx="33">
                  <c:v>63910.549652703558</c:v>
                </c:pt>
                <c:pt idx="34">
                  <c:v>61322.608096242628</c:v>
                </c:pt>
              </c:numCache>
            </c:numRef>
          </c:val>
          <c:smooth val="0"/>
        </c:ser>
        <c:ser>
          <c:idx val="3"/>
          <c:order val="3"/>
          <c:tx>
            <c:strRef>
              <c:f>Sheet1!$E$1</c:f>
              <c:strCache>
                <c:ptCount val="1"/>
                <c:pt idx="0">
                  <c:v>10-year moving average total economic losses</c:v>
                </c:pt>
              </c:strCache>
            </c:strRef>
          </c:tx>
          <c:spPr>
            <a:ln>
              <a:solidFill>
                <a:srgbClr val="E0119D"/>
              </a:solidFill>
            </a:ln>
          </c:spPr>
          <c:marker>
            <c:symbol val="none"/>
          </c:marker>
          <c:cat>
            <c:numRef>
              <c:f>Sheet1!$A$2:$A$36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Sheet1!$E$2:$E$36</c:f>
              <c:numCache>
                <c:formatCode>0</c:formatCode>
                <c:ptCount val="35"/>
                <c:pt idx="0">
                  <c:v>21445.718131157901</c:v>
                </c:pt>
                <c:pt idx="1">
                  <c:v>22302.114627334475</c:v>
                </c:pt>
                <c:pt idx="2">
                  <c:v>23171.035953406968</c:v>
                </c:pt>
                <c:pt idx="3">
                  <c:v>25683.296417779846</c:v>
                </c:pt>
                <c:pt idx="4">
                  <c:v>25339.968574210034</c:v>
                </c:pt>
                <c:pt idx="5">
                  <c:v>27582.409490983795</c:v>
                </c:pt>
                <c:pt idx="6">
                  <c:v>23735.352744325071</c:v>
                </c:pt>
                <c:pt idx="7">
                  <c:v>26140.333266654918</c:v>
                </c:pt>
                <c:pt idx="8">
                  <c:v>31305.557600722364</c:v>
                </c:pt>
                <c:pt idx="9">
                  <c:v>35262.477869973416</c:v>
                </c:pt>
                <c:pt idx="10">
                  <c:v>38971.962417018287</c:v>
                </c:pt>
                <c:pt idx="11">
                  <c:v>43239.844697148066</c:v>
                </c:pt>
                <c:pt idx="12">
                  <c:v>51698.573151028111</c:v>
                </c:pt>
                <c:pt idx="13">
                  <c:v>55868.472704423941</c:v>
                </c:pt>
                <c:pt idx="14">
                  <c:v>66825.3570259712</c:v>
                </c:pt>
                <c:pt idx="15">
                  <c:v>88397.118325651623</c:v>
                </c:pt>
                <c:pt idx="16">
                  <c:v>94993.009488887823</c:v>
                </c:pt>
                <c:pt idx="17">
                  <c:v>95915.161157693437</c:v>
                </c:pt>
                <c:pt idx="18">
                  <c:v>102128.54510328388</c:v>
                </c:pt>
                <c:pt idx="19">
                  <c:v>111087.59128665912</c:v>
                </c:pt>
                <c:pt idx="20">
                  <c:v>109784.8722930178</c:v>
                </c:pt>
                <c:pt idx="21">
                  <c:v>122528.17740459721</c:v>
                </c:pt>
                <c:pt idx="22">
                  <c:v>120252.73464980544</c:v>
                </c:pt>
                <c:pt idx="23">
                  <c:v>123661.95673328692</c:v>
                </c:pt>
                <c:pt idx="24">
                  <c:v>128917.0631398492</c:v>
                </c:pt>
                <c:pt idx="25">
                  <c:v>133543.53332329681</c:v>
                </c:pt>
                <c:pt idx="26">
                  <c:v>131263.26476183615</c:v>
                </c:pt>
                <c:pt idx="27">
                  <c:v>134865.57583081417</c:v>
                </c:pt>
                <c:pt idx="28">
                  <c:v>153004.79662985494</c:v>
                </c:pt>
                <c:pt idx="29">
                  <c:v>146103.03761371452</c:v>
                </c:pt>
                <c:pt idx="30">
                  <c:v>163246.93726070228</c:v>
                </c:pt>
                <c:pt idx="31">
                  <c:v>187238.87066374827</c:v>
                </c:pt>
                <c:pt idx="32">
                  <c:v>197898.28219505557</c:v>
                </c:pt>
                <c:pt idx="33">
                  <c:v>200446.0044132277</c:v>
                </c:pt>
                <c:pt idx="34">
                  <c:v>193656.31401293751</c:v>
                </c:pt>
              </c:numCache>
            </c:numRef>
          </c:val>
          <c:smooth val="0"/>
        </c:ser>
        <c:dLbls>
          <c:showLegendKey val="0"/>
          <c:showVal val="0"/>
          <c:showCatName val="0"/>
          <c:showSerName val="0"/>
          <c:showPercent val="0"/>
          <c:showBubbleSize val="0"/>
        </c:dLbls>
        <c:marker val="1"/>
        <c:smooth val="0"/>
        <c:axId val="642615384"/>
        <c:axId val="642615776"/>
      </c:lineChart>
      <c:catAx>
        <c:axId val="642615384"/>
        <c:scaling>
          <c:orientation val="minMax"/>
        </c:scaling>
        <c:delete val="0"/>
        <c:axPos val="b"/>
        <c:numFmt formatCode="General" sourceLinked="1"/>
        <c:majorTickMark val="out"/>
        <c:minorTickMark val="none"/>
        <c:tickLblPos val="nextTo"/>
        <c:txPr>
          <a:bodyPr/>
          <a:lstStyle/>
          <a:p>
            <a:pPr>
              <a:defRPr sz="1000">
                <a:solidFill>
                  <a:srgbClr val="283E36"/>
                </a:solidFill>
              </a:defRPr>
            </a:pPr>
            <a:endParaRPr lang="en-US"/>
          </a:p>
        </c:txPr>
        <c:crossAx val="642615776"/>
        <c:crosses val="autoZero"/>
        <c:auto val="1"/>
        <c:lblAlgn val="ctr"/>
        <c:lblOffset val="100"/>
        <c:tickLblSkip val="5"/>
        <c:noMultiLvlLbl val="0"/>
      </c:catAx>
      <c:valAx>
        <c:axId val="642615776"/>
        <c:scaling>
          <c:orientation val="minMax"/>
        </c:scaling>
        <c:delete val="0"/>
        <c:axPos val="l"/>
        <c:majorGridlines/>
        <c:numFmt formatCode="0" sourceLinked="1"/>
        <c:majorTickMark val="out"/>
        <c:minorTickMark val="none"/>
        <c:tickLblPos val="nextTo"/>
        <c:spPr>
          <a:ln>
            <a:noFill/>
          </a:ln>
        </c:spPr>
        <c:txPr>
          <a:bodyPr/>
          <a:lstStyle/>
          <a:p>
            <a:pPr>
              <a:defRPr sz="1000">
                <a:solidFill>
                  <a:srgbClr val="283E36"/>
                </a:solidFill>
              </a:defRPr>
            </a:pPr>
            <a:endParaRPr lang="en-US"/>
          </a:p>
        </c:txPr>
        <c:crossAx val="642615384"/>
        <c:crosses val="autoZero"/>
        <c:crossBetween val="between"/>
        <c:dispUnits>
          <c:builtInUnit val="thousands"/>
        </c:dispUnits>
      </c:valAx>
    </c:plotArea>
    <c:legend>
      <c:legendPos val="t"/>
      <c:layout>
        <c:manualLayout>
          <c:xMode val="edge"/>
          <c:yMode val="edge"/>
          <c:x val="6.0182280216126219E-2"/>
          <c:y val="7.1355759429153925E-2"/>
          <c:w val="0.68264989336083159"/>
          <c:h val="0.14185227993289828"/>
        </c:manualLayout>
      </c:layout>
      <c:overlay val="0"/>
      <c:txPr>
        <a:bodyPr/>
        <a:lstStyle/>
        <a:p>
          <a:pPr>
            <a:defRPr sz="1000">
              <a:solidFill>
                <a:srgbClr val="283E36"/>
              </a:solidFill>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134075914641988"/>
          <c:y val="0.24109286898839141"/>
          <c:w val="0.48841795356071549"/>
          <c:h val="0.75822553897180767"/>
        </c:manualLayout>
      </c:layout>
      <c:pieChart>
        <c:varyColors val="1"/>
        <c:ser>
          <c:idx val="3"/>
          <c:order val="0"/>
          <c:tx>
            <c:strRef>
              <c:f>Sheet1!$B$1</c:f>
              <c:strCache>
                <c:ptCount val="1"/>
                <c:pt idx="0">
                  <c:v>Period 3</c:v>
                </c:pt>
              </c:strCache>
            </c:strRef>
          </c:tx>
          <c:spPr>
            <a:ln w="12675">
              <a:solidFill>
                <a:srgbClr val="FFFFFF"/>
              </a:solidFill>
              <a:prstDash val="solid"/>
            </a:ln>
          </c:spPr>
          <c:dPt>
            <c:idx val="0"/>
            <c:bubble3D val="0"/>
            <c:spPr>
              <a:solidFill>
                <a:srgbClr val="627D77"/>
              </a:solidFill>
              <a:ln w="12675">
                <a:solidFill>
                  <a:srgbClr val="FFFFFF"/>
                </a:solidFill>
                <a:prstDash val="solid"/>
              </a:ln>
            </c:spPr>
          </c:dPt>
          <c:dPt>
            <c:idx val="1"/>
            <c:bubble3D val="0"/>
            <c:spPr>
              <a:solidFill>
                <a:srgbClr val="B1BEBB"/>
              </a:solidFill>
              <a:ln w="12675">
                <a:solidFill>
                  <a:srgbClr val="FFFFFF"/>
                </a:solidFill>
                <a:prstDash val="solid"/>
              </a:ln>
            </c:spPr>
          </c:dPt>
          <c:dPt>
            <c:idx val="2"/>
            <c:bubble3D val="0"/>
            <c:spPr>
              <a:solidFill>
                <a:srgbClr val="D8DFDD"/>
              </a:solidFill>
              <a:ln w="12675">
                <a:solidFill>
                  <a:srgbClr val="FFFFFF"/>
                </a:solidFill>
                <a:prstDash val="solid"/>
              </a:ln>
            </c:spPr>
          </c:dPt>
          <c:dPt>
            <c:idx val="3"/>
            <c:bubble3D val="0"/>
            <c:spPr>
              <a:solidFill>
                <a:srgbClr val="BB88C9"/>
              </a:solidFill>
              <a:ln w="12675">
                <a:solidFill>
                  <a:srgbClr val="FFFFFF"/>
                </a:solidFill>
                <a:prstDash val="solid"/>
              </a:ln>
            </c:spPr>
          </c:dPt>
          <c:dPt>
            <c:idx val="4"/>
            <c:bubble3D val="0"/>
            <c:spPr>
              <a:solidFill>
                <a:srgbClr val="C9DD03"/>
              </a:solidFill>
              <a:ln w="12675">
                <a:solidFill>
                  <a:srgbClr val="FFFFFF"/>
                </a:solidFill>
                <a:prstDash val="solid"/>
              </a:ln>
            </c:spPr>
          </c:dPt>
          <c:dPt>
            <c:idx val="5"/>
            <c:bubble3D val="0"/>
            <c:spPr>
              <a:solidFill>
                <a:srgbClr val="E0119D"/>
              </a:solidFill>
              <a:ln w="12675">
                <a:solidFill>
                  <a:srgbClr val="FFFFFF"/>
                </a:solidFill>
                <a:prstDash val="solid"/>
              </a:ln>
            </c:spPr>
          </c:dPt>
          <c:dPt>
            <c:idx val="6"/>
            <c:bubble3D val="0"/>
            <c:spPr>
              <a:solidFill>
                <a:srgbClr val="80BC9A"/>
              </a:solidFill>
              <a:ln w="12675">
                <a:solidFill>
                  <a:srgbClr val="FFFFFF"/>
                </a:solidFill>
                <a:prstDash val="solid"/>
              </a:ln>
            </c:spPr>
          </c:dPt>
          <c:dPt>
            <c:idx val="7"/>
            <c:bubble3D val="0"/>
            <c:spPr>
              <a:solidFill>
                <a:srgbClr val="7FD4EF"/>
              </a:solidFill>
              <a:ln w="12675">
                <a:solidFill>
                  <a:srgbClr val="FFFFFF"/>
                </a:solidFill>
                <a:prstDash val="solid"/>
              </a:ln>
            </c:spPr>
          </c:dPt>
          <c:dPt>
            <c:idx val="8"/>
            <c:bubble3D val="0"/>
            <c:spPr>
              <a:solidFill>
                <a:srgbClr val="80D4F0"/>
              </a:solidFill>
              <a:ln w="12675">
                <a:solidFill>
                  <a:srgbClr val="FFFFFF"/>
                </a:solidFill>
                <a:prstDash val="solid"/>
              </a:ln>
            </c:spPr>
          </c:dPt>
          <c:dPt>
            <c:idx val="9"/>
            <c:bubble3D val="0"/>
            <c:spPr>
              <a:solidFill>
                <a:srgbClr val="BFEAF7"/>
              </a:solidFill>
              <a:ln w="12675">
                <a:solidFill>
                  <a:srgbClr val="FFFFFF"/>
                </a:solidFill>
                <a:prstDash val="solid"/>
              </a:ln>
            </c:spPr>
          </c:dPt>
          <c:dLbls>
            <c:dLbl>
              <c:idx val="0"/>
              <c:layout>
                <c:manualLayout>
                  <c:x val="3.0729596915972848E-2"/>
                  <c:y val="6.6607381581969514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5.3771896380080911E-2"/>
                  <c:y val="5.3770001354526767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3.3917171596318359E-2"/>
                  <c:y val="-0.21061359867330026"/>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
                  <c:y val="-1.0530679933665008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3.3917171596318358E-3"/>
                  <c:y val="5.2653399668325045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6.4442893097348186E-2"/>
                  <c:y val="5.2653399668324925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2.6900510474253868E-2"/>
                  <c:y val="-1.2974010753764701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5271361547097076"/>
                      <c:h val="0.23046350335588914"/>
                    </c:manualLayout>
                  </c15:layout>
                </c:ext>
              </c:extLst>
            </c:dLbl>
            <c:dLbl>
              <c:idx val="7"/>
              <c:layout>
                <c:manualLayout>
                  <c:x val="4.1108401643684733E-2"/>
                  <c:y val="0"/>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1607570269640547"/>
                      <c:h val="0.30025618223685374"/>
                    </c:manualLayout>
                  </c15:layout>
                </c:ext>
              </c:extLst>
            </c:dLbl>
            <c:spPr>
              <a:noFill/>
              <a:ln>
                <a:noFill/>
              </a:ln>
              <a:effectLst/>
            </c:spPr>
            <c:txPr>
              <a:bodyPr/>
              <a:lstStyle/>
              <a:p>
                <a:pPr>
                  <a:defRPr sz="700" b="0"/>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Sheet1!$A$2:$A$9</c:f>
              <c:strCache>
                <c:ptCount val="8"/>
                <c:pt idx="0">
                  <c:v>Cash and cash equivalents</c:v>
                </c:pt>
                <c:pt idx="1">
                  <c:v>Short-term investments</c:v>
                </c:pt>
                <c:pt idx="2">
                  <c:v>Government bonds </c:v>
                </c:pt>
                <c:pt idx="3">
                  <c:v>Corporate bonds</c:v>
                </c:pt>
                <c:pt idx="4">
                  <c:v>Securitised products</c:v>
                </c:pt>
                <c:pt idx="5">
                  <c:v>Equities </c:v>
                </c:pt>
                <c:pt idx="6">
                  <c:v>Mortgages and other loans</c:v>
                </c:pt>
                <c:pt idx="7">
                  <c:v>Other investments incl. policy loans</c:v>
                </c:pt>
              </c:strCache>
            </c:strRef>
          </c:cat>
          <c:val>
            <c:numRef>
              <c:f>Sheet1!$B$2:$B$9</c:f>
              <c:numCache>
                <c:formatCode>0.0;\(0.0\);0</c:formatCode>
                <c:ptCount val="8"/>
                <c:pt idx="0">
                  <c:v>7.3</c:v>
                </c:pt>
                <c:pt idx="1">
                  <c:v>7.4</c:v>
                </c:pt>
                <c:pt idx="2">
                  <c:v>45.7</c:v>
                </c:pt>
                <c:pt idx="3">
                  <c:v>31.5</c:v>
                </c:pt>
                <c:pt idx="4">
                  <c:v>5.2</c:v>
                </c:pt>
                <c:pt idx="5">
                  <c:v>7.9</c:v>
                </c:pt>
                <c:pt idx="6">
                  <c:v>3</c:v>
                </c:pt>
                <c:pt idx="7">
                  <c:v>8.8000000000000007</c:v>
                </c:pt>
              </c:numCache>
            </c:numRef>
          </c:val>
        </c:ser>
        <c:ser>
          <c:idx val="4"/>
          <c:order val="1"/>
          <c:tx>
            <c:strRef>
              <c:f>Sheet1!$C$1</c:f>
              <c:strCache>
                <c:ptCount val="1"/>
              </c:strCache>
            </c:strRef>
          </c:tx>
          <c:spPr>
            <a:solidFill>
              <a:srgbClr val="8583BD"/>
            </a:solidFill>
            <a:ln w="12675">
              <a:solidFill>
                <a:srgbClr val="FFFFFF"/>
              </a:solidFill>
              <a:prstDash val="solid"/>
            </a:ln>
          </c:spPr>
          <c:dLbls>
            <c:spPr>
              <a:noFill/>
              <a:ln w="25350">
                <a:noFill/>
              </a:ln>
            </c:spPr>
            <c:txPr>
              <a:bodyPr/>
              <a:lstStyle/>
              <a:p>
                <a:pPr>
                  <a:defRPr sz="798" b="1" i="0" u="none" strike="noStrike" baseline="0">
                    <a:solidFill>
                      <a:srgbClr val="000000"/>
                    </a:solidFill>
                    <a:latin typeface="SwissReSans Light"/>
                    <a:ea typeface="SwissReSans Light"/>
                    <a:cs typeface="SwissReSans Ligh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Sheet1!$A$2:$A$9</c:f>
              <c:strCache>
                <c:ptCount val="8"/>
                <c:pt idx="0">
                  <c:v>Cash and cash equivalents</c:v>
                </c:pt>
                <c:pt idx="1">
                  <c:v>Short-term investments</c:v>
                </c:pt>
                <c:pt idx="2">
                  <c:v>Government bonds </c:v>
                </c:pt>
                <c:pt idx="3">
                  <c:v>Corporate bonds</c:v>
                </c:pt>
                <c:pt idx="4">
                  <c:v>Securitised products</c:v>
                </c:pt>
                <c:pt idx="5">
                  <c:v>Equities </c:v>
                </c:pt>
                <c:pt idx="6">
                  <c:v>Mortgages and other loans</c:v>
                </c:pt>
                <c:pt idx="7">
                  <c:v>Other investments incl. policy loans</c:v>
                </c:pt>
              </c:strCache>
            </c:strRef>
          </c:cat>
          <c:val>
            <c:numRef>
              <c:f>Sheet1!$C$2:$C$9</c:f>
              <c:numCache>
                <c:formatCode>General</c:formatCode>
                <c:ptCount val="8"/>
              </c:numCache>
            </c:numRef>
          </c:val>
        </c:ser>
        <c:ser>
          <c:idx val="7"/>
          <c:order val="2"/>
          <c:tx>
            <c:strRef>
              <c:f>Sheet1!$D$1</c:f>
              <c:strCache>
                <c:ptCount val="1"/>
              </c:strCache>
            </c:strRef>
          </c:tx>
          <c:spPr>
            <a:solidFill>
              <a:srgbClr val="3366FF"/>
            </a:solidFill>
            <a:ln w="12675">
              <a:solidFill>
                <a:srgbClr val="FFFFFF"/>
              </a:solidFill>
              <a:prstDash val="solid"/>
            </a:ln>
          </c:spPr>
          <c:dLbls>
            <c:spPr>
              <a:noFill/>
              <a:ln w="25350">
                <a:noFill/>
              </a:ln>
            </c:spPr>
            <c:txPr>
              <a:bodyPr/>
              <a:lstStyle/>
              <a:p>
                <a:pPr>
                  <a:defRPr sz="798" b="1" i="0" u="none" strike="noStrike" baseline="0">
                    <a:solidFill>
                      <a:srgbClr val="000000"/>
                    </a:solidFill>
                    <a:latin typeface="SwissReSans Light"/>
                    <a:ea typeface="SwissReSans Light"/>
                    <a:cs typeface="SwissReSans Ligh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Sheet1!$A$2:$A$9</c:f>
              <c:strCache>
                <c:ptCount val="8"/>
                <c:pt idx="0">
                  <c:v>Cash and cash equivalents</c:v>
                </c:pt>
                <c:pt idx="1">
                  <c:v>Short-term investments</c:v>
                </c:pt>
                <c:pt idx="2">
                  <c:v>Government bonds </c:v>
                </c:pt>
                <c:pt idx="3">
                  <c:v>Corporate bonds</c:v>
                </c:pt>
                <c:pt idx="4">
                  <c:v>Securitised products</c:v>
                </c:pt>
                <c:pt idx="5">
                  <c:v>Equities </c:v>
                </c:pt>
                <c:pt idx="6">
                  <c:v>Mortgages and other loans</c:v>
                </c:pt>
                <c:pt idx="7">
                  <c:v>Other investments incl. policy loans</c:v>
                </c:pt>
              </c:strCache>
            </c:strRef>
          </c:cat>
          <c:val>
            <c:numRef>
              <c:f>Sheet1!$D$2:$D$9</c:f>
              <c:numCache>
                <c:formatCode>0.00%</c:formatCode>
                <c:ptCount val="8"/>
                <c:pt idx="0">
                  <c:v>6.2499999999999993E-2</c:v>
                </c:pt>
                <c:pt idx="1">
                  <c:v>6.3356164383561647E-2</c:v>
                </c:pt>
                <c:pt idx="2">
                  <c:v>0.39126712328767121</c:v>
                </c:pt>
                <c:pt idx="3">
                  <c:v>0.2696917808219178</c:v>
                </c:pt>
                <c:pt idx="4">
                  <c:v>4.4520547945205477E-2</c:v>
                </c:pt>
                <c:pt idx="5">
                  <c:v>6.7636986301369856E-2</c:v>
                </c:pt>
                <c:pt idx="6">
                  <c:v>2.5684931506849314E-2</c:v>
                </c:pt>
                <c:pt idx="7">
                  <c:v>7.5342465753424653E-2</c:v>
                </c:pt>
              </c:numCache>
            </c:numRef>
          </c:val>
        </c:ser>
        <c:ser>
          <c:idx val="8"/>
          <c:order val="3"/>
          <c:tx>
            <c:strRef>
              <c:f>Sheet1!$E$1</c:f>
              <c:strCache>
                <c:ptCount val="1"/>
              </c:strCache>
            </c:strRef>
          </c:tx>
          <c:spPr>
            <a:solidFill>
              <a:srgbClr val="E0E086"/>
            </a:solidFill>
            <a:ln w="12675">
              <a:solidFill>
                <a:srgbClr val="FFFFFF"/>
              </a:solidFill>
              <a:prstDash val="solid"/>
            </a:ln>
          </c:spPr>
          <c:dLbls>
            <c:spPr>
              <a:noFill/>
              <a:ln w="25350">
                <a:noFill/>
              </a:ln>
            </c:spPr>
            <c:txPr>
              <a:bodyPr/>
              <a:lstStyle/>
              <a:p>
                <a:pPr>
                  <a:defRPr sz="798" b="1" i="0" u="none" strike="noStrike" baseline="0">
                    <a:solidFill>
                      <a:srgbClr val="000000"/>
                    </a:solidFill>
                    <a:latin typeface="SwissReSans Light"/>
                    <a:ea typeface="SwissReSans Light"/>
                    <a:cs typeface="SwissReSans Ligh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Sheet1!$A$2:$A$9</c:f>
              <c:strCache>
                <c:ptCount val="8"/>
                <c:pt idx="0">
                  <c:v>Cash and cash equivalents</c:v>
                </c:pt>
                <c:pt idx="1">
                  <c:v>Short-term investments</c:v>
                </c:pt>
                <c:pt idx="2">
                  <c:v>Government bonds </c:v>
                </c:pt>
                <c:pt idx="3">
                  <c:v>Corporate bonds</c:v>
                </c:pt>
                <c:pt idx="4">
                  <c:v>Securitised products</c:v>
                </c:pt>
                <c:pt idx="5">
                  <c:v>Equities </c:v>
                </c:pt>
                <c:pt idx="6">
                  <c:v>Mortgages and other loans</c:v>
                </c:pt>
                <c:pt idx="7">
                  <c:v>Other investments incl. policy loans</c:v>
                </c:pt>
              </c:strCache>
            </c:strRef>
          </c:cat>
          <c:val>
            <c:numRef>
              <c:f>Sheet1!$E$2:$E$9</c:f>
              <c:numCache>
                <c:formatCode>General</c:formatCode>
                <c:ptCount val="8"/>
              </c:numCache>
            </c:numRef>
          </c:val>
        </c:ser>
        <c:dLbls>
          <c:dLblPos val="outEnd"/>
          <c:showLegendKey val="0"/>
          <c:showVal val="1"/>
          <c:showCatName val="1"/>
          <c:showSerName val="0"/>
          <c:showPercent val="0"/>
          <c:showBubbleSize val="0"/>
          <c:showLeaderLines val="0"/>
        </c:dLbls>
        <c:firstSliceAng val="0"/>
      </c:pieChart>
      <c:spPr>
        <a:noFill/>
        <a:ln w="25350">
          <a:noFill/>
        </a:ln>
      </c:spPr>
    </c:plotArea>
    <c:plotVisOnly val="1"/>
    <c:dispBlanksAs val="zero"/>
    <c:showDLblsOverMax val="0"/>
  </c:chart>
  <c:spPr>
    <a:noFill/>
    <a:ln>
      <a:noFill/>
    </a:ln>
  </c:spPr>
  <c:txPr>
    <a:bodyPr/>
    <a:lstStyle/>
    <a:p>
      <a:pPr>
        <a:defRPr sz="549" b="1" i="0" u="none" strike="noStrike" baseline="0">
          <a:solidFill>
            <a:schemeClr val="tx1"/>
          </a:solidFill>
          <a:latin typeface="SwissReSans Light"/>
          <a:ea typeface="SwissReSans Light"/>
          <a:cs typeface="SwissReSans Light"/>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group!$A$19</c:f>
              <c:strCache>
                <c:ptCount val="1"/>
                <c:pt idx="0">
                  <c:v>proceed</c:v>
                </c:pt>
              </c:strCache>
            </c:strRef>
          </c:tx>
          <c:spPr>
            <a:solidFill>
              <a:srgbClr val="0493D9"/>
            </a:solidFill>
            <a:ln>
              <a:solidFill>
                <a:schemeClr val="bg1"/>
              </a:solidFill>
            </a:ln>
            <a:effectLst/>
          </c:spPr>
          <c:invertIfNegative val="0"/>
          <c:cat>
            <c:numRef>
              <c:f>group!$E$18:$K$18</c:f>
              <c:numCache>
                <c:formatCode>General</c:formatCode>
                <c:ptCount val="6"/>
                <c:pt idx="0">
                  <c:v>2010</c:v>
                </c:pt>
                <c:pt idx="1">
                  <c:v>2011</c:v>
                </c:pt>
                <c:pt idx="2">
                  <c:v>2012</c:v>
                </c:pt>
                <c:pt idx="3">
                  <c:v>2013</c:v>
                </c:pt>
                <c:pt idx="4">
                  <c:v>2014</c:v>
                </c:pt>
                <c:pt idx="5">
                  <c:v>2015</c:v>
                </c:pt>
              </c:numCache>
              <c:extLst/>
            </c:numRef>
          </c:cat>
          <c:val>
            <c:numRef>
              <c:f>group!$E$19:$K$19</c:f>
              <c:numCache>
                <c:formatCode>General</c:formatCode>
                <c:ptCount val="6"/>
                <c:pt idx="0">
                  <c:v>90</c:v>
                </c:pt>
                <c:pt idx="1">
                  <c:v>98</c:v>
                </c:pt>
                <c:pt idx="2">
                  <c:v>108</c:v>
                </c:pt>
                <c:pt idx="3">
                  <c:v>145</c:v>
                </c:pt>
                <c:pt idx="4">
                  <c:v>337</c:v>
                </c:pt>
                <c:pt idx="5">
                  <c:v>247</c:v>
                </c:pt>
              </c:numCache>
              <c:extLst/>
            </c:numRef>
          </c:val>
          <c:extLst/>
        </c:ser>
        <c:ser>
          <c:idx val="1"/>
          <c:order val="1"/>
          <c:tx>
            <c:strRef>
              <c:f>group!$A$20</c:f>
              <c:strCache>
                <c:ptCount val="1"/>
                <c:pt idx="0">
                  <c:v>proceed with conditions</c:v>
                </c:pt>
              </c:strCache>
            </c:strRef>
          </c:tx>
          <c:spPr>
            <a:solidFill>
              <a:schemeClr val="accent1">
                <a:lumMod val="60000"/>
                <a:lumOff val="40000"/>
              </a:schemeClr>
            </a:solidFill>
            <a:ln>
              <a:solidFill>
                <a:schemeClr val="bg1"/>
              </a:solidFill>
            </a:ln>
            <a:effectLst/>
          </c:spPr>
          <c:invertIfNegative val="0"/>
          <c:cat>
            <c:numRef>
              <c:f>group!$E$18:$K$18</c:f>
              <c:numCache>
                <c:formatCode>General</c:formatCode>
                <c:ptCount val="6"/>
                <c:pt idx="0">
                  <c:v>2010</c:v>
                </c:pt>
                <c:pt idx="1">
                  <c:v>2011</c:v>
                </c:pt>
                <c:pt idx="2">
                  <c:v>2012</c:v>
                </c:pt>
                <c:pt idx="3">
                  <c:v>2013</c:v>
                </c:pt>
                <c:pt idx="4">
                  <c:v>2014</c:v>
                </c:pt>
                <c:pt idx="5">
                  <c:v>2015</c:v>
                </c:pt>
              </c:numCache>
              <c:extLst/>
            </c:numRef>
          </c:cat>
          <c:val>
            <c:numRef>
              <c:f>group!$E$20:$K$20</c:f>
              <c:numCache>
                <c:formatCode>General</c:formatCode>
                <c:ptCount val="6"/>
                <c:pt idx="0">
                  <c:v>20</c:v>
                </c:pt>
                <c:pt idx="1">
                  <c:v>21</c:v>
                </c:pt>
                <c:pt idx="2">
                  <c:v>18</c:v>
                </c:pt>
                <c:pt idx="3">
                  <c:v>28</c:v>
                </c:pt>
                <c:pt idx="4">
                  <c:v>60</c:v>
                </c:pt>
                <c:pt idx="5">
                  <c:v>24</c:v>
                </c:pt>
              </c:numCache>
              <c:extLst/>
            </c:numRef>
          </c:val>
          <c:extLst/>
        </c:ser>
        <c:ser>
          <c:idx val="2"/>
          <c:order val="2"/>
          <c:tx>
            <c:strRef>
              <c:f>group!$A$21</c:f>
              <c:strCache>
                <c:ptCount val="1"/>
                <c:pt idx="0">
                  <c:v>abstain</c:v>
                </c:pt>
              </c:strCache>
            </c:strRef>
          </c:tx>
          <c:spPr>
            <a:solidFill>
              <a:srgbClr val="C00000"/>
            </a:solidFill>
            <a:ln>
              <a:solidFill>
                <a:schemeClr val="bg1"/>
              </a:solidFill>
            </a:ln>
            <a:effectLst/>
          </c:spPr>
          <c:invertIfNegative val="0"/>
          <c:cat>
            <c:numRef>
              <c:f>group!$E$18:$K$18</c:f>
              <c:numCache>
                <c:formatCode>General</c:formatCode>
                <c:ptCount val="6"/>
                <c:pt idx="0">
                  <c:v>2010</c:v>
                </c:pt>
                <c:pt idx="1">
                  <c:v>2011</c:v>
                </c:pt>
                <c:pt idx="2">
                  <c:v>2012</c:v>
                </c:pt>
                <c:pt idx="3">
                  <c:v>2013</c:v>
                </c:pt>
                <c:pt idx="4">
                  <c:v>2014</c:v>
                </c:pt>
                <c:pt idx="5">
                  <c:v>2015</c:v>
                </c:pt>
              </c:numCache>
              <c:extLst/>
            </c:numRef>
          </c:cat>
          <c:val>
            <c:numRef>
              <c:f>group!$E$21:$K$21</c:f>
              <c:numCache>
                <c:formatCode>General</c:formatCode>
                <c:ptCount val="6"/>
                <c:pt idx="0">
                  <c:v>19</c:v>
                </c:pt>
                <c:pt idx="1">
                  <c:v>21</c:v>
                </c:pt>
                <c:pt idx="2">
                  <c:v>23</c:v>
                </c:pt>
                <c:pt idx="3">
                  <c:v>26</c:v>
                </c:pt>
                <c:pt idx="4">
                  <c:v>43</c:v>
                </c:pt>
                <c:pt idx="5">
                  <c:v>32</c:v>
                </c:pt>
              </c:numCache>
              <c:extLst/>
            </c:numRef>
          </c:val>
          <c:extLst/>
        </c:ser>
        <c:ser>
          <c:idx val="3"/>
          <c:order val="3"/>
          <c:tx>
            <c:strRef>
              <c:f>group!$A$22</c:f>
              <c:strCache>
                <c:ptCount val="1"/>
                <c:pt idx="0">
                  <c:v>no final recomm</c:v>
                </c:pt>
              </c:strCache>
            </c:strRef>
          </c:tx>
          <c:spPr>
            <a:solidFill>
              <a:schemeClr val="bg2">
                <a:lumMod val="90000"/>
              </a:schemeClr>
            </a:solidFill>
            <a:ln>
              <a:solidFill>
                <a:schemeClr val="bg1"/>
              </a:solidFill>
            </a:ln>
            <a:effectLst/>
          </c:spPr>
          <c:invertIfNegative val="0"/>
          <c:cat>
            <c:numRef>
              <c:f>group!$E$18:$K$18</c:f>
              <c:numCache>
                <c:formatCode>General</c:formatCode>
                <c:ptCount val="6"/>
                <c:pt idx="0">
                  <c:v>2010</c:v>
                </c:pt>
                <c:pt idx="1">
                  <c:v>2011</c:v>
                </c:pt>
                <c:pt idx="2">
                  <c:v>2012</c:v>
                </c:pt>
                <c:pt idx="3">
                  <c:v>2013</c:v>
                </c:pt>
                <c:pt idx="4">
                  <c:v>2014</c:v>
                </c:pt>
                <c:pt idx="5">
                  <c:v>2015</c:v>
                </c:pt>
              </c:numCache>
              <c:extLst/>
            </c:numRef>
          </c:cat>
          <c:val>
            <c:numRef>
              <c:f>group!$E$22:$K$22</c:f>
              <c:numCache>
                <c:formatCode>General</c:formatCode>
                <c:ptCount val="6"/>
                <c:pt idx="0">
                  <c:v>11</c:v>
                </c:pt>
                <c:pt idx="1">
                  <c:v>17</c:v>
                </c:pt>
                <c:pt idx="2">
                  <c:v>19</c:v>
                </c:pt>
                <c:pt idx="3">
                  <c:v>12</c:v>
                </c:pt>
                <c:pt idx="4">
                  <c:v>14</c:v>
                </c:pt>
                <c:pt idx="5">
                  <c:v>8</c:v>
                </c:pt>
              </c:numCache>
              <c:extLst/>
            </c:numRef>
          </c:val>
          <c:extLst/>
        </c:ser>
        <c:dLbls>
          <c:showLegendKey val="0"/>
          <c:showVal val="0"/>
          <c:showCatName val="0"/>
          <c:showSerName val="0"/>
          <c:showPercent val="0"/>
          <c:showBubbleSize val="0"/>
        </c:dLbls>
        <c:gapWidth val="150"/>
        <c:overlap val="100"/>
        <c:axId val="977138136"/>
        <c:axId val="977138528"/>
        <c:extLst>
          <c:ext xmlns:c15="http://schemas.microsoft.com/office/drawing/2012/chart" uri="{02D57815-91ED-43cb-92C2-25804820EDAC}">
            <c15:filteredBarSeries>
              <c15:ser>
                <c:idx val="4"/>
                <c:order val="4"/>
                <c:tx>
                  <c:strRef>
                    <c:extLst>
                      <c:ext uri="{02D57815-91ED-43cb-92C2-25804820EDAC}">
                        <c15:formulaRef>
                          <c15:sqref>group!$A$23</c15:sqref>
                        </c15:formulaRef>
                      </c:ext>
                    </c:extLst>
                    <c:strCache>
                      <c:ptCount val="1"/>
                      <c:pt idx="0">
                        <c:v>Grand Total</c:v>
                      </c:pt>
                    </c:strCache>
                  </c:strRef>
                </c:tx>
                <c:spPr>
                  <a:solidFill>
                    <a:schemeClr val="accent5"/>
                  </a:solidFill>
                  <a:ln>
                    <a:noFill/>
                  </a:ln>
                  <a:effectLst/>
                </c:spPr>
                <c:invertIfNegative val="0"/>
                <c:cat>
                  <c:numRef>
                    <c:extLst>
                      <c:ext uri="{02D57815-91ED-43cb-92C2-25804820EDAC}">
                        <c15:formulaRef>
                          <c15:sqref>group!$E$18:$K$18</c15:sqref>
                        </c15:formulaRef>
                      </c:ext>
                    </c:extLst>
                    <c:numCache>
                      <c:formatCode>General</c:formatCode>
                      <c:ptCount val="6"/>
                      <c:pt idx="0">
                        <c:v>2010</c:v>
                      </c:pt>
                      <c:pt idx="1">
                        <c:v>2011</c:v>
                      </c:pt>
                      <c:pt idx="2">
                        <c:v>2012</c:v>
                      </c:pt>
                      <c:pt idx="3">
                        <c:v>2013</c:v>
                      </c:pt>
                      <c:pt idx="4">
                        <c:v>2014</c:v>
                      </c:pt>
                      <c:pt idx="5">
                        <c:v>2015</c:v>
                      </c:pt>
                    </c:numCache>
                  </c:numRef>
                </c:cat>
                <c:val>
                  <c:numRef>
                    <c:extLst>
                      <c:ext uri="{02D57815-91ED-43cb-92C2-25804820EDAC}">
                        <c15:formulaRef>
                          <c15:sqref>group!$E$23:$K$23</c15:sqref>
                        </c15:formulaRef>
                      </c:ext>
                    </c:extLst>
                    <c:numCache>
                      <c:formatCode>General</c:formatCode>
                      <c:ptCount val="6"/>
                      <c:pt idx="0">
                        <c:v>140</c:v>
                      </c:pt>
                      <c:pt idx="1">
                        <c:v>157</c:v>
                      </c:pt>
                      <c:pt idx="2">
                        <c:v>168</c:v>
                      </c:pt>
                      <c:pt idx="3">
                        <c:v>211</c:v>
                      </c:pt>
                      <c:pt idx="4">
                        <c:v>454</c:v>
                      </c:pt>
                      <c:pt idx="5">
                        <c:v>311</c:v>
                      </c:pt>
                    </c:numCache>
                  </c:numRef>
                </c:val>
              </c15:ser>
            </c15:filteredBarSeries>
          </c:ext>
        </c:extLst>
      </c:barChart>
      <c:catAx>
        <c:axId val="977138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7138528"/>
        <c:crosses val="autoZero"/>
        <c:auto val="1"/>
        <c:lblAlgn val="ctr"/>
        <c:lblOffset val="100"/>
        <c:noMultiLvlLbl val="0"/>
      </c:catAx>
      <c:valAx>
        <c:axId val="977138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713813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GB" dirty="0">
              <a:latin typeface="SwissReSans" pitchFamily="34" charset="0"/>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3177" tIns="46589" rIns="93177" bIns="46589" rtlCol="0"/>
          <a:lstStyle>
            <a:lvl1pPr algn="r">
              <a:defRPr sz="1200"/>
            </a:lvl1pPr>
          </a:lstStyle>
          <a:p>
            <a:fld id="{DEB7C786-A259-4FDD-A4C0-BD83D19C2427}" type="datetimeFigureOut">
              <a:rPr lang="en-GB" smtClean="0">
                <a:latin typeface="SwissReSans" pitchFamily="34" charset="0"/>
              </a:rPr>
              <a:pPr/>
              <a:t>13/04/2016</a:t>
            </a:fld>
            <a:endParaRPr lang="en-GB" dirty="0">
              <a:latin typeface="SwissReSans" pitchFamily="34" charset="0"/>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3177" tIns="46589" rIns="93177" bIns="46589" rtlCol="0" anchor="b"/>
          <a:lstStyle>
            <a:lvl1pPr algn="l">
              <a:defRPr sz="1200"/>
            </a:lvl1pPr>
          </a:lstStyle>
          <a:p>
            <a:endParaRPr lang="en-GB" dirty="0">
              <a:latin typeface="SwissReSans" pitchFamily="34" charset="0"/>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3177" tIns="46589" rIns="93177" bIns="46589" rtlCol="0" anchor="b"/>
          <a:lstStyle>
            <a:lvl1pPr algn="r">
              <a:defRPr sz="1200"/>
            </a:lvl1pPr>
          </a:lstStyle>
          <a:p>
            <a:fld id="{DFADD15C-2E90-415F-B376-5831ACCDAAD0}" type="slidenum">
              <a:rPr lang="en-GB" smtClean="0">
                <a:latin typeface="SwissReSans" pitchFamily="34" charset="0"/>
              </a:rPr>
              <a:pPr/>
              <a:t>‹#›</a:t>
            </a:fld>
            <a:endParaRPr lang="en-GB" dirty="0">
              <a:latin typeface="SwissReSans" pitchFamily="34" charset="0"/>
            </a:endParaRPr>
          </a:p>
        </p:txBody>
      </p:sp>
    </p:spTree>
    <p:extLst>
      <p:ext uri="{BB962C8B-B14F-4D97-AF65-F5344CB8AC3E}">
        <p14:creationId xmlns:p14="http://schemas.microsoft.com/office/powerpoint/2010/main" val="283796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atin typeface="SwissReSans" pitchFamily="34" charset="0"/>
              </a:defRPr>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atin typeface="SwissReSans" pitchFamily="34" charset="0"/>
              </a:defRPr>
            </a:lvl1pPr>
          </a:lstStyle>
          <a:p>
            <a:fld id="{3A1CEC75-F9BB-42F0-8E1C-193797F4D4D6}" type="datetimeFigureOut">
              <a:rPr lang="de-DE" smtClean="0"/>
              <a:pPr/>
              <a:t>13.04.2016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atin typeface="SwissReSans" pitchFamily="34" charset="0"/>
              </a:defRPr>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atin typeface="SwissReSans" pitchFamily="34" charset="0"/>
              </a:defRPr>
            </a:lvl1pPr>
          </a:lstStyle>
          <a:p>
            <a:fld id="{CF8ED666-4372-485F-9851-ED435EF4ACCF}" type="slidenum">
              <a:rPr lang="en-GB" smtClean="0"/>
              <a:pPr/>
              <a:t>‹#›</a:t>
            </a:fld>
            <a:endParaRPr lang="en-GB" dirty="0"/>
          </a:p>
        </p:txBody>
      </p:sp>
    </p:spTree>
    <p:extLst>
      <p:ext uri="{BB962C8B-B14F-4D97-AF65-F5344CB8AC3E}">
        <p14:creationId xmlns:p14="http://schemas.microsoft.com/office/powerpoint/2010/main" val="337976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wissReSans" pitchFamily="34" charset="0"/>
        <a:ea typeface="+mn-ea"/>
        <a:cs typeface="+mn-cs"/>
      </a:defRPr>
    </a:lvl1pPr>
    <a:lvl2pPr marL="349250" indent="0" algn="l" defTabSz="914400" rtl="0" eaLnBrk="1" latinLnBrk="0" hangingPunct="1">
      <a:defRPr sz="1200" kern="1200">
        <a:solidFill>
          <a:schemeClr val="tx1"/>
        </a:solidFill>
        <a:latin typeface="SwissReSans" pitchFamily="34" charset="0"/>
        <a:ea typeface="+mn-ea"/>
        <a:cs typeface="+mn-cs"/>
      </a:defRPr>
    </a:lvl2pPr>
    <a:lvl3pPr marL="717550" indent="0" algn="l" defTabSz="914400" rtl="0" eaLnBrk="1" latinLnBrk="0" hangingPunct="1">
      <a:defRPr sz="1200" kern="1200">
        <a:solidFill>
          <a:schemeClr val="tx1"/>
        </a:solidFill>
        <a:latin typeface="SwissReSans" pitchFamily="34" charset="0"/>
        <a:ea typeface="+mn-ea"/>
        <a:cs typeface="+mn-cs"/>
      </a:defRPr>
    </a:lvl3pPr>
    <a:lvl4pPr marL="1066800" indent="0" algn="l" defTabSz="914400" rtl="0" eaLnBrk="1" latinLnBrk="0" hangingPunct="1">
      <a:defRPr sz="1200" kern="1200">
        <a:solidFill>
          <a:schemeClr val="tx1"/>
        </a:solidFill>
        <a:latin typeface="SwissReSans" pitchFamily="34" charset="0"/>
        <a:ea typeface="+mn-ea"/>
        <a:cs typeface="+mn-cs"/>
      </a:defRPr>
    </a:lvl4pPr>
    <a:lvl5pPr marL="1435100" indent="0" algn="l" defTabSz="914400" rtl="0" eaLnBrk="1" latinLnBrk="0" hangingPunct="1">
      <a:defRPr sz="1200" kern="1200">
        <a:solidFill>
          <a:schemeClr val="tx1"/>
        </a:solidFill>
        <a:latin typeface="SwissReSan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1</a:t>
            </a:fld>
            <a:endParaRPr lang="en-GB" dirty="0"/>
          </a:p>
        </p:txBody>
      </p:sp>
    </p:spTree>
    <p:extLst>
      <p:ext uri="{BB962C8B-B14F-4D97-AF65-F5344CB8AC3E}">
        <p14:creationId xmlns:p14="http://schemas.microsoft.com/office/powerpoint/2010/main" val="21691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8ED666-4372-485F-9851-ED435EF4ACCF}" type="slidenum">
              <a:rPr lang="en-GB" smtClean="0"/>
              <a:pPr/>
              <a:t>15</a:t>
            </a:fld>
            <a:endParaRPr lang="en-GB" dirty="0"/>
          </a:p>
        </p:txBody>
      </p:sp>
    </p:spTree>
    <p:extLst>
      <p:ext uri="{BB962C8B-B14F-4D97-AF65-F5344CB8AC3E}">
        <p14:creationId xmlns:p14="http://schemas.microsoft.com/office/powerpoint/2010/main" val="3466022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C563F7-7A6E-4042-B6C7-4D39AD42331B}" type="slidenum">
              <a:rPr lang="en-GB" smtClean="0"/>
              <a:pPr fontAlgn="base">
                <a:spcBef>
                  <a:spcPct val="0"/>
                </a:spcBef>
                <a:spcAft>
                  <a:spcPct val="0"/>
                </a:spcAft>
              </a:pPr>
              <a:t>17</a:t>
            </a:fld>
            <a:endParaRPr lang="en-GB" dirty="0" smtClean="0"/>
          </a:p>
        </p:txBody>
      </p:sp>
      <p:sp>
        <p:nvSpPr>
          <p:cNvPr id="29699" name="Rectangle 7"/>
          <p:cNvSpPr txBox="1">
            <a:spLocks noGrp="1" noChangeArrowheads="1"/>
          </p:cNvSpPr>
          <p:nvPr/>
        </p:nvSpPr>
        <p:spPr bwMode="auto">
          <a:xfrm>
            <a:off x="3818134" y="10240725"/>
            <a:ext cx="2919748" cy="538986"/>
          </a:xfrm>
          <a:prstGeom prst="rect">
            <a:avLst/>
          </a:prstGeom>
          <a:noFill/>
          <a:ln w="9525">
            <a:noFill/>
            <a:miter lim="800000"/>
            <a:headEnd/>
            <a:tailEnd/>
          </a:ln>
        </p:spPr>
        <p:txBody>
          <a:bodyPr lIns="91710" tIns="47689" rIns="91710" bIns="47689" anchor="b"/>
          <a:lstStyle/>
          <a:p>
            <a:pPr algn="r"/>
            <a:fld id="{BD47A94A-6DB7-455F-BCE9-FB39B8C3898E}" type="slidenum">
              <a:rPr lang="en-GB" sz="1200">
                <a:solidFill>
                  <a:srgbClr val="000000"/>
                </a:solidFill>
                <a:latin typeface="Calibri" pitchFamily="34" charset="0"/>
              </a:rPr>
              <a:pPr algn="r"/>
              <a:t>17</a:t>
            </a:fld>
            <a:endParaRPr lang="en-GB" sz="1200" dirty="0">
              <a:solidFill>
                <a:srgbClr val="000000"/>
              </a:solidFill>
              <a:latin typeface="Calibri" pitchFamily="34" charset="0"/>
            </a:endParaRPr>
          </a:p>
        </p:txBody>
      </p:sp>
      <p:sp>
        <p:nvSpPr>
          <p:cNvPr id="29700" name="Rectangle 2"/>
          <p:cNvSpPr>
            <a:spLocks noGrp="1" noRot="1" noChangeAspect="1" noChangeArrowheads="1" noTextEdit="1"/>
          </p:cNvSpPr>
          <p:nvPr>
            <p:ph type="sldImg"/>
          </p:nvPr>
        </p:nvSpPr>
        <p:spPr bwMode="auto">
          <a:xfrm>
            <a:off x="676275" y="808038"/>
            <a:ext cx="5386388" cy="4041775"/>
          </a:xfrm>
          <a:noFill/>
          <a:ln>
            <a:solidFill>
              <a:srgbClr val="000000"/>
            </a:solidFill>
            <a:miter lim="800000"/>
            <a:headEnd/>
            <a:tailEnd/>
          </a:ln>
        </p:spPr>
      </p:sp>
      <p:sp>
        <p:nvSpPr>
          <p:cNvPr id="29701" name="Rectangle 3"/>
          <p:cNvSpPr>
            <a:spLocks noGrp="1" noChangeArrowheads="1"/>
          </p:cNvSpPr>
          <p:nvPr>
            <p:ph type="body" idx="1"/>
          </p:nvPr>
        </p:nvSpPr>
        <p:spPr bwMode="auto">
          <a:xfrm>
            <a:off x="441397" y="5120363"/>
            <a:ext cx="5781787" cy="4850869"/>
          </a:xfrm>
          <a:noFill/>
        </p:spPr>
        <p:txBody>
          <a:bodyPr wrap="square" numCol="1" anchor="t" anchorCtr="0" compatLnSpc="1">
            <a:prstTxWarp prst="textNoShape">
              <a:avLst/>
            </a:prstTxWarp>
          </a:bodyPr>
          <a:lstStyle/>
          <a:p>
            <a:pPr eaLnBrk="1" hangingPunct="1">
              <a:spcBef>
                <a:spcPct val="0"/>
              </a:spcBef>
            </a:pPr>
            <a:r>
              <a:rPr lang="en-GB" dirty="0"/>
              <a:t>Picture from "Closing the Financial Gap", © 2011 Swiss Re.</a:t>
            </a:r>
          </a:p>
          <a:p>
            <a:pPr eaLnBrk="1" hangingPunct="1">
              <a:spcBef>
                <a:spcPct val="0"/>
              </a:spcBef>
            </a:pPr>
            <a:r>
              <a:rPr lang="en-GB" dirty="0"/>
              <a:t>Information from CR Report 2013</a:t>
            </a:r>
            <a:endParaRPr lang="en-US" dirty="0" smtClean="0"/>
          </a:p>
        </p:txBody>
      </p:sp>
    </p:spTree>
    <p:extLst>
      <p:ext uri="{BB962C8B-B14F-4D97-AF65-F5344CB8AC3E}">
        <p14:creationId xmlns:p14="http://schemas.microsoft.com/office/powerpoint/2010/main" val="3923059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C563F7-7A6E-4042-B6C7-4D39AD42331B}" type="slidenum">
              <a:rPr lang="en-GB" smtClean="0"/>
              <a:pPr fontAlgn="base">
                <a:spcBef>
                  <a:spcPct val="0"/>
                </a:spcBef>
                <a:spcAft>
                  <a:spcPct val="0"/>
                </a:spcAft>
              </a:pPr>
              <a:t>18</a:t>
            </a:fld>
            <a:endParaRPr lang="en-GB" dirty="0" smtClean="0"/>
          </a:p>
        </p:txBody>
      </p:sp>
      <p:sp>
        <p:nvSpPr>
          <p:cNvPr id="29699" name="Rectangle 7"/>
          <p:cNvSpPr txBox="1">
            <a:spLocks noGrp="1" noChangeArrowheads="1"/>
          </p:cNvSpPr>
          <p:nvPr/>
        </p:nvSpPr>
        <p:spPr bwMode="auto">
          <a:xfrm>
            <a:off x="3818134" y="10240725"/>
            <a:ext cx="2919748" cy="538986"/>
          </a:xfrm>
          <a:prstGeom prst="rect">
            <a:avLst/>
          </a:prstGeom>
          <a:noFill/>
          <a:ln w="9525">
            <a:noFill/>
            <a:miter lim="800000"/>
            <a:headEnd/>
            <a:tailEnd/>
          </a:ln>
        </p:spPr>
        <p:txBody>
          <a:bodyPr lIns="91710" tIns="47689" rIns="91710" bIns="47689" anchor="b"/>
          <a:lstStyle/>
          <a:p>
            <a:pPr algn="r"/>
            <a:fld id="{BD47A94A-6DB7-455F-BCE9-FB39B8C3898E}" type="slidenum">
              <a:rPr lang="en-GB" sz="1200">
                <a:solidFill>
                  <a:srgbClr val="000000"/>
                </a:solidFill>
                <a:latin typeface="Calibri" pitchFamily="34" charset="0"/>
              </a:rPr>
              <a:pPr algn="r"/>
              <a:t>18</a:t>
            </a:fld>
            <a:endParaRPr lang="en-GB" sz="1200" dirty="0">
              <a:solidFill>
                <a:srgbClr val="000000"/>
              </a:solidFill>
              <a:latin typeface="Calibri" pitchFamily="34" charset="0"/>
            </a:endParaRPr>
          </a:p>
        </p:txBody>
      </p:sp>
      <p:sp>
        <p:nvSpPr>
          <p:cNvPr id="29700" name="Rectangle 2"/>
          <p:cNvSpPr>
            <a:spLocks noGrp="1" noRot="1" noChangeAspect="1" noChangeArrowheads="1" noTextEdit="1"/>
          </p:cNvSpPr>
          <p:nvPr>
            <p:ph type="sldImg"/>
          </p:nvPr>
        </p:nvSpPr>
        <p:spPr bwMode="auto">
          <a:xfrm>
            <a:off x="676275" y="808038"/>
            <a:ext cx="5386388" cy="4041775"/>
          </a:xfrm>
          <a:noFill/>
          <a:ln>
            <a:solidFill>
              <a:srgbClr val="000000"/>
            </a:solidFill>
            <a:miter lim="800000"/>
            <a:headEnd/>
            <a:tailEnd/>
          </a:ln>
        </p:spPr>
      </p:sp>
      <p:sp>
        <p:nvSpPr>
          <p:cNvPr id="29701" name="Rectangle 3"/>
          <p:cNvSpPr>
            <a:spLocks noGrp="1" noChangeArrowheads="1"/>
          </p:cNvSpPr>
          <p:nvPr>
            <p:ph type="body" idx="1"/>
          </p:nvPr>
        </p:nvSpPr>
        <p:spPr bwMode="auto">
          <a:xfrm>
            <a:off x="441397" y="5120363"/>
            <a:ext cx="5781787" cy="4850869"/>
          </a:xfrm>
          <a:noFill/>
        </p:spPr>
        <p:txBody>
          <a:bodyPr wrap="square" numCol="1" anchor="t" anchorCtr="0" compatLnSpc="1">
            <a:prstTxWarp prst="textNoShape">
              <a:avLst/>
            </a:prstTxWarp>
          </a:bodyPr>
          <a:lstStyle/>
          <a:p>
            <a:pPr eaLnBrk="1" hangingPunct="1">
              <a:spcBef>
                <a:spcPct val="0"/>
              </a:spcBef>
            </a:pPr>
            <a:endParaRPr lang="en-US" u="none" dirty="0" smtClean="0"/>
          </a:p>
        </p:txBody>
      </p:sp>
    </p:spTree>
    <p:extLst>
      <p:ext uri="{BB962C8B-B14F-4D97-AF65-F5344CB8AC3E}">
        <p14:creationId xmlns:p14="http://schemas.microsoft.com/office/powerpoint/2010/main" val="728706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B02580-8FFE-4BD8-8C9B-EE4C66331225}" type="slidenum">
              <a:rPr lang="en-GB" smtClean="0"/>
              <a:pPr fontAlgn="base">
                <a:spcBef>
                  <a:spcPct val="0"/>
                </a:spcBef>
                <a:spcAft>
                  <a:spcPct val="0"/>
                </a:spcAft>
              </a:pPr>
              <a:t>19</a:t>
            </a:fld>
            <a:endParaRPr lang="en-GB" dirty="0"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70150" lvl="1">
              <a:lnSpc>
                <a:spcPct val="90000"/>
              </a:lnSpc>
              <a:spcBef>
                <a:spcPts val="611"/>
              </a:spcBef>
            </a:pPr>
            <a:endParaRPr lang="en-GB" dirty="0" smtClean="0"/>
          </a:p>
        </p:txBody>
      </p:sp>
    </p:spTree>
    <p:extLst>
      <p:ext uri="{BB962C8B-B14F-4D97-AF65-F5344CB8AC3E}">
        <p14:creationId xmlns:p14="http://schemas.microsoft.com/office/powerpoint/2010/main" val="1496263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8ED666-4372-485F-9851-ED435EF4ACCF}"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2658005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defRPr/>
            </a:pPr>
            <a:endParaRPr lang="en-US" dirty="0" smtClean="0"/>
          </a:p>
        </p:txBody>
      </p:sp>
      <p:sp>
        <p:nvSpPr>
          <p:cNvPr id="4" name="Slide Number Placeholder 3"/>
          <p:cNvSpPr>
            <a:spLocks noGrp="1"/>
          </p:cNvSpPr>
          <p:nvPr>
            <p:ph type="sldNum" sz="quarter" idx="10"/>
          </p:nvPr>
        </p:nvSpPr>
        <p:spPr/>
        <p:txBody>
          <a:bodyPr/>
          <a:lstStyle/>
          <a:p>
            <a:fld id="{CF8ED666-4372-485F-9851-ED435EF4ACCF}" type="slidenum">
              <a:rPr lang="en-GB" smtClean="0"/>
              <a:pPr/>
              <a:t>21</a:t>
            </a:fld>
            <a:endParaRPr lang="en-GB" dirty="0"/>
          </a:p>
        </p:txBody>
      </p:sp>
    </p:spTree>
    <p:extLst>
      <p:ext uri="{BB962C8B-B14F-4D97-AF65-F5344CB8AC3E}">
        <p14:creationId xmlns:p14="http://schemas.microsoft.com/office/powerpoint/2010/main" val="3587774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F8ED666-4372-485F-9851-ED435EF4ACCF}" type="slidenum">
              <a:rPr lang="en-GB" smtClean="0"/>
              <a:pPr/>
              <a:t>22</a:t>
            </a:fld>
            <a:endParaRPr lang="en-GB" dirty="0"/>
          </a:p>
        </p:txBody>
      </p:sp>
    </p:spTree>
    <p:extLst>
      <p:ext uri="{BB962C8B-B14F-4D97-AF65-F5344CB8AC3E}">
        <p14:creationId xmlns:p14="http://schemas.microsoft.com/office/powerpoint/2010/main" val="2104201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C563F7-7A6E-4042-B6C7-4D39AD42331B}" type="slidenum">
              <a:rPr lang="en-GB" smtClean="0"/>
              <a:pPr fontAlgn="base">
                <a:spcBef>
                  <a:spcPct val="0"/>
                </a:spcBef>
                <a:spcAft>
                  <a:spcPct val="0"/>
                </a:spcAft>
              </a:pPr>
              <a:t>23</a:t>
            </a:fld>
            <a:endParaRPr lang="en-GB" dirty="0" smtClean="0"/>
          </a:p>
        </p:txBody>
      </p:sp>
      <p:sp>
        <p:nvSpPr>
          <p:cNvPr id="29699" name="Rectangle 7"/>
          <p:cNvSpPr txBox="1">
            <a:spLocks noGrp="1" noChangeArrowheads="1"/>
          </p:cNvSpPr>
          <p:nvPr/>
        </p:nvSpPr>
        <p:spPr bwMode="auto">
          <a:xfrm>
            <a:off x="3818134" y="10240725"/>
            <a:ext cx="2919748" cy="538986"/>
          </a:xfrm>
          <a:prstGeom prst="rect">
            <a:avLst/>
          </a:prstGeom>
          <a:noFill/>
          <a:ln w="9525">
            <a:noFill/>
            <a:miter lim="800000"/>
            <a:headEnd/>
            <a:tailEnd/>
          </a:ln>
        </p:spPr>
        <p:txBody>
          <a:bodyPr lIns="91710" tIns="47689" rIns="91710" bIns="47689" anchor="b"/>
          <a:lstStyle/>
          <a:p>
            <a:pPr algn="r"/>
            <a:fld id="{BD47A94A-6DB7-455F-BCE9-FB39B8C3898E}" type="slidenum">
              <a:rPr lang="en-GB" sz="1200">
                <a:solidFill>
                  <a:srgbClr val="000000"/>
                </a:solidFill>
                <a:latin typeface="Calibri" pitchFamily="34" charset="0"/>
              </a:rPr>
              <a:pPr algn="r"/>
              <a:t>23</a:t>
            </a:fld>
            <a:endParaRPr lang="en-GB" sz="1200" dirty="0">
              <a:solidFill>
                <a:srgbClr val="000000"/>
              </a:solidFill>
              <a:latin typeface="Calibri" pitchFamily="34" charset="0"/>
            </a:endParaRPr>
          </a:p>
        </p:txBody>
      </p:sp>
      <p:sp>
        <p:nvSpPr>
          <p:cNvPr id="29700" name="Rectangle 2"/>
          <p:cNvSpPr>
            <a:spLocks noGrp="1" noRot="1" noChangeAspect="1" noChangeArrowheads="1" noTextEdit="1"/>
          </p:cNvSpPr>
          <p:nvPr>
            <p:ph type="sldImg"/>
          </p:nvPr>
        </p:nvSpPr>
        <p:spPr bwMode="auto">
          <a:xfrm>
            <a:off x="676275" y="808038"/>
            <a:ext cx="5386388" cy="4041775"/>
          </a:xfrm>
          <a:noFill/>
          <a:ln>
            <a:solidFill>
              <a:srgbClr val="000000"/>
            </a:solidFill>
            <a:miter lim="800000"/>
            <a:headEnd/>
            <a:tailEnd/>
          </a:ln>
        </p:spPr>
      </p:sp>
      <p:sp>
        <p:nvSpPr>
          <p:cNvPr id="29701" name="Rectangle 3"/>
          <p:cNvSpPr>
            <a:spLocks noGrp="1" noChangeArrowheads="1"/>
          </p:cNvSpPr>
          <p:nvPr>
            <p:ph type="body" idx="1"/>
          </p:nvPr>
        </p:nvSpPr>
        <p:spPr bwMode="auto">
          <a:xfrm>
            <a:off x="441397" y="5120363"/>
            <a:ext cx="5781787" cy="4850869"/>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1526746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Added sigma report and updated</a:t>
            </a:r>
            <a:r>
              <a:rPr lang="en-GB" baseline="0" smtClean="0"/>
              <a:t> pic of the WEF Global Risks report</a:t>
            </a:r>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24</a:t>
            </a:fld>
            <a:endParaRPr lang="en-GB" dirty="0"/>
          </a:p>
        </p:txBody>
      </p:sp>
    </p:spTree>
    <p:extLst>
      <p:ext uri="{BB962C8B-B14F-4D97-AF65-F5344CB8AC3E}">
        <p14:creationId xmlns:p14="http://schemas.microsoft.com/office/powerpoint/2010/main" val="2457065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413A60-1CC5-4A51-BB7B-EC2A0A2D78A2}" type="slidenum">
              <a:rPr lang="en-GB" smtClean="0"/>
              <a:pPr fontAlgn="base">
                <a:spcBef>
                  <a:spcPct val="0"/>
                </a:spcBef>
                <a:spcAft>
                  <a:spcPct val="0"/>
                </a:spcAft>
              </a:pPr>
              <a:t>25</a:t>
            </a:fld>
            <a:endParaRPr lang="en-GB" dirty="0" smtClean="0"/>
          </a:p>
        </p:txBody>
      </p:sp>
      <p:sp>
        <p:nvSpPr>
          <p:cNvPr id="32771" name="Rectangle 7"/>
          <p:cNvSpPr txBox="1">
            <a:spLocks noGrp="1" noChangeArrowheads="1"/>
          </p:cNvSpPr>
          <p:nvPr/>
        </p:nvSpPr>
        <p:spPr bwMode="auto">
          <a:xfrm>
            <a:off x="3818134" y="10240725"/>
            <a:ext cx="2919748" cy="538986"/>
          </a:xfrm>
          <a:prstGeom prst="rect">
            <a:avLst/>
          </a:prstGeom>
          <a:noFill/>
          <a:ln w="9525">
            <a:noFill/>
            <a:miter lim="800000"/>
            <a:headEnd/>
            <a:tailEnd/>
          </a:ln>
        </p:spPr>
        <p:txBody>
          <a:bodyPr lIns="91710" tIns="47689" rIns="91710" bIns="47689" anchor="b"/>
          <a:lstStyle/>
          <a:p>
            <a:pPr algn="r"/>
            <a:fld id="{F46FBC16-4087-417D-91EC-D78BFFF64310}" type="slidenum">
              <a:rPr lang="en-GB" sz="1200">
                <a:solidFill>
                  <a:srgbClr val="000000"/>
                </a:solidFill>
                <a:latin typeface="Calibri" pitchFamily="34" charset="0"/>
              </a:rPr>
              <a:pPr algn="r"/>
              <a:t>25</a:t>
            </a:fld>
            <a:endParaRPr lang="en-GB" sz="1200" dirty="0">
              <a:solidFill>
                <a:srgbClr val="000000"/>
              </a:solidFill>
              <a:latin typeface="Calibri" pitchFamily="34" charset="0"/>
            </a:endParaRPr>
          </a:p>
        </p:txBody>
      </p:sp>
      <p:sp>
        <p:nvSpPr>
          <p:cNvPr id="32772" name="Rectangle 2"/>
          <p:cNvSpPr>
            <a:spLocks noGrp="1" noRot="1" noChangeAspect="1" noChangeArrowheads="1" noTextEdit="1"/>
          </p:cNvSpPr>
          <p:nvPr>
            <p:ph type="sldImg"/>
          </p:nvPr>
        </p:nvSpPr>
        <p:spPr bwMode="auto">
          <a:xfrm>
            <a:off x="673100" y="808038"/>
            <a:ext cx="5391150" cy="4044950"/>
          </a:xfrm>
          <a:noFill/>
          <a:ln>
            <a:solidFill>
              <a:srgbClr val="000000"/>
            </a:solidFill>
            <a:miter lim="800000"/>
            <a:headEnd/>
            <a:tailEnd/>
          </a:ln>
        </p:spPr>
      </p:sp>
      <p:sp>
        <p:nvSpPr>
          <p:cNvPr id="32773" name="Rectangle 3"/>
          <p:cNvSpPr>
            <a:spLocks noGrp="1" noChangeArrowheads="1"/>
          </p:cNvSpPr>
          <p:nvPr>
            <p:ph type="body" idx="1"/>
          </p:nvPr>
        </p:nvSpPr>
        <p:spPr bwMode="gray">
          <a:xfrm>
            <a:off x="510022" y="5122235"/>
            <a:ext cx="5939317" cy="4848997"/>
          </a:xfrm>
          <a:noFill/>
        </p:spPr>
        <p:txBody>
          <a:bodyPr wrap="square" numCol="1" anchor="t" anchorCtr="0" compatLnSpc="1">
            <a:prstTxWarp prst="textNoShape">
              <a:avLst/>
            </a:prstTxWarp>
          </a:bodyPr>
          <a:lstStyle/>
          <a:p>
            <a:pPr defTabSz="1124276">
              <a:spcBef>
                <a:spcPct val="0"/>
              </a:spcBef>
            </a:pPr>
            <a:r>
              <a:rPr lang="de-CH" smtClean="0"/>
              <a:t>Updated numbers based on </a:t>
            </a:r>
            <a:r>
              <a:rPr lang="en-GB" smtClean="0"/>
              <a:t>2013 Corporate Responsibility Report</a:t>
            </a:r>
            <a:endParaRPr lang="de-CH" b="0" dirty="0" smtClean="0"/>
          </a:p>
        </p:txBody>
      </p:sp>
    </p:spTree>
    <p:extLst>
      <p:ext uri="{BB962C8B-B14F-4D97-AF65-F5344CB8AC3E}">
        <p14:creationId xmlns:p14="http://schemas.microsoft.com/office/powerpoint/2010/main" val="1599134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575" indent="-16857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4</a:t>
            </a:fld>
            <a:endParaRPr lang="en-GB" dirty="0"/>
          </a:p>
        </p:txBody>
      </p:sp>
    </p:spTree>
    <p:extLst>
      <p:ext uri="{BB962C8B-B14F-4D97-AF65-F5344CB8AC3E}">
        <p14:creationId xmlns:p14="http://schemas.microsoft.com/office/powerpoint/2010/main" val="3057675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2EC880-5FC2-4C47-B2AF-5B1CD94FE127}" type="slidenum">
              <a:rPr lang="en-GB" smtClean="0"/>
              <a:pPr fontAlgn="base">
                <a:spcBef>
                  <a:spcPct val="0"/>
                </a:spcBef>
                <a:spcAft>
                  <a:spcPct val="0"/>
                </a:spcAft>
              </a:pPr>
              <a:t>27</a:t>
            </a:fld>
            <a:endParaRPr lang="en-GB" dirty="0" smtClean="0"/>
          </a:p>
        </p:txBody>
      </p:sp>
      <p:sp>
        <p:nvSpPr>
          <p:cNvPr id="38915" name="Rectangle 2"/>
          <p:cNvSpPr>
            <a:spLocks noGrp="1" noRot="1" noChangeAspect="1" noChangeArrowheads="1" noTextEdit="1"/>
          </p:cNvSpPr>
          <p:nvPr>
            <p:ph type="sldImg"/>
          </p:nvPr>
        </p:nvSpPr>
        <p:spPr bwMode="auto">
          <a:xfrm>
            <a:off x="663575" y="809625"/>
            <a:ext cx="5386388" cy="4040188"/>
          </a:xfrm>
          <a:noFill/>
          <a:ln>
            <a:solidFill>
              <a:srgbClr val="000000"/>
            </a:solidFill>
            <a:miter lim="800000"/>
            <a:headEnd/>
            <a:tailEnd/>
          </a:ln>
        </p:spPr>
      </p:sp>
      <p:sp>
        <p:nvSpPr>
          <p:cNvPr id="38916" name="Rectangle 3"/>
          <p:cNvSpPr>
            <a:spLocks noGrp="1" noChangeArrowheads="1"/>
          </p:cNvSpPr>
          <p:nvPr>
            <p:ph type="body" idx="1"/>
            <p:custDataLst>
              <p:tags r:id="rId1"/>
            </p:custDataLst>
          </p:nvPr>
        </p:nvSpPr>
        <p:spPr bwMode="auto">
          <a:xfrm>
            <a:off x="898386" y="5118493"/>
            <a:ext cx="4941113" cy="4850869"/>
          </a:xfrm>
          <a:noFill/>
        </p:spPr>
        <p:txBody>
          <a:bodyPr wrap="square" numCol="1" anchor="t" anchorCtr="0" compatLnSpc="1">
            <a:prstTxWarp prst="textNoShape">
              <a:avLst/>
            </a:prstTxWarp>
          </a:bodyPr>
          <a:lstStyle/>
          <a:p>
            <a:pPr eaLnBrk="1" hangingPunct="1">
              <a:spcBef>
                <a:spcPct val="0"/>
              </a:spcBef>
            </a:pPr>
            <a:endParaRPr lang="en-GB" sz="900" dirty="0"/>
          </a:p>
        </p:txBody>
      </p:sp>
      <p:sp>
        <p:nvSpPr>
          <p:cNvPr id="38917" name="Text Box 4"/>
          <p:cNvSpPr txBox="1">
            <a:spLocks noChangeArrowheads="1"/>
          </p:cNvSpPr>
          <p:nvPr/>
        </p:nvSpPr>
        <p:spPr bwMode="auto">
          <a:xfrm>
            <a:off x="973249" y="10227624"/>
            <a:ext cx="1647038" cy="276791"/>
          </a:xfrm>
          <a:prstGeom prst="rect">
            <a:avLst/>
          </a:prstGeom>
          <a:noFill/>
          <a:ln w="6350">
            <a:solidFill>
              <a:schemeClr val="tx1"/>
            </a:solidFill>
            <a:miter lim="800000"/>
            <a:headEnd/>
            <a:tailEnd/>
          </a:ln>
        </p:spPr>
        <p:txBody>
          <a:bodyPr lIns="68477" tIns="68477" rIns="68477" bIns="68477">
            <a:spAutoFit/>
          </a:bodyPr>
          <a:lstStyle/>
          <a:p>
            <a:pPr defTabSz="965745">
              <a:spcBef>
                <a:spcPct val="50000"/>
              </a:spcBef>
            </a:pPr>
            <a:r>
              <a:rPr lang="en-US" sz="900" dirty="0">
                <a:solidFill>
                  <a:srgbClr val="000000"/>
                </a:solidFill>
                <a:latin typeface="Calibri" pitchFamily="34" charset="0"/>
              </a:rPr>
              <a:t>Slide code:	20.18</a:t>
            </a:r>
          </a:p>
        </p:txBody>
      </p:sp>
    </p:spTree>
    <p:extLst>
      <p:ext uri="{BB962C8B-B14F-4D97-AF65-F5344CB8AC3E}">
        <p14:creationId xmlns:p14="http://schemas.microsoft.com/office/powerpoint/2010/main" val="2588259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29</a:t>
            </a:fld>
            <a:endParaRPr lang="en-GB" dirty="0"/>
          </a:p>
        </p:txBody>
      </p:sp>
    </p:spTree>
    <p:extLst>
      <p:ext uri="{BB962C8B-B14F-4D97-AF65-F5344CB8AC3E}">
        <p14:creationId xmlns:p14="http://schemas.microsoft.com/office/powerpoint/2010/main" val="2233993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8ED666-4372-485F-9851-ED435EF4ACCF}" type="slidenum">
              <a:rPr lang="en-GB" smtClean="0"/>
              <a:pPr/>
              <a:t>30</a:t>
            </a:fld>
            <a:endParaRPr lang="en-GB" dirty="0"/>
          </a:p>
        </p:txBody>
      </p:sp>
    </p:spTree>
    <p:extLst>
      <p:ext uri="{BB962C8B-B14F-4D97-AF65-F5344CB8AC3E}">
        <p14:creationId xmlns:p14="http://schemas.microsoft.com/office/powerpoint/2010/main" val="976009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EC69C8D-2B6A-489C-9284-7AC2E51B5050}" type="slidenum">
              <a:rPr lang="en-US" smtClean="0"/>
              <a:pPr/>
              <a:t>5</a:t>
            </a:fld>
            <a:endParaRPr lang="en-US" dirty="0" smtClean="0"/>
          </a:p>
        </p:txBody>
      </p:sp>
      <p:sp>
        <p:nvSpPr>
          <p:cNvPr id="58371" name="Rectangle 7"/>
          <p:cNvSpPr txBox="1">
            <a:spLocks noGrp="1" noChangeArrowheads="1"/>
          </p:cNvSpPr>
          <p:nvPr/>
        </p:nvSpPr>
        <p:spPr bwMode="auto">
          <a:xfrm>
            <a:off x="3852721" y="9429675"/>
            <a:ext cx="2944957" cy="498554"/>
          </a:xfrm>
          <a:prstGeom prst="rect">
            <a:avLst/>
          </a:prstGeom>
          <a:noFill/>
          <a:ln w="9525">
            <a:noFill/>
            <a:miter lim="800000"/>
            <a:headEnd/>
            <a:tailEnd/>
          </a:ln>
        </p:spPr>
        <p:txBody>
          <a:bodyPr lIns="86063" tIns="44753" rIns="86063" bIns="44753" anchor="b"/>
          <a:lstStyle/>
          <a:p>
            <a:pPr algn="r" defTabSz="874401" eaLnBrk="0" hangingPunct="0"/>
            <a:fld id="{88DEDE8E-8A98-49D4-AE67-3913E85DBC94}" type="slidenum">
              <a:rPr lang="en-GB" sz="1100">
                <a:solidFill>
                  <a:srgbClr val="000000"/>
                </a:solidFill>
              </a:rPr>
              <a:pPr algn="r" defTabSz="874401" eaLnBrk="0" hangingPunct="0"/>
              <a:t>5</a:t>
            </a:fld>
            <a:endParaRPr lang="en-GB" sz="1100" dirty="0">
              <a:solidFill>
                <a:srgbClr val="000000"/>
              </a:solidFill>
            </a:endParaRPr>
          </a:p>
        </p:txBody>
      </p:sp>
      <p:sp>
        <p:nvSpPr>
          <p:cNvPr id="58372" name="Rectangle 2"/>
          <p:cNvSpPr>
            <a:spLocks noGrp="1" noRot="1" noChangeAspect="1" noChangeArrowheads="1" noTextEdit="1"/>
          </p:cNvSpPr>
          <p:nvPr>
            <p:ph type="sldImg"/>
          </p:nvPr>
        </p:nvSpPr>
        <p:spPr>
          <a:xfrm>
            <a:off x="927100" y="744538"/>
            <a:ext cx="4965700" cy="3724275"/>
          </a:xfrm>
          <a:ln/>
        </p:spPr>
      </p:sp>
      <p:sp>
        <p:nvSpPr>
          <p:cNvPr id="58373" name="Rectangle 3"/>
          <p:cNvSpPr>
            <a:spLocks noGrp="1" noChangeArrowheads="1"/>
          </p:cNvSpPr>
          <p:nvPr>
            <p:ph type="body" idx="1"/>
          </p:nvPr>
        </p:nvSpPr>
        <p:spPr>
          <a:xfrm>
            <a:off x="906145" y="4718809"/>
            <a:ext cx="4985393" cy="4464763"/>
          </a:xfrm>
          <a:noFill/>
          <a:ln/>
        </p:spPr>
        <p:txBody>
          <a:bodyPr lIns="86063" tIns="44753" rIns="86063" bIns="44753"/>
          <a:lstStyle/>
          <a:p>
            <a:pPr marL="171450" indent="-171450">
              <a:buFont typeface="Arial" panose="020B0604020202020204" pitchFamily="34" charset="0"/>
              <a:buChar char="•"/>
            </a:pPr>
            <a:endParaRPr lang="en-GB" dirty="0" smtClean="0"/>
          </a:p>
        </p:txBody>
      </p:sp>
    </p:spTree>
    <p:extLst>
      <p:ext uri="{BB962C8B-B14F-4D97-AF65-F5344CB8AC3E}">
        <p14:creationId xmlns:p14="http://schemas.microsoft.com/office/powerpoint/2010/main" val="3852679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6DC745-832B-4865-A2D0-231B202D7F12}" type="slidenum">
              <a:rPr lang="en-GB"/>
              <a:pPr/>
              <a:t>6</a:t>
            </a:fld>
            <a:endParaRPr lang="en-GB"/>
          </a:p>
        </p:txBody>
      </p:sp>
      <p:sp>
        <p:nvSpPr>
          <p:cNvPr id="285698" name="Rectangle 2"/>
          <p:cNvSpPr>
            <a:spLocks noGrp="1" noRot="1" noChangeAspect="1" noChangeArrowheads="1" noTextEdit="1"/>
          </p:cNvSpPr>
          <p:nvPr>
            <p:ph type="sldImg"/>
          </p:nvPr>
        </p:nvSpPr>
        <p:spPr>
          <a:xfrm>
            <a:off x="925513" y="747713"/>
            <a:ext cx="4962525" cy="3722687"/>
          </a:xfrm>
          <a:ln/>
        </p:spPr>
      </p:sp>
      <p:sp>
        <p:nvSpPr>
          <p:cNvPr id="285699" name="Rectangle 3"/>
          <p:cNvSpPr>
            <a:spLocks noGrp="1" noChangeArrowheads="1"/>
          </p:cNvSpPr>
          <p:nvPr>
            <p:ph type="body" idx="1"/>
          </p:nvPr>
        </p:nvSpPr>
        <p:spPr>
          <a:xfrm>
            <a:off x="906468" y="4715112"/>
            <a:ext cx="4984751" cy="4466106"/>
          </a:xfrm>
        </p:spPr>
        <p:txBody>
          <a:bodyPr/>
          <a:lstStyle/>
          <a:p>
            <a:endParaRPr lang="de-CH" dirty="0"/>
          </a:p>
        </p:txBody>
      </p:sp>
    </p:spTree>
    <p:extLst>
      <p:ext uri="{BB962C8B-B14F-4D97-AF65-F5344CB8AC3E}">
        <p14:creationId xmlns:p14="http://schemas.microsoft.com/office/powerpoint/2010/main" val="757911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endParaRPr lang="en-US" dirty="0"/>
          </a:p>
          <a:p>
            <a:pPr marL="174708" indent="-174708">
              <a:buFont typeface="Arial" panose="020B0604020202020204" pitchFamily="34" charset="0"/>
              <a:buChar char="•"/>
            </a:pPr>
            <a:endParaRPr lang="en-US" dirty="0"/>
          </a:p>
          <a:p>
            <a:pPr marL="174708" indent="-174708" defTabSz="931774">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3850119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1969" lvl="1" indent="-168575">
              <a:buFont typeface="Arial" panose="020B0604020202020204" pitchFamily="34" charset="0"/>
              <a:buChar char="•"/>
            </a:pPr>
            <a:endParaRPr lang="en-US" dirty="0" smtClean="0"/>
          </a:p>
          <a:p>
            <a:pPr marL="511969" lvl="1" indent="-168575">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9</a:t>
            </a:fld>
            <a:endParaRPr lang="en-GB" dirty="0"/>
          </a:p>
        </p:txBody>
      </p:sp>
    </p:spTree>
    <p:extLst>
      <p:ext uri="{BB962C8B-B14F-4D97-AF65-F5344CB8AC3E}">
        <p14:creationId xmlns:p14="http://schemas.microsoft.com/office/powerpoint/2010/main" val="3450415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1004353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12F443-9CC3-466D-AD7A-FCC813EF06D6}" type="slidenum">
              <a:rPr lang="en-GB" smtClean="0"/>
              <a:pPr fontAlgn="base">
                <a:spcBef>
                  <a:spcPct val="0"/>
                </a:spcBef>
                <a:spcAft>
                  <a:spcPct val="0"/>
                </a:spcAft>
              </a:pPr>
              <a:t>12</a:t>
            </a:fld>
            <a:endParaRPr lang="en-GB" dirty="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771626">
              <a:spcBef>
                <a:spcPts val="611"/>
              </a:spcBef>
            </a:pPr>
            <a:endParaRPr lang="en-US" sz="1400" dirty="0"/>
          </a:p>
        </p:txBody>
      </p:sp>
    </p:spTree>
    <p:extLst>
      <p:ext uri="{BB962C8B-B14F-4D97-AF65-F5344CB8AC3E}">
        <p14:creationId xmlns:p14="http://schemas.microsoft.com/office/powerpoint/2010/main" val="2963132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12F443-9CC3-466D-AD7A-FCC813EF06D6}" type="slidenum">
              <a:rPr lang="en-GB" smtClean="0"/>
              <a:pPr fontAlgn="base">
                <a:spcBef>
                  <a:spcPct val="0"/>
                </a:spcBef>
                <a:spcAft>
                  <a:spcPct val="0"/>
                </a:spcAft>
              </a:pPr>
              <a:t>13</a:t>
            </a:fld>
            <a:endParaRPr lang="en-GB" dirty="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Tree>
    <p:extLst>
      <p:ext uri="{BB962C8B-B14F-4D97-AF65-F5344CB8AC3E}">
        <p14:creationId xmlns:p14="http://schemas.microsoft.com/office/powerpoint/2010/main" val="29190960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hemeOverride" Target="../theme/themeOverride1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10.xml"/><Relationship Id="rId7"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hemeOverride" Target="../theme/themeOverride3.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hemeOverride" Target="../theme/themeOverride5.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hemeOverride" Target="../theme/themeOverride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1.png"/><Relationship Id="rId2" Type="http://schemas.openxmlformats.org/officeDocument/2006/relationships/tags" Target="../tags/tag17.xml"/><Relationship Id="rId1" Type="http://schemas.openxmlformats.org/officeDocument/2006/relationships/themeOverride" Target="../theme/themeOverride7.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hemeOverride" Target="../theme/themeOverride8.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hemeOverride" Target="../theme/themeOverride9.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9144000" cy="6858000"/>
          </a:xfrm>
        </p:spPr>
        <p:txBody>
          <a:bodyPr/>
          <a:lstStyle>
            <a:lvl1pPr>
              <a:buFontTx/>
              <a:buNone/>
              <a:defRPr sz="1200">
                <a:solidFill>
                  <a:srgbClr val="A8BAB2"/>
                </a:solidFill>
                <a:latin typeface="SwissReSans" pitchFamily="34" charset="0"/>
              </a:defRPr>
            </a:lvl1pPr>
          </a:lstStyle>
          <a:p>
            <a:r>
              <a:rPr lang="en-GB" dirty="0" smtClean="0"/>
              <a:t>Click icon to add picture</a:t>
            </a:r>
            <a:endParaRPr lang="en-GB" dirty="0"/>
          </a:p>
        </p:txBody>
      </p:sp>
      <p:sp>
        <p:nvSpPr>
          <p:cNvPr id="2" name="Title 1"/>
          <p:cNvSpPr>
            <a:spLocks noGrp="1"/>
          </p:cNvSpPr>
          <p:nvPr>
            <p:ph type="ctrTitle"/>
          </p:nvPr>
        </p:nvSpPr>
        <p:spPr bwMode="white">
          <a:xfrm>
            <a:off x="684213" y="1628776"/>
            <a:ext cx="7272163" cy="1296168"/>
          </a:xfrm>
        </p:spPr>
        <p:txBody>
          <a:bodyPr>
            <a:noAutofit/>
          </a:bodyPr>
          <a:lstStyle>
            <a:lvl1pPr algn="l">
              <a:lnSpc>
                <a:spcPct val="80000"/>
              </a:lnSpc>
              <a:defRPr sz="4800">
                <a:solidFill>
                  <a:srgbClr val="FFFFFF"/>
                </a:solidFill>
                <a:latin typeface="SwissReSans Light" pitchFamily="34" charset="0"/>
              </a:defRPr>
            </a:lvl1pPr>
          </a:lstStyle>
          <a:p>
            <a:r>
              <a:rPr lang="en-GB" dirty="0" smtClean="0"/>
              <a:t>Click to edit Master title style</a:t>
            </a:r>
            <a:endParaRPr lang="en-GB" dirty="0"/>
          </a:p>
        </p:txBody>
      </p:sp>
      <p:sp>
        <p:nvSpPr>
          <p:cNvPr id="3" name="Subtitle 2"/>
          <p:cNvSpPr>
            <a:spLocks noGrp="1"/>
          </p:cNvSpPr>
          <p:nvPr>
            <p:ph type="subTitle" idx="1"/>
          </p:nvPr>
        </p:nvSpPr>
        <p:spPr bwMode="white">
          <a:xfrm>
            <a:off x="684213" y="2996952"/>
            <a:ext cx="7272163"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GB" dirty="0"/>
          </a:p>
        </p:txBody>
      </p:sp>
      <p:sp>
        <p:nvSpPr>
          <p:cNvPr id="11" name="Classification"/>
          <p:cNvSpPr txBox="1">
            <a:spLocks noChangeArrowheads="1"/>
          </p:cNvSpPr>
          <p:nvPr userDrawn="1">
            <p:custDataLst>
              <p:tags r:id="rId2"/>
            </p:custDataLst>
          </p:nvPr>
        </p:nvSpPr>
        <p:spPr bwMode="black">
          <a:xfrm>
            <a:off x="2915989" y="260350"/>
            <a:ext cx="57596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4" name="Picture 3"/>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765175" y="1627188"/>
            <a:ext cx="7848600" cy="4321175"/>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1" name="Slide Number Placeholder 10"/>
          <p:cNvSpPr>
            <a:spLocks noGrp="1"/>
          </p:cNvSpPr>
          <p:nvPr>
            <p:ph type="sldNum" sz="quarter" idx="11"/>
          </p:nvPr>
        </p:nvSpPr>
        <p:spPr bwMode="black"/>
        <p:txBody>
          <a:bodyPr/>
          <a:lstStyle/>
          <a:p>
            <a:fld id="{8E9F59B9-8094-4618-B073-21DD649DF751}" type="slidenum">
              <a:rPr lang="en-GB" smtClean="0"/>
              <a:pPr/>
              <a:t>‹#›</a:t>
            </a:fld>
            <a:endParaRPr lang="en-GB" dirty="0"/>
          </a:p>
        </p:txBody>
      </p:sp>
      <p:sp>
        <p:nvSpPr>
          <p:cNvPr id="5" name="Title 4"/>
          <p:cNvSpPr>
            <a:spLocks noGrp="1"/>
          </p:cNvSpPr>
          <p:nvPr>
            <p:ph type="title"/>
          </p:nvPr>
        </p:nvSpPr>
        <p:spPr/>
        <p:txBody>
          <a:bodyPr/>
          <a:lstStyle/>
          <a:p>
            <a:r>
              <a:rPr lang="en-GB" dirty="0" smtClean="0"/>
              <a:t>Click to edit Master title style</a:t>
            </a:r>
            <a:endParaRPr lang="en-GB" dirty="0"/>
          </a:p>
        </p:txBody>
      </p:sp>
      <p:sp>
        <p:nvSpPr>
          <p:cNvPr id="6" name="Rectangle 3"/>
          <p:cNvSpPr>
            <a:spLocks noGrp="1" noChangeArrowheads="1"/>
          </p:cNvSpPr>
          <p:nvPr userDrawn="1">
            <p:ph type="subTitle" idx="12"/>
          </p:nvPr>
        </p:nvSpPr>
        <p:spPr>
          <a:xfrm>
            <a:off x="1371600" y="3886200"/>
            <a:ext cx="6400800" cy="1752600"/>
          </a:xfrm>
        </p:spPr>
        <p:txBody>
          <a:bodyPr/>
          <a:lstStyle/>
          <a:p>
            <a:endParaRPr lang="en-GB" dirty="0"/>
          </a:p>
        </p:txBody>
      </p:sp>
    </p:spTree>
    <p:extLst>
      <p:ext uri="{BB962C8B-B14F-4D97-AF65-F5344CB8AC3E}">
        <p14:creationId xmlns:p14="http://schemas.microsoft.com/office/powerpoint/2010/main" val="3476593487"/>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McK 2. Slide Title"/>
          <p:cNvSpPr>
            <a:spLocks noGrp="1"/>
          </p:cNvSpPr>
          <p:nvPr>
            <p:ph type="title"/>
          </p:nvPr>
        </p:nvSpPr>
        <p:spPr>
          <a:xfrm>
            <a:off x="754064" y="643476"/>
            <a:ext cx="8161539" cy="369332"/>
          </a:xfrm>
        </p:spPr>
        <p:txBody>
          <a:bodyPr/>
          <a:lstStyle>
            <a:lvl1pPr>
              <a:defRPr>
                <a:solidFill>
                  <a:srgbClr val="0F4DBC"/>
                </a:solidFill>
              </a:defRPr>
            </a:lvl1pPr>
          </a:lstStyle>
          <a:p>
            <a:r>
              <a:rPr lang="en-GB" dirty="0" smtClean="0"/>
              <a:t>Click to edit Master title style</a:t>
            </a:r>
            <a:endParaRPr lang="en-GB" dirty="0"/>
          </a:p>
        </p:txBody>
      </p:sp>
    </p:spTree>
    <p:extLst>
      <p:ext uri="{BB962C8B-B14F-4D97-AF65-F5344CB8AC3E}">
        <p14:creationId xmlns:p14="http://schemas.microsoft.com/office/powerpoint/2010/main" val="691586789"/>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SlideNumber"/>
          <p:cNvSpPr>
            <a:spLocks noGrp="1" noChangeArrowheads="1"/>
          </p:cNvSpPr>
          <p:nvPr>
            <p:ph type="sldNum" sz="quarter" idx="10"/>
            <p:custDataLst>
              <p:tags r:id="rId2"/>
            </p:custDataLst>
          </p:nvPr>
        </p:nvSpPr>
        <p:spPr>
          <a:xfrm>
            <a:off x="8166683" y="6342062"/>
            <a:ext cx="185737" cy="182562"/>
          </a:xfrm>
          <a:ln/>
        </p:spPr>
        <p:txBody>
          <a:bodyPr/>
          <a:lstStyle>
            <a:lvl1pPr>
              <a:defRPr/>
            </a:lvl1pPr>
          </a:lstStyle>
          <a:p>
            <a:pPr>
              <a:defRPr/>
            </a:pPr>
            <a:fld id="{FF93A093-80BB-4DCE-8DC2-28F3F8EB47F5}" type="slidenum">
              <a:rPr lang="en-GB"/>
              <a:pPr>
                <a:defRPr/>
              </a:pPr>
              <a:t>‹#›</a:t>
            </a:fld>
            <a:endParaRPr lang="en-GB" dirty="0"/>
          </a:p>
        </p:txBody>
      </p:sp>
    </p:spTree>
    <p:extLst>
      <p:ext uri="{BB962C8B-B14F-4D97-AF65-F5344CB8AC3E}">
        <p14:creationId xmlns:p14="http://schemas.microsoft.com/office/powerpoint/2010/main" val="271009770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684213" y="1628775"/>
            <a:ext cx="7991475"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Title 4"/>
          <p:cNvSpPr>
            <a:spLocks noGrp="1"/>
          </p:cNvSpPr>
          <p:nvPr>
            <p:ph type="title"/>
          </p:nvPr>
        </p:nvSpPr>
        <p:spPr/>
        <p:txBody>
          <a:bodyPr/>
          <a:lstStyle/>
          <a:p>
            <a:r>
              <a:rPr lang="en-GB" dirty="0" smtClean="0"/>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a:xfrm>
            <a:off x="8460432" y="6472238"/>
            <a:ext cx="215256" cy="182562"/>
          </a:xfrm>
        </p:spPr>
        <p:txBody>
          <a:bodyPr/>
          <a:lstStyle/>
          <a:p>
            <a:fld id="{5E4D2043-7E31-4A53-BD33-72A88E682172}" type="slidenum">
              <a:rPr lang="en-GB" smtClean="0"/>
              <a:pPr/>
              <a:t>‹#›</a:t>
            </a:fld>
            <a:endParaRPr lang="en-GB" dirty="0"/>
          </a:p>
        </p:txBody>
      </p:sp>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spTree>
      <p:nvGrpSpPr>
        <p:cNvPr id="1" name=""/>
        <p:cNvGrpSpPr/>
        <p:nvPr/>
      </p:nvGrpSpPr>
      <p:grpSpPr>
        <a:xfrm>
          <a:off x="0" y="0"/>
          <a:ext cx="0" cy="0"/>
          <a:chOff x="0" y="0"/>
          <a:chExt cx="0" cy="0"/>
        </a:xfrm>
      </p:grpSpPr>
      <p:pic>
        <p:nvPicPr>
          <p:cNvPr id="5" name="Picture 4"/>
          <p:cNvPicPr>
            <a:picLocks/>
          </p:cNvPicPr>
          <p:nvPr userDrawn="1">
            <p:custDataLst>
              <p:tags r:id="rId2"/>
            </p:custDataLst>
          </p:nvPr>
        </p:nvPicPr>
        <p:blipFill>
          <a:blip r:embed="rId8">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
        <p:nvSpPr>
          <p:cNvPr id="2" name="Title 1"/>
          <p:cNvSpPr>
            <a:spLocks noGrp="1"/>
          </p:cNvSpPr>
          <p:nvPr>
            <p:ph type="title"/>
          </p:nvPr>
        </p:nvSpPr>
        <p:spPr bwMode="black">
          <a:xfrm>
            <a:off x="684213" y="1628775"/>
            <a:ext cx="7272163" cy="1329620"/>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dirty="0" smtClean="0"/>
              <a:t>Click to edit Master title style</a:t>
            </a:r>
            <a:endParaRPr lang="en-GB" dirty="0"/>
          </a:p>
        </p:txBody>
      </p:sp>
      <p:sp>
        <p:nvSpPr>
          <p:cNvPr id="10" name="Text Placeholder 9"/>
          <p:cNvSpPr>
            <a:spLocks noGrp="1"/>
          </p:cNvSpPr>
          <p:nvPr>
            <p:ph type="body" sz="quarter" idx="12"/>
          </p:nvPr>
        </p:nvSpPr>
        <p:spPr>
          <a:xfrm>
            <a:off x="684213" y="3573016"/>
            <a:ext cx="7272163"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3"/>
            </p:custDataLst>
          </p:nvPr>
        </p:nvSpPr>
        <p:spPr>
          <a:xfrm>
            <a:off x="8460432" y="6472238"/>
            <a:ext cx="215256" cy="182562"/>
          </a:xfrm>
        </p:spPr>
        <p:txBody>
          <a:body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4"/>
            </p:custDataLst>
          </p:nvPr>
        </p:nvSpPr>
        <p:spPr bwMode="black">
          <a:xfrm>
            <a:off x="2915989" y="260350"/>
            <a:ext cx="57596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4" name="Footer"/>
          <p:cNvSpPr txBox="1">
            <a:spLocks/>
          </p:cNvSpPr>
          <p:nvPr userDrawn="1">
            <p:custDataLst>
              <p:tags r:id="rId5"/>
            </p:custDataLst>
          </p:nvPr>
        </p:nvSpPr>
        <p:spPr bwMode="black">
          <a:xfrm>
            <a:off x="2340496" y="6505575"/>
            <a:ext cx="5903912" cy="139700"/>
          </a:xfrm>
          <a:prstGeom prst="rect">
            <a:avLst/>
          </a:prstGeom>
        </p:spPr>
        <p:txBody>
          <a:bodyPr vert="horz" wrap="none" lIns="0" tIns="0" rIns="0" bIns="0" rtlCol="0" anchor="b" anchorCtr="0"/>
          <a:lstStyle/>
          <a:p>
            <a:pPr marL="0" algn="r" defTabSz="914400" rtl="0" eaLnBrk="1" latinLnBrk="0" hangingPunct="1"/>
            <a:r>
              <a:rPr lang="en-GB" sz="1000" b="0" kern="1200" smtClean="0">
                <a:solidFill>
                  <a:srgbClr val="283E36"/>
                </a:solidFill>
                <a:latin typeface="SwissReSans" pitchFamily="34" charset="0"/>
                <a:ea typeface="+mn-ea"/>
                <a:cs typeface="+mn-cs"/>
              </a:rPr>
              <a:t>ASSAL Annual Assembly | 20 April 2016</a:t>
            </a:r>
            <a:endParaRPr lang="en-GB" sz="1000" b="0" kern="1200" dirty="0">
              <a:solidFill>
                <a:srgbClr val="283E36"/>
              </a:solidFill>
              <a:latin typeface="SwissReSans" pitchFamily="34" charset="0"/>
              <a:ea typeface="+mn-ea"/>
              <a:cs typeface="+mn-cs"/>
            </a:endParaRPr>
          </a:p>
        </p:txBody>
      </p:sp>
      <p:pic>
        <p:nvPicPr>
          <p:cNvPr id="6" name="Picture 5"/>
          <p:cNvPicPr>
            <a:picLocks noChangeAspect="1"/>
          </p:cNvPicPr>
          <p:nvPr userDrawn="1">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84213" y="1628774"/>
            <a:ext cx="3887788"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p:nvPr>
        </p:nvSpPr>
        <p:spPr bwMode="black">
          <a:xfrm>
            <a:off x="4788024" y="1628775"/>
            <a:ext cx="3887664" cy="4392613"/>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8" name="Title 7"/>
          <p:cNvSpPr>
            <a:spLocks noGrp="1"/>
          </p:cNvSpPr>
          <p:nvPr>
            <p:ph type="title"/>
          </p:nvPr>
        </p:nvSpPr>
        <p:spPr/>
        <p:txBody>
          <a:bodyPr/>
          <a:lstStyle/>
          <a:p>
            <a:r>
              <a:rPr lang="en-GB" dirty="0" smtClean="0"/>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a:xfrm>
            <a:off x="8460432" y="6472238"/>
            <a:ext cx="215256" cy="182562"/>
          </a:xfrm>
        </p:spPr>
        <p:txBody>
          <a:bodyPr/>
          <a:lstStyle/>
          <a:p>
            <a:fld id="{5E4D2043-7E31-4A53-BD33-72A88E682172}" type="slidenum">
              <a:rPr lang="en-GB" smtClean="0"/>
              <a:pPr/>
              <a:t>‹#›</a:t>
            </a:fld>
            <a:endParaRPr lang="en-GB"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2"/>
            </p:custDataLst>
          </p:nvPr>
        </p:nvSpPr>
        <p:spPr>
          <a:xfrm>
            <a:off x="8460432" y="6472238"/>
            <a:ext cx="215256" cy="182562"/>
          </a:xfrm>
        </p:spPr>
        <p:txBody>
          <a:body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p>
            <a:r>
              <a:rPr lang="en-GB" dirty="0" smtClean="0"/>
              <a:t>Click to edit Master title style</a:t>
            </a:r>
            <a:endParaRPr lang="en-GB"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a:xfrm>
            <a:off x="8460432" y="6472238"/>
            <a:ext cx="215256" cy="182562"/>
          </a:xfrm>
        </p:spPr>
        <p:txBody>
          <a:bodyPr/>
          <a:lstStyle/>
          <a:p>
            <a:fld id="{5E4D2043-7E31-4A53-BD33-72A88E682172}" type="slidenum">
              <a:rPr lang="en-GB" smtClean="0"/>
              <a:pPr/>
              <a:t>‹#›</a:t>
            </a:fld>
            <a:endParaRPr lang="en-GB"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hidden="1"/>
          <p:cNvSpPr>
            <a:spLocks noGrp="1"/>
          </p:cNvSpPr>
          <p:nvPr>
            <p:ph type="pic" idx="1"/>
          </p:nvPr>
        </p:nvSpPr>
        <p:spPr bwMode="gray">
          <a:xfrm>
            <a:off x="0" y="0"/>
            <a:ext cx="9144000" cy="6858000"/>
          </a:xfrm>
        </p:spPr>
        <p:txBody>
          <a:bodyPr/>
          <a:lstStyle>
            <a:lvl1pPr marL="0" indent="0">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icon to add picture</a:t>
            </a:r>
            <a:endParaRPr lang="en-GB" dirty="0"/>
          </a:p>
        </p:txBody>
      </p:sp>
      <p:sp>
        <p:nvSpPr>
          <p:cNvPr id="6" name="Date Placeholder 5"/>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a:xfrm>
            <a:off x="8460432" y="6472238"/>
            <a:ext cx="215256" cy="182562"/>
          </a:xfrm>
        </p:spPr>
        <p:txBody>
          <a:bodyPr/>
          <a:lstStyle/>
          <a:p>
            <a:fld id="{5E4D2043-7E31-4A53-BD33-72A88E682172}" type="slidenum">
              <a:rPr lang="en-GB" smtClean="0"/>
              <a:pPr/>
              <a:t>‹#›</a:t>
            </a:fld>
            <a:endParaRPr lang="en-GB" dirty="0"/>
          </a:p>
        </p:txBody>
      </p:sp>
      <p:sp>
        <p:nvSpPr>
          <p:cNvPr id="10" name="Classification"/>
          <p:cNvSpPr txBox="1">
            <a:spLocks noChangeArrowheads="1"/>
          </p:cNvSpPr>
          <p:nvPr userDrawn="1">
            <p:custDataLst>
              <p:tags r:id="rId3"/>
            </p:custDataLst>
          </p:nvPr>
        </p:nvSpPr>
        <p:spPr bwMode="black">
          <a:xfrm>
            <a:off x="2915989" y="260350"/>
            <a:ext cx="57596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2" name="Footer"/>
          <p:cNvSpPr txBox="1">
            <a:spLocks/>
          </p:cNvSpPr>
          <p:nvPr userDrawn="1">
            <p:custDataLst>
              <p:tags r:id="rId4"/>
            </p:custDataLst>
          </p:nvPr>
        </p:nvSpPr>
        <p:spPr bwMode="black">
          <a:xfrm>
            <a:off x="2340496" y="6505575"/>
            <a:ext cx="5903912" cy="139700"/>
          </a:xfrm>
          <a:prstGeom prst="rect">
            <a:avLst/>
          </a:prstGeom>
        </p:spPr>
        <p:txBody>
          <a:bodyPr vert="horz" wrap="none" lIns="0" tIns="0" rIns="0" bIns="0" rtlCol="0" anchor="b" anchorCtr="0"/>
          <a:lstStyle/>
          <a:p>
            <a:pPr marL="0" algn="r" defTabSz="914400" rtl="0" eaLnBrk="1" latinLnBrk="0" hangingPunct="1"/>
            <a:r>
              <a:rPr lang="en-GB" sz="1000" b="0" kern="1200" smtClean="0">
                <a:solidFill>
                  <a:srgbClr val="283E36"/>
                </a:solidFill>
                <a:latin typeface="SwissReSans" pitchFamily="34" charset="0"/>
                <a:ea typeface="+mn-ea"/>
                <a:cs typeface="+mn-cs"/>
              </a:rPr>
              <a:t>ASSAL Annual Assembly | 20 April 2016</a:t>
            </a:r>
            <a:endParaRPr lang="en-GB" sz="1000" b="0" kern="1200" dirty="0">
              <a:solidFill>
                <a:srgbClr val="283E36"/>
              </a:solidFill>
              <a:latin typeface="SwissReSans" pitchFamily="34" charset="0"/>
              <a:ea typeface="+mn-ea"/>
              <a:cs typeface="+mn-cs"/>
            </a:endParaRPr>
          </a:p>
        </p:txBody>
      </p:sp>
      <p:pic>
        <p:nvPicPr>
          <p:cNvPr id="2" name="Picture 1"/>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custDataLst>
              <p:tags r:id="rId2"/>
            </p:custDataLst>
          </p:nvPr>
        </p:nvSpPr>
        <p:spPr>
          <a:xfrm>
            <a:off x="8460432" y="6472238"/>
            <a:ext cx="215256" cy="182562"/>
          </a:xfrm>
        </p:spPr>
        <p:txBody>
          <a:bodyPr/>
          <a:lstStyle/>
          <a:p>
            <a:fld id="{5E4D2043-7E31-4A53-BD33-72A88E682172}" type="slidenum">
              <a:rPr lang="en-GB" smtClean="0"/>
              <a:pPr/>
              <a:t>‹#›</a:t>
            </a:fld>
            <a:endParaRPr lang="en-GB" dirty="0"/>
          </a:p>
        </p:txBody>
      </p:sp>
      <p:grpSp>
        <p:nvGrpSpPr>
          <p:cNvPr id="10" name="Group 9"/>
          <p:cNvGrpSpPr/>
          <p:nvPr userDrawn="1"/>
        </p:nvGrpSpPr>
        <p:grpSpPr>
          <a:xfrm>
            <a:off x="3132138" y="1989138"/>
            <a:ext cx="2879725" cy="2879725"/>
            <a:chOff x="3132138" y="1989138"/>
            <a:chExt cx="2879725" cy="2879725"/>
          </a:xfrm>
        </p:grpSpPr>
        <p:sp>
          <p:nvSpPr>
            <p:cNvPr id="9" name="Rectangle 8"/>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8"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losing" preserve="1" userDrawn="1">
  <p:cSld name="Closing">
    <p:spTree>
      <p:nvGrpSpPr>
        <p:cNvPr id="1" name=""/>
        <p:cNvGrpSpPr/>
        <p:nvPr/>
      </p:nvGrpSpPr>
      <p:grpSpPr>
        <a:xfrm>
          <a:off x="0" y="0"/>
          <a:ext cx="0" cy="0"/>
          <a:chOff x="0" y="0"/>
          <a:chExt cx="0" cy="0"/>
        </a:xfrm>
      </p:grpSpPr>
      <p:pic>
        <p:nvPicPr>
          <p:cNvPr id="5" name="Picture 4"/>
          <p:cNvPicPr>
            <a:picLocks/>
          </p:cNvPicPr>
          <p:nvPr userDrawn="1">
            <p:custDataLst>
              <p:tags r:id="rId2"/>
            </p:custDataLst>
          </p:nvPr>
        </p:nvPicPr>
        <p:blipFill>
          <a:blip r:embed="rId8">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
        <p:nvSpPr>
          <p:cNvPr id="2" name="Title 1"/>
          <p:cNvSpPr>
            <a:spLocks noGrp="1"/>
          </p:cNvSpPr>
          <p:nvPr>
            <p:ph type="ctrTitle"/>
          </p:nvPr>
        </p:nvSpPr>
        <p:spPr bwMode="black">
          <a:xfrm>
            <a:off x="684213" y="1628775"/>
            <a:ext cx="7272163" cy="1329620"/>
          </a:xfrm>
        </p:spPr>
        <p:txBody>
          <a:bodyPr anchor="t" anchorCtr="0">
            <a:noAutofit/>
          </a:bodyPr>
          <a:lstStyle>
            <a:lvl1pPr algn="l">
              <a:lnSpc>
                <a:spcPct val="80000"/>
              </a:lnSpc>
              <a:defRPr sz="4800">
                <a:solidFill>
                  <a:srgbClr val="FFFFFF"/>
                </a:solidFill>
                <a:latin typeface="SwissReSans Light" pitchFamily="34" charset="0"/>
              </a:defRPr>
            </a:lvl1pPr>
          </a:lstStyle>
          <a:p>
            <a:r>
              <a:rPr lang="en-GB"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3"/>
            </p:custDataLst>
          </p:nvPr>
        </p:nvSpPr>
        <p:spPr>
          <a:xfrm>
            <a:off x="8460432" y="6472238"/>
            <a:ext cx="215256" cy="182562"/>
          </a:xfrm>
        </p:spPr>
        <p:txBody>
          <a:bodyPr/>
          <a:lstStyle/>
          <a:p>
            <a:fld id="{5E4D2043-7E31-4A53-BD33-72A88E682172}" type="slidenum">
              <a:rPr lang="en-GB" smtClean="0"/>
              <a:pPr/>
              <a:t>‹#›</a:t>
            </a:fld>
            <a:endParaRPr lang="en-GB" dirty="0"/>
          </a:p>
        </p:txBody>
      </p:sp>
      <p:sp>
        <p:nvSpPr>
          <p:cNvPr id="9" name="Text Placeholder 9"/>
          <p:cNvSpPr>
            <a:spLocks noGrp="1"/>
          </p:cNvSpPr>
          <p:nvPr>
            <p:ph type="body" sz="quarter" idx="13"/>
          </p:nvPr>
        </p:nvSpPr>
        <p:spPr>
          <a:xfrm>
            <a:off x="684213" y="3573016"/>
            <a:ext cx="7272163" cy="2448372"/>
          </a:xfrm>
        </p:spPr>
        <p:txBody>
          <a:bodyPr/>
          <a:lstStyle>
            <a:lvl1pPr marL="0" indent="0">
              <a:spcBef>
                <a:spcPts val="0"/>
              </a:spcBef>
              <a:spcAft>
                <a:spcPts val="1200"/>
              </a:spcAft>
              <a:buFontTx/>
              <a:buNone/>
              <a:defRPr sz="1200">
                <a:solidFill>
                  <a:srgbClr val="283E36"/>
                </a:solidFill>
                <a:latin typeface="SwissReSans Light" panose="020B0504020202020204" pitchFamily="34" charset="0"/>
              </a:defRPr>
            </a:lvl1pPr>
            <a:lvl2pPr marL="182562" indent="0">
              <a:spcBef>
                <a:spcPts val="0"/>
              </a:spcBef>
              <a:spcAft>
                <a:spcPts val="1200"/>
              </a:spcAft>
              <a:buFontTx/>
              <a:buNone/>
              <a:defRPr sz="1200">
                <a:solidFill>
                  <a:srgbClr val="283E36"/>
                </a:solidFill>
                <a:latin typeface="SwissReSans Light" panose="020B0504020202020204" pitchFamily="34" charset="0"/>
              </a:defRPr>
            </a:lvl2pPr>
            <a:lvl3pPr marL="444500" indent="0">
              <a:spcBef>
                <a:spcPts val="0"/>
              </a:spcBef>
              <a:spcAft>
                <a:spcPts val="1200"/>
              </a:spcAft>
              <a:buFontTx/>
              <a:buNone/>
              <a:defRPr sz="1200">
                <a:solidFill>
                  <a:srgbClr val="283E36"/>
                </a:solidFill>
                <a:latin typeface="SwissReSans Light" panose="020B0504020202020204" pitchFamily="34" charset="0"/>
              </a:defRPr>
            </a:lvl3pPr>
            <a:lvl4pPr marL="715963" indent="0">
              <a:spcBef>
                <a:spcPts val="0"/>
              </a:spcBef>
              <a:spcAft>
                <a:spcPts val="1200"/>
              </a:spcAft>
              <a:buFontTx/>
              <a:buNone/>
              <a:defRPr sz="1200">
                <a:solidFill>
                  <a:srgbClr val="283E36"/>
                </a:solidFill>
                <a:latin typeface="SwissReSans Light" panose="020B0504020202020204" pitchFamily="34" charset="0"/>
              </a:defRPr>
            </a:lvl4pPr>
            <a:lvl5pPr marL="985838" indent="0">
              <a:spcBef>
                <a:spcPts val="0"/>
              </a:spcBef>
              <a:spcAft>
                <a:spcPts val="1200"/>
              </a:spcAft>
              <a:buFontTx/>
              <a:buNone/>
              <a:defRPr sz="1200">
                <a:solidFill>
                  <a:srgbClr val="283E36"/>
                </a:solidFill>
                <a:latin typeface="SwissReSans Light" panose="020B0504020202020204" pitchFamily="34" charset="0"/>
              </a:defRPr>
            </a:lvl5pPr>
          </a:lstStyle>
          <a:p>
            <a:pPr lvl="0"/>
            <a:r>
              <a:rPr lang="en-GB" dirty="0" smtClean="0"/>
              <a:t>Click to edit Master text styles</a:t>
            </a:r>
          </a:p>
        </p:txBody>
      </p:sp>
      <p:sp>
        <p:nvSpPr>
          <p:cNvPr id="10" name="Classification"/>
          <p:cNvSpPr txBox="1">
            <a:spLocks noChangeArrowheads="1"/>
          </p:cNvSpPr>
          <p:nvPr userDrawn="1">
            <p:custDataLst>
              <p:tags r:id="rId4"/>
            </p:custDataLst>
          </p:nvPr>
        </p:nvSpPr>
        <p:spPr bwMode="black">
          <a:xfrm>
            <a:off x="2915989" y="260350"/>
            <a:ext cx="57596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3" name="Footer"/>
          <p:cNvSpPr txBox="1">
            <a:spLocks/>
          </p:cNvSpPr>
          <p:nvPr userDrawn="1">
            <p:custDataLst>
              <p:tags r:id="rId5"/>
            </p:custDataLst>
          </p:nvPr>
        </p:nvSpPr>
        <p:spPr bwMode="black">
          <a:xfrm>
            <a:off x="2340496" y="6505575"/>
            <a:ext cx="5903912" cy="139700"/>
          </a:xfrm>
          <a:prstGeom prst="rect">
            <a:avLst/>
          </a:prstGeom>
        </p:spPr>
        <p:txBody>
          <a:bodyPr vert="horz" wrap="none" lIns="0" tIns="0" rIns="0" bIns="0" rtlCol="0" anchor="b" anchorCtr="0"/>
          <a:lstStyle/>
          <a:p>
            <a:pPr marL="0" algn="r" defTabSz="914400" rtl="0" eaLnBrk="1" latinLnBrk="0" hangingPunct="1"/>
            <a:r>
              <a:rPr lang="en-GB" sz="1000" b="0" kern="1200" smtClean="0">
                <a:solidFill>
                  <a:srgbClr val="283E36"/>
                </a:solidFill>
                <a:latin typeface="SwissReSans" pitchFamily="34" charset="0"/>
                <a:ea typeface="+mn-ea"/>
                <a:cs typeface="+mn-cs"/>
              </a:rPr>
              <a:t>ASSAL Annual Assembly | 20 April 2016</a:t>
            </a:r>
            <a:endParaRPr lang="en-GB" sz="1000" b="0" kern="1200" dirty="0">
              <a:solidFill>
                <a:srgbClr val="283E36"/>
              </a:solidFill>
              <a:latin typeface="SwissReSans" pitchFamily="34" charset="0"/>
              <a:ea typeface="+mn-ea"/>
              <a:cs typeface="+mn-cs"/>
            </a:endParaRPr>
          </a:p>
        </p:txBody>
      </p:sp>
      <p:pic>
        <p:nvPicPr>
          <p:cNvPr id="4" name="Picture 3"/>
          <p:cNvPicPr>
            <a:picLocks noChangeAspect="1"/>
          </p:cNvPicPr>
          <p:nvPr userDrawn="1">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77255674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684214" y="692150"/>
            <a:ext cx="7991474" cy="692647"/>
          </a:xfrm>
          <a:prstGeom prst="rect">
            <a:avLst/>
          </a:prstGeom>
        </p:spPr>
        <p:txBody>
          <a:bodyPr vert="horz" lIns="0" tIns="0" rIns="0" bIns="0" rtlCol="0" anchor="t" anchorCtr="0">
            <a:noAutofit/>
          </a:bodyPr>
          <a:lstStyle/>
          <a:p>
            <a:r>
              <a:rPr lang="en-GB" dirty="0" smtClean="0"/>
              <a:t>Click to edit Master title style</a:t>
            </a:r>
            <a:endParaRPr lang="en-GB" dirty="0"/>
          </a:p>
        </p:txBody>
      </p:sp>
      <p:sp>
        <p:nvSpPr>
          <p:cNvPr id="3" name="Text Placeholder 2"/>
          <p:cNvSpPr>
            <a:spLocks noGrp="1"/>
          </p:cNvSpPr>
          <p:nvPr>
            <p:ph type="body" idx="1"/>
          </p:nvPr>
        </p:nvSpPr>
        <p:spPr bwMode="black">
          <a:xfrm>
            <a:off x="684213" y="1628775"/>
            <a:ext cx="7991475" cy="4392513"/>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0" name="Classification"/>
          <p:cNvSpPr txBox="1">
            <a:spLocks noChangeArrowheads="1"/>
          </p:cNvSpPr>
          <p:nvPr>
            <p:custDataLst>
              <p:tags r:id="rId14"/>
            </p:custDataLst>
          </p:nvPr>
        </p:nvSpPr>
        <p:spPr bwMode="black">
          <a:xfrm>
            <a:off x="2915989" y="260350"/>
            <a:ext cx="57596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9" name="Footer"/>
          <p:cNvSpPr txBox="1">
            <a:spLocks/>
          </p:cNvSpPr>
          <p:nvPr>
            <p:custDataLst>
              <p:tags r:id="rId15"/>
            </p:custDataLst>
          </p:nvPr>
        </p:nvSpPr>
        <p:spPr bwMode="black">
          <a:xfrm>
            <a:off x="2340496" y="6505575"/>
            <a:ext cx="5903912" cy="139700"/>
          </a:xfrm>
          <a:prstGeom prst="rect">
            <a:avLst/>
          </a:prstGeom>
        </p:spPr>
        <p:txBody>
          <a:bodyPr vert="horz" wrap="none" lIns="0" tIns="0" rIns="0" bIns="0" rtlCol="0" anchor="b" anchorCtr="0"/>
          <a:lstStyle/>
          <a:p>
            <a:pPr marL="0" algn="r" defTabSz="914400" rtl="0" eaLnBrk="1" latinLnBrk="0" hangingPunct="1"/>
            <a:r>
              <a:rPr lang="en-GB" sz="1000" b="0" kern="1200" smtClean="0">
                <a:solidFill>
                  <a:srgbClr val="283E36"/>
                </a:solidFill>
                <a:latin typeface="SwissReSans" pitchFamily="34" charset="0"/>
                <a:ea typeface="+mn-ea"/>
                <a:cs typeface="+mn-cs"/>
              </a:rPr>
              <a:t>ASSAL Annual Assembly | 20 April 2016</a:t>
            </a:r>
            <a:endParaRPr lang="en-GB" sz="1000" b="0" kern="1200" dirty="0">
              <a:solidFill>
                <a:srgbClr val="283E36"/>
              </a:solidFill>
              <a:latin typeface="SwissReSans" pitchFamily="34" charset="0"/>
              <a:ea typeface="+mn-ea"/>
              <a:cs typeface="+mn-cs"/>
            </a:endParaRPr>
          </a:p>
        </p:txBody>
      </p:sp>
      <p:sp>
        <p:nvSpPr>
          <p:cNvPr id="11" name="Date Placeholder 10"/>
          <p:cNvSpPr>
            <a:spLocks noGrp="1"/>
          </p:cNvSpPr>
          <p:nvPr>
            <p:ph type="dt" sz="half" idx="2"/>
          </p:nvPr>
        </p:nvSpPr>
        <p:spPr bwMode="black">
          <a:xfrm>
            <a:off x="7236296" y="6918846"/>
            <a:ext cx="1367954"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GB" dirty="0"/>
          </a:p>
        </p:txBody>
      </p:sp>
      <p:sp>
        <p:nvSpPr>
          <p:cNvPr id="12" name="Footer Placeholder 11"/>
          <p:cNvSpPr>
            <a:spLocks noGrp="1"/>
          </p:cNvSpPr>
          <p:nvPr>
            <p:ph type="ftr" sz="quarter" idx="3"/>
          </p:nvPr>
        </p:nvSpPr>
        <p:spPr bwMode="black">
          <a:xfrm>
            <a:off x="755649" y="6918845"/>
            <a:ext cx="6048375"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GB" dirty="0"/>
          </a:p>
        </p:txBody>
      </p:sp>
      <p:sp>
        <p:nvSpPr>
          <p:cNvPr id="5" name="Slide Number Placeholder 4"/>
          <p:cNvSpPr>
            <a:spLocks noGrp="1"/>
          </p:cNvSpPr>
          <p:nvPr>
            <p:ph type="sldNum" sz="quarter" idx="4"/>
            <p:custDataLst>
              <p:tags r:id="rId16"/>
            </p:custDataLst>
          </p:nvPr>
        </p:nvSpPr>
        <p:spPr>
          <a:xfrm>
            <a:off x="8460432" y="6472238"/>
            <a:ext cx="215256" cy="182562"/>
          </a:xfrm>
          <a:prstGeom prst="rect">
            <a:avLst/>
          </a:prstGeom>
        </p:spPr>
        <p:txBody>
          <a:bodyPr vert="horz" wrap="none" lIns="0" tIns="0" rIns="0" bIns="0" rtlCol="0" anchor="b" anchorCtr="0"/>
          <a:lstStyle>
            <a:lvl1pPr algn="r">
              <a:defRPr sz="1200">
                <a:solidFill>
                  <a:srgbClr val="283E36"/>
                </a:solidFill>
                <a:latin typeface="SwissReSans" panose="020B0604020202020204" pitchFamily="34" charset="0"/>
              </a:defRPr>
            </a:lvl1pPr>
          </a:lstStyle>
          <a:p>
            <a:fld id="{5E4D2043-7E31-4A53-BD33-72A88E682172}" type="slidenum">
              <a:rPr lang="en-GB" smtClean="0"/>
              <a:pPr/>
              <a:t>‹#›</a:t>
            </a:fld>
            <a:endParaRPr lang="en-GB" dirty="0"/>
          </a:p>
        </p:txBody>
      </p:sp>
      <p:pic>
        <p:nvPicPr>
          <p:cNvPr id="4" name="Picture 3"/>
          <p:cNvPicPr>
            <a:picLocks noChangeAspect="1"/>
          </p:cNvPicPr>
          <p:nvPr userDrawn="1">
            <p:custDataLst>
              <p:tags r:id="rId17"/>
            </p:custDataLst>
          </p:nvPr>
        </p:nvPicPr>
        <p:blipFill>
          <a:blip r:embed="rId18"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 id="2147483659" r:id="rId9"/>
    <p:sldLayoutId id="2147483662" r:id="rId10"/>
    <p:sldLayoutId id="2147483663" r:id="rId11"/>
    <p:sldLayoutId id="2147483671"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p:titleStyle>
    <p:body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notesSlide" Target="../notesSlides/notesSlide7.xml"/><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3.emf"/><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emf"/><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goldmansachs.com/our-thinking/pages/new-energy-landscape-folder/report-the-low-carbon-economy/paris-agreement-takeaways.pdf" TargetMode="Externa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media.swissre.com/documents/Swiss_Re_Sustainability_Risk_Framework.pdf" TargetMode="Externa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jpeg"/><Relationship Id="rId15" Type="http://schemas.openxmlformats.org/officeDocument/2006/relationships/image" Target="../media/image60.jpeg"/><Relationship Id="rId10" Type="http://schemas.openxmlformats.org/officeDocument/2006/relationships/image" Target="../media/image55.jpe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62.jpeg"/></Relationships>
</file>

<file path=ppt/slides/_rels/slide2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66.png"/><Relationship Id="rId4" Type="http://schemas.openxmlformats.org/officeDocument/2006/relationships/image" Target="../media/image6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tags" Target="../tags/tag31.xml"/><Relationship Id="rId7" Type="http://schemas.openxmlformats.org/officeDocument/2006/relationships/notesSlide" Target="../notesSlides/notesSlide5.xml"/><Relationship Id="rId2" Type="http://schemas.openxmlformats.org/officeDocument/2006/relationships/tags" Target="../tags/tag30.xml"/><Relationship Id="rId1"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tags" Target="../tags/tag33.xml"/><Relationship Id="rId10" Type="http://schemas.openxmlformats.org/officeDocument/2006/relationships/image" Target="../media/image6.emf"/><Relationship Id="rId4" Type="http://schemas.openxmlformats.org/officeDocument/2006/relationships/tags" Target="../tags/tag32.xml"/><Relationship Id="rId9"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notesSlide" Target="../notesSlides/notesSlide6.xml"/><Relationship Id="rId5" Type="http://schemas.openxmlformats.org/officeDocument/2006/relationships/tags" Target="../tags/tag38.xml"/><Relationship Id="rId10" Type="http://schemas.openxmlformats.org/officeDocument/2006/relationships/slideLayout" Target="../slideLayouts/slideLayout2.xml"/><Relationship Id="rId4" Type="http://schemas.openxmlformats.org/officeDocument/2006/relationships/tags" Target="../tags/tag37.xml"/><Relationship Id="rId9" Type="http://schemas.openxmlformats.org/officeDocument/2006/relationships/tags" Target="../tags/tag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p:cNvPicPr>
          <p:nvPr>
            <p:ph type="pic" sz="quarter" idx="12"/>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gray">
          <a:xfrm>
            <a:off x="0" y="0"/>
            <a:ext cx="9180512" cy="6858000"/>
          </a:xfrm>
        </p:spPr>
      </p:pic>
      <p:sp>
        <p:nvSpPr>
          <p:cNvPr id="3" name="Title 2"/>
          <p:cNvSpPr>
            <a:spLocks noGrp="1"/>
          </p:cNvSpPr>
          <p:nvPr>
            <p:ph type="ctrTitle"/>
          </p:nvPr>
        </p:nvSpPr>
        <p:spPr>
          <a:xfrm>
            <a:off x="684213" y="1628776"/>
            <a:ext cx="7920235" cy="1296168"/>
          </a:xfrm>
        </p:spPr>
        <p:txBody>
          <a:bodyPr/>
          <a:lstStyle/>
          <a:p>
            <a:r>
              <a:rPr lang="en-GB" dirty="0" smtClean="0"/>
              <a:t>Addressing the Principles for Sustainable Insurance (PSI)</a:t>
            </a:r>
            <a:endParaRPr lang="en-GB" dirty="0"/>
          </a:p>
        </p:txBody>
      </p:sp>
      <p:sp>
        <p:nvSpPr>
          <p:cNvPr id="4" name="Subtitle 3"/>
          <p:cNvSpPr>
            <a:spLocks noGrp="1"/>
          </p:cNvSpPr>
          <p:nvPr>
            <p:ph type="subTitle" idx="1"/>
          </p:nvPr>
        </p:nvSpPr>
        <p:spPr>
          <a:xfrm>
            <a:off x="684213" y="2852936"/>
            <a:ext cx="7992243" cy="288032"/>
          </a:xfrm>
        </p:spPr>
        <p:txBody>
          <a:bodyPr/>
          <a:lstStyle/>
          <a:p>
            <a:r>
              <a:rPr lang="en-GB" dirty="0" smtClean="0"/>
              <a:t>ASSAL Annual Assembly </a:t>
            </a:r>
            <a:r>
              <a:rPr lang="en-GB" dirty="0" smtClean="0"/>
              <a:t>– Rio </a:t>
            </a:r>
            <a:r>
              <a:rPr lang="en-GB" dirty="0" smtClean="0"/>
              <a:t>de Janeiro, 20 April 2016</a:t>
            </a:r>
            <a:endParaRPr lang="en-GB"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213" y="5634245"/>
            <a:ext cx="1643071" cy="405045"/>
          </a:xfrm>
          <a:prstGeom prst="rect">
            <a:avLst/>
          </a:prstGeom>
        </p:spPr>
      </p:pic>
      <p:pic>
        <p:nvPicPr>
          <p:cNvPr id="2" name="Picture 1"/>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
        <p:nvSpPr>
          <p:cNvPr id="6" name="Rectangle 5"/>
          <p:cNvSpPr/>
          <p:nvPr/>
        </p:nvSpPr>
        <p:spPr>
          <a:xfrm>
            <a:off x="576064" y="3418110"/>
            <a:ext cx="4572000" cy="307777"/>
          </a:xfrm>
          <a:prstGeom prst="rect">
            <a:avLst/>
          </a:prstGeom>
        </p:spPr>
        <p:txBody>
          <a:bodyPr>
            <a:spAutoFit/>
          </a:bodyPr>
          <a:lstStyle/>
          <a:p>
            <a:r>
              <a:rPr lang="en-GB" sz="1400" dirty="0" smtClean="0">
                <a:latin typeface="+mj-lt"/>
              </a:rPr>
              <a:t>Martin Weymann, Senior Risk Officer, Swiss Re</a:t>
            </a:r>
            <a:endParaRPr lang="en-GB" sz="1400" dirty="0">
              <a:latin typeface="+mj-lt"/>
            </a:endParaRPr>
          </a:p>
        </p:txBody>
      </p:sp>
    </p:spTree>
    <p:extLst>
      <p:ext uri="{BB962C8B-B14F-4D97-AF65-F5344CB8AC3E}">
        <p14:creationId xmlns:p14="http://schemas.microsoft.com/office/powerpoint/2010/main" val="1946854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0" name="Slide Number Placeholder 1"/>
          <p:cNvSpPr>
            <a:spLocks noGrp="1"/>
          </p:cNvSpPr>
          <p:nvPr>
            <p:ph type="sldNum" sz="quarter" idx="12"/>
          </p:nvPr>
        </p:nvSpPr>
        <p:spPr/>
        <p:txBody>
          <a:bodyPr/>
          <a:lstStyle/>
          <a:p>
            <a:fld id="{5E4D2043-7E31-4A53-BD33-72A88E682172}" type="slidenum">
              <a:rPr lang="en-GB" smtClean="0"/>
              <a:pPr/>
              <a:t>10</a:t>
            </a:fld>
            <a:endParaRPr lang="en-GB" dirty="0"/>
          </a:p>
        </p:txBody>
      </p:sp>
      <p:grpSp>
        <p:nvGrpSpPr>
          <p:cNvPr id="9" name="Group 8"/>
          <p:cNvGrpSpPr>
            <a:grpSpLocks noChangeAspect="1"/>
          </p:cNvGrpSpPr>
          <p:nvPr/>
        </p:nvGrpSpPr>
        <p:grpSpPr>
          <a:xfrm>
            <a:off x="2681790" y="1864765"/>
            <a:ext cx="6212358" cy="4759590"/>
            <a:chOff x="163549" y="332900"/>
            <a:chExt cx="9412663" cy="7211498"/>
          </a:xfrm>
        </p:grpSpPr>
        <p:grpSp>
          <p:nvGrpSpPr>
            <p:cNvPr id="8" name="Group 1452"/>
            <p:cNvGrpSpPr/>
            <p:nvPr/>
          </p:nvGrpSpPr>
          <p:grpSpPr>
            <a:xfrm>
              <a:off x="306305" y="1340768"/>
              <a:ext cx="7917276" cy="4087891"/>
              <a:chOff x="857571" y="2012497"/>
              <a:chExt cx="6588606" cy="3102428"/>
            </a:xfrm>
            <a:solidFill>
              <a:schemeClr val="bg1">
                <a:lumMod val="75000"/>
              </a:schemeClr>
            </a:solidFill>
          </p:grpSpPr>
          <p:sp>
            <p:nvSpPr>
              <p:cNvPr id="22" name="Freeform 3"/>
              <p:cNvSpPr>
                <a:spLocks/>
              </p:cNvSpPr>
              <p:nvPr/>
            </p:nvSpPr>
            <p:spPr bwMode="auto">
              <a:xfrm>
                <a:off x="4699642" y="3143251"/>
                <a:ext cx="11545" cy="25853"/>
              </a:xfrm>
              <a:custGeom>
                <a:avLst/>
                <a:gdLst/>
                <a:ahLst/>
                <a:cxnLst>
                  <a:cxn ang="0">
                    <a:pos x="8" y="17"/>
                  </a:cxn>
                  <a:cxn ang="0">
                    <a:pos x="8" y="14"/>
                  </a:cxn>
                  <a:cxn ang="0">
                    <a:pos x="9" y="12"/>
                  </a:cxn>
                  <a:cxn ang="0">
                    <a:pos x="8" y="11"/>
                  </a:cxn>
                  <a:cxn ang="0">
                    <a:pos x="9" y="8"/>
                  </a:cxn>
                  <a:cxn ang="0">
                    <a:pos x="9" y="4"/>
                  </a:cxn>
                  <a:cxn ang="0">
                    <a:pos x="9" y="3"/>
                  </a:cxn>
                  <a:cxn ang="0">
                    <a:pos x="9" y="1"/>
                  </a:cxn>
                  <a:cxn ang="0">
                    <a:pos x="8" y="1"/>
                  </a:cxn>
                  <a:cxn ang="0">
                    <a:pos x="6" y="0"/>
                  </a:cxn>
                  <a:cxn ang="0">
                    <a:pos x="5" y="0"/>
                  </a:cxn>
                  <a:cxn ang="0">
                    <a:pos x="4" y="0"/>
                  </a:cxn>
                  <a:cxn ang="0">
                    <a:pos x="2" y="0"/>
                  </a:cxn>
                  <a:cxn ang="0">
                    <a:pos x="1" y="3"/>
                  </a:cxn>
                  <a:cxn ang="0">
                    <a:pos x="0" y="4"/>
                  </a:cxn>
                  <a:cxn ang="0">
                    <a:pos x="0" y="9"/>
                  </a:cxn>
                  <a:cxn ang="0">
                    <a:pos x="1" y="9"/>
                  </a:cxn>
                  <a:cxn ang="0">
                    <a:pos x="0" y="11"/>
                  </a:cxn>
                  <a:cxn ang="0">
                    <a:pos x="4" y="11"/>
                  </a:cxn>
                  <a:cxn ang="0">
                    <a:pos x="4" y="12"/>
                  </a:cxn>
                  <a:cxn ang="0">
                    <a:pos x="2" y="12"/>
                  </a:cxn>
                  <a:cxn ang="0">
                    <a:pos x="1" y="14"/>
                  </a:cxn>
                  <a:cxn ang="0">
                    <a:pos x="0" y="17"/>
                  </a:cxn>
                  <a:cxn ang="0">
                    <a:pos x="0" y="19"/>
                  </a:cxn>
                  <a:cxn ang="0">
                    <a:pos x="0" y="20"/>
                  </a:cxn>
                  <a:cxn ang="0">
                    <a:pos x="4" y="20"/>
                  </a:cxn>
                  <a:cxn ang="0">
                    <a:pos x="6" y="17"/>
                  </a:cxn>
                  <a:cxn ang="0">
                    <a:pos x="8" y="17"/>
                  </a:cxn>
                </a:cxnLst>
                <a:rect l="0" t="0" r="r" b="b"/>
                <a:pathLst>
                  <a:path w="9" h="20">
                    <a:moveTo>
                      <a:pt x="8" y="17"/>
                    </a:moveTo>
                    <a:lnTo>
                      <a:pt x="8" y="14"/>
                    </a:lnTo>
                    <a:lnTo>
                      <a:pt x="9" y="12"/>
                    </a:lnTo>
                    <a:lnTo>
                      <a:pt x="8" y="11"/>
                    </a:lnTo>
                    <a:lnTo>
                      <a:pt x="9" y="8"/>
                    </a:lnTo>
                    <a:lnTo>
                      <a:pt x="9" y="4"/>
                    </a:lnTo>
                    <a:lnTo>
                      <a:pt x="9" y="3"/>
                    </a:lnTo>
                    <a:lnTo>
                      <a:pt x="9" y="1"/>
                    </a:lnTo>
                    <a:lnTo>
                      <a:pt x="8" y="1"/>
                    </a:lnTo>
                    <a:lnTo>
                      <a:pt x="6" y="0"/>
                    </a:lnTo>
                    <a:lnTo>
                      <a:pt x="5" y="0"/>
                    </a:lnTo>
                    <a:lnTo>
                      <a:pt x="4" y="0"/>
                    </a:lnTo>
                    <a:lnTo>
                      <a:pt x="2" y="0"/>
                    </a:lnTo>
                    <a:lnTo>
                      <a:pt x="1" y="3"/>
                    </a:lnTo>
                    <a:lnTo>
                      <a:pt x="0" y="4"/>
                    </a:lnTo>
                    <a:lnTo>
                      <a:pt x="0" y="9"/>
                    </a:lnTo>
                    <a:lnTo>
                      <a:pt x="1" y="9"/>
                    </a:lnTo>
                    <a:lnTo>
                      <a:pt x="0" y="11"/>
                    </a:lnTo>
                    <a:lnTo>
                      <a:pt x="4" y="11"/>
                    </a:lnTo>
                    <a:lnTo>
                      <a:pt x="4" y="12"/>
                    </a:lnTo>
                    <a:lnTo>
                      <a:pt x="2" y="12"/>
                    </a:lnTo>
                    <a:lnTo>
                      <a:pt x="1" y="14"/>
                    </a:lnTo>
                    <a:lnTo>
                      <a:pt x="0" y="17"/>
                    </a:lnTo>
                    <a:lnTo>
                      <a:pt x="0" y="19"/>
                    </a:lnTo>
                    <a:lnTo>
                      <a:pt x="0" y="20"/>
                    </a:lnTo>
                    <a:lnTo>
                      <a:pt x="4" y="20"/>
                    </a:lnTo>
                    <a:lnTo>
                      <a:pt x="6" y="17"/>
                    </a:lnTo>
                    <a:lnTo>
                      <a:pt x="8" y="17"/>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3" name="Freeform 4"/>
              <p:cNvSpPr>
                <a:spLocks/>
              </p:cNvSpPr>
              <p:nvPr/>
            </p:nvSpPr>
            <p:spPr bwMode="auto">
              <a:xfrm>
                <a:off x="4699642" y="3143251"/>
                <a:ext cx="11545" cy="25853"/>
              </a:xfrm>
              <a:custGeom>
                <a:avLst/>
                <a:gdLst/>
                <a:ahLst/>
                <a:cxnLst>
                  <a:cxn ang="0">
                    <a:pos x="8" y="17"/>
                  </a:cxn>
                  <a:cxn ang="0">
                    <a:pos x="8" y="14"/>
                  </a:cxn>
                  <a:cxn ang="0">
                    <a:pos x="9" y="12"/>
                  </a:cxn>
                  <a:cxn ang="0">
                    <a:pos x="8" y="11"/>
                  </a:cxn>
                  <a:cxn ang="0">
                    <a:pos x="9" y="8"/>
                  </a:cxn>
                  <a:cxn ang="0">
                    <a:pos x="9" y="4"/>
                  </a:cxn>
                  <a:cxn ang="0">
                    <a:pos x="9" y="3"/>
                  </a:cxn>
                  <a:cxn ang="0">
                    <a:pos x="9" y="1"/>
                  </a:cxn>
                  <a:cxn ang="0">
                    <a:pos x="8" y="1"/>
                  </a:cxn>
                  <a:cxn ang="0">
                    <a:pos x="6" y="0"/>
                  </a:cxn>
                  <a:cxn ang="0">
                    <a:pos x="5" y="0"/>
                  </a:cxn>
                  <a:cxn ang="0">
                    <a:pos x="4" y="0"/>
                  </a:cxn>
                  <a:cxn ang="0">
                    <a:pos x="2" y="0"/>
                  </a:cxn>
                  <a:cxn ang="0">
                    <a:pos x="1" y="3"/>
                  </a:cxn>
                  <a:cxn ang="0">
                    <a:pos x="0" y="4"/>
                  </a:cxn>
                  <a:cxn ang="0">
                    <a:pos x="0" y="9"/>
                  </a:cxn>
                  <a:cxn ang="0">
                    <a:pos x="1" y="9"/>
                  </a:cxn>
                  <a:cxn ang="0">
                    <a:pos x="0" y="11"/>
                  </a:cxn>
                  <a:cxn ang="0">
                    <a:pos x="4" y="11"/>
                  </a:cxn>
                  <a:cxn ang="0">
                    <a:pos x="4" y="12"/>
                  </a:cxn>
                  <a:cxn ang="0">
                    <a:pos x="2" y="12"/>
                  </a:cxn>
                  <a:cxn ang="0">
                    <a:pos x="1" y="14"/>
                  </a:cxn>
                  <a:cxn ang="0">
                    <a:pos x="0" y="17"/>
                  </a:cxn>
                  <a:cxn ang="0">
                    <a:pos x="0" y="19"/>
                  </a:cxn>
                  <a:cxn ang="0">
                    <a:pos x="0" y="20"/>
                  </a:cxn>
                  <a:cxn ang="0">
                    <a:pos x="4" y="20"/>
                  </a:cxn>
                  <a:cxn ang="0">
                    <a:pos x="6" y="17"/>
                  </a:cxn>
                  <a:cxn ang="0">
                    <a:pos x="8" y="17"/>
                  </a:cxn>
                </a:cxnLst>
                <a:rect l="0" t="0" r="r" b="b"/>
                <a:pathLst>
                  <a:path w="9" h="20">
                    <a:moveTo>
                      <a:pt x="8" y="17"/>
                    </a:moveTo>
                    <a:lnTo>
                      <a:pt x="8" y="14"/>
                    </a:lnTo>
                    <a:lnTo>
                      <a:pt x="9" y="12"/>
                    </a:lnTo>
                    <a:lnTo>
                      <a:pt x="8" y="11"/>
                    </a:lnTo>
                    <a:lnTo>
                      <a:pt x="9" y="8"/>
                    </a:lnTo>
                    <a:lnTo>
                      <a:pt x="9" y="4"/>
                    </a:lnTo>
                    <a:lnTo>
                      <a:pt x="9" y="3"/>
                    </a:lnTo>
                    <a:lnTo>
                      <a:pt x="9" y="1"/>
                    </a:lnTo>
                    <a:lnTo>
                      <a:pt x="8" y="1"/>
                    </a:lnTo>
                    <a:lnTo>
                      <a:pt x="6" y="0"/>
                    </a:lnTo>
                    <a:lnTo>
                      <a:pt x="5" y="0"/>
                    </a:lnTo>
                    <a:lnTo>
                      <a:pt x="4" y="0"/>
                    </a:lnTo>
                    <a:lnTo>
                      <a:pt x="2" y="0"/>
                    </a:lnTo>
                    <a:lnTo>
                      <a:pt x="1" y="3"/>
                    </a:lnTo>
                    <a:lnTo>
                      <a:pt x="0" y="4"/>
                    </a:lnTo>
                    <a:lnTo>
                      <a:pt x="0" y="9"/>
                    </a:lnTo>
                    <a:lnTo>
                      <a:pt x="1" y="9"/>
                    </a:lnTo>
                    <a:lnTo>
                      <a:pt x="0" y="11"/>
                    </a:lnTo>
                    <a:lnTo>
                      <a:pt x="4" y="11"/>
                    </a:lnTo>
                    <a:lnTo>
                      <a:pt x="4" y="12"/>
                    </a:lnTo>
                    <a:lnTo>
                      <a:pt x="2" y="12"/>
                    </a:lnTo>
                    <a:lnTo>
                      <a:pt x="1" y="14"/>
                    </a:lnTo>
                    <a:lnTo>
                      <a:pt x="0" y="17"/>
                    </a:lnTo>
                    <a:lnTo>
                      <a:pt x="0" y="19"/>
                    </a:lnTo>
                    <a:lnTo>
                      <a:pt x="0" y="20"/>
                    </a:lnTo>
                    <a:lnTo>
                      <a:pt x="4" y="20"/>
                    </a:lnTo>
                    <a:lnTo>
                      <a:pt x="6" y="17"/>
                    </a:lnTo>
                    <a:lnTo>
                      <a:pt x="8" y="17"/>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4" name="Freeform 5"/>
              <p:cNvSpPr>
                <a:spLocks/>
              </p:cNvSpPr>
              <p:nvPr/>
            </p:nvSpPr>
            <p:spPr bwMode="auto">
              <a:xfrm>
                <a:off x="4684248" y="3165022"/>
                <a:ext cx="6414" cy="8164"/>
              </a:xfrm>
              <a:custGeom>
                <a:avLst/>
                <a:gdLst/>
                <a:ahLst/>
                <a:cxnLst>
                  <a:cxn ang="0">
                    <a:pos x="1" y="6"/>
                  </a:cxn>
                  <a:cxn ang="0">
                    <a:pos x="2" y="5"/>
                  </a:cxn>
                  <a:cxn ang="0">
                    <a:pos x="5" y="2"/>
                  </a:cxn>
                  <a:cxn ang="0">
                    <a:pos x="4" y="0"/>
                  </a:cxn>
                  <a:cxn ang="0">
                    <a:pos x="0" y="3"/>
                  </a:cxn>
                  <a:cxn ang="0">
                    <a:pos x="1" y="6"/>
                  </a:cxn>
                </a:cxnLst>
                <a:rect l="0" t="0" r="r" b="b"/>
                <a:pathLst>
                  <a:path w="5" h="6">
                    <a:moveTo>
                      <a:pt x="1" y="6"/>
                    </a:moveTo>
                    <a:lnTo>
                      <a:pt x="2" y="5"/>
                    </a:lnTo>
                    <a:lnTo>
                      <a:pt x="5" y="2"/>
                    </a:lnTo>
                    <a:lnTo>
                      <a:pt x="4" y="0"/>
                    </a:lnTo>
                    <a:lnTo>
                      <a:pt x="0" y="3"/>
                    </a:lnTo>
                    <a:lnTo>
                      <a:pt x="1" y="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5" name="Freeform 6"/>
              <p:cNvSpPr>
                <a:spLocks/>
              </p:cNvSpPr>
              <p:nvPr/>
            </p:nvSpPr>
            <p:spPr bwMode="auto">
              <a:xfrm>
                <a:off x="4684248" y="3165022"/>
                <a:ext cx="6414" cy="8164"/>
              </a:xfrm>
              <a:custGeom>
                <a:avLst/>
                <a:gdLst/>
                <a:ahLst/>
                <a:cxnLst>
                  <a:cxn ang="0">
                    <a:pos x="1" y="6"/>
                  </a:cxn>
                  <a:cxn ang="0">
                    <a:pos x="2" y="5"/>
                  </a:cxn>
                  <a:cxn ang="0">
                    <a:pos x="5" y="2"/>
                  </a:cxn>
                  <a:cxn ang="0">
                    <a:pos x="4" y="0"/>
                  </a:cxn>
                  <a:cxn ang="0">
                    <a:pos x="0" y="3"/>
                  </a:cxn>
                  <a:cxn ang="0">
                    <a:pos x="1" y="6"/>
                  </a:cxn>
                </a:cxnLst>
                <a:rect l="0" t="0" r="r" b="b"/>
                <a:pathLst>
                  <a:path w="5" h="6">
                    <a:moveTo>
                      <a:pt x="1" y="6"/>
                    </a:moveTo>
                    <a:lnTo>
                      <a:pt x="2" y="5"/>
                    </a:lnTo>
                    <a:lnTo>
                      <a:pt x="5" y="2"/>
                    </a:lnTo>
                    <a:lnTo>
                      <a:pt x="4" y="0"/>
                    </a:lnTo>
                    <a:lnTo>
                      <a:pt x="0" y="3"/>
                    </a:lnTo>
                    <a:lnTo>
                      <a:pt x="1" y="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6" name="Freeform 7"/>
              <p:cNvSpPr>
                <a:spLocks/>
              </p:cNvSpPr>
              <p:nvPr/>
            </p:nvSpPr>
            <p:spPr bwMode="auto">
              <a:xfrm>
                <a:off x="2431602" y="3352801"/>
                <a:ext cx="203969" cy="73479"/>
              </a:xfrm>
              <a:custGeom>
                <a:avLst/>
                <a:gdLst/>
                <a:ahLst/>
                <a:cxnLst>
                  <a:cxn ang="0">
                    <a:pos x="116" y="27"/>
                  </a:cxn>
                  <a:cxn ang="0">
                    <a:pos x="122" y="33"/>
                  </a:cxn>
                  <a:cxn ang="0">
                    <a:pos x="126" y="33"/>
                  </a:cxn>
                  <a:cxn ang="0">
                    <a:pos x="129" y="35"/>
                  </a:cxn>
                  <a:cxn ang="0">
                    <a:pos x="134" y="36"/>
                  </a:cxn>
                  <a:cxn ang="0">
                    <a:pos x="138" y="36"/>
                  </a:cxn>
                  <a:cxn ang="0">
                    <a:pos x="138" y="39"/>
                  </a:cxn>
                  <a:cxn ang="0">
                    <a:pos x="137" y="43"/>
                  </a:cxn>
                  <a:cxn ang="0">
                    <a:pos x="140" y="43"/>
                  </a:cxn>
                  <a:cxn ang="0">
                    <a:pos x="150" y="43"/>
                  </a:cxn>
                  <a:cxn ang="0">
                    <a:pos x="153" y="47"/>
                  </a:cxn>
                  <a:cxn ang="0">
                    <a:pos x="158" y="50"/>
                  </a:cxn>
                  <a:cxn ang="0">
                    <a:pos x="161" y="52"/>
                  </a:cxn>
                  <a:cxn ang="0">
                    <a:pos x="148" y="58"/>
                  </a:cxn>
                  <a:cxn ang="0">
                    <a:pos x="140" y="58"/>
                  </a:cxn>
                  <a:cxn ang="0">
                    <a:pos x="134" y="57"/>
                  </a:cxn>
                  <a:cxn ang="0">
                    <a:pos x="114" y="58"/>
                  </a:cxn>
                  <a:cxn ang="0">
                    <a:pos x="109" y="58"/>
                  </a:cxn>
                  <a:cxn ang="0">
                    <a:pos x="108" y="57"/>
                  </a:cxn>
                  <a:cxn ang="0">
                    <a:pos x="114" y="52"/>
                  </a:cxn>
                  <a:cxn ang="0">
                    <a:pos x="118" y="47"/>
                  </a:cxn>
                  <a:cxn ang="0">
                    <a:pos x="112" y="44"/>
                  </a:cxn>
                  <a:cxn ang="0">
                    <a:pos x="101" y="43"/>
                  </a:cxn>
                  <a:cxn ang="0">
                    <a:pos x="97" y="38"/>
                  </a:cxn>
                  <a:cxn ang="0">
                    <a:pos x="94" y="32"/>
                  </a:cxn>
                  <a:cxn ang="0">
                    <a:pos x="88" y="28"/>
                  </a:cxn>
                  <a:cxn ang="0">
                    <a:pos x="81" y="28"/>
                  </a:cxn>
                  <a:cxn ang="0">
                    <a:pos x="76" y="27"/>
                  </a:cxn>
                  <a:cxn ang="0">
                    <a:pos x="68" y="21"/>
                  </a:cxn>
                  <a:cxn ang="0">
                    <a:pos x="59" y="19"/>
                  </a:cxn>
                  <a:cxn ang="0">
                    <a:pos x="56" y="19"/>
                  </a:cxn>
                  <a:cxn ang="0">
                    <a:pos x="52" y="19"/>
                  </a:cxn>
                  <a:cxn ang="0">
                    <a:pos x="49" y="19"/>
                  </a:cxn>
                  <a:cxn ang="0">
                    <a:pos x="44" y="17"/>
                  </a:cxn>
                  <a:cxn ang="0">
                    <a:pos x="43" y="14"/>
                  </a:cxn>
                  <a:cxn ang="0">
                    <a:pos x="48" y="11"/>
                  </a:cxn>
                  <a:cxn ang="0">
                    <a:pos x="45" y="10"/>
                  </a:cxn>
                  <a:cxn ang="0">
                    <a:pos x="32" y="8"/>
                  </a:cxn>
                  <a:cxn ang="0">
                    <a:pos x="27" y="13"/>
                  </a:cxn>
                  <a:cxn ang="0">
                    <a:pos x="21" y="16"/>
                  </a:cxn>
                  <a:cxn ang="0">
                    <a:pos x="16" y="17"/>
                  </a:cxn>
                  <a:cxn ang="0">
                    <a:pos x="11" y="21"/>
                  </a:cxn>
                  <a:cxn ang="0">
                    <a:pos x="7" y="25"/>
                  </a:cxn>
                  <a:cxn ang="0">
                    <a:pos x="5" y="24"/>
                  </a:cxn>
                  <a:cxn ang="0">
                    <a:pos x="0" y="22"/>
                  </a:cxn>
                  <a:cxn ang="0">
                    <a:pos x="7" y="21"/>
                  </a:cxn>
                  <a:cxn ang="0">
                    <a:pos x="7" y="13"/>
                  </a:cxn>
                  <a:cxn ang="0">
                    <a:pos x="12" y="8"/>
                  </a:cxn>
                  <a:cxn ang="0">
                    <a:pos x="17" y="6"/>
                  </a:cxn>
                  <a:cxn ang="0">
                    <a:pos x="32" y="2"/>
                  </a:cxn>
                  <a:cxn ang="0">
                    <a:pos x="48" y="0"/>
                  </a:cxn>
                  <a:cxn ang="0">
                    <a:pos x="59" y="0"/>
                  </a:cxn>
                  <a:cxn ang="0">
                    <a:pos x="64" y="2"/>
                  </a:cxn>
                  <a:cxn ang="0">
                    <a:pos x="72" y="3"/>
                  </a:cxn>
                  <a:cxn ang="0">
                    <a:pos x="77" y="8"/>
                  </a:cxn>
                  <a:cxn ang="0">
                    <a:pos x="81" y="13"/>
                  </a:cxn>
                  <a:cxn ang="0">
                    <a:pos x="90" y="13"/>
                  </a:cxn>
                  <a:cxn ang="0">
                    <a:pos x="94" y="14"/>
                  </a:cxn>
                  <a:cxn ang="0">
                    <a:pos x="94" y="14"/>
                  </a:cxn>
                  <a:cxn ang="0">
                    <a:pos x="96" y="16"/>
                  </a:cxn>
                  <a:cxn ang="0">
                    <a:pos x="101" y="19"/>
                  </a:cxn>
                  <a:cxn ang="0">
                    <a:pos x="109" y="24"/>
                  </a:cxn>
                  <a:cxn ang="0">
                    <a:pos x="114" y="27"/>
                  </a:cxn>
                </a:cxnLst>
                <a:rect l="0" t="0" r="r" b="b"/>
                <a:pathLst>
                  <a:path w="161" h="58">
                    <a:moveTo>
                      <a:pt x="114" y="27"/>
                    </a:moveTo>
                    <a:lnTo>
                      <a:pt x="116" y="27"/>
                    </a:lnTo>
                    <a:lnTo>
                      <a:pt x="120" y="30"/>
                    </a:lnTo>
                    <a:lnTo>
                      <a:pt x="122" y="33"/>
                    </a:lnTo>
                    <a:lnTo>
                      <a:pt x="125" y="33"/>
                    </a:lnTo>
                    <a:lnTo>
                      <a:pt x="126" y="33"/>
                    </a:lnTo>
                    <a:lnTo>
                      <a:pt x="128" y="33"/>
                    </a:lnTo>
                    <a:lnTo>
                      <a:pt x="129" y="35"/>
                    </a:lnTo>
                    <a:lnTo>
                      <a:pt x="132" y="36"/>
                    </a:lnTo>
                    <a:lnTo>
                      <a:pt x="134" y="36"/>
                    </a:lnTo>
                    <a:lnTo>
                      <a:pt x="136" y="35"/>
                    </a:lnTo>
                    <a:lnTo>
                      <a:pt x="138" y="36"/>
                    </a:lnTo>
                    <a:lnTo>
                      <a:pt x="138" y="38"/>
                    </a:lnTo>
                    <a:lnTo>
                      <a:pt x="138" y="39"/>
                    </a:lnTo>
                    <a:lnTo>
                      <a:pt x="137" y="41"/>
                    </a:lnTo>
                    <a:lnTo>
                      <a:pt x="137" y="43"/>
                    </a:lnTo>
                    <a:lnTo>
                      <a:pt x="138" y="43"/>
                    </a:lnTo>
                    <a:lnTo>
                      <a:pt x="140" y="43"/>
                    </a:lnTo>
                    <a:lnTo>
                      <a:pt x="149" y="43"/>
                    </a:lnTo>
                    <a:lnTo>
                      <a:pt x="150" y="43"/>
                    </a:lnTo>
                    <a:lnTo>
                      <a:pt x="152" y="46"/>
                    </a:lnTo>
                    <a:lnTo>
                      <a:pt x="153" y="47"/>
                    </a:lnTo>
                    <a:lnTo>
                      <a:pt x="157" y="49"/>
                    </a:lnTo>
                    <a:lnTo>
                      <a:pt x="158" y="50"/>
                    </a:lnTo>
                    <a:lnTo>
                      <a:pt x="161" y="50"/>
                    </a:lnTo>
                    <a:lnTo>
                      <a:pt x="161" y="52"/>
                    </a:lnTo>
                    <a:lnTo>
                      <a:pt x="150" y="57"/>
                    </a:lnTo>
                    <a:lnTo>
                      <a:pt x="148" y="58"/>
                    </a:lnTo>
                    <a:lnTo>
                      <a:pt x="144" y="58"/>
                    </a:lnTo>
                    <a:lnTo>
                      <a:pt x="140" y="58"/>
                    </a:lnTo>
                    <a:lnTo>
                      <a:pt x="137" y="57"/>
                    </a:lnTo>
                    <a:lnTo>
                      <a:pt x="134" y="57"/>
                    </a:lnTo>
                    <a:lnTo>
                      <a:pt x="121" y="57"/>
                    </a:lnTo>
                    <a:lnTo>
                      <a:pt x="114" y="58"/>
                    </a:lnTo>
                    <a:lnTo>
                      <a:pt x="112" y="58"/>
                    </a:lnTo>
                    <a:lnTo>
                      <a:pt x="109" y="58"/>
                    </a:lnTo>
                    <a:lnTo>
                      <a:pt x="108" y="58"/>
                    </a:lnTo>
                    <a:lnTo>
                      <a:pt x="108" y="57"/>
                    </a:lnTo>
                    <a:lnTo>
                      <a:pt x="112" y="54"/>
                    </a:lnTo>
                    <a:lnTo>
                      <a:pt x="114" y="52"/>
                    </a:lnTo>
                    <a:lnTo>
                      <a:pt x="117" y="50"/>
                    </a:lnTo>
                    <a:lnTo>
                      <a:pt x="118" y="47"/>
                    </a:lnTo>
                    <a:lnTo>
                      <a:pt x="116" y="46"/>
                    </a:lnTo>
                    <a:lnTo>
                      <a:pt x="112" y="44"/>
                    </a:lnTo>
                    <a:lnTo>
                      <a:pt x="102" y="44"/>
                    </a:lnTo>
                    <a:lnTo>
                      <a:pt x="101" y="43"/>
                    </a:lnTo>
                    <a:lnTo>
                      <a:pt x="98" y="39"/>
                    </a:lnTo>
                    <a:lnTo>
                      <a:pt x="97" y="38"/>
                    </a:lnTo>
                    <a:lnTo>
                      <a:pt x="96" y="35"/>
                    </a:lnTo>
                    <a:lnTo>
                      <a:pt x="94" y="32"/>
                    </a:lnTo>
                    <a:lnTo>
                      <a:pt x="93" y="28"/>
                    </a:lnTo>
                    <a:lnTo>
                      <a:pt x="88" y="28"/>
                    </a:lnTo>
                    <a:lnTo>
                      <a:pt x="84" y="28"/>
                    </a:lnTo>
                    <a:lnTo>
                      <a:pt x="81" y="28"/>
                    </a:lnTo>
                    <a:lnTo>
                      <a:pt x="81" y="27"/>
                    </a:lnTo>
                    <a:lnTo>
                      <a:pt x="76" y="27"/>
                    </a:lnTo>
                    <a:lnTo>
                      <a:pt x="71" y="24"/>
                    </a:lnTo>
                    <a:lnTo>
                      <a:pt x="68" y="21"/>
                    </a:lnTo>
                    <a:lnTo>
                      <a:pt x="65" y="21"/>
                    </a:lnTo>
                    <a:lnTo>
                      <a:pt x="59" y="19"/>
                    </a:lnTo>
                    <a:lnTo>
                      <a:pt x="57" y="19"/>
                    </a:lnTo>
                    <a:lnTo>
                      <a:pt x="56" y="19"/>
                    </a:lnTo>
                    <a:lnTo>
                      <a:pt x="55" y="19"/>
                    </a:lnTo>
                    <a:lnTo>
                      <a:pt x="52" y="19"/>
                    </a:lnTo>
                    <a:lnTo>
                      <a:pt x="51" y="19"/>
                    </a:lnTo>
                    <a:lnTo>
                      <a:pt x="49" y="19"/>
                    </a:lnTo>
                    <a:lnTo>
                      <a:pt x="47" y="17"/>
                    </a:lnTo>
                    <a:lnTo>
                      <a:pt x="44" y="17"/>
                    </a:lnTo>
                    <a:lnTo>
                      <a:pt x="43" y="17"/>
                    </a:lnTo>
                    <a:lnTo>
                      <a:pt x="43" y="14"/>
                    </a:lnTo>
                    <a:lnTo>
                      <a:pt x="47" y="13"/>
                    </a:lnTo>
                    <a:lnTo>
                      <a:pt x="48" y="11"/>
                    </a:lnTo>
                    <a:lnTo>
                      <a:pt x="47" y="11"/>
                    </a:lnTo>
                    <a:lnTo>
                      <a:pt x="45" y="10"/>
                    </a:lnTo>
                    <a:lnTo>
                      <a:pt x="35" y="8"/>
                    </a:lnTo>
                    <a:lnTo>
                      <a:pt x="32" y="8"/>
                    </a:lnTo>
                    <a:lnTo>
                      <a:pt x="29" y="10"/>
                    </a:lnTo>
                    <a:lnTo>
                      <a:pt x="27" y="13"/>
                    </a:lnTo>
                    <a:lnTo>
                      <a:pt x="25" y="16"/>
                    </a:lnTo>
                    <a:lnTo>
                      <a:pt x="21" y="16"/>
                    </a:lnTo>
                    <a:lnTo>
                      <a:pt x="19" y="17"/>
                    </a:lnTo>
                    <a:lnTo>
                      <a:pt x="16" y="17"/>
                    </a:lnTo>
                    <a:lnTo>
                      <a:pt x="13" y="21"/>
                    </a:lnTo>
                    <a:lnTo>
                      <a:pt x="11" y="21"/>
                    </a:lnTo>
                    <a:lnTo>
                      <a:pt x="11" y="22"/>
                    </a:lnTo>
                    <a:lnTo>
                      <a:pt x="7" y="25"/>
                    </a:lnTo>
                    <a:lnTo>
                      <a:pt x="5" y="25"/>
                    </a:lnTo>
                    <a:lnTo>
                      <a:pt x="5" y="24"/>
                    </a:lnTo>
                    <a:lnTo>
                      <a:pt x="0" y="24"/>
                    </a:lnTo>
                    <a:lnTo>
                      <a:pt x="0" y="22"/>
                    </a:lnTo>
                    <a:lnTo>
                      <a:pt x="4" y="21"/>
                    </a:lnTo>
                    <a:lnTo>
                      <a:pt x="7" y="21"/>
                    </a:lnTo>
                    <a:lnTo>
                      <a:pt x="7" y="19"/>
                    </a:lnTo>
                    <a:lnTo>
                      <a:pt x="7" y="13"/>
                    </a:lnTo>
                    <a:lnTo>
                      <a:pt x="8" y="11"/>
                    </a:lnTo>
                    <a:lnTo>
                      <a:pt x="12" y="8"/>
                    </a:lnTo>
                    <a:lnTo>
                      <a:pt x="16" y="6"/>
                    </a:lnTo>
                    <a:lnTo>
                      <a:pt x="17" y="6"/>
                    </a:lnTo>
                    <a:lnTo>
                      <a:pt x="23" y="3"/>
                    </a:lnTo>
                    <a:lnTo>
                      <a:pt x="32" y="2"/>
                    </a:lnTo>
                    <a:lnTo>
                      <a:pt x="36" y="0"/>
                    </a:lnTo>
                    <a:lnTo>
                      <a:pt x="48" y="0"/>
                    </a:lnTo>
                    <a:lnTo>
                      <a:pt x="53" y="0"/>
                    </a:lnTo>
                    <a:lnTo>
                      <a:pt x="59" y="0"/>
                    </a:lnTo>
                    <a:lnTo>
                      <a:pt x="63" y="0"/>
                    </a:lnTo>
                    <a:lnTo>
                      <a:pt x="64" y="2"/>
                    </a:lnTo>
                    <a:lnTo>
                      <a:pt x="65" y="3"/>
                    </a:lnTo>
                    <a:lnTo>
                      <a:pt x="72" y="3"/>
                    </a:lnTo>
                    <a:lnTo>
                      <a:pt x="73" y="3"/>
                    </a:lnTo>
                    <a:lnTo>
                      <a:pt x="77" y="8"/>
                    </a:lnTo>
                    <a:lnTo>
                      <a:pt x="79" y="10"/>
                    </a:lnTo>
                    <a:lnTo>
                      <a:pt x="81" y="13"/>
                    </a:lnTo>
                    <a:lnTo>
                      <a:pt x="84" y="13"/>
                    </a:lnTo>
                    <a:lnTo>
                      <a:pt x="90" y="13"/>
                    </a:lnTo>
                    <a:lnTo>
                      <a:pt x="92" y="14"/>
                    </a:lnTo>
                    <a:lnTo>
                      <a:pt x="94" y="14"/>
                    </a:lnTo>
                    <a:lnTo>
                      <a:pt x="96" y="14"/>
                    </a:lnTo>
                    <a:lnTo>
                      <a:pt x="94" y="14"/>
                    </a:lnTo>
                    <a:lnTo>
                      <a:pt x="94" y="16"/>
                    </a:lnTo>
                    <a:lnTo>
                      <a:pt x="96" y="16"/>
                    </a:lnTo>
                    <a:lnTo>
                      <a:pt x="98" y="17"/>
                    </a:lnTo>
                    <a:lnTo>
                      <a:pt x="101" y="19"/>
                    </a:lnTo>
                    <a:lnTo>
                      <a:pt x="104" y="22"/>
                    </a:lnTo>
                    <a:lnTo>
                      <a:pt x="109" y="24"/>
                    </a:lnTo>
                    <a:lnTo>
                      <a:pt x="113" y="25"/>
                    </a:lnTo>
                    <a:lnTo>
                      <a:pt x="114" y="27"/>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7" name="Freeform 8"/>
              <p:cNvSpPr>
                <a:spLocks/>
              </p:cNvSpPr>
              <p:nvPr/>
            </p:nvSpPr>
            <p:spPr bwMode="auto">
              <a:xfrm>
                <a:off x="2431602" y="3352801"/>
                <a:ext cx="203969" cy="73479"/>
              </a:xfrm>
              <a:custGeom>
                <a:avLst/>
                <a:gdLst/>
                <a:ahLst/>
                <a:cxnLst>
                  <a:cxn ang="0">
                    <a:pos x="116" y="27"/>
                  </a:cxn>
                  <a:cxn ang="0">
                    <a:pos x="122" y="33"/>
                  </a:cxn>
                  <a:cxn ang="0">
                    <a:pos x="126" y="33"/>
                  </a:cxn>
                  <a:cxn ang="0">
                    <a:pos x="129" y="35"/>
                  </a:cxn>
                  <a:cxn ang="0">
                    <a:pos x="134" y="36"/>
                  </a:cxn>
                  <a:cxn ang="0">
                    <a:pos x="138" y="36"/>
                  </a:cxn>
                  <a:cxn ang="0">
                    <a:pos x="138" y="39"/>
                  </a:cxn>
                  <a:cxn ang="0">
                    <a:pos x="137" y="43"/>
                  </a:cxn>
                  <a:cxn ang="0">
                    <a:pos x="140" y="43"/>
                  </a:cxn>
                  <a:cxn ang="0">
                    <a:pos x="150" y="43"/>
                  </a:cxn>
                  <a:cxn ang="0">
                    <a:pos x="153" y="47"/>
                  </a:cxn>
                  <a:cxn ang="0">
                    <a:pos x="158" y="50"/>
                  </a:cxn>
                  <a:cxn ang="0">
                    <a:pos x="161" y="52"/>
                  </a:cxn>
                  <a:cxn ang="0">
                    <a:pos x="148" y="58"/>
                  </a:cxn>
                  <a:cxn ang="0">
                    <a:pos x="140" y="58"/>
                  </a:cxn>
                  <a:cxn ang="0">
                    <a:pos x="134" y="57"/>
                  </a:cxn>
                  <a:cxn ang="0">
                    <a:pos x="114" y="58"/>
                  </a:cxn>
                  <a:cxn ang="0">
                    <a:pos x="109" y="58"/>
                  </a:cxn>
                  <a:cxn ang="0">
                    <a:pos x="108" y="57"/>
                  </a:cxn>
                  <a:cxn ang="0">
                    <a:pos x="114" y="52"/>
                  </a:cxn>
                  <a:cxn ang="0">
                    <a:pos x="118" y="47"/>
                  </a:cxn>
                  <a:cxn ang="0">
                    <a:pos x="112" y="44"/>
                  </a:cxn>
                  <a:cxn ang="0">
                    <a:pos x="101" y="43"/>
                  </a:cxn>
                  <a:cxn ang="0">
                    <a:pos x="97" y="38"/>
                  </a:cxn>
                  <a:cxn ang="0">
                    <a:pos x="94" y="32"/>
                  </a:cxn>
                  <a:cxn ang="0">
                    <a:pos x="88" y="28"/>
                  </a:cxn>
                  <a:cxn ang="0">
                    <a:pos x="81" y="28"/>
                  </a:cxn>
                  <a:cxn ang="0">
                    <a:pos x="76" y="27"/>
                  </a:cxn>
                  <a:cxn ang="0">
                    <a:pos x="68" y="21"/>
                  </a:cxn>
                  <a:cxn ang="0">
                    <a:pos x="59" y="19"/>
                  </a:cxn>
                  <a:cxn ang="0">
                    <a:pos x="56" y="19"/>
                  </a:cxn>
                  <a:cxn ang="0">
                    <a:pos x="52" y="19"/>
                  </a:cxn>
                  <a:cxn ang="0">
                    <a:pos x="49" y="19"/>
                  </a:cxn>
                  <a:cxn ang="0">
                    <a:pos x="44" y="17"/>
                  </a:cxn>
                  <a:cxn ang="0">
                    <a:pos x="43" y="14"/>
                  </a:cxn>
                  <a:cxn ang="0">
                    <a:pos x="48" y="11"/>
                  </a:cxn>
                  <a:cxn ang="0">
                    <a:pos x="45" y="10"/>
                  </a:cxn>
                  <a:cxn ang="0">
                    <a:pos x="32" y="8"/>
                  </a:cxn>
                  <a:cxn ang="0">
                    <a:pos x="27" y="13"/>
                  </a:cxn>
                  <a:cxn ang="0">
                    <a:pos x="21" y="16"/>
                  </a:cxn>
                  <a:cxn ang="0">
                    <a:pos x="16" y="17"/>
                  </a:cxn>
                  <a:cxn ang="0">
                    <a:pos x="11" y="21"/>
                  </a:cxn>
                  <a:cxn ang="0">
                    <a:pos x="7" y="25"/>
                  </a:cxn>
                  <a:cxn ang="0">
                    <a:pos x="5" y="24"/>
                  </a:cxn>
                  <a:cxn ang="0">
                    <a:pos x="0" y="22"/>
                  </a:cxn>
                  <a:cxn ang="0">
                    <a:pos x="7" y="21"/>
                  </a:cxn>
                  <a:cxn ang="0">
                    <a:pos x="7" y="13"/>
                  </a:cxn>
                  <a:cxn ang="0">
                    <a:pos x="12" y="8"/>
                  </a:cxn>
                  <a:cxn ang="0">
                    <a:pos x="17" y="6"/>
                  </a:cxn>
                  <a:cxn ang="0">
                    <a:pos x="32" y="2"/>
                  </a:cxn>
                  <a:cxn ang="0">
                    <a:pos x="48" y="0"/>
                  </a:cxn>
                  <a:cxn ang="0">
                    <a:pos x="59" y="0"/>
                  </a:cxn>
                  <a:cxn ang="0">
                    <a:pos x="64" y="2"/>
                  </a:cxn>
                  <a:cxn ang="0">
                    <a:pos x="72" y="3"/>
                  </a:cxn>
                  <a:cxn ang="0">
                    <a:pos x="77" y="8"/>
                  </a:cxn>
                  <a:cxn ang="0">
                    <a:pos x="81" y="13"/>
                  </a:cxn>
                  <a:cxn ang="0">
                    <a:pos x="90" y="13"/>
                  </a:cxn>
                  <a:cxn ang="0">
                    <a:pos x="94" y="14"/>
                  </a:cxn>
                  <a:cxn ang="0">
                    <a:pos x="94" y="14"/>
                  </a:cxn>
                  <a:cxn ang="0">
                    <a:pos x="96" y="16"/>
                  </a:cxn>
                  <a:cxn ang="0">
                    <a:pos x="101" y="19"/>
                  </a:cxn>
                  <a:cxn ang="0">
                    <a:pos x="109" y="24"/>
                  </a:cxn>
                  <a:cxn ang="0">
                    <a:pos x="114" y="27"/>
                  </a:cxn>
                </a:cxnLst>
                <a:rect l="0" t="0" r="r" b="b"/>
                <a:pathLst>
                  <a:path w="161" h="58">
                    <a:moveTo>
                      <a:pt x="114" y="27"/>
                    </a:moveTo>
                    <a:lnTo>
                      <a:pt x="116" y="27"/>
                    </a:lnTo>
                    <a:lnTo>
                      <a:pt x="120" y="30"/>
                    </a:lnTo>
                    <a:lnTo>
                      <a:pt x="122" y="33"/>
                    </a:lnTo>
                    <a:lnTo>
                      <a:pt x="125" y="33"/>
                    </a:lnTo>
                    <a:lnTo>
                      <a:pt x="126" y="33"/>
                    </a:lnTo>
                    <a:lnTo>
                      <a:pt x="128" y="33"/>
                    </a:lnTo>
                    <a:lnTo>
                      <a:pt x="129" y="35"/>
                    </a:lnTo>
                    <a:lnTo>
                      <a:pt x="132" y="36"/>
                    </a:lnTo>
                    <a:lnTo>
                      <a:pt x="134" y="36"/>
                    </a:lnTo>
                    <a:lnTo>
                      <a:pt x="136" y="35"/>
                    </a:lnTo>
                    <a:lnTo>
                      <a:pt x="138" y="36"/>
                    </a:lnTo>
                    <a:lnTo>
                      <a:pt x="138" y="38"/>
                    </a:lnTo>
                    <a:lnTo>
                      <a:pt x="138" y="39"/>
                    </a:lnTo>
                    <a:lnTo>
                      <a:pt x="137" y="41"/>
                    </a:lnTo>
                    <a:lnTo>
                      <a:pt x="137" y="43"/>
                    </a:lnTo>
                    <a:lnTo>
                      <a:pt x="138" y="43"/>
                    </a:lnTo>
                    <a:lnTo>
                      <a:pt x="140" y="43"/>
                    </a:lnTo>
                    <a:lnTo>
                      <a:pt x="149" y="43"/>
                    </a:lnTo>
                    <a:lnTo>
                      <a:pt x="150" y="43"/>
                    </a:lnTo>
                    <a:lnTo>
                      <a:pt x="152" y="46"/>
                    </a:lnTo>
                    <a:lnTo>
                      <a:pt x="153" y="47"/>
                    </a:lnTo>
                    <a:lnTo>
                      <a:pt x="157" y="49"/>
                    </a:lnTo>
                    <a:lnTo>
                      <a:pt x="158" y="50"/>
                    </a:lnTo>
                    <a:lnTo>
                      <a:pt x="161" y="50"/>
                    </a:lnTo>
                    <a:lnTo>
                      <a:pt x="161" y="52"/>
                    </a:lnTo>
                    <a:lnTo>
                      <a:pt x="150" y="57"/>
                    </a:lnTo>
                    <a:lnTo>
                      <a:pt x="148" y="58"/>
                    </a:lnTo>
                    <a:lnTo>
                      <a:pt x="144" y="58"/>
                    </a:lnTo>
                    <a:lnTo>
                      <a:pt x="140" y="58"/>
                    </a:lnTo>
                    <a:lnTo>
                      <a:pt x="137" y="57"/>
                    </a:lnTo>
                    <a:lnTo>
                      <a:pt x="134" y="57"/>
                    </a:lnTo>
                    <a:lnTo>
                      <a:pt x="121" y="57"/>
                    </a:lnTo>
                    <a:lnTo>
                      <a:pt x="114" y="58"/>
                    </a:lnTo>
                    <a:lnTo>
                      <a:pt x="112" y="58"/>
                    </a:lnTo>
                    <a:lnTo>
                      <a:pt x="109" y="58"/>
                    </a:lnTo>
                    <a:lnTo>
                      <a:pt x="108" y="58"/>
                    </a:lnTo>
                    <a:lnTo>
                      <a:pt x="108" y="57"/>
                    </a:lnTo>
                    <a:lnTo>
                      <a:pt x="112" y="54"/>
                    </a:lnTo>
                    <a:lnTo>
                      <a:pt x="114" y="52"/>
                    </a:lnTo>
                    <a:lnTo>
                      <a:pt x="117" y="50"/>
                    </a:lnTo>
                    <a:lnTo>
                      <a:pt x="118" y="47"/>
                    </a:lnTo>
                    <a:lnTo>
                      <a:pt x="116" y="46"/>
                    </a:lnTo>
                    <a:lnTo>
                      <a:pt x="112" y="44"/>
                    </a:lnTo>
                    <a:lnTo>
                      <a:pt x="102" y="44"/>
                    </a:lnTo>
                    <a:lnTo>
                      <a:pt x="101" y="43"/>
                    </a:lnTo>
                    <a:lnTo>
                      <a:pt x="98" y="39"/>
                    </a:lnTo>
                    <a:lnTo>
                      <a:pt x="97" y="38"/>
                    </a:lnTo>
                    <a:lnTo>
                      <a:pt x="96" y="35"/>
                    </a:lnTo>
                    <a:lnTo>
                      <a:pt x="94" y="32"/>
                    </a:lnTo>
                    <a:lnTo>
                      <a:pt x="93" y="28"/>
                    </a:lnTo>
                    <a:lnTo>
                      <a:pt x="88" y="28"/>
                    </a:lnTo>
                    <a:lnTo>
                      <a:pt x="84" y="28"/>
                    </a:lnTo>
                    <a:lnTo>
                      <a:pt x="81" y="28"/>
                    </a:lnTo>
                    <a:lnTo>
                      <a:pt x="81" y="27"/>
                    </a:lnTo>
                    <a:lnTo>
                      <a:pt x="76" y="27"/>
                    </a:lnTo>
                    <a:lnTo>
                      <a:pt x="71" y="24"/>
                    </a:lnTo>
                    <a:lnTo>
                      <a:pt x="68" y="21"/>
                    </a:lnTo>
                    <a:lnTo>
                      <a:pt x="65" y="21"/>
                    </a:lnTo>
                    <a:lnTo>
                      <a:pt x="59" y="19"/>
                    </a:lnTo>
                    <a:lnTo>
                      <a:pt x="57" y="19"/>
                    </a:lnTo>
                    <a:lnTo>
                      <a:pt x="56" y="19"/>
                    </a:lnTo>
                    <a:lnTo>
                      <a:pt x="55" y="19"/>
                    </a:lnTo>
                    <a:lnTo>
                      <a:pt x="52" y="19"/>
                    </a:lnTo>
                    <a:lnTo>
                      <a:pt x="51" y="19"/>
                    </a:lnTo>
                    <a:lnTo>
                      <a:pt x="49" y="19"/>
                    </a:lnTo>
                    <a:lnTo>
                      <a:pt x="47" y="17"/>
                    </a:lnTo>
                    <a:lnTo>
                      <a:pt x="44" y="17"/>
                    </a:lnTo>
                    <a:lnTo>
                      <a:pt x="43" y="17"/>
                    </a:lnTo>
                    <a:lnTo>
                      <a:pt x="43" y="14"/>
                    </a:lnTo>
                    <a:lnTo>
                      <a:pt x="47" y="13"/>
                    </a:lnTo>
                    <a:lnTo>
                      <a:pt x="48" y="11"/>
                    </a:lnTo>
                    <a:lnTo>
                      <a:pt x="47" y="11"/>
                    </a:lnTo>
                    <a:lnTo>
                      <a:pt x="45" y="10"/>
                    </a:lnTo>
                    <a:lnTo>
                      <a:pt x="35" y="8"/>
                    </a:lnTo>
                    <a:lnTo>
                      <a:pt x="32" y="8"/>
                    </a:lnTo>
                    <a:lnTo>
                      <a:pt x="29" y="10"/>
                    </a:lnTo>
                    <a:lnTo>
                      <a:pt x="27" y="13"/>
                    </a:lnTo>
                    <a:lnTo>
                      <a:pt x="25" y="16"/>
                    </a:lnTo>
                    <a:lnTo>
                      <a:pt x="21" y="16"/>
                    </a:lnTo>
                    <a:lnTo>
                      <a:pt x="19" y="17"/>
                    </a:lnTo>
                    <a:lnTo>
                      <a:pt x="16" y="17"/>
                    </a:lnTo>
                    <a:lnTo>
                      <a:pt x="13" y="21"/>
                    </a:lnTo>
                    <a:lnTo>
                      <a:pt x="11" y="21"/>
                    </a:lnTo>
                    <a:lnTo>
                      <a:pt x="11" y="22"/>
                    </a:lnTo>
                    <a:lnTo>
                      <a:pt x="7" y="25"/>
                    </a:lnTo>
                    <a:lnTo>
                      <a:pt x="5" y="25"/>
                    </a:lnTo>
                    <a:lnTo>
                      <a:pt x="5" y="24"/>
                    </a:lnTo>
                    <a:lnTo>
                      <a:pt x="0" y="24"/>
                    </a:lnTo>
                    <a:lnTo>
                      <a:pt x="0" y="22"/>
                    </a:lnTo>
                    <a:lnTo>
                      <a:pt x="4" y="21"/>
                    </a:lnTo>
                    <a:lnTo>
                      <a:pt x="7" y="21"/>
                    </a:lnTo>
                    <a:lnTo>
                      <a:pt x="7" y="19"/>
                    </a:lnTo>
                    <a:lnTo>
                      <a:pt x="7" y="13"/>
                    </a:lnTo>
                    <a:lnTo>
                      <a:pt x="8" y="11"/>
                    </a:lnTo>
                    <a:lnTo>
                      <a:pt x="12" y="8"/>
                    </a:lnTo>
                    <a:lnTo>
                      <a:pt x="16" y="6"/>
                    </a:lnTo>
                    <a:lnTo>
                      <a:pt x="17" y="6"/>
                    </a:lnTo>
                    <a:lnTo>
                      <a:pt x="23" y="3"/>
                    </a:lnTo>
                    <a:lnTo>
                      <a:pt x="32" y="2"/>
                    </a:lnTo>
                    <a:lnTo>
                      <a:pt x="36" y="0"/>
                    </a:lnTo>
                    <a:lnTo>
                      <a:pt x="48" y="0"/>
                    </a:lnTo>
                    <a:lnTo>
                      <a:pt x="53" y="0"/>
                    </a:lnTo>
                    <a:lnTo>
                      <a:pt x="59" y="0"/>
                    </a:lnTo>
                    <a:lnTo>
                      <a:pt x="63" y="0"/>
                    </a:lnTo>
                    <a:lnTo>
                      <a:pt x="64" y="2"/>
                    </a:lnTo>
                    <a:lnTo>
                      <a:pt x="65" y="3"/>
                    </a:lnTo>
                    <a:lnTo>
                      <a:pt x="72" y="3"/>
                    </a:lnTo>
                    <a:lnTo>
                      <a:pt x="73" y="3"/>
                    </a:lnTo>
                    <a:lnTo>
                      <a:pt x="77" y="8"/>
                    </a:lnTo>
                    <a:lnTo>
                      <a:pt x="79" y="10"/>
                    </a:lnTo>
                    <a:lnTo>
                      <a:pt x="81" y="13"/>
                    </a:lnTo>
                    <a:lnTo>
                      <a:pt x="84" y="13"/>
                    </a:lnTo>
                    <a:lnTo>
                      <a:pt x="90" y="13"/>
                    </a:lnTo>
                    <a:lnTo>
                      <a:pt x="92" y="14"/>
                    </a:lnTo>
                    <a:lnTo>
                      <a:pt x="94" y="14"/>
                    </a:lnTo>
                    <a:lnTo>
                      <a:pt x="96" y="14"/>
                    </a:lnTo>
                    <a:lnTo>
                      <a:pt x="94" y="14"/>
                    </a:lnTo>
                    <a:lnTo>
                      <a:pt x="94" y="16"/>
                    </a:lnTo>
                    <a:lnTo>
                      <a:pt x="96" y="16"/>
                    </a:lnTo>
                    <a:lnTo>
                      <a:pt x="98" y="17"/>
                    </a:lnTo>
                    <a:lnTo>
                      <a:pt x="101" y="19"/>
                    </a:lnTo>
                    <a:lnTo>
                      <a:pt x="104" y="22"/>
                    </a:lnTo>
                    <a:lnTo>
                      <a:pt x="109" y="24"/>
                    </a:lnTo>
                    <a:lnTo>
                      <a:pt x="113" y="25"/>
                    </a:lnTo>
                    <a:lnTo>
                      <a:pt x="114" y="27"/>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8" name="Freeform 9"/>
              <p:cNvSpPr>
                <a:spLocks/>
              </p:cNvSpPr>
              <p:nvPr/>
            </p:nvSpPr>
            <p:spPr bwMode="auto">
              <a:xfrm>
                <a:off x="2463672" y="3380015"/>
                <a:ext cx="10263" cy="10886"/>
              </a:xfrm>
              <a:custGeom>
                <a:avLst/>
                <a:gdLst/>
                <a:ahLst/>
                <a:cxnLst>
                  <a:cxn ang="0">
                    <a:pos x="7" y="0"/>
                  </a:cxn>
                  <a:cxn ang="0">
                    <a:pos x="7" y="2"/>
                  </a:cxn>
                  <a:cxn ang="0">
                    <a:pos x="8" y="3"/>
                  </a:cxn>
                  <a:cxn ang="0">
                    <a:pos x="8" y="6"/>
                  </a:cxn>
                  <a:cxn ang="0">
                    <a:pos x="4" y="8"/>
                  </a:cxn>
                  <a:cxn ang="0">
                    <a:pos x="3" y="8"/>
                  </a:cxn>
                  <a:cxn ang="0">
                    <a:pos x="2" y="8"/>
                  </a:cxn>
                  <a:cxn ang="0">
                    <a:pos x="0" y="6"/>
                  </a:cxn>
                  <a:cxn ang="0">
                    <a:pos x="0" y="5"/>
                  </a:cxn>
                  <a:cxn ang="0">
                    <a:pos x="3" y="6"/>
                  </a:cxn>
                  <a:cxn ang="0">
                    <a:pos x="3" y="5"/>
                  </a:cxn>
                  <a:cxn ang="0">
                    <a:pos x="3" y="3"/>
                  </a:cxn>
                  <a:cxn ang="0">
                    <a:pos x="3" y="2"/>
                  </a:cxn>
                  <a:cxn ang="0">
                    <a:pos x="3" y="0"/>
                  </a:cxn>
                  <a:cxn ang="0">
                    <a:pos x="4" y="0"/>
                  </a:cxn>
                  <a:cxn ang="0">
                    <a:pos x="6" y="0"/>
                  </a:cxn>
                  <a:cxn ang="0">
                    <a:pos x="7" y="2"/>
                  </a:cxn>
                  <a:cxn ang="0">
                    <a:pos x="7" y="0"/>
                  </a:cxn>
                </a:cxnLst>
                <a:rect l="0" t="0" r="r" b="b"/>
                <a:pathLst>
                  <a:path w="8" h="8">
                    <a:moveTo>
                      <a:pt x="7" y="0"/>
                    </a:moveTo>
                    <a:lnTo>
                      <a:pt x="7" y="2"/>
                    </a:lnTo>
                    <a:lnTo>
                      <a:pt x="8" y="3"/>
                    </a:lnTo>
                    <a:lnTo>
                      <a:pt x="8" y="6"/>
                    </a:lnTo>
                    <a:lnTo>
                      <a:pt x="4" y="8"/>
                    </a:lnTo>
                    <a:lnTo>
                      <a:pt x="3" y="8"/>
                    </a:lnTo>
                    <a:lnTo>
                      <a:pt x="2" y="8"/>
                    </a:lnTo>
                    <a:lnTo>
                      <a:pt x="0" y="6"/>
                    </a:lnTo>
                    <a:lnTo>
                      <a:pt x="0" y="5"/>
                    </a:lnTo>
                    <a:lnTo>
                      <a:pt x="3" y="6"/>
                    </a:lnTo>
                    <a:lnTo>
                      <a:pt x="3" y="5"/>
                    </a:lnTo>
                    <a:lnTo>
                      <a:pt x="3" y="3"/>
                    </a:lnTo>
                    <a:lnTo>
                      <a:pt x="3" y="2"/>
                    </a:lnTo>
                    <a:lnTo>
                      <a:pt x="3" y="0"/>
                    </a:lnTo>
                    <a:lnTo>
                      <a:pt x="4" y="0"/>
                    </a:lnTo>
                    <a:lnTo>
                      <a:pt x="6" y="0"/>
                    </a:lnTo>
                    <a:lnTo>
                      <a:pt x="7" y="2"/>
                    </a:lnTo>
                    <a:lnTo>
                      <a:pt x="7"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9" name="Freeform 10"/>
              <p:cNvSpPr>
                <a:spLocks/>
              </p:cNvSpPr>
              <p:nvPr/>
            </p:nvSpPr>
            <p:spPr bwMode="auto">
              <a:xfrm>
                <a:off x="2463672" y="3380015"/>
                <a:ext cx="10263" cy="10886"/>
              </a:xfrm>
              <a:custGeom>
                <a:avLst/>
                <a:gdLst/>
                <a:ahLst/>
                <a:cxnLst>
                  <a:cxn ang="0">
                    <a:pos x="7" y="0"/>
                  </a:cxn>
                  <a:cxn ang="0">
                    <a:pos x="7" y="2"/>
                  </a:cxn>
                  <a:cxn ang="0">
                    <a:pos x="8" y="3"/>
                  </a:cxn>
                  <a:cxn ang="0">
                    <a:pos x="8" y="6"/>
                  </a:cxn>
                  <a:cxn ang="0">
                    <a:pos x="4" y="8"/>
                  </a:cxn>
                  <a:cxn ang="0">
                    <a:pos x="3" y="8"/>
                  </a:cxn>
                  <a:cxn ang="0">
                    <a:pos x="2" y="8"/>
                  </a:cxn>
                  <a:cxn ang="0">
                    <a:pos x="0" y="6"/>
                  </a:cxn>
                  <a:cxn ang="0">
                    <a:pos x="0" y="5"/>
                  </a:cxn>
                  <a:cxn ang="0">
                    <a:pos x="3" y="6"/>
                  </a:cxn>
                  <a:cxn ang="0">
                    <a:pos x="3" y="5"/>
                  </a:cxn>
                  <a:cxn ang="0">
                    <a:pos x="3" y="3"/>
                  </a:cxn>
                  <a:cxn ang="0">
                    <a:pos x="3" y="2"/>
                  </a:cxn>
                  <a:cxn ang="0">
                    <a:pos x="3" y="0"/>
                  </a:cxn>
                  <a:cxn ang="0">
                    <a:pos x="4" y="0"/>
                  </a:cxn>
                  <a:cxn ang="0">
                    <a:pos x="6" y="0"/>
                  </a:cxn>
                  <a:cxn ang="0">
                    <a:pos x="7" y="2"/>
                  </a:cxn>
                  <a:cxn ang="0">
                    <a:pos x="7" y="0"/>
                  </a:cxn>
                </a:cxnLst>
                <a:rect l="0" t="0" r="r" b="b"/>
                <a:pathLst>
                  <a:path w="8" h="8">
                    <a:moveTo>
                      <a:pt x="7" y="0"/>
                    </a:moveTo>
                    <a:lnTo>
                      <a:pt x="7" y="2"/>
                    </a:lnTo>
                    <a:lnTo>
                      <a:pt x="8" y="3"/>
                    </a:lnTo>
                    <a:lnTo>
                      <a:pt x="8" y="6"/>
                    </a:lnTo>
                    <a:lnTo>
                      <a:pt x="4" y="8"/>
                    </a:lnTo>
                    <a:lnTo>
                      <a:pt x="3" y="8"/>
                    </a:lnTo>
                    <a:lnTo>
                      <a:pt x="2" y="8"/>
                    </a:lnTo>
                    <a:lnTo>
                      <a:pt x="0" y="6"/>
                    </a:lnTo>
                    <a:lnTo>
                      <a:pt x="0" y="5"/>
                    </a:lnTo>
                    <a:lnTo>
                      <a:pt x="3" y="6"/>
                    </a:lnTo>
                    <a:lnTo>
                      <a:pt x="3" y="5"/>
                    </a:lnTo>
                    <a:lnTo>
                      <a:pt x="3" y="3"/>
                    </a:lnTo>
                    <a:lnTo>
                      <a:pt x="3" y="2"/>
                    </a:lnTo>
                    <a:lnTo>
                      <a:pt x="3" y="0"/>
                    </a:lnTo>
                    <a:lnTo>
                      <a:pt x="4" y="0"/>
                    </a:lnTo>
                    <a:lnTo>
                      <a:pt x="6" y="0"/>
                    </a:lnTo>
                    <a:lnTo>
                      <a:pt x="7" y="2"/>
                    </a:lnTo>
                    <a:lnTo>
                      <a:pt x="7"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0" name="Freeform 11"/>
              <p:cNvSpPr>
                <a:spLocks/>
              </p:cNvSpPr>
              <p:nvPr/>
            </p:nvSpPr>
            <p:spPr bwMode="auto">
              <a:xfrm>
                <a:off x="2548339" y="3366408"/>
                <a:ext cx="20525" cy="13607"/>
              </a:xfrm>
              <a:custGeom>
                <a:avLst/>
                <a:gdLst/>
                <a:ahLst/>
                <a:cxnLst>
                  <a:cxn ang="0">
                    <a:pos x="11" y="5"/>
                  </a:cxn>
                  <a:cxn ang="0">
                    <a:pos x="15" y="6"/>
                  </a:cxn>
                  <a:cxn ang="0">
                    <a:pos x="15" y="8"/>
                  </a:cxn>
                  <a:cxn ang="0">
                    <a:pos x="16" y="11"/>
                  </a:cxn>
                  <a:cxn ang="0">
                    <a:pos x="13" y="10"/>
                  </a:cxn>
                  <a:cxn ang="0">
                    <a:pos x="11" y="8"/>
                  </a:cxn>
                  <a:cxn ang="0">
                    <a:pos x="8" y="5"/>
                  </a:cxn>
                  <a:cxn ang="0">
                    <a:pos x="7" y="3"/>
                  </a:cxn>
                  <a:cxn ang="0">
                    <a:pos x="3" y="3"/>
                  </a:cxn>
                  <a:cxn ang="0">
                    <a:pos x="3" y="2"/>
                  </a:cxn>
                  <a:cxn ang="0">
                    <a:pos x="1" y="2"/>
                  </a:cxn>
                  <a:cxn ang="0">
                    <a:pos x="0" y="0"/>
                  </a:cxn>
                  <a:cxn ang="0">
                    <a:pos x="4" y="0"/>
                  </a:cxn>
                  <a:cxn ang="0">
                    <a:pos x="11" y="5"/>
                  </a:cxn>
                </a:cxnLst>
                <a:rect l="0" t="0" r="r" b="b"/>
                <a:pathLst>
                  <a:path w="16" h="11">
                    <a:moveTo>
                      <a:pt x="11" y="5"/>
                    </a:moveTo>
                    <a:lnTo>
                      <a:pt x="15" y="6"/>
                    </a:lnTo>
                    <a:lnTo>
                      <a:pt x="15" y="8"/>
                    </a:lnTo>
                    <a:lnTo>
                      <a:pt x="16" y="11"/>
                    </a:lnTo>
                    <a:lnTo>
                      <a:pt x="13" y="10"/>
                    </a:lnTo>
                    <a:lnTo>
                      <a:pt x="11" y="8"/>
                    </a:lnTo>
                    <a:lnTo>
                      <a:pt x="8" y="5"/>
                    </a:lnTo>
                    <a:lnTo>
                      <a:pt x="7" y="3"/>
                    </a:lnTo>
                    <a:lnTo>
                      <a:pt x="3" y="3"/>
                    </a:lnTo>
                    <a:lnTo>
                      <a:pt x="3" y="2"/>
                    </a:lnTo>
                    <a:lnTo>
                      <a:pt x="1" y="2"/>
                    </a:lnTo>
                    <a:lnTo>
                      <a:pt x="0" y="0"/>
                    </a:lnTo>
                    <a:lnTo>
                      <a:pt x="4" y="0"/>
                    </a:lnTo>
                    <a:lnTo>
                      <a:pt x="11" y="5"/>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1" name="Freeform 12"/>
              <p:cNvSpPr>
                <a:spLocks/>
              </p:cNvSpPr>
              <p:nvPr/>
            </p:nvSpPr>
            <p:spPr bwMode="auto">
              <a:xfrm>
                <a:off x="2548339" y="3366408"/>
                <a:ext cx="20525" cy="13607"/>
              </a:xfrm>
              <a:custGeom>
                <a:avLst/>
                <a:gdLst/>
                <a:ahLst/>
                <a:cxnLst>
                  <a:cxn ang="0">
                    <a:pos x="11" y="5"/>
                  </a:cxn>
                  <a:cxn ang="0">
                    <a:pos x="15" y="6"/>
                  </a:cxn>
                  <a:cxn ang="0">
                    <a:pos x="15" y="8"/>
                  </a:cxn>
                  <a:cxn ang="0">
                    <a:pos x="16" y="11"/>
                  </a:cxn>
                  <a:cxn ang="0">
                    <a:pos x="13" y="10"/>
                  </a:cxn>
                  <a:cxn ang="0">
                    <a:pos x="11" y="8"/>
                  </a:cxn>
                  <a:cxn ang="0">
                    <a:pos x="8" y="5"/>
                  </a:cxn>
                  <a:cxn ang="0">
                    <a:pos x="7" y="3"/>
                  </a:cxn>
                  <a:cxn ang="0">
                    <a:pos x="3" y="3"/>
                  </a:cxn>
                  <a:cxn ang="0">
                    <a:pos x="3" y="2"/>
                  </a:cxn>
                  <a:cxn ang="0">
                    <a:pos x="1" y="2"/>
                  </a:cxn>
                  <a:cxn ang="0">
                    <a:pos x="0" y="0"/>
                  </a:cxn>
                  <a:cxn ang="0">
                    <a:pos x="4" y="0"/>
                  </a:cxn>
                  <a:cxn ang="0">
                    <a:pos x="11" y="5"/>
                  </a:cxn>
                </a:cxnLst>
                <a:rect l="0" t="0" r="r" b="b"/>
                <a:pathLst>
                  <a:path w="16" h="11">
                    <a:moveTo>
                      <a:pt x="11" y="5"/>
                    </a:moveTo>
                    <a:lnTo>
                      <a:pt x="15" y="6"/>
                    </a:lnTo>
                    <a:lnTo>
                      <a:pt x="15" y="8"/>
                    </a:lnTo>
                    <a:lnTo>
                      <a:pt x="16" y="11"/>
                    </a:lnTo>
                    <a:lnTo>
                      <a:pt x="13" y="10"/>
                    </a:lnTo>
                    <a:lnTo>
                      <a:pt x="11" y="8"/>
                    </a:lnTo>
                    <a:lnTo>
                      <a:pt x="8" y="5"/>
                    </a:lnTo>
                    <a:lnTo>
                      <a:pt x="7" y="3"/>
                    </a:lnTo>
                    <a:lnTo>
                      <a:pt x="3" y="3"/>
                    </a:lnTo>
                    <a:lnTo>
                      <a:pt x="3" y="2"/>
                    </a:lnTo>
                    <a:lnTo>
                      <a:pt x="1" y="2"/>
                    </a:lnTo>
                    <a:lnTo>
                      <a:pt x="0" y="0"/>
                    </a:lnTo>
                    <a:lnTo>
                      <a:pt x="4" y="0"/>
                    </a:lnTo>
                    <a:lnTo>
                      <a:pt x="11" y="5"/>
                    </a:lnTo>
                  </a:path>
                </a:pathLst>
              </a:cu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2" name="Freeform 13"/>
              <p:cNvSpPr>
                <a:spLocks/>
              </p:cNvSpPr>
              <p:nvPr/>
            </p:nvSpPr>
            <p:spPr bwMode="auto">
              <a:xfrm>
                <a:off x="2817732" y="5093154"/>
                <a:ext cx="16677" cy="4083"/>
              </a:xfrm>
              <a:custGeom>
                <a:avLst/>
                <a:gdLst/>
                <a:ahLst/>
                <a:cxnLst>
                  <a:cxn ang="0">
                    <a:pos x="3" y="2"/>
                  </a:cxn>
                  <a:cxn ang="0">
                    <a:pos x="7" y="0"/>
                  </a:cxn>
                  <a:cxn ang="0">
                    <a:pos x="9" y="0"/>
                  </a:cxn>
                  <a:cxn ang="0">
                    <a:pos x="13" y="0"/>
                  </a:cxn>
                  <a:cxn ang="0">
                    <a:pos x="14" y="0"/>
                  </a:cxn>
                  <a:cxn ang="0">
                    <a:pos x="13" y="2"/>
                  </a:cxn>
                  <a:cxn ang="0">
                    <a:pos x="10" y="2"/>
                  </a:cxn>
                  <a:cxn ang="0">
                    <a:pos x="8" y="2"/>
                  </a:cxn>
                  <a:cxn ang="0">
                    <a:pos x="8" y="3"/>
                  </a:cxn>
                  <a:cxn ang="0">
                    <a:pos x="5" y="2"/>
                  </a:cxn>
                  <a:cxn ang="0">
                    <a:pos x="3" y="3"/>
                  </a:cxn>
                  <a:cxn ang="0">
                    <a:pos x="0" y="3"/>
                  </a:cxn>
                  <a:cxn ang="0">
                    <a:pos x="1" y="2"/>
                  </a:cxn>
                  <a:cxn ang="0">
                    <a:pos x="1" y="0"/>
                  </a:cxn>
                  <a:cxn ang="0">
                    <a:pos x="3" y="2"/>
                  </a:cxn>
                </a:cxnLst>
                <a:rect l="0" t="0" r="r" b="b"/>
                <a:pathLst>
                  <a:path w="14" h="3">
                    <a:moveTo>
                      <a:pt x="3" y="2"/>
                    </a:moveTo>
                    <a:lnTo>
                      <a:pt x="7" y="0"/>
                    </a:lnTo>
                    <a:lnTo>
                      <a:pt x="9" y="0"/>
                    </a:lnTo>
                    <a:lnTo>
                      <a:pt x="13" y="0"/>
                    </a:lnTo>
                    <a:lnTo>
                      <a:pt x="14" y="0"/>
                    </a:lnTo>
                    <a:lnTo>
                      <a:pt x="13" y="2"/>
                    </a:lnTo>
                    <a:lnTo>
                      <a:pt x="10" y="2"/>
                    </a:lnTo>
                    <a:lnTo>
                      <a:pt x="8" y="2"/>
                    </a:lnTo>
                    <a:lnTo>
                      <a:pt x="8" y="3"/>
                    </a:lnTo>
                    <a:lnTo>
                      <a:pt x="5" y="2"/>
                    </a:lnTo>
                    <a:lnTo>
                      <a:pt x="3" y="3"/>
                    </a:lnTo>
                    <a:lnTo>
                      <a:pt x="0" y="3"/>
                    </a:lnTo>
                    <a:lnTo>
                      <a:pt x="1" y="2"/>
                    </a:lnTo>
                    <a:lnTo>
                      <a:pt x="1" y="0"/>
                    </a:lnTo>
                    <a:lnTo>
                      <a:pt x="3"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3" name="Freeform 14"/>
              <p:cNvSpPr>
                <a:spLocks/>
              </p:cNvSpPr>
              <p:nvPr/>
            </p:nvSpPr>
            <p:spPr bwMode="auto">
              <a:xfrm>
                <a:off x="2817732" y="5093154"/>
                <a:ext cx="16677" cy="4083"/>
              </a:xfrm>
              <a:custGeom>
                <a:avLst/>
                <a:gdLst/>
                <a:ahLst/>
                <a:cxnLst>
                  <a:cxn ang="0">
                    <a:pos x="3" y="2"/>
                  </a:cxn>
                  <a:cxn ang="0">
                    <a:pos x="7" y="0"/>
                  </a:cxn>
                  <a:cxn ang="0">
                    <a:pos x="9" y="0"/>
                  </a:cxn>
                  <a:cxn ang="0">
                    <a:pos x="13" y="0"/>
                  </a:cxn>
                  <a:cxn ang="0">
                    <a:pos x="14" y="0"/>
                  </a:cxn>
                  <a:cxn ang="0">
                    <a:pos x="13" y="2"/>
                  </a:cxn>
                  <a:cxn ang="0">
                    <a:pos x="10" y="2"/>
                  </a:cxn>
                  <a:cxn ang="0">
                    <a:pos x="8" y="2"/>
                  </a:cxn>
                  <a:cxn ang="0">
                    <a:pos x="8" y="3"/>
                  </a:cxn>
                  <a:cxn ang="0">
                    <a:pos x="5" y="2"/>
                  </a:cxn>
                  <a:cxn ang="0">
                    <a:pos x="3" y="3"/>
                  </a:cxn>
                  <a:cxn ang="0">
                    <a:pos x="0" y="3"/>
                  </a:cxn>
                  <a:cxn ang="0">
                    <a:pos x="1" y="2"/>
                  </a:cxn>
                  <a:cxn ang="0">
                    <a:pos x="1" y="0"/>
                  </a:cxn>
                  <a:cxn ang="0">
                    <a:pos x="3" y="2"/>
                  </a:cxn>
                </a:cxnLst>
                <a:rect l="0" t="0" r="r" b="b"/>
                <a:pathLst>
                  <a:path w="14" h="3">
                    <a:moveTo>
                      <a:pt x="3" y="2"/>
                    </a:moveTo>
                    <a:lnTo>
                      <a:pt x="7" y="0"/>
                    </a:lnTo>
                    <a:lnTo>
                      <a:pt x="9" y="0"/>
                    </a:lnTo>
                    <a:lnTo>
                      <a:pt x="13" y="0"/>
                    </a:lnTo>
                    <a:lnTo>
                      <a:pt x="14" y="0"/>
                    </a:lnTo>
                    <a:lnTo>
                      <a:pt x="13" y="2"/>
                    </a:lnTo>
                    <a:lnTo>
                      <a:pt x="10" y="2"/>
                    </a:lnTo>
                    <a:lnTo>
                      <a:pt x="8" y="2"/>
                    </a:lnTo>
                    <a:lnTo>
                      <a:pt x="8" y="3"/>
                    </a:lnTo>
                    <a:lnTo>
                      <a:pt x="5" y="2"/>
                    </a:lnTo>
                    <a:lnTo>
                      <a:pt x="3" y="3"/>
                    </a:lnTo>
                    <a:lnTo>
                      <a:pt x="0" y="3"/>
                    </a:lnTo>
                    <a:lnTo>
                      <a:pt x="1" y="2"/>
                    </a:lnTo>
                    <a:lnTo>
                      <a:pt x="1" y="0"/>
                    </a:lnTo>
                    <a:lnTo>
                      <a:pt x="3"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4" name="Freeform 15"/>
              <p:cNvSpPr>
                <a:spLocks/>
              </p:cNvSpPr>
              <p:nvPr/>
            </p:nvSpPr>
            <p:spPr bwMode="auto">
              <a:xfrm>
                <a:off x="5754127" y="3359604"/>
                <a:ext cx="5131" cy="12247"/>
              </a:xfrm>
              <a:custGeom>
                <a:avLst/>
                <a:gdLst/>
                <a:ahLst/>
                <a:cxnLst>
                  <a:cxn ang="0">
                    <a:pos x="0" y="2"/>
                  </a:cxn>
                  <a:cxn ang="0">
                    <a:pos x="1" y="8"/>
                  </a:cxn>
                  <a:cxn ang="0">
                    <a:pos x="2" y="10"/>
                  </a:cxn>
                  <a:cxn ang="0">
                    <a:pos x="4" y="7"/>
                  </a:cxn>
                  <a:cxn ang="0">
                    <a:pos x="4" y="5"/>
                  </a:cxn>
                  <a:cxn ang="0">
                    <a:pos x="2" y="2"/>
                  </a:cxn>
                  <a:cxn ang="0">
                    <a:pos x="1" y="0"/>
                  </a:cxn>
                  <a:cxn ang="0">
                    <a:pos x="0" y="2"/>
                  </a:cxn>
                </a:cxnLst>
                <a:rect l="0" t="0" r="r" b="b"/>
                <a:pathLst>
                  <a:path w="4" h="10">
                    <a:moveTo>
                      <a:pt x="0" y="2"/>
                    </a:moveTo>
                    <a:lnTo>
                      <a:pt x="1" y="8"/>
                    </a:lnTo>
                    <a:lnTo>
                      <a:pt x="2" y="10"/>
                    </a:lnTo>
                    <a:lnTo>
                      <a:pt x="4" y="7"/>
                    </a:lnTo>
                    <a:lnTo>
                      <a:pt x="4" y="5"/>
                    </a:lnTo>
                    <a:lnTo>
                      <a:pt x="2" y="2"/>
                    </a:lnTo>
                    <a:lnTo>
                      <a:pt x="1" y="0"/>
                    </a:lnTo>
                    <a:lnTo>
                      <a:pt x="0"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5" name="Freeform 16"/>
              <p:cNvSpPr>
                <a:spLocks/>
              </p:cNvSpPr>
              <p:nvPr/>
            </p:nvSpPr>
            <p:spPr bwMode="auto">
              <a:xfrm>
                <a:off x="5754127" y="3359604"/>
                <a:ext cx="5131" cy="12247"/>
              </a:xfrm>
              <a:custGeom>
                <a:avLst/>
                <a:gdLst/>
                <a:ahLst/>
                <a:cxnLst>
                  <a:cxn ang="0">
                    <a:pos x="0" y="2"/>
                  </a:cxn>
                  <a:cxn ang="0">
                    <a:pos x="1" y="8"/>
                  </a:cxn>
                  <a:cxn ang="0">
                    <a:pos x="2" y="10"/>
                  </a:cxn>
                  <a:cxn ang="0">
                    <a:pos x="4" y="7"/>
                  </a:cxn>
                  <a:cxn ang="0">
                    <a:pos x="4" y="5"/>
                  </a:cxn>
                  <a:cxn ang="0">
                    <a:pos x="2" y="2"/>
                  </a:cxn>
                  <a:cxn ang="0">
                    <a:pos x="1" y="0"/>
                  </a:cxn>
                  <a:cxn ang="0">
                    <a:pos x="0" y="2"/>
                  </a:cxn>
                </a:cxnLst>
                <a:rect l="0" t="0" r="r" b="b"/>
                <a:pathLst>
                  <a:path w="4" h="10">
                    <a:moveTo>
                      <a:pt x="0" y="2"/>
                    </a:moveTo>
                    <a:lnTo>
                      <a:pt x="1" y="8"/>
                    </a:lnTo>
                    <a:lnTo>
                      <a:pt x="2" y="10"/>
                    </a:lnTo>
                    <a:lnTo>
                      <a:pt x="4" y="7"/>
                    </a:lnTo>
                    <a:lnTo>
                      <a:pt x="4" y="5"/>
                    </a:lnTo>
                    <a:lnTo>
                      <a:pt x="2" y="2"/>
                    </a:lnTo>
                    <a:lnTo>
                      <a:pt x="1" y="0"/>
                    </a:lnTo>
                    <a:lnTo>
                      <a:pt x="0"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6" name="Freeform 17"/>
              <p:cNvSpPr>
                <a:spLocks/>
              </p:cNvSpPr>
              <p:nvPr/>
            </p:nvSpPr>
            <p:spPr bwMode="auto">
              <a:xfrm>
                <a:off x="7140864" y="4321630"/>
                <a:ext cx="55162" cy="51707"/>
              </a:xfrm>
              <a:custGeom>
                <a:avLst/>
                <a:gdLst/>
                <a:ahLst/>
                <a:cxnLst>
                  <a:cxn ang="0">
                    <a:pos x="17" y="22"/>
                  </a:cxn>
                  <a:cxn ang="0">
                    <a:pos x="12" y="19"/>
                  </a:cxn>
                  <a:cxn ang="0">
                    <a:pos x="8" y="13"/>
                  </a:cxn>
                  <a:cxn ang="0">
                    <a:pos x="7" y="11"/>
                  </a:cxn>
                  <a:cxn ang="0">
                    <a:pos x="5" y="8"/>
                  </a:cxn>
                  <a:cxn ang="0">
                    <a:pos x="3" y="5"/>
                  </a:cxn>
                  <a:cxn ang="0">
                    <a:pos x="3" y="3"/>
                  </a:cxn>
                  <a:cxn ang="0">
                    <a:pos x="0" y="0"/>
                  </a:cxn>
                  <a:cxn ang="0">
                    <a:pos x="3" y="0"/>
                  </a:cxn>
                  <a:cxn ang="0">
                    <a:pos x="4" y="2"/>
                  </a:cxn>
                  <a:cxn ang="0">
                    <a:pos x="5" y="2"/>
                  </a:cxn>
                  <a:cxn ang="0">
                    <a:pos x="9" y="5"/>
                  </a:cxn>
                  <a:cxn ang="0">
                    <a:pos x="12" y="5"/>
                  </a:cxn>
                  <a:cxn ang="0">
                    <a:pos x="12" y="6"/>
                  </a:cxn>
                  <a:cxn ang="0">
                    <a:pos x="13" y="8"/>
                  </a:cxn>
                  <a:cxn ang="0">
                    <a:pos x="15" y="8"/>
                  </a:cxn>
                  <a:cxn ang="0">
                    <a:pos x="17" y="10"/>
                  </a:cxn>
                  <a:cxn ang="0">
                    <a:pos x="19" y="13"/>
                  </a:cxn>
                  <a:cxn ang="0">
                    <a:pos x="20" y="14"/>
                  </a:cxn>
                  <a:cxn ang="0">
                    <a:pos x="21" y="17"/>
                  </a:cxn>
                  <a:cxn ang="0">
                    <a:pos x="23" y="17"/>
                  </a:cxn>
                  <a:cxn ang="0">
                    <a:pos x="23" y="19"/>
                  </a:cxn>
                  <a:cxn ang="0">
                    <a:pos x="25" y="21"/>
                  </a:cxn>
                  <a:cxn ang="0">
                    <a:pos x="27" y="22"/>
                  </a:cxn>
                  <a:cxn ang="0">
                    <a:pos x="28" y="22"/>
                  </a:cxn>
                  <a:cxn ang="0">
                    <a:pos x="28" y="25"/>
                  </a:cxn>
                  <a:cxn ang="0">
                    <a:pos x="31" y="25"/>
                  </a:cxn>
                  <a:cxn ang="0">
                    <a:pos x="35" y="27"/>
                  </a:cxn>
                  <a:cxn ang="0">
                    <a:pos x="39" y="32"/>
                  </a:cxn>
                  <a:cxn ang="0">
                    <a:pos x="40" y="33"/>
                  </a:cxn>
                  <a:cxn ang="0">
                    <a:pos x="41" y="33"/>
                  </a:cxn>
                  <a:cxn ang="0">
                    <a:pos x="44" y="35"/>
                  </a:cxn>
                  <a:cxn ang="0">
                    <a:pos x="44" y="38"/>
                  </a:cxn>
                  <a:cxn ang="0">
                    <a:pos x="43" y="38"/>
                  </a:cxn>
                  <a:cxn ang="0">
                    <a:pos x="43" y="41"/>
                  </a:cxn>
                  <a:cxn ang="0">
                    <a:pos x="41" y="39"/>
                  </a:cxn>
                  <a:cxn ang="0">
                    <a:pos x="41" y="38"/>
                  </a:cxn>
                  <a:cxn ang="0">
                    <a:pos x="39" y="38"/>
                  </a:cxn>
                  <a:cxn ang="0">
                    <a:pos x="39" y="36"/>
                  </a:cxn>
                  <a:cxn ang="0">
                    <a:pos x="36" y="36"/>
                  </a:cxn>
                  <a:cxn ang="0">
                    <a:pos x="35" y="35"/>
                  </a:cxn>
                  <a:cxn ang="0">
                    <a:pos x="32" y="35"/>
                  </a:cxn>
                  <a:cxn ang="0">
                    <a:pos x="32" y="32"/>
                  </a:cxn>
                  <a:cxn ang="0">
                    <a:pos x="31" y="32"/>
                  </a:cxn>
                  <a:cxn ang="0">
                    <a:pos x="29" y="32"/>
                  </a:cxn>
                  <a:cxn ang="0">
                    <a:pos x="28" y="32"/>
                  </a:cxn>
                  <a:cxn ang="0">
                    <a:pos x="28" y="30"/>
                  </a:cxn>
                  <a:cxn ang="0">
                    <a:pos x="27" y="30"/>
                  </a:cxn>
                  <a:cxn ang="0">
                    <a:pos x="25" y="28"/>
                  </a:cxn>
                  <a:cxn ang="0">
                    <a:pos x="24" y="28"/>
                  </a:cxn>
                  <a:cxn ang="0">
                    <a:pos x="21" y="27"/>
                  </a:cxn>
                  <a:cxn ang="0">
                    <a:pos x="20" y="27"/>
                  </a:cxn>
                  <a:cxn ang="0">
                    <a:pos x="19" y="25"/>
                  </a:cxn>
                  <a:cxn ang="0">
                    <a:pos x="19" y="24"/>
                  </a:cxn>
                  <a:cxn ang="0">
                    <a:pos x="17" y="22"/>
                  </a:cxn>
                </a:cxnLst>
                <a:rect l="0" t="0" r="r" b="b"/>
                <a:pathLst>
                  <a:path w="44" h="41">
                    <a:moveTo>
                      <a:pt x="17" y="22"/>
                    </a:moveTo>
                    <a:lnTo>
                      <a:pt x="12" y="19"/>
                    </a:lnTo>
                    <a:lnTo>
                      <a:pt x="8" y="13"/>
                    </a:lnTo>
                    <a:lnTo>
                      <a:pt x="7" y="11"/>
                    </a:lnTo>
                    <a:lnTo>
                      <a:pt x="5" y="8"/>
                    </a:lnTo>
                    <a:lnTo>
                      <a:pt x="3" y="5"/>
                    </a:lnTo>
                    <a:lnTo>
                      <a:pt x="3" y="3"/>
                    </a:lnTo>
                    <a:lnTo>
                      <a:pt x="0" y="0"/>
                    </a:lnTo>
                    <a:lnTo>
                      <a:pt x="3" y="0"/>
                    </a:lnTo>
                    <a:lnTo>
                      <a:pt x="4" y="2"/>
                    </a:lnTo>
                    <a:lnTo>
                      <a:pt x="5" y="2"/>
                    </a:lnTo>
                    <a:lnTo>
                      <a:pt x="9" y="5"/>
                    </a:lnTo>
                    <a:lnTo>
                      <a:pt x="12" y="5"/>
                    </a:lnTo>
                    <a:lnTo>
                      <a:pt x="12" y="6"/>
                    </a:lnTo>
                    <a:lnTo>
                      <a:pt x="13" y="8"/>
                    </a:lnTo>
                    <a:lnTo>
                      <a:pt x="15" y="8"/>
                    </a:lnTo>
                    <a:lnTo>
                      <a:pt x="17" y="10"/>
                    </a:lnTo>
                    <a:lnTo>
                      <a:pt x="19" y="13"/>
                    </a:lnTo>
                    <a:lnTo>
                      <a:pt x="20" y="14"/>
                    </a:lnTo>
                    <a:lnTo>
                      <a:pt x="21" y="17"/>
                    </a:lnTo>
                    <a:lnTo>
                      <a:pt x="23" y="17"/>
                    </a:lnTo>
                    <a:lnTo>
                      <a:pt x="23" y="19"/>
                    </a:lnTo>
                    <a:lnTo>
                      <a:pt x="25" y="21"/>
                    </a:lnTo>
                    <a:lnTo>
                      <a:pt x="27" y="22"/>
                    </a:lnTo>
                    <a:lnTo>
                      <a:pt x="28" y="22"/>
                    </a:lnTo>
                    <a:lnTo>
                      <a:pt x="28" y="25"/>
                    </a:lnTo>
                    <a:lnTo>
                      <a:pt x="31" y="25"/>
                    </a:lnTo>
                    <a:lnTo>
                      <a:pt x="35" y="27"/>
                    </a:lnTo>
                    <a:lnTo>
                      <a:pt x="39" y="32"/>
                    </a:lnTo>
                    <a:lnTo>
                      <a:pt x="40" y="33"/>
                    </a:lnTo>
                    <a:lnTo>
                      <a:pt x="41" y="33"/>
                    </a:lnTo>
                    <a:lnTo>
                      <a:pt x="44" y="35"/>
                    </a:lnTo>
                    <a:lnTo>
                      <a:pt x="44" y="38"/>
                    </a:lnTo>
                    <a:lnTo>
                      <a:pt x="43" y="38"/>
                    </a:lnTo>
                    <a:lnTo>
                      <a:pt x="43" y="41"/>
                    </a:lnTo>
                    <a:lnTo>
                      <a:pt x="41" y="39"/>
                    </a:lnTo>
                    <a:lnTo>
                      <a:pt x="41" y="38"/>
                    </a:lnTo>
                    <a:lnTo>
                      <a:pt x="39" y="38"/>
                    </a:lnTo>
                    <a:lnTo>
                      <a:pt x="39" y="36"/>
                    </a:lnTo>
                    <a:lnTo>
                      <a:pt x="36" y="36"/>
                    </a:lnTo>
                    <a:lnTo>
                      <a:pt x="35" y="35"/>
                    </a:lnTo>
                    <a:lnTo>
                      <a:pt x="32" y="35"/>
                    </a:lnTo>
                    <a:lnTo>
                      <a:pt x="32" y="32"/>
                    </a:lnTo>
                    <a:lnTo>
                      <a:pt x="31" y="32"/>
                    </a:lnTo>
                    <a:lnTo>
                      <a:pt x="29" y="32"/>
                    </a:lnTo>
                    <a:lnTo>
                      <a:pt x="28" y="32"/>
                    </a:lnTo>
                    <a:lnTo>
                      <a:pt x="28" y="30"/>
                    </a:lnTo>
                    <a:lnTo>
                      <a:pt x="27" y="30"/>
                    </a:lnTo>
                    <a:lnTo>
                      <a:pt x="25" y="28"/>
                    </a:lnTo>
                    <a:lnTo>
                      <a:pt x="24" y="28"/>
                    </a:lnTo>
                    <a:lnTo>
                      <a:pt x="21" y="27"/>
                    </a:lnTo>
                    <a:lnTo>
                      <a:pt x="20" y="27"/>
                    </a:lnTo>
                    <a:lnTo>
                      <a:pt x="19" y="25"/>
                    </a:lnTo>
                    <a:lnTo>
                      <a:pt x="19" y="24"/>
                    </a:lnTo>
                    <a:lnTo>
                      <a:pt x="17" y="2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9" name="Freeform 18"/>
              <p:cNvSpPr>
                <a:spLocks/>
              </p:cNvSpPr>
              <p:nvPr/>
            </p:nvSpPr>
            <p:spPr bwMode="auto">
              <a:xfrm>
                <a:off x="7140864" y="4321630"/>
                <a:ext cx="55162" cy="51707"/>
              </a:xfrm>
              <a:custGeom>
                <a:avLst/>
                <a:gdLst/>
                <a:ahLst/>
                <a:cxnLst>
                  <a:cxn ang="0">
                    <a:pos x="17" y="22"/>
                  </a:cxn>
                  <a:cxn ang="0">
                    <a:pos x="12" y="19"/>
                  </a:cxn>
                  <a:cxn ang="0">
                    <a:pos x="8" y="13"/>
                  </a:cxn>
                  <a:cxn ang="0">
                    <a:pos x="7" y="11"/>
                  </a:cxn>
                  <a:cxn ang="0">
                    <a:pos x="5" y="8"/>
                  </a:cxn>
                  <a:cxn ang="0">
                    <a:pos x="3" y="5"/>
                  </a:cxn>
                  <a:cxn ang="0">
                    <a:pos x="3" y="3"/>
                  </a:cxn>
                  <a:cxn ang="0">
                    <a:pos x="0" y="0"/>
                  </a:cxn>
                  <a:cxn ang="0">
                    <a:pos x="3" y="0"/>
                  </a:cxn>
                  <a:cxn ang="0">
                    <a:pos x="4" y="2"/>
                  </a:cxn>
                  <a:cxn ang="0">
                    <a:pos x="5" y="2"/>
                  </a:cxn>
                  <a:cxn ang="0">
                    <a:pos x="9" y="5"/>
                  </a:cxn>
                  <a:cxn ang="0">
                    <a:pos x="12" y="5"/>
                  </a:cxn>
                  <a:cxn ang="0">
                    <a:pos x="12" y="6"/>
                  </a:cxn>
                  <a:cxn ang="0">
                    <a:pos x="13" y="8"/>
                  </a:cxn>
                  <a:cxn ang="0">
                    <a:pos x="15" y="8"/>
                  </a:cxn>
                  <a:cxn ang="0">
                    <a:pos x="17" y="10"/>
                  </a:cxn>
                  <a:cxn ang="0">
                    <a:pos x="19" y="13"/>
                  </a:cxn>
                  <a:cxn ang="0">
                    <a:pos x="20" y="14"/>
                  </a:cxn>
                  <a:cxn ang="0">
                    <a:pos x="21" y="17"/>
                  </a:cxn>
                  <a:cxn ang="0">
                    <a:pos x="23" y="17"/>
                  </a:cxn>
                  <a:cxn ang="0">
                    <a:pos x="23" y="19"/>
                  </a:cxn>
                  <a:cxn ang="0">
                    <a:pos x="25" y="21"/>
                  </a:cxn>
                  <a:cxn ang="0">
                    <a:pos x="27" y="22"/>
                  </a:cxn>
                  <a:cxn ang="0">
                    <a:pos x="28" y="22"/>
                  </a:cxn>
                  <a:cxn ang="0">
                    <a:pos x="28" y="25"/>
                  </a:cxn>
                  <a:cxn ang="0">
                    <a:pos x="31" y="25"/>
                  </a:cxn>
                  <a:cxn ang="0">
                    <a:pos x="35" y="27"/>
                  </a:cxn>
                  <a:cxn ang="0">
                    <a:pos x="39" y="32"/>
                  </a:cxn>
                  <a:cxn ang="0">
                    <a:pos x="40" y="33"/>
                  </a:cxn>
                  <a:cxn ang="0">
                    <a:pos x="41" y="33"/>
                  </a:cxn>
                  <a:cxn ang="0">
                    <a:pos x="44" y="35"/>
                  </a:cxn>
                  <a:cxn ang="0">
                    <a:pos x="44" y="38"/>
                  </a:cxn>
                  <a:cxn ang="0">
                    <a:pos x="43" y="38"/>
                  </a:cxn>
                  <a:cxn ang="0">
                    <a:pos x="43" y="41"/>
                  </a:cxn>
                  <a:cxn ang="0">
                    <a:pos x="41" y="39"/>
                  </a:cxn>
                  <a:cxn ang="0">
                    <a:pos x="41" y="38"/>
                  </a:cxn>
                  <a:cxn ang="0">
                    <a:pos x="39" y="38"/>
                  </a:cxn>
                  <a:cxn ang="0">
                    <a:pos x="39" y="36"/>
                  </a:cxn>
                  <a:cxn ang="0">
                    <a:pos x="36" y="36"/>
                  </a:cxn>
                  <a:cxn ang="0">
                    <a:pos x="35" y="35"/>
                  </a:cxn>
                  <a:cxn ang="0">
                    <a:pos x="32" y="35"/>
                  </a:cxn>
                  <a:cxn ang="0">
                    <a:pos x="32" y="32"/>
                  </a:cxn>
                  <a:cxn ang="0">
                    <a:pos x="31" y="32"/>
                  </a:cxn>
                  <a:cxn ang="0">
                    <a:pos x="29" y="32"/>
                  </a:cxn>
                  <a:cxn ang="0">
                    <a:pos x="28" y="32"/>
                  </a:cxn>
                  <a:cxn ang="0">
                    <a:pos x="28" y="30"/>
                  </a:cxn>
                  <a:cxn ang="0">
                    <a:pos x="27" y="30"/>
                  </a:cxn>
                  <a:cxn ang="0">
                    <a:pos x="25" y="28"/>
                  </a:cxn>
                  <a:cxn ang="0">
                    <a:pos x="24" y="28"/>
                  </a:cxn>
                  <a:cxn ang="0">
                    <a:pos x="21" y="27"/>
                  </a:cxn>
                  <a:cxn ang="0">
                    <a:pos x="20" y="27"/>
                  </a:cxn>
                  <a:cxn ang="0">
                    <a:pos x="19" y="25"/>
                  </a:cxn>
                  <a:cxn ang="0">
                    <a:pos x="19" y="24"/>
                  </a:cxn>
                  <a:cxn ang="0">
                    <a:pos x="17" y="22"/>
                  </a:cxn>
                </a:cxnLst>
                <a:rect l="0" t="0" r="r" b="b"/>
                <a:pathLst>
                  <a:path w="44" h="41">
                    <a:moveTo>
                      <a:pt x="17" y="22"/>
                    </a:moveTo>
                    <a:lnTo>
                      <a:pt x="12" y="19"/>
                    </a:lnTo>
                    <a:lnTo>
                      <a:pt x="8" y="13"/>
                    </a:lnTo>
                    <a:lnTo>
                      <a:pt x="7" y="11"/>
                    </a:lnTo>
                    <a:lnTo>
                      <a:pt x="5" y="8"/>
                    </a:lnTo>
                    <a:lnTo>
                      <a:pt x="3" y="5"/>
                    </a:lnTo>
                    <a:lnTo>
                      <a:pt x="3" y="3"/>
                    </a:lnTo>
                    <a:lnTo>
                      <a:pt x="0" y="0"/>
                    </a:lnTo>
                    <a:lnTo>
                      <a:pt x="3" y="0"/>
                    </a:lnTo>
                    <a:lnTo>
                      <a:pt x="4" y="2"/>
                    </a:lnTo>
                    <a:lnTo>
                      <a:pt x="5" y="2"/>
                    </a:lnTo>
                    <a:lnTo>
                      <a:pt x="9" y="5"/>
                    </a:lnTo>
                    <a:lnTo>
                      <a:pt x="12" y="5"/>
                    </a:lnTo>
                    <a:lnTo>
                      <a:pt x="12" y="6"/>
                    </a:lnTo>
                    <a:lnTo>
                      <a:pt x="13" y="8"/>
                    </a:lnTo>
                    <a:lnTo>
                      <a:pt x="15" y="8"/>
                    </a:lnTo>
                    <a:lnTo>
                      <a:pt x="17" y="10"/>
                    </a:lnTo>
                    <a:lnTo>
                      <a:pt x="19" y="13"/>
                    </a:lnTo>
                    <a:lnTo>
                      <a:pt x="20" y="14"/>
                    </a:lnTo>
                    <a:lnTo>
                      <a:pt x="21" y="17"/>
                    </a:lnTo>
                    <a:lnTo>
                      <a:pt x="23" y="17"/>
                    </a:lnTo>
                    <a:lnTo>
                      <a:pt x="23" y="19"/>
                    </a:lnTo>
                    <a:lnTo>
                      <a:pt x="25" y="21"/>
                    </a:lnTo>
                    <a:lnTo>
                      <a:pt x="27" y="22"/>
                    </a:lnTo>
                    <a:lnTo>
                      <a:pt x="28" y="22"/>
                    </a:lnTo>
                    <a:lnTo>
                      <a:pt x="28" y="25"/>
                    </a:lnTo>
                    <a:lnTo>
                      <a:pt x="31" y="25"/>
                    </a:lnTo>
                    <a:lnTo>
                      <a:pt x="35" y="27"/>
                    </a:lnTo>
                    <a:lnTo>
                      <a:pt x="39" y="32"/>
                    </a:lnTo>
                    <a:lnTo>
                      <a:pt x="40" y="33"/>
                    </a:lnTo>
                    <a:lnTo>
                      <a:pt x="41" y="33"/>
                    </a:lnTo>
                    <a:lnTo>
                      <a:pt x="44" y="35"/>
                    </a:lnTo>
                    <a:lnTo>
                      <a:pt x="44" y="38"/>
                    </a:lnTo>
                    <a:lnTo>
                      <a:pt x="43" y="38"/>
                    </a:lnTo>
                    <a:lnTo>
                      <a:pt x="43" y="41"/>
                    </a:lnTo>
                    <a:lnTo>
                      <a:pt x="41" y="39"/>
                    </a:lnTo>
                    <a:lnTo>
                      <a:pt x="41" y="38"/>
                    </a:lnTo>
                    <a:lnTo>
                      <a:pt x="39" y="38"/>
                    </a:lnTo>
                    <a:lnTo>
                      <a:pt x="39" y="36"/>
                    </a:lnTo>
                    <a:lnTo>
                      <a:pt x="36" y="36"/>
                    </a:lnTo>
                    <a:lnTo>
                      <a:pt x="35" y="35"/>
                    </a:lnTo>
                    <a:lnTo>
                      <a:pt x="32" y="35"/>
                    </a:lnTo>
                    <a:lnTo>
                      <a:pt x="32" y="32"/>
                    </a:lnTo>
                    <a:lnTo>
                      <a:pt x="31" y="32"/>
                    </a:lnTo>
                    <a:lnTo>
                      <a:pt x="29" y="32"/>
                    </a:lnTo>
                    <a:lnTo>
                      <a:pt x="28" y="32"/>
                    </a:lnTo>
                    <a:lnTo>
                      <a:pt x="28" y="30"/>
                    </a:lnTo>
                    <a:lnTo>
                      <a:pt x="27" y="30"/>
                    </a:lnTo>
                    <a:lnTo>
                      <a:pt x="25" y="28"/>
                    </a:lnTo>
                    <a:lnTo>
                      <a:pt x="24" y="28"/>
                    </a:lnTo>
                    <a:lnTo>
                      <a:pt x="21" y="27"/>
                    </a:lnTo>
                    <a:lnTo>
                      <a:pt x="20" y="27"/>
                    </a:lnTo>
                    <a:lnTo>
                      <a:pt x="19" y="25"/>
                    </a:lnTo>
                    <a:lnTo>
                      <a:pt x="19" y="24"/>
                    </a:lnTo>
                    <a:lnTo>
                      <a:pt x="17" y="2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0" name="Freeform 19"/>
              <p:cNvSpPr>
                <a:spLocks/>
              </p:cNvSpPr>
              <p:nvPr/>
            </p:nvSpPr>
            <p:spPr bwMode="auto">
              <a:xfrm>
                <a:off x="2346935" y="3512004"/>
                <a:ext cx="114171" cy="65314"/>
              </a:xfrm>
              <a:custGeom>
                <a:avLst/>
                <a:gdLst/>
                <a:ahLst/>
                <a:cxnLst>
                  <a:cxn ang="0">
                    <a:pos x="89" y="18"/>
                  </a:cxn>
                  <a:cxn ang="0">
                    <a:pos x="84" y="21"/>
                  </a:cxn>
                  <a:cxn ang="0">
                    <a:pos x="80" y="22"/>
                  </a:cxn>
                  <a:cxn ang="0">
                    <a:pos x="73" y="24"/>
                  </a:cxn>
                  <a:cxn ang="0">
                    <a:pos x="71" y="22"/>
                  </a:cxn>
                  <a:cxn ang="0">
                    <a:pos x="69" y="22"/>
                  </a:cxn>
                  <a:cxn ang="0">
                    <a:pos x="67" y="24"/>
                  </a:cxn>
                  <a:cxn ang="0">
                    <a:pos x="65" y="30"/>
                  </a:cxn>
                  <a:cxn ang="0">
                    <a:pos x="61" y="32"/>
                  </a:cxn>
                  <a:cxn ang="0">
                    <a:pos x="59" y="33"/>
                  </a:cxn>
                  <a:cxn ang="0">
                    <a:pos x="56" y="36"/>
                  </a:cxn>
                  <a:cxn ang="0">
                    <a:pos x="53" y="38"/>
                  </a:cxn>
                  <a:cxn ang="0">
                    <a:pos x="49" y="35"/>
                  </a:cxn>
                  <a:cxn ang="0">
                    <a:pos x="47" y="41"/>
                  </a:cxn>
                  <a:cxn ang="0">
                    <a:pos x="40" y="43"/>
                  </a:cxn>
                  <a:cxn ang="0">
                    <a:pos x="39" y="47"/>
                  </a:cxn>
                  <a:cxn ang="0">
                    <a:pos x="38" y="52"/>
                  </a:cxn>
                  <a:cxn ang="0">
                    <a:pos x="31" y="52"/>
                  </a:cxn>
                  <a:cxn ang="0">
                    <a:pos x="30" y="49"/>
                  </a:cxn>
                  <a:cxn ang="0">
                    <a:pos x="27" y="46"/>
                  </a:cxn>
                  <a:cxn ang="0">
                    <a:pos x="24" y="46"/>
                  </a:cxn>
                  <a:cxn ang="0">
                    <a:pos x="23" y="38"/>
                  </a:cxn>
                  <a:cxn ang="0">
                    <a:pos x="18" y="36"/>
                  </a:cxn>
                  <a:cxn ang="0">
                    <a:pos x="15" y="38"/>
                  </a:cxn>
                  <a:cxn ang="0">
                    <a:pos x="14" y="36"/>
                  </a:cxn>
                  <a:cxn ang="0">
                    <a:pos x="11" y="33"/>
                  </a:cxn>
                  <a:cxn ang="0">
                    <a:pos x="7" y="32"/>
                  </a:cxn>
                  <a:cxn ang="0">
                    <a:pos x="6" y="29"/>
                  </a:cxn>
                  <a:cxn ang="0">
                    <a:pos x="0" y="27"/>
                  </a:cxn>
                  <a:cxn ang="0">
                    <a:pos x="3" y="24"/>
                  </a:cxn>
                  <a:cxn ang="0">
                    <a:pos x="3" y="21"/>
                  </a:cxn>
                  <a:cxn ang="0">
                    <a:pos x="6" y="16"/>
                  </a:cxn>
                  <a:cxn ang="0">
                    <a:pos x="11" y="13"/>
                  </a:cxn>
                  <a:cxn ang="0">
                    <a:pos x="16" y="7"/>
                  </a:cxn>
                  <a:cxn ang="0">
                    <a:pos x="20" y="5"/>
                  </a:cxn>
                  <a:cxn ang="0">
                    <a:pos x="26" y="3"/>
                  </a:cxn>
                  <a:cxn ang="0">
                    <a:pos x="34" y="3"/>
                  </a:cxn>
                  <a:cxn ang="0">
                    <a:pos x="45" y="3"/>
                  </a:cxn>
                  <a:cxn ang="0">
                    <a:pos x="51" y="2"/>
                  </a:cxn>
                  <a:cxn ang="0">
                    <a:pos x="55" y="0"/>
                  </a:cxn>
                  <a:cxn ang="0">
                    <a:pos x="57" y="2"/>
                  </a:cxn>
                  <a:cxn ang="0">
                    <a:pos x="63" y="2"/>
                  </a:cxn>
                  <a:cxn ang="0">
                    <a:pos x="67" y="2"/>
                  </a:cxn>
                  <a:cxn ang="0">
                    <a:pos x="73" y="3"/>
                  </a:cxn>
                  <a:cxn ang="0">
                    <a:pos x="80" y="5"/>
                  </a:cxn>
                  <a:cxn ang="0">
                    <a:pos x="89" y="13"/>
                  </a:cxn>
                  <a:cxn ang="0">
                    <a:pos x="92" y="16"/>
                  </a:cxn>
                </a:cxnLst>
                <a:rect l="0" t="0" r="r" b="b"/>
                <a:pathLst>
                  <a:path w="92" h="52">
                    <a:moveTo>
                      <a:pt x="92" y="18"/>
                    </a:moveTo>
                    <a:lnTo>
                      <a:pt x="89" y="18"/>
                    </a:lnTo>
                    <a:lnTo>
                      <a:pt x="85" y="19"/>
                    </a:lnTo>
                    <a:lnTo>
                      <a:pt x="84" y="21"/>
                    </a:lnTo>
                    <a:lnTo>
                      <a:pt x="83" y="22"/>
                    </a:lnTo>
                    <a:lnTo>
                      <a:pt x="80" y="22"/>
                    </a:lnTo>
                    <a:lnTo>
                      <a:pt x="77" y="24"/>
                    </a:lnTo>
                    <a:lnTo>
                      <a:pt x="73" y="24"/>
                    </a:lnTo>
                    <a:lnTo>
                      <a:pt x="72" y="24"/>
                    </a:lnTo>
                    <a:lnTo>
                      <a:pt x="71" y="22"/>
                    </a:lnTo>
                    <a:lnTo>
                      <a:pt x="69" y="21"/>
                    </a:lnTo>
                    <a:lnTo>
                      <a:pt x="69" y="22"/>
                    </a:lnTo>
                    <a:lnTo>
                      <a:pt x="68" y="24"/>
                    </a:lnTo>
                    <a:lnTo>
                      <a:pt x="67" y="24"/>
                    </a:lnTo>
                    <a:lnTo>
                      <a:pt x="67" y="25"/>
                    </a:lnTo>
                    <a:lnTo>
                      <a:pt x="65" y="30"/>
                    </a:lnTo>
                    <a:lnTo>
                      <a:pt x="64" y="30"/>
                    </a:lnTo>
                    <a:lnTo>
                      <a:pt x="61" y="32"/>
                    </a:lnTo>
                    <a:lnTo>
                      <a:pt x="60" y="33"/>
                    </a:lnTo>
                    <a:lnTo>
                      <a:pt x="59" y="33"/>
                    </a:lnTo>
                    <a:lnTo>
                      <a:pt x="59" y="35"/>
                    </a:lnTo>
                    <a:lnTo>
                      <a:pt x="56" y="36"/>
                    </a:lnTo>
                    <a:lnTo>
                      <a:pt x="55" y="38"/>
                    </a:lnTo>
                    <a:lnTo>
                      <a:pt x="53" y="38"/>
                    </a:lnTo>
                    <a:lnTo>
                      <a:pt x="51" y="35"/>
                    </a:lnTo>
                    <a:lnTo>
                      <a:pt x="49" y="35"/>
                    </a:lnTo>
                    <a:lnTo>
                      <a:pt x="48" y="38"/>
                    </a:lnTo>
                    <a:lnTo>
                      <a:pt x="47" y="41"/>
                    </a:lnTo>
                    <a:lnTo>
                      <a:pt x="42" y="41"/>
                    </a:lnTo>
                    <a:lnTo>
                      <a:pt x="40" y="43"/>
                    </a:lnTo>
                    <a:lnTo>
                      <a:pt x="40" y="47"/>
                    </a:lnTo>
                    <a:lnTo>
                      <a:pt x="39" y="47"/>
                    </a:lnTo>
                    <a:lnTo>
                      <a:pt x="38" y="49"/>
                    </a:lnTo>
                    <a:lnTo>
                      <a:pt x="38" y="52"/>
                    </a:lnTo>
                    <a:lnTo>
                      <a:pt x="36" y="52"/>
                    </a:lnTo>
                    <a:lnTo>
                      <a:pt x="31" y="52"/>
                    </a:lnTo>
                    <a:lnTo>
                      <a:pt x="30" y="51"/>
                    </a:lnTo>
                    <a:lnTo>
                      <a:pt x="30" y="49"/>
                    </a:lnTo>
                    <a:lnTo>
                      <a:pt x="28" y="47"/>
                    </a:lnTo>
                    <a:lnTo>
                      <a:pt x="27" y="46"/>
                    </a:lnTo>
                    <a:lnTo>
                      <a:pt x="26" y="46"/>
                    </a:lnTo>
                    <a:lnTo>
                      <a:pt x="24" y="46"/>
                    </a:lnTo>
                    <a:lnTo>
                      <a:pt x="24" y="40"/>
                    </a:lnTo>
                    <a:lnTo>
                      <a:pt x="23" y="38"/>
                    </a:lnTo>
                    <a:lnTo>
                      <a:pt x="20" y="36"/>
                    </a:lnTo>
                    <a:lnTo>
                      <a:pt x="18" y="36"/>
                    </a:lnTo>
                    <a:lnTo>
                      <a:pt x="18" y="38"/>
                    </a:lnTo>
                    <a:lnTo>
                      <a:pt x="15" y="38"/>
                    </a:lnTo>
                    <a:lnTo>
                      <a:pt x="14" y="38"/>
                    </a:lnTo>
                    <a:lnTo>
                      <a:pt x="14" y="36"/>
                    </a:lnTo>
                    <a:lnTo>
                      <a:pt x="11" y="35"/>
                    </a:lnTo>
                    <a:lnTo>
                      <a:pt x="11" y="33"/>
                    </a:lnTo>
                    <a:lnTo>
                      <a:pt x="10" y="33"/>
                    </a:lnTo>
                    <a:lnTo>
                      <a:pt x="7" y="32"/>
                    </a:lnTo>
                    <a:lnTo>
                      <a:pt x="7" y="30"/>
                    </a:lnTo>
                    <a:lnTo>
                      <a:pt x="6" y="29"/>
                    </a:lnTo>
                    <a:lnTo>
                      <a:pt x="2" y="29"/>
                    </a:lnTo>
                    <a:lnTo>
                      <a:pt x="0" y="27"/>
                    </a:lnTo>
                    <a:lnTo>
                      <a:pt x="2" y="25"/>
                    </a:lnTo>
                    <a:lnTo>
                      <a:pt x="3" y="24"/>
                    </a:lnTo>
                    <a:lnTo>
                      <a:pt x="3" y="22"/>
                    </a:lnTo>
                    <a:lnTo>
                      <a:pt x="3" y="21"/>
                    </a:lnTo>
                    <a:lnTo>
                      <a:pt x="3" y="19"/>
                    </a:lnTo>
                    <a:lnTo>
                      <a:pt x="6" y="16"/>
                    </a:lnTo>
                    <a:lnTo>
                      <a:pt x="7" y="16"/>
                    </a:lnTo>
                    <a:lnTo>
                      <a:pt x="11" y="13"/>
                    </a:lnTo>
                    <a:lnTo>
                      <a:pt x="15" y="8"/>
                    </a:lnTo>
                    <a:lnTo>
                      <a:pt x="16" y="7"/>
                    </a:lnTo>
                    <a:lnTo>
                      <a:pt x="16" y="5"/>
                    </a:lnTo>
                    <a:lnTo>
                      <a:pt x="20" y="5"/>
                    </a:lnTo>
                    <a:lnTo>
                      <a:pt x="23" y="3"/>
                    </a:lnTo>
                    <a:lnTo>
                      <a:pt x="26" y="3"/>
                    </a:lnTo>
                    <a:lnTo>
                      <a:pt x="30" y="3"/>
                    </a:lnTo>
                    <a:lnTo>
                      <a:pt x="34" y="3"/>
                    </a:lnTo>
                    <a:lnTo>
                      <a:pt x="40" y="3"/>
                    </a:lnTo>
                    <a:lnTo>
                      <a:pt x="45" y="3"/>
                    </a:lnTo>
                    <a:lnTo>
                      <a:pt x="49" y="2"/>
                    </a:lnTo>
                    <a:lnTo>
                      <a:pt x="51" y="2"/>
                    </a:lnTo>
                    <a:lnTo>
                      <a:pt x="52" y="2"/>
                    </a:lnTo>
                    <a:lnTo>
                      <a:pt x="55" y="0"/>
                    </a:lnTo>
                    <a:lnTo>
                      <a:pt x="56" y="2"/>
                    </a:lnTo>
                    <a:lnTo>
                      <a:pt x="57" y="2"/>
                    </a:lnTo>
                    <a:lnTo>
                      <a:pt x="61" y="2"/>
                    </a:lnTo>
                    <a:lnTo>
                      <a:pt x="63" y="2"/>
                    </a:lnTo>
                    <a:lnTo>
                      <a:pt x="65" y="2"/>
                    </a:lnTo>
                    <a:lnTo>
                      <a:pt x="67" y="2"/>
                    </a:lnTo>
                    <a:lnTo>
                      <a:pt x="71" y="3"/>
                    </a:lnTo>
                    <a:lnTo>
                      <a:pt x="73" y="3"/>
                    </a:lnTo>
                    <a:lnTo>
                      <a:pt x="77" y="3"/>
                    </a:lnTo>
                    <a:lnTo>
                      <a:pt x="80" y="5"/>
                    </a:lnTo>
                    <a:lnTo>
                      <a:pt x="83" y="10"/>
                    </a:lnTo>
                    <a:lnTo>
                      <a:pt x="89" y="13"/>
                    </a:lnTo>
                    <a:lnTo>
                      <a:pt x="91" y="14"/>
                    </a:lnTo>
                    <a:lnTo>
                      <a:pt x="92" y="16"/>
                    </a:lnTo>
                    <a:lnTo>
                      <a:pt x="92" y="18"/>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1" name="Freeform 20"/>
              <p:cNvSpPr>
                <a:spLocks/>
              </p:cNvSpPr>
              <p:nvPr/>
            </p:nvSpPr>
            <p:spPr bwMode="auto">
              <a:xfrm>
                <a:off x="2346935" y="3512004"/>
                <a:ext cx="114171" cy="65314"/>
              </a:xfrm>
              <a:custGeom>
                <a:avLst/>
                <a:gdLst/>
                <a:ahLst/>
                <a:cxnLst>
                  <a:cxn ang="0">
                    <a:pos x="89" y="18"/>
                  </a:cxn>
                  <a:cxn ang="0">
                    <a:pos x="84" y="21"/>
                  </a:cxn>
                  <a:cxn ang="0">
                    <a:pos x="80" y="22"/>
                  </a:cxn>
                  <a:cxn ang="0">
                    <a:pos x="73" y="24"/>
                  </a:cxn>
                  <a:cxn ang="0">
                    <a:pos x="71" y="22"/>
                  </a:cxn>
                  <a:cxn ang="0">
                    <a:pos x="69" y="22"/>
                  </a:cxn>
                  <a:cxn ang="0">
                    <a:pos x="67" y="24"/>
                  </a:cxn>
                  <a:cxn ang="0">
                    <a:pos x="65" y="30"/>
                  </a:cxn>
                  <a:cxn ang="0">
                    <a:pos x="61" y="32"/>
                  </a:cxn>
                  <a:cxn ang="0">
                    <a:pos x="59" y="33"/>
                  </a:cxn>
                  <a:cxn ang="0">
                    <a:pos x="56" y="36"/>
                  </a:cxn>
                  <a:cxn ang="0">
                    <a:pos x="53" y="38"/>
                  </a:cxn>
                  <a:cxn ang="0">
                    <a:pos x="49" y="35"/>
                  </a:cxn>
                  <a:cxn ang="0">
                    <a:pos x="47" y="41"/>
                  </a:cxn>
                  <a:cxn ang="0">
                    <a:pos x="40" y="43"/>
                  </a:cxn>
                  <a:cxn ang="0">
                    <a:pos x="39" y="47"/>
                  </a:cxn>
                  <a:cxn ang="0">
                    <a:pos x="38" y="52"/>
                  </a:cxn>
                  <a:cxn ang="0">
                    <a:pos x="31" y="52"/>
                  </a:cxn>
                  <a:cxn ang="0">
                    <a:pos x="30" y="49"/>
                  </a:cxn>
                  <a:cxn ang="0">
                    <a:pos x="27" y="46"/>
                  </a:cxn>
                  <a:cxn ang="0">
                    <a:pos x="24" y="46"/>
                  </a:cxn>
                  <a:cxn ang="0">
                    <a:pos x="23" y="38"/>
                  </a:cxn>
                  <a:cxn ang="0">
                    <a:pos x="18" y="36"/>
                  </a:cxn>
                  <a:cxn ang="0">
                    <a:pos x="15" y="38"/>
                  </a:cxn>
                  <a:cxn ang="0">
                    <a:pos x="14" y="36"/>
                  </a:cxn>
                  <a:cxn ang="0">
                    <a:pos x="11" y="33"/>
                  </a:cxn>
                  <a:cxn ang="0">
                    <a:pos x="7" y="32"/>
                  </a:cxn>
                  <a:cxn ang="0">
                    <a:pos x="6" y="29"/>
                  </a:cxn>
                  <a:cxn ang="0">
                    <a:pos x="0" y="27"/>
                  </a:cxn>
                  <a:cxn ang="0">
                    <a:pos x="3" y="24"/>
                  </a:cxn>
                  <a:cxn ang="0">
                    <a:pos x="3" y="21"/>
                  </a:cxn>
                  <a:cxn ang="0">
                    <a:pos x="6" y="16"/>
                  </a:cxn>
                  <a:cxn ang="0">
                    <a:pos x="11" y="13"/>
                  </a:cxn>
                  <a:cxn ang="0">
                    <a:pos x="16" y="7"/>
                  </a:cxn>
                  <a:cxn ang="0">
                    <a:pos x="20" y="5"/>
                  </a:cxn>
                  <a:cxn ang="0">
                    <a:pos x="26" y="3"/>
                  </a:cxn>
                  <a:cxn ang="0">
                    <a:pos x="34" y="3"/>
                  </a:cxn>
                  <a:cxn ang="0">
                    <a:pos x="45" y="3"/>
                  </a:cxn>
                  <a:cxn ang="0">
                    <a:pos x="51" y="2"/>
                  </a:cxn>
                  <a:cxn ang="0">
                    <a:pos x="55" y="0"/>
                  </a:cxn>
                  <a:cxn ang="0">
                    <a:pos x="57" y="2"/>
                  </a:cxn>
                  <a:cxn ang="0">
                    <a:pos x="63" y="2"/>
                  </a:cxn>
                  <a:cxn ang="0">
                    <a:pos x="67" y="2"/>
                  </a:cxn>
                  <a:cxn ang="0">
                    <a:pos x="73" y="3"/>
                  </a:cxn>
                  <a:cxn ang="0">
                    <a:pos x="80" y="5"/>
                  </a:cxn>
                  <a:cxn ang="0">
                    <a:pos x="89" y="13"/>
                  </a:cxn>
                  <a:cxn ang="0">
                    <a:pos x="92" y="16"/>
                  </a:cxn>
                </a:cxnLst>
                <a:rect l="0" t="0" r="r" b="b"/>
                <a:pathLst>
                  <a:path w="92" h="52">
                    <a:moveTo>
                      <a:pt x="92" y="18"/>
                    </a:moveTo>
                    <a:lnTo>
                      <a:pt x="89" y="18"/>
                    </a:lnTo>
                    <a:lnTo>
                      <a:pt x="85" y="19"/>
                    </a:lnTo>
                    <a:lnTo>
                      <a:pt x="84" y="21"/>
                    </a:lnTo>
                    <a:lnTo>
                      <a:pt x="83" y="22"/>
                    </a:lnTo>
                    <a:lnTo>
                      <a:pt x="80" y="22"/>
                    </a:lnTo>
                    <a:lnTo>
                      <a:pt x="77" y="24"/>
                    </a:lnTo>
                    <a:lnTo>
                      <a:pt x="73" y="24"/>
                    </a:lnTo>
                    <a:lnTo>
                      <a:pt x="72" y="24"/>
                    </a:lnTo>
                    <a:lnTo>
                      <a:pt x="71" y="22"/>
                    </a:lnTo>
                    <a:lnTo>
                      <a:pt x="69" y="21"/>
                    </a:lnTo>
                    <a:lnTo>
                      <a:pt x="69" y="22"/>
                    </a:lnTo>
                    <a:lnTo>
                      <a:pt x="68" y="24"/>
                    </a:lnTo>
                    <a:lnTo>
                      <a:pt x="67" y="24"/>
                    </a:lnTo>
                    <a:lnTo>
                      <a:pt x="67" y="25"/>
                    </a:lnTo>
                    <a:lnTo>
                      <a:pt x="65" y="30"/>
                    </a:lnTo>
                    <a:lnTo>
                      <a:pt x="64" y="30"/>
                    </a:lnTo>
                    <a:lnTo>
                      <a:pt x="61" y="32"/>
                    </a:lnTo>
                    <a:lnTo>
                      <a:pt x="60" y="33"/>
                    </a:lnTo>
                    <a:lnTo>
                      <a:pt x="59" y="33"/>
                    </a:lnTo>
                    <a:lnTo>
                      <a:pt x="59" y="35"/>
                    </a:lnTo>
                    <a:lnTo>
                      <a:pt x="56" y="36"/>
                    </a:lnTo>
                    <a:lnTo>
                      <a:pt x="55" y="38"/>
                    </a:lnTo>
                    <a:lnTo>
                      <a:pt x="53" y="38"/>
                    </a:lnTo>
                    <a:lnTo>
                      <a:pt x="51" y="35"/>
                    </a:lnTo>
                    <a:lnTo>
                      <a:pt x="49" y="35"/>
                    </a:lnTo>
                    <a:lnTo>
                      <a:pt x="48" y="38"/>
                    </a:lnTo>
                    <a:lnTo>
                      <a:pt x="47" y="41"/>
                    </a:lnTo>
                    <a:lnTo>
                      <a:pt x="42" y="41"/>
                    </a:lnTo>
                    <a:lnTo>
                      <a:pt x="40" y="43"/>
                    </a:lnTo>
                    <a:lnTo>
                      <a:pt x="40" y="47"/>
                    </a:lnTo>
                    <a:lnTo>
                      <a:pt x="39" y="47"/>
                    </a:lnTo>
                    <a:lnTo>
                      <a:pt x="38" y="49"/>
                    </a:lnTo>
                    <a:lnTo>
                      <a:pt x="38" y="52"/>
                    </a:lnTo>
                    <a:lnTo>
                      <a:pt x="36" y="52"/>
                    </a:lnTo>
                    <a:lnTo>
                      <a:pt x="31" y="52"/>
                    </a:lnTo>
                    <a:lnTo>
                      <a:pt x="30" y="51"/>
                    </a:lnTo>
                    <a:lnTo>
                      <a:pt x="30" y="49"/>
                    </a:lnTo>
                    <a:lnTo>
                      <a:pt x="28" y="47"/>
                    </a:lnTo>
                    <a:lnTo>
                      <a:pt x="27" y="46"/>
                    </a:lnTo>
                    <a:lnTo>
                      <a:pt x="26" y="46"/>
                    </a:lnTo>
                    <a:lnTo>
                      <a:pt x="24" y="46"/>
                    </a:lnTo>
                    <a:lnTo>
                      <a:pt x="24" y="40"/>
                    </a:lnTo>
                    <a:lnTo>
                      <a:pt x="23" y="38"/>
                    </a:lnTo>
                    <a:lnTo>
                      <a:pt x="20" y="36"/>
                    </a:lnTo>
                    <a:lnTo>
                      <a:pt x="18" y="36"/>
                    </a:lnTo>
                    <a:lnTo>
                      <a:pt x="18" y="38"/>
                    </a:lnTo>
                    <a:lnTo>
                      <a:pt x="15" y="38"/>
                    </a:lnTo>
                    <a:lnTo>
                      <a:pt x="14" y="38"/>
                    </a:lnTo>
                    <a:lnTo>
                      <a:pt x="14" y="36"/>
                    </a:lnTo>
                    <a:lnTo>
                      <a:pt x="11" y="35"/>
                    </a:lnTo>
                    <a:lnTo>
                      <a:pt x="11" y="33"/>
                    </a:lnTo>
                    <a:lnTo>
                      <a:pt x="10" y="33"/>
                    </a:lnTo>
                    <a:lnTo>
                      <a:pt x="7" y="32"/>
                    </a:lnTo>
                    <a:lnTo>
                      <a:pt x="7" y="30"/>
                    </a:lnTo>
                    <a:lnTo>
                      <a:pt x="6" y="29"/>
                    </a:lnTo>
                    <a:lnTo>
                      <a:pt x="2" y="29"/>
                    </a:lnTo>
                    <a:lnTo>
                      <a:pt x="0" y="27"/>
                    </a:lnTo>
                    <a:lnTo>
                      <a:pt x="2" y="25"/>
                    </a:lnTo>
                    <a:lnTo>
                      <a:pt x="3" y="24"/>
                    </a:lnTo>
                    <a:lnTo>
                      <a:pt x="3" y="22"/>
                    </a:lnTo>
                    <a:lnTo>
                      <a:pt x="3" y="21"/>
                    </a:lnTo>
                    <a:lnTo>
                      <a:pt x="3" y="19"/>
                    </a:lnTo>
                    <a:lnTo>
                      <a:pt x="6" y="16"/>
                    </a:lnTo>
                    <a:lnTo>
                      <a:pt x="7" y="16"/>
                    </a:lnTo>
                    <a:lnTo>
                      <a:pt x="11" y="13"/>
                    </a:lnTo>
                    <a:lnTo>
                      <a:pt x="15" y="8"/>
                    </a:lnTo>
                    <a:lnTo>
                      <a:pt x="16" y="7"/>
                    </a:lnTo>
                    <a:lnTo>
                      <a:pt x="16" y="5"/>
                    </a:lnTo>
                    <a:lnTo>
                      <a:pt x="20" y="5"/>
                    </a:lnTo>
                    <a:lnTo>
                      <a:pt x="23" y="3"/>
                    </a:lnTo>
                    <a:lnTo>
                      <a:pt x="26" y="3"/>
                    </a:lnTo>
                    <a:lnTo>
                      <a:pt x="30" y="3"/>
                    </a:lnTo>
                    <a:lnTo>
                      <a:pt x="34" y="3"/>
                    </a:lnTo>
                    <a:lnTo>
                      <a:pt x="40" y="3"/>
                    </a:lnTo>
                    <a:lnTo>
                      <a:pt x="45" y="3"/>
                    </a:lnTo>
                    <a:lnTo>
                      <a:pt x="49" y="2"/>
                    </a:lnTo>
                    <a:lnTo>
                      <a:pt x="51" y="2"/>
                    </a:lnTo>
                    <a:lnTo>
                      <a:pt x="52" y="2"/>
                    </a:lnTo>
                    <a:lnTo>
                      <a:pt x="55" y="0"/>
                    </a:lnTo>
                    <a:lnTo>
                      <a:pt x="56" y="2"/>
                    </a:lnTo>
                    <a:lnTo>
                      <a:pt x="57" y="2"/>
                    </a:lnTo>
                    <a:lnTo>
                      <a:pt x="61" y="2"/>
                    </a:lnTo>
                    <a:lnTo>
                      <a:pt x="63" y="2"/>
                    </a:lnTo>
                    <a:lnTo>
                      <a:pt x="65" y="2"/>
                    </a:lnTo>
                    <a:lnTo>
                      <a:pt x="67" y="2"/>
                    </a:lnTo>
                    <a:lnTo>
                      <a:pt x="71" y="3"/>
                    </a:lnTo>
                    <a:lnTo>
                      <a:pt x="73" y="3"/>
                    </a:lnTo>
                    <a:lnTo>
                      <a:pt x="77" y="3"/>
                    </a:lnTo>
                    <a:lnTo>
                      <a:pt x="80" y="5"/>
                    </a:lnTo>
                    <a:lnTo>
                      <a:pt x="83" y="10"/>
                    </a:lnTo>
                    <a:lnTo>
                      <a:pt x="89" y="13"/>
                    </a:lnTo>
                    <a:lnTo>
                      <a:pt x="91" y="14"/>
                    </a:lnTo>
                    <a:lnTo>
                      <a:pt x="92" y="16"/>
                    </a:lnTo>
                    <a:lnTo>
                      <a:pt x="92" y="1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2" name="Freeform 21"/>
              <p:cNvSpPr>
                <a:spLocks/>
              </p:cNvSpPr>
              <p:nvPr/>
            </p:nvSpPr>
            <p:spPr bwMode="auto">
              <a:xfrm>
                <a:off x="2500874" y="3871233"/>
                <a:ext cx="236040" cy="405493"/>
              </a:xfrm>
              <a:custGeom>
                <a:avLst/>
                <a:gdLst/>
                <a:ahLst/>
                <a:cxnLst>
                  <a:cxn ang="0">
                    <a:pos x="87" y="5"/>
                  </a:cxn>
                  <a:cxn ang="0">
                    <a:pos x="87" y="22"/>
                  </a:cxn>
                  <a:cxn ang="0">
                    <a:pos x="73" y="43"/>
                  </a:cxn>
                  <a:cxn ang="0">
                    <a:pos x="49" y="55"/>
                  </a:cxn>
                  <a:cxn ang="0">
                    <a:pos x="43" y="61"/>
                  </a:cxn>
                  <a:cxn ang="0">
                    <a:pos x="38" y="82"/>
                  </a:cxn>
                  <a:cxn ang="0">
                    <a:pos x="28" y="88"/>
                  </a:cxn>
                  <a:cxn ang="0">
                    <a:pos x="20" y="80"/>
                  </a:cxn>
                  <a:cxn ang="0">
                    <a:pos x="12" y="80"/>
                  </a:cxn>
                  <a:cxn ang="0">
                    <a:pos x="12" y="71"/>
                  </a:cxn>
                  <a:cxn ang="0">
                    <a:pos x="14" y="61"/>
                  </a:cxn>
                  <a:cxn ang="0">
                    <a:pos x="1" y="76"/>
                  </a:cxn>
                  <a:cxn ang="0">
                    <a:pos x="2" y="88"/>
                  </a:cxn>
                  <a:cxn ang="0">
                    <a:pos x="5" y="101"/>
                  </a:cxn>
                  <a:cxn ang="0">
                    <a:pos x="13" y="115"/>
                  </a:cxn>
                  <a:cxn ang="0">
                    <a:pos x="26" y="135"/>
                  </a:cxn>
                  <a:cxn ang="0">
                    <a:pos x="38" y="157"/>
                  </a:cxn>
                  <a:cxn ang="0">
                    <a:pos x="51" y="190"/>
                  </a:cxn>
                  <a:cxn ang="0">
                    <a:pos x="59" y="207"/>
                  </a:cxn>
                  <a:cxn ang="0">
                    <a:pos x="74" y="236"/>
                  </a:cxn>
                  <a:cxn ang="0">
                    <a:pos x="74" y="251"/>
                  </a:cxn>
                  <a:cxn ang="0">
                    <a:pos x="86" y="267"/>
                  </a:cxn>
                  <a:cxn ang="0">
                    <a:pos x="113" y="288"/>
                  </a:cxn>
                  <a:cxn ang="0">
                    <a:pos x="134" y="297"/>
                  </a:cxn>
                  <a:cxn ang="0">
                    <a:pos x="151" y="313"/>
                  </a:cxn>
                  <a:cxn ang="0">
                    <a:pos x="162" y="322"/>
                  </a:cxn>
                  <a:cxn ang="0">
                    <a:pos x="174" y="313"/>
                  </a:cxn>
                  <a:cxn ang="0">
                    <a:pos x="178" y="300"/>
                  </a:cxn>
                  <a:cxn ang="0">
                    <a:pos x="182" y="286"/>
                  </a:cxn>
                  <a:cxn ang="0">
                    <a:pos x="179" y="278"/>
                  </a:cxn>
                  <a:cxn ang="0">
                    <a:pos x="182" y="267"/>
                  </a:cxn>
                  <a:cxn ang="0">
                    <a:pos x="184" y="250"/>
                  </a:cxn>
                  <a:cxn ang="0">
                    <a:pos x="186" y="223"/>
                  </a:cxn>
                  <a:cxn ang="0">
                    <a:pos x="174" y="193"/>
                  </a:cxn>
                  <a:cxn ang="0">
                    <a:pos x="163" y="193"/>
                  </a:cxn>
                  <a:cxn ang="0">
                    <a:pos x="162" y="163"/>
                  </a:cxn>
                  <a:cxn ang="0">
                    <a:pos x="145" y="176"/>
                  </a:cxn>
                  <a:cxn ang="0">
                    <a:pos x="135" y="168"/>
                  </a:cxn>
                  <a:cxn ang="0">
                    <a:pos x="126" y="159"/>
                  </a:cxn>
                  <a:cxn ang="0">
                    <a:pos x="115" y="145"/>
                  </a:cxn>
                  <a:cxn ang="0">
                    <a:pos x="115" y="124"/>
                  </a:cxn>
                  <a:cxn ang="0">
                    <a:pos x="123" y="105"/>
                  </a:cxn>
                  <a:cxn ang="0">
                    <a:pos x="135" y="87"/>
                  </a:cxn>
                  <a:cxn ang="0">
                    <a:pos x="168" y="76"/>
                  </a:cxn>
                  <a:cxn ang="0">
                    <a:pos x="164" y="68"/>
                  </a:cxn>
                  <a:cxn ang="0">
                    <a:pos x="160" y="63"/>
                  </a:cxn>
                  <a:cxn ang="0">
                    <a:pos x="168" y="49"/>
                  </a:cxn>
                  <a:cxn ang="0">
                    <a:pos x="154" y="39"/>
                  </a:cxn>
                  <a:cxn ang="0">
                    <a:pos x="143" y="39"/>
                  </a:cxn>
                  <a:cxn ang="0">
                    <a:pos x="138" y="43"/>
                  </a:cxn>
                  <a:cxn ang="0">
                    <a:pos x="127" y="43"/>
                  </a:cxn>
                  <a:cxn ang="0">
                    <a:pos x="121" y="32"/>
                  </a:cxn>
                  <a:cxn ang="0">
                    <a:pos x="115" y="27"/>
                  </a:cxn>
                  <a:cxn ang="0">
                    <a:pos x="110" y="19"/>
                  </a:cxn>
                  <a:cxn ang="0">
                    <a:pos x="103" y="8"/>
                  </a:cxn>
                  <a:cxn ang="0">
                    <a:pos x="94" y="2"/>
                  </a:cxn>
                </a:cxnLst>
                <a:rect l="0" t="0" r="r" b="b"/>
                <a:pathLst>
                  <a:path w="188" h="322">
                    <a:moveTo>
                      <a:pt x="90" y="0"/>
                    </a:moveTo>
                    <a:lnTo>
                      <a:pt x="89" y="2"/>
                    </a:lnTo>
                    <a:lnTo>
                      <a:pt x="86" y="2"/>
                    </a:lnTo>
                    <a:lnTo>
                      <a:pt x="86" y="3"/>
                    </a:lnTo>
                    <a:lnTo>
                      <a:pt x="87" y="5"/>
                    </a:lnTo>
                    <a:lnTo>
                      <a:pt x="89" y="10"/>
                    </a:lnTo>
                    <a:lnTo>
                      <a:pt x="89" y="11"/>
                    </a:lnTo>
                    <a:lnTo>
                      <a:pt x="91" y="16"/>
                    </a:lnTo>
                    <a:lnTo>
                      <a:pt x="89" y="16"/>
                    </a:lnTo>
                    <a:lnTo>
                      <a:pt x="87" y="22"/>
                    </a:lnTo>
                    <a:lnTo>
                      <a:pt x="83" y="30"/>
                    </a:lnTo>
                    <a:lnTo>
                      <a:pt x="79" y="35"/>
                    </a:lnTo>
                    <a:lnTo>
                      <a:pt x="78" y="36"/>
                    </a:lnTo>
                    <a:lnTo>
                      <a:pt x="75" y="39"/>
                    </a:lnTo>
                    <a:lnTo>
                      <a:pt x="73" y="43"/>
                    </a:lnTo>
                    <a:lnTo>
                      <a:pt x="70" y="46"/>
                    </a:lnTo>
                    <a:lnTo>
                      <a:pt x="66" y="47"/>
                    </a:lnTo>
                    <a:lnTo>
                      <a:pt x="55" y="50"/>
                    </a:lnTo>
                    <a:lnTo>
                      <a:pt x="50" y="54"/>
                    </a:lnTo>
                    <a:lnTo>
                      <a:pt x="49" y="55"/>
                    </a:lnTo>
                    <a:lnTo>
                      <a:pt x="47" y="57"/>
                    </a:lnTo>
                    <a:lnTo>
                      <a:pt x="46" y="60"/>
                    </a:lnTo>
                    <a:lnTo>
                      <a:pt x="46" y="63"/>
                    </a:lnTo>
                    <a:lnTo>
                      <a:pt x="45" y="63"/>
                    </a:lnTo>
                    <a:lnTo>
                      <a:pt x="43" y="61"/>
                    </a:lnTo>
                    <a:lnTo>
                      <a:pt x="43" y="63"/>
                    </a:lnTo>
                    <a:lnTo>
                      <a:pt x="39" y="69"/>
                    </a:lnTo>
                    <a:lnTo>
                      <a:pt x="38" y="74"/>
                    </a:lnTo>
                    <a:lnTo>
                      <a:pt x="38" y="80"/>
                    </a:lnTo>
                    <a:lnTo>
                      <a:pt x="38" y="82"/>
                    </a:lnTo>
                    <a:lnTo>
                      <a:pt x="37" y="83"/>
                    </a:lnTo>
                    <a:lnTo>
                      <a:pt x="35" y="83"/>
                    </a:lnTo>
                    <a:lnTo>
                      <a:pt x="33" y="87"/>
                    </a:lnTo>
                    <a:lnTo>
                      <a:pt x="30" y="88"/>
                    </a:lnTo>
                    <a:lnTo>
                      <a:pt x="28" y="88"/>
                    </a:lnTo>
                    <a:lnTo>
                      <a:pt x="26" y="85"/>
                    </a:lnTo>
                    <a:lnTo>
                      <a:pt x="26" y="83"/>
                    </a:lnTo>
                    <a:lnTo>
                      <a:pt x="25" y="80"/>
                    </a:lnTo>
                    <a:lnTo>
                      <a:pt x="22" y="80"/>
                    </a:lnTo>
                    <a:lnTo>
                      <a:pt x="20" y="80"/>
                    </a:lnTo>
                    <a:lnTo>
                      <a:pt x="20" y="79"/>
                    </a:lnTo>
                    <a:lnTo>
                      <a:pt x="18" y="79"/>
                    </a:lnTo>
                    <a:lnTo>
                      <a:pt x="16" y="77"/>
                    </a:lnTo>
                    <a:lnTo>
                      <a:pt x="13" y="80"/>
                    </a:lnTo>
                    <a:lnTo>
                      <a:pt x="12" y="80"/>
                    </a:lnTo>
                    <a:lnTo>
                      <a:pt x="12" y="79"/>
                    </a:lnTo>
                    <a:lnTo>
                      <a:pt x="12" y="76"/>
                    </a:lnTo>
                    <a:lnTo>
                      <a:pt x="10" y="74"/>
                    </a:lnTo>
                    <a:lnTo>
                      <a:pt x="10" y="72"/>
                    </a:lnTo>
                    <a:lnTo>
                      <a:pt x="12" y="71"/>
                    </a:lnTo>
                    <a:lnTo>
                      <a:pt x="14" y="69"/>
                    </a:lnTo>
                    <a:lnTo>
                      <a:pt x="16" y="68"/>
                    </a:lnTo>
                    <a:lnTo>
                      <a:pt x="16" y="66"/>
                    </a:lnTo>
                    <a:lnTo>
                      <a:pt x="14" y="65"/>
                    </a:lnTo>
                    <a:lnTo>
                      <a:pt x="14" y="61"/>
                    </a:lnTo>
                    <a:lnTo>
                      <a:pt x="14" y="60"/>
                    </a:lnTo>
                    <a:lnTo>
                      <a:pt x="12" y="63"/>
                    </a:lnTo>
                    <a:lnTo>
                      <a:pt x="9" y="66"/>
                    </a:lnTo>
                    <a:lnTo>
                      <a:pt x="5" y="71"/>
                    </a:lnTo>
                    <a:lnTo>
                      <a:pt x="1" y="76"/>
                    </a:lnTo>
                    <a:lnTo>
                      <a:pt x="0" y="77"/>
                    </a:lnTo>
                    <a:lnTo>
                      <a:pt x="0" y="80"/>
                    </a:lnTo>
                    <a:lnTo>
                      <a:pt x="1" y="85"/>
                    </a:lnTo>
                    <a:lnTo>
                      <a:pt x="1" y="87"/>
                    </a:lnTo>
                    <a:lnTo>
                      <a:pt x="2" y="88"/>
                    </a:lnTo>
                    <a:lnTo>
                      <a:pt x="2" y="93"/>
                    </a:lnTo>
                    <a:lnTo>
                      <a:pt x="5" y="96"/>
                    </a:lnTo>
                    <a:lnTo>
                      <a:pt x="6" y="98"/>
                    </a:lnTo>
                    <a:lnTo>
                      <a:pt x="6" y="99"/>
                    </a:lnTo>
                    <a:lnTo>
                      <a:pt x="5" y="101"/>
                    </a:lnTo>
                    <a:lnTo>
                      <a:pt x="2" y="104"/>
                    </a:lnTo>
                    <a:lnTo>
                      <a:pt x="4" y="105"/>
                    </a:lnTo>
                    <a:lnTo>
                      <a:pt x="8" y="108"/>
                    </a:lnTo>
                    <a:lnTo>
                      <a:pt x="10" y="112"/>
                    </a:lnTo>
                    <a:lnTo>
                      <a:pt x="13" y="115"/>
                    </a:lnTo>
                    <a:lnTo>
                      <a:pt x="16" y="116"/>
                    </a:lnTo>
                    <a:lnTo>
                      <a:pt x="20" y="119"/>
                    </a:lnTo>
                    <a:lnTo>
                      <a:pt x="22" y="124"/>
                    </a:lnTo>
                    <a:lnTo>
                      <a:pt x="24" y="126"/>
                    </a:lnTo>
                    <a:lnTo>
                      <a:pt x="26" y="135"/>
                    </a:lnTo>
                    <a:lnTo>
                      <a:pt x="28" y="138"/>
                    </a:lnTo>
                    <a:lnTo>
                      <a:pt x="35" y="148"/>
                    </a:lnTo>
                    <a:lnTo>
                      <a:pt x="38" y="152"/>
                    </a:lnTo>
                    <a:lnTo>
                      <a:pt x="38" y="156"/>
                    </a:lnTo>
                    <a:lnTo>
                      <a:pt x="38" y="157"/>
                    </a:lnTo>
                    <a:lnTo>
                      <a:pt x="42" y="165"/>
                    </a:lnTo>
                    <a:lnTo>
                      <a:pt x="43" y="170"/>
                    </a:lnTo>
                    <a:lnTo>
                      <a:pt x="46" y="179"/>
                    </a:lnTo>
                    <a:lnTo>
                      <a:pt x="51" y="189"/>
                    </a:lnTo>
                    <a:lnTo>
                      <a:pt x="51" y="190"/>
                    </a:lnTo>
                    <a:lnTo>
                      <a:pt x="53" y="198"/>
                    </a:lnTo>
                    <a:lnTo>
                      <a:pt x="54" y="203"/>
                    </a:lnTo>
                    <a:lnTo>
                      <a:pt x="55" y="204"/>
                    </a:lnTo>
                    <a:lnTo>
                      <a:pt x="58" y="206"/>
                    </a:lnTo>
                    <a:lnTo>
                      <a:pt x="59" y="207"/>
                    </a:lnTo>
                    <a:lnTo>
                      <a:pt x="61" y="214"/>
                    </a:lnTo>
                    <a:lnTo>
                      <a:pt x="65" y="220"/>
                    </a:lnTo>
                    <a:lnTo>
                      <a:pt x="67" y="225"/>
                    </a:lnTo>
                    <a:lnTo>
                      <a:pt x="70" y="231"/>
                    </a:lnTo>
                    <a:lnTo>
                      <a:pt x="74" y="236"/>
                    </a:lnTo>
                    <a:lnTo>
                      <a:pt x="75" y="240"/>
                    </a:lnTo>
                    <a:lnTo>
                      <a:pt x="75" y="244"/>
                    </a:lnTo>
                    <a:lnTo>
                      <a:pt x="74" y="245"/>
                    </a:lnTo>
                    <a:lnTo>
                      <a:pt x="73" y="247"/>
                    </a:lnTo>
                    <a:lnTo>
                      <a:pt x="74" y="251"/>
                    </a:lnTo>
                    <a:lnTo>
                      <a:pt x="74" y="253"/>
                    </a:lnTo>
                    <a:lnTo>
                      <a:pt x="77" y="256"/>
                    </a:lnTo>
                    <a:lnTo>
                      <a:pt x="79" y="259"/>
                    </a:lnTo>
                    <a:lnTo>
                      <a:pt x="82" y="261"/>
                    </a:lnTo>
                    <a:lnTo>
                      <a:pt x="86" y="267"/>
                    </a:lnTo>
                    <a:lnTo>
                      <a:pt x="89" y="270"/>
                    </a:lnTo>
                    <a:lnTo>
                      <a:pt x="91" y="272"/>
                    </a:lnTo>
                    <a:lnTo>
                      <a:pt x="98" y="277"/>
                    </a:lnTo>
                    <a:lnTo>
                      <a:pt x="107" y="281"/>
                    </a:lnTo>
                    <a:lnTo>
                      <a:pt x="113" y="288"/>
                    </a:lnTo>
                    <a:lnTo>
                      <a:pt x="114" y="288"/>
                    </a:lnTo>
                    <a:lnTo>
                      <a:pt x="125" y="292"/>
                    </a:lnTo>
                    <a:lnTo>
                      <a:pt x="131" y="297"/>
                    </a:lnTo>
                    <a:lnTo>
                      <a:pt x="133" y="297"/>
                    </a:lnTo>
                    <a:lnTo>
                      <a:pt x="134" y="297"/>
                    </a:lnTo>
                    <a:lnTo>
                      <a:pt x="141" y="303"/>
                    </a:lnTo>
                    <a:lnTo>
                      <a:pt x="143" y="305"/>
                    </a:lnTo>
                    <a:lnTo>
                      <a:pt x="146" y="308"/>
                    </a:lnTo>
                    <a:lnTo>
                      <a:pt x="148" y="309"/>
                    </a:lnTo>
                    <a:lnTo>
                      <a:pt x="151" y="313"/>
                    </a:lnTo>
                    <a:lnTo>
                      <a:pt x="154" y="317"/>
                    </a:lnTo>
                    <a:lnTo>
                      <a:pt x="158" y="319"/>
                    </a:lnTo>
                    <a:lnTo>
                      <a:pt x="159" y="322"/>
                    </a:lnTo>
                    <a:lnTo>
                      <a:pt x="160" y="322"/>
                    </a:lnTo>
                    <a:lnTo>
                      <a:pt x="162" y="322"/>
                    </a:lnTo>
                    <a:lnTo>
                      <a:pt x="164" y="320"/>
                    </a:lnTo>
                    <a:lnTo>
                      <a:pt x="170" y="319"/>
                    </a:lnTo>
                    <a:lnTo>
                      <a:pt x="171" y="319"/>
                    </a:lnTo>
                    <a:lnTo>
                      <a:pt x="172" y="316"/>
                    </a:lnTo>
                    <a:lnTo>
                      <a:pt x="174" y="313"/>
                    </a:lnTo>
                    <a:lnTo>
                      <a:pt x="175" y="311"/>
                    </a:lnTo>
                    <a:lnTo>
                      <a:pt x="175" y="309"/>
                    </a:lnTo>
                    <a:lnTo>
                      <a:pt x="174" y="309"/>
                    </a:lnTo>
                    <a:lnTo>
                      <a:pt x="174" y="306"/>
                    </a:lnTo>
                    <a:lnTo>
                      <a:pt x="178" y="300"/>
                    </a:lnTo>
                    <a:lnTo>
                      <a:pt x="180" y="297"/>
                    </a:lnTo>
                    <a:lnTo>
                      <a:pt x="184" y="292"/>
                    </a:lnTo>
                    <a:lnTo>
                      <a:pt x="184" y="289"/>
                    </a:lnTo>
                    <a:lnTo>
                      <a:pt x="184" y="288"/>
                    </a:lnTo>
                    <a:lnTo>
                      <a:pt x="182" y="286"/>
                    </a:lnTo>
                    <a:lnTo>
                      <a:pt x="180" y="286"/>
                    </a:lnTo>
                    <a:lnTo>
                      <a:pt x="180" y="284"/>
                    </a:lnTo>
                    <a:lnTo>
                      <a:pt x="179" y="284"/>
                    </a:lnTo>
                    <a:lnTo>
                      <a:pt x="179" y="281"/>
                    </a:lnTo>
                    <a:lnTo>
                      <a:pt x="179" y="278"/>
                    </a:lnTo>
                    <a:lnTo>
                      <a:pt x="179" y="275"/>
                    </a:lnTo>
                    <a:lnTo>
                      <a:pt x="180" y="272"/>
                    </a:lnTo>
                    <a:lnTo>
                      <a:pt x="182" y="270"/>
                    </a:lnTo>
                    <a:lnTo>
                      <a:pt x="182" y="269"/>
                    </a:lnTo>
                    <a:lnTo>
                      <a:pt x="182" y="267"/>
                    </a:lnTo>
                    <a:lnTo>
                      <a:pt x="182" y="266"/>
                    </a:lnTo>
                    <a:lnTo>
                      <a:pt x="179" y="261"/>
                    </a:lnTo>
                    <a:lnTo>
                      <a:pt x="180" y="258"/>
                    </a:lnTo>
                    <a:lnTo>
                      <a:pt x="184" y="256"/>
                    </a:lnTo>
                    <a:lnTo>
                      <a:pt x="184" y="250"/>
                    </a:lnTo>
                    <a:lnTo>
                      <a:pt x="183" y="244"/>
                    </a:lnTo>
                    <a:lnTo>
                      <a:pt x="183" y="240"/>
                    </a:lnTo>
                    <a:lnTo>
                      <a:pt x="184" y="234"/>
                    </a:lnTo>
                    <a:lnTo>
                      <a:pt x="184" y="226"/>
                    </a:lnTo>
                    <a:lnTo>
                      <a:pt x="186" y="223"/>
                    </a:lnTo>
                    <a:lnTo>
                      <a:pt x="187" y="220"/>
                    </a:lnTo>
                    <a:lnTo>
                      <a:pt x="188" y="220"/>
                    </a:lnTo>
                    <a:lnTo>
                      <a:pt x="188" y="218"/>
                    </a:lnTo>
                    <a:lnTo>
                      <a:pt x="184" y="212"/>
                    </a:lnTo>
                    <a:lnTo>
                      <a:pt x="174" y="193"/>
                    </a:lnTo>
                    <a:lnTo>
                      <a:pt x="170" y="193"/>
                    </a:lnTo>
                    <a:lnTo>
                      <a:pt x="167" y="195"/>
                    </a:lnTo>
                    <a:lnTo>
                      <a:pt x="166" y="195"/>
                    </a:lnTo>
                    <a:lnTo>
                      <a:pt x="164" y="195"/>
                    </a:lnTo>
                    <a:lnTo>
                      <a:pt x="163" y="193"/>
                    </a:lnTo>
                    <a:lnTo>
                      <a:pt x="162" y="193"/>
                    </a:lnTo>
                    <a:lnTo>
                      <a:pt x="162" y="184"/>
                    </a:lnTo>
                    <a:lnTo>
                      <a:pt x="162" y="182"/>
                    </a:lnTo>
                    <a:lnTo>
                      <a:pt x="162" y="165"/>
                    </a:lnTo>
                    <a:lnTo>
                      <a:pt x="162" y="163"/>
                    </a:lnTo>
                    <a:lnTo>
                      <a:pt x="160" y="165"/>
                    </a:lnTo>
                    <a:lnTo>
                      <a:pt x="158" y="168"/>
                    </a:lnTo>
                    <a:lnTo>
                      <a:pt x="152" y="173"/>
                    </a:lnTo>
                    <a:lnTo>
                      <a:pt x="147" y="176"/>
                    </a:lnTo>
                    <a:lnTo>
                      <a:pt x="145" y="176"/>
                    </a:lnTo>
                    <a:lnTo>
                      <a:pt x="141" y="176"/>
                    </a:lnTo>
                    <a:lnTo>
                      <a:pt x="138" y="174"/>
                    </a:lnTo>
                    <a:lnTo>
                      <a:pt x="137" y="173"/>
                    </a:lnTo>
                    <a:lnTo>
                      <a:pt x="135" y="170"/>
                    </a:lnTo>
                    <a:lnTo>
                      <a:pt x="135" y="168"/>
                    </a:lnTo>
                    <a:lnTo>
                      <a:pt x="134" y="167"/>
                    </a:lnTo>
                    <a:lnTo>
                      <a:pt x="129" y="167"/>
                    </a:lnTo>
                    <a:lnTo>
                      <a:pt x="125" y="165"/>
                    </a:lnTo>
                    <a:lnTo>
                      <a:pt x="126" y="160"/>
                    </a:lnTo>
                    <a:lnTo>
                      <a:pt x="126" y="159"/>
                    </a:lnTo>
                    <a:lnTo>
                      <a:pt x="123" y="157"/>
                    </a:lnTo>
                    <a:lnTo>
                      <a:pt x="119" y="152"/>
                    </a:lnTo>
                    <a:lnTo>
                      <a:pt x="119" y="149"/>
                    </a:lnTo>
                    <a:lnTo>
                      <a:pt x="117" y="146"/>
                    </a:lnTo>
                    <a:lnTo>
                      <a:pt x="115" y="145"/>
                    </a:lnTo>
                    <a:lnTo>
                      <a:pt x="115" y="141"/>
                    </a:lnTo>
                    <a:lnTo>
                      <a:pt x="113" y="134"/>
                    </a:lnTo>
                    <a:lnTo>
                      <a:pt x="113" y="132"/>
                    </a:lnTo>
                    <a:lnTo>
                      <a:pt x="113" y="130"/>
                    </a:lnTo>
                    <a:lnTo>
                      <a:pt x="115" y="124"/>
                    </a:lnTo>
                    <a:lnTo>
                      <a:pt x="117" y="118"/>
                    </a:lnTo>
                    <a:lnTo>
                      <a:pt x="118" y="116"/>
                    </a:lnTo>
                    <a:lnTo>
                      <a:pt x="121" y="116"/>
                    </a:lnTo>
                    <a:lnTo>
                      <a:pt x="123" y="115"/>
                    </a:lnTo>
                    <a:lnTo>
                      <a:pt x="123" y="105"/>
                    </a:lnTo>
                    <a:lnTo>
                      <a:pt x="123" y="104"/>
                    </a:lnTo>
                    <a:lnTo>
                      <a:pt x="126" y="99"/>
                    </a:lnTo>
                    <a:lnTo>
                      <a:pt x="129" y="94"/>
                    </a:lnTo>
                    <a:lnTo>
                      <a:pt x="133" y="90"/>
                    </a:lnTo>
                    <a:lnTo>
                      <a:pt x="135" y="87"/>
                    </a:lnTo>
                    <a:lnTo>
                      <a:pt x="139" y="83"/>
                    </a:lnTo>
                    <a:lnTo>
                      <a:pt x="145" y="80"/>
                    </a:lnTo>
                    <a:lnTo>
                      <a:pt x="159" y="76"/>
                    </a:lnTo>
                    <a:lnTo>
                      <a:pt x="162" y="74"/>
                    </a:lnTo>
                    <a:lnTo>
                      <a:pt x="168" y="76"/>
                    </a:lnTo>
                    <a:lnTo>
                      <a:pt x="170" y="74"/>
                    </a:lnTo>
                    <a:lnTo>
                      <a:pt x="170" y="72"/>
                    </a:lnTo>
                    <a:lnTo>
                      <a:pt x="168" y="72"/>
                    </a:lnTo>
                    <a:lnTo>
                      <a:pt x="166" y="69"/>
                    </a:lnTo>
                    <a:lnTo>
                      <a:pt x="164" y="68"/>
                    </a:lnTo>
                    <a:lnTo>
                      <a:pt x="163" y="68"/>
                    </a:lnTo>
                    <a:lnTo>
                      <a:pt x="162" y="68"/>
                    </a:lnTo>
                    <a:lnTo>
                      <a:pt x="160" y="68"/>
                    </a:lnTo>
                    <a:lnTo>
                      <a:pt x="160" y="66"/>
                    </a:lnTo>
                    <a:lnTo>
                      <a:pt x="160" y="63"/>
                    </a:lnTo>
                    <a:lnTo>
                      <a:pt x="162" y="60"/>
                    </a:lnTo>
                    <a:lnTo>
                      <a:pt x="166" y="55"/>
                    </a:lnTo>
                    <a:lnTo>
                      <a:pt x="167" y="54"/>
                    </a:lnTo>
                    <a:lnTo>
                      <a:pt x="168" y="50"/>
                    </a:lnTo>
                    <a:lnTo>
                      <a:pt x="168" y="49"/>
                    </a:lnTo>
                    <a:lnTo>
                      <a:pt x="166" y="46"/>
                    </a:lnTo>
                    <a:lnTo>
                      <a:pt x="160" y="43"/>
                    </a:lnTo>
                    <a:lnTo>
                      <a:pt x="156" y="39"/>
                    </a:lnTo>
                    <a:lnTo>
                      <a:pt x="155" y="39"/>
                    </a:lnTo>
                    <a:lnTo>
                      <a:pt x="154" y="39"/>
                    </a:lnTo>
                    <a:lnTo>
                      <a:pt x="151" y="41"/>
                    </a:lnTo>
                    <a:lnTo>
                      <a:pt x="150" y="43"/>
                    </a:lnTo>
                    <a:lnTo>
                      <a:pt x="147" y="41"/>
                    </a:lnTo>
                    <a:lnTo>
                      <a:pt x="146" y="39"/>
                    </a:lnTo>
                    <a:lnTo>
                      <a:pt x="143" y="39"/>
                    </a:lnTo>
                    <a:lnTo>
                      <a:pt x="142" y="39"/>
                    </a:lnTo>
                    <a:lnTo>
                      <a:pt x="141" y="39"/>
                    </a:lnTo>
                    <a:lnTo>
                      <a:pt x="139" y="41"/>
                    </a:lnTo>
                    <a:lnTo>
                      <a:pt x="138" y="41"/>
                    </a:lnTo>
                    <a:lnTo>
                      <a:pt x="138" y="43"/>
                    </a:lnTo>
                    <a:lnTo>
                      <a:pt x="137" y="44"/>
                    </a:lnTo>
                    <a:lnTo>
                      <a:pt x="135" y="44"/>
                    </a:lnTo>
                    <a:lnTo>
                      <a:pt x="134" y="44"/>
                    </a:lnTo>
                    <a:lnTo>
                      <a:pt x="131" y="43"/>
                    </a:lnTo>
                    <a:lnTo>
                      <a:pt x="127" y="43"/>
                    </a:lnTo>
                    <a:lnTo>
                      <a:pt x="126" y="43"/>
                    </a:lnTo>
                    <a:lnTo>
                      <a:pt x="123" y="43"/>
                    </a:lnTo>
                    <a:lnTo>
                      <a:pt x="122" y="41"/>
                    </a:lnTo>
                    <a:lnTo>
                      <a:pt x="121" y="39"/>
                    </a:lnTo>
                    <a:lnTo>
                      <a:pt x="121" y="32"/>
                    </a:lnTo>
                    <a:lnTo>
                      <a:pt x="119" y="32"/>
                    </a:lnTo>
                    <a:lnTo>
                      <a:pt x="118" y="32"/>
                    </a:lnTo>
                    <a:lnTo>
                      <a:pt x="117" y="30"/>
                    </a:lnTo>
                    <a:lnTo>
                      <a:pt x="115" y="30"/>
                    </a:lnTo>
                    <a:lnTo>
                      <a:pt x="115" y="27"/>
                    </a:lnTo>
                    <a:lnTo>
                      <a:pt x="115" y="22"/>
                    </a:lnTo>
                    <a:lnTo>
                      <a:pt x="114" y="21"/>
                    </a:lnTo>
                    <a:lnTo>
                      <a:pt x="113" y="19"/>
                    </a:lnTo>
                    <a:lnTo>
                      <a:pt x="111" y="19"/>
                    </a:lnTo>
                    <a:lnTo>
                      <a:pt x="110" y="19"/>
                    </a:lnTo>
                    <a:lnTo>
                      <a:pt x="107" y="19"/>
                    </a:lnTo>
                    <a:lnTo>
                      <a:pt x="107" y="17"/>
                    </a:lnTo>
                    <a:lnTo>
                      <a:pt x="106" y="16"/>
                    </a:lnTo>
                    <a:lnTo>
                      <a:pt x="103" y="13"/>
                    </a:lnTo>
                    <a:lnTo>
                      <a:pt x="103" y="8"/>
                    </a:lnTo>
                    <a:lnTo>
                      <a:pt x="101" y="6"/>
                    </a:lnTo>
                    <a:lnTo>
                      <a:pt x="99" y="6"/>
                    </a:lnTo>
                    <a:lnTo>
                      <a:pt x="98" y="3"/>
                    </a:lnTo>
                    <a:lnTo>
                      <a:pt x="97" y="2"/>
                    </a:lnTo>
                    <a:lnTo>
                      <a:pt x="94" y="2"/>
                    </a:lnTo>
                    <a:lnTo>
                      <a:pt x="91" y="0"/>
                    </a:lnTo>
                    <a:lnTo>
                      <a:pt x="9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3" name="Freeform 22"/>
              <p:cNvSpPr>
                <a:spLocks/>
              </p:cNvSpPr>
              <p:nvPr/>
            </p:nvSpPr>
            <p:spPr bwMode="auto">
              <a:xfrm>
                <a:off x="2500874" y="3871233"/>
                <a:ext cx="236040" cy="405493"/>
              </a:xfrm>
              <a:custGeom>
                <a:avLst/>
                <a:gdLst/>
                <a:ahLst/>
                <a:cxnLst>
                  <a:cxn ang="0">
                    <a:pos x="86" y="3"/>
                  </a:cxn>
                  <a:cxn ang="0">
                    <a:pos x="91" y="16"/>
                  </a:cxn>
                  <a:cxn ang="0">
                    <a:pos x="79" y="35"/>
                  </a:cxn>
                  <a:cxn ang="0">
                    <a:pos x="70" y="46"/>
                  </a:cxn>
                  <a:cxn ang="0">
                    <a:pos x="49" y="55"/>
                  </a:cxn>
                  <a:cxn ang="0">
                    <a:pos x="45" y="63"/>
                  </a:cxn>
                  <a:cxn ang="0">
                    <a:pos x="38" y="74"/>
                  </a:cxn>
                  <a:cxn ang="0">
                    <a:pos x="35" y="83"/>
                  </a:cxn>
                  <a:cxn ang="0">
                    <a:pos x="26" y="85"/>
                  </a:cxn>
                  <a:cxn ang="0">
                    <a:pos x="20" y="80"/>
                  </a:cxn>
                  <a:cxn ang="0">
                    <a:pos x="13" y="80"/>
                  </a:cxn>
                  <a:cxn ang="0">
                    <a:pos x="10" y="74"/>
                  </a:cxn>
                  <a:cxn ang="0">
                    <a:pos x="16" y="68"/>
                  </a:cxn>
                  <a:cxn ang="0">
                    <a:pos x="14" y="60"/>
                  </a:cxn>
                  <a:cxn ang="0">
                    <a:pos x="1" y="76"/>
                  </a:cxn>
                  <a:cxn ang="0">
                    <a:pos x="1" y="87"/>
                  </a:cxn>
                  <a:cxn ang="0">
                    <a:pos x="6" y="98"/>
                  </a:cxn>
                  <a:cxn ang="0">
                    <a:pos x="4" y="105"/>
                  </a:cxn>
                  <a:cxn ang="0">
                    <a:pos x="16" y="116"/>
                  </a:cxn>
                  <a:cxn ang="0">
                    <a:pos x="26" y="135"/>
                  </a:cxn>
                  <a:cxn ang="0">
                    <a:pos x="38" y="156"/>
                  </a:cxn>
                  <a:cxn ang="0">
                    <a:pos x="46" y="179"/>
                  </a:cxn>
                  <a:cxn ang="0">
                    <a:pos x="54" y="203"/>
                  </a:cxn>
                  <a:cxn ang="0">
                    <a:pos x="61" y="214"/>
                  </a:cxn>
                  <a:cxn ang="0">
                    <a:pos x="74" y="236"/>
                  </a:cxn>
                  <a:cxn ang="0">
                    <a:pos x="73" y="247"/>
                  </a:cxn>
                  <a:cxn ang="0">
                    <a:pos x="79" y="259"/>
                  </a:cxn>
                  <a:cxn ang="0">
                    <a:pos x="91" y="272"/>
                  </a:cxn>
                  <a:cxn ang="0">
                    <a:pos x="114" y="288"/>
                  </a:cxn>
                  <a:cxn ang="0">
                    <a:pos x="134" y="297"/>
                  </a:cxn>
                  <a:cxn ang="0">
                    <a:pos x="148" y="309"/>
                  </a:cxn>
                  <a:cxn ang="0">
                    <a:pos x="159" y="322"/>
                  </a:cxn>
                  <a:cxn ang="0">
                    <a:pos x="170" y="319"/>
                  </a:cxn>
                  <a:cxn ang="0">
                    <a:pos x="175" y="311"/>
                  </a:cxn>
                  <a:cxn ang="0">
                    <a:pos x="178" y="300"/>
                  </a:cxn>
                  <a:cxn ang="0">
                    <a:pos x="184" y="288"/>
                  </a:cxn>
                  <a:cxn ang="0">
                    <a:pos x="179" y="284"/>
                  </a:cxn>
                  <a:cxn ang="0">
                    <a:pos x="180" y="272"/>
                  </a:cxn>
                  <a:cxn ang="0">
                    <a:pos x="182" y="266"/>
                  </a:cxn>
                  <a:cxn ang="0">
                    <a:pos x="184" y="250"/>
                  </a:cxn>
                  <a:cxn ang="0">
                    <a:pos x="184" y="226"/>
                  </a:cxn>
                  <a:cxn ang="0">
                    <a:pos x="188" y="218"/>
                  </a:cxn>
                  <a:cxn ang="0">
                    <a:pos x="167" y="195"/>
                  </a:cxn>
                  <a:cxn ang="0">
                    <a:pos x="162" y="193"/>
                  </a:cxn>
                  <a:cxn ang="0">
                    <a:pos x="162" y="163"/>
                  </a:cxn>
                  <a:cxn ang="0">
                    <a:pos x="147" y="176"/>
                  </a:cxn>
                  <a:cxn ang="0">
                    <a:pos x="137" y="173"/>
                  </a:cxn>
                  <a:cxn ang="0">
                    <a:pos x="129" y="167"/>
                  </a:cxn>
                  <a:cxn ang="0">
                    <a:pos x="123" y="157"/>
                  </a:cxn>
                </a:cxnLst>
                <a:rect l="0" t="0" r="r" b="b"/>
                <a:pathLst>
                  <a:path w="188" h="322">
                    <a:moveTo>
                      <a:pt x="90" y="0"/>
                    </a:moveTo>
                    <a:lnTo>
                      <a:pt x="89" y="2"/>
                    </a:lnTo>
                    <a:lnTo>
                      <a:pt x="86" y="2"/>
                    </a:lnTo>
                    <a:lnTo>
                      <a:pt x="86" y="3"/>
                    </a:lnTo>
                    <a:lnTo>
                      <a:pt x="87" y="5"/>
                    </a:lnTo>
                    <a:lnTo>
                      <a:pt x="89" y="10"/>
                    </a:lnTo>
                    <a:lnTo>
                      <a:pt x="89" y="11"/>
                    </a:lnTo>
                    <a:lnTo>
                      <a:pt x="91" y="16"/>
                    </a:lnTo>
                    <a:lnTo>
                      <a:pt x="89" y="16"/>
                    </a:lnTo>
                    <a:lnTo>
                      <a:pt x="87" y="22"/>
                    </a:lnTo>
                    <a:lnTo>
                      <a:pt x="83" y="30"/>
                    </a:lnTo>
                    <a:lnTo>
                      <a:pt x="79" y="35"/>
                    </a:lnTo>
                    <a:lnTo>
                      <a:pt x="78" y="36"/>
                    </a:lnTo>
                    <a:lnTo>
                      <a:pt x="75" y="39"/>
                    </a:lnTo>
                    <a:lnTo>
                      <a:pt x="73" y="43"/>
                    </a:lnTo>
                    <a:lnTo>
                      <a:pt x="70" y="46"/>
                    </a:lnTo>
                    <a:lnTo>
                      <a:pt x="66" y="47"/>
                    </a:lnTo>
                    <a:lnTo>
                      <a:pt x="55" y="50"/>
                    </a:lnTo>
                    <a:lnTo>
                      <a:pt x="50" y="54"/>
                    </a:lnTo>
                    <a:lnTo>
                      <a:pt x="49" y="55"/>
                    </a:lnTo>
                    <a:lnTo>
                      <a:pt x="47" y="57"/>
                    </a:lnTo>
                    <a:lnTo>
                      <a:pt x="46" y="60"/>
                    </a:lnTo>
                    <a:lnTo>
                      <a:pt x="46" y="63"/>
                    </a:lnTo>
                    <a:lnTo>
                      <a:pt x="45" y="63"/>
                    </a:lnTo>
                    <a:lnTo>
                      <a:pt x="43" y="61"/>
                    </a:lnTo>
                    <a:lnTo>
                      <a:pt x="43" y="63"/>
                    </a:lnTo>
                    <a:lnTo>
                      <a:pt x="39" y="69"/>
                    </a:lnTo>
                    <a:lnTo>
                      <a:pt x="38" y="74"/>
                    </a:lnTo>
                    <a:lnTo>
                      <a:pt x="38" y="80"/>
                    </a:lnTo>
                    <a:lnTo>
                      <a:pt x="38" y="82"/>
                    </a:lnTo>
                    <a:lnTo>
                      <a:pt x="37" y="83"/>
                    </a:lnTo>
                    <a:lnTo>
                      <a:pt x="35" y="83"/>
                    </a:lnTo>
                    <a:lnTo>
                      <a:pt x="33" y="87"/>
                    </a:lnTo>
                    <a:lnTo>
                      <a:pt x="30" y="88"/>
                    </a:lnTo>
                    <a:lnTo>
                      <a:pt x="28" y="88"/>
                    </a:lnTo>
                    <a:lnTo>
                      <a:pt x="26" y="85"/>
                    </a:lnTo>
                    <a:lnTo>
                      <a:pt x="26" y="83"/>
                    </a:lnTo>
                    <a:lnTo>
                      <a:pt x="25" y="80"/>
                    </a:lnTo>
                    <a:lnTo>
                      <a:pt x="22" y="80"/>
                    </a:lnTo>
                    <a:lnTo>
                      <a:pt x="20" y="80"/>
                    </a:lnTo>
                    <a:lnTo>
                      <a:pt x="20" y="79"/>
                    </a:lnTo>
                    <a:lnTo>
                      <a:pt x="18" y="79"/>
                    </a:lnTo>
                    <a:lnTo>
                      <a:pt x="16" y="77"/>
                    </a:lnTo>
                    <a:lnTo>
                      <a:pt x="13" y="80"/>
                    </a:lnTo>
                    <a:lnTo>
                      <a:pt x="12" y="80"/>
                    </a:lnTo>
                    <a:lnTo>
                      <a:pt x="12" y="79"/>
                    </a:lnTo>
                    <a:lnTo>
                      <a:pt x="12" y="76"/>
                    </a:lnTo>
                    <a:lnTo>
                      <a:pt x="10" y="74"/>
                    </a:lnTo>
                    <a:lnTo>
                      <a:pt x="10" y="72"/>
                    </a:lnTo>
                    <a:lnTo>
                      <a:pt x="12" y="71"/>
                    </a:lnTo>
                    <a:lnTo>
                      <a:pt x="14" y="69"/>
                    </a:lnTo>
                    <a:lnTo>
                      <a:pt x="16" y="68"/>
                    </a:lnTo>
                    <a:lnTo>
                      <a:pt x="16" y="66"/>
                    </a:lnTo>
                    <a:lnTo>
                      <a:pt x="14" y="65"/>
                    </a:lnTo>
                    <a:lnTo>
                      <a:pt x="14" y="61"/>
                    </a:lnTo>
                    <a:lnTo>
                      <a:pt x="14" y="60"/>
                    </a:lnTo>
                    <a:lnTo>
                      <a:pt x="12" y="63"/>
                    </a:lnTo>
                    <a:lnTo>
                      <a:pt x="9" y="66"/>
                    </a:lnTo>
                    <a:lnTo>
                      <a:pt x="5" y="71"/>
                    </a:lnTo>
                    <a:lnTo>
                      <a:pt x="1" y="76"/>
                    </a:lnTo>
                    <a:lnTo>
                      <a:pt x="0" y="77"/>
                    </a:lnTo>
                    <a:lnTo>
                      <a:pt x="0" y="80"/>
                    </a:lnTo>
                    <a:lnTo>
                      <a:pt x="1" y="85"/>
                    </a:lnTo>
                    <a:lnTo>
                      <a:pt x="1" y="87"/>
                    </a:lnTo>
                    <a:lnTo>
                      <a:pt x="2" y="88"/>
                    </a:lnTo>
                    <a:lnTo>
                      <a:pt x="2" y="93"/>
                    </a:lnTo>
                    <a:lnTo>
                      <a:pt x="5" y="96"/>
                    </a:lnTo>
                    <a:lnTo>
                      <a:pt x="6" y="98"/>
                    </a:lnTo>
                    <a:lnTo>
                      <a:pt x="6" y="99"/>
                    </a:lnTo>
                    <a:lnTo>
                      <a:pt x="5" y="101"/>
                    </a:lnTo>
                    <a:lnTo>
                      <a:pt x="2" y="104"/>
                    </a:lnTo>
                    <a:lnTo>
                      <a:pt x="4" y="105"/>
                    </a:lnTo>
                    <a:lnTo>
                      <a:pt x="8" y="108"/>
                    </a:lnTo>
                    <a:lnTo>
                      <a:pt x="10" y="112"/>
                    </a:lnTo>
                    <a:lnTo>
                      <a:pt x="13" y="115"/>
                    </a:lnTo>
                    <a:lnTo>
                      <a:pt x="16" y="116"/>
                    </a:lnTo>
                    <a:lnTo>
                      <a:pt x="20" y="119"/>
                    </a:lnTo>
                    <a:lnTo>
                      <a:pt x="22" y="124"/>
                    </a:lnTo>
                    <a:lnTo>
                      <a:pt x="24" y="126"/>
                    </a:lnTo>
                    <a:lnTo>
                      <a:pt x="26" y="135"/>
                    </a:lnTo>
                    <a:lnTo>
                      <a:pt x="28" y="138"/>
                    </a:lnTo>
                    <a:lnTo>
                      <a:pt x="35" y="148"/>
                    </a:lnTo>
                    <a:lnTo>
                      <a:pt x="38" y="152"/>
                    </a:lnTo>
                    <a:lnTo>
                      <a:pt x="38" y="156"/>
                    </a:lnTo>
                    <a:lnTo>
                      <a:pt x="38" y="157"/>
                    </a:lnTo>
                    <a:lnTo>
                      <a:pt x="42" y="165"/>
                    </a:lnTo>
                    <a:lnTo>
                      <a:pt x="43" y="170"/>
                    </a:lnTo>
                    <a:lnTo>
                      <a:pt x="46" y="179"/>
                    </a:lnTo>
                    <a:lnTo>
                      <a:pt x="51" y="189"/>
                    </a:lnTo>
                    <a:lnTo>
                      <a:pt x="51" y="190"/>
                    </a:lnTo>
                    <a:lnTo>
                      <a:pt x="53" y="198"/>
                    </a:lnTo>
                    <a:lnTo>
                      <a:pt x="54" y="203"/>
                    </a:lnTo>
                    <a:lnTo>
                      <a:pt x="55" y="204"/>
                    </a:lnTo>
                    <a:lnTo>
                      <a:pt x="58" y="206"/>
                    </a:lnTo>
                    <a:lnTo>
                      <a:pt x="59" y="207"/>
                    </a:lnTo>
                    <a:lnTo>
                      <a:pt x="61" y="214"/>
                    </a:lnTo>
                    <a:lnTo>
                      <a:pt x="65" y="220"/>
                    </a:lnTo>
                    <a:lnTo>
                      <a:pt x="67" y="225"/>
                    </a:lnTo>
                    <a:lnTo>
                      <a:pt x="70" y="231"/>
                    </a:lnTo>
                    <a:lnTo>
                      <a:pt x="74" y="236"/>
                    </a:lnTo>
                    <a:lnTo>
                      <a:pt x="75" y="240"/>
                    </a:lnTo>
                    <a:lnTo>
                      <a:pt x="75" y="244"/>
                    </a:lnTo>
                    <a:lnTo>
                      <a:pt x="74" y="245"/>
                    </a:lnTo>
                    <a:lnTo>
                      <a:pt x="73" y="247"/>
                    </a:lnTo>
                    <a:lnTo>
                      <a:pt x="74" y="251"/>
                    </a:lnTo>
                    <a:lnTo>
                      <a:pt x="74" y="253"/>
                    </a:lnTo>
                    <a:lnTo>
                      <a:pt x="77" y="256"/>
                    </a:lnTo>
                    <a:lnTo>
                      <a:pt x="79" y="259"/>
                    </a:lnTo>
                    <a:lnTo>
                      <a:pt x="82" y="261"/>
                    </a:lnTo>
                    <a:lnTo>
                      <a:pt x="86" y="267"/>
                    </a:lnTo>
                    <a:lnTo>
                      <a:pt x="89" y="270"/>
                    </a:lnTo>
                    <a:lnTo>
                      <a:pt x="91" y="272"/>
                    </a:lnTo>
                    <a:lnTo>
                      <a:pt x="98" y="277"/>
                    </a:lnTo>
                    <a:lnTo>
                      <a:pt x="107" y="281"/>
                    </a:lnTo>
                    <a:lnTo>
                      <a:pt x="113" y="288"/>
                    </a:lnTo>
                    <a:lnTo>
                      <a:pt x="114" y="288"/>
                    </a:lnTo>
                    <a:lnTo>
                      <a:pt x="125" y="292"/>
                    </a:lnTo>
                    <a:lnTo>
                      <a:pt x="131" y="297"/>
                    </a:lnTo>
                    <a:lnTo>
                      <a:pt x="133" y="297"/>
                    </a:lnTo>
                    <a:lnTo>
                      <a:pt x="134" y="297"/>
                    </a:lnTo>
                    <a:lnTo>
                      <a:pt x="141" y="303"/>
                    </a:lnTo>
                    <a:lnTo>
                      <a:pt x="143" y="305"/>
                    </a:lnTo>
                    <a:lnTo>
                      <a:pt x="146" y="308"/>
                    </a:lnTo>
                    <a:lnTo>
                      <a:pt x="148" y="309"/>
                    </a:lnTo>
                    <a:lnTo>
                      <a:pt x="151" y="313"/>
                    </a:lnTo>
                    <a:lnTo>
                      <a:pt x="154" y="317"/>
                    </a:lnTo>
                    <a:lnTo>
                      <a:pt x="158" y="319"/>
                    </a:lnTo>
                    <a:lnTo>
                      <a:pt x="159" y="322"/>
                    </a:lnTo>
                    <a:lnTo>
                      <a:pt x="160" y="322"/>
                    </a:lnTo>
                    <a:lnTo>
                      <a:pt x="162" y="322"/>
                    </a:lnTo>
                    <a:lnTo>
                      <a:pt x="164" y="320"/>
                    </a:lnTo>
                    <a:lnTo>
                      <a:pt x="170" y="319"/>
                    </a:lnTo>
                    <a:lnTo>
                      <a:pt x="171" y="319"/>
                    </a:lnTo>
                    <a:lnTo>
                      <a:pt x="172" y="316"/>
                    </a:lnTo>
                    <a:lnTo>
                      <a:pt x="174" y="313"/>
                    </a:lnTo>
                    <a:lnTo>
                      <a:pt x="175" y="311"/>
                    </a:lnTo>
                    <a:lnTo>
                      <a:pt x="175" y="309"/>
                    </a:lnTo>
                    <a:lnTo>
                      <a:pt x="174" y="309"/>
                    </a:lnTo>
                    <a:lnTo>
                      <a:pt x="174" y="306"/>
                    </a:lnTo>
                    <a:lnTo>
                      <a:pt x="178" y="300"/>
                    </a:lnTo>
                    <a:lnTo>
                      <a:pt x="180" y="297"/>
                    </a:lnTo>
                    <a:lnTo>
                      <a:pt x="184" y="292"/>
                    </a:lnTo>
                    <a:lnTo>
                      <a:pt x="184" y="289"/>
                    </a:lnTo>
                    <a:lnTo>
                      <a:pt x="184" y="288"/>
                    </a:lnTo>
                    <a:lnTo>
                      <a:pt x="182" y="286"/>
                    </a:lnTo>
                    <a:lnTo>
                      <a:pt x="180" y="286"/>
                    </a:lnTo>
                    <a:lnTo>
                      <a:pt x="180" y="284"/>
                    </a:lnTo>
                    <a:lnTo>
                      <a:pt x="179" y="284"/>
                    </a:lnTo>
                    <a:lnTo>
                      <a:pt x="179" y="281"/>
                    </a:lnTo>
                    <a:lnTo>
                      <a:pt x="179" y="278"/>
                    </a:lnTo>
                    <a:lnTo>
                      <a:pt x="179" y="275"/>
                    </a:lnTo>
                    <a:lnTo>
                      <a:pt x="180" y="272"/>
                    </a:lnTo>
                    <a:lnTo>
                      <a:pt x="182" y="270"/>
                    </a:lnTo>
                    <a:lnTo>
                      <a:pt x="182" y="269"/>
                    </a:lnTo>
                    <a:lnTo>
                      <a:pt x="182" y="267"/>
                    </a:lnTo>
                    <a:lnTo>
                      <a:pt x="182" y="266"/>
                    </a:lnTo>
                    <a:lnTo>
                      <a:pt x="179" y="261"/>
                    </a:lnTo>
                    <a:lnTo>
                      <a:pt x="180" y="258"/>
                    </a:lnTo>
                    <a:lnTo>
                      <a:pt x="184" y="256"/>
                    </a:lnTo>
                    <a:lnTo>
                      <a:pt x="184" y="250"/>
                    </a:lnTo>
                    <a:lnTo>
                      <a:pt x="183" y="244"/>
                    </a:lnTo>
                    <a:lnTo>
                      <a:pt x="183" y="240"/>
                    </a:lnTo>
                    <a:lnTo>
                      <a:pt x="184" y="234"/>
                    </a:lnTo>
                    <a:lnTo>
                      <a:pt x="184" y="226"/>
                    </a:lnTo>
                    <a:lnTo>
                      <a:pt x="186" y="223"/>
                    </a:lnTo>
                    <a:lnTo>
                      <a:pt x="187" y="220"/>
                    </a:lnTo>
                    <a:lnTo>
                      <a:pt x="188" y="220"/>
                    </a:lnTo>
                    <a:lnTo>
                      <a:pt x="188" y="218"/>
                    </a:lnTo>
                    <a:lnTo>
                      <a:pt x="184" y="212"/>
                    </a:lnTo>
                    <a:lnTo>
                      <a:pt x="174" y="193"/>
                    </a:lnTo>
                    <a:lnTo>
                      <a:pt x="170" y="193"/>
                    </a:lnTo>
                    <a:lnTo>
                      <a:pt x="167" y="195"/>
                    </a:lnTo>
                    <a:lnTo>
                      <a:pt x="166" y="195"/>
                    </a:lnTo>
                    <a:lnTo>
                      <a:pt x="164" y="195"/>
                    </a:lnTo>
                    <a:lnTo>
                      <a:pt x="163" y="193"/>
                    </a:lnTo>
                    <a:lnTo>
                      <a:pt x="162" y="193"/>
                    </a:lnTo>
                    <a:lnTo>
                      <a:pt x="162" y="184"/>
                    </a:lnTo>
                    <a:lnTo>
                      <a:pt x="162" y="182"/>
                    </a:lnTo>
                    <a:lnTo>
                      <a:pt x="162" y="165"/>
                    </a:lnTo>
                    <a:lnTo>
                      <a:pt x="162" y="163"/>
                    </a:lnTo>
                    <a:lnTo>
                      <a:pt x="160" y="165"/>
                    </a:lnTo>
                    <a:lnTo>
                      <a:pt x="158" y="168"/>
                    </a:lnTo>
                    <a:lnTo>
                      <a:pt x="152" y="173"/>
                    </a:lnTo>
                    <a:lnTo>
                      <a:pt x="147" y="176"/>
                    </a:lnTo>
                    <a:lnTo>
                      <a:pt x="145" y="176"/>
                    </a:lnTo>
                    <a:lnTo>
                      <a:pt x="141" y="176"/>
                    </a:lnTo>
                    <a:lnTo>
                      <a:pt x="138" y="174"/>
                    </a:lnTo>
                    <a:lnTo>
                      <a:pt x="137" y="173"/>
                    </a:lnTo>
                    <a:lnTo>
                      <a:pt x="135" y="170"/>
                    </a:lnTo>
                    <a:lnTo>
                      <a:pt x="135" y="168"/>
                    </a:lnTo>
                    <a:lnTo>
                      <a:pt x="134" y="167"/>
                    </a:lnTo>
                    <a:lnTo>
                      <a:pt x="129" y="167"/>
                    </a:lnTo>
                    <a:lnTo>
                      <a:pt x="125" y="165"/>
                    </a:lnTo>
                    <a:lnTo>
                      <a:pt x="126" y="160"/>
                    </a:lnTo>
                    <a:lnTo>
                      <a:pt x="126" y="159"/>
                    </a:lnTo>
                    <a:lnTo>
                      <a:pt x="123" y="157"/>
                    </a:lnTo>
                    <a:lnTo>
                      <a:pt x="119" y="15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4" name="Freeform 23"/>
              <p:cNvSpPr>
                <a:spLocks/>
              </p:cNvSpPr>
              <p:nvPr/>
            </p:nvSpPr>
            <p:spPr bwMode="auto">
              <a:xfrm>
                <a:off x="2615046" y="3871232"/>
                <a:ext cx="98778" cy="191861"/>
              </a:xfrm>
              <a:custGeom>
                <a:avLst/>
                <a:gdLst/>
                <a:ahLst/>
                <a:cxnLst>
                  <a:cxn ang="0">
                    <a:pos x="29" y="149"/>
                  </a:cxn>
                  <a:cxn ang="0">
                    <a:pos x="25" y="145"/>
                  </a:cxn>
                  <a:cxn ang="0">
                    <a:pos x="23" y="134"/>
                  </a:cxn>
                  <a:cxn ang="0">
                    <a:pos x="23" y="130"/>
                  </a:cxn>
                  <a:cxn ang="0">
                    <a:pos x="27" y="118"/>
                  </a:cxn>
                  <a:cxn ang="0">
                    <a:pos x="31" y="116"/>
                  </a:cxn>
                  <a:cxn ang="0">
                    <a:pos x="33" y="105"/>
                  </a:cxn>
                  <a:cxn ang="0">
                    <a:pos x="36" y="99"/>
                  </a:cxn>
                  <a:cxn ang="0">
                    <a:pos x="43" y="90"/>
                  </a:cxn>
                  <a:cxn ang="0">
                    <a:pos x="49" y="83"/>
                  </a:cxn>
                  <a:cxn ang="0">
                    <a:pos x="69" y="76"/>
                  </a:cxn>
                  <a:cxn ang="0">
                    <a:pos x="78" y="76"/>
                  </a:cxn>
                  <a:cxn ang="0">
                    <a:pos x="80" y="72"/>
                  </a:cxn>
                  <a:cxn ang="0">
                    <a:pos x="76" y="69"/>
                  </a:cxn>
                  <a:cxn ang="0">
                    <a:pos x="73" y="68"/>
                  </a:cxn>
                  <a:cxn ang="0">
                    <a:pos x="70" y="68"/>
                  </a:cxn>
                  <a:cxn ang="0">
                    <a:pos x="70" y="63"/>
                  </a:cxn>
                  <a:cxn ang="0">
                    <a:pos x="76" y="55"/>
                  </a:cxn>
                  <a:cxn ang="0">
                    <a:pos x="78" y="50"/>
                  </a:cxn>
                  <a:cxn ang="0">
                    <a:pos x="76" y="46"/>
                  </a:cxn>
                  <a:cxn ang="0">
                    <a:pos x="66" y="39"/>
                  </a:cxn>
                  <a:cxn ang="0">
                    <a:pos x="64" y="39"/>
                  </a:cxn>
                  <a:cxn ang="0">
                    <a:pos x="60" y="43"/>
                  </a:cxn>
                  <a:cxn ang="0">
                    <a:pos x="56" y="39"/>
                  </a:cxn>
                  <a:cxn ang="0">
                    <a:pos x="52" y="39"/>
                  </a:cxn>
                  <a:cxn ang="0">
                    <a:pos x="49" y="41"/>
                  </a:cxn>
                  <a:cxn ang="0">
                    <a:pos x="48" y="43"/>
                  </a:cxn>
                  <a:cxn ang="0">
                    <a:pos x="45" y="44"/>
                  </a:cxn>
                  <a:cxn ang="0">
                    <a:pos x="41" y="43"/>
                  </a:cxn>
                  <a:cxn ang="0">
                    <a:pos x="36" y="43"/>
                  </a:cxn>
                  <a:cxn ang="0">
                    <a:pos x="32" y="41"/>
                  </a:cxn>
                  <a:cxn ang="0">
                    <a:pos x="31" y="32"/>
                  </a:cxn>
                  <a:cxn ang="0">
                    <a:pos x="28" y="32"/>
                  </a:cxn>
                  <a:cxn ang="0">
                    <a:pos x="25" y="30"/>
                  </a:cxn>
                  <a:cxn ang="0">
                    <a:pos x="25" y="22"/>
                  </a:cxn>
                  <a:cxn ang="0">
                    <a:pos x="23" y="19"/>
                  </a:cxn>
                  <a:cxn ang="0">
                    <a:pos x="20" y="19"/>
                  </a:cxn>
                  <a:cxn ang="0">
                    <a:pos x="17" y="17"/>
                  </a:cxn>
                  <a:cxn ang="0">
                    <a:pos x="13" y="13"/>
                  </a:cxn>
                  <a:cxn ang="0">
                    <a:pos x="11" y="6"/>
                  </a:cxn>
                  <a:cxn ang="0">
                    <a:pos x="8" y="3"/>
                  </a:cxn>
                  <a:cxn ang="0">
                    <a:pos x="4" y="2"/>
                  </a:cxn>
                  <a:cxn ang="0">
                    <a:pos x="0" y="0"/>
                  </a:cxn>
                </a:cxnLst>
                <a:rect l="0" t="0" r="r" b="b"/>
                <a:pathLst>
                  <a:path w="80" h="152">
                    <a:moveTo>
                      <a:pt x="29" y="152"/>
                    </a:moveTo>
                    <a:lnTo>
                      <a:pt x="29" y="149"/>
                    </a:lnTo>
                    <a:lnTo>
                      <a:pt x="27" y="146"/>
                    </a:lnTo>
                    <a:lnTo>
                      <a:pt x="25" y="145"/>
                    </a:lnTo>
                    <a:lnTo>
                      <a:pt x="25" y="141"/>
                    </a:lnTo>
                    <a:lnTo>
                      <a:pt x="23" y="134"/>
                    </a:lnTo>
                    <a:lnTo>
                      <a:pt x="23" y="132"/>
                    </a:lnTo>
                    <a:lnTo>
                      <a:pt x="23" y="130"/>
                    </a:lnTo>
                    <a:lnTo>
                      <a:pt x="25" y="124"/>
                    </a:lnTo>
                    <a:lnTo>
                      <a:pt x="27" y="118"/>
                    </a:lnTo>
                    <a:lnTo>
                      <a:pt x="28" y="116"/>
                    </a:lnTo>
                    <a:lnTo>
                      <a:pt x="31" y="116"/>
                    </a:lnTo>
                    <a:lnTo>
                      <a:pt x="33" y="115"/>
                    </a:lnTo>
                    <a:lnTo>
                      <a:pt x="33" y="105"/>
                    </a:lnTo>
                    <a:lnTo>
                      <a:pt x="33" y="104"/>
                    </a:lnTo>
                    <a:lnTo>
                      <a:pt x="36" y="99"/>
                    </a:lnTo>
                    <a:lnTo>
                      <a:pt x="39" y="94"/>
                    </a:lnTo>
                    <a:lnTo>
                      <a:pt x="43" y="90"/>
                    </a:lnTo>
                    <a:lnTo>
                      <a:pt x="45" y="87"/>
                    </a:lnTo>
                    <a:lnTo>
                      <a:pt x="49" y="83"/>
                    </a:lnTo>
                    <a:lnTo>
                      <a:pt x="55" y="80"/>
                    </a:lnTo>
                    <a:lnTo>
                      <a:pt x="69" y="76"/>
                    </a:lnTo>
                    <a:lnTo>
                      <a:pt x="72" y="74"/>
                    </a:lnTo>
                    <a:lnTo>
                      <a:pt x="78" y="76"/>
                    </a:lnTo>
                    <a:lnTo>
                      <a:pt x="80" y="74"/>
                    </a:lnTo>
                    <a:lnTo>
                      <a:pt x="80" y="72"/>
                    </a:lnTo>
                    <a:lnTo>
                      <a:pt x="78" y="72"/>
                    </a:lnTo>
                    <a:lnTo>
                      <a:pt x="76" y="69"/>
                    </a:lnTo>
                    <a:lnTo>
                      <a:pt x="74" y="68"/>
                    </a:lnTo>
                    <a:lnTo>
                      <a:pt x="73" y="68"/>
                    </a:lnTo>
                    <a:lnTo>
                      <a:pt x="72" y="68"/>
                    </a:lnTo>
                    <a:lnTo>
                      <a:pt x="70" y="68"/>
                    </a:lnTo>
                    <a:lnTo>
                      <a:pt x="70" y="66"/>
                    </a:lnTo>
                    <a:lnTo>
                      <a:pt x="70" y="63"/>
                    </a:lnTo>
                    <a:lnTo>
                      <a:pt x="72" y="60"/>
                    </a:lnTo>
                    <a:lnTo>
                      <a:pt x="76" y="55"/>
                    </a:lnTo>
                    <a:lnTo>
                      <a:pt x="77" y="54"/>
                    </a:lnTo>
                    <a:lnTo>
                      <a:pt x="78" y="50"/>
                    </a:lnTo>
                    <a:lnTo>
                      <a:pt x="78" y="49"/>
                    </a:lnTo>
                    <a:lnTo>
                      <a:pt x="76" y="46"/>
                    </a:lnTo>
                    <a:lnTo>
                      <a:pt x="70" y="43"/>
                    </a:lnTo>
                    <a:lnTo>
                      <a:pt x="66" y="39"/>
                    </a:lnTo>
                    <a:lnTo>
                      <a:pt x="65" y="39"/>
                    </a:lnTo>
                    <a:lnTo>
                      <a:pt x="64" y="39"/>
                    </a:lnTo>
                    <a:lnTo>
                      <a:pt x="61" y="41"/>
                    </a:lnTo>
                    <a:lnTo>
                      <a:pt x="60" y="43"/>
                    </a:lnTo>
                    <a:lnTo>
                      <a:pt x="57" y="41"/>
                    </a:lnTo>
                    <a:lnTo>
                      <a:pt x="56" y="39"/>
                    </a:lnTo>
                    <a:lnTo>
                      <a:pt x="53" y="39"/>
                    </a:lnTo>
                    <a:lnTo>
                      <a:pt x="52" y="39"/>
                    </a:lnTo>
                    <a:lnTo>
                      <a:pt x="51" y="39"/>
                    </a:lnTo>
                    <a:lnTo>
                      <a:pt x="49" y="41"/>
                    </a:lnTo>
                    <a:lnTo>
                      <a:pt x="48" y="41"/>
                    </a:lnTo>
                    <a:lnTo>
                      <a:pt x="48" y="43"/>
                    </a:lnTo>
                    <a:lnTo>
                      <a:pt x="47" y="44"/>
                    </a:lnTo>
                    <a:lnTo>
                      <a:pt x="45" y="44"/>
                    </a:lnTo>
                    <a:lnTo>
                      <a:pt x="44" y="44"/>
                    </a:lnTo>
                    <a:lnTo>
                      <a:pt x="41" y="43"/>
                    </a:lnTo>
                    <a:lnTo>
                      <a:pt x="37" y="43"/>
                    </a:lnTo>
                    <a:lnTo>
                      <a:pt x="36" y="43"/>
                    </a:lnTo>
                    <a:lnTo>
                      <a:pt x="33" y="43"/>
                    </a:lnTo>
                    <a:lnTo>
                      <a:pt x="32" y="41"/>
                    </a:lnTo>
                    <a:lnTo>
                      <a:pt x="31" y="39"/>
                    </a:lnTo>
                    <a:lnTo>
                      <a:pt x="31" y="32"/>
                    </a:lnTo>
                    <a:lnTo>
                      <a:pt x="29" y="32"/>
                    </a:lnTo>
                    <a:lnTo>
                      <a:pt x="28" y="32"/>
                    </a:lnTo>
                    <a:lnTo>
                      <a:pt x="27" y="30"/>
                    </a:lnTo>
                    <a:lnTo>
                      <a:pt x="25" y="30"/>
                    </a:lnTo>
                    <a:lnTo>
                      <a:pt x="25" y="27"/>
                    </a:lnTo>
                    <a:lnTo>
                      <a:pt x="25" y="22"/>
                    </a:lnTo>
                    <a:lnTo>
                      <a:pt x="24" y="21"/>
                    </a:lnTo>
                    <a:lnTo>
                      <a:pt x="23" y="19"/>
                    </a:lnTo>
                    <a:lnTo>
                      <a:pt x="21" y="19"/>
                    </a:lnTo>
                    <a:lnTo>
                      <a:pt x="20" y="19"/>
                    </a:lnTo>
                    <a:lnTo>
                      <a:pt x="17" y="19"/>
                    </a:lnTo>
                    <a:lnTo>
                      <a:pt x="17" y="17"/>
                    </a:lnTo>
                    <a:lnTo>
                      <a:pt x="16" y="16"/>
                    </a:lnTo>
                    <a:lnTo>
                      <a:pt x="13" y="13"/>
                    </a:lnTo>
                    <a:lnTo>
                      <a:pt x="13" y="8"/>
                    </a:lnTo>
                    <a:lnTo>
                      <a:pt x="11" y="6"/>
                    </a:lnTo>
                    <a:lnTo>
                      <a:pt x="9" y="6"/>
                    </a:lnTo>
                    <a:lnTo>
                      <a:pt x="8" y="3"/>
                    </a:lnTo>
                    <a:lnTo>
                      <a:pt x="7" y="2"/>
                    </a:lnTo>
                    <a:lnTo>
                      <a:pt x="4" y="2"/>
                    </a:lnTo>
                    <a:lnTo>
                      <a:pt x="1" y="0"/>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5" name="Freeform 24"/>
              <p:cNvSpPr>
                <a:spLocks/>
              </p:cNvSpPr>
              <p:nvPr/>
            </p:nvSpPr>
            <p:spPr bwMode="auto">
              <a:xfrm>
                <a:off x="2650965" y="4357008"/>
                <a:ext cx="373303" cy="684439"/>
              </a:xfrm>
              <a:custGeom>
                <a:avLst/>
                <a:gdLst/>
                <a:ahLst/>
                <a:cxnLst>
                  <a:cxn ang="0">
                    <a:pos x="41" y="539"/>
                  </a:cxn>
                  <a:cxn ang="0">
                    <a:pos x="16" y="522"/>
                  </a:cxn>
                  <a:cxn ang="0">
                    <a:pos x="3" y="517"/>
                  </a:cxn>
                  <a:cxn ang="0">
                    <a:pos x="4" y="492"/>
                  </a:cxn>
                  <a:cxn ang="0">
                    <a:pos x="15" y="468"/>
                  </a:cxn>
                  <a:cxn ang="0">
                    <a:pos x="22" y="450"/>
                  </a:cxn>
                  <a:cxn ang="0">
                    <a:pos x="26" y="421"/>
                  </a:cxn>
                  <a:cxn ang="0">
                    <a:pos x="27" y="410"/>
                  </a:cxn>
                  <a:cxn ang="0">
                    <a:pos x="24" y="395"/>
                  </a:cxn>
                  <a:cxn ang="0">
                    <a:pos x="20" y="365"/>
                  </a:cxn>
                  <a:cxn ang="0">
                    <a:pos x="24" y="330"/>
                  </a:cxn>
                  <a:cxn ang="0">
                    <a:pos x="35" y="299"/>
                  </a:cxn>
                  <a:cxn ang="0">
                    <a:pos x="37" y="260"/>
                  </a:cxn>
                  <a:cxn ang="0">
                    <a:pos x="45" y="238"/>
                  </a:cxn>
                  <a:cxn ang="0">
                    <a:pos x="51" y="205"/>
                  </a:cxn>
                  <a:cxn ang="0">
                    <a:pos x="43" y="168"/>
                  </a:cxn>
                  <a:cxn ang="0">
                    <a:pos x="52" y="145"/>
                  </a:cxn>
                  <a:cxn ang="0">
                    <a:pos x="64" y="106"/>
                  </a:cxn>
                  <a:cxn ang="0">
                    <a:pos x="73" y="82"/>
                  </a:cxn>
                  <a:cxn ang="0">
                    <a:pos x="73" y="52"/>
                  </a:cxn>
                  <a:cxn ang="0">
                    <a:pos x="93" y="19"/>
                  </a:cxn>
                  <a:cxn ang="0">
                    <a:pos x="104" y="5"/>
                  </a:cxn>
                  <a:cxn ang="0">
                    <a:pos x="124" y="7"/>
                  </a:cxn>
                  <a:cxn ang="0">
                    <a:pos x="139" y="5"/>
                  </a:cxn>
                  <a:cxn ang="0">
                    <a:pos x="160" y="10"/>
                  </a:cxn>
                  <a:cxn ang="0">
                    <a:pos x="185" y="33"/>
                  </a:cxn>
                  <a:cxn ang="0">
                    <a:pos x="208" y="44"/>
                  </a:cxn>
                  <a:cxn ang="0">
                    <a:pos x="234" y="63"/>
                  </a:cxn>
                  <a:cxn ang="0">
                    <a:pos x="225" y="93"/>
                  </a:cxn>
                  <a:cxn ang="0">
                    <a:pos x="253" y="101"/>
                  </a:cxn>
                  <a:cxn ang="0">
                    <a:pos x="267" y="96"/>
                  </a:cxn>
                  <a:cxn ang="0">
                    <a:pos x="282" y="76"/>
                  </a:cxn>
                  <a:cxn ang="0">
                    <a:pos x="295" y="93"/>
                  </a:cxn>
                  <a:cxn ang="0">
                    <a:pos x="275" y="109"/>
                  </a:cxn>
                  <a:cxn ang="0">
                    <a:pos x="242" y="145"/>
                  </a:cxn>
                  <a:cxn ang="0">
                    <a:pos x="233" y="168"/>
                  </a:cxn>
                  <a:cxn ang="0">
                    <a:pos x="225" y="206"/>
                  </a:cxn>
                  <a:cxn ang="0">
                    <a:pos x="234" y="234"/>
                  </a:cxn>
                  <a:cxn ang="0">
                    <a:pos x="250" y="260"/>
                  </a:cxn>
                  <a:cxn ang="0">
                    <a:pos x="234" y="294"/>
                  </a:cxn>
                  <a:cxn ang="0">
                    <a:pos x="194" y="305"/>
                  </a:cxn>
                  <a:cxn ang="0">
                    <a:pos x="169" y="315"/>
                  </a:cxn>
                  <a:cxn ang="0">
                    <a:pos x="166" y="338"/>
                  </a:cxn>
                  <a:cxn ang="0">
                    <a:pos x="133" y="340"/>
                  </a:cxn>
                  <a:cxn ang="0">
                    <a:pos x="129" y="363"/>
                  </a:cxn>
                  <a:cxn ang="0">
                    <a:pos x="144" y="362"/>
                  </a:cxn>
                  <a:cxn ang="0">
                    <a:pos x="137" y="371"/>
                  </a:cxn>
                  <a:cxn ang="0">
                    <a:pos x="131" y="376"/>
                  </a:cxn>
                  <a:cxn ang="0">
                    <a:pos x="123" y="388"/>
                  </a:cxn>
                  <a:cxn ang="0">
                    <a:pos x="117" y="409"/>
                  </a:cxn>
                  <a:cxn ang="0">
                    <a:pos x="99" y="418"/>
                  </a:cxn>
                  <a:cxn ang="0">
                    <a:pos x="91" y="442"/>
                  </a:cxn>
                  <a:cxn ang="0">
                    <a:pos x="116" y="459"/>
                  </a:cxn>
                  <a:cxn ang="0">
                    <a:pos x="108" y="470"/>
                  </a:cxn>
                  <a:cxn ang="0">
                    <a:pos x="87" y="490"/>
                  </a:cxn>
                  <a:cxn ang="0">
                    <a:pos x="71" y="503"/>
                  </a:cxn>
                  <a:cxn ang="0">
                    <a:pos x="63" y="520"/>
                  </a:cxn>
                  <a:cxn ang="0">
                    <a:pos x="65" y="533"/>
                  </a:cxn>
                </a:cxnLst>
                <a:rect l="0" t="0" r="r" b="b"/>
                <a:pathLst>
                  <a:path w="297" h="544">
                    <a:moveTo>
                      <a:pt x="75" y="544"/>
                    </a:moveTo>
                    <a:lnTo>
                      <a:pt x="73" y="544"/>
                    </a:lnTo>
                    <a:lnTo>
                      <a:pt x="69" y="542"/>
                    </a:lnTo>
                    <a:lnTo>
                      <a:pt x="61" y="541"/>
                    </a:lnTo>
                    <a:lnTo>
                      <a:pt x="55" y="539"/>
                    </a:lnTo>
                    <a:lnTo>
                      <a:pt x="51" y="539"/>
                    </a:lnTo>
                    <a:lnTo>
                      <a:pt x="47" y="539"/>
                    </a:lnTo>
                    <a:lnTo>
                      <a:pt x="41" y="539"/>
                    </a:lnTo>
                    <a:lnTo>
                      <a:pt x="40" y="539"/>
                    </a:lnTo>
                    <a:lnTo>
                      <a:pt x="39" y="539"/>
                    </a:lnTo>
                    <a:lnTo>
                      <a:pt x="23" y="539"/>
                    </a:lnTo>
                    <a:lnTo>
                      <a:pt x="19" y="537"/>
                    </a:lnTo>
                    <a:lnTo>
                      <a:pt x="18" y="536"/>
                    </a:lnTo>
                    <a:lnTo>
                      <a:pt x="16" y="534"/>
                    </a:lnTo>
                    <a:lnTo>
                      <a:pt x="16" y="533"/>
                    </a:lnTo>
                    <a:lnTo>
                      <a:pt x="16" y="522"/>
                    </a:lnTo>
                    <a:lnTo>
                      <a:pt x="16" y="519"/>
                    </a:lnTo>
                    <a:lnTo>
                      <a:pt x="15" y="514"/>
                    </a:lnTo>
                    <a:lnTo>
                      <a:pt x="14" y="514"/>
                    </a:lnTo>
                    <a:lnTo>
                      <a:pt x="12" y="516"/>
                    </a:lnTo>
                    <a:lnTo>
                      <a:pt x="7" y="514"/>
                    </a:lnTo>
                    <a:lnTo>
                      <a:pt x="4" y="516"/>
                    </a:lnTo>
                    <a:lnTo>
                      <a:pt x="4" y="517"/>
                    </a:lnTo>
                    <a:lnTo>
                      <a:pt x="3" y="517"/>
                    </a:lnTo>
                    <a:lnTo>
                      <a:pt x="2" y="517"/>
                    </a:lnTo>
                    <a:lnTo>
                      <a:pt x="0" y="516"/>
                    </a:lnTo>
                    <a:lnTo>
                      <a:pt x="0" y="512"/>
                    </a:lnTo>
                    <a:lnTo>
                      <a:pt x="0" y="506"/>
                    </a:lnTo>
                    <a:lnTo>
                      <a:pt x="0" y="505"/>
                    </a:lnTo>
                    <a:lnTo>
                      <a:pt x="0" y="501"/>
                    </a:lnTo>
                    <a:lnTo>
                      <a:pt x="2" y="495"/>
                    </a:lnTo>
                    <a:lnTo>
                      <a:pt x="4" y="492"/>
                    </a:lnTo>
                    <a:lnTo>
                      <a:pt x="8" y="486"/>
                    </a:lnTo>
                    <a:lnTo>
                      <a:pt x="11" y="483"/>
                    </a:lnTo>
                    <a:lnTo>
                      <a:pt x="12" y="481"/>
                    </a:lnTo>
                    <a:lnTo>
                      <a:pt x="14" y="479"/>
                    </a:lnTo>
                    <a:lnTo>
                      <a:pt x="14" y="475"/>
                    </a:lnTo>
                    <a:lnTo>
                      <a:pt x="15" y="473"/>
                    </a:lnTo>
                    <a:lnTo>
                      <a:pt x="15" y="472"/>
                    </a:lnTo>
                    <a:lnTo>
                      <a:pt x="15" y="468"/>
                    </a:lnTo>
                    <a:lnTo>
                      <a:pt x="14" y="467"/>
                    </a:lnTo>
                    <a:lnTo>
                      <a:pt x="14" y="465"/>
                    </a:lnTo>
                    <a:lnTo>
                      <a:pt x="14" y="462"/>
                    </a:lnTo>
                    <a:lnTo>
                      <a:pt x="15" y="461"/>
                    </a:lnTo>
                    <a:lnTo>
                      <a:pt x="15" y="459"/>
                    </a:lnTo>
                    <a:lnTo>
                      <a:pt x="19" y="456"/>
                    </a:lnTo>
                    <a:lnTo>
                      <a:pt x="22" y="451"/>
                    </a:lnTo>
                    <a:lnTo>
                      <a:pt x="22" y="450"/>
                    </a:lnTo>
                    <a:lnTo>
                      <a:pt x="24" y="446"/>
                    </a:lnTo>
                    <a:lnTo>
                      <a:pt x="26" y="443"/>
                    </a:lnTo>
                    <a:lnTo>
                      <a:pt x="26" y="434"/>
                    </a:lnTo>
                    <a:lnTo>
                      <a:pt x="26" y="432"/>
                    </a:lnTo>
                    <a:lnTo>
                      <a:pt x="26" y="431"/>
                    </a:lnTo>
                    <a:lnTo>
                      <a:pt x="26" y="429"/>
                    </a:lnTo>
                    <a:lnTo>
                      <a:pt x="26" y="423"/>
                    </a:lnTo>
                    <a:lnTo>
                      <a:pt x="26" y="421"/>
                    </a:lnTo>
                    <a:lnTo>
                      <a:pt x="27" y="420"/>
                    </a:lnTo>
                    <a:lnTo>
                      <a:pt x="28" y="418"/>
                    </a:lnTo>
                    <a:lnTo>
                      <a:pt x="28" y="417"/>
                    </a:lnTo>
                    <a:lnTo>
                      <a:pt x="26" y="413"/>
                    </a:lnTo>
                    <a:lnTo>
                      <a:pt x="22" y="412"/>
                    </a:lnTo>
                    <a:lnTo>
                      <a:pt x="22" y="410"/>
                    </a:lnTo>
                    <a:lnTo>
                      <a:pt x="22" y="409"/>
                    </a:lnTo>
                    <a:lnTo>
                      <a:pt x="27" y="410"/>
                    </a:lnTo>
                    <a:lnTo>
                      <a:pt x="29" y="409"/>
                    </a:lnTo>
                    <a:lnTo>
                      <a:pt x="31" y="407"/>
                    </a:lnTo>
                    <a:lnTo>
                      <a:pt x="31" y="406"/>
                    </a:lnTo>
                    <a:lnTo>
                      <a:pt x="28" y="404"/>
                    </a:lnTo>
                    <a:lnTo>
                      <a:pt x="24" y="402"/>
                    </a:lnTo>
                    <a:lnTo>
                      <a:pt x="23" y="402"/>
                    </a:lnTo>
                    <a:lnTo>
                      <a:pt x="23" y="401"/>
                    </a:lnTo>
                    <a:lnTo>
                      <a:pt x="24" y="395"/>
                    </a:lnTo>
                    <a:lnTo>
                      <a:pt x="23" y="391"/>
                    </a:lnTo>
                    <a:lnTo>
                      <a:pt x="22" y="388"/>
                    </a:lnTo>
                    <a:lnTo>
                      <a:pt x="22" y="387"/>
                    </a:lnTo>
                    <a:lnTo>
                      <a:pt x="22" y="380"/>
                    </a:lnTo>
                    <a:lnTo>
                      <a:pt x="20" y="379"/>
                    </a:lnTo>
                    <a:lnTo>
                      <a:pt x="19" y="377"/>
                    </a:lnTo>
                    <a:lnTo>
                      <a:pt x="19" y="369"/>
                    </a:lnTo>
                    <a:lnTo>
                      <a:pt x="20" y="365"/>
                    </a:lnTo>
                    <a:lnTo>
                      <a:pt x="24" y="360"/>
                    </a:lnTo>
                    <a:lnTo>
                      <a:pt x="24" y="358"/>
                    </a:lnTo>
                    <a:lnTo>
                      <a:pt x="24" y="355"/>
                    </a:lnTo>
                    <a:lnTo>
                      <a:pt x="24" y="354"/>
                    </a:lnTo>
                    <a:lnTo>
                      <a:pt x="22" y="352"/>
                    </a:lnTo>
                    <a:lnTo>
                      <a:pt x="22" y="347"/>
                    </a:lnTo>
                    <a:lnTo>
                      <a:pt x="22" y="341"/>
                    </a:lnTo>
                    <a:lnTo>
                      <a:pt x="24" y="330"/>
                    </a:lnTo>
                    <a:lnTo>
                      <a:pt x="24" y="327"/>
                    </a:lnTo>
                    <a:lnTo>
                      <a:pt x="24" y="325"/>
                    </a:lnTo>
                    <a:lnTo>
                      <a:pt x="28" y="310"/>
                    </a:lnTo>
                    <a:lnTo>
                      <a:pt x="29" y="307"/>
                    </a:lnTo>
                    <a:lnTo>
                      <a:pt x="31" y="305"/>
                    </a:lnTo>
                    <a:lnTo>
                      <a:pt x="31" y="304"/>
                    </a:lnTo>
                    <a:lnTo>
                      <a:pt x="33" y="302"/>
                    </a:lnTo>
                    <a:lnTo>
                      <a:pt x="35" y="299"/>
                    </a:lnTo>
                    <a:lnTo>
                      <a:pt x="35" y="296"/>
                    </a:lnTo>
                    <a:lnTo>
                      <a:pt x="33" y="293"/>
                    </a:lnTo>
                    <a:lnTo>
                      <a:pt x="32" y="286"/>
                    </a:lnTo>
                    <a:lnTo>
                      <a:pt x="32" y="277"/>
                    </a:lnTo>
                    <a:lnTo>
                      <a:pt x="33" y="266"/>
                    </a:lnTo>
                    <a:lnTo>
                      <a:pt x="35" y="263"/>
                    </a:lnTo>
                    <a:lnTo>
                      <a:pt x="36" y="260"/>
                    </a:lnTo>
                    <a:lnTo>
                      <a:pt x="37" y="260"/>
                    </a:lnTo>
                    <a:lnTo>
                      <a:pt x="39" y="260"/>
                    </a:lnTo>
                    <a:lnTo>
                      <a:pt x="40" y="260"/>
                    </a:lnTo>
                    <a:lnTo>
                      <a:pt x="40" y="256"/>
                    </a:lnTo>
                    <a:lnTo>
                      <a:pt x="43" y="255"/>
                    </a:lnTo>
                    <a:lnTo>
                      <a:pt x="43" y="253"/>
                    </a:lnTo>
                    <a:lnTo>
                      <a:pt x="43" y="249"/>
                    </a:lnTo>
                    <a:lnTo>
                      <a:pt x="43" y="241"/>
                    </a:lnTo>
                    <a:lnTo>
                      <a:pt x="45" y="238"/>
                    </a:lnTo>
                    <a:lnTo>
                      <a:pt x="47" y="231"/>
                    </a:lnTo>
                    <a:lnTo>
                      <a:pt x="47" y="228"/>
                    </a:lnTo>
                    <a:lnTo>
                      <a:pt x="49" y="225"/>
                    </a:lnTo>
                    <a:lnTo>
                      <a:pt x="52" y="220"/>
                    </a:lnTo>
                    <a:lnTo>
                      <a:pt x="52" y="216"/>
                    </a:lnTo>
                    <a:lnTo>
                      <a:pt x="52" y="211"/>
                    </a:lnTo>
                    <a:lnTo>
                      <a:pt x="51" y="206"/>
                    </a:lnTo>
                    <a:lnTo>
                      <a:pt x="51" y="205"/>
                    </a:lnTo>
                    <a:lnTo>
                      <a:pt x="48" y="203"/>
                    </a:lnTo>
                    <a:lnTo>
                      <a:pt x="48" y="200"/>
                    </a:lnTo>
                    <a:lnTo>
                      <a:pt x="48" y="197"/>
                    </a:lnTo>
                    <a:lnTo>
                      <a:pt x="45" y="187"/>
                    </a:lnTo>
                    <a:lnTo>
                      <a:pt x="45" y="179"/>
                    </a:lnTo>
                    <a:lnTo>
                      <a:pt x="43" y="176"/>
                    </a:lnTo>
                    <a:lnTo>
                      <a:pt x="43" y="173"/>
                    </a:lnTo>
                    <a:lnTo>
                      <a:pt x="43" y="168"/>
                    </a:lnTo>
                    <a:lnTo>
                      <a:pt x="44" y="165"/>
                    </a:lnTo>
                    <a:lnTo>
                      <a:pt x="47" y="161"/>
                    </a:lnTo>
                    <a:lnTo>
                      <a:pt x="47" y="157"/>
                    </a:lnTo>
                    <a:lnTo>
                      <a:pt x="49" y="154"/>
                    </a:lnTo>
                    <a:lnTo>
                      <a:pt x="49" y="153"/>
                    </a:lnTo>
                    <a:lnTo>
                      <a:pt x="51" y="151"/>
                    </a:lnTo>
                    <a:lnTo>
                      <a:pt x="52" y="148"/>
                    </a:lnTo>
                    <a:lnTo>
                      <a:pt x="52" y="145"/>
                    </a:lnTo>
                    <a:lnTo>
                      <a:pt x="51" y="142"/>
                    </a:lnTo>
                    <a:lnTo>
                      <a:pt x="52" y="135"/>
                    </a:lnTo>
                    <a:lnTo>
                      <a:pt x="52" y="132"/>
                    </a:lnTo>
                    <a:lnTo>
                      <a:pt x="53" y="129"/>
                    </a:lnTo>
                    <a:lnTo>
                      <a:pt x="55" y="126"/>
                    </a:lnTo>
                    <a:lnTo>
                      <a:pt x="56" y="120"/>
                    </a:lnTo>
                    <a:lnTo>
                      <a:pt x="57" y="114"/>
                    </a:lnTo>
                    <a:lnTo>
                      <a:pt x="64" y="106"/>
                    </a:lnTo>
                    <a:lnTo>
                      <a:pt x="67" y="98"/>
                    </a:lnTo>
                    <a:lnTo>
                      <a:pt x="67" y="96"/>
                    </a:lnTo>
                    <a:lnTo>
                      <a:pt x="71" y="93"/>
                    </a:lnTo>
                    <a:lnTo>
                      <a:pt x="73" y="92"/>
                    </a:lnTo>
                    <a:lnTo>
                      <a:pt x="75" y="92"/>
                    </a:lnTo>
                    <a:lnTo>
                      <a:pt x="76" y="90"/>
                    </a:lnTo>
                    <a:lnTo>
                      <a:pt x="75" y="85"/>
                    </a:lnTo>
                    <a:lnTo>
                      <a:pt x="73" y="82"/>
                    </a:lnTo>
                    <a:lnTo>
                      <a:pt x="73" y="77"/>
                    </a:lnTo>
                    <a:lnTo>
                      <a:pt x="73" y="71"/>
                    </a:lnTo>
                    <a:lnTo>
                      <a:pt x="72" y="66"/>
                    </a:lnTo>
                    <a:lnTo>
                      <a:pt x="72" y="62"/>
                    </a:lnTo>
                    <a:lnTo>
                      <a:pt x="72" y="60"/>
                    </a:lnTo>
                    <a:lnTo>
                      <a:pt x="73" y="59"/>
                    </a:lnTo>
                    <a:lnTo>
                      <a:pt x="73" y="55"/>
                    </a:lnTo>
                    <a:lnTo>
                      <a:pt x="73" y="52"/>
                    </a:lnTo>
                    <a:lnTo>
                      <a:pt x="73" y="51"/>
                    </a:lnTo>
                    <a:lnTo>
                      <a:pt x="73" y="49"/>
                    </a:lnTo>
                    <a:lnTo>
                      <a:pt x="87" y="43"/>
                    </a:lnTo>
                    <a:lnTo>
                      <a:pt x="92" y="40"/>
                    </a:lnTo>
                    <a:lnTo>
                      <a:pt x="95" y="26"/>
                    </a:lnTo>
                    <a:lnTo>
                      <a:pt x="95" y="22"/>
                    </a:lnTo>
                    <a:lnTo>
                      <a:pt x="93" y="21"/>
                    </a:lnTo>
                    <a:lnTo>
                      <a:pt x="93" y="19"/>
                    </a:lnTo>
                    <a:lnTo>
                      <a:pt x="92" y="19"/>
                    </a:lnTo>
                    <a:lnTo>
                      <a:pt x="93" y="19"/>
                    </a:lnTo>
                    <a:lnTo>
                      <a:pt x="95" y="18"/>
                    </a:lnTo>
                    <a:lnTo>
                      <a:pt x="96" y="15"/>
                    </a:lnTo>
                    <a:lnTo>
                      <a:pt x="96" y="13"/>
                    </a:lnTo>
                    <a:lnTo>
                      <a:pt x="99" y="11"/>
                    </a:lnTo>
                    <a:lnTo>
                      <a:pt x="100" y="8"/>
                    </a:lnTo>
                    <a:lnTo>
                      <a:pt x="104" y="5"/>
                    </a:lnTo>
                    <a:lnTo>
                      <a:pt x="107" y="0"/>
                    </a:lnTo>
                    <a:lnTo>
                      <a:pt x="108" y="0"/>
                    </a:lnTo>
                    <a:lnTo>
                      <a:pt x="109" y="0"/>
                    </a:lnTo>
                    <a:lnTo>
                      <a:pt x="111" y="2"/>
                    </a:lnTo>
                    <a:lnTo>
                      <a:pt x="113" y="5"/>
                    </a:lnTo>
                    <a:lnTo>
                      <a:pt x="120" y="5"/>
                    </a:lnTo>
                    <a:lnTo>
                      <a:pt x="123" y="7"/>
                    </a:lnTo>
                    <a:lnTo>
                      <a:pt x="124" y="7"/>
                    </a:lnTo>
                    <a:lnTo>
                      <a:pt x="129" y="8"/>
                    </a:lnTo>
                    <a:lnTo>
                      <a:pt x="131" y="8"/>
                    </a:lnTo>
                    <a:lnTo>
                      <a:pt x="132" y="11"/>
                    </a:lnTo>
                    <a:lnTo>
                      <a:pt x="133" y="13"/>
                    </a:lnTo>
                    <a:lnTo>
                      <a:pt x="136" y="16"/>
                    </a:lnTo>
                    <a:lnTo>
                      <a:pt x="137" y="15"/>
                    </a:lnTo>
                    <a:lnTo>
                      <a:pt x="139" y="11"/>
                    </a:lnTo>
                    <a:lnTo>
                      <a:pt x="139" y="5"/>
                    </a:lnTo>
                    <a:lnTo>
                      <a:pt x="140" y="4"/>
                    </a:lnTo>
                    <a:lnTo>
                      <a:pt x="141" y="4"/>
                    </a:lnTo>
                    <a:lnTo>
                      <a:pt x="146" y="5"/>
                    </a:lnTo>
                    <a:lnTo>
                      <a:pt x="152" y="5"/>
                    </a:lnTo>
                    <a:lnTo>
                      <a:pt x="154" y="5"/>
                    </a:lnTo>
                    <a:lnTo>
                      <a:pt x="157" y="7"/>
                    </a:lnTo>
                    <a:lnTo>
                      <a:pt x="158" y="8"/>
                    </a:lnTo>
                    <a:lnTo>
                      <a:pt x="160" y="10"/>
                    </a:lnTo>
                    <a:lnTo>
                      <a:pt x="165" y="11"/>
                    </a:lnTo>
                    <a:lnTo>
                      <a:pt x="166" y="13"/>
                    </a:lnTo>
                    <a:lnTo>
                      <a:pt x="169" y="19"/>
                    </a:lnTo>
                    <a:lnTo>
                      <a:pt x="173" y="22"/>
                    </a:lnTo>
                    <a:lnTo>
                      <a:pt x="174" y="24"/>
                    </a:lnTo>
                    <a:lnTo>
                      <a:pt x="181" y="30"/>
                    </a:lnTo>
                    <a:lnTo>
                      <a:pt x="184" y="32"/>
                    </a:lnTo>
                    <a:lnTo>
                      <a:pt x="185" y="33"/>
                    </a:lnTo>
                    <a:lnTo>
                      <a:pt x="188" y="38"/>
                    </a:lnTo>
                    <a:lnTo>
                      <a:pt x="189" y="38"/>
                    </a:lnTo>
                    <a:lnTo>
                      <a:pt x="189" y="40"/>
                    </a:lnTo>
                    <a:lnTo>
                      <a:pt x="193" y="41"/>
                    </a:lnTo>
                    <a:lnTo>
                      <a:pt x="196" y="41"/>
                    </a:lnTo>
                    <a:lnTo>
                      <a:pt x="202" y="41"/>
                    </a:lnTo>
                    <a:lnTo>
                      <a:pt x="206" y="43"/>
                    </a:lnTo>
                    <a:lnTo>
                      <a:pt x="208" y="44"/>
                    </a:lnTo>
                    <a:lnTo>
                      <a:pt x="214" y="49"/>
                    </a:lnTo>
                    <a:lnTo>
                      <a:pt x="220" y="51"/>
                    </a:lnTo>
                    <a:lnTo>
                      <a:pt x="224" y="54"/>
                    </a:lnTo>
                    <a:lnTo>
                      <a:pt x="226" y="57"/>
                    </a:lnTo>
                    <a:lnTo>
                      <a:pt x="230" y="59"/>
                    </a:lnTo>
                    <a:lnTo>
                      <a:pt x="232" y="60"/>
                    </a:lnTo>
                    <a:lnTo>
                      <a:pt x="233" y="63"/>
                    </a:lnTo>
                    <a:lnTo>
                      <a:pt x="234" y="63"/>
                    </a:lnTo>
                    <a:lnTo>
                      <a:pt x="234" y="65"/>
                    </a:lnTo>
                    <a:lnTo>
                      <a:pt x="236" y="66"/>
                    </a:lnTo>
                    <a:lnTo>
                      <a:pt x="236" y="70"/>
                    </a:lnTo>
                    <a:lnTo>
                      <a:pt x="233" y="74"/>
                    </a:lnTo>
                    <a:lnTo>
                      <a:pt x="229" y="81"/>
                    </a:lnTo>
                    <a:lnTo>
                      <a:pt x="226" y="87"/>
                    </a:lnTo>
                    <a:lnTo>
                      <a:pt x="225" y="90"/>
                    </a:lnTo>
                    <a:lnTo>
                      <a:pt x="225" y="93"/>
                    </a:lnTo>
                    <a:lnTo>
                      <a:pt x="225" y="95"/>
                    </a:lnTo>
                    <a:lnTo>
                      <a:pt x="232" y="95"/>
                    </a:lnTo>
                    <a:lnTo>
                      <a:pt x="240" y="96"/>
                    </a:lnTo>
                    <a:lnTo>
                      <a:pt x="241" y="98"/>
                    </a:lnTo>
                    <a:lnTo>
                      <a:pt x="246" y="101"/>
                    </a:lnTo>
                    <a:lnTo>
                      <a:pt x="249" y="101"/>
                    </a:lnTo>
                    <a:lnTo>
                      <a:pt x="252" y="101"/>
                    </a:lnTo>
                    <a:lnTo>
                      <a:pt x="253" y="101"/>
                    </a:lnTo>
                    <a:lnTo>
                      <a:pt x="255" y="101"/>
                    </a:lnTo>
                    <a:lnTo>
                      <a:pt x="257" y="101"/>
                    </a:lnTo>
                    <a:lnTo>
                      <a:pt x="258" y="99"/>
                    </a:lnTo>
                    <a:lnTo>
                      <a:pt x="261" y="99"/>
                    </a:lnTo>
                    <a:lnTo>
                      <a:pt x="263" y="99"/>
                    </a:lnTo>
                    <a:lnTo>
                      <a:pt x="266" y="98"/>
                    </a:lnTo>
                    <a:lnTo>
                      <a:pt x="267" y="98"/>
                    </a:lnTo>
                    <a:lnTo>
                      <a:pt x="267" y="96"/>
                    </a:lnTo>
                    <a:lnTo>
                      <a:pt x="271" y="93"/>
                    </a:lnTo>
                    <a:lnTo>
                      <a:pt x="273" y="93"/>
                    </a:lnTo>
                    <a:lnTo>
                      <a:pt x="273" y="92"/>
                    </a:lnTo>
                    <a:lnTo>
                      <a:pt x="277" y="88"/>
                    </a:lnTo>
                    <a:lnTo>
                      <a:pt x="279" y="87"/>
                    </a:lnTo>
                    <a:lnTo>
                      <a:pt x="281" y="84"/>
                    </a:lnTo>
                    <a:lnTo>
                      <a:pt x="282" y="81"/>
                    </a:lnTo>
                    <a:lnTo>
                      <a:pt x="282" y="76"/>
                    </a:lnTo>
                    <a:lnTo>
                      <a:pt x="283" y="68"/>
                    </a:lnTo>
                    <a:lnTo>
                      <a:pt x="286" y="68"/>
                    </a:lnTo>
                    <a:lnTo>
                      <a:pt x="287" y="66"/>
                    </a:lnTo>
                    <a:lnTo>
                      <a:pt x="291" y="66"/>
                    </a:lnTo>
                    <a:lnTo>
                      <a:pt x="293" y="70"/>
                    </a:lnTo>
                    <a:lnTo>
                      <a:pt x="297" y="81"/>
                    </a:lnTo>
                    <a:lnTo>
                      <a:pt x="297" y="90"/>
                    </a:lnTo>
                    <a:lnTo>
                      <a:pt x="295" y="93"/>
                    </a:lnTo>
                    <a:lnTo>
                      <a:pt x="295" y="95"/>
                    </a:lnTo>
                    <a:lnTo>
                      <a:pt x="294" y="95"/>
                    </a:lnTo>
                    <a:lnTo>
                      <a:pt x="289" y="99"/>
                    </a:lnTo>
                    <a:lnTo>
                      <a:pt x="286" y="101"/>
                    </a:lnTo>
                    <a:lnTo>
                      <a:pt x="282" y="101"/>
                    </a:lnTo>
                    <a:lnTo>
                      <a:pt x="281" y="103"/>
                    </a:lnTo>
                    <a:lnTo>
                      <a:pt x="278" y="106"/>
                    </a:lnTo>
                    <a:lnTo>
                      <a:pt x="275" y="109"/>
                    </a:lnTo>
                    <a:lnTo>
                      <a:pt x="263" y="120"/>
                    </a:lnTo>
                    <a:lnTo>
                      <a:pt x="262" y="123"/>
                    </a:lnTo>
                    <a:lnTo>
                      <a:pt x="257" y="129"/>
                    </a:lnTo>
                    <a:lnTo>
                      <a:pt x="255" y="131"/>
                    </a:lnTo>
                    <a:lnTo>
                      <a:pt x="250" y="137"/>
                    </a:lnTo>
                    <a:lnTo>
                      <a:pt x="246" y="140"/>
                    </a:lnTo>
                    <a:lnTo>
                      <a:pt x="245" y="143"/>
                    </a:lnTo>
                    <a:lnTo>
                      <a:pt x="242" y="145"/>
                    </a:lnTo>
                    <a:lnTo>
                      <a:pt x="241" y="146"/>
                    </a:lnTo>
                    <a:lnTo>
                      <a:pt x="240" y="150"/>
                    </a:lnTo>
                    <a:lnTo>
                      <a:pt x="237" y="151"/>
                    </a:lnTo>
                    <a:lnTo>
                      <a:pt x="236" y="153"/>
                    </a:lnTo>
                    <a:lnTo>
                      <a:pt x="233" y="154"/>
                    </a:lnTo>
                    <a:lnTo>
                      <a:pt x="233" y="156"/>
                    </a:lnTo>
                    <a:lnTo>
                      <a:pt x="234" y="162"/>
                    </a:lnTo>
                    <a:lnTo>
                      <a:pt x="233" y="168"/>
                    </a:lnTo>
                    <a:lnTo>
                      <a:pt x="233" y="172"/>
                    </a:lnTo>
                    <a:lnTo>
                      <a:pt x="232" y="175"/>
                    </a:lnTo>
                    <a:lnTo>
                      <a:pt x="230" y="181"/>
                    </a:lnTo>
                    <a:lnTo>
                      <a:pt x="230" y="195"/>
                    </a:lnTo>
                    <a:lnTo>
                      <a:pt x="229" y="198"/>
                    </a:lnTo>
                    <a:lnTo>
                      <a:pt x="229" y="200"/>
                    </a:lnTo>
                    <a:lnTo>
                      <a:pt x="226" y="203"/>
                    </a:lnTo>
                    <a:lnTo>
                      <a:pt x="225" y="206"/>
                    </a:lnTo>
                    <a:lnTo>
                      <a:pt x="225" y="212"/>
                    </a:lnTo>
                    <a:lnTo>
                      <a:pt x="224" y="217"/>
                    </a:lnTo>
                    <a:lnTo>
                      <a:pt x="225" y="220"/>
                    </a:lnTo>
                    <a:lnTo>
                      <a:pt x="224" y="222"/>
                    </a:lnTo>
                    <a:lnTo>
                      <a:pt x="224" y="223"/>
                    </a:lnTo>
                    <a:lnTo>
                      <a:pt x="225" y="228"/>
                    </a:lnTo>
                    <a:lnTo>
                      <a:pt x="232" y="231"/>
                    </a:lnTo>
                    <a:lnTo>
                      <a:pt x="234" y="234"/>
                    </a:lnTo>
                    <a:lnTo>
                      <a:pt x="238" y="236"/>
                    </a:lnTo>
                    <a:lnTo>
                      <a:pt x="242" y="241"/>
                    </a:lnTo>
                    <a:lnTo>
                      <a:pt x="242" y="244"/>
                    </a:lnTo>
                    <a:lnTo>
                      <a:pt x="240" y="250"/>
                    </a:lnTo>
                    <a:lnTo>
                      <a:pt x="241" y="253"/>
                    </a:lnTo>
                    <a:lnTo>
                      <a:pt x="244" y="258"/>
                    </a:lnTo>
                    <a:lnTo>
                      <a:pt x="248" y="260"/>
                    </a:lnTo>
                    <a:lnTo>
                      <a:pt x="250" y="260"/>
                    </a:lnTo>
                    <a:lnTo>
                      <a:pt x="250" y="261"/>
                    </a:lnTo>
                    <a:lnTo>
                      <a:pt x="250" y="269"/>
                    </a:lnTo>
                    <a:lnTo>
                      <a:pt x="249" y="272"/>
                    </a:lnTo>
                    <a:lnTo>
                      <a:pt x="244" y="280"/>
                    </a:lnTo>
                    <a:lnTo>
                      <a:pt x="241" y="283"/>
                    </a:lnTo>
                    <a:lnTo>
                      <a:pt x="238" y="286"/>
                    </a:lnTo>
                    <a:lnTo>
                      <a:pt x="237" y="293"/>
                    </a:lnTo>
                    <a:lnTo>
                      <a:pt x="234" y="294"/>
                    </a:lnTo>
                    <a:lnTo>
                      <a:pt x="230" y="296"/>
                    </a:lnTo>
                    <a:lnTo>
                      <a:pt x="224" y="299"/>
                    </a:lnTo>
                    <a:lnTo>
                      <a:pt x="221" y="299"/>
                    </a:lnTo>
                    <a:lnTo>
                      <a:pt x="217" y="300"/>
                    </a:lnTo>
                    <a:lnTo>
                      <a:pt x="210" y="302"/>
                    </a:lnTo>
                    <a:lnTo>
                      <a:pt x="206" y="304"/>
                    </a:lnTo>
                    <a:lnTo>
                      <a:pt x="201" y="304"/>
                    </a:lnTo>
                    <a:lnTo>
                      <a:pt x="194" y="305"/>
                    </a:lnTo>
                    <a:lnTo>
                      <a:pt x="185" y="307"/>
                    </a:lnTo>
                    <a:lnTo>
                      <a:pt x="178" y="307"/>
                    </a:lnTo>
                    <a:lnTo>
                      <a:pt x="170" y="305"/>
                    </a:lnTo>
                    <a:lnTo>
                      <a:pt x="166" y="302"/>
                    </a:lnTo>
                    <a:lnTo>
                      <a:pt x="166" y="305"/>
                    </a:lnTo>
                    <a:lnTo>
                      <a:pt x="166" y="311"/>
                    </a:lnTo>
                    <a:lnTo>
                      <a:pt x="169" y="313"/>
                    </a:lnTo>
                    <a:lnTo>
                      <a:pt x="169" y="315"/>
                    </a:lnTo>
                    <a:lnTo>
                      <a:pt x="169" y="319"/>
                    </a:lnTo>
                    <a:lnTo>
                      <a:pt x="169" y="321"/>
                    </a:lnTo>
                    <a:lnTo>
                      <a:pt x="168" y="322"/>
                    </a:lnTo>
                    <a:lnTo>
                      <a:pt x="166" y="321"/>
                    </a:lnTo>
                    <a:lnTo>
                      <a:pt x="165" y="325"/>
                    </a:lnTo>
                    <a:lnTo>
                      <a:pt x="165" y="329"/>
                    </a:lnTo>
                    <a:lnTo>
                      <a:pt x="166" y="335"/>
                    </a:lnTo>
                    <a:lnTo>
                      <a:pt x="166" y="338"/>
                    </a:lnTo>
                    <a:lnTo>
                      <a:pt x="165" y="340"/>
                    </a:lnTo>
                    <a:lnTo>
                      <a:pt x="164" y="341"/>
                    </a:lnTo>
                    <a:lnTo>
                      <a:pt x="158" y="343"/>
                    </a:lnTo>
                    <a:lnTo>
                      <a:pt x="154" y="344"/>
                    </a:lnTo>
                    <a:lnTo>
                      <a:pt x="144" y="344"/>
                    </a:lnTo>
                    <a:lnTo>
                      <a:pt x="141" y="344"/>
                    </a:lnTo>
                    <a:lnTo>
                      <a:pt x="139" y="343"/>
                    </a:lnTo>
                    <a:lnTo>
                      <a:pt x="133" y="340"/>
                    </a:lnTo>
                    <a:lnTo>
                      <a:pt x="129" y="340"/>
                    </a:lnTo>
                    <a:lnTo>
                      <a:pt x="127" y="336"/>
                    </a:lnTo>
                    <a:lnTo>
                      <a:pt x="124" y="340"/>
                    </a:lnTo>
                    <a:lnTo>
                      <a:pt x="124" y="344"/>
                    </a:lnTo>
                    <a:lnTo>
                      <a:pt x="125" y="349"/>
                    </a:lnTo>
                    <a:lnTo>
                      <a:pt x="125" y="357"/>
                    </a:lnTo>
                    <a:lnTo>
                      <a:pt x="125" y="360"/>
                    </a:lnTo>
                    <a:lnTo>
                      <a:pt x="129" y="363"/>
                    </a:lnTo>
                    <a:lnTo>
                      <a:pt x="133" y="365"/>
                    </a:lnTo>
                    <a:lnTo>
                      <a:pt x="132" y="366"/>
                    </a:lnTo>
                    <a:lnTo>
                      <a:pt x="133" y="368"/>
                    </a:lnTo>
                    <a:lnTo>
                      <a:pt x="140" y="366"/>
                    </a:lnTo>
                    <a:lnTo>
                      <a:pt x="139" y="365"/>
                    </a:lnTo>
                    <a:lnTo>
                      <a:pt x="137" y="363"/>
                    </a:lnTo>
                    <a:lnTo>
                      <a:pt x="141" y="363"/>
                    </a:lnTo>
                    <a:lnTo>
                      <a:pt x="144" y="362"/>
                    </a:lnTo>
                    <a:lnTo>
                      <a:pt x="146" y="365"/>
                    </a:lnTo>
                    <a:lnTo>
                      <a:pt x="148" y="369"/>
                    </a:lnTo>
                    <a:lnTo>
                      <a:pt x="146" y="373"/>
                    </a:lnTo>
                    <a:lnTo>
                      <a:pt x="145" y="374"/>
                    </a:lnTo>
                    <a:lnTo>
                      <a:pt x="142" y="376"/>
                    </a:lnTo>
                    <a:lnTo>
                      <a:pt x="140" y="376"/>
                    </a:lnTo>
                    <a:lnTo>
                      <a:pt x="137" y="374"/>
                    </a:lnTo>
                    <a:lnTo>
                      <a:pt x="137" y="371"/>
                    </a:lnTo>
                    <a:lnTo>
                      <a:pt x="136" y="369"/>
                    </a:lnTo>
                    <a:lnTo>
                      <a:pt x="133" y="369"/>
                    </a:lnTo>
                    <a:lnTo>
                      <a:pt x="131" y="369"/>
                    </a:lnTo>
                    <a:lnTo>
                      <a:pt x="128" y="371"/>
                    </a:lnTo>
                    <a:lnTo>
                      <a:pt x="127" y="371"/>
                    </a:lnTo>
                    <a:lnTo>
                      <a:pt x="125" y="373"/>
                    </a:lnTo>
                    <a:lnTo>
                      <a:pt x="125" y="374"/>
                    </a:lnTo>
                    <a:lnTo>
                      <a:pt x="131" y="376"/>
                    </a:lnTo>
                    <a:lnTo>
                      <a:pt x="133" y="376"/>
                    </a:lnTo>
                    <a:lnTo>
                      <a:pt x="136" y="377"/>
                    </a:lnTo>
                    <a:lnTo>
                      <a:pt x="137" y="377"/>
                    </a:lnTo>
                    <a:lnTo>
                      <a:pt x="137" y="379"/>
                    </a:lnTo>
                    <a:lnTo>
                      <a:pt x="128" y="382"/>
                    </a:lnTo>
                    <a:lnTo>
                      <a:pt x="127" y="384"/>
                    </a:lnTo>
                    <a:lnTo>
                      <a:pt x="125" y="387"/>
                    </a:lnTo>
                    <a:lnTo>
                      <a:pt x="123" y="388"/>
                    </a:lnTo>
                    <a:lnTo>
                      <a:pt x="123" y="391"/>
                    </a:lnTo>
                    <a:lnTo>
                      <a:pt x="124" y="395"/>
                    </a:lnTo>
                    <a:lnTo>
                      <a:pt x="123" y="398"/>
                    </a:lnTo>
                    <a:lnTo>
                      <a:pt x="123" y="402"/>
                    </a:lnTo>
                    <a:lnTo>
                      <a:pt x="121" y="404"/>
                    </a:lnTo>
                    <a:lnTo>
                      <a:pt x="120" y="406"/>
                    </a:lnTo>
                    <a:lnTo>
                      <a:pt x="119" y="407"/>
                    </a:lnTo>
                    <a:lnTo>
                      <a:pt x="117" y="409"/>
                    </a:lnTo>
                    <a:lnTo>
                      <a:pt x="119" y="412"/>
                    </a:lnTo>
                    <a:lnTo>
                      <a:pt x="119" y="413"/>
                    </a:lnTo>
                    <a:lnTo>
                      <a:pt x="117" y="415"/>
                    </a:lnTo>
                    <a:lnTo>
                      <a:pt x="108" y="413"/>
                    </a:lnTo>
                    <a:lnTo>
                      <a:pt x="105" y="415"/>
                    </a:lnTo>
                    <a:lnTo>
                      <a:pt x="104" y="417"/>
                    </a:lnTo>
                    <a:lnTo>
                      <a:pt x="101" y="417"/>
                    </a:lnTo>
                    <a:lnTo>
                      <a:pt x="99" y="418"/>
                    </a:lnTo>
                    <a:lnTo>
                      <a:pt x="93" y="423"/>
                    </a:lnTo>
                    <a:lnTo>
                      <a:pt x="92" y="424"/>
                    </a:lnTo>
                    <a:lnTo>
                      <a:pt x="91" y="426"/>
                    </a:lnTo>
                    <a:lnTo>
                      <a:pt x="88" y="431"/>
                    </a:lnTo>
                    <a:lnTo>
                      <a:pt x="87" y="434"/>
                    </a:lnTo>
                    <a:lnTo>
                      <a:pt x="88" y="435"/>
                    </a:lnTo>
                    <a:lnTo>
                      <a:pt x="89" y="439"/>
                    </a:lnTo>
                    <a:lnTo>
                      <a:pt x="91" y="442"/>
                    </a:lnTo>
                    <a:lnTo>
                      <a:pt x="93" y="443"/>
                    </a:lnTo>
                    <a:lnTo>
                      <a:pt x="100" y="450"/>
                    </a:lnTo>
                    <a:lnTo>
                      <a:pt x="107" y="451"/>
                    </a:lnTo>
                    <a:lnTo>
                      <a:pt x="111" y="451"/>
                    </a:lnTo>
                    <a:lnTo>
                      <a:pt x="113" y="451"/>
                    </a:lnTo>
                    <a:lnTo>
                      <a:pt x="116" y="453"/>
                    </a:lnTo>
                    <a:lnTo>
                      <a:pt x="116" y="454"/>
                    </a:lnTo>
                    <a:lnTo>
                      <a:pt x="116" y="459"/>
                    </a:lnTo>
                    <a:lnTo>
                      <a:pt x="115" y="461"/>
                    </a:lnTo>
                    <a:lnTo>
                      <a:pt x="113" y="462"/>
                    </a:lnTo>
                    <a:lnTo>
                      <a:pt x="115" y="464"/>
                    </a:lnTo>
                    <a:lnTo>
                      <a:pt x="115" y="467"/>
                    </a:lnTo>
                    <a:lnTo>
                      <a:pt x="112" y="467"/>
                    </a:lnTo>
                    <a:lnTo>
                      <a:pt x="112" y="470"/>
                    </a:lnTo>
                    <a:lnTo>
                      <a:pt x="109" y="470"/>
                    </a:lnTo>
                    <a:lnTo>
                      <a:pt x="108" y="470"/>
                    </a:lnTo>
                    <a:lnTo>
                      <a:pt x="103" y="475"/>
                    </a:lnTo>
                    <a:lnTo>
                      <a:pt x="97" y="478"/>
                    </a:lnTo>
                    <a:lnTo>
                      <a:pt x="96" y="478"/>
                    </a:lnTo>
                    <a:lnTo>
                      <a:pt x="92" y="483"/>
                    </a:lnTo>
                    <a:lnTo>
                      <a:pt x="88" y="484"/>
                    </a:lnTo>
                    <a:lnTo>
                      <a:pt x="85" y="489"/>
                    </a:lnTo>
                    <a:lnTo>
                      <a:pt x="84" y="492"/>
                    </a:lnTo>
                    <a:lnTo>
                      <a:pt x="87" y="490"/>
                    </a:lnTo>
                    <a:lnTo>
                      <a:pt x="84" y="498"/>
                    </a:lnTo>
                    <a:lnTo>
                      <a:pt x="84" y="501"/>
                    </a:lnTo>
                    <a:lnTo>
                      <a:pt x="81" y="503"/>
                    </a:lnTo>
                    <a:lnTo>
                      <a:pt x="79" y="505"/>
                    </a:lnTo>
                    <a:lnTo>
                      <a:pt x="76" y="505"/>
                    </a:lnTo>
                    <a:lnTo>
                      <a:pt x="73" y="503"/>
                    </a:lnTo>
                    <a:lnTo>
                      <a:pt x="71" y="498"/>
                    </a:lnTo>
                    <a:lnTo>
                      <a:pt x="71" y="503"/>
                    </a:lnTo>
                    <a:lnTo>
                      <a:pt x="73" y="503"/>
                    </a:lnTo>
                    <a:lnTo>
                      <a:pt x="75" y="505"/>
                    </a:lnTo>
                    <a:lnTo>
                      <a:pt x="68" y="509"/>
                    </a:lnTo>
                    <a:lnTo>
                      <a:pt x="65" y="511"/>
                    </a:lnTo>
                    <a:lnTo>
                      <a:pt x="61" y="519"/>
                    </a:lnTo>
                    <a:lnTo>
                      <a:pt x="60" y="522"/>
                    </a:lnTo>
                    <a:lnTo>
                      <a:pt x="61" y="522"/>
                    </a:lnTo>
                    <a:lnTo>
                      <a:pt x="63" y="520"/>
                    </a:lnTo>
                    <a:lnTo>
                      <a:pt x="65" y="525"/>
                    </a:lnTo>
                    <a:lnTo>
                      <a:pt x="65" y="528"/>
                    </a:lnTo>
                    <a:lnTo>
                      <a:pt x="65" y="530"/>
                    </a:lnTo>
                    <a:lnTo>
                      <a:pt x="61" y="530"/>
                    </a:lnTo>
                    <a:lnTo>
                      <a:pt x="60" y="531"/>
                    </a:lnTo>
                    <a:lnTo>
                      <a:pt x="63" y="531"/>
                    </a:lnTo>
                    <a:lnTo>
                      <a:pt x="64" y="531"/>
                    </a:lnTo>
                    <a:lnTo>
                      <a:pt x="65" y="533"/>
                    </a:lnTo>
                    <a:lnTo>
                      <a:pt x="69" y="537"/>
                    </a:lnTo>
                    <a:lnTo>
                      <a:pt x="76" y="542"/>
                    </a:lnTo>
                    <a:lnTo>
                      <a:pt x="75" y="54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6" name="Freeform 25"/>
              <p:cNvSpPr>
                <a:spLocks/>
              </p:cNvSpPr>
              <p:nvPr/>
            </p:nvSpPr>
            <p:spPr bwMode="auto">
              <a:xfrm>
                <a:off x="2650965" y="4357008"/>
                <a:ext cx="193707" cy="684439"/>
              </a:xfrm>
              <a:custGeom>
                <a:avLst/>
                <a:gdLst/>
                <a:ahLst/>
                <a:cxnLst>
                  <a:cxn ang="0">
                    <a:pos x="61" y="541"/>
                  </a:cxn>
                  <a:cxn ang="0">
                    <a:pos x="41" y="539"/>
                  </a:cxn>
                  <a:cxn ang="0">
                    <a:pos x="19" y="537"/>
                  </a:cxn>
                  <a:cxn ang="0">
                    <a:pos x="16" y="522"/>
                  </a:cxn>
                  <a:cxn ang="0">
                    <a:pos x="12" y="516"/>
                  </a:cxn>
                  <a:cxn ang="0">
                    <a:pos x="3" y="517"/>
                  </a:cxn>
                  <a:cxn ang="0">
                    <a:pos x="0" y="506"/>
                  </a:cxn>
                  <a:cxn ang="0">
                    <a:pos x="4" y="492"/>
                  </a:cxn>
                  <a:cxn ang="0">
                    <a:pos x="14" y="479"/>
                  </a:cxn>
                  <a:cxn ang="0">
                    <a:pos x="15" y="468"/>
                  </a:cxn>
                  <a:cxn ang="0">
                    <a:pos x="15" y="461"/>
                  </a:cxn>
                  <a:cxn ang="0">
                    <a:pos x="22" y="450"/>
                  </a:cxn>
                  <a:cxn ang="0">
                    <a:pos x="26" y="432"/>
                  </a:cxn>
                  <a:cxn ang="0">
                    <a:pos x="26" y="421"/>
                  </a:cxn>
                  <a:cxn ang="0">
                    <a:pos x="26" y="413"/>
                  </a:cxn>
                  <a:cxn ang="0">
                    <a:pos x="27" y="410"/>
                  </a:cxn>
                  <a:cxn ang="0">
                    <a:pos x="28" y="404"/>
                  </a:cxn>
                  <a:cxn ang="0">
                    <a:pos x="24" y="395"/>
                  </a:cxn>
                  <a:cxn ang="0">
                    <a:pos x="22" y="380"/>
                  </a:cxn>
                  <a:cxn ang="0">
                    <a:pos x="20" y="365"/>
                  </a:cxn>
                  <a:cxn ang="0">
                    <a:pos x="24" y="354"/>
                  </a:cxn>
                  <a:cxn ang="0">
                    <a:pos x="24" y="330"/>
                  </a:cxn>
                  <a:cxn ang="0">
                    <a:pos x="29" y="307"/>
                  </a:cxn>
                  <a:cxn ang="0">
                    <a:pos x="35" y="299"/>
                  </a:cxn>
                  <a:cxn ang="0">
                    <a:pos x="32" y="277"/>
                  </a:cxn>
                  <a:cxn ang="0">
                    <a:pos x="37" y="260"/>
                  </a:cxn>
                  <a:cxn ang="0">
                    <a:pos x="43" y="255"/>
                  </a:cxn>
                  <a:cxn ang="0">
                    <a:pos x="45" y="238"/>
                  </a:cxn>
                  <a:cxn ang="0">
                    <a:pos x="52" y="220"/>
                  </a:cxn>
                  <a:cxn ang="0">
                    <a:pos x="51" y="205"/>
                  </a:cxn>
                  <a:cxn ang="0">
                    <a:pos x="45" y="187"/>
                  </a:cxn>
                  <a:cxn ang="0">
                    <a:pos x="43" y="168"/>
                  </a:cxn>
                  <a:cxn ang="0">
                    <a:pos x="49" y="154"/>
                  </a:cxn>
                  <a:cxn ang="0">
                    <a:pos x="52" y="145"/>
                  </a:cxn>
                  <a:cxn ang="0">
                    <a:pos x="53" y="129"/>
                  </a:cxn>
                  <a:cxn ang="0">
                    <a:pos x="64" y="106"/>
                  </a:cxn>
                  <a:cxn ang="0">
                    <a:pos x="73" y="92"/>
                  </a:cxn>
                  <a:cxn ang="0">
                    <a:pos x="73" y="82"/>
                  </a:cxn>
                  <a:cxn ang="0">
                    <a:pos x="72" y="62"/>
                  </a:cxn>
                  <a:cxn ang="0">
                    <a:pos x="73" y="52"/>
                  </a:cxn>
                  <a:cxn ang="0">
                    <a:pos x="92" y="40"/>
                  </a:cxn>
                  <a:cxn ang="0">
                    <a:pos x="93" y="19"/>
                  </a:cxn>
                  <a:cxn ang="0">
                    <a:pos x="96" y="15"/>
                  </a:cxn>
                  <a:cxn ang="0">
                    <a:pos x="104" y="5"/>
                  </a:cxn>
                  <a:cxn ang="0">
                    <a:pos x="111" y="2"/>
                  </a:cxn>
                  <a:cxn ang="0">
                    <a:pos x="124" y="7"/>
                  </a:cxn>
                  <a:cxn ang="0">
                    <a:pos x="133" y="13"/>
                  </a:cxn>
                  <a:cxn ang="0">
                    <a:pos x="139" y="5"/>
                  </a:cxn>
                  <a:cxn ang="0">
                    <a:pos x="152" y="5"/>
                  </a:cxn>
                </a:cxnLst>
                <a:rect l="0" t="0" r="r" b="b"/>
                <a:pathLst>
                  <a:path w="154" h="544">
                    <a:moveTo>
                      <a:pt x="75" y="544"/>
                    </a:moveTo>
                    <a:lnTo>
                      <a:pt x="73" y="544"/>
                    </a:lnTo>
                    <a:lnTo>
                      <a:pt x="69" y="542"/>
                    </a:lnTo>
                    <a:lnTo>
                      <a:pt x="61" y="541"/>
                    </a:lnTo>
                    <a:lnTo>
                      <a:pt x="55" y="539"/>
                    </a:lnTo>
                    <a:lnTo>
                      <a:pt x="51" y="539"/>
                    </a:lnTo>
                    <a:lnTo>
                      <a:pt x="47" y="539"/>
                    </a:lnTo>
                    <a:lnTo>
                      <a:pt x="41" y="539"/>
                    </a:lnTo>
                    <a:lnTo>
                      <a:pt x="40" y="539"/>
                    </a:lnTo>
                    <a:lnTo>
                      <a:pt x="39" y="539"/>
                    </a:lnTo>
                    <a:lnTo>
                      <a:pt x="23" y="539"/>
                    </a:lnTo>
                    <a:lnTo>
                      <a:pt x="19" y="537"/>
                    </a:lnTo>
                    <a:lnTo>
                      <a:pt x="18" y="536"/>
                    </a:lnTo>
                    <a:lnTo>
                      <a:pt x="16" y="534"/>
                    </a:lnTo>
                    <a:lnTo>
                      <a:pt x="16" y="533"/>
                    </a:lnTo>
                    <a:lnTo>
                      <a:pt x="16" y="522"/>
                    </a:lnTo>
                    <a:lnTo>
                      <a:pt x="16" y="519"/>
                    </a:lnTo>
                    <a:lnTo>
                      <a:pt x="15" y="514"/>
                    </a:lnTo>
                    <a:lnTo>
                      <a:pt x="14" y="514"/>
                    </a:lnTo>
                    <a:lnTo>
                      <a:pt x="12" y="516"/>
                    </a:lnTo>
                    <a:lnTo>
                      <a:pt x="7" y="514"/>
                    </a:lnTo>
                    <a:lnTo>
                      <a:pt x="4" y="516"/>
                    </a:lnTo>
                    <a:lnTo>
                      <a:pt x="4" y="517"/>
                    </a:lnTo>
                    <a:lnTo>
                      <a:pt x="3" y="517"/>
                    </a:lnTo>
                    <a:lnTo>
                      <a:pt x="2" y="517"/>
                    </a:lnTo>
                    <a:lnTo>
                      <a:pt x="0" y="516"/>
                    </a:lnTo>
                    <a:lnTo>
                      <a:pt x="0" y="512"/>
                    </a:lnTo>
                    <a:lnTo>
                      <a:pt x="0" y="506"/>
                    </a:lnTo>
                    <a:lnTo>
                      <a:pt x="0" y="505"/>
                    </a:lnTo>
                    <a:lnTo>
                      <a:pt x="0" y="501"/>
                    </a:lnTo>
                    <a:lnTo>
                      <a:pt x="2" y="495"/>
                    </a:lnTo>
                    <a:lnTo>
                      <a:pt x="4" y="492"/>
                    </a:lnTo>
                    <a:lnTo>
                      <a:pt x="8" y="486"/>
                    </a:lnTo>
                    <a:lnTo>
                      <a:pt x="11" y="483"/>
                    </a:lnTo>
                    <a:lnTo>
                      <a:pt x="12" y="481"/>
                    </a:lnTo>
                    <a:lnTo>
                      <a:pt x="14" y="479"/>
                    </a:lnTo>
                    <a:lnTo>
                      <a:pt x="14" y="475"/>
                    </a:lnTo>
                    <a:lnTo>
                      <a:pt x="15" y="473"/>
                    </a:lnTo>
                    <a:lnTo>
                      <a:pt x="15" y="472"/>
                    </a:lnTo>
                    <a:lnTo>
                      <a:pt x="15" y="468"/>
                    </a:lnTo>
                    <a:lnTo>
                      <a:pt x="14" y="467"/>
                    </a:lnTo>
                    <a:lnTo>
                      <a:pt x="14" y="465"/>
                    </a:lnTo>
                    <a:lnTo>
                      <a:pt x="14" y="462"/>
                    </a:lnTo>
                    <a:lnTo>
                      <a:pt x="15" y="461"/>
                    </a:lnTo>
                    <a:lnTo>
                      <a:pt x="15" y="459"/>
                    </a:lnTo>
                    <a:lnTo>
                      <a:pt x="19" y="456"/>
                    </a:lnTo>
                    <a:lnTo>
                      <a:pt x="22" y="451"/>
                    </a:lnTo>
                    <a:lnTo>
                      <a:pt x="22" y="450"/>
                    </a:lnTo>
                    <a:lnTo>
                      <a:pt x="24" y="446"/>
                    </a:lnTo>
                    <a:lnTo>
                      <a:pt x="26" y="443"/>
                    </a:lnTo>
                    <a:lnTo>
                      <a:pt x="26" y="434"/>
                    </a:lnTo>
                    <a:lnTo>
                      <a:pt x="26" y="432"/>
                    </a:lnTo>
                    <a:lnTo>
                      <a:pt x="26" y="431"/>
                    </a:lnTo>
                    <a:lnTo>
                      <a:pt x="26" y="429"/>
                    </a:lnTo>
                    <a:lnTo>
                      <a:pt x="26" y="423"/>
                    </a:lnTo>
                    <a:lnTo>
                      <a:pt x="26" y="421"/>
                    </a:lnTo>
                    <a:lnTo>
                      <a:pt x="27" y="420"/>
                    </a:lnTo>
                    <a:lnTo>
                      <a:pt x="28" y="418"/>
                    </a:lnTo>
                    <a:lnTo>
                      <a:pt x="28" y="417"/>
                    </a:lnTo>
                    <a:lnTo>
                      <a:pt x="26" y="413"/>
                    </a:lnTo>
                    <a:lnTo>
                      <a:pt x="22" y="412"/>
                    </a:lnTo>
                    <a:lnTo>
                      <a:pt x="22" y="410"/>
                    </a:lnTo>
                    <a:lnTo>
                      <a:pt x="22" y="409"/>
                    </a:lnTo>
                    <a:lnTo>
                      <a:pt x="27" y="410"/>
                    </a:lnTo>
                    <a:lnTo>
                      <a:pt x="29" y="409"/>
                    </a:lnTo>
                    <a:lnTo>
                      <a:pt x="31" y="407"/>
                    </a:lnTo>
                    <a:lnTo>
                      <a:pt x="31" y="406"/>
                    </a:lnTo>
                    <a:lnTo>
                      <a:pt x="28" y="404"/>
                    </a:lnTo>
                    <a:lnTo>
                      <a:pt x="24" y="402"/>
                    </a:lnTo>
                    <a:lnTo>
                      <a:pt x="23" y="402"/>
                    </a:lnTo>
                    <a:lnTo>
                      <a:pt x="23" y="401"/>
                    </a:lnTo>
                    <a:lnTo>
                      <a:pt x="24" y="395"/>
                    </a:lnTo>
                    <a:lnTo>
                      <a:pt x="23" y="391"/>
                    </a:lnTo>
                    <a:lnTo>
                      <a:pt x="22" y="388"/>
                    </a:lnTo>
                    <a:lnTo>
                      <a:pt x="22" y="387"/>
                    </a:lnTo>
                    <a:lnTo>
                      <a:pt x="22" y="380"/>
                    </a:lnTo>
                    <a:lnTo>
                      <a:pt x="20" y="379"/>
                    </a:lnTo>
                    <a:lnTo>
                      <a:pt x="19" y="377"/>
                    </a:lnTo>
                    <a:lnTo>
                      <a:pt x="19" y="369"/>
                    </a:lnTo>
                    <a:lnTo>
                      <a:pt x="20" y="365"/>
                    </a:lnTo>
                    <a:lnTo>
                      <a:pt x="24" y="360"/>
                    </a:lnTo>
                    <a:lnTo>
                      <a:pt x="24" y="358"/>
                    </a:lnTo>
                    <a:lnTo>
                      <a:pt x="24" y="355"/>
                    </a:lnTo>
                    <a:lnTo>
                      <a:pt x="24" y="354"/>
                    </a:lnTo>
                    <a:lnTo>
                      <a:pt x="22" y="352"/>
                    </a:lnTo>
                    <a:lnTo>
                      <a:pt x="22" y="347"/>
                    </a:lnTo>
                    <a:lnTo>
                      <a:pt x="22" y="341"/>
                    </a:lnTo>
                    <a:lnTo>
                      <a:pt x="24" y="330"/>
                    </a:lnTo>
                    <a:lnTo>
                      <a:pt x="24" y="327"/>
                    </a:lnTo>
                    <a:lnTo>
                      <a:pt x="24" y="325"/>
                    </a:lnTo>
                    <a:lnTo>
                      <a:pt x="28" y="310"/>
                    </a:lnTo>
                    <a:lnTo>
                      <a:pt x="29" y="307"/>
                    </a:lnTo>
                    <a:lnTo>
                      <a:pt x="31" y="305"/>
                    </a:lnTo>
                    <a:lnTo>
                      <a:pt x="31" y="304"/>
                    </a:lnTo>
                    <a:lnTo>
                      <a:pt x="33" y="302"/>
                    </a:lnTo>
                    <a:lnTo>
                      <a:pt x="35" y="299"/>
                    </a:lnTo>
                    <a:lnTo>
                      <a:pt x="35" y="296"/>
                    </a:lnTo>
                    <a:lnTo>
                      <a:pt x="33" y="293"/>
                    </a:lnTo>
                    <a:lnTo>
                      <a:pt x="32" y="286"/>
                    </a:lnTo>
                    <a:lnTo>
                      <a:pt x="32" y="277"/>
                    </a:lnTo>
                    <a:lnTo>
                      <a:pt x="33" y="266"/>
                    </a:lnTo>
                    <a:lnTo>
                      <a:pt x="35" y="263"/>
                    </a:lnTo>
                    <a:lnTo>
                      <a:pt x="36" y="260"/>
                    </a:lnTo>
                    <a:lnTo>
                      <a:pt x="37" y="260"/>
                    </a:lnTo>
                    <a:lnTo>
                      <a:pt x="39" y="260"/>
                    </a:lnTo>
                    <a:lnTo>
                      <a:pt x="40" y="260"/>
                    </a:lnTo>
                    <a:lnTo>
                      <a:pt x="40" y="256"/>
                    </a:lnTo>
                    <a:lnTo>
                      <a:pt x="43" y="255"/>
                    </a:lnTo>
                    <a:lnTo>
                      <a:pt x="43" y="253"/>
                    </a:lnTo>
                    <a:lnTo>
                      <a:pt x="43" y="249"/>
                    </a:lnTo>
                    <a:lnTo>
                      <a:pt x="43" y="241"/>
                    </a:lnTo>
                    <a:lnTo>
                      <a:pt x="45" y="238"/>
                    </a:lnTo>
                    <a:lnTo>
                      <a:pt x="47" y="231"/>
                    </a:lnTo>
                    <a:lnTo>
                      <a:pt x="47" y="228"/>
                    </a:lnTo>
                    <a:lnTo>
                      <a:pt x="49" y="225"/>
                    </a:lnTo>
                    <a:lnTo>
                      <a:pt x="52" y="220"/>
                    </a:lnTo>
                    <a:lnTo>
                      <a:pt x="52" y="216"/>
                    </a:lnTo>
                    <a:lnTo>
                      <a:pt x="52" y="211"/>
                    </a:lnTo>
                    <a:lnTo>
                      <a:pt x="51" y="206"/>
                    </a:lnTo>
                    <a:lnTo>
                      <a:pt x="51" y="205"/>
                    </a:lnTo>
                    <a:lnTo>
                      <a:pt x="48" y="203"/>
                    </a:lnTo>
                    <a:lnTo>
                      <a:pt x="48" y="200"/>
                    </a:lnTo>
                    <a:lnTo>
                      <a:pt x="48" y="197"/>
                    </a:lnTo>
                    <a:lnTo>
                      <a:pt x="45" y="187"/>
                    </a:lnTo>
                    <a:lnTo>
                      <a:pt x="45" y="179"/>
                    </a:lnTo>
                    <a:lnTo>
                      <a:pt x="43" y="176"/>
                    </a:lnTo>
                    <a:lnTo>
                      <a:pt x="43" y="173"/>
                    </a:lnTo>
                    <a:lnTo>
                      <a:pt x="43" y="168"/>
                    </a:lnTo>
                    <a:lnTo>
                      <a:pt x="44" y="165"/>
                    </a:lnTo>
                    <a:lnTo>
                      <a:pt x="47" y="161"/>
                    </a:lnTo>
                    <a:lnTo>
                      <a:pt x="47" y="157"/>
                    </a:lnTo>
                    <a:lnTo>
                      <a:pt x="49" y="154"/>
                    </a:lnTo>
                    <a:lnTo>
                      <a:pt x="49" y="153"/>
                    </a:lnTo>
                    <a:lnTo>
                      <a:pt x="51" y="151"/>
                    </a:lnTo>
                    <a:lnTo>
                      <a:pt x="52" y="148"/>
                    </a:lnTo>
                    <a:lnTo>
                      <a:pt x="52" y="145"/>
                    </a:lnTo>
                    <a:lnTo>
                      <a:pt x="51" y="142"/>
                    </a:lnTo>
                    <a:lnTo>
                      <a:pt x="52" y="135"/>
                    </a:lnTo>
                    <a:lnTo>
                      <a:pt x="52" y="132"/>
                    </a:lnTo>
                    <a:lnTo>
                      <a:pt x="53" y="129"/>
                    </a:lnTo>
                    <a:lnTo>
                      <a:pt x="55" y="126"/>
                    </a:lnTo>
                    <a:lnTo>
                      <a:pt x="56" y="120"/>
                    </a:lnTo>
                    <a:lnTo>
                      <a:pt x="57" y="114"/>
                    </a:lnTo>
                    <a:lnTo>
                      <a:pt x="64" y="106"/>
                    </a:lnTo>
                    <a:lnTo>
                      <a:pt x="67" y="98"/>
                    </a:lnTo>
                    <a:lnTo>
                      <a:pt x="67" y="96"/>
                    </a:lnTo>
                    <a:lnTo>
                      <a:pt x="71" y="93"/>
                    </a:lnTo>
                    <a:lnTo>
                      <a:pt x="73" y="92"/>
                    </a:lnTo>
                    <a:lnTo>
                      <a:pt x="75" y="92"/>
                    </a:lnTo>
                    <a:lnTo>
                      <a:pt x="76" y="90"/>
                    </a:lnTo>
                    <a:lnTo>
                      <a:pt x="75" y="85"/>
                    </a:lnTo>
                    <a:lnTo>
                      <a:pt x="73" y="82"/>
                    </a:lnTo>
                    <a:lnTo>
                      <a:pt x="73" y="77"/>
                    </a:lnTo>
                    <a:lnTo>
                      <a:pt x="73" y="71"/>
                    </a:lnTo>
                    <a:lnTo>
                      <a:pt x="72" y="66"/>
                    </a:lnTo>
                    <a:lnTo>
                      <a:pt x="72" y="62"/>
                    </a:lnTo>
                    <a:lnTo>
                      <a:pt x="72" y="60"/>
                    </a:lnTo>
                    <a:lnTo>
                      <a:pt x="73" y="59"/>
                    </a:lnTo>
                    <a:lnTo>
                      <a:pt x="73" y="55"/>
                    </a:lnTo>
                    <a:lnTo>
                      <a:pt x="73" y="52"/>
                    </a:lnTo>
                    <a:lnTo>
                      <a:pt x="73" y="51"/>
                    </a:lnTo>
                    <a:lnTo>
                      <a:pt x="73" y="49"/>
                    </a:lnTo>
                    <a:lnTo>
                      <a:pt x="87" y="43"/>
                    </a:lnTo>
                    <a:lnTo>
                      <a:pt x="92" y="40"/>
                    </a:lnTo>
                    <a:lnTo>
                      <a:pt x="95" y="26"/>
                    </a:lnTo>
                    <a:lnTo>
                      <a:pt x="95" y="22"/>
                    </a:lnTo>
                    <a:lnTo>
                      <a:pt x="93" y="21"/>
                    </a:lnTo>
                    <a:lnTo>
                      <a:pt x="93" y="19"/>
                    </a:lnTo>
                    <a:lnTo>
                      <a:pt x="92" y="19"/>
                    </a:lnTo>
                    <a:lnTo>
                      <a:pt x="93" y="19"/>
                    </a:lnTo>
                    <a:lnTo>
                      <a:pt x="95" y="18"/>
                    </a:lnTo>
                    <a:lnTo>
                      <a:pt x="96" y="15"/>
                    </a:lnTo>
                    <a:lnTo>
                      <a:pt x="96" y="13"/>
                    </a:lnTo>
                    <a:lnTo>
                      <a:pt x="99" y="11"/>
                    </a:lnTo>
                    <a:lnTo>
                      <a:pt x="100" y="8"/>
                    </a:lnTo>
                    <a:lnTo>
                      <a:pt x="104" y="5"/>
                    </a:lnTo>
                    <a:lnTo>
                      <a:pt x="107" y="0"/>
                    </a:lnTo>
                    <a:lnTo>
                      <a:pt x="108" y="0"/>
                    </a:lnTo>
                    <a:lnTo>
                      <a:pt x="109" y="0"/>
                    </a:lnTo>
                    <a:lnTo>
                      <a:pt x="111" y="2"/>
                    </a:lnTo>
                    <a:lnTo>
                      <a:pt x="113" y="5"/>
                    </a:lnTo>
                    <a:lnTo>
                      <a:pt x="120" y="5"/>
                    </a:lnTo>
                    <a:lnTo>
                      <a:pt x="123" y="7"/>
                    </a:lnTo>
                    <a:lnTo>
                      <a:pt x="124" y="7"/>
                    </a:lnTo>
                    <a:lnTo>
                      <a:pt x="129" y="8"/>
                    </a:lnTo>
                    <a:lnTo>
                      <a:pt x="131" y="8"/>
                    </a:lnTo>
                    <a:lnTo>
                      <a:pt x="132" y="11"/>
                    </a:lnTo>
                    <a:lnTo>
                      <a:pt x="133" y="13"/>
                    </a:lnTo>
                    <a:lnTo>
                      <a:pt x="136" y="16"/>
                    </a:lnTo>
                    <a:lnTo>
                      <a:pt x="137" y="15"/>
                    </a:lnTo>
                    <a:lnTo>
                      <a:pt x="139" y="11"/>
                    </a:lnTo>
                    <a:lnTo>
                      <a:pt x="139" y="5"/>
                    </a:lnTo>
                    <a:lnTo>
                      <a:pt x="140" y="4"/>
                    </a:lnTo>
                    <a:lnTo>
                      <a:pt x="141" y="4"/>
                    </a:lnTo>
                    <a:lnTo>
                      <a:pt x="146" y="5"/>
                    </a:lnTo>
                    <a:lnTo>
                      <a:pt x="152" y="5"/>
                    </a:lnTo>
                    <a:lnTo>
                      <a:pt x="154" y="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7" name="Freeform 26"/>
              <p:cNvSpPr>
                <a:spLocks/>
              </p:cNvSpPr>
              <p:nvPr/>
            </p:nvSpPr>
            <p:spPr bwMode="auto">
              <a:xfrm>
                <a:off x="2804904" y="4362451"/>
                <a:ext cx="219364" cy="485775"/>
              </a:xfrm>
              <a:custGeom>
                <a:avLst/>
                <a:gdLst/>
                <a:ahLst/>
                <a:cxnLst>
                  <a:cxn ang="0">
                    <a:pos x="37" y="5"/>
                  </a:cxn>
                  <a:cxn ang="0">
                    <a:pos x="50" y="17"/>
                  </a:cxn>
                  <a:cxn ang="0">
                    <a:pos x="62" y="28"/>
                  </a:cxn>
                  <a:cxn ang="0">
                    <a:pos x="70" y="36"/>
                  </a:cxn>
                  <a:cxn ang="0">
                    <a:pos x="85" y="39"/>
                  </a:cxn>
                  <a:cxn ang="0">
                    <a:pos x="103" y="52"/>
                  </a:cxn>
                  <a:cxn ang="0">
                    <a:pos x="111" y="58"/>
                  </a:cxn>
                  <a:cxn ang="0">
                    <a:pos x="110" y="69"/>
                  </a:cxn>
                  <a:cxn ang="0">
                    <a:pos x="102" y="88"/>
                  </a:cxn>
                  <a:cxn ang="0">
                    <a:pos x="118" y="93"/>
                  </a:cxn>
                  <a:cxn ang="0">
                    <a:pos x="130" y="96"/>
                  </a:cxn>
                  <a:cxn ang="0">
                    <a:pos x="138" y="94"/>
                  </a:cxn>
                  <a:cxn ang="0">
                    <a:pos x="144" y="91"/>
                  </a:cxn>
                  <a:cxn ang="0">
                    <a:pos x="154" y="83"/>
                  </a:cxn>
                  <a:cxn ang="0">
                    <a:pos x="159" y="71"/>
                  </a:cxn>
                  <a:cxn ang="0">
                    <a:pos x="168" y="61"/>
                  </a:cxn>
                  <a:cxn ang="0">
                    <a:pos x="172" y="88"/>
                  </a:cxn>
                  <a:cxn ang="0">
                    <a:pos x="163" y="96"/>
                  </a:cxn>
                  <a:cxn ang="0">
                    <a:pos x="152" y="104"/>
                  </a:cxn>
                  <a:cxn ang="0">
                    <a:pos x="132" y="126"/>
                  </a:cxn>
                  <a:cxn ang="0">
                    <a:pos x="119" y="140"/>
                  </a:cxn>
                  <a:cxn ang="0">
                    <a:pos x="113" y="148"/>
                  </a:cxn>
                  <a:cxn ang="0">
                    <a:pos x="110" y="163"/>
                  </a:cxn>
                  <a:cxn ang="0">
                    <a:pos x="107" y="190"/>
                  </a:cxn>
                  <a:cxn ang="0">
                    <a:pos x="102" y="201"/>
                  </a:cxn>
                  <a:cxn ang="0">
                    <a:pos x="101" y="217"/>
                  </a:cxn>
                  <a:cxn ang="0">
                    <a:pos x="111" y="229"/>
                  </a:cxn>
                  <a:cxn ang="0">
                    <a:pos x="117" y="245"/>
                  </a:cxn>
                  <a:cxn ang="0">
                    <a:pos x="127" y="255"/>
                  </a:cxn>
                  <a:cxn ang="0">
                    <a:pos x="121" y="275"/>
                  </a:cxn>
                  <a:cxn ang="0">
                    <a:pos x="111" y="289"/>
                  </a:cxn>
                  <a:cxn ang="0">
                    <a:pos x="94" y="295"/>
                  </a:cxn>
                  <a:cxn ang="0">
                    <a:pos x="71" y="300"/>
                  </a:cxn>
                  <a:cxn ang="0">
                    <a:pos x="43" y="297"/>
                  </a:cxn>
                  <a:cxn ang="0">
                    <a:pos x="46" y="310"/>
                  </a:cxn>
                  <a:cxn ang="0">
                    <a:pos x="43" y="316"/>
                  </a:cxn>
                  <a:cxn ang="0">
                    <a:pos x="43" y="333"/>
                  </a:cxn>
                  <a:cxn ang="0">
                    <a:pos x="31" y="339"/>
                  </a:cxn>
                  <a:cxn ang="0">
                    <a:pos x="10" y="335"/>
                  </a:cxn>
                  <a:cxn ang="0">
                    <a:pos x="1" y="339"/>
                  </a:cxn>
                  <a:cxn ang="0">
                    <a:pos x="6" y="358"/>
                  </a:cxn>
                  <a:cxn ang="0">
                    <a:pos x="17" y="361"/>
                  </a:cxn>
                  <a:cxn ang="0">
                    <a:pos x="21" y="357"/>
                  </a:cxn>
                  <a:cxn ang="0">
                    <a:pos x="22" y="369"/>
                  </a:cxn>
                  <a:cxn ang="0">
                    <a:pos x="14" y="366"/>
                  </a:cxn>
                  <a:cxn ang="0">
                    <a:pos x="5" y="366"/>
                  </a:cxn>
                  <a:cxn ang="0">
                    <a:pos x="8" y="371"/>
                  </a:cxn>
                  <a:cxn ang="0">
                    <a:pos x="14" y="374"/>
                  </a:cxn>
                  <a:cxn ang="0">
                    <a:pos x="0" y="383"/>
                  </a:cxn>
                </a:cxnLst>
                <a:rect l="0" t="0" r="r" b="b"/>
                <a:pathLst>
                  <a:path w="174" h="386">
                    <a:moveTo>
                      <a:pt x="31" y="0"/>
                    </a:moveTo>
                    <a:lnTo>
                      <a:pt x="34" y="2"/>
                    </a:lnTo>
                    <a:lnTo>
                      <a:pt x="35" y="3"/>
                    </a:lnTo>
                    <a:lnTo>
                      <a:pt x="37" y="5"/>
                    </a:lnTo>
                    <a:lnTo>
                      <a:pt x="42" y="6"/>
                    </a:lnTo>
                    <a:lnTo>
                      <a:pt x="43" y="8"/>
                    </a:lnTo>
                    <a:lnTo>
                      <a:pt x="46" y="14"/>
                    </a:lnTo>
                    <a:lnTo>
                      <a:pt x="50" y="17"/>
                    </a:lnTo>
                    <a:lnTo>
                      <a:pt x="51" y="19"/>
                    </a:lnTo>
                    <a:lnTo>
                      <a:pt x="58" y="25"/>
                    </a:lnTo>
                    <a:lnTo>
                      <a:pt x="61" y="27"/>
                    </a:lnTo>
                    <a:lnTo>
                      <a:pt x="62" y="28"/>
                    </a:lnTo>
                    <a:lnTo>
                      <a:pt x="65" y="33"/>
                    </a:lnTo>
                    <a:lnTo>
                      <a:pt x="66" y="33"/>
                    </a:lnTo>
                    <a:lnTo>
                      <a:pt x="66" y="35"/>
                    </a:lnTo>
                    <a:lnTo>
                      <a:pt x="70" y="36"/>
                    </a:lnTo>
                    <a:lnTo>
                      <a:pt x="73" y="36"/>
                    </a:lnTo>
                    <a:lnTo>
                      <a:pt x="79" y="36"/>
                    </a:lnTo>
                    <a:lnTo>
                      <a:pt x="83" y="38"/>
                    </a:lnTo>
                    <a:lnTo>
                      <a:pt x="85" y="39"/>
                    </a:lnTo>
                    <a:lnTo>
                      <a:pt x="91" y="44"/>
                    </a:lnTo>
                    <a:lnTo>
                      <a:pt x="97" y="46"/>
                    </a:lnTo>
                    <a:lnTo>
                      <a:pt x="101" y="49"/>
                    </a:lnTo>
                    <a:lnTo>
                      <a:pt x="103" y="52"/>
                    </a:lnTo>
                    <a:lnTo>
                      <a:pt x="107" y="54"/>
                    </a:lnTo>
                    <a:lnTo>
                      <a:pt x="109" y="55"/>
                    </a:lnTo>
                    <a:lnTo>
                      <a:pt x="110" y="58"/>
                    </a:lnTo>
                    <a:lnTo>
                      <a:pt x="111" y="58"/>
                    </a:lnTo>
                    <a:lnTo>
                      <a:pt x="111" y="60"/>
                    </a:lnTo>
                    <a:lnTo>
                      <a:pt x="113" y="61"/>
                    </a:lnTo>
                    <a:lnTo>
                      <a:pt x="113" y="65"/>
                    </a:lnTo>
                    <a:lnTo>
                      <a:pt x="110" y="69"/>
                    </a:lnTo>
                    <a:lnTo>
                      <a:pt x="106" y="76"/>
                    </a:lnTo>
                    <a:lnTo>
                      <a:pt x="103" y="82"/>
                    </a:lnTo>
                    <a:lnTo>
                      <a:pt x="102" y="85"/>
                    </a:lnTo>
                    <a:lnTo>
                      <a:pt x="102" y="88"/>
                    </a:lnTo>
                    <a:lnTo>
                      <a:pt x="102" y="90"/>
                    </a:lnTo>
                    <a:lnTo>
                      <a:pt x="109" y="90"/>
                    </a:lnTo>
                    <a:lnTo>
                      <a:pt x="117" y="91"/>
                    </a:lnTo>
                    <a:lnTo>
                      <a:pt x="118" y="93"/>
                    </a:lnTo>
                    <a:lnTo>
                      <a:pt x="123" y="96"/>
                    </a:lnTo>
                    <a:lnTo>
                      <a:pt x="126" y="96"/>
                    </a:lnTo>
                    <a:lnTo>
                      <a:pt x="129" y="96"/>
                    </a:lnTo>
                    <a:lnTo>
                      <a:pt x="130" y="96"/>
                    </a:lnTo>
                    <a:lnTo>
                      <a:pt x="132" y="96"/>
                    </a:lnTo>
                    <a:lnTo>
                      <a:pt x="134" y="96"/>
                    </a:lnTo>
                    <a:lnTo>
                      <a:pt x="135" y="94"/>
                    </a:lnTo>
                    <a:lnTo>
                      <a:pt x="138" y="94"/>
                    </a:lnTo>
                    <a:lnTo>
                      <a:pt x="140" y="94"/>
                    </a:lnTo>
                    <a:lnTo>
                      <a:pt x="143" y="93"/>
                    </a:lnTo>
                    <a:lnTo>
                      <a:pt x="144" y="93"/>
                    </a:lnTo>
                    <a:lnTo>
                      <a:pt x="144" y="91"/>
                    </a:lnTo>
                    <a:lnTo>
                      <a:pt x="148" y="88"/>
                    </a:lnTo>
                    <a:lnTo>
                      <a:pt x="150" y="88"/>
                    </a:lnTo>
                    <a:lnTo>
                      <a:pt x="150" y="87"/>
                    </a:lnTo>
                    <a:lnTo>
                      <a:pt x="154" y="83"/>
                    </a:lnTo>
                    <a:lnTo>
                      <a:pt x="156" y="82"/>
                    </a:lnTo>
                    <a:lnTo>
                      <a:pt x="158" y="79"/>
                    </a:lnTo>
                    <a:lnTo>
                      <a:pt x="159" y="76"/>
                    </a:lnTo>
                    <a:lnTo>
                      <a:pt x="159" y="71"/>
                    </a:lnTo>
                    <a:lnTo>
                      <a:pt x="160" y="63"/>
                    </a:lnTo>
                    <a:lnTo>
                      <a:pt x="163" y="63"/>
                    </a:lnTo>
                    <a:lnTo>
                      <a:pt x="164" y="61"/>
                    </a:lnTo>
                    <a:lnTo>
                      <a:pt x="168" y="61"/>
                    </a:lnTo>
                    <a:lnTo>
                      <a:pt x="170" y="65"/>
                    </a:lnTo>
                    <a:lnTo>
                      <a:pt x="174" y="76"/>
                    </a:lnTo>
                    <a:lnTo>
                      <a:pt x="174" y="85"/>
                    </a:lnTo>
                    <a:lnTo>
                      <a:pt x="172" y="88"/>
                    </a:lnTo>
                    <a:lnTo>
                      <a:pt x="172" y="90"/>
                    </a:lnTo>
                    <a:lnTo>
                      <a:pt x="171" y="90"/>
                    </a:lnTo>
                    <a:lnTo>
                      <a:pt x="166" y="94"/>
                    </a:lnTo>
                    <a:lnTo>
                      <a:pt x="163" y="96"/>
                    </a:lnTo>
                    <a:lnTo>
                      <a:pt x="159" y="96"/>
                    </a:lnTo>
                    <a:lnTo>
                      <a:pt x="158" y="98"/>
                    </a:lnTo>
                    <a:lnTo>
                      <a:pt x="155" y="101"/>
                    </a:lnTo>
                    <a:lnTo>
                      <a:pt x="152" y="104"/>
                    </a:lnTo>
                    <a:lnTo>
                      <a:pt x="140" y="115"/>
                    </a:lnTo>
                    <a:lnTo>
                      <a:pt x="139" y="118"/>
                    </a:lnTo>
                    <a:lnTo>
                      <a:pt x="134" y="124"/>
                    </a:lnTo>
                    <a:lnTo>
                      <a:pt x="132" y="126"/>
                    </a:lnTo>
                    <a:lnTo>
                      <a:pt x="127" y="132"/>
                    </a:lnTo>
                    <a:lnTo>
                      <a:pt x="123" y="135"/>
                    </a:lnTo>
                    <a:lnTo>
                      <a:pt x="122" y="138"/>
                    </a:lnTo>
                    <a:lnTo>
                      <a:pt x="119" y="140"/>
                    </a:lnTo>
                    <a:lnTo>
                      <a:pt x="118" y="141"/>
                    </a:lnTo>
                    <a:lnTo>
                      <a:pt x="117" y="145"/>
                    </a:lnTo>
                    <a:lnTo>
                      <a:pt x="114" y="146"/>
                    </a:lnTo>
                    <a:lnTo>
                      <a:pt x="113" y="148"/>
                    </a:lnTo>
                    <a:lnTo>
                      <a:pt x="110" y="149"/>
                    </a:lnTo>
                    <a:lnTo>
                      <a:pt x="110" y="151"/>
                    </a:lnTo>
                    <a:lnTo>
                      <a:pt x="111" y="157"/>
                    </a:lnTo>
                    <a:lnTo>
                      <a:pt x="110" y="163"/>
                    </a:lnTo>
                    <a:lnTo>
                      <a:pt x="110" y="167"/>
                    </a:lnTo>
                    <a:lnTo>
                      <a:pt x="109" y="170"/>
                    </a:lnTo>
                    <a:lnTo>
                      <a:pt x="107" y="176"/>
                    </a:lnTo>
                    <a:lnTo>
                      <a:pt x="107" y="190"/>
                    </a:lnTo>
                    <a:lnTo>
                      <a:pt x="106" y="193"/>
                    </a:lnTo>
                    <a:lnTo>
                      <a:pt x="106" y="195"/>
                    </a:lnTo>
                    <a:lnTo>
                      <a:pt x="103" y="198"/>
                    </a:lnTo>
                    <a:lnTo>
                      <a:pt x="102" y="201"/>
                    </a:lnTo>
                    <a:lnTo>
                      <a:pt x="102" y="207"/>
                    </a:lnTo>
                    <a:lnTo>
                      <a:pt x="101" y="212"/>
                    </a:lnTo>
                    <a:lnTo>
                      <a:pt x="102" y="215"/>
                    </a:lnTo>
                    <a:lnTo>
                      <a:pt x="101" y="217"/>
                    </a:lnTo>
                    <a:lnTo>
                      <a:pt x="101" y="218"/>
                    </a:lnTo>
                    <a:lnTo>
                      <a:pt x="102" y="223"/>
                    </a:lnTo>
                    <a:lnTo>
                      <a:pt x="109" y="226"/>
                    </a:lnTo>
                    <a:lnTo>
                      <a:pt x="111" y="229"/>
                    </a:lnTo>
                    <a:lnTo>
                      <a:pt x="115" y="231"/>
                    </a:lnTo>
                    <a:lnTo>
                      <a:pt x="119" y="236"/>
                    </a:lnTo>
                    <a:lnTo>
                      <a:pt x="119" y="239"/>
                    </a:lnTo>
                    <a:lnTo>
                      <a:pt x="117" y="245"/>
                    </a:lnTo>
                    <a:lnTo>
                      <a:pt x="118" y="248"/>
                    </a:lnTo>
                    <a:lnTo>
                      <a:pt x="121" y="253"/>
                    </a:lnTo>
                    <a:lnTo>
                      <a:pt x="125" y="255"/>
                    </a:lnTo>
                    <a:lnTo>
                      <a:pt x="127" y="255"/>
                    </a:lnTo>
                    <a:lnTo>
                      <a:pt x="127" y="256"/>
                    </a:lnTo>
                    <a:lnTo>
                      <a:pt x="127" y="264"/>
                    </a:lnTo>
                    <a:lnTo>
                      <a:pt x="126" y="267"/>
                    </a:lnTo>
                    <a:lnTo>
                      <a:pt x="121" y="275"/>
                    </a:lnTo>
                    <a:lnTo>
                      <a:pt x="118" y="278"/>
                    </a:lnTo>
                    <a:lnTo>
                      <a:pt x="115" y="281"/>
                    </a:lnTo>
                    <a:lnTo>
                      <a:pt x="114" y="288"/>
                    </a:lnTo>
                    <a:lnTo>
                      <a:pt x="111" y="289"/>
                    </a:lnTo>
                    <a:lnTo>
                      <a:pt x="107" y="291"/>
                    </a:lnTo>
                    <a:lnTo>
                      <a:pt x="101" y="294"/>
                    </a:lnTo>
                    <a:lnTo>
                      <a:pt x="98" y="294"/>
                    </a:lnTo>
                    <a:lnTo>
                      <a:pt x="94" y="295"/>
                    </a:lnTo>
                    <a:lnTo>
                      <a:pt x="87" y="297"/>
                    </a:lnTo>
                    <a:lnTo>
                      <a:pt x="83" y="299"/>
                    </a:lnTo>
                    <a:lnTo>
                      <a:pt x="78" y="299"/>
                    </a:lnTo>
                    <a:lnTo>
                      <a:pt x="71" y="300"/>
                    </a:lnTo>
                    <a:lnTo>
                      <a:pt x="62" y="302"/>
                    </a:lnTo>
                    <a:lnTo>
                      <a:pt x="55" y="302"/>
                    </a:lnTo>
                    <a:lnTo>
                      <a:pt x="47" y="300"/>
                    </a:lnTo>
                    <a:lnTo>
                      <a:pt x="43" y="297"/>
                    </a:lnTo>
                    <a:lnTo>
                      <a:pt x="43" y="300"/>
                    </a:lnTo>
                    <a:lnTo>
                      <a:pt x="43" y="306"/>
                    </a:lnTo>
                    <a:lnTo>
                      <a:pt x="46" y="308"/>
                    </a:lnTo>
                    <a:lnTo>
                      <a:pt x="46" y="310"/>
                    </a:lnTo>
                    <a:lnTo>
                      <a:pt x="46" y="314"/>
                    </a:lnTo>
                    <a:lnTo>
                      <a:pt x="46" y="316"/>
                    </a:lnTo>
                    <a:lnTo>
                      <a:pt x="45" y="317"/>
                    </a:lnTo>
                    <a:lnTo>
                      <a:pt x="43" y="316"/>
                    </a:lnTo>
                    <a:lnTo>
                      <a:pt x="42" y="320"/>
                    </a:lnTo>
                    <a:lnTo>
                      <a:pt x="42" y="324"/>
                    </a:lnTo>
                    <a:lnTo>
                      <a:pt x="43" y="330"/>
                    </a:lnTo>
                    <a:lnTo>
                      <a:pt x="43" y="333"/>
                    </a:lnTo>
                    <a:lnTo>
                      <a:pt x="42" y="335"/>
                    </a:lnTo>
                    <a:lnTo>
                      <a:pt x="41" y="336"/>
                    </a:lnTo>
                    <a:lnTo>
                      <a:pt x="35" y="338"/>
                    </a:lnTo>
                    <a:lnTo>
                      <a:pt x="31" y="339"/>
                    </a:lnTo>
                    <a:lnTo>
                      <a:pt x="21" y="339"/>
                    </a:lnTo>
                    <a:lnTo>
                      <a:pt x="18" y="339"/>
                    </a:lnTo>
                    <a:lnTo>
                      <a:pt x="16" y="338"/>
                    </a:lnTo>
                    <a:lnTo>
                      <a:pt x="10" y="335"/>
                    </a:lnTo>
                    <a:lnTo>
                      <a:pt x="6" y="335"/>
                    </a:lnTo>
                    <a:lnTo>
                      <a:pt x="4" y="331"/>
                    </a:lnTo>
                    <a:lnTo>
                      <a:pt x="1" y="335"/>
                    </a:lnTo>
                    <a:lnTo>
                      <a:pt x="1" y="339"/>
                    </a:lnTo>
                    <a:lnTo>
                      <a:pt x="2" y="344"/>
                    </a:lnTo>
                    <a:lnTo>
                      <a:pt x="2" y="352"/>
                    </a:lnTo>
                    <a:lnTo>
                      <a:pt x="2" y="355"/>
                    </a:lnTo>
                    <a:lnTo>
                      <a:pt x="6" y="358"/>
                    </a:lnTo>
                    <a:lnTo>
                      <a:pt x="10" y="360"/>
                    </a:lnTo>
                    <a:lnTo>
                      <a:pt x="9" y="361"/>
                    </a:lnTo>
                    <a:lnTo>
                      <a:pt x="10" y="363"/>
                    </a:lnTo>
                    <a:lnTo>
                      <a:pt x="17" y="361"/>
                    </a:lnTo>
                    <a:lnTo>
                      <a:pt x="16" y="360"/>
                    </a:lnTo>
                    <a:lnTo>
                      <a:pt x="14" y="358"/>
                    </a:lnTo>
                    <a:lnTo>
                      <a:pt x="18" y="358"/>
                    </a:lnTo>
                    <a:lnTo>
                      <a:pt x="21" y="357"/>
                    </a:lnTo>
                    <a:lnTo>
                      <a:pt x="23" y="360"/>
                    </a:lnTo>
                    <a:lnTo>
                      <a:pt x="25" y="364"/>
                    </a:lnTo>
                    <a:lnTo>
                      <a:pt x="23" y="368"/>
                    </a:lnTo>
                    <a:lnTo>
                      <a:pt x="22" y="369"/>
                    </a:lnTo>
                    <a:lnTo>
                      <a:pt x="19" y="371"/>
                    </a:lnTo>
                    <a:lnTo>
                      <a:pt x="17" y="371"/>
                    </a:lnTo>
                    <a:lnTo>
                      <a:pt x="14" y="369"/>
                    </a:lnTo>
                    <a:lnTo>
                      <a:pt x="14" y="366"/>
                    </a:lnTo>
                    <a:lnTo>
                      <a:pt x="13" y="364"/>
                    </a:lnTo>
                    <a:lnTo>
                      <a:pt x="10" y="364"/>
                    </a:lnTo>
                    <a:lnTo>
                      <a:pt x="8" y="364"/>
                    </a:lnTo>
                    <a:lnTo>
                      <a:pt x="5" y="366"/>
                    </a:lnTo>
                    <a:lnTo>
                      <a:pt x="4" y="366"/>
                    </a:lnTo>
                    <a:lnTo>
                      <a:pt x="2" y="368"/>
                    </a:lnTo>
                    <a:lnTo>
                      <a:pt x="2" y="369"/>
                    </a:lnTo>
                    <a:lnTo>
                      <a:pt x="8" y="371"/>
                    </a:lnTo>
                    <a:lnTo>
                      <a:pt x="10" y="371"/>
                    </a:lnTo>
                    <a:lnTo>
                      <a:pt x="13" y="372"/>
                    </a:lnTo>
                    <a:lnTo>
                      <a:pt x="14" y="372"/>
                    </a:lnTo>
                    <a:lnTo>
                      <a:pt x="14" y="374"/>
                    </a:lnTo>
                    <a:lnTo>
                      <a:pt x="5" y="377"/>
                    </a:lnTo>
                    <a:lnTo>
                      <a:pt x="4" y="379"/>
                    </a:lnTo>
                    <a:lnTo>
                      <a:pt x="2" y="382"/>
                    </a:lnTo>
                    <a:lnTo>
                      <a:pt x="0" y="383"/>
                    </a:lnTo>
                    <a:lnTo>
                      <a:pt x="0" y="38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8" name="Freeform 27"/>
              <p:cNvSpPr>
                <a:spLocks/>
              </p:cNvSpPr>
              <p:nvPr/>
            </p:nvSpPr>
            <p:spPr bwMode="auto">
              <a:xfrm>
                <a:off x="2726653" y="4848226"/>
                <a:ext cx="79535" cy="193221"/>
              </a:xfrm>
              <a:custGeom>
                <a:avLst/>
                <a:gdLst/>
                <a:ahLst/>
                <a:cxnLst>
                  <a:cxn ang="0">
                    <a:pos x="64" y="4"/>
                  </a:cxn>
                  <a:cxn ang="0">
                    <a:pos x="63" y="11"/>
                  </a:cxn>
                  <a:cxn ang="0">
                    <a:pos x="60" y="15"/>
                  </a:cxn>
                  <a:cxn ang="0">
                    <a:pos x="57" y="18"/>
                  </a:cxn>
                  <a:cxn ang="0">
                    <a:pos x="59" y="22"/>
                  </a:cxn>
                  <a:cxn ang="0">
                    <a:pos x="48" y="22"/>
                  </a:cxn>
                  <a:cxn ang="0">
                    <a:pos x="44" y="26"/>
                  </a:cxn>
                  <a:cxn ang="0">
                    <a:pos x="39" y="27"/>
                  </a:cxn>
                  <a:cxn ang="0">
                    <a:pos x="32" y="33"/>
                  </a:cxn>
                  <a:cxn ang="0">
                    <a:pos x="28" y="40"/>
                  </a:cxn>
                  <a:cxn ang="0">
                    <a:pos x="28" y="44"/>
                  </a:cxn>
                  <a:cxn ang="0">
                    <a:pos x="31" y="51"/>
                  </a:cxn>
                  <a:cxn ang="0">
                    <a:pos x="40" y="59"/>
                  </a:cxn>
                  <a:cxn ang="0">
                    <a:pos x="51" y="60"/>
                  </a:cxn>
                  <a:cxn ang="0">
                    <a:pos x="56" y="62"/>
                  </a:cxn>
                  <a:cxn ang="0">
                    <a:pos x="56" y="68"/>
                  </a:cxn>
                  <a:cxn ang="0">
                    <a:pos x="53" y="71"/>
                  </a:cxn>
                  <a:cxn ang="0">
                    <a:pos x="55" y="76"/>
                  </a:cxn>
                  <a:cxn ang="0">
                    <a:pos x="52" y="79"/>
                  </a:cxn>
                  <a:cxn ang="0">
                    <a:pos x="48" y="79"/>
                  </a:cxn>
                  <a:cxn ang="0">
                    <a:pos x="37" y="87"/>
                  </a:cxn>
                  <a:cxn ang="0">
                    <a:pos x="32" y="92"/>
                  </a:cxn>
                  <a:cxn ang="0">
                    <a:pos x="25" y="98"/>
                  </a:cxn>
                  <a:cxn ang="0">
                    <a:pos x="27" y="99"/>
                  </a:cxn>
                  <a:cxn ang="0">
                    <a:pos x="24" y="110"/>
                  </a:cxn>
                  <a:cxn ang="0">
                    <a:pos x="19" y="114"/>
                  </a:cxn>
                  <a:cxn ang="0">
                    <a:pos x="13" y="112"/>
                  </a:cxn>
                  <a:cxn ang="0">
                    <a:pos x="11" y="112"/>
                  </a:cxn>
                  <a:cxn ang="0">
                    <a:pos x="15" y="114"/>
                  </a:cxn>
                  <a:cxn ang="0">
                    <a:pos x="5" y="120"/>
                  </a:cxn>
                  <a:cxn ang="0">
                    <a:pos x="0" y="131"/>
                  </a:cxn>
                  <a:cxn ang="0">
                    <a:pos x="3" y="129"/>
                  </a:cxn>
                  <a:cxn ang="0">
                    <a:pos x="5" y="137"/>
                  </a:cxn>
                  <a:cxn ang="0">
                    <a:pos x="1" y="139"/>
                  </a:cxn>
                  <a:cxn ang="0">
                    <a:pos x="3" y="140"/>
                  </a:cxn>
                  <a:cxn ang="0">
                    <a:pos x="5" y="142"/>
                  </a:cxn>
                  <a:cxn ang="0">
                    <a:pos x="16" y="151"/>
                  </a:cxn>
                </a:cxnLst>
                <a:rect l="0" t="0" r="r" b="b"/>
                <a:pathLst>
                  <a:path w="64" h="153">
                    <a:moveTo>
                      <a:pt x="63" y="0"/>
                    </a:moveTo>
                    <a:lnTo>
                      <a:pt x="64" y="4"/>
                    </a:lnTo>
                    <a:lnTo>
                      <a:pt x="63" y="7"/>
                    </a:lnTo>
                    <a:lnTo>
                      <a:pt x="63" y="11"/>
                    </a:lnTo>
                    <a:lnTo>
                      <a:pt x="61" y="13"/>
                    </a:lnTo>
                    <a:lnTo>
                      <a:pt x="60" y="15"/>
                    </a:lnTo>
                    <a:lnTo>
                      <a:pt x="59" y="16"/>
                    </a:lnTo>
                    <a:lnTo>
                      <a:pt x="57" y="18"/>
                    </a:lnTo>
                    <a:lnTo>
                      <a:pt x="59" y="21"/>
                    </a:lnTo>
                    <a:lnTo>
                      <a:pt x="59" y="22"/>
                    </a:lnTo>
                    <a:lnTo>
                      <a:pt x="57" y="24"/>
                    </a:lnTo>
                    <a:lnTo>
                      <a:pt x="48" y="22"/>
                    </a:lnTo>
                    <a:lnTo>
                      <a:pt x="45" y="24"/>
                    </a:lnTo>
                    <a:lnTo>
                      <a:pt x="44" y="26"/>
                    </a:lnTo>
                    <a:lnTo>
                      <a:pt x="41" y="26"/>
                    </a:lnTo>
                    <a:lnTo>
                      <a:pt x="39" y="27"/>
                    </a:lnTo>
                    <a:lnTo>
                      <a:pt x="33" y="32"/>
                    </a:lnTo>
                    <a:lnTo>
                      <a:pt x="32" y="33"/>
                    </a:lnTo>
                    <a:lnTo>
                      <a:pt x="31" y="35"/>
                    </a:lnTo>
                    <a:lnTo>
                      <a:pt x="28" y="40"/>
                    </a:lnTo>
                    <a:lnTo>
                      <a:pt x="27" y="43"/>
                    </a:lnTo>
                    <a:lnTo>
                      <a:pt x="28" y="44"/>
                    </a:lnTo>
                    <a:lnTo>
                      <a:pt x="29" y="48"/>
                    </a:lnTo>
                    <a:lnTo>
                      <a:pt x="31" y="51"/>
                    </a:lnTo>
                    <a:lnTo>
                      <a:pt x="33" y="52"/>
                    </a:lnTo>
                    <a:lnTo>
                      <a:pt x="40" y="59"/>
                    </a:lnTo>
                    <a:lnTo>
                      <a:pt x="47" y="60"/>
                    </a:lnTo>
                    <a:lnTo>
                      <a:pt x="51" y="60"/>
                    </a:lnTo>
                    <a:lnTo>
                      <a:pt x="53" y="60"/>
                    </a:lnTo>
                    <a:lnTo>
                      <a:pt x="56" y="62"/>
                    </a:lnTo>
                    <a:lnTo>
                      <a:pt x="56" y="63"/>
                    </a:lnTo>
                    <a:lnTo>
                      <a:pt x="56" y="68"/>
                    </a:lnTo>
                    <a:lnTo>
                      <a:pt x="55" y="70"/>
                    </a:lnTo>
                    <a:lnTo>
                      <a:pt x="53" y="71"/>
                    </a:lnTo>
                    <a:lnTo>
                      <a:pt x="55" y="73"/>
                    </a:lnTo>
                    <a:lnTo>
                      <a:pt x="55" y="76"/>
                    </a:lnTo>
                    <a:lnTo>
                      <a:pt x="52" y="76"/>
                    </a:lnTo>
                    <a:lnTo>
                      <a:pt x="52" y="79"/>
                    </a:lnTo>
                    <a:lnTo>
                      <a:pt x="49" y="79"/>
                    </a:lnTo>
                    <a:lnTo>
                      <a:pt x="48" y="79"/>
                    </a:lnTo>
                    <a:lnTo>
                      <a:pt x="43" y="84"/>
                    </a:lnTo>
                    <a:lnTo>
                      <a:pt x="37" y="87"/>
                    </a:lnTo>
                    <a:lnTo>
                      <a:pt x="36" y="87"/>
                    </a:lnTo>
                    <a:lnTo>
                      <a:pt x="32" y="92"/>
                    </a:lnTo>
                    <a:lnTo>
                      <a:pt x="28" y="93"/>
                    </a:lnTo>
                    <a:lnTo>
                      <a:pt x="25" y="98"/>
                    </a:lnTo>
                    <a:lnTo>
                      <a:pt x="24" y="101"/>
                    </a:lnTo>
                    <a:lnTo>
                      <a:pt x="27" y="99"/>
                    </a:lnTo>
                    <a:lnTo>
                      <a:pt x="24" y="107"/>
                    </a:lnTo>
                    <a:lnTo>
                      <a:pt x="24" y="110"/>
                    </a:lnTo>
                    <a:lnTo>
                      <a:pt x="21" y="112"/>
                    </a:lnTo>
                    <a:lnTo>
                      <a:pt x="19" y="114"/>
                    </a:lnTo>
                    <a:lnTo>
                      <a:pt x="16" y="114"/>
                    </a:lnTo>
                    <a:lnTo>
                      <a:pt x="13" y="112"/>
                    </a:lnTo>
                    <a:lnTo>
                      <a:pt x="11" y="107"/>
                    </a:lnTo>
                    <a:lnTo>
                      <a:pt x="11" y="112"/>
                    </a:lnTo>
                    <a:lnTo>
                      <a:pt x="13" y="112"/>
                    </a:lnTo>
                    <a:lnTo>
                      <a:pt x="15" y="114"/>
                    </a:lnTo>
                    <a:lnTo>
                      <a:pt x="8" y="118"/>
                    </a:lnTo>
                    <a:lnTo>
                      <a:pt x="5" y="120"/>
                    </a:lnTo>
                    <a:lnTo>
                      <a:pt x="1" y="128"/>
                    </a:lnTo>
                    <a:lnTo>
                      <a:pt x="0" y="131"/>
                    </a:lnTo>
                    <a:lnTo>
                      <a:pt x="1" y="131"/>
                    </a:lnTo>
                    <a:lnTo>
                      <a:pt x="3" y="129"/>
                    </a:lnTo>
                    <a:lnTo>
                      <a:pt x="5" y="134"/>
                    </a:lnTo>
                    <a:lnTo>
                      <a:pt x="5" y="137"/>
                    </a:lnTo>
                    <a:lnTo>
                      <a:pt x="5" y="139"/>
                    </a:lnTo>
                    <a:lnTo>
                      <a:pt x="1" y="139"/>
                    </a:lnTo>
                    <a:lnTo>
                      <a:pt x="0" y="140"/>
                    </a:lnTo>
                    <a:lnTo>
                      <a:pt x="3" y="140"/>
                    </a:lnTo>
                    <a:lnTo>
                      <a:pt x="4" y="140"/>
                    </a:lnTo>
                    <a:lnTo>
                      <a:pt x="5" y="142"/>
                    </a:lnTo>
                    <a:lnTo>
                      <a:pt x="9" y="146"/>
                    </a:lnTo>
                    <a:lnTo>
                      <a:pt x="16" y="151"/>
                    </a:lnTo>
                    <a:lnTo>
                      <a:pt x="15" y="15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9" name="Freeform 28"/>
              <p:cNvSpPr>
                <a:spLocks/>
              </p:cNvSpPr>
              <p:nvPr/>
            </p:nvSpPr>
            <p:spPr bwMode="auto">
              <a:xfrm>
                <a:off x="2740763" y="5045529"/>
                <a:ext cx="65425" cy="55789"/>
              </a:xfrm>
              <a:custGeom>
                <a:avLst/>
                <a:gdLst/>
                <a:ahLst/>
                <a:cxnLst>
                  <a:cxn ang="0">
                    <a:pos x="1" y="41"/>
                  </a:cxn>
                  <a:cxn ang="0">
                    <a:pos x="1" y="38"/>
                  </a:cxn>
                  <a:cxn ang="0">
                    <a:pos x="0" y="0"/>
                  </a:cxn>
                  <a:cxn ang="0">
                    <a:pos x="1" y="2"/>
                  </a:cxn>
                  <a:cxn ang="0">
                    <a:pos x="4" y="4"/>
                  </a:cxn>
                  <a:cxn ang="0">
                    <a:pos x="8" y="10"/>
                  </a:cxn>
                  <a:cxn ang="0">
                    <a:pos x="6" y="10"/>
                  </a:cxn>
                  <a:cxn ang="0">
                    <a:pos x="5" y="8"/>
                  </a:cxn>
                  <a:cxn ang="0">
                    <a:pos x="4" y="10"/>
                  </a:cxn>
                  <a:cxn ang="0">
                    <a:pos x="2" y="10"/>
                  </a:cxn>
                  <a:cxn ang="0">
                    <a:pos x="4" y="13"/>
                  </a:cxn>
                  <a:cxn ang="0">
                    <a:pos x="5" y="13"/>
                  </a:cxn>
                  <a:cxn ang="0">
                    <a:pos x="6" y="15"/>
                  </a:cxn>
                  <a:cxn ang="0">
                    <a:pos x="8" y="16"/>
                  </a:cxn>
                  <a:cxn ang="0">
                    <a:pos x="10" y="19"/>
                  </a:cxn>
                  <a:cxn ang="0">
                    <a:pos x="12" y="21"/>
                  </a:cxn>
                  <a:cxn ang="0">
                    <a:pos x="16" y="22"/>
                  </a:cxn>
                  <a:cxn ang="0">
                    <a:pos x="20" y="26"/>
                  </a:cxn>
                  <a:cxn ang="0">
                    <a:pos x="22" y="27"/>
                  </a:cxn>
                  <a:cxn ang="0">
                    <a:pos x="24" y="27"/>
                  </a:cxn>
                  <a:cxn ang="0">
                    <a:pos x="25" y="27"/>
                  </a:cxn>
                  <a:cxn ang="0">
                    <a:pos x="26" y="29"/>
                  </a:cxn>
                  <a:cxn ang="0">
                    <a:pos x="29" y="30"/>
                  </a:cxn>
                  <a:cxn ang="0">
                    <a:pos x="33" y="32"/>
                  </a:cxn>
                  <a:cxn ang="0">
                    <a:pos x="38" y="35"/>
                  </a:cxn>
                  <a:cxn ang="0">
                    <a:pos x="42" y="37"/>
                  </a:cxn>
                  <a:cxn ang="0">
                    <a:pos x="50" y="38"/>
                  </a:cxn>
                  <a:cxn ang="0">
                    <a:pos x="53" y="37"/>
                  </a:cxn>
                  <a:cxn ang="0">
                    <a:pos x="53" y="38"/>
                  </a:cxn>
                  <a:cxn ang="0">
                    <a:pos x="53" y="40"/>
                  </a:cxn>
                  <a:cxn ang="0">
                    <a:pos x="52" y="41"/>
                  </a:cxn>
                  <a:cxn ang="0">
                    <a:pos x="48" y="43"/>
                  </a:cxn>
                  <a:cxn ang="0">
                    <a:pos x="42" y="41"/>
                  </a:cxn>
                  <a:cxn ang="0">
                    <a:pos x="36" y="43"/>
                  </a:cxn>
                  <a:cxn ang="0">
                    <a:pos x="34" y="44"/>
                  </a:cxn>
                  <a:cxn ang="0">
                    <a:pos x="32" y="43"/>
                  </a:cxn>
                  <a:cxn ang="0">
                    <a:pos x="28" y="41"/>
                  </a:cxn>
                  <a:cxn ang="0">
                    <a:pos x="20" y="40"/>
                  </a:cxn>
                  <a:cxn ang="0">
                    <a:pos x="13" y="40"/>
                  </a:cxn>
                  <a:cxn ang="0">
                    <a:pos x="10" y="40"/>
                  </a:cxn>
                  <a:cxn ang="0">
                    <a:pos x="9" y="40"/>
                  </a:cxn>
                  <a:cxn ang="0">
                    <a:pos x="6" y="40"/>
                  </a:cxn>
                  <a:cxn ang="0">
                    <a:pos x="2" y="41"/>
                  </a:cxn>
                  <a:cxn ang="0">
                    <a:pos x="1" y="41"/>
                  </a:cxn>
                </a:cxnLst>
                <a:rect l="0" t="0" r="r" b="b"/>
                <a:pathLst>
                  <a:path w="53" h="44">
                    <a:moveTo>
                      <a:pt x="1" y="41"/>
                    </a:moveTo>
                    <a:lnTo>
                      <a:pt x="1" y="38"/>
                    </a:lnTo>
                    <a:lnTo>
                      <a:pt x="0" y="0"/>
                    </a:lnTo>
                    <a:lnTo>
                      <a:pt x="1" y="2"/>
                    </a:lnTo>
                    <a:lnTo>
                      <a:pt x="4" y="4"/>
                    </a:lnTo>
                    <a:lnTo>
                      <a:pt x="8" y="10"/>
                    </a:lnTo>
                    <a:lnTo>
                      <a:pt x="6" y="10"/>
                    </a:lnTo>
                    <a:lnTo>
                      <a:pt x="5" y="8"/>
                    </a:lnTo>
                    <a:lnTo>
                      <a:pt x="4" y="10"/>
                    </a:lnTo>
                    <a:lnTo>
                      <a:pt x="2" y="10"/>
                    </a:lnTo>
                    <a:lnTo>
                      <a:pt x="4" y="13"/>
                    </a:lnTo>
                    <a:lnTo>
                      <a:pt x="5" y="13"/>
                    </a:lnTo>
                    <a:lnTo>
                      <a:pt x="6" y="15"/>
                    </a:lnTo>
                    <a:lnTo>
                      <a:pt x="8" y="16"/>
                    </a:lnTo>
                    <a:lnTo>
                      <a:pt x="10" y="19"/>
                    </a:lnTo>
                    <a:lnTo>
                      <a:pt x="12" y="21"/>
                    </a:lnTo>
                    <a:lnTo>
                      <a:pt x="16" y="22"/>
                    </a:lnTo>
                    <a:lnTo>
                      <a:pt x="20" y="26"/>
                    </a:lnTo>
                    <a:lnTo>
                      <a:pt x="22" y="27"/>
                    </a:lnTo>
                    <a:lnTo>
                      <a:pt x="24" y="27"/>
                    </a:lnTo>
                    <a:lnTo>
                      <a:pt x="25" y="27"/>
                    </a:lnTo>
                    <a:lnTo>
                      <a:pt x="26" y="29"/>
                    </a:lnTo>
                    <a:lnTo>
                      <a:pt x="29" y="30"/>
                    </a:lnTo>
                    <a:lnTo>
                      <a:pt x="33" y="32"/>
                    </a:lnTo>
                    <a:lnTo>
                      <a:pt x="38" y="35"/>
                    </a:lnTo>
                    <a:lnTo>
                      <a:pt x="42" y="37"/>
                    </a:lnTo>
                    <a:lnTo>
                      <a:pt x="50" y="38"/>
                    </a:lnTo>
                    <a:lnTo>
                      <a:pt x="53" y="37"/>
                    </a:lnTo>
                    <a:lnTo>
                      <a:pt x="53" y="38"/>
                    </a:lnTo>
                    <a:lnTo>
                      <a:pt x="53" y="40"/>
                    </a:lnTo>
                    <a:lnTo>
                      <a:pt x="52" y="41"/>
                    </a:lnTo>
                    <a:lnTo>
                      <a:pt x="48" y="43"/>
                    </a:lnTo>
                    <a:lnTo>
                      <a:pt x="42" y="41"/>
                    </a:lnTo>
                    <a:lnTo>
                      <a:pt x="36" y="43"/>
                    </a:lnTo>
                    <a:lnTo>
                      <a:pt x="34" y="44"/>
                    </a:lnTo>
                    <a:lnTo>
                      <a:pt x="32" y="43"/>
                    </a:lnTo>
                    <a:lnTo>
                      <a:pt x="28" y="41"/>
                    </a:lnTo>
                    <a:lnTo>
                      <a:pt x="20" y="40"/>
                    </a:lnTo>
                    <a:lnTo>
                      <a:pt x="13" y="40"/>
                    </a:lnTo>
                    <a:lnTo>
                      <a:pt x="10" y="40"/>
                    </a:lnTo>
                    <a:lnTo>
                      <a:pt x="9" y="40"/>
                    </a:lnTo>
                    <a:lnTo>
                      <a:pt x="6" y="40"/>
                    </a:lnTo>
                    <a:lnTo>
                      <a:pt x="2" y="41"/>
                    </a:lnTo>
                    <a:lnTo>
                      <a:pt x="1" y="4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0" name="Freeform 29"/>
              <p:cNvSpPr>
                <a:spLocks/>
              </p:cNvSpPr>
              <p:nvPr/>
            </p:nvSpPr>
            <p:spPr bwMode="auto">
              <a:xfrm>
                <a:off x="2740763" y="5045529"/>
                <a:ext cx="65425" cy="55789"/>
              </a:xfrm>
              <a:custGeom>
                <a:avLst/>
                <a:gdLst/>
                <a:ahLst/>
                <a:cxnLst>
                  <a:cxn ang="0">
                    <a:pos x="1" y="41"/>
                  </a:cxn>
                  <a:cxn ang="0">
                    <a:pos x="1" y="38"/>
                  </a:cxn>
                  <a:cxn ang="0">
                    <a:pos x="0" y="0"/>
                  </a:cxn>
                  <a:cxn ang="0">
                    <a:pos x="1" y="2"/>
                  </a:cxn>
                  <a:cxn ang="0">
                    <a:pos x="4" y="4"/>
                  </a:cxn>
                  <a:cxn ang="0">
                    <a:pos x="8" y="10"/>
                  </a:cxn>
                  <a:cxn ang="0">
                    <a:pos x="6" y="10"/>
                  </a:cxn>
                  <a:cxn ang="0">
                    <a:pos x="5" y="8"/>
                  </a:cxn>
                  <a:cxn ang="0">
                    <a:pos x="4" y="10"/>
                  </a:cxn>
                  <a:cxn ang="0">
                    <a:pos x="2" y="10"/>
                  </a:cxn>
                  <a:cxn ang="0">
                    <a:pos x="4" y="13"/>
                  </a:cxn>
                  <a:cxn ang="0">
                    <a:pos x="5" y="13"/>
                  </a:cxn>
                  <a:cxn ang="0">
                    <a:pos x="6" y="15"/>
                  </a:cxn>
                  <a:cxn ang="0">
                    <a:pos x="8" y="16"/>
                  </a:cxn>
                  <a:cxn ang="0">
                    <a:pos x="10" y="19"/>
                  </a:cxn>
                  <a:cxn ang="0">
                    <a:pos x="12" y="21"/>
                  </a:cxn>
                  <a:cxn ang="0">
                    <a:pos x="16" y="22"/>
                  </a:cxn>
                  <a:cxn ang="0">
                    <a:pos x="20" y="26"/>
                  </a:cxn>
                  <a:cxn ang="0">
                    <a:pos x="22" y="27"/>
                  </a:cxn>
                  <a:cxn ang="0">
                    <a:pos x="24" y="27"/>
                  </a:cxn>
                  <a:cxn ang="0">
                    <a:pos x="25" y="27"/>
                  </a:cxn>
                  <a:cxn ang="0">
                    <a:pos x="26" y="29"/>
                  </a:cxn>
                  <a:cxn ang="0">
                    <a:pos x="29" y="30"/>
                  </a:cxn>
                  <a:cxn ang="0">
                    <a:pos x="33" y="32"/>
                  </a:cxn>
                  <a:cxn ang="0">
                    <a:pos x="38" y="35"/>
                  </a:cxn>
                  <a:cxn ang="0">
                    <a:pos x="42" y="37"/>
                  </a:cxn>
                  <a:cxn ang="0">
                    <a:pos x="50" y="38"/>
                  </a:cxn>
                  <a:cxn ang="0">
                    <a:pos x="53" y="37"/>
                  </a:cxn>
                  <a:cxn ang="0">
                    <a:pos x="53" y="38"/>
                  </a:cxn>
                  <a:cxn ang="0">
                    <a:pos x="53" y="40"/>
                  </a:cxn>
                  <a:cxn ang="0">
                    <a:pos x="52" y="41"/>
                  </a:cxn>
                  <a:cxn ang="0">
                    <a:pos x="48" y="43"/>
                  </a:cxn>
                  <a:cxn ang="0">
                    <a:pos x="42" y="41"/>
                  </a:cxn>
                  <a:cxn ang="0">
                    <a:pos x="36" y="43"/>
                  </a:cxn>
                  <a:cxn ang="0">
                    <a:pos x="34" y="44"/>
                  </a:cxn>
                  <a:cxn ang="0">
                    <a:pos x="32" y="43"/>
                  </a:cxn>
                  <a:cxn ang="0">
                    <a:pos x="28" y="41"/>
                  </a:cxn>
                  <a:cxn ang="0">
                    <a:pos x="20" y="40"/>
                  </a:cxn>
                  <a:cxn ang="0">
                    <a:pos x="13" y="40"/>
                  </a:cxn>
                  <a:cxn ang="0">
                    <a:pos x="10" y="40"/>
                  </a:cxn>
                  <a:cxn ang="0">
                    <a:pos x="9" y="40"/>
                  </a:cxn>
                  <a:cxn ang="0">
                    <a:pos x="6" y="40"/>
                  </a:cxn>
                  <a:cxn ang="0">
                    <a:pos x="2" y="41"/>
                  </a:cxn>
                  <a:cxn ang="0">
                    <a:pos x="1" y="41"/>
                  </a:cxn>
                </a:cxnLst>
                <a:rect l="0" t="0" r="r" b="b"/>
                <a:pathLst>
                  <a:path w="53" h="44">
                    <a:moveTo>
                      <a:pt x="1" y="41"/>
                    </a:moveTo>
                    <a:lnTo>
                      <a:pt x="1" y="38"/>
                    </a:lnTo>
                    <a:lnTo>
                      <a:pt x="0" y="0"/>
                    </a:lnTo>
                    <a:lnTo>
                      <a:pt x="1" y="2"/>
                    </a:lnTo>
                    <a:lnTo>
                      <a:pt x="4" y="4"/>
                    </a:lnTo>
                    <a:lnTo>
                      <a:pt x="8" y="10"/>
                    </a:lnTo>
                    <a:lnTo>
                      <a:pt x="6" y="10"/>
                    </a:lnTo>
                    <a:lnTo>
                      <a:pt x="5" y="8"/>
                    </a:lnTo>
                    <a:lnTo>
                      <a:pt x="4" y="10"/>
                    </a:lnTo>
                    <a:lnTo>
                      <a:pt x="2" y="10"/>
                    </a:lnTo>
                    <a:lnTo>
                      <a:pt x="4" y="13"/>
                    </a:lnTo>
                    <a:lnTo>
                      <a:pt x="5" y="13"/>
                    </a:lnTo>
                    <a:lnTo>
                      <a:pt x="6" y="15"/>
                    </a:lnTo>
                    <a:lnTo>
                      <a:pt x="8" y="16"/>
                    </a:lnTo>
                    <a:lnTo>
                      <a:pt x="10" y="19"/>
                    </a:lnTo>
                    <a:lnTo>
                      <a:pt x="12" y="21"/>
                    </a:lnTo>
                    <a:lnTo>
                      <a:pt x="16" y="22"/>
                    </a:lnTo>
                    <a:lnTo>
                      <a:pt x="20" y="26"/>
                    </a:lnTo>
                    <a:lnTo>
                      <a:pt x="22" y="27"/>
                    </a:lnTo>
                    <a:lnTo>
                      <a:pt x="24" y="27"/>
                    </a:lnTo>
                    <a:lnTo>
                      <a:pt x="25" y="27"/>
                    </a:lnTo>
                    <a:lnTo>
                      <a:pt x="26" y="29"/>
                    </a:lnTo>
                    <a:lnTo>
                      <a:pt x="29" y="30"/>
                    </a:lnTo>
                    <a:lnTo>
                      <a:pt x="33" y="32"/>
                    </a:lnTo>
                    <a:lnTo>
                      <a:pt x="38" y="35"/>
                    </a:lnTo>
                    <a:lnTo>
                      <a:pt x="42" y="37"/>
                    </a:lnTo>
                    <a:lnTo>
                      <a:pt x="50" y="38"/>
                    </a:lnTo>
                    <a:lnTo>
                      <a:pt x="53" y="37"/>
                    </a:lnTo>
                    <a:lnTo>
                      <a:pt x="53" y="38"/>
                    </a:lnTo>
                    <a:lnTo>
                      <a:pt x="53" y="40"/>
                    </a:lnTo>
                    <a:lnTo>
                      <a:pt x="52" y="41"/>
                    </a:lnTo>
                    <a:lnTo>
                      <a:pt x="48" y="43"/>
                    </a:lnTo>
                    <a:lnTo>
                      <a:pt x="42" y="41"/>
                    </a:lnTo>
                    <a:lnTo>
                      <a:pt x="36" y="43"/>
                    </a:lnTo>
                    <a:lnTo>
                      <a:pt x="34" y="44"/>
                    </a:lnTo>
                    <a:lnTo>
                      <a:pt x="32" y="43"/>
                    </a:lnTo>
                    <a:lnTo>
                      <a:pt x="28" y="41"/>
                    </a:lnTo>
                    <a:lnTo>
                      <a:pt x="20" y="40"/>
                    </a:lnTo>
                    <a:lnTo>
                      <a:pt x="13" y="40"/>
                    </a:lnTo>
                    <a:lnTo>
                      <a:pt x="10" y="40"/>
                    </a:lnTo>
                    <a:lnTo>
                      <a:pt x="9" y="40"/>
                    </a:lnTo>
                    <a:lnTo>
                      <a:pt x="6" y="40"/>
                    </a:lnTo>
                    <a:lnTo>
                      <a:pt x="2" y="41"/>
                    </a:lnTo>
                    <a:lnTo>
                      <a:pt x="1" y="4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1" name="Freeform 30"/>
              <p:cNvSpPr>
                <a:spLocks/>
              </p:cNvSpPr>
              <p:nvPr/>
            </p:nvSpPr>
            <p:spPr bwMode="auto">
              <a:xfrm>
                <a:off x="2940884" y="3736522"/>
                <a:ext cx="78253" cy="92529"/>
              </a:xfrm>
              <a:custGeom>
                <a:avLst/>
                <a:gdLst/>
                <a:ahLst/>
                <a:cxnLst>
                  <a:cxn ang="0">
                    <a:pos x="53" y="65"/>
                  </a:cxn>
                  <a:cxn ang="0">
                    <a:pos x="47" y="62"/>
                  </a:cxn>
                  <a:cxn ang="0">
                    <a:pos x="40" y="63"/>
                  </a:cxn>
                  <a:cxn ang="0">
                    <a:pos x="36" y="63"/>
                  </a:cxn>
                  <a:cxn ang="0">
                    <a:pos x="33" y="71"/>
                  </a:cxn>
                  <a:cxn ang="0">
                    <a:pos x="28" y="73"/>
                  </a:cxn>
                  <a:cxn ang="0">
                    <a:pos x="24" y="71"/>
                  </a:cxn>
                  <a:cxn ang="0">
                    <a:pos x="18" y="62"/>
                  </a:cxn>
                  <a:cxn ang="0">
                    <a:pos x="16" y="57"/>
                  </a:cxn>
                  <a:cxn ang="0">
                    <a:pos x="15" y="52"/>
                  </a:cxn>
                  <a:cxn ang="0">
                    <a:pos x="12" y="47"/>
                  </a:cxn>
                  <a:cxn ang="0">
                    <a:pos x="8" y="46"/>
                  </a:cxn>
                  <a:cxn ang="0">
                    <a:pos x="7" y="43"/>
                  </a:cxn>
                  <a:cxn ang="0">
                    <a:pos x="4" y="40"/>
                  </a:cxn>
                  <a:cxn ang="0">
                    <a:pos x="0" y="33"/>
                  </a:cxn>
                  <a:cxn ang="0">
                    <a:pos x="2" y="29"/>
                  </a:cxn>
                  <a:cxn ang="0">
                    <a:pos x="3" y="21"/>
                  </a:cxn>
                  <a:cxn ang="0">
                    <a:pos x="4" y="18"/>
                  </a:cxn>
                  <a:cxn ang="0">
                    <a:pos x="8" y="18"/>
                  </a:cxn>
                  <a:cxn ang="0">
                    <a:pos x="11" y="16"/>
                  </a:cxn>
                  <a:cxn ang="0">
                    <a:pos x="12" y="11"/>
                  </a:cxn>
                  <a:cxn ang="0">
                    <a:pos x="12" y="10"/>
                  </a:cxn>
                  <a:cxn ang="0">
                    <a:pos x="16" y="4"/>
                  </a:cxn>
                  <a:cxn ang="0">
                    <a:pos x="19" y="0"/>
                  </a:cxn>
                  <a:cxn ang="0">
                    <a:pos x="25" y="4"/>
                  </a:cxn>
                  <a:cxn ang="0">
                    <a:pos x="37" y="0"/>
                  </a:cxn>
                  <a:cxn ang="0">
                    <a:pos x="45" y="2"/>
                  </a:cxn>
                  <a:cxn ang="0">
                    <a:pos x="48" y="0"/>
                  </a:cxn>
                  <a:cxn ang="0">
                    <a:pos x="61" y="4"/>
                  </a:cxn>
                  <a:cxn ang="0">
                    <a:pos x="61" y="8"/>
                  </a:cxn>
                  <a:cxn ang="0">
                    <a:pos x="60" y="11"/>
                  </a:cxn>
                  <a:cxn ang="0">
                    <a:pos x="56" y="18"/>
                  </a:cxn>
                  <a:cxn ang="0">
                    <a:pos x="57" y="30"/>
                  </a:cxn>
                  <a:cxn ang="0">
                    <a:pos x="60" y="38"/>
                  </a:cxn>
                  <a:cxn ang="0">
                    <a:pos x="63" y="41"/>
                  </a:cxn>
                  <a:cxn ang="0">
                    <a:pos x="60" y="54"/>
                  </a:cxn>
                  <a:cxn ang="0">
                    <a:pos x="56" y="65"/>
                  </a:cxn>
                </a:cxnLst>
                <a:rect l="0" t="0" r="r" b="b"/>
                <a:pathLst>
                  <a:path w="63" h="73">
                    <a:moveTo>
                      <a:pt x="56" y="65"/>
                    </a:moveTo>
                    <a:lnTo>
                      <a:pt x="53" y="65"/>
                    </a:lnTo>
                    <a:lnTo>
                      <a:pt x="53" y="63"/>
                    </a:lnTo>
                    <a:lnTo>
                      <a:pt x="47" y="62"/>
                    </a:lnTo>
                    <a:lnTo>
                      <a:pt x="41" y="63"/>
                    </a:lnTo>
                    <a:lnTo>
                      <a:pt x="40" y="63"/>
                    </a:lnTo>
                    <a:lnTo>
                      <a:pt x="37" y="63"/>
                    </a:lnTo>
                    <a:lnTo>
                      <a:pt x="36" y="63"/>
                    </a:lnTo>
                    <a:lnTo>
                      <a:pt x="33" y="63"/>
                    </a:lnTo>
                    <a:lnTo>
                      <a:pt x="33" y="71"/>
                    </a:lnTo>
                    <a:lnTo>
                      <a:pt x="33" y="73"/>
                    </a:lnTo>
                    <a:lnTo>
                      <a:pt x="28" y="73"/>
                    </a:lnTo>
                    <a:lnTo>
                      <a:pt x="25" y="71"/>
                    </a:lnTo>
                    <a:lnTo>
                      <a:pt x="24" y="71"/>
                    </a:lnTo>
                    <a:lnTo>
                      <a:pt x="22" y="68"/>
                    </a:lnTo>
                    <a:lnTo>
                      <a:pt x="18" y="62"/>
                    </a:lnTo>
                    <a:lnTo>
                      <a:pt x="16" y="58"/>
                    </a:lnTo>
                    <a:lnTo>
                      <a:pt x="16" y="57"/>
                    </a:lnTo>
                    <a:lnTo>
                      <a:pt x="15" y="55"/>
                    </a:lnTo>
                    <a:lnTo>
                      <a:pt x="15" y="52"/>
                    </a:lnTo>
                    <a:lnTo>
                      <a:pt x="14" y="51"/>
                    </a:lnTo>
                    <a:lnTo>
                      <a:pt x="12" y="47"/>
                    </a:lnTo>
                    <a:lnTo>
                      <a:pt x="12" y="46"/>
                    </a:lnTo>
                    <a:lnTo>
                      <a:pt x="8" y="46"/>
                    </a:lnTo>
                    <a:lnTo>
                      <a:pt x="7" y="44"/>
                    </a:lnTo>
                    <a:lnTo>
                      <a:pt x="7" y="43"/>
                    </a:lnTo>
                    <a:lnTo>
                      <a:pt x="4" y="41"/>
                    </a:lnTo>
                    <a:lnTo>
                      <a:pt x="4" y="40"/>
                    </a:lnTo>
                    <a:lnTo>
                      <a:pt x="2" y="36"/>
                    </a:lnTo>
                    <a:lnTo>
                      <a:pt x="0" y="33"/>
                    </a:lnTo>
                    <a:lnTo>
                      <a:pt x="0" y="32"/>
                    </a:lnTo>
                    <a:lnTo>
                      <a:pt x="2" y="29"/>
                    </a:lnTo>
                    <a:lnTo>
                      <a:pt x="3" y="25"/>
                    </a:lnTo>
                    <a:lnTo>
                      <a:pt x="3" y="21"/>
                    </a:lnTo>
                    <a:lnTo>
                      <a:pt x="3" y="19"/>
                    </a:lnTo>
                    <a:lnTo>
                      <a:pt x="4" y="18"/>
                    </a:lnTo>
                    <a:lnTo>
                      <a:pt x="7" y="18"/>
                    </a:lnTo>
                    <a:lnTo>
                      <a:pt x="8" y="18"/>
                    </a:lnTo>
                    <a:lnTo>
                      <a:pt x="11" y="18"/>
                    </a:lnTo>
                    <a:lnTo>
                      <a:pt x="11" y="16"/>
                    </a:lnTo>
                    <a:lnTo>
                      <a:pt x="12" y="13"/>
                    </a:lnTo>
                    <a:lnTo>
                      <a:pt x="12" y="11"/>
                    </a:lnTo>
                    <a:lnTo>
                      <a:pt x="11" y="10"/>
                    </a:lnTo>
                    <a:lnTo>
                      <a:pt x="12" y="10"/>
                    </a:lnTo>
                    <a:lnTo>
                      <a:pt x="14" y="5"/>
                    </a:lnTo>
                    <a:lnTo>
                      <a:pt x="16" y="4"/>
                    </a:lnTo>
                    <a:lnTo>
                      <a:pt x="16" y="2"/>
                    </a:lnTo>
                    <a:lnTo>
                      <a:pt x="19" y="0"/>
                    </a:lnTo>
                    <a:lnTo>
                      <a:pt x="20" y="0"/>
                    </a:lnTo>
                    <a:lnTo>
                      <a:pt x="25" y="4"/>
                    </a:lnTo>
                    <a:lnTo>
                      <a:pt x="31" y="4"/>
                    </a:lnTo>
                    <a:lnTo>
                      <a:pt x="37" y="0"/>
                    </a:lnTo>
                    <a:lnTo>
                      <a:pt x="43" y="2"/>
                    </a:lnTo>
                    <a:lnTo>
                      <a:pt x="45" y="2"/>
                    </a:lnTo>
                    <a:lnTo>
                      <a:pt x="47" y="0"/>
                    </a:lnTo>
                    <a:lnTo>
                      <a:pt x="48" y="0"/>
                    </a:lnTo>
                    <a:lnTo>
                      <a:pt x="55" y="2"/>
                    </a:lnTo>
                    <a:lnTo>
                      <a:pt x="61" y="4"/>
                    </a:lnTo>
                    <a:lnTo>
                      <a:pt x="61" y="5"/>
                    </a:lnTo>
                    <a:lnTo>
                      <a:pt x="61" y="8"/>
                    </a:lnTo>
                    <a:lnTo>
                      <a:pt x="61" y="10"/>
                    </a:lnTo>
                    <a:lnTo>
                      <a:pt x="60" y="11"/>
                    </a:lnTo>
                    <a:lnTo>
                      <a:pt x="57" y="13"/>
                    </a:lnTo>
                    <a:lnTo>
                      <a:pt x="56" y="18"/>
                    </a:lnTo>
                    <a:lnTo>
                      <a:pt x="56" y="24"/>
                    </a:lnTo>
                    <a:lnTo>
                      <a:pt x="57" y="30"/>
                    </a:lnTo>
                    <a:lnTo>
                      <a:pt x="59" y="33"/>
                    </a:lnTo>
                    <a:lnTo>
                      <a:pt x="60" y="38"/>
                    </a:lnTo>
                    <a:lnTo>
                      <a:pt x="61" y="38"/>
                    </a:lnTo>
                    <a:lnTo>
                      <a:pt x="63" y="41"/>
                    </a:lnTo>
                    <a:lnTo>
                      <a:pt x="61" y="46"/>
                    </a:lnTo>
                    <a:lnTo>
                      <a:pt x="60" y="54"/>
                    </a:lnTo>
                    <a:lnTo>
                      <a:pt x="60" y="60"/>
                    </a:lnTo>
                    <a:lnTo>
                      <a:pt x="56" y="65"/>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2" name="Freeform 31"/>
              <p:cNvSpPr>
                <a:spLocks/>
              </p:cNvSpPr>
              <p:nvPr/>
            </p:nvSpPr>
            <p:spPr bwMode="auto">
              <a:xfrm>
                <a:off x="2940884" y="3736522"/>
                <a:ext cx="78253" cy="92529"/>
              </a:xfrm>
              <a:custGeom>
                <a:avLst/>
                <a:gdLst/>
                <a:ahLst/>
                <a:cxnLst>
                  <a:cxn ang="0">
                    <a:pos x="53" y="65"/>
                  </a:cxn>
                  <a:cxn ang="0">
                    <a:pos x="47" y="62"/>
                  </a:cxn>
                  <a:cxn ang="0">
                    <a:pos x="40" y="63"/>
                  </a:cxn>
                  <a:cxn ang="0">
                    <a:pos x="36" y="63"/>
                  </a:cxn>
                  <a:cxn ang="0">
                    <a:pos x="33" y="71"/>
                  </a:cxn>
                  <a:cxn ang="0">
                    <a:pos x="28" y="73"/>
                  </a:cxn>
                  <a:cxn ang="0">
                    <a:pos x="24" y="71"/>
                  </a:cxn>
                  <a:cxn ang="0">
                    <a:pos x="18" y="62"/>
                  </a:cxn>
                  <a:cxn ang="0">
                    <a:pos x="16" y="57"/>
                  </a:cxn>
                  <a:cxn ang="0">
                    <a:pos x="15" y="52"/>
                  </a:cxn>
                  <a:cxn ang="0">
                    <a:pos x="12" y="47"/>
                  </a:cxn>
                  <a:cxn ang="0">
                    <a:pos x="8" y="46"/>
                  </a:cxn>
                  <a:cxn ang="0">
                    <a:pos x="7" y="43"/>
                  </a:cxn>
                  <a:cxn ang="0">
                    <a:pos x="4" y="40"/>
                  </a:cxn>
                  <a:cxn ang="0">
                    <a:pos x="0" y="33"/>
                  </a:cxn>
                  <a:cxn ang="0">
                    <a:pos x="2" y="29"/>
                  </a:cxn>
                  <a:cxn ang="0">
                    <a:pos x="3" y="21"/>
                  </a:cxn>
                  <a:cxn ang="0">
                    <a:pos x="4" y="18"/>
                  </a:cxn>
                  <a:cxn ang="0">
                    <a:pos x="8" y="18"/>
                  </a:cxn>
                  <a:cxn ang="0">
                    <a:pos x="11" y="16"/>
                  </a:cxn>
                  <a:cxn ang="0">
                    <a:pos x="12" y="11"/>
                  </a:cxn>
                  <a:cxn ang="0">
                    <a:pos x="12" y="10"/>
                  </a:cxn>
                  <a:cxn ang="0">
                    <a:pos x="16" y="4"/>
                  </a:cxn>
                  <a:cxn ang="0">
                    <a:pos x="19" y="0"/>
                  </a:cxn>
                  <a:cxn ang="0">
                    <a:pos x="25" y="4"/>
                  </a:cxn>
                  <a:cxn ang="0">
                    <a:pos x="37" y="0"/>
                  </a:cxn>
                  <a:cxn ang="0">
                    <a:pos x="45" y="2"/>
                  </a:cxn>
                  <a:cxn ang="0">
                    <a:pos x="48" y="0"/>
                  </a:cxn>
                  <a:cxn ang="0">
                    <a:pos x="61" y="4"/>
                  </a:cxn>
                  <a:cxn ang="0">
                    <a:pos x="61" y="8"/>
                  </a:cxn>
                  <a:cxn ang="0">
                    <a:pos x="60" y="11"/>
                  </a:cxn>
                  <a:cxn ang="0">
                    <a:pos x="56" y="18"/>
                  </a:cxn>
                  <a:cxn ang="0">
                    <a:pos x="57" y="30"/>
                  </a:cxn>
                  <a:cxn ang="0">
                    <a:pos x="60" y="38"/>
                  </a:cxn>
                  <a:cxn ang="0">
                    <a:pos x="63" y="41"/>
                  </a:cxn>
                  <a:cxn ang="0">
                    <a:pos x="60" y="54"/>
                  </a:cxn>
                  <a:cxn ang="0">
                    <a:pos x="56" y="65"/>
                  </a:cxn>
                </a:cxnLst>
                <a:rect l="0" t="0" r="r" b="b"/>
                <a:pathLst>
                  <a:path w="63" h="73">
                    <a:moveTo>
                      <a:pt x="56" y="65"/>
                    </a:moveTo>
                    <a:lnTo>
                      <a:pt x="53" y="65"/>
                    </a:lnTo>
                    <a:lnTo>
                      <a:pt x="53" y="63"/>
                    </a:lnTo>
                    <a:lnTo>
                      <a:pt x="47" y="62"/>
                    </a:lnTo>
                    <a:lnTo>
                      <a:pt x="41" y="63"/>
                    </a:lnTo>
                    <a:lnTo>
                      <a:pt x="40" y="63"/>
                    </a:lnTo>
                    <a:lnTo>
                      <a:pt x="37" y="63"/>
                    </a:lnTo>
                    <a:lnTo>
                      <a:pt x="36" y="63"/>
                    </a:lnTo>
                    <a:lnTo>
                      <a:pt x="33" y="63"/>
                    </a:lnTo>
                    <a:lnTo>
                      <a:pt x="33" y="71"/>
                    </a:lnTo>
                    <a:lnTo>
                      <a:pt x="33" y="73"/>
                    </a:lnTo>
                    <a:lnTo>
                      <a:pt x="28" y="73"/>
                    </a:lnTo>
                    <a:lnTo>
                      <a:pt x="25" y="71"/>
                    </a:lnTo>
                    <a:lnTo>
                      <a:pt x="24" y="71"/>
                    </a:lnTo>
                    <a:lnTo>
                      <a:pt x="22" y="68"/>
                    </a:lnTo>
                    <a:lnTo>
                      <a:pt x="18" y="62"/>
                    </a:lnTo>
                    <a:lnTo>
                      <a:pt x="16" y="58"/>
                    </a:lnTo>
                    <a:lnTo>
                      <a:pt x="16" y="57"/>
                    </a:lnTo>
                    <a:lnTo>
                      <a:pt x="15" y="55"/>
                    </a:lnTo>
                    <a:lnTo>
                      <a:pt x="15" y="52"/>
                    </a:lnTo>
                    <a:lnTo>
                      <a:pt x="14" y="51"/>
                    </a:lnTo>
                    <a:lnTo>
                      <a:pt x="12" y="47"/>
                    </a:lnTo>
                    <a:lnTo>
                      <a:pt x="12" y="46"/>
                    </a:lnTo>
                    <a:lnTo>
                      <a:pt x="8" y="46"/>
                    </a:lnTo>
                    <a:lnTo>
                      <a:pt x="7" y="44"/>
                    </a:lnTo>
                    <a:lnTo>
                      <a:pt x="7" y="43"/>
                    </a:lnTo>
                    <a:lnTo>
                      <a:pt x="4" y="41"/>
                    </a:lnTo>
                    <a:lnTo>
                      <a:pt x="4" y="40"/>
                    </a:lnTo>
                    <a:lnTo>
                      <a:pt x="2" y="36"/>
                    </a:lnTo>
                    <a:lnTo>
                      <a:pt x="0" y="33"/>
                    </a:lnTo>
                    <a:lnTo>
                      <a:pt x="0" y="32"/>
                    </a:lnTo>
                    <a:lnTo>
                      <a:pt x="2" y="29"/>
                    </a:lnTo>
                    <a:lnTo>
                      <a:pt x="3" y="25"/>
                    </a:lnTo>
                    <a:lnTo>
                      <a:pt x="3" y="21"/>
                    </a:lnTo>
                    <a:lnTo>
                      <a:pt x="3" y="19"/>
                    </a:lnTo>
                    <a:lnTo>
                      <a:pt x="4" y="18"/>
                    </a:lnTo>
                    <a:lnTo>
                      <a:pt x="7" y="18"/>
                    </a:lnTo>
                    <a:lnTo>
                      <a:pt x="8" y="18"/>
                    </a:lnTo>
                    <a:lnTo>
                      <a:pt x="11" y="18"/>
                    </a:lnTo>
                    <a:lnTo>
                      <a:pt x="11" y="16"/>
                    </a:lnTo>
                    <a:lnTo>
                      <a:pt x="12" y="13"/>
                    </a:lnTo>
                    <a:lnTo>
                      <a:pt x="12" y="11"/>
                    </a:lnTo>
                    <a:lnTo>
                      <a:pt x="11" y="10"/>
                    </a:lnTo>
                    <a:lnTo>
                      <a:pt x="12" y="10"/>
                    </a:lnTo>
                    <a:lnTo>
                      <a:pt x="14" y="5"/>
                    </a:lnTo>
                    <a:lnTo>
                      <a:pt x="16" y="4"/>
                    </a:lnTo>
                    <a:lnTo>
                      <a:pt x="16" y="2"/>
                    </a:lnTo>
                    <a:lnTo>
                      <a:pt x="19" y="0"/>
                    </a:lnTo>
                    <a:lnTo>
                      <a:pt x="20" y="0"/>
                    </a:lnTo>
                    <a:lnTo>
                      <a:pt x="25" y="4"/>
                    </a:lnTo>
                    <a:lnTo>
                      <a:pt x="31" y="4"/>
                    </a:lnTo>
                    <a:lnTo>
                      <a:pt x="37" y="0"/>
                    </a:lnTo>
                    <a:lnTo>
                      <a:pt x="43" y="2"/>
                    </a:lnTo>
                    <a:lnTo>
                      <a:pt x="45" y="2"/>
                    </a:lnTo>
                    <a:lnTo>
                      <a:pt x="47" y="0"/>
                    </a:lnTo>
                    <a:lnTo>
                      <a:pt x="48" y="0"/>
                    </a:lnTo>
                    <a:lnTo>
                      <a:pt x="55" y="2"/>
                    </a:lnTo>
                    <a:lnTo>
                      <a:pt x="61" y="4"/>
                    </a:lnTo>
                    <a:lnTo>
                      <a:pt x="61" y="5"/>
                    </a:lnTo>
                    <a:lnTo>
                      <a:pt x="61" y="8"/>
                    </a:lnTo>
                    <a:lnTo>
                      <a:pt x="61" y="10"/>
                    </a:lnTo>
                    <a:lnTo>
                      <a:pt x="60" y="11"/>
                    </a:lnTo>
                    <a:lnTo>
                      <a:pt x="57" y="13"/>
                    </a:lnTo>
                    <a:lnTo>
                      <a:pt x="56" y="18"/>
                    </a:lnTo>
                    <a:lnTo>
                      <a:pt x="56" y="24"/>
                    </a:lnTo>
                    <a:lnTo>
                      <a:pt x="57" y="30"/>
                    </a:lnTo>
                    <a:lnTo>
                      <a:pt x="59" y="33"/>
                    </a:lnTo>
                    <a:lnTo>
                      <a:pt x="60" y="38"/>
                    </a:lnTo>
                    <a:lnTo>
                      <a:pt x="61" y="38"/>
                    </a:lnTo>
                    <a:lnTo>
                      <a:pt x="63" y="41"/>
                    </a:lnTo>
                    <a:lnTo>
                      <a:pt x="61" y="46"/>
                    </a:lnTo>
                    <a:lnTo>
                      <a:pt x="60" y="54"/>
                    </a:lnTo>
                    <a:lnTo>
                      <a:pt x="60" y="60"/>
                    </a:lnTo>
                    <a:lnTo>
                      <a:pt x="56" y="6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3" name="Freeform 32"/>
              <p:cNvSpPr>
                <a:spLocks/>
              </p:cNvSpPr>
              <p:nvPr/>
            </p:nvSpPr>
            <p:spPr bwMode="auto">
              <a:xfrm>
                <a:off x="4476430" y="2615293"/>
                <a:ext cx="183444" cy="107496"/>
              </a:xfrm>
              <a:custGeom>
                <a:avLst/>
                <a:gdLst/>
                <a:ahLst/>
                <a:cxnLst>
                  <a:cxn ang="0">
                    <a:pos x="3" y="71"/>
                  </a:cxn>
                  <a:cxn ang="0">
                    <a:pos x="8" y="64"/>
                  </a:cxn>
                  <a:cxn ang="0">
                    <a:pos x="11" y="53"/>
                  </a:cxn>
                  <a:cxn ang="0">
                    <a:pos x="9" y="39"/>
                  </a:cxn>
                  <a:cxn ang="0">
                    <a:pos x="20" y="38"/>
                  </a:cxn>
                  <a:cxn ang="0">
                    <a:pos x="27" y="38"/>
                  </a:cxn>
                  <a:cxn ang="0">
                    <a:pos x="29" y="34"/>
                  </a:cxn>
                  <a:cxn ang="0">
                    <a:pos x="35" y="33"/>
                  </a:cxn>
                  <a:cxn ang="0">
                    <a:pos x="40" y="34"/>
                  </a:cxn>
                  <a:cxn ang="0">
                    <a:pos x="37" y="30"/>
                  </a:cxn>
                  <a:cxn ang="0">
                    <a:pos x="40" y="25"/>
                  </a:cxn>
                  <a:cxn ang="0">
                    <a:pos x="41" y="20"/>
                  </a:cxn>
                  <a:cxn ang="0">
                    <a:pos x="46" y="17"/>
                  </a:cxn>
                  <a:cxn ang="0">
                    <a:pos x="54" y="14"/>
                  </a:cxn>
                  <a:cxn ang="0">
                    <a:pos x="50" y="11"/>
                  </a:cxn>
                  <a:cxn ang="0">
                    <a:pos x="56" y="8"/>
                  </a:cxn>
                  <a:cxn ang="0">
                    <a:pos x="61" y="5"/>
                  </a:cxn>
                  <a:cxn ang="0">
                    <a:pos x="70" y="3"/>
                  </a:cxn>
                  <a:cxn ang="0">
                    <a:pos x="76" y="0"/>
                  </a:cxn>
                  <a:cxn ang="0">
                    <a:pos x="85" y="0"/>
                  </a:cxn>
                  <a:cxn ang="0">
                    <a:pos x="93" y="1"/>
                  </a:cxn>
                  <a:cxn ang="0">
                    <a:pos x="100" y="6"/>
                  </a:cxn>
                  <a:cxn ang="0">
                    <a:pos x="108" y="5"/>
                  </a:cxn>
                  <a:cxn ang="0">
                    <a:pos x="114" y="6"/>
                  </a:cxn>
                  <a:cxn ang="0">
                    <a:pos x="118" y="11"/>
                  </a:cxn>
                  <a:cxn ang="0">
                    <a:pos x="120" y="16"/>
                  </a:cxn>
                  <a:cxn ang="0">
                    <a:pos x="117" y="20"/>
                  </a:cxn>
                  <a:cxn ang="0">
                    <a:pos x="121" y="25"/>
                  </a:cxn>
                  <a:cxn ang="0">
                    <a:pos x="126" y="34"/>
                  </a:cxn>
                  <a:cxn ang="0">
                    <a:pos x="132" y="38"/>
                  </a:cxn>
                  <a:cxn ang="0">
                    <a:pos x="140" y="41"/>
                  </a:cxn>
                  <a:cxn ang="0">
                    <a:pos x="142" y="44"/>
                  </a:cxn>
                  <a:cxn ang="0">
                    <a:pos x="146" y="47"/>
                  </a:cxn>
                  <a:cxn ang="0">
                    <a:pos x="140" y="52"/>
                  </a:cxn>
                  <a:cxn ang="0">
                    <a:pos x="130" y="50"/>
                  </a:cxn>
                  <a:cxn ang="0">
                    <a:pos x="126" y="52"/>
                  </a:cxn>
                  <a:cxn ang="0">
                    <a:pos x="128" y="56"/>
                  </a:cxn>
                  <a:cxn ang="0">
                    <a:pos x="129" y="61"/>
                  </a:cxn>
                  <a:cxn ang="0">
                    <a:pos x="130" y="64"/>
                  </a:cxn>
                  <a:cxn ang="0">
                    <a:pos x="126" y="71"/>
                  </a:cxn>
                  <a:cxn ang="0">
                    <a:pos x="120" y="72"/>
                  </a:cxn>
                  <a:cxn ang="0">
                    <a:pos x="114" y="78"/>
                  </a:cxn>
                  <a:cxn ang="0">
                    <a:pos x="113" y="86"/>
                  </a:cxn>
                  <a:cxn ang="0">
                    <a:pos x="108" y="85"/>
                  </a:cxn>
                  <a:cxn ang="0">
                    <a:pos x="98" y="85"/>
                  </a:cxn>
                  <a:cxn ang="0">
                    <a:pos x="93" y="83"/>
                  </a:cxn>
                  <a:cxn ang="0">
                    <a:pos x="84" y="83"/>
                  </a:cxn>
                  <a:cxn ang="0">
                    <a:pos x="78" y="82"/>
                  </a:cxn>
                  <a:cxn ang="0">
                    <a:pos x="72" y="82"/>
                  </a:cxn>
                  <a:cxn ang="0">
                    <a:pos x="66" y="83"/>
                  </a:cxn>
                  <a:cxn ang="0">
                    <a:pos x="60" y="80"/>
                  </a:cxn>
                  <a:cxn ang="0">
                    <a:pos x="56" y="77"/>
                  </a:cxn>
                  <a:cxn ang="0">
                    <a:pos x="49" y="77"/>
                  </a:cxn>
                  <a:cxn ang="0">
                    <a:pos x="39" y="74"/>
                  </a:cxn>
                  <a:cxn ang="0">
                    <a:pos x="20" y="75"/>
                  </a:cxn>
                  <a:cxn ang="0">
                    <a:pos x="16" y="78"/>
                  </a:cxn>
                  <a:cxn ang="0">
                    <a:pos x="7" y="80"/>
                  </a:cxn>
                </a:cxnLst>
                <a:rect l="0" t="0" r="r" b="b"/>
                <a:pathLst>
                  <a:path w="146" h="86">
                    <a:moveTo>
                      <a:pt x="5" y="82"/>
                    </a:moveTo>
                    <a:lnTo>
                      <a:pt x="7" y="72"/>
                    </a:lnTo>
                    <a:lnTo>
                      <a:pt x="3" y="71"/>
                    </a:lnTo>
                    <a:lnTo>
                      <a:pt x="0" y="67"/>
                    </a:lnTo>
                    <a:lnTo>
                      <a:pt x="4" y="66"/>
                    </a:lnTo>
                    <a:lnTo>
                      <a:pt x="8" y="64"/>
                    </a:lnTo>
                    <a:lnTo>
                      <a:pt x="11" y="61"/>
                    </a:lnTo>
                    <a:lnTo>
                      <a:pt x="11" y="56"/>
                    </a:lnTo>
                    <a:lnTo>
                      <a:pt x="11" y="53"/>
                    </a:lnTo>
                    <a:lnTo>
                      <a:pt x="5" y="41"/>
                    </a:lnTo>
                    <a:lnTo>
                      <a:pt x="5" y="38"/>
                    </a:lnTo>
                    <a:lnTo>
                      <a:pt x="9" y="39"/>
                    </a:lnTo>
                    <a:lnTo>
                      <a:pt x="15" y="38"/>
                    </a:lnTo>
                    <a:lnTo>
                      <a:pt x="19" y="39"/>
                    </a:lnTo>
                    <a:lnTo>
                      <a:pt x="20" y="38"/>
                    </a:lnTo>
                    <a:lnTo>
                      <a:pt x="23" y="38"/>
                    </a:lnTo>
                    <a:lnTo>
                      <a:pt x="24" y="38"/>
                    </a:lnTo>
                    <a:lnTo>
                      <a:pt x="27" y="38"/>
                    </a:lnTo>
                    <a:lnTo>
                      <a:pt x="25" y="34"/>
                    </a:lnTo>
                    <a:lnTo>
                      <a:pt x="28" y="34"/>
                    </a:lnTo>
                    <a:lnTo>
                      <a:pt x="29" y="34"/>
                    </a:lnTo>
                    <a:lnTo>
                      <a:pt x="31" y="33"/>
                    </a:lnTo>
                    <a:lnTo>
                      <a:pt x="33" y="33"/>
                    </a:lnTo>
                    <a:lnTo>
                      <a:pt x="35" y="33"/>
                    </a:lnTo>
                    <a:lnTo>
                      <a:pt x="36" y="34"/>
                    </a:lnTo>
                    <a:lnTo>
                      <a:pt x="39" y="34"/>
                    </a:lnTo>
                    <a:lnTo>
                      <a:pt x="40" y="34"/>
                    </a:lnTo>
                    <a:lnTo>
                      <a:pt x="40" y="33"/>
                    </a:lnTo>
                    <a:lnTo>
                      <a:pt x="39" y="31"/>
                    </a:lnTo>
                    <a:lnTo>
                      <a:pt x="37" y="30"/>
                    </a:lnTo>
                    <a:lnTo>
                      <a:pt x="39" y="28"/>
                    </a:lnTo>
                    <a:lnTo>
                      <a:pt x="40" y="27"/>
                    </a:lnTo>
                    <a:lnTo>
                      <a:pt x="40" y="25"/>
                    </a:lnTo>
                    <a:lnTo>
                      <a:pt x="41" y="23"/>
                    </a:lnTo>
                    <a:lnTo>
                      <a:pt x="41" y="22"/>
                    </a:lnTo>
                    <a:lnTo>
                      <a:pt x="41" y="20"/>
                    </a:lnTo>
                    <a:lnTo>
                      <a:pt x="44" y="19"/>
                    </a:lnTo>
                    <a:lnTo>
                      <a:pt x="45" y="19"/>
                    </a:lnTo>
                    <a:lnTo>
                      <a:pt x="46" y="17"/>
                    </a:lnTo>
                    <a:lnTo>
                      <a:pt x="49" y="17"/>
                    </a:lnTo>
                    <a:lnTo>
                      <a:pt x="53" y="17"/>
                    </a:lnTo>
                    <a:lnTo>
                      <a:pt x="54" y="14"/>
                    </a:lnTo>
                    <a:lnTo>
                      <a:pt x="53" y="12"/>
                    </a:lnTo>
                    <a:lnTo>
                      <a:pt x="50" y="12"/>
                    </a:lnTo>
                    <a:lnTo>
                      <a:pt x="50" y="11"/>
                    </a:lnTo>
                    <a:lnTo>
                      <a:pt x="53" y="9"/>
                    </a:lnTo>
                    <a:lnTo>
                      <a:pt x="54" y="8"/>
                    </a:lnTo>
                    <a:lnTo>
                      <a:pt x="56" y="8"/>
                    </a:lnTo>
                    <a:lnTo>
                      <a:pt x="58" y="8"/>
                    </a:lnTo>
                    <a:lnTo>
                      <a:pt x="58" y="6"/>
                    </a:lnTo>
                    <a:lnTo>
                      <a:pt x="61" y="5"/>
                    </a:lnTo>
                    <a:lnTo>
                      <a:pt x="65" y="6"/>
                    </a:lnTo>
                    <a:lnTo>
                      <a:pt x="66" y="6"/>
                    </a:lnTo>
                    <a:lnTo>
                      <a:pt x="70" y="3"/>
                    </a:lnTo>
                    <a:lnTo>
                      <a:pt x="70" y="1"/>
                    </a:lnTo>
                    <a:lnTo>
                      <a:pt x="73" y="0"/>
                    </a:lnTo>
                    <a:lnTo>
                      <a:pt x="76" y="0"/>
                    </a:lnTo>
                    <a:lnTo>
                      <a:pt x="78" y="0"/>
                    </a:lnTo>
                    <a:lnTo>
                      <a:pt x="84" y="0"/>
                    </a:lnTo>
                    <a:lnTo>
                      <a:pt x="85" y="0"/>
                    </a:lnTo>
                    <a:lnTo>
                      <a:pt x="86" y="1"/>
                    </a:lnTo>
                    <a:lnTo>
                      <a:pt x="90" y="1"/>
                    </a:lnTo>
                    <a:lnTo>
                      <a:pt x="93" y="1"/>
                    </a:lnTo>
                    <a:lnTo>
                      <a:pt x="97" y="3"/>
                    </a:lnTo>
                    <a:lnTo>
                      <a:pt x="96" y="8"/>
                    </a:lnTo>
                    <a:lnTo>
                      <a:pt x="100" y="6"/>
                    </a:lnTo>
                    <a:lnTo>
                      <a:pt x="102" y="5"/>
                    </a:lnTo>
                    <a:lnTo>
                      <a:pt x="104" y="5"/>
                    </a:lnTo>
                    <a:lnTo>
                      <a:pt x="108" y="5"/>
                    </a:lnTo>
                    <a:lnTo>
                      <a:pt x="110" y="5"/>
                    </a:lnTo>
                    <a:lnTo>
                      <a:pt x="112" y="5"/>
                    </a:lnTo>
                    <a:lnTo>
                      <a:pt x="114" y="6"/>
                    </a:lnTo>
                    <a:lnTo>
                      <a:pt x="116" y="9"/>
                    </a:lnTo>
                    <a:lnTo>
                      <a:pt x="118" y="9"/>
                    </a:lnTo>
                    <a:lnTo>
                      <a:pt x="118" y="11"/>
                    </a:lnTo>
                    <a:lnTo>
                      <a:pt x="118" y="12"/>
                    </a:lnTo>
                    <a:lnTo>
                      <a:pt x="118" y="14"/>
                    </a:lnTo>
                    <a:lnTo>
                      <a:pt x="120" y="16"/>
                    </a:lnTo>
                    <a:lnTo>
                      <a:pt x="120" y="17"/>
                    </a:lnTo>
                    <a:lnTo>
                      <a:pt x="120" y="19"/>
                    </a:lnTo>
                    <a:lnTo>
                      <a:pt x="117" y="20"/>
                    </a:lnTo>
                    <a:lnTo>
                      <a:pt x="117" y="22"/>
                    </a:lnTo>
                    <a:lnTo>
                      <a:pt x="117" y="23"/>
                    </a:lnTo>
                    <a:lnTo>
                      <a:pt x="121" y="25"/>
                    </a:lnTo>
                    <a:lnTo>
                      <a:pt x="122" y="28"/>
                    </a:lnTo>
                    <a:lnTo>
                      <a:pt x="125" y="33"/>
                    </a:lnTo>
                    <a:lnTo>
                      <a:pt x="126" y="34"/>
                    </a:lnTo>
                    <a:lnTo>
                      <a:pt x="130" y="36"/>
                    </a:lnTo>
                    <a:lnTo>
                      <a:pt x="132" y="36"/>
                    </a:lnTo>
                    <a:lnTo>
                      <a:pt x="132" y="38"/>
                    </a:lnTo>
                    <a:lnTo>
                      <a:pt x="132" y="39"/>
                    </a:lnTo>
                    <a:lnTo>
                      <a:pt x="133" y="41"/>
                    </a:lnTo>
                    <a:lnTo>
                      <a:pt x="140" y="41"/>
                    </a:lnTo>
                    <a:lnTo>
                      <a:pt x="141" y="41"/>
                    </a:lnTo>
                    <a:lnTo>
                      <a:pt x="142" y="42"/>
                    </a:lnTo>
                    <a:lnTo>
                      <a:pt x="142" y="44"/>
                    </a:lnTo>
                    <a:lnTo>
                      <a:pt x="144" y="44"/>
                    </a:lnTo>
                    <a:lnTo>
                      <a:pt x="146" y="45"/>
                    </a:lnTo>
                    <a:lnTo>
                      <a:pt x="146" y="47"/>
                    </a:lnTo>
                    <a:lnTo>
                      <a:pt x="145" y="49"/>
                    </a:lnTo>
                    <a:lnTo>
                      <a:pt x="144" y="50"/>
                    </a:lnTo>
                    <a:lnTo>
                      <a:pt x="140" y="52"/>
                    </a:lnTo>
                    <a:lnTo>
                      <a:pt x="138" y="52"/>
                    </a:lnTo>
                    <a:lnTo>
                      <a:pt x="133" y="52"/>
                    </a:lnTo>
                    <a:lnTo>
                      <a:pt x="130" y="50"/>
                    </a:lnTo>
                    <a:lnTo>
                      <a:pt x="128" y="50"/>
                    </a:lnTo>
                    <a:lnTo>
                      <a:pt x="126" y="50"/>
                    </a:lnTo>
                    <a:lnTo>
                      <a:pt x="126" y="52"/>
                    </a:lnTo>
                    <a:lnTo>
                      <a:pt x="124" y="53"/>
                    </a:lnTo>
                    <a:lnTo>
                      <a:pt x="124" y="55"/>
                    </a:lnTo>
                    <a:lnTo>
                      <a:pt x="128" y="56"/>
                    </a:lnTo>
                    <a:lnTo>
                      <a:pt x="128" y="58"/>
                    </a:lnTo>
                    <a:lnTo>
                      <a:pt x="126" y="60"/>
                    </a:lnTo>
                    <a:lnTo>
                      <a:pt x="129" y="61"/>
                    </a:lnTo>
                    <a:lnTo>
                      <a:pt x="128" y="63"/>
                    </a:lnTo>
                    <a:lnTo>
                      <a:pt x="130" y="63"/>
                    </a:lnTo>
                    <a:lnTo>
                      <a:pt x="130" y="64"/>
                    </a:lnTo>
                    <a:lnTo>
                      <a:pt x="130" y="66"/>
                    </a:lnTo>
                    <a:lnTo>
                      <a:pt x="132" y="71"/>
                    </a:lnTo>
                    <a:lnTo>
                      <a:pt x="126" y="71"/>
                    </a:lnTo>
                    <a:lnTo>
                      <a:pt x="124" y="71"/>
                    </a:lnTo>
                    <a:lnTo>
                      <a:pt x="122" y="71"/>
                    </a:lnTo>
                    <a:lnTo>
                      <a:pt x="120" y="72"/>
                    </a:lnTo>
                    <a:lnTo>
                      <a:pt x="114" y="75"/>
                    </a:lnTo>
                    <a:lnTo>
                      <a:pt x="114" y="77"/>
                    </a:lnTo>
                    <a:lnTo>
                      <a:pt x="114" y="78"/>
                    </a:lnTo>
                    <a:lnTo>
                      <a:pt x="113" y="80"/>
                    </a:lnTo>
                    <a:lnTo>
                      <a:pt x="114" y="85"/>
                    </a:lnTo>
                    <a:lnTo>
                      <a:pt x="113" y="86"/>
                    </a:lnTo>
                    <a:lnTo>
                      <a:pt x="110" y="86"/>
                    </a:lnTo>
                    <a:lnTo>
                      <a:pt x="109" y="85"/>
                    </a:lnTo>
                    <a:lnTo>
                      <a:pt x="108" y="85"/>
                    </a:lnTo>
                    <a:lnTo>
                      <a:pt x="105" y="83"/>
                    </a:lnTo>
                    <a:lnTo>
                      <a:pt x="101" y="85"/>
                    </a:lnTo>
                    <a:lnTo>
                      <a:pt x="98" y="85"/>
                    </a:lnTo>
                    <a:lnTo>
                      <a:pt x="96" y="85"/>
                    </a:lnTo>
                    <a:lnTo>
                      <a:pt x="94" y="85"/>
                    </a:lnTo>
                    <a:lnTo>
                      <a:pt x="93" y="83"/>
                    </a:lnTo>
                    <a:lnTo>
                      <a:pt x="90" y="80"/>
                    </a:lnTo>
                    <a:lnTo>
                      <a:pt x="85" y="85"/>
                    </a:lnTo>
                    <a:lnTo>
                      <a:pt x="84" y="83"/>
                    </a:lnTo>
                    <a:lnTo>
                      <a:pt x="82" y="82"/>
                    </a:lnTo>
                    <a:lnTo>
                      <a:pt x="80" y="83"/>
                    </a:lnTo>
                    <a:lnTo>
                      <a:pt x="78" y="82"/>
                    </a:lnTo>
                    <a:lnTo>
                      <a:pt x="76" y="82"/>
                    </a:lnTo>
                    <a:lnTo>
                      <a:pt x="74" y="82"/>
                    </a:lnTo>
                    <a:lnTo>
                      <a:pt x="72" y="82"/>
                    </a:lnTo>
                    <a:lnTo>
                      <a:pt x="70" y="83"/>
                    </a:lnTo>
                    <a:lnTo>
                      <a:pt x="68" y="83"/>
                    </a:lnTo>
                    <a:lnTo>
                      <a:pt x="66" y="83"/>
                    </a:lnTo>
                    <a:lnTo>
                      <a:pt x="66" y="82"/>
                    </a:lnTo>
                    <a:lnTo>
                      <a:pt x="61" y="82"/>
                    </a:lnTo>
                    <a:lnTo>
                      <a:pt x="60" y="80"/>
                    </a:lnTo>
                    <a:lnTo>
                      <a:pt x="60" y="78"/>
                    </a:lnTo>
                    <a:lnTo>
                      <a:pt x="57" y="78"/>
                    </a:lnTo>
                    <a:lnTo>
                      <a:pt x="56" y="77"/>
                    </a:lnTo>
                    <a:lnTo>
                      <a:pt x="53" y="77"/>
                    </a:lnTo>
                    <a:lnTo>
                      <a:pt x="50" y="77"/>
                    </a:lnTo>
                    <a:lnTo>
                      <a:pt x="49" y="77"/>
                    </a:lnTo>
                    <a:lnTo>
                      <a:pt x="44" y="75"/>
                    </a:lnTo>
                    <a:lnTo>
                      <a:pt x="41" y="74"/>
                    </a:lnTo>
                    <a:lnTo>
                      <a:pt x="39" y="74"/>
                    </a:lnTo>
                    <a:lnTo>
                      <a:pt x="33" y="74"/>
                    </a:lnTo>
                    <a:lnTo>
                      <a:pt x="32" y="74"/>
                    </a:lnTo>
                    <a:lnTo>
                      <a:pt x="20" y="75"/>
                    </a:lnTo>
                    <a:lnTo>
                      <a:pt x="19" y="75"/>
                    </a:lnTo>
                    <a:lnTo>
                      <a:pt x="17" y="77"/>
                    </a:lnTo>
                    <a:lnTo>
                      <a:pt x="16" y="78"/>
                    </a:lnTo>
                    <a:lnTo>
                      <a:pt x="12" y="80"/>
                    </a:lnTo>
                    <a:lnTo>
                      <a:pt x="9" y="80"/>
                    </a:lnTo>
                    <a:lnTo>
                      <a:pt x="7" y="80"/>
                    </a:lnTo>
                    <a:lnTo>
                      <a:pt x="5" y="8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4" name="Freeform 33"/>
              <p:cNvSpPr>
                <a:spLocks/>
              </p:cNvSpPr>
              <p:nvPr/>
            </p:nvSpPr>
            <p:spPr bwMode="auto">
              <a:xfrm>
                <a:off x="4476430" y="2615293"/>
                <a:ext cx="183444" cy="107496"/>
              </a:xfrm>
              <a:custGeom>
                <a:avLst/>
                <a:gdLst/>
                <a:ahLst/>
                <a:cxnLst>
                  <a:cxn ang="0">
                    <a:pos x="3" y="71"/>
                  </a:cxn>
                  <a:cxn ang="0">
                    <a:pos x="8" y="64"/>
                  </a:cxn>
                  <a:cxn ang="0">
                    <a:pos x="11" y="53"/>
                  </a:cxn>
                  <a:cxn ang="0">
                    <a:pos x="9" y="39"/>
                  </a:cxn>
                  <a:cxn ang="0">
                    <a:pos x="20" y="38"/>
                  </a:cxn>
                  <a:cxn ang="0">
                    <a:pos x="27" y="38"/>
                  </a:cxn>
                  <a:cxn ang="0">
                    <a:pos x="29" y="34"/>
                  </a:cxn>
                  <a:cxn ang="0">
                    <a:pos x="35" y="33"/>
                  </a:cxn>
                  <a:cxn ang="0">
                    <a:pos x="40" y="34"/>
                  </a:cxn>
                  <a:cxn ang="0">
                    <a:pos x="37" y="30"/>
                  </a:cxn>
                  <a:cxn ang="0">
                    <a:pos x="40" y="25"/>
                  </a:cxn>
                  <a:cxn ang="0">
                    <a:pos x="41" y="20"/>
                  </a:cxn>
                  <a:cxn ang="0">
                    <a:pos x="46" y="17"/>
                  </a:cxn>
                  <a:cxn ang="0">
                    <a:pos x="54" y="14"/>
                  </a:cxn>
                  <a:cxn ang="0">
                    <a:pos x="50" y="11"/>
                  </a:cxn>
                  <a:cxn ang="0">
                    <a:pos x="56" y="8"/>
                  </a:cxn>
                  <a:cxn ang="0">
                    <a:pos x="61" y="5"/>
                  </a:cxn>
                  <a:cxn ang="0">
                    <a:pos x="70" y="3"/>
                  </a:cxn>
                  <a:cxn ang="0">
                    <a:pos x="76" y="0"/>
                  </a:cxn>
                  <a:cxn ang="0">
                    <a:pos x="85" y="0"/>
                  </a:cxn>
                  <a:cxn ang="0">
                    <a:pos x="93" y="1"/>
                  </a:cxn>
                  <a:cxn ang="0">
                    <a:pos x="100" y="6"/>
                  </a:cxn>
                  <a:cxn ang="0">
                    <a:pos x="108" y="5"/>
                  </a:cxn>
                  <a:cxn ang="0">
                    <a:pos x="114" y="6"/>
                  </a:cxn>
                  <a:cxn ang="0">
                    <a:pos x="118" y="11"/>
                  </a:cxn>
                  <a:cxn ang="0">
                    <a:pos x="120" y="16"/>
                  </a:cxn>
                  <a:cxn ang="0">
                    <a:pos x="117" y="20"/>
                  </a:cxn>
                  <a:cxn ang="0">
                    <a:pos x="121" y="25"/>
                  </a:cxn>
                  <a:cxn ang="0">
                    <a:pos x="126" y="34"/>
                  </a:cxn>
                  <a:cxn ang="0">
                    <a:pos x="132" y="38"/>
                  </a:cxn>
                  <a:cxn ang="0">
                    <a:pos x="140" y="41"/>
                  </a:cxn>
                  <a:cxn ang="0">
                    <a:pos x="142" y="44"/>
                  </a:cxn>
                  <a:cxn ang="0">
                    <a:pos x="146" y="47"/>
                  </a:cxn>
                  <a:cxn ang="0">
                    <a:pos x="140" y="52"/>
                  </a:cxn>
                  <a:cxn ang="0">
                    <a:pos x="130" y="50"/>
                  </a:cxn>
                  <a:cxn ang="0">
                    <a:pos x="126" y="52"/>
                  </a:cxn>
                  <a:cxn ang="0">
                    <a:pos x="128" y="56"/>
                  </a:cxn>
                  <a:cxn ang="0">
                    <a:pos x="129" y="61"/>
                  </a:cxn>
                  <a:cxn ang="0">
                    <a:pos x="130" y="64"/>
                  </a:cxn>
                  <a:cxn ang="0">
                    <a:pos x="126" y="71"/>
                  </a:cxn>
                  <a:cxn ang="0">
                    <a:pos x="120" y="72"/>
                  </a:cxn>
                  <a:cxn ang="0">
                    <a:pos x="114" y="78"/>
                  </a:cxn>
                  <a:cxn ang="0">
                    <a:pos x="113" y="86"/>
                  </a:cxn>
                  <a:cxn ang="0">
                    <a:pos x="108" y="85"/>
                  </a:cxn>
                  <a:cxn ang="0">
                    <a:pos x="98" y="85"/>
                  </a:cxn>
                  <a:cxn ang="0">
                    <a:pos x="93" y="83"/>
                  </a:cxn>
                  <a:cxn ang="0">
                    <a:pos x="84" y="83"/>
                  </a:cxn>
                  <a:cxn ang="0">
                    <a:pos x="78" y="82"/>
                  </a:cxn>
                  <a:cxn ang="0">
                    <a:pos x="72" y="82"/>
                  </a:cxn>
                  <a:cxn ang="0">
                    <a:pos x="66" y="83"/>
                  </a:cxn>
                  <a:cxn ang="0">
                    <a:pos x="60" y="80"/>
                  </a:cxn>
                  <a:cxn ang="0">
                    <a:pos x="56" y="77"/>
                  </a:cxn>
                  <a:cxn ang="0">
                    <a:pos x="49" y="77"/>
                  </a:cxn>
                  <a:cxn ang="0">
                    <a:pos x="39" y="74"/>
                  </a:cxn>
                  <a:cxn ang="0">
                    <a:pos x="20" y="75"/>
                  </a:cxn>
                  <a:cxn ang="0">
                    <a:pos x="16" y="78"/>
                  </a:cxn>
                  <a:cxn ang="0">
                    <a:pos x="7" y="80"/>
                  </a:cxn>
                </a:cxnLst>
                <a:rect l="0" t="0" r="r" b="b"/>
                <a:pathLst>
                  <a:path w="146" h="86">
                    <a:moveTo>
                      <a:pt x="5" y="82"/>
                    </a:moveTo>
                    <a:lnTo>
                      <a:pt x="7" y="72"/>
                    </a:lnTo>
                    <a:lnTo>
                      <a:pt x="3" y="71"/>
                    </a:lnTo>
                    <a:lnTo>
                      <a:pt x="0" y="67"/>
                    </a:lnTo>
                    <a:lnTo>
                      <a:pt x="4" y="66"/>
                    </a:lnTo>
                    <a:lnTo>
                      <a:pt x="8" y="64"/>
                    </a:lnTo>
                    <a:lnTo>
                      <a:pt x="11" y="61"/>
                    </a:lnTo>
                    <a:lnTo>
                      <a:pt x="11" y="56"/>
                    </a:lnTo>
                    <a:lnTo>
                      <a:pt x="11" y="53"/>
                    </a:lnTo>
                    <a:lnTo>
                      <a:pt x="5" y="41"/>
                    </a:lnTo>
                    <a:lnTo>
                      <a:pt x="5" y="38"/>
                    </a:lnTo>
                    <a:lnTo>
                      <a:pt x="9" y="39"/>
                    </a:lnTo>
                    <a:lnTo>
                      <a:pt x="15" y="38"/>
                    </a:lnTo>
                    <a:lnTo>
                      <a:pt x="19" y="39"/>
                    </a:lnTo>
                    <a:lnTo>
                      <a:pt x="20" y="38"/>
                    </a:lnTo>
                    <a:lnTo>
                      <a:pt x="23" y="38"/>
                    </a:lnTo>
                    <a:lnTo>
                      <a:pt x="24" y="38"/>
                    </a:lnTo>
                    <a:lnTo>
                      <a:pt x="27" y="38"/>
                    </a:lnTo>
                    <a:lnTo>
                      <a:pt x="25" y="34"/>
                    </a:lnTo>
                    <a:lnTo>
                      <a:pt x="28" y="34"/>
                    </a:lnTo>
                    <a:lnTo>
                      <a:pt x="29" y="34"/>
                    </a:lnTo>
                    <a:lnTo>
                      <a:pt x="31" y="33"/>
                    </a:lnTo>
                    <a:lnTo>
                      <a:pt x="33" y="33"/>
                    </a:lnTo>
                    <a:lnTo>
                      <a:pt x="35" y="33"/>
                    </a:lnTo>
                    <a:lnTo>
                      <a:pt x="36" y="34"/>
                    </a:lnTo>
                    <a:lnTo>
                      <a:pt x="39" y="34"/>
                    </a:lnTo>
                    <a:lnTo>
                      <a:pt x="40" y="34"/>
                    </a:lnTo>
                    <a:lnTo>
                      <a:pt x="40" y="33"/>
                    </a:lnTo>
                    <a:lnTo>
                      <a:pt x="39" y="31"/>
                    </a:lnTo>
                    <a:lnTo>
                      <a:pt x="37" y="30"/>
                    </a:lnTo>
                    <a:lnTo>
                      <a:pt x="39" y="28"/>
                    </a:lnTo>
                    <a:lnTo>
                      <a:pt x="40" y="27"/>
                    </a:lnTo>
                    <a:lnTo>
                      <a:pt x="40" y="25"/>
                    </a:lnTo>
                    <a:lnTo>
                      <a:pt x="41" y="23"/>
                    </a:lnTo>
                    <a:lnTo>
                      <a:pt x="41" y="22"/>
                    </a:lnTo>
                    <a:lnTo>
                      <a:pt x="41" y="20"/>
                    </a:lnTo>
                    <a:lnTo>
                      <a:pt x="44" y="19"/>
                    </a:lnTo>
                    <a:lnTo>
                      <a:pt x="45" y="19"/>
                    </a:lnTo>
                    <a:lnTo>
                      <a:pt x="46" y="17"/>
                    </a:lnTo>
                    <a:lnTo>
                      <a:pt x="49" y="17"/>
                    </a:lnTo>
                    <a:lnTo>
                      <a:pt x="53" y="17"/>
                    </a:lnTo>
                    <a:lnTo>
                      <a:pt x="54" y="14"/>
                    </a:lnTo>
                    <a:lnTo>
                      <a:pt x="53" y="12"/>
                    </a:lnTo>
                    <a:lnTo>
                      <a:pt x="50" y="12"/>
                    </a:lnTo>
                    <a:lnTo>
                      <a:pt x="50" y="11"/>
                    </a:lnTo>
                    <a:lnTo>
                      <a:pt x="53" y="9"/>
                    </a:lnTo>
                    <a:lnTo>
                      <a:pt x="54" y="8"/>
                    </a:lnTo>
                    <a:lnTo>
                      <a:pt x="56" y="8"/>
                    </a:lnTo>
                    <a:lnTo>
                      <a:pt x="58" y="8"/>
                    </a:lnTo>
                    <a:lnTo>
                      <a:pt x="58" y="6"/>
                    </a:lnTo>
                    <a:lnTo>
                      <a:pt x="61" y="5"/>
                    </a:lnTo>
                    <a:lnTo>
                      <a:pt x="65" y="6"/>
                    </a:lnTo>
                    <a:lnTo>
                      <a:pt x="66" y="6"/>
                    </a:lnTo>
                    <a:lnTo>
                      <a:pt x="70" y="3"/>
                    </a:lnTo>
                    <a:lnTo>
                      <a:pt x="70" y="1"/>
                    </a:lnTo>
                    <a:lnTo>
                      <a:pt x="73" y="0"/>
                    </a:lnTo>
                    <a:lnTo>
                      <a:pt x="76" y="0"/>
                    </a:lnTo>
                    <a:lnTo>
                      <a:pt x="78" y="0"/>
                    </a:lnTo>
                    <a:lnTo>
                      <a:pt x="84" y="0"/>
                    </a:lnTo>
                    <a:lnTo>
                      <a:pt x="85" y="0"/>
                    </a:lnTo>
                    <a:lnTo>
                      <a:pt x="86" y="1"/>
                    </a:lnTo>
                    <a:lnTo>
                      <a:pt x="90" y="1"/>
                    </a:lnTo>
                    <a:lnTo>
                      <a:pt x="93" y="1"/>
                    </a:lnTo>
                    <a:lnTo>
                      <a:pt x="97" y="3"/>
                    </a:lnTo>
                    <a:lnTo>
                      <a:pt x="96" y="8"/>
                    </a:lnTo>
                    <a:lnTo>
                      <a:pt x="100" y="6"/>
                    </a:lnTo>
                    <a:lnTo>
                      <a:pt x="102" y="5"/>
                    </a:lnTo>
                    <a:lnTo>
                      <a:pt x="104" y="5"/>
                    </a:lnTo>
                    <a:lnTo>
                      <a:pt x="108" y="5"/>
                    </a:lnTo>
                    <a:lnTo>
                      <a:pt x="110" y="5"/>
                    </a:lnTo>
                    <a:lnTo>
                      <a:pt x="112" y="5"/>
                    </a:lnTo>
                    <a:lnTo>
                      <a:pt x="114" y="6"/>
                    </a:lnTo>
                    <a:lnTo>
                      <a:pt x="116" y="9"/>
                    </a:lnTo>
                    <a:lnTo>
                      <a:pt x="118" y="9"/>
                    </a:lnTo>
                    <a:lnTo>
                      <a:pt x="118" y="11"/>
                    </a:lnTo>
                    <a:lnTo>
                      <a:pt x="118" y="12"/>
                    </a:lnTo>
                    <a:lnTo>
                      <a:pt x="118" y="14"/>
                    </a:lnTo>
                    <a:lnTo>
                      <a:pt x="120" y="16"/>
                    </a:lnTo>
                    <a:lnTo>
                      <a:pt x="120" y="17"/>
                    </a:lnTo>
                    <a:lnTo>
                      <a:pt x="120" y="19"/>
                    </a:lnTo>
                    <a:lnTo>
                      <a:pt x="117" y="20"/>
                    </a:lnTo>
                    <a:lnTo>
                      <a:pt x="117" y="22"/>
                    </a:lnTo>
                    <a:lnTo>
                      <a:pt x="117" y="23"/>
                    </a:lnTo>
                    <a:lnTo>
                      <a:pt x="121" y="25"/>
                    </a:lnTo>
                    <a:lnTo>
                      <a:pt x="122" y="28"/>
                    </a:lnTo>
                    <a:lnTo>
                      <a:pt x="125" y="33"/>
                    </a:lnTo>
                    <a:lnTo>
                      <a:pt x="126" y="34"/>
                    </a:lnTo>
                    <a:lnTo>
                      <a:pt x="130" y="36"/>
                    </a:lnTo>
                    <a:lnTo>
                      <a:pt x="132" y="36"/>
                    </a:lnTo>
                    <a:lnTo>
                      <a:pt x="132" y="38"/>
                    </a:lnTo>
                    <a:lnTo>
                      <a:pt x="132" y="39"/>
                    </a:lnTo>
                    <a:lnTo>
                      <a:pt x="133" y="41"/>
                    </a:lnTo>
                    <a:lnTo>
                      <a:pt x="140" y="41"/>
                    </a:lnTo>
                    <a:lnTo>
                      <a:pt x="141" y="41"/>
                    </a:lnTo>
                    <a:lnTo>
                      <a:pt x="142" y="42"/>
                    </a:lnTo>
                    <a:lnTo>
                      <a:pt x="142" y="44"/>
                    </a:lnTo>
                    <a:lnTo>
                      <a:pt x="144" y="44"/>
                    </a:lnTo>
                    <a:lnTo>
                      <a:pt x="146" y="45"/>
                    </a:lnTo>
                    <a:lnTo>
                      <a:pt x="146" y="47"/>
                    </a:lnTo>
                    <a:lnTo>
                      <a:pt x="145" y="49"/>
                    </a:lnTo>
                    <a:lnTo>
                      <a:pt x="144" y="50"/>
                    </a:lnTo>
                    <a:lnTo>
                      <a:pt x="140" y="52"/>
                    </a:lnTo>
                    <a:lnTo>
                      <a:pt x="138" y="52"/>
                    </a:lnTo>
                    <a:lnTo>
                      <a:pt x="133" y="52"/>
                    </a:lnTo>
                    <a:lnTo>
                      <a:pt x="130" y="50"/>
                    </a:lnTo>
                    <a:lnTo>
                      <a:pt x="128" y="50"/>
                    </a:lnTo>
                    <a:lnTo>
                      <a:pt x="126" y="50"/>
                    </a:lnTo>
                    <a:lnTo>
                      <a:pt x="126" y="52"/>
                    </a:lnTo>
                    <a:lnTo>
                      <a:pt x="124" y="53"/>
                    </a:lnTo>
                    <a:lnTo>
                      <a:pt x="124" y="55"/>
                    </a:lnTo>
                    <a:lnTo>
                      <a:pt x="128" y="56"/>
                    </a:lnTo>
                    <a:lnTo>
                      <a:pt x="128" y="58"/>
                    </a:lnTo>
                    <a:lnTo>
                      <a:pt x="126" y="60"/>
                    </a:lnTo>
                    <a:lnTo>
                      <a:pt x="129" y="61"/>
                    </a:lnTo>
                    <a:lnTo>
                      <a:pt x="128" y="63"/>
                    </a:lnTo>
                    <a:lnTo>
                      <a:pt x="130" y="63"/>
                    </a:lnTo>
                    <a:lnTo>
                      <a:pt x="130" y="64"/>
                    </a:lnTo>
                    <a:lnTo>
                      <a:pt x="130" y="66"/>
                    </a:lnTo>
                    <a:lnTo>
                      <a:pt x="132" y="71"/>
                    </a:lnTo>
                    <a:lnTo>
                      <a:pt x="126" y="71"/>
                    </a:lnTo>
                    <a:lnTo>
                      <a:pt x="124" y="71"/>
                    </a:lnTo>
                    <a:lnTo>
                      <a:pt x="122" y="71"/>
                    </a:lnTo>
                    <a:lnTo>
                      <a:pt x="120" y="72"/>
                    </a:lnTo>
                    <a:lnTo>
                      <a:pt x="114" y="75"/>
                    </a:lnTo>
                    <a:lnTo>
                      <a:pt x="114" y="77"/>
                    </a:lnTo>
                    <a:lnTo>
                      <a:pt x="114" y="78"/>
                    </a:lnTo>
                    <a:lnTo>
                      <a:pt x="113" y="80"/>
                    </a:lnTo>
                    <a:lnTo>
                      <a:pt x="114" y="85"/>
                    </a:lnTo>
                    <a:lnTo>
                      <a:pt x="113" y="86"/>
                    </a:lnTo>
                    <a:lnTo>
                      <a:pt x="110" y="86"/>
                    </a:lnTo>
                    <a:lnTo>
                      <a:pt x="109" y="85"/>
                    </a:lnTo>
                    <a:lnTo>
                      <a:pt x="108" y="85"/>
                    </a:lnTo>
                    <a:lnTo>
                      <a:pt x="105" y="83"/>
                    </a:lnTo>
                    <a:lnTo>
                      <a:pt x="101" y="85"/>
                    </a:lnTo>
                    <a:lnTo>
                      <a:pt x="98" y="85"/>
                    </a:lnTo>
                    <a:lnTo>
                      <a:pt x="96" y="85"/>
                    </a:lnTo>
                    <a:lnTo>
                      <a:pt x="94" y="85"/>
                    </a:lnTo>
                    <a:lnTo>
                      <a:pt x="93" y="83"/>
                    </a:lnTo>
                    <a:lnTo>
                      <a:pt x="90" y="80"/>
                    </a:lnTo>
                    <a:lnTo>
                      <a:pt x="85" y="85"/>
                    </a:lnTo>
                    <a:lnTo>
                      <a:pt x="84" y="83"/>
                    </a:lnTo>
                    <a:lnTo>
                      <a:pt x="82" y="82"/>
                    </a:lnTo>
                    <a:lnTo>
                      <a:pt x="80" y="83"/>
                    </a:lnTo>
                    <a:lnTo>
                      <a:pt x="78" y="82"/>
                    </a:lnTo>
                    <a:lnTo>
                      <a:pt x="76" y="82"/>
                    </a:lnTo>
                    <a:lnTo>
                      <a:pt x="74" y="82"/>
                    </a:lnTo>
                    <a:lnTo>
                      <a:pt x="72" y="82"/>
                    </a:lnTo>
                    <a:lnTo>
                      <a:pt x="70" y="83"/>
                    </a:lnTo>
                    <a:lnTo>
                      <a:pt x="68" y="83"/>
                    </a:lnTo>
                    <a:lnTo>
                      <a:pt x="66" y="83"/>
                    </a:lnTo>
                    <a:lnTo>
                      <a:pt x="66" y="82"/>
                    </a:lnTo>
                    <a:lnTo>
                      <a:pt x="61" y="82"/>
                    </a:lnTo>
                    <a:lnTo>
                      <a:pt x="60" y="80"/>
                    </a:lnTo>
                    <a:lnTo>
                      <a:pt x="60" y="78"/>
                    </a:lnTo>
                    <a:lnTo>
                      <a:pt x="57" y="78"/>
                    </a:lnTo>
                    <a:lnTo>
                      <a:pt x="56" y="77"/>
                    </a:lnTo>
                    <a:lnTo>
                      <a:pt x="53" y="77"/>
                    </a:lnTo>
                    <a:lnTo>
                      <a:pt x="50" y="77"/>
                    </a:lnTo>
                    <a:lnTo>
                      <a:pt x="49" y="77"/>
                    </a:lnTo>
                    <a:lnTo>
                      <a:pt x="44" y="75"/>
                    </a:lnTo>
                    <a:lnTo>
                      <a:pt x="41" y="74"/>
                    </a:lnTo>
                    <a:lnTo>
                      <a:pt x="39" y="74"/>
                    </a:lnTo>
                    <a:lnTo>
                      <a:pt x="33" y="74"/>
                    </a:lnTo>
                    <a:lnTo>
                      <a:pt x="32" y="74"/>
                    </a:lnTo>
                    <a:lnTo>
                      <a:pt x="20" y="75"/>
                    </a:lnTo>
                    <a:lnTo>
                      <a:pt x="19" y="75"/>
                    </a:lnTo>
                    <a:lnTo>
                      <a:pt x="17" y="77"/>
                    </a:lnTo>
                    <a:lnTo>
                      <a:pt x="16" y="78"/>
                    </a:lnTo>
                    <a:lnTo>
                      <a:pt x="12" y="80"/>
                    </a:lnTo>
                    <a:lnTo>
                      <a:pt x="9" y="80"/>
                    </a:lnTo>
                    <a:lnTo>
                      <a:pt x="7" y="80"/>
                    </a:lnTo>
                    <a:lnTo>
                      <a:pt x="5" y="8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5" name="Freeform 34"/>
              <p:cNvSpPr>
                <a:spLocks/>
              </p:cNvSpPr>
              <p:nvPr/>
            </p:nvSpPr>
            <p:spPr bwMode="auto">
              <a:xfrm>
                <a:off x="4358410" y="2763611"/>
                <a:ext cx="103909" cy="38100"/>
              </a:xfrm>
              <a:custGeom>
                <a:avLst/>
                <a:gdLst/>
                <a:ahLst/>
                <a:cxnLst>
                  <a:cxn ang="0">
                    <a:pos x="78" y="20"/>
                  </a:cxn>
                  <a:cxn ang="0">
                    <a:pos x="75" y="20"/>
                  </a:cxn>
                  <a:cxn ang="0">
                    <a:pos x="70" y="18"/>
                  </a:cxn>
                  <a:cxn ang="0">
                    <a:pos x="66" y="17"/>
                  </a:cxn>
                  <a:cxn ang="0">
                    <a:pos x="63" y="17"/>
                  </a:cxn>
                  <a:cxn ang="0">
                    <a:pos x="58" y="17"/>
                  </a:cxn>
                  <a:cxn ang="0">
                    <a:pos x="54" y="18"/>
                  </a:cxn>
                  <a:cxn ang="0">
                    <a:pos x="53" y="22"/>
                  </a:cxn>
                  <a:cxn ang="0">
                    <a:pos x="50" y="22"/>
                  </a:cxn>
                  <a:cxn ang="0">
                    <a:pos x="46" y="23"/>
                  </a:cxn>
                  <a:cxn ang="0">
                    <a:pos x="41" y="23"/>
                  </a:cxn>
                  <a:cxn ang="0">
                    <a:pos x="37" y="25"/>
                  </a:cxn>
                  <a:cxn ang="0">
                    <a:pos x="29" y="26"/>
                  </a:cxn>
                  <a:cxn ang="0">
                    <a:pos x="25" y="31"/>
                  </a:cxn>
                  <a:cxn ang="0">
                    <a:pos x="24" y="31"/>
                  </a:cxn>
                  <a:cxn ang="0">
                    <a:pos x="14" y="31"/>
                  </a:cxn>
                  <a:cxn ang="0">
                    <a:pos x="8" y="26"/>
                  </a:cxn>
                  <a:cxn ang="0">
                    <a:pos x="4" y="25"/>
                  </a:cxn>
                  <a:cxn ang="0">
                    <a:pos x="2" y="22"/>
                  </a:cxn>
                  <a:cxn ang="0">
                    <a:pos x="0" y="17"/>
                  </a:cxn>
                  <a:cxn ang="0">
                    <a:pos x="1" y="15"/>
                  </a:cxn>
                  <a:cxn ang="0">
                    <a:pos x="4" y="14"/>
                  </a:cxn>
                  <a:cxn ang="0">
                    <a:pos x="5" y="14"/>
                  </a:cxn>
                  <a:cxn ang="0">
                    <a:pos x="6" y="14"/>
                  </a:cxn>
                  <a:cxn ang="0">
                    <a:pos x="12" y="14"/>
                  </a:cxn>
                  <a:cxn ang="0">
                    <a:pos x="14" y="12"/>
                  </a:cxn>
                  <a:cxn ang="0">
                    <a:pos x="14" y="11"/>
                  </a:cxn>
                  <a:cxn ang="0">
                    <a:pos x="17" y="9"/>
                  </a:cxn>
                  <a:cxn ang="0">
                    <a:pos x="18" y="7"/>
                  </a:cxn>
                  <a:cxn ang="0">
                    <a:pos x="18" y="6"/>
                  </a:cxn>
                  <a:cxn ang="0">
                    <a:pos x="20" y="4"/>
                  </a:cxn>
                  <a:cxn ang="0">
                    <a:pos x="22" y="4"/>
                  </a:cxn>
                  <a:cxn ang="0">
                    <a:pos x="24" y="3"/>
                  </a:cxn>
                  <a:cxn ang="0">
                    <a:pos x="25" y="1"/>
                  </a:cxn>
                  <a:cxn ang="0">
                    <a:pos x="27" y="1"/>
                  </a:cxn>
                  <a:cxn ang="0">
                    <a:pos x="29" y="0"/>
                  </a:cxn>
                  <a:cxn ang="0">
                    <a:pos x="33" y="1"/>
                  </a:cxn>
                  <a:cxn ang="0">
                    <a:pos x="35" y="0"/>
                  </a:cxn>
                  <a:cxn ang="0">
                    <a:pos x="38" y="0"/>
                  </a:cxn>
                  <a:cxn ang="0">
                    <a:pos x="41" y="0"/>
                  </a:cxn>
                  <a:cxn ang="0">
                    <a:pos x="43" y="3"/>
                  </a:cxn>
                  <a:cxn ang="0">
                    <a:pos x="45" y="4"/>
                  </a:cxn>
                  <a:cxn ang="0">
                    <a:pos x="47" y="4"/>
                  </a:cxn>
                  <a:cxn ang="0">
                    <a:pos x="50" y="4"/>
                  </a:cxn>
                  <a:cxn ang="0">
                    <a:pos x="53" y="1"/>
                  </a:cxn>
                  <a:cxn ang="0">
                    <a:pos x="58" y="1"/>
                  </a:cxn>
                  <a:cxn ang="0">
                    <a:pos x="61" y="3"/>
                  </a:cxn>
                  <a:cxn ang="0">
                    <a:pos x="62" y="3"/>
                  </a:cxn>
                  <a:cxn ang="0">
                    <a:pos x="65" y="1"/>
                  </a:cxn>
                  <a:cxn ang="0">
                    <a:pos x="69" y="1"/>
                  </a:cxn>
                  <a:cxn ang="0">
                    <a:pos x="73" y="1"/>
                  </a:cxn>
                  <a:cxn ang="0">
                    <a:pos x="75" y="3"/>
                  </a:cxn>
                  <a:cxn ang="0">
                    <a:pos x="78" y="4"/>
                  </a:cxn>
                  <a:cxn ang="0">
                    <a:pos x="81" y="6"/>
                  </a:cxn>
                  <a:cxn ang="0">
                    <a:pos x="83" y="7"/>
                  </a:cxn>
                  <a:cxn ang="0">
                    <a:pos x="79" y="14"/>
                  </a:cxn>
                  <a:cxn ang="0">
                    <a:pos x="78" y="20"/>
                  </a:cxn>
                </a:cxnLst>
                <a:rect l="0" t="0" r="r" b="b"/>
                <a:pathLst>
                  <a:path w="83" h="31">
                    <a:moveTo>
                      <a:pt x="78" y="20"/>
                    </a:moveTo>
                    <a:lnTo>
                      <a:pt x="75" y="20"/>
                    </a:lnTo>
                    <a:lnTo>
                      <a:pt x="70" y="18"/>
                    </a:lnTo>
                    <a:lnTo>
                      <a:pt x="66" y="17"/>
                    </a:lnTo>
                    <a:lnTo>
                      <a:pt x="63" y="17"/>
                    </a:lnTo>
                    <a:lnTo>
                      <a:pt x="58" y="17"/>
                    </a:lnTo>
                    <a:lnTo>
                      <a:pt x="54" y="18"/>
                    </a:lnTo>
                    <a:lnTo>
                      <a:pt x="53" y="22"/>
                    </a:lnTo>
                    <a:lnTo>
                      <a:pt x="50" y="22"/>
                    </a:lnTo>
                    <a:lnTo>
                      <a:pt x="46" y="23"/>
                    </a:lnTo>
                    <a:lnTo>
                      <a:pt x="41" y="23"/>
                    </a:lnTo>
                    <a:lnTo>
                      <a:pt x="37" y="25"/>
                    </a:lnTo>
                    <a:lnTo>
                      <a:pt x="29" y="26"/>
                    </a:lnTo>
                    <a:lnTo>
                      <a:pt x="25" y="31"/>
                    </a:lnTo>
                    <a:lnTo>
                      <a:pt x="24" y="31"/>
                    </a:lnTo>
                    <a:lnTo>
                      <a:pt x="14" y="31"/>
                    </a:lnTo>
                    <a:lnTo>
                      <a:pt x="8" y="26"/>
                    </a:lnTo>
                    <a:lnTo>
                      <a:pt x="4" y="25"/>
                    </a:lnTo>
                    <a:lnTo>
                      <a:pt x="2" y="22"/>
                    </a:lnTo>
                    <a:lnTo>
                      <a:pt x="0" y="17"/>
                    </a:lnTo>
                    <a:lnTo>
                      <a:pt x="1" y="15"/>
                    </a:lnTo>
                    <a:lnTo>
                      <a:pt x="4" y="14"/>
                    </a:lnTo>
                    <a:lnTo>
                      <a:pt x="5" y="14"/>
                    </a:lnTo>
                    <a:lnTo>
                      <a:pt x="6" y="14"/>
                    </a:lnTo>
                    <a:lnTo>
                      <a:pt x="12" y="14"/>
                    </a:lnTo>
                    <a:lnTo>
                      <a:pt x="14" y="12"/>
                    </a:lnTo>
                    <a:lnTo>
                      <a:pt x="14" y="11"/>
                    </a:lnTo>
                    <a:lnTo>
                      <a:pt x="17" y="9"/>
                    </a:lnTo>
                    <a:lnTo>
                      <a:pt x="18" y="7"/>
                    </a:lnTo>
                    <a:lnTo>
                      <a:pt x="18" y="6"/>
                    </a:lnTo>
                    <a:lnTo>
                      <a:pt x="20" y="4"/>
                    </a:lnTo>
                    <a:lnTo>
                      <a:pt x="22" y="4"/>
                    </a:lnTo>
                    <a:lnTo>
                      <a:pt x="24" y="3"/>
                    </a:lnTo>
                    <a:lnTo>
                      <a:pt x="25" y="1"/>
                    </a:lnTo>
                    <a:lnTo>
                      <a:pt x="27" y="1"/>
                    </a:lnTo>
                    <a:lnTo>
                      <a:pt x="29" y="0"/>
                    </a:lnTo>
                    <a:lnTo>
                      <a:pt x="33" y="1"/>
                    </a:lnTo>
                    <a:lnTo>
                      <a:pt x="35" y="0"/>
                    </a:lnTo>
                    <a:lnTo>
                      <a:pt x="38" y="0"/>
                    </a:lnTo>
                    <a:lnTo>
                      <a:pt x="41" y="0"/>
                    </a:lnTo>
                    <a:lnTo>
                      <a:pt x="43" y="3"/>
                    </a:lnTo>
                    <a:lnTo>
                      <a:pt x="45" y="4"/>
                    </a:lnTo>
                    <a:lnTo>
                      <a:pt x="47" y="4"/>
                    </a:lnTo>
                    <a:lnTo>
                      <a:pt x="50" y="4"/>
                    </a:lnTo>
                    <a:lnTo>
                      <a:pt x="53" y="1"/>
                    </a:lnTo>
                    <a:lnTo>
                      <a:pt x="58" y="1"/>
                    </a:lnTo>
                    <a:lnTo>
                      <a:pt x="61" y="3"/>
                    </a:lnTo>
                    <a:lnTo>
                      <a:pt x="62" y="3"/>
                    </a:lnTo>
                    <a:lnTo>
                      <a:pt x="65" y="1"/>
                    </a:lnTo>
                    <a:lnTo>
                      <a:pt x="69" y="1"/>
                    </a:lnTo>
                    <a:lnTo>
                      <a:pt x="73" y="1"/>
                    </a:lnTo>
                    <a:lnTo>
                      <a:pt x="75" y="3"/>
                    </a:lnTo>
                    <a:lnTo>
                      <a:pt x="78" y="4"/>
                    </a:lnTo>
                    <a:lnTo>
                      <a:pt x="81" y="6"/>
                    </a:lnTo>
                    <a:lnTo>
                      <a:pt x="83" y="7"/>
                    </a:lnTo>
                    <a:lnTo>
                      <a:pt x="79" y="14"/>
                    </a:lnTo>
                    <a:lnTo>
                      <a:pt x="78" y="2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6" name="Freeform 35"/>
              <p:cNvSpPr>
                <a:spLocks/>
              </p:cNvSpPr>
              <p:nvPr/>
            </p:nvSpPr>
            <p:spPr bwMode="auto">
              <a:xfrm>
                <a:off x="4358410" y="2763611"/>
                <a:ext cx="103909" cy="38100"/>
              </a:xfrm>
              <a:custGeom>
                <a:avLst/>
                <a:gdLst/>
                <a:ahLst/>
                <a:cxnLst>
                  <a:cxn ang="0">
                    <a:pos x="78" y="20"/>
                  </a:cxn>
                  <a:cxn ang="0">
                    <a:pos x="75" y="20"/>
                  </a:cxn>
                  <a:cxn ang="0">
                    <a:pos x="70" y="18"/>
                  </a:cxn>
                  <a:cxn ang="0">
                    <a:pos x="66" y="17"/>
                  </a:cxn>
                  <a:cxn ang="0">
                    <a:pos x="63" y="17"/>
                  </a:cxn>
                  <a:cxn ang="0">
                    <a:pos x="58" y="17"/>
                  </a:cxn>
                  <a:cxn ang="0">
                    <a:pos x="54" y="18"/>
                  </a:cxn>
                  <a:cxn ang="0">
                    <a:pos x="53" y="22"/>
                  </a:cxn>
                  <a:cxn ang="0">
                    <a:pos x="50" y="22"/>
                  </a:cxn>
                  <a:cxn ang="0">
                    <a:pos x="46" y="23"/>
                  </a:cxn>
                  <a:cxn ang="0">
                    <a:pos x="41" y="23"/>
                  </a:cxn>
                  <a:cxn ang="0">
                    <a:pos x="37" y="25"/>
                  </a:cxn>
                  <a:cxn ang="0">
                    <a:pos x="29" y="26"/>
                  </a:cxn>
                  <a:cxn ang="0">
                    <a:pos x="25" y="31"/>
                  </a:cxn>
                  <a:cxn ang="0">
                    <a:pos x="24" y="31"/>
                  </a:cxn>
                  <a:cxn ang="0">
                    <a:pos x="14" y="31"/>
                  </a:cxn>
                  <a:cxn ang="0">
                    <a:pos x="8" y="26"/>
                  </a:cxn>
                  <a:cxn ang="0">
                    <a:pos x="4" y="25"/>
                  </a:cxn>
                  <a:cxn ang="0">
                    <a:pos x="2" y="22"/>
                  </a:cxn>
                  <a:cxn ang="0">
                    <a:pos x="0" y="17"/>
                  </a:cxn>
                  <a:cxn ang="0">
                    <a:pos x="1" y="15"/>
                  </a:cxn>
                  <a:cxn ang="0">
                    <a:pos x="4" y="14"/>
                  </a:cxn>
                  <a:cxn ang="0">
                    <a:pos x="5" y="14"/>
                  </a:cxn>
                  <a:cxn ang="0">
                    <a:pos x="6" y="14"/>
                  </a:cxn>
                  <a:cxn ang="0">
                    <a:pos x="12" y="14"/>
                  </a:cxn>
                  <a:cxn ang="0">
                    <a:pos x="14" y="12"/>
                  </a:cxn>
                  <a:cxn ang="0">
                    <a:pos x="14" y="11"/>
                  </a:cxn>
                  <a:cxn ang="0">
                    <a:pos x="17" y="9"/>
                  </a:cxn>
                  <a:cxn ang="0">
                    <a:pos x="18" y="7"/>
                  </a:cxn>
                  <a:cxn ang="0">
                    <a:pos x="18" y="6"/>
                  </a:cxn>
                  <a:cxn ang="0">
                    <a:pos x="20" y="4"/>
                  </a:cxn>
                  <a:cxn ang="0">
                    <a:pos x="22" y="4"/>
                  </a:cxn>
                  <a:cxn ang="0">
                    <a:pos x="24" y="3"/>
                  </a:cxn>
                  <a:cxn ang="0">
                    <a:pos x="25" y="1"/>
                  </a:cxn>
                  <a:cxn ang="0">
                    <a:pos x="27" y="1"/>
                  </a:cxn>
                  <a:cxn ang="0">
                    <a:pos x="29" y="0"/>
                  </a:cxn>
                  <a:cxn ang="0">
                    <a:pos x="33" y="1"/>
                  </a:cxn>
                  <a:cxn ang="0">
                    <a:pos x="35" y="0"/>
                  </a:cxn>
                  <a:cxn ang="0">
                    <a:pos x="38" y="0"/>
                  </a:cxn>
                  <a:cxn ang="0">
                    <a:pos x="41" y="0"/>
                  </a:cxn>
                  <a:cxn ang="0">
                    <a:pos x="43" y="3"/>
                  </a:cxn>
                  <a:cxn ang="0">
                    <a:pos x="45" y="4"/>
                  </a:cxn>
                  <a:cxn ang="0">
                    <a:pos x="47" y="4"/>
                  </a:cxn>
                  <a:cxn ang="0">
                    <a:pos x="50" y="4"/>
                  </a:cxn>
                  <a:cxn ang="0">
                    <a:pos x="53" y="1"/>
                  </a:cxn>
                  <a:cxn ang="0">
                    <a:pos x="58" y="1"/>
                  </a:cxn>
                  <a:cxn ang="0">
                    <a:pos x="61" y="3"/>
                  </a:cxn>
                  <a:cxn ang="0">
                    <a:pos x="62" y="3"/>
                  </a:cxn>
                  <a:cxn ang="0">
                    <a:pos x="65" y="1"/>
                  </a:cxn>
                  <a:cxn ang="0">
                    <a:pos x="69" y="1"/>
                  </a:cxn>
                  <a:cxn ang="0">
                    <a:pos x="73" y="1"/>
                  </a:cxn>
                  <a:cxn ang="0">
                    <a:pos x="75" y="3"/>
                  </a:cxn>
                  <a:cxn ang="0">
                    <a:pos x="78" y="4"/>
                  </a:cxn>
                  <a:cxn ang="0">
                    <a:pos x="81" y="6"/>
                  </a:cxn>
                  <a:cxn ang="0">
                    <a:pos x="83" y="7"/>
                  </a:cxn>
                  <a:cxn ang="0">
                    <a:pos x="79" y="14"/>
                  </a:cxn>
                  <a:cxn ang="0">
                    <a:pos x="78" y="20"/>
                  </a:cxn>
                </a:cxnLst>
                <a:rect l="0" t="0" r="r" b="b"/>
                <a:pathLst>
                  <a:path w="83" h="31">
                    <a:moveTo>
                      <a:pt x="78" y="20"/>
                    </a:moveTo>
                    <a:lnTo>
                      <a:pt x="75" y="20"/>
                    </a:lnTo>
                    <a:lnTo>
                      <a:pt x="70" y="18"/>
                    </a:lnTo>
                    <a:lnTo>
                      <a:pt x="66" y="17"/>
                    </a:lnTo>
                    <a:lnTo>
                      <a:pt x="63" y="17"/>
                    </a:lnTo>
                    <a:lnTo>
                      <a:pt x="58" y="17"/>
                    </a:lnTo>
                    <a:lnTo>
                      <a:pt x="54" y="18"/>
                    </a:lnTo>
                    <a:lnTo>
                      <a:pt x="53" y="22"/>
                    </a:lnTo>
                    <a:lnTo>
                      <a:pt x="50" y="22"/>
                    </a:lnTo>
                    <a:lnTo>
                      <a:pt x="46" y="23"/>
                    </a:lnTo>
                    <a:lnTo>
                      <a:pt x="41" y="23"/>
                    </a:lnTo>
                    <a:lnTo>
                      <a:pt x="37" y="25"/>
                    </a:lnTo>
                    <a:lnTo>
                      <a:pt x="29" y="26"/>
                    </a:lnTo>
                    <a:lnTo>
                      <a:pt x="25" y="31"/>
                    </a:lnTo>
                    <a:lnTo>
                      <a:pt x="24" y="31"/>
                    </a:lnTo>
                    <a:lnTo>
                      <a:pt x="14" y="31"/>
                    </a:lnTo>
                    <a:lnTo>
                      <a:pt x="8" y="26"/>
                    </a:lnTo>
                    <a:lnTo>
                      <a:pt x="4" y="25"/>
                    </a:lnTo>
                    <a:lnTo>
                      <a:pt x="2" y="22"/>
                    </a:lnTo>
                    <a:lnTo>
                      <a:pt x="0" y="17"/>
                    </a:lnTo>
                    <a:lnTo>
                      <a:pt x="1" y="15"/>
                    </a:lnTo>
                    <a:lnTo>
                      <a:pt x="4" y="14"/>
                    </a:lnTo>
                    <a:lnTo>
                      <a:pt x="5" y="14"/>
                    </a:lnTo>
                    <a:lnTo>
                      <a:pt x="6" y="14"/>
                    </a:lnTo>
                    <a:lnTo>
                      <a:pt x="12" y="14"/>
                    </a:lnTo>
                    <a:lnTo>
                      <a:pt x="14" y="12"/>
                    </a:lnTo>
                    <a:lnTo>
                      <a:pt x="14" y="11"/>
                    </a:lnTo>
                    <a:lnTo>
                      <a:pt x="17" y="9"/>
                    </a:lnTo>
                    <a:lnTo>
                      <a:pt x="18" y="7"/>
                    </a:lnTo>
                    <a:lnTo>
                      <a:pt x="18" y="6"/>
                    </a:lnTo>
                    <a:lnTo>
                      <a:pt x="20" y="4"/>
                    </a:lnTo>
                    <a:lnTo>
                      <a:pt x="22" y="4"/>
                    </a:lnTo>
                    <a:lnTo>
                      <a:pt x="24" y="3"/>
                    </a:lnTo>
                    <a:lnTo>
                      <a:pt x="25" y="1"/>
                    </a:lnTo>
                    <a:lnTo>
                      <a:pt x="27" y="1"/>
                    </a:lnTo>
                    <a:lnTo>
                      <a:pt x="29" y="0"/>
                    </a:lnTo>
                    <a:lnTo>
                      <a:pt x="33" y="1"/>
                    </a:lnTo>
                    <a:lnTo>
                      <a:pt x="35" y="0"/>
                    </a:lnTo>
                    <a:lnTo>
                      <a:pt x="38" y="0"/>
                    </a:lnTo>
                    <a:lnTo>
                      <a:pt x="41" y="0"/>
                    </a:lnTo>
                    <a:lnTo>
                      <a:pt x="43" y="3"/>
                    </a:lnTo>
                    <a:lnTo>
                      <a:pt x="45" y="4"/>
                    </a:lnTo>
                    <a:lnTo>
                      <a:pt x="47" y="4"/>
                    </a:lnTo>
                    <a:lnTo>
                      <a:pt x="50" y="4"/>
                    </a:lnTo>
                    <a:lnTo>
                      <a:pt x="53" y="1"/>
                    </a:lnTo>
                    <a:lnTo>
                      <a:pt x="58" y="1"/>
                    </a:lnTo>
                    <a:lnTo>
                      <a:pt x="61" y="3"/>
                    </a:lnTo>
                    <a:lnTo>
                      <a:pt x="62" y="3"/>
                    </a:lnTo>
                    <a:lnTo>
                      <a:pt x="65" y="1"/>
                    </a:lnTo>
                    <a:lnTo>
                      <a:pt x="69" y="1"/>
                    </a:lnTo>
                    <a:lnTo>
                      <a:pt x="73" y="1"/>
                    </a:lnTo>
                    <a:lnTo>
                      <a:pt x="75" y="3"/>
                    </a:lnTo>
                    <a:lnTo>
                      <a:pt x="78" y="4"/>
                    </a:lnTo>
                    <a:lnTo>
                      <a:pt x="81" y="6"/>
                    </a:lnTo>
                    <a:lnTo>
                      <a:pt x="83" y="7"/>
                    </a:lnTo>
                    <a:lnTo>
                      <a:pt x="79" y="14"/>
                    </a:lnTo>
                    <a:lnTo>
                      <a:pt x="78" y="2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7" name="Freeform 36"/>
              <p:cNvSpPr>
                <a:spLocks/>
              </p:cNvSpPr>
              <p:nvPr/>
            </p:nvSpPr>
            <p:spPr bwMode="auto">
              <a:xfrm>
                <a:off x="4218581" y="2809876"/>
                <a:ext cx="5131" cy="9525"/>
              </a:xfrm>
              <a:custGeom>
                <a:avLst/>
                <a:gdLst/>
                <a:ahLst/>
                <a:cxnLst>
                  <a:cxn ang="0">
                    <a:pos x="3" y="8"/>
                  </a:cxn>
                  <a:cxn ang="0">
                    <a:pos x="4" y="5"/>
                  </a:cxn>
                  <a:cxn ang="0">
                    <a:pos x="4" y="3"/>
                  </a:cxn>
                  <a:cxn ang="0">
                    <a:pos x="4" y="2"/>
                  </a:cxn>
                  <a:cxn ang="0">
                    <a:pos x="2" y="0"/>
                  </a:cxn>
                  <a:cxn ang="0">
                    <a:pos x="0" y="2"/>
                  </a:cxn>
                  <a:cxn ang="0">
                    <a:pos x="0" y="5"/>
                  </a:cxn>
                  <a:cxn ang="0">
                    <a:pos x="3" y="8"/>
                  </a:cxn>
                </a:cxnLst>
                <a:rect l="0" t="0" r="r" b="b"/>
                <a:pathLst>
                  <a:path w="4" h="8">
                    <a:moveTo>
                      <a:pt x="3" y="8"/>
                    </a:moveTo>
                    <a:lnTo>
                      <a:pt x="4" y="5"/>
                    </a:lnTo>
                    <a:lnTo>
                      <a:pt x="4" y="3"/>
                    </a:lnTo>
                    <a:lnTo>
                      <a:pt x="4" y="2"/>
                    </a:lnTo>
                    <a:lnTo>
                      <a:pt x="2" y="0"/>
                    </a:lnTo>
                    <a:lnTo>
                      <a:pt x="0" y="2"/>
                    </a:lnTo>
                    <a:lnTo>
                      <a:pt x="0" y="5"/>
                    </a:lnTo>
                    <a:lnTo>
                      <a:pt x="3" y="8"/>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8" name="Freeform 37"/>
              <p:cNvSpPr>
                <a:spLocks/>
              </p:cNvSpPr>
              <p:nvPr/>
            </p:nvSpPr>
            <p:spPr bwMode="auto">
              <a:xfrm>
                <a:off x="4218581" y="2809876"/>
                <a:ext cx="5131" cy="9525"/>
              </a:xfrm>
              <a:custGeom>
                <a:avLst/>
                <a:gdLst/>
                <a:ahLst/>
                <a:cxnLst>
                  <a:cxn ang="0">
                    <a:pos x="3" y="8"/>
                  </a:cxn>
                  <a:cxn ang="0">
                    <a:pos x="4" y="5"/>
                  </a:cxn>
                  <a:cxn ang="0">
                    <a:pos x="4" y="3"/>
                  </a:cxn>
                  <a:cxn ang="0">
                    <a:pos x="4" y="2"/>
                  </a:cxn>
                  <a:cxn ang="0">
                    <a:pos x="2" y="0"/>
                  </a:cxn>
                  <a:cxn ang="0">
                    <a:pos x="0" y="2"/>
                  </a:cxn>
                  <a:cxn ang="0">
                    <a:pos x="0" y="5"/>
                  </a:cxn>
                  <a:cxn ang="0">
                    <a:pos x="3" y="8"/>
                  </a:cxn>
                </a:cxnLst>
                <a:rect l="0" t="0" r="r" b="b"/>
                <a:pathLst>
                  <a:path w="4" h="8">
                    <a:moveTo>
                      <a:pt x="3" y="8"/>
                    </a:moveTo>
                    <a:lnTo>
                      <a:pt x="4" y="5"/>
                    </a:lnTo>
                    <a:lnTo>
                      <a:pt x="4" y="3"/>
                    </a:lnTo>
                    <a:lnTo>
                      <a:pt x="4" y="2"/>
                    </a:lnTo>
                    <a:lnTo>
                      <a:pt x="2" y="0"/>
                    </a:lnTo>
                    <a:lnTo>
                      <a:pt x="0" y="2"/>
                    </a:lnTo>
                    <a:lnTo>
                      <a:pt x="0" y="5"/>
                    </a:lnTo>
                    <a:lnTo>
                      <a:pt x="3" y="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9" name="Freeform 38"/>
              <p:cNvSpPr>
                <a:spLocks/>
              </p:cNvSpPr>
              <p:nvPr/>
            </p:nvSpPr>
            <p:spPr bwMode="auto">
              <a:xfrm>
                <a:off x="4711187" y="3034393"/>
                <a:ext cx="132132" cy="112939"/>
              </a:xfrm>
              <a:custGeom>
                <a:avLst/>
                <a:gdLst/>
                <a:ahLst/>
                <a:cxnLst>
                  <a:cxn ang="0">
                    <a:pos x="63" y="63"/>
                  </a:cxn>
                  <a:cxn ang="0">
                    <a:pos x="71" y="58"/>
                  </a:cxn>
                  <a:cxn ang="0">
                    <a:pos x="80" y="54"/>
                  </a:cxn>
                  <a:cxn ang="0">
                    <a:pos x="84" y="51"/>
                  </a:cxn>
                  <a:cxn ang="0">
                    <a:pos x="88" y="35"/>
                  </a:cxn>
                  <a:cxn ang="0">
                    <a:pos x="97" y="13"/>
                  </a:cxn>
                  <a:cxn ang="0">
                    <a:pos x="106" y="3"/>
                  </a:cxn>
                  <a:cxn ang="0">
                    <a:pos x="104" y="2"/>
                  </a:cxn>
                  <a:cxn ang="0">
                    <a:pos x="100" y="2"/>
                  </a:cxn>
                  <a:cxn ang="0">
                    <a:pos x="85" y="5"/>
                  </a:cxn>
                  <a:cxn ang="0">
                    <a:pos x="80" y="3"/>
                  </a:cxn>
                  <a:cxn ang="0">
                    <a:pos x="73" y="7"/>
                  </a:cxn>
                  <a:cxn ang="0">
                    <a:pos x="68" y="8"/>
                  </a:cxn>
                  <a:cxn ang="0">
                    <a:pos x="57" y="11"/>
                  </a:cxn>
                  <a:cxn ang="0">
                    <a:pos x="47" y="8"/>
                  </a:cxn>
                  <a:cxn ang="0">
                    <a:pos x="40" y="8"/>
                  </a:cxn>
                  <a:cxn ang="0">
                    <a:pos x="35" y="11"/>
                  </a:cxn>
                  <a:cxn ang="0">
                    <a:pos x="31" y="11"/>
                  </a:cxn>
                  <a:cxn ang="0">
                    <a:pos x="24" y="11"/>
                  </a:cxn>
                  <a:cxn ang="0">
                    <a:pos x="23" y="10"/>
                  </a:cxn>
                  <a:cxn ang="0">
                    <a:pos x="19" y="8"/>
                  </a:cxn>
                  <a:cxn ang="0">
                    <a:pos x="17" y="13"/>
                  </a:cxn>
                  <a:cxn ang="0">
                    <a:pos x="19" y="19"/>
                  </a:cxn>
                  <a:cxn ang="0">
                    <a:pos x="15" y="21"/>
                  </a:cxn>
                  <a:cxn ang="0">
                    <a:pos x="13" y="24"/>
                  </a:cxn>
                  <a:cxn ang="0">
                    <a:pos x="11" y="27"/>
                  </a:cxn>
                  <a:cxn ang="0">
                    <a:pos x="8" y="24"/>
                  </a:cxn>
                  <a:cxn ang="0">
                    <a:pos x="5" y="32"/>
                  </a:cxn>
                  <a:cxn ang="0">
                    <a:pos x="8" y="36"/>
                  </a:cxn>
                  <a:cxn ang="0">
                    <a:pos x="7" y="44"/>
                  </a:cxn>
                  <a:cxn ang="0">
                    <a:pos x="12" y="47"/>
                  </a:cxn>
                  <a:cxn ang="0">
                    <a:pos x="15" y="47"/>
                  </a:cxn>
                  <a:cxn ang="0">
                    <a:pos x="15" y="47"/>
                  </a:cxn>
                  <a:cxn ang="0">
                    <a:pos x="16" y="49"/>
                  </a:cxn>
                  <a:cxn ang="0">
                    <a:pos x="17" y="52"/>
                  </a:cxn>
                  <a:cxn ang="0">
                    <a:pos x="17" y="55"/>
                  </a:cxn>
                  <a:cxn ang="0">
                    <a:pos x="17" y="57"/>
                  </a:cxn>
                  <a:cxn ang="0">
                    <a:pos x="15" y="60"/>
                  </a:cxn>
                  <a:cxn ang="0">
                    <a:pos x="13" y="62"/>
                  </a:cxn>
                  <a:cxn ang="0">
                    <a:pos x="15" y="63"/>
                  </a:cxn>
                  <a:cxn ang="0">
                    <a:pos x="9" y="63"/>
                  </a:cxn>
                  <a:cxn ang="0">
                    <a:pos x="8" y="65"/>
                  </a:cxn>
                  <a:cxn ang="0">
                    <a:pos x="9" y="66"/>
                  </a:cxn>
                  <a:cxn ang="0">
                    <a:pos x="8" y="68"/>
                  </a:cxn>
                  <a:cxn ang="0">
                    <a:pos x="5" y="71"/>
                  </a:cxn>
                  <a:cxn ang="0">
                    <a:pos x="1" y="74"/>
                  </a:cxn>
                  <a:cxn ang="0">
                    <a:pos x="1" y="77"/>
                  </a:cxn>
                  <a:cxn ang="0">
                    <a:pos x="1" y="80"/>
                  </a:cxn>
                  <a:cxn ang="0">
                    <a:pos x="0" y="84"/>
                  </a:cxn>
                  <a:cxn ang="0">
                    <a:pos x="7" y="85"/>
                  </a:cxn>
                  <a:cxn ang="0">
                    <a:pos x="11" y="88"/>
                  </a:cxn>
                  <a:cxn ang="0">
                    <a:pos x="16" y="90"/>
                  </a:cxn>
                  <a:cxn ang="0">
                    <a:pos x="31" y="82"/>
                  </a:cxn>
                  <a:cxn ang="0">
                    <a:pos x="51" y="71"/>
                  </a:cxn>
                </a:cxnLst>
                <a:rect l="0" t="0" r="r" b="b"/>
                <a:pathLst>
                  <a:path w="106" h="90">
                    <a:moveTo>
                      <a:pt x="51" y="71"/>
                    </a:moveTo>
                    <a:lnTo>
                      <a:pt x="63" y="63"/>
                    </a:lnTo>
                    <a:lnTo>
                      <a:pt x="67" y="60"/>
                    </a:lnTo>
                    <a:lnTo>
                      <a:pt x="71" y="58"/>
                    </a:lnTo>
                    <a:lnTo>
                      <a:pt x="77" y="55"/>
                    </a:lnTo>
                    <a:lnTo>
                      <a:pt x="80" y="54"/>
                    </a:lnTo>
                    <a:lnTo>
                      <a:pt x="81" y="52"/>
                    </a:lnTo>
                    <a:lnTo>
                      <a:pt x="84" y="51"/>
                    </a:lnTo>
                    <a:lnTo>
                      <a:pt x="86" y="44"/>
                    </a:lnTo>
                    <a:lnTo>
                      <a:pt x="88" y="35"/>
                    </a:lnTo>
                    <a:lnTo>
                      <a:pt x="89" y="16"/>
                    </a:lnTo>
                    <a:lnTo>
                      <a:pt x="97" y="13"/>
                    </a:lnTo>
                    <a:lnTo>
                      <a:pt x="102" y="5"/>
                    </a:lnTo>
                    <a:lnTo>
                      <a:pt x="106" y="3"/>
                    </a:lnTo>
                    <a:lnTo>
                      <a:pt x="104" y="3"/>
                    </a:lnTo>
                    <a:lnTo>
                      <a:pt x="104" y="2"/>
                    </a:lnTo>
                    <a:lnTo>
                      <a:pt x="102" y="0"/>
                    </a:lnTo>
                    <a:lnTo>
                      <a:pt x="100" y="2"/>
                    </a:lnTo>
                    <a:lnTo>
                      <a:pt x="94" y="3"/>
                    </a:lnTo>
                    <a:lnTo>
                      <a:pt x="85" y="5"/>
                    </a:lnTo>
                    <a:lnTo>
                      <a:pt x="83" y="3"/>
                    </a:lnTo>
                    <a:lnTo>
                      <a:pt x="80" y="3"/>
                    </a:lnTo>
                    <a:lnTo>
                      <a:pt x="76" y="5"/>
                    </a:lnTo>
                    <a:lnTo>
                      <a:pt x="73" y="7"/>
                    </a:lnTo>
                    <a:lnTo>
                      <a:pt x="71" y="8"/>
                    </a:lnTo>
                    <a:lnTo>
                      <a:pt x="68" y="8"/>
                    </a:lnTo>
                    <a:lnTo>
                      <a:pt x="65" y="10"/>
                    </a:lnTo>
                    <a:lnTo>
                      <a:pt x="57" y="11"/>
                    </a:lnTo>
                    <a:lnTo>
                      <a:pt x="49" y="10"/>
                    </a:lnTo>
                    <a:lnTo>
                      <a:pt x="47" y="8"/>
                    </a:lnTo>
                    <a:lnTo>
                      <a:pt x="44" y="7"/>
                    </a:lnTo>
                    <a:lnTo>
                      <a:pt x="40" y="8"/>
                    </a:lnTo>
                    <a:lnTo>
                      <a:pt x="39" y="10"/>
                    </a:lnTo>
                    <a:lnTo>
                      <a:pt x="35" y="11"/>
                    </a:lnTo>
                    <a:lnTo>
                      <a:pt x="32" y="11"/>
                    </a:lnTo>
                    <a:lnTo>
                      <a:pt x="31" y="11"/>
                    </a:lnTo>
                    <a:lnTo>
                      <a:pt x="27" y="11"/>
                    </a:lnTo>
                    <a:lnTo>
                      <a:pt x="24" y="11"/>
                    </a:lnTo>
                    <a:lnTo>
                      <a:pt x="24" y="10"/>
                    </a:lnTo>
                    <a:lnTo>
                      <a:pt x="23" y="10"/>
                    </a:lnTo>
                    <a:lnTo>
                      <a:pt x="20" y="10"/>
                    </a:lnTo>
                    <a:lnTo>
                      <a:pt x="19" y="8"/>
                    </a:lnTo>
                    <a:lnTo>
                      <a:pt x="17" y="11"/>
                    </a:lnTo>
                    <a:lnTo>
                      <a:pt x="17" y="13"/>
                    </a:lnTo>
                    <a:lnTo>
                      <a:pt x="16" y="16"/>
                    </a:lnTo>
                    <a:lnTo>
                      <a:pt x="19" y="19"/>
                    </a:lnTo>
                    <a:lnTo>
                      <a:pt x="16" y="19"/>
                    </a:lnTo>
                    <a:lnTo>
                      <a:pt x="15" y="21"/>
                    </a:lnTo>
                    <a:lnTo>
                      <a:pt x="13" y="21"/>
                    </a:lnTo>
                    <a:lnTo>
                      <a:pt x="13" y="24"/>
                    </a:lnTo>
                    <a:lnTo>
                      <a:pt x="12" y="25"/>
                    </a:lnTo>
                    <a:lnTo>
                      <a:pt x="11" y="27"/>
                    </a:lnTo>
                    <a:lnTo>
                      <a:pt x="9" y="25"/>
                    </a:lnTo>
                    <a:lnTo>
                      <a:pt x="8" y="24"/>
                    </a:lnTo>
                    <a:lnTo>
                      <a:pt x="7" y="27"/>
                    </a:lnTo>
                    <a:lnTo>
                      <a:pt x="5" y="32"/>
                    </a:lnTo>
                    <a:lnTo>
                      <a:pt x="7" y="32"/>
                    </a:lnTo>
                    <a:lnTo>
                      <a:pt x="8" y="36"/>
                    </a:lnTo>
                    <a:lnTo>
                      <a:pt x="8" y="41"/>
                    </a:lnTo>
                    <a:lnTo>
                      <a:pt x="7" y="44"/>
                    </a:lnTo>
                    <a:lnTo>
                      <a:pt x="8" y="47"/>
                    </a:lnTo>
                    <a:lnTo>
                      <a:pt x="12" y="47"/>
                    </a:lnTo>
                    <a:lnTo>
                      <a:pt x="13" y="46"/>
                    </a:lnTo>
                    <a:lnTo>
                      <a:pt x="15" y="47"/>
                    </a:lnTo>
                    <a:lnTo>
                      <a:pt x="16" y="47"/>
                    </a:lnTo>
                    <a:lnTo>
                      <a:pt x="15" y="47"/>
                    </a:lnTo>
                    <a:lnTo>
                      <a:pt x="15" y="49"/>
                    </a:lnTo>
                    <a:lnTo>
                      <a:pt x="16" y="49"/>
                    </a:lnTo>
                    <a:lnTo>
                      <a:pt x="16" y="51"/>
                    </a:lnTo>
                    <a:lnTo>
                      <a:pt x="17" y="52"/>
                    </a:lnTo>
                    <a:lnTo>
                      <a:pt x="19" y="54"/>
                    </a:lnTo>
                    <a:lnTo>
                      <a:pt x="17" y="55"/>
                    </a:lnTo>
                    <a:lnTo>
                      <a:pt x="19" y="55"/>
                    </a:lnTo>
                    <a:lnTo>
                      <a:pt x="17" y="57"/>
                    </a:lnTo>
                    <a:lnTo>
                      <a:pt x="15" y="58"/>
                    </a:lnTo>
                    <a:lnTo>
                      <a:pt x="15" y="60"/>
                    </a:lnTo>
                    <a:lnTo>
                      <a:pt x="13" y="60"/>
                    </a:lnTo>
                    <a:lnTo>
                      <a:pt x="13" y="62"/>
                    </a:lnTo>
                    <a:lnTo>
                      <a:pt x="15" y="62"/>
                    </a:lnTo>
                    <a:lnTo>
                      <a:pt x="15" y="63"/>
                    </a:lnTo>
                    <a:lnTo>
                      <a:pt x="13" y="63"/>
                    </a:lnTo>
                    <a:lnTo>
                      <a:pt x="9" y="63"/>
                    </a:lnTo>
                    <a:lnTo>
                      <a:pt x="8" y="63"/>
                    </a:lnTo>
                    <a:lnTo>
                      <a:pt x="8" y="65"/>
                    </a:lnTo>
                    <a:lnTo>
                      <a:pt x="7" y="66"/>
                    </a:lnTo>
                    <a:lnTo>
                      <a:pt x="9" y="66"/>
                    </a:lnTo>
                    <a:lnTo>
                      <a:pt x="9" y="68"/>
                    </a:lnTo>
                    <a:lnTo>
                      <a:pt x="8" y="68"/>
                    </a:lnTo>
                    <a:lnTo>
                      <a:pt x="7" y="69"/>
                    </a:lnTo>
                    <a:lnTo>
                      <a:pt x="5" y="71"/>
                    </a:lnTo>
                    <a:lnTo>
                      <a:pt x="4" y="71"/>
                    </a:lnTo>
                    <a:lnTo>
                      <a:pt x="1" y="74"/>
                    </a:lnTo>
                    <a:lnTo>
                      <a:pt x="1" y="76"/>
                    </a:lnTo>
                    <a:lnTo>
                      <a:pt x="1" y="77"/>
                    </a:lnTo>
                    <a:lnTo>
                      <a:pt x="1" y="79"/>
                    </a:lnTo>
                    <a:lnTo>
                      <a:pt x="1" y="80"/>
                    </a:lnTo>
                    <a:lnTo>
                      <a:pt x="1" y="82"/>
                    </a:lnTo>
                    <a:lnTo>
                      <a:pt x="0" y="84"/>
                    </a:lnTo>
                    <a:lnTo>
                      <a:pt x="4" y="82"/>
                    </a:lnTo>
                    <a:lnTo>
                      <a:pt x="7" y="85"/>
                    </a:lnTo>
                    <a:lnTo>
                      <a:pt x="8" y="87"/>
                    </a:lnTo>
                    <a:lnTo>
                      <a:pt x="11" y="88"/>
                    </a:lnTo>
                    <a:lnTo>
                      <a:pt x="12" y="90"/>
                    </a:lnTo>
                    <a:lnTo>
                      <a:pt x="16" y="90"/>
                    </a:lnTo>
                    <a:lnTo>
                      <a:pt x="17" y="90"/>
                    </a:lnTo>
                    <a:lnTo>
                      <a:pt x="31" y="82"/>
                    </a:lnTo>
                    <a:lnTo>
                      <a:pt x="37" y="79"/>
                    </a:lnTo>
                    <a:lnTo>
                      <a:pt x="51" y="7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0" name="Freeform 39"/>
              <p:cNvSpPr>
                <a:spLocks/>
              </p:cNvSpPr>
              <p:nvPr/>
            </p:nvSpPr>
            <p:spPr bwMode="auto">
              <a:xfrm>
                <a:off x="4711187" y="3034393"/>
                <a:ext cx="132132" cy="112939"/>
              </a:xfrm>
              <a:custGeom>
                <a:avLst/>
                <a:gdLst/>
                <a:ahLst/>
                <a:cxnLst>
                  <a:cxn ang="0">
                    <a:pos x="63" y="63"/>
                  </a:cxn>
                  <a:cxn ang="0">
                    <a:pos x="71" y="58"/>
                  </a:cxn>
                  <a:cxn ang="0">
                    <a:pos x="80" y="54"/>
                  </a:cxn>
                  <a:cxn ang="0">
                    <a:pos x="84" y="51"/>
                  </a:cxn>
                  <a:cxn ang="0">
                    <a:pos x="88" y="35"/>
                  </a:cxn>
                  <a:cxn ang="0">
                    <a:pos x="97" y="13"/>
                  </a:cxn>
                  <a:cxn ang="0">
                    <a:pos x="106" y="3"/>
                  </a:cxn>
                  <a:cxn ang="0">
                    <a:pos x="104" y="2"/>
                  </a:cxn>
                  <a:cxn ang="0">
                    <a:pos x="100" y="2"/>
                  </a:cxn>
                  <a:cxn ang="0">
                    <a:pos x="85" y="5"/>
                  </a:cxn>
                  <a:cxn ang="0">
                    <a:pos x="80" y="3"/>
                  </a:cxn>
                  <a:cxn ang="0">
                    <a:pos x="73" y="7"/>
                  </a:cxn>
                  <a:cxn ang="0">
                    <a:pos x="68" y="8"/>
                  </a:cxn>
                  <a:cxn ang="0">
                    <a:pos x="57" y="11"/>
                  </a:cxn>
                  <a:cxn ang="0">
                    <a:pos x="47" y="8"/>
                  </a:cxn>
                  <a:cxn ang="0">
                    <a:pos x="40" y="8"/>
                  </a:cxn>
                  <a:cxn ang="0">
                    <a:pos x="35" y="11"/>
                  </a:cxn>
                  <a:cxn ang="0">
                    <a:pos x="31" y="11"/>
                  </a:cxn>
                  <a:cxn ang="0">
                    <a:pos x="24" y="11"/>
                  </a:cxn>
                  <a:cxn ang="0">
                    <a:pos x="23" y="10"/>
                  </a:cxn>
                  <a:cxn ang="0">
                    <a:pos x="19" y="8"/>
                  </a:cxn>
                  <a:cxn ang="0">
                    <a:pos x="17" y="13"/>
                  </a:cxn>
                  <a:cxn ang="0">
                    <a:pos x="19" y="19"/>
                  </a:cxn>
                  <a:cxn ang="0">
                    <a:pos x="15" y="21"/>
                  </a:cxn>
                  <a:cxn ang="0">
                    <a:pos x="13" y="24"/>
                  </a:cxn>
                  <a:cxn ang="0">
                    <a:pos x="11" y="27"/>
                  </a:cxn>
                  <a:cxn ang="0">
                    <a:pos x="8" y="24"/>
                  </a:cxn>
                  <a:cxn ang="0">
                    <a:pos x="5" y="32"/>
                  </a:cxn>
                  <a:cxn ang="0">
                    <a:pos x="8" y="36"/>
                  </a:cxn>
                  <a:cxn ang="0">
                    <a:pos x="7" y="44"/>
                  </a:cxn>
                  <a:cxn ang="0">
                    <a:pos x="12" y="47"/>
                  </a:cxn>
                  <a:cxn ang="0">
                    <a:pos x="15" y="47"/>
                  </a:cxn>
                  <a:cxn ang="0">
                    <a:pos x="15" y="47"/>
                  </a:cxn>
                  <a:cxn ang="0">
                    <a:pos x="16" y="49"/>
                  </a:cxn>
                  <a:cxn ang="0">
                    <a:pos x="17" y="52"/>
                  </a:cxn>
                  <a:cxn ang="0">
                    <a:pos x="17" y="55"/>
                  </a:cxn>
                  <a:cxn ang="0">
                    <a:pos x="17" y="57"/>
                  </a:cxn>
                  <a:cxn ang="0">
                    <a:pos x="15" y="60"/>
                  </a:cxn>
                  <a:cxn ang="0">
                    <a:pos x="13" y="62"/>
                  </a:cxn>
                  <a:cxn ang="0">
                    <a:pos x="15" y="63"/>
                  </a:cxn>
                  <a:cxn ang="0">
                    <a:pos x="9" y="63"/>
                  </a:cxn>
                  <a:cxn ang="0">
                    <a:pos x="8" y="65"/>
                  </a:cxn>
                  <a:cxn ang="0">
                    <a:pos x="9" y="66"/>
                  </a:cxn>
                  <a:cxn ang="0">
                    <a:pos x="8" y="68"/>
                  </a:cxn>
                  <a:cxn ang="0">
                    <a:pos x="5" y="71"/>
                  </a:cxn>
                  <a:cxn ang="0">
                    <a:pos x="1" y="74"/>
                  </a:cxn>
                  <a:cxn ang="0">
                    <a:pos x="1" y="77"/>
                  </a:cxn>
                  <a:cxn ang="0">
                    <a:pos x="1" y="80"/>
                  </a:cxn>
                  <a:cxn ang="0">
                    <a:pos x="0" y="84"/>
                  </a:cxn>
                  <a:cxn ang="0">
                    <a:pos x="7" y="85"/>
                  </a:cxn>
                  <a:cxn ang="0">
                    <a:pos x="11" y="88"/>
                  </a:cxn>
                  <a:cxn ang="0">
                    <a:pos x="16" y="90"/>
                  </a:cxn>
                  <a:cxn ang="0">
                    <a:pos x="31" y="82"/>
                  </a:cxn>
                  <a:cxn ang="0">
                    <a:pos x="51" y="71"/>
                  </a:cxn>
                </a:cxnLst>
                <a:rect l="0" t="0" r="r" b="b"/>
                <a:pathLst>
                  <a:path w="106" h="90">
                    <a:moveTo>
                      <a:pt x="51" y="71"/>
                    </a:moveTo>
                    <a:lnTo>
                      <a:pt x="63" y="63"/>
                    </a:lnTo>
                    <a:lnTo>
                      <a:pt x="67" y="60"/>
                    </a:lnTo>
                    <a:lnTo>
                      <a:pt x="71" y="58"/>
                    </a:lnTo>
                    <a:lnTo>
                      <a:pt x="77" y="55"/>
                    </a:lnTo>
                    <a:lnTo>
                      <a:pt x="80" y="54"/>
                    </a:lnTo>
                    <a:lnTo>
                      <a:pt x="81" y="52"/>
                    </a:lnTo>
                    <a:lnTo>
                      <a:pt x="84" y="51"/>
                    </a:lnTo>
                    <a:lnTo>
                      <a:pt x="86" y="44"/>
                    </a:lnTo>
                    <a:lnTo>
                      <a:pt x="88" y="35"/>
                    </a:lnTo>
                    <a:lnTo>
                      <a:pt x="89" y="16"/>
                    </a:lnTo>
                    <a:lnTo>
                      <a:pt x="97" y="13"/>
                    </a:lnTo>
                    <a:lnTo>
                      <a:pt x="102" y="5"/>
                    </a:lnTo>
                    <a:lnTo>
                      <a:pt x="106" y="3"/>
                    </a:lnTo>
                    <a:lnTo>
                      <a:pt x="104" y="3"/>
                    </a:lnTo>
                    <a:lnTo>
                      <a:pt x="104" y="2"/>
                    </a:lnTo>
                    <a:lnTo>
                      <a:pt x="102" y="0"/>
                    </a:lnTo>
                    <a:lnTo>
                      <a:pt x="100" y="2"/>
                    </a:lnTo>
                    <a:lnTo>
                      <a:pt x="94" y="3"/>
                    </a:lnTo>
                    <a:lnTo>
                      <a:pt x="85" y="5"/>
                    </a:lnTo>
                    <a:lnTo>
                      <a:pt x="83" y="3"/>
                    </a:lnTo>
                    <a:lnTo>
                      <a:pt x="80" y="3"/>
                    </a:lnTo>
                    <a:lnTo>
                      <a:pt x="76" y="5"/>
                    </a:lnTo>
                    <a:lnTo>
                      <a:pt x="73" y="7"/>
                    </a:lnTo>
                    <a:lnTo>
                      <a:pt x="71" y="8"/>
                    </a:lnTo>
                    <a:lnTo>
                      <a:pt x="68" y="8"/>
                    </a:lnTo>
                    <a:lnTo>
                      <a:pt x="65" y="10"/>
                    </a:lnTo>
                    <a:lnTo>
                      <a:pt x="57" y="11"/>
                    </a:lnTo>
                    <a:lnTo>
                      <a:pt x="49" y="10"/>
                    </a:lnTo>
                    <a:lnTo>
                      <a:pt x="47" y="8"/>
                    </a:lnTo>
                    <a:lnTo>
                      <a:pt x="44" y="7"/>
                    </a:lnTo>
                    <a:lnTo>
                      <a:pt x="40" y="8"/>
                    </a:lnTo>
                    <a:lnTo>
                      <a:pt x="39" y="10"/>
                    </a:lnTo>
                    <a:lnTo>
                      <a:pt x="35" y="11"/>
                    </a:lnTo>
                    <a:lnTo>
                      <a:pt x="32" y="11"/>
                    </a:lnTo>
                    <a:lnTo>
                      <a:pt x="31" y="11"/>
                    </a:lnTo>
                    <a:lnTo>
                      <a:pt x="27" y="11"/>
                    </a:lnTo>
                    <a:lnTo>
                      <a:pt x="24" y="11"/>
                    </a:lnTo>
                    <a:lnTo>
                      <a:pt x="24" y="10"/>
                    </a:lnTo>
                    <a:lnTo>
                      <a:pt x="23" y="10"/>
                    </a:lnTo>
                    <a:lnTo>
                      <a:pt x="20" y="10"/>
                    </a:lnTo>
                    <a:lnTo>
                      <a:pt x="19" y="8"/>
                    </a:lnTo>
                    <a:lnTo>
                      <a:pt x="17" y="11"/>
                    </a:lnTo>
                    <a:lnTo>
                      <a:pt x="17" y="13"/>
                    </a:lnTo>
                    <a:lnTo>
                      <a:pt x="16" y="16"/>
                    </a:lnTo>
                    <a:lnTo>
                      <a:pt x="19" y="19"/>
                    </a:lnTo>
                    <a:lnTo>
                      <a:pt x="16" y="19"/>
                    </a:lnTo>
                    <a:lnTo>
                      <a:pt x="15" y="21"/>
                    </a:lnTo>
                    <a:lnTo>
                      <a:pt x="13" y="21"/>
                    </a:lnTo>
                    <a:lnTo>
                      <a:pt x="13" y="24"/>
                    </a:lnTo>
                    <a:lnTo>
                      <a:pt x="12" y="25"/>
                    </a:lnTo>
                    <a:lnTo>
                      <a:pt x="11" y="27"/>
                    </a:lnTo>
                    <a:lnTo>
                      <a:pt x="9" y="25"/>
                    </a:lnTo>
                    <a:lnTo>
                      <a:pt x="8" y="24"/>
                    </a:lnTo>
                    <a:lnTo>
                      <a:pt x="7" y="27"/>
                    </a:lnTo>
                    <a:lnTo>
                      <a:pt x="5" y="32"/>
                    </a:lnTo>
                    <a:lnTo>
                      <a:pt x="7" y="32"/>
                    </a:lnTo>
                    <a:lnTo>
                      <a:pt x="8" y="36"/>
                    </a:lnTo>
                    <a:lnTo>
                      <a:pt x="8" y="41"/>
                    </a:lnTo>
                    <a:lnTo>
                      <a:pt x="7" y="44"/>
                    </a:lnTo>
                    <a:lnTo>
                      <a:pt x="8" y="47"/>
                    </a:lnTo>
                    <a:lnTo>
                      <a:pt x="12" y="47"/>
                    </a:lnTo>
                    <a:lnTo>
                      <a:pt x="13" y="46"/>
                    </a:lnTo>
                    <a:lnTo>
                      <a:pt x="15" y="47"/>
                    </a:lnTo>
                    <a:lnTo>
                      <a:pt x="16" y="47"/>
                    </a:lnTo>
                    <a:lnTo>
                      <a:pt x="15" y="47"/>
                    </a:lnTo>
                    <a:lnTo>
                      <a:pt x="15" y="49"/>
                    </a:lnTo>
                    <a:lnTo>
                      <a:pt x="16" y="49"/>
                    </a:lnTo>
                    <a:lnTo>
                      <a:pt x="16" y="51"/>
                    </a:lnTo>
                    <a:lnTo>
                      <a:pt x="17" y="52"/>
                    </a:lnTo>
                    <a:lnTo>
                      <a:pt x="19" y="54"/>
                    </a:lnTo>
                    <a:lnTo>
                      <a:pt x="17" y="55"/>
                    </a:lnTo>
                    <a:lnTo>
                      <a:pt x="19" y="55"/>
                    </a:lnTo>
                    <a:lnTo>
                      <a:pt x="17" y="57"/>
                    </a:lnTo>
                    <a:lnTo>
                      <a:pt x="15" y="58"/>
                    </a:lnTo>
                    <a:lnTo>
                      <a:pt x="15" y="60"/>
                    </a:lnTo>
                    <a:lnTo>
                      <a:pt x="13" y="60"/>
                    </a:lnTo>
                    <a:lnTo>
                      <a:pt x="13" y="62"/>
                    </a:lnTo>
                    <a:lnTo>
                      <a:pt x="15" y="62"/>
                    </a:lnTo>
                    <a:lnTo>
                      <a:pt x="15" y="63"/>
                    </a:lnTo>
                    <a:lnTo>
                      <a:pt x="13" y="63"/>
                    </a:lnTo>
                    <a:lnTo>
                      <a:pt x="9" y="63"/>
                    </a:lnTo>
                    <a:lnTo>
                      <a:pt x="8" y="63"/>
                    </a:lnTo>
                    <a:lnTo>
                      <a:pt x="8" y="65"/>
                    </a:lnTo>
                    <a:lnTo>
                      <a:pt x="7" y="66"/>
                    </a:lnTo>
                    <a:lnTo>
                      <a:pt x="9" y="66"/>
                    </a:lnTo>
                    <a:lnTo>
                      <a:pt x="9" y="68"/>
                    </a:lnTo>
                    <a:lnTo>
                      <a:pt x="8" y="68"/>
                    </a:lnTo>
                    <a:lnTo>
                      <a:pt x="7" y="69"/>
                    </a:lnTo>
                    <a:lnTo>
                      <a:pt x="5" y="71"/>
                    </a:lnTo>
                    <a:lnTo>
                      <a:pt x="4" y="71"/>
                    </a:lnTo>
                    <a:lnTo>
                      <a:pt x="1" y="74"/>
                    </a:lnTo>
                    <a:lnTo>
                      <a:pt x="1" y="76"/>
                    </a:lnTo>
                    <a:lnTo>
                      <a:pt x="1" y="77"/>
                    </a:lnTo>
                    <a:lnTo>
                      <a:pt x="1" y="79"/>
                    </a:lnTo>
                    <a:lnTo>
                      <a:pt x="1" y="80"/>
                    </a:lnTo>
                    <a:lnTo>
                      <a:pt x="1" y="82"/>
                    </a:lnTo>
                    <a:lnTo>
                      <a:pt x="0" y="84"/>
                    </a:lnTo>
                    <a:lnTo>
                      <a:pt x="4" y="82"/>
                    </a:lnTo>
                    <a:lnTo>
                      <a:pt x="7" y="85"/>
                    </a:lnTo>
                    <a:lnTo>
                      <a:pt x="8" y="87"/>
                    </a:lnTo>
                    <a:lnTo>
                      <a:pt x="11" y="88"/>
                    </a:lnTo>
                    <a:lnTo>
                      <a:pt x="12" y="90"/>
                    </a:lnTo>
                    <a:lnTo>
                      <a:pt x="16" y="90"/>
                    </a:lnTo>
                    <a:lnTo>
                      <a:pt x="17" y="90"/>
                    </a:lnTo>
                    <a:lnTo>
                      <a:pt x="31" y="82"/>
                    </a:lnTo>
                    <a:lnTo>
                      <a:pt x="37" y="79"/>
                    </a:lnTo>
                    <a:lnTo>
                      <a:pt x="51" y="7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1" name="Freeform 40"/>
              <p:cNvSpPr>
                <a:spLocks/>
              </p:cNvSpPr>
              <p:nvPr/>
            </p:nvSpPr>
            <p:spPr bwMode="auto">
              <a:xfrm>
                <a:off x="5184551" y="3009901"/>
                <a:ext cx="271960" cy="202746"/>
              </a:xfrm>
              <a:custGeom>
                <a:avLst/>
                <a:gdLst/>
                <a:ahLst/>
                <a:cxnLst>
                  <a:cxn ang="0">
                    <a:pos x="19" y="130"/>
                  </a:cxn>
                  <a:cxn ang="0">
                    <a:pos x="4" y="119"/>
                  </a:cxn>
                  <a:cxn ang="0">
                    <a:pos x="2" y="99"/>
                  </a:cxn>
                  <a:cxn ang="0">
                    <a:pos x="0" y="78"/>
                  </a:cxn>
                  <a:cxn ang="0">
                    <a:pos x="12" y="58"/>
                  </a:cxn>
                  <a:cxn ang="0">
                    <a:pos x="19" y="55"/>
                  </a:cxn>
                  <a:cxn ang="0">
                    <a:pos x="30" y="58"/>
                  </a:cxn>
                  <a:cxn ang="0">
                    <a:pos x="40" y="53"/>
                  </a:cxn>
                  <a:cxn ang="0">
                    <a:pos x="42" y="47"/>
                  </a:cxn>
                  <a:cxn ang="0">
                    <a:pos x="55" y="42"/>
                  </a:cxn>
                  <a:cxn ang="0">
                    <a:pos x="63" y="34"/>
                  </a:cxn>
                  <a:cxn ang="0">
                    <a:pos x="65" y="23"/>
                  </a:cxn>
                  <a:cxn ang="0">
                    <a:pos x="76" y="22"/>
                  </a:cxn>
                  <a:cxn ang="0">
                    <a:pos x="80" y="17"/>
                  </a:cxn>
                  <a:cxn ang="0">
                    <a:pos x="100" y="20"/>
                  </a:cxn>
                  <a:cxn ang="0">
                    <a:pos x="111" y="22"/>
                  </a:cxn>
                  <a:cxn ang="0">
                    <a:pos x="124" y="22"/>
                  </a:cxn>
                  <a:cxn ang="0">
                    <a:pos x="131" y="22"/>
                  </a:cxn>
                  <a:cxn ang="0">
                    <a:pos x="137" y="16"/>
                  </a:cxn>
                  <a:cxn ang="0">
                    <a:pos x="145" y="17"/>
                  </a:cxn>
                  <a:cxn ang="0">
                    <a:pos x="149" y="6"/>
                  </a:cxn>
                  <a:cxn ang="0">
                    <a:pos x="160" y="0"/>
                  </a:cxn>
                  <a:cxn ang="0">
                    <a:pos x="164" y="9"/>
                  </a:cxn>
                  <a:cxn ang="0">
                    <a:pos x="166" y="14"/>
                  </a:cxn>
                  <a:cxn ang="0">
                    <a:pos x="165" y="23"/>
                  </a:cxn>
                  <a:cxn ang="0">
                    <a:pos x="170" y="33"/>
                  </a:cxn>
                  <a:cxn ang="0">
                    <a:pos x="185" y="25"/>
                  </a:cxn>
                  <a:cxn ang="0">
                    <a:pos x="194" y="19"/>
                  </a:cxn>
                  <a:cxn ang="0">
                    <a:pos x="201" y="19"/>
                  </a:cxn>
                  <a:cxn ang="0">
                    <a:pos x="209" y="20"/>
                  </a:cxn>
                  <a:cxn ang="0">
                    <a:pos x="217" y="22"/>
                  </a:cxn>
                  <a:cxn ang="0">
                    <a:pos x="213" y="22"/>
                  </a:cxn>
                  <a:cxn ang="0">
                    <a:pos x="213" y="28"/>
                  </a:cxn>
                  <a:cxn ang="0">
                    <a:pos x="200" y="28"/>
                  </a:cxn>
                  <a:cxn ang="0">
                    <a:pos x="184" y="30"/>
                  </a:cxn>
                  <a:cxn ang="0">
                    <a:pos x="176" y="34"/>
                  </a:cxn>
                  <a:cxn ang="0">
                    <a:pos x="170" y="36"/>
                  </a:cxn>
                  <a:cxn ang="0">
                    <a:pos x="162" y="44"/>
                  </a:cxn>
                  <a:cxn ang="0">
                    <a:pos x="169" y="55"/>
                  </a:cxn>
                  <a:cxn ang="0">
                    <a:pos x="165" y="64"/>
                  </a:cxn>
                  <a:cxn ang="0">
                    <a:pos x="160" y="72"/>
                  </a:cxn>
                  <a:cxn ang="0">
                    <a:pos x="159" y="78"/>
                  </a:cxn>
                  <a:cxn ang="0">
                    <a:pos x="145" y="78"/>
                  </a:cxn>
                  <a:cxn ang="0">
                    <a:pos x="147" y="85"/>
                  </a:cxn>
                  <a:cxn ang="0">
                    <a:pos x="145" y="94"/>
                  </a:cxn>
                  <a:cxn ang="0">
                    <a:pos x="136" y="100"/>
                  </a:cxn>
                  <a:cxn ang="0">
                    <a:pos x="133" y="105"/>
                  </a:cxn>
                  <a:cxn ang="0">
                    <a:pos x="133" y="118"/>
                  </a:cxn>
                  <a:cxn ang="0">
                    <a:pos x="125" y="119"/>
                  </a:cxn>
                  <a:cxn ang="0">
                    <a:pos x="116" y="119"/>
                  </a:cxn>
                  <a:cxn ang="0">
                    <a:pos x="111" y="126"/>
                  </a:cxn>
                  <a:cxn ang="0">
                    <a:pos x="99" y="129"/>
                  </a:cxn>
                  <a:cxn ang="0">
                    <a:pos x="89" y="135"/>
                  </a:cxn>
                  <a:cxn ang="0">
                    <a:pos x="89" y="152"/>
                  </a:cxn>
                  <a:cxn ang="0">
                    <a:pos x="63" y="159"/>
                  </a:cxn>
                  <a:cxn ang="0">
                    <a:pos x="55" y="162"/>
                  </a:cxn>
                  <a:cxn ang="0">
                    <a:pos x="36" y="160"/>
                  </a:cxn>
                  <a:cxn ang="0">
                    <a:pos x="28" y="162"/>
                  </a:cxn>
                </a:cxnLst>
                <a:rect l="0" t="0" r="r" b="b"/>
                <a:pathLst>
                  <a:path w="217" h="162">
                    <a:moveTo>
                      <a:pt x="7" y="154"/>
                    </a:moveTo>
                    <a:lnTo>
                      <a:pt x="11" y="148"/>
                    </a:lnTo>
                    <a:lnTo>
                      <a:pt x="18" y="140"/>
                    </a:lnTo>
                    <a:lnTo>
                      <a:pt x="19" y="135"/>
                    </a:lnTo>
                    <a:lnTo>
                      <a:pt x="19" y="130"/>
                    </a:lnTo>
                    <a:lnTo>
                      <a:pt x="18" y="126"/>
                    </a:lnTo>
                    <a:lnTo>
                      <a:pt x="14" y="124"/>
                    </a:lnTo>
                    <a:lnTo>
                      <a:pt x="11" y="122"/>
                    </a:lnTo>
                    <a:lnTo>
                      <a:pt x="7" y="122"/>
                    </a:lnTo>
                    <a:lnTo>
                      <a:pt x="4" y="119"/>
                    </a:lnTo>
                    <a:lnTo>
                      <a:pt x="4" y="116"/>
                    </a:lnTo>
                    <a:lnTo>
                      <a:pt x="6" y="111"/>
                    </a:lnTo>
                    <a:lnTo>
                      <a:pt x="4" y="107"/>
                    </a:lnTo>
                    <a:lnTo>
                      <a:pt x="3" y="102"/>
                    </a:lnTo>
                    <a:lnTo>
                      <a:pt x="2" y="99"/>
                    </a:lnTo>
                    <a:lnTo>
                      <a:pt x="3" y="94"/>
                    </a:lnTo>
                    <a:lnTo>
                      <a:pt x="6" y="88"/>
                    </a:lnTo>
                    <a:lnTo>
                      <a:pt x="4" y="85"/>
                    </a:lnTo>
                    <a:lnTo>
                      <a:pt x="0" y="85"/>
                    </a:lnTo>
                    <a:lnTo>
                      <a:pt x="0" y="78"/>
                    </a:lnTo>
                    <a:lnTo>
                      <a:pt x="0" y="77"/>
                    </a:lnTo>
                    <a:lnTo>
                      <a:pt x="7" y="74"/>
                    </a:lnTo>
                    <a:lnTo>
                      <a:pt x="7" y="71"/>
                    </a:lnTo>
                    <a:lnTo>
                      <a:pt x="11" y="64"/>
                    </a:lnTo>
                    <a:lnTo>
                      <a:pt x="12" y="58"/>
                    </a:lnTo>
                    <a:lnTo>
                      <a:pt x="12" y="53"/>
                    </a:lnTo>
                    <a:lnTo>
                      <a:pt x="12" y="50"/>
                    </a:lnTo>
                    <a:lnTo>
                      <a:pt x="14" y="52"/>
                    </a:lnTo>
                    <a:lnTo>
                      <a:pt x="16" y="53"/>
                    </a:lnTo>
                    <a:lnTo>
                      <a:pt x="19" y="55"/>
                    </a:lnTo>
                    <a:lnTo>
                      <a:pt x="23" y="53"/>
                    </a:lnTo>
                    <a:lnTo>
                      <a:pt x="24" y="55"/>
                    </a:lnTo>
                    <a:lnTo>
                      <a:pt x="27" y="56"/>
                    </a:lnTo>
                    <a:lnTo>
                      <a:pt x="28" y="58"/>
                    </a:lnTo>
                    <a:lnTo>
                      <a:pt x="30" y="58"/>
                    </a:lnTo>
                    <a:lnTo>
                      <a:pt x="31" y="58"/>
                    </a:lnTo>
                    <a:lnTo>
                      <a:pt x="35" y="58"/>
                    </a:lnTo>
                    <a:lnTo>
                      <a:pt x="36" y="56"/>
                    </a:lnTo>
                    <a:lnTo>
                      <a:pt x="39" y="55"/>
                    </a:lnTo>
                    <a:lnTo>
                      <a:pt x="40" y="53"/>
                    </a:lnTo>
                    <a:lnTo>
                      <a:pt x="40" y="50"/>
                    </a:lnTo>
                    <a:lnTo>
                      <a:pt x="42" y="50"/>
                    </a:lnTo>
                    <a:lnTo>
                      <a:pt x="43" y="49"/>
                    </a:lnTo>
                    <a:lnTo>
                      <a:pt x="42" y="49"/>
                    </a:lnTo>
                    <a:lnTo>
                      <a:pt x="42" y="47"/>
                    </a:lnTo>
                    <a:lnTo>
                      <a:pt x="43" y="47"/>
                    </a:lnTo>
                    <a:lnTo>
                      <a:pt x="46" y="45"/>
                    </a:lnTo>
                    <a:lnTo>
                      <a:pt x="49" y="45"/>
                    </a:lnTo>
                    <a:lnTo>
                      <a:pt x="52" y="44"/>
                    </a:lnTo>
                    <a:lnTo>
                      <a:pt x="55" y="42"/>
                    </a:lnTo>
                    <a:lnTo>
                      <a:pt x="56" y="41"/>
                    </a:lnTo>
                    <a:lnTo>
                      <a:pt x="57" y="41"/>
                    </a:lnTo>
                    <a:lnTo>
                      <a:pt x="61" y="38"/>
                    </a:lnTo>
                    <a:lnTo>
                      <a:pt x="63" y="38"/>
                    </a:lnTo>
                    <a:lnTo>
                      <a:pt x="63" y="34"/>
                    </a:lnTo>
                    <a:lnTo>
                      <a:pt x="63" y="31"/>
                    </a:lnTo>
                    <a:lnTo>
                      <a:pt x="64" y="31"/>
                    </a:lnTo>
                    <a:lnTo>
                      <a:pt x="65" y="27"/>
                    </a:lnTo>
                    <a:lnTo>
                      <a:pt x="65" y="25"/>
                    </a:lnTo>
                    <a:lnTo>
                      <a:pt x="65" y="23"/>
                    </a:lnTo>
                    <a:lnTo>
                      <a:pt x="67" y="23"/>
                    </a:lnTo>
                    <a:lnTo>
                      <a:pt x="68" y="22"/>
                    </a:lnTo>
                    <a:lnTo>
                      <a:pt x="71" y="22"/>
                    </a:lnTo>
                    <a:lnTo>
                      <a:pt x="72" y="22"/>
                    </a:lnTo>
                    <a:lnTo>
                      <a:pt x="76" y="22"/>
                    </a:lnTo>
                    <a:lnTo>
                      <a:pt x="77" y="22"/>
                    </a:lnTo>
                    <a:lnTo>
                      <a:pt x="77" y="20"/>
                    </a:lnTo>
                    <a:lnTo>
                      <a:pt x="77" y="17"/>
                    </a:lnTo>
                    <a:lnTo>
                      <a:pt x="79" y="17"/>
                    </a:lnTo>
                    <a:lnTo>
                      <a:pt x="80" y="17"/>
                    </a:lnTo>
                    <a:lnTo>
                      <a:pt x="81" y="17"/>
                    </a:lnTo>
                    <a:lnTo>
                      <a:pt x="85" y="19"/>
                    </a:lnTo>
                    <a:lnTo>
                      <a:pt x="88" y="20"/>
                    </a:lnTo>
                    <a:lnTo>
                      <a:pt x="92" y="20"/>
                    </a:lnTo>
                    <a:lnTo>
                      <a:pt x="100" y="20"/>
                    </a:lnTo>
                    <a:lnTo>
                      <a:pt x="101" y="20"/>
                    </a:lnTo>
                    <a:lnTo>
                      <a:pt x="104" y="22"/>
                    </a:lnTo>
                    <a:lnTo>
                      <a:pt x="107" y="20"/>
                    </a:lnTo>
                    <a:lnTo>
                      <a:pt x="109" y="22"/>
                    </a:lnTo>
                    <a:lnTo>
                      <a:pt x="111" y="22"/>
                    </a:lnTo>
                    <a:lnTo>
                      <a:pt x="115" y="27"/>
                    </a:lnTo>
                    <a:lnTo>
                      <a:pt x="117" y="25"/>
                    </a:lnTo>
                    <a:lnTo>
                      <a:pt x="119" y="25"/>
                    </a:lnTo>
                    <a:lnTo>
                      <a:pt x="123" y="22"/>
                    </a:lnTo>
                    <a:lnTo>
                      <a:pt x="124" y="22"/>
                    </a:lnTo>
                    <a:lnTo>
                      <a:pt x="125" y="22"/>
                    </a:lnTo>
                    <a:lnTo>
                      <a:pt x="127" y="22"/>
                    </a:lnTo>
                    <a:lnTo>
                      <a:pt x="128" y="20"/>
                    </a:lnTo>
                    <a:lnTo>
                      <a:pt x="129" y="22"/>
                    </a:lnTo>
                    <a:lnTo>
                      <a:pt x="131" y="22"/>
                    </a:lnTo>
                    <a:lnTo>
                      <a:pt x="135" y="23"/>
                    </a:lnTo>
                    <a:lnTo>
                      <a:pt x="136" y="22"/>
                    </a:lnTo>
                    <a:lnTo>
                      <a:pt x="135" y="20"/>
                    </a:lnTo>
                    <a:lnTo>
                      <a:pt x="135" y="19"/>
                    </a:lnTo>
                    <a:lnTo>
                      <a:pt x="137" y="16"/>
                    </a:lnTo>
                    <a:lnTo>
                      <a:pt x="139" y="16"/>
                    </a:lnTo>
                    <a:lnTo>
                      <a:pt x="140" y="16"/>
                    </a:lnTo>
                    <a:lnTo>
                      <a:pt x="143" y="16"/>
                    </a:lnTo>
                    <a:lnTo>
                      <a:pt x="144" y="17"/>
                    </a:lnTo>
                    <a:lnTo>
                      <a:pt x="145" y="17"/>
                    </a:lnTo>
                    <a:lnTo>
                      <a:pt x="147" y="17"/>
                    </a:lnTo>
                    <a:lnTo>
                      <a:pt x="148" y="14"/>
                    </a:lnTo>
                    <a:lnTo>
                      <a:pt x="147" y="12"/>
                    </a:lnTo>
                    <a:lnTo>
                      <a:pt x="147" y="11"/>
                    </a:lnTo>
                    <a:lnTo>
                      <a:pt x="149" y="6"/>
                    </a:lnTo>
                    <a:lnTo>
                      <a:pt x="153" y="3"/>
                    </a:lnTo>
                    <a:lnTo>
                      <a:pt x="155" y="1"/>
                    </a:lnTo>
                    <a:lnTo>
                      <a:pt x="156" y="1"/>
                    </a:lnTo>
                    <a:lnTo>
                      <a:pt x="159" y="0"/>
                    </a:lnTo>
                    <a:lnTo>
                      <a:pt x="160" y="0"/>
                    </a:lnTo>
                    <a:lnTo>
                      <a:pt x="164" y="5"/>
                    </a:lnTo>
                    <a:lnTo>
                      <a:pt x="164" y="6"/>
                    </a:lnTo>
                    <a:lnTo>
                      <a:pt x="162" y="8"/>
                    </a:lnTo>
                    <a:lnTo>
                      <a:pt x="162" y="9"/>
                    </a:lnTo>
                    <a:lnTo>
                      <a:pt x="164" y="9"/>
                    </a:lnTo>
                    <a:lnTo>
                      <a:pt x="165" y="9"/>
                    </a:lnTo>
                    <a:lnTo>
                      <a:pt x="166" y="9"/>
                    </a:lnTo>
                    <a:lnTo>
                      <a:pt x="168" y="11"/>
                    </a:lnTo>
                    <a:lnTo>
                      <a:pt x="166" y="12"/>
                    </a:lnTo>
                    <a:lnTo>
                      <a:pt x="166" y="14"/>
                    </a:lnTo>
                    <a:lnTo>
                      <a:pt x="166" y="16"/>
                    </a:lnTo>
                    <a:lnTo>
                      <a:pt x="166" y="17"/>
                    </a:lnTo>
                    <a:lnTo>
                      <a:pt x="166" y="19"/>
                    </a:lnTo>
                    <a:lnTo>
                      <a:pt x="166" y="22"/>
                    </a:lnTo>
                    <a:lnTo>
                      <a:pt x="165" y="23"/>
                    </a:lnTo>
                    <a:lnTo>
                      <a:pt x="165" y="27"/>
                    </a:lnTo>
                    <a:lnTo>
                      <a:pt x="168" y="28"/>
                    </a:lnTo>
                    <a:lnTo>
                      <a:pt x="169" y="31"/>
                    </a:lnTo>
                    <a:lnTo>
                      <a:pt x="169" y="33"/>
                    </a:lnTo>
                    <a:lnTo>
                      <a:pt x="170" y="33"/>
                    </a:lnTo>
                    <a:lnTo>
                      <a:pt x="172" y="31"/>
                    </a:lnTo>
                    <a:lnTo>
                      <a:pt x="176" y="30"/>
                    </a:lnTo>
                    <a:lnTo>
                      <a:pt x="178" y="27"/>
                    </a:lnTo>
                    <a:lnTo>
                      <a:pt x="185" y="27"/>
                    </a:lnTo>
                    <a:lnTo>
                      <a:pt x="185" y="25"/>
                    </a:lnTo>
                    <a:lnTo>
                      <a:pt x="186" y="23"/>
                    </a:lnTo>
                    <a:lnTo>
                      <a:pt x="189" y="22"/>
                    </a:lnTo>
                    <a:lnTo>
                      <a:pt x="190" y="22"/>
                    </a:lnTo>
                    <a:lnTo>
                      <a:pt x="193" y="20"/>
                    </a:lnTo>
                    <a:lnTo>
                      <a:pt x="194" y="19"/>
                    </a:lnTo>
                    <a:lnTo>
                      <a:pt x="196" y="19"/>
                    </a:lnTo>
                    <a:lnTo>
                      <a:pt x="197" y="19"/>
                    </a:lnTo>
                    <a:lnTo>
                      <a:pt x="198" y="19"/>
                    </a:lnTo>
                    <a:lnTo>
                      <a:pt x="200" y="19"/>
                    </a:lnTo>
                    <a:lnTo>
                      <a:pt x="201" y="19"/>
                    </a:lnTo>
                    <a:lnTo>
                      <a:pt x="201" y="22"/>
                    </a:lnTo>
                    <a:lnTo>
                      <a:pt x="202" y="22"/>
                    </a:lnTo>
                    <a:lnTo>
                      <a:pt x="204" y="20"/>
                    </a:lnTo>
                    <a:lnTo>
                      <a:pt x="205" y="20"/>
                    </a:lnTo>
                    <a:lnTo>
                      <a:pt x="209" y="20"/>
                    </a:lnTo>
                    <a:lnTo>
                      <a:pt x="212" y="19"/>
                    </a:lnTo>
                    <a:lnTo>
                      <a:pt x="213" y="19"/>
                    </a:lnTo>
                    <a:lnTo>
                      <a:pt x="214" y="20"/>
                    </a:lnTo>
                    <a:lnTo>
                      <a:pt x="217" y="20"/>
                    </a:lnTo>
                    <a:lnTo>
                      <a:pt x="217" y="22"/>
                    </a:lnTo>
                    <a:lnTo>
                      <a:pt x="216" y="22"/>
                    </a:lnTo>
                    <a:lnTo>
                      <a:pt x="217" y="22"/>
                    </a:lnTo>
                    <a:lnTo>
                      <a:pt x="216" y="22"/>
                    </a:lnTo>
                    <a:lnTo>
                      <a:pt x="214" y="22"/>
                    </a:lnTo>
                    <a:lnTo>
                      <a:pt x="213" y="22"/>
                    </a:lnTo>
                    <a:lnTo>
                      <a:pt x="212" y="23"/>
                    </a:lnTo>
                    <a:lnTo>
                      <a:pt x="212" y="25"/>
                    </a:lnTo>
                    <a:lnTo>
                      <a:pt x="213" y="25"/>
                    </a:lnTo>
                    <a:lnTo>
                      <a:pt x="214" y="27"/>
                    </a:lnTo>
                    <a:lnTo>
                      <a:pt x="213" y="28"/>
                    </a:lnTo>
                    <a:lnTo>
                      <a:pt x="210" y="27"/>
                    </a:lnTo>
                    <a:lnTo>
                      <a:pt x="209" y="28"/>
                    </a:lnTo>
                    <a:lnTo>
                      <a:pt x="206" y="30"/>
                    </a:lnTo>
                    <a:lnTo>
                      <a:pt x="202" y="28"/>
                    </a:lnTo>
                    <a:lnTo>
                      <a:pt x="200" y="28"/>
                    </a:lnTo>
                    <a:lnTo>
                      <a:pt x="198" y="28"/>
                    </a:lnTo>
                    <a:lnTo>
                      <a:pt x="189" y="28"/>
                    </a:lnTo>
                    <a:lnTo>
                      <a:pt x="188" y="28"/>
                    </a:lnTo>
                    <a:lnTo>
                      <a:pt x="185" y="30"/>
                    </a:lnTo>
                    <a:lnTo>
                      <a:pt x="184" y="30"/>
                    </a:lnTo>
                    <a:lnTo>
                      <a:pt x="181" y="31"/>
                    </a:lnTo>
                    <a:lnTo>
                      <a:pt x="178" y="31"/>
                    </a:lnTo>
                    <a:lnTo>
                      <a:pt x="177" y="33"/>
                    </a:lnTo>
                    <a:lnTo>
                      <a:pt x="176" y="33"/>
                    </a:lnTo>
                    <a:lnTo>
                      <a:pt x="176" y="34"/>
                    </a:lnTo>
                    <a:lnTo>
                      <a:pt x="173" y="34"/>
                    </a:lnTo>
                    <a:lnTo>
                      <a:pt x="172" y="36"/>
                    </a:lnTo>
                    <a:lnTo>
                      <a:pt x="173" y="36"/>
                    </a:lnTo>
                    <a:lnTo>
                      <a:pt x="172" y="36"/>
                    </a:lnTo>
                    <a:lnTo>
                      <a:pt x="170" y="36"/>
                    </a:lnTo>
                    <a:lnTo>
                      <a:pt x="169" y="36"/>
                    </a:lnTo>
                    <a:lnTo>
                      <a:pt x="168" y="38"/>
                    </a:lnTo>
                    <a:lnTo>
                      <a:pt x="164" y="41"/>
                    </a:lnTo>
                    <a:lnTo>
                      <a:pt x="162" y="42"/>
                    </a:lnTo>
                    <a:lnTo>
                      <a:pt x="162" y="44"/>
                    </a:lnTo>
                    <a:lnTo>
                      <a:pt x="165" y="45"/>
                    </a:lnTo>
                    <a:lnTo>
                      <a:pt x="166" y="47"/>
                    </a:lnTo>
                    <a:lnTo>
                      <a:pt x="168" y="52"/>
                    </a:lnTo>
                    <a:lnTo>
                      <a:pt x="169" y="53"/>
                    </a:lnTo>
                    <a:lnTo>
                      <a:pt x="169" y="55"/>
                    </a:lnTo>
                    <a:lnTo>
                      <a:pt x="168" y="56"/>
                    </a:lnTo>
                    <a:lnTo>
                      <a:pt x="169" y="58"/>
                    </a:lnTo>
                    <a:lnTo>
                      <a:pt x="168" y="60"/>
                    </a:lnTo>
                    <a:lnTo>
                      <a:pt x="168" y="61"/>
                    </a:lnTo>
                    <a:lnTo>
                      <a:pt x="165" y="64"/>
                    </a:lnTo>
                    <a:lnTo>
                      <a:pt x="164" y="66"/>
                    </a:lnTo>
                    <a:lnTo>
                      <a:pt x="161" y="67"/>
                    </a:lnTo>
                    <a:lnTo>
                      <a:pt x="161" y="69"/>
                    </a:lnTo>
                    <a:lnTo>
                      <a:pt x="160" y="71"/>
                    </a:lnTo>
                    <a:lnTo>
                      <a:pt x="160" y="72"/>
                    </a:lnTo>
                    <a:lnTo>
                      <a:pt x="161" y="72"/>
                    </a:lnTo>
                    <a:lnTo>
                      <a:pt x="161" y="74"/>
                    </a:lnTo>
                    <a:lnTo>
                      <a:pt x="161" y="75"/>
                    </a:lnTo>
                    <a:lnTo>
                      <a:pt x="161" y="77"/>
                    </a:lnTo>
                    <a:lnTo>
                      <a:pt x="159" y="78"/>
                    </a:lnTo>
                    <a:lnTo>
                      <a:pt x="157" y="80"/>
                    </a:lnTo>
                    <a:lnTo>
                      <a:pt x="155" y="80"/>
                    </a:lnTo>
                    <a:lnTo>
                      <a:pt x="151" y="80"/>
                    </a:lnTo>
                    <a:lnTo>
                      <a:pt x="147" y="78"/>
                    </a:lnTo>
                    <a:lnTo>
                      <a:pt x="145" y="78"/>
                    </a:lnTo>
                    <a:lnTo>
                      <a:pt x="144" y="80"/>
                    </a:lnTo>
                    <a:lnTo>
                      <a:pt x="143" y="82"/>
                    </a:lnTo>
                    <a:lnTo>
                      <a:pt x="144" y="82"/>
                    </a:lnTo>
                    <a:lnTo>
                      <a:pt x="145" y="85"/>
                    </a:lnTo>
                    <a:lnTo>
                      <a:pt x="147" y="85"/>
                    </a:lnTo>
                    <a:lnTo>
                      <a:pt x="148" y="89"/>
                    </a:lnTo>
                    <a:lnTo>
                      <a:pt x="149" y="89"/>
                    </a:lnTo>
                    <a:lnTo>
                      <a:pt x="149" y="91"/>
                    </a:lnTo>
                    <a:lnTo>
                      <a:pt x="148" y="93"/>
                    </a:lnTo>
                    <a:lnTo>
                      <a:pt x="145" y="94"/>
                    </a:lnTo>
                    <a:lnTo>
                      <a:pt x="143" y="96"/>
                    </a:lnTo>
                    <a:lnTo>
                      <a:pt x="141" y="96"/>
                    </a:lnTo>
                    <a:lnTo>
                      <a:pt x="137" y="96"/>
                    </a:lnTo>
                    <a:lnTo>
                      <a:pt x="137" y="100"/>
                    </a:lnTo>
                    <a:lnTo>
                      <a:pt x="136" y="100"/>
                    </a:lnTo>
                    <a:lnTo>
                      <a:pt x="135" y="102"/>
                    </a:lnTo>
                    <a:lnTo>
                      <a:pt x="136" y="104"/>
                    </a:lnTo>
                    <a:lnTo>
                      <a:pt x="136" y="105"/>
                    </a:lnTo>
                    <a:lnTo>
                      <a:pt x="135" y="105"/>
                    </a:lnTo>
                    <a:lnTo>
                      <a:pt x="133" y="105"/>
                    </a:lnTo>
                    <a:lnTo>
                      <a:pt x="133" y="107"/>
                    </a:lnTo>
                    <a:lnTo>
                      <a:pt x="132" y="108"/>
                    </a:lnTo>
                    <a:lnTo>
                      <a:pt x="133" y="113"/>
                    </a:lnTo>
                    <a:lnTo>
                      <a:pt x="133" y="116"/>
                    </a:lnTo>
                    <a:lnTo>
                      <a:pt x="133" y="118"/>
                    </a:lnTo>
                    <a:lnTo>
                      <a:pt x="128" y="122"/>
                    </a:lnTo>
                    <a:lnTo>
                      <a:pt x="127" y="122"/>
                    </a:lnTo>
                    <a:lnTo>
                      <a:pt x="125" y="122"/>
                    </a:lnTo>
                    <a:lnTo>
                      <a:pt x="125" y="121"/>
                    </a:lnTo>
                    <a:lnTo>
                      <a:pt x="125" y="119"/>
                    </a:lnTo>
                    <a:lnTo>
                      <a:pt x="123" y="119"/>
                    </a:lnTo>
                    <a:lnTo>
                      <a:pt x="121" y="119"/>
                    </a:lnTo>
                    <a:lnTo>
                      <a:pt x="123" y="121"/>
                    </a:lnTo>
                    <a:lnTo>
                      <a:pt x="117" y="119"/>
                    </a:lnTo>
                    <a:lnTo>
                      <a:pt x="116" y="119"/>
                    </a:lnTo>
                    <a:lnTo>
                      <a:pt x="115" y="121"/>
                    </a:lnTo>
                    <a:lnTo>
                      <a:pt x="113" y="121"/>
                    </a:lnTo>
                    <a:lnTo>
                      <a:pt x="109" y="124"/>
                    </a:lnTo>
                    <a:lnTo>
                      <a:pt x="108" y="126"/>
                    </a:lnTo>
                    <a:lnTo>
                      <a:pt x="111" y="126"/>
                    </a:lnTo>
                    <a:lnTo>
                      <a:pt x="111" y="127"/>
                    </a:lnTo>
                    <a:lnTo>
                      <a:pt x="108" y="129"/>
                    </a:lnTo>
                    <a:lnTo>
                      <a:pt x="105" y="129"/>
                    </a:lnTo>
                    <a:lnTo>
                      <a:pt x="101" y="129"/>
                    </a:lnTo>
                    <a:lnTo>
                      <a:pt x="99" y="129"/>
                    </a:lnTo>
                    <a:lnTo>
                      <a:pt x="97" y="127"/>
                    </a:lnTo>
                    <a:lnTo>
                      <a:pt x="96" y="129"/>
                    </a:lnTo>
                    <a:lnTo>
                      <a:pt x="95" y="132"/>
                    </a:lnTo>
                    <a:lnTo>
                      <a:pt x="91" y="133"/>
                    </a:lnTo>
                    <a:lnTo>
                      <a:pt x="89" y="135"/>
                    </a:lnTo>
                    <a:lnTo>
                      <a:pt x="89" y="140"/>
                    </a:lnTo>
                    <a:lnTo>
                      <a:pt x="89" y="143"/>
                    </a:lnTo>
                    <a:lnTo>
                      <a:pt x="88" y="149"/>
                    </a:lnTo>
                    <a:lnTo>
                      <a:pt x="89" y="151"/>
                    </a:lnTo>
                    <a:lnTo>
                      <a:pt x="89" y="152"/>
                    </a:lnTo>
                    <a:lnTo>
                      <a:pt x="87" y="154"/>
                    </a:lnTo>
                    <a:lnTo>
                      <a:pt x="80" y="155"/>
                    </a:lnTo>
                    <a:lnTo>
                      <a:pt x="75" y="159"/>
                    </a:lnTo>
                    <a:lnTo>
                      <a:pt x="69" y="159"/>
                    </a:lnTo>
                    <a:lnTo>
                      <a:pt x="63" y="159"/>
                    </a:lnTo>
                    <a:lnTo>
                      <a:pt x="60" y="159"/>
                    </a:lnTo>
                    <a:lnTo>
                      <a:pt x="57" y="159"/>
                    </a:lnTo>
                    <a:lnTo>
                      <a:pt x="56" y="160"/>
                    </a:lnTo>
                    <a:lnTo>
                      <a:pt x="56" y="162"/>
                    </a:lnTo>
                    <a:lnTo>
                      <a:pt x="55" y="162"/>
                    </a:lnTo>
                    <a:lnTo>
                      <a:pt x="51" y="160"/>
                    </a:lnTo>
                    <a:lnTo>
                      <a:pt x="46" y="160"/>
                    </a:lnTo>
                    <a:lnTo>
                      <a:pt x="42" y="160"/>
                    </a:lnTo>
                    <a:lnTo>
                      <a:pt x="39" y="160"/>
                    </a:lnTo>
                    <a:lnTo>
                      <a:pt x="36" y="160"/>
                    </a:lnTo>
                    <a:lnTo>
                      <a:pt x="34" y="160"/>
                    </a:lnTo>
                    <a:lnTo>
                      <a:pt x="32" y="160"/>
                    </a:lnTo>
                    <a:lnTo>
                      <a:pt x="32" y="162"/>
                    </a:lnTo>
                    <a:lnTo>
                      <a:pt x="31" y="162"/>
                    </a:lnTo>
                    <a:lnTo>
                      <a:pt x="28" y="162"/>
                    </a:lnTo>
                    <a:lnTo>
                      <a:pt x="23" y="159"/>
                    </a:lnTo>
                    <a:lnTo>
                      <a:pt x="7" y="15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2" name="Freeform 41"/>
              <p:cNvSpPr>
                <a:spLocks/>
              </p:cNvSpPr>
              <p:nvPr/>
            </p:nvSpPr>
            <p:spPr bwMode="auto">
              <a:xfrm>
                <a:off x="5184551" y="3009901"/>
                <a:ext cx="271960" cy="193221"/>
              </a:xfrm>
              <a:custGeom>
                <a:avLst/>
                <a:gdLst/>
                <a:ahLst/>
                <a:cxnLst>
                  <a:cxn ang="0">
                    <a:pos x="19" y="135"/>
                  </a:cxn>
                  <a:cxn ang="0">
                    <a:pos x="11" y="122"/>
                  </a:cxn>
                  <a:cxn ang="0">
                    <a:pos x="6" y="111"/>
                  </a:cxn>
                  <a:cxn ang="0">
                    <a:pos x="3" y="94"/>
                  </a:cxn>
                  <a:cxn ang="0">
                    <a:pos x="0" y="78"/>
                  </a:cxn>
                  <a:cxn ang="0">
                    <a:pos x="11" y="64"/>
                  </a:cxn>
                  <a:cxn ang="0">
                    <a:pos x="14" y="52"/>
                  </a:cxn>
                  <a:cxn ang="0">
                    <a:pos x="24" y="55"/>
                  </a:cxn>
                  <a:cxn ang="0">
                    <a:pos x="31" y="58"/>
                  </a:cxn>
                  <a:cxn ang="0">
                    <a:pos x="40" y="53"/>
                  </a:cxn>
                  <a:cxn ang="0">
                    <a:pos x="42" y="49"/>
                  </a:cxn>
                  <a:cxn ang="0">
                    <a:pos x="49" y="45"/>
                  </a:cxn>
                  <a:cxn ang="0">
                    <a:pos x="57" y="41"/>
                  </a:cxn>
                  <a:cxn ang="0">
                    <a:pos x="63" y="31"/>
                  </a:cxn>
                  <a:cxn ang="0">
                    <a:pos x="65" y="23"/>
                  </a:cxn>
                  <a:cxn ang="0">
                    <a:pos x="72" y="22"/>
                  </a:cxn>
                  <a:cxn ang="0">
                    <a:pos x="77" y="17"/>
                  </a:cxn>
                  <a:cxn ang="0">
                    <a:pos x="85" y="19"/>
                  </a:cxn>
                  <a:cxn ang="0">
                    <a:pos x="101" y="20"/>
                  </a:cxn>
                  <a:cxn ang="0">
                    <a:pos x="111" y="22"/>
                  </a:cxn>
                  <a:cxn ang="0">
                    <a:pos x="123" y="22"/>
                  </a:cxn>
                  <a:cxn ang="0">
                    <a:pos x="128" y="20"/>
                  </a:cxn>
                  <a:cxn ang="0">
                    <a:pos x="136" y="22"/>
                  </a:cxn>
                  <a:cxn ang="0">
                    <a:pos x="139" y="16"/>
                  </a:cxn>
                  <a:cxn ang="0">
                    <a:pos x="145" y="17"/>
                  </a:cxn>
                  <a:cxn ang="0">
                    <a:pos x="147" y="11"/>
                  </a:cxn>
                  <a:cxn ang="0">
                    <a:pos x="156" y="1"/>
                  </a:cxn>
                  <a:cxn ang="0">
                    <a:pos x="164" y="6"/>
                  </a:cxn>
                  <a:cxn ang="0">
                    <a:pos x="165" y="9"/>
                  </a:cxn>
                  <a:cxn ang="0">
                    <a:pos x="166" y="14"/>
                  </a:cxn>
                  <a:cxn ang="0">
                    <a:pos x="166" y="22"/>
                  </a:cxn>
                  <a:cxn ang="0">
                    <a:pos x="169" y="31"/>
                  </a:cxn>
                  <a:cxn ang="0">
                    <a:pos x="176" y="30"/>
                  </a:cxn>
                  <a:cxn ang="0">
                    <a:pos x="186" y="23"/>
                  </a:cxn>
                  <a:cxn ang="0">
                    <a:pos x="194" y="19"/>
                  </a:cxn>
                  <a:cxn ang="0">
                    <a:pos x="200" y="19"/>
                  </a:cxn>
                  <a:cxn ang="0">
                    <a:pos x="204" y="20"/>
                  </a:cxn>
                  <a:cxn ang="0">
                    <a:pos x="213" y="19"/>
                  </a:cxn>
                  <a:cxn ang="0">
                    <a:pos x="216" y="22"/>
                  </a:cxn>
                  <a:cxn ang="0">
                    <a:pos x="213" y="22"/>
                  </a:cxn>
                  <a:cxn ang="0">
                    <a:pos x="214" y="27"/>
                  </a:cxn>
                  <a:cxn ang="0">
                    <a:pos x="206" y="30"/>
                  </a:cxn>
                  <a:cxn ang="0">
                    <a:pos x="189" y="28"/>
                  </a:cxn>
                  <a:cxn ang="0">
                    <a:pos x="181" y="31"/>
                  </a:cxn>
                  <a:cxn ang="0">
                    <a:pos x="176" y="34"/>
                  </a:cxn>
                  <a:cxn ang="0">
                    <a:pos x="172" y="36"/>
                  </a:cxn>
                  <a:cxn ang="0">
                    <a:pos x="164" y="41"/>
                  </a:cxn>
                  <a:cxn ang="0">
                    <a:pos x="166" y="47"/>
                  </a:cxn>
                  <a:cxn ang="0">
                    <a:pos x="168" y="56"/>
                  </a:cxn>
                </a:cxnLst>
                <a:rect l="0" t="0" r="r" b="b"/>
                <a:pathLst>
                  <a:path w="217" h="154">
                    <a:moveTo>
                      <a:pt x="7" y="154"/>
                    </a:moveTo>
                    <a:lnTo>
                      <a:pt x="11" y="148"/>
                    </a:lnTo>
                    <a:lnTo>
                      <a:pt x="18" y="140"/>
                    </a:lnTo>
                    <a:lnTo>
                      <a:pt x="19" y="135"/>
                    </a:lnTo>
                    <a:lnTo>
                      <a:pt x="19" y="130"/>
                    </a:lnTo>
                    <a:lnTo>
                      <a:pt x="18" y="126"/>
                    </a:lnTo>
                    <a:lnTo>
                      <a:pt x="14" y="124"/>
                    </a:lnTo>
                    <a:lnTo>
                      <a:pt x="11" y="122"/>
                    </a:lnTo>
                    <a:lnTo>
                      <a:pt x="7" y="122"/>
                    </a:lnTo>
                    <a:lnTo>
                      <a:pt x="4" y="119"/>
                    </a:lnTo>
                    <a:lnTo>
                      <a:pt x="4" y="116"/>
                    </a:lnTo>
                    <a:lnTo>
                      <a:pt x="6" y="111"/>
                    </a:lnTo>
                    <a:lnTo>
                      <a:pt x="4" y="107"/>
                    </a:lnTo>
                    <a:lnTo>
                      <a:pt x="3" y="102"/>
                    </a:lnTo>
                    <a:lnTo>
                      <a:pt x="2" y="99"/>
                    </a:lnTo>
                    <a:lnTo>
                      <a:pt x="3" y="94"/>
                    </a:lnTo>
                    <a:lnTo>
                      <a:pt x="6" y="88"/>
                    </a:lnTo>
                    <a:lnTo>
                      <a:pt x="4" y="85"/>
                    </a:lnTo>
                    <a:lnTo>
                      <a:pt x="0" y="85"/>
                    </a:lnTo>
                    <a:lnTo>
                      <a:pt x="0" y="78"/>
                    </a:lnTo>
                    <a:lnTo>
                      <a:pt x="0" y="77"/>
                    </a:lnTo>
                    <a:lnTo>
                      <a:pt x="7" y="74"/>
                    </a:lnTo>
                    <a:lnTo>
                      <a:pt x="7" y="71"/>
                    </a:lnTo>
                    <a:lnTo>
                      <a:pt x="11" y="64"/>
                    </a:lnTo>
                    <a:lnTo>
                      <a:pt x="12" y="58"/>
                    </a:lnTo>
                    <a:lnTo>
                      <a:pt x="12" y="53"/>
                    </a:lnTo>
                    <a:lnTo>
                      <a:pt x="12" y="50"/>
                    </a:lnTo>
                    <a:lnTo>
                      <a:pt x="14" y="52"/>
                    </a:lnTo>
                    <a:lnTo>
                      <a:pt x="16" y="53"/>
                    </a:lnTo>
                    <a:lnTo>
                      <a:pt x="19" y="55"/>
                    </a:lnTo>
                    <a:lnTo>
                      <a:pt x="23" y="53"/>
                    </a:lnTo>
                    <a:lnTo>
                      <a:pt x="24" y="55"/>
                    </a:lnTo>
                    <a:lnTo>
                      <a:pt x="27" y="56"/>
                    </a:lnTo>
                    <a:lnTo>
                      <a:pt x="28" y="58"/>
                    </a:lnTo>
                    <a:lnTo>
                      <a:pt x="30" y="58"/>
                    </a:lnTo>
                    <a:lnTo>
                      <a:pt x="31" y="58"/>
                    </a:lnTo>
                    <a:lnTo>
                      <a:pt x="35" y="58"/>
                    </a:lnTo>
                    <a:lnTo>
                      <a:pt x="36" y="56"/>
                    </a:lnTo>
                    <a:lnTo>
                      <a:pt x="39" y="55"/>
                    </a:lnTo>
                    <a:lnTo>
                      <a:pt x="40" y="53"/>
                    </a:lnTo>
                    <a:lnTo>
                      <a:pt x="40" y="50"/>
                    </a:lnTo>
                    <a:lnTo>
                      <a:pt x="42" y="50"/>
                    </a:lnTo>
                    <a:lnTo>
                      <a:pt x="43" y="49"/>
                    </a:lnTo>
                    <a:lnTo>
                      <a:pt x="42" y="49"/>
                    </a:lnTo>
                    <a:lnTo>
                      <a:pt x="42" y="47"/>
                    </a:lnTo>
                    <a:lnTo>
                      <a:pt x="43" y="47"/>
                    </a:lnTo>
                    <a:lnTo>
                      <a:pt x="46" y="45"/>
                    </a:lnTo>
                    <a:lnTo>
                      <a:pt x="49" y="45"/>
                    </a:lnTo>
                    <a:lnTo>
                      <a:pt x="52" y="44"/>
                    </a:lnTo>
                    <a:lnTo>
                      <a:pt x="55" y="42"/>
                    </a:lnTo>
                    <a:lnTo>
                      <a:pt x="56" y="41"/>
                    </a:lnTo>
                    <a:lnTo>
                      <a:pt x="57" y="41"/>
                    </a:lnTo>
                    <a:lnTo>
                      <a:pt x="61" y="38"/>
                    </a:lnTo>
                    <a:lnTo>
                      <a:pt x="63" y="38"/>
                    </a:lnTo>
                    <a:lnTo>
                      <a:pt x="63" y="34"/>
                    </a:lnTo>
                    <a:lnTo>
                      <a:pt x="63" y="31"/>
                    </a:lnTo>
                    <a:lnTo>
                      <a:pt x="64" y="31"/>
                    </a:lnTo>
                    <a:lnTo>
                      <a:pt x="65" y="27"/>
                    </a:lnTo>
                    <a:lnTo>
                      <a:pt x="65" y="25"/>
                    </a:lnTo>
                    <a:lnTo>
                      <a:pt x="65" y="23"/>
                    </a:lnTo>
                    <a:lnTo>
                      <a:pt x="67" y="23"/>
                    </a:lnTo>
                    <a:lnTo>
                      <a:pt x="68" y="22"/>
                    </a:lnTo>
                    <a:lnTo>
                      <a:pt x="71" y="22"/>
                    </a:lnTo>
                    <a:lnTo>
                      <a:pt x="72" y="22"/>
                    </a:lnTo>
                    <a:lnTo>
                      <a:pt x="76" y="22"/>
                    </a:lnTo>
                    <a:lnTo>
                      <a:pt x="77" y="22"/>
                    </a:lnTo>
                    <a:lnTo>
                      <a:pt x="77" y="20"/>
                    </a:lnTo>
                    <a:lnTo>
                      <a:pt x="77" y="17"/>
                    </a:lnTo>
                    <a:lnTo>
                      <a:pt x="79" y="17"/>
                    </a:lnTo>
                    <a:lnTo>
                      <a:pt x="80" y="17"/>
                    </a:lnTo>
                    <a:lnTo>
                      <a:pt x="81" y="17"/>
                    </a:lnTo>
                    <a:lnTo>
                      <a:pt x="85" y="19"/>
                    </a:lnTo>
                    <a:lnTo>
                      <a:pt x="88" y="20"/>
                    </a:lnTo>
                    <a:lnTo>
                      <a:pt x="92" y="20"/>
                    </a:lnTo>
                    <a:lnTo>
                      <a:pt x="100" y="20"/>
                    </a:lnTo>
                    <a:lnTo>
                      <a:pt x="101" y="20"/>
                    </a:lnTo>
                    <a:lnTo>
                      <a:pt x="104" y="22"/>
                    </a:lnTo>
                    <a:lnTo>
                      <a:pt x="107" y="20"/>
                    </a:lnTo>
                    <a:lnTo>
                      <a:pt x="109" y="22"/>
                    </a:lnTo>
                    <a:lnTo>
                      <a:pt x="111" y="22"/>
                    </a:lnTo>
                    <a:lnTo>
                      <a:pt x="115" y="27"/>
                    </a:lnTo>
                    <a:lnTo>
                      <a:pt x="117" y="25"/>
                    </a:lnTo>
                    <a:lnTo>
                      <a:pt x="119" y="25"/>
                    </a:lnTo>
                    <a:lnTo>
                      <a:pt x="123" y="22"/>
                    </a:lnTo>
                    <a:lnTo>
                      <a:pt x="124" y="22"/>
                    </a:lnTo>
                    <a:lnTo>
                      <a:pt x="125" y="22"/>
                    </a:lnTo>
                    <a:lnTo>
                      <a:pt x="127" y="22"/>
                    </a:lnTo>
                    <a:lnTo>
                      <a:pt x="128" y="20"/>
                    </a:lnTo>
                    <a:lnTo>
                      <a:pt x="129" y="22"/>
                    </a:lnTo>
                    <a:lnTo>
                      <a:pt x="131" y="22"/>
                    </a:lnTo>
                    <a:lnTo>
                      <a:pt x="135" y="23"/>
                    </a:lnTo>
                    <a:lnTo>
                      <a:pt x="136" y="22"/>
                    </a:lnTo>
                    <a:lnTo>
                      <a:pt x="135" y="20"/>
                    </a:lnTo>
                    <a:lnTo>
                      <a:pt x="135" y="19"/>
                    </a:lnTo>
                    <a:lnTo>
                      <a:pt x="137" y="16"/>
                    </a:lnTo>
                    <a:lnTo>
                      <a:pt x="139" y="16"/>
                    </a:lnTo>
                    <a:lnTo>
                      <a:pt x="140" y="16"/>
                    </a:lnTo>
                    <a:lnTo>
                      <a:pt x="143" y="16"/>
                    </a:lnTo>
                    <a:lnTo>
                      <a:pt x="144" y="17"/>
                    </a:lnTo>
                    <a:lnTo>
                      <a:pt x="145" y="17"/>
                    </a:lnTo>
                    <a:lnTo>
                      <a:pt x="147" y="17"/>
                    </a:lnTo>
                    <a:lnTo>
                      <a:pt x="148" y="14"/>
                    </a:lnTo>
                    <a:lnTo>
                      <a:pt x="147" y="12"/>
                    </a:lnTo>
                    <a:lnTo>
                      <a:pt x="147" y="11"/>
                    </a:lnTo>
                    <a:lnTo>
                      <a:pt x="149" y="6"/>
                    </a:lnTo>
                    <a:lnTo>
                      <a:pt x="153" y="3"/>
                    </a:lnTo>
                    <a:lnTo>
                      <a:pt x="155" y="1"/>
                    </a:lnTo>
                    <a:lnTo>
                      <a:pt x="156" y="1"/>
                    </a:lnTo>
                    <a:lnTo>
                      <a:pt x="159" y="0"/>
                    </a:lnTo>
                    <a:lnTo>
                      <a:pt x="160" y="0"/>
                    </a:lnTo>
                    <a:lnTo>
                      <a:pt x="164" y="5"/>
                    </a:lnTo>
                    <a:lnTo>
                      <a:pt x="164" y="6"/>
                    </a:lnTo>
                    <a:lnTo>
                      <a:pt x="162" y="8"/>
                    </a:lnTo>
                    <a:lnTo>
                      <a:pt x="162" y="9"/>
                    </a:lnTo>
                    <a:lnTo>
                      <a:pt x="164" y="9"/>
                    </a:lnTo>
                    <a:lnTo>
                      <a:pt x="165" y="9"/>
                    </a:lnTo>
                    <a:lnTo>
                      <a:pt x="166" y="9"/>
                    </a:lnTo>
                    <a:lnTo>
                      <a:pt x="168" y="11"/>
                    </a:lnTo>
                    <a:lnTo>
                      <a:pt x="166" y="12"/>
                    </a:lnTo>
                    <a:lnTo>
                      <a:pt x="166" y="14"/>
                    </a:lnTo>
                    <a:lnTo>
                      <a:pt x="166" y="16"/>
                    </a:lnTo>
                    <a:lnTo>
                      <a:pt x="166" y="17"/>
                    </a:lnTo>
                    <a:lnTo>
                      <a:pt x="166" y="19"/>
                    </a:lnTo>
                    <a:lnTo>
                      <a:pt x="166" y="22"/>
                    </a:lnTo>
                    <a:lnTo>
                      <a:pt x="165" y="23"/>
                    </a:lnTo>
                    <a:lnTo>
                      <a:pt x="165" y="27"/>
                    </a:lnTo>
                    <a:lnTo>
                      <a:pt x="168" y="28"/>
                    </a:lnTo>
                    <a:lnTo>
                      <a:pt x="169" y="31"/>
                    </a:lnTo>
                    <a:lnTo>
                      <a:pt x="169" y="33"/>
                    </a:lnTo>
                    <a:lnTo>
                      <a:pt x="170" y="33"/>
                    </a:lnTo>
                    <a:lnTo>
                      <a:pt x="172" y="31"/>
                    </a:lnTo>
                    <a:lnTo>
                      <a:pt x="176" y="30"/>
                    </a:lnTo>
                    <a:lnTo>
                      <a:pt x="178" y="27"/>
                    </a:lnTo>
                    <a:lnTo>
                      <a:pt x="185" y="27"/>
                    </a:lnTo>
                    <a:lnTo>
                      <a:pt x="185" y="25"/>
                    </a:lnTo>
                    <a:lnTo>
                      <a:pt x="186" y="23"/>
                    </a:lnTo>
                    <a:lnTo>
                      <a:pt x="189" y="22"/>
                    </a:lnTo>
                    <a:lnTo>
                      <a:pt x="190" y="22"/>
                    </a:lnTo>
                    <a:lnTo>
                      <a:pt x="193" y="20"/>
                    </a:lnTo>
                    <a:lnTo>
                      <a:pt x="194" y="19"/>
                    </a:lnTo>
                    <a:lnTo>
                      <a:pt x="196" y="19"/>
                    </a:lnTo>
                    <a:lnTo>
                      <a:pt x="197" y="19"/>
                    </a:lnTo>
                    <a:lnTo>
                      <a:pt x="198" y="19"/>
                    </a:lnTo>
                    <a:lnTo>
                      <a:pt x="200" y="19"/>
                    </a:lnTo>
                    <a:lnTo>
                      <a:pt x="201" y="19"/>
                    </a:lnTo>
                    <a:lnTo>
                      <a:pt x="201" y="22"/>
                    </a:lnTo>
                    <a:lnTo>
                      <a:pt x="202" y="22"/>
                    </a:lnTo>
                    <a:lnTo>
                      <a:pt x="204" y="20"/>
                    </a:lnTo>
                    <a:lnTo>
                      <a:pt x="205" y="20"/>
                    </a:lnTo>
                    <a:lnTo>
                      <a:pt x="209" y="20"/>
                    </a:lnTo>
                    <a:lnTo>
                      <a:pt x="212" y="19"/>
                    </a:lnTo>
                    <a:lnTo>
                      <a:pt x="213" y="19"/>
                    </a:lnTo>
                    <a:lnTo>
                      <a:pt x="214" y="20"/>
                    </a:lnTo>
                    <a:lnTo>
                      <a:pt x="217" y="20"/>
                    </a:lnTo>
                    <a:lnTo>
                      <a:pt x="217" y="22"/>
                    </a:lnTo>
                    <a:lnTo>
                      <a:pt x="216" y="22"/>
                    </a:lnTo>
                    <a:lnTo>
                      <a:pt x="217" y="22"/>
                    </a:lnTo>
                    <a:lnTo>
                      <a:pt x="216" y="22"/>
                    </a:lnTo>
                    <a:lnTo>
                      <a:pt x="214" y="22"/>
                    </a:lnTo>
                    <a:lnTo>
                      <a:pt x="213" y="22"/>
                    </a:lnTo>
                    <a:lnTo>
                      <a:pt x="212" y="23"/>
                    </a:lnTo>
                    <a:lnTo>
                      <a:pt x="212" y="25"/>
                    </a:lnTo>
                    <a:lnTo>
                      <a:pt x="213" y="25"/>
                    </a:lnTo>
                    <a:lnTo>
                      <a:pt x="214" y="27"/>
                    </a:lnTo>
                    <a:lnTo>
                      <a:pt x="213" y="28"/>
                    </a:lnTo>
                    <a:lnTo>
                      <a:pt x="210" y="27"/>
                    </a:lnTo>
                    <a:lnTo>
                      <a:pt x="209" y="28"/>
                    </a:lnTo>
                    <a:lnTo>
                      <a:pt x="206" y="30"/>
                    </a:lnTo>
                    <a:lnTo>
                      <a:pt x="202" y="28"/>
                    </a:lnTo>
                    <a:lnTo>
                      <a:pt x="200" y="28"/>
                    </a:lnTo>
                    <a:lnTo>
                      <a:pt x="198" y="28"/>
                    </a:lnTo>
                    <a:lnTo>
                      <a:pt x="189" y="28"/>
                    </a:lnTo>
                    <a:lnTo>
                      <a:pt x="188" y="28"/>
                    </a:lnTo>
                    <a:lnTo>
                      <a:pt x="185" y="30"/>
                    </a:lnTo>
                    <a:lnTo>
                      <a:pt x="184" y="30"/>
                    </a:lnTo>
                    <a:lnTo>
                      <a:pt x="181" y="31"/>
                    </a:lnTo>
                    <a:lnTo>
                      <a:pt x="178" y="31"/>
                    </a:lnTo>
                    <a:lnTo>
                      <a:pt x="177" y="33"/>
                    </a:lnTo>
                    <a:lnTo>
                      <a:pt x="176" y="33"/>
                    </a:lnTo>
                    <a:lnTo>
                      <a:pt x="176" y="34"/>
                    </a:lnTo>
                    <a:lnTo>
                      <a:pt x="173" y="34"/>
                    </a:lnTo>
                    <a:lnTo>
                      <a:pt x="172" y="36"/>
                    </a:lnTo>
                    <a:lnTo>
                      <a:pt x="173" y="36"/>
                    </a:lnTo>
                    <a:lnTo>
                      <a:pt x="172" y="36"/>
                    </a:lnTo>
                    <a:lnTo>
                      <a:pt x="170" y="36"/>
                    </a:lnTo>
                    <a:lnTo>
                      <a:pt x="169" y="36"/>
                    </a:lnTo>
                    <a:lnTo>
                      <a:pt x="168" y="38"/>
                    </a:lnTo>
                    <a:lnTo>
                      <a:pt x="164" y="41"/>
                    </a:lnTo>
                    <a:lnTo>
                      <a:pt x="162" y="42"/>
                    </a:lnTo>
                    <a:lnTo>
                      <a:pt x="162" y="44"/>
                    </a:lnTo>
                    <a:lnTo>
                      <a:pt x="165" y="45"/>
                    </a:lnTo>
                    <a:lnTo>
                      <a:pt x="166" y="47"/>
                    </a:lnTo>
                    <a:lnTo>
                      <a:pt x="168" y="52"/>
                    </a:lnTo>
                    <a:lnTo>
                      <a:pt x="169" y="53"/>
                    </a:lnTo>
                    <a:lnTo>
                      <a:pt x="169" y="55"/>
                    </a:lnTo>
                    <a:lnTo>
                      <a:pt x="168" y="56"/>
                    </a:lnTo>
                    <a:lnTo>
                      <a:pt x="169" y="5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3" name="Freeform 42"/>
              <p:cNvSpPr>
                <a:spLocks/>
              </p:cNvSpPr>
              <p:nvPr/>
            </p:nvSpPr>
            <p:spPr bwMode="auto">
              <a:xfrm>
                <a:off x="5192248" y="3082018"/>
                <a:ext cx="203969" cy="130629"/>
              </a:xfrm>
              <a:custGeom>
                <a:avLst/>
                <a:gdLst/>
                <a:ahLst/>
                <a:cxnLst>
                  <a:cxn ang="0">
                    <a:pos x="161" y="2"/>
                  </a:cxn>
                  <a:cxn ang="0">
                    <a:pos x="158" y="6"/>
                  </a:cxn>
                  <a:cxn ang="0">
                    <a:pos x="154" y="9"/>
                  </a:cxn>
                  <a:cxn ang="0">
                    <a:pos x="153" y="13"/>
                  </a:cxn>
                  <a:cxn ang="0">
                    <a:pos x="154" y="14"/>
                  </a:cxn>
                  <a:cxn ang="0">
                    <a:pos x="154" y="17"/>
                  </a:cxn>
                  <a:cxn ang="0">
                    <a:pos x="152" y="20"/>
                  </a:cxn>
                  <a:cxn ang="0">
                    <a:pos x="148" y="22"/>
                  </a:cxn>
                  <a:cxn ang="0">
                    <a:pos x="140" y="20"/>
                  </a:cxn>
                  <a:cxn ang="0">
                    <a:pos x="137" y="22"/>
                  </a:cxn>
                  <a:cxn ang="0">
                    <a:pos x="137" y="24"/>
                  </a:cxn>
                  <a:cxn ang="0">
                    <a:pos x="140" y="27"/>
                  </a:cxn>
                  <a:cxn ang="0">
                    <a:pos x="142" y="31"/>
                  </a:cxn>
                  <a:cxn ang="0">
                    <a:pos x="141" y="35"/>
                  </a:cxn>
                  <a:cxn ang="0">
                    <a:pos x="136" y="38"/>
                  </a:cxn>
                  <a:cxn ang="0">
                    <a:pos x="130" y="38"/>
                  </a:cxn>
                  <a:cxn ang="0">
                    <a:pos x="129" y="42"/>
                  </a:cxn>
                  <a:cxn ang="0">
                    <a:pos x="129" y="46"/>
                  </a:cxn>
                  <a:cxn ang="0">
                    <a:pos x="128" y="47"/>
                  </a:cxn>
                  <a:cxn ang="0">
                    <a:pos x="126" y="49"/>
                  </a:cxn>
                  <a:cxn ang="0">
                    <a:pos x="126" y="55"/>
                  </a:cxn>
                  <a:cxn ang="0">
                    <a:pos x="126" y="60"/>
                  </a:cxn>
                  <a:cxn ang="0">
                    <a:pos x="120" y="64"/>
                  </a:cxn>
                  <a:cxn ang="0">
                    <a:pos x="118" y="63"/>
                  </a:cxn>
                  <a:cxn ang="0">
                    <a:pos x="116" y="61"/>
                  </a:cxn>
                  <a:cxn ang="0">
                    <a:pos x="116" y="63"/>
                  </a:cxn>
                  <a:cxn ang="0">
                    <a:pos x="109" y="61"/>
                  </a:cxn>
                  <a:cxn ang="0">
                    <a:pos x="106" y="63"/>
                  </a:cxn>
                  <a:cxn ang="0">
                    <a:pos x="101" y="68"/>
                  </a:cxn>
                  <a:cxn ang="0">
                    <a:pos x="104" y="69"/>
                  </a:cxn>
                  <a:cxn ang="0">
                    <a:pos x="98" y="71"/>
                  </a:cxn>
                  <a:cxn ang="0">
                    <a:pos x="92" y="71"/>
                  </a:cxn>
                  <a:cxn ang="0">
                    <a:pos x="89" y="71"/>
                  </a:cxn>
                  <a:cxn ang="0">
                    <a:pos x="84" y="75"/>
                  </a:cxn>
                  <a:cxn ang="0">
                    <a:pos x="82" y="82"/>
                  </a:cxn>
                  <a:cxn ang="0">
                    <a:pos x="81" y="91"/>
                  </a:cxn>
                  <a:cxn ang="0">
                    <a:pos x="82" y="94"/>
                  </a:cxn>
                  <a:cxn ang="0">
                    <a:pos x="73" y="97"/>
                  </a:cxn>
                  <a:cxn ang="0">
                    <a:pos x="62" y="101"/>
                  </a:cxn>
                  <a:cxn ang="0">
                    <a:pos x="53" y="101"/>
                  </a:cxn>
                  <a:cxn ang="0">
                    <a:pos x="49" y="102"/>
                  </a:cxn>
                  <a:cxn ang="0">
                    <a:pos x="48" y="104"/>
                  </a:cxn>
                  <a:cxn ang="0">
                    <a:pos x="39" y="102"/>
                  </a:cxn>
                  <a:cxn ang="0">
                    <a:pos x="32" y="102"/>
                  </a:cxn>
                  <a:cxn ang="0">
                    <a:pos x="27" y="102"/>
                  </a:cxn>
                  <a:cxn ang="0">
                    <a:pos x="25" y="104"/>
                  </a:cxn>
                  <a:cxn ang="0">
                    <a:pos x="21" y="104"/>
                  </a:cxn>
                  <a:cxn ang="0">
                    <a:pos x="0" y="96"/>
                  </a:cxn>
                </a:cxnLst>
                <a:rect l="0" t="0" r="r" b="b"/>
                <a:pathLst>
                  <a:path w="162" h="104">
                    <a:moveTo>
                      <a:pt x="162" y="0"/>
                    </a:moveTo>
                    <a:lnTo>
                      <a:pt x="161" y="2"/>
                    </a:lnTo>
                    <a:lnTo>
                      <a:pt x="161" y="3"/>
                    </a:lnTo>
                    <a:lnTo>
                      <a:pt x="158" y="6"/>
                    </a:lnTo>
                    <a:lnTo>
                      <a:pt x="157" y="8"/>
                    </a:lnTo>
                    <a:lnTo>
                      <a:pt x="154" y="9"/>
                    </a:lnTo>
                    <a:lnTo>
                      <a:pt x="154" y="11"/>
                    </a:lnTo>
                    <a:lnTo>
                      <a:pt x="153" y="13"/>
                    </a:lnTo>
                    <a:lnTo>
                      <a:pt x="153" y="14"/>
                    </a:lnTo>
                    <a:lnTo>
                      <a:pt x="154" y="14"/>
                    </a:lnTo>
                    <a:lnTo>
                      <a:pt x="154" y="16"/>
                    </a:lnTo>
                    <a:lnTo>
                      <a:pt x="154" y="17"/>
                    </a:lnTo>
                    <a:lnTo>
                      <a:pt x="154" y="19"/>
                    </a:lnTo>
                    <a:lnTo>
                      <a:pt x="152" y="20"/>
                    </a:lnTo>
                    <a:lnTo>
                      <a:pt x="150" y="22"/>
                    </a:lnTo>
                    <a:lnTo>
                      <a:pt x="148" y="22"/>
                    </a:lnTo>
                    <a:lnTo>
                      <a:pt x="144" y="22"/>
                    </a:lnTo>
                    <a:lnTo>
                      <a:pt x="140" y="20"/>
                    </a:lnTo>
                    <a:lnTo>
                      <a:pt x="138" y="20"/>
                    </a:lnTo>
                    <a:lnTo>
                      <a:pt x="137" y="22"/>
                    </a:lnTo>
                    <a:lnTo>
                      <a:pt x="136" y="24"/>
                    </a:lnTo>
                    <a:lnTo>
                      <a:pt x="137" y="24"/>
                    </a:lnTo>
                    <a:lnTo>
                      <a:pt x="138" y="27"/>
                    </a:lnTo>
                    <a:lnTo>
                      <a:pt x="140" y="27"/>
                    </a:lnTo>
                    <a:lnTo>
                      <a:pt x="141" y="31"/>
                    </a:lnTo>
                    <a:lnTo>
                      <a:pt x="142" y="31"/>
                    </a:lnTo>
                    <a:lnTo>
                      <a:pt x="142" y="33"/>
                    </a:lnTo>
                    <a:lnTo>
                      <a:pt x="141" y="35"/>
                    </a:lnTo>
                    <a:lnTo>
                      <a:pt x="138" y="36"/>
                    </a:lnTo>
                    <a:lnTo>
                      <a:pt x="136" y="38"/>
                    </a:lnTo>
                    <a:lnTo>
                      <a:pt x="134" y="38"/>
                    </a:lnTo>
                    <a:lnTo>
                      <a:pt x="130" y="38"/>
                    </a:lnTo>
                    <a:lnTo>
                      <a:pt x="130" y="42"/>
                    </a:lnTo>
                    <a:lnTo>
                      <a:pt x="129" y="42"/>
                    </a:lnTo>
                    <a:lnTo>
                      <a:pt x="128" y="44"/>
                    </a:lnTo>
                    <a:lnTo>
                      <a:pt x="129" y="46"/>
                    </a:lnTo>
                    <a:lnTo>
                      <a:pt x="129" y="47"/>
                    </a:lnTo>
                    <a:lnTo>
                      <a:pt x="128" y="47"/>
                    </a:lnTo>
                    <a:lnTo>
                      <a:pt x="126" y="47"/>
                    </a:lnTo>
                    <a:lnTo>
                      <a:pt x="126" y="49"/>
                    </a:lnTo>
                    <a:lnTo>
                      <a:pt x="125" y="50"/>
                    </a:lnTo>
                    <a:lnTo>
                      <a:pt x="126" y="55"/>
                    </a:lnTo>
                    <a:lnTo>
                      <a:pt x="126" y="58"/>
                    </a:lnTo>
                    <a:lnTo>
                      <a:pt x="126" y="60"/>
                    </a:lnTo>
                    <a:lnTo>
                      <a:pt x="121" y="64"/>
                    </a:lnTo>
                    <a:lnTo>
                      <a:pt x="120" y="64"/>
                    </a:lnTo>
                    <a:lnTo>
                      <a:pt x="118" y="64"/>
                    </a:lnTo>
                    <a:lnTo>
                      <a:pt x="118" y="63"/>
                    </a:lnTo>
                    <a:lnTo>
                      <a:pt x="118" y="61"/>
                    </a:lnTo>
                    <a:lnTo>
                      <a:pt x="116" y="61"/>
                    </a:lnTo>
                    <a:lnTo>
                      <a:pt x="114" y="61"/>
                    </a:lnTo>
                    <a:lnTo>
                      <a:pt x="116" y="63"/>
                    </a:lnTo>
                    <a:lnTo>
                      <a:pt x="110" y="61"/>
                    </a:lnTo>
                    <a:lnTo>
                      <a:pt x="109" y="61"/>
                    </a:lnTo>
                    <a:lnTo>
                      <a:pt x="108" y="63"/>
                    </a:lnTo>
                    <a:lnTo>
                      <a:pt x="106" y="63"/>
                    </a:lnTo>
                    <a:lnTo>
                      <a:pt x="102" y="66"/>
                    </a:lnTo>
                    <a:lnTo>
                      <a:pt x="101" y="68"/>
                    </a:lnTo>
                    <a:lnTo>
                      <a:pt x="104" y="68"/>
                    </a:lnTo>
                    <a:lnTo>
                      <a:pt x="104" y="69"/>
                    </a:lnTo>
                    <a:lnTo>
                      <a:pt x="101" y="71"/>
                    </a:lnTo>
                    <a:lnTo>
                      <a:pt x="98" y="71"/>
                    </a:lnTo>
                    <a:lnTo>
                      <a:pt x="94" y="71"/>
                    </a:lnTo>
                    <a:lnTo>
                      <a:pt x="92" y="71"/>
                    </a:lnTo>
                    <a:lnTo>
                      <a:pt x="90" y="69"/>
                    </a:lnTo>
                    <a:lnTo>
                      <a:pt x="89" y="71"/>
                    </a:lnTo>
                    <a:lnTo>
                      <a:pt x="88" y="74"/>
                    </a:lnTo>
                    <a:lnTo>
                      <a:pt x="84" y="75"/>
                    </a:lnTo>
                    <a:lnTo>
                      <a:pt x="82" y="77"/>
                    </a:lnTo>
                    <a:lnTo>
                      <a:pt x="82" y="82"/>
                    </a:lnTo>
                    <a:lnTo>
                      <a:pt x="82" y="85"/>
                    </a:lnTo>
                    <a:lnTo>
                      <a:pt x="81" y="91"/>
                    </a:lnTo>
                    <a:lnTo>
                      <a:pt x="82" y="93"/>
                    </a:lnTo>
                    <a:lnTo>
                      <a:pt x="82" y="94"/>
                    </a:lnTo>
                    <a:lnTo>
                      <a:pt x="80" y="96"/>
                    </a:lnTo>
                    <a:lnTo>
                      <a:pt x="73" y="97"/>
                    </a:lnTo>
                    <a:lnTo>
                      <a:pt x="68" y="101"/>
                    </a:lnTo>
                    <a:lnTo>
                      <a:pt x="62" y="101"/>
                    </a:lnTo>
                    <a:lnTo>
                      <a:pt x="56" y="101"/>
                    </a:lnTo>
                    <a:lnTo>
                      <a:pt x="53" y="101"/>
                    </a:lnTo>
                    <a:lnTo>
                      <a:pt x="50" y="101"/>
                    </a:lnTo>
                    <a:lnTo>
                      <a:pt x="49" y="102"/>
                    </a:lnTo>
                    <a:lnTo>
                      <a:pt x="49" y="104"/>
                    </a:lnTo>
                    <a:lnTo>
                      <a:pt x="48" y="104"/>
                    </a:lnTo>
                    <a:lnTo>
                      <a:pt x="44" y="102"/>
                    </a:lnTo>
                    <a:lnTo>
                      <a:pt x="39" y="102"/>
                    </a:lnTo>
                    <a:lnTo>
                      <a:pt x="35" y="102"/>
                    </a:lnTo>
                    <a:lnTo>
                      <a:pt x="32" y="102"/>
                    </a:lnTo>
                    <a:lnTo>
                      <a:pt x="29" y="102"/>
                    </a:lnTo>
                    <a:lnTo>
                      <a:pt x="27" y="102"/>
                    </a:lnTo>
                    <a:lnTo>
                      <a:pt x="25" y="102"/>
                    </a:lnTo>
                    <a:lnTo>
                      <a:pt x="25" y="104"/>
                    </a:lnTo>
                    <a:lnTo>
                      <a:pt x="24" y="104"/>
                    </a:lnTo>
                    <a:lnTo>
                      <a:pt x="21" y="104"/>
                    </a:lnTo>
                    <a:lnTo>
                      <a:pt x="16" y="101"/>
                    </a:lnTo>
                    <a:lnTo>
                      <a:pt x="0" y="9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4" name="Freeform 43"/>
              <p:cNvSpPr>
                <a:spLocks/>
              </p:cNvSpPr>
              <p:nvPr/>
            </p:nvSpPr>
            <p:spPr bwMode="auto">
              <a:xfrm>
                <a:off x="5554006" y="3192237"/>
                <a:ext cx="152656" cy="88446"/>
              </a:xfrm>
              <a:custGeom>
                <a:avLst/>
                <a:gdLst/>
                <a:ahLst/>
                <a:cxnLst>
                  <a:cxn ang="0">
                    <a:pos x="119" y="49"/>
                  </a:cxn>
                  <a:cxn ang="0">
                    <a:pos x="117" y="58"/>
                  </a:cxn>
                  <a:cxn ang="0">
                    <a:pos x="121" y="63"/>
                  </a:cxn>
                  <a:cxn ang="0">
                    <a:pos x="116" y="69"/>
                  </a:cxn>
                  <a:cxn ang="0">
                    <a:pos x="107" y="69"/>
                  </a:cxn>
                  <a:cxn ang="0">
                    <a:pos x="100" y="67"/>
                  </a:cxn>
                  <a:cxn ang="0">
                    <a:pos x="83" y="63"/>
                  </a:cxn>
                  <a:cxn ang="0">
                    <a:pos x="71" y="60"/>
                  </a:cxn>
                  <a:cxn ang="0">
                    <a:pos x="64" y="53"/>
                  </a:cxn>
                  <a:cxn ang="0">
                    <a:pos x="58" y="53"/>
                  </a:cxn>
                  <a:cxn ang="0">
                    <a:pos x="51" y="52"/>
                  </a:cxn>
                  <a:cxn ang="0">
                    <a:pos x="42" y="52"/>
                  </a:cxn>
                  <a:cxn ang="0">
                    <a:pos x="35" y="47"/>
                  </a:cxn>
                  <a:cxn ang="0">
                    <a:pos x="28" y="44"/>
                  </a:cxn>
                  <a:cxn ang="0">
                    <a:pos x="22" y="41"/>
                  </a:cxn>
                  <a:cxn ang="0">
                    <a:pos x="14" y="35"/>
                  </a:cxn>
                  <a:cxn ang="0">
                    <a:pos x="7" y="31"/>
                  </a:cxn>
                  <a:cxn ang="0">
                    <a:pos x="4" y="28"/>
                  </a:cxn>
                  <a:cxn ang="0">
                    <a:pos x="2" y="22"/>
                  </a:cxn>
                  <a:cxn ang="0">
                    <a:pos x="4" y="19"/>
                  </a:cxn>
                  <a:cxn ang="0">
                    <a:pos x="6" y="13"/>
                  </a:cxn>
                  <a:cxn ang="0">
                    <a:pos x="6" y="8"/>
                  </a:cxn>
                  <a:cxn ang="0">
                    <a:pos x="11" y="5"/>
                  </a:cxn>
                  <a:cxn ang="0">
                    <a:pos x="14" y="2"/>
                  </a:cxn>
                  <a:cxn ang="0">
                    <a:pos x="16" y="3"/>
                  </a:cxn>
                  <a:cxn ang="0">
                    <a:pos x="20" y="2"/>
                  </a:cxn>
                  <a:cxn ang="0">
                    <a:pos x="26" y="2"/>
                  </a:cxn>
                  <a:cxn ang="0">
                    <a:pos x="38" y="5"/>
                  </a:cxn>
                  <a:cxn ang="0">
                    <a:pos x="46" y="11"/>
                  </a:cxn>
                  <a:cxn ang="0">
                    <a:pos x="51" y="20"/>
                  </a:cxn>
                  <a:cxn ang="0">
                    <a:pos x="55" y="20"/>
                  </a:cxn>
                  <a:cxn ang="0">
                    <a:pos x="58" y="19"/>
                  </a:cxn>
                  <a:cxn ang="0">
                    <a:pos x="63" y="19"/>
                  </a:cxn>
                  <a:cxn ang="0">
                    <a:pos x="62" y="27"/>
                  </a:cxn>
                  <a:cxn ang="0">
                    <a:pos x="64" y="28"/>
                  </a:cxn>
                  <a:cxn ang="0">
                    <a:pos x="68" y="30"/>
                  </a:cxn>
                  <a:cxn ang="0">
                    <a:pos x="74" y="30"/>
                  </a:cxn>
                  <a:cxn ang="0">
                    <a:pos x="78" y="30"/>
                  </a:cxn>
                  <a:cxn ang="0">
                    <a:pos x="82" y="38"/>
                  </a:cxn>
                  <a:cxn ang="0">
                    <a:pos x="87" y="39"/>
                  </a:cxn>
                  <a:cxn ang="0">
                    <a:pos x="90" y="42"/>
                  </a:cxn>
                  <a:cxn ang="0">
                    <a:pos x="93" y="42"/>
                  </a:cxn>
                  <a:cxn ang="0">
                    <a:pos x="97" y="42"/>
                  </a:cxn>
                  <a:cxn ang="0">
                    <a:pos x="104" y="42"/>
                  </a:cxn>
                  <a:cxn ang="0">
                    <a:pos x="109" y="45"/>
                  </a:cxn>
                  <a:cxn ang="0">
                    <a:pos x="116" y="45"/>
                  </a:cxn>
                  <a:cxn ang="0">
                    <a:pos x="121" y="42"/>
                  </a:cxn>
                </a:cxnLst>
                <a:rect l="0" t="0" r="r" b="b"/>
                <a:pathLst>
                  <a:path w="121" h="69">
                    <a:moveTo>
                      <a:pt x="121" y="42"/>
                    </a:moveTo>
                    <a:lnTo>
                      <a:pt x="120" y="45"/>
                    </a:lnTo>
                    <a:lnTo>
                      <a:pt x="119" y="49"/>
                    </a:lnTo>
                    <a:lnTo>
                      <a:pt x="120" y="53"/>
                    </a:lnTo>
                    <a:lnTo>
                      <a:pt x="119" y="56"/>
                    </a:lnTo>
                    <a:lnTo>
                      <a:pt x="117" y="58"/>
                    </a:lnTo>
                    <a:lnTo>
                      <a:pt x="117" y="60"/>
                    </a:lnTo>
                    <a:lnTo>
                      <a:pt x="120" y="61"/>
                    </a:lnTo>
                    <a:lnTo>
                      <a:pt x="121" y="63"/>
                    </a:lnTo>
                    <a:lnTo>
                      <a:pt x="121" y="66"/>
                    </a:lnTo>
                    <a:lnTo>
                      <a:pt x="120" y="69"/>
                    </a:lnTo>
                    <a:lnTo>
                      <a:pt x="116" y="69"/>
                    </a:lnTo>
                    <a:lnTo>
                      <a:pt x="113" y="69"/>
                    </a:lnTo>
                    <a:lnTo>
                      <a:pt x="109" y="69"/>
                    </a:lnTo>
                    <a:lnTo>
                      <a:pt x="107" y="69"/>
                    </a:lnTo>
                    <a:lnTo>
                      <a:pt x="104" y="69"/>
                    </a:lnTo>
                    <a:lnTo>
                      <a:pt x="101" y="67"/>
                    </a:lnTo>
                    <a:lnTo>
                      <a:pt x="100" y="67"/>
                    </a:lnTo>
                    <a:lnTo>
                      <a:pt x="87" y="66"/>
                    </a:lnTo>
                    <a:lnTo>
                      <a:pt x="86" y="64"/>
                    </a:lnTo>
                    <a:lnTo>
                      <a:pt x="83" y="63"/>
                    </a:lnTo>
                    <a:lnTo>
                      <a:pt x="79" y="63"/>
                    </a:lnTo>
                    <a:lnTo>
                      <a:pt x="74" y="63"/>
                    </a:lnTo>
                    <a:lnTo>
                      <a:pt x="71" y="60"/>
                    </a:lnTo>
                    <a:lnTo>
                      <a:pt x="68" y="58"/>
                    </a:lnTo>
                    <a:lnTo>
                      <a:pt x="66" y="55"/>
                    </a:lnTo>
                    <a:lnTo>
                      <a:pt x="64" y="53"/>
                    </a:lnTo>
                    <a:lnTo>
                      <a:pt x="59" y="52"/>
                    </a:lnTo>
                    <a:lnTo>
                      <a:pt x="58" y="52"/>
                    </a:lnTo>
                    <a:lnTo>
                      <a:pt x="58" y="53"/>
                    </a:lnTo>
                    <a:lnTo>
                      <a:pt x="56" y="53"/>
                    </a:lnTo>
                    <a:lnTo>
                      <a:pt x="54" y="52"/>
                    </a:lnTo>
                    <a:lnTo>
                      <a:pt x="51" y="52"/>
                    </a:lnTo>
                    <a:lnTo>
                      <a:pt x="48" y="53"/>
                    </a:lnTo>
                    <a:lnTo>
                      <a:pt x="47" y="53"/>
                    </a:lnTo>
                    <a:lnTo>
                      <a:pt x="42" y="52"/>
                    </a:lnTo>
                    <a:lnTo>
                      <a:pt x="39" y="49"/>
                    </a:lnTo>
                    <a:lnTo>
                      <a:pt x="38" y="49"/>
                    </a:lnTo>
                    <a:lnTo>
                      <a:pt x="35" y="47"/>
                    </a:lnTo>
                    <a:lnTo>
                      <a:pt x="34" y="47"/>
                    </a:lnTo>
                    <a:lnTo>
                      <a:pt x="32" y="45"/>
                    </a:lnTo>
                    <a:lnTo>
                      <a:pt x="28" y="44"/>
                    </a:lnTo>
                    <a:lnTo>
                      <a:pt x="26" y="44"/>
                    </a:lnTo>
                    <a:lnTo>
                      <a:pt x="23" y="42"/>
                    </a:lnTo>
                    <a:lnTo>
                      <a:pt x="22" y="41"/>
                    </a:lnTo>
                    <a:lnTo>
                      <a:pt x="19" y="38"/>
                    </a:lnTo>
                    <a:lnTo>
                      <a:pt x="16" y="35"/>
                    </a:lnTo>
                    <a:lnTo>
                      <a:pt x="14" y="35"/>
                    </a:lnTo>
                    <a:lnTo>
                      <a:pt x="12" y="33"/>
                    </a:lnTo>
                    <a:lnTo>
                      <a:pt x="8" y="31"/>
                    </a:lnTo>
                    <a:lnTo>
                      <a:pt x="7" y="31"/>
                    </a:lnTo>
                    <a:lnTo>
                      <a:pt x="6" y="31"/>
                    </a:lnTo>
                    <a:lnTo>
                      <a:pt x="4" y="30"/>
                    </a:lnTo>
                    <a:lnTo>
                      <a:pt x="4" y="28"/>
                    </a:lnTo>
                    <a:lnTo>
                      <a:pt x="0" y="27"/>
                    </a:lnTo>
                    <a:lnTo>
                      <a:pt x="0" y="25"/>
                    </a:lnTo>
                    <a:lnTo>
                      <a:pt x="2" y="22"/>
                    </a:lnTo>
                    <a:lnTo>
                      <a:pt x="3" y="22"/>
                    </a:lnTo>
                    <a:lnTo>
                      <a:pt x="3" y="20"/>
                    </a:lnTo>
                    <a:lnTo>
                      <a:pt x="4" y="19"/>
                    </a:lnTo>
                    <a:lnTo>
                      <a:pt x="3" y="17"/>
                    </a:lnTo>
                    <a:lnTo>
                      <a:pt x="4" y="14"/>
                    </a:lnTo>
                    <a:lnTo>
                      <a:pt x="6" y="13"/>
                    </a:lnTo>
                    <a:lnTo>
                      <a:pt x="4" y="11"/>
                    </a:lnTo>
                    <a:lnTo>
                      <a:pt x="4" y="9"/>
                    </a:lnTo>
                    <a:lnTo>
                      <a:pt x="6" y="8"/>
                    </a:lnTo>
                    <a:lnTo>
                      <a:pt x="8" y="8"/>
                    </a:lnTo>
                    <a:lnTo>
                      <a:pt x="8" y="6"/>
                    </a:lnTo>
                    <a:lnTo>
                      <a:pt x="11" y="5"/>
                    </a:lnTo>
                    <a:lnTo>
                      <a:pt x="12" y="3"/>
                    </a:lnTo>
                    <a:lnTo>
                      <a:pt x="12" y="2"/>
                    </a:lnTo>
                    <a:lnTo>
                      <a:pt x="14" y="2"/>
                    </a:lnTo>
                    <a:lnTo>
                      <a:pt x="15" y="2"/>
                    </a:lnTo>
                    <a:lnTo>
                      <a:pt x="16" y="2"/>
                    </a:lnTo>
                    <a:lnTo>
                      <a:pt x="16" y="3"/>
                    </a:lnTo>
                    <a:lnTo>
                      <a:pt x="19" y="5"/>
                    </a:lnTo>
                    <a:lnTo>
                      <a:pt x="19" y="3"/>
                    </a:lnTo>
                    <a:lnTo>
                      <a:pt x="20" y="2"/>
                    </a:lnTo>
                    <a:lnTo>
                      <a:pt x="20" y="0"/>
                    </a:lnTo>
                    <a:lnTo>
                      <a:pt x="24" y="0"/>
                    </a:lnTo>
                    <a:lnTo>
                      <a:pt x="26" y="2"/>
                    </a:lnTo>
                    <a:lnTo>
                      <a:pt x="31" y="2"/>
                    </a:lnTo>
                    <a:lnTo>
                      <a:pt x="36" y="3"/>
                    </a:lnTo>
                    <a:lnTo>
                      <a:pt x="38" y="5"/>
                    </a:lnTo>
                    <a:lnTo>
                      <a:pt x="39" y="6"/>
                    </a:lnTo>
                    <a:lnTo>
                      <a:pt x="42" y="9"/>
                    </a:lnTo>
                    <a:lnTo>
                      <a:pt x="46" y="11"/>
                    </a:lnTo>
                    <a:lnTo>
                      <a:pt x="48" y="13"/>
                    </a:lnTo>
                    <a:lnTo>
                      <a:pt x="50" y="16"/>
                    </a:lnTo>
                    <a:lnTo>
                      <a:pt x="51" y="20"/>
                    </a:lnTo>
                    <a:lnTo>
                      <a:pt x="52" y="22"/>
                    </a:lnTo>
                    <a:lnTo>
                      <a:pt x="54" y="22"/>
                    </a:lnTo>
                    <a:lnTo>
                      <a:pt x="55" y="20"/>
                    </a:lnTo>
                    <a:lnTo>
                      <a:pt x="56" y="20"/>
                    </a:lnTo>
                    <a:lnTo>
                      <a:pt x="58" y="20"/>
                    </a:lnTo>
                    <a:lnTo>
                      <a:pt x="58" y="19"/>
                    </a:lnTo>
                    <a:lnTo>
                      <a:pt x="59" y="19"/>
                    </a:lnTo>
                    <a:lnTo>
                      <a:pt x="62" y="17"/>
                    </a:lnTo>
                    <a:lnTo>
                      <a:pt x="63" y="19"/>
                    </a:lnTo>
                    <a:lnTo>
                      <a:pt x="63" y="20"/>
                    </a:lnTo>
                    <a:lnTo>
                      <a:pt x="63" y="22"/>
                    </a:lnTo>
                    <a:lnTo>
                      <a:pt x="62" y="27"/>
                    </a:lnTo>
                    <a:lnTo>
                      <a:pt x="63" y="27"/>
                    </a:lnTo>
                    <a:lnTo>
                      <a:pt x="64" y="27"/>
                    </a:lnTo>
                    <a:lnTo>
                      <a:pt x="64" y="28"/>
                    </a:lnTo>
                    <a:lnTo>
                      <a:pt x="66" y="28"/>
                    </a:lnTo>
                    <a:lnTo>
                      <a:pt x="67" y="28"/>
                    </a:lnTo>
                    <a:lnTo>
                      <a:pt x="68" y="30"/>
                    </a:lnTo>
                    <a:lnTo>
                      <a:pt x="70" y="30"/>
                    </a:lnTo>
                    <a:lnTo>
                      <a:pt x="71" y="30"/>
                    </a:lnTo>
                    <a:lnTo>
                      <a:pt x="74" y="30"/>
                    </a:lnTo>
                    <a:lnTo>
                      <a:pt x="75" y="30"/>
                    </a:lnTo>
                    <a:lnTo>
                      <a:pt x="76" y="30"/>
                    </a:lnTo>
                    <a:lnTo>
                      <a:pt x="78" y="30"/>
                    </a:lnTo>
                    <a:lnTo>
                      <a:pt x="76" y="33"/>
                    </a:lnTo>
                    <a:lnTo>
                      <a:pt x="78" y="35"/>
                    </a:lnTo>
                    <a:lnTo>
                      <a:pt x="82" y="38"/>
                    </a:lnTo>
                    <a:lnTo>
                      <a:pt x="83" y="38"/>
                    </a:lnTo>
                    <a:lnTo>
                      <a:pt x="86" y="38"/>
                    </a:lnTo>
                    <a:lnTo>
                      <a:pt x="87" y="39"/>
                    </a:lnTo>
                    <a:lnTo>
                      <a:pt x="87" y="41"/>
                    </a:lnTo>
                    <a:lnTo>
                      <a:pt x="88" y="42"/>
                    </a:lnTo>
                    <a:lnTo>
                      <a:pt x="90" y="42"/>
                    </a:lnTo>
                    <a:lnTo>
                      <a:pt x="91" y="42"/>
                    </a:lnTo>
                    <a:lnTo>
                      <a:pt x="92" y="42"/>
                    </a:lnTo>
                    <a:lnTo>
                      <a:pt x="93" y="42"/>
                    </a:lnTo>
                    <a:lnTo>
                      <a:pt x="95" y="42"/>
                    </a:lnTo>
                    <a:lnTo>
                      <a:pt x="96" y="42"/>
                    </a:lnTo>
                    <a:lnTo>
                      <a:pt x="97" y="42"/>
                    </a:lnTo>
                    <a:lnTo>
                      <a:pt x="99" y="41"/>
                    </a:lnTo>
                    <a:lnTo>
                      <a:pt x="101" y="41"/>
                    </a:lnTo>
                    <a:lnTo>
                      <a:pt x="104" y="42"/>
                    </a:lnTo>
                    <a:lnTo>
                      <a:pt x="107" y="44"/>
                    </a:lnTo>
                    <a:lnTo>
                      <a:pt x="108" y="45"/>
                    </a:lnTo>
                    <a:lnTo>
                      <a:pt x="109" y="45"/>
                    </a:lnTo>
                    <a:lnTo>
                      <a:pt x="112" y="44"/>
                    </a:lnTo>
                    <a:lnTo>
                      <a:pt x="115" y="45"/>
                    </a:lnTo>
                    <a:lnTo>
                      <a:pt x="116" y="45"/>
                    </a:lnTo>
                    <a:lnTo>
                      <a:pt x="117" y="42"/>
                    </a:lnTo>
                    <a:lnTo>
                      <a:pt x="120" y="42"/>
                    </a:lnTo>
                    <a:lnTo>
                      <a:pt x="121" y="4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5" name="Freeform 44"/>
              <p:cNvSpPr>
                <a:spLocks/>
              </p:cNvSpPr>
              <p:nvPr/>
            </p:nvSpPr>
            <p:spPr bwMode="auto">
              <a:xfrm>
                <a:off x="5554006" y="3192237"/>
                <a:ext cx="152656" cy="88446"/>
              </a:xfrm>
              <a:custGeom>
                <a:avLst/>
                <a:gdLst/>
                <a:ahLst/>
                <a:cxnLst>
                  <a:cxn ang="0">
                    <a:pos x="119" y="49"/>
                  </a:cxn>
                  <a:cxn ang="0">
                    <a:pos x="117" y="58"/>
                  </a:cxn>
                  <a:cxn ang="0">
                    <a:pos x="121" y="63"/>
                  </a:cxn>
                  <a:cxn ang="0">
                    <a:pos x="116" y="69"/>
                  </a:cxn>
                  <a:cxn ang="0">
                    <a:pos x="107" y="69"/>
                  </a:cxn>
                  <a:cxn ang="0">
                    <a:pos x="100" y="67"/>
                  </a:cxn>
                  <a:cxn ang="0">
                    <a:pos x="83" y="63"/>
                  </a:cxn>
                  <a:cxn ang="0">
                    <a:pos x="71" y="60"/>
                  </a:cxn>
                  <a:cxn ang="0">
                    <a:pos x="64" y="53"/>
                  </a:cxn>
                  <a:cxn ang="0">
                    <a:pos x="58" y="53"/>
                  </a:cxn>
                  <a:cxn ang="0">
                    <a:pos x="51" y="52"/>
                  </a:cxn>
                  <a:cxn ang="0">
                    <a:pos x="42" y="52"/>
                  </a:cxn>
                  <a:cxn ang="0">
                    <a:pos x="35" y="47"/>
                  </a:cxn>
                  <a:cxn ang="0">
                    <a:pos x="28" y="44"/>
                  </a:cxn>
                  <a:cxn ang="0">
                    <a:pos x="22" y="41"/>
                  </a:cxn>
                  <a:cxn ang="0">
                    <a:pos x="14" y="35"/>
                  </a:cxn>
                  <a:cxn ang="0">
                    <a:pos x="7" y="31"/>
                  </a:cxn>
                  <a:cxn ang="0">
                    <a:pos x="4" y="28"/>
                  </a:cxn>
                  <a:cxn ang="0">
                    <a:pos x="2" y="22"/>
                  </a:cxn>
                  <a:cxn ang="0">
                    <a:pos x="4" y="19"/>
                  </a:cxn>
                  <a:cxn ang="0">
                    <a:pos x="6" y="13"/>
                  </a:cxn>
                  <a:cxn ang="0">
                    <a:pos x="6" y="8"/>
                  </a:cxn>
                  <a:cxn ang="0">
                    <a:pos x="11" y="5"/>
                  </a:cxn>
                  <a:cxn ang="0">
                    <a:pos x="14" y="2"/>
                  </a:cxn>
                  <a:cxn ang="0">
                    <a:pos x="16" y="3"/>
                  </a:cxn>
                  <a:cxn ang="0">
                    <a:pos x="20" y="2"/>
                  </a:cxn>
                  <a:cxn ang="0">
                    <a:pos x="26" y="2"/>
                  </a:cxn>
                  <a:cxn ang="0">
                    <a:pos x="38" y="5"/>
                  </a:cxn>
                  <a:cxn ang="0">
                    <a:pos x="46" y="11"/>
                  </a:cxn>
                  <a:cxn ang="0">
                    <a:pos x="51" y="20"/>
                  </a:cxn>
                  <a:cxn ang="0">
                    <a:pos x="55" y="20"/>
                  </a:cxn>
                  <a:cxn ang="0">
                    <a:pos x="58" y="19"/>
                  </a:cxn>
                  <a:cxn ang="0">
                    <a:pos x="63" y="19"/>
                  </a:cxn>
                  <a:cxn ang="0">
                    <a:pos x="62" y="27"/>
                  </a:cxn>
                  <a:cxn ang="0">
                    <a:pos x="64" y="28"/>
                  </a:cxn>
                  <a:cxn ang="0">
                    <a:pos x="68" y="30"/>
                  </a:cxn>
                  <a:cxn ang="0">
                    <a:pos x="74" y="30"/>
                  </a:cxn>
                  <a:cxn ang="0">
                    <a:pos x="78" y="30"/>
                  </a:cxn>
                  <a:cxn ang="0">
                    <a:pos x="82" y="38"/>
                  </a:cxn>
                  <a:cxn ang="0">
                    <a:pos x="87" y="39"/>
                  </a:cxn>
                  <a:cxn ang="0">
                    <a:pos x="90" y="42"/>
                  </a:cxn>
                  <a:cxn ang="0">
                    <a:pos x="93" y="42"/>
                  </a:cxn>
                  <a:cxn ang="0">
                    <a:pos x="97" y="42"/>
                  </a:cxn>
                  <a:cxn ang="0">
                    <a:pos x="104" y="42"/>
                  </a:cxn>
                  <a:cxn ang="0">
                    <a:pos x="109" y="45"/>
                  </a:cxn>
                  <a:cxn ang="0">
                    <a:pos x="116" y="45"/>
                  </a:cxn>
                  <a:cxn ang="0">
                    <a:pos x="121" y="42"/>
                  </a:cxn>
                </a:cxnLst>
                <a:rect l="0" t="0" r="r" b="b"/>
                <a:pathLst>
                  <a:path w="121" h="69">
                    <a:moveTo>
                      <a:pt x="121" y="42"/>
                    </a:moveTo>
                    <a:lnTo>
                      <a:pt x="120" y="45"/>
                    </a:lnTo>
                    <a:lnTo>
                      <a:pt x="119" y="49"/>
                    </a:lnTo>
                    <a:lnTo>
                      <a:pt x="120" y="53"/>
                    </a:lnTo>
                    <a:lnTo>
                      <a:pt x="119" y="56"/>
                    </a:lnTo>
                    <a:lnTo>
                      <a:pt x="117" y="58"/>
                    </a:lnTo>
                    <a:lnTo>
                      <a:pt x="117" y="60"/>
                    </a:lnTo>
                    <a:lnTo>
                      <a:pt x="120" y="61"/>
                    </a:lnTo>
                    <a:lnTo>
                      <a:pt x="121" y="63"/>
                    </a:lnTo>
                    <a:lnTo>
                      <a:pt x="121" y="66"/>
                    </a:lnTo>
                    <a:lnTo>
                      <a:pt x="120" y="69"/>
                    </a:lnTo>
                    <a:lnTo>
                      <a:pt x="116" y="69"/>
                    </a:lnTo>
                    <a:lnTo>
                      <a:pt x="113" y="69"/>
                    </a:lnTo>
                    <a:lnTo>
                      <a:pt x="109" y="69"/>
                    </a:lnTo>
                    <a:lnTo>
                      <a:pt x="107" y="69"/>
                    </a:lnTo>
                    <a:lnTo>
                      <a:pt x="104" y="69"/>
                    </a:lnTo>
                    <a:lnTo>
                      <a:pt x="101" y="67"/>
                    </a:lnTo>
                    <a:lnTo>
                      <a:pt x="100" y="67"/>
                    </a:lnTo>
                    <a:lnTo>
                      <a:pt x="87" y="66"/>
                    </a:lnTo>
                    <a:lnTo>
                      <a:pt x="86" y="64"/>
                    </a:lnTo>
                    <a:lnTo>
                      <a:pt x="83" y="63"/>
                    </a:lnTo>
                    <a:lnTo>
                      <a:pt x="79" y="63"/>
                    </a:lnTo>
                    <a:lnTo>
                      <a:pt x="74" y="63"/>
                    </a:lnTo>
                    <a:lnTo>
                      <a:pt x="71" y="60"/>
                    </a:lnTo>
                    <a:lnTo>
                      <a:pt x="68" y="58"/>
                    </a:lnTo>
                    <a:lnTo>
                      <a:pt x="66" y="55"/>
                    </a:lnTo>
                    <a:lnTo>
                      <a:pt x="64" y="53"/>
                    </a:lnTo>
                    <a:lnTo>
                      <a:pt x="59" y="52"/>
                    </a:lnTo>
                    <a:lnTo>
                      <a:pt x="58" y="52"/>
                    </a:lnTo>
                    <a:lnTo>
                      <a:pt x="58" y="53"/>
                    </a:lnTo>
                    <a:lnTo>
                      <a:pt x="56" y="53"/>
                    </a:lnTo>
                    <a:lnTo>
                      <a:pt x="54" y="52"/>
                    </a:lnTo>
                    <a:lnTo>
                      <a:pt x="51" y="52"/>
                    </a:lnTo>
                    <a:lnTo>
                      <a:pt x="48" y="53"/>
                    </a:lnTo>
                    <a:lnTo>
                      <a:pt x="47" y="53"/>
                    </a:lnTo>
                    <a:lnTo>
                      <a:pt x="42" y="52"/>
                    </a:lnTo>
                    <a:lnTo>
                      <a:pt x="39" y="49"/>
                    </a:lnTo>
                    <a:lnTo>
                      <a:pt x="38" y="49"/>
                    </a:lnTo>
                    <a:lnTo>
                      <a:pt x="35" y="47"/>
                    </a:lnTo>
                    <a:lnTo>
                      <a:pt x="34" y="47"/>
                    </a:lnTo>
                    <a:lnTo>
                      <a:pt x="32" y="45"/>
                    </a:lnTo>
                    <a:lnTo>
                      <a:pt x="28" y="44"/>
                    </a:lnTo>
                    <a:lnTo>
                      <a:pt x="26" y="44"/>
                    </a:lnTo>
                    <a:lnTo>
                      <a:pt x="23" y="42"/>
                    </a:lnTo>
                    <a:lnTo>
                      <a:pt x="22" y="41"/>
                    </a:lnTo>
                    <a:lnTo>
                      <a:pt x="19" y="38"/>
                    </a:lnTo>
                    <a:lnTo>
                      <a:pt x="16" y="35"/>
                    </a:lnTo>
                    <a:lnTo>
                      <a:pt x="14" y="35"/>
                    </a:lnTo>
                    <a:lnTo>
                      <a:pt x="12" y="33"/>
                    </a:lnTo>
                    <a:lnTo>
                      <a:pt x="8" y="31"/>
                    </a:lnTo>
                    <a:lnTo>
                      <a:pt x="7" y="31"/>
                    </a:lnTo>
                    <a:lnTo>
                      <a:pt x="6" y="31"/>
                    </a:lnTo>
                    <a:lnTo>
                      <a:pt x="4" y="30"/>
                    </a:lnTo>
                    <a:lnTo>
                      <a:pt x="4" y="28"/>
                    </a:lnTo>
                    <a:lnTo>
                      <a:pt x="0" y="27"/>
                    </a:lnTo>
                    <a:lnTo>
                      <a:pt x="0" y="25"/>
                    </a:lnTo>
                    <a:lnTo>
                      <a:pt x="2" y="22"/>
                    </a:lnTo>
                    <a:lnTo>
                      <a:pt x="3" y="22"/>
                    </a:lnTo>
                    <a:lnTo>
                      <a:pt x="3" y="20"/>
                    </a:lnTo>
                    <a:lnTo>
                      <a:pt x="4" y="19"/>
                    </a:lnTo>
                    <a:lnTo>
                      <a:pt x="3" y="17"/>
                    </a:lnTo>
                    <a:lnTo>
                      <a:pt x="4" y="14"/>
                    </a:lnTo>
                    <a:lnTo>
                      <a:pt x="6" y="13"/>
                    </a:lnTo>
                    <a:lnTo>
                      <a:pt x="4" y="11"/>
                    </a:lnTo>
                    <a:lnTo>
                      <a:pt x="4" y="9"/>
                    </a:lnTo>
                    <a:lnTo>
                      <a:pt x="6" y="8"/>
                    </a:lnTo>
                    <a:lnTo>
                      <a:pt x="8" y="8"/>
                    </a:lnTo>
                    <a:lnTo>
                      <a:pt x="8" y="6"/>
                    </a:lnTo>
                    <a:lnTo>
                      <a:pt x="11" y="5"/>
                    </a:lnTo>
                    <a:lnTo>
                      <a:pt x="12" y="3"/>
                    </a:lnTo>
                    <a:lnTo>
                      <a:pt x="12" y="2"/>
                    </a:lnTo>
                    <a:lnTo>
                      <a:pt x="14" y="2"/>
                    </a:lnTo>
                    <a:lnTo>
                      <a:pt x="15" y="2"/>
                    </a:lnTo>
                    <a:lnTo>
                      <a:pt x="16" y="2"/>
                    </a:lnTo>
                    <a:lnTo>
                      <a:pt x="16" y="3"/>
                    </a:lnTo>
                    <a:lnTo>
                      <a:pt x="19" y="5"/>
                    </a:lnTo>
                    <a:lnTo>
                      <a:pt x="19" y="3"/>
                    </a:lnTo>
                    <a:lnTo>
                      <a:pt x="20" y="2"/>
                    </a:lnTo>
                    <a:lnTo>
                      <a:pt x="20" y="0"/>
                    </a:lnTo>
                    <a:lnTo>
                      <a:pt x="24" y="0"/>
                    </a:lnTo>
                    <a:lnTo>
                      <a:pt x="26" y="2"/>
                    </a:lnTo>
                    <a:lnTo>
                      <a:pt x="31" y="2"/>
                    </a:lnTo>
                    <a:lnTo>
                      <a:pt x="36" y="3"/>
                    </a:lnTo>
                    <a:lnTo>
                      <a:pt x="38" y="5"/>
                    </a:lnTo>
                    <a:lnTo>
                      <a:pt x="39" y="6"/>
                    </a:lnTo>
                    <a:lnTo>
                      <a:pt x="42" y="9"/>
                    </a:lnTo>
                    <a:lnTo>
                      <a:pt x="46" y="11"/>
                    </a:lnTo>
                    <a:lnTo>
                      <a:pt x="48" y="13"/>
                    </a:lnTo>
                    <a:lnTo>
                      <a:pt x="50" y="16"/>
                    </a:lnTo>
                    <a:lnTo>
                      <a:pt x="51" y="20"/>
                    </a:lnTo>
                    <a:lnTo>
                      <a:pt x="52" y="22"/>
                    </a:lnTo>
                    <a:lnTo>
                      <a:pt x="54" y="22"/>
                    </a:lnTo>
                    <a:lnTo>
                      <a:pt x="55" y="20"/>
                    </a:lnTo>
                    <a:lnTo>
                      <a:pt x="56" y="20"/>
                    </a:lnTo>
                    <a:lnTo>
                      <a:pt x="58" y="20"/>
                    </a:lnTo>
                    <a:lnTo>
                      <a:pt x="58" y="19"/>
                    </a:lnTo>
                    <a:lnTo>
                      <a:pt x="59" y="19"/>
                    </a:lnTo>
                    <a:lnTo>
                      <a:pt x="62" y="17"/>
                    </a:lnTo>
                    <a:lnTo>
                      <a:pt x="63" y="19"/>
                    </a:lnTo>
                    <a:lnTo>
                      <a:pt x="63" y="20"/>
                    </a:lnTo>
                    <a:lnTo>
                      <a:pt x="63" y="22"/>
                    </a:lnTo>
                    <a:lnTo>
                      <a:pt x="62" y="27"/>
                    </a:lnTo>
                    <a:lnTo>
                      <a:pt x="63" y="27"/>
                    </a:lnTo>
                    <a:lnTo>
                      <a:pt x="64" y="27"/>
                    </a:lnTo>
                    <a:lnTo>
                      <a:pt x="64" y="28"/>
                    </a:lnTo>
                    <a:lnTo>
                      <a:pt x="66" y="28"/>
                    </a:lnTo>
                    <a:lnTo>
                      <a:pt x="67" y="28"/>
                    </a:lnTo>
                    <a:lnTo>
                      <a:pt x="68" y="30"/>
                    </a:lnTo>
                    <a:lnTo>
                      <a:pt x="70" y="30"/>
                    </a:lnTo>
                    <a:lnTo>
                      <a:pt x="71" y="30"/>
                    </a:lnTo>
                    <a:lnTo>
                      <a:pt x="74" y="30"/>
                    </a:lnTo>
                    <a:lnTo>
                      <a:pt x="75" y="30"/>
                    </a:lnTo>
                    <a:lnTo>
                      <a:pt x="76" y="30"/>
                    </a:lnTo>
                    <a:lnTo>
                      <a:pt x="78" y="30"/>
                    </a:lnTo>
                    <a:lnTo>
                      <a:pt x="76" y="33"/>
                    </a:lnTo>
                    <a:lnTo>
                      <a:pt x="78" y="35"/>
                    </a:lnTo>
                    <a:lnTo>
                      <a:pt x="82" y="38"/>
                    </a:lnTo>
                    <a:lnTo>
                      <a:pt x="83" y="38"/>
                    </a:lnTo>
                    <a:lnTo>
                      <a:pt x="86" y="38"/>
                    </a:lnTo>
                    <a:lnTo>
                      <a:pt x="87" y="39"/>
                    </a:lnTo>
                    <a:lnTo>
                      <a:pt x="87" y="41"/>
                    </a:lnTo>
                    <a:lnTo>
                      <a:pt x="88" y="42"/>
                    </a:lnTo>
                    <a:lnTo>
                      <a:pt x="90" y="42"/>
                    </a:lnTo>
                    <a:lnTo>
                      <a:pt x="91" y="42"/>
                    </a:lnTo>
                    <a:lnTo>
                      <a:pt x="92" y="42"/>
                    </a:lnTo>
                    <a:lnTo>
                      <a:pt x="93" y="42"/>
                    </a:lnTo>
                    <a:lnTo>
                      <a:pt x="95" y="42"/>
                    </a:lnTo>
                    <a:lnTo>
                      <a:pt x="96" y="42"/>
                    </a:lnTo>
                    <a:lnTo>
                      <a:pt x="97" y="42"/>
                    </a:lnTo>
                    <a:lnTo>
                      <a:pt x="99" y="41"/>
                    </a:lnTo>
                    <a:lnTo>
                      <a:pt x="101" y="41"/>
                    </a:lnTo>
                    <a:lnTo>
                      <a:pt x="104" y="42"/>
                    </a:lnTo>
                    <a:lnTo>
                      <a:pt x="107" y="44"/>
                    </a:lnTo>
                    <a:lnTo>
                      <a:pt x="108" y="45"/>
                    </a:lnTo>
                    <a:lnTo>
                      <a:pt x="109" y="45"/>
                    </a:lnTo>
                    <a:lnTo>
                      <a:pt x="112" y="44"/>
                    </a:lnTo>
                    <a:lnTo>
                      <a:pt x="115" y="45"/>
                    </a:lnTo>
                    <a:lnTo>
                      <a:pt x="116" y="45"/>
                    </a:lnTo>
                    <a:lnTo>
                      <a:pt x="117" y="42"/>
                    </a:lnTo>
                    <a:lnTo>
                      <a:pt x="120" y="42"/>
                    </a:lnTo>
                    <a:lnTo>
                      <a:pt x="121" y="4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6" name="Freeform 45"/>
              <p:cNvSpPr>
                <a:spLocks/>
              </p:cNvSpPr>
              <p:nvPr/>
            </p:nvSpPr>
            <p:spPr bwMode="auto">
              <a:xfrm>
                <a:off x="5702814" y="3276601"/>
                <a:ext cx="88515" cy="127907"/>
              </a:xfrm>
              <a:custGeom>
                <a:avLst/>
                <a:gdLst/>
                <a:ahLst/>
                <a:cxnLst>
                  <a:cxn ang="0">
                    <a:pos x="64" y="96"/>
                  </a:cxn>
                  <a:cxn ang="0">
                    <a:pos x="62" y="82"/>
                  </a:cxn>
                  <a:cxn ang="0">
                    <a:pos x="56" y="68"/>
                  </a:cxn>
                  <a:cxn ang="0">
                    <a:pos x="52" y="68"/>
                  </a:cxn>
                  <a:cxn ang="0">
                    <a:pos x="46" y="66"/>
                  </a:cxn>
                  <a:cxn ang="0">
                    <a:pos x="43" y="65"/>
                  </a:cxn>
                  <a:cxn ang="0">
                    <a:pos x="40" y="70"/>
                  </a:cxn>
                  <a:cxn ang="0">
                    <a:pos x="42" y="76"/>
                  </a:cxn>
                  <a:cxn ang="0">
                    <a:pos x="35" y="84"/>
                  </a:cxn>
                  <a:cxn ang="0">
                    <a:pos x="31" y="82"/>
                  </a:cxn>
                  <a:cxn ang="0">
                    <a:pos x="27" y="85"/>
                  </a:cxn>
                  <a:cxn ang="0">
                    <a:pos x="26" y="85"/>
                  </a:cxn>
                  <a:cxn ang="0">
                    <a:pos x="22" y="85"/>
                  </a:cxn>
                  <a:cxn ang="0">
                    <a:pos x="19" y="87"/>
                  </a:cxn>
                  <a:cxn ang="0">
                    <a:pos x="16" y="87"/>
                  </a:cxn>
                  <a:cxn ang="0">
                    <a:pos x="15" y="81"/>
                  </a:cxn>
                  <a:cxn ang="0">
                    <a:pos x="14" y="74"/>
                  </a:cxn>
                  <a:cxn ang="0">
                    <a:pos x="12" y="70"/>
                  </a:cxn>
                  <a:cxn ang="0">
                    <a:pos x="11" y="65"/>
                  </a:cxn>
                  <a:cxn ang="0">
                    <a:pos x="12" y="59"/>
                  </a:cxn>
                  <a:cxn ang="0">
                    <a:pos x="11" y="54"/>
                  </a:cxn>
                  <a:cxn ang="0">
                    <a:pos x="10" y="49"/>
                  </a:cxn>
                  <a:cxn ang="0">
                    <a:pos x="10" y="40"/>
                  </a:cxn>
                  <a:cxn ang="0">
                    <a:pos x="6" y="35"/>
                  </a:cxn>
                  <a:cxn ang="0">
                    <a:pos x="0" y="32"/>
                  </a:cxn>
                  <a:cxn ang="0">
                    <a:pos x="0" y="29"/>
                  </a:cxn>
                  <a:cxn ang="0">
                    <a:pos x="4" y="26"/>
                  </a:cxn>
                  <a:cxn ang="0">
                    <a:pos x="7" y="22"/>
                  </a:cxn>
                  <a:cxn ang="0">
                    <a:pos x="12" y="19"/>
                  </a:cxn>
                  <a:cxn ang="0">
                    <a:pos x="11" y="18"/>
                  </a:cxn>
                  <a:cxn ang="0">
                    <a:pos x="6" y="16"/>
                  </a:cxn>
                  <a:cxn ang="0">
                    <a:pos x="3" y="11"/>
                  </a:cxn>
                  <a:cxn ang="0">
                    <a:pos x="8" y="0"/>
                  </a:cxn>
                  <a:cxn ang="0">
                    <a:pos x="12" y="5"/>
                  </a:cxn>
                  <a:cxn ang="0">
                    <a:pos x="14" y="5"/>
                  </a:cxn>
                  <a:cxn ang="0">
                    <a:pos x="16" y="2"/>
                  </a:cxn>
                  <a:cxn ang="0">
                    <a:pos x="19" y="10"/>
                  </a:cxn>
                  <a:cxn ang="0">
                    <a:pos x="23" y="10"/>
                  </a:cxn>
                  <a:cxn ang="0">
                    <a:pos x="26" y="7"/>
                  </a:cxn>
                  <a:cxn ang="0">
                    <a:pos x="28" y="18"/>
                  </a:cxn>
                  <a:cxn ang="0">
                    <a:pos x="32" y="22"/>
                  </a:cxn>
                  <a:cxn ang="0">
                    <a:pos x="46" y="22"/>
                  </a:cxn>
                  <a:cxn ang="0">
                    <a:pos x="56" y="22"/>
                  </a:cxn>
                  <a:cxn ang="0">
                    <a:pos x="67" y="26"/>
                  </a:cxn>
                  <a:cxn ang="0">
                    <a:pos x="64" y="29"/>
                  </a:cxn>
                  <a:cxn ang="0">
                    <a:pos x="59" y="37"/>
                  </a:cxn>
                  <a:cxn ang="0">
                    <a:pos x="52" y="41"/>
                  </a:cxn>
                  <a:cxn ang="0">
                    <a:pos x="48" y="46"/>
                  </a:cxn>
                  <a:cxn ang="0">
                    <a:pos x="51" y="57"/>
                  </a:cxn>
                  <a:cxn ang="0">
                    <a:pos x="55" y="60"/>
                  </a:cxn>
                  <a:cxn ang="0">
                    <a:pos x="59" y="60"/>
                  </a:cxn>
                  <a:cxn ang="0">
                    <a:pos x="63" y="49"/>
                  </a:cxn>
                  <a:cxn ang="0">
                    <a:pos x="67" y="54"/>
                  </a:cxn>
                  <a:cxn ang="0">
                    <a:pos x="70" y="62"/>
                  </a:cxn>
                  <a:cxn ang="0">
                    <a:pos x="71" y="73"/>
                  </a:cxn>
                  <a:cxn ang="0">
                    <a:pos x="72" y="84"/>
                  </a:cxn>
                  <a:cxn ang="0">
                    <a:pos x="70" y="92"/>
                  </a:cxn>
                  <a:cxn ang="0">
                    <a:pos x="67" y="95"/>
                  </a:cxn>
                </a:cxnLst>
                <a:rect l="0" t="0" r="r" b="b"/>
                <a:pathLst>
                  <a:path w="72" h="101">
                    <a:moveTo>
                      <a:pt x="67" y="101"/>
                    </a:moveTo>
                    <a:lnTo>
                      <a:pt x="64" y="96"/>
                    </a:lnTo>
                    <a:lnTo>
                      <a:pt x="63" y="87"/>
                    </a:lnTo>
                    <a:lnTo>
                      <a:pt x="62" y="82"/>
                    </a:lnTo>
                    <a:lnTo>
                      <a:pt x="62" y="76"/>
                    </a:lnTo>
                    <a:lnTo>
                      <a:pt x="56" y="68"/>
                    </a:lnTo>
                    <a:lnTo>
                      <a:pt x="55" y="66"/>
                    </a:lnTo>
                    <a:lnTo>
                      <a:pt x="52" y="68"/>
                    </a:lnTo>
                    <a:lnTo>
                      <a:pt x="48" y="68"/>
                    </a:lnTo>
                    <a:lnTo>
                      <a:pt x="46" y="66"/>
                    </a:lnTo>
                    <a:lnTo>
                      <a:pt x="44" y="63"/>
                    </a:lnTo>
                    <a:lnTo>
                      <a:pt x="43" y="65"/>
                    </a:lnTo>
                    <a:lnTo>
                      <a:pt x="43" y="68"/>
                    </a:lnTo>
                    <a:lnTo>
                      <a:pt x="40" y="70"/>
                    </a:lnTo>
                    <a:lnTo>
                      <a:pt x="42" y="73"/>
                    </a:lnTo>
                    <a:lnTo>
                      <a:pt x="42" y="76"/>
                    </a:lnTo>
                    <a:lnTo>
                      <a:pt x="36" y="84"/>
                    </a:lnTo>
                    <a:lnTo>
                      <a:pt x="35" y="84"/>
                    </a:lnTo>
                    <a:lnTo>
                      <a:pt x="32" y="79"/>
                    </a:lnTo>
                    <a:lnTo>
                      <a:pt x="31" y="82"/>
                    </a:lnTo>
                    <a:lnTo>
                      <a:pt x="30" y="84"/>
                    </a:lnTo>
                    <a:lnTo>
                      <a:pt x="27" y="85"/>
                    </a:lnTo>
                    <a:lnTo>
                      <a:pt x="27" y="84"/>
                    </a:lnTo>
                    <a:lnTo>
                      <a:pt x="26" y="85"/>
                    </a:lnTo>
                    <a:lnTo>
                      <a:pt x="22" y="84"/>
                    </a:lnTo>
                    <a:lnTo>
                      <a:pt x="22" y="85"/>
                    </a:lnTo>
                    <a:lnTo>
                      <a:pt x="20" y="85"/>
                    </a:lnTo>
                    <a:lnTo>
                      <a:pt x="19" y="87"/>
                    </a:lnTo>
                    <a:lnTo>
                      <a:pt x="18" y="87"/>
                    </a:lnTo>
                    <a:lnTo>
                      <a:pt x="16" y="87"/>
                    </a:lnTo>
                    <a:lnTo>
                      <a:pt x="15" y="82"/>
                    </a:lnTo>
                    <a:lnTo>
                      <a:pt x="15" y="81"/>
                    </a:lnTo>
                    <a:lnTo>
                      <a:pt x="14" y="77"/>
                    </a:lnTo>
                    <a:lnTo>
                      <a:pt x="14" y="74"/>
                    </a:lnTo>
                    <a:lnTo>
                      <a:pt x="14" y="71"/>
                    </a:lnTo>
                    <a:lnTo>
                      <a:pt x="12" y="70"/>
                    </a:lnTo>
                    <a:lnTo>
                      <a:pt x="11" y="68"/>
                    </a:lnTo>
                    <a:lnTo>
                      <a:pt x="11" y="65"/>
                    </a:lnTo>
                    <a:lnTo>
                      <a:pt x="12" y="63"/>
                    </a:lnTo>
                    <a:lnTo>
                      <a:pt x="12" y="59"/>
                    </a:lnTo>
                    <a:lnTo>
                      <a:pt x="11" y="57"/>
                    </a:lnTo>
                    <a:lnTo>
                      <a:pt x="11" y="54"/>
                    </a:lnTo>
                    <a:lnTo>
                      <a:pt x="10" y="51"/>
                    </a:lnTo>
                    <a:lnTo>
                      <a:pt x="10" y="49"/>
                    </a:lnTo>
                    <a:lnTo>
                      <a:pt x="10" y="46"/>
                    </a:lnTo>
                    <a:lnTo>
                      <a:pt x="10" y="40"/>
                    </a:lnTo>
                    <a:lnTo>
                      <a:pt x="8" y="37"/>
                    </a:lnTo>
                    <a:lnTo>
                      <a:pt x="6" y="35"/>
                    </a:lnTo>
                    <a:lnTo>
                      <a:pt x="3" y="33"/>
                    </a:lnTo>
                    <a:lnTo>
                      <a:pt x="0" y="32"/>
                    </a:lnTo>
                    <a:lnTo>
                      <a:pt x="0" y="30"/>
                    </a:lnTo>
                    <a:lnTo>
                      <a:pt x="0" y="29"/>
                    </a:lnTo>
                    <a:lnTo>
                      <a:pt x="2" y="26"/>
                    </a:lnTo>
                    <a:lnTo>
                      <a:pt x="4" y="26"/>
                    </a:lnTo>
                    <a:lnTo>
                      <a:pt x="6" y="26"/>
                    </a:lnTo>
                    <a:lnTo>
                      <a:pt x="7" y="22"/>
                    </a:lnTo>
                    <a:lnTo>
                      <a:pt x="12" y="22"/>
                    </a:lnTo>
                    <a:lnTo>
                      <a:pt x="12" y="19"/>
                    </a:lnTo>
                    <a:lnTo>
                      <a:pt x="11" y="19"/>
                    </a:lnTo>
                    <a:lnTo>
                      <a:pt x="11" y="18"/>
                    </a:lnTo>
                    <a:lnTo>
                      <a:pt x="7" y="18"/>
                    </a:lnTo>
                    <a:lnTo>
                      <a:pt x="6" y="16"/>
                    </a:lnTo>
                    <a:lnTo>
                      <a:pt x="4" y="13"/>
                    </a:lnTo>
                    <a:lnTo>
                      <a:pt x="3" y="11"/>
                    </a:lnTo>
                    <a:lnTo>
                      <a:pt x="7" y="5"/>
                    </a:lnTo>
                    <a:lnTo>
                      <a:pt x="8" y="0"/>
                    </a:lnTo>
                    <a:lnTo>
                      <a:pt x="10" y="0"/>
                    </a:lnTo>
                    <a:lnTo>
                      <a:pt x="12" y="5"/>
                    </a:lnTo>
                    <a:lnTo>
                      <a:pt x="14" y="7"/>
                    </a:lnTo>
                    <a:lnTo>
                      <a:pt x="14" y="5"/>
                    </a:lnTo>
                    <a:lnTo>
                      <a:pt x="15" y="2"/>
                    </a:lnTo>
                    <a:lnTo>
                      <a:pt x="16" y="2"/>
                    </a:lnTo>
                    <a:lnTo>
                      <a:pt x="18" y="7"/>
                    </a:lnTo>
                    <a:lnTo>
                      <a:pt x="19" y="10"/>
                    </a:lnTo>
                    <a:lnTo>
                      <a:pt x="20" y="8"/>
                    </a:lnTo>
                    <a:lnTo>
                      <a:pt x="23" y="10"/>
                    </a:lnTo>
                    <a:lnTo>
                      <a:pt x="26" y="5"/>
                    </a:lnTo>
                    <a:lnTo>
                      <a:pt x="26" y="7"/>
                    </a:lnTo>
                    <a:lnTo>
                      <a:pt x="27" y="13"/>
                    </a:lnTo>
                    <a:lnTo>
                      <a:pt x="28" y="18"/>
                    </a:lnTo>
                    <a:lnTo>
                      <a:pt x="30" y="21"/>
                    </a:lnTo>
                    <a:lnTo>
                      <a:pt x="32" y="22"/>
                    </a:lnTo>
                    <a:lnTo>
                      <a:pt x="44" y="22"/>
                    </a:lnTo>
                    <a:lnTo>
                      <a:pt x="46" y="22"/>
                    </a:lnTo>
                    <a:lnTo>
                      <a:pt x="50" y="22"/>
                    </a:lnTo>
                    <a:lnTo>
                      <a:pt x="56" y="22"/>
                    </a:lnTo>
                    <a:lnTo>
                      <a:pt x="63" y="24"/>
                    </a:lnTo>
                    <a:lnTo>
                      <a:pt x="67" y="26"/>
                    </a:lnTo>
                    <a:lnTo>
                      <a:pt x="67" y="27"/>
                    </a:lnTo>
                    <a:lnTo>
                      <a:pt x="64" y="29"/>
                    </a:lnTo>
                    <a:lnTo>
                      <a:pt x="63" y="32"/>
                    </a:lnTo>
                    <a:lnTo>
                      <a:pt x="59" y="37"/>
                    </a:lnTo>
                    <a:lnTo>
                      <a:pt x="56" y="40"/>
                    </a:lnTo>
                    <a:lnTo>
                      <a:pt x="52" y="41"/>
                    </a:lnTo>
                    <a:lnTo>
                      <a:pt x="50" y="44"/>
                    </a:lnTo>
                    <a:lnTo>
                      <a:pt x="48" y="46"/>
                    </a:lnTo>
                    <a:lnTo>
                      <a:pt x="50" y="51"/>
                    </a:lnTo>
                    <a:lnTo>
                      <a:pt x="51" y="57"/>
                    </a:lnTo>
                    <a:lnTo>
                      <a:pt x="54" y="57"/>
                    </a:lnTo>
                    <a:lnTo>
                      <a:pt x="55" y="60"/>
                    </a:lnTo>
                    <a:lnTo>
                      <a:pt x="58" y="62"/>
                    </a:lnTo>
                    <a:lnTo>
                      <a:pt x="59" y="60"/>
                    </a:lnTo>
                    <a:lnTo>
                      <a:pt x="60" y="54"/>
                    </a:lnTo>
                    <a:lnTo>
                      <a:pt x="63" y="49"/>
                    </a:lnTo>
                    <a:lnTo>
                      <a:pt x="64" y="49"/>
                    </a:lnTo>
                    <a:lnTo>
                      <a:pt x="67" y="54"/>
                    </a:lnTo>
                    <a:lnTo>
                      <a:pt x="68" y="59"/>
                    </a:lnTo>
                    <a:lnTo>
                      <a:pt x="70" y="62"/>
                    </a:lnTo>
                    <a:lnTo>
                      <a:pt x="70" y="63"/>
                    </a:lnTo>
                    <a:lnTo>
                      <a:pt x="71" y="73"/>
                    </a:lnTo>
                    <a:lnTo>
                      <a:pt x="72" y="82"/>
                    </a:lnTo>
                    <a:lnTo>
                      <a:pt x="72" y="84"/>
                    </a:lnTo>
                    <a:lnTo>
                      <a:pt x="72" y="92"/>
                    </a:lnTo>
                    <a:lnTo>
                      <a:pt x="70" y="92"/>
                    </a:lnTo>
                    <a:lnTo>
                      <a:pt x="68" y="92"/>
                    </a:lnTo>
                    <a:lnTo>
                      <a:pt x="67" y="95"/>
                    </a:lnTo>
                    <a:lnTo>
                      <a:pt x="67" y="10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7" name="Freeform 46"/>
              <p:cNvSpPr>
                <a:spLocks/>
              </p:cNvSpPr>
              <p:nvPr/>
            </p:nvSpPr>
            <p:spPr bwMode="auto">
              <a:xfrm>
                <a:off x="5702814" y="3276601"/>
                <a:ext cx="88515" cy="127907"/>
              </a:xfrm>
              <a:custGeom>
                <a:avLst/>
                <a:gdLst/>
                <a:ahLst/>
                <a:cxnLst>
                  <a:cxn ang="0">
                    <a:pos x="64" y="96"/>
                  </a:cxn>
                  <a:cxn ang="0">
                    <a:pos x="62" y="82"/>
                  </a:cxn>
                  <a:cxn ang="0">
                    <a:pos x="56" y="68"/>
                  </a:cxn>
                  <a:cxn ang="0">
                    <a:pos x="52" y="68"/>
                  </a:cxn>
                  <a:cxn ang="0">
                    <a:pos x="46" y="66"/>
                  </a:cxn>
                  <a:cxn ang="0">
                    <a:pos x="43" y="65"/>
                  </a:cxn>
                  <a:cxn ang="0">
                    <a:pos x="40" y="70"/>
                  </a:cxn>
                  <a:cxn ang="0">
                    <a:pos x="42" y="76"/>
                  </a:cxn>
                  <a:cxn ang="0">
                    <a:pos x="35" y="84"/>
                  </a:cxn>
                  <a:cxn ang="0">
                    <a:pos x="31" y="82"/>
                  </a:cxn>
                  <a:cxn ang="0">
                    <a:pos x="27" y="85"/>
                  </a:cxn>
                  <a:cxn ang="0">
                    <a:pos x="26" y="85"/>
                  </a:cxn>
                  <a:cxn ang="0">
                    <a:pos x="22" y="85"/>
                  </a:cxn>
                  <a:cxn ang="0">
                    <a:pos x="19" y="87"/>
                  </a:cxn>
                  <a:cxn ang="0">
                    <a:pos x="16" y="87"/>
                  </a:cxn>
                  <a:cxn ang="0">
                    <a:pos x="15" y="81"/>
                  </a:cxn>
                  <a:cxn ang="0">
                    <a:pos x="14" y="74"/>
                  </a:cxn>
                  <a:cxn ang="0">
                    <a:pos x="12" y="70"/>
                  </a:cxn>
                  <a:cxn ang="0">
                    <a:pos x="11" y="65"/>
                  </a:cxn>
                  <a:cxn ang="0">
                    <a:pos x="12" y="59"/>
                  </a:cxn>
                  <a:cxn ang="0">
                    <a:pos x="11" y="54"/>
                  </a:cxn>
                  <a:cxn ang="0">
                    <a:pos x="10" y="49"/>
                  </a:cxn>
                  <a:cxn ang="0">
                    <a:pos x="10" y="40"/>
                  </a:cxn>
                  <a:cxn ang="0">
                    <a:pos x="6" y="35"/>
                  </a:cxn>
                  <a:cxn ang="0">
                    <a:pos x="0" y="32"/>
                  </a:cxn>
                  <a:cxn ang="0">
                    <a:pos x="0" y="29"/>
                  </a:cxn>
                  <a:cxn ang="0">
                    <a:pos x="4" y="26"/>
                  </a:cxn>
                  <a:cxn ang="0">
                    <a:pos x="7" y="22"/>
                  </a:cxn>
                  <a:cxn ang="0">
                    <a:pos x="12" y="19"/>
                  </a:cxn>
                  <a:cxn ang="0">
                    <a:pos x="11" y="18"/>
                  </a:cxn>
                  <a:cxn ang="0">
                    <a:pos x="6" y="16"/>
                  </a:cxn>
                  <a:cxn ang="0">
                    <a:pos x="3" y="11"/>
                  </a:cxn>
                  <a:cxn ang="0">
                    <a:pos x="8" y="0"/>
                  </a:cxn>
                  <a:cxn ang="0">
                    <a:pos x="12" y="5"/>
                  </a:cxn>
                  <a:cxn ang="0">
                    <a:pos x="14" y="5"/>
                  </a:cxn>
                  <a:cxn ang="0">
                    <a:pos x="16" y="2"/>
                  </a:cxn>
                  <a:cxn ang="0">
                    <a:pos x="19" y="10"/>
                  </a:cxn>
                  <a:cxn ang="0">
                    <a:pos x="23" y="10"/>
                  </a:cxn>
                  <a:cxn ang="0">
                    <a:pos x="26" y="7"/>
                  </a:cxn>
                  <a:cxn ang="0">
                    <a:pos x="28" y="18"/>
                  </a:cxn>
                  <a:cxn ang="0">
                    <a:pos x="32" y="22"/>
                  </a:cxn>
                  <a:cxn ang="0">
                    <a:pos x="46" y="22"/>
                  </a:cxn>
                  <a:cxn ang="0">
                    <a:pos x="56" y="22"/>
                  </a:cxn>
                  <a:cxn ang="0">
                    <a:pos x="67" y="26"/>
                  </a:cxn>
                  <a:cxn ang="0">
                    <a:pos x="64" y="29"/>
                  </a:cxn>
                  <a:cxn ang="0">
                    <a:pos x="59" y="37"/>
                  </a:cxn>
                  <a:cxn ang="0">
                    <a:pos x="52" y="41"/>
                  </a:cxn>
                  <a:cxn ang="0">
                    <a:pos x="48" y="46"/>
                  </a:cxn>
                  <a:cxn ang="0">
                    <a:pos x="51" y="57"/>
                  </a:cxn>
                  <a:cxn ang="0">
                    <a:pos x="55" y="60"/>
                  </a:cxn>
                  <a:cxn ang="0">
                    <a:pos x="59" y="60"/>
                  </a:cxn>
                  <a:cxn ang="0">
                    <a:pos x="63" y="49"/>
                  </a:cxn>
                  <a:cxn ang="0">
                    <a:pos x="67" y="54"/>
                  </a:cxn>
                  <a:cxn ang="0">
                    <a:pos x="70" y="62"/>
                  </a:cxn>
                  <a:cxn ang="0">
                    <a:pos x="71" y="73"/>
                  </a:cxn>
                  <a:cxn ang="0">
                    <a:pos x="72" y="84"/>
                  </a:cxn>
                  <a:cxn ang="0">
                    <a:pos x="70" y="92"/>
                  </a:cxn>
                  <a:cxn ang="0">
                    <a:pos x="67" y="95"/>
                  </a:cxn>
                </a:cxnLst>
                <a:rect l="0" t="0" r="r" b="b"/>
                <a:pathLst>
                  <a:path w="72" h="101">
                    <a:moveTo>
                      <a:pt x="67" y="101"/>
                    </a:moveTo>
                    <a:lnTo>
                      <a:pt x="64" y="96"/>
                    </a:lnTo>
                    <a:lnTo>
                      <a:pt x="63" y="87"/>
                    </a:lnTo>
                    <a:lnTo>
                      <a:pt x="62" y="82"/>
                    </a:lnTo>
                    <a:lnTo>
                      <a:pt x="62" y="76"/>
                    </a:lnTo>
                    <a:lnTo>
                      <a:pt x="56" y="68"/>
                    </a:lnTo>
                    <a:lnTo>
                      <a:pt x="55" y="66"/>
                    </a:lnTo>
                    <a:lnTo>
                      <a:pt x="52" y="68"/>
                    </a:lnTo>
                    <a:lnTo>
                      <a:pt x="48" y="68"/>
                    </a:lnTo>
                    <a:lnTo>
                      <a:pt x="46" y="66"/>
                    </a:lnTo>
                    <a:lnTo>
                      <a:pt x="44" y="63"/>
                    </a:lnTo>
                    <a:lnTo>
                      <a:pt x="43" y="65"/>
                    </a:lnTo>
                    <a:lnTo>
                      <a:pt x="43" y="68"/>
                    </a:lnTo>
                    <a:lnTo>
                      <a:pt x="40" y="70"/>
                    </a:lnTo>
                    <a:lnTo>
                      <a:pt x="42" y="73"/>
                    </a:lnTo>
                    <a:lnTo>
                      <a:pt x="42" y="76"/>
                    </a:lnTo>
                    <a:lnTo>
                      <a:pt x="36" y="84"/>
                    </a:lnTo>
                    <a:lnTo>
                      <a:pt x="35" y="84"/>
                    </a:lnTo>
                    <a:lnTo>
                      <a:pt x="32" y="79"/>
                    </a:lnTo>
                    <a:lnTo>
                      <a:pt x="31" y="82"/>
                    </a:lnTo>
                    <a:lnTo>
                      <a:pt x="30" y="84"/>
                    </a:lnTo>
                    <a:lnTo>
                      <a:pt x="27" y="85"/>
                    </a:lnTo>
                    <a:lnTo>
                      <a:pt x="27" y="84"/>
                    </a:lnTo>
                    <a:lnTo>
                      <a:pt x="26" y="85"/>
                    </a:lnTo>
                    <a:lnTo>
                      <a:pt x="22" y="84"/>
                    </a:lnTo>
                    <a:lnTo>
                      <a:pt x="22" y="85"/>
                    </a:lnTo>
                    <a:lnTo>
                      <a:pt x="20" y="85"/>
                    </a:lnTo>
                    <a:lnTo>
                      <a:pt x="19" y="87"/>
                    </a:lnTo>
                    <a:lnTo>
                      <a:pt x="18" y="87"/>
                    </a:lnTo>
                    <a:lnTo>
                      <a:pt x="16" y="87"/>
                    </a:lnTo>
                    <a:lnTo>
                      <a:pt x="15" y="82"/>
                    </a:lnTo>
                    <a:lnTo>
                      <a:pt x="15" y="81"/>
                    </a:lnTo>
                    <a:lnTo>
                      <a:pt x="14" y="77"/>
                    </a:lnTo>
                    <a:lnTo>
                      <a:pt x="14" y="74"/>
                    </a:lnTo>
                    <a:lnTo>
                      <a:pt x="14" y="71"/>
                    </a:lnTo>
                    <a:lnTo>
                      <a:pt x="12" y="70"/>
                    </a:lnTo>
                    <a:lnTo>
                      <a:pt x="11" y="68"/>
                    </a:lnTo>
                    <a:lnTo>
                      <a:pt x="11" y="65"/>
                    </a:lnTo>
                    <a:lnTo>
                      <a:pt x="12" y="63"/>
                    </a:lnTo>
                    <a:lnTo>
                      <a:pt x="12" y="59"/>
                    </a:lnTo>
                    <a:lnTo>
                      <a:pt x="11" y="57"/>
                    </a:lnTo>
                    <a:lnTo>
                      <a:pt x="11" y="54"/>
                    </a:lnTo>
                    <a:lnTo>
                      <a:pt x="10" y="51"/>
                    </a:lnTo>
                    <a:lnTo>
                      <a:pt x="10" y="49"/>
                    </a:lnTo>
                    <a:lnTo>
                      <a:pt x="10" y="46"/>
                    </a:lnTo>
                    <a:lnTo>
                      <a:pt x="10" y="40"/>
                    </a:lnTo>
                    <a:lnTo>
                      <a:pt x="8" y="37"/>
                    </a:lnTo>
                    <a:lnTo>
                      <a:pt x="6" y="35"/>
                    </a:lnTo>
                    <a:lnTo>
                      <a:pt x="3" y="33"/>
                    </a:lnTo>
                    <a:lnTo>
                      <a:pt x="0" y="32"/>
                    </a:lnTo>
                    <a:lnTo>
                      <a:pt x="0" y="30"/>
                    </a:lnTo>
                    <a:lnTo>
                      <a:pt x="0" y="29"/>
                    </a:lnTo>
                    <a:lnTo>
                      <a:pt x="2" y="26"/>
                    </a:lnTo>
                    <a:lnTo>
                      <a:pt x="4" y="26"/>
                    </a:lnTo>
                    <a:lnTo>
                      <a:pt x="6" y="26"/>
                    </a:lnTo>
                    <a:lnTo>
                      <a:pt x="7" y="22"/>
                    </a:lnTo>
                    <a:lnTo>
                      <a:pt x="12" y="22"/>
                    </a:lnTo>
                    <a:lnTo>
                      <a:pt x="12" y="19"/>
                    </a:lnTo>
                    <a:lnTo>
                      <a:pt x="11" y="19"/>
                    </a:lnTo>
                    <a:lnTo>
                      <a:pt x="11" y="18"/>
                    </a:lnTo>
                    <a:lnTo>
                      <a:pt x="7" y="18"/>
                    </a:lnTo>
                    <a:lnTo>
                      <a:pt x="6" y="16"/>
                    </a:lnTo>
                    <a:lnTo>
                      <a:pt x="4" y="13"/>
                    </a:lnTo>
                    <a:lnTo>
                      <a:pt x="3" y="11"/>
                    </a:lnTo>
                    <a:lnTo>
                      <a:pt x="7" y="5"/>
                    </a:lnTo>
                    <a:lnTo>
                      <a:pt x="8" y="0"/>
                    </a:lnTo>
                    <a:lnTo>
                      <a:pt x="10" y="0"/>
                    </a:lnTo>
                    <a:lnTo>
                      <a:pt x="12" y="5"/>
                    </a:lnTo>
                    <a:lnTo>
                      <a:pt x="14" y="7"/>
                    </a:lnTo>
                    <a:lnTo>
                      <a:pt x="14" y="5"/>
                    </a:lnTo>
                    <a:lnTo>
                      <a:pt x="15" y="2"/>
                    </a:lnTo>
                    <a:lnTo>
                      <a:pt x="16" y="2"/>
                    </a:lnTo>
                    <a:lnTo>
                      <a:pt x="18" y="7"/>
                    </a:lnTo>
                    <a:lnTo>
                      <a:pt x="19" y="10"/>
                    </a:lnTo>
                    <a:lnTo>
                      <a:pt x="20" y="8"/>
                    </a:lnTo>
                    <a:lnTo>
                      <a:pt x="23" y="10"/>
                    </a:lnTo>
                    <a:lnTo>
                      <a:pt x="26" y="5"/>
                    </a:lnTo>
                    <a:lnTo>
                      <a:pt x="26" y="7"/>
                    </a:lnTo>
                    <a:lnTo>
                      <a:pt x="27" y="13"/>
                    </a:lnTo>
                    <a:lnTo>
                      <a:pt x="28" y="18"/>
                    </a:lnTo>
                    <a:lnTo>
                      <a:pt x="30" y="21"/>
                    </a:lnTo>
                    <a:lnTo>
                      <a:pt x="32" y="22"/>
                    </a:lnTo>
                    <a:lnTo>
                      <a:pt x="44" y="22"/>
                    </a:lnTo>
                    <a:lnTo>
                      <a:pt x="46" y="22"/>
                    </a:lnTo>
                    <a:lnTo>
                      <a:pt x="50" y="22"/>
                    </a:lnTo>
                    <a:lnTo>
                      <a:pt x="56" y="22"/>
                    </a:lnTo>
                    <a:lnTo>
                      <a:pt x="63" y="24"/>
                    </a:lnTo>
                    <a:lnTo>
                      <a:pt x="67" y="26"/>
                    </a:lnTo>
                    <a:lnTo>
                      <a:pt x="67" y="27"/>
                    </a:lnTo>
                    <a:lnTo>
                      <a:pt x="64" y="29"/>
                    </a:lnTo>
                    <a:lnTo>
                      <a:pt x="63" y="32"/>
                    </a:lnTo>
                    <a:lnTo>
                      <a:pt x="59" y="37"/>
                    </a:lnTo>
                    <a:lnTo>
                      <a:pt x="56" y="40"/>
                    </a:lnTo>
                    <a:lnTo>
                      <a:pt x="52" y="41"/>
                    </a:lnTo>
                    <a:lnTo>
                      <a:pt x="50" y="44"/>
                    </a:lnTo>
                    <a:lnTo>
                      <a:pt x="48" y="46"/>
                    </a:lnTo>
                    <a:lnTo>
                      <a:pt x="50" y="51"/>
                    </a:lnTo>
                    <a:lnTo>
                      <a:pt x="51" y="57"/>
                    </a:lnTo>
                    <a:lnTo>
                      <a:pt x="54" y="57"/>
                    </a:lnTo>
                    <a:lnTo>
                      <a:pt x="55" y="60"/>
                    </a:lnTo>
                    <a:lnTo>
                      <a:pt x="58" y="62"/>
                    </a:lnTo>
                    <a:lnTo>
                      <a:pt x="59" y="60"/>
                    </a:lnTo>
                    <a:lnTo>
                      <a:pt x="60" y="54"/>
                    </a:lnTo>
                    <a:lnTo>
                      <a:pt x="63" y="49"/>
                    </a:lnTo>
                    <a:lnTo>
                      <a:pt x="64" y="49"/>
                    </a:lnTo>
                    <a:lnTo>
                      <a:pt x="67" y="54"/>
                    </a:lnTo>
                    <a:lnTo>
                      <a:pt x="68" y="59"/>
                    </a:lnTo>
                    <a:lnTo>
                      <a:pt x="70" y="62"/>
                    </a:lnTo>
                    <a:lnTo>
                      <a:pt x="70" y="63"/>
                    </a:lnTo>
                    <a:lnTo>
                      <a:pt x="71" y="73"/>
                    </a:lnTo>
                    <a:lnTo>
                      <a:pt x="72" y="82"/>
                    </a:lnTo>
                    <a:lnTo>
                      <a:pt x="72" y="84"/>
                    </a:lnTo>
                    <a:lnTo>
                      <a:pt x="72" y="92"/>
                    </a:lnTo>
                    <a:lnTo>
                      <a:pt x="70" y="92"/>
                    </a:lnTo>
                    <a:lnTo>
                      <a:pt x="68" y="92"/>
                    </a:lnTo>
                    <a:lnTo>
                      <a:pt x="67" y="95"/>
                    </a:lnTo>
                    <a:lnTo>
                      <a:pt x="67" y="10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8" name="Freeform 47"/>
              <p:cNvSpPr>
                <a:spLocks/>
              </p:cNvSpPr>
              <p:nvPr/>
            </p:nvSpPr>
            <p:spPr bwMode="auto">
              <a:xfrm>
                <a:off x="4054379" y="3592286"/>
                <a:ext cx="56444" cy="137432"/>
              </a:xfrm>
              <a:custGeom>
                <a:avLst/>
                <a:gdLst/>
                <a:ahLst/>
                <a:cxnLst>
                  <a:cxn ang="0">
                    <a:pos x="40" y="10"/>
                  </a:cxn>
                  <a:cxn ang="0">
                    <a:pos x="34" y="5"/>
                  </a:cxn>
                  <a:cxn ang="0">
                    <a:pos x="32" y="0"/>
                  </a:cxn>
                  <a:cxn ang="0">
                    <a:pos x="28" y="2"/>
                  </a:cxn>
                  <a:cxn ang="0">
                    <a:pos x="25" y="5"/>
                  </a:cxn>
                  <a:cxn ang="0">
                    <a:pos x="25" y="10"/>
                  </a:cxn>
                  <a:cxn ang="0">
                    <a:pos x="25" y="10"/>
                  </a:cxn>
                  <a:cxn ang="0">
                    <a:pos x="24" y="13"/>
                  </a:cxn>
                  <a:cxn ang="0">
                    <a:pos x="20" y="17"/>
                  </a:cxn>
                  <a:cxn ang="0">
                    <a:pos x="16" y="17"/>
                  </a:cxn>
                  <a:cxn ang="0">
                    <a:pos x="12" y="17"/>
                  </a:cxn>
                  <a:cxn ang="0">
                    <a:pos x="9" y="17"/>
                  </a:cxn>
                  <a:cxn ang="0">
                    <a:pos x="6" y="21"/>
                  </a:cxn>
                  <a:cxn ang="0">
                    <a:pos x="5" y="22"/>
                  </a:cxn>
                  <a:cxn ang="0">
                    <a:pos x="4" y="24"/>
                  </a:cxn>
                  <a:cxn ang="0">
                    <a:pos x="2" y="25"/>
                  </a:cxn>
                  <a:cxn ang="0">
                    <a:pos x="1" y="28"/>
                  </a:cxn>
                  <a:cxn ang="0">
                    <a:pos x="0" y="35"/>
                  </a:cxn>
                  <a:cxn ang="0">
                    <a:pos x="1" y="38"/>
                  </a:cxn>
                  <a:cxn ang="0">
                    <a:pos x="4" y="39"/>
                  </a:cxn>
                  <a:cxn ang="0">
                    <a:pos x="9" y="46"/>
                  </a:cxn>
                  <a:cxn ang="0">
                    <a:pos x="13" y="58"/>
                  </a:cxn>
                  <a:cxn ang="0">
                    <a:pos x="14" y="63"/>
                  </a:cxn>
                  <a:cxn ang="0">
                    <a:pos x="16" y="69"/>
                  </a:cxn>
                  <a:cxn ang="0">
                    <a:pos x="16" y="93"/>
                  </a:cxn>
                  <a:cxn ang="0">
                    <a:pos x="14" y="104"/>
                  </a:cxn>
                  <a:cxn ang="0">
                    <a:pos x="17" y="110"/>
                  </a:cxn>
                  <a:cxn ang="0">
                    <a:pos x="30" y="109"/>
                  </a:cxn>
                  <a:cxn ang="0">
                    <a:pos x="29" y="96"/>
                  </a:cxn>
                  <a:cxn ang="0">
                    <a:pos x="30" y="87"/>
                  </a:cxn>
                  <a:cxn ang="0">
                    <a:pos x="30" y="71"/>
                  </a:cxn>
                  <a:cxn ang="0">
                    <a:pos x="36" y="60"/>
                  </a:cxn>
                  <a:cxn ang="0">
                    <a:pos x="36" y="52"/>
                  </a:cxn>
                  <a:cxn ang="0">
                    <a:pos x="42" y="46"/>
                  </a:cxn>
                  <a:cxn ang="0">
                    <a:pos x="43" y="43"/>
                  </a:cxn>
                  <a:cxn ang="0">
                    <a:pos x="42" y="39"/>
                  </a:cxn>
                  <a:cxn ang="0">
                    <a:pos x="42" y="36"/>
                  </a:cxn>
                  <a:cxn ang="0">
                    <a:pos x="45" y="36"/>
                  </a:cxn>
                  <a:cxn ang="0">
                    <a:pos x="45" y="28"/>
                  </a:cxn>
                  <a:cxn ang="0">
                    <a:pos x="43" y="22"/>
                  </a:cxn>
                  <a:cxn ang="0">
                    <a:pos x="41" y="14"/>
                  </a:cxn>
                </a:cxnLst>
                <a:rect l="0" t="0" r="r" b="b"/>
                <a:pathLst>
                  <a:path w="45" h="110">
                    <a:moveTo>
                      <a:pt x="42" y="13"/>
                    </a:moveTo>
                    <a:lnTo>
                      <a:pt x="40" y="10"/>
                    </a:lnTo>
                    <a:lnTo>
                      <a:pt x="38" y="10"/>
                    </a:lnTo>
                    <a:lnTo>
                      <a:pt x="34" y="5"/>
                    </a:lnTo>
                    <a:lnTo>
                      <a:pt x="32" y="2"/>
                    </a:lnTo>
                    <a:lnTo>
                      <a:pt x="32" y="0"/>
                    </a:lnTo>
                    <a:lnTo>
                      <a:pt x="29" y="2"/>
                    </a:lnTo>
                    <a:lnTo>
                      <a:pt x="28" y="2"/>
                    </a:lnTo>
                    <a:lnTo>
                      <a:pt x="25" y="3"/>
                    </a:lnTo>
                    <a:lnTo>
                      <a:pt x="25" y="5"/>
                    </a:lnTo>
                    <a:lnTo>
                      <a:pt x="26" y="8"/>
                    </a:lnTo>
                    <a:lnTo>
                      <a:pt x="25" y="10"/>
                    </a:lnTo>
                    <a:lnTo>
                      <a:pt x="25" y="8"/>
                    </a:lnTo>
                    <a:lnTo>
                      <a:pt x="25" y="10"/>
                    </a:lnTo>
                    <a:lnTo>
                      <a:pt x="24" y="11"/>
                    </a:lnTo>
                    <a:lnTo>
                      <a:pt x="24" y="13"/>
                    </a:lnTo>
                    <a:lnTo>
                      <a:pt x="22" y="13"/>
                    </a:lnTo>
                    <a:lnTo>
                      <a:pt x="20" y="17"/>
                    </a:lnTo>
                    <a:lnTo>
                      <a:pt x="18" y="17"/>
                    </a:lnTo>
                    <a:lnTo>
                      <a:pt x="16" y="17"/>
                    </a:lnTo>
                    <a:lnTo>
                      <a:pt x="14" y="17"/>
                    </a:lnTo>
                    <a:lnTo>
                      <a:pt x="12" y="17"/>
                    </a:lnTo>
                    <a:lnTo>
                      <a:pt x="10" y="17"/>
                    </a:lnTo>
                    <a:lnTo>
                      <a:pt x="9" y="17"/>
                    </a:lnTo>
                    <a:lnTo>
                      <a:pt x="8" y="21"/>
                    </a:lnTo>
                    <a:lnTo>
                      <a:pt x="6" y="21"/>
                    </a:lnTo>
                    <a:lnTo>
                      <a:pt x="5" y="21"/>
                    </a:lnTo>
                    <a:lnTo>
                      <a:pt x="5" y="22"/>
                    </a:lnTo>
                    <a:lnTo>
                      <a:pt x="4" y="22"/>
                    </a:lnTo>
                    <a:lnTo>
                      <a:pt x="4" y="24"/>
                    </a:lnTo>
                    <a:lnTo>
                      <a:pt x="2" y="24"/>
                    </a:lnTo>
                    <a:lnTo>
                      <a:pt x="2" y="25"/>
                    </a:lnTo>
                    <a:lnTo>
                      <a:pt x="1" y="27"/>
                    </a:lnTo>
                    <a:lnTo>
                      <a:pt x="1" y="28"/>
                    </a:lnTo>
                    <a:lnTo>
                      <a:pt x="0" y="32"/>
                    </a:lnTo>
                    <a:lnTo>
                      <a:pt x="0" y="35"/>
                    </a:lnTo>
                    <a:lnTo>
                      <a:pt x="0" y="38"/>
                    </a:lnTo>
                    <a:lnTo>
                      <a:pt x="1" y="38"/>
                    </a:lnTo>
                    <a:lnTo>
                      <a:pt x="2" y="39"/>
                    </a:lnTo>
                    <a:lnTo>
                      <a:pt x="4" y="39"/>
                    </a:lnTo>
                    <a:lnTo>
                      <a:pt x="5" y="41"/>
                    </a:lnTo>
                    <a:lnTo>
                      <a:pt x="9" y="46"/>
                    </a:lnTo>
                    <a:lnTo>
                      <a:pt x="10" y="52"/>
                    </a:lnTo>
                    <a:lnTo>
                      <a:pt x="13" y="58"/>
                    </a:lnTo>
                    <a:lnTo>
                      <a:pt x="13" y="61"/>
                    </a:lnTo>
                    <a:lnTo>
                      <a:pt x="14" y="63"/>
                    </a:lnTo>
                    <a:lnTo>
                      <a:pt x="14" y="66"/>
                    </a:lnTo>
                    <a:lnTo>
                      <a:pt x="16" y="69"/>
                    </a:lnTo>
                    <a:lnTo>
                      <a:pt x="16" y="76"/>
                    </a:lnTo>
                    <a:lnTo>
                      <a:pt x="16" y="93"/>
                    </a:lnTo>
                    <a:lnTo>
                      <a:pt x="14" y="101"/>
                    </a:lnTo>
                    <a:lnTo>
                      <a:pt x="14" y="104"/>
                    </a:lnTo>
                    <a:lnTo>
                      <a:pt x="16" y="107"/>
                    </a:lnTo>
                    <a:lnTo>
                      <a:pt x="17" y="110"/>
                    </a:lnTo>
                    <a:lnTo>
                      <a:pt x="18" y="110"/>
                    </a:lnTo>
                    <a:lnTo>
                      <a:pt x="30" y="109"/>
                    </a:lnTo>
                    <a:lnTo>
                      <a:pt x="29" y="109"/>
                    </a:lnTo>
                    <a:lnTo>
                      <a:pt x="29" y="96"/>
                    </a:lnTo>
                    <a:lnTo>
                      <a:pt x="29" y="93"/>
                    </a:lnTo>
                    <a:lnTo>
                      <a:pt x="30" y="87"/>
                    </a:lnTo>
                    <a:lnTo>
                      <a:pt x="30" y="76"/>
                    </a:lnTo>
                    <a:lnTo>
                      <a:pt x="30" y="71"/>
                    </a:lnTo>
                    <a:lnTo>
                      <a:pt x="32" y="66"/>
                    </a:lnTo>
                    <a:lnTo>
                      <a:pt x="36" y="60"/>
                    </a:lnTo>
                    <a:lnTo>
                      <a:pt x="36" y="55"/>
                    </a:lnTo>
                    <a:lnTo>
                      <a:pt x="36" y="52"/>
                    </a:lnTo>
                    <a:lnTo>
                      <a:pt x="38" y="49"/>
                    </a:lnTo>
                    <a:lnTo>
                      <a:pt x="42" y="46"/>
                    </a:lnTo>
                    <a:lnTo>
                      <a:pt x="42" y="43"/>
                    </a:lnTo>
                    <a:lnTo>
                      <a:pt x="43" y="43"/>
                    </a:lnTo>
                    <a:lnTo>
                      <a:pt x="43" y="41"/>
                    </a:lnTo>
                    <a:lnTo>
                      <a:pt x="42" y="39"/>
                    </a:lnTo>
                    <a:lnTo>
                      <a:pt x="42" y="38"/>
                    </a:lnTo>
                    <a:lnTo>
                      <a:pt x="42" y="36"/>
                    </a:lnTo>
                    <a:lnTo>
                      <a:pt x="43" y="36"/>
                    </a:lnTo>
                    <a:lnTo>
                      <a:pt x="45" y="36"/>
                    </a:lnTo>
                    <a:lnTo>
                      <a:pt x="45" y="35"/>
                    </a:lnTo>
                    <a:lnTo>
                      <a:pt x="45" y="28"/>
                    </a:lnTo>
                    <a:lnTo>
                      <a:pt x="45" y="25"/>
                    </a:lnTo>
                    <a:lnTo>
                      <a:pt x="43" y="22"/>
                    </a:lnTo>
                    <a:lnTo>
                      <a:pt x="41" y="19"/>
                    </a:lnTo>
                    <a:lnTo>
                      <a:pt x="41" y="14"/>
                    </a:lnTo>
                    <a:lnTo>
                      <a:pt x="42" y="1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9" name="Freeform 48"/>
              <p:cNvSpPr>
                <a:spLocks/>
              </p:cNvSpPr>
              <p:nvPr/>
            </p:nvSpPr>
            <p:spPr bwMode="auto">
              <a:xfrm>
                <a:off x="4054379" y="3592286"/>
                <a:ext cx="56444" cy="137432"/>
              </a:xfrm>
              <a:custGeom>
                <a:avLst/>
                <a:gdLst/>
                <a:ahLst/>
                <a:cxnLst>
                  <a:cxn ang="0">
                    <a:pos x="40" y="10"/>
                  </a:cxn>
                  <a:cxn ang="0">
                    <a:pos x="34" y="5"/>
                  </a:cxn>
                  <a:cxn ang="0">
                    <a:pos x="32" y="0"/>
                  </a:cxn>
                  <a:cxn ang="0">
                    <a:pos x="28" y="2"/>
                  </a:cxn>
                  <a:cxn ang="0">
                    <a:pos x="25" y="5"/>
                  </a:cxn>
                  <a:cxn ang="0">
                    <a:pos x="25" y="10"/>
                  </a:cxn>
                  <a:cxn ang="0">
                    <a:pos x="25" y="10"/>
                  </a:cxn>
                  <a:cxn ang="0">
                    <a:pos x="24" y="13"/>
                  </a:cxn>
                  <a:cxn ang="0">
                    <a:pos x="20" y="17"/>
                  </a:cxn>
                  <a:cxn ang="0">
                    <a:pos x="16" y="17"/>
                  </a:cxn>
                  <a:cxn ang="0">
                    <a:pos x="12" y="17"/>
                  </a:cxn>
                  <a:cxn ang="0">
                    <a:pos x="9" y="17"/>
                  </a:cxn>
                  <a:cxn ang="0">
                    <a:pos x="6" y="21"/>
                  </a:cxn>
                  <a:cxn ang="0">
                    <a:pos x="5" y="22"/>
                  </a:cxn>
                  <a:cxn ang="0">
                    <a:pos x="4" y="24"/>
                  </a:cxn>
                  <a:cxn ang="0">
                    <a:pos x="2" y="25"/>
                  </a:cxn>
                  <a:cxn ang="0">
                    <a:pos x="1" y="28"/>
                  </a:cxn>
                  <a:cxn ang="0">
                    <a:pos x="0" y="35"/>
                  </a:cxn>
                  <a:cxn ang="0">
                    <a:pos x="1" y="38"/>
                  </a:cxn>
                  <a:cxn ang="0">
                    <a:pos x="4" y="39"/>
                  </a:cxn>
                  <a:cxn ang="0">
                    <a:pos x="9" y="46"/>
                  </a:cxn>
                  <a:cxn ang="0">
                    <a:pos x="13" y="58"/>
                  </a:cxn>
                  <a:cxn ang="0">
                    <a:pos x="14" y="63"/>
                  </a:cxn>
                  <a:cxn ang="0">
                    <a:pos x="16" y="69"/>
                  </a:cxn>
                  <a:cxn ang="0">
                    <a:pos x="16" y="93"/>
                  </a:cxn>
                  <a:cxn ang="0">
                    <a:pos x="14" y="104"/>
                  </a:cxn>
                  <a:cxn ang="0">
                    <a:pos x="17" y="110"/>
                  </a:cxn>
                  <a:cxn ang="0">
                    <a:pos x="30" y="109"/>
                  </a:cxn>
                  <a:cxn ang="0">
                    <a:pos x="29" y="96"/>
                  </a:cxn>
                  <a:cxn ang="0">
                    <a:pos x="30" y="87"/>
                  </a:cxn>
                  <a:cxn ang="0">
                    <a:pos x="30" y="71"/>
                  </a:cxn>
                  <a:cxn ang="0">
                    <a:pos x="36" y="60"/>
                  </a:cxn>
                  <a:cxn ang="0">
                    <a:pos x="36" y="52"/>
                  </a:cxn>
                  <a:cxn ang="0">
                    <a:pos x="42" y="46"/>
                  </a:cxn>
                  <a:cxn ang="0">
                    <a:pos x="43" y="43"/>
                  </a:cxn>
                  <a:cxn ang="0">
                    <a:pos x="42" y="39"/>
                  </a:cxn>
                  <a:cxn ang="0">
                    <a:pos x="42" y="36"/>
                  </a:cxn>
                  <a:cxn ang="0">
                    <a:pos x="45" y="36"/>
                  </a:cxn>
                  <a:cxn ang="0">
                    <a:pos x="45" y="28"/>
                  </a:cxn>
                  <a:cxn ang="0">
                    <a:pos x="43" y="22"/>
                  </a:cxn>
                  <a:cxn ang="0">
                    <a:pos x="41" y="14"/>
                  </a:cxn>
                </a:cxnLst>
                <a:rect l="0" t="0" r="r" b="b"/>
                <a:pathLst>
                  <a:path w="45" h="110">
                    <a:moveTo>
                      <a:pt x="42" y="13"/>
                    </a:moveTo>
                    <a:lnTo>
                      <a:pt x="40" y="10"/>
                    </a:lnTo>
                    <a:lnTo>
                      <a:pt x="38" y="10"/>
                    </a:lnTo>
                    <a:lnTo>
                      <a:pt x="34" y="5"/>
                    </a:lnTo>
                    <a:lnTo>
                      <a:pt x="32" y="2"/>
                    </a:lnTo>
                    <a:lnTo>
                      <a:pt x="32" y="0"/>
                    </a:lnTo>
                    <a:lnTo>
                      <a:pt x="29" y="2"/>
                    </a:lnTo>
                    <a:lnTo>
                      <a:pt x="28" y="2"/>
                    </a:lnTo>
                    <a:lnTo>
                      <a:pt x="25" y="3"/>
                    </a:lnTo>
                    <a:lnTo>
                      <a:pt x="25" y="5"/>
                    </a:lnTo>
                    <a:lnTo>
                      <a:pt x="26" y="8"/>
                    </a:lnTo>
                    <a:lnTo>
                      <a:pt x="25" y="10"/>
                    </a:lnTo>
                    <a:lnTo>
                      <a:pt x="25" y="8"/>
                    </a:lnTo>
                    <a:lnTo>
                      <a:pt x="25" y="10"/>
                    </a:lnTo>
                    <a:lnTo>
                      <a:pt x="24" y="11"/>
                    </a:lnTo>
                    <a:lnTo>
                      <a:pt x="24" y="13"/>
                    </a:lnTo>
                    <a:lnTo>
                      <a:pt x="22" y="13"/>
                    </a:lnTo>
                    <a:lnTo>
                      <a:pt x="20" y="17"/>
                    </a:lnTo>
                    <a:lnTo>
                      <a:pt x="18" y="17"/>
                    </a:lnTo>
                    <a:lnTo>
                      <a:pt x="16" y="17"/>
                    </a:lnTo>
                    <a:lnTo>
                      <a:pt x="14" y="17"/>
                    </a:lnTo>
                    <a:lnTo>
                      <a:pt x="12" y="17"/>
                    </a:lnTo>
                    <a:lnTo>
                      <a:pt x="10" y="17"/>
                    </a:lnTo>
                    <a:lnTo>
                      <a:pt x="9" y="17"/>
                    </a:lnTo>
                    <a:lnTo>
                      <a:pt x="8" y="21"/>
                    </a:lnTo>
                    <a:lnTo>
                      <a:pt x="6" y="21"/>
                    </a:lnTo>
                    <a:lnTo>
                      <a:pt x="5" y="21"/>
                    </a:lnTo>
                    <a:lnTo>
                      <a:pt x="5" y="22"/>
                    </a:lnTo>
                    <a:lnTo>
                      <a:pt x="4" y="22"/>
                    </a:lnTo>
                    <a:lnTo>
                      <a:pt x="4" y="24"/>
                    </a:lnTo>
                    <a:lnTo>
                      <a:pt x="2" y="24"/>
                    </a:lnTo>
                    <a:lnTo>
                      <a:pt x="2" y="25"/>
                    </a:lnTo>
                    <a:lnTo>
                      <a:pt x="1" y="27"/>
                    </a:lnTo>
                    <a:lnTo>
                      <a:pt x="1" y="28"/>
                    </a:lnTo>
                    <a:lnTo>
                      <a:pt x="0" y="32"/>
                    </a:lnTo>
                    <a:lnTo>
                      <a:pt x="0" y="35"/>
                    </a:lnTo>
                    <a:lnTo>
                      <a:pt x="0" y="38"/>
                    </a:lnTo>
                    <a:lnTo>
                      <a:pt x="1" y="38"/>
                    </a:lnTo>
                    <a:lnTo>
                      <a:pt x="2" y="39"/>
                    </a:lnTo>
                    <a:lnTo>
                      <a:pt x="4" y="39"/>
                    </a:lnTo>
                    <a:lnTo>
                      <a:pt x="5" y="41"/>
                    </a:lnTo>
                    <a:lnTo>
                      <a:pt x="9" y="46"/>
                    </a:lnTo>
                    <a:lnTo>
                      <a:pt x="10" y="52"/>
                    </a:lnTo>
                    <a:lnTo>
                      <a:pt x="13" y="58"/>
                    </a:lnTo>
                    <a:lnTo>
                      <a:pt x="13" y="61"/>
                    </a:lnTo>
                    <a:lnTo>
                      <a:pt x="14" y="63"/>
                    </a:lnTo>
                    <a:lnTo>
                      <a:pt x="14" y="66"/>
                    </a:lnTo>
                    <a:lnTo>
                      <a:pt x="16" y="69"/>
                    </a:lnTo>
                    <a:lnTo>
                      <a:pt x="16" y="76"/>
                    </a:lnTo>
                    <a:lnTo>
                      <a:pt x="16" y="93"/>
                    </a:lnTo>
                    <a:lnTo>
                      <a:pt x="14" y="101"/>
                    </a:lnTo>
                    <a:lnTo>
                      <a:pt x="14" y="104"/>
                    </a:lnTo>
                    <a:lnTo>
                      <a:pt x="16" y="107"/>
                    </a:lnTo>
                    <a:lnTo>
                      <a:pt x="17" y="110"/>
                    </a:lnTo>
                    <a:lnTo>
                      <a:pt x="18" y="110"/>
                    </a:lnTo>
                    <a:lnTo>
                      <a:pt x="30" y="109"/>
                    </a:lnTo>
                    <a:lnTo>
                      <a:pt x="29" y="109"/>
                    </a:lnTo>
                    <a:lnTo>
                      <a:pt x="29" y="96"/>
                    </a:lnTo>
                    <a:lnTo>
                      <a:pt x="29" y="93"/>
                    </a:lnTo>
                    <a:lnTo>
                      <a:pt x="30" y="87"/>
                    </a:lnTo>
                    <a:lnTo>
                      <a:pt x="30" y="76"/>
                    </a:lnTo>
                    <a:lnTo>
                      <a:pt x="30" y="71"/>
                    </a:lnTo>
                    <a:lnTo>
                      <a:pt x="32" y="66"/>
                    </a:lnTo>
                    <a:lnTo>
                      <a:pt x="36" y="60"/>
                    </a:lnTo>
                    <a:lnTo>
                      <a:pt x="36" y="55"/>
                    </a:lnTo>
                    <a:lnTo>
                      <a:pt x="36" y="52"/>
                    </a:lnTo>
                    <a:lnTo>
                      <a:pt x="38" y="49"/>
                    </a:lnTo>
                    <a:lnTo>
                      <a:pt x="42" y="46"/>
                    </a:lnTo>
                    <a:lnTo>
                      <a:pt x="42" y="43"/>
                    </a:lnTo>
                    <a:lnTo>
                      <a:pt x="43" y="43"/>
                    </a:lnTo>
                    <a:lnTo>
                      <a:pt x="43" y="41"/>
                    </a:lnTo>
                    <a:lnTo>
                      <a:pt x="42" y="39"/>
                    </a:lnTo>
                    <a:lnTo>
                      <a:pt x="42" y="38"/>
                    </a:lnTo>
                    <a:lnTo>
                      <a:pt x="42" y="36"/>
                    </a:lnTo>
                    <a:lnTo>
                      <a:pt x="43" y="36"/>
                    </a:lnTo>
                    <a:lnTo>
                      <a:pt x="45" y="36"/>
                    </a:lnTo>
                    <a:lnTo>
                      <a:pt x="45" y="35"/>
                    </a:lnTo>
                    <a:lnTo>
                      <a:pt x="45" y="28"/>
                    </a:lnTo>
                    <a:lnTo>
                      <a:pt x="45" y="25"/>
                    </a:lnTo>
                    <a:lnTo>
                      <a:pt x="43" y="22"/>
                    </a:lnTo>
                    <a:lnTo>
                      <a:pt x="41" y="19"/>
                    </a:lnTo>
                    <a:lnTo>
                      <a:pt x="41" y="14"/>
                    </a:lnTo>
                    <a:lnTo>
                      <a:pt x="42" y="1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0" name="Freeform 49"/>
              <p:cNvSpPr>
                <a:spLocks/>
              </p:cNvSpPr>
              <p:nvPr/>
            </p:nvSpPr>
            <p:spPr bwMode="auto">
              <a:xfrm>
                <a:off x="4205753" y="3819525"/>
                <a:ext cx="103909" cy="138793"/>
              </a:xfrm>
              <a:custGeom>
                <a:avLst/>
                <a:gdLst/>
                <a:ahLst/>
                <a:cxnLst>
                  <a:cxn ang="0">
                    <a:pos x="33" y="107"/>
                  </a:cxn>
                  <a:cxn ang="0">
                    <a:pos x="26" y="99"/>
                  </a:cxn>
                  <a:cxn ang="0">
                    <a:pos x="14" y="85"/>
                  </a:cxn>
                  <a:cxn ang="0">
                    <a:pos x="9" y="77"/>
                  </a:cxn>
                  <a:cxn ang="0">
                    <a:pos x="4" y="67"/>
                  </a:cxn>
                  <a:cxn ang="0">
                    <a:pos x="1" y="58"/>
                  </a:cxn>
                  <a:cxn ang="0">
                    <a:pos x="2" y="53"/>
                  </a:cxn>
                  <a:cxn ang="0">
                    <a:pos x="6" y="48"/>
                  </a:cxn>
                  <a:cxn ang="0">
                    <a:pos x="6" y="36"/>
                  </a:cxn>
                  <a:cxn ang="0">
                    <a:pos x="9" y="37"/>
                  </a:cxn>
                  <a:cxn ang="0">
                    <a:pos x="14" y="39"/>
                  </a:cxn>
                  <a:cxn ang="0">
                    <a:pos x="14" y="37"/>
                  </a:cxn>
                  <a:cxn ang="0">
                    <a:pos x="10" y="36"/>
                  </a:cxn>
                  <a:cxn ang="0">
                    <a:pos x="8" y="31"/>
                  </a:cxn>
                  <a:cxn ang="0">
                    <a:pos x="10" y="30"/>
                  </a:cxn>
                  <a:cxn ang="0">
                    <a:pos x="10" y="23"/>
                  </a:cxn>
                  <a:cxn ang="0">
                    <a:pos x="37" y="20"/>
                  </a:cxn>
                  <a:cxn ang="0">
                    <a:pos x="35" y="6"/>
                  </a:cxn>
                  <a:cxn ang="0">
                    <a:pos x="41" y="0"/>
                  </a:cxn>
                  <a:cxn ang="0">
                    <a:pos x="50" y="0"/>
                  </a:cxn>
                  <a:cxn ang="0">
                    <a:pos x="63" y="1"/>
                  </a:cxn>
                  <a:cxn ang="0">
                    <a:pos x="65" y="6"/>
                  </a:cxn>
                  <a:cxn ang="0">
                    <a:pos x="65" y="19"/>
                  </a:cxn>
                  <a:cxn ang="0">
                    <a:pos x="71" y="12"/>
                  </a:cxn>
                  <a:cxn ang="0">
                    <a:pos x="82" y="19"/>
                  </a:cxn>
                  <a:cxn ang="0">
                    <a:pos x="78" y="36"/>
                  </a:cxn>
                  <a:cxn ang="0">
                    <a:pos x="78" y="45"/>
                  </a:cxn>
                  <a:cxn ang="0">
                    <a:pos x="81" y="59"/>
                  </a:cxn>
                  <a:cxn ang="0">
                    <a:pos x="79" y="77"/>
                  </a:cxn>
                  <a:cxn ang="0">
                    <a:pos x="74" y="85"/>
                  </a:cxn>
                  <a:cxn ang="0">
                    <a:pos x="62" y="80"/>
                  </a:cxn>
                  <a:cxn ang="0">
                    <a:pos x="57" y="74"/>
                  </a:cxn>
                  <a:cxn ang="0">
                    <a:pos x="51" y="80"/>
                  </a:cxn>
                  <a:cxn ang="0">
                    <a:pos x="42" y="86"/>
                  </a:cxn>
                  <a:cxn ang="0">
                    <a:pos x="41" y="92"/>
                  </a:cxn>
                  <a:cxn ang="0">
                    <a:pos x="43" y="102"/>
                  </a:cxn>
                  <a:cxn ang="0">
                    <a:pos x="39" y="103"/>
                  </a:cxn>
                  <a:cxn ang="0">
                    <a:pos x="34" y="107"/>
                  </a:cxn>
                </a:cxnLst>
                <a:rect l="0" t="0" r="r" b="b"/>
                <a:pathLst>
                  <a:path w="82" h="111">
                    <a:moveTo>
                      <a:pt x="34" y="111"/>
                    </a:moveTo>
                    <a:lnTo>
                      <a:pt x="33" y="107"/>
                    </a:lnTo>
                    <a:lnTo>
                      <a:pt x="29" y="103"/>
                    </a:lnTo>
                    <a:lnTo>
                      <a:pt x="26" y="99"/>
                    </a:lnTo>
                    <a:lnTo>
                      <a:pt x="16" y="89"/>
                    </a:lnTo>
                    <a:lnTo>
                      <a:pt x="14" y="85"/>
                    </a:lnTo>
                    <a:lnTo>
                      <a:pt x="12" y="81"/>
                    </a:lnTo>
                    <a:lnTo>
                      <a:pt x="9" y="77"/>
                    </a:lnTo>
                    <a:lnTo>
                      <a:pt x="6" y="75"/>
                    </a:lnTo>
                    <a:lnTo>
                      <a:pt x="4" y="67"/>
                    </a:lnTo>
                    <a:lnTo>
                      <a:pt x="2" y="63"/>
                    </a:lnTo>
                    <a:lnTo>
                      <a:pt x="1" y="58"/>
                    </a:lnTo>
                    <a:lnTo>
                      <a:pt x="0" y="55"/>
                    </a:lnTo>
                    <a:lnTo>
                      <a:pt x="2" y="53"/>
                    </a:lnTo>
                    <a:lnTo>
                      <a:pt x="4" y="50"/>
                    </a:lnTo>
                    <a:lnTo>
                      <a:pt x="6" y="48"/>
                    </a:lnTo>
                    <a:lnTo>
                      <a:pt x="6" y="44"/>
                    </a:lnTo>
                    <a:lnTo>
                      <a:pt x="6" y="36"/>
                    </a:lnTo>
                    <a:lnTo>
                      <a:pt x="8" y="36"/>
                    </a:lnTo>
                    <a:lnTo>
                      <a:pt x="9" y="37"/>
                    </a:lnTo>
                    <a:lnTo>
                      <a:pt x="12" y="39"/>
                    </a:lnTo>
                    <a:lnTo>
                      <a:pt x="14" y="39"/>
                    </a:lnTo>
                    <a:lnTo>
                      <a:pt x="16" y="39"/>
                    </a:lnTo>
                    <a:lnTo>
                      <a:pt x="14" y="37"/>
                    </a:lnTo>
                    <a:lnTo>
                      <a:pt x="12" y="37"/>
                    </a:lnTo>
                    <a:lnTo>
                      <a:pt x="10" y="36"/>
                    </a:lnTo>
                    <a:lnTo>
                      <a:pt x="9" y="34"/>
                    </a:lnTo>
                    <a:lnTo>
                      <a:pt x="8" y="31"/>
                    </a:lnTo>
                    <a:lnTo>
                      <a:pt x="8" y="30"/>
                    </a:lnTo>
                    <a:lnTo>
                      <a:pt x="10" y="30"/>
                    </a:lnTo>
                    <a:lnTo>
                      <a:pt x="10" y="28"/>
                    </a:lnTo>
                    <a:lnTo>
                      <a:pt x="10" y="23"/>
                    </a:lnTo>
                    <a:lnTo>
                      <a:pt x="17" y="22"/>
                    </a:lnTo>
                    <a:lnTo>
                      <a:pt x="37" y="20"/>
                    </a:lnTo>
                    <a:lnTo>
                      <a:pt x="35" y="14"/>
                    </a:lnTo>
                    <a:lnTo>
                      <a:pt x="35" y="6"/>
                    </a:lnTo>
                    <a:lnTo>
                      <a:pt x="37" y="1"/>
                    </a:lnTo>
                    <a:lnTo>
                      <a:pt x="41" y="0"/>
                    </a:lnTo>
                    <a:lnTo>
                      <a:pt x="45" y="1"/>
                    </a:lnTo>
                    <a:lnTo>
                      <a:pt x="50" y="0"/>
                    </a:lnTo>
                    <a:lnTo>
                      <a:pt x="54" y="1"/>
                    </a:lnTo>
                    <a:lnTo>
                      <a:pt x="63" y="1"/>
                    </a:lnTo>
                    <a:lnTo>
                      <a:pt x="66" y="1"/>
                    </a:lnTo>
                    <a:lnTo>
                      <a:pt x="65" y="6"/>
                    </a:lnTo>
                    <a:lnTo>
                      <a:pt x="65" y="12"/>
                    </a:lnTo>
                    <a:lnTo>
                      <a:pt x="65" y="19"/>
                    </a:lnTo>
                    <a:lnTo>
                      <a:pt x="67" y="20"/>
                    </a:lnTo>
                    <a:lnTo>
                      <a:pt x="71" y="12"/>
                    </a:lnTo>
                    <a:lnTo>
                      <a:pt x="79" y="15"/>
                    </a:lnTo>
                    <a:lnTo>
                      <a:pt x="82" y="19"/>
                    </a:lnTo>
                    <a:lnTo>
                      <a:pt x="82" y="26"/>
                    </a:lnTo>
                    <a:lnTo>
                      <a:pt x="78" y="36"/>
                    </a:lnTo>
                    <a:lnTo>
                      <a:pt x="77" y="41"/>
                    </a:lnTo>
                    <a:lnTo>
                      <a:pt x="78" y="45"/>
                    </a:lnTo>
                    <a:lnTo>
                      <a:pt x="82" y="55"/>
                    </a:lnTo>
                    <a:lnTo>
                      <a:pt x="81" y="59"/>
                    </a:lnTo>
                    <a:lnTo>
                      <a:pt x="81" y="64"/>
                    </a:lnTo>
                    <a:lnTo>
                      <a:pt x="79" y="77"/>
                    </a:lnTo>
                    <a:lnTo>
                      <a:pt x="78" y="81"/>
                    </a:lnTo>
                    <a:lnTo>
                      <a:pt x="74" y="85"/>
                    </a:lnTo>
                    <a:lnTo>
                      <a:pt x="69" y="78"/>
                    </a:lnTo>
                    <a:lnTo>
                      <a:pt x="62" y="80"/>
                    </a:lnTo>
                    <a:lnTo>
                      <a:pt x="59" y="75"/>
                    </a:lnTo>
                    <a:lnTo>
                      <a:pt x="57" y="74"/>
                    </a:lnTo>
                    <a:lnTo>
                      <a:pt x="54" y="77"/>
                    </a:lnTo>
                    <a:lnTo>
                      <a:pt x="51" y="80"/>
                    </a:lnTo>
                    <a:lnTo>
                      <a:pt x="46" y="83"/>
                    </a:lnTo>
                    <a:lnTo>
                      <a:pt x="42" y="86"/>
                    </a:lnTo>
                    <a:lnTo>
                      <a:pt x="41" y="89"/>
                    </a:lnTo>
                    <a:lnTo>
                      <a:pt x="41" y="92"/>
                    </a:lnTo>
                    <a:lnTo>
                      <a:pt x="42" y="97"/>
                    </a:lnTo>
                    <a:lnTo>
                      <a:pt x="43" y="102"/>
                    </a:lnTo>
                    <a:lnTo>
                      <a:pt x="42" y="103"/>
                    </a:lnTo>
                    <a:lnTo>
                      <a:pt x="39" y="103"/>
                    </a:lnTo>
                    <a:lnTo>
                      <a:pt x="37" y="103"/>
                    </a:lnTo>
                    <a:lnTo>
                      <a:pt x="34" y="107"/>
                    </a:lnTo>
                    <a:lnTo>
                      <a:pt x="34" y="11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1" name="Freeform 50"/>
              <p:cNvSpPr>
                <a:spLocks/>
              </p:cNvSpPr>
              <p:nvPr/>
            </p:nvSpPr>
            <p:spPr bwMode="auto">
              <a:xfrm>
                <a:off x="4205753" y="3819525"/>
                <a:ext cx="103909" cy="138793"/>
              </a:xfrm>
              <a:custGeom>
                <a:avLst/>
                <a:gdLst/>
                <a:ahLst/>
                <a:cxnLst>
                  <a:cxn ang="0">
                    <a:pos x="33" y="107"/>
                  </a:cxn>
                  <a:cxn ang="0">
                    <a:pos x="26" y="99"/>
                  </a:cxn>
                  <a:cxn ang="0">
                    <a:pos x="14" y="85"/>
                  </a:cxn>
                  <a:cxn ang="0">
                    <a:pos x="9" y="77"/>
                  </a:cxn>
                  <a:cxn ang="0">
                    <a:pos x="4" y="67"/>
                  </a:cxn>
                  <a:cxn ang="0">
                    <a:pos x="1" y="58"/>
                  </a:cxn>
                  <a:cxn ang="0">
                    <a:pos x="2" y="53"/>
                  </a:cxn>
                  <a:cxn ang="0">
                    <a:pos x="6" y="48"/>
                  </a:cxn>
                  <a:cxn ang="0">
                    <a:pos x="6" y="36"/>
                  </a:cxn>
                  <a:cxn ang="0">
                    <a:pos x="9" y="37"/>
                  </a:cxn>
                  <a:cxn ang="0">
                    <a:pos x="14" y="39"/>
                  </a:cxn>
                  <a:cxn ang="0">
                    <a:pos x="14" y="37"/>
                  </a:cxn>
                  <a:cxn ang="0">
                    <a:pos x="10" y="36"/>
                  </a:cxn>
                  <a:cxn ang="0">
                    <a:pos x="8" y="31"/>
                  </a:cxn>
                  <a:cxn ang="0">
                    <a:pos x="10" y="30"/>
                  </a:cxn>
                  <a:cxn ang="0">
                    <a:pos x="10" y="23"/>
                  </a:cxn>
                  <a:cxn ang="0">
                    <a:pos x="37" y="20"/>
                  </a:cxn>
                  <a:cxn ang="0">
                    <a:pos x="35" y="6"/>
                  </a:cxn>
                  <a:cxn ang="0">
                    <a:pos x="41" y="0"/>
                  </a:cxn>
                  <a:cxn ang="0">
                    <a:pos x="50" y="0"/>
                  </a:cxn>
                  <a:cxn ang="0">
                    <a:pos x="63" y="1"/>
                  </a:cxn>
                  <a:cxn ang="0">
                    <a:pos x="65" y="6"/>
                  </a:cxn>
                  <a:cxn ang="0">
                    <a:pos x="65" y="19"/>
                  </a:cxn>
                  <a:cxn ang="0">
                    <a:pos x="71" y="12"/>
                  </a:cxn>
                  <a:cxn ang="0">
                    <a:pos x="82" y="19"/>
                  </a:cxn>
                  <a:cxn ang="0">
                    <a:pos x="78" y="36"/>
                  </a:cxn>
                  <a:cxn ang="0">
                    <a:pos x="78" y="45"/>
                  </a:cxn>
                  <a:cxn ang="0">
                    <a:pos x="81" y="59"/>
                  </a:cxn>
                  <a:cxn ang="0">
                    <a:pos x="79" y="77"/>
                  </a:cxn>
                  <a:cxn ang="0">
                    <a:pos x="74" y="85"/>
                  </a:cxn>
                  <a:cxn ang="0">
                    <a:pos x="62" y="80"/>
                  </a:cxn>
                  <a:cxn ang="0">
                    <a:pos x="57" y="74"/>
                  </a:cxn>
                  <a:cxn ang="0">
                    <a:pos x="51" y="80"/>
                  </a:cxn>
                  <a:cxn ang="0">
                    <a:pos x="42" y="86"/>
                  </a:cxn>
                  <a:cxn ang="0">
                    <a:pos x="41" y="92"/>
                  </a:cxn>
                  <a:cxn ang="0">
                    <a:pos x="43" y="102"/>
                  </a:cxn>
                  <a:cxn ang="0">
                    <a:pos x="39" y="103"/>
                  </a:cxn>
                  <a:cxn ang="0">
                    <a:pos x="34" y="107"/>
                  </a:cxn>
                </a:cxnLst>
                <a:rect l="0" t="0" r="r" b="b"/>
                <a:pathLst>
                  <a:path w="82" h="111">
                    <a:moveTo>
                      <a:pt x="34" y="111"/>
                    </a:moveTo>
                    <a:lnTo>
                      <a:pt x="33" y="107"/>
                    </a:lnTo>
                    <a:lnTo>
                      <a:pt x="29" y="103"/>
                    </a:lnTo>
                    <a:lnTo>
                      <a:pt x="26" y="99"/>
                    </a:lnTo>
                    <a:lnTo>
                      <a:pt x="16" y="89"/>
                    </a:lnTo>
                    <a:lnTo>
                      <a:pt x="14" y="85"/>
                    </a:lnTo>
                    <a:lnTo>
                      <a:pt x="12" y="81"/>
                    </a:lnTo>
                    <a:lnTo>
                      <a:pt x="9" y="77"/>
                    </a:lnTo>
                    <a:lnTo>
                      <a:pt x="6" y="75"/>
                    </a:lnTo>
                    <a:lnTo>
                      <a:pt x="4" y="67"/>
                    </a:lnTo>
                    <a:lnTo>
                      <a:pt x="2" y="63"/>
                    </a:lnTo>
                    <a:lnTo>
                      <a:pt x="1" y="58"/>
                    </a:lnTo>
                    <a:lnTo>
                      <a:pt x="0" y="55"/>
                    </a:lnTo>
                    <a:lnTo>
                      <a:pt x="2" y="53"/>
                    </a:lnTo>
                    <a:lnTo>
                      <a:pt x="4" y="50"/>
                    </a:lnTo>
                    <a:lnTo>
                      <a:pt x="6" y="48"/>
                    </a:lnTo>
                    <a:lnTo>
                      <a:pt x="6" y="44"/>
                    </a:lnTo>
                    <a:lnTo>
                      <a:pt x="6" y="36"/>
                    </a:lnTo>
                    <a:lnTo>
                      <a:pt x="8" y="36"/>
                    </a:lnTo>
                    <a:lnTo>
                      <a:pt x="9" y="37"/>
                    </a:lnTo>
                    <a:lnTo>
                      <a:pt x="12" y="39"/>
                    </a:lnTo>
                    <a:lnTo>
                      <a:pt x="14" y="39"/>
                    </a:lnTo>
                    <a:lnTo>
                      <a:pt x="16" y="39"/>
                    </a:lnTo>
                    <a:lnTo>
                      <a:pt x="14" y="37"/>
                    </a:lnTo>
                    <a:lnTo>
                      <a:pt x="12" y="37"/>
                    </a:lnTo>
                    <a:lnTo>
                      <a:pt x="10" y="36"/>
                    </a:lnTo>
                    <a:lnTo>
                      <a:pt x="9" y="34"/>
                    </a:lnTo>
                    <a:lnTo>
                      <a:pt x="8" y="31"/>
                    </a:lnTo>
                    <a:lnTo>
                      <a:pt x="8" y="30"/>
                    </a:lnTo>
                    <a:lnTo>
                      <a:pt x="10" y="30"/>
                    </a:lnTo>
                    <a:lnTo>
                      <a:pt x="10" y="28"/>
                    </a:lnTo>
                    <a:lnTo>
                      <a:pt x="10" y="23"/>
                    </a:lnTo>
                    <a:lnTo>
                      <a:pt x="17" y="22"/>
                    </a:lnTo>
                    <a:lnTo>
                      <a:pt x="37" y="20"/>
                    </a:lnTo>
                    <a:lnTo>
                      <a:pt x="35" y="14"/>
                    </a:lnTo>
                    <a:lnTo>
                      <a:pt x="35" y="6"/>
                    </a:lnTo>
                    <a:lnTo>
                      <a:pt x="37" y="1"/>
                    </a:lnTo>
                    <a:lnTo>
                      <a:pt x="41" y="0"/>
                    </a:lnTo>
                    <a:lnTo>
                      <a:pt x="45" y="1"/>
                    </a:lnTo>
                    <a:lnTo>
                      <a:pt x="50" y="0"/>
                    </a:lnTo>
                    <a:lnTo>
                      <a:pt x="54" y="1"/>
                    </a:lnTo>
                    <a:lnTo>
                      <a:pt x="63" y="1"/>
                    </a:lnTo>
                    <a:lnTo>
                      <a:pt x="66" y="1"/>
                    </a:lnTo>
                    <a:lnTo>
                      <a:pt x="65" y="6"/>
                    </a:lnTo>
                    <a:lnTo>
                      <a:pt x="65" y="12"/>
                    </a:lnTo>
                    <a:lnTo>
                      <a:pt x="65" y="19"/>
                    </a:lnTo>
                    <a:lnTo>
                      <a:pt x="67" y="20"/>
                    </a:lnTo>
                    <a:lnTo>
                      <a:pt x="71" y="12"/>
                    </a:lnTo>
                    <a:lnTo>
                      <a:pt x="79" y="15"/>
                    </a:lnTo>
                    <a:lnTo>
                      <a:pt x="82" y="19"/>
                    </a:lnTo>
                    <a:lnTo>
                      <a:pt x="82" y="26"/>
                    </a:lnTo>
                    <a:lnTo>
                      <a:pt x="78" y="36"/>
                    </a:lnTo>
                    <a:lnTo>
                      <a:pt x="77" y="41"/>
                    </a:lnTo>
                    <a:lnTo>
                      <a:pt x="78" y="45"/>
                    </a:lnTo>
                    <a:lnTo>
                      <a:pt x="82" y="55"/>
                    </a:lnTo>
                    <a:lnTo>
                      <a:pt x="81" y="59"/>
                    </a:lnTo>
                    <a:lnTo>
                      <a:pt x="81" y="64"/>
                    </a:lnTo>
                    <a:lnTo>
                      <a:pt x="79" y="77"/>
                    </a:lnTo>
                    <a:lnTo>
                      <a:pt x="78" y="81"/>
                    </a:lnTo>
                    <a:lnTo>
                      <a:pt x="74" y="85"/>
                    </a:lnTo>
                    <a:lnTo>
                      <a:pt x="69" y="78"/>
                    </a:lnTo>
                    <a:lnTo>
                      <a:pt x="62" y="80"/>
                    </a:lnTo>
                    <a:lnTo>
                      <a:pt x="59" y="75"/>
                    </a:lnTo>
                    <a:lnTo>
                      <a:pt x="57" y="74"/>
                    </a:lnTo>
                    <a:lnTo>
                      <a:pt x="54" y="77"/>
                    </a:lnTo>
                    <a:lnTo>
                      <a:pt x="51" y="80"/>
                    </a:lnTo>
                    <a:lnTo>
                      <a:pt x="46" y="83"/>
                    </a:lnTo>
                    <a:lnTo>
                      <a:pt x="42" y="86"/>
                    </a:lnTo>
                    <a:lnTo>
                      <a:pt x="41" y="89"/>
                    </a:lnTo>
                    <a:lnTo>
                      <a:pt x="41" y="92"/>
                    </a:lnTo>
                    <a:lnTo>
                      <a:pt x="42" y="97"/>
                    </a:lnTo>
                    <a:lnTo>
                      <a:pt x="43" y="102"/>
                    </a:lnTo>
                    <a:lnTo>
                      <a:pt x="42" y="103"/>
                    </a:lnTo>
                    <a:lnTo>
                      <a:pt x="39" y="103"/>
                    </a:lnTo>
                    <a:lnTo>
                      <a:pt x="37" y="103"/>
                    </a:lnTo>
                    <a:lnTo>
                      <a:pt x="34" y="107"/>
                    </a:lnTo>
                    <a:lnTo>
                      <a:pt x="34" y="11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2" name="Freeform 51"/>
              <p:cNvSpPr>
                <a:spLocks/>
              </p:cNvSpPr>
              <p:nvPr/>
            </p:nvSpPr>
            <p:spPr bwMode="auto">
              <a:xfrm>
                <a:off x="4663723" y="3537858"/>
                <a:ext cx="286070" cy="253093"/>
              </a:xfrm>
              <a:custGeom>
                <a:avLst/>
                <a:gdLst/>
                <a:ahLst/>
                <a:cxnLst>
                  <a:cxn ang="0">
                    <a:pos x="48" y="33"/>
                  </a:cxn>
                  <a:cxn ang="0">
                    <a:pos x="41" y="39"/>
                  </a:cxn>
                  <a:cxn ang="0">
                    <a:pos x="29" y="69"/>
                  </a:cxn>
                  <a:cxn ang="0">
                    <a:pos x="22" y="72"/>
                  </a:cxn>
                  <a:cxn ang="0">
                    <a:pos x="18" y="77"/>
                  </a:cxn>
                  <a:cxn ang="0">
                    <a:pos x="18" y="86"/>
                  </a:cxn>
                  <a:cxn ang="0">
                    <a:pos x="17" y="110"/>
                  </a:cxn>
                  <a:cxn ang="0">
                    <a:pos x="7" y="113"/>
                  </a:cxn>
                  <a:cxn ang="0">
                    <a:pos x="1" y="121"/>
                  </a:cxn>
                  <a:cxn ang="0">
                    <a:pos x="4" y="125"/>
                  </a:cxn>
                  <a:cxn ang="0">
                    <a:pos x="10" y="127"/>
                  </a:cxn>
                  <a:cxn ang="0">
                    <a:pos x="16" y="135"/>
                  </a:cxn>
                  <a:cxn ang="0">
                    <a:pos x="26" y="146"/>
                  </a:cxn>
                  <a:cxn ang="0">
                    <a:pos x="32" y="160"/>
                  </a:cxn>
                  <a:cxn ang="0">
                    <a:pos x="41" y="168"/>
                  </a:cxn>
                  <a:cxn ang="0">
                    <a:pos x="44" y="174"/>
                  </a:cxn>
                  <a:cxn ang="0">
                    <a:pos x="50" y="182"/>
                  </a:cxn>
                  <a:cxn ang="0">
                    <a:pos x="70" y="193"/>
                  </a:cxn>
                  <a:cxn ang="0">
                    <a:pos x="84" y="199"/>
                  </a:cxn>
                  <a:cxn ang="0">
                    <a:pos x="102" y="198"/>
                  </a:cxn>
                  <a:cxn ang="0">
                    <a:pos x="118" y="188"/>
                  </a:cxn>
                  <a:cxn ang="0">
                    <a:pos x="133" y="194"/>
                  </a:cxn>
                  <a:cxn ang="0">
                    <a:pos x="139" y="190"/>
                  </a:cxn>
                  <a:cxn ang="0">
                    <a:pos x="155" y="179"/>
                  </a:cxn>
                  <a:cxn ang="0">
                    <a:pos x="182" y="174"/>
                  </a:cxn>
                  <a:cxn ang="0">
                    <a:pos x="226" y="121"/>
                  </a:cxn>
                  <a:cxn ang="0">
                    <a:pos x="189" y="111"/>
                  </a:cxn>
                  <a:cxn ang="0">
                    <a:pos x="159" y="94"/>
                  </a:cxn>
                  <a:cxn ang="0">
                    <a:pos x="155" y="88"/>
                  </a:cxn>
                  <a:cxn ang="0">
                    <a:pos x="151" y="83"/>
                  </a:cxn>
                  <a:cxn ang="0">
                    <a:pos x="149" y="72"/>
                  </a:cxn>
                  <a:cxn ang="0">
                    <a:pos x="147" y="67"/>
                  </a:cxn>
                  <a:cxn ang="0">
                    <a:pos x="141" y="69"/>
                  </a:cxn>
                  <a:cxn ang="0">
                    <a:pos x="135" y="69"/>
                  </a:cxn>
                  <a:cxn ang="0">
                    <a:pos x="133" y="63"/>
                  </a:cxn>
                  <a:cxn ang="0">
                    <a:pos x="138" y="53"/>
                  </a:cxn>
                  <a:cxn ang="0">
                    <a:pos x="139" y="42"/>
                  </a:cxn>
                  <a:cxn ang="0">
                    <a:pos x="134" y="36"/>
                  </a:cxn>
                  <a:cxn ang="0">
                    <a:pos x="130" y="30"/>
                  </a:cxn>
                  <a:cxn ang="0">
                    <a:pos x="121" y="19"/>
                  </a:cxn>
                  <a:cxn ang="0">
                    <a:pos x="114" y="12"/>
                  </a:cxn>
                  <a:cxn ang="0">
                    <a:pos x="104" y="8"/>
                  </a:cxn>
                  <a:cxn ang="0">
                    <a:pos x="100" y="6"/>
                  </a:cxn>
                  <a:cxn ang="0">
                    <a:pos x="96" y="6"/>
                  </a:cxn>
                  <a:cxn ang="0">
                    <a:pos x="92" y="6"/>
                  </a:cxn>
                  <a:cxn ang="0">
                    <a:pos x="89" y="6"/>
                  </a:cxn>
                  <a:cxn ang="0">
                    <a:pos x="82" y="8"/>
                  </a:cxn>
                  <a:cxn ang="0">
                    <a:pos x="78" y="3"/>
                  </a:cxn>
                  <a:cxn ang="0">
                    <a:pos x="74" y="1"/>
                  </a:cxn>
                  <a:cxn ang="0">
                    <a:pos x="65" y="11"/>
                  </a:cxn>
                  <a:cxn ang="0">
                    <a:pos x="61" y="8"/>
                  </a:cxn>
                  <a:cxn ang="0">
                    <a:pos x="58" y="11"/>
                  </a:cxn>
                  <a:cxn ang="0">
                    <a:pos x="53" y="9"/>
                  </a:cxn>
                </a:cxnLst>
                <a:rect l="0" t="0" r="r" b="b"/>
                <a:pathLst>
                  <a:path w="227" h="201">
                    <a:moveTo>
                      <a:pt x="53" y="9"/>
                    </a:moveTo>
                    <a:lnTo>
                      <a:pt x="53" y="14"/>
                    </a:lnTo>
                    <a:lnTo>
                      <a:pt x="48" y="33"/>
                    </a:lnTo>
                    <a:lnTo>
                      <a:pt x="46" y="36"/>
                    </a:lnTo>
                    <a:lnTo>
                      <a:pt x="44" y="36"/>
                    </a:lnTo>
                    <a:lnTo>
                      <a:pt x="41" y="39"/>
                    </a:lnTo>
                    <a:lnTo>
                      <a:pt x="32" y="55"/>
                    </a:lnTo>
                    <a:lnTo>
                      <a:pt x="30" y="59"/>
                    </a:lnTo>
                    <a:lnTo>
                      <a:pt x="29" y="69"/>
                    </a:lnTo>
                    <a:lnTo>
                      <a:pt x="28" y="70"/>
                    </a:lnTo>
                    <a:lnTo>
                      <a:pt x="25" y="69"/>
                    </a:lnTo>
                    <a:lnTo>
                      <a:pt x="22" y="72"/>
                    </a:lnTo>
                    <a:lnTo>
                      <a:pt x="21" y="75"/>
                    </a:lnTo>
                    <a:lnTo>
                      <a:pt x="20" y="78"/>
                    </a:lnTo>
                    <a:lnTo>
                      <a:pt x="18" y="77"/>
                    </a:lnTo>
                    <a:lnTo>
                      <a:pt x="18" y="80"/>
                    </a:lnTo>
                    <a:lnTo>
                      <a:pt x="18" y="83"/>
                    </a:lnTo>
                    <a:lnTo>
                      <a:pt x="18" y="86"/>
                    </a:lnTo>
                    <a:lnTo>
                      <a:pt x="17" y="91"/>
                    </a:lnTo>
                    <a:lnTo>
                      <a:pt x="17" y="107"/>
                    </a:lnTo>
                    <a:lnTo>
                      <a:pt x="17" y="110"/>
                    </a:lnTo>
                    <a:lnTo>
                      <a:pt x="14" y="113"/>
                    </a:lnTo>
                    <a:lnTo>
                      <a:pt x="12" y="114"/>
                    </a:lnTo>
                    <a:lnTo>
                      <a:pt x="7" y="113"/>
                    </a:lnTo>
                    <a:lnTo>
                      <a:pt x="4" y="114"/>
                    </a:lnTo>
                    <a:lnTo>
                      <a:pt x="4" y="119"/>
                    </a:lnTo>
                    <a:lnTo>
                      <a:pt x="1" y="121"/>
                    </a:lnTo>
                    <a:lnTo>
                      <a:pt x="0" y="124"/>
                    </a:lnTo>
                    <a:lnTo>
                      <a:pt x="1" y="124"/>
                    </a:lnTo>
                    <a:lnTo>
                      <a:pt x="4" y="125"/>
                    </a:lnTo>
                    <a:lnTo>
                      <a:pt x="5" y="127"/>
                    </a:lnTo>
                    <a:lnTo>
                      <a:pt x="8" y="127"/>
                    </a:lnTo>
                    <a:lnTo>
                      <a:pt x="10" y="127"/>
                    </a:lnTo>
                    <a:lnTo>
                      <a:pt x="13" y="129"/>
                    </a:lnTo>
                    <a:lnTo>
                      <a:pt x="16" y="132"/>
                    </a:lnTo>
                    <a:lnTo>
                      <a:pt x="16" y="135"/>
                    </a:lnTo>
                    <a:lnTo>
                      <a:pt x="18" y="138"/>
                    </a:lnTo>
                    <a:lnTo>
                      <a:pt x="20" y="141"/>
                    </a:lnTo>
                    <a:lnTo>
                      <a:pt x="26" y="146"/>
                    </a:lnTo>
                    <a:lnTo>
                      <a:pt x="28" y="147"/>
                    </a:lnTo>
                    <a:lnTo>
                      <a:pt x="28" y="152"/>
                    </a:lnTo>
                    <a:lnTo>
                      <a:pt x="32" y="160"/>
                    </a:lnTo>
                    <a:lnTo>
                      <a:pt x="33" y="163"/>
                    </a:lnTo>
                    <a:lnTo>
                      <a:pt x="34" y="166"/>
                    </a:lnTo>
                    <a:lnTo>
                      <a:pt x="41" y="168"/>
                    </a:lnTo>
                    <a:lnTo>
                      <a:pt x="44" y="169"/>
                    </a:lnTo>
                    <a:lnTo>
                      <a:pt x="44" y="171"/>
                    </a:lnTo>
                    <a:lnTo>
                      <a:pt x="44" y="174"/>
                    </a:lnTo>
                    <a:lnTo>
                      <a:pt x="42" y="182"/>
                    </a:lnTo>
                    <a:lnTo>
                      <a:pt x="46" y="183"/>
                    </a:lnTo>
                    <a:lnTo>
                      <a:pt x="50" y="182"/>
                    </a:lnTo>
                    <a:lnTo>
                      <a:pt x="56" y="183"/>
                    </a:lnTo>
                    <a:lnTo>
                      <a:pt x="60" y="185"/>
                    </a:lnTo>
                    <a:lnTo>
                      <a:pt x="70" y="193"/>
                    </a:lnTo>
                    <a:lnTo>
                      <a:pt x="73" y="196"/>
                    </a:lnTo>
                    <a:lnTo>
                      <a:pt x="78" y="199"/>
                    </a:lnTo>
                    <a:lnTo>
                      <a:pt x="84" y="199"/>
                    </a:lnTo>
                    <a:lnTo>
                      <a:pt x="90" y="201"/>
                    </a:lnTo>
                    <a:lnTo>
                      <a:pt x="96" y="201"/>
                    </a:lnTo>
                    <a:lnTo>
                      <a:pt x="102" y="198"/>
                    </a:lnTo>
                    <a:lnTo>
                      <a:pt x="108" y="191"/>
                    </a:lnTo>
                    <a:lnTo>
                      <a:pt x="113" y="190"/>
                    </a:lnTo>
                    <a:lnTo>
                      <a:pt x="118" y="188"/>
                    </a:lnTo>
                    <a:lnTo>
                      <a:pt x="126" y="194"/>
                    </a:lnTo>
                    <a:lnTo>
                      <a:pt x="130" y="193"/>
                    </a:lnTo>
                    <a:lnTo>
                      <a:pt x="133" y="194"/>
                    </a:lnTo>
                    <a:lnTo>
                      <a:pt x="134" y="194"/>
                    </a:lnTo>
                    <a:lnTo>
                      <a:pt x="135" y="193"/>
                    </a:lnTo>
                    <a:lnTo>
                      <a:pt x="139" y="190"/>
                    </a:lnTo>
                    <a:lnTo>
                      <a:pt x="149" y="187"/>
                    </a:lnTo>
                    <a:lnTo>
                      <a:pt x="153" y="182"/>
                    </a:lnTo>
                    <a:lnTo>
                      <a:pt x="155" y="179"/>
                    </a:lnTo>
                    <a:lnTo>
                      <a:pt x="162" y="177"/>
                    </a:lnTo>
                    <a:lnTo>
                      <a:pt x="163" y="176"/>
                    </a:lnTo>
                    <a:lnTo>
                      <a:pt x="182" y="174"/>
                    </a:lnTo>
                    <a:lnTo>
                      <a:pt x="203" y="147"/>
                    </a:lnTo>
                    <a:lnTo>
                      <a:pt x="223" y="125"/>
                    </a:lnTo>
                    <a:lnTo>
                      <a:pt x="226" y="121"/>
                    </a:lnTo>
                    <a:lnTo>
                      <a:pt x="227" y="121"/>
                    </a:lnTo>
                    <a:lnTo>
                      <a:pt x="213" y="121"/>
                    </a:lnTo>
                    <a:lnTo>
                      <a:pt x="189" y="111"/>
                    </a:lnTo>
                    <a:lnTo>
                      <a:pt x="166" y="102"/>
                    </a:lnTo>
                    <a:lnTo>
                      <a:pt x="165" y="100"/>
                    </a:lnTo>
                    <a:lnTo>
                      <a:pt x="159" y="94"/>
                    </a:lnTo>
                    <a:lnTo>
                      <a:pt x="157" y="92"/>
                    </a:lnTo>
                    <a:lnTo>
                      <a:pt x="155" y="89"/>
                    </a:lnTo>
                    <a:lnTo>
                      <a:pt x="155" y="88"/>
                    </a:lnTo>
                    <a:lnTo>
                      <a:pt x="154" y="86"/>
                    </a:lnTo>
                    <a:lnTo>
                      <a:pt x="151" y="85"/>
                    </a:lnTo>
                    <a:lnTo>
                      <a:pt x="151" y="83"/>
                    </a:lnTo>
                    <a:lnTo>
                      <a:pt x="149" y="80"/>
                    </a:lnTo>
                    <a:lnTo>
                      <a:pt x="147" y="74"/>
                    </a:lnTo>
                    <a:lnTo>
                      <a:pt x="149" y="72"/>
                    </a:lnTo>
                    <a:lnTo>
                      <a:pt x="149" y="70"/>
                    </a:lnTo>
                    <a:lnTo>
                      <a:pt x="149" y="69"/>
                    </a:lnTo>
                    <a:lnTo>
                      <a:pt x="147" y="67"/>
                    </a:lnTo>
                    <a:lnTo>
                      <a:pt x="146" y="67"/>
                    </a:lnTo>
                    <a:lnTo>
                      <a:pt x="142" y="69"/>
                    </a:lnTo>
                    <a:lnTo>
                      <a:pt x="141" y="69"/>
                    </a:lnTo>
                    <a:lnTo>
                      <a:pt x="139" y="69"/>
                    </a:lnTo>
                    <a:lnTo>
                      <a:pt x="138" y="69"/>
                    </a:lnTo>
                    <a:lnTo>
                      <a:pt x="135" y="69"/>
                    </a:lnTo>
                    <a:lnTo>
                      <a:pt x="133" y="67"/>
                    </a:lnTo>
                    <a:lnTo>
                      <a:pt x="133" y="64"/>
                    </a:lnTo>
                    <a:lnTo>
                      <a:pt x="133" y="63"/>
                    </a:lnTo>
                    <a:lnTo>
                      <a:pt x="135" y="59"/>
                    </a:lnTo>
                    <a:lnTo>
                      <a:pt x="137" y="56"/>
                    </a:lnTo>
                    <a:lnTo>
                      <a:pt x="138" y="53"/>
                    </a:lnTo>
                    <a:lnTo>
                      <a:pt x="139" y="45"/>
                    </a:lnTo>
                    <a:lnTo>
                      <a:pt x="141" y="44"/>
                    </a:lnTo>
                    <a:lnTo>
                      <a:pt x="139" y="42"/>
                    </a:lnTo>
                    <a:lnTo>
                      <a:pt x="138" y="39"/>
                    </a:lnTo>
                    <a:lnTo>
                      <a:pt x="135" y="37"/>
                    </a:lnTo>
                    <a:lnTo>
                      <a:pt x="134" y="36"/>
                    </a:lnTo>
                    <a:lnTo>
                      <a:pt x="133" y="34"/>
                    </a:lnTo>
                    <a:lnTo>
                      <a:pt x="131" y="31"/>
                    </a:lnTo>
                    <a:lnTo>
                      <a:pt x="130" y="30"/>
                    </a:lnTo>
                    <a:lnTo>
                      <a:pt x="127" y="26"/>
                    </a:lnTo>
                    <a:lnTo>
                      <a:pt x="122" y="22"/>
                    </a:lnTo>
                    <a:lnTo>
                      <a:pt x="121" y="19"/>
                    </a:lnTo>
                    <a:lnTo>
                      <a:pt x="120" y="15"/>
                    </a:lnTo>
                    <a:lnTo>
                      <a:pt x="116" y="12"/>
                    </a:lnTo>
                    <a:lnTo>
                      <a:pt x="114" y="12"/>
                    </a:lnTo>
                    <a:lnTo>
                      <a:pt x="110" y="11"/>
                    </a:lnTo>
                    <a:lnTo>
                      <a:pt x="108" y="8"/>
                    </a:lnTo>
                    <a:lnTo>
                      <a:pt x="104" y="8"/>
                    </a:lnTo>
                    <a:lnTo>
                      <a:pt x="102" y="8"/>
                    </a:lnTo>
                    <a:lnTo>
                      <a:pt x="102" y="6"/>
                    </a:lnTo>
                    <a:lnTo>
                      <a:pt x="100" y="6"/>
                    </a:lnTo>
                    <a:lnTo>
                      <a:pt x="98" y="6"/>
                    </a:lnTo>
                    <a:lnTo>
                      <a:pt x="97" y="6"/>
                    </a:lnTo>
                    <a:lnTo>
                      <a:pt x="96" y="6"/>
                    </a:lnTo>
                    <a:lnTo>
                      <a:pt x="94" y="8"/>
                    </a:lnTo>
                    <a:lnTo>
                      <a:pt x="93" y="8"/>
                    </a:lnTo>
                    <a:lnTo>
                      <a:pt x="92" y="6"/>
                    </a:lnTo>
                    <a:lnTo>
                      <a:pt x="90" y="4"/>
                    </a:lnTo>
                    <a:lnTo>
                      <a:pt x="89" y="4"/>
                    </a:lnTo>
                    <a:lnTo>
                      <a:pt x="89" y="6"/>
                    </a:lnTo>
                    <a:lnTo>
                      <a:pt x="88" y="6"/>
                    </a:lnTo>
                    <a:lnTo>
                      <a:pt x="84" y="8"/>
                    </a:lnTo>
                    <a:lnTo>
                      <a:pt x="82" y="8"/>
                    </a:lnTo>
                    <a:lnTo>
                      <a:pt x="81" y="8"/>
                    </a:lnTo>
                    <a:lnTo>
                      <a:pt x="78" y="4"/>
                    </a:lnTo>
                    <a:lnTo>
                      <a:pt x="78" y="3"/>
                    </a:lnTo>
                    <a:lnTo>
                      <a:pt x="77" y="3"/>
                    </a:lnTo>
                    <a:lnTo>
                      <a:pt x="76" y="3"/>
                    </a:lnTo>
                    <a:lnTo>
                      <a:pt x="74" y="1"/>
                    </a:lnTo>
                    <a:lnTo>
                      <a:pt x="73" y="0"/>
                    </a:lnTo>
                    <a:lnTo>
                      <a:pt x="68" y="14"/>
                    </a:lnTo>
                    <a:lnTo>
                      <a:pt x="65" y="11"/>
                    </a:lnTo>
                    <a:lnTo>
                      <a:pt x="65" y="9"/>
                    </a:lnTo>
                    <a:lnTo>
                      <a:pt x="64" y="8"/>
                    </a:lnTo>
                    <a:lnTo>
                      <a:pt x="61" y="8"/>
                    </a:lnTo>
                    <a:lnTo>
                      <a:pt x="61" y="9"/>
                    </a:lnTo>
                    <a:lnTo>
                      <a:pt x="60" y="11"/>
                    </a:lnTo>
                    <a:lnTo>
                      <a:pt x="58" y="11"/>
                    </a:lnTo>
                    <a:lnTo>
                      <a:pt x="57" y="11"/>
                    </a:lnTo>
                    <a:lnTo>
                      <a:pt x="53" y="11"/>
                    </a:lnTo>
                    <a:lnTo>
                      <a:pt x="53" y="9"/>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3" name="Freeform 52"/>
              <p:cNvSpPr>
                <a:spLocks/>
              </p:cNvSpPr>
              <p:nvPr/>
            </p:nvSpPr>
            <p:spPr bwMode="auto">
              <a:xfrm>
                <a:off x="4663723" y="3537858"/>
                <a:ext cx="286070" cy="253093"/>
              </a:xfrm>
              <a:custGeom>
                <a:avLst/>
                <a:gdLst/>
                <a:ahLst/>
                <a:cxnLst>
                  <a:cxn ang="0">
                    <a:pos x="48" y="33"/>
                  </a:cxn>
                  <a:cxn ang="0">
                    <a:pos x="41" y="39"/>
                  </a:cxn>
                  <a:cxn ang="0">
                    <a:pos x="29" y="69"/>
                  </a:cxn>
                  <a:cxn ang="0">
                    <a:pos x="22" y="72"/>
                  </a:cxn>
                  <a:cxn ang="0">
                    <a:pos x="18" y="77"/>
                  </a:cxn>
                  <a:cxn ang="0">
                    <a:pos x="18" y="86"/>
                  </a:cxn>
                  <a:cxn ang="0">
                    <a:pos x="17" y="110"/>
                  </a:cxn>
                  <a:cxn ang="0">
                    <a:pos x="7" y="113"/>
                  </a:cxn>
                  <a:cxn ang="0">
                    <a:pos x="1" y="121"/>
                  </a:cxn>
                  <a:cxn ang="0">
                    <a:pos x="4" y="125"/>
                  </a:cxn>
                  <a:cxn ang="0">
                    <a:pos x="10" y="127"/>
                  </a:cxn>
                  <a:cxn ang="0">
                    <a:pos x="16" y="135"/>
                  </a:cxn>
                  <a:cxn ang="0">
                    <a:pos x="26" y="146"/>
                  </a:cxn>
                  <a:cxn ang="0">
                    <a:pos x="32" y="160"/>
                  </a:cxn>
                  <a:cxn ang="0">
                    <a:pos x="41" y="168"/>
                  </a:cxn>
                  <a:cxn ang="0">
                    <a:pos x="44" y="174"/>
                  </a:cxn>
                  <a:cxn ang="0">
                    <a:pos x="50" y="182"/>
                  </a:cxn>
                  <a:cxn ang="0">
                    <a:pos x="70" y="193"/>
                  </a:cxn>
                  <a:cxn ang="0">
                    <a:pos x="84" y="199"/>
                  </a:cxn>
                  <a:cxn ang="0">
                    <a:pos x="102" y="198"/>
                  </a:cxn>
                  <a:cxn ang="0">
                    <a:pos x="118" y="188"/>
                  </a:cxn>
                  <a:cxn ang="0">
                    <a:pos x="133" y="194"/>
                  </a:cxn>
                  <a:cxn ang="0">
                    <a:pos x="139" y="190"/>
                  </a:cxn>
                  <a:cxn ang="0">
                    <a:pos x="155" y="179"/>
                  </a:cxn>
                  <a:cxn ang="0">
                    <a:pos x="182" y="174"/>
                  </a:cxn>
                  <a:cxn ang="0">
                    <a:pos x="226" y="121"/>
                  </a:cxn>
                  <a:cxn ang="0">
                    <a:pos x="189" y="111"/>
                  </a:cxn>
                  <a:cxn ang="0">
                    <a:pos x="159" y="94"/>
                  </a:cxn>
                  <a:cxn ang="0">
                    <a:pos x="155" y="88"/>
                  </a:cxn>
                  <a:cxn ang="0">
                    <a:pos x="151" y="83"/>
                  </a:cxn>
                  <a:cxn ang="0">
                    <a:pos x="149" y="72"/>
                  </a:cxn>
                  <a:cxn ang="0">
                    <a:pos x="147" y="67"/>
                  </a:cxn>
                  <a:cxn ang="0">
                    <a:pos x="141" y="69"/>
                  </a:cxn>
                  <a:cxn ang="0">
                    <a:pos x="135" y="69"/>
                  </a:cxn>
                  <a:cxn ang="0">
                    <a:pos x="133" y="63"/>
                  </a:cxn>
                  <a:cxn ang="0">
                    <a:pos x="138" y="53"/>
                  </a:cxn>
                  <a:cxn ang="0">
                    <a:pos x="139" y="42"/>
                  </a:cxn>
                  <a:cxn ang="0">
                    <a:pos x="134" y="36"/>
                  </a:cxn>
                  <a:cxn ang="0">
                    <a:pos x="130" y="30"/>
                  </a:cxn>
                  <a:cxn ang="0">
                    <a:pos x="121" y="19"/>
                  </a:cxn>
                  <a:cxn ang="0">
                    <a:pos x="114" y="12"/>
                  </a:cxn>
                  <a:cxn ang="0">
                    <a:pos x="104" y="8"/>
                  </a:cxn>
                  <a:cxn ang="0">
                    <a:pos x="100" y="6"/>
                  </a:cxn>
                  <a:cxn ang="0">
                    <a:pos x="96" y="6"/>
                  </a:cxn>
                  <a:cxn ang="0">
                    <a:pos x="92" y="6"/>
                  </a:cxn>
                  <a:cxn ang="0">
                    <a:pos x="89" y="6"/>
                  </a:cxn>
                  <a:cxn ang="0">
                    <a:pos x="82" y="8"/>
                  </a:cxn>
                  <a:cxn ang="0">
                    <a:pos x="78" y="3"/>
                  </a:cxn>
                  <a:cxn ang="0">
                    <a:pos x="74" y="1"/>
                  </a:cxn>
                  <a:cxn ang="0">
                    <a:pos x="65" y="11"/>
                  </a:cxn>
                  <a:cxn ang="0">
                    <a:pos x="61" y="8"/>
                  </a:cxn>
                  <a:cxn ang="0">
                    <a:pos x="58" y="11"/>
                  </a:cxn>
                  <a:cxn ang="0">
                    <a:pos x="53" y="9"/>
                  </a:cxn>
                </a:cxnLst>
                <a:rect l="0" t="0" r="r" b="b"/>
                <a:pathLst>
                  <a:path w="227" h="201">
                    <a:moveTo>
                      <a:pt x="53" y="9"/>
                    </a:moveTo>
                    <a:lnTo>
                      <a:pt x="53" y="14"/>
                    </a:lnTo>
                    <a:lnTo>
                      <a:pt x="48" y="33"/>
                    </a:lnTo>
                    <a:lnTo>
                      <a:pt x="46" y="36"/>
                    </a:lnTo>
                    <a:lnTo>
                      <a:pt x="44" y="36"/>
                    </a:lnTo>
                    <a:lnTo>
                      <a:pt x="41" y="39"/>
                    </a:lnTo>
                    <a:lnTo>
                      <a:pt x="32" y="55"/>
                    </a:lnTo>
                    <a:lnTo>
                      <a:pt x="30" y="59"/>
                    </a:lnTo>
                    <a:lnTo>
                      <a:pt x="29" y="69"/>
                    </a:lnTo>
                    <a:lnTo>
                      <a:pt x="28" y="70"/>
                    </a:lnTo>
                    <a:lnTo>
                      <a:pt x="25" y="69"/>
                    </a:lnTo>
                    <a:lnTo>
                      <a:pt x="22" y="72"/>
                    </a:lnTo>
                    <a:lnTo>
                      <a:pt x="21" y="75"/>
                    </a:lnTo>
                    <a:lnTo>
                      <a:pt x="20" y="78"/>
                    </a:lnTo>
                    <a:lnTo>
                      <a:pt x="18" y="77"/>
                    </a:lnTo>
                    <a:lnTo>
                      <a:pt x="18" y="80"/>
                    </a:lnTo>
                    <a:lnTo>
                      <a:pt x="18" y="83"/>
                    </a:lnTo>
                    <a:lnTo>
                      <a:pt x="18" y="86"/>
                    </a:lnTo>
                    <a:lnTo>
                      <a:pt x="17" y="91"/>
                    </a:lnTo>
                    <a:lnTo>
                      <a:pt x="17" y="107"/>
                    </a:lnTo>
                    <a:lnTo>
                      <a:pt x="17" y="110"/>
                    </a:lnTo>
                    <a:lnTo>
                      <a:pt x="14" y="113"/>
                    </a:lnTo>
                    <a:lnTo>
                      <a:pt x="12" y="114"/>
                    </a:lnTo>
                    <a:lnTo>
                      <a:pt x="7" y="113"/>
                    </a:lnTo>
                    <a:lnTo>
                      <a:pt x="4" y="114"/>
                    </a:lnTo>
                    <a:lnTo>
                      <a:pt x="4" y="119"/>
                    </a:lnTo>
                    <a:lnTo>
                      <a:pt x="1" y="121"/>
                    </a:lnTo>
                    <a:lnTo>
                      <a:pt x="0" y="124"/>
                    </a:lnTo>
                    <a:lnTo>
                      <a:pt x="1" y="124"/>
                    </a:lnTo>
                    <a:lnTo>
                      <a:pt x="4" y="125"/>
                    </a:lnTo>
                    <a:lnTo>
                      <a:pt x="5" y="127"/>
                    </a:lnTo>
                    <a:lnTo>
                      <a:pt x="8" y="127"/>
                    </a:lnTo>
                    <a:lnTo>
                      <a:pt x="10" y="127"/>
                    </a:lnTo>
                    <a:lnTo>
                      <a:pt x="13" y="129"/>
                    </a:lnTo>
                    <a:lnTo>
                      <a:pt x="16" y="132"/>
                    </a:lnTo>
                    <a:lnTo>
                      <a:pt x="16" y="135"/>
                    </a:lnTo>
                    <a:lnTo>
                      <a:pt x="18" y="138"/>
                    </a:lnTo>
                    <a:lnTo>
                      <a:pt x="20" y="141"/>
                    </a:lnTo>
                    <a:lnTo>
                      <a:pt x="26" y="146"/>
                    </a:lnTo>
                    <a:lnTo>
                      <a:pt x="28" y="147"/>
                    </a:lnTo>
                    <a:lnTo>
                      <a:pt x="28" y="152"/>
                    </a:lnTo>
                    <a:lnTo>
                      <a:pt x="32" y="160"/>
                    </a:lnTo>
                    <a:lnTo>
                      <a:pt x="33" y="163"/>
                    </a:lnTo>
                    <a:lnTo>
                      <a:pt x="34" y="166"/>
                    </a:lnTo>
                    <a:lnTo>
                      <a:pt x="41" y="168"/>
                    </a:lnTo>
                    <a:lnTo>
                      <a:pt x="44" y="169"/>
                    </a:lnTo>
                    <a:lnTo>
                      <a:pt x="44" y="171"/>
                    </a:lnTo>
                    <a:lnTo>
                      <a:pt x="44" y="174"/>
                    </a:lnTo>
                    <a:lnTo>
                      <a:pt x="42" y="182"/>
                    </a:lnTo>
                    <a:lnTo>
                      <a:pt x="46" y="183"/>
                    </a:lnTo>
                    <a:lnTo>
                      <a:pt x="50" y="182"/>
                    </a:lnTo>
                    <a:lnTo>
                      <a:pt x="56" y="183"/>
                    </a:lnTo>
                    <a:lnTo>
                      <a:pt x="60" y="185"/>
                    </a:lnTo>
                    <a:lnTo>
                      <a:pt x="70" y="193"/>
                    </a:lnTo>
                    <a:lnTo>
                      <a:pt x="73" y="196"/>
                    </a:lnTo>
                    <a:lnTo>
                      <a:pt x="78" y="199"/>
                    </a:lnTo>
                    <a:lnTo>
                      <a:pt x="84" y="199"/>
                    </a:lnTo>
                    <a:lnTo>
                      <a:pt x="90" y="201"/>
                    </a:lnTo>
                    <a:lnTo>
                      <a:pt x="96" y="201"/>
                    </a:lnTo>
                    <a:lnTo>
                      <a:pt x="102" y="198"/>
                    </a:lnTo>
                    <a:lnTo>
                      <a:pt x="108" y="191"/>
                    </a:lnTo>
                    <a:lnTo>
                      <a:pt x="113" y="190"/>
                    </a:lnTo>
                    <a:lnTo>
                      <a:pt x="118" y="188"/>
                    </a:lnTo>
                    <a:lnTo>
                      <a:pt x="126" y="194"/>
                    </a:lnTo>
                    <a:lnTo>
                      <a:pt x="130" y="193"/>
                    </a:lnTo>
                    <a:lnTo>
                      <a:pt x="133" y="194"/>
                    </a:lnTo>
                    <a:lnTo>
                      <a:pt x="134" y="194"/>
                    </a:lnTo>
                    <a:lnTo>
                      <a:pt x="135" y="193"/>
                    </a:lnTo>
                    <a:lnTo>
                      <a:pt x="139" y="190"/>
                    </a:lnTo>
                    <a:lnTo>
                      <a:pt x="149" y="187"/>
                    </a:lnTo>
                    <a:lnTo>
                      <a:pt x="153" y="182"/>
                    </a:lnTo>
                    <a:lnTo>
                      <a:pt x="155" y="179"/>
                    </a:lnTo>
                    <a:lnTo>
                      <a:pt x="162" y="177"/>
                    </a:lnTo>
                    <a:lnTo>
                      <a:pt x="163" y="176"/>
                    </a:lnTo>
                    <a:lnTo>
                      <a:pt x="182" y="174"/>
                    </a:lnTo>
                    <a:lnTo>
                      <a:pt x="203" y="147"/>
                    </a:lnTo>
                    <a:lnTo>
                      <a:pt x="223" y="125"/>
                    </a:lnTo>
                    <a:lnTo>
                      <a:pt x="226" y="121"/>
                    </a:lnTo>
                    <a:lnTo>
                      <a:pt x="227" y="121"/>
                    </a:lnTo>
                    <a:lnTo>
                      <a:pt x="213" y="121"/>
                    </a:lnTo>
                    <a:lnTo>
                      <a:pt x="189" y="111"/>
                    </a:lnTo>
                    <a:lnTo>
                      <a:pt x="166" y="102"/>
                    </a:lnTo>
                    <a:lnTo>
                      <a:pt x="165" y="100"/>
                    </a:lnTo>
                    <a:lnTo>
                      <a:pt x="159" y="94"/>
                    </a:lnTo>
                    <a:lnTo>
                      <a:pt x="157" y="92"/>
                    </a:lnTo>
                    <a:lnTo>
                      <a:pt x="155" y="89"/>
                    </a:lnTo>
                    <a:lnTo>
                      <a:pt x="155" y="88"/>
                    </a:lnTo>
                    <a:lnTo>
                      <a:pt x="154" y="86"/>
                    </a:lnTo>
                    <a:lnTo>
                      <a:pt x="151" y="85"/>
                    </a:lnTo>
                    <a:lnTo>
                      <a:pt x="151" y="83"/>
                    </a:lnTo>
                    <a:lnTo>
                      <a:pt x="149" y="80"/>
                    </a:lnTo>
                    <a:lnTo>
                      <a:pt x="147" y="74"/>
                    </a:lnTo>
                    <a:lnTo>
                      <a:pt x="149" y="72"/>
                    </a:lnTo>
                    <a:lnTo>
                      <a:pt x="149" y="70"/>
                    </a:lnTo>
                    <a:lnTo>
                      <a:pt x="149" y="69"/>
                    </a:lnTo>
                    <a:lnTo>
                      <a:pt x="147" y="67"/>
                    </a:lnTo>
                    <a:lnTo>
                      <a:pt x="146" y="67"/>
                    </a:lnTo>
                    <a:lnTo>
                      <a:pt x="142" y="69"/>
                    </a:lnTo>
                    <a:lnTo>
                      <a:pt x="141" y="69"/>
                    </a:lnTo>
                    <a:lnTo>
                      <a:pt x="139" y="69"/>
                    </a:lnTo>
                    <a:lnTo>
                      <a:pt x="138" y="69"/>
                    </a:lnTo>
                    <a:lnTo>
                      <a:pt x="135" y="69"/>
                    </a:lnTo>
                    <a:lnTo>
                      <a:pt x="133" y="67"/>
                    </a:lnTo>
                    <a:lnTo>
                      <a:pt x="133" y="64"/>
                    </a:lnTo>
                    <a:lnTo>
                      <a:pt x="133" y="63"/>
                    </a:lnTo>
                    <a:lnTo>
                      <a:pt x="135" y="59"/>
                    </a:lnTo>
                    <a:lnTo>
                      <a:pt x="137" y="56"/>
                    </a:lnTo>
                    <a:lnTo>
                      <a:pt x="138" y="53"/>
                    </a:lnTo>
                    <a:lnTo>
                      <a:pt x="139" y="45"/>
                    </a:lnTo>
                    <a:lnTo>
                      <a:pt x="141" y="44"/>
                    </a:lnTo>
                    <a:lnTo>
                      <a:pt x="139" y="42"/>
                    </a:lnTo>
                    <a:lnTo>
                      <a:pt x="138" y="39"/>
                    </a:lnTo>
                    <a:lnTo>
                      <a:pt x="135" y="37"/>
                    </a:lnTo>
                    <a:lnTo>
                      <a:pt x="134" y="36"/>
                    </a:lnTo>
                    <a:lnTo>
                      <a:pt x="133" y="34"/>
                    </a:lnTo>
                    <a:lnTo>
                      <a:pt x="131" y="31"/>
                    </a:lnTo>
                    <a:lnTo>
                      <a:pt x="130" y="30"/>
                    </a:lnTo>
                    <a:lnTo>
                      <a:pt x="127" y="26"/>
                    </a:lnTo>
                    <a:lnTo>
                      <a:pt x="122" y="22"/>
                    </a:lnTo>
                    <a:lnTo>
                      <a:pt x="121" y="19"/>
                    </a:lnTo>
                    <a:lnTo>
                      <a:pt x="120" y="15"/>
                    </a:lnTo>
                    <a:lnTo>
                      <a:pt x="116" y="12"/>
                    </a:lnTo>
                    <a:lnTo>
                      <a:pt x="114" y="12"/>
                    </a:lnTo>
                    <a:lnTo>
                      <a:pt x="110" y="11"/>
                    </a:lnTo>
                    <a:lnTo>
                      <a:pt x="108" y="8"/>
                    </a:lnTo>
                    <a:lnTo>
                      <a:pt x="104" y="8"/>
                    </a:lnTo>
                    <a:lnTo>
                      <a:pt x="102" y="8"/>
                    </a:lnTo>
                    <a:lnTo>
                      <a:pt x="102" y="6"/>
                    </a:lnTo>
                    <a:lnTo>
                      <a:pt x="100" y="6"/>
                    </a:lnTo>
                    <a:lnTo>
                      <a:pt x="98" y="6"/>
                    </a:lnTo>
                    <a:lnTo>
                      <a:pt x="97" y="6"/>
                    </a:lnTo>
                    <a:lnTo>
                      <a:pt x="96" y="6"/>
                    </a:lnTo>
                    <a:lnTo>
                      <a:pt x="94" y="8"/>
                    </a:lnTo>
                    <a:lnTo>
                      <a:pt x="93" y="8"/>
                    </a:lnTo>
                    <a:lnTo>
                      <a:pt x="92" y="6"/>
                    </a:lnTo>
                    <a:lnTo>
                      <a:pt x="90" y="4"/>
                    </a:lnTo>
                    <a:lnTo>
                      <a:pt x="89" y="4"/>
                    </a:lnTo>
                    <a:lnTo>
                      <a:pt x="89" y="6"/>
                    </a:lnTo>
                    <a:lnTo>
                      <a:pt x="88" y="6"/>
                    </a:lnTo>
                    <a:lnTo>
                      <a:pt x="84" y="8"/>
                    </a:lnTo>
                    <a:lnTo>
                      <a:pt x="82" y="8"/>
                    </a:lnTo>
                    <a:lnTo>
                      <a:pt x="81" y="8"/>
                    </a:lnTo>
                    <a:lnTo>
                      <a:pt x="78" y="4"/>
                    </a:lnTo>
                    <a:lnTo>
                      <a:pt x="78" y="3"/>
                    </a:lnTo>
                    <a:lnTo>
                      <a:pt x="77" y="3"/>
                    </a:lnTo>
                    <a:lnTo>
                      <a:pt x="76" y="3"/>
                    </a:lnTo>
                    <a:lnTo>
                      <a:pt x="74" y="1"/>
                    </a:lnTo>
                    <a:lnTo>
                      <a:pt x="73" y="0"/>
                    </a:lnTo>
                    <a:lnTo>
                      <a:pt x="68" y="14"/>
                    </a:lnTo>
                    <a:lnTo>
                      <a:pt x="65" y="11"/>
                    </a:lnTo>
                    <a:lnTo>
                      <a:pt x="65" y="9"/>
                    </a:lnTo>
                    <a:lnTo>
                      <a:pt x="64" y="8"/>
                    </a:lnTo>
                    <a:lnTo>
                      <a:pt x="61" y="8"/>
                    </a:lnTo>
                    <a:lnTo>
                      <a:pt x="61" y="9"/>
                    </a:lnTo>
                    <a:lnTo>
                      <a:pt x="60" y="11"/>
                    </a:lnTo>
                    <a:lnTo>
                      <a:pt x="58" y="11"/>
                    </a:lnTo>
                    <a:lnTo>
                      <a:pt x="57" y="11"/>
                    </a:lnTo>
                    <a:lnTo>
                      <a:pt x="53" y="11"/>
                    </a:lnTo>
                    <a:lnTo>
                      <a:pt x="53" y="9"/>
                    </a:lnTo>
                  </a:path>
                </a:pathLst>
              </a:cu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4" name="Freeform 53"/>
              <p:cNvSpPr>
                <a:spLocks/>
              </p:cNvSpPr>
              <p:nvPr/>
            </p:nvSpPr>
            <p:spPr bwMode="auto">
              <a:xfrm>
                <a:off x="4607279" y="4105275"/>
                <a:ext cx="202687" cy="361950"/>
              </a:xfrm>
              <a:custGeom>
                <a:avLst/>
                <a:gdLst/>
                <a:ahLst/>
                <a:cxnLst>
                  <a:cxn ang="0">
                    <a:pos x="161" y="10"/>
                  </a:cxn>
                  <a:cxn ang="0">
                    <a:pos x="155" y="22"/>
                  </a:cxn>
                  <a:cxn ang="0">
                    <a:pos x="155" y="43"/>
                  </a:cxn>
                  <a:cxn ang="0">
                    <a:pos x="157" y="63"/>
                  </a:cxn>
                  <a:cxn ang="0">
                    <a:pos x="158" y="71"/>
                  </a:cxn>
                  <a:cxn ang="0">
                    <a:pos x="159" y="77"/>
                  </a:cxn>
                  <a:cxn ang="0">
                    <a:pos x="158" y="87"/>
                  </a:cxn>
                  <a:cxn ang="0">
                    <a:pos x="149" y="101"/>
                  </a:cxn>
                  <a:cxn ang="0">
                    <a:pos x="142" y="110"/>
                  </a:cxn>
                  <a:cxn ang="0">
                    <a:pos x="131" y="118"/>
                  </a:cxn>
                  <a:cxn ang="0">
                    <a:pos x="103" y="134"/>
                  </a:cxn>
                  <a:cxn ang="0">
                    <a:pos x="99" y="140"/>
                  </a:cxn>
                  <a:cxn ang="0">
                    <a:pos x="90" y="146"/>
                  </a:cxn>
                  <a:cxn ang="0">
                    <a:pos x="78" y="162"/>
                  </a:cxn>
                  <a:cxn ang="0">
                    <a:pos x="69" y="178"/>
                  </a:cxn>
                  <a:cxn ang="0">
                    <a:pos x="74" y="187"/>
                  </a:cxn>
                  <a:cxn ang="0">
                    <a:pos x="79" y="208"/>
                  </a:cxn>
                  <a:cxn ang="0">
                    <a:pos x="82" y="216"/>
                  </a:cxn>
                  <a:cxn ang="0">
                    <a:pos x="79" y="241"/>
                  </a:cxn>
                  <a:cxn ang="0">
                    <a:pos x="79" y="247"/>
                  </a:cxn>
                  <a:cxn ang="0">
                    <a:pos x="62" y="258"/>
                  </a:cxn>
                  <a:cxn ang="0">
                    <a:pos x="45" y="267"/>
                  </a:cxn>
                  <a:cxn ang="0">
                    <a:pos x="37" y="277"/>
                  </a:cxn>
                  <a:cxn ang="0">
                    <a:pos x="44" y="278"/>
                  </a:cxn>
                  <a:cxn ang="0">
                    <a:pos x="30" y="280"/>
                  </a:cxn>
                  <a:cxn ang="0">
                    <a:pos x="25" y="231"/>
                  </a:cxn>
                  <a:cxn ang="0">
                    <a:pos x="24" y="208"/>
                  </a:cxn>
                  <a:cxn ang="0">
                    <a:pos x="36" y="189"/>
                  </a:cxn>
                  <a:cxn ang="0">
                    <a:pos x="41" y="156"/>
                  </a:cxn>
                  <a:cxn ang="0">
                    <a:pos x="45" y="139"/>
                  </a:cxn>
                  <a:cxn ang="0">
                    <a:pos x="42" y="114"/>
                  </a:cxn>
                  <a:cxn ang="0">
                    <a:pos x="24" y="99"/>
                  </a:cxn>
                  <a:cxn ang="0">
                    <a:pos x="4" y="98"/>
                  </a:cxn>
                  <a:cxn ang="0">
                    <a:pos x="0" y="82"/>
                  </a:cxn>
                  <a:cxn ang="0">
                    <a:pos x="52" y="70"/>
                  </a:cxn>
                  <a:cxn ang="0">
                    <a:pos x="66" y="71"/>
                  </a:cxn>
                  <a:cxn ang="0">
                    <a:pos x="69" y="85"/>
                  </a:cxn>
                  <a:cxn ang="0">
                    <a:pos x="66" y="93"/>
                  </a:cxn>
                  <a:cxn ang="0">
                    <a:pos x="67" y="104"/>
                  </a:cxn>
                  <a:cxn ang="0">
                    <a:pos x="73" y="110"/>
                  </a:cxn>
                  <a:cxn ang="0">
                    <a:pos x="78" y="115"/>
                  </a:cxn>
                  <a:cxn ang="0">
                    <a:pos x="79" y="114"/>
                  </a:cxn>
                  <a:cxn ang="0">
                    <a:pos x="78" y="107"/>
                  </a:cxn>
                  <a:cxn ang="0">
                    <a:pos x="83" y="101"/>
                  </a:cxn>
                  <a:cxn ang="0">
                    <a:pos x="87" y="92"/>
                  </a:cxn>
                  <a:cxn ang="0">
                    <a:pos x="89" y="79"/>
                  </a:cxn>
                  <a:cxn ang="0">
                    <a:pos x="82" y="65"/>
                  </a:cxn>
                  <a:cxn ang="0">
                    <a:pos x="73" y="51"/>
                  </a:cxn>
                  <a:cxn ang="0">
                    <a:pos x="71" y="38"/>
                  </a:cxn>
                  <a:cxn ang="0">
                    <a:pos x="75" y="19"/>
                  </a:cxn>
                  <a:cxn ang="0">
                    <a:pos x="91" y="18"/>
                  </a:cxn>
                  <a:cxn ang="0">
                    <a:pos x="97" y="22"/>
                  </a:cxn>
                  <a:cxn ang="0">
                    <a:pos x="113" y="19"/>
                  </a:cxn>
                  <a:cxn ang="0">
                    <a:pos x="126" y="13"/>
                  </a:cxn>
                  <a:cxn ang="0">
                    <a:pos x="143" y="11"/>
                  </a:cxn>
                  <a:cxn ang="0">
                    <a:pos x="158" y="2"/>
                  </a:cxn>
                </a:cxnLst>
                <a:rect l="0" t="0" r="r" b="b"/>
                <a:pathLst>
                  <a:path w="161" h="289">
                    <a:moveTo>
                      <a:pt x="159" y="0"/>
                    </a:moveTo>
                    <a:lnTo>
                      <a:pt x="161" y="2"/>
                    </a:lnTo>
                    <a:lnTo>
                      <a:pt x="161" y="4"/>
                    </a:lnTo>
                    <a:lnTo>
                      <a:pt x="161" y="10"/>
                    </a:lnTo>
                    <a:lnTo>
                      <a:pt x="161" y="11"/>
                    </a:lnTo>
                    <a:lnTo>
                      <a:pt x="158" y="15"/>
                    </a:lnTo>
                    <a:lnTo>
                      <a:pt x="157" y="19"/>
                    </a:lnTo>
                    <a:lnTo>
                      <a:pt x="155" y="22"/>
                    </a:lnTo>
                    <a:lnTo>
                      <a:pt x="155" y="30"/>
                    </a:lnTo>
                    <a:lnTo>
                      <a:pt x="157" y="37"/>
                    </a:lnTo>
                    <a:lnTo>
                      <a:pt x="157" y="41"/>
                    </a:lnTo>
                    <a:lnTo>
                      <a:pt x="155" y="43"/>
                    </a:lnTo>
                    <a:lnTo>
                      <a:pt x="155" y="46"/>
                    </a:lnTo>
                    <a:lnTo>
                      <a:pt x="157" y="46"/>
                    </a:lnTo>
                    <a:lnTo>
                      <a:pt x="157" y="57"/>
                    </a:lnTo>
                    <a:lnTo>
                      <a:pt x="157" y="63"/>
                    </a:lnTo>
                    <a:lnTo>
                      <a:pt x="157" y="66"/>
                    </a:lnTo>
                    <a:lnTo>
                      <a:pt x="158" y="66"/>
                    </a:lnTo>
                    <a:lnTo>
                      <a:pt x="159" y="68"/>
                    </a:lnTo>
                    <a:lnTo>
                      <a:pt x="158" y="71"/>
                    </a:lnTo>
                    <a:lnTo>
                      <a:pt x="159" y="71"/>
                    </a:lnTo>
                    <a:lnTo>
                      <a:pt x="161" y="71"/>
                    </a:lnTo>
                    <a:lnTo>
                      <a:pt x="161" y="74"/>
                    </a:lnTo>
                    <a:lnTo>
                      <a:pt x="159" y="77"/>
                    </a:lnTo>
                    <a:lnTo>
                      <a:pt x="158" y="81"/>
                    </a:lnTo>
                    <a:lnTo>
                      <a:pt x="155" y="84"/>
                    </a:lnTo>
                    <a:lnTo>
                      <a:pt x="158" y="85"/>
                    </a:lnTo>
                    <a:lnTo>
                      <a:pt x="158" y="87"/>
                    </a:lnTo>
                    <a:lnTo>
                      <a:pt x="157" y="90"/>
                    </a:lnTo>
                    <a:lnTo>
                      <a:pt x="155" y="92"/>
                    </a:lnTo>
                    <a:lnTo>
                      <a:pt x="150" y="98"/>
                    </a:lnTo>
                    <a:lnTo>
                      <a:pt x="149" y="101"/>
                    </a:lnTo>
                    <a:lnTo>
                      <a:pt x="145" y="103"/>
                    </a:lnTo>
                    <a:lnTo>
                      <a:pt x="146" y="104"/>
                    </a:lnTo>
                    <a:lnTo>
                      <a:pt x="145" y="107"/>
                    </a:lnTo>
                    <a:lnTo>
                      <a:pt x="142" y="110"/>
                    </a:lnTo>
                    <a:lnTo>
                      <a:pt x="139" y="112"/>
                    </a:lnTo>
                    <a:lnTo>
                      <a:pt x="137" y="114"/>
                    </a:lnTo>
                    <a:lnTo>
                      <a:pt x="134" y="117"/>
                    </a:lnTo>
                    <a:lnTo>
                      <a:pt x="131" y="118"/>
                    </a:lnTo>
                    <a:lnTo>
                      <a:pt x="126" y="118"/>
                    </a:lnTo>
                    <a:lnTo>
                      <a:pt x="122" y="120"/>
                    </a:lnTo>
                    <a:lnTo>
                      <a:pt x="110" y="126"/>
                    </a:lnTo>
                    <a:lnTo>
                      <a:pt x="103" y="134"/>
                    </a:lnTo>
                    <a:lnTo>
                      <a:pt x="102" y="137"/>
                    </a:lnTo>
                    <a:lnTo>
                      <a:pt x="101" y="137"/>
                    </a:lnTo>
                    <a:lnTo>
                      <a:pt x="98" y="139"/>
                    </a:lnTo>
                    <a:lnTo>
                      <a:pt x="99" y="140"/>
                    </a:lnTo>
                    <a:lnTo>
                      <a:pt x="94" y="146"/>
                    </a:lnTo>
                    <a:lnTo>
                      <a:pt x="93" y="150"/>
                    </a:lnTo>
                    <a:lnTo>
                      <a:pt x="91" y="150"/>
                    </a:lnTo>
                    <a:lnTo>
                      <a:pt x="90" y="146"/>
                    </a:lnTo>
                    <a:lnTo>
                      <a:pt x="89" y="151"/>
                    </a:lnTo>
                    <a:lnTo>
                      <a:pt x="86" y="153"/>
                    </a:lnTo>
                    <a:lnTo>
                      <a:pt x="83" y="156"/>
                    </a:lnTo>
                    <a:lnTo>
                      <a:pt x="78" y="162"/>
                    </a:lnTo>
                    <a:lnTo>
                      <a:pt x="75" y="164"/>
                    </a:lnTo>
                    <a:lnTo>
                      <a:pt x="73" y="167"/>
                    </a:lnTo>
                    <a:lnTo>
                      <a:pt x="70" y="168"/>
                    </a:lnTo>
                    <a:lnTo>
                      <a:pt x="69" y="178"/>
                    </a:lnTo>
                    <a:lnTo>
                      <a:pt x="70" y="181"/>
                    </a:lnTo>
                    <a:lnTo>
                      <a:pt x="73" y="184"/>
                    </a:lnTo>
                    <a:lnTo>
                      <a:pt x="74" y="186"/>
                    </a:lnTo>
                    <a:lnTo>
                      <a:pt x="74" y="187"/>
                    </a:lnTo>
                    <a:lnTo>
                      <a:pt x="75" y="189"/>
                    </a:lnTo>
                    <a:lnTo>
                      <a:pt x="75" y="190"/>
                    </a:lnTo>
                    <a:lnTo>
                      <a:pt x="78" y="201"/>
                    </a:lnTo>
                    <a:lnTo>
                      <a:pt x="79" y="208"/>
                    </a:lnTo>
                    <a:lnTo>
                      <a:pt x="79" y="209"/>
                    </a:lnTo>
                    <a:lnTo>
                      <a:pt x="81" y="208"/>
                    </a:lnTo>
                    <a:lnTo>
                      <a:pt x="82" y="208"/>
                    </a:lnTo>
                    <a:lnTo>
                      <a:pt x="82" y="216"/>
                    </a:lnTo>
                    <a:lnTo>
                      <a:pt x="81" y="227"/>
                    </a:lnTo>
                    <a:lnTo>
                      <a:pt x="78" y="241"/>
                    </a:lnTo>
                    <a:lnTo>
                      <a:pt x="78" y="244"/>
                    </a:lnTo>
                    <a:lnTo>
                      <a:pt x="79" y="241"/>
                    </a:lnTo>
                    <a:lnTo>
                      <a:pt x="81" y="238"/>
                    </a:lnTo>
                    <a:lnTo>
                      <a:pt x="81" y="239"/>
                    </a:lnTo>
                    <a:lnTo>
                      <a:pt x="81" y="244"/>
                    </a:lnTo>
                    <a:lnTo>
                      <a:pt x="79" y="247"/>
                    </a:lnTo>
                    <a:lnTo>
                      <a:pt x="74" y="252"/>
                    </a:lnTo>
                    <a:lnTo>
                      <a:pt x="71" y="255"/>
                    </a:lnTo>
                    <a:lnTo>
                      <a:pt x="66" y="258"/>
                    </a:lnTo>
                    <a:lnTo>
                      <a:pt x="62" y="258"/>
                    </a:lnTo>
                    <a:lnTo>
                      <a:pt x="53" y="261"/>
                    </a:lnTo>
                    <a:lnTo>
                      <a:pt x="50" y="263"/>
                    </a:lnTo>
                    <a:lnTo>
                      <a:pt x="49" y="266"/>
                    </a:lnTo>
                    <a:lnTo>
                      <a:pt x="45" y="267"/>
                    </a:lnTo>
                    <a:lnTo>
                      <a:pt x="44" y="267"/>
                    </a:lnTo>
                    <a:lnTo>
                      <a:pt x="42" y="269"/>
                    </a:lnTo>
                    <a:lnTo>
                      <a:pt x="40" y="272"/>
                    </a:lnTo>
                    <a:lnTo>
                      <a:pt x="37" y="277"/>
                    </a:lnTo>
                    <a:lnTo>
                      <a:pt x="38" y="278"/>
                    </a:lnTo>
                    <a:lnTo>
                      <a:pt x="41" y="282"/>
                    </a:lnTo>
                    <a:lnTo>
                      <a:pt x="42" y="280"/>
                    </a:lnTo>
                    <a:lnTo>
                      <a:pt x="44" y="278"/>
                    </a:lnTo>
                    <a:lnTo>
                      <a:pt x="42" y="289"/>
                    </a:lnTo>
                    <a:lnTo>
                      <a:pt x="41" y="289"/>
                    </a:lnTo>
                    <a:lnTo>
                      <a:pt x="30" y="289"/>
                    </a:lnTo>
                    <a:lnTo>
                      <a:pt x="30" y="280"/>
                    </a:lnTo>
                    <a:lnTo>
                      <a:pt x="30" y="275"/>
                    </a:lnTo>
                    <a:lnTo>
                      <a:pt x="30" y="272"/>
                    </a:lnTo>
                    <a:lnTo>
                      <a:pt x="29" y="245"/>
                    </a:lnTo>
                    <a:lnTo>
                      <a:pt x="25" y="231"/>
                    </a:lnTo>
                    <a:lnTo>
                      <a:pt x="24" y="222"/>
                    </a:lnTo>
                    <a:lnTo>
                      <a:pt x="24" y="216"/>
                    </a:lnTo>
                    <a:lnTo>
                      <a:pt x="24" y="211"/>
                    </a:lnTo>
                    <a:lnTo>
                      <a:pt x="24" y="208"/>
                    </a:lnTo>
                    <a:lnTo>
                      <a:pt x="26" y="205"/>
                    </a:lnTo>
                    <a:lnTo>
                      <a:pt x="29" y="201"/>
                    </a:lnTo>
                    <a:lnTo>
                      <a:pt x="32" y="200"/>
                    </a:lnTo>
                    <a:lnTo>
                      <a:pt x="36" y="189"/>
                    </a:lnTo>
                    <a:lnTo>
                      <a:pt x="38" y="179"/>
                    </a:lnTo>
                    <a:lnTo>
                      <a:pt x="42" y="168"/>
                    </a:lnTo>
                    <a:lnTo>
                      <a:pt x="42" y="161"/>
                    </a:lnTo>
                    <a:lnTo>
                      <a:pt x="41" y="156"/>
                    </a:lnTo>
                    <a:lnTo>
                      <a:pt x="41" y="151"/>
                    </a:lnTo>
                    <a:lnTo>
                      <a:pt x="44" y="146"/>
                    </a:lnTo>
                    <a:lnTo>
                      <a:pt x="44" y="143"/>
                    </a:lnTo>
                    <a:lnTo>
                      <a:pt x="45" y="139"/>
                    </a:lnTo>
                    <a:lnTo>
                      <a:pt x="44" y="135"/>
                    </a:lnTo>
                    <a:lnTo>
                      <a:pt x="45" y="124"/>
                    </a:lnTo>
                    <a:lnTo>
                      <a:pt x="44" y="117"/>
                    </a:lnTo>
                    <a:lnTo>
                      <a:pt x="42" y="114"/>
                    </a:lnTo>
                    <a:lnTo>
                      <a:pt x="42" y="109"/>
                    </a:lnTo>
                    <a:lnTo>
                      <a:pt x="40" y="107"/>
                    </a:lnTo>
                    <a:lnTo>
                      <a:pt x="32" y="104"/>
                    </a:lnTo>
                    <a:lnTo>
                      <a:pt x="24" y="99"/>
                    </a:lnTo>
                    <a:lnTo>
                      <a:pt x="20" y="98"/>
                    </a:lnTo>
                    <a:lnTo>
                      <a:pt x="16" y="96"/>
                    </a:lnTo>
                    <a:lnTo>
                      <a:pt x="9" y="98"/>
                    </a:lnTo>
                    <a:lnTo>
                      <a:pt x="4" y="98"/>
                    </a:lnTo>
                    <a:lnTo>
                      <a:pt x="4" y="92"/>
                    </a:lnTo>
                    <a:lnTo>
                      <a:pt x="2" y="90"/>
                    </a:lnTo>
                    <a:lnTo>
                      <a:pt x="2" y="87"/>
                    </a:lnTo>
                    <a:lnTo>
                      <a:pt x="0" y="82"/>
                    </a:lnTo>
                    <a:lnTo>
                      <a:pt x="45" y="63"/>
                    </a:lnTo>
                    <a:lnTo>
                      <a:pt x="48" y="63"/>
                    </a:lnTo>
                    <a:lnTo>
                      <a:pt x="49" y="65"/>
                    </a:lnTo>
                    <a:lnTo>
                      <a:pt x="52" y="70"/>
                    </a:lnTo>
                    <a:lnTo>
                      <a:pt x="54" y="73"/>
                    </a:lnTo>
                    <a:lnTo>
                      <a:pt x="55" y="73"/>
                    </a:lnTo>
                    <a:lnTo>
                      <a:pt x="58" y="73"/>
                    </a:lnTo>
                    <a:lnTo>
                      <a:pt x="66" y="71"/>
                    </a:lnTo>
                    <a:lnTo>
                      <a:pt x="67" y="73"/>
                    </a:lnTo>
                    <a:lnTo>
                      <a:pt x="69" y="77"/>
                    </a:lnTo>
                    <a:lnTo>
                      <a:pt x="69" y="79"/>
                    </a:lnTo>
                    <a:lnTo>
                      <a:pt x="69" y="85"/>
                    </a:lnTo>
                    <a:lnTo>
                      <a:pt x="69" y="87"/>
                    </a:lnTo>
                    <a:lnTo>
                      <a:pt x="67" y="90"/>
                    </a:lnTo>
                    <a:lnTo>
                      <a:pt x="67" y="92"/>
                    </a:lnTo>
                    <a:lnTo>
                      <a:pt x="66" y="93"/>
                    </a:lnTo>
                    <a:lnTo>
                      <a:pt x="65" y="96"/>
                    </a:lnTo>
                    <a:lnTo>
                      <a:pt x="66" y="98"/>
                    </a:lnTo>
                    <a:lnTo>
                      <a:pt x="67" y="103"/>
                    </a:lnTo>
                    <a:lnTo>
                      <a:pt x="67" y="104"/>
                    </a:lnTo>
                    <a:lnTo>
                      <a:pt x="69" y="104"/>
                    </a:lnTo>
                    <a:lnTo>
                      <a:pt x="70" y="106"/>
                    </a:lnTo>
                    <a:lnTo>
                      <a:pt x="73" y="109"/>
                    </a:lnTo>
                    <a:lnTo>
                      <a:pt x="73" y="110"/>
                    </a:lnTo>
                    <a:lnTo>
                      <a:pt x="74" y="112"/>
                    </a:lnTo>
                    <a:lnTo>
                      <a:pt x="77" y="112"/>
                    </a:lnTo>
                    <a:lnTo>
                      <a:pt x="78" y="114"/>
                    </a:lnTo>
                    <a:lnTo>
                      <a:pt x="78" y="115"/>
                    </a:lnTo>
                    <a:lnTo>
                      <a:pt x="77" y="117"/>
                    </a:lnTo>
                    <a:lnTo>
                      <a:pt x="79" y="117"/>
                    </a:lnTo>
                    <a:lnTo>
                      <a:pt x="81" y="117"/>
                    </a:lnTo>
                    <a:lnTo>
                      <a:pt x="79" y="114"/>
                    </a:lnTo>
                    <a:lnTo>
                      <a:pt x="81" y="112"/>
                    </a:lnTo>
                    <a:lnTo>
                      <a:pt x="79" y="110"/>
                    </a:lnTo>
                    <a:lnTo>
                      <a:pt x="78" y="109"/>
                    </a:lnTo>
                    <a:lnTo>
                      <a:pt x="78" y="107"/>
                    </a:lnTo>
                    <a:lnTo>
                      <a:pt x="79" y="106"/>
                    </a:lnTo>
                    <a:lnTo>
                      <a:pt x="79" y="104"/>
                    </a:lnTo>
                    <a:lnTo>
                      <a:pt x="79" y="103"/>
                    </a:lnTo>
                    <a:lnTo>
                      <a:pt x="83" y="101"/>
                    </a:lnTo>
                    <a:lnTo>
                      <a:pt x="85" y="99"/>
                    </a:lnTo>
                    <a:lnTo>
                      <a:pt x="86" y="99"/>
                    </a:lnTo>
                    <a:lnTo>
                      <a:pt x="87" y="98"/>
                    </a:lnTo>
                    <a:lnTo>
                      <a:pt x="87" y="92"/>
                    </a:lnTo>
                    <a:lnTo>
                      <a:pt x="89" y="88"/>
                    </a:lnTo>
                    <a:lnTo>
                      <a:pt x="87" y="84"/>
                    </a:lnTo>
                    <a:lnTo>
                      <a:pt x="89" y="81"/>
                    </a:lnTo>
                    <a:lnTo>
                      <a:pt x="89" y="79"/>
                    </a:lnTo>
                    <a:lnTo>
                      <a:pt x="89" y="74"/>
                    </a:lnTo>
                    <a:lnTo>
                      <a:pt x="87" y="73"/>
                    </a:lnTo>
                    <a:lnTo>
                      <a:pt x="83" y="68"/>
                    </a:lnTo>
                    <a:lnTo>
                      <a:pt x="82" y="65"/>
                    </a:lnTo>
                    <a:lnTo>
                      <a:pt x="78" y="60"/>
                    </a:lnTo>
                    <a:lnTo>
                      <a:pt x="75" y="57"/>
                    </a:lnTo>
                    <a:lnTo>
                      <a:pt x="73" y="54"/>
                    </a:lnTo>
                    <a:lnTo>
                      <a:pt x="73" y="51"/>
                    </a:lnTo>
                    <a:lnTo>
                      <a:pt x="73" y="48"/>
                    </a:lnTo>
                    <a:lnTo>
                      <a:pt x="71" y="44"/>
                    </a:lnTo>
                    <a:lnTo>
                      <a:pt x="71" y="40"/>
                    </a:lnTo>
                    <a:lnTo>
                      <a:pt x="71" y="38"/>
                    </a:lnTo>
                    <a:lnTo>
                      <a:pt x="70" y="35"/>
                    </a:lnTo>
                    <a:lnTo>
                      <a:pt x="71" y="30"/>
                    </a:lnTo>
                    <a:lnTo>
                      <a:pt x="74" y="26"/>
                    </a:lnTo>
                    <a:lnTo>
                      <a:pt x="75" y="19"/>
                    </a:lnTo>
                    <a:lnTo>
                      <a:pt x="86" y="19"/>
                    </a:lnTo>
                    <a:lnTo>
                      <a:pt x="87" y="19"/>
                    </a:lnTo>
                    <a:lnTo>
                      <a:pt x="89" y="18"/>
                    </a:lnTo>
                    <a:lnTo>
                      <a:pt x="91" y="18"/>
                    </a:lnTo>
                    <a:lnTo>
                      <a:pt x="93" y="18"/>
                    </a:lnTo>
                    <a:lnTo>
                      <a:pt x="94" y="21"/>
                    </a:lnTo>
                    <a:lnTo>
                      <a:pt x="95" y="21"/>
                    </a:lnTo>
                    <a:lnTo>
                      <a:pt x="97" y="22"/>
                    </a:lnTo>
                    <a:lnTo>
                      <a:pt x="99" y="21"/>
                    </a:lnTo>
                    <a:lnTo>
                      <a:pt x="102" y="21"/>
                    </a:lnTo>
                    <a:lnTo>
                      <a:pt x="105" y="19"/>
                    </a:lnTo>
                    <a:lnTo>
                      <a:pt x="113" y="19"/>
                    </a:lnTo>
                    <a:lnTo>
                      <a:pt x="115" y="19"/>
                    </a:lnTo>
                    <a:lnTo>
                      <a:pt x="119" y="15"/>
                    </a:lnTo>
                    <a:lnTo>
                      <a:pt x="123" y="15"/>
                    </a:lnTo>
                    <a:lnTo>
                      <a:pt x="126" y="13"/>
                    </a:lnTo>
                    <a:lnTo>
                      <a:pt x="130" y="15"/>
                    </a:lnTo>
                    <a:lnTo>
                      <a:pt x="133" y="16"/>
                    </a:lnTo>
                    <a:lnTo>
                      <a:pt x="135" y="15"/>
                    </a:lnTo>
                    <a:lnTo>
                      <a:pt x="143" y="11"/>
                    </a:lnTo>
                    <a:lnTo>
                      <a:pt x="149" y="10"/>
                    </a:lnTo>
                    <a:lnTo>
                      <a:pt x="150" y="8"/>
                    </a:lnTo>
                    <a:lnTo>
                      <a:pt x="154" y="5"/>
                    </a:lnTo>
                    <a:lnTo>
                      <a:pt x="158" y="2"/>
                    </a:lnTo>
                    <a:lnTo>
                      <a:pt x="159"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5" name="Freeform 54"/>
              <p:cNvSpPr>
                <a:spLocks/>
              </p:cNvSpPr>
              <p:nvPr/>
            </p:nvSpPr>
            <p:spPr bwMode="auto">
              <a:xfrm>
                <a:off x="4607279" y="4105275"/>
                <a:ext cx="202687" cy="361950"/>
              </a:xfrm>
              <a:custGeom>
                <a:avLst/>
                <a:gdLst/>
                <a:ahLst/>
                <a:cxnLst>
                  <a:cxn ang="0">
                    <a:pos x="161" y="10"/>
                  </a:cxn>
                  <a:cxn ang="0">
                    <a:pos x="155" y="22"/>
                  </a:cxn>
                  <a:cxn ang="0">
                    <a:pos x="155" y="43"/>
                  </a:cxn>
                  <a:cxn ang="0">
                    <a:pos x="157" y="63"/>
                  </a:cxn>
                  <a:cxn ang="0">
                    <a:pos x="158" y="71"/>
                  </a:cxn>
                  <a:cxn ang="0">
                    <a:pos x="159" y="77"/>
                  </a:cxn>
                  <a:cxn ang="0">
                    <a:pos x="158" y="87"/>
                  </a:cxn>
                  <a:cxn ang="0">
                    <a:pos x="149" y="101"/>
                  </a:cxn>
                  <a:cxn ang="0">
                    <a:pos x="142" y="110"/>
                  </a:cxn>
                  <a:cxn ang="0">
                    <a:pos x="131" y="118"/>
                  </a:cxn>
                  <a:cxn ang="0">
                    <a:pos x="103" y="134"/>
                  </a:cxn>
                  <a:cxn ang="0">
                    <a:pos x="99" y="140"/>
                  </a:cxn>
                  <a:cxn ang="0">
                    <a:pos x="90" y="146"/>
                  </a:cxn>
                  <a:cxn ang="0">
                    <a:pos x="78" y="162"/>
                  </a:cxn>
                  <a:cxn ang="0">
                    <a:pos x="69" y="178"/>
                  </a:cxn>
                  <a:cxn ang="0">
                    <a:pos x="74" y="187"/>
                  </a:cxn>
                  <a:cxn ang="0">
                    <a:pos x="79" y="208"/>
                  </a:cxn>
                  <a:cxn ang="0">
                    <a:pos x="82" y="216"/>
                  </a:cxn>
                  <a:cxn ang="0">
                    <a:pos x="79" y="241"/>
                  </a:cxn>
                  <a:cxn ang="0">
                    <a:pos x="79" y="247"/>
                  </a:cxn>
                  <a:cxn ang="0">
                    <a:pos x="62" y="258"/>
                  </a:cxn>
                  <a:cxn ang="0">
                    <a:pos x="45" y="267"/>
                  </a:cxn>
                  <a:cxn ang="0">
                    <a:pos x="37" y="277"/>
                  </a:cxn>
                  <a:cxn ang="0">
                    <a:pos x="44" y="278"/>
                  </a:cxn>
                  <a:cxn ang="0">
                    <a:pos x="30" y="280"/>
                  </a:cxn>
                  <a:cxn ang="0">
                    <a:pos x="25" y="231"/>
                  </a:cxn>
                  <a:cxn ang="0">
                    <a:pos x="24" y="208"/>
                  </a:cxn>
                  <a:cxn ang="0">
                    <a:pos x="36" y="189"/>
                  </a:cxn>
                  <a:cxn ang="0">
                    <a:pos x="41" y="156"/>
                  </a:cxn>
                  <a:cxn ang="0">
                    <a:pos x="45" y="139"/>
                  </a:cxn>
                  <a:cxn ang="0">
                    <a:pos x="42" y="114"/>
                  </a:cxn>
                  <a:cxn ang="0">
                    <a:pos x="24" y="99"/>
                  </a:cxn>
                  <a:cxn ang="0">
                    <a:pos x="4" y="98"/>
                  </a:cxn>
                  <a:cxn ang="0">
                    <a:pos x="0" y="82"/>
                  </a:cxn>
                  <a:cxn ang="0">
                    <a:pos x="52" y="70"/>
                  </a:cxn>
                  <a:cxn ang="0">
                    <a:pos x="66" y="71"/>
                  </a:cxn>
                  <a:cxn ang="0">
                    <a:pos x="69" y="85"/>
                  </a:cxn>
                  <a:cxn ang="0">
                    <a:pos x="66" y="93"/>
                  </a:cxn>
                  <a:cxn ang="0">
                    <a:pos x="67" y="104"/>
                  </a:cxn>
                  <a:cxn ang="0">
                    <a:pos x="73" y="110"/>
                  </a:cxn>
                  <a:cxn ang="0">
                    <a:pos x="78" y="115"/>
                  </a:cxn>
                  <a:cxn ang="0">
                    <a:pos x="79" y="114"/>
                  </a:cxn>
                  <a:cxn ang="0">
                    <a:pos x="78" y="107"/>
                  </a:cxn>
                  <a:cxn ang="0">
                    <a:pos x="83" y="101"/>
                  </a:cxn>
                  <a:cxn ang="0">
                    <a:pos x="87" y="92"/>
                  </a:cxn>
                  <a:cxn ang="0">
                    <a:pos x="89" y="79"/>
                  </a:cxn>
                  <a:cxn ang="0">
                    <a:pos x="82" y="65"/>
                  </a:cxn>
                  <a:cxn ang="0">
                    <a:pos x="73" y="51"/>
                  </a:cxn>
                  <a:cxn ang="0">
                    <a:pos x="71" y="38"/>
                  </a:cxn>
                </a:cxnLst>
                <a:rect l="0" t="0" r="r" b="b"/>
                <a:pathLst>
                  <a:path w="161" h="289">
                    <a:moveTo>
                      <a:pt x="159" y="0"/>
                    </a:moveTo>
                    <a:lnTo>
                      <a:pt x="161" y="2"/>
                    </a:lnTo>
                    <a:lnTo>
                      <a:pt x="161" y="4"/>
                    </a:lnTo>
                    <a:lnTo>
                      <a:pt x="161" y="10"/>
                    </a:lnTo>
                    <a:lnTo>
                      <a:pt x="161" y="11"/>
                    </a:lnTo>
                    <a:lnTo>
                      <a:pt x="158" y="15"/>
                    </a:lnTo>
                    <a:lnTo>
                      <a:pt x="157" y="19"/>
                    </a:lnTo>
                    <a:lnTo>
                      <a:pt x="155" y="22"/>
                    </a:lnTo>
                    <a:lnTo>
                      <a:pt x="155" y="30"/>
                    </a:lnTo>
                    <a:lnTo>
                      <a:pt x="157" y="37"/>
                    </a:lnTo>
                    <a:lnTo>
                      <a:pt x="157" y="41"/>
                    </a:lnTo>
                    <a:lnTo>
                      <a:pt x="155" y="43"/>
                    </a:lnTo>
                    <a:lnTo>
                      <a:pt x="155" y="46"/>
                    </a:lnTo>
                    <a:lnTo>
                      <a:pt x="157" y="46"/>
                    </a:lnTo>
                    <a:lnTo>
                      <a:pt x="157" y="57"/>
                    </a:lnTo>
                    <a:lnTo>
                      <a:pt x="157" y="63"/>
                    </a:lnTo>
                    <a:lnTo>
                      <a:pt x="157" y="66"/>
                    </a:lnTo>
                    <a:lnTo>
                      <a:pt x="158" y="66"/>
                    </a:lnTo>
                    <a:lnTo>
                      <a:pt x="159" y="68"/>
                    </a:lnTo>
                    <a:lnTo>
                      <a:pt x="158" y="71"/>
                    </a:lnTo>
                    <a:lnTo>
                      <a:pt x="159" y="71"/>
                    </a:lnTo>
                    <a:lnTo>
                      <a:pt x="161" y="71"/>
                    </a:lnTo>
                    <a:lnTo>
                      <a:pt x="161" y="74"/>
                    </a:lnTo>
                    <a:lnTo>
                      <a:pt x="159" y="77"/>
                    </a:lnTo>
                    <a:lnTo>
                      <a:pt x="158" y="81"/>
                    </a:lnTo>
                    <a:lnTo>
                      <a:pt x="155" y="84"/>
                    </a:lnTo>
                    <a:lnTo>
                      <a:pt x="158" y="85"/>
                    </a:lnTo>
                    <a:lnTo>
                      <a:pt x="158" y="87"/>
                    </a:lnTo>
                    <a:lnTo>
                      <a:pt x="157" y="90"/>
                    </a:lnTo>
                    <a:lnTo>
                      <a:pt x="155" y="92"/>
                    </a:lnTo>
                    <a:lnTo>
                      <a:pt x="150" y="98"/>
                    </a:lnTo>
                    <a:lnTo>
                      <a:pt x="149" y="101"/>
                    </a:lnTo>
                    <a:lnTo>
                      <a:pt x="145" y="103"/>
                    </a:lnTo>
                    <a:lnTo>
                      <a:pt x="146" y="104"/>
                    </a:lnTo>
                    <a:lnTo>
                      <a:pt x="145" y="107"/>
                    </a:lnTo>
                    <a:lnTo>
                      <a:pt x="142" y="110"/>
                    </a:lnTo>
                    <a:lnTo>
                      <a:pt x="139" y="112"/>
                    </a:lnTo>
                    <a:lnTo>
                      <a:pt x="137" y="114"/>
                    </a:lnTo>
                    <a:lnTo>
                      <a:pt x="134" y="117"/>
                    </a:lnTo>
                    <a:lnTo>
                      <a:pt x="131" y="118"/>
                    </a:lnTo>
                    <a:lnTo>
                      <a:pt x="126" y="118"/>
                    </a:lnTo>
                    <a:lnTo>
                      <a:pt x="122" y="120"/>
                    </a:lnTo>
                    <a:lnTo>
                      <a:pt x="110" y="126"/>
                    </a:lnTo>
                    <a:lnTo>
                      <a:pt x="103" y="134"/>
                    </a:lnTo>
                    <a:lnTo>
                      <a:pt x="102" y="137"/>
                    </a:lnTo>
                    <a:lnTo>
                      <a:pt x="101" y="137"/>
                    </a:lnTo>
                    <a:lnTo>
                      <a:pt x="98" y="139"/>
                    </a:lnTo>
                    <a:lnTo>
                      <a:pt x="99" y="140"/>
                    </a:lnTo>
                    <a:lnTo>
                      <a:pt x="94" y="146"/>
                    </a:lnTo>
                    <a:lnTo>
                      <a:pt x="93" y="150"/>
                    </a:lnTo>
                    <a:lnTo>
                      <a:pt x="91" y="150"/>
                    </a:lnTo>
                    <a:lnTo>
                      <a:pt x="90" y="146"/>
                    </a:lnTo>
                    <a:lnTo>
                      <a:pt x="89" y="151"/>
                    </a:lnTo>
                    <a:lnTo>
                      <a:pt x="86" y="153"/>
                    </a:lnTo>
                    <a:lnTo>
                      <a:pt x="83" y="156"/>
                    </a:lnTo>
                    <a:lnTo>
                      <a:pt x="78" y="162"/>
                    </a:lnTo>
                    <a:lnTo>
                      <a:pt x="75" y="164"/>
                    </a:lnTo>
                    <a:lnTo>
                      <a:pt x="73" y="167"/>
                    </a:lnTo>
                    <a:lnTo>
                      <a:pt x="70" y="168"/>
                    </a:lnTo>
                    <a:lnTo>
                      <a:pt x="69" y="178"/>
                    </a:lnTo>
                    <a:lnTo>
                      <a:pt x="70" y="181"/>
                    </a:lnTo>
                    <a:lnTo>
                      <a:pt x="73" y="184"/>
                    </a:lnTo>
                    <a:lnTo>
                      <a:pt x="74" y="186"/>
                    </a:lnTo>
                    <a:lnTo>
                      <a:pt x="74" y="187"/>
                    </a:lnTo>
                    <a:lnTo>
                      <a:pt x="75" y="189"/>
                    </a:lnTo>
                    <a:lnTo>
                      <a:pt x="75" y="190"/>
                    </a:lnTo>
                    <a:lnTo>
                      <a:pt x="78" y="201"/>
                    </a:lnTo>
                    <a:lnTo>
                      <a:pt x="79" y="208"/>
                    </a:lnTo>
                    <a:lnTo>
                      <a:pt x="79" y="209"/>
                    </a:lnTo>
                    <a:lnTo>
                      <a:pt x="81" y="208"/>
                    </a:lnTo>
                    <a:lnTo>
                      <a:pt x="82" y="208"/>
                    </a:lnTo>
                    <a:lnTo>
                      <a:pt x="82" y="216"/>
                    </a:lnTo>
                    <a:lnTo>
                      <a:pt x="81" y="227"/>
                    </a:lnTo>
                    <a:lnTo>
                      <a:pt x="78" y="241"/>
                    </a:lnTo>
                    <a:lnTo>
                      <a:pt x="78" y="244"/>
                    </a:lnTo>
                    <a:lnTo>
                      <a:pt x="79" y="241"/>
                    </a:lnTo>
                    <a:lnTo>
                      <a:pt x="81" y="238"/>
                    </a:lnTo>
                    <a:lnTo>
                      <a:pt x="81" y="239"/>
                    </a:lnTo>
                    <a:lnTo>
                      <a:pt x="81" y="244"/>
                    </a:lnTo>
                    <a:lnTo>
                      <a:pt x="79" y="247"/>
                    </a:lnTo>
                    <a:lnTo>
                      <a:pt x="74" y="252"/>
                    </a:lnTo>
                    <a:lnTo>
                      <a:pt x="71" y="255"/>
                    </a:lnTo>
                    <a:lnTo>
                      <a:pt x="66" y="258"/>
                    </a:lnTo>
                    <a:lnTo>
                      <a:pt x="62" y="258"/>
                    </a:lnTo>
                    <a:lnTo>
                      <a:pt x="53" y="261"/>
                    </a:lnTo>
                    <a:lnTo>
                      <a:pt x="50" y="263"/>
                    </a:lnTo>
                    <a:lnTo>
                      <a:pt x="49" y="266"/>
                    </a:lnTo>
                    <a:lnTo>
                      <a:pt x="45" y="267"/>
                    </a:lnTo>
                    <a:lnTo>
                      <a:pt x="44" y="267"/>
                    </a:lnTo>
                    <a:lnTo>
                      <a:pt x="42" y="269"/>
                    </a:lnTo>
                    <a:lnTo>
                      <a:pt x="40" y="272"/>
                    </a:lnTo>
                    <a:lnTo>
                      <a:pt x="37" y="277"/>
                    </a:lnTo>
                    <a:lnTo>
                      <a:pt x="38" y="278"/>
                    </a:lnTo>
                    <a:lnTo>
                      <a:pt x="41" y="282"/>
                    </a:lnTo>
                    <a:lnTo>
                      <a:pt x="42" y="280"/>
                    </a:lnTo>
                    <a:lnTo>
                      <a:pt x="44" y="278"/>
                    </a:lnTo>
                    <a:lnTo>
                      <a:pt x="42" y="289"/>
                    </a:lnTo>
                    <a:lnTo>
                      <a:pt x="41" y="289"/>
                    </a:lnTo>
                    <a:lnTo>
                      <a:pt x="30" y="289"/>
                    </a:lnTo>
                    <a:lnTo>
                      <a:pt x="30" y="280"/>
                    </a:lnTo>
                    <a:lnTo>
                      <a:pt x="30" y="275"/>
                    </a:lnTo>
                    <a:lnTo>
                      <a:pt x="30" y="272"/>
                    </a:lnTo>
                    <a:lnTo>
                      <a:pt x="29" y="245"/>
                    </a:lnTo>
                    <a:lnTo>
                      <a:pt x="25" y="231"/>
                    </a:lnTo>
                    <a:lnTo>
                      <a:pt x="24" y="222"/>
                    </a:lnTo>
                    <a:lnTo>
                      <a:pt x="24" y="216"/>
                    </a:lnTo>
                    <a:lnTo>
                      <a:pt x="24" y="211"/>
                    </a:lnTo>
                    <a:lnTo>
                      <a:pt x="24" y="208"/>
                    </a:lnTo>
                    <a:lnTo>
                      <a:pt x="26" y="205"/>
                    </a:lnTo>
                    <a:lnTo>
                      <a:pt x="29" y="201"/>
                    </a:lnTo>
                    <a:lnTo>
                      <a:pt x="32" y="200"/>
                    </a:lnTo>
                    <a:lnTo>
                      <a:pt x="36" y="189"/>
                    </a:lnTo>
                    <a:lnTo>
                      <a:pt x="38" y="179"/>
                    </a:lnTo>
                    <a:lnTo>
                      <a:pt x="42" y="168"/>
                    </a:lnTo>
                    <a:lnTo>
                      <a:pt x="42" y="161"/>
                    </a:lnTo>
                    <a:lnTo>
                      <a:pt x="41" y="156"/>
                    </a:lnTo>
                    <a:lnTo>
                      <a:pt x="41" y="151"/>
                    </a:lnTo>
                    <a:lnTo>
                      <a:pt x="44" y="146"/>
                    </a:lnTo>
                    <a:lnTo>
                      <a:pt x="44" y="143"/>
                    </a:lnTo>
                    <a:lnTo>
                      <a:pt x="45" y="139"/>
                    </a:lnTo>
                    <a:lnTo>
                      <a:pt x="44" y="135"/>
                    </a:lnTo>
                    <a:lnTo>
                      <a:pt x="45" y="124"/>
                    </a:lnTo>
                    <a:lnTo>
                      <a:pt x="44" y="117"/>
                    </a:lnTo>
                    <a:lnTo>
                      <a:pt x="42" y="114"/>
                    </a:lnTo>
                    <a:lnTo>
                      <a:pt x="42" y="109"/>
                    </a:lnTo>
                    <a:lnTo>
                      <a:pt x="40" y="107"/>
                    </a:lnTo>
                    <a:lnTo>
                      <a:pt x="32" y="104"/>
                    </a:lnTo>
                    <a:lnTo>
                      <a:pt x="24" y="99"/>
                    </a:lnTo>
                    <a:lnTo>
                      <a:pt x="20" y="98"/>
                    </a:lnTo>
                    <a:lnTo>
                      <a:pt x="16" y="96"/>
                    </a:lnTo>
                    <a:lnTo>
                      <a:pt x="9" y="98"/>
                    </a:lnTo>
                    <a:lnTo>
                      <a:pt x="4" y="98"/>
                    </a:lnTo>
                    <a:lnTo>
                      <a:pt x="4" y="92"/>
                    </a:lnTo>
                    <a:lnTo>
                      <a:pt x="2" y="90"/>
                    </a:lnTo>
                    <a:lnTo>
                      <a:pt x="2" y="87"/>
                    </a:lnTo>
                    <a:lnTo>
                      <a:pt x="0" y="82"/>
                    </a:lnTo>
                    <a:lnTo>
                      <a:pt x="45" y="63"/>
                    </a:lnTo>
                    <a:lnTo>
                      <a:pt x="48" y="63"/>
                    </a:lnTo>
                    <a:lnTo>
                      <a:pt x="49" y="65"/>
                    </a:lnTo>
                    <a:lnTo>
                      <a:pt x="52" y="70"/>
                    </a:lnTo>
                    <a:lnTo>
                      <a:pt x="54" y="73"/>
                    </a:lnTo>
                    <a:lnTo>
                      <a:pt x="55" y="73"/>
                    </a:lnTo>
                    <a:lnTo>
                      <a:pt x="58" y="73"/>
                    </a:lnTo>
                    <a:lnTo>
                      <a:pt x="66" y="71"/>
                    </a:lnTo>
                    <a:lnTo>
                      <a:pt x="67" y="73"/>
                    </a:lnTo>
                    <a:lnTo>
                      <a:pt x="69" y="77"/>
                    </a:lnTo>
                    <a:lnTo>
                      <a:pt x="69" y="79"/>
                    </a:lnTo>
                    <a:lnTo>
                      <a:pt x="69" y="85"/>
                    </a:lnTo>
                    <a:lnTo>
                      <a:pt x="69" y="87"/>
                    </a:lnTo>
                    <a:lnTo>
                      <a:pt x="67" y="90"/>
                    </a:lnTo>
                    <a:lnTo>
                      <a:pt x="67" y="92"/>
                    </a:lnTo>
                    <a:lnTo>
                      <a:pt x="66" y="93"/>
                    </a:lnTo>
                    <a:lnTo>
                      <a:pt x="65" y="96"/>
                    </a:lnTo>
                    <a:lnTo>
                      <a:pt x="66" y="98"/>
                    </a:lnTo>
                    <a:lnTo>
                      <a:pt x="67" y="103"/>
                    </a:lnTo>
                    <a:lnTo>
                      <a:pt x="67" y="104"/>
                    </a:lnTo>
                    <a:lnTo>
                      <a:pt x="69" y="104"/>
                    </a:lnTo>
                    <a:lnTo>
                      <a:pt x="70" y="106"/>
                    </a:lnTo>
                    <a:lnTo>
                      <a:pt x="73" y="109"/>
                    </a:lnTo>
                    <a:lnTo>
                      <a:pt x="73" y="110"/>
                    </a:lnTo>
                    <a:lnTo>
                      <a:pt x="74" y="112"/>
                    </a:lnTo>
                    <a:lnTo>
                      <a:pt x="77" y="112"/>
                    </a:lnTo>
                    <a:lnTo>
                      <a:pt x="78" y="114"/>
                    </a:lnTo>
                    <a:lnTo>
                      <a:pt x="78" y="115"/>
                    </a:lnTo>
                    <a:lnTo>
                      <a:pt x="77" y="117"/>
                    </a:lnTo>
                    <a:lnTo>
                      <a:pt x="79" y="117"/>
                    </a:lnTo>
                    <a:lnTo>
                      <a:pt x="81" y="117"/>
                    </a:lnTo>
                    <a:lnTo>
                      <a:pt x="79" y="114"/>
                    </a:lnTo>
                    <a:lnTo>
                      <a:pt x="81" y="112"/>
                    </a:lnTo>
                    <a:lnTo>
                      <a:pt x="79" y="110"/>
                    </a:lnTo>
                    <a:lnTo>
                      <a:pt x="78" y="109"/>
                    </a:lnTo>
                    <a:lnTo>
                      <a:pt x="78" y="107"/>
                    </a:lnTo>
                    <a:lnTo>
                      <a:pt x="79" y="106"/>
                    </a:lnTo>
                    <a:lnTo>
                      <a:pt x="79" y="104"/>
                    </a:lnTo>
                    <a:lnTo>
                      <a:pt x="79" y="103"/>
                    </a:lnTo>
                    <a:lnTo>
                      <a:pt x="83" y="101"/>
                    </a:lnTo>
                    <a:lnTo>
                      <a:pt x="85" y="99"/>
                    </a:lnTo>
                    <a:lnTo>
                      <a:pt x="86" y="99"/>
                    </a:lnTo>
                    <a:lnTo>
                      <a:pt x="87" y="98"/>
                    </a:lnTo>
                    <a:lnTo>
                      <a:pt x="87" y="92"/>
                    </a:lnTo>
                    <a:lnTo>
                      <a:pt x="89" y="88"/>
                    </a:lnTo>
                    <a:lnTo>
                      <a:pt x="87" y="84"/>
                    </a:lnTo>
                    <a:lnTo>
                      <a:pt x="89" y="81"/>
                    </a:lnTo>
                    <a:lnTo>
                      <a:pt x="89" y="79"/>
                    </a:lnTo>
                    <a:lnTo>
                      <a:pt x="89" y="74"/>
                    </a:lnTo>
                    <a:lnTo>
                      <a:pt x="87" y="73"/>
                    </a:lnTo>
                    <a:lnTo>
                      <a:pt x="83" y="68"/>
                    </a:lnTo>
                    <a:lnTo>
                      <a:pt x="82" y="65"/>
                    </a:lnTo>
                    <a:lnTo>
                      <a:pt x="78" y="60"/>
                    </a:lnTo>
                    <a:lnTo>
                      <a:pt x="75" y="57"/>
                    </a:lnTo>
                    <a:lnTo>
                      <a:pt x="73" y="54"/>
                    </a:lnTo>
                    <a:lnTo>
                      <a:pt x="73" y="51"/>
                    </a:lnTo>
                    <a:lnTo>
                      <a:pt x="73" y="48"/>
                    </a:lnTo>
                    <a:lnTo>
                      <a:pt x="71" y="44"/>
                    </a:lnTo>
                    <a:lnTo>
                      <a:pt x="71" y="40"/>
                    </a:lnTo>
                    <a:lnTo>
                      <a:pt x="71" y="38"/>
                    </a:lnTo>
                    <a:lnTo>
                      <a:pt x="70" y="35"/>
                    </a:lnTo>
                  </a:path>
                </a:pathLst>
              </a:cu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FFC000"/>
                  </a:solidFill>
                </a:endParaRPr>
              </a:p>
            </p:txBody>
          </p:sp>
          <p:sp>
            <p:nvSpPr>
              <p:cNvPr id="76" name="Freeform 55"/>
              <p:cNvSpPr>
                <a:spLocks/>
              </p:cNvSpPr>
              <p:nvPr/>
            </p:nvSpPr>
            <p:spPr bwMode="auto">
              <a:xfrm>
                <a:off x="4695794" y="4105275"/>
                <a:ext cx="111606" cy="43543"/>
              </a:xfrm>
              <a:custGeom>
                <a:avLst/>
                <a:gdLst/>
                <a:ahLst/>
                <a:cxnLst>
                  <a:cxn ang="0">
                    <a:pos x="0" y="35"/>
                  </a:cxn>
                  <a:cxn ang="0">
                    <a:pos x="1" y="30"/>
                  </a:cxn>
                  <a:cxn ang="0">
                    <a:pos x="4" y="26"/>
                  </a:cxn>
                  <a:cxn ang="0">
                    <a:pos x="5" y="19"/>
                  </a:cxn>
                  <a:cxn ang="0">
                    <a:pos x="16" y="19"/>
                  </a:cxn>
                  <a:cxn ang="0">
                    <a:pos x="17" y="19"/>
                  </a:cxn>
                  <a:cxn ang="0">
                    <a:pos x="19" y="18"/>
                  </a:cxn>
                  <a:cxn ang="0">
                    <a:pos x="21" y="18"/>
                  </a:cxn>
                  <a:cxn ang="0">
                    <a:pos x="23" y="18"/>
                  </a:cxn>
                  <a:cxn ang="0">
                    <a:pos x="24" y="21"/>
                  </a:cxn>
                  <a:cxn ang="0">
                    <a:pos x="25" y="21"/>
                  </a:cxn>
                  <a:cxn ang="0">
                    <a:pos x="27" y="22"/>
                  </a:cxn>
                  <a:cxn ang="0">
                    <a:pos x="29" y="21"/>
                  </a:cxn>
                  <a:cxn ang="0">
                    <a:pos x="32" y="21"/>
                  </a:cxn>
                  <a:cxn ang="0">
                    <a:pos x="35" y="19"/>
                  </a:cxn>
                  <a:cxn ang="0">
                    <a:pos x="43" y="19"/>
                  </a:cxn>
                  <a:cxn ang="0">
                    <a:pos x="45" y="19"/>
                  </a:cxn>
                  <a:cxn ang="0">
                    <a:pos x="49" y="15"/>
                  </a:cxn>
                  <a:cxn ang="0">
                    <a:pos x="53" y="15"/>
                  </a:cxn>
                  <a:cxn ang="0">
                    <a:pos x="56" y="13"/>
                  </a:cxn>
                  <a:cxn ang="0">
                    <a:pos x="60" y="15"/>
                  </a:cxn>
                  <a:cxn ang="0">
                    <a:pos x="63" y="16"/>
                  </a:cxn>
                  <a:cxn ang="0">
                    <a:pos x="65" y="15"/>
                  </a:cxn>
                  <a:cxn ang="0">
                    <a:pos x="73" y="11"/>
                  </a:cxn>
                  <a:cxn ang="0">
                    <a:pos x="79" y="10"/>
                  </a:cxn>
                  <a:cxn ang="0">
                    <a:pos x="80" y="8"/>
                  </a:cxn>
                  <a:cxn ang="0">
                    <a:pos x="84" y="5"/>
                  </a:cxn>
                  <a:cxn ang="0">
                    <a:pos x="88" y="2"/>
                  </a:cxn>
                  <a:cxn ang="0">
                    <a:pos x="89" y="0"/>
                  </a:cxn>
                </a:cxnLst>
                <a:rect l="0" t="0" r="r" b="b"/>
                <a:pathLst>
                  <a:path w="89" h="35">
                    <a:moveTo>
                      <a:pt x="0" y="35"/>
                    </a:moveTo>
                    <a:lnTo>
                      <a:pt x="1" y="30"/>
                    </a:lnTo>
                    <a:lnTo>
                      <a:pt x="4" y="26"/>
                    </a:lnTo>
                    <a:lnTo>
                      <a:pt x="5" y="19"/>
                    </a:lnTo>
                    <a:lnTo>
                      <a:pt x="16" y="19"/>
                    </a:lnTo>
                    <a:lnTo>
                      <a:pt x="17" y="19"/>
                    </a:lnTo>
                    <a:lnTo>
                      <a:pt x="19" y="18"/>
                    </a:lnTo>
                    <a:lnTo>
                      <a:pt x="21" y="18"/>
                    </a:lnTo>
                    <a:lnTo>
                      <a:pt x="23" y="18"/>
                    </a:lnTo>
                    <a:lnTo>
                      <a:pt x="24" y="21"/>
                    </a:lnTo>
                    <a:lnTo>
                      <a:pt x="25" y="21"/>
                    </a:lnTo>
                    <a:lnTo>
                      <a:pt x="27" y="22"/>
                    </a:lnTo>
                    <a:lnTo>
                      <a:pt x="29" y="21"/>
                    </a:lnTo>
                    <a:lnTo>
                      <a:pt x="32" y="21"/>
                    </a:lnTo>
                    <a:lnTo>
                      <a:pt x="35" y="19"/>
                    </a:lnTo>
                    <a:lnTo>
                      <a:pt x="43" y="19"/>
                    </a:lnTo>
                    <a:lnTo>
                      <a:pt x="45" y="19"/>
                    </a:lnTo>
                    <a:lnTo>
                      <a:pt x="49" y="15"/>
                    </a:lnTo>
                    <a:lnTo>
                      <a:pt x="53" y="15"/>
                    </a:lnTo>
                    <a:lnTo>
                      <a:pt x="56" y="13"/>
                    </a:lnTo>
                    <a:lnTo>
                      <a:pt x="60" y="15"/>
                    </a:lnTo>
                    <a:lnTo>
                      <a:pt x="63" y="16"/>
                    </a:lnTo>
                    <a:lnTo>
                      <a:pt x="65" y="15"/>
                    </a:lnTo>
                    <a:lnTo>
                      <a:pt x="73" y="11"/>
                    </a:lnTo>
                    <a:lnTo>
                      <a:pt x="79" y="10"/>
                    </a:lnTo>
                    <a:lnTo>
                      <a:pt x="80" y="8"/>
                    </a:lnTo>
                    <a:lnTo>
                      <a:pt x="84" y="5"/>
                    </a:lnTo>
                    <a:lnTo>
                      <a:pt x="88" y="2"/>
                    </a:lnTo>
                    <a:lnTo>
                      <a:pt x="89"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7" name="Freeform 56"/>
              <p:cNvSpPr>
                <a:spLocks/>
              </p:cNvSpPr>
              <p:nvPr/>
            </p:nvSpPr>
            <p:spPr bwMode="auto">
              <a:xfrm>
                <a:off x="4888217" y="2981325"/>
                <a:ext cx="20525" cy="17690"/>
              </a:xfrm>
              <a:custGeom>
                <a:avLst/>
                <a:gdLst/>
                <a:ahLst/>
                <a:cxnLst>
                  <a:cxn ang="0">
                    <a:pos x="17" y="14"/>
                  </a:cxn>
                  <a:cxn ang="0">
                    <a:pos x="13" y="14"/>
                  </a:cxn>
                  <a:cxn ang="0">
                    <a:pos x="9" y="12"/>
                  </a:cxn>
                  <a:cxn ang="0">
                    <a:pos x="1" y="2"/>
                  </a:cxn>
                  <a:cxn ang="0">
                    <a:pos x="0" y="0"/>
                  </a:cxn>
                  <a:cxn ang="0">
                    <a:pos x="3" y="0"/>
                  </a:cxn>
                  <a:cxn ang="0">
                    <a:pos x="4" y="0"/>
                  </a:cxn>
                  <a:cxn ang="0">
                    <a:pos x="5" y="2"/>
                  </a:cxn>
                  <a:cxn ang="0">
                    <a:pos x="8" y="3"/>
                  </a:cxn>
                  <a:cxn ang="0">
                    <a:pos x="9" y="3"/>
                  </a:cxn>
                  <a:cxn ang="0">
                    <a:pos x="12" y="2"/>
                  </a:cxn>
                  <a:cxn ang="0">
                    <a:pos x="13" y="3"/>
                  </a:cxn>
                  <a:cxn ang="0">
                    <a:pos x="15" y="5"/>
                  </a:cxn>
                  <a:cxn ang="0">
                    <a:pos x="16" y="6"/>
                  </a:cxn>
                  <a:cxn ang="0">
                    <a:pos x="17" y="8"/>
                  </a:cxn>
                  <a:cxn ang="0">
                    <a:pos x="17" y="14"/>
                  </a:cxn>
                </a:cxnLst>
                <a:rect l="0" t="0" r="r" b="b"/>
                <a:pathLst>
                  <a:path w="17" h="14">
                    <a:moveTo>
                      <a:pt x="17" y="14"/>
                    </a:moveTo>
                    <a:lnTo>
                      <a:pt x="13" y="14"/>
                    </a:lnTo>
                    <a:lnTo>
                      <a:pt x="9" y="12"/>
                    </a:lnTo>
                    <a:lnTo>
                      <a:pt x="1" y="2"/>
                    </a:lnTo>
                    <a:lnTo>
                      <a:pt x="0" y="0"/>
                    </a:lnTo>
                    <a:lnTo>
                      <a:pt x="3" y="0"/>
                    </a:lnTo>
                    <a:lnTo>
                      <a:pt x="4" y="0"/>
                    </a:lnTo>
                    <a:lnTo>
                      <a:pt x="5" y="2"/>
                    </a:lnTo>
                    <a:lnTo>
                      <a:pt x="8" y="3"/>
                    </a:lnTo>
                    <a:lnTo>
                      <a:pt x="9" y="3"/>
                    </a:lnTo>
                    <a:lnTo>
                      <a:pt x="12" y="2"/>
                    </a:lnTo>
                    <a:lnTo>
                      <a:pt x="13" y="3"/>
                    </a:lnTo>
                    <a:lnTo>
                      <a:pt x="15" y="5"/>
                    </a:lnTo>
                    <a:lnTo>
                      <a:pt x="16" y="6"/>
                    </a:lnTo>
                    <a:lnTo>
                      <a:pt x="17" y="8"/>
                    </a:lnTo>
                    <a:lnTo>
                      <a:pt x="17" y="1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8" name="Freeform 57"/>
              <p:cNvSpPr>
                <a:spLocks/>
              </p:cNvSpPr>
              <p:nvPr/>
            </p:nvSpPr>
            <p:spPr bwMode="auto">
              <a:xfrm>
                <a:off x="4888217" y="2981325"/>
                <a:ext cx="20525" cy="17690"/>
              </a:xfrm>
              <a:custGeom>
                <a:avLst/>
                <a:gdLst/>
                <a:ahLst/>
                <a:cxnLst>
                  <a:cxn ang="0">
                    <a:pos x="17" y="14"/>
                  </a:cxn>
                  <a:cxn ang="0">
                    <a:pos x="13" y="14"/>
                  </a:cxn>
                  <a:cxn ang="0">
                    <a:pos x="9" y="12"/>
                  </a:cxn>
                  <a:cxn ang="0">
                    <a:pos x="1" y="2"/>
                  </a:cxn>
                  <a:cxn ang="0">
                    <a:pos x="0" y="0"/>
                  </a:cxn>
                  <a:cxn ang="0">
                    <a:pos x="3" y="0"/>
                  </a:cxn>
                  <a:cxn ang="0">
                    <a:pos x="4" y="0"/>
                  </a:cxn>
                  <a:cxn ang="0">
                    <a:pos x="5" y="2"/>
                  </a:cxn>
                  <a:cxn ang="0">
                    <a:pos x="8" y="3"/>
                  </a:cxn>
                  <a:cxn ang="0">
                    <a:pos x="9" y="3"/>
                  </a:cxn>
                  <a:cxn ang="0">
                    <a:pos x="12" y="2"/>
                  </a:cxn>
                  <a:cxn ang="0">
                    <a:pos x="13" y="3"/>
                  </a:cxn>
                  <a:cxn ang="0">
                    <a:pos x="15" y="5"/>
                  </a:cxn>
                  <a:cxn ang="0">
                    <a:pos x="16" y="6"/>
                  </a:cxn>
                  <a:cxn ang="0">
                    <a:pos x="17" y="8"/>
                  </a:cxn>
                  <a:cxn ang="0">
                    <a:pos x="17" y="14"/>
                  </a:cxn>
                </a:cxnLst>
                <a:rect l="0" t="0" r="r" b="b"/>
                <a:pathLst>
                  <a:path w="17" h="14">
                    <a:moveTo>
                      <a:pt x="17" y="14"/>
                    </a:moveTo>
                    <a:lnTo>
                      <a:pt x="13" y="14"/>
                    </a:lnTo>
                    <a:lnTo>
                      <a:pt x="9" y="12"/>
                    </a:lnTo>
                    <a:lnTo>
                      <a:pt x="1" y="2"/>
                    </a:lnTo>
                    <a:lnTo>
                      <a:pt x="0" y="0"/>
                    </a:lnTo>
                    <a:lnTo>
                      <a:pt x="3" y="0"/>
                    </a:lnTo>
                    <a:lnTo>
                      <a:pt x="4" y="0"/>
                    </a:lnTo>
                    <a:lnTo>
                      <a:pt x="5" y="2"/>
                    </a:lnTo>
                    <a:lnTo>
                      <a:pt x="8" y="3"/>
                    </a:lnTo>
                    <a:lnTo>
                      <a:pt x="9" y="3"/>
                    </a:lnTo>
                    <a:lnTo>
                      <a:pt x="12" y="2"/>
                    </a:lnTo>
                    <a:lnTo>
                      <a:pt x="13" y="3"/>
                    </a:lnTo>
                    <a:lnTo>
                      <a:pt x="15" y="5"/>
                    </a:lnTo>
                    <a:lnTo>
                      <a:pt x="16" y="6"/>
                    </a:lnTo>
                    <a:lnTo>
                      <a:pt x="17" y="8"/>
                    </a:lnTo>
                    <a:lnTo>
                      <a:pt x="17" y="1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9" name="Freeform 58"/>
              <p:cNvSpPr>
                <a:spLocks/>
              </p:cNvSpPr>
              <p:nvPr/>
            </p:nvSpPr>
            <p:spPr bwMode="auto">
              <a:xfrm>
                <a:off x="4892067" y="2933700"/>
                <a:ext cx="98777" cy="76200"/>
              </a:xfrm>
              <a:custGeom>
                <a:avLst/>
                <a:gdLst/>
                <a:ahLst/>
                <a:cxnLst>
                  <a:cxn ang="0">
                    <a:pos x="24" y="1"/>
                  </a:cxn>
                  <a:cxn ang="0">
                    <a:pos x="29" y="3"/>
                  </a:cxn>
                  <a:cxn ang="0">
                    <a:pos x="32" y="6"/>
                  </a:cxn>
                  <a:cxn ang="0">
                    <a:pos x="34" y="11"/>
                  </a:cxn>
                  <a:cxn ang="0">
                    <a:pos x="41" y="12"/>
                  </a:cxn>
                  <a:cxn ang="0">
                    <a:pos x="44" y="9"/>
                  </a:cxn>
                  <a:cxn ang="0">
                    <a:pos x="48" y="4"/>
                  </a:cxn>
                  <a:cxn ang="0">
                    <a:pos x="50" y="3"/>
                  </a:cxn>
                  <a:cxn ang="0">
                    <a:pos x="59" y="8"/>
                  </a:cxn>
                  <a:cxn ang="0">
                    <a:pos x="66" y="20"/>
                  </a:cxn>
                  <a:cxn ang="0">
                    <a:pos x="70" y="23"/>
                  </a:cxn>
                  <a:cxn ang="0">
                    <a:pos x="77" y="23"/>
                  </a:cxn>
                  <a:cxn ang="0">
                    <a:pos x="79" y="26"/>
                  </a:cxn>
                  <a:cxn ang="0">
                    <a:pos x="77" y="26"/>
                  </a:cxn>
                  <a:cxn ang="0">
                    <a:pos x="70" y="28"/>
                  </a:cxn>
                  <a:cxn ang="0">
                    <a:pos x="67" y="36"/>
                  </a:cxn>
                  <a:cxn ang="0">
                    <a:pos x="65" y="44"/>
                  </a:cxn>
                  <a:cxn ang="0">
                    <a:pos x="61" y="47"/>
                  </a:cxn>
                  <a:cxn ang="0">
                    <a:pos x="58" y="50"/>
                  </a:cxn>
                  <a:cxn ang="0">
                    <a:pos x="58" y="59"/>
                  </a:cxn>
                  <a:cxn ang="0">
                    <a:pos x="55" y="59"/>
                  </a:cxn>
                  <a:cxn ang="0">
                    <a:pos x="52" y="58"/>
                  </a:cxn>
                  <a:cxn ang="0">
                    <a:pos x="48" y="55"/>
                  </a:cxn>
                  <a:cxn ang="0">
                    <a:pos x="45" y="53"/>
                  </a:cxn>
                  <a:cxn ang="0">
                    <a:pos x="48" y="45"/>
                  </a:cxn>
                  <a:cxn ang="0">
                    <a:pos x="44" y="39"/>
                  </a:cxn>
                  <a:cxn ang="0">
                    <a:pos x="33" y="44"/>
                  </a:cxn>
                  <a:cxn ang="0">
                    <a:pos x="28" y="50"/>
                  </a:cxn>
                  <a:cxn ang="0">
                    <a:pos x="22" y="53"/>
                  </a:cxn>
                  <a:cxn ang="0">
                    <a:pos x="21" y="50"/>
                  </a:cxn>
                  <a:cxn ang="0">
                    <a:pos x="22" y="47"/>
                  </a:cxn>
                  <a:cxn ang="0">
                    <a:pos x="21" y="44"/>
                  </a:cxn>
                  <a:cxn ang="0">
                    <a:pos x="22" y="41"/>
                  </a:cxn>
                  <a:cxn ang="0">
                    <a:pos x="17" y="41"/>
                  </a:cxn>
                  <a:cxn ang="0">
                    <a:pos x="10" y="34"/>
                  </a:cxn>
                  <a:cxn ang="0">
                    <a:pos x="13" y="33"/>
                  </a:cxn>
                  <a:cxn ang="0">
                    <a:pos x="13" y="28"/>
                  </a:cxn>
                  <a:cxn ang="0">
                    <a:pos x="8" y="25"/>
                  </a:cxn>
                  <a:cxn ang="0">
                    <a:pos x="5" y="22"/>
                  </a:cxn>
                  <a:cxn ang="0">
                    <a:pos x="6" y="19"/>
                  </a:cxn>
                  <a:cxn ang="0">
                    <a:pos x="5" y="15"/>
                  </a:cxn>
                  <a:cxn ang="0">
                    <a:pos x="0" y="12"/>
                  </a:cxn>
                  <a:cxn ang="0">
                    <a:pos x="4" y="8"/>
                  </a:cxn>
                  <a:cxn ang="0">
                    <a:pos x="9" y="8"/>
                  </a:cxn>
                  <a:cxn ang="0">
                    <a:pos x="14" y="11"/>
                  </a:cxn>
                  <a:cxn ang="0">
                    <a:pos x="21" y="12"/>
                  </a:cxn>
                  <a:cxn ang="0">
                    <a:pos x="24" y="11"/>
                  </a:cxn>
                  <a:cxn ang="0">
                    <a:pos x="20" y="8"/>
                  </a:cxn>
                  <a:cxn ang="0">
                    <a:pos x="17" y="4"/>
                  </a:cxn>
                  <a:cxn ang="0">
                    <a:pos x="21" y="0"/>
                  </a:cxn>
                </a:cxnLst>
                <a:rect l="0" t="0" r="r" b="b"/>
                <a:pathLst>
                  <a:path w="79" h="61">
                    <a:moveTo>
                      <a:pt x="21" y="0"/>
                    </a:moveTo>
                    <a:lnTo>
                      <a:pt x="24" y="1"/>
                    </a:lnTo>
                    <a:lnTo>
                      <a:pt x="25" y="1"/>
                    </a:lnTo>
                    <a:lnTo>
                      <a:pt x="29" y="3"/>
                    </a:lnTo>
                    <a:lnTo>
                      <a:pt x="29" y="4"/>
                    </a:lnTo>
                    <a:lnTo>
                      <a:pt x="32" y="6"/>
                    </a:lnTo>
                    <a:lnTo>
                      <a:pt x="33" y="9"/>
                    </a:lnTo>
                    <a:lnTo>
                      <a:pt x="34" y="11"/>
                    </a:lnTo>
                    <a:lnTo>
                      <a:pt x="36" y="11"/>
                    </a:lnTo>
                    <a:lnTo>
                      <a:pt x="41" y="12"/>
                    </a:lnTo>
                    <a:lnTo>
                      <a:pt x="42" y="11"/>
                    </a:lnTo>
                    <a:lnTo>
                      <a:pt x="44" y="9"/>
                    </a:lnTo>
                    <a:lnTo>
                      <a:pt x="46" y="6"/>
                    </a:lnTo>
                    <a:lnTo>
                      <a:pt x="48" y="4"/>
                    </a:lnTo>
                    <a:lnTo>
                      <a:pt x="50" y="4"/>
                    </a:lnTo>
                    <a:lnTo>
                      <a:pt x="50" y="3"/>
                    </a:lnTo>
                    <a:lnTo>
                      <a:pt x="52" y="0"/>
                    </a:lnTo>
                    <a:lnTo>
                      <a:pt x="59" y="8"/>
                    </a:lnTo>
                    <a:lnTo>
                      <a:pt x="63" y="15"/>
                    </a:lnTo>
                    <a:lnTo>
                      <a:pt x="66" y="20"/>
                    </a:lnTo>
                    <a:lnTo>
                      <a:pt x="69" y="22"/>
                    </a:lnTo>
                    <a:lnTo>
                      <a:pt x="70" y="23"/>
                    </a:lnTo>
                    <a:lnTo>
                      <a:pt x="74" y="22"/>
                    </a:lnTo>
                    <a:lnTo>
                      <a:pt x="77" y="23"/>
                    </a:lnTo>
                    <a:lnTo>
                      <a:pt x="78" y="23"/>
                    </a:lnTo>
                    <a:lnTo>
                      <a:pt x="79" y="26"/>
                    </a:lnTo>
                    <a:lnTo>
                      <a:pt x="79" y="28"/>
                    </a:lnTo>
                    <a:lnTo>
                      <a:pt x="77" y="26"/>
                    </a:lnTo>
                    <a:lnTo>
                      <a:pt x="73" y="26"/>
                    </a:lnTo>
                    <a:lnTo>
                      <a:pt x="70" y="28"/>
                    </a:lnTo>
                    <a:lnTo>
                      <a:pt x="67" y="31"/>
                    </a:lnTo>
                    <a:lnTo>
                      <a:pt x="67" y="36"/>
                    </a:lnTo>
                    <a:lnTo>
                      <a:pt x="66" y="41"/>
                    </a:lnTo>
                    <a:lnTo>
                      <a:pt x="65" y="44"/>
                    </a:lnTo>
                    <a:lnTo>
                      <a:pt x="63" y="50"/>
                    </a:lnTo>
                    <a:lnTo>
                      <a:pt x="61" y="47"/>
                    </a:lnTo>
                    <a:lnTo>
                      <a:pt x="58" y="48"/>
                    </a:lnTo>
                    <a:lnTo>
                      <a:pt x="58" y="50"/>
                    </a:lnTo>
                    <a:lnTo>
                      <a:pt x="57" y="56"/>
                    </a:lnTo>
                    <a:lnTo>
                      <a:pt x="58" y="59"/>
                    </a:lnTo>
                    <a:lnTo>
                      <a:pt x="57" y="61"/>
                    </a:lnTo>
                    <a:lnTo>
                      <a:pt x="55" y="59"/>
                    </a:lnTo>
                    <a:lnTo>
                      <a:pt x="53" y="59"/>
                    </a:lnTo>
                    <a:lnTo>
                      <a:pt x="52" y="58"/>
                    </a:lnTo>
                    <a:lnTo>
                      <a:pt x="49" y="56"/>
                    </a:lnTo>
                    <a:lnTo>
                      <a:pt x="48" y="55"/>
                    </a:lnTo>
                    <a:lnTo>
                      <a:pt x="45" y="55"/>
                    </a:lnTo>
                    <a:lnTo>
                      <a:pt x="45" y="53"/>
                    </a:lnTo>
                    <a:lnTo>
                      <a:pt x="50" y="50"/>
                    </a:lnTo>
                    <a:lnTo>
                      <a:pt x="48" y="45"/>
                    </a:lnTo>
                    <a:lnTo>
                      <a:pt x="48" y="42"/>
                    </a:lnTo>
                    <a:lnTo>
                      <a:pt x="44" y="39"/>
                    </a:lnTo>
                    <a:lnTo>
                      <a:pt x="36" y="41"/>
                    </a:lnTo>
                    <a:lnTo>
                      <a:pt x="33" y="44"/>
                    </a:lnTo>
                    <a:lnTo>
                      <a:pt x="30" y="45"/>
                    </a:lnTo>
                    <a:lnTo>
                      <a:pt x="28" y="50"/>
                    </a:lnTo>
                    <a:lnTo>
                      <a:pt x="25" y="53"/>
                    </a:lnTo>
                    <a:lnTo>
                      <a:pt x="22" y="53"/>
                    </a:lnTo>
                    <a:lnTo>
                      <a:pt x="22" y="51"/>
                    </a:lnTo>
                    <a:lnTo>
                      <a:pt x="21" y="50"/>
                    </a:lnTo>
                    <a:lnTo>
                      <a:pt x="20" y="48"/>
                    </a:lnTo>
                    <a:lnTo>
                      <a:pt x="22" y="47"/>
                    </a:lnTo>
                    <a:lnTo>
                      <a:pt x="22" y="45"/>
                    </a:lnTo>
                    <a:lnTo>
                      <a:pt x="21" y="44"/>
                    </a:lnTo>
                    <a:lnTo>
                      <a:pt x="21" y="42"/>
                    </a:lnTo>
                    <a:lnTo>
                      <a:pt x="22" y="41"/>
                    </a:lnTo>
                    <a:lnTo>
                      <a:pt x="20" y="41"/>
                    </a:lnTo>
                    <a:lnTo>
                      <a:pt x="17" y="41"/>
                    </a:lnTo>
                    <a:lnTo>
                      <a:pt x="13" y="37"/>
                    </a:lnTo>
                    <a:lnTo>
                      <a:pt x="10" y="34"/>
                    </a:lnTo>
                    <a:lnTo>
                      <a:pt x="10" y="33"/>
                    </a:lnTo>
                    <a:lnTo>
                      <a:pt x="13" y="33"/>
                    </a:lnTo>
                    <a:lnTo>
                      <a:pt x="13" y="31"/>
                    </a:lnTo>
                    <a:lnTo>
                      <a:pt x="13" y="28"/>
                    </a:lnTo>
                    <a:lnTo>
                      <a:pt x="9" y="26"/>
                    </a:lnTo>
                    <a:lnTo>
                      <a:pt x="8" y="25"/>
                    </a:lnTo>
                    <a:lnTo>
                      <a:pt x="6" y="23"/>
                    </a:lnTo>
                    <a:lnTo>
                      <a:pt x="5" y="22"/>
                    </a:lnTo>
                    <a:lnTo>
                      <a:pt x="6" y="20"/>
                    </a:lnTo>
                    <a:lnTo>
                      <a:pt x="6" y="19"/>
                    </a:lnTo>
                    <a:lnTo>
                      <a:pt x="6" y="15"/>
                    </a:lnTo>
                    <a:lnTo>
                      <a:pt x="5" y="15"/>
                    </a:lnTo>
                    <a:lnTo>
                      <a:pt x="2" y="15"/>
                    </a:lnTo>
                    <a:lnTo>
                      <a:pt x="0" y="12"/>
                    </a:lnTo>
                    <a:lnTo>
                      <a:pt x="0" y="9"/>
                    </a:lnTo>
                    <a:lnTo>
                      <a:pt x="4" y="8"/>
                    </a:lnTo>
                    <a:lnTo>
                      <a:pt x="6" y="8"/>
                    </a:lnTo>
                    <a:lnTo>
                      <a:pt x="9" y="8"/>
                    </a:lnTo>
                    <a:lnTo>
                      <a:pt x="10" y="9"/>
                    </a:lnTo>
                    <a:lnTo>
                      <a:pt x="14" y="11"/>
                    </a:lnTo>
                    <a:lnTo>
                      <a:pt x="17" y="11"/>
                    </a:lnTo>
                    <a:lnTo>
                      <a:pt x="21" y="12"/>
                    </a:lnTo>
                    <a:lnTo>
                      <a:pt x="22" y="12"/>
                    </a:lnTo>
                    <a:lnTo>
                      <a:pt x="24" y="11"/>
                    </a:lnTo>
                    <a:lnTo>
                      <a:pt x="24" y="9"/>
                    </a:lnTo>
                    <a:lnTo>
                      <a:pt x="20" y="8"/>
                    </a:lnTo>
                    <a:lnTo>
                      <a:pt x="18" y="6"/>
                    </a:lnTo>
                    <a:lnTo>
                      <a:pt x="17" y="4"/>
                    </a:lnTo>
                    <a:lnTo>
                      <a:pt x="17" y="1"/>
                    </a:lnTo>
                    <a:lnTo>
                      <a:pt x="2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0" name="Freeform 59"/>
              <p:cNvSpPr>
                <a:spLocks/>
              </p:cNvSpPr>
              <p:nvPr/>
            </p:nvSpPr>
            <p:spPr bwMode="auto">
              <a:xfrm>
                <a:off x="4892067" y="2933700"/>
                <a:ext cx="98777" cy="76200"/>
              </a:xfrm>
              <a:custGeom>
                <a:avLst/>
                <a:gdLst/>
                <a:ahLst/>
                <a:cxnLst>
                  <a:cxn ang="0">
                    <a:pos x="24" y="1"/>
                  </a:cxn>
                  <a:cxn ang="0">
                    <a:pos x="29" y="3"/>
                  </a:cxn>
                  <a:cxn ang="0">
                    <a:pos x="32" y="6"/>
                  </a:cxn>
                  <a:cxn ang="0">
                    <a:pos x="34" y="11"/>
                  </a:cxn>
                  <a:cxn ang="0">
                    <a:pos x="41" y="12"/>
                  </a:cxn>
                  <a:cxn ang="0">
                    <a:pos x="44" y="9"/>
                  </a:cxn>
                  <a:cxn ang="0">
                    <a:pos x="48" y="4"/>
                  </a:cxn>
                  <a:cxn ang="0">
                    <a:pos x="50" y="3"/>
                  </a:cxn>
                  <a:cxn ang="0">
                    <a:pos x="59" y="8"/>
                  </a:cxn>
                  <a:cxn ang="0">
                    <a:pos x="66" y="20"/>
                  </a:cxn>
                  <a:cxn ang="0">
                    <a:pos x="70" y="23"/>
                  </a:cxn>
                  <a:cxn ang="0">
                    <a:pos x="77" y="23"/>
                  </a:cxn>
                  <a:cxn ang="0">
                    <a:pos x="79" y="26"/>
                  </a:cxn>
                  <a:cxn ang="0">
                    <a:pos x="77" y="26"/>
                  </a:cxn>
                  <a:cxn ang="0">
                    <a:pos x="70" y="28"/>
                  </a:cxn>
                  <a:cxn ang="0">
                    <a:pos x="67" y="36"/>
                  </a:cxn>
                  <a:cxn ang="0">
                    <a:pos x="65" y="44"/>
                  </a:cxn>
                  <a:cxn ang="0">
                    <a:pos x="61" y="47"/>
                  </a:cxn>
                  <a:cxn ang="0">
                    <a:pos x="58" y="50"/>
                  </a:cxn>
                  <a:cxn ang="0">
                    <a:pos x="58" y="59"/>
                  </a:cxn>
                  <a:cxn ang="0">
                    <a:pos x="55" y="59"/>
                  </a:cxn>
                  <a:cxn ang="0">
                    <a:pos x="52" y="58"/>
                  </a:cxn>
                  <a:cxn ang="0">
                    <a:pos x="48" y="55"/>
                  </a:cxn>
                  <a:cxn ang="0">
                    <a:pos x="45" y="53"/>
                  </a:cxn>
                  <a:cxn ang="0">
                    <a:pos x="48" y="45"/>
                  </a:cxn>
                  <a:cxn ang="0">
                    <a:pos x="44" y="39"/>
                  </a:cxn>
                  <a:cxn ang="0">
                    <a:pos x="33" y="44"/>
                  </a:cxn>
                  <a:cxn ang="0">
                    <a:pos x="28" y="50"/>
                  </a:cxn>
                  <a:cxn ang="0">
                    <a:pos x="22" y="53"/>
                  </a:cxn>
                  <a:cxn ang="0">
                    <a:pos x="21" y="50"/>
                  </a:cxn>
                  <a:cxn ang="0">
                    <a:pos x="22" y="47"/>
                  </a:cxn>
                  <a:cxn ang="0">
                    <a:pos x="21" y="44"/>
                  </a:cxn>
                  <a:cxn ang="0">
                    <a:pos x="22" y="41"/>
                  </a:cxn>
                  <a:cxn ang="0">
                    <a:pos x="17" y="41"/>
                  </a:cxn>
                  <a:cxn ang="0">
                    <a:pos x="10" y="34"/>
                  </a:cxn>
                  <a:cxn ang="0">
                    <a:pos x="13" y="33"/>
                  </a:cxn>
                  <a:cxn ang="0">
                    <a:pos x="13" y="28"/>
                  </a:cxn>
                  <a:cxn ang="0">
                    <a:pos x="8" y="25"/>
                  </a:cxn>
                  <a:cxn ang="0">
                    <a:pos x="5" y="22"/>
                  </a:cxn>
                  <a:cxn ang="0">
                    <a:pos x="6" y="19"/>
                  </a:cxn>
                  <a:cxn ang="0">
                    <a:pos x="5" y="15"/>
                  </a:cxn>
                  <a:cxn ang="0">
                    <a:pos x="0" y="12"/>
                  </a:cxn>
                  <a:cxn ang="0">
                    <a:pos x="4" y="8"/>
                  </a:cxn>
                  <a:cxn ang="0">
                    <a:pos x="9" y="8"/>
                  </a:cxn>
                  <a:cxn ang="0">
                    <a:pos x="14" y="11"/>
                  </a:cxn>
                  <a:cxn ang="0">
                    <a:pos x="21" y="12"/>
                  </a:cxn>
                  <a:cxn ang="0">
                    <a:pos x="24" y="11"/>
                  </a:cxn>
                  <a:cxn ang="0">
                    <a:pos x="20" y="8"/>
                  </a:cxn>
                  <a:cxn ang="0">
                    <a:pos x="17" y="4"/>
                  </a:cxn>
                  <a:cxn ang="0">
                    <a:pos x="21" y="0"/>
                  </a:cxn>
                </a:cxnLst>
                <a:rect l="0" t="0" r="r" b="b"/>
                <a:pathLst>
                  <a:path w="79" h="61">
                    <a:moveTo>
                      <a:pt x="21" y="0"/>
                    </a:moveTo>
                    <a:lnTo>
                      <a:pt x="24" y="1"/>
                    </a:lnTo>
                    <a:lnTo>
                      <a:pt x="25" y="1"/>
                    </a:lnTo>
                    <a:lnTo>
                      <a:pt x="29" y="3"/>
                    </a:lnTo>
                    <a:lnTo>
                      <a:pt x="29" y="4"/>
                    </a:lnTo>
                    <a:lnTo>
                      <a:pt x="32" y="6"/>
                    </a:lnTo>
                    <a:lnTo>
                      <a:pt x="33" y="9"/>
                    </a:lnTo>
                    <a:lnTo>
                      <a:pt x="34" y="11"/>
                    </a:lnTo>
                    <a:lnTo>
                      <a:pt x="36" y="11"/>
                    </a:lnTo>
                    <a:lnTo>
                      <a:pt x="41" y="12"/>
                    </a:lnTo>
                    <a:lnTo>
                      <a:pt x="42" y="11"/>
                    </a:lnTo>
                    <a:lnTo>
                      <a:pt x="44" y="9"/>
                    </a:lnTo>
                    <a:lnTo>
                      <a:pt x="46" y="6"/>
                    </a:lnTo>
                    <a:lnTo>
                      <a:pt x="48" y="4"/>
                    </a:lnTo>
                    <a:lnTo>
                      <a:pt x="50" y="4"/>
                    </a:lnTo>
                    <a:lnTo>
                      <a:pt x="50" y="3"/>
                    </a:lnTo>
                    <a:lnTo>
                      <a:pt x="52" y="0"/>
                    </a:lnTo>
                    <a:lnTo>
                      <a:pt x="59" y="8"/>
                    </a:lnTo>
                    <a:lnTo>
                      <a:pt x="63" y="15"/>
                    </a:lnTo>
                    <a:lnTo>
                      <a:pt x="66" y="20"/>
                    </a:lnTo>
                    <a:lnTo>
                      <a:pt x="69" y="22"/>
                    </a:lnTo>
                    <a:lnTo>
                      <a:pt x="70" y="23"/>
                    </a:lnTo>
                    <a:lnTo>
                      <a:pt x="74" y="22"/>
                    </a:lnTo>
                    <a:lnTo>
                      <a:pt x="77" y="23"/>
                    </a:lnTo>
                    <a:lnTo>
                      <a:pt x="78" y="23"/>
                    </a:lnTo>
                    <a:lnTo>
                      <a:pt x="79" y="26"/>
                    </a:lnTo>
                    <a:lnTo>
                      <a:pt x="79" y="28"/>
                    </a:lnTo>
                    <a:lnTo>
                      <a:pt x="77" y="26"/>
                    </a:lnTo>
                    <a:lnTo>
                      <a:pt x="73" y="26"/>
                    </a:lnTo>
                    <a:lnTo>
                      <a:pt x="70" y="28"/>
                    </a:lnTo>
                    <a:lnTo>
                      <a:pt x="67" y="31"/>
                    </a:lnTo>
                    <a:lnTo>
                      <a:pt x="67" y="36"/>
                    </a:lnTo>
                    <a:lnTo>
                      <a:pt x="66" y="41"/>
                    </a:lnTo>
                    <a:lnTo>
                      <a:pt x="65" y="44"/>
                    </a:lnTo>
                    <a:lnTo>
                      <a:pt x="63" y="50"/>
                    </a:lnTo>
                    <a:lnTo>
                      <a:pt x="61" y="47"/>
                    </a:lnTo>
                    <a:lnTo>
                      <a:pt x="58" y="48"/>
                    </a:lnTo>
                    <a:lnTo>
                      <a:pt x="58" y="50"/>
                    </a:lnTo>
                    <a:lnTo>
                      <a:pt x="57" y="56"/>
                    </a:lnTo>
                    <a:lnTo>
                      <a:pt x="58" y="59"/>
                    </a:lnTo>
                    <a:lnTo>
                      <a:pt x="57" y="61"/>
                    </a:lnTo>
                    <a:lnTo>
                      <a:pt x="55" y="59"/>
                    </a:lnTo>
                    <a:lnTo>
                      <a:pt x="53" y="59"/>
                    </a:lnTo>
                    <a:lnTo>
                      <a:pt x="52" y="58"/>
                    </a:lnTo>
                    <a:lnTo>
                      <a:pt x="49" y="56"/>
                    </a:lnTo>
                    <a:lnTo>
                      <a:pt x="48" y="55"/>
                    </a:lnTo>
                    <a:lnTo>
                      <a:pt x="45" y="55"/>
                    </a:lnTo>
                    <a:lnTo>
                      <a:pt x="45" y="53"/>
                    </a:lnTo>
                    <a:lnTo>
                      <a:pt x="50" y="50"/>
                    </a:lnTo>
                    <a:lnTo>
                      <a:pt x="48" y="45"/>
                    </a:lnTo>
                    <a:lnTo>
                      <a:pt x="48" y="42"/>
                    </a:lnTo>
                    <a:lnTo>
                      <a:pt x="44" y="39"/>
                    </a:lnTo>
                    <a:lnTo>
                      <a:pt x="36" y="41"/>
                    </a:lnTo>
                    <a:lnTo>
                      <a:pt x="33" y="44"/>
                    </a:lnTo>
                    <a:lnTo>
                      <a:pt x="30" y="45"/>
                    </a:lnTo>
                    <a:lnTo>
                      <a:pt x="28" y="50"/>
                    </a:lnTo>
                    <a:lnTo>
                      <a:pt x="25" y="53"/>
                    </a:lnTo>
                    <a:lnTo>
                      <a:pt x="22" y="53"/>
                    </a:lnTo>
                    <a:lnTo>
                      <a:pt x="22" y="51"/>
                    </a:lnTo>
                    <a:lnTo>
                      <a:pt x="21" y="50"/>
                    </a:lnTo>
                    <a:lnTo>
                      <a:pt x="20" y="48"/>
                    </a:lnTo>
                    <a:lnTo>
                      <a:pt x="22" y="47"/>
                    </a:lnTo>
                    <a:lnTo>
                      <a:pt x="22" y="45"/>
                    </a:lnTo>
                    <a:lnTo>
                      <a:pt x="21" y="44"/>
                    </a:lnTo>
                    <a:lnTo>
                      <a:pt x="21" y="42"/>
                    </a:lnTo>
                    <a:lnTo>
                      <a:pt x="22" y="41"/>
                    </a:lnTo>
                    <a:lnTo>
                      <a:pt x="20" y="41"/>
                    </a:lnTo>
                    <a:lnTo>
                      <a:pt x="17" y="41"/>
                    </a:lnTo>
                    <a:lnTo>
                      <a:pt x="13" y="37"/>
                    </a:lnTo>
                    <a:lnTo>
                      <a:pt x="10" y="34"/>
                    </a:lnTo>
                    <a:lnTo>
                      <a:pt x="10" y="33"/>
                    </a:lnTo>
                    <a:lnTo>
                      <a:pt x="13" y="33"/>
                    </a:lnTo>
                    <a:lnTo>
                      <a:pt x="13" y="31"/>
                    </a:lnTo>
                    <a:lnTo>
                      <a:pt x="13" y="28"/>
                    </a:lnTo>
                    <a:lnTo>
                      <a:pt x="9" y="26"/>
                    </a:lnTo>
                    <a:lnTo>
                      <a:pt x="8" y="25"/>
                    </a:lnTo>
                    <a:lnTo>
                      <a:pt x="6" y="23"/>
                    </a:lnTo>
                    <a:lnTo>
                      <a:pt x="5" y="22"/>
                    </a:lnTo>
                    <a:lnTo>
                      <a:pt x="6" y="20"/>
                    </a:lnTo>
                    <a:lnTo>
                      <a:pt x="6" y="19"/>
                    </a:lnTo>
                    <a:lnTo>
                      <a:pt x="6" y="15"/>
                    </a:lnTo>
                    <a:lnTo>
                      <a:pt x="5" y="15"/>
                    </a:lnTo>
                    <a:lnTo>
                      <a:pt x="2" y="15"/>
                    </a:lnTo>
                    <a:lnTo>
                      <a:pt x="0" y="12"/>
                    </a:lnTo>
                    <a:lnTo>
                      <a:pt x="0" y="9"/>
                    </a:lnTo>
                    <a:lnTo>
                      <a:pt x="4" y="8"/>
                    </a:lnTo>
                    <a:lnTo>
                      <a:pt x="6" y="8"/>
                    </a:lnTo>
                    <a:lnTo>
                      <a:pt x="9" y="8"/>
                    </a:lnTo>
                    <a:lnTo>
                      <a:pt x="10" y="9"/>
                    </a:lnTo>
                    <a:lnTo>
                      <a:pt x="14" y="11"/>
                    </a:lnTo>
                    <a:lnTo>
                      <a:pt x="17" y="11"/>
                    </a:lnTo>
                    <a:lnTo>
                      <a:pt x="21" y="12"/>
                    </a:lnTo>
                    <a:lnTo>
                      <a:pt x="22" y="12"/>
                    </a:lnTo>
                    <a:lnTo>
                      <a:pt x="24" y="11"/>
                    </a:lnTo>
                    <a:lnTo>
                      <a:pt x="24" y="9"/>
                    </a:lnTo>
                    <a:lnTo>
                      <a:pt x="20" y="8"/>
                    </a:lnTo>
                    <a:lnTo>
                      <a:pt x="18" y="6"/>
                    </a:lnTo>
                    <a:lnTo>
                      <a:pt x="17" y="4"/>
                    </a:lnTo>
                    <a:lnTo>
                      <a:pt x="17" y="1"/>
                    </a:lnTo>
                    <a:lnTo>
                      <a:pt x="2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1" name="Freeform 60"/>
              <p:cNvSpPr>
                <a:spLocks/>
              </p:cNvSpPr>
              <p:nvPr/>
            </p:nvSpPr>
            <p:spPr bwMode="auto">
              <a:xfrm>
                <a:off x="4213450" y="3129643"/>
                <a:ext cx="300182" cy="304800"/>
              </a:xfrm>
              <a:custGeom>
                <a:avLst/>
                <a:gdLst/>
                <a:ahLst/>
                <a:cxnLst>
                  <a:cxn ang="0">
                    <a:pos x="37" y="165"/>
                  </a:cxn>
                  <a:cxn ang="0">
                    <a:pos x="21" y="152"/>
                  </a:cxn>
                  <a:cxn ang="0">
                    <a:pos x="12" y="144"/>
                  </a:cxn>
                  <a:cxn ang="0">
                    <a:pos x="3" y="127"/>
                  </a:cxn>
                  <a:cxn ang="0">
                    <a:pos x="5" y="119"/>
                  </a:cxn>
                  <a:cxn ang="0">
                    <a:pos x="9" y="95"/>
                  </a:cxn>
                  <a:cxn ang="0">
                    <a:pos x="8" y="80"/>
                  </a:cxn>
                  <a:cxn ang="0">
                    <a:pos x="3" y="61"/>
                  </a:cxn>
                  <a:cxn ang="0">
                    <a:pos x="3" y="50"/>
                  </a:cxn>
                  <a:cxn ang="0">
                    <a:pos x="11" y="47"/>
                  </a:cxn>
                  <a:cxn ang="0">
                    <a:pos x="15" y="39"/>
                  </a:cxn>
                  <a:cxn ang="0">
                    <a:pos x="15" y="26"/>
                  </a:cxn>
                  <a:cxn ang="0">
                    <a:pos x="23" y="20"/>
                  </a:cxn>
                  <a:cxn ang="0">
                    <a:pos x="33" y="11"/>
                  </a:cxn>
                  <a:cxn ang="0">
                    <a:pos x="40" y="1"/>
                  </a:cxn>
                  <a:cxn ang="0">
                    <a:pos x="58" y="4"/>
                  </a:cxn>
                  <a:cxn ang="0">
                    <a:pos x="69" y="6"/>
                  </a:cxn>
                  <a:cxn ang="0">
                    <a:pos x="81" y="11"/>
                  </a:cxn>
                  <a:cxn ang="0">
                    <a:pos x="90" y="15"/>
                  </a:cxn>
                  <a:cxn ang="0">
                    <a:pos x="94" y="26"/>
                  </a:cxn>
                  <a:cxn ang="0">
                    <a:pos x="105" y="33"/>
                  </a:cxn>
                  <a:cxn ang="0">
                    <a:pos x="126" y="37"/>
                  </a:cxn>
                  <a:cxn ang="0">
                    <a:pos x="134" y="42"/>
                  </a:cxn>
                  <a:cxn ang="0">
                    <a:pos x="145" y="50"/>
                  </a:cxn>
                  <a:cxn ang="0">
                    <a:pos x="157" y="47"/>
                  </a:cxn>
                  <a:cxn ang="0">
                    <a:pos x="163" y="37"/>
                  </a:cxn>
                  <a:cxn ang="0">
                    <a:pos x="162" y="30"/>
                  </a:cxn>
                  <a:cxn ang="0">
                    <a:pos x="161" y="19"/>
                  </a:cxn>
                  <a:cxn ang="0">
                    <a:pos x="171" y="8"/>
                  </a:cxn>
                  <a:cxn ang="0">
                    <a:pos x="183" y="4"/>
                  </a:cxn>
                  <a:cxn ang="0">
                    <a:pos x="202" y="8"/>
                  </a:cxn>
                  <a:cxn ang="0">
                    <a:pos x="207" y="12"/>
                  </a:cxn>
                  <a:cxn ang="0">
                    <a:pos x="210" y="15"/>
                  </a:cxn>
                  <a:cxn ang="0">
                    <a:pos x="217" y="17"/>
                  </a:cxn>
                  <a:cxn ang="0">
                    <a:pos x="223" y="20"/>
                  </a:cxn>
                  <a:cxn ang="0">
                    <a:pos x="238" y="22"/>
                  </a:cxn>
                  <a:cxn ang="0">
                    <a:pos x="237" y="26"/>
                  </a:cxn>
                  <a:cxn ang="0">
                    <a:pos x="234" y="33"/>
                  </a:cxn>
                  <a:cxn ang="0">
                    <a:pos x="237" y="47"/>
                  </a:cxn>
                  <a:cxn ang="0">
                    <a:pos x="233" y="53"/>
                  </a:cxn>
                  <a:cxn ang="0">
                    <a:pos x="235" y="64"/>
                  </a:cxn>
                  <a:cxn ang="0">
                    <a:pos x="239" y="85"/>
                  </a:cxn>
                  <a:cxn ang="0">
                    <a:pos x="239" y="135"/>
                  </a:cxn>
                  <a:cxn ang="0">
                    <a:pos x="239" y="187"/>
                  </a:cxn>
                  <a:cxn ang="0">
                    <a:pos x="239" y="232"/>
                  </a:cxn>
                  <a:cxn ang="0">
                    <a:pos x="222" y="242"/>
                  </a:cxn>
                  <a:cxn ang="0">
                    <a:pos x="183" y="220"/>
                  </a:cxn>
                  <a:cxn ang="0">
                    <a:pos x="145" y="196"/>
                  </a:cxn>
                  <a:cxn ang="0">
                    <a:pos x="106" y="174"/>
                  </a:cxn>
                  <a:cxn ang="0">
                    <a:pos x="88" y="179"/>
                  </a:cxn>
                  <a:cxn ang="0">
                    <a:pos x="81" y="176"/>
                  </a:cxn>
                  <a:cxn ang="0">
                    <a:pos x="74" y="171"/>
                  </a:cxn>
                  <a:cxn ang="0">
                    <a:pos x="49" y="171"/>
                  </a:cxn>
                  <a:cxn ang="0">
                    <a:pos x="38" y="171"/>
                  </a:cxn>
                </a:cxnLst>
                <a:rect l="0" t="0" r="r" b="b"/>
                <a:pathLst>
                  <a:path w="239" h="242">
                    <a:moveTo>
                      <a:pt x="38" y="171"/>
                    </a:moveTo>
                    <a:lnTo>
                      <a:pt x="38" y="169"/>
                    </a:lnTo>
                    <a:lnTo>
                      <a:pt x="37" y="165"/>
                    </a:lnTo>
                    <a:lnTo>
                      <a:pt x="32" y="155"/>
                    </a:lnTo>
                    <a:lnTo>
                      <a:pt x="24" y="152"/>
                    </a:lnTo>
                    <a:lnTo>
                      <a:pt x="21" y="152"/>
                    </a:lnTo>
                    <a:lnTo>
                      <a:pt x="16" y="152"/>
                    </a:lnTo>
                    <a:lnTo>
                      <a:pt x="12" y="147"/>
                    </a:lnTo>
                    <a:lnTo>
                      <a:pt x="12" y="144"/>
                    </a:lnTo>
                    <a:lnTo>
                      <a:pt x="11" y="138"/>
                    </a:lnTo>
                    <a:lnTo>
                      <a:pt x="8" y="133"/>
                    </a:lnTo>
                    <a:lnTo>
                      <a:pt x="3" y="127"/>
                    </a:lnTo>
                    <a:lnTo>
                      <a:pt x="1" y="122"/>
                    </a:lnTo>
                    <a:lnTo>
                      <a:pt x="3" y="121"/>
                    </a:lnTo>
                    <a:lnTo>
                      <a:pt x="5" y="119"/>
                    </a:lnTo>
                    <a:lnTo>
                      <a:pt x="8" y="117"/>
                    </a:lnTo>
                    <a:lnTo>
                      <a:pt x="8" y="102"/>
                    </a:lnTo>
                    <a:lnTo>
                      <a:pt x="9" y="95"/>
                    </a:lnTo>
                    <a:lnTo>
                      <a:pt x="9" y="91"/>
                    </a:lnTo>
                    <a:lnTo>
                      <a:pt x="8" y="89"/>
                    </a:lnTo>
                    <a:lnTo>
                      <a:pt x="8" y="80"/>
                    </a:lnTo>
                    <a:lnTo>
                      <a:pt x="8" y="74"/>
                    </a:lnTo>
                    <a:lnTo>
                      <a:pt x="7" y="67"/>
                    </a:lnTo>
                    <a:lnTo>
                      <a:pt x="3" y="61"/>
                    </a:lnTo>
                    <a:lnTo>
                      <a:pt x="0" y="56"/>
                    </a:lnTo>
                    <a:lnTo>
                      <a:pt x="0" y="52"/>
                    </a:lnTo>
                    <a:lnTo>
                      <a:pt x="3" y="50"/>
                    </a:lnTo>
                    <a:lnTo>
                      <a:pt x="4" y="50"/>
                    </a:lnTo>
                    <a:lnTo>
                      <a:pt x="7" y="48"/>
                    </a:lnTo>
                    <a:lnTo>
                      <a:pt x="11" y="47"/>
                    </a:lnTo>
                    <a:lnTo>
                      <a:pt x="13" y="44"/>
                    </a:lnTo>
                    <a:lnTo>
                      <a:pt x="15" y="42"/>
                    </a:lnTo>
                    <a:lnTo>
                      <a:pt x="15" y="39"/>
                    </a:lnTo>
                    <a:lnTo>
                      <a:pt x="13" y="31"/>
                    </a:lnTo>
                    <a:lnTo>
                      <a:pt x="13" y="28"/>
                    </a:lnTo>
                    <a:lnTo>
                      <a:pt x="15" y="26"/>
                    </a:lnTo>
                    <a:lnTo>
                      <a:pt x="19" y="25"/>
                    </a:lnTo>
                    <a:lnTo>
                      <a:pt x="21" y="23"/>
                    </a:lnTo>
                    <a:lnTo>
                      <a:pt x="23" y="20"/>
                    </a:lnTo>
                    <a:lnTo>
                      <a:pt x="30" y="14"/>
                    </a:lnTo>
                    <a:lnTo>
                      <a:pt x="32" y="12"/>
                    </a:lnTo>
                    <a:lnTo>
                      <a:pt x="33" y="11"/>
                    </a:lnTo>
                    <a:lnTo>
                      <a:pt x="33" y="0"/>
                    </a:lnTo>
                    <a:lnTo>
                      <a:pt x="36" y="0"/>
                    </a:lnTo>
                    <a:lnTo>
                      <a:pt x="40" y="1"/>
                    </a:lnTo>
                    <a:lnTo>
                      <a:pt x="46" y="4"/>
                    </a:lnTo>
                    <a:lnTo>
                      <a:pt x="52" y="6"/>
                    </a:lnTo>
                    <a:lnTo>
                      <a:pt x="58" y="4"/>
                    </a:lnTo>
                    <a:lnTo>
                      <a:pt x="62" y="4"/>
                    </a:lnTo>
                    <a:lnTo>
                      <a:pt x="65" y="6"/>
                    </a:lnTo>
                    <a:lnTo>
                      <a:pt x="69" y="6"/>
                    </a:lnTo>
                    <a:lnTo>
                      <a:pt x="73" y="8"/>
                    </a:lnTo>
                    <a:lnTo>
                      <a:pt x="76" y="9"/>
                    </a:lnTo>
                    <a:lnTo>
                      <a:pt x="81" y="11"/>
                    </a:lnTo>
                    <a:lnTo>
                      <a:pt x="85" y="12"/>
                    </a:lnTo>
                    <a:lnTo>
                      <a:pt x="89" y="14"/>
                    </a:lnTo>
                    <a:lnTo>
                      <a:pt x="90" y="15"/>
                    </a:lnTo>
                    <a:lnTo>
                      <a:pt x="92" y="19"/>
                    </a:lnTo>
                    <a:lnTo>
                      <a:pt x="92" y="22"/>
                    </a:lnTo>
                    <a:lnTo>
                      <a:pt x="94" y="26"/>
                    </a:lnTo>
                    <a:lnTo>
                      <a:pt x="98" y="31"/>
                    </a:lnTo>
                    <a:lnTo>
                      <a:pt x="102" y="33"/>
                    </a:lnTo>
                    <a:lnTo>
                      <a:pt x="105" y="33"/>
                    </a:lnTo>
                    <a:lnTo>
                      <a:pt x="114" y="34"/>
                    </a:lnTo>
                    <a:lnTo>
                      <a:pt x="118" y="34"/>
                    </a:lnTo>
                    <a:lnTo>
                      <a:pt x="126" y="37"/>
                    </a:lnTo>
                    <a:lnTo>
                      <a:pt x="130" y="41"/>
                    </a:lnTo>
                    <a:lnTo>
                      <a:pt x="133" y="41"/>
                    </a:lnTo>
                    <a:lnTo>
                      <a:pt x="134" y="42"/>
                    </a:lnTo>
                    <a:lnTo>
                      <a:pt x="137" y="44"/>
                    </a:lnTo>
                    <a:lnTo>
                      <a:pt x="141" y="48"/>
                    </a:lnTo>
                    <a:lnTo>
                      <a:pt x="145" y="50"/>
                    </a:lnTo>
                    <a:lnTo>
                      <a:pt x="149" y="50"/>
                    </a:lnTo>
                    <a:lnTo>
                      <a:pt x="154" y="48"/>
                    </a:lnTo>
                    <a:lnTo>
                      <a:pt x="157" y="47"/>
                    </a:lnTo>
                    <a:lnTo>
                      <a:pt x="159" y="44"/>
                    </a:lnTo>
                    <a:lnTo>
                      <a:pt x="161" y="41"/>
                    </a:lnTo>
                    <a:lnTo>
                      <a:pt x="163" y="37"/>
                    </a:lnTo>
                    <a:lnTo>
                      <a:pt x="163" y="36"/>
                    </a:lnTo>
                    <a:lnTo>
                      <a:pt x="162" y="31"/>
                    </a:lnTo>
                    <a:lnTo>
                      <a:pt x="162" y="30"/>
                    </a:lnTo>
                    <a:lnTo>
                      <a:pt x="159" y="26"/>
                    </a:lnTo>
                    <a:lnTo>
                      <a:pt x="159" y="22"/>
                    </a:lnTo>
                    <a:lnTo>
                      <a:pt x="161" y="19"/>
                    </a:lnTo>
                    <a:lnTo>
                      <a:pt x="165" y="14"/>
                    </a:lnTo>
                    <a:lnTo>
                      <a:pt x="166" y="12"/>
                    </a:lnTo>
                    <a:lnTo>
                      <a:pt x="171" y="8"/>
                    </a:lnTo>
                    <a:lnTo>
                      <a:pt x="177" y="6"/>
                    </a:lnTo>
                    <a:lnTo>
                      <a:pt x="181" y="4"/>
                    </a:lnTo>
                    <a:lnTo>
                      <a:pt x="183" y="4"/>
                    </a:lnTo>
                    <a:lnTo>
                      <a:pt x="193" y="3"/>
                    </a:lnTo>
                    <a:lnTo>
                      <a:pt x="201" y="6"/>
                    </a:lnTo>
                    <a:lnTo>
                      <a:pt x="202" y="8"/>
                    </a:lnTo>
                    <a:lnTo>
                      <a:pt x="205" y="8"/>
                    </a:lnTo>
                    <a:lnTo>
                      <a:pt x="207" y="9"/>
                    </a:lnTo>
                    <a:lnTo>
                      <a:pt x="207" y="12"/>
                    </a:lnTo>
                    <a:lnTo>
                      <a:pt x="206" y="12"/>
                    </a:lnTo>
                    <a:lnTo>
                      <a:pt x="207" y="14"/>
                    </a:lnTo>
                    <a:lnTo>
                      <a:pt x="210" y="15"/>
                    </a:lnTo>
                    <a:lnTo>
                      <a:pt x="211" y="17"/>
                    </a:lnTo>
                    <a:lnTo>
                      <a:pt x="213" y="17"/>
                    </a:lnTo>
                    <a:lnTo>
                      <a:pt x="217" y="17"/>
                    </a:lnTo>
                    <a:lnTo>
                      <a:pt x="219" y="17"/>
                    </a:lnTo>
                    <a:lnTo>
                      <a:pt x="219" y="19"/>
                    </a:lnTo>
                    <a:lnTo>
                      <a:pt x="223" y="20"/>
                    </a:lnTo>
                    <a:lnTo>
                      <a:pt x="229" y="20"/>
                    </a:lnTo>
                    <a:lnTo>
                      <a:pt x="235" y="20"/>
                    </a:lnTo>
                    <a:lnTo>
                      <a:pt x="238" y="22"/>
                    </a:lnTo>
                    <a:lnTo>
                      <a:pt x="239" y="25"/>
                    </a:lnTo>
                    <a:lnTo>
                      <a:pt x="239" y="26"/>
                    </a:lnTo>
                    <a:lnTo>
                      <a:pt x="237" y="26"/>
                    </a:lnTo>
                    <a:lnTo>
                      <a:pt x="237" y="30"/>
                    </a:lnTo>
                    <a:lnTo>
                      <a:pt x="234" y="31"/>
                    </a:lnTo>
                    <a:lnTo>
                      <a:pt x="234" y="33"/>
                    </a:lnTo>
                    <a:lnTo>
                      <a:pt x="235" y="34"/>
                    </a:lnTo>
                    <a:lnTo>
                      <a:pt x="235" y="42"/>
                    </a:lnTo>
                    <a:lnTo>
                      <a:pt x="237" y="47"/>
                    </a:lnTo>
                    <a:lnTo>
                      <a:pt x="235" y="50"/>
                    </a:lnTo>
                    <a:lnTo>
                      <a:pt x="234" y="52"/>
                    </a:lnTo>
                    <a:lnTo>
                      <a:pt x="233" y="53"/>
                    </a:lnTo>
                    <a:lnTo>
                      <a:pt x="233" y="59"/>
                    </a:lnTo>
                    <a:lnTo>
                      <a:pt x="234" y="63"/>
                    </a:lnTo>
                    <a:lnTo>
                      <a:pt x="235" y="64"/>
                    </a:lnTo>
                    <a:lnTo>
                      <a:pt x="234" y="67"/>
                    </a:lnTo>
                    <a:lnTo>
                      <a:pt x="239" y="72"/>
                    </a:lnTo>
                    <a:lnTo>
                      <a:pt x="239" y="85"/>
                    </a:lnTo>
                    <a:lnTo>
                      <a:pt x="239" y="102"/>
                    </a:lnTo>
                    <a:lnTo>
                      <a:pt x="239" y="117"/>
                    </a:lnTo>
                    <a:lnTo>
                      <a:pt x="239" y="135"/>
                    </a:lnTo>
                    <a:lnTo>
                      <a:pt x="239" y="152"/>
                    </a:lnTo>
                    <a:lnTo>
                      <a:pt x="239" y="169"/>
                    </a:lnTo>
                    <a:lnTo>
                      <a:pt x="239" y="187"/>
                    </a:lnTo>
                    <a:lnTo>
                      <a:pt x="239" y="198"/>
                    </a:lnTo>
                    <a:lnTo>
                      <a:pt x="239" y="213"/>
                    </a:lnTo>
                    <a:lnTo>
                      <a:pt x="239" y="232"/>
                    </a:lnTo>
                    <a:lnTo>
                      <a:pt x="225" y="232"/>
                    </a:lnTo>
                    <a:lnTo>
                      <a:pt x="225" y="242"/>
                    </a:lnTo>
                    <a:lnTo>
                      <a:pt x="222" y="242"/>
                    </a:lnTo>
                    <a:lnTo>
                      <a:pt x="209" y="234"/>
                    </a:lnTo>
                    <a:lnTo>
                      <a:pt x="197" y="226"/>
                    </a:lnTo>
                    <a:lnTo>
                      <a:pt x="183" y="220"/>
                    </a:lnTo>
                    <a:lnTo>
                      <a:pt x="170" y="212"/>
                    </a:lnTo>
                    <a:lnTo>
                      <a:pt x="158" y="204"/>
                    </a:lnTo>
                    <a:lnTo>
                      <a:pt x="145" y="196"/>
                    </a:lnTo>
                    <a:lnTo>
                      <a:pt x="132" y="190"/>
                    </a:lnTo>
                    <a:lnTo>
                      <a:pt x="120" y="182"/>
                    </a:lnTo>
                    <a:lnTo>
                      <a:pt x="106" y="174"/>
                    </a:lnTo>
                    <a:lnTo>
                      <a:pt x="104" y="172"/>
                    </a:lnTo>
                    <a:lnTo>
                      <a:pt x="90" y="177"/>
                    </a:lnTo>
                    <a:lnTo>
                      <a:pt x="88" y="179"/>
                    </a:lnTo>
                    <a:lnTo>
                      <a:pt x="84" y="180"/>
                    </a:lnTo>
                    <a:lnTo>
                      <a:pt x="82" y="177"/>
                    </a:lnTo>
                    <a:lnTo>
                      <a:pt x="81" y="176"/>
                    </a:lnTo>
                    <a:lnTo>
                      <a:pt x="77" y="174"/>
                    </a:lnTo>
                    <a:lnTo>
                      <a:pt x="76" y="172"/>
                    </a:lnTo>
                    <a:lnTo>
                      <a:pt x="74" y="171"/>
                    </a:lnTo>
                    <a:lnTo>
                      <a:pt x="72" y="171"/>
                    </a:lnTo>
                    <a:lnTo>
                      <a:pt x="61" y="169"/>
                    </a:lnTo>
                    <a:lnTo>
                      <a:pt x="49" y="171"/>
                    </a:lnTo>
                    <a:lnTo>
                      <a:pt x="41" y="169"/>
                    </a:lnTo>
                    <a:lnTo>
                      <a:pt x="40" y="169"/>
                    </a:lnTo>
                    <a:lnTo>
                      <a:pt x="38" y="17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2" name="Freeform 61"/>
              <p:cNvSpPr>
                <a:spLocks/>
              </p:cNvSpPr>
              <p:nvPr/>
            </p:nvSpPr>
            <p:spPr bwMode="auto">
              <a:xfrm>
                <a:off x="4213450" y="3129643"/>
                <a:ext cx="300182" cy="304800"/>
              </a:xfrm>
              <a:custGeom>
                <a:avLst/>
                <a:gdLst/>
                <a:ahLst/>
                <a:cxnLst>
                  <a:cxn ang="0">
                    <a:pos x="37" y="165"/>
                  </a:cxn>
                  <a:cxn ang="0">
                    <a:pos x="21" y="152"/>
                  </a:cxn>
                  <a:cxn ang="0">
                    <a:pos x="12" y="144"/>
                  </a:cxn>
                  <a:cxn ang="0">
                    <a:pos x="3" y="127"/>
                  </a:cxn>
                  <a:cxn ang="0">
                    <a:pos x="5" y="119"/>
                  </a:cxn>
                  <a:cxn ang="0">
                    <a:pos x="9" y="95"/>
                  </a:cxn>
                  <a:cxn ang="0">
                    <a:pos x="8" y="80"/>
                  </a:cxn>
                  <a:cxn ang="0">
                    <a:pos x="3" y="61"/>
                  </a:cxn>
                  <a:cxn ang="0">
                    <a:pos x="3" y="50"/>
                  </a:cxn>
                  <a:cxn ang="0">
                    <a:pos x="11" y="47"/>
                  </a:cxn>
                  <a:cxn ang="0">
                    <a:pos x="15" y="39"/>
                  </a:cxn>
                  <a:cxn ang="0">
                    <a:pos x="15" y="26"/>
                  </a:cxn>
                  <a:cxn ang="0">
                    <a:pos x="23" y="20"/>
                  </a:cxn>
                  <a:cxn ang="0">
                    <a:pos x="33" y="11"/>
                  </a:cxn>
                  <a:cxn ang="0">
                    <a:pos x="40" y="1"/>
                  </a:cxn>
                  <a:cxn ang="0">
                    <a:pos x="58" y="4"/>
                  </a:cxn>
                  <a:cxn ang="0">
                    <a:pos x="69" y="6"/>
                  </a:cxn>
                  <a:cxn ang="0">
                    <a:pos x="81" y="11"/>
                  </a:cxn>
                  <a:cxn ang="0">
                    <a:pos x="90" y="15"/>
                  </a:cxn>
                  <a:cxn ang="0">
                    <a:pos x="94" y="26"/>
                  </a:cxn>
                  <a:cxn ang="0">
                    <a:pos x="105" y="33"/>
                  </a:cxn>
                  <a:cxn ang="0">
                    <a:pos x="126" y="37"/>
                  </a:cxn>
                  <a:cxn ang="0">
                    <a:pos x="134" y="42"/>
                  </a:cxn>
                  <a:cxn ang="0">
                    <a:pos x="145" y="50"/>
                  </a:cxn>
                  <a:cxn ang="0">
                    <a:pos x="157" y="47"/>
                  </a:cxn>
                  <a:cxn ang="0">
                    <a:pos x="163" y="37"/>
                  </a:cxn>
                  <a:cxn ang="0">
                    <a:pos x="162" y="30"/>
                  </a:cxn>
                  <a:cxn ang="0">
                    <a:pos x="161" y="19"/>
                  </a:cxn>
                  <a:cxn ang="0">
                    <a:pos x="171" y="8"/>
                  </a:cxn>
                  <a:cxn ang="0">
                    <a:pos x="183" y="4"/>
                  </a:cxn>
                  <a:cxn ang="0">
                    <a:pos x="202" y="8"/>
                  </a:cxn>
                  <a:cxn ang="0">
                    <a:pos x="207" y="12"/>
                  </a:cxn>
                  <a:cxn ang="0">
                    <a:pos x="210" y="15"/>
                  </a:cxn>
                  <a:cxn ang="0">
                    <a:pos x="217" y="17"/>
                  </a:cxn>
                  <a:cxn ang="0">
                    <a:pos x="223" y="20"/>
                  </a:cxn>
                  <a:cxn ang="0">
                    <a:pos x="238" y="22"/>
                  </a:cxn>
                  <a:cxn ang="0">
                    <a:pos x="237" y="26"/>
                  </a:cxn>
                  <a:cxn ang="0">
                    <a:pos x="234" y="33"/>
                  </a:cxn>
                  <a:cxn ang="0">
                    <a:pos x="237" y="47"/>
                  </a:cxn>
                  <a:cxn ang="0">
                    <a:pos x="233" y="53"/>
                  </a:cxn>
                  <a:cxn ang="0">
                    <a:pos x="235" y="64"/>
                  </a:cxn>
                  <a:cxn ang="0">
                    <a:pos x="239" y="85"/>
                  </a:cxn>
                  <a:cxn ang="0">
                    <a:pos x="239" y="135"/>
                  </a:cxn>
                  <a:cxn ang="0">
                    <a:pos x="239" y="187"/>
                  </a:cxn>
                  <a:cxn ang="0">
                    <a:pos x="239" y="232"/>
                  </a:cxn>
                  <a:cxn ang="0">
                    <a:pos x="222" y="242"/>
                  </a:cxn>
                  <a:cxn ang="0">
                    <a:pos x="183" y="220"/>
                  </a:cxn>
                  <a:cxn ang="0">
                    <a:pos x="145" y="196"/>
                  </a:cxn>
                  <a:cxn ang="0">
                    <a:pos x="106" y="174"/>
                  </a:cxn>
                  <a:cxn ang="0">
                    <a:pos x="88" y="179"/>
                  </a:cxn>
                  <a:cxn ang="0">
                    <a:pos x="81" y="176"/>
                  </a:cxn>
                  <a:cxn ang="0">
                    <a:pos x="74" y="171"/>
                  </a:cxn>
                  <a:cxn ang="0">
                    <a:pos x="49" y="171"/>
                  </a:cxn>
                  <a:cxn ang="0">
                    <a:pos x="38" y="171"/>
                  </a:cxn>
                </a:cxnLst>
                <a:rect l="0" t="0" r="r" b="b"/>
                <a:pathLst>
                  <a:path w="239" h="242">
                    <a:moveTo>
                      <a:pt x="38" y="171"/>
                    </a:moveTo>
                    <a:lnTo>
                      <a:pt x="38" y="169"/>
                    </a:lnTo>
                    <a:lnTo>
                      <a:pt x="37" y="165"/>
                    </a:lnTo>
                    <a:lnTo>
                      <a:pt x="32" y="155"/>
                    </a:lnTo>
                    <a:lnTo>
                      <a:pt x="24" y="152"/>
                    </a:lnTo>
                    <a:lnTo>
                      <a:pt x="21" y="152"/>
                    </a:lnTo>
                    <a:lnTo>
                      <a:pt x="16" y="152"/>
                    </a:lnTo>
                    <a:lnTo>
                      <a:pt x="12" y="147"/>
                    </a:lnTo>
                    <a:lnTo>
                      <a:pt x="12" y="144"/>
                    </a:lnTo>
                    <a:lnTo>
                      <a:pt x="11" y="138"/>
                    </a:lnTo>
                    <a:lnTo>
                      <a:pt x="8" y="133"/>
                    </a:lnTo>
                    <a:lnTo>
                      <a:pt x="3" y="127"/>
                    </a:lnTo>
                    <a:lnTo>
                      <a:pt x="1" y="122"/>
                    </a:lnTo>
                    <a:lnTo>
                      <a:pt x="3" y="121"/>
                    </a:lnTo>
                    <a:lnTo>
                      <a:pt x="5" y="119"/>
                    </a:lnTo>
                    <a:lnTo>
                      <a:pt x="8" y="117"/>
                    </a:lnTo>
                    <a:lnTo>
                      <a:pt x="8" y="102"/>
                    </a:lnTo>
                    <a:lnTo>
                      <a:pt x="9" y="95"/>
                    </a:lnTo>
                    <a:lnTo>
                      <a:pt x="9" y="91"/>
                    </a:lnTo>
                    <a:lnTo>
                      <a:pt x="8" y="89"/>
                    </a:lnTo>
                    <a:lnTo>
                      <a:pt x="8" y="80"/>
                    </a:lnTo>
                    <a:lnTo>
                      <a:pt x="8" y="74"/>
                    </a:lnTo>
                    <a:lnTo>
                      <a:pt x="7" y="67"/>
                    </a:lnTo>
                    <a:lnTo>
                      <a:pt x="3" y="61"/>
                    </a:lnTo>
                    <a:lnTo>
                      <a:pt x="0" y="56"/>
                    </a:lnTo>
                    <a:lnTo>
                      <a:pt x="0" y="52"/>
                    </a:lnTo>
                    <a:lnTo>
                      <a:pt x="3" y="50"/>
                    </a:lnTo>
                    <a:lnTo>
                      <a:pt x="4" y="50"/>
                    </a:lnTo>
                    <a:lnTo>
                      <a:pt x="7" y="48"/>
                    </a:lnTo>
                    <a:lnTo>
                      <a:pt x="11" y="47"/>
                    </a:lnTo>
                    <a:lnTo>
                      <a:pt x="13" y="44"/>
                    </a:lnTo>
                    <a:lnTo>
                      <a:pt x="15" y="42"/>
                    </a:lnTo>
                    <a:lnTo>
                      <a:pt x="15" y="39"/>
                    </a:lnTo>
                    <a:lnTo>
                      <a:pt x="13" y="31"/>
                    </a:lnTo>
                    <a:lnTo>
                      <a:pt x="13" y="28"/>
                    </a:lnTo>
                    <a:lnTo>
                      <a:pt x="15" y="26"/>
                    </a:lnTo>
                    <a:lnTo>
                      <a:pt x="19" y="25"/>
                    </a:lnTo>
                    <a:lnTo>
                      <a:pt x="21" y="23"/>
                    </a:lnTo>
                    <a:lnTo>
                      <a:pt x="23" y="20"/>
                    </a:lnTo>
                    <a:lnTo>
                      <a:pt x="30" y="14"/>
                    </a:lnTo>
                    <a:lnTo>
                      <a:pt x="32" y="12"/>
                    </a:lnTo>
                    <a:lnTo>
                      <a:pt x="33" y="11"/>
                    </a:lnTo>
                    <a:lnTo>
                      <a:pt x="33" y="0"/>
                    </a:lnTo>
                    <a:lnTo>
                      <a:pt x="36" y="0"/>
                    </a:lnTo>
                    <a:lnTo>
                      <a:pt x="40" y="1"/>
                    </a:lnTo>
                    <a:lnTo>
                      <a:pt x="46" y="4"/>
                    </a:lnTo>
                    <a:lnTo>
                      <a:pt x="52" y="6"/>
                    </a:lnTo>
                    <a:lnTo>
                      <a:pt x="58" y="4"/>
                    </a:lnTo>
                    <a:lnTo>
                      <a:pt x="62" y="4"/>
                    </a:lnTo>
                    <a:lnTo>
                      <a:pt x="65" y="6"/>
                    </a:lnTo>
                    <a:lnTo>
                      <a:pt x="69" y="6"/>
                    </a:lnTo>
                    <a:lnTo>
                      <a:pt x="73" y="8"/>
                    </a:lnTo>
                    <a:lnTo>
                      <a:pt x="76" y="9"/>
                    </a:lnTo>
                    <a:lnTo>
                      <a:pt x="81" y="11"/>
                    </a:lnTo>
                    <a:lnTo>
                      <a:pt x="85" y="12"/>
                    </a:lnTo>
                    <a:lnTo>
                      <a:pt x="89" y="14"/>
                    </a:lnTo>
                    <a:lnTo>
                      <a:pt x="90" y="15"/>
                    </a:lnTo>
                    <a:lnTo>
                      <a:pt x="92" y="19"/>
                    </a:lnTo>
                    <a:lnTo>
                      <a:pt x="92" y="22"/>
                    </a:lnTo>
                    <a:lnTo>
                      <a:pt x="94" y="26"/>
                    </a:lnTo>
                    <a:lnTo>
                      <a:pt x="98" y="31"/>
                    </a:lnTo>
                    <a:lnTo>
                      <a:pt x="102" y="33"/>
                    </a:lnTo>
                    <a:lnTo>
                      <a:pt x="105" y="33"/>
                    </a:lnTo>
                    <a:lnTo>
                      <a:pt x="114" y="34"/>
                    </a:lnTo>
                    <a:lnTo>
                      <a:pt x="118" y="34"/>
                    </a:lnTo>
                    <a:lnTo>
                      <a:pt x="126" y="37"/>
                    </a:lnTo>
                    <a:lnTo>
                      <a:pt x="130" y="41"/>
                    </a:lnTo>
                    <a:lnTo>
                      <a:pt x="133" y="41"/>
                    </a:lnTo>
                    <a:lnTo>
                      <a:pt x="134" y="42"/>
                    </a:lnTo>
                    <a:lnTo>
                      <a:pt x="137" y="44"/>
                    </a:lnTo>
                    <a:lnTo>
                      <a:pt x="141" y="48"/>
                    </a:lnTo>
                    <a:lnTo>
                      <a:pt x="145" y="50"/>
                    </a:lnTo>
                    <a:lnTo>
                      <a:pt x="149" y="50"/>
                    </a:lnTo>
                    <a:lnTo>
                      <a:pt x="154" y="48"/>
                    </a:lnTo>
                    <a:lnTo>
                      <a:pt x="157" y="47"/>
                    </a:lnTo>
                    <a:lnTo>
                      <a:pt x="159" y="44"/>
                    </a:lnTo>
                    <a:lnTo>
                      <a:pt x="161" y="41"/>
                    </a:lnTo>
                    <a:lnTo>
                      <a:pt x="163" y="37"/>
                    </a:lnTo>
                    <a:lnTo>
                      <a:pt x="163" y="36"/>
                    </a:lnTo>
                    <a:lnTo>
                      <a:pt x="162" y="31"/>
                    </a:lnTo>
                    <a:lnTo>
                      <a:pt x="162" y="30"/>
                    </a:lnTo>
                    <a:lnTo>
                      <a:pt x="159" y="26"/>
                    </a:lnTo>
                    <a:lnTo>
                      <a:pt x="159" y="22"/>
                    </a:lnTo>
                    <a:lnTo>
                      <a:pt x="161" y="19"/>
                    </a:lnTo>
                    <a:lnTo>
                      <a:pt x="165" y="14"/>
                    </a:lnTo>
                    <a:lnTo>
                      <a:pt x="166" y="12"/>
                    </a:lnTo>
                    <a:lnTo>
                      <a:pt x="171" y="8"/>
                    </a:lnTo>
                    <a:lnTo>
                      <a:pt x="177" y="6"/>
                    </a:lnTo>
                    <a:lnTo>
                      <a:pt x="181" y="4"/>
                    </a:lnTo>
                    <a:lnTo>
                      <a:pt x="183" y="4"/>
                    </a:lnTo>
                    <a:lnTo>
                      <a:pt x="193" y="3"/>
                    </a:lnTo>
                    <a:lnTo>
                      <a:pt x="201" y="6"/>
                    </a:lnTo>
                    <a:lnTo>
                      <a:pt x="202" y="8"/>
                    </a:lnTo>
                    <a:lnTo>
                      <a:pt x="205" y="8"/>
                    </a:lnTo>
                    <a:lnTo>
                      <a:pt x="207" y="9"/>
                    </a:lnTo>
                    <a:lnTo>
                      <a:pt x="207" y="12"/>
                    </a:lnTo>
                    <a:lnTo>
                      <a:pt x="206" y="12"/>
                    </a:lnTo>
                    <a:lnTo>
                      <a:pt x="207" y="14"/>
                    </a:lnTo>
                    <a:lnTo>
                      <a:pt x="210" y="15"/>
                    </a:lnTo>
                    <a:lnTo>
                      <a:pt x="211" y="17"/>
                    </a:lnTo>
                    <a:lnTo>
                      <a:pt x="213" y="17"/>
                    </a:lnTo>
                    <a:lnTo>
                      <a:pt x="217" y="17"/>
                    </a:lnTo>
                    <a:lnTo>
                      <a:pt x="219" y="17"/>
                    </a:lnTo>
                    <a:lnTo>
                      <a:pt x="219" y="19"/>
                    </a:lnTo>
                    <a:lnTo>
                      <a:pt x="223" y="20"/>
                    </a:lnTo>
                    <a:lnTo>
                      <a:pt x="229" y="20"/>
                    </a:lnTo>
                    <a:lnTo>
                      <a:pt x="235" y="20"/>
                    </a:lnTo>
                    <a:lnTo>
                      <a:pt x="238" y="22"/>
                    </a:lnTo>
                    <a:lnTo>
                      <a:pt x="239" y="25"/>
                    </a:lnTo>
                    <a:lnTo>
                      <a:pt x="239" y="26"/>
                    </a:lnTo>
                    <a:lnTo>
                      <a:pt x="237" y="26"/>
                    </a:lnTo>
                    <a:lnTo>
                      <a:pt x="237" y="30"/>
                    </a:lnTo>
                    <a:lnTo>
                      <a:pt x="234" y="31"/>
                    </a:lnTo>
                    <a:lnTo>
                      <a:pt x="234" y="33"/>
                    </a:lnTo>
                    <a:lnTo>
                      <a:pt x="235" y="34"/>
                    </a:lnTo>
                    <a:lnTo>
                      <a:pt x="235" y="42"/>
                    </a:lnTo>
                    <a:lnTo>
                      <a:pt x="237" y="47"/>
                    </a:lnTo>
                    <a:lnTo>
                      <a:pt x="235" y="50"/>
                    </a:lnTo>
                    <a:lnTo>
                      <a:pt x="234" y="52"/>
                    </a:lnTo>
                    <a:lnTo>
                      <a:pt x="233" y="53"/>
                    </a:lnTo>
                    <a:lnTo>
                      <a:pt x="233" y="59"/>
                    </a:lnTo>
                    <a:lnTo>
                      <a:pt x="234" y="63"/>
                    </a:lnTo>
                    <a:lnTo>
                      <a:pt x="235" y="64"/>
                    </a:lnTo>
                    <a:lnTo>
                      <a:pt x="234" y="67"/>
                    </a:lnTo>
                    <a:lnTo>
                      <a:pt x="239" y="72"/>
                    </a:lnTo>
                    <a:lnTo>
                      <a:pt x="239" y="85"/>
                    </a:lnTo>
                    <a:lnTo>
                      <a:pt x="239" y="102"/>
                    </a:lnTo>
                    <a:lnTo>
                      <a:pt x="239" y="117"/>
                    </a:lnTo>
                    <a:lnTo>
                      <a:pt x="239" y="135"/>
                    </a:lnTo>
                    <a:lnTo>
                      <a:pt x="239" y="152"/>
                    </a:lnTo>
                    <a:lnTo>
                      <a:pt x="239" y="169"/>
                    </a:lnTo>
                    <a:lnTo>
                      <a:pt x="239" y="187"/>
                    </a:lnTo>
                    <a:lnTo>
                      <a:pt x="239" y="198"/>
                    </a:lnTo>
                    <a:lnTo>
                      <a:pt x="239" y="213"/>
                    </a:lnTo>
                    <a:lnTo>
                      <a:pt x="239" y="232"/>
                    </a:lnTo>
                    <a:lnTo>
                      <a:pt x="225" y="232"/>
                    </a:lnTo>
                    <a:lnTo>
                      <a:pt x="225" y="242"/>
                    </a:lnTo>
                    <a:lnTo>
                      <a:pt x="222" y="242"/>
                    </a:lnTo>
                    <a:lnTo>
                      <a:pt x="209" y="234"/>
                    </a:lnTo>
                    <a:lnTo>
                      <a:pt x="197" y="226"/>
                    </a:lnTo>
                    <a:lnTo>
                      <a:pt x="183" y="220"/>
                    </a:lnTo>
                    <a:lnTo>
                      <a:pt x="170" y="212"/>
                    </a:lnTo>
                    <a:lnTo>
                      <a:pt x="158" y="204"/>
                    </a:lnTo>
                    <a:lnTo>
                      <a:pt x="145" y="196"/>
                    </a:lnTo>
                    <a:lnTo>
                      <a:pt x="132" y="190"/>
                    </a:lnTo>
                    <a:lnTo>
                      <a:pt x="120" y="182"/>
                    </a:lnTo>
                    <a:lnTo>
                      <a:pt x="106" y="174"/>
                    </a:lnTo>
                    <a:lnTo>
                      <a:pt x="104" y="172"/>
                    </a:lnTo>
                    <a:lnTo>
                      <a:pt x="90" y="177"/>
                    </a:lnTo>
                    <a:lnTo>
                      <a:pt x="88" y="179"/>
                    </a:lnTo>
                    <a:lnTo>
                      <a:pt x="84" y="180"/>
                    </a:lnTo>
                    <a:lnTo>
                      <a:pt x="82" y="177"/>
                    </a:lnTo>
                    <a:lnTo>
                      <a:pt x="81" y="176"/>
                    </a:lnTo>
                    <a:lnTo>
                      <a:pt x="77" y="174"/>
                    </a:lnTo>
                    <a:lnTo>
                      <a:pt x="76" y="172"/>
                    </a:lnTo>
                    <a:lnTo>
                      <a:pt x="74" y="171"/>
                    </a:lnTo>
                    <a:lnTo>
                      <a:pt x="72" y="171"/>
                    </a:lnTo>
                    <a:lnTo>
                      <a:pt x="61" y="169"/>
                    </a:lnTo>
                    <a:lnTo>
                      <a:pt x="49" y="171"/>
                    </a:lnTo>
                    <a:lnTo>
                      <a:pt x="41" y="169"/>
                    </a:lnTo>
                    <a:lnTo>
                      <a:pt x="40" y="169"/>
                    </a:lnTo>
                    <a:lnTo>
                      <a:pt x="38" y="17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3" name="Freeform 62"/>
              <p:cNvSpPr>
                <a:spLocks/>
              </p:cNvSpPr>
              <p:nvPr/>
            </p:nvSpPr>
            <p:spPr bwMode="auto">
              <a:xfrm>
                <a:off x="3810642" y="3310618"/>
                <a:ext cx="306596" cy="332014"/>
              </a:xfrm>
              <a:custGeom>
                <a:avLst/>
                <a:gdLst/>
                <a:ahLst/>
                <a:cxnLst>
                  <a:cxn ang="0">
                    <a:pos x="200" y="69"/>
                  </a:cxn>
                  <a:cxn ang="0">
                    <a:pos x="203" y="76"/>
                  </a:cxn>
                  <a:cxn ang="0">
                    <a:pos x="210" y="82"/>
                  </a:cxn>
                  <a:cxn ang="0">
                    <a:pos x="218" y="83"/>
                  </a:cxn>
                  <a:cxn ang="0">
                    <a:pos x="223" y="88"/>
                  </a:cxn>
                  <a:cxn ang="0">
                    <a:pos x="230" y="91"/>
                  </a:cxn>
                  <a:cxn ang="0">
                    <a:pos x="231" y="96"/>
                  </a:cxn>
                  <a:cxn ang="0">
                    <a:pos x="231" y="101"/>
                  </a:cxn>
                  <a:cxn ang="0">
                    <a:pos x="234" y="107"/>
                  </a:cxn>
                  <a:cxn ang="0">
                    <a:pos x="243" y="104"/>
                  </a:cxn>
                  <a:cxn ang="0">
                    <a:pos x="244" y="142"/>
                  </a:cxn>
                  <a:cxn ang="0">
                    <a:pos x="240" y="163"/>
                  </a:cxn>
                  <a:cxn ang="0">
                    <a:pos x="235" y="170"/>
                  </a:cxn>
                  <a:cxn ang="0">
                    <a:pos x="227" y="171"/>
                  </a:cxn>
                  <a:cxn ang="0">
                    <a:pos x="184" y="178"/>
                  </a:cxn>
                  <a:cxn ang="0">
                    <a:pos x="164" y="185"/>
                  </a:cxn>
                  <a:cxn ang="0">
                    <a:pos x="135" y="206"/>
                  </a:cxn>
                  <a:cxn ang="0">
                    <a:pos x="124" y="211"/>
                  </a:cxn>
                  <a:cxn ang="0">
                    <a:pos x="119" y="226"/>
                  </a:cxn>
                  <a:cxn ang="0">
                    <a:pos x="109" y="237"/>
                  </a:cxn>
                  <a:cxn ang="0">
                    <a:pos x="103" y="251"/>
                  </a:cxn>
                  <a:cxn ang="0">
                    <a:pos x="99" y="259"/>
                  </a:cxn>
                  <a:cxn ang="0">
                    <a:pos x="93" y="261"/>
                  </a:cxn>
                  <a:cxn ang="0">
                    <a:pos x="90" y="258"/>
                  </a:cxn>
                  <a:cxn ang="0">
                    <a:pos x="89" y="253"/>
                  </a:cxn>
                  <a:cxn ang="0">
                    <a:pos x="85" y="256"/>
                  </a:cxn>
                  <a:cxn ang="0">
                    <a:pos x="82" y="259"/>
                  </a:cxn>
                  <a:cxn ang="0">
                    <a:pos x="77" y="264"/>
                  </a:cxn>
                  <a:cxn ang="0">
                    <a:pos x="73" y="261"/>
                  </a:cxn>
                  <a:cxn ang="0">
                    <a:pos x="69" y="258"/>
                  </a:cxn>
                  <a:cxn ang="0">
                    <a:pos x="65" y="261"/>
                  </a:cxn>
                  <a:cxn ang="0">
                    <a:pos x="61" y="259"/>
                  </a:cxn>
                  <a:cxn ang="0">
                    <a:pos x="58" y="248"/>
                  </a:cxn>
                  <a:cxn ang="0">
                    <a:pos x="53" y="250"/>
                  </a:cxn>
                  <a:cxn ang="0">
                    <a:pos x="55" y="244"/>
                  </a:cxn>
                  <a:cxn ang="0">
                    <a:pos x="55" y="240"/>
                  </a:cxn>
                  <a:cxn ang="0">
                    <a:pos x="50" y="237"/>
                  </a:cxn>
                  <a:cxn ang="0">
                    <a:pos x="49" y="228"/>
                  </a:cxn>
                  <a:cxn ang="0">
                    <a:pos x="47" y="222"/>
                  </a:cxn>
                  <a:cxn ang="0">
                    <a:pos x="42" y="225"/>
                  </a:cxn>
                  <a:cxn ang="0">
                    <a:pos x="37" y="229"/>
                  </a:cxn>
                  <a:cxn ang="0">
                    <a:pos x="26" y="228"/>
                  </a:cxn>
                  <a:cxn ang="0">
                    <a:pos x="19" y="228"/>
                  </a:cxn>
                  <a:cxn ang="0">
                    <a:pos x="14" y="229"/>
                  </a:cxn>
                  <a:cxn ang="0">
                    <a:pos x="10" y="226"/>
                  </a:cxn>
                  <a:cxn ang="0">
                    <a:pos x="11" y="220"/>
                  </a:cxn>
                  <a:cxn ang="0">
                    <a:pos x="11" y="215"/>
                  </a:cxn>
                  <a:cxn ang="0">
                    <a:pos x="11" y="211"/>
                  </a:cxn>
                  <a:cxn ang="0">
                    <a:pos x="9" y="206"/>
                  </a:cxn>
                  <a:cxn ang="0">
                    <a:pos x="5" y="204"/>
                  </a:cxn>
                  <a:cxn ang="0">
                    <a:pos x="4" y="196"/>
                  </a:cxn>
                  <a:cxn ang="0">
                    <a:pos x="2" y="189"/>
                  </a:cxn>
                  <a:cxn ang="0">
                    <a:pos x="0" y="185"/>
                  </a:cxn>
                  <a:cxn ang="0">
                    <a:pos x="6" y="174"/>
                  </a:cxn>
                  <a:cxn ang="0">
                    <a:pos x="11" y="162"/>
                  </a:cxn>
                  <a:cxn ang="0">
                    <a:pos x="17" y="168"/>
                  </a:cxn>
                  <a:cxn ang="0">
                    <a:pos x="54" y="168"/>
                  </a:cxn>
                  <a:cxn ang="0">
                    <a:pos x="103" y="154"/>
                  </a:cxn>
                  <a:cxn ang="0">
                    <a:pos x="91" y="101"/>
                  </a:cxn>
                  <a:cxn ang="0">
                    <a:pos x="86" y="33"/>
                  </a:cxn>
                  <a:cxn ang="0">
                    <a:pos x="127" y="13"/>
                  </a:cxn>
                </a:cxnLst>
                <a:rect l="0" t="0" r="r" b="b"/>
                <a:pathLst>
                  <a:path w="244" h="264">
                    <a:moveTo>
                      <a:pt x="127" y="13"/>
                    </a:moveTo>
                    <a:lnTo>
                      <a:pt x="199" y="68"/>
                    </a:lnTo>
                    <a:lnTo>
                      <a:pt x="199" y="69"/>
                    </a:lnTo>
                    <a:lnTo>
                      <a:pt x="200" y="69"/>
                    </a:lnTo>
                    <a:lnTo>
                      <a:pt x="199" y="72"/>
                    </a:lnTo>
                    <a:lnTo>
                      <a:pt x="199" y="74"/>
                    </a:lnTo>
                    <a:lnTo>
                      <a:pt x="202" y="74"/>
                    </a:lnTo>
                    <a:lnTo>
                      <a:pt x="203" y="76"/>
                    </a:lnTo>
                    <a:lnTo>
                      <a:pt x="207" y="77"/>
                    </a:lnTo>
                    <a:lnTo>
                      <a:pt x="207" y="79"/>
                    </a:lnTo>
                    <a:lnTo>
                      <a:pt x="208" y="80"/>
                    </a:lnTo>
                    <a:lnTo>
                      <a:pt x="210" y="82"/>
                    </a:lnTo>
                    <a:lnTo>
                      <a:pt x="211" y="83"/>
                    </a:lnTo>
                    <a:lnTo>
                      <a:pt x="214" y="83"/>
                    </a:lnTo>
                    <a:lnTo>
                      <a:pt x="216" y="83"/>
                    </a:lnTo>
                    <a:lnTo>
                      <a:pt x="218" y="83"/>
                    </a:lnTo>
                    <a:lnTo>
                      <a:pt x="218" y="87"/>
                    </a:lnTo>
                    <a:lnTo>
                      <a:pt x="219" y="87"/>
                    </a:lnTo>
                    <a:lnTo>
                      <a:pt x="222" y="87"/>
                    </a:lnTo>
                    <a:lnTo>
                      <a:pt x="223" y="88"/>
                    </a:lnTo>
                    <a:lnTo>
                      <a:pt x="224" y="88"/>
                    </a:lnTo>
                    <a:lnTo>
                      <a:pt x="227" y="90"/>
                    </a:lnTo>
                    <a:lnTo>
                      <a:pt x="230" y="90"/>
                    </a:lnTo>
                    <a:lnTo>
                      <a:pt x="230" y="91"/>
                    </a:lnTo>
                    <a:lnTo>
                      <a:pt x="231" y="91"/>
                    </a:lnTo>
                    <a:lnTo>
                      <a:pt x="231" y="93"/>
                    </a:lnTo>
                    <a:lnTo>
                      <a:pt x="231" y="94"/>
                    </a:lnTo>
                    <a:lnTo>
                      <a:pt x="231" y="96"/>
                    </a:lnTo>
                    <a:lnTo>
                      <a:pt x="231" y="98"/>
                    </a:lnTo>
                    <a:lnTo>
                      <a:pt x="231" y="99"/>
                    </a:lnTo>
                    <a:lnTo>
                      <a:pt x="230" y="99"/>
                    </a:lnTo>
                    <a:lnTo>
                      <a:pt x="231" y="101"/>
                    </a:lnTo>
                    <a:lnTo>
                      <a:pt x="230" y="102"/>
                    </a:lnTo>
                    <a:lnTo>
                      <a:pt x="230" y="104"/>
                    </a:lnTo>
                    <a:lnTo>
                      <a:pt x="232" y="107"/>
                    </a:lnTo>
                    <a:lnTo>
                      <a:pt x="234" y="107"/>
                    </a:lnTo>
                    <a:lnTo>
                      <a:pt x="235" y="107"/>
                    </a:lnTo>
                    <a:lnTo>
                      <a:pt x="237" y="105"/>
                    </a:lnTo>
                    <a:lnTo>
                      <a:pt x="240" y="105"/>
                    </a:lnTo>
                    <a:lnTo>
                      <a:pt x="243" y="104"/>
                    </a:lnTo>
                    <a:lnTo>
                      <a:pt x="244" y="104"/>
                    </a:lnTo>
                    <a:lnTo>
                      <a:pt x="244" y="109"/>
                    </a:lnTo>
                    <a:lnTo>
                      <a:pt x="244" y="124"/>
                    </a:lnTo>
                    <a:lnTo>
                      <a:pt x="244" y="142"/>
                    </a:lnTo>
                    <a:lnTo>
                      <a:pt x="244" y="159"/>
                    </a:lnTo>
                    <a:lnTo>
                      <a:pt x="243" y="159"/>
                    </a:lnTo>
                    <a:lnTo>
                      <a:pt x="240" y="160"/>
                    </a:lnTo>
                    <a:lnTo>
                      <a:pt x="240" y="163"/>
                    </a:lnTo>
                    <a:lnTo>
                      <a:pt x="239" y="165"/>
                    </a:lnTo>
                    <a:lnTo>
                      <a:pt x="236" y="167"/>
                    </a:lnTo>
                    <a:lnTo>
                      <a:pt x="235" y="168"/>
                    </a:lnTo>
                    <a:lnTo>
                      <a:pt x="235" y="170"/>
                    </a:lnTo>
                    <a:lnTo>
                      <a:pt x="235" y="171"/>
                    </a:lnTo>
                    <a:lnTo>
                      <a:pt x="231" y="170"/>
                    </a:lnTo>
                    <a:lnTo>
                      <a:pt x="227" y="170"/>
                    </a:lnTo>
                    <a:lnTo>
                      <a:pt x="227" y="171"/>
                    </a:lnTo>
                    <a:lnTo>
                      <a:pt x="226" y="171"/>
                    </a:lnTo>
                    <a:lnTo>
                      <a:pt x="202" y="171"/>
                    </a:lnTo>
                    <a:lnTo>
                      <a:pt x="195" y="178"/>
                    </a:lnTo>
                    <a:lnTo>
                      <a:pt x="184" y="178"/>
                    </a:lnTo>
                    <a:lnTo>
                      <a:pt x="176" y="178"/>
                    </a:lnTo>
                    <a:lnTo>
                      <a:pt x="171" y="181"/>
                    </a:lnTo>
                    <a:lnTo>
                      <a:pt x="168" y="182"/>
                    </a:lnTo>
                    <a:lnTo>
                      <a:pt x="164" y="185"/>
                    </a:lnTo>
                    <a:lnTo>
                      <a:pt x="154" y="193"/>
                    </a:lnTo>
                    <a:lnTo>
                      <a:pt x="150" y="198"/>
                    </a:lnTo>
                    <a:lnTo>
                      <a:pt x="146" y="203"/>
                    </a:lnTo>
                    <a:lnTo>
                      <a:pt x="135" y="206"/>
                    </a:lnTo>
                    <a:lnTo>
                      <a:pt x="131" y="207"/>
                    </a:lnTo>
                    <a:lnTo>
                      <a:pt x="128" y="207"/>
                    </a:lnTo>
                    <a:lnTo>
                      <a:pt x="127" y="207"/>
                    </a:lnTo>
                    <a:lnTo>
                      <a:pt x="124" y="211"/>
                    </a:lnTo>
                    <a:lnTo>
                      <a:pt x="123" y="212"/>
                    </a:lnTo>
                    <a:lnTo>
                      <a:pt x="122" y="215"/>
                    </a:lnTo>
                    <a:lnTo>
                      <a:pt x="121" y="220"/>
                    </a:lnTo>
                    <a:lnTo>
                      <a:pt x="119" y="226"/>
                    </a:lnTo>
                    <a:lnTo>
                      <a:pt x="117" y="229"/>
                    </a:lnTo>
                    <a:lnTo>
                      <a:pt x="111" y="233"/>
                    </a:lnTo>
                    <a:lnTo>
                      <a:pt x="110" y="236"/>
                    </a:lnTo>
                    <a:lnTo>
                      <a:pt x="109" y="237"/>
                    </a:lnTo>
                    <a:lnTo>
                      <a:pt x="107" y="240"/>
                    </a:lnTo>
                    <a:lnTo>
                      <a:pt x="107" y="244"/>
                    </a:lnTo>
                    <a:lnTo>
                      <a:pt x="105" y="248"/>
                    </a:lnTo>
                    <a:lnTo>
                      <a:pt x="103" y="251"/>
                    </a:lnTo>
                    <a:lnTo>
                      <a:pt x="103" y="256"/>
                    </a:lnTo>
                    <a:lnTo>
                      <a:pt x="105" y="261"/>
                    </a:lnTo>
                    <a:lnTo>
                      <a:pt x="101" y="261"/>
                    </a:lnTo>
                    <a:lnTo>
                      <a:pt x="99" y="259"/>
                    </a:lnTo>
                    <a:lnTo>
                      <a:pt x="99" y="258"/>
                    </a:lnTo>
                    <a:lnTo>
                      <a:pt x="95" y="258"/>
                    </a:lnTo>
                    <a:lnTo>
                      <a:pt x="94" y="261"/>
                    </a:lnTo>
                    <a:lnTo>
                      <a:pt x="93" y="261"/>
                    </a:lnTo>
                    <a:lnTo>
                      <a:pt x="93" y="262"/>
                    </a:lnTo>
                    <a:lnTo>
                      <a:pt x="90" y="262"/>
                    </a:lnTo>
                    <a:lnTo>
                      <a:pt x="90" y="261"/>
                    </a:lnTo>
                    <a:lnTo>
                      <a:pt x="90" y="258"/>
                    </a:lnTo>
                    <a:lnTo>
                      <a:pt x="89" y="256"/>
                    </a:lnTo>
                    <a:lnTo>
                      <a:pt x="90" y="256"/>
                    </a:lnTo>
                    <a:lnTo>
                      <a:pt x="89" y="255"/>
                    </a:lnTo>
                    <a:lnTo>
                      <a:pt x="89" y="253"/>
                    </a:lnTo>
                    <a:lnTo>
                      <a:pt x="87" y="253"/>
                    </a:lnTo>
                    <a:lnTo>
                      <a:pt x="86" y="253"/>
                    </a:lnTo>
                    <a:lnTo>
                      <a:pt x="86" y="256"/>
                    </a:lnTo>
                    <a:lnTo>
                      <a:pt x="85" y="256"/>
                    </a:lnTo>
                    <a:lnTo>
                      <a:pt x="83" y="255"/>
                    </a:lnTo>
                    <a:lnTo>
                      <a:pt x="82" y="256"/>
                    </a:lnTo>
                    <a:lnTo>
                      <a:pt x="82" y="258"/>
                    </a:lnTo>
                    <a:lnTo>
                      <a:pt x="82" y="259"/>
                    </a:lnTo>
                    <a:lnTo>
                      <a:pt x="79" y="259"/>
                    </a:lnTo>
                    <a:lnTo>
                      <a:pt x="78" y="261"/>
                    </a:lnTo>
                    <a:lnTo>
                      <a:pt x="77" y="262"/>
                    </a:lnTo>
                    <a:lnTo>
                      <a:pt x="77" y="264"/>
                    </a:lnTo>
                    <a:lnTo>
                      <a:pt x="75" y="262"/>
                    </a:lnTo>
                    <a:lnTo>
                      <a:pt x="74" y="262"/>
                    </a:lnTo>
                    <a:lnTo>
                      <a:pt x="74" y="261"/>
                    </a:lnTo>
                    <a:lnTo>
                      <a:pt x="73" y="261"/>
                    </a:lnTo>
                    <a:lnTo>
                      <a:pt x="71" y="262"/>
                    </a:lnTo>
                    <a:lnTo>
                      <a:pt x="71" y="259"/>
                    </a:lnTo>
                    <a:lnTo>
                      <a:pt x="70" y="258"/>
                    </a:lnTo>
                    <a:lnTo>
                      <a:pt x="69" y="258"/>
                    </a:lnTo>
                    <a:lnTo>
                      <a:pt x="69" y="259"/>
                    </a:lnTo>
                    <a:lnTo>
                      <a:pt x="67" y="259"/>
                    </a:lnTo>
                    <a:lnTo>
                      <a:pt x="66" y="259"/>
                    </a:lnTo>
                    <a:lnTo>
                      <a:pt x="65" y="261"/>
                    </a:lnTo>
                    <a:lnTo>
                      <a:pt x="65" y="262"/>
                    </a:lnTo>
                    <a:lnTo>
                      <a:pt x="62" y="262"/>
                    </a:lnTo>
                    <a:lnTo>
                      <a:pt x="62" y="261"/>
                    </a:lnTo>
                    <a:lnTo>
                      <a:pt x="61" y="259"/>
                    </a:lnTo>
                    <a:lnTo>
                      <a:pt x="61" y="258"/>
                    </a:lnTo>
                    <a:lnTo>
                      <a:pt x="59" y="258"/>
                    </a:lnTo>
                    <a:lnTo>
                      <a:pt x="58" y="256"/>
                    </a:lnTo>
                    <a:lnTo>
                      <a:pt x="58" y="248"/>
                    </a:lnTo>
                    <a:lnTo>
                      <a:pt x="57" y="247"/>
                    </a:lnTo>
                    <a:lnTo>
                      <a:pt x="55" y="247"/>
                    </a:lnTo>
                    <a:lnTo>
                      <a:pt x="54" y="247"/>
                    </a:lnTo>
                    <a:lnTo>
                      <a:pt x="53" y="250"/>
                    </a:lnTo>
                    <a:lnTo>
                      <a:pt x="53" y="247"/>
                    </a:lnTo>
                    <a:lnTo>
                      <a:pt x="54" y="245"/>
                    </a:lnTo>
                    <a:lnTo>
                      <a:pt x="55" y="245"/>
                    </a:lnTo>
                    <a:lnTo>
                      <a:pt x="55" y="244"/>
                    </a:lnTo>
                    <a:lnTo>
                      <a:pt x="57" y="244"/>
                    </a:lnTo>
                    <a:lnTo>
                      <a:pt x="57" y="242"/>
                    </a:lnTo>
                    <a:lnTo>
                      <a:pt x="57" y="240"/>
                    </a:lnTo>
                    <a:lnTo>
                      <a:pt x="55" y="240"/>
                    </a:lnTo>
                    <a:lnTo>
                      <a:pt x="54" y="240"/>
                    </a:lnTo>
                    <a:lnTo>
                      <a:pt x="53" y="239"/>
                    </a:lnTo>
                    <a:lnTo>
                      <a:pt x="51" y="236"/>
                    </a:lnTo>
                    <a:lnTo>
                      <a:pt x="50" y="237"/>
                    </a:lnTo>
                    <a:lnTo>
                      <a:pt x="50" y="231"/>
                    </a:lnTo>
                    <a:lnTo>
                      <a:pt x="50" y="229"/>
                    </a:lnTo>
                    <a:lnTo>
                      <a:pt x="49" y="229"/>
                    </a:lnTo>
                    <a:lnTo>
                      <a:pt x="49" y="228"/>
                    </a:lnTo>
                    <a:lnTo>
                      <a:pt x="49" y="226"/>
                    </a:lnTo>
                    <a:lnTo>
                      <a:pt x="47" y="226"/>
                    </a:lnTo>
                    <a:lnTo>
                      <a:pt x="47" y="223"/>
                    </a:lnTo>
                    <a:lnTo>
                      <a:pt x="47" y="222"/>
                    </a:lnTo>
                    <a:lnTo>
                      <a:pt x="46" y="222"/>
                    </a:lnTo>
                    <a:lnTo>
                      <a:pt x="45" y="223"/>
                    </a:lnTo>
                    <a:lnTo>
                      <a:pt x="42" y="222"/>
                    </a:lnTo>
                    <a:lnTo>
                      <a:pt x="42" y="225"/>
                    </a:lnTo>
                    <a:lnTo>
                      <a:pt x="41" y="225"/>
                    </a:lnTo>
                    <a:lnTo>
                      <a:pt x="37" y="226"/>
                    </a:lnTo>
                    <a:lnTo>
                      <a:pt x="37" y="228"/>
                    </a:lnTo>
                    <a:lnTo>
                      <a:pt x="37" y="229"/>
                    </a:lnTo>
                    <a:lnTo>
                      <a:pt x="33" y="228"/>
                    </a:lnTo>
                    <a:lnTo>
                      <a:pt x="30" y="226"/>
                    </a:lnTo>
                    <a:lnTo>
                      <a:pt x="27" y="226"/>
                    </a:lnTo>
                    <a:lnTo>
                      <a:pt x="26" y="228"/>
                    </a:lnTo>
                    <a:lnTo>
                      <a:pt x="25" y="229"/>
                    </a:lnTo>
                    <a:lnTo>
                      <a:pt x="23" y="231"/>
                    </a:lnTo>
                    <a:lnTo>
                      <a:pt x="21" y="231"/>
                    </a:lnTo>
                    <a:lnTo>
                      <a:pt x="19" y="228"/>
                    </a:lnTo>
                    <a:lnTo>
                      <a:pt x="18" y="226"/>
                    </a:lnTo>
                    <a:lnTo>
                      <a:pt x="17" y="226"/>
                    </a:lnTo>
                    <a:lnTo>
                      <a:pt x="15" y="229"/>
                    </a:lnTo>
                    <a:lnTo>
                      <a:pt x="14" y="229"/>
                    </a:lnTo>
                    <a:lnTo>
                      <a:pt x="13" y="229"/>
                    </a:lnTo>
                    <a:lnTo>
                      <a:pt x="11" y="229"/>
                    </a:lnTo>
                    <a:lnTo>
                      <a:pt x="10" y="228"/>
                    </a:lnTo>
                    <a:lnTo>
                      <a:pt x="10" y="226"/>
                    </a:lnTo>
                    <a:lnTo>
                      <a:pt x="11" y="225"/>
                    </a:lnTo>
                    <a:lnTo>
                      <a:pt x="13" y="223"/>
                    </a:lnTo>
                    <a:lnTo>
                      <a:pt x="13" y="222"/>
                    </a:lnTo>
                    <a:lnTo>
                      <a:pt x="11" y="220"/>
                    </a:lnTo>
                    <a:lnTo>
                      <a:pt x="11" y="218"/>
                    </a:lnTo>
                    <a:lnTo>
                      <a:pt x="13" y="217"/>
                    </a:lnTo>
                    <a:lnTo>
                      <a:pt x="13" y="215"/>
                    </a:lnTo>
                    <a:lnTo>
                      <a:pt x="11" y="215"/>
                    </a:lnTo>
                    <a:lnTo>
                      <a:pt x="11" y="214"/>
                    </a:lnTo>
                    <a:lnTo>
                      <a:pt x="13" y="214"/>
                    </a:lnTo>
                    <a:lnTo>
                      <a:pt x="13" y="212"/>
                    </a:lnTo>
                    <a:lnTo>
                      <a:pt x="11" y="211"/>
                    </a:lnTo>
                    <a:lnTo>
                      <a:pt x="10" y="209"/>
                    </a:lnTo>
                    <a:lnTo>
                      <a:pt x="10" y="207"/>
                    </a:lnTo>
                    <a:lnTo>
                      <a:pt x="9" y="207"/>
                    </a:lnTo>
                    <a:lnTo>
                      <a:pt x="9" y="206"/>
                    </a:lnTo>
                    <a:lnTo>
                      <a:pt x="8" y="206"/>
                    </a:lnTo>
                    <a:lnTo>
                      <a:pt x="6" y="206"/>
                    </a:lnTo>
                    <a:lnTo>
                      <a:pt x="5" y="206"/>
                    </a:lnTo>
                    <a:lnTo>
                      <a:pt x="5" y="204"/>
                    </a:lnTo>
                    <a:lnTo>
                      <a:pt x="2" y="201"/>
                    </a:lnTo>
                    <a:lnTo>
                      <a:pt x="2" y="200"/>
                    </a:lnTo>
                    <a:lnTo>
                      <a:pt x="4" y="198"/>
                    </a:lnTo>
                    <a:lnTo>
                      <a:pt x="4" y="196"/>
                    </a:lnTo>
                    <a:lnTo>
                      <a:pt x="2" y="195"/>
                    </a:lnTo>
                    <a:lnTo>
                      <a:pt x="2" y="192"/>
                    </a:lnTo>
                    <a:lnTo>
                      <a:pt x="2" y="190"/>
                    </a:lnTo>
                    <a:lnTo>
                      <a:pt x="2" y="189"/>
                    </a:lnTo>
                    <a:lnTo>
                      <a:pt x="1" y="189"/>
                    </a:lnTo>
                    <a:lnTo>
                      <a:pt x="1" y="187"/>
                    </a:lnTo>
                    <a:lnTo>
                      <a:pt x="0" y="187"/>
                    </a:lnTo>
                    <a:lnTo>
                      <a:pt x="0" y="185"/>
                    </a:lnTo>
                    <a:lnTo>
                      <a:pt x="1" y="184"/>
                    </a:lnTo>
                    <a:lnTo>
                      <a:pt x="1" y="182"/>
                    </a:lnTo>
                    <a:lnTo>
                      <a:pt x="0" y="181"/>
                    </a:lnTo>
                    <a:lnTo>
                      <a:pt x="6" y="174"/>
                    </a:lnTo>
                    <a:lnTo>
                      <a:pt x="8" y="168"/>
                    </a:lnTo>
                    <a:lnTo>
                      <a:pt x="9" y="165"/>
                    </a:lnTo>
                    <a:lnTo>
                      <a:pt x="10" y="162"/>
                    </a:lnTo>
                    <a:lnTo>
                      <a:pt x="11" y="162"/>
                    </a:lnTo>
                    <a:lnTo>
                      <a:pt x="13" y="162"/>
                    </a:lnTo>
                    <a:lnTo>
                      <a:pt x="14" y="162"/>
                    </a:lnTo>
                    <a:lnTo>
                      <a:pt x="15" y="163"/>
                    </a:lnTo>
                    <a:lnTo>
                      <a:pt x="17" y="168"/>
                    </a:lnTo>
                    <a:lnTo>
                      <a:pt x="18" y="173"/>
                    </a:lnTo>
                    <a:lnTo>
                      <a:pt x="23" y="174"/>
                    </a:lnTo>
                    <a:lnTo>
                      <a:pt x="30" y="168"/>
                    </a:lnTo>
                    <a:lnTo>
                      <a:pt x="54" y="168"/>
                    </a:lnTo>
                    <a:lnTo>
                      <a:pt x="74" y="168"/>
                    </a:lnTo>
                    <a:lnTo>
                      <a:pt x="94" y="170"/>
                    </a:lnTo>
                    <a:lnTo>
                      <a:pt x="99" y="170"/>
                    </a:lnTo>
                    <a:lnTo>
                      <a:pt x="103" y="154"/>
                    </a:lnTo>
                    <a:lnTo>
                      <a:pt x="97" y="152"/>
                    </a:lnTo>
                    <a:lnTo>
                      <a:pt x="95" y="134"/>
                    </a:lnTo>
                    <a:lnTo>
                      <a:pt x="94" y="118"/>
                    </a:lnTo>
                    <a:lnTo>
                      <a:pt x="91" y="101"/>
                    </a:lnTo>
                    <a:lnTo>
                      <a:pt x="90" y="83"/>
                    </a:lnTo>
                    <a:lnTo>
                      <a:pt x="89" y="68"/>
                    </a:lnTo>
                    <a:lnTo>
                      <a:pt x="87" y="50"/>
                    </a:lnTo>
                    <a:lnTo>
                      <a:pt x="86" y="33"/>
                    </a:lnTo>
                    <a:lnTo>
                      <a:pt x="85" y="16"/>
                    </a:lnTo>
                    <a:lnTo>
                      <a:pt x="82" y="0"/>
                    </a:lnTo>
                    <a:lnTo>
                      <a:pt x="109" y="0"/>
                    </a:lnTo>
                    <a:lnTo>
                      <a:pt x="127" y="1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4" name="Freeform 63"/>
              <p:cNvSpPr>
                <a:spLocks/>
              </p:cNvSpPr>
              <p:nvPr/>
            </p:nvSpPr>
            <p:spPr bwMode="auto">
              <a:xfrm>
                <a:off x="3820904" y="3328307"/>
                <a:ext cx="296334" cy="314325"/>
              </a:xfrm>
              <a:custGeom>
                <a:avLst/>
                <a:gdLst/>
                <a:ahLst/>
                <a:cxnLst>
                  <a:cxn ang="0">
                    <a:pos x="192" y="56"/>
                  </a:cxn>
                  <a:cxn ang="0">
                    <a:pos x="195" y="63"/>
                  </a:cxn>
                  <a:cxn ang="0">
                    <a:pos x="202" y="69"/>
                  </a:cxn>
                  <a:cxn ang="0">
                    <a:pos x="210" y="70"/>
                  </a:cxn>
                  <a:cxn ang="0">
                    <a:pos x="215" y="75"/>
                  </a:cxn>
                  <a:cxn ang="0">
                    <a:pos x="222" y="78"/>
                  </a:cxn>
                  <a:cxn ang="0">
                    <a:pos x="223" y="83"/>
                  </a:cxn>
                  <a:cxn ang="0">
                    <a:pos x="223" y="88"/>
                  </a:cxn>
                  <a:cxn ang="0">
                    <a:pos x="226" y="94"/>
                  </a:cxn>
                  <a:cxn ang="0">
                    <a:pos x="235" y="91"/>
                  </a:cxn>
                  <a:cxn ang="0">
                    <a:pos x="236" y="129"/>
                  </a:cxn>
                  <a:cxn ang="0">
                    <a:pos x="232" y="150"/>
                  </a:cxn>
                  <a:cxn ang="0">
                    <a:pos x="227" y="157"/>
                  </a:cxn>
                  <a:cxn ang="0">
                    <a:pos x="219" y="158"/>
                  </a:cxn>
                  <a:cxn ang="0">
                    <a:pos x="176" y="165"/>
                  </a:cxn>
                  <a:cxn ang="0">
                    <a:pos x="156" y="172"/>
                  </a:cxn>
                  <a:cxn ang="0">
                    <a:pos x="127" y="193"/>
                  </a:cxn>
                  <a:cxn ang="0">
                    <a:pos x="116" y="198"/>
                  </a:cxn>
                  <a:cxn ang="0">
                    <a:pos x="111" y="213"/>
                  </a:cxn>
                  <a:cxn ang="0">
                    <a:pos x="101" y="224"/>
                  </a:cxn>
                  <a:cxn ang="0">
                    <a:pos x="95" y="238"/>
                  </a:cxn>
                  <a:cxn ang="0">
                    <a:pos x="91" y="246"/>
                  </a:cxn>
                  <a:cxn ang="0">
                    <a:pos x="85" y="248"/>
                  </a:cxn>
                  <a:cxn ang="0">
                    <a:pos x="82" y="245"/>
                  </a:cxn>
                  <a:cxn ang="0">
                    <a:pos x="81" y="240"/>
                  </a:cxn>
                  <a:cxn ang="0">
                    <a:pos x="77" y="243"/>
                  </a:cxn>
                  <a:cxn ang="0">
                    <a:pos x="74" y="246"/>
                  </a:cxn>
                  <a:cxn ang="0">
                    <a:pos x="69" y="251"/>
                  </a:cxn>
                  <a:cxn ang="0">
                    <a:pos x="65" y="248"/>
                  </a:cxn>
                  <a:cxn ang="0">
                    <a:pos x="61" y="245"/>
                  </a:cxn>
                  <a:cxn ang="0">
                    <a:pos x="57" y="248"/>
                  </a:cxn>
                  <a:cxn ang="0">
                    <a:pos x="53" y="246"/>
                  </a:cxn>
                  <a:cxn ang="0">
                    <a:pos x="50" y="235"/>
                  </a:cxn>
                  <a:cxn ang="0">
                    <a:pos x="45" y="237"/>
                  </a:cxn>
                  <a:cxn ang="0">
                    <a:pos x="47" y="231"/>
                  </a:cxn>
                  <a:cxn ang="0">
                    <a:pos x="47" y="227"/>
                  </a:cxn>
                  <a:cxn ang="0">
                    <a:pos x="42" y="224"/>
                  </a:cxn>
                  <a:cxn ang="0">
                    <a:pos x="41" y="215"/>
                  </a:cxn>
                  <a:cxn ang="0">
                    <a:pos x="39" y="209"/>
                  </a:cxn>
                  <a:cxn ang="0">
                    <a:pos x="34" y="212"/>
                  </a:cxn>
                  <a:cxn ang="0">
                    <a:pos x="29" y="216"/>
                  </a:cxn>
                  <a:cxn ang="0">
                    <a:pos x="18" y="215"/>
                  </a:cxn>
                  <a:cxn ang="0">
                    <a:pos x="11" y="215"/>
                  </a:cxn>
                  <a:cxn ang="0">
                    <a:pos x="6" y="216"/>
                  </a:cxn>
                  <a:cxn ang="0">
                    <a:pos x="2" y="213"/>
                  </a:cxn>
                  <a:cxn ang="0">
                    <a:pos x="3" y="207"/>
                  </a:cxn>
                  <a:cxn ang="0">
                    <a:pos x="3" y="202"/>
                  </a:cxn>
                  <a:cxn ang="0">
                    <a:pos x="3" y="198"/>
                  </a:cxn>
                  <a:cxn ang="0">
                    <a:pos x="1" y="193"/>
                  </a:cxn>
                </a:cxnLst>
                <a:rect l="0" t="0" r="r" b="b"/>
                <a:pathLst>
                  <a:path w="236" h="251">
                    <a:moveTo>
                      <a:pt x="119" y="0"/>
                    </a:moveTo>
                    <a:lnTo>
                      <a:pt x="191" y="55"/>
                    </a:lnTo>
                    <a:lnTo>
                      <a:pt x="191" y="56"/>
                    </a:lnTo>
                    <a:lnTo>
                      <a:pt x="192" y="56"/>
                    </a:lnTo>
                    <a:lnTo>
                      <a:pt x="191" y="59"/>
                    </a:lnTo>
                    <a:lnTo>
                      <a:pt x="191" y="61"/>
                    </a:lnTo>
                    <a:lnTo>
                      <a:pt x="194" y="61"/>
                    </a:lnTo>
                    <a:lnTo>
                      <a:pt x="195" y="63"/>
                    </a:lnTo>
                    <a:lnTo>
                      <a:pt x="199" y="64"/>
                    </a:lnTo>
                    <a:lnTo>
                      <a:pt x="199" y="66"/>
                    </a:lnTo>
                    <a:lnTo>
                      <a:pt x="200" y="67"/>
                    </a:lnTo>
                    <a:lnTo>
                      <a:pt x="202" y="69"/>
                    </a:lnTo>
                    <a:lnTo>
                      <a:pt x="203" y="70"/>
                    </a:lnTo>
                    <a:lnTo>
                      <a:pt x="206" y="70"/>
                    </a:lnTo>
                    <a:lnTo>
                      <a:pt x="208" y="70"/>
                    </a:lnTo>
                    <a:lnTo>
                      <a:pt x="210" y="70"/>
                    </a:lnTo>
                    <a:lnTo>
                      <a:pt x="210" y="74"/>
                    </a:lnTo>
                    <a:lnTo>
                      <a:pt x="211" y="74"/>
                    </a:lnTo>
                    <a:lnTo>
                      <a:pt x="214" y="74"/>
                    </a:lnTo>
                    <a:lnTo>
                      <a:pt x="215" y="75"/>
                    </a:lnTo>
                    <a:lnTo>
                      <a:pt x="216" y="75"/>
                    </a:lnTo>
                    <a:lnTo>
                      <a:pt x="219" y="77"/>
                    </a:lnTo>
                    <a:lnTo>
                      <a:pt x="222" y="77"/>
                    </a:lnTo>
                    <a:lnTo>
                      <a:pt x="222" y="78"/>
                    </a:lnTo>
                    <a:lnTo>
                      <a:pt x="223" y="78"/>
                    </a:lnTo>
                    <a:lnTo>
                      <a:pt x="223" y="80"/>
                    </a:lnTo>
                    <a:lnTo>
                      <a:pt x="223" y="81"/>
                    </a:lnTo>
                    <a:lnTo>
                      <a:pt x="223" y="83"/>
                    </a:lnTo>
                    <a:lnTo>
                      <a:pt x="223" y="85"/>
                    </a:lnTo>
                    <a:lnTo>
                      <a:pt x="223" y="86"/>
                    </a:lnTo>
                    <a:lnTo>
                      <a:pt x="222" y="86"/>
                    </a:lnTo>
                    <a:lnTo>
                      <a:pt x="223" y="88"/>
                    </a:lnTo>
                    <a:lnTo>
                      <a:pt x="222" y="89"/>
                    </a:lnTo>
                    <a:lnTo>
                      <a:pt x="222" y="91"/>
                    </a:lnTo>
                    <a:lnTo>
                      <a:pt x="224" y="94"/>
                    </a:lnTo>
                    <a:lnTo>
                      <a:pt x="226" y="94"/>
                    </a:lnTo>
                    <a:lnTo>
                      <a:pt x="227" y="94"/>
                    </a:lnTo>
                    <a:lnTo>
                      <a:pt x="229" y="92"/>
                    </a:lnTo>
                    <a:lnTo>
                      <a:pt x="232" y="92"/>
                    </a:lnTo>
                    <a:lnTo>
                      <a:pt x="235" y="91"/>
                    </a:lnTo>
                    <a:lnTo>
                      <a:pt x="236" y="91"/>
                    </a:lnTo>
                    <a:lnTo>
                      <a:pt x="236" y="96"/>
                    </a:lnTo>
                    <a:lnTo>
                      <a:pt x="236" y="111"/>
                    </a:lnTo>
                    <a:lnTo>
                      <a:pt x="236" y="129"/>
                    </a:lnTo>
                    <a:lnTo>
                      <a:pt x="236" y="146"/>
                    </a:lnTo>
                    <a:lnTo>
                      <a:pt x="235" y="146"/>
                    </a:lnTo>
                    <a:lnTo>
                      <a:pt x="232" y="147"/>
                    </a:lnTo>
                    <a:lnTo>
                      <a:pt x="232" y="150"/>
                    </a:lnTo>
                    <a:lnTo>
                      <a:pt x="231" y="152"/>
                    </a:lnTo>
                    <a:lnTo>
                      <a:pt x="228" y="154"/>
                    </a:lnTo>
                    <a:lnTo>
                      <a:pt x="227" y="155"/>
                    </a:lnTo>
                    <a:lnTo>
                      <a:pt x="227" y="157"/>
                    </a:lnTo>
                    <a:lnTo>
                      <a:pt x="227" y="158"/>
                    </a:lnTo>
                    <a:lnTo>
                      <a:pt x="223" y="157"/>
                    </a:lnTo>
                    <a:lnTo>
                      <a:pt x="219" y="157"/>
                    </a:lnTo>
                    <a:lnTo>
                      <a:pt x="219" y="158"/>
                    </a:lnTo>
                    <a:lnTo>
                      <a:pt x="218" y="158"/>
                    </a:lnTo>
                    <a:lnTo>
                      <a:pt x="194" y="158"/>
                    </a:lnTo>
                    <a:lnTo>
                      <a:pt x="187" y="165"/>
                    </a:lnTo>
                    <a:lnTo>
                      <a:pt x="176" y="165"/>
                    </a:lnTo>
                    <a:lnTo>
                      <a:pt x="168" y="165"/>
                    </a:lnTo>
                    <a:lnTo>
                      <a:pt x="163" y="168"/>
                    </a:lnTo>
                    <a:lnTo>
                      <a:pt x="160" y="169"/>
                    </a:lnTo>
                    <a:lnTo>
                      <a:pt x="156" y="172"/>
                    </a:lnTo>
                    <a:lnTo>
                      <a:pt x="146" y="180"/>
                    </a:lnTo>
                    <a:lnTo>
                      <a:pt x="142" y="185"/>
                    </a:lnTo>
                    <a:lnTo>
                      <a:pt x="138" y="190"/>
                    </a:lnTo>
                    <a:lnTo>
                      <a:pt x="127" y="193"/>
                    </a:lnTo>
                    <a:lnTo>
                      <a:pt x="123" y="194"/>
                    </a:lnTo>
                    <a:lnTo>
                      <a:pt x="120" y="194"/>
                    </a:lnTo>
                    <a:lnTo>
                      <a:pt x="119" y="194"/>
                    </a:lnTo>
                    <a:lnTo>
                      <a:pt x="116" y="198"/>
                    </a:lnTo>
                    <a:lnTo>
                      <a:pt x="115" y="199"/>
                    </a:lnTo>
                    <a:lnTo>
                      <a:pt x="114" y="202"/>
                    </a:lnTo>
                    <a:lnTo>
                      <a:pt x="113" y="207"/>
                    </a:lnTo>
                    <a:lnTo>
                      <a:pt x="111" y="213"/>
                    </a:lnTo>
                    <a:lnTo>
                      <a:pt x="109" y="216"/>
                    </a:lnTo>
                    <a:lnTo>
                      <a:pt x="103" y="220"/>
                    </a:lnTo>
                    <a:lnTo>
                      <a:pt x="102" y="223"/>
                    </a:lnTo>
                    <a:lnTo>
                      <a:pt x="101" y="224"/>
                    </a:lnTo>
                    <a:lnTo>
                      <a:pt x="99" y="227"/>
                    </a:lnTo>
                    <a:lnTo>
                      <a:pt x="99" y="231"/>
                    </a:lnTo>
                    <a:lnTo>
                      <a:pt x="97" y="235"/>
                    </a:lnTo>
                    <a:lnTo>
                      <a:pt x="95" y="238"/>
                    </a:lnTo>
                    <a:lnTo>
                      <a:pt x="95" y="243"/>
                    </a:lnTo>
                    <a:lnTo>
                      <a:pt x="97" y="248"/>
                    </a:lnTo>
                    <a:lnTo>
                      <a:pt x="93" y="248"/>
                    </a:lnTo>
                    <a:lnTo>
                      <a:pt x="91" y="246"/>
                    </a:lnTo>
                    <a:lnTo>
                      <a:pt x="91" y="245"/>
                    </a:lnTo>
                    <a:lnTo>
                      <a:pt x="87" y="245"/>
                    </a:lnTo>
                    <a:lnTo>
                      <a:pt x="86" y="248"/>
                    </a:lnTo>
                    <a:lnTo>
                      <a:pt x="85" y="248"/>
                    </a:lnTo>
                    <a:lnTo>
                      <a:pt x="85" y="249"/>
                    </a:lnTo>
                    <a:lnTo>
                      <a:pt x="82" y="249"/>
                    </a:lnTo>
                    <a:lnTo>
                      <a:pt x="82" y="248"/>
                    </a:lnTo>
                    <a:lnTo>
                      <a:pt x="82" y="245"/>
                    </a:lnTo>
                    <a:lnTo>
                      <a:pt x="81" y="243"/>
                    </a:lnTo>
                    <a:lnTo>
                      <a:pt x="82" y="243"/>
                    </a:lnTo>
                    <a:lnTo>
                      <a:pt x="81" y="242"/>
                    </a:lnTo>
                    <a:lnTo>
                      <a:pt x="81" y="240"/>
                    </a:lnTo>
                    <a:lnTo>
                      <a:pt x="79" y="240"/>
                    </a:lnTo>
                    <a:lnTo>
                      <a:pt x="78" y="240"/>
                    </a:lnTo>
                    <a:lnTo>
                      <a:pt x="78" y="243"/>
                    </a:lnTo>
                    <a:lnTo>
                      <a:pt x="77" y="243"/>
                    </a:lnTo>
                    <a:lnTo>
                      <a:pt x="75" y="242"/>
                    </a:lnTo>
                    <a:lnTo>
                      <a:pt x="74" y="243"/>
                    </a:lnTo>
                    <a:lnTo>
                      <a:pt x="74" y="245"/>
                    </a:lnTo>
                    <a:lnTo>
                      <a:pt x="74" y="246"/>
                    </a:lnTo>
                    <a:lnTo>
                      <a:pt x="71" y="246"/>
                    </a:lnTo>
                    <a:lnTo>
                      <a:pt x="70" y="248"/>
                    </a:lnTo>
                    <a:lnTo>
                      <a:pt x="69" y="249"/>
                    </a:lnTo>
                    <a:lnTo>
                      <a:pt x="69" y="251"/>
                    </a:lnTo>
                    <a:lnTo>
                      <a:pt x="67" y="249"/>
                    </a:lnTo>
                    <a:lnTo>
                      <a:pt x="66" y="249"/>
                    </a:lnTo>
                    <a:lnTo>
                      <a:pt x="66" y="248"/>
                    </a:lnTo>
                    <a:lnTo>
                      <a:pt x="65" y="248"/>
                    </a:lnTo>
                    <a:lnTo>
                      <a:pt x="63" y="249"/>
                    </a:lnTo>
                    <a:lnTo>
                      <a:pt x="63" y="246"/>
                    </a:lnTo>
                    <a:lnTo>
                      <a:pt x="62" y="245"/>
                    </a:lnTo>
                    <a:lnTo>
                      <a:pt x="61" y="245"/>
                    </a:lnTo>
                    <a:lnTo>
                      <a:pt x="61" y="246"/>
                    </a:lnTo>
                    <a:lnTo>
                      <a:pt x="59" y="246"/>
                    </a:lnTo>
                    <a:lnTo>
                      <a:pt x="58" y="246"/>
                    </a:lnTo>
                    <a:lnTo>
                      <a:pt x="57" y="248"/>
                    </a:lnTo>
                    <a:lnTo>
                      <a:pt x="57" y="249"/>
                    </a:lnTo>
                    <a:lnTo>
                      <a:pt x="54" y="249"/>
                    </a:lnTo>
                    <a:lnTo>
                      <a:pt x="54" y="248"/>
                    </a:lnTo>
                    <a:lnTo>
                      <a:pt x="53" y="246"/>
                    </a:lnTo>
                    <a:lnTo>
                      <a:pt x="53" y="245"/>
                    </a:lnTo>
                    <a:lnTo>
                      <a:pt x="51" y="245"/>
                    </a:lnTo>
                    <a:lnTo>
                      <a:pt x="50" y="243"/>
                    </a:lnTo>
                    <a:lnTo>
                      <a:pt x="50" y="235"/>
                    </a:lnTo>
                    <a:lnTo>
                      <a:pt x="49" y="234"/>
                    </a:lnTo>
                    <a:lnTo>
                      <a:pt x="47" y="234"/>
                    </a:lnTo>
                    <a:lnTo>
                      <a:pt x="46" y="234"/>
                    </a:lnTo>
                    <a:lnTo>
                      <a:pt x="45" y="237"/>
                    </a:lnTo>
                    <a:lnTo>
                      <a:pt x="45" y="234"/>
                    </a:lnTo>
                    <a:lnTo>
                      <a:pt x="46" y="232"/>
                    </a:lnTo>
                    <a:lnTo>
                      <a:pt x="47" y="232"/>
                    </a:lnTo>
                    <a:lnTo>
                      <a:pt x="47" y="231"/>
                    </a:lnTo>
                    <a:lnTo>
                      <a:pt x="49" y="231"/>
                    </a:lnTo>
                    <a:lnTo>
                      <a:pt x="49" y="229"/>
                    </a:lnTo>
                    <a:lnTo>
                      <a:pt x="49" y="227"/>
                    </a:lnTo>
                    <a:lnTo>
                      <a:pt x="47" y="227"/>
                    </a:lnTo>
                    <a:lnTo>
                      <a:pt x="46" y="227"/>
                    </a:lnTo>
                    <a:lnTo>
                      <a:pt x="45" y="226"/>
                    </a:lnTo>
                    <a:lnTo>
                      <a:pt x="43" y="223"/>
                    </a:lnTo>
                    <a:lnTo>
                      <a:pt x="42" y="224"/>
                    </a:lnTo>
                    <a:lnTo>
                      <a:pt x="42" y="218"/>
                    </a:lnTo>
                    <a:lnTo>
                      <a:pt x="42" y="216"/>
                    </a:lnTo>
                    <a:lnTo>
                      <a:pt x="41" y="216"/>
                    </a:lnTo>
                    <a:lnTo>
                      <a:pt x="41" y="215"/>
                    </a:lnTo>
                    <a:lnTo>
                      <a:pt x="41" y="213"/>
                    </a:lnTo>
                    <a:lnTo>
                      <a:pt x="39" y="213"/>
                    </a:lnTo>
                    <a:lnTo>
                      <a:pt x="39" y="210"/>
                    </a:lnTo>
                    <a:lnTo>
                      <a:pt x="39" y="209"/>
                    </a:lnTo>
                    <a:lnTo>
                      <a:pt x="38" y="209"/>
                    </a:lnTo>
                    <a:lnTo>
                      <a:pt x="37" y="210"/>
                    </a:lnTo>
                    <a:lnTo>
                      <a:pt x="34" y="209"/>
                    </a:lnTo>
                    <a:lnTo>
                      <a:pt x="34" y="212"/>
                    </a:lnTo>
                    <a:lnTo>
                      <a:pt x="33" y="212"/>
                    </a:lnTo>
                    <a:lnTo>
                      <a:pt x="29" y="213"/>
                    </a:lnTo>
                    <a:lnTo>
                      <a:pt x="29" y="215"/>
                    </a:lnTo>
                    <a:lnTo>
                      <a:pt x="29" y="216"/>
                    </a:lnTo>
                    <a:lnTo>
                      <a:pt x="25" y="215"/>
                    </a:lnTo>
                    <a:lnTo>
                      <a:pt x="22" y="213"/>
                    </a:lnTo>
                    <a:lnTo>
                      <a:pt x="19" y="213"/>
                    </a:lnTo>
                    <a:lnTo>
                      <a:pt x="18" y="215"/>
                    </a:lnTo>
                    <a:lnTo>
                      <a:pt x="17" y="216"/>
                    </a:lnTo>
                    <a:lnTo>
                      <a:pt x="15" y="218"/>
                    </a:lnTo>
                    <a:lnTo>
                      <a:pt x="13" y="218"/>
                    </a:lnTo>
                    <a:lnTo>
                      <a:pt x="11" y="215"/>
                    </a:lnTo>
                    <a:lnTo>
                      <a:pt x="10" y="213"/>
                    </a:lnTo>
                    <a:lnTo>
                      <a:pt x="9" y="213"/>
                    </a:lnTo>
                    <a:lnTo>
                      <a:pt x="7" y="216"/>
                    </a:lnTo>
                    <a:lnTo>
                      <a:pt x="6" y="216"/>
                    </a:lnTo>
                    <a:lnTo>
                      <a:pt x="5" y="216"/>
                    </a:lnTo>
                    <a:lnTo>
                      <a:pt x="3" y="216"/>
                    </a:lnTo>
                    <a:lnTo>
                      <a:pt x="2" y="215"/>
                    </a:lnTo>
                    <a:lnTo>
                      <a:pt x="2" y="213"/>
                    </a:lnTo>
                    <a:lnTo>
                      <a:pt x="3" y="212"/>
                    </a:lnTo>
                    <a:lnTo>
                      <a:pt x="5" y="210"/>
                    </a:lnTo>
                    <a:lnTo>
                      <a:pt x="5" y="209"/>
                    </a:lnTo>
                    <a:lnTo>
                      <a:pt x="3" y="207"/>
                    </a:lnTo>
                    <a:lnTo>
                      <a:pt x="3" y="205"/>
                    </a:lnTo>
                    <a:lnTo>
                      <a:pt x="5" y="204"/>
                    </a:lnTo>
                    <a:lnTo>
                      <a:pt x="5" y="202"/>
                    </a:lnTo>
                    <a:lnTo>
                      <a:pt x="3" y="202"/>
                    </a:lnTo>
                    <a:lnTo>
                      <a:pt x="3" y="201"/>
                    </a:lnTo>
                    <a:lnTo>
                      <a:pt x="5" y="201"/>
                    </a:lnTo>
                    <a:lnTo>
                      <a:pt x="5" y="199"/>
                    </a:lnTo>
                    <a:lnTo>
                      <a:pt x="3" y="198"/>
                    </a:lnTo>
                    <a:lnTo>
                      <a:pt x="2" y="196"/>
                    </a:lnTo>
                    <a:lnTo>
                      <a:pt x="2" y="194"/>
                    </a:lnTo>
                    <a:lnTo>
                      <a:pt x="1" y="194"/>
                    </a:lnTo>
                    <a:lnTo>
                      <a:pt x="1" y="193"/>
                    </a:lnTo>
                    <a:lnTo>
                      <a:pt x="0" y="19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5" name="Freeform 64"/>
              <p:cNvSpPr>
                <a:spLocks/>
              </p:cNvSpPr>
              <p:nvPr/>
            </p:nvSpPr>
            <p:spPr bwMode="auto">
              <a:xfrm>
                <a:off x="3810641" y="3310618"/>
                <a:ext cx="159071" cy="259897"/>
              </a:xfrm>
              <a:custGeom>
                <a:avLst/>
                <a:gdLst/>
                <a:ahLst/>
                <a:cxnLst>
                  <a:cxn ang="0">
                    <a:pos x="8" y="206"/>
                  </a:cxn>
                  <a:cxn ang="0">
                    <a:pos x="6" y="206"/>
                  </a:cxn>
                  <a:cxn ang="0">
                    <a:pos x="5" y="206"/>
                  </a:cxn>
                  <a:cxn ang="0">
                    <a:pos x="5" y="204"/>
                  </a:cxn>
                  <a:cxn ang="0">
                    <a:pos x="2" y="201"/>
                  </a:cxn>
                  <a:cxn ang="0">
                    <a:pos x="2" y="200"/>
                  </a:cxn>
                  <a:cxn ang="0">
                    <a:pos x="4" y="198"/>
                  </a:cxn>
                  <a:cxn ang="0">
                    <a:pos x="4" y="196"/>
                  </a:cxn>
                  <a:cxn ang="0">
                    <a:pos x="2" y="195"/>
                  </a:cxn>
                  <a:cxn ang="0">
                    <a:pos x="2" y="192"/>
                  </a:cxn>
                  <a:cxn ang="0">
                    <a:pos x="2" y="190"/>
                  </a:cxn>
                  <a:cxn ang="0">
                    <a:pos x="2" y="189"/>
                  </a:cxn>
                  <a:cxn ang="0">
                    <a:pos x="1" y="189"/>
                  </a:cxn>
                  <a:cxn ang="0">
                    <a:pos x="1" y="187"/>
                  </a:cxn>
                  <a:cxn ang="0">
                    <a:pos x="0" y="187"/>
                  </a:cxn>
                  <a:cxn ang="0">
                    <a:pos x="0" y="185"/>
                  </a:cxn>
                  <a:cxn ang="0">
                    <a:pos x="1" y="184"/>
                  </a:cxn>
                  <a:cxn ang="0">
                    <a:pos x="1" y="182"/>
                  </a:cxn>
                  <a:cxn ang="0">
                    <a:pos x="0" y="181"/>
                  </a:cxn>
                  <a:cxn ang="0">
                    <a:pos x="6" y="174"/>
                  </a:cxn>
                  <a:cxn ang="0">
                    <a:pos x="8" y="168"/>
                  </a:cxn>
                  <a:cxn ang="0">
                    <a:pos x="9" y="165"/>
                  </a:cxn>
                  <a:cxn ang="0">
                    <a:pos x="10" y="162"/>
                  </a:cxn>
                  <a:cxn ang="0">
                    <a:pos x="11" y="162"/>
                  </a:cxn>
                  <a:cxn ang="0">
                    <a:pos x="13" y="162"/>
                  </a:cxn>
                  <a:cxn ang="0">
                    <a:pos x="14" y="162"/>
                  </a:cxn>
                  <a:cxn ang="0">
                    <a:pos x="15" y="163"/>
                  </a:cxn>
                  <a:cxn ang="0">
                    <a:pos x="17" y="168"/>
                  </a:cxn>
                  <a:cxn ang="0">
                    <a:pos x="18" y="173"/>
                  </a:cxn>
                  <a:cxn ang="0">
                    <a:pos x="23" y="174"/>
                  </a:cxn>
                  <a:cxn ang="0">
                    <a:pos x="30" y="168"/>
                  </a:cxn>
                  <a:cxn ang="0">
                    <a:pos x="54" y="168"/>
                  </a:cxn>
                  <a:cxn ang="0">
                    <a:pos x="74" y="168"/>
                  </a:cxn>
                  <a:cxn ang="0">
                    <a:pos x="94" y="170"/>
                  </a:cxn>
                  <a:cxn ang="0">
                    <a:pos x="99" y="170"/>
                  </a:cxn>
                  <a:cxn ang="0">
                    <a:pos x="103" y="154"/>
                  </a:cxn>
                  <a:cxn ang="0">
                    <a:pos x="97" y="152"/>
                  </a:cxn>
                  <a:cxn ang="0">
                    <a:pos x="95" y="134"/>
                  </a:cxn>
                  <a:cxn ang="0">
                    <a:pos x="94" y="118"/>
                  </a:cxn>
                  <a:cxn ang="0">
                    <a:pos x="91" y="101"/>
                  </a:cxn>
                  <a:cxn ang="0">
                    <a:pos x="90" y="83"/>
                  </a:cxn>
                  <a:cxn ang="0">
                    <a:pos x="89" y="68"/>
                  </a:cxn>
                  <a:cxn ang="0">
                    <a:pos x="87" y="50"/>
                  </a:cxn>
                  <a:cxn ang="0">
                    <a:pos x="86" y="33"/>
                  </a:cxn>
                  <a:cxn ang="0">
                    <a:pos x="85" y="16"/>
                  </a:cxn>
                  <a:cxn ang="0">
                    <a:pos x="82" y="0"/>
                  </a:cxn>
                  <a:cxn ang="0">
                    <a:pos x="109" y="0"/>
                  </a:cxn>
                  <a:cxn ang="0">
                    <a:pos x="127" y="13"/>
                  </a:cxn>
                </a:cxnLst>
                <a:rect l="0" t="0" r="r" b="b"/>
                <a:pathLst>
                  <a:path w="127" h="206">
                    <a:moveTo>
                      <a:pt x="8" y="206"/>
                    </a:moveTo>
                    <a:lnTo>
                      <a:pt x="6" y="206"/>
                    </a:lnTo>
                    <a:lnTo>
                      <a:pt x="5" y="206"/>
                    </a:lnTo>
                    <a:lnTo>
                      <a:pt x="5" y="204"/>
                    </a:lnTo>
                    <a:lnTo>
                      <a:pt x="2" y="201"/>
                    </a:lnTo>
                    <a:lnTo>
                      <a:pt x="2" y="200"/>
                    </a:lnTo>
                    <a:lnTo>
                      <a:pt x="4" y="198"/>
                    </a:lnTo>
                    <a:lnTo>
                      <a:pt x="4" y="196"/>
                    </a:lnTo>
                    <a:lnTo>
                      <a:pt x="2" y="195"/>
                    </a:lnTo>
                    <a:lnTo>
                      <a:pt x="2" y="192"/>
                    </a:lnTo>
                    <a:lnTo>
                      <a:pt x="2" y="190"/>
                    </a:lnTo>
                    <a:lnTo>
                      <a:pt x="2" y="189"/>
                    </a:lnTo>
                    <a:lnTo>
                      <a:pt x="1" y="189"/>
                    </a:lnTo>
                    <a:lnTo>
                      <a:pt x="1" y="187"/>
                    </a:lnTo>
                    <a:lnTo>
                      <a:pt x="0" y="187"/>
                    </a:lnTo>
                    <a:lnTo>
                      <a:pt x="0" y="185"/>
                    </a:lnTo>
                    <a:lnTo>
                      <a:pt x="1" y="184"/>
                    </a:lnTo>
                    <a:lnTo>
                      <a:pt x="1" y="182"/>
                    </a:lnTo>
                    <a:lnTo>
                      <a:pt x="0" y="181"/>
                    </a:lnTo>
                    <a:lnTo>
                      <a:pt x="6" y="174"/>
                    </a:lnTo>
                    <a:lnTo>
                      <a:pt x="8" y="168"/>
                    </a:lnTo>
                    <a:lnTo>
                      <a:pt x="9" y="165"/>
                    </a:lnTo>
                    <a:lnTo>
                      <a:pt x="10" y="162"/>
                    </a:lnTo>
                    <a:lnTo>
                      <a:pt x="11" y="162"/>
                    </a:lnTo>
                    <a:lnTo>
                      <a:pt x="13" y="162"/>
                    </a:lnTo>
                    <a:lnTo>
                      <a:pt x="14" y="162"/>
                    </a:lnTo>
                    <a:lnTo>
                      <a:pt x="15" y="163"/>
                    </a:lnTo>
                    <a:lnTo>
                      <a:pt x="17" y="168"/>
                    </a:lnTo>
                    <a:lnTo>
                      <a:pt x="18" y="173"/>
                    </a:lnTo>
                    <a:lnTo>
                      <a:pt x="23" y="174"/>
                    </a:lnTo>
                    <a:lnTo>
                      <a:pt x="30" y="168"/>
                    </a:lnTo>
                    <a:lnTo>
                      <a:pt x="54" y="168"/>
                    </a:lnTo>
                    <a:lnTo>
                      <a:pt x="74" y="168"/>
                    </a:lnTo>
                    <a:lnTo>
                      <a:pt x="94" y="170"/>
                    </a:lnTo>
                    <a:lnTo>
                      <a:pt x="99" y="170"/>
                    </a:lnTo>
                    <a:lnTo>
                      <a:pt x="103" y="154"/>
                    </a:lnTo>
                    <a:lnTo>
                      <a:pt x="97" y="152"/>
                    </a:lnTo>
                    <a:lnTo>
                      <a:pt x="95" y="134"/>
                    </a:lnTo>
                    <a:lnTo>
                      <a:pt x="94" y="118"/>
                    </a:lnTo>
                    <a:lnTo>
                      <a:pt x="91" y="101"/>
                    </a:lnTo>
                    <a:lnTo>
                      <a:pt x="90" y="83"/>
                    </a:lnTo>
                    <a:lnTo>
                      <a:pt x="89" y="68"/>
                    </a:lnTo>
                    <a:lnTo>
                      <a:pt x="87" y="50"/>
                    </a:lnTo>
                    <a:lnTo>
                      <a:pt x="86" y="33"/>
                    </a:lnTo>
                    <a:lnTo>
                      <a:pt x="85" y="16"/>
                    </a:lnTo>
                    <a:lnTo>
                      <a:pt x="82" y="0"/>
                    </a:lnTo>
                    <a:lnTo>
                      <a:pt x="109" y="0"/>
                    </a:lnTo>
                    <a:lnTo>
                      <a:pt x="127" y="1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6" name="Freeform 65"/>
              <p:cNvSpPr>
                <a:spLocks/>
              </p:cNvSpPr>
              <p:nvPr/>
            </p:nvSpPr>
            <p:spPr bwMode="auto">
              <a:xfrm>
                <a:off x="3719561" y="3248025"/>
                <a:ext cx="159071" cy="152400"/>
              </a:xfrm>
              <a:custGeom>
                <a:avLst/>
                <a:gdLst/>
                <a:ahLst/>
                <a:cxnLst>
                  <a:cxn ang="0">
                    <a:pos x="54" y="112"/>
                  </a:cxn>
                  <a:cxn ang="0">
                    <a:pos x="41" y="112"/>
                  </a:cxn>
                  <a:cxn ang="0">
                    <a:pos x="26" y="112"/>
                  </a:cxn>
                  <a:cxn ang="0">
                    <a:pos x="12" y="112"/>
                  </a:cxn>
                  <a:cxn ang="0">
                    <a:pos x="4" y="112"/>
                  </a:cxn>
                  <a:cxn ang="0">
                    <a:pos x="4" y="115"/>
                  </a:cxn>
                  <a:cxn ang="0">
                    <a:pos x="1" y="117"/>
                  </a:cxn>
                  <a:cxn ang="0">
                    <a:pos x="0" y="118"/>
                  </a:cxn>
                  <a:cxn ang="0">
                    <a:pos x="1" y="118"/>
                  </a:cxn>
                  <a:cxn ang="0">
                    <a:pos x="0" y="120"/>
                  </a:cxn>
                  <a:cxn ang="0">
                    <a:pos x="0" y="117"/>
                  </a:cxn>
                  <a:cxn ang="0">
                    <a:pos x="1" y="106"/>
                  </a:cxn>
                  <a:cxn ang="0">
                    <a:pos x="4" y="98"/>
                  </a:cxn>
                  <a:cxn ang="0">
                    <a:pos x="8" y="96"/>
                  </a:cxn>
                  <a:cxn ang="0">
                    <a:pos x="10" y="87"/>
                  </a:cxn>
                  <a:cxn ang="0">
                    <a:pos x="13" y="84"/>
                  </a:cxn>
                  <a:cxn ang="0">
                    <a:pos x="12" y="81"/>
                  </a:cxn>
                  <a:cxn ang="0">
                    <a:pos x="17" y="73"/>
                  </a:cxn>
                  <a:cxn ang="0">
                    <a:pos x="18" y="71"/>
                  </a:cxn>
                  <a:cxn ang="0">
                    <a:pos x="20" y="68"/>
                  </a:cxn>
                  <a:cxn ang="0">
                    <a:pos x="21" y="65"/>
                  </a:cxn>
                  <a:cxn ang="0">
                    <a:pos x="29" y="55"/>
                  </a:cxn>
                  <a:cxn ang="0">
                    <a:pos x="33" y="48"/>
                  </a:cxn>
                  <a:cxn ang="0">
                    <a:pos x="33" y="43"/>
                  </a:cxn>
                  <a:cxn ang="0">
                    <a:pos x="36" y="35"/>
                  </a:cxn>
                  <a:cxn ang="0">
                    <a:pos x="37" y="29"/>
                  </a:cxn>
                  <a:cxn ang="0">
                    <a:pos x="42" y="24"/>
                  </a:cxn>
                  <a:cxn ang="0">
                    <a:pos x="48" y="21"/>
                  </a:cxn>
                  <a:cxn ang="0">
                    <a:pos x="52" y="16"/>
                  </a:cxn>
                  <a:cxn ang="0">
                    <a:pos x="53" y="11"/>
                  </a:cxn>
                  <a:cxn ang="0">
                    <a:pos x="54" y="10"/>
                  </a:cxn>
                  <a:cxn ang="0">
                    <a:pos x="56" y="7"/>
                  </a:cxn>
                  <a:cxn ang="0">
                    <a:pos x="58" y="2"/>
                  </a:cxn>
                  <a:cxn ang="0">
                    <a:pos x="60" y="0"/>
                  </a:cxn>
                  <a:cxn ang="0">
                    <a:pos x="62" y="0"/>
                  </a:cxn>
                  <a:cxn ang="0">
                    <a:pos x="72" y="0"/>
                  </a:cxn>
                  <a:cxn ang="0">
                    <a:pos x="81" y="0"/>
                  </a:cxn>
                  <a:cxn ang="0">
                    <a:pos x="93" y="0"/>
                  </a:cxn>
                  <a:cxn ang="0">
                    <a:pos x="103" y="0"/>
                  </a:cxn>
                  <a:cxn ang="0">
                    <a:pos x="115" y="0"/>
                  </a:cxn>
                  <a:cxn ang="0">
                    <a:pos x="126" y="0"/>
                  </a:cxn>
                  <a:cxn ang="0">
                    <a:pos x="126" y="10"/>
                  </a:cxn>
                  <a:cxn ang="0">
                    <a:pos x="126" y="30"/>
                  </a:cxn>
                  <a:cxn ang="0">
                    <a:pos x="111" y="30"/>
                  </a:cxn>
                  <a:cxn ang="0">
                    <a:pos x="97" y="30"/>
                  </a:cxn>
                  <a:cxn ang="0">
                    <a:pos x="82" y="30"/>
                  </a:cxn>
                  <a:cxn ang="0">
                    <a:pos x="77" y="30"/>
                  </a:cxn>
                  <a:cxn ang="0">
                    <a:pos x="77" y="48"/>
                  </a:cxn>
                  <a:cxn ang="0">
                    <a:pos x="77" y="65"/>
                  </a:cxn>
                  <a:cxn ang="0">
                    <a:pos x="77" y="76"/>
                  </a:cxn>
                  <a:cxn ang="0">
                    <a:pos x="72" y="77"/>
                  </a:cxn>
                  <a:cxn ang="0">
                    <a:pos x="66" y="77"/>
                  </a:cxn>
                  <a:cxn ang="0">
                    <a:pos x="62" y="79"/>
                  </a:cxn>
                  <a:cxn ang="0">
                    <a:pos x="61" y="81"/>
                  </a:cxn>
                  <a:cxn ang="0">
                    <a:pos x="60" y="82"/>
                  </a:cxn>
                  <a:cxn ang="0">
                    <a:pos x="58" y="85"/>
                  </a:cxn>
                  <a:cxn ang="0">
                    <a:pos x="58" y="87"/>
                  </a:cxn>
                  <a:cxn ang="0">
                    <a:pos x="58" y="95"/>
                  </a:cxn>
                  <a:cxn ang="0">
                    <a:pos x="60" y="101"/>
                  </a:cxn>
                  <a:cxn ang="0">
                    <a:pos x="60" y="107"/>
                  </a:cxn>
                  <a:cxn ang="0">
                    <a:pos x="61" y="112"/>
                  </a:cxn>
                  <a:cxn ang="0">
                    <a:pos x="54" y="112"/>
                  </a:cxn>
                </a:cxnLst>
                <a:rect l="0" t="0" r="r" b="b"/>
                <a:pathLst>
                  <a:path w="126" h="120">
                    <a:moveTo>
                      <a:pt x="54" y="112"/>
                    </a:moveTo>
                    <a:lnTo>
                      <a:pt x="41" y="112"/>
                    </a:lnTo>
                    <a:lnTo>
                      <a:pt x="26" y="112"/>
                    </a:lnTo>
                    <a:lnTo>
                      <a:pt x="12" y="112"/>
                    </a:lnTo>
                    <a:lnTo>
                      <a:pt x="4" y="112"/>
                    </a:lnTo>
                    <a:lnTo>
                      <a:pt x="4" y="115"/>
                    </a:lnTo>
                    <a:lnTo>
                      <a:pt x="1" y="117"/>
                    </a:lnTo>
                    <a:lnTo>
                      <a:pt x="0" y="118"/>
                    </a:lnTo>
                    <a:lnTo>
                      <a:pt x="1" y="118"/>
                    </a:lnTo>
                    <a:lnTo>
                      <a:pt x="0" y="120"/>
                    </a:lnTo>
                    <a:lnTo>
                      <a:pt x="0" y="117"/>
                    </a:lnTo>
                    <a:lnTo>
                      <a:pt x="1" y="106"/>
                    </a:lnTo>
                    <a:lnTo>
                      <a:pt x="4" y="98"/>
                    </a:lnTo>
                    <a:lnTo>
                      <a:pt x="8" y="96"/>
                    </a:lnTo>
                    <a:lnTo>
                      <a:pt x="10" y="87"/>
                    </a:lnTo>
                    <a:lnTo>
                      <a:pt x="13" y="84"/>
                    </a:lnTo>
                    <a:lnTo>
                      <a:pt x="12" y="81"/>
                    </a:lnTo>
                    <a:lnTo>
                      <a:pt x="17" y="73"/>
                    </a:lnTo>
                    <a:lnTo>
                      <a:pt x="18" y="71"/>
                    </a:lnTo>
                    <a:lnTo>
                      <a:pt x="20" y="68"/>
                    </a:lnTo>
                    <a:lnTo>
                      <a:pt x="21" y="65"/>
                    </a:lnTo>
                    <a:lnTo>
                      <a:pt x="29" y="55"/>
                    </a:lnTo>
                    <a:lnTo>
                      <a:pt x="33" y="48"/>
                    </a:lnTo>
                    <a:lnTo>
                      <a:pt x="33" y="43"/>
                    </a:lnTo>
                    <a:lnTo>
                      <a:pt x="36" y="35"/>
                    </a:lnTo>
                    <a:lnTo>
                      <a:pt x="37" y="29"/>
                    </a:lnTo>
                    <a:lnTo>
                      <a:pt x="42" y="24"/>
                    </a:lnTo>
                    <a:lnTo>
                      <a:pt x="48" y="21"/>
                    </a:lnTo>
                    <a:lnTo>
                      <a:pt x="52" y="16"/>
                    </a:lnTo>
                    <a:lnTo>
                      <a:pt x="53" y="11"/>
                    </a:lnTo>
                    <a:lnTo>
                      <a:pt x="54" y="10"/>
                    </a:lnTo>
                    <a:lnTo>
                      <a:pt x="56" y="7"/>
                    </a:lnTo>
                    <a:lnTo>
                      <a:pt x="58" y="2"/>
                    </a:lnTo>
                    <a:lnTo>
                      <a:pt x="60" y="0"/>
                    </a:lnTo>
                    <a:lnTo>
                      <a:pt x="62" y="0"/>
                    </a:lnTo>
                    <a:lnTo>
                      <a:pt x="72" y="0"/>
                    </a:lnTo>
                    <a:lnTo>
                      <a:pt x="81" y="0"/>
                    </a:lnTo>
                    <a:lnTo>
                      <a:pt x="93" y="0"/>
                    </a:lnTo>
                    <a:lnTo>
                      <a:pt x="103" y="0"/>
                    </a:lnTo>
                    <a:lnTo>
                      <a:pt x="115" y="0"/>
                    </a:lnTo>
                    <a:lnTo>
                      <a:pt x="126" y="0"/>
                    </a:lnTo>
                    <a:lnTo>
                      <a:pt x="126" y="10"/>
                    </a:lnTo>
                    <a:lnTo>
                      <a:pt x="126" y="30"/>
                    </a:lnTo>
                    <a:lnTo>
                      <a:pt x="111" y="30"/>
                    </a:lnTo>
                    <a:lnTo>
                      <a:pt x="97" y="30"/>
                    </a:lnTo>
                    <a:lnTo>
                      <a:pt x="82" y="30"/>
                    </a:lnTo>
                    <a:lnTo>
                      <a:pt x="77" y="30"/>
                    </a:lnTo>
                    <a:lnTo>
                      <a:pt x="77" y="48"/>
                    </a:lnTo>
                    <a:lnTo>
                      <a:pt x="77" y="65"/>
                    </a:lnTo>
                    <a:lnTo>
                      <a:pt x="77" y="76"/>
                    </a:lnTo>
                    <a:lnTo>
                      <a:pt x="72" y="77"/>
                    </a:lnTo>
                    <a:lnTo>
                      <a:pt x="66" y="77"/>
                    </a:lnTo>
                    <a:lnTo>
                      <a:pt x="62" y="79"/>
                    </a:lnTo>
                    <a:lnTo>
                      <a:pt x="61" y="81"/>
                    </a:lnTo>
                    <a:lnTo>
                      <a:pt x="60" y="82"/>
                    </a:lnTo>
                    <a:lnTo>
                      <a:pt x="58" y="85"/>
                    </a:lnTo>
                    <a:lnTo>
                      <a:pt x="58" y="87"/>
                    </a:lnTo>
                    <a:lnTo>
                      <a:pt x="58" y="95"/>
                    </a:lnTo>
                    <a:lnTo>
                      <a:pt x="60" y="101"/>
                    </a:lnTo>
                    <a:lnTo>
                      <a:pt x="60" y="107"/>
                    </a:lnTo>
                    <a:lnTo>
                      <a:pt x="61" y="112"/>
                    </a:lnTo>
                    <a:lnTo>
                      <a:pt x="54" y="11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7" name="Freeform 66"/>
              <p:cNvSpPr>
                <a:spLocks/>
              </p:cNvSpPr>
              <p:nvPr/>
            </p:nvSpPr>
            <p:spPr bwMode="auto">
              <a:xfrm>
                <a:off x="3719561" y="3248025"/>
                <a:ext cx="159071" cy="152400"/>
              </a:xfrm>
              <a:custGeom>
                <a:avLst/>
                <a:gdLst/>
                <a:ahLst/>
                <a:cxnLst>
                  <a:cxn ang="0">
                    <a:pos x="54" y="112"/>
                  </a:cxn>
                  <a:cxn ang="0">
                    <a:pos x="41" y="112"/>
                  </a:cxn>
                  <a:cxn ang="0">
                    <a:pos x="26" y="112"/>
                  </a:cxn>
                  <a:cxn ang="0">
                    <a:pos x="12" y="112"/>
                  </a:cxn>
                  <a:cxn ang="0">
                    <a:pos x="4" y="112"/>
                  </a:cxn>
                  <a:cxn ang="0">
                    <a:pos x="4" y="115"/>
                  </a:cxn>
                  <a:cxn ang="0">
                    <a:pos x="1" y="117"/>
                  </a:cxn>
                  <a:cxn ang="0">
                    <a:pos x="0" y="118"/>
                  </a:cxn>
                  <a:cxn ang="0">
                    <a:pos x="1" y="118"/>
                  </a:cxn>
                  <a:cxn ang="0">
                    <a:pos x="0" y="120"/>
                  </a:cxn>
                  <a:cxn ang="0">
                    <a:pos x="0" y="117"/>
                  </a:cxn>
                  <a:cxn ang="0">
                    <a:pos x="1" y="106"/>
                  </a:cxn>
                  <a:cxn ang="0">
                    <a:pos x="4" y="98"/>
                  </a:cxn>
                  <a:cxn ang="0">
                    <a:pos x="8" y="96"/>
                  </a:cxn>
                  <a:cxn ang="0">
                    <a:pos x="10" y="87"/>
                  </a:cxn>
                  <a:cxn ang="0">
                    <a:pos x="13" y="84"/>
                  </a:cxn>
                  <a:cxn ang="0">
                    <a:pos x="12" y="81"/>
                  </a:cxn>
                  <a:cxn ang="0">
                    <a:pos x="17" y="73"/>
                  </a:cxn>
                  <a:cxn ang="0">
                    <a:pos x="18" y="71"/>
                  </a:cxn>
                  <a:cxn ang="0">
                    <a:pos x="20" y="68"/>
                  </a:cxn>
                  <a:cxn ang="0">
                    <a:pos x="21" y="65"/>
                  </a:cxn>
                  <a:cxn ang="0">
                    <a:pos x="29" y="55"/>
                  </a:cxn>
                  <a:cxn ang="0">
                    <a:pos x="33" y="48"/>
                  </a:cxn>
                  <a:cxn ang="0">
                    <a:pos x="33" y="43"/>
                  </a:cxn>
                  <a:cxn ang="0">
                    <a:pos x="36" y="35"/>
                  </a:cxn>
                  <a:cxn ang="0">
                    <a:pos x="37" y="29"/>
                  </a:cxn>
                  <a:cxn ang="0">
                    <a:pos x="42" y="24"/>
                  </a:cxn>
                  <a:cxn ang="0">
                    <a:pos x="48" y="21"/>
                  </a:cxn>
                  <a:cxn ang="0">
                    <a:pos x="52" y="16"/>
                  </a:cxn>
                  <a:cxn ang="0">
                    <a:pos x="53" y="11"/>
                  </a:cxn>
                  <a:cxn ang="0">
                    <a:pos x="54" y="10"/>
                  </a:cxn>
                  <a:cxn ang="0">
                    <a:pos x="56" y="7"/>
                  </a:cxn>
                  <a:cxn ang="0">
                    <a:pos x="58" y="2"/>
                  </a:cxn>
                  <a:cxn ang="0">
                    <a:pos x="60" y="0"/>
                  </a:cxn>
                  <a:cxn ang="0">
                    <a:pos x="62" y="0"/>
                  </a:cxn>
                  <a:cxn ang="0">
                    <a:pos x="72" y="0"/>
                  </a:cxn>
                  <a:cxn ang="0">
                    <a:pos x="81" y="0"/>
                  </a:cxn>
                  <a:cxn ang="0">
                    <a:pos x="93" y="0"/>
                  </a:cxn>
                  <a:cxn ang="0">
                    <a:pos x="103" y="0"/>
                  </a:cxn>
                  <a:cxn ang="0">
                    <a:pos x="115" y="0"/>
                  </a:cxn>
                  <a:cxn ang="0">
                    <a:pos x="126" y="0"/>
                  </a:cxn>
                  <a:cxn ang="0">
                    <a:pos x="126" y="10"/>
                  </a:cxn>
                  <a:cxn ang="0">
                    <a:pos x="126" y="30"/>
                  </a:cxn>
                  <a:cxn ang="0">
                    <a:pos x="111" y="30"/>
                  </a:cxn>
                  <a:cxn ang="0">
                    <a:pos x="97" y="30"/>
                  </a:cxn>
                  <a:cxn ang="0">
                    <a:pos x="82" y="30"/>
                  </a:cxn>
                  <a:cxn ang="0">
                    <a:pos x="77" y="30"/>
                  </a:cxn>
                  <a:cxn ang="0">
                    <a:pos x="77" y="48"/>
                  </a:cxn>
                  <a:cxn ang="0">
                    <a:pos x="77" y="65"/>
                  </a:cxn>
                  <a:cxn ang="0">
                    <a:pos x="77" y="76"/>
                  </a:cxn>
                  <a:cxn ang="0">
                    <a:pos x="72" y="77"/>
                  </a:cxn>
                  <a:cxn ang="0">
                    <a:pos x="66" y="77"/>
                  </a:cxn>
                  <a:cxn ang="0">
                    <a:pos x="62" y="79"/>
                  </a:cxn>
                  <a:cxn ang="0">
                    <a:pos x="61" y="81"/>
                  </a:cxn>
                  <a:cxn ang="0">
                    <a:pos x="60" y="82"/>
                  </a:cxn>
                  <a:cxn ang="0">
                    <a:pos x="58" y="85"/>
                  </a:cxn>
                  <a:cxn ang="0">
                    <a:pos x="58" y="87"/>
                  </a:cxn>
                  <a:cxn ang="0">
                    <a:pos x="58" y="95"/>
                  </a:cxn>
                  <a:cxn ang="0">
                    <a:pos x="60" y="101"/>
                  </a:cxn>
                  <a:cxn ang="0">
                    <a:pos x="60" y="107"/>
                  </a:cxn>
                  <a:cxn ang="0">
                    <a:pos x="61" y="112"/>
                  </a:cxn>
                  <a:cxn ang="0">
                    <a:pos x="54" y="112"/>
                  </a:cxn>
                </a:cxnLst>
                <a:rect l="0" t="0" r="r" b="b"/>
                <a:pathLst>
                  <a:path w="126" h="120">
                    <a:moveTo>
                      <a:pt x="54" y="112"/>
                    </a:moveTo>
                    <a:lnTo>
                      <a:pt x="41" y="112"/>
                    </a:lnTo>
                    <a:lnTo>
                      <a:pt x="26" y="112"/>
                    </a:lnTo>
                    <a:lnTo>
                      <a:pt x="12" y="112"/>
                    </a:lnTo>
                    <a:lnTo>
                      <a:pt x="4" y="112"/>
                    </a:lnTo>
                    <a:lnTo>
                      <a:pt x="4" y="115"/>
                    </a:lnTo>
                    <a:lnTo>
                      <a:pt x="1" y="117"/>
                    </a:lnTo>
                    <a:lnTo>
                      <a:pt x="0" y="118"/>
                    </a:lnTo>
                    <a:lnTo>
                      <a:pt x="1" y="118"/>
                    </a:lnTo>
                    <a:lnTo>
                      <a:pt x="0" y="120"/>
                    </a:lnTo>
                    <a:lnTo>
                      <a:pt x="0" y="117"/>
                    </a:lnTo>
                    <a:lnTo>
                      <a:pt x="1" y="106"/>
                    </a:lnTo>
                    <a:lnTo>
                      <a:pt x="4" y="98"/>
                    </a:lnTo>
                    <a:lnTo>
                      <a:pt x="8" y="96"/>
                    </a:lnTo>
                    <a:lnTo>
                      <a:pt x="10" y="87"/>
                    </a:lnTo>
                    <a:lnTo>
                      <a:pt x="13" y="84"/>
                    </a:lnTo>
                    <a:lnTo>
                      <a:pt x="12" y="81"/>
                    </a:lnTo>
                    <a:lnTo>
                      <a:pt x="17" y="73"/>
                    </a:lnTo>
                    <a:lnTo>
                      <a:pt x="18" y="71"/>
                    </a:lnTo>
                    <a:lnTo>
                      <a:pt x="20" y="68"/>
                    </a:lnTo>
                    <a:lnTo>
                      <a:pt x="21" y="65"/>
                    </a:lnTo>
                    <a:lnTo>
                      <a:pt x="29" y="55"/>
                    </a:lnTo>
                    <a:lnTo>
                      <a:pt x="33" y="48"/>
                    </a:lnTo>
                    <a:lnTo>
                      <a:pt x="33" y="43"/>
                    </a:lnTo>
                    <a:lnTo>
                      <a:pt x="36" y="35"/>
                    </a:lnTo>
                    <a:lnTo>
                      <a:pt x="37" y="29"/>
                    </a:lnTo>
                    <a:lnTo>
                      <a:pt x="42" y="24"/>
                    </a:lnTo>
                    <a:lnTo>
                      <a:pt x="48" y="21"/>
                    </a:lnTo>
                    <a:lnTo>
                      <a:pt x="52" y="16"/>
                    </a:lnTo>
                    <a:lnTo>
                      <a:pt x="53" y="11"/>
                    </a:lnTo>
                    <a:lnTo>
                      <a:pt x="54" y="10"/>
                    </a:lnTo>
                    <a:lnTo>
                      <a:pt x="56" y="7"/>
                    </a:lnTo>
                    <a:lnTo>
                      <a:pt x="58" y="2"/>
                    </a:lnTo>
                    <a:lnTo>
                      <a:pt x="60" y="0"/>
                    </a:lnTo>
                    <a:lnTo>
                      <a:pt x="62" y="0"/>
                    </a:lnTo>
                    <a:lnTo>
                      <a:pt x="72" y="0"/>
                    </a:lnTo>
                    <a:lnTo>
                      <a:pt x="81" y="0"/>
                    </a:lnTo>
                    <a:lnTo>
                      <a:pt x="93" y="0"/>
                    </a:lnTo>
                    <a:lnTo>
                      <a:pt x="103" y="0"/>
                    </a:lnTo>
                    <a:lnTo>
                      <a:pt x="115" y="0"/>
                    </a:lnTo>
                    <a:lnTo>
                      <a:pt x="126" y="0"/>
                    </a:lnTo>
                    <a:lnTo>
                      <a:pt x="126" y="10"/>
                    </a:lnTo>
                    <a:lnTo>
                      <a:pt x="126" y="30"/>
                    </a:lnTo>
                    <a:lnTo>
                      <a:pt x="111" y="30"/>
                    </a:lnTo>
                    <a:lnTo>
                      <a:pt x="97" y="30"/>
                    </a:lnTo>
                    <a:lnTo>
                      <a:pt x="82" y="30"/>
                    </a:lnTo>
                    <a:lnTo>
                      <a:pt x="77" y="30"/>
                    </a:lnTo>
                    <a:lnTo>
                      <a:pt x="77" y="48"/>
                    </a:lnTo>
                    <a:lnTo>
                      <a:pt x="77" y="65"/>
                    </a:lnTo>
                    <a:lnTo>
                      <a:pt x="77" y="76"/>
                    </a:lnTo>
                    <a:lnTo>
                      <a:pt x="72" y="77"/>
                    </a:lnTo>
                    <a:lnTo>
                      <a:pt x="66" y="77"/>
                    </a:lnTo>
                    <a:lnTo>
                      <a:pt x="62" y="79"/>
                    </a:lnTo>
                    <a:lnTo>
                      <a:pt x="61" y="81"/>
                    </a:lnTo>
                    <a:lnTo>
                      <a:pt x="60" y="82"/>
                    </a:lnTo>
                    <a:lnTo>
                      <a:pt x="58" y="85"/>
                    </a:lnTo>
                    <a:lnTo>
                      <a:pt x="58" y="87"/>
                    </a:lnTo>
                    <a:lnTo>
                      <a:pt x="58" y="95"/>
                    </a:lnTo>
                    <a:lnTo>
                      <a:pt x="60" y="101"/>
                    </a:lnTo>
                    <a:lnTo>
                      <a:pt x="60" y="107"/>
                    </a:lnTo>
                    <a:lnTo>
                      <a:pt x="61" y="112"/>
                    </a:lnTo>
                    <a:lnTo>
                      <a:pt x="54" y="11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8" name="Freeform 67"/>
              <p:cNvSpPr>
                <a:spLocks/>
              </p:cNvSpPr>
              <p:nvPr/>
            </p:nvSpPr>
            <p:spPr bwMode="auto">
              <a:xfrm>
                <a:off x="4414854" y="4265840"/>
                <a:ext cx="178313" cy="204107"/>
              </a:xfrm>
              <a:custGeom>
                <a:avLst/>
                <a:gdLst/>
                <a:ahLst/>
                <a:cxnLst>
                  <a:cxn ang="0">
                    <a:pos x="0" y="109"/>
                  </a:cxn>
                  <a:cxn ang="0">
                    <a:pos x="0" y="76"/>
                  </a:cxn>
                  <a:cxn ang="0">
                    <a:pos x="16" y="63"/>
                  </a:cxn>
                  <a:cxn ang="0">
                    <a:pos x="16" y="28"/>
                  </a:cxn>
                  <a:cxn ang="0">
                    <a:pos x="17" y="11"/>
                  </a:cxn>
                  <a:cxn ang="0">
                    <a:pos x="44" y="6"/>
                  </a:cxn>
                  <a:cxn ang="0">
                    <a:pos x="50" y="6"/>
                  </a:cxn>
                  <a:cxn ang="0">
                    <a:pos x="54" y="11"/>
                  </a:cxn>
                  <a:cxn ang="0">
                    <a:pos x="57" y="13"/>
                  </a:cxn>
                  <a:cxn ang="0">
                    <a:pos x="64" y="6"/>
                  </a:cxn>
                  <a:cxn ang="0">
                    <a:pos x="73" y="2"/>
                  </a:cxn>
                  <a:cxn ang="0">
                    <a:pos x="78" y="0"/>
                  </a:cxn>
                  <a:cxn ang="0">
                    <a:pos x="80" y="3"/>
                  </a:cxn>
                  <a:cxn ang="0">
                    <a:pos x="85" y="13"/>
                  </a:cxn>
                  <a:cxn ang="0">
                    <a:pos x="88" y="19"/>
                  </a:cxn>
                  <a:cxn ang="0">
                    <a:pos x="93" y="28"/>
                  </a:cxn>
                  <a:cxn ang="0">
                    <a:pos x="106" y="39"/>
                  </a:cxn>
                  <a:cxn ang="0">
                    <a:pos x="111" y="47"/>
                  </a:cxn>
                  <a:cxn ang="0">
                    <a:pos x="118" y="50"/>
                  </a:cxn>
                  <a:cxn ang="0">
                    <a:pos x="119" y="63"/>
                  </a:cxn>
                  <a:cxn ang="0">
                    <a:pos x="123" y="69"/>
                  </a:cxn>
                  <a:cxn ang="0">
                    <a:pos x="129" y="72"/>
                  </a:cxn>
                  <a:cxn ang="0">
                    <a:pos x="137" y="74"/>
                  </a:cxn>
                  <a:cxn ang="0">
                    <a:pos x="142" y="77"/>
                  </a:cxn>
                  <a:cxn ang="0">
                    <a:pos x="139" y="80"/>
                  </a:cxn>
                  <a:cxn ang="0">
                    <a:pos x="125" y="88"/>
                  </a:cxn>
                  <a:cxn ang="0">
                    <a:pos x="115" y="98"/>
                  </a:cxn>
                  <a:cxn ang="0">
                    <a:pos x="106" y="107"/>
                  </a:cxn>
                  <a:cxn ang="0">
                    <a:pos x="94" y="121"/>
                  </a:cxn>
                  <a:cxn ang="0">
                    <a:pos x="86" y="137"/>
                  </a:cxn>
                  <a:cxn ang="0">
                    <a:pos x="82" y="140"/>
                  </a:cxn>
                  <a:cxn ang="0">
                    <a:pos x="73" y="142"/>
                  </a:cxn>
                  <a:cxn ang="0">
                    <a:pos x="62" y="137"/>
                  </a:cxn>
                  <a:cxn ang="0">
                    <a:pos x="56" y="135"/>
                  </a:cxn>
                  <a:cxn ang="0">
                    <a:pos x="46" y="142"/>
                  </a:cxn>
                  <a:cxn ang="0">
                    <a:pos x="44" y="148"/>
                  </a:cxn>
                  <a:cxn ang="0">
                    <a:pos x="38" y="153"/>
                  </a:cxn>
                  <a:cxn ang="0">
                    <a:pos x="34" y="159"/>
                  </a:cxn>
                  <a:cxn ang="0">
                    <a:pos x="20" y="160"/>
                  </a:cxn>
                  <a:cxn ang="0">
                    <a:pos x="13" y="159"/>
                  </a:cxn>
                  <a:cxn ang="0">
                    <a:pos x="13" y="151"/>
                  </a:cxn>
                  <a:cxn ang="0">
                    <a:pos x="14" y="145"/>
                  </a:cxn>
                  <a:cxn ang="0">
                    <a:pos x="12" y="137"/>
                  </a:cxn>
                  <a:cxn ang="0">
                    <a:pos x="6" y="131"/>
                  </a:cxn>
                  <a:cxn ang="0">
                    <a:pos x="2" y="126"/>
                  </a:cxn>
                  <a:cxn ang="0">
                    <a:pos x="0" y="124"/>
                  </a:cxn>
                </a:cxnLst>
                <a:rect l="0" t="0" r="r" b="b"/>
                <a:pathLst>
                  <a:path w="142" h="162">
                    <a:moveTo>
                      <a:pt x="0" y="124"/>
                    </a:moveTo>
                    <a:lnTo>
                      <a:pt x="0" y="109"/>
                    </a:lnTo>
                    <a:lnTo>
                      <a:pt x="0" y="91"/>
                    </a:lnTo>
                    <a:lnTo>
                      <a:pt x="0" y="76"/>
                    </a:lnTo>
                    <a:lnTo>
                      <a:pt x="16" y="76"/>
                    </a:lnTo>
                    <a:lnTo>
                      <a:pt x="16" y="63"/>
                    </a:lnTo>
                    <a:lnTo>
                      <a:pt x="16" y="46"/>
                    </a:lnTo>
                    <a:lnTo>
                      <a:pt x="16" y="28"/>
                    </a:lnTo>
                    <a:lnTo>
                      <a:pt x="16" y="13"/>
                    </a:lnTo>
                    <a:lnTo>
                      <a:pt x="17" y="11"/>
                    </a:lnTo>
                    <a:lnTo>
                      <a:pt x="38" y="6"/>
                    </a:lnTo>
                    <a:lnTo>
                      <a:pt x="44" y="6"/>
                    </a:lnTo>
                    <a:lnTo>
                      <a:pt x="45" y="6"/>
                    </a:lnTo>
                    <a:lnTo>
                      <a:pt x="50" y="6"/>
                    </a:lnTo>
                    <a:lnTo>
                      <a:pt x="53" y="6"/>
                    </a:lnTo>
                    <a:lnTo>
                      <a:pt x="54" y="11"/>
                    </a:lnTo>
                    <a:lnTo>
                      <a:pt x="56" y="16"/>
                    </a:lnTo>
                    <a:lnTo>
                      <a:pt x="57" y="13"/>
                    </a:lnTo>
                    <a:lnTo>
                      <a:pt x="60" y="10"/>
                    </a:lnTo>
                    <a:lnTo>
                      <a:pt x="64" y="6"/>
                    </a:lnTo>
                    <a:lnTo>
                      <a:pt x="72" y="3"/>
                    </a:lnTo>
                    <a:lnTo>
                      <a:pt x="73" y="2"/>
                    </a:lnTo>
                    <a:lnTo>
                      <a:pt x="74" y="0"/>
                    </a:lnTo>
                    <a:lnTo>
                      <a:pt x="78" y="0"/>
                    </a:lnTo>
                    <a:lnTo>
                      <a:pt x="80" y="2"/>
                    </a:lnTo>
                    <a:lnTo>
                      <a:pt x="80" y="3"/>
                    </a:lnTo>
                    <a:lnTo>
                      <a:pt x="81" y="6"/>
                    </a:lnTo>
                    <a:lnTo>
                      <a:pt x="85" y="13"/>
                    </a:lnTo>
                    <a:lnTo>
                      <a:pt x="88" y="16"/>
                    </a:lnTo>
                    <a:lnTo>
                      <a:pt x="88" y="19"/>
                    </a:lnTo>
                    <a:lnTo>
                      <a:pt x="89" y="24"/>
                    </a:lnTo>
                    <a:lnTo>
                      <a:pt x="93" y="28"/>
                    </a:lnTo>
                    <a:lnTo>
                      <a:pt x="101" y="38"/>
                    </a:lnTo>
                    <a:lnTo>
                      <a:pt x="106" y="39"/>
                    </a:lnTo>
                    <a:lnTo>
                      <a:pt x="109" y="43"/>
                    </a:lnTo>
                    <a:lnTo>
                      <a:pt x="111" y="47"/>
                    </a:lnTo>
                    <a:lnTo>
                      <a:pt x="115" y="49"/>
                    </a:lnTo>
                    <a:lnTo>
                      <a:pt x="118" y="50"/>
                    </a:lnTo>
                    <a:lnTo>
                      <a:pt x="118" y="57"/>
                    </a:lnTo>
                    <a:lnTo>
                      <a:pt x="119" y="63"/>
                    </a:lnTo>
                    <a:lnTo>
                      <a:pt x="121" y="68"/>
                    </a:lnTo>
                    <a:lnTo>
                      <a:pt x="123" y="69"/>
                    </a:lnTo>
                    <a:lnTo>
                      <a:pt x="126" y="71"/>
                    </a:lnTo>
                    <a:lnTo>
                      <a:pt x="129" y="72"/>
                    </a:lnTo>
                    <a:lnTo>
                      <a:pt x="133" y="72"/>
                    </a:lnTo>
                    <a:lnTo>
                      <a:pt x="137" y="74"/>
                    </a:lnTo>
                    <a:lnTo>
                      <a:pt x="139" y="76"/>
                    </a:lnTo>
                    <a:lnTo>
                      <a:pt x="142" y="77"/>
                    </a:lnTo>
                    <a:lnTo>
                      <a:pt x="142" y="79"/>
                    </a:lnTo>
                    <a:lnTo>
                      <a:pt x="139" y="80"/>
                    </a:lnTo>
                    <a:lnTo>
                      <a:pt x="135" y="83"/>
                    </a:lnTo>
                    <a:lnTo>
                      <a:pt x="125" y="88"/>
                    </a:lnTo>
                    <a:lnTo>
                      <a:pt x="121" y="94"/>
                    </a:lnTo>
                    <a:lnTo>
                      <a:pt x="115" y="98"/>
                    </a:lnTo>
                    <a:lnTo>
                      <a:pt x="110" y="102"/>
                    </a:lnTo>
                    <a:lnTo>
                      <a:pt x="106" y="107"/>
                    </a:lnTo>
                    <a:lnTo>
                      <a:pt x="102" y="115"/>
                    </a:lnTo>
                    <a:lnTo>
                      <a:pt x="94" y="121"/>
                    </a:lnTo>
                    <a:lnTo>
                      <a:pt x="90" y="126"/>
                    </a:lnTo>
                    <a:lnTo>
                      <a:pt x="86" y="137"/>
                    </a:lnTo>
                    <a:lnTo>
                      <a:pt x="85" y="138"/>
                    </a:lnTo>
                    <a:lnTo>
                      <a:pt x="82" y="140"/>
                    </a:lnTo>
                    <a:lnTo>
                      <a:pt x="80" y="140"/>
                    </a:lnTo>
                    <a:lnTo>
                      <a:pt x="73" y="142"/>
                    </a:lnTo>
                    <a:lnTo>
                      <a:pt x="69" y="142"/>
                    </a:lnTo>
                    <a:lnTo>
                      <a:pt x="62" y="137"/>
                    </a:lnTo>
                    <a:lnTo>
                      <a:pt x="60" y="135"/>
                    </a:lnTo>
                    <a:lnTo>
                      <a:pt x="56" y="135"/>
                    </a:lnTo>
                    <a:lnTo>
                      <a:pt x="52" y="137"/>
                    </a:lnTo>
                    <a:lnTo>
                      <a:pt x="46" y="142"/>
                    </a:lnTo>
                    <a:lnTo>
                      <a:pt x="45" y="145"/>
                    </a:lnTo>
                    <a:lnTo>
                      <a:pt x="44" y="148"/>
                    </a:lnTo>
                    <a:lnTo>
                      <a:pt x="41" y="149"/>
                    </a:lnTo>
                    <a:lnTo>
                      <a:pt x="38" y="153"/>
                    </a:lnTo>
                    <a:lnTo>
                      <a:pt x="37" y="154"/>
                    </a:lnTo>
                    <a:lnTo>
                      <a:pt x="34" y="159"/>
                    </a:lnTo>
                    <a:lnTo>
                      <a:pt x="25" y="162"/>
                    </a:lnTo>
                    <a:lnTo>
                      <a:pt x="20" y="160"/>
                    </a:lnTo>
                    <a:lnTo>
                      <a:pt x="16" y="160"/>
                    </a:lnTo>
                    <a:lnTo>
                      <a:pt x="13" y="159"/>
                    </a:lnTo>
                    <a:lnTo>
                      <a:pt x="12" y="157"/>
                    </a:lnTo>
                    <a:lnTo>
                      <a:pt x="13" y="151"/>
                    </a:lnTo>
                    <a:lnTo>
                      <a:pt x="14" y="146"/>
                    </a:lnTo>
                    <a:lnTo>
                      <a:pt x="14" y="145"/>
                    </a:lnTo>
                    <a:lnTo>
                      <a:pt x="14" y="140"/>
                    </a:lnTo>
                    <a:lnTo>
                      <a:pt x="12" y="137"/>
                    </a:lnTo>
                    <a:lnTo>
                      <a:pt x="9" y="134"/>
                    </a:lnTo>
                    <a:lnTo>
                      <a:pt x="6" y="131"/>
                    </a:lnTo>
                    <a:lnTo>
                      <a:pt x="4" y="127"/>
                    </a:lnTo>
                    <a:lnTo>
                      <a:pt x="2" y="126"/>
                    </a:lnTo>
                    <a:lnTo>
                      <a:pt x="1" y="124"/>
                    </a:lnTo>
                    <a:lnTo>
                      <a:pt x="0" y="12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9" name="Freeform 68"/>
              <p:cNvSpPr>
                <a:spLocks/>
              </p:cNvSpPr>
              <p:nvPr/>
            </p:nvSpPr>
            <p:spPr bwMode="auto">
              <a:xfrm>
                <a:off x="4414854" y="4265840"/>
                <a:ext cx="178313" cy="204107"/>
              </a:xfrm>
              <a:custGeom>
                <a:avLst/>
                <a:gdLst/>
                <a:ahLst/>
                <a:cxnLst>
                  <a:cxn ang="0">
                    <a:pos x="0" y="109"/>
                  </a:cxn>
                  <a:cxn ang="0">
                    <a:pos x="0" y="76"/>
                  </a:cxn>
                  <a:cxn ang="0">
                    <a:pos x="16" y="63"/>
                  </a:cxn>
                  <a:cxn ang="0">
                    <a:pos x="16" y="28"/>
                  </a:cxn>
                  <a:cxn ang="0">
                    <a:pos x="17" y="11"/>
                  </a:cxn>
                  <a:cxn ang="0">
                    <a:pos x="44" y="6"/>
                  </a:cxn>
                  <a:cxn ang="0">
                    <a:pos x="50" y="6"/>
                  </a:cxn>
                  <a:cxn ang="0">
                    <a:pos x="54" y="11"/>
                  </a:cxn>
                  <a:cxn ang="0">
                    <a:pos x="57" y="13"/>
                  </a:cxn>
                  <a:cxn ang="0">
                    <a:pos x="64" y="6"/>
                  </a:cxn>
                  <a:cxn ang="0">
                    <a:pos x="73" y="2"/>
                  </a:cxn>
                  <a:cxn ang="0">
                    <a:pos x="78" y="0"/>
                  </a:cxn>
                  <a:cxn ang="0">
                    <a:pos x="80" y="3"/>
                  </a:cxn>
                  <a:cxn ang="0">
                    <a:pos x="85" y="13"/>
                  </a:cxn>
                  <a:cxn ang="0">
                    <a:pos x="88" y="19"/>
                  </a:cxn>
                  <a:cxn ang="0">
                    <a:pos x="93" y="28"/>
                  </a:cxn>
                  <a:cxn ang="0">
                    <a:pos x="106" y="39"/>
                  </a:cxn>
                  <a:cxn ang="0">
                    <a:pos x="111" y="47"/>
                  </a:cxn>
                  <a:cxn ang="0">
                    <a:pos x="118" y="50"/>
                  </a:cxn>
                  <a:cxn ang="0">
                    <a:pos x="119" y="63"/>
                  </a:cxn>
                  <a:cxn ang="0">
                    <a:pos x="123" y="69"/>
                  </a:cxn>
                  <a:cxn ang="0">
                    <a:pos x="129" y="72"/>
                  </a:cxn>
                  <a:cxn ang="0">
                    <a:pos x="137" y="74"/>
                  </a:cxn>
                  <a:cxn ang="0">
                    <a:pos x="142" y="77"/>
                  </a:cxn>
                  <a:cxn ang="0">
                    <a:pos x="139" y="80"/>
                  </a:cxn>
                  <a:cxn ang="0">
                    <a:pos x="125" y="88"/>
                  </a:cxn>
                  <a:cxn ang="0">
                    <a:pos x="115" y="98"/>
                  </a:cxn>
                  <a:cxn ang="0">
                    <a:pos x="106" y="107"/>
                  </a:cxn>
                  <a:cxn ang="0">
                    <a:pos x="94" y="121"/>
                  </a:cxn>
                  <a:cxn ang="0">
                    <a:pos x="86" y="137"/>
                  </a:cxn>
                  <a:cxn ang="0">
                    <a:pos x="82" y="140"/>
                  </a:cxn>
                  <a:cxn ang="0">
                    <a:pos x="73" y="142"/>
                  </a:cxn>
                  <a:cxn ang="0">
                    <a:pos x="62" y="137"/>
                  </a:cxn>
                  <a:cxn ang="0">
                    <a:pos x="56" y="135"/>
                  </a:cxn>
                  <a:cxn ang="0">
                    <a:pos x="46" y="142"/>
                  </a:cxn>
                  <a:cxn ang="0">
                    <a:pos x="44" y="148"/>
                  </a:cxn>
                  <a:cxn ang="0">
                    <a:pos x="38" y="153"/>
                  </a:cxn>
                  <a:cxn ang="0">
                    <a:pos x="34" y="159"/>
                  </a:cxn>
                  <a:cxn ang="0">
                    <a:pos x="20" y="160"/>
                  </a:cxn>
                  <a:cxn ang="0">
                    <a:pos x="13" y="159"/>
                  </a:cxn>
                  <a:cxn ang="0">
                    <a:pos x="13" y="151"/>
                  </a:cxn>
                  <a:cxn ang="0">
                    <a:pos x="14" y="145"/>
                  </a:cxn>
                  <a:cxn ang="0">
                    <a:pos x="12" y="137"/>
                  </a:cxn>
                  <a:cxn ang="0">
                    <a:pos x="6" y="131"/>
                  </a:cxn>
                  <a:cxn ang="0">
                    <a:pos x="2" y="126"/>
                  </a:cxn>
                  <a:cxn ang="0">
                    <a:pos x="0" y="124"/>
                  </a:cxn>
                </a:cxnLst>
                <a:rect l="0" t="0" r="r" b="b"/>
                <a:pathLst>
                  <a:path w="142" h="162">
                    <a:moveTo>
                      <a:pt x="0" y="124"/>
                    </a:moveTo>
                    <a:lnTo>
                      <a:pt x="0" y="109"/>
                    </a:lnTo>
                    <a:lnTo>
                      <a:pt x="0" y="91"/>
                    </a:lnTo>
                    <a:lnTo>
                      <a:pt x="0" y="76"/>
                    </a:lnTo>
                    <a:lnTo>
                      <a:pt x="16" y="76"/>
                    </a:lnTo>
                    <a:lnTo>
                      <a:pt x="16" y="63"/>
                    </a:lnTo>
                    <a:lnTo>
                      <a:pt x="16" y="46"/>
                    </a:lnTo>
                    <a:lnTo>
                      <a:pt x="16" y="28"/>
                    </a:lnTo>
                    <a:lnTo>
                      <a:pt x="16" y="13"/>
                    </a:lnTo>
                    <a:lnTo>
                      <a:pt x="17" y="11"/>
                    </a:lnTo>
                    <a:lnTo>
                      <a:pt x="38" y="6"/>
                    </a:lnTo>
                    <a:lnTo>
                      <a:pt x="44" y="6"/>
                    </a:lnTo>
                    <a:lnTo>
                      <a:pt x="45" y="6"/>
                    </a:lnTo>
                    <a:lnTo>
                      <a:pt x="50" y="6"/>
                    </a:lnTo>
                    <a:lnTo>
                      <a:pt x="53" y="6"/>
                    </a:lnTo>
                    <a:lnTo>
                      <a:pt x="54" y="11"/>
                    </a:lnTo>
                    <a:lnTo>
                      <a:pt x="56" y="16"/>
                    </a:lnTo>
                    <a:lnTo>
                      <a:pt x="57" y="13"/>
                    </a:lnTo>
                    <a:lnTo>
                      <a:pt x="60" y="10"/>
                    </a:lnTo>
                    <a:lnTo>
                      <a:pt x="64" y="6"/>
                    </a:lnTo>
                    <a:lnTo>
                      <a:pt x="72" y="3"/>
                    </a:lnTo>
                    <a:lnTo>
                      <a:pt x="73" y="2"/>
                    </a:lnTo>
                    <a:lnTo>
                      <a:pt x="74" y="0"/>
                    </a:lnTo>
                    <a:lnTo>
                      <a:pt x="78" y="0"/>
                    </a:lnTo>
                    <a:lnTo>
                      <a:pt x="80" y="2"/>
                    </a:lnTo>
                    <a:lnTo>
                      <a:pt x="80" y="3"/>
                    </a:lnTo>
                    <a:lnTo>
                      <a:pt x="81" y="6"/>
                    </a:lnTo>
                    <a:lnTo>
                      <a:pt x="85" y="13"/>
                    </a:lnTo>
                    <a:lnTo>
                      <a:pt x="88" y="16"/>
                    </a:lnTo>
                    <a:lnTo>
                      <a:pt x="88" y="19"/>
                    </a:lnTo>
                    <a:lnTo>
                      <a:pt x="89" y="24"/>
                    </a:lnTo>
                    <a:lnTo>
                      <a:pt x="93" y="28"/>
                    </a:lnTo>
                    <a:lnTo>
                      <a:pt x="101" y="38"/>
                    </a:lnTo>
                    <a:lnTo>
                      <a:pt x="106" y="39"/>
                    </a:lnTo>
                    <a:lnTo>
                      <a:pt x="109" y="43"/>
                    </a:lnTo>
                    <a:lnTo>
                      <a:pt x="111" y="47"/>
                    </a:lnTo>
                    <a:lnTo>
                      <a:pt x="115" y="49"/>
                    </a:lnTo>
                    <a:lnTo>
                      <a:pt x="118" y="50"/>
                    </a:lnTo>
                    <a:lnTo>
                      <a:pt x="118" y="57"/>
                    </a:lnTo>
                    <a:lnTo>
                      <a:pt x="119" y="63"/>
                    </a:lnTo>
                    <a:lnTo>
                      <a:pt x="121" y="68"/>
                    </a:lnTo>
                    <a:lnTo>
                      <a:pt x="123" y="69"/>
                    </a:lnTo>
                    <a:lnTo>
                      <a:pt x="126" y="71"/>
                    </a:lnTo>
                    <a:lnTo>
                      <a:pt x="129" y="72"/>
                    </a:lnTo>
                    <a:lnTo>
                      <a:pt x="133" y="72"/>
                    </a:lnTo>
                    <a:lnTo>
                      <a:pt x="137" y="74"/>
                    </a:lnTo>
                    <a:lnTo>
                      <a:pt x="139" y="76"/>
                    </a:lnTo>
                    <a:lnTo>
                      <a:pt x="142" y="77"/>
                    </a:lnTo>
                    <a:lnTo>
                      <a:pt x="142" y="79"/>
                    </a:lnTo>
                    <a:lnTo>
                      <a:pt x="139" y="80"/>
                    </a:lnTo>
                    <a:lnTo>
                      <a:pt x="135" y="83"/>
                    </a:lnTo>
                    <a:lnTo>
                      <a:pt x="125" y="88"/>
                    </a:lnTo>
                    <a:lnTo>
                      <a:pt x="121" y="94"/>
                    </a:lnTo>
                    <a:lnTo>
                      <a:pt x="115" y="98"/>
                    </a:lnTo>
                    <a:lnTo>
                      <a:pt x="110" y="102"/>
                    </a:lnTo>
                    <a:lnTo>
                      <a:pt x="106" y="107"/>
                    </a:lnTo>
                    <a:lnTo>
                      <a:pt x="102" y="115"/>
                    </a:lnTo>
                    <a:lnTo>
                      <a:pt x="94" y="121"/>
                    </a:lnTo>
                    <a:lnTo>
                      <a:pt x="90" y="126"/>
                    </a:lnTo>
                    <a:lnTo>
                      <a:pt x="86" y="137"/>
                    </a:lnTo>
                    <a:lnTo>
                      <a:pt x="85" y="138"/>
                    </a:lnTo>
                    <a:lnTo>
                      <a:pt x="82" y="140"/>
                    </a:lnTo>
                    <a:lnTo>
                      <a:pt x="80" y="140"/>
                    </a:lnTo>
                    <a:lnTo>
                      <a:pt x="73" y="142"/>
                    </a:lnTo>
                    <a:lnTo>
                      <a:pt x="69" y="142"/>
                    </a:lnTo>
                    <a:lnTo>
                      <a:pt x="62" y="137"/>
                    </a:lnTo>
                    <a:lnTo>
                      <a:pt x="60" y="135"/>
                    </a:lnTo>
                    <a:lnTo>
                      <a:pt x="56" y="135"/>
                    </a:lnTo>
                    <a:lnTo>
                      <a:pt x="52" y="137"/>
                    </a:lnTo>
                    <a:lnTo>
                      <a:pt x="46" y="142"/>
                    </a:lnTo>
                    <a:lnTo>
                      <a:pt x="45" y="145"/>
                    </a:lnTo>
                    <a:lnTo>
                      <a:pt x="44" y="148"/>
                    </a:lnTo>
                    <a:lnTo>
                      <a:pt x="41" y="149"/>
                    </a:lnTo>
                    <a:lnTo>
                      <a:pt x="38" y="153"/>
                    </a:lnTo>
                    <a:lnTo>
                      <a:pt x="37" y="154"/>
                    </a:lnTo>
                    <a:lnTo>
                      <a:pt x="34" y="159"/>
                    </a:lnTo>
                    <a:lnTo>
                      <a:pt x="25" y="162"/>
                    </a:lnTo>
                    <a:lnTo>
                      <a:pt x="20" y="160"/>
                    </a:lnTo>
                    <a:lnTo>
                      <a:pt x="16" y="160"/>
                    </a:lnTo>
                    <a:lnTo>
                      <a:pt x="13" y="159"/>
                    </a:lnTo>
                    <a:lnTo>
                      <a:pt x="12" y="157"/>
                    </a:lnTo>
                    <a:lnTo>
                      <a:pt x="13" y="151"/>
                    </a:lnTo>
                    <a:lnTo>
                      <a:pt x="14" y="146"/>
                    </a:lnTo>
                    <a:lnTo>
                      <a:pt x="14" y="145"/>
                    </a:lnTo>
                    <a:lnTo>
                      <a:pt x="14" y="140"/>
                    </a:lnTo>
                    <a:lnTo>
                      <a:pt x="12" y="137"/>
                    </a:lnTo>
                    <a:lnTo>
                      <a:pt x="9" y="134"/>
                    </a:lnTo>
                    <a:lnTo>
                      <a:pt x="6" y="131"/>
                    </a:lnTo>
                    <a:lnTo>
                      <a:pt x="4" y="127"/>
                    </a:lnTo>
                    <a:lnTo>
                      <a:pt x="2" y="126"/>
                    </a:lnTo>
                    <a:lnTo>
                      <a:pt x="1" y="124"/>
                    </a:lnTo>
                    <a:lnTo>
                      <a:pt x="0" y="12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0" name="Freeform 69"/>
              <p:cNvSpPr>
                <a:spLocks/>
              </p:cNvSpPr>
              <p:nvPr/>
            </p:nvSpPr>
            <p:spPr bwMode="auto">
              <a:xfrm>
                <a:off x="4921571" y="2630260"/>
                <a:ext cx="768415" cy="321129"/>
              </a:xfrm>
              <a:custGeom>
                <a:avLst/>
                <a:gdLst/>
                <a:ahLst/>
                <a:cxnLst>
                  <a:cxn ang="0">
                    <a:pos x="126" y="242"/>
                  </a:cxn>
                  <a:cxn ang="0">
                    <a:pos x="97" y="236"/>
                  </a:cxn>
                  <a:cxn ang="0">
                    <a:pos x="71" y="219"/>
                  </a:cxn>
                  <a:cxn ang="0">
                    <a:pos x="67" y="194"/>
                  </a:cxn>
                  <a:cxn ang="0">
                    <a:pos x="81" y="183"/>
                  </a:cxn>
                  <a:cxn ang="0">
                    <a:pos x="113" y="183"/>
                  </a:cxn>
                  <a:cxn ang="0">
                    <a:pos x="114" y="170"/>
                  </a:cxn>
                  <a:cxn ang="0">
                    <a:pos x="91" y="148"/>
                  </a:cxn>
                  <a:cxn ang="0">
                    <a:pos x="66" y="146"/>
                  </a:cxn>
                  <a:cxn ang="0">
                    <a:pos x="26" y="161"/>
                  </a:cxn>
                  <a:cxn ang="0">
                    <a:pos x="28" y="142"/>
                  </a:cxn>
                  <a:cxn ang="0">
                    <a:pos x="8" y="132"/>
                  </a:cxn>
                  <a:cxn ang="0">
                    <a:pos x="4" y="109"/>
                  </a:cxn>
                  <a:cxn ang="0">
                    <a:pos x="17" y="90"/>
                  </a:cxn>
                  <a:cxn ang="0">
                    <a:pos x="34" y="85"/>
                  </a:cxn>
                  <a:cxn ang="0">
                    <a:pos x="51" y="74"/>
                  </a:cxn>
                  <a:cxn ang="0">
                    <a:pos x="71" y="70"/>
                  </a:cxn>
                  <a:cxn ang="0">
                    <a:pos x="90" y="70"/>
                  </a:cxn>
                  <a:cxn ang="0">
                    <a:pos x="114" y="77"/>
                  </a:cxn>
                  <a:cxn ang="0">
                    <a:pos x="121" y="81"/>
                  </a:cxn>
                  <a:cxn ang="0">
                    <a:pos x="144" y="84"/>
                  </a:cxn>
                  <a:cxn ang="0">
                    <a:pos x="160" y="79"/>
                  </a:cxn>
                  <a:cxn ang="0">
                    <a:pos x="184" y="85"/>
                  </a:cxn>
                  <a:cxn ang="0">
                    <a:pos x="212" y="85"/>
                  </a:cxn>
                  <a:cxn ang="0">
                    <a:pos x="215" y="70"/>
                  </a:cxn>
                  <a:cxn ang="0">
                    <a:pos x="212" y="59"/>
                  </a:cxn>
                  <a:cxn ang="0">
                    <a:pos x="223" y="44"/>
                  </a:cxn>
                  <a:cxn ang="0">
                    <a:pos x="220" y="35"/>
                  </a:cxn>
                  <a:cxn ang="0">
                    <a:pos x="216" y="27"/>
                  </a:cxn>
                  <a:cxn ang="0">
                    <a:pos x="243" y="26"/>
                  </a:cxn>
                  <a:cxn ang="0">
                    <a:pos x="268" y="21"/>
                  </a:cxn>
                  <a:cxn ang="0">
                    <a:pos x="285" y="15"/>
                  </a:cxn>
                  <a:cxn ang="0">
                    <a:pos x="325" y="5"/>
                  </a:cxn>
                  <a:cxn ang="0">
                    <a:pos x="343" y="0"/>
                  </a:cxn>
                  <a:cxn ang="0">
                    <a:pos x="367" y="4"/>
                  </a:cxn>
                  <a:cxn ang="0">
                    <a:pos x="369" y="22"/>
                  </a:cxn>
                  <a:cxn ang="0">
                    <a:pos x="386" y="19"/>
                  </a:cxn>
                  <a:cxn ang="0">
                    <a:pos x="397" y="24"/>
                  </a:cxn>
                  <a:cxn ang="0">
                    <a:pos x="404" y="29"/>
                  </a:cxn>
                  <a:cxn ang="0">
                    <a:pos x="417" y="33"/>
                  </a:cxn>
                  <a:cxn ang="0">
                    <a:pos x="438" y="22"/>
                  </a:cxn>
                  <a:cxn ang="0">
                    <a:pos x="450" y="22"/>
                  </a:cxn>
                  <a:cxn ang="0">
                    <a:pos x="514" y="74"/>
                  </a:cxn>
                  <a:cxn ang="0">
                    <a:pos x="538" y="84"/>
                  </a:cxn>
                  <a:cxn ang="0">
                    <a:pos x="559" y="82"/>
                  </a:cxn>
                  <a:cxn ang="0">
                    <a:pos x="577" y="96"/>
                  </a:cxn>
                  <a:cxn ang="0">
                    <a:pos x="596" y="106"/>
                  </a:cxn>
                  <a:cxn ang="0">
                    <a:pos x="607" y="117"/>
                  </a:cxn>
                  <a:cxn ang="0">
                    <a:pos x="575" y="153"/>
                  </a:cxn>
                  <a:cxn ang="0">
                    <a:pos x="537" y="170"/>
                  </a:cxn>
                  <a:cxn ang="0">
                    <a:pos x="503" y="190"/>
                  </a:cxn>
                  <a:cxn ang="0">
                    <a:pos x="506" y="230"/>
                  </a:cxn>
                  <a:cxn ang="0">
                    <a:pos x="478" y="223"/>
                  </a:cxn>
                  <a:cxn ang="0">
                    <a:pos x="433" y="223"/>
                  </a:cxn>
                  <a:cxn ang="0">
                    <a:pos x="405" y="222"/>
                  </a:cxn>
                  <a:cxn ang="0">
                    <a:pos x="382" y="225"/>
                  </a:cxn>
                  <a:cxn ang="0">
                    <a:pos x="364" y="234"/>
                  </a:cxn>
                  <a:cxn ang="0">
                    <a:pos x="339" y="250"/>
                  </a:cxn>
                  <a:cxn ang="0">
                    <a:pos x="303" y="242"/>
                  </a:cxn>
                  <a:cxn ang="0">
                    <a:pos x="277" y="209"/>
                  </a:cxn>
                  <a:cxn ang="0">
                    <a:pos x="188" y="178"/>
                  </a:cxn>
                </a:cxnLst>
                <a:rect l="0" t="0" r="r" b="b"/>
                <a:pathLst>
                  <a:path w="611" h="256">
                    <a:moveTo>
                      <a:pt x="142" y="186"/>
                    </a:moveTo>
                    <a:lnTo>
                      <a:pt x="142" y="203"/>
                    </a:lnTo>
                    <a:lnTo>
                      <a:pt x="142" y="220"/>
                    </a:lnTo>
                    <a:lnTo>
                      <a:pt x="142" y="236"/>
                    </a:lnTo>
                    <a:lnTo>
                      <a:pt x="142" y="250"/>
                    </a:lnTo>
                    <a:lnTo>
                      <a:pt x="138" y="252"/>
                    </a:lnTo>
                    <a:lnTo>
                      <a:pt x="133" y="252"/>
                    </a:lnTo>
                    <a:lnTo>
                      <a:pt x="130" y="250"/>
                    </a:lnTo>
                    <a:lnTo>
                      <a:pt x="127" y="244"/>
                    </a:lnTo>
                    <a:lnTo>
                      <a:pt x="126" y="242"/>
                    </a:lnTo>
                    <a:lnTo>
                      <a:pt x="125" y="241"/>
                    </a:lnTo>
                    <a:lnTo>
                      <a:pt x="123" y="238"/>
                    </a:lnTo>
                    <a:lnTo>
                      <a:pt x="122" y="236"/>
                    </a:lnTo>
                    <a:lnTo>
                      <a:pt x="118" y="234"/>
                    </a:lnTo>
                    <a:lnTo>
                      <a:pt x="115" y="233"/>
                    </a:lnTo>
                    <a:lnTo>
                      <a:pt x="114" y="231"/>
                    </a:lnTo>
                    <a:lnTo>
                      <a:pt x="111" y="231"/>
                    </a:lnTo>
                    <a:lnTo>
                      <a:pt x="109" y="233"/>
                    </a:lnTo>
                    <a:lnTo>
                      <a:pt x="103" y="234"/>
                    </a:lnTo>
                    <a:lnTo>
                      <a:pt x="97" y="236"/>
                    </a:lnTo>
                    <a:lnTo>
                      <a:pt x="89" y="242"/>
                    </a:lnTo>
                    <a:lnTo>
                      <a:pt x="87" y="233"/>
                    </a:lnTo>
                    <a:lnTo>
                      <a:pt x="90" y="230"/>
                    </a:lnTo>
                    <a:lnTo>
                      <a:pt x="91" y="225"/>
                    </a:lnTo>
                    <a:lnTo>
                      <a:pt x="87" y="225"/>
                    </a:lnTo>
                    <a:lnTo>
                      <a:pt x="85" y="223"/>
                    </a:lnTo>
                    <a:lnTo>
                      <a:pt x="79" y="222"/>
                    </a:lnTo>
                    <a:lnTo>
                      <a:pt x="77" y="219"/>
                    </a:lnTo>
                    <a:lnTo>
                      <a:pt x="74" y="219"/>
                    </a:lnTo>
                    <a:lnTo>
                      <a:pt x="71" y="219"/>
                    </a:lnTo>
                    <a:lnTo>
                      <a:pt x="70" y="209"/>
                    </a:lnTo>
                    <a:lnTo>
                      <a:pt x="67" y="205"/>
                    </a:lnTo>
                    <a:lnTo>
                      <a:pt x="65" y="203"/>
                    </a:lnTo>
                    <a:lnTo>
                      <a:pt x="62" y="200"/>
                    </a:lnTo>
                    <a:lnTo>
                      <a:pt x="57" y="197"/>
                    </a:lnTo>
                    <a:lnTo>
                      <a:pt x="53" y="194"/>
                    </a:lnTo>
                    <a:lnTo>
                      <a:pt x="55" y="192"/>
                    </a:lnTo>
                    <a:lnTo>
                      <a:pt x="61" y="192"/>
                    </a:lnTo>
                    <a:lnTo>
                      <a:pt x="65" y="194"/>
                    </a:lnTo>
                    <a:lnTo>
                      <a:pt x="67" y="194"/>
                    </a:lnTo>
                    <a:lnTo>
                      <a:pt x="70" y="194"/>
                    </a:lnTo>
                    <a:lnTo>
                      <a:pt x="74" y="194"/>
                    </a:lnTo>
                    <a:lnTo>
                      <a:pt x="73" y="192"/>
                    </a:lnTo>
                    <a:lnTo>
                      <a:pt x="71" y="190"/>
                    </a:lnTo>
                    <a:lnTo>
                      <a:pt x="70" y="186"/>
                    </a:lnTo>
                    <a:lnTo>
                      <a:pt x="73" y="183"/>
                    </a:lnTo>
                    <a:lnTo>
                      <a:pt x="75" y="181"/>
                    </a:lnTo>
                    <a:lnTo>
                      <a:pt x="75" y="183"/>
                    </a:lnTo>
                    <a:lnTo>
                      <a:pt x="78" y="184"/>
                    </a:lnTo>
                    <a:lnTo>
                      <a:pt x="81" y="183"/>
                    </a:lnTo>
                    <a:lnTo>
                      <a:pt x="82" y="181"/>
                    </a:lnTo>
                    <a:lnTo>
                      <a:pt x="85" y="178"/>
                    </a:lnTo>
                    <a:lnTo>
                      <a:pt x="89" y="178"/>
                    </a:lnTo>
                    <a:lnTo>
                      <a:pt x="93" y="181"/>
                    </a:lnTo>
                    <a:lnTo>
                      <a:pt x="98" y="183"/>
                    </a:lnTo>
                    <a:lnTo>
                      <a:pt x="102" y="181"/>
                    </a:lnTo>
                    <a:lnTo>
                      <a:pt x="105" y="179"/>
                    </a:lnTo>
                    <a:lnTo>
                      <a:pt x="106" y="179"/>
                    </a:lnTo>
                    <a:lnTo>
                      <a:pt x="107" y="181"/>
                    </a:lnTo>
                    <a:lnTo>
                      <a:pt x="113" y="183"/>
                    </a:lnTo>
                    <a:lnTo>
                      <a:pt x="115" y="184"/>
                    </a:lnTo>
                    <a:lnTo>
                      <a:pt x="118" y="183"/>
                    </a:lnTo>
                    <a:lnTo>
                      <a:pt x="122" y="184"/>
                    </a:lnTo>
                    <a:lnTo>
                      <a:pt x="122" y="183"/>
                    </a:lnTo>
                    <a:lnTo>
                      <a:pt x="121" y="179"/>
                    </a:lnTo>
                    <a:lnTo>
                      <a:pt x="123" y="179"/>
                    </a:lnTo>
                    <a:lnTo>
                      <a:pt x="122" y="176"/>
                    </a:lnTo>
                    <a:lnTo>
                      <a:pt x="118" y="173"/>
                    </a:lnTo>
                    <a:lnTo>
                      <a:pt x="115" y="172"/>
                    </a:lnTo>
                    <a:lnTo>
                      <a:pt x="114" y="170"/>
                    </a:lnTo>
                    <a:lnTo>
                      <a:pt x="111" y="168"/>
                    </a:lnTo>
                    <a:lnTo>
                      <a:pt x="109" y="165"/>
                    </a:lnTo>
                    <a:lnTo>
                      <a:pt x="106" y="161"/>
                    </a:lnTo>
                    <a:lnTo>
                      <a:pt x="105" y="157"/>
                    </a:lnTo>
                    <a:lnTo>
                      <a:pt x="103" y="159"/>
                    </a:lnTo>
                    <a:lnTo>
                      <a:pt x="102" y="156"/>
                    </a:lnTo>
                    <a:lnTo>
                      <a:pt x="101" y="156"/>
                    </a:lnTo>
                    <a:lnTo>
                      <a:pt x="99" y="153"/>
                    </a:lnTo>
                    <a:lnTo>
                      <a:pt x="94" y="150"/>
                    </a:lnTo>
                    <a:lnTo>
                      <a:pt x="91" y="148"/>
                    </a:lnTo>
                    <a:lnTo>
                      <a:pt x="91" y="146"/>
                    </a:lnTo>
                    <a:lnTo>
                      <a:pt x="87" y="146"/>
                    </a:lnTo>
                    <a:lnTo>
                      <a:pt x="85" y="148"/>
                    </a:lnTo>
                    <a:lnTo>
                      <a:pt x="82" y="148"/>
                    </a:lnTo>
                    <a:lnTo>
                      <a:pt x="79" y="150"/>
                    </a:lnTo>
                    <a:lnTo>
                      <a:pt x="78" y="146"/>
                    </a:lnTo>
                    <a:lnTo>
                      <a:pt x="74" y="146"/>
                    </a:lnTo>
                    <a:lnTo>
                      <a:pt x="73" y="146"/>
                    </a:lnTo>
                    <a:lnTo>
                      <a:pt x="69" y="146"/>
                    </a:lnTo>
                    <a:lnTo>
                      <a:pt x="66" y="146"/>
                    </a:lnTo>
                    <a:lnTo>
                      <a:pt x="55" y="153"/>
                    </a:lnTo>
                    <a:lnTo>
                      <a:pt x="50" y="153"/>
                    </a:lnTo>
                    <a:lnTo>
                      <a:pt x="43" y="156"/>
                    </a:lnTo>
                    <a:lnTo>
                      <a:pt x="37" y="156"/>
                    </a:lnTo>
                    <a:lnTo>
                      <a:pt x="30" y="157"/>
                    </a:lnTo>
                    <a:lnTo>
                      <a:pt x="37" y="161"/>
                    </a:lnTo>
                    <a:lnTo>
                      <a:pt x="31" y="162"/>
                    </a:lnTo>
                    <a:lnTo>
                      <a:pt x="30" y="162"/>
                    </a:lnTo>
                    <a:lnTo>
                      <a:pt x="29" y="161"/>
                    </a:lnTo>
                    <a:lnTo>
                      <a:pt x="26" y="161"/>
                    </a:lnTo>
                    <a:lnTo>
                      <a:pt x="25" y="161"/>
                    </a:lnTo>
                    <a:lnTo>
                      <a:pt x="22" y="159"/>
                    </a:lnTo>
                    <a:lnTo>
                      <a:pt x="22" y="157"/>
                    </a:lnTo>
                    <a:lnTo>
                      <a:pt x="24" y="156"/>
                    </a:lnTo>
                    <a:lnTo>
                      <a:pt x="24" y="154"/>
                    </a:lnTo>
                    <a:lnTo>
                      <a:pt x="26" y="154"/>
                    </a:lnTo>
                    <a:lnTo>
                      <a:pt x="28" y="156"/>
                    </a:lnTo>
                    <a:lnTo>
                      <a:pt x="31" y="154"/>
                    </a:lnTo>
                    <a:lnTo>
                      <a:pt x="29" y="142"/>
                    </a:lnTo>
                    <a:lnTo>
                      <a:pt x="28" y="142"/>
                    </a:lnTo>
                    <a:lnTo>
                      <a:pt x="26" y="140"/>
                    </a:lnTo>
                    <a:lnTo>
                      <a:pt x="25" y="139"/>
                    </a:lnTo>
                    <a:lnTo>
                      <a:pt x="24" y="137"/>
                    </a:lnTo>
                    <a:lnTo>
                      <a:pt x="22" y="135"/>
                    </a:lnTo>
                    <a:lnTo>
                      <a:pt x="21" y="135"/>
                    </a:lnTo>
                    <a:lnTo>
                      <a:pt x="16" y="135"/>
                    </a:lnTo>
                    <a:lnTo>
                      <a:pt x="12" y="135"/>
                    </a:lnTo>
                    <a:lnTo>
                      <a:pt x="12" y="137"/>
                    </a:lnTo>
                    <a:lnTo>
                      <a:pt x="9" y="134"/>
                    </a:lnTo>
                    <a:lnTo>
                      <a:pt x="8" y="132"/>
                    </a:lnTo>
                    <a:lnTo>
                      <a:pt x="8" y="131"/>
                    </a:lnTo>
                    <a:lnTo>
                      <a:pt x="9" y="129"/>
                    </a:lnTo>
                    <a:lnTo>
                      <a:pt x="8" y="128"/>
                    </a:lnTo>
                    <a:lnTo>
                      <a:pt x="6" y="126"/>
                    </a:lnTo>
                    <a:lnTo>
                      <a:pt x="0" y="124"/>
                    </a:lnTo>
                    <a:lnTo>
                      <a:pt x="2" y="115"/>
                    </a:lnTo>
                    <a:lnTo>
                      <a:pt x="6" y="113"/>
                    </a:lnTo>
                    <a:lnTo>
                      <a:pt x="8" y="112"/>
                    </a:lnTo>
                    <a:lnTo>
                      <a:pt x="6" y="110"/>
                    </a:lnTo>
                    <a:lnTo>
                      <a:pt x="4" y="109"/>
                    </a:lnTo>
                    <a:lnTo>
                      <a:pt x="6" y="98"/>
                    </a:lnTo>
                    <a:lnTo>
                      <a:pt x="10" y="96"/>
                    </a:lnTo>
                    <a:lnTo>
                      <a:pt x="12" y="95"/>
                    </a:lnTo>
                    <a:lnTo>
                      <a:pt x="10" y="93"/>
                    </a:lnTo>
                    <a:lnTo>
                      <a:pt x="12" y="91"/>
                    </a:lnTo>
                    <a:lnTo>
                      <a:pt x="12" y="90"/>
                    </a:lnTo>
                    <a:lnTo>
                      <a:pt x="13" y="88"/>
                    </a:lnTo>
                    <a:lnTo>
                      <a:pt x="14" y="87"/>
                    </a:lnTo>
                    <a:lnTo>
                      <a:pt x="16" y="88"/>
                    </a:lnTo>
                    <a:lnTo>
                      <a:pt x="17" y="90"/>
                    </a:lnTo>
                    <a:lnTo>
                      <a:pt x="20" y="91"/>
                    </a:lnTo>
                    <a:lnTo>
                      <a:pt x="25" y="99"/>
                    </a:lnTo>
                    <a:lnTo>
                      <a:pt x="26" y="101"/>
                    </a:lnTo>
                    <a:lnTo>
                      <a:pt x="34" y="96"/>
                    </a:lnTo>
                    <a:lnTo>
                      <a:pt x="33" y="95"/>
                    </a:lnTo>
                    <a:lnTo>
                      <a:pt x="33" y="93"/>
                    </a:lnTo>
                    <a:lnTo>
                      <a:pt x="31" y="88"/>
                    </a:lnTo>
                    <a:lnTo>
                      <a:pt x="29" y="85"/>
                    </a:lnTo>
                    <a:lnTo>
                      <a:pt x="31" y="85"/>
                    </a:lnTo>
                    <a:lnTo>
                      <a:pt x="34" y="85"/>
                    </a:lnTo>
                    <a:lnTo>
                      <a:pt x="39" y="82"/>
                    </a:lnTo>
                    <a:lnTo>
                      <a:pt x="41" y="82"/>
                    </a:lnTo>
                    <a:lnTo>
                      <a:pt x="42" y="81"/>
                    </a:lnTo>
                    <a:lnTo>
                      <a:pt x="42" y="79"/>
                    </a:lnTo>
                    <a:lnTo>
                      <a:pt x="42" y="77"/>
                    </a:lnTo>
                    <a:lnTo>
                      <a:pt x="45" y="76"/>
                    </a:lnTo>
                    <a:lnTo>
                      <a:pt x="46" y="77"/>
                    </a:lnTo>
                    <a:lnTo>
                      <a:pt x="49" y="76"/>
                    </a:lnTo>
                    <a:lnTo>
                      <a:pt x="50" y="74"/>
                    </a:lnTo>
                    <a:lnTo>
                      <a:pt x="51" y="74"/>
                    </a:lnTo>
                    <a:lnTo>
                      <a:pt x="54" y="74"/>
                    </a:lnTo>
                    <a:lnTo>
                      <a:pt x="55" y="73"/>
                    </a:lnTo>
                    <a:lnTo>
                      <a:pt x="58" y="71"/>
                    </a:lnTo>
                    <a:lnTo>
                      <a:pt x="59" y="70"/>
                    </a:lnTo>
                    <a:lnTo>
                      <a:pt x="59" y="68"/>
                    </a:lnTo>
                    <a:lnTo>
                      <a:pt x="61" y="68"/>
                    </a:lnTo>
                    <a:lnTo>
                      <a:pt x="65" y="66"/>
                    </a:lnTo>
                    <a:lnTo>
                      <a:pt x="70" y="66"/>
                    </a:lnTo>
                    <a:lnTo>
                      <a:pt x="70" y="68"/>
                    </a:lnTo>
                    <a:lnTo>
                      <a:pt x="71" y="70"/>
                    </a:lnTo>
                    <a:lnTo>
                      <a:pt x="75" y="70"/>
                    </a:lnTo>
                    <a:lnTo>
                      <a:pt x="77" y="70"/>
                    </a:lnTo>
                    <a:lnTo>
                      <a:pt x="78" y="70"/>
                    </a:lnTo>
                    <a:lnTo>
                      <a:pt x="79" y="66"/>
                    </a:lnTo>
                    <a:lnTo>
                      <a:pt x="81" y="66"/>
                    </a:lnTo>
                    <a:lnTo>
                      <a:pt x="82" y="66"/>
                    </a:lnTo>
                    <a:lnTo>
                      <a:pt x="85" y="65"/>
                    </a:lnTo>
                    <a:lnTo>
                      <a:pt x="86" y="65"/>
                    </a:lnTo>
                    <a:lnTo>
                      <a:pt x="89" y="68"/>
                    </a:lnTo>
                    <a:lnTo>
                      <a:pt x="90" y="70"/>
                    </a:lnTo>
                    <a:lnTo>
                      <a:pt x="91" y="70"/>
                    </a:lnTo>
                    <a:lnTo>
                      <a:pt x="94" y="70"/>
                    </a:lnTo>
                    <a:lnTo>
                      <a:pt x="95" y="70"/>
                    </a:lnTo>
                    <a:lnTo>
                      <a:pt x="101" y="70"/>
                    </a:lnTo>
                    <a:lnTo>
                      <a:pt x="102" y="70"/>
                    </a:lnTo>
                    <a:lnTo>
                      <a:pt x="105" y="70"/>
                    </a:lnTo>
                    <a:lnTo>
                      <a:pt x="106" y="71"/>
                    </a:lnTo>
                    <a:lnTo>
                      <a:pt x="107" y="74"/>
                    </a:lnTo>
                    <a:lnTo>
                      <a:pt x="113" y="76"/>
                    </a:lnTo>
                    <a:lnTo>
                      <a:pt x="114" y="77"/>
                    </a:lnTo>
                    <a:lnTo>
                      <a:pt x="115" y="79"/>
                    </a:lnTo>
                    <a:lnTo>
                      <a:pt x="118" y="82"/>
                    </a:lnTo>
                    <a:lnTo>
                      <a:pt x="118" y="84"/>
                    </a:lnTo>
                    <a:lnTo>
                      <a:pt x="118" y="85"/>
                    </a:lnTo>
                    <a:lnTo>
                      <a:pt x="119" y="87"/>
                    </a:lnTo>
                    <a:lnTo>
                      <a:pt x="122" y="87"/>
                    </a:lnTo>
                    <a:lnTo>
                      <a:pt x="122" y="84"/>
                    </a:lnTo>
                    <a:lnTo>
                      <a:pt x="122" y="82"/>
                    </a:lnTo>
                    <a:lnTo>
                      <a:pt x="122" y="81"/>
                    </a:lnTo>
                    <a:lnTo>
                      <a:pt x="121" y="81"/>
                    </a:lnTo>
                    <a:lnTo>
                      <a:pt x="122" y="79"/>
                    </a:lnTo>
                    <a:lnTo>
                      <a:pt x="123" y="79"/>
                    </a:lnTo>
                    <a:lnTo>
                      <a:pt x="125" y="81"/>
                    </a:lnTo>
                    <a:lnTo>
                      <a:pt x="126" y="81"/>
                    </a:lnTo>
                    <a:lnTo>
                      <a:pt x="127" y="82"/>
                    </a:lnTo>
                    <a:lnTo>
                      <a:pt x="129" y="84"/>
                    </a:lnTo>
                    <a:lnTo>
                      <a:pt x="133" y="85"/>
                    </a:lnTo>
                    <a:lnTo>
                      <a:pt x="137" y="87"/>
                    </a:lnTo>
                    <a:lnTo>
                      <a:pt x="139" y="85"/>
                    </a:lnTo>
                    <a:lnTo>
                      <a:pt x="144" y="84"/>
                    </a:lnTo>
                    <a:lnTo>
                      <a:pt x="144" y="81"/>
                    </a:lnTo>
                    <a:lnTo>
                      <a:pt x="146" y="81"/>
                    </a:lnTo>
                    <a:lnTo>
                      <a:pt x="148" y="79"/>
                    </a:lnTo>
                    <a:lnTo>
                      <a:pt x="150" y="79"/>
                    </a:lnTo>
                    <a:lnTo>
                      <a:pt x="152" y="81"/>
                    </a:lnTo>
                    <a:lnTo>
                      <a:pt x="152" y="77"/>
                    </a:lnTo>
                    <a:lnTo>
                      <a:pt x="155" y="77"/>
                    </a:lnTo>
                    <a:lnTo>
                      <a:pt x="156" y="79"/>
                    </a:lnTo>
                    <a:lnTo>
                      <a:pt x="159" y="77"/>
                    </a:lnTo>
                    <a:lnTo>
                      <a:pt x="160" y="79"/>
                    </a:lnTo>
                    <a:lnTo>
                      <a:pt x="164" y="81"/>
                    </a:lnTo>
                    <a:lnTo>
                      <a:pt x="168" y="79"/>
                    </a:lnTo>
                    <a:lnTo>
                      <a:pt x="168" y="77"/>
                    </a:lnTo>
                    <a:lnTo>
                      <a:pt x="172" y="77"/>
                    </a:lnTo>
                    <a:lnTo>
                      <a:pt x="175" y="77"/>
                    </a:lnTo>
                    <a:lnTo>
                      <a:pt x="179" y="77"/>
                    </a:lnTo>
                    <a:lnTo>
                      <a:pt x="180" y="79"/>
                    </a:lnTo>
                    <a:lnTo>
                      <a:pt x="180" y="82"/>
                    </a:lnTo>
                    <a:lnTo>
                      <a:pt x="183" y="84"/>
                    </a:lnTo>
                    <a:lnTo>
                      <a:pt x="184" y="85"/>
                    </a:lnTo>
                    <a:lnTo>
                      <a:pt x="188" y="85"/>
                    </a:lnTo>
                    <a:lnTo>
                      <a:pt x="192" y="85"/>
                    </a:lnTo>
                    <a:lnTo>
                      <a:pt x="194" y="87"/>
                    </a:lnTo>
                    <a:lnTo>
                      <a:pt x="198" y="87"/>
                    </a:lnTo>
                    <a:lnTo>
                      <a:pt x="199" y="87"/>
                    </a:lnTo>
                    <a:lnTo>
                      <a:pt x="202" y="84"/>
                    </a:lnTo>
                    <a:lnTo>
                      <a:pt x="203" y="82"/>
                    </a:lnTo>
                    <a:lnTo>
                      <a:pt x="204" y="82"/>
                    </a:lnTo>
                    <a:lnTo>
                      <a:pt x="207" y="85"/>
                    </a:lnTo>
                    <a:lnTo>
                      <a:pt x="212" y="85"/>
                    </a:lnTo>
                    <a:lnTo>
                      <a:pt x="216" y="85"/>
                    </a:lnTo>
                    <a:lnTo>
                      <a:pt x="219" y="84"/>
                    </a:lnTo>
                    <a:lnTo>
                      <a:pt x="223" y="82"/>
                    </a:lnTo>
                    <a:lnTo>
                      <a:pt x="226" y="74"/>
                    </a:lnTo>
                    <a:lnTo>
                      <a:pt x="227" y="73"/>
                    </a:lnTo>
                    <a:lnTo>
                      <a:pt x="226" y="73"/>
                    </a:lnTo>
                    <a:lnTo>
                      <a:pt x="224" y="71"/>
                    </a:lnTo>
                    <a:lnTo>
                      <a:pt x="222" y="71"/>
                    </a:lnTo>
                    <a:lnTo>
                      <a:pt x="216" y="71"/>
                    </a:lnTo>
                    <a:lnTo>
                      <a:pt x="215" y="70"/>
                    </a:lnTo>
                    <a:lnTo>
                      <a:pt x="214" y="68"/>
                    </a:lnTo>
                    <a:lnTo>
                      <a:pt x="210" y="68"/>
                    </a:lnTo>
                    <a:lnTo>
                      <a:pt x="207" y="66"/>
                    </a:lnTo>
                    <a:lnTo>
                      <a:pt x="207" y="65"/>
                    </a:lnTo>
                    <a:lnTo>
                      <a:pt x="207" y="63"/>
                    </a:lnTo>
                    <a:lnTo>
                      <a:pt x="202" y="63"/>
                    </a:lnTo>
                    <a:lnTo>
                      <a:pt x="202" y="62"/>
                    </a:lnTo>
                    <a:lnTo>
                      <a:pt x="204" y="62"/>
                    </a:lnTo>
                    <a:lnTo>
                      <a:pt x="207" y="59"/>
                    </a:lnTo>
                    <a:lnTo>
                      <a:pt x="212" y="59"/>
                    </a:lnTo>
                    <a:lnTo>
                      <a:pt x="216" y="57"/>
                    </a:lnTo>
                    <a:lnTo>
                      <a:pt x="216" y="55"/>
                    </a:lnTo>
                    <a:lnTo>
                      <a:pt x="218" y="54"/>
                    </a:lnTo>
                    <a:lnTo>
                      <a:pt x="212" y="48"/>
                    </a:lnTo>
                    <a:lnTo>
                      <a:pt x="214" y="48"/>
                    </a:lnTo>
                    <a:lnTo>
                      <a:pt x="216" y="46"/>
                    </a:lnTo>
                    <a:lnTo>
                      <a:pt x="216" y="44"/>
                    </a:lnTo>
                    <a:lnTo>
                      <a:pt x="218" y="43"/>
                    </a:lnTo>
                    <a:lnTo>
                      <a:pt x="220" y="43"/>
                    </a:lnTo>
                    <a:lnTo>
                      <a:pt x="223" y="44"/>
                    </a:lnTo>
                    <a:lnTo>
                      <a:pt x="224" y="43"/>
                    </a:lnTo>
                    <a:lnTo>
                      <a:pt x="227" y="44"/>
                    </a:lnTo>
                    <a:lnTo>
                      <a:pt x="231" y="44"/>
                    </a:lnTo>
                    <a:lnTo>
                      <a:pt x="234" y="43"/>
                    </a:lnTo>
                    <a:lnTo>
                      <a:pt x="235" y="41"/>
                    </a:lnTo>
                    <a:lnTo>
                      <a:pt x="234" y="40"/>
                    </a:lnTo>
                    <a:lnTo>
                      <a:pt x="230" y="38"/>
                    </a:lnTo>
                    <a:lnTo>
                      <a:pt x="220" y="38"/>
                    </a:lnTo>
                    <a:lnTo>
                      <a:pt x="219" y="37"/>
                    </a:lnTo>
                    <a:lnTo>
                      <a:pt x="220" y="35"/>
                    </a:lnTo>
                    <a:lnTo>
                      <a:pt x="222" y="35"/>
                    </a:lnTo>
                    <a:lnTo>
                      <a:pt x="224" y="35"/>
                    </a:lnTo>
                    <a:lnTo>
                      <a:pt x="226" y="33"/>
                    </a:lnTo>
                    <a:lnTo>
                      <a:pt x="223" y="32"/>
                    </a:lnTo>
                    <a:lnTo>
                      <a:pt x="222" y="33"/>
                    </a:lnTo>
                    <a:lnTo>
                      <a:pt x="218" y="33"/>
                    </a:lnTo>
                    <a:lnTo>
                      <a:pt x="218" y="32"/>
                    </a:lnTo>
                    <a:lnTo>
                      <a:pt x="218" y="30"/>
                    </a:lnTo>
                    <a:lnTo>
                      <a:pt x="219" y="29"/>
                    </a:lnTo>
                    <a:lnTo>
                      <a:pt x="216" y="27"/>
                    </a:lnTo>
                    <a:lnTo>
                      <a:pt x="220" y="26"/>
                    </a:lnTo>
                    <a:lnTo>
                      <a:pt x="222" y="26"/>
                    </a:lnTo>
                    <a:lnTo>
                      <a:pt x="224" y="26"/>
                    </a:lnTo>
                    <a:lnTo>
                      <a:pt x="226" y="26"/>
                    </a:lnTo>
                    <a:lnTo>
                      <a:pt x="228" y="26"/>
                    </a:lnTo>
                    <a:lnTo>
                      <a:pt x="230" y="26"/>
                    </a:lnTo>
                    <a:lnTo>
                      <a:pt x="232" y="26"/>
                    </a:lnTo>
                    <a:lnTo>
                      <a:pt x="239" y="26"/>
                    </a:lnTo>
                    <a:lnTo>
                      <a:pt x="240" y="27"/>
                    </a:lnTo>
                    <a:lnTo>
                      <a:pt x="243" y="26"/>
                    </a:lnTo>
                    <a:lnTo>
                      <a:pt x="244" y="24"/>
                    </a:lnTo>
                    <a:lnTo>
                      <a:pt x="250" y="24"/>
                    </a:lnTo>
                    <a:lnTo>
                      <a:pt x="251" y="24"/>
                    </a:lnTo>
                    <a:lnTo>
                      <a:pt x="254" y="22"/>
                    </a:lnTo>
                    <a:lnTo>
                      <a:pt x="256" y="21"/>
                    </a:lnTo>
                    <a:lnTo>
                      <a:pt x="259" y="21"/>
                    </a:lnTo>
                    <a:lnTo>
                      <a:pt x="260" y="22"/>
                    </a:lnTo>
                    <a:lnTo>
                      <a:pt x="263" y="22"/>
                    </a:lnTo>
                    <a:lnTo>
                      <a:pt x="263" y="21"/>
                    </a:lnTo>
                    <a:lnTo>
                      <a:pt x="268" y="21"/>
                    </a:lnTo>
                    <a:lnTo>
                      <a:pt x="269" y="19"/>
                    </a:lnTo>
                    <a:lnTo>
                      <a:pt x="272" y="19"/>
                    </a:lnTo>
                    <a:lnTo>
                      <a:pt x="273" y="19"/>
                    </a:lnTo>
                    <a:lnTo>
                      <a:pt x="276" y="19"/>
                    </a:lnTo>
                    <a:lnTo>
                      <a:pt x="279" y="19"/>
                    </a:lnTo>
                    <a:lnTo>
                      <a:pt x="279" y="18"/>
                    </a:lnTo>
                    <a:lnTo>
                      <a:pt x="280" y="16"/>
                    </a:lnTo>
                    <a:lnTo>
                      <a:pt x="280" y="15"/>
                    </a:lnTo>
                    <a:lnTo>
                      <a:pt x="283" y="15"/>
                    </a:lnTo>
                    <a:lnTo>
                      <a:pt x="285" y="15"/>
                    </a:lnTo>
                    <a:lnTo>
                      <a:pt x="287" y="15"/>
                    </a:lnTo>
                    <a:lnTo>
                      <a:pt x="292" y="13"/>
                    </a:lnTo>
                    <a:lnTo>
                      <a:pt x="301" y="11"/>
                    </a:lnTo>
                    <a:lnTo>
                      <a:pt x="311" y="11"/>
                    </a:lnTo>
                    <a:lnTo>
                      <a:pt x="319" y="10"/>
                    </a:lnTo>
                    <a:lnTo>
                      <a:pt x="320" y="8"/>
                    </a:lnTo>
                    <a:lnTo>
                      <a:pt x="323" y="8"/>
                    </a:lnTo>
                    <a:lnTo>
                      <a:pt x="325" y="8"/>
                    </a:lnTo>
                    <a:lnTo>
                      <a:pt x="327" y="7"/>
                    </a:lnTo>
                    <a:lnTo>
                      <a:pt x="325" y="5"/>
                    </a:lnTo>
                    <a:lnTo>
                      <a:pt x="325" y="4"/>
                    </a:lnTo>
                    <a:lnTo>
                      <a:pt x="328" y="4"/>
                    </a:lnTo>
                    <a:lnTo>
                      <a:pt x="331" y="4"/>
                    </a:lnTo>
                    <a:lnTo>
                      <a:pt x="332" y="2"/>
                    </a:lnTo>
                    <a:lnTo>
                      <a:pt x="333" y="2"/>
                    </a:lnTo>
                    <a:lnTo>
                      <a:pt x="336" y="2"/>
                    </a:lnTo>
                    <a:lnTo>
                      <a:pt x="337" y="0"/>
                    </a:lnTo>
                    <a:lnTo>
                      <a:pt x="339" y="0"/>
                    </a:lnTo>
                    <a:lnTo>
                      <a:pt x="341" y="2"/>
                    </a:lnTo>
                    <a:lnTo>
                      <a:pt x="343" y="0"/>
                    </a:lnTo>
                    <a:lnTo>
                      <a:pt x="345" y="2"/>
                    </a:lnTo>
                    <a:lnTo>
                      <a:pt x="347" y="2"/>
                    </a:lnTo>
                    <a:lnTo>
                      <a:pt x="349" y="2"/>
                    </a:lnTo>
                    <a:lnTo>
                      <a:pt x="351" y="4"/>
                    </a:lnTo>
                    <a:lnTo>
                      <a:pt x="355" y="5"/>
                    </a:lnTo>
                    <a:lnTo>
                      <a:pt x="356" y="4"/>
                    </a:lnTo>
                    <a:lnTo>
                      <a:pt x="359" y="4"/>
                    </a:lnTo>
                    <a:lnTo>
                      <a:pt x="363" y="2"/>
                    </a:lnTo>
                    <a:lnTo>
                      <a:pt x="365" y="4"/>
                    </a:lnTo>
                    <a:lnTo>
                      <a:pt x="367" y="4"/>
                    </a:lnTo>
                    <a:lnTo>
                      <a:pt x="368" y="5"/>
                    </a:lnTo>
                    <a:lnTo>
                      <a:pt x="368" y="8"/>
                    </a:lnTo>
                    <a:lnTo>
                      <a:pt x="368" y="10"/>
                    </a:lnTo>
                    <a:lnTo>
                      <a:pt x="368" y="11"/>
                    </a:lnTo>
                    <a:lnTo>
                      <a:pt x="372" y="13"/>
                    </a:lnTo>
                    <a:lnTo>
                      <a:pt x="370" y="15"/>
                    </a:lnTo>
                    <a:lnTo>
                      <a:pt x="370" y="18"/>
                    </a:lnTo>
                    <a:lnTo>
                      <a:pt x="369" y="19"/>
                    </a:lnTo>
                    <a:lnTo>
                      <a:pt x="368" y="21"/>
                    </a:lnTo>
                    <a:lnTo>
                      <a:pt x="369" y="22"/>
                    </a:lnTo>
                    <a:lnTo>
                      <a:pt x="369" y="24"/>
                    </a:lnTo>
                    <a:lnTo>
                      <a:pt x="374" y="22"/>
                    </a:lnTo>
                    <a:lnTo>
                      <a:pt x="376" y="24"/>
                    </a:lnTo>
                    <a:lnTo>
                      <a:pt x="378" y="24"/>
                    </a:lnTo>
                    <a:lnTo>
                      <a:pt x="378" y="22"/>
                    </a:lnTo>
                    <a:lnTo>
                      <a:pt x="381" y="21"/>
                    </a:lnTo>
                    <a:lnTo>
                      <a:pt x="382" y="22"/>
                    </a:lnTo>
                    <a:lnTo>
                      <a:pt x="384" y="21"/>
                    </a:lnTo>
                    <a:lnTo>
                      <a:pt x="384" y="19"/>
                    </a:lnTo>
                    <a:lnTo>
                      <a:pt x="386" y="19"/>
                    </a:lnTo>
                    <a:lnTo>
                      <a:pt x="386" y="21"/>
                    </a:lnTo>
                    <a:lnTo>
                      <a:pt x="388" y="22"/>
                    </a:lnTo>
                    <a:lnTo>
                      <a:pt x="389" y="24"/>
                    </a:lnTo>
                    <a:lnTo>
                      <a:pt x="388" y="24"/>
                    </a:lnTo>
                    <a:lnTo>
                      <a:pt x="388" y="26"/>
                    </a:lnTo>
                    <a:lnTo>
                      <a:pt x="392" y="27"/>
                    </a:lnTo>
                    <a:lnTo>
                      <a:pt x="392" y="26"/>
                    </a:lnTo>
                    <a:lnTo>
                      <a:pt x="390" y="24"/>
                    </a:lnTo>
                    <a:lnTo>
                      <a:pt x="392" y="24"/>
                    </a:lnTo>
                    <a:lnTo>
                      <a:pt x="397" y="24"/>
                    </a:lnTo>
                    <a:lnTo>
                      <a:pt x="398" y="26"/>
                    </a:lnTo>
                    <a:lnTo>
                      <a:pt x="400" y="26"/>
                    </a:lnTo>
                    <a:lnTo>
                      <a:pt x="402" y="27"/>
                    </a:lnTo>
                    <a:lnTo>
                      <a:pt x="404" y="27"/>
                    </a:lnTo>
                    <a:lnTo>
                      <a:pt x="405" y="26"/>
                    </a:lnTo>
                    <a:lnTo>
                      <a:pt x="408" y="24"/>
                    </a:lnTo>
                    <a:lnTo>
                      <a:pt x="408" y="26"/>
                    </a:lnTo>
                    <a:lnTo>
                      <a:pt x="408" y="27"/>
                    </a:lnTo>
                    <a:lnTo>
                      <a:pt x="405" y="29"/>
                    </a:lnTo>
                    <a:lnTo>
                      <a:pt x="404" y="29"/>
                    </a:lnTo>
                    <a:lnTo>
                      <a:pt x="402" y="30"/>
                    </a:lnTo>
                    <a:lnTo>
                      <a:pt x="402" y="32"/>
                    </a:lnTo>
                    <a:lnTo>
                      <a:pt x="402" y="33"/>
                    </a:lnTo>
                    <a:lnTo>
                      <a:pt x="404" y="35"/>
                    </a:lnTo>
                    <a:lnTo>
                      <a:pt x="405" y="35"/>
                    </a:lnTo>
                    <a:lnTo>
                      <a:pt x="406" y="33"/>
                    </a:lnTo>
                    <a:lnTo>
                      <a:pt x="412" y="32"/>
                    </a:lnTo>
                    <a:lnTo>
                      <a:pt x="413" y="33"/>
                    </a:lnTo>
                    <a:lnTo>
                      <a:pt x="416" y="33"/>
                    </a:lnTo>
                    <a:lnTo>
                      <a:pt x="417" y="33"/>
                    </a:lnTo>
                    <a:lnTo>
                      <a:pt x="420" y="33"/>
                    </a:lnTo>
                    <a:lnTo>
                      <a:pt x="418" y="32"/>
                    </a:lnTo>
                    <a:lnTo>
                      <a:pt x="420" y="32"/>
                    </a:lnTo>
                    <a:lnTo>
                      <a:pt x="422" y="32"/>
                    </a:lnTo>
                    <a:lnTo>
                      <a:pt x="425" y="29"/>
                    </a:lnTo>
                    <a:lnTo>
                      <a:pt x="429" y="29"/>
                    </a:lnTo>
                    <a:lnTo>
                      <a:pt x="433" y="26"/>
                    </a:lnTo>
                    <a:lnTo>
                      <a:pt x="434" y="24"/>
                    </a:lnTo>
                    <a:lnTo>
                      <a:pt x="436" y="22"/>
                    </a:lnTo>
                    <a:lnTo>
                      <a:pt x="438" y="22"/>
                    </a:lnTo>
                    <a:lnTo>
                      <a:pt x="442" y="22"/>
                    </a:lnTo>
                    <a:lnTo>
                      <a:pt x="445" y="21"/>
                    </a:lnTo>
                    <a:lnTo>
                      <a:pt x="446" y="21"/>
                    </a:lnTo>
                    <a:lnTo>
                      <a:pt x="450" y="19"/>
                    </a:lnTo>
                    <a:lnTo>
                      <a:pt x="454" y="18"/>
                    </a:lnTo>
                    <a:lnTo>
                      <a:pt x="454" y="19"/>
                    </a:lnTo>
                    <a:lnTo>
                      <a:pt x="456" y="21"/>
                    </a:lnTo>
                    <a:lnTo>
                      <a:pt x="454" y="22"/>
                    </a:lnTo>
                    <a:lnTo>
                      <a:pt x="452" y="22"/>
                    </a:lnTo>
                    <a:lnTo>
                      <a:pt x="450" y="22"/>
                    </a:lnTo>
                    <a:lnTo>
                      <a:pt x="449" y="24"/>
                    </a:lnTo>
                    <a:lnTo>
                      <a:pt x="450" y="26"/>
                    </a:lnTo>
                    <a:lnTo>
                      <a:pt x="452" y="26"/>
                    </a:lnTo>
                    <a:lnTo>
                      <a:pt x="472" y="40"/>
                    </a:lnTo>
                    <a:lnTo>
                      <a:pt x="505" y="82"/>
                    </a:lnTo>
                    <a:lnTo>
                      <a:pt x="507" y="81"/>
                    </a:lnTo>
                    <a:lnTo>
                      <a:pt x="509" y="79"/>
                    </a:lnTo>
                    <a:lnTo>
                      <a:pt x="509" y="77"/>
                    </a:lnTo>
                    <a:lnTo>
                      <a:pt x="511" y="74"/>
                    </a:lnTo>
                    <a:lnTo>
                      <a:pt x="514" y="74"/>
                    </a:lnTo>
                    <a:lnTo>
                      <a:pt x="515" y="76"/>
                    </a:lnTo>
                    <a:lnTo>
                      <a:pt x="518" y="76"/>
                    </a:lnTo>
                    <a:lnTo>
                      <a:pt x="521" y="77"/>
                    </a:lnTo>
                    <a:lnTo>
                      <a:pt x="521" y="79"/>
                    </a:lnTo>
                    <a:lnTo>
                      <a:pt x="522" y="81"/>
                    </a:lnTo>
                    <a:lnTo>
                      <a:pt x="523" y="81"/>
                    </a:lnTo>
                    <a:lnTo>
                      <a:pt x="525" y="84"/>
                    </a:lnTo>
                    <a:lnTo>
                      <a:pt x="531" y="84"/>
                    </a:lnTo>
                    <a:lnTo>
                      <a:pt x="535" y="84"/>
                    </a:lnTo>
                    <a:lnTo>
                      <a:pt x="538" y="84"/>
                    </a:lnTo>
                    <a:lnTo>
                      <a:pt x="542" y="84"/>
                    </a:lnTo>
                    <a:lnTo>
                      <a:pt x="543" y="82"/>
                    </a:lnTo>
                    <a:lnTo>
                      <a:pt x="545" y="81"/>
                    </a:lnTo>
                    <a:lnTo>
                      <a:pt x="546" y="82"/>
                    </a:lnTo>
                    <a:lnTo>
                      <a:pt x="549" y="81"/>
                    </a:lnTo>
                    <a:lnTo>
                      <a:pt x="550" y="79"/>
                    </a:lnTo>
                    <a:lnTo>
                      <a:pt x="551" y="79"/>
                    </a:lnTo>
                    <a:lnTo>
                      <a:pt x="555" y="79"/>
                    </a:lnTo>
                    <a:lnTo>
                      <a:pt x="558" y="81"/>
                    </a:lnTo>
                    <a:lnTo>
                      <a:pt x="559" y="82"/>
                    </a:lnTo>
                    <a:lnTo>
                      <a:pt x="561" y="82"/>
                    </a:lnTo>
                    <a:lnTo>
                      <a:pt x="563" y="85"/>
                    </a:lnTo>
                    <a:lnTo>
                      <a:pt x="566" y="85"/>
                    </a:lnTo>
                    <a:lnTo>
                      <a:pt x="566" y="87"/>
                    </a:lnTo>
                    <a:lnTo>
                      <a:pt x="566" y="90"/>
                    </a:lnTo>
                    <a:lnTo>
                      <a:pt x="566" y="91"/>
                    </a:lnTo>
                    <a:lnTo>
                      <a:pt x="567" y="93"/>
                    </a:lnTo>
                    <a:lnTo>
                      <a:pt x="570" y="93"/>
                    </a:lnTo>
                    <a:lnTo>
                      <a:pt x="575" y="95"/>
                    </a:lnTo>
                    <a:lnTo>
                      <a:pt x="577" y="96"/>
                    </a:lnTo>
                    <a:lnTo>
                      <a:pt x="577" y="98"/>
                    </a:lnTo>
                    <a:lnTo>
                      <a:pt x="578" y="99"/>
                    </a:lnTo>
                    <a:lnTo>
                      <a:pt x="579" y="99"/>
                    </a:lnTo>
                    <a:lnTo>
                      <a:pt x="582" y="102"/>
                    </a:lnTo>
                    <a:lnTo>
                      <a:pt x="583" y="104"/>
                    </a:lnTo>
                    <a:lnTo>
                      <a:pt x="587" y="104"/>
                    </a:lnTo>
                    <a:lnTo>
                      <a:pt x="590" y="106"/>
                    </a:lnTo>
                    <a:lnTo>
                      <a:pt x="593" y="106"/>
                    </a:lnTo>
                    <a:lnTo>
                      <a:pt x="594" y="106"/>
                    </a:lnTo>
                    <a:lnTo>
                      <a:pt x="596" y="106"/>
                    </a:lnTo>
                    <a:lnTo>
                      <a:pt x="598" y="104"/>
                    </a:lnTo>
                    <a:lnTo>
                      <a:pt x="599" y="102"/>
                    </a:lnTo>
                    <a:lnTo>
                      <a:pt x="603" y="102"/>
                    </a:lnTo>
                    <a:lnTo>
                      <a:pt x="603" y="104"/>
                    </a:lnTo>
                    <a:lnTo>
                      <a:pt x="604" y="106"/>
                    </a:lnTo>
                    <a:lnTo>
                      <a:pt x="606" y="106"/>
                    </a:lnTo>
                    <a:lnTo>
                      <a:pt x="608" y="109"/>
                    </a:lnTo>
                    <a:lnTo>
                      <a:pt x="610" y="110"/>
                    </a:lnTo>
                    <a:lnTo>
                      <a:pt x="611" y="112"/>
                    </a:lnTo>
                    <a:lnTo>
                      <a:pt x="607" y="117"/>
                    </a:lnTo>
                    <a:lnTo>
                      <a:pt x="604" y="121"/>
                    </a:lnTo>
                    <a:lnTo>
                      <a:pt x="600" y="124"/>
                    </a:lnTo>
                    <a:lnTo>
                      <a:pt x="595" y="126"/>
                    </a:lnTo>
                    <a:lnTo>
                      <a:pt x="591" y="126"/>
                    </a:lnTo>
                    <a:lnTo>
                      <a:pt x="587" y="131"/>
                    </a:lnTo>
                    <a:lnTo>
                      <a:pt x="586" y="135"/>
                    </a:lnTo>
                    <a:lnTo>
                      <a:pt x="587" y="140"/>
                    </a:lnTo>
                    <a:lnTo>
                      <a:pt x="586" y="150"/>
                    </a:lnTo>
                    <a:lnTo>
                      <a:pt x="579" y="151"/>
                    </a:lnTo>
                    <a:lnTo>
                      <a:pt x="575" y="153"/>
                    </a:lnTo>
                    <a:lnTo>
                      <a:pt x="574" y="151"/>
                    </a:lnTo>
                    <a:lnTo>
                      <a:pt x="571" y="150"/>
                    </a:lnTo>
                    <a:lnTo>
                      <a:pt x="561" y="151"/>
                    </a:lnTo>
                    <a:lnTo>
                      <a:pt x="557" y="150"/>
                    </a:lnTo>
                    <a:lnTo>
                      <a:pt x="554" y="148"/>
                    </a:lnTo>
                    <a:lnTo>
                      <a:pt x="547" y="148"/>
                    </a:lnTo>
                    <a:lnTo>
                      <a:pt x="545" y="153"/>
                    </a:lnTo>
                    <a:lnTo>
                      <a:pt x="542" y="157"/>
                    </a:lnTo>
                    <a:lnTo>
                      <a:pt x="538" y="164"/>
                    </a:lnTo>
                    <a:lnTo>
                      <a:pt x="537" y="170"/>
                    </a:lnTo>
                    <a:lnTo>
                      <a:pt x="535" y="173"/>
                    </a:lnTo>
                    <a:lnTo>
                      <a:pt x="537" y="178"/>
                    </a:lnTo>
                    <a:lnTo>
                      <a:pt x="538" y="181"/>
                    </a:lnTo>
                    <a:lnTo>
                      <a:pt x="537" y="183"/>
                    </a:lnTo>
                    <a:lnTo>
                      <a:pt x="521" y="183"/>
                    </a:lnTo>
                    <a:lnTo>
                      <a:pt x="515" y="184"/>
                    </a:lnTo>
                    <a:lnTo>
                      <a:pt x="510" y="186"/>
                    </a:lnTo>
                    <a:lnTo>
                      <a:pt x="505" y="187"/>
                    </a:lnTo>
                    <a:lnTo>
                      <a:pt x="502" y="189"/>
                    </a:lnTo>
                    <a:lnTo>
                      <a:pt x="503" y="190"/>
                    </a:lnTo>
                    <a:lnTo>
                      <a:pt x="506" y="194"/>
                    </a:lnTo>
                    <a:lnTo>
                      <a:pt x="507" y="203"/>
                    </a:lnTo>
                    <a:lnTo>
                      <a:pt x="509" y="206"/>
                    </a:lnTo>
                    <a:lnTo>
                      <a:pt x="510" y="209"/>
                    </a:lnTo>
                    <a:lnTo>
                      <a:pt x="513" y="216"/>
                    </a:lnTo>
                    <a:lnTo>
                      <a:pt x="513" y="219"/>
                    </a:lnTo>
                    <a:lnTo>
                      <a:pt x="509" y="222"/>
                    </a:lnTo>
                    <a:lnTo>
                      <a:pt x="510" y="225"/>
                    </a:lnTo>
                    <a:lnTo>
                      <a:pt x="507" y="227"/>
                    </a:lnTo>
                    <a:lnTo>
                      <a:pt x="506" y="230"/>
                    </a:lnTo>
                    <a:lnTo>
                      <a:pt x="506" y="233"/>
                    </a:lnTo>
                    <a:lnTo>
                      <a:pt x="505" y="234"/>
                    </a:lnTo>
                    <a:lnTo>
                      <a:pt x="499" y="230"/>
                    </a:lnTo>
                    <a:lnTo>
                      <a:pt x="495" y="230"/>
                    </a:lnTo>
                    <a:lnTo>
                      <a:pt x="491" y="225"/>
                    </a:lnTo>
                    <a:lnTo>
                      <a:pt x="486" y="225"/>
                    </a:lnTo>
                    <a:lnTo>
                      <a:pt x="485" y="225"/>
                    </a:lnTo>
                    <a:lnTo>
                      <a:pt x="482" y="225"/>
                    </a:lnTo>
                    <a:lnTo>
                      <a:pt x="481" y="223"/>
                    </a:lnTo>
                    <a:lnTo>
                      <a:pt x="478" y="223"/>
                    </a:lnTo>
                    <a:lnTo>
                      <a:pt x="472" y="223"/>
                    </a:lnTo>
                    <a:lnTo>
                      <a:pt x="465" y="223"/>
                    </a:lnTo>
                    <a:lnTo>
                      <a:pt x="462" y="223"/>
                    </a:lnTo>
                    <a:lnTo>
                      <a:pt x="458" y="222"/>
                    </a:lnTo>
                    <a:lnTo>
                      <a:pt x="457" y="222"/>
                    </a:lnTo>
                    <a:lnTo>
                      <a:pt x="453" y="223"/>
                    </a:lnTo>
                    <a:lnTo>
                      <a:pt x="444" y="222"/>
                    </a:lnTo>
                    <a:lnTo>
                      <a:pt x="441" y="222"/>
                    </a:lnTo>
                    <a:lnTo>
                      <a:pt x="437" y="223"/>
                    </a:lnTo>
                    <a:lnTo>
                      <a:pt x="433" y="223"/>
                    </a:lnTo>
                    <a:lnTo>
                      <a:pt x="430" y="222"/>
                    </a:lnTo>
                    <a:lnTo>
                      <a:pt x="429" y="222"/>
                    </a:lnTo>
                    <a:lnTo>
                      <a:pt x="426" y="220"/>
                    </a:lnTo>
                    <a:lnTo>
                      <a:pt x="422" y="222"/>
                    </a:lnTo>
                    <a:lnTo>
                      <a:pt x="420" y="220"/>
                    </a:lnTo>
                    <a:lnTo>
                      <a:pt x="414" y="217"/>
                    </a:lnTo>
                    <a:lnTo>
                      <a:pt x="413" y="219"/>
                    </a:lnTo>
                    <a:lnTo>
                      <a:pt x="410" y="219"/>
                    </a:lnTo>
                    <a:lnTo>
                      <a:pt x="408" y="219"/>
                    </a:lnTo>
                    <a:lnTo>
                      <a:pt x="405" y="222"/>
                    </a:lnTo>
                    <a:lnTo>
                      <a:pt x="405" y="223"/>
                    </a:lnTo>
                    <a:lnTo>
                      <a:pt x="404" y="225"/>
                    </a:lnTo>
                    <a:lnTo>
                      <a:pt x="402" y="228"/>
                    </a:lnTo>
                    <a:lnTo>
                      <a:pt x="401" y="230"/>
                    </a:lnTo>
                    <a:lnTo>
                      <a:pt x="397" y="230"/>
                    </a:lnTo>
                    <a:lnTo>
                      <a:pt x="393" y="228"/>
                    </a:lnTo>
                    <a:lnTo>
                      <a:pt x="389" y="227"/>
                    </a:lnTo>
                    <a:lnTo>
                      <a:pt x="388" y="225"/>
                    </a:lnTo>
                    <a:lnTo>
                      <a:pt x="385" y="225"/>
                    </a:lnTo>
                    <a:lnTo>
                      <a:pt x="382" y="225"/>
                    </a:lnTo>
                    <a:lnTo>
                      <a:pt x="378" y="225"/>
                    </a:lnTo>
                    <a:lnTo>
                      <a:pt x="376" y="225"/>
                    </a:lnTo>
                    <a:lnTo>
                      <a:pt x="374" y="223"/>
                    </a:lnTo>
                    <a:lnTo>
                      <a:pt x="369" y="225"/>
                    </a:lnTo>
                    <a:lnTo>
                      <a:pt x="368" y="225"/>
                    </a:lnTo>
                    <a:lnTo>
                      <a:pt x="367" y="228"/>
                    </a:lnTo>
                    <a:lnTo>
                      <a:pt x="368" y="230"/>
                    </a:lnTo>
                    <a:lnTo>
                      <a:pt x="367" y="231"/>
                    </a:lnTo>
                    <a:lnTo>
                      <a:pt x="365" y="233"/>
                    </a:lnTo>
                    <a:lnTo>
                      <a:pt x="364" y="234"/>
                    </a:lnTo>
                    <a:lnTo>
                      <a:pt x="361" y="238"/>
                    </a:lnTo>
                    <a:lnTo>
                      <a:pt x="360" y="238"/>
                    </a:lnTo>
                    <a:lnTo>
                      <a:pt x="357" y="238"/>
                    </a:lnTo>
                    <a:lnTo>
                      <a:pt x="356" y="241"/>
                    </a:lnTo>
                    <a:lnTo>
                      <a:pt x="355" y="242"/>
                    </a:lnTo>
                    <a:lnTo>
                      <a:pt x="348" y="245"/>
                    </a:lnTo>
                    <a:lnTo>
                      <a:pt x="344" y="247"/>
                    </a:lnTo>
                    <a:lnTo>
                      <a:pt x="343" y="249"/>
                    </a:lnTo>
                    <a:lnTo>
                      <a:pt x="340" y="249"/>
                    </a:lnTo>
                    <a:lnTo>
                      <a:pt x="339" y="250"/>
                    </a:lnTo>
                    <a:lnTo>
                      <a:pt x="337" y="252"/>
                    </a:lnTo>
                    <a:lnTo>
                      <a:pt x="337" y="253"/>
                    </a:lnTo>
                    <a:lnTo>
                      <a:pt x="335" y="255"/>
                    </a:lnTo>
                    <a:lnTo>
                      <a:pt x="333" y="256"/>
                    </a:lnTo>
                    <a:lnTo>
                      <a:pt x="331" y="255"/>
                    </a:lnTo>
                    <a:lnTo>
                      <a:pt x="327" y="253"/>
                    </a:lnTo>
                    <a:lnTo>
                      <a:pt x="324" y="253"/>
                    </a:lnTo>
                    <a:lnTo>
                      <a:pt x="320" y="252"/>
                    </a:lnTo>
                    <a:lnTo>
                      <a:pt x="305" y="253"/>
                    </a:lnTo>
                    <a:lnTo>
                      <a:pt x="303" y="242"/>
                    </a:lnTo>
                    <a:lnTo>
                      <a:pt x="293" y="241"/>
                    </a:lnTo>
                    <a:lnTo>
                      <a:pt x="293" y="238"/>
                    </a:lnTo>
                    <a:lnTo>
                      <a:pt x="293" y="233"/>
                    </a:lnTo>
                    <a:lnTo>
                      <a:pt x="295" y="233"/>
                    </a:lnTo>
                    <a:lnTo>
                      <a:pt x="295" y="222"/>
                    </a:lnTo>
                    <a:lnTo>
                      <a:pt x="291" y="223"/>
                    </a:lnTo>
                    <a:lnTo>
                      <a:pt x="287" y="216"/>
                    </a:lnTo>
                    <a:lnTo>
                      <a:pt x="283" y="212"/>
                    </a:lnTo>
                    <a:lnTo>
                      <a:pt x="281" y="211"/>
                    </a:lnTo>
                    <a:lnTo>
                      <a:pt x="277" y="209"/>
                    </a:lnTo>
                    <a:lnTo>
                      <a:pt x="276" y="208"/>
                    </a:lnTo>
                    <a:lnTo>
                      <a:pt x="272" y="209"/>
                    </a:lnTo>
                    <a:lnTo>
                      <a:pt x="252" y="209"/>
                    </a:lnTo>
                    <a:lnTo>
                      <a:pt x="232" y="212"/>
                    </a:lnTo>
                    <a:lnTo>
                      <a:pt x="224" y="206"/>
                    </a:lnTo>
                    <a:lnTo>
                      <a:pt x="212" y="194"/>
                    </a:lnTo>
                    <a:lnTo>
                      <a:pt x="203" y="186"/>
                    </a:lnTo>
                    <a:lnTo>
                      <a:pt x="199" y="184"/>
                    </a:lnTo>
                    <a:lnTo>
                      <a:pt x="194" y="181"/>
                    </a:lnTo>
                    <a:lnTo>
                      <a:pt x="188" y="178"/>
                    </a:lnTo>
                    <a:lnTo>
                      <a:pt x="180" y="175"/>
                    </a:lnTo>
                    <a:lnTo>
                      <a:pt x="142" y="18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1" name="Freeform 70"/>
              <p:cNvSpPr>
                <a:spLocks/>
              </p:cNvSpPr>
              <p:nvPr/>
            </p:nvSpPr>
            <p:spPr bwMode="auto">
              <a:xfrm>
                <a:off x="4921571" y="2711904"/>
                <a:ext cx="179596" cy="235404"/>
              </a:xfrm>
              <a:custGeom>
                <a:avLst/>
                <a:gdLst/>
                <a:ahLst/>
                <a:cxnLst>
                  <a:cxn ang="0">
                    <a:pos x="142" y="171"/>
                  </a:cxn>
                  <a:cxn ang="0">
                    <a:pos x="130" y="185"/>
                  </a:cxn>
                  <a:cxn ang="0">
                    <a:pos x="123" y="173"/>
                  </a:cxn>
                  <a:cxn ang="0">
                    <a:pos x="114" y="166"/>
                  </a:cxn>
                  <a:cxn ang="0">
                    <a:pos x="97" y="171"/>
                  </a:cxn>
                  <a:cxn ang="0">
                    <a:pos x="91" y="160"/>
                  </a:cxn>
                  <a:cxn ang="0">
                    <a:pos x="77" y="154"/>
                  </a:cxn>
                  <a:cxn ang="0">
                    <a:pos x="67" y="140"/>
                  </a:cxn>
                  <a:cxn ang="0">
                    <a:pos x="53" y="129"/>
                  </a:cxn>
                  <a:cxn ang="0">
                    <a:pos x="67" y="129"/>
                  </a:cxn>
                  <a:cxn ang="0">
                    <a:pos x="71" y="125"/>
                  </a:cxn>
                  <a:cxn ang="0">
                    <a:pos x="75" y="118"/>
                  </a:cxn>
                  <a:cxn ang="0">
                    <a:pos x="85" y="113"/>
                  </a:cxn>
                  <a:cxn ang="0">
                    <a:pos x="102" y="116"/>
                  </a:cxn>
                  <a:cxn ang="0">
                    <a:pos x="113" y="118"/>
                  </a:cxn>
                  <a:cxn ang="0">
                    <a:pos x="122" y="118"/>
                  </a:cxn>
                  <a:cxn ang="0">
                    <a:pos x="118" y="108"/>
                  </a:cxn>
                  <a:cxn ang="0">
                    <a:pos x="109" y="100"/>
                  </a:cxn>
                  <a:cxn ang="0">
                    <a:pos x="102" y="91"/>
                  </a:cxn>
                  <a:cxn ang="0">
                    <a:pos x="91" y="83"/>
                  </a:cxn>
                  <a:cxn ang="0">
                    <a:pos x="82" y="83"/>
                  </a:cxn>
                  <a:cxn ang="0">
                    <a:pos x="73" y="81"/>
                  </a:cxn>
                  <a:cxn ang="0">
                    <a:pos x="50" y="88"/>
                  </a:cxn>
                  <a:cxn ang="0">
                    <a:pos x="37" y="96"/>
                  </a:cxn>
                  <a:cxn ang="0">
                    <a:pos x="26" y="96"/>
                  </a:cxn>
                  <a:cxn ang="0">
                    <a:pos x="24" y="91"/>
                  </a:cxn>
                  <a:cxn ang="0">
                    <a:pos x="31" y="89"/>
                  </a:cxn>
                  <a:cxn ang="0">
                    <a:pos x="25" y="74"/>
                  </a:cxn>
                  <a:cxn ang="0">
                    <a:pos x="16" y="70"/>
                  </a:cxn>
                  <a:cxn ang="0">
                    <a:pos x="8" y="67"/>
                  </a:cxn>
                  <a:cxn ang="0">
                    <a:pos x="6" y="61"/>
                  </a:cxn>
                  <a:cxn ang="0">
                    <a:pos x="8" y="47"/>
                  </a:cxn>
                  <a:cxn ang="0">
                    <a:pos x="10" y="31"/>
                  </a:cxn>
                  <a:cxn ang="0">
                    <a:pos x="12" y="25"/>
                  </a:cxn>
                  <a:cxn ang="0">
                    <a:pos x="17" y="25"/>
                  </a:cxn>
                  <a:cxn ang="0">
                    <a:pos x="34" y="31"/>
                  </a:cxn>
                  <a:cxn ang="0">
                    <a:pos x="29" y="20"/>
                  </a:cxn>
                  <a:cxn ang="0">
                    <a:pos x="41" y="17"/>
                  </a:cxn>
                  <a:cxn ang="0">
                    <a:pos x="45" y="11"/>
                  </a:cxn>
                  <a:cxn ang="0">
                    <a:pos x="51" y="9"/>
                  </a:cxn>
                  <a:cxn ang="0">
                    <a:pos x="59" y="5"/>
                  </a:cxn>
                  <a:cxn ang="0">
                    <a:pos x="70" y="1"/>
                  </a:cxn>
                  <a:cxn ang="0">
                    <a:pos x="77" y="5"/>
                  </a:cxn>
                  <a:cxn ang="0">
                    <a:pos x="82" y="1"/>
                  </a:cxn>
                  <a:cxn ang="0">
                    <a:pos x="90" y="5"/>
                  </a:cxn>
                  <a:cxn ang="0">
                    <a:pos x="101" y="5"/>
                  </a:cxn>
                  <a:cxn ang="0">
                    <a:pos x="107" y="9"/>
                  </a:cxn>
                  <a:cxn ang="0">
                    <a:pos x="118" y="17"/>
                  </a:cxn>
                  <a:cxn ang="0">
                    <a:pos x="122" y="22"/>
                  </a:cxn>
                </a:cxnLst>
                <a:rect l="0" t="0" r="r" b="b"/>
                <a:pathLst>
                  <a:path w="142" h="187">
                    <a:moveTo>
                      <a:pt x="142" y="121"/>
                    </a:moveTo>
                    <a:lnTo>
                      <a:pt x="142" y="138"/>
                    </a:lnTo>
                    <a:lnTo>
                      <a:pt x="142" y="155"/>
                    </a:lnTo>
                    <a:lnTo>
                      <a:pt x="142" y="171"/>
                    </a:lnTo>
                    <a:lnTo>
                      <a:pt x="142" y="185"/>
                    </a:lnTo>
                    <a:lnTo>
                      <a:pt x="138" y="187"/>
                    </a:lnTo>
                    <a:lnTo>
                      <a:pt x="133" y="187"/>
                    </a:lnTo>
                    <a:lnTo>
                      <a:pt x="130" y="185"/>
                    </a:lnTo>
                    <a:lnTo>
                      <a:pt x="127" y="179"/>
                    </a:lnTo>
                    <a:lnTo>
                      <a:pt x="126" y="177"/>
                    </a:lnTo>
                    <a:lnTo>
                      <a:pt x="125" y="176"/>
                    </a:lnTo>
                    <a:lnTo>
                      <a:pt x="123" y="173"/>
                    </a:lnTo>
                    <a:lnTo>
                      <a:pt x="122" y="171"/>
                    </a:lnTo>
                    <a:lnTo>
                      <a:pt x="118" y="169"/>
                    </a:lnTo>
                    <a:lnTo>
                      <a:pt x="115" y="168"/>
                    </a:lnTo>
                    <a:lnTo>
                      <a:pt x="114" y="166"/>
                    </a:lnTo>
                    <a:lnTo>
                      <a:pt x="111" y="166"/>
                    </a:lnTo>
                    <a:lnTo>
                      <a:pt x="109" y="168"/>
                    </a:lnTo>
                    <a:lnTo>
                      <a:pt x="103" y="169"/>
                    </a:lnTo>
                    <a:lnTo>
                      <a:pt x="97" y="171"/>
                    </a:lnTo>
                    <a:lnTo>
                      <a:pt x="89" y="177"/>
                    </a:lnTo>
                    <a:lnTo>
                      <a:pt x="87" y="168"/>
                    </a:lnTo>
                    <a:lnTo>
                      <a:pt x="90" y="165"/>
                    </a:lnTo>
                    <a:lnTo>
                      <a:pt x="91" y="160"/>
                    </a:lnTo>
                    <a:lnTo>
                      <a:pt x="87" y="160"/>
                    </a:lnTo>
                    <a:lnTo>
                      <a:pt x="85" y="158"/>
                    </a:lnTo>
                    <a:lnTo>
                      <a:pt x="79" y="157"/>
                    </a:lnTo>
                    <a:lnTo>
                      <a:pt x="77" y="154"/>
                    </a:lnTo>
                    <a:lnTo>
                      <a:pt x="74" y="154"/>
                    </a:lnTo>
                    <a:lnTo>
                      <a:pt x="71" y="154"/>
                    </a:lnTo>
                    <a:lnTo>
                      <a:pt x="70" y="144"/>
                    </a:lnTo>
                    <a:lnTo>
                      <a:pt x="67" y="140"/>
                    </a:lnTo>
                    <a:lnTo>
                      <a:pt x="65" y="138"/>
                    </a:lnTo>
                    <a:lnTo>
                      <a:pt x="62" y="135"/>
                    </a:lnTo>
                    <a:lnTo>
                      <a:pt x="57" y="132"/>
                    </a:lnTo>
                    <a:lnTo>
                      <a:pt x="53" y="129"/>
                    </a:lnTo>
                    <a:lnTo>
                      <a:pt x="55" y="127"/>
                    </a:lnTo>
                    <a:lnTo>
                      <a:pt x="61" y="127"/>
                    </a:lnTo>
                    <a:lnTo>
                      <a:pt x="65" y="129"/>
                    </a:lnTo>
                    <a:lnTo>
                      <a:pt x="67" y="129"/>
                    </a:lnTo>
                    <a:lnTo>
                      <a:pt x="70" y="129"/>
                    </a:lnTo>
                    <a:lnTo>
                      <a:pt x="74" y="129"/>
                    </a:lnTo>
                    <a:lnTo>
                      <a:pt x="73" y="127"/>
                    </a:lnTo>
                    <a:lnTo>
                      <a:pt x="71" y="125"/>
                    </a:lnTo>
                    <a:lnTo>
                      <a:pt x="70" y="121"/>
                    </a:lnTo>
                    <a:lnTo>
                      <a:pt x="73" y="118"/>
                    </a:lnTo>
                    <a:lnTo>
                      <a:pt x="75" y="116"/>
                    </a:lnTo>
                    <a:lnTo>
                      <a:pt x="75" y="118"/>
                    </a:lnTo>
                    <a:lnTo>
                      <a:pt x="78" y="119"/>
                    </a:lnTo>
                    <a:lnTo>
                      <a:pt x="81" y="118"/>
                    </a:lnTo>
                    <a:lnTo>
                      <a:pt x="82" y="116"/>
                    </a:lnTo>
                    <a:lnTo>
                      <a:pt x="85" y="113"/>
                    </a:lnTo>
                    <a:lnTo>
                      <a:pt x="89" y="113"/>
                    </a:lnTo>
                    <a:lnTo>
                      <a:pt x="93" y="116"/>
                    </a:lnTo>
                    <a:lnTo>
                      <a:pt x="98" y="118"/>
                    </a:lnTo>
                    <a:lnTo>
                      <a:pt x="102" y="116"/>
                    </a:lnTo>
                    <a:lnTo>
                      <a:pt x="105" y="114"/>
                    </a:lnTo>
                    <a:lnTo>
                      <a:pt x="106" y="114"/>
                    </a:lnTo>
                    <a:lnTo>
                      <a:pt x="107" y="116"/>
                    </a:lnTo>
                    <a:lnTo>
                      <a:pt x="113" y="118"/>
                    </a:lnTo>
                    <a:lnTo>
                      <a:pt x="115" y="119"/>
                    </a:lnTo>
                    <a:lnTo>
                      <a:pt x="118" y="118"/>
                    </a:lnTo>
                    <a:lnTo>
                      <a:pt x="122" y="119"/>
                    </a:lnTo>
                    <a:lnTo>
                      <a:pt x="122" y="118"/>
                    </a:lnTo>
                    <a:lnTo>
                      <a:pt x="121" y="114"/>
                    </a:lnTo>
                    <a:lnTo>
                      <a:pt x="123" y="114"/>
                    </a:lnTo>
                    <a:lnTo>
                      <a:pt x="122" y="111"/>
                    </a:lnTo>
                    <a:lnTo>
                      <a:pt x="118" y="108"/>
                    </a:lnTo>
                    <a:lnTo>
                      <a:pt x="115" y="107"/>
                    </a:lnTo>
                    <a:lnTo>
                      <a:pt x="114" y="105"/>
                    </a:lnTo>
                    <a:lnTo>
                      <a:pt x="111" y="103"/>
                    </a:lnTo>
                    <a:lnTo>
                      <a:pt x="109" y="100"/>
                    </a:lnTo>
                    <a:lnTo>
                      <a:pt x="106" y="96"/>
                    </a:lnTo>
                    <a:lnTo>
                      <a:pt x="105" y="92"/>
                    </a:lnTo>
                    <a:lnTo>
                      <a:pt x="103" y="94"/>
                    </a:lnTo>
                    <a:lnTo>
                      <a:pt x="102" y="91"/>
                    </a:lnTo>
                    <a:lnTo>
                      <a:pt x="101" y="91"/>
                    </a:lnTo>
                    <a:lnTo>
                      <a:pt x="99" y="88"/>
                    </a:lnTo>
                    <a:lnTo>
                      <a:pt x="94" y="85"/>
                    </a:lnTo>
                    <a:lnTo>
                      <a:pt x="91" y="83"/>
                    </a:lnTo>
                    <a:lnTo>
                      <a:pt x="91" y="81"/>
                    </a:lnTo>
                    <a:lnTo>
                      <a:pt x="87" y="81"/>
                    </a:lnTo>
                    <a:lnTo>
                      <a:pt x="85" y="83"/>
                    </a:lnTo>
                    <a:lnTo>
                      <a:pt x="82" y="83"/>
                    </a:lnTo>
                    <a:lnTo>
                      <a:pt x="79" y="85"/>
                    </a:lnTo>
                    <a:lnTo>
                      <a:pt x="78" y="81"/>
                    </a:lnTo>
                    <a:lnTo>
                      <a:pt x="74" y="81"/>
                    </a:lnTo>
                    <a:lnTo>
                      <a:pt x="73" y="81"/>
                    </a:lnTo>
                    <a:lnTo>
                      <a:pt x="69" y="81"/>
                    </a:lnTo>
                    <a:lnTo>
                      <a:pt x="66" y="81"/>
                    </a:lnTo>
                    <a:lnTo>
                      <a:pt x="55" y="88"/>
                    </a:lnTo>
                    <a:lnTo>
                      <a:pt x="50" y="88"/>
                    </a:lnTo>
                    <a:lnTo>
                      <a:pt x="43" y="91"/>
                    </a:lnTo>
                    <a:lnTo>
                      <a:pt x="37" y="91"/>
                    </a:lnTo>
                    <a:lnTo>
                      <a:pt x="30" y="92"/>
                    </a:lnTo>
                    <a:lnTo>
                      <a:pt x="37" y="96"/>
                    </a:lnTo>
                    <a:lnTo>
                      <a:pt x="31" y="97"/>
                    </a:lnTo>
                    <a:lnTo>
                      <a:pt x="30" y="97"/>
                    </a:lnTo>
                    <a:lnTo>
                      <a:pt x="29" y="96"/>
                    </a:lnTo>
                    <a:lnTo>
                      <a:pt x="26" y="96"/>
                    </a:lnTo>
                    <a:lnTo>
                      <a:pt x="25" y="96"/>
                    </a:lnTo>
                    <a:lnTo>
                      <a:pt x="22" y="94"/>
                    </a:lnTo>
                    <a:lnTo>
                      <a:pt x="22" y="92"/>
                    </a:lnTo>
                    <a:lnTo>
                      <a:pt x="24" y="91"/>
                    </a:lnTo>
                    <a:lnTo>
                      <a:pt x="24" y="89"/>
                    </a:lnTo>
                    <a:lnTo>
                      <a:pt x="26" y="89"/>
                    </a:lnTo>
                    <a:lnTo>
                      <a:pt x="28" y="91"/>
                    </a:lnTo>
                    <a:lnTo>
                      <a:pt x="31" y="89"/>
                    </a:lnTo>
                    <a:lnTo>
                      <a:pt x="29" y="77"/>
                    </a:lnTo>
                    <a:lnTo>
                      <a:pt x="28" y="77"/>
                    </a:lnTo>
                    <a:lnTo>
                      <a:pt x="26" y="75"/>
                    </a:lnTo>
                    <a:lnTo>
                      <a:pt x="25" y="74"/>
                    </a:lnTo>
                    <a:lnTo>
                      <a:pt x="24" y="72"/>
                    </a:lnTo>
                    <a:lnTo>
                      <a:pt x="22" y="70"/>
                    </a:lnTo>
                    <a:lnTo>
                      <a:pt x="21" y="70"/>
                    </a:lnTo>
                    <a:lnTo>
                      <a:pt x="16" y="70"/>
                    </a:lnTo>
                    <a:lnTo>
                      <a:pt x="12" y="70"/>
                    </a:lnTo>
                    <a:lnTo>
                      <a:pt x="12" y="72"/>
                    </a:lnTo>
                    <a:lnTo>
                      <a:pt x="9" y="69"/>
                    </a:lnTo>
                    <a:lnTo>
                      <a:pt x="8" y="67"/>
                    </a:lnTo>
                    <a:lnTo>
                      <a:pt x="8" y="66"/>
                    </a:lnTo>
                    <a:lnTo>
                      <a:pt x="9" y="64"/>
                    </a:lnTo>
                    <a:lnTo>
                      <a:pt x="8" y="63"/>
                    </a:lnTo>
                    <a:lnTo>
                      <a:pt x="6" y="61"/>
                    </a:lnTo>
                    <a:lnTo>
                      <a:pt x="0" y="59"/>
                    </a:lnTo>
                    <a:lnTo>
                      <a:pt x="2" y="50"/>
                    </a:lnTo>
                    <a:lnTo>
                      <a:pt x="6" y="48"/>
                    </a:lnTo>
                    <a:lnTo>
                      <a:pt x="8" y="47"/>
                    </a:lnTo>
                    <a:lnTo>
                      <a:pt x="6" y="45"/>
                    </a:lnTo>
                    <a:lnTo>
                      <a:pt x="4" y="44"/>
                    </a:lnTo>
                    <a:lnTo>
                      <a:pt x="6" y="33"/>
                    </a:lnTo>
                    <a:lnTo>
                      <a:pt x="10" y="31"/>
                    </a:lnTo>
                    <a:lnTo>
                      <a:pt x="12" y="30"/>
                    </a:lnTo>
                    <a:lnTo>
                      <a:pt x="10" y="28"/>
                    </a:lnTo>
                    <a:lnTo>
                      <a:pt x="12" y="26"/>
                    </a:lnTo>
                    <a:lnTo>
                      <a:pt x="12" y="25"/>
                    </a:lnTo>
                    <a:lnTo>
                      <a:pt x="13" y="23"/>
                    </a:lnTo>
                    <a:lnTo>
                      <a:pt x="14" y="22"/>
                    </a:lnTo>
                    <a:lnTo>
                      <a:pt x="16" y="23"/>
                    </a:lnTo>
                    <a:lnTo>
                      <a:pt x="17" y="25"/>
                    </a:lnTo>
                    <a:lnTo>
                      <a:pt x="20" y="26"/>
                    </a:lnTo>
                    <a:lnTo>
                      <a:pt x="25" y="34"/>
                    </a:lnTo>
                    <a:lnTo>
                      <a:pt x="26" y="36"/>
                    </a:lnTo>
                    <a:lnTo>
                      <a:pt x="34" y="31"/>
                    </a:lnTo>
                    <a:lnTo>
                      <a:pt x="33" y="30"/>
                    </a:lnTo>
                    <a:lnTo>
                      <a:pt x="33" y="28"/>
                    </a:lnTo>
                    <a:lnTo>
                      <a:pt x="31" y="23"/>
                    </a:lnTo>
                    <a:lnTo>
                      <a:pt x="29" y="20"/>
                    </a:lnTo>
                    <a:lnTo>
                      <a:pt x="31" y="20"/>
                    </a:lnTo>
                    <a:lnTo>
                      <a:pt x="34" y="20"/>
                    </a:lnTo>
                    <a:lnTo>
                      <a:pt x="39" y="17"/>
                    </a:lnTo>
                    <a:lnTo>
                      <a:pt x="41" y="17"/>
                    </a:lnTo>
                    <a:lnTo>
                      <a:pt x="42" y="16"/>
                    </a:lnTo>
                    <a:lnTo>
                      <a:pt x="42" y="14"/>
                    </a:lnTo>
                    <a:lnTo>
                      <a:pt x="42" y="12"/>
                    </a:lnTo>
                    <a:lnTo>
                      <a:pt x="45" y="11"/>
                    </a:lnTo>
                    <a:lnTo>
                      <a:pt x="46" y="12"/>
                    </a:lnTo>
                    <a:lnTo>
                      <a:pt x="49" y="11"/>
                    </a:lnTo>
                    <a:lnTo>
                      <a:pt x="50" y="9"/>
                    </a:lnTo>
                    <a:lnTo>
                      <a:pt x="51" y="9"/>
                    </a:lnTo>
                    <a:lnTo>
                      <a:pt x="54" y="9"/>
                    </a:lnTo>
                    <a:lnTo>
                      <a:pt x="55" y="8"/>
                    </a:lnTo>
                    <a:lnTo>
                      <a:pt x="58" y="6"/>
                    </a:lnTo>
                    <a:lnTo>
                      <a:pt x="59" y="5"/>
                    </a:lnTo>
                    <a:lnTo>
                      <a:pt x="59" y="3"/>
                    </a:lnTo>
                    <a:lnTo>
                      <a:pt x="61" y="3"/>
                    </a:lnTo>
                    <a:lnTo>
                      <a:pt x="65" y="1"/>
                    </a:lnTo>
                    <a:lnTo>
                      <a:pt x="70" y="1"/>
                    </a:lnTo>
                    <a:lnTo>
                      <a:pt x="70" y="3"/>
                    </a:lnTo>
                    <a:lnTo>
                      <a:pt x="71" y="5"/>
                    </a:lnTo>
                    <a:lnTo>
                      <a:pt x="75" y="5"/>
                    </a:lnTo>
                    <a:lnTo>
                      <a:pt x="77" y="5"/>
                    </a:lnTo>
                    <a:lnTo>
                      <a:pt x="78" y="5"/>
                    </a:lnTo>
                    <a:lnTo>
                      <a:pt x="79" y="1"/>
                    </a:lnTo>
                    <a:lnTo>
                      <a:pt x="81" y="1"/>
                    </a:lnTo>
                    <a:lnTo>
                      <a:pt x="82" y="1"/>
                    </a:lnTo>
                    <a:lnTo>
                      <a:pt x="85" y="0"/>
                    </a:lnTo>
                    <a:lnTo>
                      <a:pt x="86" y="0"/>
                    </a:lnTo>
                    <a:lnTo>
                      <a:pt x="89" y="3"/>
                    </a:lnTo>
                    <a:lnTo>
                      <a:pt x="90" y="5"/>
                    </a:lnTo>
                    <a:lnTo>
                      <a:pt x="91" y="5"/>
                    </a:lnTo>
                    <a:lnTo>
                      <a:pt x="94" y="5"/>
                    </a:lnTo>
                    <a:lnTo>
                      <a:pt x="95" y="5"/>
                    </a:lnTo>
                    <a:lnTo>
                      <a:pt x="101" y="5"/>
                    </a:lnTo>
                    <a:lnTo>
                      <a:pt x="102" y="5"/>
                    </a:lnTo>
                    <a:lnTo>
                      <a:pt x="105" y="5"/>
                    </a:lnTo>
                    <a:lnTo>
                      <a:pt x="106" y="6"/>
                    </a:lnTo>
                    <a:lnTo>
                      <a:pt x="107" y="9"/>
                    </a:lnTo>
                    <a:lnTo>
                      <a:pt x="113" y="11"/>
                    </a:lnTo>
                    <a:lnTo>
                      <a:pt x="114" y="12"/>
                    </a:lnTo>
                    <a:lnTo>
                      <a:pt x="115" y="14"/>
                    </a:lnTo>
                    <a:lnTo>
                      <a:pt x="118" y="17"/>
                    </a:lnTo>
                    <a:lnTo>
                      <a:pt x="118" y="19"/>
                    </a:lnTo>
                    <a:lnTo>
                      <a:pt x="118" y="20"/>
                    </a:lnTo>
                    <a:lnTo>
                      <a:pt x="119" y="22"/>
                    </a:lnTo>
                    <a:lnTo>
                      <a:pt x="122" y="22"/>
                    </a:lnTo>
                    <a:lnTo>
                      <a:pt x="122" y="19"/>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2" name="Freeform 71"/>
              <p:cNvSpPr>
                <a:spLocks/>
              </p:cNvSpPr>
              <p:nvPr/>
            </p:nvSpPr>
            <p:spPr bwMode="auto">
              <a:xfrm>
                <a:off x="5074228" y="2630261"/>
                <a:ext cx="361758" cy="108857"/>
              </a:xfrm>
              <a:custGeom>
                <a:avLst/>
                <a:gdLst/>
                <a:ahLst/>
                <a:cxnLst>
                  <a:cxn ang="0">
                    <a:pos x="0" y="81"/>
                  </a:cxn>
                  <a:cxn ang="0">
                    <a:pos x="5" y="81"/>
                  </a:cxn>
                  <a:cxn ang="0">
                    <a:pos x="16" y="87"/>
                  </a:cxn>
                  <a:cxn ang="0">
                    <a:pos x="25" y="81"/>
                  </a:cxn>
                  <a:cxn ang="0">
                    <a:pos x="31" y="77"/>
                  </a:cxn>
                  <a:cxn ang="0">
                    <a:pos x="39" y="79"/>
                  </a:cxn>
                  <a:cxn ang="0">
                    <a:pos x="51" y="77"/>
                  </a:cxn>
                  <a:cxn ang="0">
                    <a:pos x="59" y="82"/>
                  </a:cxn>
                  <a:cxn ang="0">
                    <a:pos x="71" y="85"/>
                  </a:cxn>
                  <a:cxn ang="0">
                    <a:pos x="81" y="84"/>
                  </a:cxn>
                  <a:cxn ang="0">
                    <a:pos x="91" y="85"/>
                  </a:cxn>
                  <a:cxn ang="0">
                    <a:pos x="105" y="74"/>
                  </a:cxn>
                  <a:cxn ang="0">
                    <a:pos x="101" y="71"/>
                  </a:cxn>
                  <a:cxn ang="0">
                    <a:pos x="89" y="68"/>
                  </a:cxn>
                  <a:cxn ang="0">
                    <a:pos x="81" y="63"/>
                  </a:cxn>
                  <a:cxn ang="0">
                    <a:pos x="91" y="59"/>
                  </a:cxn>
                  <a:cxn ang="0">
                    <a:pos x="91" y="48"/>
                  </a:cxn>
                  <a:cxn ang="0">
                    <a:pos x="97" y="43"/>
                  </a:cxn>
                  <a:cxn ang="0">
                    <a:pos x="106" y="44"/>
                  </a:cxn>
                  <a:cxn ang="0">
                    <a:pos x="113" y="40"/>
                  </a:cxn>
                  <a:cxn ang="0">
                    <a:pos x="99" y="35"/>
                  </a:cxn>
                  <a:cxn ang="0">
                    <a:pos x="102" y="32"/>
                  </a:cxn>
                  <a:cxn ang="0">
                    <a:pos x="97" y="30"/>
                  </a:cxn>
                  <a:cxn ang="0">
                    <a:pos x="101" y="26"/>
                  </a:cxn>
                  <a:cxn ang="0">
                    <a:pos x="109" y="26"/>
                  </a:cxn>
                  <a:cxn ang="0">
                    <a:pos x="122" y="26"/>
                  </a:cxn>
                  <a:cxn ang="0">
                    <a:pos x="133" y="22"/>
                  </a:cxn>
                  <a:cxn ang="0">
                    <a:pos x="142" y="22"/>
                  </a:cxn>
                  <a:cxn ang="0">
                    <a:pos x="151" y="19"/>
                  </a:cxn>
                  <a:cxn ang="0">
                    <a:pos x="158" y="18"/>
                  </a:cxn>
                  <a:cxn ang="0">
                    <a:pos x="164" y="15"/>
                  </a:cxn>
                  <a:cxn ang="0">
                    <a:pos x="190" y="11"/>
                  </a:cxn>
                  <a:cxn ang="0">
                    <a:pos x="204" y="8"/>
                  </a:cxn>
                  <a:cxn ang="0">
                    <a:pos x="207" y="4"/>
                  </a:cxn>
                  <a:cxn ang="0">
                    <a:pos x="215" y="2"/>
                  </a:cxn>
                  <a:cxn ang="0">
                    <a:pos x="222" y="0"/>
                  </a:cxn>
                  <a:cxn ang="0">
                    <a:pos x="230" y="4"/>
                  </a:cxn>
                  <a:cxn ang="0">
                    <a:pos x="242" y="2"/>
                  </a:cxn>
                  <a:cxn ang="0">
                    <a:pos x="247" y="8"/>
                  </a:cxn>
                  <a:cxn ang="0">
                    <a:pos x="249" y="15"/>
                  </a:cxn>
                  <a:cxn ang="0">
                    <a:pos x="248" y="22"/>
                  </a:cxn>
                  <a:cxn ang="0">
                    <a:pos x="257" y="24"/>
                  </a:cxn>
                  <a:cxn ang="0">
                    <a:pos x="263" y="21"/>
                  </a:cxn>
                  <a:cxn ang="0">
                    <a:pos x="267" y="22"/>
                  </a:cxn>
                  <a:cxn ang="0">
                    <a:pos x="271" y="27"/>
                  </a:cxn>
                  <a:cxn ang="0">
                    <a:pos x="276" y="24"/>
                  </a:cxn>
                  <a:cxn ang="0">
                    <a:pos x="283" y="27"/>
                  </a:cxn>
                  <a:cxn ang="0">
                    <a:pos x="287" y="27"/>
                  </a:cxn>
                  <a:cxn ang="0">
                    <a:pos x="281" y="32"/>
                  </a:cxn>
                </a:cxnLst>
                <a:rect l="0" t="0" r="r" b="b"/>
                <a:pathLst>
                  <a:path w="287" h="87">
                    <a:moveTo>
                      <a:pt x="1" y="84"/>
                    </a:moveTo>
                    <a:lnTo>
                      <a:pt x="1" y="82"/>
                    </a:lnTo>
                    <a:lnTo>
                      <a:pt x="1" y="81"/>
                    </a:lnTo>
                    <a:lnTo>
                      <a:pt x="0" y="81"/>
                    </a:lnTo>
                    <a:lnTo>
                      <a:pt x="1" y="79"/>
                    </a:lnTo>
                    <a:lnTo>
                      <a:pt x="2" y="79"/>
                    </a:lnTo>
                    <a:lnTo>
                      <a:pt x="4" y="81"/>
                    </a:lnTo>
                    <a:lnTo>
                      <a:pt x="5" y="81"/>
                    </a:lnTo>
                    <a:lnTo>
                      <a:pt x="6" y="82"/>
                    </a:lnTo>
                    <a:lnTo>
                      <a:pt x="8" y="84"/>
                    </a:lnTo>
                    <a:lnTo>
                      <a:pt x="12" y="85"/>
                    </a:lnTo>
                    <a:lnTo>
                      <a:pt x="16" y="87"/>
                    </a:lnTo>
                    <a:lnTo>
                      <a:pt x="18" y="85"/>
                    </a:lnTo>
                    <a:lnTo>
                      <a:pt x="23" y="84"/>
                    </a:lnTo>
                    <a:lnTo>
                      <a:pt x="23" y="81"/>
                    </a:lnTo>
                    <a:lnTo>
                      <a:pt x="25" y="81"/>
                    </a:lnTo>
                    <a:lnTo>
                      <a:pt x="27" y="79"/>
                    </a:lnTo>
                    <a:lnTo>
                      <a:pt x="29" y="79"/>
                    </a:lnTo>
                    <a:lnTo>
                      <a:pt x="31" y="81"/>
                    </a:lnTo>
                    <a:lnTo>
                      <a:pt x="31" y="77"/>
                    </a:lnTo>
                    <a:lnTo>
                      <a:pt x="34" y="77"/>
                    </a:lnTo>
                    <a:lnTo>
                      <a:pt x="35" y="79"/>
                    </a:lnTo>
                    <a:lnTo>
                      <a:pt x="38" y="77"/>
                    </a:lnTo>
                    <a:lnTo>
                      <a:pt x="39" y="79"/>
                    </a:lnTo>
                    <a:lnTo>
                      <a:pt x="43" y="81"/>
                    </a:lnTo>
                    <a:lnTo>
                      <a:pt x="47" y="79"/>
                    </a:lnTo>
                    <a:lnTo>
                      <a:pt x="47" y="77"/>
                    </a:lnTo>
                    <a:lnTo>
                      <a:pt x="51" y="77"/>
                    </a:lnTo>
                    <a:lnTo>
                      <a:pt x="54" y="77"/>
                    </a:lnTo>
                    <a:lnTo>
                      <a:pt x="58" y="77"/>
                    </a:lnTo>
                    <a:lnTo>
                      <a:pt x="59" y="79"/>
                    </a:lnTo>
                    <a:lnTo>
                      <a:pt x="59" y="82"/>
                    </a:lnTo>
                    <a:lnTo>
                      <a:pt x="62" y="84"/>
                    </a:lnTo>
                    <a:lnTo>
                      <a:pt x="63" y="85"/>
                    </a:lnTo>
                    <a:lnTo>
                      <a:pt x="67" y="85"/>
                    </a:lnTo>
                    <a:lnTo>
                      <a:pt x="71" y="85"/>
                    </a:lnTo>
                    <a:lnTo>
                      <a:pt x="73" y="87"/>
                    </a:lnTo>
                    <a:lnTo>
                      <a:pt x="77" y="87"/>
                    </a:lnTo>
                    <a:lnTo>
                      <a:pt x="78" y="87"/>
                    </a:lnTo>
                    <a:lnTo>
                      <a:pt x="81" y="84"/>
                    </a:lnTo>
                    <a:lnTo>
                      <a:pt x="82" y="82"/>
                    </a:lnTo>
                    <a:lnTo>
                      <a:pt x="83" y="82"/>
                    </a:lnTo>
                    <a:lnTo>
                      <a:pt x="86" y="85"/>
                    </a:lnTo>
                    <a:lnTo>
                      <a:pt x="91" y="85"/>
                    </a:lnTo>
                    <a:lnTo>
                      <a:pt x="95" y="85"/>
                    </a:lnTo>
                    <a:lnTo>
                      <a:pt x="98" y="84"/>
                    </a:lnTo>
                    <a:lnTo>
                      <a:pt x="102" y="82"/>
                    </a:lnTo>
                    <a:lnTo>
                      <a:pt x="105" y="74"/>
                    </a:lnTo>
                    <a:lnTo>
                      <a:pt x="106" y="73"/>
                    </a:lnTo>
                    <a:lnTo>
                      <a:pt x="105" y="73"/>
                    </a:lnTo>
                    <a:lnTo>
                      <a:pt x="103" y="71"/>
                    </a:lnTo>
                    <a:lnTo>
                      <a:pt x="101" y="71"/>
                    </a:lnTo>
                    <a:lnTo>
                      <a:pt x="95" y="71"/>
                    </a:lnTo>
                    <a:lnTo>
                      <a:pt x="94" y="70"/>
                    </a:lnTo>
                    <a:lnTo>
                      <a:pt x="93" y="68"/>
                    </a:lnTo>
                    <a:lnTo>
                      <a:pt x="89" y="68"/>
                    </a:lnTo>
                    <a:lnTo>
                      <a:pt x="86" y="66"/>
                    </a:lnTo>
                    <a:lnTo>
                      <a:pt x="86" y="65"/>
                    </a:lnTo>
                    <a:lnTo>
                      <a:pt x="86" y="63"/>
                    </a:lnTo>
                    <a:lnTo>
                      <a:pt x="81" y="63"/>
                    </a:lnTo>
                    <a:lnTo>
                      <a:pt x="81" y="62"/>
                    </a:lnTo>
                    <a:lnTo>
                      <a:pt x="83" y="62"/>
                    </a:lnTo>
                    <a:lnTo>
                      <a:pt x="86" y="59"/>
                    </a:lnTo>
                    <a:lnTo>
                      <a:pt x="91" y="59"/>
                    </a:lnTo>
                    <a:lnTo>
                      <a:pt x="95" y="57"/>
                    </a:lnTo>
                    <a:lnTo>
                      <a:pt x="95" y="55"/>
                    </a:lnTo>
                    <a:lnTo>
                      <a:pt x="97" y="54"/>
                    </a:lnTo>
                    <a:lnTo>
                      <a:pt x="91" y="48"/>
                    </a:lnTo>
                    <a:lnTo>
                      <a:pt x="93" y="48"/>
                    </a:lnTo>
                    <a:lnTo>
                      <a:pt x="95" y="46"/>
                    </a:lnTo>
                    <a:lnTo>
                      <a:pt x="95" y="44"/>
                    </a:lnTo>
                    <a:lnTo>
                      <a:pt x="97" y="43"/>
                    </a:lnTo>
                    <a:lnTo>
                      <a:pt x="99" y="43"/>
                    </a:lnTo>
                    <a:lnTo>
                      <a:pt x="102" y="44"/>
                    </a:lnTo>
                    <a:lnTo>
                      <a:pt x="103" y="43"/>
                    </a:lnTo>
                    <a:lnTo>
                      <a:pt x="106" y="44"/>
                    </a:lnTo>
                    <a:lnTo>
                      <a:pt x="110" y="44"/>
                    </a:lnTo>
                    <a:lnTo>
                      <a:pt x="113" y="43"/>
                    </a:lnTo>
                    <a:lnTo>
                      <a:pt x="114" y="41"/>
                    </a:lnTo>
                    <a:lnTo>
                      <a:pt x="113" y="40"/>
                    </a:lnTo>
                    <a:lnTo>
                      <a:pt x="109" y="38"/>
                    </a:lnTo>
                    <a:lnTo>
                      <a:pt x="99" y="38"/>
                    </a:lnTo>
                    <a:lnTo>
                      <a:pt x="98" y="37"/>
                    </a:lnTo>
                    <a:lnTo>
                      <a:pt x="99" y="35"/>
                    </a:lnTo>
                    <a:lnTo>
                      <a:pt x="101" y="35"/>
                    </a:lnTo>
                    <a:lnTo>
                      <a:pt x="103" y="35"/>
                    </a:lnTo>
                    <a:lnTo>
                      <a:pt x="105" y="33"/>
                    </a:lnTo>
                    <a:lnTo>
                      <a:pt x="102" y="32"/>
                    </a:lnTo>
                    <a:lnTo>
                      <a:pt x="101" y="33"/>
                    </a:lnTo>
                    <a:lnTo>
                      <a:pt x="97" y="33"/>
                    </a:lnTo>
                    <a:lnTo>
                      <a:pt x="97" y="32"/>
                    </a:lnTo>
                    <a:lnTo>
                      <a:pt x="97" y="30"/>
                    </a:lnTo>
                    <a:lnTo>
                      <a:pt x="98" y="29"/>
                    </a:lnTo>
                    <a:lnTo>
                      <a:pt x="95" y="27"/>
                    </a:lnTo>
                    <a:lnTo>
                      <a:pt x="99" y="26"/>
                    </a:lnTo>
                    <a:lnTo>
                      <a:pt x="101" y="26"/>
                    </a:lnTo>
                    <a:lnTo>
                      <a:pt x="103" y="26"/>
                    </a:lnTo>
                    <a:lnTo>
                      <a:pt x="105" y="26"/>
                    </a:lnTo>
                    <a:lnTo>
                      <a:pt x="107" y="26"/>
                    </a:lnTo>
                    <a:lnTo>
                      <a:pt x="109" y="26"/>
                    </a:lnTo>
                    <a:lnTo>
                      <a:pt x="111" y="26"/>
                    </a:lnTo>
                    <a:lnTo>
                      <a:pt x="118" y="26"/>
                    </a:lnTo>
                    <a:lnTo>
                      <a:pt x="119" y="27"/>
                    </a:lnTo>
                    <a:lnTo>
                      <a:pt x="122" y="26"/>
                    </a:lnTo>
                    <a:lnTo>
                      <a:pt x="123" y="24"/>
                    </a:lnTo>
                    <a:lnTo>
                      <a:pt x="129" y="24"/>
                    </a:lnTo>
                    <a:lnTo>
                      <a:pt x="130" y="24"/>
                    </a:lnTo>
                    <a:lnTo>
                      <a:pt x="133" y="22"/>
                    </a:lnTo>
                    <a:lnTo>
                      <a:pt x="135" y="21"/>
                    </a:lnTo>
                    <a:lnTo>
                      <a:pt x="138" y="21"/>
                    </a:lnTo>
                    <a:lnTo>
                      <a:pt x="139" y="22"/>
                    </a:lnTo>
                    <a:lnTo>
                      <a:pt x="142" y="22"/>
                    </a:lnTo>
                    <a:lnTo>
                      <a:pt x="142" y="21"/>
                    </a:lnTo>
                    <a:lnTo>
                      <a:pt x="147" y="21"/>
                    </a:lnTo>
                    <a:lnTo>
                      <a:pt x="148" y="19"/>
                    </a:lnTo>
                    <a:lnTo>
                      <a:pt x="151" y="19"/>
                    </a:lnTo>
                    <a:lnTo>
                      <a:pt x="152" y="19"/>
                    </a:lnTo>
                    <a:lnTo>
                      <a:pt x="155" y="19"/>
                    </a:lnTo>
                    <a:lnTo>
                      <a:pt x="158" y="19"/>
                    </a:lnTo>
                    <a:lnTo>
                      <a:pt x="158" y="18"/>
                    </a:lnTo>
                    <a:lnTo>
                      <a:pt x="159" y="16"/>
                    </a:lnTo>
                    <a:lnTo>
                      <a:pt x="159" y="15"/>
                    </a:lnTo>
                    <a:lnTo>
                      <a:pt x="162" y="15"/>
                    </a:lnTo>
                    <a:lnTo>
                      <a:pt x="164" y="15"/>
                    </a:lnTo>
                    <a:lnTo>
                      <a:pt x="166" y="15"/>
                    </a:lnTo>
                    <a:lnTo>
                      <a:pt x="171" y="13"/>
                    </a:lnTo>
                    <a:lnTo>
                      <a:pt x="180" y="11"/>
                    </a:lnTo>
                    <a:lnTo>
                      <a:pt x="190" y="11"/>
                    </a:lnTo>
                    <a:lnTo>
                      <a:pt x="198" y="10"/>
                    </a:lnTo>
                    <a:lnTo>
                      <a:pt x="199" y="8"/>
                    </a:lnTo>
                    <a:lnTo>
                      <a:pt x="202" y="8"/>
                    </a:lnTo>
                    <a:lnTo>
                      <a:pt x="204" y="8"/>
                    </a:lnTo>
                    <a:lnTo>
                      <a:pt x="206" y="7"/>
                    </a:lnTo>
                    <a:lnTo>
                      <a:pt x="204" y="5"/>
                    </a:lnTo>
                    <a:lnTo>
                      <a:pt x="204" y="4"/>
                    </a:lnTo>
                    <a:lnTo>
                      <a:pt x="207" y="4"/>
                    </a:lnTo>
                    <a:lnTo>
                      <a:pt x="210" y="4"/>
                    </a:lnTo>
                    <a:lnTo>
                      <a:pt x="211" y="2"/>
                    </a:lnTo>
                    <a:lnTo>
                      <a:pt x="212" y="2"/>
                    </a:lnTo>
                    <a:lnTo>
                      <a:pt x="215" y="2"/>
                    </a:lnTo>
                    <a:lnTo>
                      <a:pt x="216" y="0"/>
                    </a:lnTo>
                    <a:lnTo>
                      <a:pt x="218" y="0"/>
                    </a:lnTo>
                    <a:lnTo>
                      <a:pt x="220" y="2"/>
                    </a:lnTo>
                    <a:lnTo>
                      <a:pt x="222" y="0"/>
                    </a:lnTo>
                    <a:lnTo>
                      <a:pt x="224" y="2"/>
                    </a:lnTo>
                    <a:lnTo>
                      <a:pt x="226" y="2"/>
                    </a:lnTo>
                    <a:lnTo>
                      <a:pt x="228" y="2"/>
                    </a:lnTo>
                    <a:lnTo>
                      <a:pt x="230" y="4"/>
                    </a:lnTo>
                    <a:lnTo>
                      <a:pt x="234" y="5"/>
                    </a:lnTo>
                    <a:lnTo>
                      <a:pt x="235" y="4"/>
                    </a:lnTo>
                    <a:lnTo>
                      <a:pt x="238" y="4"/>
                    </a:lnTo>
                    <a:lnTo>
                      <a:pt x="242" y="2"/>
                    </a:lnTo>
                    <a:lnTo>
                      <a:pt x="244" y="4"/>
                    </a:lnTo>
                    <a:lnTo>
                      <a:pt x="246" y="4"/>
                    </a:lnTo>
                    <a:lnTo>
                      <a:pt x="247" y="5"/>
                    </a:lnTo>
                    <a:lnTo>
                      <a:pt x="247" y="8"/>
                    </a:lnTo>
                    <a:lnTo>
                      <a:pt x="247" y="10"/>
                    </a:lnTo>
                    <a:lnTo>
                      <a:pt x="247" y="11"/>
                    </a:lnTo>
                    <a:lnTo>
                      <a:pt x="251" y="13"/>
                    </a:lnTo>
                    <a:lnTo>
                      <a:pt x="249" y="15"/>
                    </a:lnTo>
                    <a:lnTo>
                      <a:pt x="249" y="18"/>
                    </a:lnTo>
                    <a:lnTo>
                      <a:pt x="248" y="19"/>
                    </a:lnTo>
                    <a:lnTo>
                      <a:pt x="247" y="21"/>
                    </a:lnTo>
                    <a:lnTo>
                      <a:pt x="248" y="22"/>
                    </a:lnTo>
                    <a:lnTo>
                      <a:pt x="248" y="24"/>
                    </a:lnTo>
                    <a:lnTo>
                      <a:pt x="253" y="22"/>
                    </a:lnTo>
                    <a:lnTo>
                      <a:pt x="255" y="24"/>
                    </a:lnTo>
                    <a:lnTo>
                      <a:pt x="257" y="24"/>
                    </a:lnTo>
                    <a:lnTo>
                      <a:pt x="257" y="22"/>
                    </a:lnTo>
                    <a:lnTo>
                      <a:pt x="260" y="21"/>
                    </a:lnTo>
                    <a:lnTo>
                      <a:pt x="261" y="22"/>
                    </a:lnTo>
                    <a:lnTo>
                      <a:pt x="263" y="21"/>
                    </a:lnTo>
                    <a:lnTo>
                      <a:pt x="263" y="19"/>
                    </a:lnTo>
                    <a:lnTo>
                      <a:pt x="265" y="19"/>
                    </a:lnTo>
                    <a:lnTo>
                      <a:pt x="265" y="21"/>
                    </a:lnTo>
                    <a:lnTo>
                      <a:pt x="267" y="22"/>
                    </a:lnTo>
                    <a:lnTo>
                      <a:pt x="268" y="24"/>
                    </a:lnTo>
                    <a:lnTo>
                      <a:pt x="267" y="24"/>
                    </a:lnTo>
                    <a:lnTo>
                      <a:pt x="267" y="26"/>
                    </a:lnTo>
                    <a:lnTo>
                      <a:pt x="271" y="27"/>
                    </a:lnTo>
                    <a:lnTo>
                      <a:pt x="271" y="26"/>
                    </a:lnTo>
                    <a:lnTo>
                      <a:pt x="269" y="24"/>
                    </a:lnTo>
                    <a:lnTo>
                      <a:pt x="271" y="24"/>
                    </a:lnTo>
                    <a:lnTo>
                      <a:pt x="276" y="24"/>
                    </a:lnTo>
                    <a:lnTo>
                      <a:pt x="277" y="26"/>
                    </a:lnTo>
                    <a:lnTo>
                      <a:pt x="279" y="26"/>
                    </a:lnTo>
                    <a:lnTo>
                      <a:pt x="281" y="27"/>
                    </a:lnTo>
                    <a:lnTo>
                      <a:pt x="283" y="27"/>
                    </a:lnTo>
                    <a:lnTo>
                      <a:pt x="284" y="26"/>
                    </a:lnTo>
                    <a:lnTo>
                      <a:pt x="287" y="24"/>
                    </a:lnTo>
                    <a:lnTo>
                      <a:pt x="287" y="26"/>
                    </a:lnTo>
                    <a:lnTo>
                      <a:pt x="287" y="27"/>
                    </a:lnTo>
                    <a:lnTo>
                      <a:pt x="284" y="29"/>
                    </a:lnTo>
                    <a:lnTo>
                      <a:pt x="283" y="29"/>
                    </a:lnTo>
                    <a:lnTo>
                      <a:pt x="281" y="30"/>
                    </a:lnTo>
                    <a:lnTo>
                      <a:pt x="281" y="32"/>
                    </a:lnTo>
                    <a:lnTo>
                      <a:pt x="281" y="3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3" name="Freeform 72"/>
              <p:cNvSpPr>
                <a:spLocks/>
              </p:cNvSpPr>
              <p:nvPr/>
            </p:nvSpPr>
            <p:spPr bwMode="auto">
              <a:xfrm>
                <a:off x="5305137" y="2652032"/>
                <a:ext cx="384848" cy="299357"/>
              </a:xfrm>
              <a:custGeom>
                <a:avLst/>
                <a:gdLst/>
                <a:ahLst/>
                <a:cxnLst>
                  <a:cxn ang="0">
                    <a:pos x="101" y="15"/>
                  </a:cxn>
                  <a:cxn ang="0">
                    <a:pos x="112" y="15"/>
                  </a:cxn>
                  <a:cxn ang="0">
                    <a:pos x="117" y="14"/>
                  </a:cxn>
                  <a:cxn ang="0">
                    <a:pos x="129" y="6"/>
                  </a:cxn>
                  <a:cxn ang="0">
                    <a:pos x="140" y="3"/>
                  </a:cxn>
                  <a:cxn ang="0">
                    <a:pos x="149" y="1"/>
                  </a:cxn>
                  <a:cxn ang="0">
                    <a:pos x="145" y="4"/>
                  </a:cxn>
                  <a:cxn ang="0">
                    <a:pos x="167" y="22"/>
                  </a:cxn>
                  <a:cxn ang="0">
                    <a:pos x="204" y="59"/>
                  </a:cxn>
                  <a:cxn ang="0">
                    <a:pos x="213" y="58"/>
                  </a:cxn>
                  <a:cxn ang="0">
                    <a:pos x="218" y="63"/>
                  </a:cxn>
                  <a:cxn ang="0">
                    <a:pos x="233" y="66"/>
                  </a:cxn>
                  <a:cxn ang="0">
                    <a:pos x="241" y="64"/>
                  </a:cxn>
                  <a:cxn ang="0">
                    <a:pos x="250" y="61"/>
                  </a:cxn>
                  <a:cxn ang="0">
                    <a:pos x="258" y="67"/>
                  </a:cxn>
                  <a:cxn ang="0">
                    <a:pos x="261" y="73"/>
                  </a:cxn>
                  <a:cxn ang="0">
                    <a:pos x="272" y="78"/>
                  </a:cxn>
                  <a:cxn ang="0">
                    <a:pos x="277" y="84"/>
                  </a:cxn>
                  <a:cxn ang="0">
                    <a:pos x="288" y="88"/>
                  </a:cxn>
                  <a:cxn ang="0">
                    <a:pos x="294" y="84"/>
                  </a:cxn>
                  <a:cxn ang="0">
                    <a:pos x="301" y="88"/>
                  </a:cxn>
                  <a:cxn ang="0">
                    <a:pos x="302" y="99"/>
                  </a:cxn>
                  <a:cxn ang="0">
                    <a:pos x="286" y="108"/>
                  </a:cxn>
                  <a:cxn ang="0">
                    <a:pos x="281" y="132"/>
                  </a:cxn>
                  <a:cxn ang="0">
                    <a:pos x="266" y="132"/>
                  </a:cxn>
                  <a:cxn ang="0">
                    <a:pos x="242" y="130"/>
                  </a:cxn>
                  <a:cxn ang="0">
                    <a:pos x="232" y="152"/>
                  </a:cxn>
                  <a:cxn ang="0">
                    <a:pos x="232" y="165"/>
                  </a:cxn>
                  <a:cxn ang="0">
                    <a:pos x="200" y="169"/>
                  </a:cxn>
                  <a:cxn ang="0">
                    <a:pos x="202" y="185"/>
                  </a:cxn>
                  <a:cxn ang="0">
                    <a:pos x="208" y="201"/>
                  </a:cxn>
                  <a:cxn ang="0">
                    <a:pos x="201" y="212"/>
                  </a:cxn>
                  <a:cxn ang="0">
                    <a:pos x="190" y="212"/>
                  </a:cxn>
                  <a:cxn ang="0">
                    <a:pos x="177" y="207"/>
                  </a:cxn>
                  <a:cxn ang="0">
                    <a:pos x="160" y="205"/>
                  </a:cxn>
                  <a:cxn ang="0">
                    <a:pos x="148" y="205"/>
                  </a:cxn>
                  <a:cxn ang="0">
                    <a:pos x="128" y="205"/>
                  </a:cxn>
                  <a:cxn ang="0">
                    <a:pos x="117" y="204"/>
                  </a:cxn>
                  <a:cxn ang="0">
                    <a:pos x="105" y="201"/>
                  </a:cxn>
                  <a:cxn ang="0">
                    <a:pos x="99" y="207"/>
                  </a:cxn>
                  <a:cxn ang="0">
                    <a:pos x="88" y="210"/>
                  </a:cxn>
                  <a:cxn ang="0">
                    <a:pos x="77" y="207"/>
                  </a:cxn>
                  <a:cxn ang="0">
                    <a:pos x="64" y="207"/>
                  </a:cxn>
                  <a:cxn ang="0">
                    <a:pos x="62" y="213"/>
                  </a:cxn>
                  <a:cxn ang="0">
                    <a:pos x="55" y="220"/>
                  </a:cxn>
                  <a:cxn ang="0">
                    <a:pos x="43" y="227"/>
                  </a:cxn>
                  <a:cxn ang="0">
                    <a:pos x="34" y="232"/>
                  </a:cxn>
                  <a:cxn ang="0">
                    <a:pos x="28" y="238"/>
                  </a:cxn>
                  <a:cxn ang="0">
                    <a:pos x="15" y="234"/>
                  </a:cxn>
                </a:cxnLst>
                <a:rect l="0" t="0" r="r" b="b"/>
                <a:pathLst>
                  <a:path w="306" h="238">
                    <a:moveTo>
                      <a:pt x="97" y="15"/>
                    </a:moveTo>
                    <a:lnTo>
                      <a:pt x="99" y="17"/>
                    </a:lnTo>
                    <a:lnTo>
                      <a:pt x="100" y="17"/>
                    </a:lnTo>
                    <a:lnTo>
                      <a:pt x="101" y="15"/>
                    </a:lnTo>
                    <a:lnTo>
                      <a:pt x="107" y="14"/>
                    </a:lnTo>
                    <a:lnTo>
                      <a:pt x="108" y="15"/>
                    </a:lnTo>
                    <a:lnTo>
                      <a:pt x="111" y="15"/>
                    </a:lnTo>
                    <a:lnTo>
                      <a:pt x="112" y="15"/>
                    </a:lnTo>
                    <a:lnTo>
                      <a:pt x="115" y="15"/>
                    </a:lnTo>
                    <a:lnTo>
                      <a:pt x="113" y="14"/>
                    </a:lnTo>
                    <a:lnTo>
                      <a:pt x="115" y="14"/>
                    </a:lnTo>
                    <a:lnTo>
                      <a:pt x="117" y="14"/>
                    </a:lnTo>
                    <a:lnTo>
                      <a:pt x="120" y="11"/>
                    </a:lnTo>
                    <a:lnTo>
                      <a:pt x="124" y="11"/>
                    </a:lnTo>
                    <a:lnTo>
                      <a:pt x="128" y="8"/>
                    </a:lnTo>
                    <a:lnTo>
                      <a:pt x="129" y="6"/>
                    </a:lnTo>
                    <a:lnTo>
                      <a:pt x="131" y="4"/>
                    </a:lnTo>
                    <a:lnTo>
                      <a:pt x="133" y="4"/>
                    </a:lnTo>
                    <a:lnTo>
                      <a:pt x="137" y="4"/>
                    </a:lnTo>
                    <a:lnTo>
                      <a:pt x="140" y="3"/>
                    </a:lnTo>
                    <a:lnTo>
                      <a:pt x="141" y="3"/>
                    </a:lnTo>
                    <a:lnTo>
                      <a:pt x="145" y="1"/>
                    </a:lnTo>
                    <a:lnTo>
                      <a:pt x="149" y="0"/>
                    </a:lnTo>
                    <a:lnTo>
                      <a:pt x="149" y="1"/>
                    </a:lnTo>
                    <a:lnTo>
                      <a:pt x="151" y="3"/>
                    </a:lnTo>
                    <a:lnTo>
                      <a:pt x="149" y="4"/>
                    </a:lnTo>
                    <a:lnTo>
                      <a:pt x="147" y="4"/>
                    </a:lnTo>
                    <a:lnTo>
                      <a:pt x="145" y="4"/>
                    </a:lnTo>
                    <a:lnTo>
                      <a:pt x="144" y="6"/>
                    </a:lnTo>
                    <a:lnTo>
                      <a:pt x="145" y="8"/>
                    </a:lnTo>
                    <a:lnTo>
                      <a:pt x="147" y="8"/>
                    </a:lnTo>
                    <a:lnTo>
                      <a:pt x="167" y="22"/>
                    </a:lnTo>
                    <a:lnTo>
                      <a:pt x="200" y="64"/>
                    </a:lnTo>
                    <a:lnTo>
                      <a:pt x="202" y="63"/>
                    </a:lnTo>
                    <a:lnTo>
                      <a:pt x="204" y="61"/>
                    </a:lnTo>
                    <a:lnTo>
                      <a:pt x="204" y="59"/>
                    </a:lnTo>
                    <a:lnTo>
                      <a:pt x="206" y="56"/>
                    </a:lnTo>
                    <a:lnTo>
                      <a:pt x="209" y="56"/>
                    </a:lnTo>
                    <a:lnTo>
                      <a:pt x="210" y="58"/>
                    </a:lnTo>
                    <a:lnTo>
                      <a:pt x="213" y="58"/>
                    </a:lnTo>
                    <a:lnTo>
                      <a:pt x="216" y="59"/>
                    </a:lnTo>
                    <a:lnTo>
                      <a:pt x="216" y="61"/>
                    </a:lnTo>
                    <a:lnTo>
                      <a:pt x="217" y="63"/>
                    </a:lnTo>
                    <a:lnTo>
                      <a:pt x="218" y="63"/>
                    </a:lnTo>
                    <a:lnTo>
                      <a:pt x="220" y="66"/>
                    </a:lnTo>
                    <a:lnTo>
                      <a:pt x="226" y="66"/>
                    </a:lnTo>
                    <a:lnTo>
                      <a:pt x="230" y="66"/>
                    </a:lnTo>
                    <a:lnTo>
                      <a:pt x="233" y="66"/>
                    </a:lnTo>
                    <a:lnTo>
                      <a:pt x="237" y="66"/>
                    </a:lnTo>
                    <a:lnTo>
                      <a:pt x="238" y="64"/>
                    </a:lnTo>
                    <a:lnTo>
                      <a:pt x="240" y="63"/>
                    </a:lnTo>
                    <a:lnTo>
                      <a:pt x="241" y="64"/>
                    </a:lnTo>
                    <a:lnTo>
                      <a:pt x="244" y="63"/>
                    </a:lnTo>
                    <a:lnTo>
                      <a:pt x="245" y="61"/>
                    </a:lnTo>
                    <a:lnTo>
                      <a:pt x="246" y="61"/>
                    </a:lnTo>
                    <a:lnTo>
                      <a:pt x="250" y="61"/>
                    </a:lnTo>
                    <a:lnTo>
                      <a:pt x="253" y="63"/>
                    </a:lnTo>
                    <a:lnTo>
                      <a:pt x="254" y="64"/>
                    </a:lnTo>
                    <a:lnTo>
                      <a:pt x="256" y="64"/>
                    </a:lnTo>
                    <a:lnTo>
                      <a:pt x="258" y="67"/>
                    </a:lnTo>
                    <a:lnTo>
                      <a:pt x="261" y="67"/>
                    </a:lnTo>
                    <a:lnTo>
                      <a:pt x="261" y="69"/>
                    </a:lnTo>
                    <a:lnTo>
                      <a:pt x="261" y="72"/>
                    </a:lnTo>
                    <a:lnTo>
                      <a:pt x="261" y="73"/>
                    </a:lnTo>
                    <a:lnTo>
                      <a:pt x="262" y="75"/>
                    </a:lnTo>
                    <a:lnTo>
                      <a:pt x="265" y="75"/>
                    </a:lnTo>
                    <a:lnTo>
                      <a:pt x="270" y="77"/>
                    </a:lnTo>
                    <a:lnTo>
                      <a:pt x="272" y="78"/>
                    </a:lnTo>
                    <a:lnTo>
                      <a:pt x="272" y="80"/>
                    </a:lnTo>
                    <a:lnTo>
                      <a:pt x="273" y="81"/>
                    </a:lnTo>
                    <a:lnTo>
                      <a:pt x="274" y="81"/>
                    </a:lnTo>
                    <a:lnTo>
                      <a:pt x="277" y="84"/>
                    </a:lnTo>
                    <a:lnTo>
                      <a:pt x="278" y="86"/>
                    </a:lnTo>
                    <a:lnTo>
                      <a:pt x="282" y="86"/>
                    </a:lnTo>
                    <a:lnTo>
                      <a:pt x="285" y="88"/>
                    </a:lnTo>
                    <a:lnTo>
                      <a:pt x="288" y="88"/>
                    </a:lnTo>
                    <a:lnTo>
                      <a:pt x="289" y="88"/>
                    </a:lnTo>
                    <a:lnTo>
                      <a:pt x="291" y="88"/>
                    </a:lnTo>
                    <a:lnTo>
                      <a:pt x="293" y="86"/>
                    </a:lnTo>
                    <a:lnTo>
                      <a:pt x="294" y="84"/>
                    </a:lnTo>
                    <a:lnTo>
                      <a:pt x="298" y="84"/>
                    </a:lnTo>
                    <a:lnTo>
                      <a:pt x="298" y="86"/>
                    </a:lnTo>
                    <a:lnTo>
                      <a:pt x="299" y="88"/>
                    </a:lnTo>
                    <a:lnTo>
                      <a:pt x="301" y="88"/>
                    </a:lnTo>
                    <a:lnTo>
                      <a:pt x="303" y="91"/>
                    </a:lnTo>
                    <a:lnTo>
                      <a:pt x="305" y="92"/>
                    </a:lnTo>
                    <a:lnTo>
                      <a:pt x="306" y="94"/>
                    </a:lnTo>
                    <a:lnTo>
                      <a:pt x="302" y="99"/>
                    </a:lnTo>
                    <a:lnTo>
                      <a:pt x="299" y="103"/>
                    </a:lnTo>
                    <a:lnTo>
                      <a:pt x="295" y="106"/>
                    </a:lnTo>
                    <a:lnTo>
                      <a:pt x="290" y="108"/>
                    </a:lnTo>
                    <a:lnTo>
                      <a:pt x="286" y="108"/>
                    </a:lnTo>
                    <a:lnTo>
                      <a:pt x="282" y="113"/>
                    </a:lnTo>
                    <a:lnTo>
                      <a:pt x="281" y="117"/>
                    </a:lnTo>
                    <a:lnTo>
                      <a:pt x="282" y="122"/>
                    </a:lnTo>
                    <a:lnTo>
                      <a:pt x="281" y="132"/>
                    </a:lnTo>
                    <a:lnTo>
                      <a:pt x="274" y="133"/>
                    </a:lnTo>
                    <a:lnTo>
                      <a:pt x="270" y="135"/>
                    </a:lnTo>
                    <a:lnTo>
                      <a:pt x="269" y="133"/>
                    </a:lnTo>
                    <a:lnTo>
                      <a:pt x="266" y="132"/>
                    </a:lnTo>
                    <a:lnTo>
                      <a:pt x="256" y="133"/>
                    </a:lnTo>
                    <a:lnTo>
                      <a:pt x="252" y="132"/>
                    </a:lnTo>
                    <a:lnTo>
                      <a:pt x="249" y="130"/>
                    </a:lnTo>
                    <a:lnTo>
                      <a:pt x="242" y="130"/>
                    </a:lnTo>
                    <a:lnTo>
                      <a:pt x="240" y="135"/>
                    </a:lnTo>
                    <a:lnTo>
                      <a:pt x="237" y="139"/>
                    </a:lnTo>
                    <a:lnTo>
                      <a:pt x="233" y="146"/>
                    </a:lnTo>
                    <a:lnTo>
                      <a:pt x="232" y="152"/>
                    </a:lnTo>
                    <a:lnTo>
                      <a:pt x="230" y="155"/>
                    </a:lnTo>
                    <a:lnTo>
                      <a:pt x="232" y="160"/>
                    </a:lnTo>
                    <a:lnTo>
                      <a:pt x="233" y="163"/>
                    </a:lnTo>
                    <a:lnTo>
                      <a:pt x="232" y="165"/>
                    </a:lnTo>
                    <a:lnTo>
                      <a:pt x="216" y="165"/>
                    </a:lnTo>
                    <a:lnTo>
                      <a:pt x="210" y="166"/>
                    </a:lnTo>
                    <a:lnTo>
                      <a:pt x="205" y="168"/>
                    </a:lnTo>
                    <a:lnTo>
                      <a:pt x="200" y="169"/>
                    </a:lnTo>
                    <a:lnTo>
                      <a:pt x="197" y="171"/>
                    </a:lnTo>
                    <a:lnTo>
                      <a:pt x="198" y="172"/>
                    </a:lnTo>
                    <a:lnTo>
                      <a:pt x="201" y="176"/>
                    </a:lnTo>
                    <a:lnTo>
                      <a:pt x="202" y="185"/>
                    </a:lnTo>
                    <a:lnTo>
                      <a:pt x="204" y="188"/>
                    </a:lnTo>
                    <a:lnTo>
                      <a:pt x="205" y="191"/>
                    </a:lnTo>
                    <a:lnTo>
                      <a:pt x="208" y="198"/>
                    </a:lnTo>
                    <a:lnTo>
                      <a:pt x="208" y="201"/>
                    </a:lnTo>
                    <a:lnTo>
                      <a:pt x="204" y="204"/>
                    </a:lnTo>
                    <a:lnTo>
                      <a:pt x="205" y="207"/>
                    </a:lnTo>
                    <a:lnTo>
                      <a:pt x="202" y="209"/>
                    </a:lnTo>
                    <a:lnTo>
                      <a:pt x="201" y="212"/>
                    </a:lnTo>
                    <a:lnTo>
                      <a:pt x="201" y="215"/>
                    </a:lnTo>
                    <a:lnTo>
                      <a:pt x="200" y="216"/>
                    </a:lnTo>
                    <a:lnTo>
                      <a:pt x="194" y="212"/>
                    </a:lnTo>
                    <a:lnTo>
                      <a:pt x="190" y="212"/>
                    </a:lnTo>
                    <a:lnTo>
                      <a:pt x="186" y="207"/>
                    </a:lnTo>
                    <a:lnTo>
                      <a:pt x="181" y="207"/>
                    </a:lnTo>
                    <a:lnTo>
                      <a:pt x="180" y="207"/>
                    </a:lnTo>
                    <a:lnTo>
                      <a:pt x="177" y="207"/>
                    </a:lnTo>
                    <a:lnTo>
                      <a:pt x="176" y="205"/>
                    </a:lnTo>
                    <a:lnTo>
                      <a:pt x="173" y="205"/>
                    </a:lnTo>
                    <a:lnTo>
                      <a:pt x="167" y="205"/>
                    </a:lnTo>
                    <a:lnTo>
                      <a:pt x="160" y="205"/>
                    </a:lnTo>
                    <a:lnTo>
                      <a:pt x="157" y="205"/>
                    </a:lnTo>
                    <a:lnTo>
                      <a:pt x="153" y="204"/>
                    </a:lnTo>
                    <a:lnTo>
                      <a:pt x="152" y="204"/>
                    </a:lnTo>
                    <a:lnTo>
                      <a:pt x="148" y="205"/>
                    </a:lnTo>
                    <a:lnTo>
                      <a:pt x="139" y="204"/>
                    </a:lnTo>
                    <a:lnTo>
                      <a:pt x="136" y="204"/>
                    </a:lnTo>
                    <a:lnTo>
                      <a:pt x="132" y="205"/>
                    </a:lnTo>
                    <a:lnTo>
                      <a:pt x="128" y="205"/>
                    </a:lnTo>
                    <a:lnTo>
                      <a:pt x="125" y="204"/>
                    </a:lnTo>
                    <a:lnTo>
                      <a:pt x="124" y="204"/>
                    </a:lnTo>
                    <a:lnTo>
                      <a:pt x="121" y="202"/>
                    </a:lnTo>
                    <a:lnTo>
                      <a:pt x="117" y="204"/>
                    </a:lnTo>
                    <a:lnTo>
                      <a:pt x="115" y="202"/>
                    </a:lnTo>
                    <a:lnTo>
                      <a:pt x="109" y="199"/>
                    </a:lnTo>
                    <a:lnTo>
                      <a:pt x="108" y="201"/>
                    </a:lnTo>
                    <a:lnTo>
                      <a:pt x="105" y="201"/>
                    </a:lnTo>
                    <a:lnTo>
                      <a:pt x="103" y="201"/>
                    </a:lnTo>
                    <a:lnTo>
                      <a:pt x="100" y="204"/>
                    </a:lnTo>
                    <a:lnTo>
                      <a:pt x="100" y="205"/>
                    </a:lnTo>
                    <a:lnTo>
                      <a:pt x="99" y="207"/>
                    </a:lnTo>
                    <a:lnTo>
                      <a:pt x="97" y="210"/>
                    </a:lnTo>
                    <a:lnTo>
                      <a:pt x="96" y="212"/>
                    </a:lnTo>
                    <a:lnTo>
                      <a:pt x="92" y="212"/>
                    </a:lnTo>
                    <a:lnTo>
                      <a:pt x="88" y="210"/>
                    </a:lnTo>
                    <a:lnTo>
                      <a:pt x="84" y="209"/>
                    </a:lnTo>
                    <a:lnTo>
                      <a:pt x="83" y="207"/>
                    </a:lnTo>
                    <a:lnTo>
                      <a:pt x="80" y="207"/>
                    </a:lnTo>
                    <a:lnTo>
                      <a:pt x="77" y="207"/>
                    </a:lnTo>
                    <a:lnTo>
                      <a:pt x="73" y="207"/>
                    </a:lnTo>
                    <a:lnTo>
                      <a:pt x="71" y="207"/>
                    </a:lnTo>
                    <a:lnTo>
                      <a:pt x="69" y="205"/>
                    </a:lnTo>
                    <a:lnTo>
                      <a:pt x="64" y="207"/>
                    </a:lnTo>
                    <a:lnTo>
                      <a:pt x="63" y="207"/>
                    </a:lnTo>
                    <a:lnTo>
                      <a:pt x="62" y="210"/>
                    </a:lnTo>
                    <a:lnTo>
                      <a:pt x="63" y="212"/>
                    </a:lnTo>
                    <a:lnTo>
                      <a:pt x="62" y="213"/>
                    </a:lnTo>
                    <a:lnTo>
                      <a:pt x="60" y="215"/>
                    </a:lnTo>
                    <a:lnTo>
                      <a:pt x="59" y="216"/>
                    </a:lnTo>
                    <a:lnTo>
                      <a:pt x="56" y="220"/>
                    </a:lnTo>
                    <a:lnTo>
                      <a:pt x="55" y="220"/>
                    </a:lnTo>
                    <a:lnTo>
                      <a:pt x="52" y="220"/>
                    </a:lnTo>
                    <a:lnTo>
                      <a:pt x="51" y="223"/>
                    </a:lnTo>
                    <a:lnTo>
                      <a:pt x="50" y="224"/>
                    </a:lnTo>
                    <a:lnTo>
                      <a:pt x="43" y="227"/>
                    </a:lnTo>
                    <a:lnTo>
                      <a:pt x="39" y="229"/>
                    </a:lnTo>
                    <a:lnTo>
                      <a:pt x="38" y="231"/>
                    </a:lnTo>
                    <a:lnTo>
                      <a:pt x="35" y="231"/>
                    </a:lnTo>
                    <a:lnTo>
                      <a:pt x="34" y="232"/>
                    </a:lnTo>
                    <a:lnTo>
                      <a:pt x="32" y="234"/>
                    </a:lnTo>
                    <a:lnTo>
                      <a:pt x="32" y="235"/>
                    </a:lnTo>
                    <a:lnTo>
                      <a:pt x="30" y="237"/>
                    </a:lnTo>
                    <a:lnTo>
                      <a:pt x="28" y="238"/>
                    </a:lnTo>
                    <a:lnTo>
                      <a:pt x="26" y="237"/>
                    </a:lnTo>
                    <a:lnTo>
                      <a:pt x="22" y="235"/>
                    </a:lnTo>
                    <a:lnTo>
                      <a:pt x="19" y="235"/>
                    </a:lnTo>
                    <a:lnTo>
                      <a:pt x="15" y="234"/>
                    </a:lnTo>
                    <a:lnTo>
                      <a:pt x="0" y="23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4" name="Freeform 73"/>
              <p:cNvSpPr>
                <a:spLocks/>
              </p:cNvSpPr>
              <p:nvPr/>
            </p:nvSpPr>
            <p:spPr bwMode="auto">
              <a:xfrm>
                <a:off x="5101167" y="2850697"/>
                <a:ext cx="203970" cy="97971"/>
              </a:xfrm>
              <a:custGeom>
                <a:avLst/>
                <a:gdLst/>
                <a:ahLst/>
                <a:cxnLst>
                  <a:cxn ang="0">
                    <a:pos x="163" y="78"/>
                  </a:cxn>
                  <a:cxn ang="0">
                    <a:pos x="161" y="67"/>
                  </a:cxn>
                  <a:cxn ang="0">
                    <a:pos x="151" y="66"/>
                  </a:cxn>
                  <a:cxn ang="0">
                    <a:pos x="151" y="63"/>
                  </a:cxn>
                  <a:cxn ang="0">
                    <a:pos x="151" y="58"/>
                  </a:cxn>
                  <a:cxn ang="0">
                    <a:pos x="153" y="58"/>
                  </a:cxn>
                  <a:cxn ang="0">
                    <a:pos x="153" y="47"/>
                  </a:cxn>
                  <a:cxn ang="0">
                    <a:pos x="149" y="48"/>
                  </a:cxn>
                  <a:cxn ang="0">
                    <a:pos x="145" y="41"/>
                  </a:cxn>
                  <a:cxn ang="0">
                    <a:pos x="141" y="37"/>
                  </a:cxn>
                  <a:cxn ang="0">
                    <a:pos x="139" y="36"/>
                  </a:cxn>
                  <a:cxn ang="0">
                    <a:pos x="135" y="34"/>
                  </a:cxn>
                  <a:cxn ang="0">
                    <a:pos x="134" y="33"/>
                  </a:cxn>
                  <a:cxn ang="0">
                    <a:pos x="130" y="34"/>
                  </a:cxn>
                  <a:cxn ang="0">
                    <a:pos x="110" y="34"/>
                  </a:cxn>
                  <a:cxn ang="0">
                    <a:pos x="90" y="37"/>
                  </a:cxn>
                  <a:cxn ang="0">
                    <a:pos x="82" y="31"/>
                  </a:cxn>
                  <a:cxn ang="0">
                    <a:pos x="70" y="19"/>
                  </a:cxn>
                  <a:cxn ang="0">
                    <a:pos x="61" y="11"/>
                  </a:cxn>
                  <a:cxn ang="0">
                    <a:pos x="57" y="9"/>
                  </a:cxn>
                  <a:cxn ang="0">
                    <a:pos x="52" y="6"/>
                  </a:cxn>
                  <a:cxn ang="0">
                    <a:pos x="46" y="3"/>
                  </a:cxn>
                  <a:cxn ang="0">
                    <a:pos x="38" y="0"/>
                  </a:cxn>
                  <a:cxn ang="0">
                    <a:pos x="0" y="11"/>
                  </a:cxn>
                </a:cxnLst>
                <a:rect l="0" t="0" r="r" b="b"/>
                <a:pathLst>
                  <a:path w="163" h="78">
                    <a:moveTo>
                      <a:pt x="163" y="78"/>
                    </a:moveTo>
                    <a:lnTo>
                      <a:pt x="161" y="67"/>
                    </a:lnTo>
                    <a:lnTo>
                      <a:pt x="151" y="66"/>
                    </a:lnTo>
                    <a:lnTo>
                      <a:pt x="151" y="63"/>
                    </a:lnTo>
                    <a:lnTo>
                      <a:pt x="151" y="58"/>
                    </a:lnTo>
                    <a:lnTo>
                      <a:pt x="153" y="58"/>
                    </a:lnTo>
                    <a:lnTo>
                      <a:pt x="153" y="47"/>
                    </a:lnTo>
                    <a:lnTo>
                      <a:pt x="149" y="48"/>
                    </a:lnTo>
                    <a:lnTo>
                      <a:pt x="145" y="41"/>
                    </a:lnTo>
                    <a:lnTo>
                      <a:pt x="141" y="37"/>
                    </a:lnTo>
                    <a:lnTo>
                      <a:pt x="139" y="36"/>
                    </a:lnTo>
                    <a:lnTo>
                      <a:pt x="135" y="34"/>
                    </a:lnTo>
                    <a:lnTo>
                      <a:pt x="134" y="33"/>
                    </a:lnTo>
                    <a:lnTo>
                      <a:pt x="130" y="34"/>
                    </a:lnTo>
                    <a:lnTo>
                      <a:pt x="110" y="34"/>
                    </a:lnTo>
                    <a:lnTo>
                      <a:pt x="90" y="37"/>
                    </a:lnTo>
                    <a:lnTo>
                      <a:pt x="82" y="31"/>
                    </a:lnTo>
                    <a:lnTo>
                      <a:pt x="70" y="19"/>
                    </a:lnTo>
                    <a:lnTo>
                      <a:pt x="61" y="11"/>
                    </a:lnTo>
                    <a:lnTo>
                      <a:pt x="57" y="9"/>
                    </a:lnTo>
                    <a:lnTo>
                      <a:pt x="52" y="6"/>
                    </a:lnTo>
                    <a:lnTo>
                      <a:pt x="46" y="3"/>
                    </a:lnTo>
                    <a:lnTo>
                      <a:pt x="38" y="0"/>
                    </a:lnTo>
                    <a:lnTo>
                      <a:pt x="0" y="1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5" name="Freeform 74"/>
              <p:cNvSpPr>
                <a:spLocks/>
              </p:cNvSpPr>
              <p:nvPr/>
            </p:nvSpPr>
            <p:spPr bwMode="auto">
              <a:xfrm>
                <a:off x="6015824" y="3842658"/>
                <a:ext cx="7697" cy="6803"/>
              </a:xfrm>
              <a:custGeom>
                <a:avLst/>
                <a:gdLst/>
                <a:ahLst/>
                <a:cxnLst>
                  <a:cxn ang="0">
                    <a:pos x="4" y="1"/>
                  </a:cxn>
                  <a:cxn ang="0">
                    <a:pos x="6" y="4"/>
                  </a:cxn>
                  <a:cxn ang="0">
                    <a:pos x="4" y="6"/>
                  </a:cxn>
                  <a:cxn ang="0">
                    <a:pos x="3" y="6"/>
                  </a:cxn>
                  <a:cxn ang="0">
                    <a:pos x="3" y="4"/>
                  </a:cxn>
                  <a:cxn ang="0">
                    <a:pos x="2" y="3"/>
                  </a:cxn>
                  <a:cxn ang="0">
                    <a:pos x="0" y="3"/>
                  </a:cxn>
                  <a:cxn ang="0">
                    <a:pos x="0" y="1"/>
                  </a:cxn>
                  <a:cxn ang="0">
                    <a:pos x="0" y="0"/>
                  </a:cxn>
                  <a:cxn ang="0">
                    <a:pos x="2" y="0"/>
                  </a:cxn>
                  <a:cxn ang="0">
                    <a:pos x="3" y="0"/>
                  </a:cxn>
                  <a:cxn ang="0">
                    <a:pos x="4" y="1"/>
                  </a:cxn>
                </a:cxnLst>
                <a:rect l="0" t="0" r="r" b="b"/>
                <a:pathLst>
                  <a:path w="6" h="6">
                    <a:moveTo>
                      <a:pt x="4" y="1"/>
                    </a:moveTo>
                    <a:lnTo>
                      <a:pt x="6" y="4"/>
                    </a:lnTo>
                    <a:lnTo>
                      <a:pt x="4" y="6"/>
                    </a:lnTo>
                    <a:lnTo>
                      <a:pt x="3" y="6"/>
                    </a:lnTo>
                    <a:lnTo>
                      <a:pt x="3" y="4"/>
                    </a:lnTo>
                    <a:lnTo>
                      <a:pt x="2" y="3"/>
                    </a:lnTo>
                    <a:lnTo>
                      <a:pt x="0" y="3"/>
                    </a:lnTo>
                    <a:lnTo>
                      <a:pt x="0" y="1"/>
                    </a:lnTo>
                    <a:lnTo>
                      <a:pt x="0" y="0"/>
                    </a:lnTo>
                    <a:lnTo>
                      <a:pt x="2" y="0"/>
                    </a:lnTo>
                    <a:lnTo>
                      <a:pt x="3" y="0"/>
                    </a:lnTo>
                    <a:lnTo>
                      <a:pt x="4"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6" name="Freeform 75"/>
              <p:cNvSpPr>
                <a:spLocks/>
              </p:cNvSpPr>
              <p:nvPr/>
            </p:nvSpPr>
            <p:spPr bwMode="auto">
              <a:xfrm>
                <a:off x="6015824" y="3842658"/>
                <a:ext cx="7697" cy="6803"/>
              </a:xfrm>
              <a:custGeom>
                <a:avLst/>
                <a:gdLst/>
                <a:ahLst/>
                <a:cxnLst>
                  <a:cxn ang="0">
                    <a:pos x="4" y="1"/>
                  </a:cxn>
                  <a:cxn ang="0">
                    <a:pos x="6" y="4"/>
                  </a:cxn>
                  <a:cxn ang="0">
                    <a:pos x="4" y="6"/>
                  </a:cxn>
                  <a:cxn ang="0">
                    <a:pos x="3" y="6"/>
                  </a:cxn>
                  <a:cxn ang="0">
                    <a:pos x="3" y="4"/>
                  </a:cxn>
                  <a:cxn ang="0">
                    <a:pos x="2" y="3"/>
                  </a:cxn>
                  <a:cxn ang="0">
                    <a:pos x="0" y="3"/>
                  </a:cxn>
                  <a:cxn ang="0">
                    <a:pos x="0" y="1"/>
                  </a:cxn>
                  <a:cxn ang="0">
                    <a:pos x="0" y="0"/>
                  </a:cxn>
                  <a:cxn ang="0">
                    <a:pos x="2" y="0"/>
                  </a:cxn>
                  <a:cxn ang="0">
                    <a:pos x="3" y="0"/>
                  </a:cxn>
                  <a:cxn ang="0">
                    <a:pos x="4" y="1"/>
                  </a:cxn>
                </a:cxnLst>
                <a:rect l="0" t="0" r="r" b="b"/>
                <a:pathLst>
                  <a:path w="6" h="6">
                    <a:moveTo>
                      <a:pt x="4" y="1"/>
                    </a:moveTo>
                    <a:lnTo>
                      <a:pt x="6" y="4"/>
                    </a:lnTo>
                    <a:lnTo>
                      <a:pt x="4" y="6"/>
                    </a:lnTo>
                    <a:lnTo>
                      <a:pt x="3" y="6"/>
                    </a:lnTo>
                    <a:lnTo>
                      <a:pt x="3" y="4"/>
                    </a:lnTo>
                    <a:lnTo>
                      <a:pt x="2" y="3"/>
                    </a:lnTo>
                    <a:lnTo>
                      <a:pt x="0" y="3"/>
                    </a:lnTo>
                    <a:lnTo>
                      <a:pt x="0" y="1"/>
                    </a:lnTo>
                    <a:lnTo>
                      <a:pt x="0" y="0"/>
                    </a:lnTo>
                    <a:lnTo>
                      <a:pt x="2" y="0"/>
                    </a:lnTo>
                    <a:lnTo>
                      <a:pt x="3" y="0"/>
                    </a:lnTo>
                    <a:lnTo>
                      <a:pt x="4"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7" name="Freeform 76"/>
              <p:cNvSpPr>
                <a:spLocks/>
              </p:cNvSpPr>
              <p:nvPr/>
            </p:nvSpPr>
            <p:spPr bwMode="auto">
              <a:xfrm>
                <a:off x="5843924" y="3743325"/>
                <a:ext cx="205253" cy="257175"/>
              </a:xfrm>
              <a:custGeom>
                <a:avLst/>
                <a:gdLst/>
                <a:ahLst/>
                <a:cxnLst>
                  <a:cxn ang="0">
                    <a:pos x="3" y="0"/>
                  </a:cxn>
                  <a:cxn ang="0">
                    <a:pos x="10" y="2"/>
                  </a:cxn>
                  <a:cxn ang="0">
                    <a:pos x="16" y="6"/>
                  </a:cxn>
                  <a:cxn ang="0">
                    <a:pos x="27" y="6"/>
                  </a:cxn>
                  <a:cxn ang="0">
                    <a:pos x="36" y="9"/>
                  </a:cxn>
                  <a:cxn ang="0">
                    <a:pos x="42" y="17"/>
                  </a:cxn>
                  <a:cxn ang="0">
                    <a:pos x="47" y="24"/>
                  </a:cxn>
                  <a:cxn ang="0">
                    <a:pos x="54" y="35"/>
                  </a:cxn>
                  <a:cxn ang="0">
                    <a:pos x="68" y="46"/>
                  </a:cxn>
                  <a:cxn ang="0">
                    <a:pos x="76" y="53"/>
                  </a:cxn>
                  <a:cxn ang="0">
                    <a:pos x="83" y="63"/>
                  </a:cxn>
                  <a:cxn ang="0">
                    <a:pos x="88" y="61"/>
                  </a:cxn>
                  <a:cxn ang="0">
                    <a:pos x="95" y="71"/>
                  </a:cxn>
                  <a:cxn ang="0">
                    <a:pos x="101" y="74"/>
                  </a:cxn>
                  <a:cxn ang="0">
                    <a:pos x="105" y="80"/>
                  </a:cxn>
                  <a:cxn ang="0">
                    <a:pos x="111" y="82"/>
                  </a:cxn>
                  <a:cxn ang="0">
                    <a:pos x="119" y="83"/>
                  </a:cxn>
                  <a:cxn ang="0">
                    <a:pos x="116" y="86"/>
                  </a:cxn>
                  <a:cxn ang="0">
                    <a:pos x="117" y="93"/>
                  </a:cxn>
                  <a:cxn ang="0">
                    <a:pos x="115" y="96"/>
                  </a:cxn>
                  <a:cxn ang="0">
                    <a:pos x="123" y="91"/>
                  </a:cxn>
                  <a:cxn ang="0">
                    <a:pos x="128" y="97"/>
                  </a:cxn>
                  <a:cxn ang="0">
                    <a:pos x="125" y="105"/>
                  </a:cxn>
                  <a:cxn ang="0">
                    <a:pos x="124" y="110"/>
                  </a:cxn>
                  <a:cxn ang="0">
                    <a:pos x="128" y="118"/>
                  </a:cxn>
                  <a:cxn ang="0">
                    <a:pos x="133" y="119"/>
                  </a:cxn>
                  <a:cxn ang="0">
                    <a:pos x="139" y="123"/>
                  </a:cxn>
                  <a:cxn ang="0">
                    <a:pos x="140" y="132"/>
                  </a:cxn>
                  <a:cxn ang="0">
                    <a:pos x="144" y="135"/>
                  </a:cxn>
                  <a:cxn ang="0">
                    <a:pos x="147" y="143"/>
                  </a:cxn>
                  <a:cxn ang="0">
                    <a:pos x="153" y="143"/>
                  </a:cxn>
                  <a:cxn ang="0">
                    <a:pos x="159" y="149"/>
                  </a:cxn>
                  <a:cxn ang="0">
                    <a:pos x="163" y="157"/>
                  </a:cxn>
                  <a:cxn ang="0">
                    <a:pos x="160" y="167"/>
                  </a:cxn>
                  <a:cxn ang="0">
                    <a:pos x="161" y="173"/>
                  </a:cxn>
                  <a:cxn ang="0">
                    <a:pos x="160" y="195"/>
                  </a:cxn>
                  <a:cxn ang="0">
                    <a:pos x="157" y="204"/>
                  </a:cxn>
                  <a:cxn ang="0">
                    <a:pos x="152" y="200"/>
                  </a:cxn>
                  <a:cxn ang="0">
                    <a:pos x="144" y="198"/>
                  </a:cxn>
                  <a:cxn ang="0">
                    <a:pos x="143" y="204"/>
                  </a:cxn>
                  <a:cxn ang="0">
                    <a:pos x="133" y="195"/>
                  </a:cxn>
                  <a:cxn ang="0">
                    <a:pos x="127" y="187"/>
                  </a:cxn>
                  <a:cxn ang="0">
                    <a:pos x="115" y="178"/>
                  </a:cxn>
                  <a:cxn ang="0">
                    <a:pos x="108" y="171"/>
                  </a:cxn>
                  <a:cxn ang="0">
                    <a:pos x="101" y="162"/>
                  </a:cxn>
                  <a:cxn ang="0">
                    <a:pos x="87" y="141"/>
                  </a:cxn>
                  <a:cxn ang="0">
                    <a:pos x="79" y="119"/>
                  </a:cxn>
                  <a:cxn ang="0">
                    <a:pos x="75" y="110"/>
                  </a:cxn>
                  <a:cxn ang="0">
                    <a:pos x="68" y="101"/>
                  </a:cxn>
                  <a:cxn ang="0">
                    <a:pos x="60" y="96"/>
                  </a:cxn>
                  <a:cxn ang="0">
                    <a:pos x="56" y="79"/>
                  </a:cxn>
                  <a:cxn ang="0">
                    <a:pos x="52" y="68"/>
                  </a:cxn>
                  <a:cxn ang="0">
                    <a:pos x="42" y="60"/>
                  </a:cxn>
                  <a:cxn ang="0">
                    <a:pos x="34" y="49"/>
                  </a:cxn>
                  <a:cxn ang="0">
                    <a:pos x="28" y="39"/>
                  </a:cxn>
                  <a:cxn ang="0">
                    <a:pos x="20" y="35"/>
                  </a:cxn>
                  <a:cxn ang="0">
                    <a:pos x="14" y="25"/>
                  </a:cxn>
                  <a:cxn ang="0">
                    <a:pos x="3" y="14"/>
                  </a:cxn>
                </a:cxnLst>
                <a:rect l="0" t="0" r="r" b="b"/>
                <a:pathLst>
                  <a:path w="163" h="204">
                    <a:moveTo>
                      <a:pt x="0" y="2"/>
                    </a:moveTo>
                    <a:lnTo>
                      <a:pt x="2" y="2"/>
                    </a:lnTo>
                    <a:lnTo>
                      <a:pt x="3" y="0"/>
                    </a:lnTo>
                    <a:lnTo>
                      <a:pt x="6" y="0"/>
                    </a:lnTo>
                    <a:lnTo>
                      <a:pt x="8" y="2"/>
                    </a:lnTo>
                    <a:lnTo>
                      <a:pt x="10" y="2"/>
                    </a:lnTo>
                    <a:lnTo>
                      <a:pt x="11" y="6"/>
                    </a:lnTo>
                    <a:lnTo>
                      <a:pt x="15" y="6"/>
                    </a:lnTo>
                    <a:lnTo>
                      <a:pt x="16" y="6"/>
                    </a:lnTo>
                    <a:lnTo>
                      <a:pt x="20" y="8"/>
                    </a:lnTo>
                    <a:lnTo>
                      <a:pt x="26" y="6"/>
                    </a:lnTo>
                    <a:lnTo>
                      <a:pt x="27" y="6"/>
                    </a:lnTo>
                    <a:lnTo>
                      <a:pt x="30" y="8"/>
                    </a:lnTo>
                    <a:lnTo>
                      <a:pt x="34" y="8"/>
                    </a:lnTo>
                    <a:lnTo>
                      <a:pt x="36" y="9"/>
                    </a:lnTo>
                    <a:lnTo>
                      <a:pt x="40" y="13"/>
                    </a:lnTo>
                    <a:lnTo>
                      <a:pt x="42" y="16"/>
                    </a:lnTo>
                    <a:lnTo>
                      <a:pt x="42" y="17"/>
                    </a:lnTo>
                    <a:lnTo>
                      <a:pt x="43" y="19"/>
                    </a:lnTo>
                    <a:lnTo>
                      <a:pt x="44" y="20"/>
                    </a:lnTo>
                    <a:lnTo>
                      <a:pt x="47" y="24"/>
                    </a:lnTo>
                    <a:lnTo>
                      <a:pt x="47" y="27"/>
                    </a:lnTo>
                    <a:lnTo>
                      <a:pt x="51" y="30"/>
                    </a:lnTo>
                    <a:lnTo>
                      <a:pt x="54" y="35"/>
                    </a:lnTo>
                    <a:lnTo>
                      <a:pt x="63" y="39"/>
                    </a:lnTo>
                    <a:lnTo>
                      <a:pt x="66" y="41"/>
                    </a:lnTo>
                    <a:lnTo>
                      <a:pt x="68" y="46"/>
                    </a:lnTo>
                    <a:lnTo>
                      <a:pt x="71" y="49"/>
                    </a:lnTo>
                    <a:lnTo>
                      <a:pt x="72" y="52"/>
                    </a:lnTo>
                    <a:lnTo>
                      <a:pt x="76" y="53"/>
                    </a:lnTo>
                    <a:lnTo>
                      <a:pt x="78" y="57"/>
                    </a:lnTo>
                    <a:lnTo>
                      <a:pt x="82" y="61"/>
                    </a:lnTo>
                    <a:lnTo>
                      <a:pt x="83" y="63"/>
                    </a:lnTo>
                    <a:lnTo>
                      <a:pt x="84" y="63"/>
                    </a:lnTo>
                    <a:lnTo>
                      <a:pt x="86" y="61"/>
                    </a:lnTo>
                    <a:lnTo>
                      <a:pt x="88" y="61"/>
                    </a:lnTo>
                    <a:lnTo>
                      <a:pt x="89" y="63"/>
                    </a:lnTo>
                    <a:lnTo>
                      <a:pt x="92" y="69"/>
                    </a:lnTo>
                    <a:lnTo>
                      <a:pt x="95" y="71"/>
                    </a:lnTo>
                    <a:lnTo>
                      <a:pt x="96" y="71"/>
                    </a:lnTo>
                    <a:lnTo>
                      <a:pt x="97" y="71"/>
                    </a:lnTo>
                    <a:lnTo>
                      <a:pt x="101" y="74"/>
                    </a:lnTo>
                    <a:lnTo>
                      <a:pt x="103" y="75"/>
                    </a:lnTo>
                    <a:lnTo>
                      <a:pt x="105" y="79"/>
                    </a:lnTo>
                    <a:lnTo>
                      <a:pt x="105" y="80"/>
                    </a:lnTo>
                    <a:lnTo>
                      <a:pt x="107" y="77"/>
                    </a:lnTo>
                    <a:lnTo>
                      <a:pt x="108" y="80"/>
                    </a:lnTo>
                    <a:lnTo>
                      <a:pt x="111" y="82"/>
                    </a:lnTo>
                    <a:lnTo>
                      <a:pt x="116" y="82"/>
                    </a:lnTo>
                    <a:lnTo>
                      <a:pt x="119" y="82"/>
                    </a:lnTo>
                    <a:lnTo>
                      <a:pt x="119" y="83"/>
                    </a:lnTo>
                    <a:lnTo>
                      <a:pt x="119" y="85"/>
                    </a:lnTo>
                    <a:lnTo>
                      <a:pt x="117" y="86"/>
                    </a:lnTo>
                    <a:lnTo>
                      <a:pt x="116" y="86"/>
                    </a:lnTo>
                    <a:lnTo>
                      <a:pt x="116" y="88"/>
                    </a:lnTo>
                    <a:lnTo>
                      <a:pt x="117" y="91"/>
                    </a:lnTo>
                    <a:lnTo>
                      <a:pt x="117" y="93"/>
                    </a:lnTo>
                    <a:lnTo>
                      <a:pt x="115" y="96"/>
                    </a:lnTo>
                    <a:lnTo>
                      <a:pt x="113" y="96"/>
                    </a:lnTo>
                    <a:lnTo>
                      <a:pt x="115" y="96"/>
                    </a:lnTo>
                    <a:lnTo>
                      <a:pt x="119" y="94"/>
                    </a:lnTo>
                    <a:lnTo>
                      <a:pt x="120" y="93"/>
                    </a:lnTo>
                    <a:lnTo>
                      <a:pt x="123" y="91"/>
                    </a:lnTo>
                    <a:lnTo>
                      <a:pt x="124" y="93"/>
                    </a:lnTo>
                    <a:lnTo>
                      <a:pt x="127" y="94"/>
                    </a:lnTo>
                    <a:lnTo>
                      <a:pt x="128" y="97"/>
                    </a:lnTo>
                    <a:lnTo>
                      <a:pt x="128" y="99"/>
                    </a:lnTo>
                    <a:lnTo>
                      <a:pt x="124" y="104"/>
                    </a:lnTo>
                    <a:lnTo>
                      <a:pt x="125" y="105"/>
                    </a:lnTo>
                    <a:lnTo>
                      <a:pt x="127" y="105"/>
                    </a:lnTo>
                    <a:lnTo>
                      <a:pt x="127" y="107"/>
                    </a:lnTo>
                    <a:lnTo>
                      <a:pt x="124" y="110"/>
                    </a:lnTo>
                    <a:lnTo>
                      <a:pt x="124" y="113"/>
                    </a:lnTo>
                    <a:lnTo>
                      <a:pt x="125" y="115"/>
                    </a:lnTo>
                    <a:lnTo>
                      <a:pt x="128" y="118"/>
                    </a:lnTo>
                    <a:lnTo>
                      <a:pt x="131" y="118"/>
                    </a:lnTo>
                    <a:lnTo>
                      <a:pt x="132" y="118"/>
                    </a:lnTo>
                    <a:lnTo>
                      <a:pt x="133" y="119"/>
                    </a:lnTo>
                    <a:lnTo>
                      <a:pt x="135" y="119"/>
                    </a:lnTo>
                    <a:lnTo>
                      <a:pt x="137" y="119"/>
                    </a:lnTo>
                    <a:lnTo>
                      <a:pt x="139" y="123"/>
                    </a:lnTo>
                    <a:lnTo>
                      <a:pt x="140" y="126"/>
                    </a:lnTo>
                    <a:lnTo>
                      <a:pt x="140" y="129"/>
                    </a:lnTo>
                    <a:lnTo>
                      <a:pt x="140" y="132"/>
                    </a:lnTo>
                    <a:lnTo>
                      <a:pt x="140" y="134"/>
                    </a:lnTo>
                    <a:lnTo>
                      <a:pt x="141" y="134"/>
                    </a:lnTo>
                    <a:lnTo>
                      <a:pt x="144" y="135"/>
                    </a:lnTo>
                    <a:lnTo>
                      <a:pt x="145" y="138"/>
                    </a:lnTo>
                    <a:lnTo>
                      <a:pt x="144" y="143"/>
                    </a:lnTo>
                    <a:lnTo>
                      <a:pt x="147" y="143"/>
                    </a:lnTo>
                    <a:lnTo>
                      <a:pt x="149" y="143"/>
                    </a:lnTo>
                    <a:lnTo>
                      <a:pt x="152" y="143"/>
                    </a:lnTo>
                    <a:lnTo>
                      <a:pt x="153" y="143"/>
                    </a:lnTo>
                    <a:lnTo>
                      <a:pt x="157" y="145"/>
                    </a:lnTo>
                    <a:lnTo>
                      <a:pt x="157" y="146"/>
                    </a:lnTo>
                    <a:lnTo>
                      <a:pt x="159" y="149"/>
                    </a:lnTo>
                    <a:lnTo>
                      <a:pt x="160" y="151"/>
                    </a:lnTo>
                    <a:lnTo>
                      <a:pt x="163" y="154"/>
                    </a:lnTo>
                    <a:lnTo>
                      <a:pt x="163" y="157"/>
                    </a:lnTo>
                    <a:lnTo>
                      <a:pt x="163" y="159"/>
                    </a:lnTo>
                    <a:lnTo>
                      <a:pt x="161" y="165"/>
                    </a:lnTo>
                    <a:lnTo>
                      <a:pt x="160" y="167"/>
                    </a:lnTo>
                    <a:lnTo>
                      <a:pt x="161" y="168"/>
                    </a:lnTo>
                    <a:lnTo>
                      <a:pt x="161" y="170"/>
                    </a:lnTo>
                    <a:lnTo>
                      <a:pt x="161" y="173"/>
                    </a:lnTo>
                    <a:lnTo>
                      <a:pt x="160" y="179"/>
                    </a:lnTo>
                    <a:lnTo>
                      <a:pt x="160" y="182"/>
                    </a:lnTo>
                    <a:lnTo>
                      <a:pt x="160" y="195"/>
                    </a:lnTo>
                    <a:lnTo>
                      <a:pt x="160" y="201"/>
                    </a:lnTo>
                    <a:lnTo>
                      <a:pt x="159" y="204"/>
                    </a:lnTo>
                    <a:lnTo>
                      <a:pt x="157" y="204"/>
                    </a:lnTo>
                    <a:lnTo>
                      <a:pt x="155" y="201"/>
                    </a:lnTo>
                    <a:lnTo>
                      <a:pt x="152" y="198"/>
                    </a:lnTo>
                    <a:lnTo>
                      <a:pt x="152" y="200"/>
                    </a:lnTo>
                    <a:lnTo>
                      <a:pt x="151" y="203"/>
                    </a:lnTo>
                    <a:lnTo>
                      <a:pt x="149" y="203"/>
                    </a:lnTo>
                    <a:lnTo>
                      <a:pt x="144" y="198"/>
                    </a:lnTo>
                    <a:lnTo>
                      <a:pt x="141" y="200"/>
                    </a:lnTo>
                    <a:lnTo>
                      <a:pt x="144" y="204"/>
                    </a:lnTo>
                    <a:lnTo>
                      <a:pt x="143" y="204"/>
                    </a:lnTo>
                    <a:lnTo>
                      <a:pt x="140" y="203"/>
                    </a:lnTo>
                    <a:lnTo>
                      <a:pt x="137" y="200"/>
                    </a:lnTo>
                    <a:lnTo>
                      <a:pt x="133" y="195"/>
                    </a:lnTo>
                    <a:lnTo>
                      <a:pt x="131" y="192"/>
                    </a:lnTo>
                    <a:lnTo>
                      <a:pt x="129" y="189"/>
                    </a:lnTo>
                    <a:lnTo>
                      <a:pt x="127" y="187"/>
                    </a:lnTo>
                    <a:lnTo>
                      <a:pt x="125" y="187"/>
                    </a:lnTo>
                    <a:lnTo>
                      <a:pt x="120" y="181"/>
                    </a:lnTo>
                    <a:lnTo>
                      <a:pt x="115" y="178"/>
                    </a:lnTo>
                    <a:lnTo>
                      <a:pt x="112" y="176"/>
                    </a:lnTo>
                    <a:lnTo>
                      <a:pt x="109" y="174"/>
                    </a:lnTo>
                    <a:lnTo>
                      <a:pt x="108" y="171"/>
                    </a:lnTo>
                    <a:lnTo>
                      <a:pt x="107" y="167"/>
                    </a:lnTo>
                    <a:lnTo>
                      <a:pt x="105" y="165"/>
                    </a:lnTo>
                    <a:lnTo>
                      <a:pt x="101" y="162"/>
                    </a:lnTo>
                    <a:lnTo>
                      <a:pt x="99" y="159"/>
                    </a:lnTo>
                    <a:lnTo>
                      <a:pt x="93" y="149"/>
                    </a:lnTo>
                    <a:lnTo>
                      <a:pt x="87" y="141"/>
                    </a:lnTo>
                    <a:lnTo>
                      <a:pt x="86" y="140"/>
                    </a:lnTo>
                    <a:lnTo>
                      <a:pt x="86" y="134"/>
                    </a:lnTo>
                    <a:lnTo>
                      <a:pt x="79" y="119"/>
                    </a:lnTo>
                    <a:lnTo>
                      <a:pt x="79" y="116"/>
                    </a:lnTo>
                    <a:lnTo>
                      <a:pt x="76" y="112"/>
                    </a:lnTo>
                    <a:lnTo>
                      <a:pt x="75" y="110"/>
                    </a:lnTo>
                    <a:lnTo>
                      <a:pt x="72" y="107"/>
                    </a:lnTo>
                    <a:lnTo>
                      <a:pt x="71" y="107"/>
                    </a:lnTo>
                    <a:lnTo>
                      <a:pt x="68" y="101"/>
                    </a:lnTo>
                    <a:lnTo>
                      <a:pt x="64" y="96"/>
                    </a:lnTo>
                    <a:lnTo>
                      <a:pt x="62" y="96"/>
                    </a:lnTo>
                    <a:lnTo>
                      <a:pt x="60" y="96"/>
                    </a:lnTo>
                    <a:lnTo>
                      <a:pt x="59" y="88"/>
                    </a:lnTo>
                    <a:lnTo>
                      <a:pt x="58" y="82"/>
                    </a:lnTo>
                    <a:lnTo>
                      <a:pt x="56" y="79"/>
                    </a:lnTo>
                    <a:lnTo>
                      <a:pt x="55" y="74"/>
                    </a:lnTo>
                    <a:lnTo>
                      <a:pt x="55" y="71"/>
                    </a:lnTo>
                    <a:lnTo>
                      <a:pt x="52" y="68"/>
                    </a:lnTo>
                    <a:lnTo>
                      <a:pt x="50" y="64"/>
                    </a:lnTo>
                    <a:lnTo>
                      <a:pt x="44" y="61"/>
                    </a:lnTo>
                    <a:lnTo>
                      <a:pt x="42" y="60"/>
                    </a:lnTo>
                    <a:lnTo>
                      <a:pt x="38" y="60"/>
                    </a:lnTo>
                    <a:lnTo>
                      <a:pt x="36" y="49"/>
                    </a:lnTo>
                    <a:lnTo>
                      <a:pt x="34" y="49"/>
                    </a:lnTo>
                    <a:lnTo>
                      <a:pt x="34" y="46"/>
                    </a:lnTo>
                    <a:lnTo>
                      <a:pt x="32" y="44"/>
                    </a:lnTo>
                    <a:lnTo>
                      <a:pt x="28" y="39"/>
                    </a:lnTo>
                    <a:lnTo>
                      <a:pt x="26" y="36"/>
                    </a:lnTo>
                    <a:lnTo>
                      <a:pt x="23" y="35"/>
                    </a:lnTo>
                    <a:lnTo>
                      <a:pt x="20" y="35"/>
                    </a:lnTo>
                    <a:lnTo>
                      <a:pt x="18" y="31"/>
                    </a:lnTo>
                    <a:lnTo>
                      <a:pt x="15" y="28"/>
                    </a:lnTo>
                    <a:lnTo>
                      <a:pt x="14" y="25"/>
                    </a:lnTo>
                    <a:lnTo>
                      <a:pt x="11" y="24"/>
                    </a:lnTo>
                    <a:lnTo>
                      <a:pt x="4" y="16"/>
                    </a:lnTo>
                    <a:lnTo>
                      <a:pt x="3" y="14"/>
                    </a:lnTo>
                    <a:lnTo>
                      <a:pt x="0" y="8"/>
                    </a:lnTo>
                    <a:lnTo>
                      <a:pt x="0"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8" name="Freeform 77"/>
              <p:cNvSpPr>
                <a:spLocks/>
              </p:cNvSpPr>
              <p:nvPr/>
            </p:nvSpPr>
            <p:spPr bwMode="auto">
              <a:xfrm>
                <a:off x="5843924" y="3743325"/>
                <a:ext cx="205253" cy="257175"/>
              </a:xfrm>
              <a:custGeom>
                <a:avLst/>
                <a:gdLst/>
                <a:ahLst/>
                <a:cxnLst>
                  <a:cxn ang="0">
                    <a:pos x="3" y="0"/>
                  </a:cxn>
                  <a:cxn ang="0">
                    <a:pos x="10" y="2"/>
                  </a:cxn>
                  <a:cxn ang="0">
                    <a:pos x="16" y="6"/>
                  </a:cxn>
                  <a:cxn ang="0">
                    <a:pos x="27" y="6"/>
                  </a:cxn>
                  <a:cxn ang="0">
                    <a:pos x="36" y="9"/>
                  </a:cxn>
                  <a:cxn ang="0">
                    <a:pos x="42" y="17"/>
                  </a:cxn>
                  <a:cxn ang="0">
                    <a:pos x="47" y="24"/>
                  </a:cxn>
                  <a:cxn ang="0">
                    <a:pos x="54" y="35"/>
                  </a:cxn>
                  <a:cxn ang="0">
                    <a:pos x="68" y="46"/>
                  </a:cxn>
                  <a:cxn ang="0">
                    <a:pos x="76" y="53"/>
                  </a:cxn>
                  <a:cxn ang="0">
                    <a:pos x="83" y="63"/>
                  </a:cxn>
                  <a:cxn ang="0">
                    <a:pos x="88" y="61"/>
                  </a:cxn>
                  <a:cxn ang="0">
                    <a:pos x="95" y="71"/>
                  </a:cxn>
                  <a:cxn ang="0">
                    <a:pos x="101" y="74"/>
                  </a:cxn>
                  <a:cxn ang="0">
                    <a:pos x="105" y="80"/>
                  </a:cxn>
                  <a:cxn ang="0">
                    <a:pos x="111" y="82"/>
                  </a:cxn>
                  <a:cxn ang="0">
                    <a:pos x="119" y="83"/>
                  </a:cxn>
                  <a:cxn ang="0">
                    <a:pos x="116" y="86"/>
                  </a:cxn>
                  <a:cxn ang="0">
                    <a:pos x="117" y="93"/>
                  </a:cxn>
                  <a:cxn ang="0">
                    <a:pos x="115" y="96"/>
                  </a:cxn>
                  <a:cxn ang="0">
                    <a:pos x="123" y="91"/>
                  </a:cxn>
                  <a:cxn ang="0">
                    <a:pos x="128" y="97"/>
                  </a:cxn>
                  <a:cxn ang="0">
                    <a:pos x="125" y="105"/>
                  </a:cxn>
                  <a:cxn ang="0">
                    <a:pos x="124" y="110"/>
                  </a:cxn>
                  <a:cxn ang="0">
                    <a:pos x="128" y="118"/>
                  </a:cxn>
                  <a:cxn ang="0">
                    <a:pos x="133" y="119"/>
                  </a:cxn>
                  <a:cxn ang="0">
                    <a:pos x="139" y="123"/>
                  </a:cxn>
                  <a:cxn ang="0">
                    <a:pos x="140" y="132"/>
                  </a:cxn>
                  <a:cxn ang="0">
                    <a:pos x="144" y="135"/>
                  </a:cxn>
                  <a:cxn ang="0">
                    <a:pos x="147" y="143"/>
                  </a:cxn>
                  <a:cxn ang="0">
                    <a:pos x="153" y="143"/>
                  </a:cxn>
                  <a:cxn ang="0">
                    <a:pos x="159" y="149"/>
                  </a:cxn>
                  <a:cxn ang="0">
                    <a:pos x="163" y="157"/>
                  </a:cxn>
                  <a:cxn ang="0">
                    <a:pos x="160" y="167"/>
                  </a:cxn>
                  <a:cxn ang="0">
                    <a:pos x="161" y="173"/>
                  </a:cxn>
                  <a:cxn ang="0">
                    <a:pos x="160" y="195"/>
                  </a:cxn>
                  <a:cxn ang="0">
                    <a:pos x="157" y="204"/>
                  </a:cxn>
                  <a:cxn ang="0">
                    <a:pos x="152" y="200"/>
                  </a:cxn>
                  <a:cxn ang="0">
                    <a:pos x="144" y="198"/>
                  </a:cxn>
                  <a:cxn ang="0">
                    <a:pos x="143" y="204"/>
                  </a:cxn>
                  <a:cxn ang="0">
                    <a:pos x="133" y="195"/>
                  </a:cxn>
                  <a:cxn ang="0">
                    <a:pos x="127" y="187"/>
                  </a:cxn>
                  <a:cxn ang="0">
                    <a:pos x="115" y="178"/>
                  </a:cxn>
                  <a:cxn ang="0">
                    <a:pos x="108" y="171"/>
                  </a:cxn>
                  <a:cxn ang="0">
                    <a:pos x="101" y="162"/>
                  </a:cxn>
                  <a:cxn ang="0">
                    <a:pos x="87" y="141"/>
                  </a:cxn>
                  <a:cxn ang="0">
                    <a:pos x="79" y="119"/>
                  </a:cxn>
                  <a:cxn ang="0">
                    <a:pos x="75" y="110"/>
                  </a:cxn>
                  <a:cxn ang="0">
                    <a:pos x="68" y="101"/>
                  </a:cxn>
                  <a:cxn ang="0">
                    <a:pos x="60" y="96"/>
                  </a:cxn>
                  <a:cxn ang="0">
                    <a:pos x="56" y="79"/>
                  </a:cxn>
                  <a:cxn ang="0">
                    <a:pos x="52" y="68"/>
                  </a:cxn>
                  <a:cxn ang="0">
                    <a:pos x="42" y="60"/>
                  </a:cxn>
                  <a:cxn ang="0">
                    <a:pos x="34" y="49"/>
                  </a:cxn>
                  <a:cxn ang="0">
                    <a:pos x="28" y="39"/>
                  </a:cxn>
                  <a:cxn ang="0">
                    <a:pos x="20" y="35"/>
                  </a:cxn>
                  <a:cxn ang="0">
                    <a:pos x="14" y="25"/>
                  </a:cxn>
                  <a:cxn ang="0">
                    <a:pos x="3" y="14"/>
                  </a:cxn>
                </a:cxnLst>
                <a:rect l="0" t="0" r="r" b="b"/>
                <a:pathLst>
                  <a:path w="163" h="204">
                    <a:moveTo>
                      <a:pt x="0" y="2"/>
                    </a:moveTo>
                    <a:lnTo>
                      <a:pt x="2" y="2"/>
                    </a:lnTo>
                    <a:lnTo>
                      <a:pt x="3" y="0"/>
                    </a:lnTo>
                    <a:lnTo>
                      <a:pt x="6" y="0"/>
                    </a:lnTo>
                    <a:lnTo>
                      <a:pt x="8" y="2"/>
                    </a:lnTo>
                    <a:lnTo>
                      <a:pt x="10" y="2"/>
                    </a:lnTo>
                    <a:lnTo>
                      <a:pt x="11" y="6"/>
                    </a:lnTo>
                    <a:lnTo>
                      <a:pt x="15" y="6"/>
                    </a:lnTo>
                    <a:lnTo>
                      <a:pt x="16" y="6"/>
                    </a:lnTo>
                    <a:lnTo>
                      <a:pt x="20" y="8"/>
                    </a:lnTo>
                    <a:lnTo>
                      <a:pt x="26" y="6"/>
                    </a:lnTo>
                    <a:lnTo>
                      <a:pt x="27" y="6"/>
                    </a:lnTo>
                    <a:lnTo>
                      <a:pt x="30" y="8"/>
                    </a:lnTo>
                    <a:lnTo>
                      <a:pt x="34" y="8"/>
                    </a:lnTo>
                    <a:lnTo>
                      <a:pt x="36" y="9"/>
                    </a:lnTo>
                    <a:lnTo>
                      <a:pt x="40" y="13"/>
                    </a:lnTo>
                    <a:lnTo>
                      <a:pt x="42" y="16"/>
                    </a:lnTo>
                    <a:lnTo>
                      <a:pt x="42" y="17"/>
                    </a:lnTo>
                    <a:lnTo>
                      <a:pt x="43" y="19"/>
                    </a:lnTo>
                    <a:lnTo>
                      <a:pt x="44" y="20"/>
                    </a:lnTo>
                    <a:lnTo>
                      <a:pt x="47" y="24"/>
                    </a:lnTo>
                    <a:lnTo>
                      <a:pt x="47" y="27"/>
                    </a:lnTo>
                    <a:lnTo>
                      <a:pt x="51" y="30"/>
                    </a:lnTo>
                    <a:lnTo>
                      <a:pt x="54" y="35"/>
                    </a:lnTo>
                    <a:lnTo>
                      <a:pt x="63" y="39"/>
                    </a:lnTo>
                    <a:lnTo>
                      <a:pt x="66" y="41"/>
                    </a:lnTo>
                    <a:lnTo>
                      <a:pt x="68" y="46"/>
                    </a:lnTo>
                    <a:lnTo>
                      <a:pt x="71" y="49"/>
                    </a:lnTo>
                    <a:lnTo>
                      <a:pt x="72" y="52"/>
                    </a:lnTo>
                    <a:lnTo>
                      <a:pt x="76" y="53"/>
                    </a:lnTo>
                    <a:lnTo>
                      <a:pt x="78" y="57"/>
                    </a:lnTo>
                    <a:lnTo>
                      <a:pt x="82" y="61"/>
                    </a:lnTo>
                    <a:lnTo>
                      <a:pt x="83" y="63"/>
                    </a:lnTo>
                    <a:lnTo>
                      <a:pt x="84" y="63"/>
                    </a:lnTo>
                    <a:lnTo>
                      <a:pt x="86" y="61"/>
                    </a:lnTo>
                    <a:lnTo>
                      <a:pt x="88" y="61"/>
                    </a:lnTo>
                    <a:lnTo>
                      <a:pt x="89" y="63"/>
                    </a:lnTo>
                    <a:lnTo>
                      <a:pt x="92" y="69"/>
                    </a:lnTo>
                    <a:lnTo>
                      <a:pt x="95" y="71"/>
                    </a:lnTo>
                    <a:lnTo>
                      <a:pt x="96" y="71"/>
                    </a:lnTo>
                    <a:lnTo>
                      <a:pt x="97" y="71"/>
                    </a:lnTo>
                    <a:lnTo>
                      <a:pt x="101" y="74"/>
                    </a:lnTo>
                    <a:lnTo>
                      <a:pt x="103" y="75"/>
                    </a:lnTo>
                    <a:lnTo>
                      <a:pt x="105" y="79"/>
                    </a:lnTo>
                    <a:lnTo>
                      <a:pt x="105" y="80"/>
                    </a:lnTo>
                    <a:lnTo>
                      <a:pt x="107" y="77"/>
                    </a:lnTo>
                    <a:lnTo>
                      <a:pt x="108" y="80"/>
                    </a:lnTo>
                    <a:lnTo>
                      <a:pt x="111" y="82"/>
                    </a:lnTo>
                    <a:lnTo>
                      <a:pt x="116" y="82"/>
                    </a:lnTo>
                    <a:lnTo>
                      <a:pt x="119" y="82"/>
                    </a:lnTo>
                    <a:lnTo>
                      <a:pt x="119" y="83"/>
                    </a:lnTo>
                    <a:lnTo>
                      <a:pt x="119" y="85"/>
                    </a:lnTo>
                    <a:lnTo>
                      <a:pt x="117" y="86"/>
                    </a:lnTo>
                    <a:lnTo>
                      <a:pt x="116" y="86"/>
                    </a:lnTo>
                    <a:lnTo>
                      <a:pt x="116" y="88"/>
                    </a:lnTo>
                    <a:lnTo>
                      <a:pt x="117" y="91"/>
                    </a:lnTo>
                    <a:lnTo>
                      <a:pt x="117" y="93"/>
                    </a:lnTo>
                    <a:lnTo>
                      <a:pt x="115" y="96"/>
                    </a:lnTo>
                    <a:lnTo>
                      <a:pt x="113" y="96"/>
                    </a:lnTo>
                    <a:lnTo>
                      <a:pt x="115" y="96"/>
                    </a:lnTo>
                    <a:lnTo>
                      <a:pt x="119" y="94"/>
                    </a:lnTo>
                    <a:lnTo>
                      <a:pt x="120" y="93"/>
                    </a:lnTo>
                    <a:lnTo>
                      <a:pt x="123" y="91"/>
                    </a:lnTo>
                    <a:lnTo>
                      <a:pt x="124" y="93"/>
                    </a:lnTo>
                    <a:lnTo>
                      <a:pt x="127" y="94"/>
                    </a:lnTo>
                    <a:lnTo>
                      <a:pt x="128" y="97"/>
                    </a:lnTo>
                    <a:lnTo>
                      <a:pt x="128" y="99"/>
                    </a:lnTo>
                    <a:lnTo>
                      <a:pt x="124" y="104"/>
                    </a:lnTo>
                    <a:lnTo>
                      <a:pt x="125" y="105"/>
                    </a:lnTo>
                    <a:lnTo>
                      <a:pt x="127" y="105"/>
                    </a:lnTo>
                    <a:lnTo>
                      <a:pt x="127" y="107"/>
                    </a:lnTo>
                    <a:lnTo>
                      <a:pt x="124" y="110"/>
                    </a:lnTo>
                    <a:lnTo>
                      <a:pt x="124" y="113"/>
                    </a:lnTo>
                    <a:lnTo>
                      <a:pt x="125" y="115"/>
                    </a:lnTo>
                    <a:lnTo>
                      <a:pt x="128" y="118"/>
                    </a:lnTo>
                    <a:lnTo>
                      <a:pt x="131" y="118"/>
                    </a:lnTo>
                    <a:lnTo>
                      <a:pt x="132" y="118"/>
                    </a:lnTo>
                    <a:lnTo>
                      <a:pt x="133" y="119"/>
                    </a:lnTo>
                    <a:lnTo>
                      <a:pt x="135" y="119"/>
                    </a:lnTo>
                    <a:lnTo>
                      <a:pt x="137" y="119"/>
                    </a:lnTo>
                    <a:lnTo>
                      <a:pt x="139" y="123"/>
                    </a:lnTo>
                    <a:lnTo>
                      <a:pt x="140" y="126"/>
                    </a:lnTo>
                    <a:lnTo>
                      <a:pt x="140" y="129"/>
                    </a:lnTo>
                    <a:lnTo>
                      <a:pt x="140" y="132"/>
                    </a:lnTo>
                    <a:lnTo>
                      <a:pt x="140" y="134"/>
                    </a:lnTo>
                    <a:lnTo>
                      <a:pt x="141" y="134"/>
                    </a:lnTo>
                    <a:lnTo>
                      <a:pt x="144" y="135"/>
                    </a:lnTo>
                    <a:lnTo>
                      <a:pt x="145" y="138"/>
                    </a:lnTo>
                    <a:lnTo>
                      <a:pt x="144" y="143"/>
                    </a:lnTo>
                    <a:lnTo>
                      <a:pt x="147" y="143"/>
                    </a:lnTo>
                    <a:lnTo>
                      <a:pt x="149" y="143"/>
                    </a:lnTo>
                    <a:lnTo>
                      <a:pt x="152" y="143"/>
                    </a:lnTo>
                    <a:lnTo>
                      <a:pt x="153" y="143"/>
                    </a:lnTo>
                    <a:lnTo>
                      <a:pt x="157" y="145"/>
                    </a:lnTo>
                    <a:lnTo>
                      <a:pt x="157" y="146"/>
                    </a:lnTo>
                    <a:lnTo>
                      <a:pt x="159" y="149"/>
                    </a:lnTo>
                    <a:lnTo>
                      <a:pt x="160" y="151"/>
                    </a:lnTo>
                    <a:lnTo>
                      <a:pt x="163" y="154"/>
                    </a:lnTo>
                    <a:lnTo>
                      <a:pt x="163" y="157"/>
                    </a:lnTo>
                    <a:lnTo>
                      <a:pt x="163" y="159"/>
                    </a:lnTo>
                    <a:lnTo>
                      <a:pt x="161" y="165"/>
                    </a:lnTo>
                    <a:lnTo>
                      <a:pt x="160" y="167"/>
                    </a:lnTo>
                    <a:lnTo>
                      <a:pt x="161" y="168"/>
                    </a:lnTo>
                    <a:lnTo>
                      <a:pt x="161" y="170"/>
                    </a:lnTo>
                    <a:lnTo>
                      <a:pt x="161" y="173"/>
                    </a:lnTo>
                    <a:lnTo>
                      <a:pt x="160" y="179"/>
                    </a:lnTo>
                    <a:lnTo>
                      <a:pt x="160" y="182"/>
                    </a:lnTo>
                    <a:lnTo>
                      <a:pt x="160" y="195"/>
                    </a:lnTo>
                    <a:lnTo>
                      <a:pt x="160" y="201"/>
                    </a:lnTo>
                    <a:lnTo>
                      <a:pt x="159" y="204"/>
                    </a:lnTo>
                    <a:lnTo>
                      <a:pt x="157" y="204"/>
                    </a:lnTo>
                    <a:lnTo>
                      <a:pt x="155" y="201"/>
                    </a:lnTo>
                    <a:lnTo>
                      <a:pt x="152" y="198"/>
                    </a:lnTo>
                    <a:lnTo>
                      <a:pt x="152" y="200"/>
                    </a:lnTo>
                    <a:lnTo>
                      <a:pt x="151" y="203"/>
                    </a:lnTo>
                    <a:lnTo>
                      <a:pt x="149" y="203"/>
                    </a:lnTo>
                    <a:lnTo>
                      <a:pt x="144" y="198"/>
                    </a:lnTo>
                    <a:lnTo>
                      <a:pt x="141" y="200"/>
                    </a:lnTo>
                    <a:lnTo>
                      <a:pt x="144" y="204"/>
                    </a:lnTo>
                    <a:lnTo>
                      <a:pt x="143" y="204"/>
                    </a:lnTo>
                    <a:lnTo>
                      <a:pt x="140" y="203"/>
                    </a:lnTo>
                    <a:lnTo>
                      <a:pt x="137" y="200"/>
                    </a:lnTo>
                    <a:lnTo>
                      <a:pt x="133" y="195"/>
                    </a:lnTo>
                    <a:lnTo>
                      <a:pt x="131" y="192"/>
                    </a:lnTo>
                    <a:lnTo>
                      <a:pt x="129" y="189"/>
                    </a:lnTo>
                    <a:lnTo>
                      <a:pt x="127" y="187"/>
                    </a:lnTo>
                    <a:lnTo>
                      <a:pt x="125" y="187"/>
                    </a:lnTo>
                    <a:lnTo>
                      <a:pt x="120" y="181"/>
                    </a:lnTo>
                    <a:lnTo>
                      <a:pt x="115" y="178"/>
                    </a:lnTo>
                    <a:lnTo>
                      <a:pt x="112" y="176"/>
                    </a:lnTo>
                    <a:lnTo>
                      <a:pt x="109" y="174"/>
                    </a:lnTo>
                    <a:lnTo>
                      <a:pt x="108" y="171"/>
                    </a:lnTo>
                    <a:lnTo>
                      <a:pt x="107" y="167"/>
                    </a:lnTo>
                    <a:lnTo>
                      <a:pt x="105" y="165"/>
                    </a:lnTo>
                    <a:lnTo>
                      <a:pt x="101" y="162"/>
                    </a:lnTo>
                    <a:lnTo>
                      <a:pt x="99" y="159"/>
                    </a:lnTo>
                    <a:lnTo>
                      <a:pt x="93" y="149"/>
                    </a:lnTo>
                    <a:lnTo>
                      <a:pt x="87" y="141"/>
                    </a:lnTo>
                    <a:lnTo>
                      <a:pt x="86" y="140"/>
                    </a:lnTo>
                    <a:lnTo>
                      <a:pt x="86" y="134"/>
                    </a:lnTo>
                    <a:lnTo>
                      <a:pt x="79" y="119"/>
                    </a:lnTo>
                    <a:lnTo>
                      <a:pt x="79" y="116"/>
                    </a:lnTo>
                    <a:lnTo>
                      <a:pt x="76" y="112"/>
                    </a:lnTo>
                    <a:lnTo>
                      <a:pt x="75" y="110"/>
                    </a:lnTo>
                    <a:lnTo>
                      <a:pt x="72" y="107"/>
                    </a:lnTo>
                    <a:lnTo>
                      <a:pt x="71" y="107"/>
                    </a:lnTo>
                    <a:lnTo>
                      <a:pt x="68" y="101"/>
                    </a:lnTo>
                    <a:lnTo>
                      <a:pt x="64" y="96"/>
                    </a:lnTo>
                    <a:lnTo>
                      <a:pt x="62" y="96"/>
                    </a:lnTo>
                    <a:lnTo>
                      <a:pt x="60" y="96"/>
                    </a:lnTo>
                    <a:lnTo>
                      <a:pt x="59" y="88"/>
                    </a:lnTo>
                    <a:lnTo>
                      <a:pt x="58" y="82"/>
                    </a:lnTo>
                    <a:lnTo>
                      <a:pt x="56" y="79"/>
                    </a:lnTo>
                    <a:lnTo>
                      <a:pt x="55" y="74"/>
                    </a:lnTo>
                    <a:lnTo>
                      <a:pt x="55" y="71"/>
                    </a:lnTo>
                    <a:lnTo>
                      <a:pt x="52" y="68"/>
                    </a:lnTo>
                    <a:lnTo>
                      <a:pt x="50" y="64"/>
                    </a:lnTo>
                    <a:lnTo>
                      <a:pt x="44" y="61"/>
                    </a:lnTo>
                    <a:lnTo>
                      <a:pt x="42" y="60"/>
                    </a:lnTo>
                    <a:lnTo>
                      <a:pt x="38" y="60"/>
                    </a:lnTo>
                    <a:lnTo>
                      <a:pt x="36" y="49"/>
                    </a:lnTo>
                    <a:lnTo>
                      <a:pt x="34" y="49"/>
                    </a:lnTo>
                    <a:lnTo>
                      <a:pt x="34" y="46"/>
                    </a:lnTo>
                    <a:lnTo>
                      <a:pt x="32" y="44"/>
                    </a:lnTo>
                    <a:lnTo>
                      <a:pt x="28" y="39"/>
                    </a:lnTo>
                    <a:lnTo>
                      <a:pt x="26" y="36"/>
                    </a:lnTo>
                    <a:lnTo>
                      <a:pt x="23" y="35"/>
                    </a:lnTo>
                    <a:lnTo>
                      <a:pt x="20" y="35"/>
                    </a:lnTo>
                    <a:lnTo>
                      <a:pt x="18" y="31"/>
                    </a:lnTo>
                    <a:lnTo>
                      <a:pt x="15" y="28"/>
                    </a:lnTo>
                    <a:lnTo>
                      <a:pt x="14" y="25"/>
                    </a:lnTo>
                    <a:lnTo>
                      <a:pt x="11" y="24"/>
                    </a:lnTo>
                    <a:lnTo>
                      <a:pt x="4" y="16"/>
                    </a:lnTo>
                    <a:lnTo>
                      <a:pt x="3" y="14"/>
                    </a:lnTo>
                    <a:lnTo>
                      <a:pt x="0" y="8"/>
                    </a:lnTo>
                    <a:lnTo>
                      <a:pt x="0"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9" name="Freeform 78"/>
              <p:cNvSpPr>
                <a:spLocks/>
              </p:cNvSpPr>
              <p:nvPr/>
            </p:nvSpPr>
            <p:spPr bwMode="auto">
              <a:xfrm>
                <a:off x="5854187" y="3804557"/>
                <a:ext cx="14111" cy="10886"/>
              </a:xfrm>
              <a:custGeom>
                <a:avLst/>
                <a:gdLst/>
                <a:ahLst/>
                <a:cxnLst>
                  <a:cxn ang="0">
                    <a:pos x="0" y="1"/>
                  </a:cxn>
                  <a:cxn ang="0">
                    <a:pos x="2" y="0"/>
                  </a:cxn>
                  <a:cxn ang="0">
                    <a:pos x="10" y="6"/>
                  </a:cxn>
                  <a:cxn ang="0">
                    <a:pos x="11" y="9"/>
                  </a:cxn>
                  <a:cxn ang="0">
                    <a:pos x="10" y="9"/>
                  </a:cxn>
                  <a:cxn ang="0">
                    <a:pos x="8" y="8"/>
                  </a:cxn>
                  <a:cxn ang="0">
                    <a:pos x="6" y="6"/>
                  </a:cxn>
                  <a:cxn ang="0">
                    <a:pos x="2" y="4"/>
                  </a:cxn>
                  <a:cxn ang="0">
                    <a:pos x="0" y="1"/>
                  </a:cxn>
                </a:cxnLst>
                <a:rect l="0" t="0" r="r" b="b"/>
                <a:pathLst>
                  <a:path w="11" h="9">
                    <a:moveTo>
                      <a:pt x="0" y="1"/>
                    </a:moveTo>
                    <a:lnTo>
                      <a:pt x="2" y="0"/>
                    </a:lnTo>
                    <a:lnTo>
                      <a:pt x="10" y="6"/>
                    </a:lnTo>
                    <a:lnTo>
                      <a:pt x="11" y="9"/>
                    </a:lnTo>
                    <a:lnTo>
                      <a:pt x="10" y="9"/>
                    </a:lnTo>
                    <a:lnTo>
                      <a:pt x="8" y="8"/>
                    </a:lnTo>
                    <a:lnTo>
                      <a:pt x="6" y="6"/>
                    </a:lnTo>
                    <a:lnTo>
                      <a:pt x="2" y="4"/>
                    </a:lnTo>
                    <a:lnTo>
                      <a:pt x="0"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0" name="Freeform 79"/>
              <p:cNvSpPr>
                <a:spLocks/>
              </p:cNvSpPr>
              <p:nvPr/>
            </p:nvSpPr>
            <p:spPr bwMode="auto">
              <a:xfrm>
                <a:off x="5854187" y="3804557"/>
                <a:ext cx="14111" cy="10886"/>
              </a:xfrm>
              <a:custGeom>
                <a:avLst/>
                <a:gdLst/>
                <a:ahLst/>
                <a:cxnLst>
                  <a:cxn ang="0">
                    <a:pos x="0" y="1"/>
                  </a:cxn>
                  <a:cxn ang="0">
                    <a:pos x="2" y="0"/>
                  </a:cxn>
                  <a:cxn ang="0">
                    <a:pos x="10" y="6"/>
                  </a:cxn>
                  <a:cxn ang="0">
                    <a:pos x="11" y="9"/>
                  </a:cxn>
                  <a:cxn ang="0">
                    <a:pos x="10" y="9"/>
                  </a:cxn>
                  <a:cxn ang="0">
                    <a:pos x="8" y="8"/>
                  </a:cxn>
                  <a:cxn ang="0">
                    <a:pos x="6" y="6"/>
                  </a:cxn>
                  <a:cxn ang="0">
                    <a:pos x="2" y="4"/>
                  </a:cxn>
                  <a:cxn ang="0">
                    <a:pos x="0" y="1"/>
                  </a:cxn>
                </a:cxnLst>
                <a:rect l="0" t="0" r="r" b="b"/>
                <a:pathLst>
                  <a:path w="11" h="9">
                    <a:moveTo>
                      <a:pt x="0" y="1"/>
                    </a:moveTo>
                    <a:lnTo>
                      <a:pt x="2" y="0"/>
                    </a:lnTo>
                    <a:lnTo>
                      <a:pt x="10" y="6"/>
                    </a:lnTo>
                    <a:lnTo>
                      <a:pt x="11" y="9"/>
                    </a:lnTo>
                    <a:lnTo>
                      <a:pt x="10" y="9"/>
                    </a:lnTo>
                    <a:lnTo>
                      <a:pt x="8" y="8"/>
                    </a:lnTo>
                    <a:lnTo>
                      <a:pt x="6" y="6"/>
                    </a:lnTo>
                    <a:lnTo>
                      <a:pt x="2" y="4"/>
                    </a:lnTo>
                    <a:lnTo>
                      <a:pt x="0"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1" name="Freeform 80"/>
              <p:cNvSpPr>
                <a:spLocks/>
              </p:cNvSpPr>
              <p:nvPr/>
            </p:nvSpPr>
            <p:spPr bwMode="auto">
              <a:xfrm>
                <a:off x="5882409" y="3835854"/>
                <a:ext cx="14111" cy="20411"/>
              </a:xfrm>
              <a:custGeom>
                <a:avLst/>
                <a:gdLst/>
                <a:ahLst/>
                <a:cxnLst>
                  <a:cxn ang="0">
                    <a:pos x="0" y="1"/>
                  </a:cxn>
                  <a:cxn ang="0">
                    <a:pos x="2" y="0"/>
                  </a:cxn>
                  <a:cxn ang="0">
                    <a:pos x="5" y="1"/>
                  </a:cxn>
                  <a:cxn ang="0">
                    <a:pos x="6" y="5"/>
                  </a:cxn>
                  <a:cxn ang="0">
                    <a:pos x="10" y="8"/>
                  </a:cxn>
                  <a:cxn ang="0">
                    <a:pos x="12" y="14"/>
                  </a:cxn>
                  <a:cxn ang="0">
                    <a:pos x="10" y="16"/>
                  </a:cxn>
                  <a:cxn ang="0">
                    <a:pos x="9" y="16"/>
                  </a:cxn>
                  <a:cxn ang="0">
                    <a:pos x="8" y="12"/>
                  </a:cxn>
                  <a:cxn ang="0">
                    <a:pos x="6" y="11"/>
                  </a:cxn>
                  <a:cxn ang="0">
                    <a:pos x="4" y="8"/>
                  </a:cxn>
                  <a:cxn ang="0">
                    <a:pos x="0" y="1"/>
                  </a:cxn>
                </a:cxnLst>
                <a:rect l="0" t="0" r="r" b="b"/>
                <a:pathLst>
                  <a:path w="12" h="16">
                    <a:moveTo>
                      <a:pt x="0" y="1"/>
                    </a:moveTo>
                    <a:lnTo>
                      <a:pt x="2" y="0"/>
                    </a:lnTo>
                    <a:lnTo>
                      <a:pt x="5" y="1"/>
                    </a:lnTo>
                    <a:lnTo>
                      <a:pt x="6" y="5"/>
                    </a:lnTo>
                    <a:lnTo>
                      <a:pt x="10" y="8"/>
                    </a:lnTo>
                    <a:lnTo>
                      <a:pt x="12" y="14"/>
                    </a:lnTo>
                    <a:lnTo>
                      <a:pt x="10" y="16"/>
                    </a:lnTo>
                    <a:lnTo>
                      <a:pt x="9" y="16"/>
                    </a:lnTo>
                    <a:lnTo>
                      <a:pt x="8" y="12"/>
                    </a:lnTo>
                    <a:lnTo>
                      <a:pt x="6" y="11"/>
                    </a:lnTo>
                    <a:lnTo>
                      <a:pt x="4" y="8"/>
                    </a:lnTo>
                    <a:lnTo>
                      <a:pt x="0"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2" name="Freeform 81"/>
              <p:cNvSpPr>
                <a:spLocks/>
              </p:cNvSpPr>
              <p:nvPr/>
            </p:nvSpPr>
            <p:spPr bwMode="auto">
              <a:xfrm>
                <a:off x="5882409" y="3835854"/>
                <a:ext cx="14111" cy="20411"/>
              </a:xfrm>
              <a:custGeom>
                <a:avLst/>
                <a:gdLst/>
                <a:ahLst/>
                <a:cxnLst>
                  <a:cxn ang="0">
                    <a:pos x="0" y="1"/>
                  </a:cxn>
                  <a:cxn ang="0">
                    <a:pos x="2" y="0"/>
                  </a:cxn>
                  <a:cxn ang="0">
                    <a:pos x="5" y="1"/>
                  </a:cxn>
                  <a:cxn ang="0">
                    <a:pos x="6" y="5"/>
                  </a:cxn>
                  <a:cxn ang="0">
                    <a:pos x="10" y="8"/>
                  </a:cxn>
                  <a:cxn ang="0">
                    <a:pos x="12" y="14"/>
                  </a:cxn>
                  <a:cxn ang="0">
                    <a:pos x="10" y="16"/>
                  </a:cxn>
                  <a:cxn ang="0">
                    <a:pos x="9" y="16"/>
                  </a:cxn>
                  <a:cxn ang="0">
                    <a:pos x="8" y="12"/>
                  </a:cxn>
                  <a:cxn ang="0">
                    <a:pos x="6" y="11"/>
                  </a:cxn>
                  <a:cxn ang="0">
                    <a:pos x="4" y="8"/>
                  </a:cxn>
                  <a:cxn ang="0">
                    <a:pos x="0" y="1"/>
                  </a:cxn>
                </a:cxnLst>
                <a:rect l="0" t="0" r="r" b="b"/>
                <a:pathLst>
                  <a:path w="12" h="16">
                    <a:moveTo>
                      <a:pt x="0" y="1"/>
                    </a:moveTo>
                    <a:lnTo>
                      <a:pt x="2" y="0"/>
                    </a:lnTo>
                    <a:lnTo>
                      <a:pt x="5" y="1"/>
                    </a:lnTo>
                    <a:lnTo>
                      <a:pt x="6" y="5"/>
                    </a:lnTo>
                    <a:lnTo>
                      <a:pt x="10" y="8"/>
                    </a:lnTo>
                    <a:lnTo>
                      <a:pt x="12" y="14"/>
                    </a:lnTo>
                    <a:lnTo>
                      <a:pt x="10" y="16"/>
                    </a:lnTo>
                    <a:lnTo>
                      <a:pt x="9" y="16"/>
                    </a:lnTo>
                    <a:lnTo>
                      <a:pt x="8" y="12"/>
                    </a:lnTo>
                    <a:lnTo>
                      <a:pt x="6" y="11"/>
                    </a:lnTo>
                    <a:lnTo>
                      <a:pt x="4" y="8"/>
                    </a:lnTo>
                    <a:lnTo>
                      <a:pt x="0"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3" name="Freeform 82"/>
              <p:cNvSpPr>
                <a:spLocks/>
              </p:cNvSpPr>
              <p:nvPr/>
            </p:nvSpPr>
            <p:spPr bwMode="auto">
              <a:xfrm>
                <a:off x="5960662" y="3822247"/>
                <a:ext cx="7697" cy="8164"/>
              </a:xfrm>
              <a:custGeom>
                <a:avLst/>
                <a:gdLst/>
                <a:ahLst/>
                <a:cxnLst>
                  <a:cxn ang="0">
                    <a:pos x="4" y="6"/>
                  </a:cxn>
                  <a:cxn ang="0">
                    <a:pos x="3" y="6"/>
                  </a:cxn>
                  <a:cxn ang="0">
                    <a:pos x="2" y="5"/>
                  </a:cxn>
                  <a:cxn ang="0">
                    <a:pos x="0" y="3"/>
                  </a:cxn>
                  <a:cxn ang="0">
                    <a:pos x="0" y="1"/>
                  </a:cxn>
                  <a:cxn ang="0">
                    <a:pos x="2" y="1"/>
                  </a:cxn>
                  <a:cxn ang="0">
                    <a:pos x="3" y="0"/>
                  </a:cxn>
                  <a:cxn ang="0">
                    <a:pos x="4" y="0"/>
                  </a:cxn>
                  <a:cxn ang="0">
                    <a:pos x="6" y="1"/>
                  </a:cxn>
                  <a:cxn ang="0">
                    <a:pos x="6" y="5"/>
                  </a:cxn>
                  <a:cxn ang="0">
                    <a:pos x="4" y="6"/>
                  </a:cxn>
                </a:cxnLst>
                <a:rect l="0" t="0" r="r" b="b"/>
                <a:pathLst>
                  <a:path w="6" h="6">
                    <a:moveTo>
                      <a:pt x="4" y="6"/>
                    </a:moveTo>
                    <a:lnTo>
                      <a:pt x="3" y="6"/>
                    </a:lnTo>
                    <a:lnTo>
                      <a:pt x="2" y="5"/>
                    </a:lnTo>
                    <a:lnTo>
                      <a:pt x="0" y="3"/>
                    </a:lnTo>
                    <a:lnTo>
                      <a:pt x="0" y="1"/>
                    </a:lnTo>
                    <a:lnTo>
                      <a:pt x="2" y="1"/>
                    </a:lnTo>
                    <a:lnTo>
                      <a:pt x="3" y="0"/>
                    </a:lnTo>
                    <a:lnTo>
                      <a:pt x="4" y="0"/>
                    </a:lnTo>
                    <a:lnTo>
                      <a:pt x="6" y="1"/>
                    </a:lnTo>
                    <a:lnTo>
                      <a:pt x="6" y="5"/>
                    </a:lnTo>
                    <a:lnTo>
                      <a:pt x="4" y="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4" name="Freeform 83"/>
              <p:cNvSpPr>
                <a:spLocks/>
              </p:cNvSpPr>
              <p:nvPr/>
            </p:nvSpPr>
            <p:spPr bwMode="auto">
              <a:xfrm>
                <a:off x="5960662" y="3822247"/>
                <a:ext cx="7697" cy="8164"/>
              </a:xfrm>
              <a:custGeom>
                <a:avLst/>
                <a:gdLst/>
                <a:ahLst/>
                <a:cxnLst>
                  <a:cxn ang="0">
                    <a:pos x="4" y="6"/>
                  </a:cxn>
                  <a:cxn ang="0">
                    <a:pos x="3" y="6"/>
                  </a:cxn>
                  <a:cxn ang="0">
                    <a:pos x="2" y="5"/>
                  </a:cxn>
                  <a:cxn ang="0">
                    <a:pos x="0" y="3"/>
                  </a:cxn>
                  <a:cxn ang="0">
                    <a:pos x="0" y="1"/>
                  </a:cxn>
                  <a:cxn ang="0">
                    <a:pos x="2" y="1"/>
                  </a:cxn>
                  <a:cxn ang="0">
                    <a:pos x="3" y="0"/>
                  </a:cxn>
                  <a:cxn ang="0">
                    <a:pos x="4" y="0"/>
                  </a:cxn>
                  <a:cxn ang="0">
                    <a:pos x="6" y="1"/>
                  </a:cxn>
                  <a:cxn ang="0">
                    <a:pos x="6" y="5"/>
                  </a:cxn>
                  <a:cxn ang="0">
                    <a:pos x="4" y="6"/>
                  </a:cxn>
                </a:cxnLst>
                <a:rect l="0" t="0" r="r" b="b"/>
                <a:pathLst>
                  <a:path w="6" h="6">
                    <a:moveTo>
                      <a:pt x="4" y="6"/>
                    </a:moveTo>
                    <a:lnTo>
                      <a:pt x="3" y="6"/>
                    </a:lnTo>
                    <a:lnTo>
                      <a:pt x="2" y="5"/>
                    </a:lnTo>
                    <a:lnTo>
                      <a:pt x="0" y="3"/>
                    </a:lnTo>
                    <a:lnTo>
                      <a:pt x="0" y="1"/>
                    </a:lnTo>
                    <a:lnTo>
                      <a:pt x="2" y="1"/>
                    </a:lnTo>
                    <a:lnTo>
                      <a:pt x="3" y="0"/>
                    </a:lnTo>
                    <a:lnTo>
                      <a:pt x="4" y="0"/>
                    </a:lnTo>
                    <a:lnTo>
                      <a:pt x="6" y="1"/>
                    </a:lnTo>
                    <a:lnTo>
                      <a:pt x="6" y="5"/>
                    </a:lnTo>
                    <a:lnTo>
                      <a:pt x="4" y="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5" name="Freeform 84"/>
              <p:cNvSpPr>
                <a:spLocks/>
              </p:cNvSpPr>
              <p:nvPr/>
            </p:nvSpPr>
            <p:spPr bwMode="auto">
              <a:xfrm>
                <a:off x="5972208" y="3833133"/>
                <a:ext cx="8979" cy="8164"/>
              </a:xfrm>
              <a:custGeom>
                <a:avLst/>
                <a:gdLst/>
                <a:ahLst/>
                <a:cxnLst>
                  <a:cxn ang="0">
                    <a:pos x="0" y="0"/>
                  </a:cxn>
                  <a:cxn ang="0">
                    <a:pos x="1" y="0"/>
                  </a:cxn>
                  <a:cxn ang="0">
                    <a:pos x="2" y="1"/>
                  </a:cxn>
                  <a:cxn ang="0">
                    <a:pos x="4" y="1"/>
                  </a:cxn>
                  <a:cxn ang="0">
                    <a:pos x="5" y="1"/>
                  </a:cxn>
                  <a:cxn ang="0">
                    <a:pos x="6" y="6"/>
                  </a:cxn>
                  <a:cxn ang="0">
                    <a:pos x="5" y="4"/>
                  </a:cxn>
                  <a:cxn ang="0">
                    <a:pos x="1" y="3"/>
                  </a:cxn>
                  <a:cxn ang="0">
                    <a:pos x="0" y="0"/>
                  </a:cxn>
                </a:cxnLst>
                <a:rect l="0" t="0" r="r" b="b"/>
                <a:pathLst>
                  <a:path w="6" h="6">
                    <a:moveTo>
                      <a:pt x="0" y="0"/>
                    </a:moveTo>
                    <a:lnTo>
                      <a:pt x="1" y="0"/>
                    </a:lnTo>
                    <a:lnTo>
                      <a:pt x="2" y="1"/>
                    </a:lnTo>
                    <a:lnTo>
                      <a:pt x="4" y="1"/>
                    </a:lnTo>
                    <a:lnTo>
                      <a:pt x="5" y="1"/>
                    </a:lnTo>
                    <a:lnTo>
                      <a:pt x="6" y="6"/>
                    </a:lnTo>
                    <a:lnTo>
                      <a:pt x="5" y="4"/>
                    </a:lnTo>
                    <a:lnTo>
                      <a:pt x="1" y="3"/>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6" name="Freeform 85"/>
              <p:cNvSpPr>
                <a:spLocks/>
              </p:cNvSpPr>
              <p:nvPr/>
            </p:nvSpPr>
            <p:spPr bwMode="auto">
              <a:xfrm>
                <a:off x="5972208" y="3833133"/>
                <a:ext cx="8979" cy="8164"/>
              </a:xfrm>
              <a:custGeom>
                <a:avLst/>
                <a:gdLst/>
                <a:ahLst/>
                <a:cxnLst>
                  <a:cxn ang="0">
                    <a:pos x="0" y="0"/>
                  </a:cxn>
                  <a:cxn ang="0">
                    <a:pos x="1" y="0"/>
                  </a:cxn>
                  <a:cxn ang="0">
                    <a:pos x="2" y="1"/>
                  </a:cxn>
                  <a:cxn ang="0">
                    <a:pos x="4" y="1"/>
                  </a:cxn>
                  <a:cxn ang="0">
                    <a:pos x="5" y="1"/>
                  </a:cxn>
                  <a:cxn ang="0">
                    <a:pos x="6" y="6"/>
                  </a:cxn>
                  <a:cxn ang="0">
                    <a:pos x="5" y="4"/>
                  </a:cxn>
                  <a:cxn ang="0">
                    <a:pos x="1" y="3"/>
                  </a:cxn>
                  <a:cxn ang="0">
                    <a:pos x="0" y="0"/>
                  </a:cxn>
                </a:cxnLst>
                <a:rect l="0" t="0" r="r" b="b"/>
                <a:pathLst>
                  <a:path w="6" h="6">
                    <a:moveTo>
                      <a:pt x="0" y="0"/>
                    </a:moveTo>
                    <a:lnTo>
                      <a:pt x="1" y="0"/>
                    </a:lnTo>
                    <a:lnTo>
                      <a:pt x="2" y="1"/>
                    </a:lnTo>
                    <a:lnTo>
                      <a:pt x="4" y="1"/>
                    </a:lnTo>
                    <a:lnTo>
                      <a:pt x="5" y="1"/>
                    </a:lnTo>
                    <a:lnTo>
                      <a:pt x="6" y="6"/>
                    </a:lnTo>
                    <a:lnTo>
                      <a:pt x="5" y="4"/>
                    </a:lnTo>
                    <a:lnTo>
                      <a:pt x="1" y="3"/>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7" name="Freeform 86"/>
              <p:cNvSpPr>
                <a:spLocks/>
              </p:cNvSpPr>
              <p:nvPr/>
            </p:nvSpPr>
            <p:spPr bwMode="auto">
              <a:xfrm>
                <a:off x="5909349" y="3888922"/>
                <a:ext cx="12828" cy="20410"/>
              </a:xfrm>
              <a:custGeom>
                <a:avLst/>
                <a:gdLst/>
                <a:ahLst/>
                <a:cxnLst>
                  <a:cxn ang="0">
                    <a:pos x="2" y="2"/>
                  </a:cxn>
                  <a:cxn ang="0">
                    <a:pos x="4" y="0"/>
                  </a:cxn>
                  <a:cxn ang="0">
                    <a:pos x="4" y="2"/>
                  </a:cxn>
                  <a:cxn ang="0">
                    <a:pos x="6" y="5"/>
                  </a:cxn>
                  <a:cxn ang="0">
                    <a:pos x="7" y="10"/>
                  </a:cxn>
                  <a:cxn ang="0">
                    <a:pos x="10" y="13"/>
                  </a:cxn>
                  <a:cxn ang="0">
                    <a:pos x="10" y="14"/>
                  </a:cxn>
                  <a:cxn ang="0">
                    <a:pos x="7" y="16"/>
                  </a:cxn>
                  <a:cxn ang="0">
                    <a:pos x="6" y="14"/>
                  </a:cxn>
                  <a:cxn ang="0">
                    <a:pos x="4" y="13"/>
                  </a:cxn>
                  <a:cxn ang="0">
                    <a:pos x="2" y="11"/>
                  </a:cxn>
                  <a:cxn ang="0">
                    <a:pos x="0" y="7"/>
                  </a:cxn>
                  <a:cxn ang="0">
                    <a:pos x="0" y="5"/>
                  </a:cxn>
                  <a:cxn ang="0">
                    <a:pos x="0" y="3"/>
                  </a:cxn>
                  <a:cxn ang="0">
                    <a:pos x="2" y="2"/>
                  </a:cxn>
                </a:cxnLst>
                <a:rect l="0" t="0" r="r" b="b"/>
                <a:pathLst>
                  <a:path w="10" h="16">
                    <a:moveTo>
                      <a:pt x="2" y="2"/>
                    </a:moveTo>
                    <a:lnTo>
                      <a:pt x="4" y="0"/>
                    </a:lnTo>
                    <a:lnTo>
                      <a:pt x="4" y="2"/>
                    </a:lnTo>
                    <a:lnTo>
                      <a:pt x="6" y="5"/>
                    </a:lnTo>
                    <a:lnTo>
                      <a:pt x="7" y="10"/>
                    </a:lnTo>
                    <a:lnTo>
                      <a:pt x="10" y="13"/>
                    </a:lnTo>
                    <a:lnTo>
                      <a:pt x="10" y="14"/>
                    </a:lnTo>
                    <a:lnTo>
                      <a:pt x="7" y="16"/>
                    </a:lnTo>
                    <a:lnTo>
                      <a:pt x="6" y="14"/>
                    </a:lnTo>
                    <a:lnTo>
                      <a:pt x="4" y="13"/>
                    </a:lnTo>
                    <a:lnTo>
                      <a:pt x="2" y="11"/>
                    </a:lnTo>
                    <a:lnTo>
                      <a:pt x="0" y="7"/>
                    </a:lnTo>
                    <a:lnTo>
                      <a:pt x="0" y="5"/>
                    </a:lnTo>
                    <a:lnTo>
                      <a:pt x="0" y="3"/>
                    </a:lnTo>
                    <a:lnTo>
                      <a:pt x="2"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8" name="Freeform 87"/>
              <p:cNvSpPr>
                <a:spLocks/>
              </p:cNvSpPr>
              <p:nvPr/>
            </p:nvSpPr>
            <p:spPr bwMode="auto">
              <a:xfrm>
                <a:off x="5909349" y="3888922"/>
                <a:ext cx="12828" cy="20410"/>
              </a:xfrm>
              <a:custGeom>
                <a:avLst/>
                <a:gdLst/>
                <a:ahLst/>
                <a:cxnLst>
                  <a:cxn ang="0">
                    <a:pos x="2" y="2"/>
                  </a:cxn>
                  <a:cxn ang="0">
                    <a:pos x="4" y="0"/>
                  </a:cxn>
                  <a:cxn ang="0">
                    <a:pos x="4" y="2"/>
                  </a:cxn>
                  <a:cxn ang="0">
                    <a:pos x="6" y="5"/>
                  </a:cxn>
                  <a:cxn ang="0">
                    <a:pos x="7" y="10"/>
                  </a:cxn>
                  <a:cxn ang="0">
                    <a:pos x="10" y="13"/>
                  </a:cxn>
                  <a:cxn ang="0">
                    <a:pos x="10" y="14"/>
                  </a:cxn>
                  <a:cxn ang="0">
                    <a:pos x="7" y="16"/>
                  </a:cxn>
                  <a:cxn ang="0">
                    <a:pos x="6" y="14"/>
                  </a:cxn>
                  <a:cxn ang="0">
                    <a:pos x="4" y="13"/>
                  </a:cxn>
                  <a:cxn ang="0">
                    <a:pos x="2" y="11"/>
                  </a:cxn>
                  <a:cxn ang="0">
                    <a:pos x="0" y="7"/>
                  </a:cxn>
                  <a:cxn ang="0">
                    <a:pos x="0" y="5"/>
                  </a:cxn>
                  <a:cxn ang="0">
                    <a:pos x="0" y="3"/>
                  </a:cxn>
                  <a:cxn ang="0">
                    <a:pos x="2" y="2"/>
                  </a:cxn>
                </a:cxnLst>
                <a:rect l="0" t="0" r="r" b="b"/>
                <a:pathLst>
                  <a:path w="10" h="16">
                    <a:moveTo>
                      <a:pt x="2" y="2"/>
                    </a:moveTo>
                    <a:lnTo>
                      <a:pt x="4" y="0"/>
                    </a:lnTo>
                    <a:lnTo>
                      <a:pt x="4" y="2"/>
                    </a:lnTo>
                    <a:lnTo>
                      <a:pt x="6" y="5"/>
                    </a:lnTo>
                    <a:lnTo>
                      <a:pt x="7" y="10"/>
                    </a:lnTo>
                    <a:lnTo>
                      <a:pt x="10" y="13"/>
                    </a:lnTo>
                    <a:lnTo>
                      <a:pt x="10" y="14"/>
                    </a:lnTo>
                    <a:lnTo>
                      <a:pt x="7" y="16"/>
                    </a:lnTo>
                    <a:lnTo>
                      <a:pt x="6" y="14"/>
                    </a:lnTo>
                    <a:lnTo>
                      <a:pt x="4" y="13"/>
                    </a:lnTo>
                    <a:lnTo>
                      <a:pt x="2" y="11"/>
                    </a:lnTo>
                    <a:lnTo>
                      <a:pt x="0" y="7"/>
                    </a:lnTo>
                    <a:lnTo>
                      <a:pt x="0" y="5"/>
                    </a:lnTo>
                    <a:lnTo>
                      <a:pt x="0" y="3"/>
                    </a:lnTo>
                    <a:lnTo>
                      <a:pt x="2"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9" name="Freeform 88"/>
              <p:cNvSpPr>
                <a:spLocks/>
              </p:cNvSpPr>
              <p:nvPr/>
            </p:nvSpPr>
            <p:spPr bwMode="auto">
              <a:xfrm>
                <a:off x="6015824" y="3878037"/>
                <a:ext cx="5131" cy="6803"/>
              </a:xfrm>
              <a:custGeom>
                <a:avLst/>
                <a:gdLst/>
                <a:ahLst/>
                <a:cxnLst>
                  <a:cxn ang="0">
                    <a:pos x="0" y="3"/>
                  </a:cxn>
                  <a:cxn ang="0">
                    <a:pos x="0" y="1"/>
                  </a:cxn>
                  <a:cxn ang="0">
                    <a:pos x="0" y="0"/>
                  </a:cxn>
                  <a:cxn ang="0">
                    <a:pos x="2" y="0"/>
                  </a:cxn>
                  <a:cxn ang="0">
                    <a:pos x="4" y="3"/>
                  </a:cxn>
                  <a:cxn ang="0">
                    <a:pos x="3" y="5"/>
                  </a:cxn>
                  <a:cxn ang="0">
                    <a:pos x="2" y="5"/>
                  </a:cxn>
                  <a:cxn ang="0">
                    <a:pos x="0" y="3"/>
                  </a:cxn>
                </a:cxnLst>
                <a:rect l="0" t="0" r="r" b="b"/>
                <a:pathLst>
                  <a:path w="4" h="5">
                    <a:moveTo>
                      <a:pt x="0" y="3"/>
                    </a:moveTo>
                    <a:lnTo>
                      <a:pt x="0" y="1"/>
                    </a:lnTo>
                    <a:lnTo>
                      <a:pt x="0" y="0"/>
                    </a:lnTo>
                    <a:lnTo>
                      <a:pt x="2" y="0"/>
                    </a:lnTo>
                    <a:lnTo>
                      <a:pt x="4" y="3"/>
                    </a:lnTo>
                    <a:lnTo>
                      <a:pt x="3" y="5"/>
                    </a:lnTo>
                    <a:lnTo>
                      <a:pt x="2" y="5"/>
                    </a:lnTo>
                    <a:lnTo>
                      <a:pt x="0"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0" name="Freeform 89"/>
              <p:cNvSpPr>
                <a:spLocks/>
              </p:cNvSpPr>
              <p:nvPr/>
            </p:nvSpPr>
            <p:spPr bwMode="auto">
              <a:xfrm>
                <a:off x="6015824" y="3878037"/>
                <a:ext cx="5131" cy="6803"/>
              </a:xfrm>
              <a:custGeom>
                <a:avLst/>
                <a:gdLst/>
                <a:ahLst/>
                <a:cxnLst>
                  <a:cxn ang="0">
                    <a:pos x="0" y="3"/>
                  </a:cxn>
                  <a:cxn ang="0">
                    <a:pos x="0" y="1"/>
                  </a:cxn>
                  <a:cxn ang="0">
                    <a:pos x="0" y="0"/>
                  </a:cxn>
                  <a:cxn ang="0">
                    <a:pos x="2" y="0"/>
                  </a:cxn>
                  <a:cxn ang="0">
                    <a:pos x="4" y="3"/>
                  </a:cxn>
                  <a:cxn ang="0">
                    <a:pos x="3" y="5"/>
                  </a:cxn>
                  <a:cxn ang="0">
                    <a:pos x="2" y="5"/>
                  </a:cxn>
                  <a:cxn ang="0">
                    <a:pos x="0" y="3"/>
                  </a:cxn>
                </a:cxnLst>
                <a:rect l="0" t="0" r="r" b="b"/>
                <a:pathLst>
                  <a:path w="4" h="5">
                    <a:moveTo>
                      <a:pt x="0" y="3"/>
                    </a:moveTo>
                    <a:lnTo>
                      <a:pt x="0" y="1"/>
                    </a:lnTo>
                    <a:lnTo>
                      <a:pt x="0" y="0"/>
                    </a:lnTo>
                    <a:lnTo>
                      <a:pt x="2" y="0"/>
                    </a:lnTo>
                    <a:lnTo>
                      <a:pt x="4" y="3"/>
                    </a:lnTo>
                    <a:lnTo>
                      <a:pt x="3" y="5"/>
                    </a:lnTo>
                    <a:lnTo>
                      <a:pt x="2" y="5"/>
                    </a:lnTo>
                    <a:lnTo>
                      <a:pt x="0"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1" name="Freeform 90"/>
              <p:cNvSpPr>
                <a:spLocks/>
              </p:cNvSpPr>
              <p:nvPr/>
            </p:nvSpPr>
            <p:spPr bwMode="auto">
              <a:xfrm>
                <a:off x="6029934" y="3902529"/>
                <a:ext cx="32071" cy="36739"/>
              </a:xfrm>
              <a:custGeom>
                <a:avLst/>
                <a:gdLst/>
                <a:ahLst/>
                <a:cxnLst>
                  <a:cxn ang="0">
                    <a:pos x="0" y="7"/>
                  </a:cxn>
                  <a:cxn ang="0">
                    <a:pos x="3" y="2"/>
                  </a:cxn>
                  <a:cxn ang="0">
                    <a:pos x="4" y="2"/>
                  </a:cxn>
                  <a:cxn ang="0">
                    <a:pos x="6" y="0"/>
                  </a:cxn>
                  <a:cxn ang="0">
                    <a:pos x="8" y="2"/>
                  </a:cxn>
                  <a:cxn ang="0">
                    <a:pos x="8" y="3"/>
                  </a:cxn>
                  <a:cxn ang="0">
                    <a:pos x="10" y="3"/>
                  </a:cxn>
                  <a:cxn ang="0">
                    <a:pos x="10" y="2"/>
                  </a:cxn>
                  <a:cxn ang="0">
                    <a:pos x="11" y="0"/>
                  </a:cxn>
                  <a:cxn ang="0">
                    <a:pos x="12" y="0"/>
                  </a:cxn>
                  <a:cxn ang="0">
                    <a:pos x="14" y="3"/>
                  </a:cxn>
                  <a:cxn ang="0">
                    <a:pos x="15" y="7"/>
                  </a:cxn>
                  <a:cxn ang="0">
                    <a:pos x="15" y="11"/>
                  </a:cxn>
                  <a:cxn ang="0">
                    <a:pos x="16" y="14"/>
                  </a:cxn>
                  <a:cxn ang="0">
                    <a:pos x="18" y="16"/>
                  </a:cxn>
                  <a:cxn ang="0">
                    <a:pos x="22" y="18"/>
                  </a:cxn>
                  <a:cxn ang="0">
                    <a:pos x="24" y="18"/>
                  </a:cxn>
                  <a:cxn ang="0">
                    <a:pos x="23" y="25"/>
                  </a:cxn>
                  <a:cxn ang="0">
                    <a:pos x="24" y="27"/>
                  </a:cxn>
                  <a:cxn ang="0">
                    <a:pos x="22" y="29"/>
                  </a:cxn>
                  <a:cxn ang="0">
                    <a:pos x="20" y="25"/>
                  </a:cxn>
                  <a:cxn ang="0">
                    <a:pos x="15" y="24"/>
                  </a:cxn>
                  <a:cxn ang="0">
                    <a:pos x="14" y="22"/>
                  </a:cxn>
                  <a:cxn ang="0">
                    <a:pos x="12" y="19"/>
                  </a:cxn>
                  <a:cxn ang="0">
                    <a:pos x="12" y="18"/>
                  </a:cxn>
                  <a:cxn ang="0">
                    <a:pos x="11" y="14"/>
                  </a:cxn>
                  <a:cxn ang="0">
                    <a:pos x="10" y="11"/>
                  </a:cxn>
                  <a:cxn ang="0">
                    <a:pos x="7" y="10"/>
                  </a:cxn>
                  <a:cxn ang="0">
                    <a:pos x="4" y="10"/>
                  </a:cxn>
                  <a:cxn ang="0">
                    <a:pos x="2" y="8"/>
                  </a:cxn>
                  <a:cxn ang="0">
                    <a:pos x="0" y="7"/>
                  </a:cxn>
                </a:cxnLst>
                <a:rect l="0" t="0" r="r" b="b"/>
                <a:pathLst>
                  <a:path w="24" h="29">
                    <a:moveTo>
                      <a:pt x="0" y="7"/>
                    </a:moveTo>
                    <a:lnTo>
                      <a:pt x="3" y="2"/>
                    </a:lnTo>
                    <a:lnTo>
                      <a:pt x="4" y="2"/>
                    </a:lnTo>
                    <a:lnTo>
                      <a:pt x="6" y="0"/>
                    </a:lnTo>
                    <a:lnTo>
                      <a:pt x="8" y="2"/>
                    </a:lnTo>
                    <a:lnTo>
                      <a:pt x="8" y="3"/>
                    </a:lnTo>
                    <a:lnTo>
                      <a:pt x="10" y="3"/>
                    </a:lnTo>
                    <a:lnTo>
                      <a:pt x="10" y="2"/>
                    </a:lnTo>
                    <a:lnTo>
                      <a:pt x="11" y="0"/>
                    </a:lnTo>
                    <a:lnTo>
                      <a:pt x="12" y="0"/>
                    </a:lnTo>
                    <a:lnTo>
                      <a:pt x="14" y="3"/>
                    </a:lnTo>
                    <a:lnTo>
                      <a:pt x="15" y="7"/>
                    </a:lnTo>
                    <a:lnTo>
                      <a:pt x="15" y="11"/>
                    </a:lnTo>
                    <a:lnTo>
                      <a:pt x="16" y="14"/>
                    </a:lnTo>
                    <a:lnTo>
                      <a:pt x="18" y="16"/>
                    </a:lnTo>
                    <a:lnTo>
                      <a:pt x="22" y="18"/>
                    </a:lnTo>
                    <a:lnTo>
                      <a:pt x="24" y="18"/>
                    </a:lnTo>
                    <a:lnTo>
                      <a:pt x="23" y="25"/>
                    </a:lnTo>
                    <a:lnTo>
                      <a:pt x="24" y="27"/>
                    </a:lnTo>
                    <a:lnTo>
                      <a:pt x="22" y="29"/>
                    </a:lnTo>
                    <a:lnTo>
                      <a:pt x="20" y="25"/>
                    </a:lnTo>
                    <a:lnTo>
                      <a:pt x="15" y="24"/>
                    </a:lnTo>
                    <a:lnTo>
                      <a:pt x="14" y="22"/>
                    </a:lnTo>
                    <a:lnTo>
                      <a:pt x="12" y="19"/>
                    </a:lnTo>
                    <a:lnTo>
                      <a:pt x="12" y="18"/>
                    </a:lnTo>
                    <a:lnTo>
                      <a:pt x="11" y="14"/>
                    </a:lnTo>
                    <a:lnTo>
                      <a:pt x="10" y="11"/>
                    </a:lnTo>
                    <a:lnTo>
                      <a:pt x="7" y="10"/>
                    </a:lnTo>
                    <a:lnTo>
                      <a:pt x="4" y="10"/>
                    </a:lnTo>
                    <a:lnTo>
                      <a:pt x="2" y="8"/>
                    </a:lnTo>
                    <a:lnTo>
                      <a:pt x="0" y="7"/>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2" name="Freeform 91"/>
              <p:cNvSpPr>
                <a:spLocks/>
              </p:cNvSpPr>
              <p:nvPr/>
            </p:nvSpPr>
            <p:spPr bwMode="auto">
              <a:xfrm>
                <a:off x="6029934" y="3902529"/>
                <a:ext cx="32071" cy="36739"/>
              </a:xfrm>
              <a:custGeom>
                <a:avLst/>
                <a:gdLst/>
                <a:ahLst/>
                <a:cxnLst>
                  <a:cxn ang="0">
                    <a:pos x="0" y="7"/>
                  </a:cxn>
                  <a:cxn ang="0">
                    <a:pos x="3" y="2"/>
                  </a:cxn>
                  <a:cxn ang="0">
                    <a:pos x="4" y="2"/>
                  </a:cxn>
                  <a:cxn ang="0">
                    <a:pos x="6" y="0"/>
                  </a:cxn>
                  <a:cxn ang="0">
                    <a:pos x="8" y="2"/>
                  </a:cxn>
                  <a:cxn ang="0">
                    <a:pos x="8" y="3"/>
                  </a:cxn>
                  <a:cxn ang="0">
                    <a:pos x="10" y="3"/>
                  </a:cxn>
                  <a:cxn ang="0">
                    <a:pos x="10" y="2"/>
                  </a:cxn>
                  <a:cxn ang="0">
                    <a:pos x="11" y="0"/>
                  </a:cxn>
                  <a:cxn ang="0">
                    <a:pos x="12" y="0"/>
                  </a:cxn>
                  <a:cxn ang="0">
                    <a:pos x="14" y="3"/>
                  </a:cxn>
                  <a:cxn ang="0">
                    <a:pos x="15" y="7"/>
                  </a:cxn>
                  <a:cxn ang="0">
                    <a:pos x="15" y="11"/>
                  </a:cxn>
                  <a:cxn ang="0">
                    <a:pos x="16" y="14"/>
                  </a:cxn>
                  <a:cxn ang="0">
                    <a:pos x="18" y="16"/>
                  </a:cxn>
                  <a:cxn ang="0">
                    <a:pos x="22" y="18"/>
                  </a:cxn>
                  <a:cxn ang="0">
                    <a:pos x="24" y="18"/>
                  </a:cxn>
                  <a:cxn ang="0">
                    <a:pos x="23" y="25"/>
                  </a:cxn>
                  <a:cxn ang="0">
                    <a:pos x="24" y="27"/>
                  </a:cxn>
                  <a:cxn ang="0">
                    <a:pos x="22" y="29"/>
                  </a:cxn>
                  <a:cxn ang="0">
                    <a:pos x="20" y="25"/>
                  </a:cxn>
                  <a:cxn ang="0">
                    <a:pos x="15" y="24"/>
                  </a:cxn>
                  <a:cxn ang="0">
                    <a:pos x="14" y="22"/>
                  </a:cxn>
                  <a:cxn ang="0">
                    <a:pos x="12" y="19"/>
                  </a:cxn>
                  <a:cxn ang="0">
                    <a:pos x="12" y="18"/>
                  </a:cxn>
                  <a:cxn ang="0">
                    <a:pos x="11" y="14"/>
                  </a:cxn>
                  <a:cxn ang="0">
                    <a:pos x="10" y="11"/>
                  </a:cxn>
                  <a:cxn ang="0">
                    <a:pos x="7" y="10"/>
                  </a:cxn>
                  <a:cxn ang="0">
                    <a:pos x="4" y="10"/>
                  </a:cxn>
                  <a:cxn ang="0">
                    <a:pos x="2" y="8"/>
                  </a:cxn>
                  <a:cxn ang="0">
                    <a:pos x="0" y="7"/>
                  </a:cxn>
                </a:cxnLst>
                <a:rect l="0" t="0" r="r" b="b"/>
                <a:pathLst>
                  <a:path w="24" h="29">
                    <a:moveTo>
                      <a:pt x="0" y="7"/>
                    </a:moveTo>
                    <a:lnTo>
                      <a:pt x="3" y="2"/>
                    </a:lnTo>
                    <a:lnTo>
                      <a:pt x="4" y="2"/>
                    </a:lnTo>
                    <a:lnTo>
                      <a:pt x="6" y="0"/>
                    </a:lnTo>
                    <a:lnTo>
                      <a:pt x="8" y="2"/>
                    </a:lnTo>
                    <a:lnTo>
                      <a:pt x="8" y="3"/>
                    </a:lnTo>
                    <a:lnTo>
                      <a:pt x="10" y="3"/>
                    </a:lnTo>
                    <a:lnTo>
                      <a:pt x="10" y="2"/>
                    </a:lnTo>
                    <a:lnTo>
                      <a:pt x="11" y="0"/>
                    </a:lnTo>
                    <a:lnTo>
                      <a:pt x="12" y="0"/>
                    </a:lnTo>
                    <a:lnTo>
                      <a:pt x="14" y="3"/>
                    </a:lnTo>
                    <a:lnTo>
                      <a:pt x="15" y="7"/>
                    </a:lnTo>
                    <a:lnTo>
                      <a:pt x="15" y="11"/>
                    </a:lnTo>
                    <a:lnTo>
                      <a:pt x="16" y="14"/>
                    </a:lnTo>
                    <a:lnTo>
                      <a:pt x="18" y="16"/>
                    </a:lnTo>
                    <a:lnTo>
                      <a:pt x="22" y="18"/>
                    </a:lnTo>
                    <a:lnTo>
                      <a:pt x="24" y="18"/>
                    </a:lnTo>
                    <a:lnTo>
                      <a:pt x="23" y="25"/>
                    </a:lnTo>
                    <a:lnTo>
                      <a:pt x="24" y="27"/>
                    </a:lnTo>
                    <a:lnTo>
                      <a:pt x="22" y="29"/>
                    </a:lnTo>
                    <a:lnTo>
                      <a:pt x="20" y="25"/>
                    </a:lnTo>
                    <a:lnTo>
                      <a:pt x="15" y="24"/>
                    </a:lnTo>
                    <a:lnTo>
                      <a:pt x="14" y="22"/>
                    </a:lnTo>
                    <a:lnTo>
                      <a:pt x="12" y="19"/>
                    </a:lnTo>
                    <a:lnTo>
                      <a:pt x="12" y="18"/>
                    </a:lnTo>
                    <a:lnTo>
                      <a:pt x="11" y="14"/>
                    </a:lnTo>
                    <a:lnTo>
                      <a:pt x="10" y="11"/>
                    </a:lnTo>
                    <a:lnTo>
                      <a:pt x="7" y="10"/>
                    </a:lnTo>
                    <a:lnTo>
                      <a:pt x="4" y="10"/>
                    </a:lnTo>
                    <a:lnTo>
                      <a:pt x="2" y="8"/>
                    </a:lnTo>
                    <a:lnTo>
                      <a:pt x="0" y="7"/>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3" name="Freeform 92"/>
              <p:cNvSpPr>
                <a:spLocks/>
              </p:cNvSpPr>
              <p:nvPr/>
            </p:nvSpPr>
            <p:spPr bwMode="auto">
              <a:xfrm>
                <a:off x="6078682" y="3925661"/>
                <a:ext cx="12828" cy="14968"/>
              </a:xfrm>
              <a:custGeom>
                <a:avLst/>
                <a:gdLst/>
                <a:ahLst/>
                <a:cxnLst>
                  <a:cxn ang="0">
                    <a:pos x="1" y="1"/>
                  </a:cxn>
                  <a:cxn ang="0">
                    <a:pos x="1" y="0"/>
                  </a:cxn>
                  <a:cxn ang="0">
                    <a:pos x="5" y="1"/>
                  </a:cxn>
                  <a:cxn ang="0">
                    <a:pos x="6" y="1"/>
                  </a:cxn>
                  <a:cxn ang="0">
                    <a:pos x="8" y="3"/>
                  </a:cxn>
                  <a:cxn ang="0">
                    <a:pos x="9" y="4"/>
                  </a:cxn>
                  <a:cxn ang="0">
                    <a:pos x="9" y="7"/>
                  </a:cxn>
                  <a:cxn ang="0">
                    <a:pos x="9" y="11"/>
                  </a:cxn>
                  <a:cxn ang="0">
                    <a:pos x="8" y="12"/>
                  </a:cxn>
                  <a:cxn ang="0">
                    <a:pos x="6" y="12"/>
                  </a:cxn>
                  <a:cxn ang="0">
                    <a:pos x="5" y="11"/>
                  </a:cxn>
                  <a:cxn ang="0">
                    <a:pos x="4" y="11"/>
                  </a:cxn>
                  <a:cxn ang="0">
                    <a:pos x="1" y="12"/>
                  </a:cxn>
                  <a:cxn ang="0">
                    <a:pos x="0" y="11"/>
                  </a:cxn>
                  <a:cxn ang="0">
                    <a:pos x="0" y="7"/>
                  </a:cxn>
                  <a:cxn ang="0">
                    <a:pos x="0" y="6"/>
                  </a:cxn>
                  <a:cxn ang="0">
                    <a:pos x="0" y="4"/>
                  </a:cxn>
                  <a:cxn ang="0">
                    <a:pos x="1" y="1"/>
                  </a:cxn>
                </a:cxnLst>
                <a:rect l="0" t="0" r="r" b="b"/>
                <a:pathLst>
                  <a:path w="9" h="12">
                    <a:moveTo>
                      <a:pt x="1" y="1"/>
                    </a:moveTo>
                    <a:lnTo>
                      <a:pt x="1" y="0"/>
                    </a:lnTo>
                    <a:lnTo>
                      <a:pt x="5" y="1"/>
                    </a:lnTo>
                    <a:lnTo>
                      <a:pt x="6" y="1"/>
                    </a:lnTo>
                    <a:lnTo>
                      <a:pt x="8" y="3"/>
                    </a:lnTo>
                    <a:lnTo>
                      <a:pt x="9" y="4"/>
                    </a:lnTo>
                    <a:lnTo>
                      <a:pt x="9" y="7"/>
                    </a:lnTo>
                    <a:lnTo>
                      <a:pt x="9" y="11"/>
                    </a:lnTo>
                    <a:lnTo>
                      <a:pt x="8" y="12"/>
                    </a:lnTo>
                    <a:lnTo>
                      <a:pt x="6" y="12"/>
                    </a:lnTo>
                    <a:lnTo>
                      <a:pt x="5" y="11"/>
                    </a:lnTo>
                    <a:lnTo>
                      <a:pt x="4" y="11"/>
                    </a:lnTo>
                    <a:lnTo>
                      <a:pt x="1" y="12"/>
                    </a:lnTo>
                    <a:lnTo>
                      <a:pt x="0" y="11"/>
                    </a:lnTo>
                    <a:lnTo>
                      <a:pt x="0" y="7"/>
                    </a:lnTo>
                    <a:lnTo>
                      <a:pt x="0" y="6"/>
                    </a:lnTo>
                    <a:lnTo>
                      <a:pt x="0" y="4"/>
                    </a:lnTo>
                    <a:lnTo>
                      <a:pt x="1"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4" name="Freeform 93"/>
              <p:cNvSpPr>
                <a:spLocks/>
              </p:cNvSpPr>
              <p:nvPr/>
            </p:nvSpPr>
            <p:spPr bwMode="auto">
              <a:xfrm>
                <a:off x="6078682" y="3925661"/>
                <a:ext cx="12828" cy="14968"/>
              </a:xfrm>
              <a:custGeom>
                <a:avLst/>
                <a:gdLst/>
                <a:ahLst/>
                <a:cxnLst>
                  <a:cxn ang="0">
                    <a:pos x="1" y="1"/>
                  </a:cxn>
                  <a:cxn ang="0">
                    <a:pos x="1" y="0"/>
                  </a:cxn>
                  <a:cxn ang="0">
                    <a:pos x="5" y="1"/>
                  </a:cxn>
                  <a:cxn ang="0">
                    <a:pos x="6" y="1"/>
                  </a:cxn>
                  <a:cxn ang="0">
                    <a:pos x="8" y="3"/>
                  </a:cxn>
                  <a:cxn ang="0">
                    <a:pos x="9" y="4"/>
                  </a:cxn>
                  <a:cxn ang="0">
                    <a:pos x="9" y="7"/>
                  </a:cxn>
                  <a:cxn ang="0">
                    <a:pos x="9" y="11"/>
                  </a:cxn>
                  <a:cxn ang="0">
                    <a:pos x="8" y="12"/>
                  </a:cxn>
                  <a:cxn ang="0">
                    <a:pos x="6" y="12"/>
                  </a:cxn>
                  <a:cxn ang="0">
                    <a:pos x="5" y="11"/>
                  </a:cxn>
                  <a:cxn ang="0">
                    <a:pos x="4" y="11"/>
                  </a:cxn>
                  <a:cxn ang="0">
                    <a:pos x="1" y="12"/>
                  </a:cxn>
                  <a:cxn ang="0">
                    <a:pos x="0" y="11"/>
                  </a:cxn>
                  <a:cxn ang="0">
                    <a:pos x="0" y="7"/>
                  </a:cxn>
                  <a:cxn ang="0">
                    <a:pos x="0" y="6"/>
                  </a:cxn>
                  <a:cxn ang="0">
                    <a:pos x="0" y="4"/>
                  </a:cxn>
                  <a:cxn ang="0">
                    <a:pos x="1" y="1"/>
                  </a:cxn>
                </a:cxnLst>
                <a:rect l="0" t="0" r="r" b="b"/>
                <a:pathLst>
                  <a:path w="9" h="12">
                    <a:moveTo>
                      <a:pt x="1" y="1"/>
                    </a:moveTo>
                    <a:lnTo>
                      <a:pt x="1" y="0"/>
                    </a:lnTo>
                    <a:lnTo>
                      <a:pt x="5" y="1"/>
                    </a:lnTo>
                    <a:lnTo>
                      <a:pt x="6" y="1"/>
                    </a:lnTo>
                    <a:lnTo>
                      <a:pt x="8" y="3"/>
                    </a:lnTo>
                    <a:lnTo>
                      <a:pt x="9" y="4"/>
                    </a:lnTo>
                    <a:lnTo>
                      <a:pt x="9" y="7"/>
                    </a:lnTo>
                    <a:lnTo>
                      <a:pt x="9" y="11"/>
                    </a:lnTo>
                    <a:lnTo>
                      <a:pt x="8" y="12"/>
                    </a:lnTo>
                    <a:lnTo>
                      <a:pt x="6" y="12"/>
                    </a:lnTo>
                    <a:lnTo>
                      <a:pt x="5" y="11"/>
                    </a:lnTo>
                    <a:lnTo>
                      <a:pt x="4" y="11"/>
                    </a:lnTo>
                    <a:lnTo>
                      <a:pt x="1" y="12"/>
                    </a:lnTo>
                    <a:lnTo>
                      <a:pt x="0" y="11"/>
                    </a:lnTo>
                    <a:lnTo>
                      <a:pt x="0" y="7"/>
                    </a:lnTo>
                    <a:lnTo>
                      <a:pt x="0" y="6"/>
                    </a:lnTo>
                    <a:lnTo>
                      <a:pt x="0" y="4"/>
                    </a:lnTo>
                    <a:lnTo>
                      <a:pt x="1"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5" name="Freeform 94"/>
              <p:cNvSpPr>
                <a:spLocks/>
              </p:cNvSpPr>
              <p:nvPr/>
            </p:nvSpPr>
            <p:spPr bwMode="auto">
              <a:xfrm>
                <a:off x="6033783" y="4001861"/>
                <a:ext cx="174465" cy="66675"/>
              </a:xfrm>
              <a:custGeom>
                <a:avLst/>
                <a:gdLst/>
                <a:ahLst/>
                <a:cxnLst>
                  <a:cxn ang="0">
                    <a:pos x="99" y="42"/>
                  </a:cxn>
                  <a:cxn ang="0">
                    <a:pos x="91" y="42"/>
                  </a:cxn>
                  <a:cxn ang="0">
                    <a:pos x="89" y="39"/>
                  </a:cxn>
                  <a:cxn ang="0">
                    <a:pos x="86" y="41"/>
                  </a:cxn>
                  <a:cxn ang="0">
                    <a:pos x="79" y="39"/>
                  </a:cxn>
                  <a:cxn ang="0">
                    <a:pos x="74" y="36"/>
                  </a:cxn>
                  <a:cxn ang="0">
                    <a:pos x="70" y="33"/>
                  </a:cxn>
                  <a:cxn ang="0">
                    <a:pos x="63" y="31"/>
                  </a:cxn>
                  <a:cxn ang="0">
                    <a:pos x="58" y="31"/>
                  </a:cxn>
                  <a:cxn ang="0">
                    <a:pos x="55" y="31"/>
                  </a:cxn>
                  <a:cxn ang="0">
                    <a:pos x="51" y="31"/>
                  </a:cxn>
                  <a:cxn ang="0">
                    <a:pos x="49" y="33"/>
                  </a:cxn>
                  <a:cxn ang="0">
                    <a:pos x="36" y="28"/>
                  </a:cxn>
                  <a:cxn ang="0">
                    <a:pos x="26" y="28"/>
                  </a:cxn>
                  <a:cxn ang="0">
                    <a:pos x="21" y="25"/>
                  </a:cxn>
                  <a:cxn ang="0">
                    <a:pos x="17" y="23"/>
                  </a:cxn>
                  <a:cxn ang="0">
                    <a:pos x="17" y="19"/>
                  </a:cxn>
                  <a:cxn ang="0">
                    <a:pos x="6" y="15"/>
                  </a:cxn>
                  <a:cxn ang="0">
                    <a:pos x="1" y="15"/>
                  </a:cxn>
                  <a:cxn ang="0">
                    <a:pos x="1" y="12"/>
                  </a:cxn>
                  <a:cxn ang="0">
                    <a:pos x="4" y="12"/>
                  </a:cxn>
                  <a:cxn ang="0">
                    <a:pos x="6" y="9"/>
                  </a:cxn>
                  <a:cxn ang="0">
                    <a:pos x="9" y="8"/>
                  </a:cxn>
                  <a:cxn ang="0">
                    <a:pos x="10" y="1"/>
                  </a:cxn>
                  <a:cxn ang="0">
                    <a:pos x="24" y="1"/>
                  </a:cxn>
                  <a:cxn ang="0">
                    <a:pos x="30" y="0"/>
                  </a:cxn>
                  <a:cxn ang="0">
                    <a:pos x="33" y="4"/>
                  </a:cxn>
                  <a:cxn ang="0">
                    <a:pos x="38" y="4"/>
                  </a:cxn>
                  <a:cxn ang="0">
                    <a:pos x="45" y="6"/>
                  </a:cxn>
                  <a:cxn ang="0">
                    <a:pos x="50" y="15"/>
                  </a:cxn>
                  <a:cxn ang="0">
                    <a:pos x="57" y="15"/>
                  </a:cxn>
                  <a:cxn ang="0">
                    <a:pos x="63" y="15"/>
                  </a:cxn>
                  <a:cxn ang="0">
                    <a:pos x="74" y="17"/>
                  </a:cxn>
                  <a:cxn ang="0">
                    <a:pos x="78" y="17"/>
                  </a:cxn>
                  <a:cxn ang="0">
                    <a:pos x="81" y="9"/>
                  </a:cxn>
                  <a:cxn ang="0">
                    <a:pos x="85" y="8"/>
                  </a:cxn>
                  <a:cxn ang="0">
                    <a:pos x="89" y="12"/>
                  </a:cxn>
                  <a:cxn ang="0">
                    <a:pos x="94" y="12"/>
                  </a:cxn>
                  <a:cxn ang="0">
                    <a:pos x="97" y="12"/>
                  </a:cxn>
                  <a:cxn ang="0">
                    <a:pos x="99" y="15"/>
                  </a:cxn>
                  <a:cxn ang="0">
                    <a:pos x="106" y="15"/>
                  </a:cxn>
                  <a:cxn ang="0">
                    <a:pos x="111" y="22"/>
                  </a:cxn>
                  <a:cxn ang="0">
                    <a:pos x="114" y="30"/>
                  </a:cxn>
                  <a:cxn ang="0">
                    <a:pos x="119" y="31"/>
                  </a:cxn>
                  <a:cxn ang="0">
                    <a:pos x="127" y="31"/>
                  </a:cxn>
                  <a:cxn ang="0">
                    <a:pos x="135" y="31"/>
                  </a:cxn>
                  <a:cxn ang="0">
                    <a:pos x="137" y="37"/>
                  </a:cxn>
                  <a:cxn ang="0">
                    <a:pos x="137" y="45"/>
                  </a:cxn>
                  <a:cxn ang="0">
                    <a:pos x="139" y="52"/>
                  </a:cxn>
                  <a:cxn ang="0">
                    <a:pos x="135" y="48"/>
                  </a:cxn>
                  <a:cxn ang="0">
                    <a:pos x="122" y="44"/>
                  </a:cxn>
                  <a:cxn ang="0">
                    <a:pos x="111" y="44"/>
                  </a:cxn>
                  <a:cxn ang="0">
                    <a:pos x="105" y="42"/>
                  </a:cxn>
                </a:cxnLst>
                <a:rect l="0" t="0" r="r" b="b"/>
                <a:pathLst>
                  <a:path w="139" h="52">
                    <a:moveTo>
                      <a:pt x="102" y="42"/>
                    </a:moveTo>
                    <a:lnTo>
                      <a:pt x="99" y="42"/>
                    </a:lnTo>
                    <a:lnTo>
                      <a:pt x="97" y="44"/>
                    </a:lnTo>
                    <a:lnTo>
                      <a:pt x="91" y="42"/>
                    </a:lnTo>
                    <a:lnTo>
                      <a:pt x="90" y="41"/>
                    </a:lnTo>
                    <a:lnTo>
                      <a:pt x="89" y="39"/>
                    </a:lnTo>
                    <a:lnTo>
                      <a:pt x="89" y="41"/>
                    </a:lnTo>
                    <a:lnTo>
                      <a:pt x="86" y="41"/>
                    </a:lnTo>
                    <a:lnTo>
                      <a:pt x="83" y="41"/>
                    </a:lnTo>
                    <a:lnTo>
                      <a:pt x="79" y="39"/>
                    </a:lnTo>
                    <a:lnTo>
                      <a:pt x="77" y="37"/>
                    </a:lnTo>
                    <a:lnTo>
                      <a:pt x="74" y="36"/>
                    </a:lnTo>
                    <a:lnTo>
                      <a:pt x="73" y="34"/>
                    </a:lnTo>
                    <a:lnTo>
                      <a:pt x="70" y="33"/>
                    </a:lnTo>
                    <a:lnTo>
                      <a:pt x="66" y="31"/>
                    </a:lnTo>
                    <a:lnTo>
                      <a:pt x="63" y="31"/>
                    </a:lnTo>
                    <a:lnTo>
                      <a:pt x="59" y="31"/>
                    </a:lnTo>
                    <a:lnTo>
                      <a:pt x="58" y="31"/>
                    </a:lnTo>
                    <a:lnTo>
                      <a:pt x="57" y="31"/>
                    </a:lnTo>
                    <a:lnTo>
                      <a:pt x="55" y="31"/>
                    </a:lnTo>
                    <a:lnTo>
                      <a:pt x="54" y="31"/>
                    </a:lnTo>
                    <a:lnTo>
                      <a:pt x="51" y="31"/>
                    </a:lnTo>
                    <a:lnTo>
                      <a:pt x="50" y="33"/>
                    </a:lnTo>
                    <a:lnTo>
                      <a:pt x="49" y="33"/>
                    </a:lnTo>
                    <a:lnTo>
                      <a:pt x="38" y="31"/>
                    </a:lnTo>
                    <a:lnTo>
                      <a:pt x="36" y="28"/>
                    </a:lnTo>
                    <a:lnTo>
                      <a:pt x="32" y="28"/>
                    </a:lnTo>
                    <a:lnTo>
                      <a:pt x="26" y="28"/>
                    </a:lnTo>
                    <a:lnTo>
                      <a:pt x="24" y="26"/>
                    </a:lnTo>
                    <a:lnTo>
                      <a:pt x="21" y="25"/>
                    </a:lnTo>
                    <a:lnTo>
                      <a:pt x="18" y="25"/>
                    </a:lnTo>
                    <a:lnTo>
                      <a:pt x="17" y="23"/>
                    </a:lnTo>
                    <a:lnTo>
                      <a:pt x="20" y="19"/>
                    </a:lnTo>
                    <a:lnTo>
                      <a:pt x="17" y="19"/>
                    </a:lnTo>
                    <a:lnTo>
                      <a:pt x="12" y="15"/>
                    </a:lnTo>
                    <a:lnTo>
                      <a:pt x="6" y="15"/>
                    </a:lnTo>
                    <a:lnTo>
                      <a:pt x="5" y="15"/>
                    </a:lnTo>
                    <a:lnTo>
                      <a:pt x="1" y="15"/>
                    </a:lnTo>
                    <a:lnTo>
                      <a:pt x="0" y="12"/>
                    </a:lnTo>
                    <a:lnTo>
                      <a:pt x="1" y="12"/>
                    </a:lnTo>
                    <a:lnTo>
                      <a:pt x="2" y="12"/>
                    </a:lnTo>
                    <a:lnTo>
                      <a:pt x="4" y="12"/>
                    </a:lnTo>
                    <a:lnTo>
                      <a:pt x="5" y="12"/>
                    </a:lnTo>
                    <a:lnTo>
                      <a:pt x="6" y="9"/>
                    </a:lnTo>
                    <a:lnTo>
                      <a:pt x="8" y="9"/>
                    </a:lnTo>
                    <a:lnTo>
                      <a:pt x="9" y="8"/>
                    </a:lnTo>
                    <a:lnTo>
                      <a:pt x="10" y="4"/>
                    </a:lnTo>
                    <a:lnTo>
                      <a:pt x="10" y="1"/>
                    </a:lnTo>
                    <a:lnTo>
                      <a:pt x="14" y="0"/>
                    </a:lnTo>
                    <a:lnTo>
                      <a:pt x="24" y="1"/>
                    </a:lnTo>
                    <a:lnTo>
                      <a:pt x="28" y="0"/>
                    </a:lnTo>
                    <a:lnTo>
                      <a:pt x="30" y="0"/>
                    </a:lnTo>
                    <a:lnTo>
                      <a:pt x="33" y="1"/>
                    </a:lnTo>
                    <a:lnTo>
                      <a:pt x="33" y="4"/>
                    </a:lnTo>
                    <a:lnTo>
                      <a:pt x="36" y="4"/>
                    </a:lnTo>
                    <a:lnTo>
                      <a:pt x="38" y="4"/>
                    </a:lnTo>
                    <a:lnTo>
                      <a:pt x="42" y="6"/>
                    </a:lnTo>
                    <a:lnTo>
                      <a:pt x="45" y="6"/>
                    </a:lnTo>
                    <a:lnTo>
                      <a:pt x="49" y="11"/>
                    </a:lnTo>
                    <a:lnTo>
                      <a:pt x="50" y="15"/>
                    </a:lnTo>
                    <a:lnTo>
                      <a:pt x="54" y="15"/>
                    </a:lnTo>
                    <a:lnTo>
                      <a:pt x="57" y="15"/>
                    </a:lnTo>
                    <a:lnTo>
                      <a:pt x="62" y="15"/>
                    </a:lnTo>
                    <a:lnTo>
                      <a:pt x="63" y="15"/>
                    </a:lnTo>
                    <a:lnTo>
                      <a:pt x="71" y="17"/>
                    </a:lnTo>
                    <a:lnTo>
                      <a:pt x="74" y="17"/>
                    </a:lnTo>
                    <a:lnTo>
                      <a:pt x="77" y="19"/>
                    </a:lnTo>
                    <a:lnTo>
                      <a:pt x="78" y="17"/>
                    </a:lnTo>
                    <a:lnTo>
                      <a:pt x="81" y="12"/>
                    </a:lnTo>
                    <a:lnTo>
                      <a:pt x="81" y="9"/>
                    </a:lnTo>
                    <a:lnTo>
                      <a:pt x="83" y="8"/>
                    </a:lnTo>
                    <a:lnTo>
                      <a:pt x="85" y="8"/>
                    </a:lnTo>
                    <a:lnTo>
                      <a:pt x="86" y="11"/>
                    </a:lnTo>
                    <a:lnTo>
                      <a:pt x="89" y="12"/>
                    </a:lnTo>
                    <a:lnTo>
                      <a:pt x="91" y="12"/>
                    </a:lnTo>
                    <a:lnTo>
                      <a:pt x="94" y="12"/>
                    </a:lnTo>
                    <a:lnTo>
                      <a:pt x="95" y="12"/>
                    </a:lnTo>
                    <a:lnTo>
                      <a:pt x="97" y="12"/>
                    </a:lnTo>
                    <a:lnTo>
                      <a:pt x="98" y="14"/>
                    </a:lnTo>
                    <a:lnTo>
                      <a:pt x="99" y="15"/>
                    </a:lnTo>
                    <a:lnTo>
                      <a:pt x="102" y="17"/>
                    </a:lnTo>
                    <a:lnTo>
                      <a:pt x="106" y="15"/>
                    </a:lnTo>
                    <a:lnTo>
                      <a:pt x="109" y="17"/>
                    </a:lnTo>
                    <a:lnTo>
                      <a:pt x="111" y="22"/>
                    </a:lnTo>
                    <a:lnTo>
                      <a:pt x="113" y="23"/>
                    </a:lnTo>
                    <a:lnTo>
                      <a:pt x="114" y="30"/>
                    </a:lnTo>
                    <a:lnTo>
                      <a:pt x="117" y="31"/>
                    </a:lnTo>
                    <a:lnTo>
                      <a:pt x="119" y="31"/>
                    </a:lnTo>
                    <a:lnTo>
                      <a:pt x="125" y="31"/>
                    </a:lnTo>
                    <a:lnTo>
                      <a:pt x="127" y="31"/>
                    </a:lnTo>
                    <a:lnTo>
                      <a:pt x="131" y="30"/>
                    </a:lnTo>
                    <a:lnTo>
                      <a:pt x="135" y="31"/>
                    </a:lnTo>
                    <a:lnTo>
                      <a:pt x="137" y="33"/>
                    </a:lnTo>
                    <a:lnTo>
                      <a:pt x="137" y="37"/>
                    </a:lnTo>
                    <a:lnTo>
                      <a:pt x="137" y="44"/>
                    </a:lnTo>
                    <a:lnTo>
                      <a:pt x="137" y="45"/>
                    </a:lnTo>
                    <a:lnTo>
                      <a:pt x="138" y="48"/>
                    </a:lnTo>
                    <a:lnTo>
                      <a:pt x="139" y="52"/>
                    </a:lnTo>
                    <a:lnTo>
                      <a:pt x="138" y="50"/>
                    </a:lnTo>
                    <a:lnTo>
                      <a:pt x="135" y="48"/>
                    </a:lnTo>
                    <a:lnTo>
                      <a:pt x="126" y="45"/>
                    </a:lnTo>
                    <a:lnTo>
                      <a:pt x="122" y="44"/>
                    </a:lnTo>
                    <a:lnTo>
                      <a:pt x="118" y="42"/>
                    </a:lnTo>
                    <a:lnTo>
                      <a:pt x="111" y="44"/>
                    </a:lnTo>
                    <a:lnTo>
                      <a:pt x="107" y="44"/>
                    </a:lnTo>
                    <a:lnTo>
                      <a:pt x="105" y="42"/>
                    </a:lnTo>
                    <a:lnTo>
                      <a:pt x="102" y="4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6" name="Freeform 95"/>
              <p:cNvSpPr>
                <a:spLocks/>
              </p:cNvSpPr>
              <p:nvPr/>
            </p:nvSpPr>
            <p:spPr bwMode="auto">
              <a:xfrm>
                <a:off x="6033783" y="4001861"/>
                <a:ext cx="174465" cy="66675"/>
              </a:xfrm>
              <a:custGeom>
                <a:avLst/>
                <a:gdLst/>
                <a:ahLst/>
                <a:cxnLst>
                  <a:cxn ang="0">
                    <a:pos x="99" y="42"/>
                  </a:cxn>
                  <a:cxn ang="0">
                    <a:pos x="91" y="42"/>
                  </a:cxn>
                  <a:cxn ang="0">
                    <a:pos x="89" y="39"/>
                  </a:cxn>
                  <a:cxn ang="0">
                    <a:pos x="86" y="41"/>
                  </a:cxn>
                  <a:cxn ang="0">
                    <a:pos x="79" y="39"/>
                  </a:cxn>
                  <a:cxn ang="0">
                    <a:pos x="74" y="36"/>
                  </a:cxn>
                  <a:cxn ang="0">
                    <a:pos x="70" y="33"/>
                  </a:cxn>
                  <a:cxn ang="0">
                    <a:pos x="63" y="31"/>
                  </a:cxn>
                  <a:cxn ang="0">
                    <a:pos x="58" y="31"/>
                  </a:cxn>
                  <a:cxn ang="0">
                    <a:pos x="55" y="31"/>
                  </a:cxn>
                  <a:cxn ang="0">
                    <a:pos x="51" y="31"/>
                  </a:cxn>
                  <a:cxn ang="0">
                    <a:pos x="49" y="33"/>
                  </a:cxn>
                  <a:cxn ang="0">
                    <a:pos x="36" y="28"/>
                  </a:cxn>
                  <a:cxn ang="0">
                    <a:pos x="26" y="28"/>
                  </a:cxn>
                  <a:cxn ang="0">
                    <a:pos x="21" y="25"/>
                  </a:cxn>
                  <a:cxn ang="0">
                    <a:pos x="17" y="23"/>
                  </a:cxn>
                  <a:cxn ang="0">
                    <a:pos x="17" y="19"/>
                  </a:cxn>
                  <a:cxn ang="0">
                    <a:pos x="6" y="15"/>
                  </a:cxn>
                  <a:cxn ang="0">
                    <a:pos x="1" y="15"/>
                  </a:cxn>
                  <a:cxn ang="0">
                    <a:pos x="1" y="12"/>
                  </a:cxn>
                  <a:cxn ang="0">
                    <a:pos x="4" y="12"/>
                  </a:cxn>
                  <a:cxn ang="0">
                    <a:pos x="6" y="9"/>
                  </a:cxn>
                  <a:cxn ang="0">
                    <a:pos x="9" y="8"/>
                  </a:cxn>
                  <a:cxn ang="0">
                    <a:pos x="10" y="1"/>
                  </a:cxn>
                  <a:cxn ang="0">
                    <a:pos x="24" y="1"/>
                  </a:cxn>
                  <a:cxn ang="0">
                    <a:pos x="30" y="0"/>
                  </a:cxn>
                  <a:cxn ang="0">
                    <a:pos x="33" y="4"/>
                  </a:cxn>
                  <a:cxn ang="0">
                    <a:pos x="38" y="4"/>
                  </a:cxn>
                  <a:cxn ang="0">
                    <a:pos x="45" y="6"/>
                  </a:cxn>
                  <a:cxn ang="0">
                    <a:pos x="50" y="15"/>
                  </a:cxn>
                  <a:cxn ang="0">
                    <a:pos x="57" y="15"/>
                  </a:cxn>
                  <a:cxn ang="0">
                    <a:pos x="63" y="15"/>
                  </a:cxn>
                  <a:cxn ang="0">
                    <a:pos x="74" y="17"/>
                  </a:cxn>
                  <a:cxn ang="0">
                    <a:pos x="78" y="17"/>
                  </a:cxn>
                  <a:cxn ang="0">
                    <a:pos x="81" y="9"/>
                  </a:cxn>
                  <a:cxn ang="0">
                    <a:pos x="85" y="8"/>
                  </a:cxn>
                  <a:cxn ang="0">
                    <a:pos x="89" y="12"/>
                  </a:cxn>
                  <a:cxn ang="0">
                    <a:pos x="94" y="12"/>
                  </a:cxn>
                  <a:cxn ang="0">
                    <a:pos x="97" y="12"/>
                  </a:cxn>
                  <a:cxn ang="0">
                    <a:pos x="99" y="15"/>
                  </a:cxn>
                  <a:cxn ang="0">
                    <a:pos x="106" y="15"/>
                  </a:cxn>
                  <a:cxn ang="0">
                    <a:pos x="111" y="22"/>
                  </a:cxn>
                  <a:cxn ang="0">
                    <a:pos x="114" y="30"/>
                  </a:cxn>
                  <a:cxn ang="0">
                    <a:pos x="119" y="31"/>
                  </a:cxn>
                  <a:cxn ang="0">
                    <a:pos x="127" y="31"/>
                  </a:cxn>
                  <a:cxn ang="0">
                    <a:pos x="135" y="31"/>
                  </a:cxn>
                  <a:cxn ang="0">
                    <a:pos x="137" y="37"/>
                  </a:cxn>
                  <a:cxn ang="0">
                    <a:pos x="137" y="45"/>
                  </a:cxn>
                  <a:cxn ang="0">
                    <a:pos x="139" y="52"/>
                  </a:cxn>
                  <a:cxn ang="0">
                    <a:pos x="135" y="48"/>
                  </a:cxn>
                  <a:cxn ang="0">
                    <a:pos x="122" y="44"/>
                  </a:cxn>
                  <a:cxn ang="0">
                    <a:pos x="111" y="44"/>
                  </a:cxn>
                  <a:cxn ang="0">
                    <a:pos x="105" y="42"/>
                  </a:cxn>
                </a:cxnLst>
                <a:rect l="0" t="0" r="r" b="b"/>
                <a:pathLst>
                  <a:path w="139" h="52">
                    <a:moveTo>
                      <a:pt x="102" y="42"/>
                    </a:moveTo>
                    <a:lnTo>
                      <a:pt x="99" y="42"/>
                    </a:lnTo>
                    <a:lnTo>
                      <a:pt x="97" y="44"/>
                    </a:lnTo>
                    <a:lnTo>
                      <a:pt x="91" y="42"/>
                    </a:lnTo>
                    <a:lnTo>
                      <a:pt x="90" y="41"/>
                    </a:lnTo>
                    <a:lnTo>
                      <a:pt x="89" y="39"/>
                    </a:lnTo>
                    <a:lnTo>
                      <a:pt x="89" y="41"/>
                    </a:lnTo>
                    <a:lnTo>
                      <a:pt x="86" y="41"/>
                    </a:lnTo>
                    <a:lnTo>
                      <a:pt x="83" y="41"/>
                    </a:lnTo>
                    <a:lnTo>
                      <a:pt x="79" y="39"/>
                    </a:lnTo>
                    <a:lnTo>
                      <a:pt x="77" y="37"/>
                    </a:lnTo>
                    <a:lnTo>
                      <a:pt x="74" y="36"/>
                    </a:lnTo>
                    <a:lnTo>
                      <a:pt x="73" y="34"/>
                    </a:lnTo>
                    <a:lnTo>
                      <a:pt x="70" y="33"/>
                    </a:lnTo>
                    <a:lnTo>
                      <a:pt x="66" y="31"/>
                    </a:lnTo>
                    <a:lnTo>
                      <a:pt x="63" y="31"/>
                    </a:lnTo>
                    <a:lnTo>
                      <a:pt x="59" y="31"/>
                    </a:lnTo>
                    <a:lnTo>
                      <a:pt x="58" y="31"/>
                    </a:lnTo>
                    <a:lnTo>
                      <a:pt x="57" y="31"/>
                    </a:lnTo>
                    <a:lnTo>
                      <a:pt x="55" y="31"/>
                    </a:lnTo>
                    <a:lnTo>
                      <a:pt x="54" y="31"/>
                    </a:lnTo>
                    <a:lnTo>
                      <a:pt x="51" y="31"/>
                    </a:lnTo>
                    <a:lnTo>
                      <a:pt x="50" y="33"/>
                    </a:lnTo>
                    <a:lnTo>
                      <a:pt x="49" y="33"/>
                    </a:lnTo>
                    <a:lnTo>
                      <a:pt x="38" y="31"/>
                    </a:lnTo>
                    <a:lnTo>
                      <a:pt x="36" y="28"/>
                    </a:lnTo>
                    <a:lnTo>
                      <a:pt x="32" y="28"/>
                    </a:lnTo>
                    <a:lnTo>
                      <a:pt x="26" y="28"/>
                    </a:lnTo>
                    <a:lnTo>
                      <a:pt x="24" y="26"/>
                    </a:lnTo>
                    <a:lnTo>
                      <a:pt x="21" y="25"/>
                    </a:lnTo>
                    <a:lnTo>
                      <a:pt x="18" y="25"/>
                    </a:lnTo>
                    <a:lnTo>
                      <a:pt x="17" y="23"/>
                    </a:lnTo>
                    <a:lnTo>
                      <a:pt x="20" y="19"/>
                    </a:lnTo>
                    <a:lnTo>
                      <a:pt x="17" y="19"/>
                    </a:lnTo>
                    <a:lnTo>
                      <a:pt x="12" y="15"/>
                    </a:lnTo>
                    <a:lnTo>
                      <a:pt x="6" y="15"/>
                    </a:lnTo>
                    <a:lnTo>
                      <a:pt x="5" y="15"/>
                    </a:lnTo>
                    <a:lnTo>
                      <a:pt x="1" y="15"/>
                    </a:lnTo>
                    <a:lnTo>
                      <a:pt x="0" y="12"/>
                    </a:lnTo>
                    <a:lnTo>
                      <a:pt x="1" y="12"/>
                    </a:lnTo>
                    <a:lnTo>
                      <a:pt x="2" y="12"/>
                    </a:lnTo>
                    <a:lnTo>
                      <a:pt x="4" y="12"/>
                    </a:lnTo>
                    <a:lnTo>
                      <a:pt x="5" y="12"/>
                    </a:lnTo>
                    <a:lnTo>
                      <a:pt x="6" y="9"/>
                    </a:lnTo>
                    <a:lnTo>
                      <a:pt x="8" y="9"/>
                    </a:lnTo>
                    <a:lnTo>
                      <a:pt x="9" y="8"/>
                    </a:lnTo>
                    <a:lnTo>
                      <a:pt x="10" y="4"/>
                    </a:lnTo>
                    <a:lnTo>
                      <a:pt x="10" y="1"/>
                    </a:lnTo>
                    <a:lnTo>
                      <a:pt x="14" y="0"/>
                    </a:lnTo>
                    <a:lnTo>
                      <a:pt x="24" y="1"/>
                    </a:lnTo>
                    <a:lnTo>
                      <a:pt x="28" y="0"/>
                    </a:lnTo>
                    <a:lnTo>
                      <a:pt x="30" y="0"/>
                    </a:lnTo>
                    <a:lnTo>
                      <a:pt x="33" y="1"/>
                    </a:lnTo>
                    <a:lnTo>
                      <a:pt x="33" y="4"/>
                    </a:lnTo>
                    <a:lnTo>
                      <a:pt x="36" y="4"/>
                    </a:lnTo>
                    <a:lnTo>
                      <a:pt x="38" y="4"/>
                    </a:lnTo>
                    <a:lnTo>
                      <a:pt x="42" y="6"/>
                    </a:lnTo>
                    <a:lnTo>
                      <a:pt x="45" y="6"/>
                    </a:lnTo>
                    <a:lnTo>
                      <a:pt x="49" y="11"/>
                    </a:lnTo>
                    <a:lnTo>
                      <a:pt x="50" y="15"/>
                    </a:lnTo>
                    <a:lnTo>
                      <a:pt x="54" y="15"/>
                    </a:lnTo>
                    <a:lnTo>
                      <a:pt x="57" y="15"/>
                    </a:lnTo>
                    <a:lnTo>
                      <a:pt x="62" y="15"/>
                    </a:lnTo>
                    <a:lnTo>
                      <a:pt x="63" y="15"/>
                    </a:lnTo>
                    <a:lnTo>
                      <a:pt x="71" y="17"/>
                    </a:lnTo>
                    <a:lnTo>
                      <a:pt x="74" y="17"/>
                    </a:lnTo>
                    <a:lnTo>
                      <a:pt x="77" y="19"/>
                    </a:lnTo>
                    <a:lnTo>
                      <a:pt x="78" y="17"/>
                    </a:lnTo>
                    <a:lnTo>
                      <a:pt x="81" y="12"/>
                    </a:lnTo>
                    <a:lnTo>
                      <a:pt x="81" y="9"/>
                    </a:lnTo>
                    <a:lnTo>
                      <a:pt x="83" y="8"/>
                    </a:lnTo>
                    <a:lnTo>
                      <a:pt x="85" y="8"/>
                    </a:lnTo>
                    <a:lnTo>
                      <a:pt x="86" y="11"/>
                    </a:lnTo>
                    <a:lnTo>
                      <a:pt x="89" y="12"/>
                    </a:lnTo>
                    <a:lnTo>
                      <a:pt x="91" y="12"/>
                    </a:lnTo>
                    <a:lnTo>
                      <a:pt x="94" y="12"/>
                    </a:lnTo>
                    <a:lnTo>
                      <a:pt x="95" y="12"/>
                    </a:lnTo>
                    <a:lnTo>
                      <a:pt x="97" y="12"/>
                    </a:lnTo>
                    <a:lnTo>
                      <a:pt x="98" y="14"/>
                    </a:lnTo>
                    <a:lnTo>
                      <a:pt x="99" y="15"/>
                    </a:lnTo>
                    <a:lnTo>
                      <a:pt x="102" y="17"/>
                    </a:lnTo>
                    <a:lnTo>
                      <a:pt x="106" y="15"/>
                    </a:lnTo>
                    <a:lnTo>
                      <a:pt x="109" y="17"/>
                    </a:lnTo>
                    <a:lnTo>
                      <a:pt x="111" y="22"/>
                    </a:lnTo>
                    <a:lnTo>
                      <a:pt x="113" y="23"/>
                    </a:lnTo>
                    <a:lnTo>
                      <a:pt x="114" y="30"/>
                    </a:lnTo>
                    <a:lnTo>
                      <a:pt x="117" y="31"/>
                    </a:lnTo>
                    <a:lnTo>
                      <a:pt x="119" y="31"/>
                    </a:lnTo>
                    <a:lnTo>
                      <a:pt x="125" y="31"/>
                    </a:lnTo>
                    <a:lnTo>
                      <a:pt x="127" y="31"/>
                    </a:lnTo>
                    <a:lnTo>
                      <a:pt x="131" y="30"/>
                    </a:lnTo>
                    <a:lnTo>
                      <a:pt x="135" y="31"/>
                    </a:lnTo>
                    <a:lnTo>
                      <a:pt x="137" y="33"/>
                    </a:lnTo>
                    <a:lnTo>
                      <a:pt x="137" y="37"/>
                    </a:lnTo>
                    <a:lnTo>
                      <a:pt x="137" y="44"/>
                    </a:lnTo>
                    <a:lnTo>
                      <a:pt x="137" y="45"/>
                    </a:lnTo>
                    <a:lnTo>
                      <a:pt x="138" y="48"/>
                    </a:lnTo>
                    <a:lnTo>
                      <a:pt x="139" y="52"/>
                    </a:lnTo>
                    <a:lnTo>
                      <a:pt x="138" y="50"/>
                    </a:lnTo>
                    <a:lnTo>
                      <a:pt x="135" y="48"/>
                    </a:lnTo>
                    <a:lnTo>
                      <a:pt x="126" y="45"/>
                    </a:lnTo>
                    <a:lnTo>
                      <a:pt x="122" y="44"/>
                    </a:lnTo>
                    <a:lnTo>
                      <a:pt x="118" y="42"/>
                    </a:lnTo>
                    <a:lnTo>
                      <a:pt x="111" y="44"/>
                    </a:lnTo>
                    <a:lnTo>
                      <a:pt x="107" y="44"/>
                    </a:lnTo>
                    <a:lnTo>
                      <a:pt x="105" y="42"/>
                    </a:lnTo>
                    <a:lnTo>
                      <a:pt x="102" y="4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7" name="Freeform 96"/>
              <p:cNvSpPr>
                <a:spLocks/>
              </p:cNvSpPr>
              <p:nvPr/>
            </p:nvSpPr>
            <p:spPr bwMode="auto">
              <a:xfrm>
                <a:off x="6237753" y="3943351"/>
                <a:ext cx="5131" cy="17689"/>
              </a:xfrm>
              <a:custGeom>
                <a:avLst/>
                <a:gdLst/>
                <a:ahLst/>
                <a:cxnLst>
                  <a:cxn ang="0">
                    <a:pos x="2" y="0"/>
                  </a:cxn>
                  <a:cxn ang="0">
                    <a:pos x="4" y="3"/>
                  </a:cxn>
                  <a:cxn ang="0">
                    <a:pos x="4" y="9"/>
                  </a:cxn>
                  <a:cxn ang="0">
                    <a:pos x="4" y="11"/>
                  </a:cxn>
                  <a:cxn ang="0">
                    <a:pos x="2" y="12"/>
                  </a:cxn>
                  <a:cxn ang="0">
                    <a:pos x="1" y="14"/>
                  </a:cxn>
                  <a:cxn ang="0">
                    <a:pos x="0" y="9"/>
                  </a:cxn>
                  <a:cxn ang="0">
                    <a:pos x="0" y="4"/>
                  </a:cxn>
                  <a:cxn ang="0">
                    <a:pos x="1" y="1"/>
                  </a:cxn>
                  <a:cxn ang="0">
                    <a:pos x="2" y="0"/>
                  </a:cxn>
                </a:cxnLst>
                <a:rect l="0" t="0" r="r" b="b"/>
                <a:pathLst>
                  <a:path w="4" h="14">
                    <a:moveTo>
                      <a:pt x="2" y="0"/>
                    </a:moveTo>
                    <a:lnTo>
                      <a:pt x="4" y="3"/>
                    </a:lnTo>
                    <a:lnTo>
                      <a:pt x="4" y="9"/>
                    </a:lnTo>
                    <a:lnTo>
                      <a:pt x="4" y="11"/>
                    </a:lnTo>
                    <a:lnTo>
                      <a:pt x="2" y="12"/>
                    </a:lnTo>
                    <a:lnTo>
                      <a:pt x="1" y="14"/>
                    </a:lnTo>
                    <a:lnTo>
                      <a:pt x="0" y="9"/>
                    </a:lnTo>
                    <a:lnTo>
                      <a:pt x="0" y="4"/>
                    </a:lnTo>
                    <a:lnTo>
                      <a:pt x="1" y="1"/>
                    </a:lnTo>
                    <a:lnTo>
                      <a:pt x="2"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8" name="Freeform 97"/>
              <p:cNvSpPr>
                <a:spLocks/>
              </p:cNvSpPr>
              <p:nvPr/>
            </p:nvSpPr>
            <p:spPr bwMode="auto">
              <a:xfrm>
                <a:off x="6237753" y="3943351"/>
                <a:ext cx="5131" cy="17689"/>
              </a:xfrm>
              <a:custGeom>
                <a:avLst/>
                <a:gdLst/>
                <a:ahLst/>
                <a:cxnLst>
                  <a:cxn ang="0">
                    <a:pos x="2" y="0"/>
                  </a:cxn>
                  <a:cxn ang="0">
                    <a:pos x="4" y="3"/>
                  </a:cxn>
                  <a:cxn ang="0">
                    <a:pos x="4" y="9"/>
                  </a:cxn>
                  <a:cxn ang="0">
                    <a:pos x="4" y="11"/>
                  </a:cxn>
                  <a:cxn ang="0">
                    <a:pos x="2" y="12"/>
                  </a:cxn>
                  <a:cxn ang="0">
                    <a:pos x="1" y="14"/>
                  </a:cxn>
                  <a:cxn ang="0">
                    <a:pos x="0" y="9"/>
                  </a:cxn>
                  <a:cxn ang="0">
                    <a:pos x="0" y="4"/>
                  </a:cxn>
                  <a:cxn ang="0">
                    <a:pos x="1" y="1"/>
                  </a:cxn>
                  <a:cxn ang="0">
                    <a:pos x="2" y="0"/>
                  </a:cxn>
                </a:cxnLst>
                <a:rect l="0" t="0" r="r" b="b"/>
                <a:pathLst>
                  <a:path w="4" h="14">
                    <a:moveTo>
                      <a:pt x="2" y="0"/>
                    </a:moveTo>
                    <a:lnTo>
                      <a:pt x="4" y="3"/>
                    </a:lnTo>
                    <a:lnTo>
                      <a:pt x="4" y="9"/>
                    </a:lnTo>
                    <a:lnTo>
                      <a:pt x="4" y="11"/>
                    </a:lnTo>
                    <a:lnTo>
                      <a:pt x="2" y="12"/>
                    </a:lnTo>
                    <a:lnTo>
                      <a:pt x="1" y="14"/>
                    </a:lnTo>
                    <a:lnTo>
                      <a:pt x="0" y="9"/>
                    </a:lnTo>
                    <a:lnTo>
                      <a:pt x="0" y="4"/>
                    </a:lnTo>
                    <a:lnTo>
                      <a:pt x="1" y="1"/>
                    </a:lnTo>
                    <a:lnTo>
                      <a:pt x="2"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9" name="Freeform 98"/>
              <p:cNvSpPr>
                <a:spLocks/>
              </p:cNvSpPr>
              <p:nvPr/>
            </p:nvSpPr>
            <p:spPr bwMode="auto">
              <a:xfrm>
                <a:off x="6419914" y="4037239"/>
                <a:ext cx="21808" cy="12247"/>
              </a:xfrm>
              <a:custGeom>
                <a:avLst/>
                <a:gdLst/>
                <a:ahLst/>
                <a:cxnLst>
                  <a:cxn ang="0">
                    <a:pos x="1" y="9"/>
                  </a:cxn>
                  <a:cxn ang="0">
                    <a:pos x="0" y="8"/>
                  </a:cxn>
                  <a:cxn ang="0">
                    <a:pos x="1" y="5"/>
                  </a:cxn>
                  <a:cxn ang="0">
                    <a:pos x="3" y="3"/>
                  </a:cxn>
                  <a:cxn ang="0">
                    <a:pos x="7" y="3"/>
                  </a:cxn>
                  <a:cxn ang="0">
                    <a:pos x="9" y="3"/>
                  </a:cxn>
                  <a:cxn ang="0">
                    <a:pos x="12" y="0"/>
                  </a:cxn>
                  <a:cxn ang="0">
                    <a:pos x="13" y="2"/>
                  </a:cxn>
                  <a:cxn ang="0">
                    <a:pos x="16" y="5"/>
                  </a:cxn>
                  <a:cxn ang="0">
                    <a:pos x="13" y="6"/>
                  </a:cxn>
                  <a:cxn ang="0">
                    <a:pos x="11" y="8"/>
                  </a:cxn>
                  <a:cxn ang="0">
                    <a:pos x="8" y="9"/>
                  </a:cxn>
                  <a:cxn ang="0">
                    <a:pos x="5" y="8"/>
                  </a:cxn>
                  <a:cxn ang="0">
                    <a:pos x="3" y="9"/>
                  </a:cxn>
                  <a:cxn ang="0">
                    <a:pos x="1" y="9"/>
                  </a:cxn>
                </a:cxnLst>
                <a:rect l="0" t="0" r="r" b="b"/>
                <a:pathLst>
                  <a:path w="16" h="9">
                    <a:moveTo>
                      <a:pt x="1" y="9"/>
                    </a:moveTo>
                    <a:lnTo>
                      <a:pt x="0" y="8"/>
                    </a:lnTo>
                    <a:lnTo>
                      <a:pt x="1" y="5"/>
                    </a:lnTo>
                    <a:lnTo>
                      <a:pt x="3" y="3"/>
                    </a:lnTo>
                    <a:lnTo>
                      <a:pt x="7" y="3"/>
                    </a:lnTo>
                    <a:lnTo>
                      <a:pt x="9" y="3"/>
                    </a:lnTo>
                    <a:lnTo>
                      <a:pt x="12" y="0"/>
                    </a:lnTo>
                    <a:lnTo>
                      <a:pt x="13" y="2"/>
                    </a:lnTo>
                    <a:lnTo>
                      <a:pt x="16" y="5"/>
                    </a:lnTo>
                    <a:lnTo>
                      <a:pt x="13" y="6"/>
                    </a:lnTo>
                    <a:lnTo>
                      <a:pt x="11" y="8"/>
                    </a:lnTo>
                    <a:lnTo>
                      <a:pt x="8" y="9"/>
                    </a:lnTo>
                    <a:lnTo>
                      <a:pt x="5" y="8"/>
                    </a:lnTo>
                    <a:lnTo>
                      <a:pt x="3" y="9"/>
                    </a:lnTo>
                    <a:lnTo>
                      <a:pt x="1" y="9"/>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0" name="Freeform 99"/>
              <p:cNvSpPr>
                <a:spLocks/>
              </p:cNvSpPr>
              <p:nvPr/>
            </p:nvSpPr>
            <p:spPr bwMode="auto">
              <a:xfrm>
                <a:off x="6419914" y="4037239"/>
                <a:ext cx="21808" cy="12247"/>
              </a:xfrm>
              <a:custGeom>
                <a:avLst/>
                <a:gdLst/>
                <a:ahLst/>
                <a:cxnLst>
                  <a:cxn ang="0">
                    <a:pos x="1" y="9"/>
                  </a:cxn>
                  <a:cxn ang="0">
                    <a:pos x="0" y="8"/>
                  </a:cxn>
                  <a:cxn ang="0">
                    <a:pos x="1" y="5"/>
                  </a:cxn>
                  <a:cxn ang="0">
                    <a:pos x="3" y="3"/>
                  </a:cxn>
                  <a:cxn ang="0">
                    <a:pos x="7" y="3"/>
                  </a:cxn>
                  <a:cxn ang="0">
                    <a:pos x="9" y="3"/>
                  </a:cxn>
                  <a:cxn ang="0">
                    <a:pos x="12" y="0"/>
                  </a:cxn>
                  <a:cxn ang="0">
                    <a:pos x="13" y="2"/>
                  </a:cxn>
                  <a:cxn ang="0">
                    <a:pos x="16" y="5"/>
                  </a:cxn>
                  <a:cxn ang="0">
                    <a:pos x="13" y="6"/>
                  </a:cxn>
                  <a:cxn ang="0">
                    <a:pos x="11" y="8"/>
                  </a:cxn>
                  <a:cxn ang="0">
                    <a:pos x="8" y="9"/>
                  </a:cxn>
                  <a:cxn ang="0">
                    <a:pos x="5" y="8"/>
                  </a:cxn>
                  <a:cxn ang="0">
                    <a:pos x="3" y="9"/>
                  </a:cxn>
                  <a:cxn ang="0">
                    <a:pos x="1" y="9"/>
                  </a:cxn>
                </a:cxnLst>
                <a:rect l="0" t="0" r="r" b="b"/>
                <a:pathLst>
                  <a:path w="16" h="9">
                    <a:moveTo>
                      <a:pt x="1" y="9"/>
                    </a:moveTo>
                    <a:lnTo>
                      <a:pt x="0" y="8"/>
                    </a:lnTo>
                    <a:lnTo>
                      <a:pt x="1" y="5"/>
                    </a:lnTo>
                    <a:lnTo>
                      <a:pt x="3" y="3"/>
                    </a:lnTo>
                    <a:lnTo>
                      <a:pt x="7" y="3"/>
                    </a:lnTo>
                    <a:lnTo>
                      <a:pt x="9" y="3"/>
                    </a:lnTo>
                    <a:lnTo>
                      <a:pt x="12" y="0"/>
                    </a:lnTo>
                    <a:lnTo>
                      <a:pt x="13" y="2"/>
                    </a:lnTo>
                    <a:lnTo>
                      <a:pt x="16" y="5"/>
                    </a:lnTo>
                    <a:lnTo>
                      <a:pt x="13" y="6"/>
                    </a:lnTo>
                    <a:lnTo>
                      <a:pt x="11" y="8"/>
                    </a:lnTo>
                    <a:lnTo>
                      <a:pt x="8" y="9"/>
                    </a:lnTo>
                    <a:lnTo>
                      <a:pt x="5" y="8"/>
                    </a:lnTo>
                    <a:lnTo>
                      <a:pt x="3" y="9"/>
                    </a:lnTo>
                    <a:lnTo>
                      <a:pt x="1" y="9"/>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1" name="Freeform 100"/>
              <p:cNvSpPr>
                <a:spLocks/>
              </p:cNvSpPr>
              <p:nvPr/>
            </p:nvSpPr>
            <p:spPr bwMode="auto">
              <a:xfrm>
                <a:off x="6364753" y="4105276"/>
                <a:ext cx="10263" cy="8164"/>
              </a:xfrm>
              <a:custGeom>
                <a:avLst/>
                <a:gdLst/>
                <a:ahLst/>
                <a:cxnLst>
                  <a:cxn ang="0">
                    <a:pos x="0" y="8"/>
                  </a:cxn>
                  <a:cxn ang="0">
                    <a:pos x="0" y="5"/>
                  </a:cxn>
                  <a:cxn ang="0">
                    <a:pos x="3" y="5"/>
                  </a:cxn>
                  <a:cxn ang="0">
                    <a:pos x="6" y="2"/>
                  </a:cxn>
                  <a:cxn ang="0">
                    <a:pos x="8" y="0"/>
                  </a:cxn>
                  <a:cxn ang="0">
                    <a:pos x="8" y="2"/>
                  </a:cxn>
                  <a:cxn ang="0">
                    <a:pos x="7" y="4"/>
                  </a:cxn>
                  <a:cxn ang="0">
                    <a:pos x="6" y="7"/>
                  </a:cxn>
                  <a:cxn ang="0">
                    <a:pos x="3" y="8"/>
                  </a:cxn>
                  <a:cxn ang="0">
                    <a:pos x="2" y="8"/>
                  </a:cxn>
                  <a:cxn ang="0">
                    <a:pos x="0" y="8"/>
                  </a:cxn>
                </a:cxnLst>
                <a:rect l="0" t="0" r="r" b="b"/>
                <a:pathLst>
                  <a:path w="8" h="8">
                    <a:moveTo>
                      <a:pt x="0" y="8"/>
                    </a:moveTo>
                    <a:lnTo>
                      <a:pt x="0" y="5"/>
                    </a:lnTo>
                    <a:lnTo>
                      <a:pt x="3" y="5"/>
                    </a:lnTo>
                    <a:lnTo>
                      <a:pt x="6" y="2"/>
                    </a:lnTo>
                    <a:lnTo>
                      <a:pt x="8" y="0"/>
                    </a:lnTo>
                    <a:lnTo>
                      <a:pt x="8" y="2"/>
                    </a:lnTo>
                    <a:lnTo>
                      <a:pt x="7" y="4"/>
                    </a:lnTo>
                    <a:lnTo>
                      <a:pt x="6" y="7"/>
                    </a:lnTo>
                    <a:lnTo>
                      <a:pt x="3" y="8"/>
                    </a:lnTo>
                    <a:lnTo>
                      <a:pt x="2" y="8"/>
                    </a:lnTo>
                    <a:lnTo>
                      <a:pt x="0" y="8"/>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2" name="Freeform 101"/>
              <p:cNvSpPr>
                <a:spLocks/>
              </p:cNvSpPr>
              <p:nvPr/>
            </p:nvSpPr>
            <p:spPr bwMode="auto">
              <a:xfrm>
                <a:off x="6364753" y="4105276"/>
                <a:ext cx="10263" cy="8164"/>
              </a:xfrm>
              <a:custGeom>
                <a:avLst/>
                <a:gdLst/>
                <a:ahLst/>
                <a:cxnLst>
                  <a:cxn ang="0">
                    <a:pos x="0" y="8"/>
                  </a:cxn>
                  <a:cxn ang="0">
                    <a:pos x="0" y="5"/>
                  </a:cxn>
                  <a:cxn ang="0">
                    <a:pos x="3" y="5"/>
                  </a:cxn>
                  <a:cxn ang="0">
                    <a:pos x="6" y="2"/>
                  </a:cxn>
                  <a:cxn ang="0">
                    <a:pos x="8" y="0"/>
                  </a:cxn>
                  <a:cxn ang="0">
                    <a:pos x="8" y="2"/>
                  </a:cxn>
                  <a:cxn ang="0">
                    <a:pos x="7" y="4"/>
                  </a:cxn>
                  <a:cxn ang="0">
                    <a:pos x="6" y="7"/>
                  </a:cxn>
                  <a:cxn ang="0">
                    <a:pos x="3" y="8"/>
                  </a:cxn>
                  <a:cxn ang="0">
                    <a:pos x="2" y="8"/>
                  </a:cxn>
                  <a:cxn ang="0">
                    <a:pos x="0" y="8"/>
                  </a:cxn>
                </a:cxnLst>
                <a:rect l="0" t="0" r="r" b="b"/>
                <a:pathLst>
                  <a:path w="8" h="8">
                    <a:moveTo>
                      <a:pt x="0" y="8"/>
                    </a:moveTo>
                    <a:lnTo>
                      <a:pt x="0" y="5"/>
                    </a:lnTo>
                    <a:lnTo>
                      <a:pt x="3" y="5"/>
                    </a:lnTo>
                    <a:lnTo>
                      <a:pt x="6" y="2"/>
                    </a:lnTo>
                    <a:lnTo>
                      <a:pt x="8" y="0"/>
                    </a:lnTo>
                    <a:lnTo>
                      <a:pt x="8" y="2"/>
                    </a:lnTo>
                    <a:lnTo>
                      <a:pt x="7" y="4"/>
                    </a:lnTo>
                    <a:lnTo>
                      <a:pt x="6" y="7"/>
                    </a:lnTo>
                    <a:lnTo>
                      <a:pt x="3" y="8"/>
                    </a:lnTo>
                    <a:lnTo>
                      <a:pt x="2" y="8"/>
                    </a:lnTo>
                    <a:lnTo>
                      <a:pt x="0" y="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3" name="Freeform 102"/>
              <p:cNvSpPr>
                <a:spLocks/>
              </p:cNvSpPr>
              <p:nvPr/>
            </p:nvSpPr>
            <p:spPr bwMode="auto">
              <a:xfrm>
                <a:off x="6395541" y="4050846"/>
                <a:ext cx="11545" cy="6804"/>
              </a:xfrm>
              <a:custGeom>
                <a:avLst/>
                <a:gdLst/>
                <a:ahLst/>
                <a:cxnLst>
                  <a:cxn ang="0">
                    <a:pos x="0" y="2"/>
                  </a:cxn>
                  <a:cxn ang="0">
                    <a:pos x="1" y="2"/>
                  </a:cxn>
                  <a:cxn ang="0">
                    <a:pos x="3" y="2"/>
                  </a:cxn>
                  <a:cxn ang="0">
                    <a:pos x="8" y="0"/>
                  </a:cxn>
                  <a:cxn ang="0">
                    <a:pos x="9" y="3"/>
                  </a:cxn>
                  <a:cxn ang="0">
                    <a:pos x="8" y="5"/>
                  </a:cxn>
                  <a:cxn ang="0">
                    <a:pos x="7" y="6"/>
                  </a:cxn>
                  <a:cxn ang="0">
                    <a:pos x="1" y="6"/>
                  </a:cxn>
                  <a:cxn ang="0">
                    <a:pos x="0" y="5"/>
                  </a:cxn>
                  <a:cxn ang="0">
                    <a:pos x="0" y="3"/>
                  </a:cxn>
                  <a:cxn ang="0">
                    <a:pos x="0" y="2"/>
                  </a:cxn>
                </a:cxnLst>
                <a:rect l="0" t="0" r="r" b="b"/>
                <a:pathLst>
                  <a:path w="9" h="6">
                    <a:moveTo>
                      <a:pt x="0" y="2"/>
                    </a:moveTo>
                    <a:lnTo>
                      <a:pt x="1" y="2"/>
                    </a:lnTo>
                    <a:lnTo>
                      <a:pt x="3" y="2"/>
                    </a:lnTo>
                    <a:lnTo>
                      <a:pt x="8" y="0"/>
                    </a:lnTo>
                    <a:lnTo>
                      <a:pt x="9" y="3"/>
                    </a:lnTo>
                    <a:lnTo>
                      <a:pt x="8" y="5"/>
                    </a:lnTo>
                    <a:lnTo>
                      <a:pt x="7" y="6"/>
                    </a:lnTo>
                    <a:lnTo>
                      <a:pt x="1" y="6"/>
                    </a:lnTo>
                    <a:lnTo>
                      <a:pt x="0" y="5"/>
                    </a:lnTo>
                    <a:lnTo>
                      <a:pt x="0" y="3"/>
                    </a:lnTo>
                    <a:lnTo>
                      <a:pt x="0"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4" name="Freeform 103"/>
              <p:cNvSpPr>
                <a:spLocks/>
              </p:cNvSpPr>
              <p:nvPr/>
            </p:nvSpPr>
            <p:spPr bwMode="auto">
              <a:xfrm>
                <a:off x="6395541" y="4050846"/>
                <a:ext cx="11545" cy="6804"/>
              </a:xfrm>
              <a:custGeom>
                <a:avLst/>
                <a:gdLst/>
                <a:ahLst/>
                <a:cxnLst>
                  <a:cxn ang="0">
                    <a:pos x="0" y="2"/>
                  </a:cxn>
                  <a:cxn ang="0">
                    <a:pos x="1" y="2"/>
                  </a:cxn>
                  <a:cxn ang="0">
                    <a:pos x="3" y="2"/>
                  </a:cxn>
                  <a:cxn ang="0">
                    <a:pos x="8" y="0"/>
                  </a:cxn>
                  <a:cxn ang="0">
                    <a:pos x="9" y="3"/>
                  </a:cxn>
                  <a:cxn ang="0">
                    <a:pos x="8" y="5"/>
                  </a:cxn>
                  <a:cxn ang="0">
                    <a:pos x="7" y="6"/>
                  </a:cxn>
                  <a:cxn ang="0">
                    <a:pos x="1" y="6"/>
                  </a:cxn>
                  <a:cxn ang="0">
                    <a:pos x="0" y="5"/>
                  </a:cxn>
                  <a:cxn ang="0">
                    <a:pos x="0" y="3"/>
                  </a:cxn>
                  <a:cxn ang="0">
                    <a:pos x="0" y="2"/>
                  </a:cxn>
                </a:cxnLst>
                <a:rect l="0" t="0" r="r" b="b"/>
                <a:pathLst>
                  <a:path w="9" h="6">
                    <a:moveTo>
                      <a:pt x="0" y="2"/>
                    </a:moveTo>
                    <a:lnTo>
                      <a:pt x="1" y="2"/>
                    </a:lnTo>
                    <a:lnTo>
                      <a:pt x="3" y="2"/>
                    </a:lnTo>
                    <a:lnTo>
                      <a:pt x="8" y="0"/>
                    </a:lnTo>
                    <a:lnTo>
                      <a:pt x="9" y="3"/>
                    </a:lnTo>
                    <a:lnTo>
                      <a:pt x="8" y="5"/>
                    </a:lnTo>
                    <a:lnTo>
                      <a:pt x="7" y="6"/>
                    </a:lnTo>
                    <a:lnTo>
                      <a:pt x="1" y="6"/>
                    </a:lnTo>
                    <a:lnTo>
                      <a:pt x="0" y="5"/>
                    </a:lnTo>
                    <a:lnTo>
                      <a:pt x="0" y="3"/>
                    </a:lnTo>
                    <a:lnTo>
                      <a:pt x="0"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5" name="Freeform 104"/>
              <p:cNvSpPr>
                <a:spLocks/>
              </p:cNvSpPr>
              <p:nvPr/>
            </p:nvSpPr>
            <p:spPr bwMode="auto">
              <a:xfrm>
                <a:off x="6385278" y="4054930"/>
                <a:ext cx="5131" cy="6803"/>
              </a:xfrm>
              <a:custGeom>
                <a:avLst/>
                <a:gdLst/>
                <a:ahLst/>
                <a:cxnLst>
                  <a:cxn ang="0">
                    <a:pos x="1" y="4"/>
                  </a:cxn>
                  <a:cxn ang="0">
                    <a:pos x="0" y="3"/>
                  </a:cxn>
                  <a:cxn ang="0">
                    <a:pos x="3" y="1"/>
                  </a:cxn>
                  <a:cxn ang="0">
                    <a:pos x="4" y="0"/>
                  </a:cxn>
                  <a:cxn ang="0">
                    <a:pos x="4" y="3"/>
                  </a:cxn>
                  <a:cxn ang="0">
                    <a:pos x="3" y="6"/>
                  </a:cxn>
                  <a:cxn ang="0">
                    <a:pos x="3" y="4"/>
                  </a:cxn>
                  <a:cxn ang="0">
                    <a:pos x="1" y="4"/>
                  </a:cxn>
                </a:cxnLst>
                <a:rect l="0" t="0" r="r" b="b"/>
                <a:pathLst>
                  <a:path w="4" h="6">
                    <a:moveTo>
                      <a:pt x="1" y="4"/>
                    </a:moveTo>
                    <a:lnTo>
                      <a:pt x="0" y="3"/>
                    </a:lnTo>
                    <a:lnTo>
                      <a:pt x="3" y="1"/>
                    </a:lnTo>
                    <a:lnTo>
                      <a:pt x="4" y="0"/>
                    </a:lnTo>
                    <a:lnTo>
                      <a:pt x="4" y="3"/>
                    </a:lnTo>
                    <a:lnTo>
                      <a:pt x="3" y="6"/>
                    </a:lnTo>
                    <a:lnTo>
                      <a:pt x="3" y="4"/>
                    </a:lnTo>
                    <a:lnTo>
                      <a:pt x="1" y="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6" name="Freeform 105"/>
              <p:cNvSpPr>
                <a:spLocks/>
              </p:cNvSpPr>
              <p:nvPr/>
            </p:nvSpPr>
            <p:spPr bwMode="auto">
              <a:xfrm>
                <a:off x="6385278" y="4054930"/>
                <a:ext cx="5131" cy="6803"/>
              </a:xfrm>
              <a:custGeom>
                <a:avLst/>
                <a:gdLst/>
                <a:ahLst/>
                <a:cxnLst>
                  <a:cxn ang="0">
                    <a:pos x="1" y="4"/>
                  </a:cxn>
                  <a:cxn ang="0">
                    <a:pos x="0" y="3"/>
                  </a:cxn>
                  <a:cxn ang="0">
                    <a:pos x="3" y="1"/>
                  </a:cxn>
                  <a:cxn ang="0">
                    <a:pos x="4" y="0"/>
                  </a:cxn>
                  <a:cxn ang="0">
                    <a:pos x="4" y="3"/>
                  </a:cxn>
                  <a:cxn ang="0">
                    <a:pos x="3" y="6"/>
                  </a:cxn>
                  <a:cxn ang="0">
                    <a:pos x="3" y="4"/>
                  </a:cxn>
                  <a:cxn ang="0">
                    <a:pos x="1" y="4"/>
                  </a:cxn>
                </a:cxnLst>
                <a:rect l="0" t="0" r="r" b="b"/>
                <a:pathLst>
                  <a:path w="4" h="6">
                    <a:moveTo>
                      <a:pt x="1" y="4"/>
                    </a:moveTo>
                    <a:lnTo>
                      <a:pt x="0" y="3"/>
                    </a:lnTo>
                    <a:lnTo>
                      <a:pt x="3" y="1"/>
                    </a:lnTo>
                    <a:lnTo>
                      <a:pt x="4" y="0"/>
                    </a:lnTo>
                    <a:lnTo>
                      <a:pt x="4" y="3"/>
                    </a:lnTo>
                    <a:lnTo>
                      <a:pt x="3" y="6"/>
                    </a:lnTo>
                    <a:lnTo>
                      <a:pt x="3" y="4"/>
                    </a:lnTo>
                    <a:lnTo>
                      <a:pt x="1" y="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7" name="Freeform 106"/>
              <p:cNvSpPr>
                <a:spLocks/>
              </p:cNvSpPr>
              <p:nvPr/>
            </p:nvSpPr>
            <p:spPr bwMode="auto">
              <a:xfrm>
                <a:off x="6373733" y="4054930"/>
                <a:ext cx="8980" cy="6803"/>
              </a:xfrm>
              <a:custGeom>
                <a:avLst/>
                <a:gdLst/>
                <a:ahLst/>
                <a:cxnLst>
                  <a:cxn ang="0">
                    <a:pos x="0" y="6"/>
                  </a:cxn>
                  <a:cxn ang="0">
                    <a:pos x="1" y="1"/>
                  </a:cxn>
                  <a:cxn ang="0">
                    <a:pos x="1" y="0"/>
                  </a:cxn>
                  <a:cxn ang="0">
                    <a:pos x="3" y="1"/>
                  </a:cxn>
                  <a:cxn ang="0">
                    <a:pos x="4" y="1"/>
                  </a:cxn>
                  <a:cxn ang="0">
                    <a:pos x="5" y="0"/>
                  </a:cxn>
                  <a:cxn ang="0">
                    <a:pos x="6" y="0"/>
                  </a:cxn>
                  <a:cxn ang="0">
                    <a:pos x="6" y="1"/>
                  </a:cxn>
                  <a:cxn ang="0">
                    <a:pos x="5" y="4"/>
                  </a:cxn>
                  <a:cxn ang="0">
                    <a:pos x="4" y="4"/>
                  </a:cxn>
                  <a:cxn ang="0">
                    <a:pos x="3" y="6"/>
                  </a:cxn>
                  <a:cxn ang="0">
                    <a:pos x="1" y="6"/>
                  </a:cxn>
                  <a:cxn ang="0">
                    <a:pos x="0" y="6"/>
                  </a:cxn>
                </a:cxnLst>
                <a:rect l="0" t="0" r="r" b="b"/>
                <a:pathLst>
                  <a:path w="6" h="6">
                    <a:moveTo>
                      <a:pt x="0" y="6"/>
                    </a:moveTo>
                    <a:lnTo>
                      <a:pt x="1" y="1"/>
                    </a:lnTo>
                    <a:lnTo>
                      <a:pt x="1" y="0"/>
                    </a:lnTo>
                    <a:lnTo>
                      <a:pt x="3" y="1"/>
                    </a:lnTo>
                    <a:lnTo>
                      <a:pt x="4" y="1"/>
                    </a:lnTo>
                    <a:lnTo>
                      <a:pt x="5" y="0"/>
                    </a:lnTo>
                    <a:lnTo>
                      <a:pt x="6" y="0"/>
                    </a:lnTo>
                    <a:lnTo>
                      <a:pt x="6" y="1"/>
                    </a:lnTo>
                    <a:lnTo>
                      <a:pt x="5" y="4"/>
                    </a:lnTo>
                    <a:lnTo>
                      <a:pt x="4" y="4"/>
                    </a:lnTo>
                    <a:lnTo>
                      <a:pt x="3" y="6"/>
                    </a:lnTo>
                    <a:lnTo>
                      <a:pt x="1" y="6"/>
                    </a:lnTo>
                    <a:lnTo>
                      <a:pt x="0" y="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8" name="Freeform 107"/>
              <p:cNvSpPr>
                <a:spLocks/>
              </p:cNvSpPr>
              <p:nvPr/>
            </p:nvSpPr>
            <p:spPr bwMode="auto">
              <a:xfrm>
                <a:off x="6373733" y="4054930"/>
                <a:ext cx="8980" cy="6803"/>
              </a:xfrm>
              <a:custGeom>
                <a:avLst/>
                <a:gdLst/>
                <a:ahLst/>
                <a:cxnLst>
                  <a:cxn ang="0">
                    <a:pos x="0" y="6"/>
                  </a:cxn>
                  <a:cxn ang="0">
                    <a:pos x="1" y="1"/>
                  </a:cxn>
                  <a:cxn ang="0">
                    <a:pos x="1" y="0"/>
                  </a:cxn>
                  <a:cxn ang="0">
                    <a:pos x="3" y="1"/>
                  </a:cxn>
                  <a:cxn ang="0">
                    <a:pos x="4" y="1"/>
                  </a:cxn>
                  <a:cxn ang="0">
                    <a:pos x="5" y="0"/>
                  </a:cxn>
                  <a:cxn ang="0">
                    <a:pos x="6" y="0"/>
                  </a:cxn>
                  <a:cxn ang="0">
                    <a:pos x="6" y="1"/>
                  </a:cxn>
                  <a:cxn ang="0">
                    <a:pos x="5" y="4"/>
                  </a:cxn>
                  <a:cxn ang="0">
                    <a:pos x="4" y="4"/>
                  </a:cxn>
                  <a:cxn ang="0">
                    <a:pos x="3" y="6"/>
                  </a:cxn>
                  <a:cxn ang="0">
                    <a:pos x="1" y="6"/>
                  </a:cxn>
                  <a:cxn ang="0">
                    <a:pos x="0" y="6"/>
                  </a:cxn>
                </a:cxnLst>
                <a:rect l="0" t="0" r="r" b="b"/>
                <a:pathLst>
                  <a:path w="6" h="6">
                    <a:moveTo>
                      <a:pt x="0" y="6"/>
                    </a:moveTo>
                    <a:lnTo>
                      <a:pt x="1" y="1"/>
                    </a:lnTo>
                    <a:lnTo>
                      <a:pt x="1" y="0"/>
                    </a:lnTo>
                    <a:lnTo>
                      <a:pt x="3" y="1"/>
                    </a:lnTo>
                    <a:lnTo>
                      <a:pt x="4" y="1"/>
                    </a:lnTo>
                    <a:lnTo>
                      <a:pt x="5" y="0"/>
                    </a:lnTo>
                    <a:lnTo>
                      <a:pt x="6" y="0"/>
                    </a:lnTo>
                    <a:lnTo>
                      <a:pt x="6" y="1"/>
                    </a:lnTo>
                    <a:lnTo>
                      <a:pt x="5" y="4"/>
                    </a:lnTo>
                    <a:lnTo>
                      <a:pt x="4" y="4"/>
                    </a:lnTo>
                    <a:lnTo>
                      <a:pt x="3" y="6"/>
                    </a:lnTo>
                    <a:lnTo>
                      <a:pt x="1" y="6"/>
                    </a:lnTo>
                    <a:lnTo>
                      <a:pt x="0" y="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9" name="Freeform 108"/>
              <p:cNvSpPr>
                <a:spLocks/>
              </p:cNvSpPr>
              <p:nvPr/>
            </p:nvSpPr>
            <p:spPr bwMode="auto">
              <a:xfrm>
                <a:off x="6307025" y="4049487"/>
                <a:ext cx="61576" cy="19050"/>
              </a:xfrm>
              <a:custGeom>
                <a:avLst/>
                <a:gdLst/>
                <a:ahLst/>
                <a:cxnLst>
                  <a:cxn ang="0">
                    <a:pos x="2" y="8"/>
                  </a:cxn>
                  <a:cxn ang="0">
                    <a:pos x="4" y="8"/>
                  </a:cxn>
                  <a:cxn ang="0">
                    <a:pos x="5" y="7"/>
                  </a:cxn>
                  <a:cxn ang="0">
                    <a:pos x="9" y="5"/>
                  </a:cxn>
                  <a:cxn ang="0">
                    <a:pos x="13" y="4"/>
                  </a:cxn>
                  <a:cxn ang="0">
                    <a:pos x="14" y="5"/>
                  </a:cxn>
                  <a:cxn ang="0">
                    <a:pos x="17" y="5"/>
                  </a:cxn>
                  <a:cxn ang="0">
                    <a:pos x="20" y="7"/>
                  </a:cxn>
                  <a:cxn ang="0">
                    <a:pos x="21" y="8"/>
                  </a:cxn>
                  <a:cxn ang="0">
                    <a:pos x="25" y="10"/>
                  </a:cxn>
                  <a:cxn ang="0">
                    <a:pos x="26" y="8"/>
                  </a:cxn>
                  <a:cxn ang="0">
                    <a:pos x="33" y="8"/>
                  </a:cxn>
                  <a:cxn ang="0">
                    <a:pos x="34" y="8"/>
                  </a:cxn>
                  <a:cxn ang="0">
                    <a:pos x="36" y="10"/>
                  </a:cxn>
                  <a:cxn ang="0">
                    <a:pos x="40" y="10"/>
                  </a:cxn>
                  <a:cxn ang="0">
                    <a:pos x="41" y="10"/>
                  </a:cxn>
                  <a:cxn ang="0">
                    <a:pos x="42" y="7"/>
                  </a:cxn>
                  <a:cxn ang="0">
                    <a:pos x="44" y="7"/>
                  </a:cxn>
                  <a:cxn ang="0">
                    <a:pos x="45" y="5"/>
                  </a:cxn>
                  <a:cxn ang="0">
                    <a:pos x="46" y="5"/>
                  </a:cxn>
                  <a:cxn ang="0">
                    <a:pos x="46" y="4"/>
                  </a:cxn>
                  <a:cxn ang="0">
                    <a:pos x="46" y="0"/>
                  </a:cxn>
                  <a:cxn ang="0">
                    <a:pos x="48" y="2"/>
                  </a:cxn>
                  <a:cxn ang="0">
                    <a:pos x="48" y="5"/>
                  </a:cxn>
                  <a:cxn ang="0">
                    <a:pos x="46" y="8"/>
                  </a:cxn>
                  <a:cxn ang="0">
                    <a:pos x="45" y="11"/>
                  </a:cxn>
                  <a:cxn ang="0">
                    <a:pos x="41" y="13"/>
                  </a:cxn>
                  <a:cxn ang="0">
                    <a:pos x="40" y="13"/>
                  </a:cxn>
                  <a:cxn ang="0">
                    <a:pos x="36" y="13"/>
                  </a:cxn>
                  <a:cxn ang="0">
                    <a:pos x="33" y="15"/>
                  </a:cxn>
                  <a:cxn ang="0">
                    <a:pos x="29" y="15"/>
                  </a:cxn>
                  <a:cxn ang="0">
                    <a:pos x="25" y="15"/>
                  </a:cxn>
                  <a:cxn ang="0">
                    <a:pos x="22" y="16"/>
                  </a:cxn>
                  <a:cxn ang="0">
                    <a:pos x="20" y="16"/>
                  </a:cxn>
                  <a:cxn ang="0">
                    <a:pos x="17" y="15"/>
                  </a:cxn>
                  <a:cxn ang="0">
                    <a:pos x="12" y="15"/>
                  </a:cxn>
                  <a:cxn ang="0">
                    <a:pos x="2" y="15"/>
                  </a:cxn>
                  <a:cxn ang="0">
                    <a:pos x="1" y="15"/>
                  </a:cxn>
                  <a:cxn ang="0">
                    <a:pos x="1" y="13"/>
                  </a:cxn>
                  <a:cxn ang="0">
                    <a:pos x="0" y="10"/>
                  </a:cxn>
                  <a:cxn ang="0">
                    <a:pos x="1" y="8"/>
                  </a:cxn>
                  <a:cxn ang="0">
                    <a:pos x="2" y="8"/>
                  </a:cxn>
                </a:cxnLst>
                <a:rect l="0" t="0" r="r" b="b"/>
                <a:pathLst>
                  <a:path w="48" h="16">
                    <a:moveTo>
                      <a:pt x="2" y="8"/>
                    </a:moveTo>
                    <a:lnTo>
                      <a:pt x="4" y="8"/>
                    </a:lnTo>
                    <a:lnTo>
                      <a:pt x="5" y="7"/>
                    </a:lnTo>
                    <a:lnTo>
                      <a:pt x="9" y="5"/>
                    </a:lnTo>
                    <a:lnTo>
                      <a:pt x="13" y="4"/>
                    </a:lnTo>
                    <a:lnTo>
                      <a:pt x="14" y="5"/>
                    </a:lnTo>
                    <a:lnTo>
                      <a:pt x="17" y="5"/>
                    </a:lnTo>
                    <a:lnTo>
                      <a:pt x="20" y="7"/>
                    </a:lnTo>
                    <a:lnTo>
                      <a:pt x="21" y="8"/>
                    </a:lnTo>
                    <a:lnTo>
                      <a:pt x="25" y="10"/>
                    </a:lnTo>
                    <a:lnTo>
                      <a:pt x="26" y="8"/>
                    </a:lnTo>
                    <a:lnTo>
                      <a:pt x="33" y="8"/>
                    </a:lnTo>
                    <a:lnTo>
                      <a:pt x="34" y="8"/>
                    </a:lnTo>
                    <a:lnTo>
                      <a:pt x="36" y="10"/>
                    </a:lnTo>
                    <a:lnTo>
                      <a:pt x="40" y="10"/>
                    </a:lnTo>
                    <a:lnTo>
                      <a:pt x="41" y="10"/>
                    </a:lnTo>
                    <a:lnTo>
                      <a:pt x="42" y="7"/>
                    </a:lnTo>
                    <a:lnTo>
                      <a:pt x="44" y="7"/>
                    </a:lnTo>
                    <a:lnTo>
                      <a:pt x="45" y="5"/>
                    </a:lnTo>
                    <a:lnTo>
                      <a:pt x="46" y="5"/>
                    </a:lnTo>
                    <a:lnTo>
                      <a:pt x="46" y="4"/>
                    </a:lnTo>
                    <a:lnTo>
                      <a:pt x="46" y="0"/>
                    </a:lnTo>
                    <a:lnTo>
                      <a:pt x="48" y="2"/>
                    </a:lnTo>
                    <a:lnTo>
                      <a:pt x="48" y="5"/>
                    </a:lnTo>
                    <a:lnTo>
                      <a:pt x="46" y="8"/>
                    </a:lnTo>
                    <a:lnTo>
                      <a:pt x="45" y="11"/>
                    </a:lnTo>
                    <a:lnTo>
                      <a:pt x="41" y="13"/>
                    </a:lnTo>
                    <a:lnTo>
                      <a:pt x="40" y="13"/>
                    </a:lnTo>
                    <a:lnTo>
                      <a:pt x="36" y="13"/>
                    </a:lnTo>
                    <a:lnTo>
                      <a:pt x="33" y="15"/>
                    </a:lnTo>
                    <a:lnTo>
                      <a:pt x="29" y="15"/>
                    </a:lnTo>
                    <a:lnTo>
                      <a:pt x="25" y="15"/>
                    </a:lnTo>
                    <a:lnTo>
                      <a:pt x="22" y="16"/>
                    </a:lnTo>
                    <a:lnTo>
                      <a:pt x="20" y="16"/>
                    </a:lnTo>
                    <a:lnTo>
                      <a:pt x="17" y="15"/>
                    </a:lnTo>
                    <a:lnTo>
                      <a:pt x="12" y="15"/>
                    </a:lnTo>
                    <a:lnTo>
                      <a:pt x="2" y="15"/>
                    </a:lnTo>
                    <a:lnTo>
                      <a:pt x="1" y="15"/>
                    </a:lnTo>
                    <a:lnTo>
                      <a:pt x="1" y="13"/>
                    </a:lnTo>
                    <a:lnTo>
                      <a:pt x="0" y="10"/>
                    </a:lnTo>
                    <a:lnTo>
                      <a:pt x="1" y="8"/>
                    </a:lnTo>
                    <a:lnTo>
                      <a:pt x="2" y="8"/>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0" name="Freeform 109"/>
              <p:cNvSpPr>
                <a:spLocks/>
              </p:cNvSpPr>
              <p:nvPr/>
            </p:nvSpPr>
            <p:spPr bwMode="auto">
              <a:xfrm>
                <a:off x="6307025" y="4049487"/>
                <a:ext cx="61576" cy="19050"/>
              </a:xfrm>
              <a:custGeom>
                <a:avLst/>
                <a:gdLst/>
                <a:ahLst/>
                <a:cxnLst>
                  <a:cxn ang="0">
                    <a:pos x="2" y="8"/>
                  </a:cxn>
                  <a:cxn ang="0">
                    <a:pos x="4" y="8"/>
                  </a:cxn>
                  <a:cxn ang="0">
                    <a:pos x="5" y="7"/>
                  </a:cxn>
                  <a:cxn ang="0">
                    <a:pos x="9" y="5"/>
                  </a:cxn>
                  <a:cxn ang="0">
                    <a:pos x="13" y="4"/>
                  </a:cxn>
                  <a:cxn ang="0">
                    <a:pos x="14" y="5"/>
                  </a:cxn>
                  <a:cxn ang="0">
                    <a:pos x="17" y="5"/>
                  </a:cxn>
                  <a:cxn ang="0">
                    <a:pos x="20" y="7"/>
                  </a:cxn>
                  <a:cxn ang="0">
                    <a:pos x="21" y="8"/>
                  </a:cxn>
                  <a:cxn ang="0">
                    <a:pos x="25" y="10"/>
                  </a:cxn>
                  <a:cxn ang="0">
                    <a:pos x="26" y="8"/>
                  </a:cxn>
                  <a:cxn ang="0">
                    <a:pos x="33" y="8"/>
                  </a:cxn>
                  <a:cxn ang="0">
                    <a:pos x="34" y="8"/>
                  </a:cxn>
                  <a:cxn ang="0">
                    <a:pos x="36" y="10"/>
                  </a:cxn>
                  <a:cxn ang="0">
                    <a:pos x="40" y="10"/>
                  </a:cxn>
                  <a:cxn ang="0">
                    <a:pos x="41" y="10"/>
                  </a:cxn>
                  <a:cxn ang="0">
                    <a:pos x="42" y="7"/>
                  </a:cxn>
                  <a:cxn ang="0">
                    <a:pos x="44" y="7"/>
                  </a:cxn>
                  <a:cxn ang="0">
                    <a:pos x="45" y="5"/>
                  </a:cxn>
                  <a:cxn ang="0">
                    <a:pos x="46" y="5"/>
                  </a:cxn>
                  <a:cxn ang="0">
                    <a:pos x="46" y="4"/>
                  </a:cxn>
                  <a:cxn ang="0">
                    <a:pos x="46" y="0"/>
                  </a:cxn>
                  <a:cxn ang="0">
                    <a:pos x="48" y="2"/>
                  </a:cxn>
                  <a:cxn ang="0">
                    <a:pos x="48" y="5"/>
                  </a:cxn>
                  <a:cxn ang="0">
                    <a:pos x="46" y="8"/>
                  </a:cxn>
                  <a:cxn ang="0">
                    <a:pos x="45" y="11"/>
                  </a:cxn>
                  <a:cxn ang="0">
                    <a:pos x="41" y="13"/>
                  </a:cxn>
                  <a:cxn ang="0">
                    <a:pos x="40" y="13"/>
                  </a:cxn>
                  <a:cxn ang="0">
                    <a:pos x="36" y="13"/>
                  </a:cxn>
                  <a:cxn ang="0">
                    <a:pos x="33" y="15"/>
                  </a:cxn>
                  <a:cxn ang="0">
                    <a:pos x="29" y="15"/>
                  </a:cxn>
                  <a:cxn ang="0">
                    <a:pos x="25" y="15"/>
                  </a:cxn>
                  <a:cxn ang="0">
                    <a:pos x="22" y="16"/>
                  </a:cxn>
                  <a:cxn ang="0">
                    <a:pos x="20" y="16"/>
                  </a:cxn>
                  <a:cxn ang="0">
                    <a:pos x="17" y="15"/>
                  </a:cxn>
                  <a:cxn ang="0">
                    <a:pos x="12" y="15"/>
                  </a:cxn>
                  <a:cxn ang="0">
                    <a:pos x="2" y="15"/>
                  </a:cxn>
                  <a:cxn ang="0">
                    <a:pos x="1" y="15"/>
                  </a:cxn>
                  <a:cxn ang="0">
                    <a:pos x="1" y="13"/>
                  </a:cxn>
                  <a:cxn ang="0">
                    <a:pos x="0" y="10"/>
                  </a:cxn>
                  <a:cxn ang="0">
                    <a:pos x="1" y="8"/>
                  </a:cxn>
                  <a:cxn ang="0">
                    <a:pos x="2" y="8"/>
                  </a:cxn>
                </a:cxnLst>
                <a:rect l="0" t="0" r="r" b="b"/>
                <a:pathLst>
                  <a:path w="48" h="16">
                    <a:moveTo>
                      <a:pt x="2" y="8"/>
                    </a:moveTo>
                    <a:lnTo>
                      <a:pt x="4" y="8"/>
                    </a:lnTo>
                    <a:lnTo>
                      <a:pt x="5" y="7"/>
                    </a:lnTo>
                    <a:lnTo>
                      <a:pt x="9" y="5"/>
                    </a:lnTo>
                    <a:lnTo>
                      <a:pt x="13" y="4"/>
                    </a:lnTo>
                    <a:lnTo>
                      <a:pt x="14" y="5"/>
                    </a:lnTo>
                    <a:lnTo>
                      <a:pt x="17" y="5"/>
                    </a:lnTo>
                    <a:lnTo>
                      <a:pt x="20" y="7"/>
                    </a:lnTo>
                    <a:lnTo>
                      <a:pt x="21" y="8"/>
                    </a:lnTo>
                    <a:lnTo>
                      <a:pt x="25" y="10"/>
                    </a:lnTo>
                    <a:lnTo>
                      <a:pt x="26" y="8"/>
                    </a:lnTo>
                    <a:lnTo>
                      <a:pt x="33" y="8"/>
                    </a:lnTo>
                    <a:lnTo>
                      <a:pt x="34" y="8"/>
                    </a:lnTo>
                    <a:lnTo>
                      <a:pt x="36" y="10"/>
                    </a:lnTo>
                    <a:lnTo>
                      <a:pt x="40" y="10"/>
                    </a:lnTo>
                    <a:lnTo>
                      <a:pt x="41" y="10"/>
                    </a:lnTo>
                    <a:lnTo>
                      <a:pt x="42" y="7"/>
                    </a:lnTo>
                    <a:lnTo>
                      <a:pt x="44" y="7"/>
                    </a:lnTo>
                    <a:lnTo>
                      <a:pt x="45" y="5"/>
                    </a:lnTo>
                    <a:lnTo>
                      <a:pt x="46" y="5"/>
                    </a:lnTo>
                    <a:lnTo>
                      <a:pt x="46" y="4"/>
                    </a:lnTo>
                    <a:lnTo>
                      <a:pt x="46" y="0"/>
                    </a:lnTo>
                    <a:lnTo>
                      <a:pt x="48" y="2"/>
                    </a:lnTo>
                    <a:lnTo>
                      <a:pt x="48" y="5"/>
                    </a:lnTo>
                    <a:lnTo>
                      <a:pt x="46" y="8"/>
                    </a:lnTo>
                    <a:lnTo>
                      <a:pt x="45" y="11"/>
                    </a:lnTo>
                    <a:lnTo>
                      <a:pt x="41" y="13"/>
                    </a:lnTo>
                    <a:lnTo>
                      <a:pt x="40" y="13"/>
                    </a:lnTo>
                    <a:lnTo>
                      <a:pt x="36" y="13"/>
                    </a:lnTo>
                    <a:lnTo>
                      <a:pt x="33" y="15"/>
                    </a:lnTo>
                    <a:lnTo>
                      <a:pt x="29" y="15"/>
                    </a:lnTo>
                    <a:lnTo>
                      <a:pt x="25" y="15"/>
                    </a:lnTo>
                    <a:lnTo>
                      <a:pt x="22" y="16"/>
                    </a:lnTo>
                    <a:lnTo>
                      <a:pt x="20" y="16"/>
                    </a:lnTo>
                    <a:lnTo>
                      <a:pt x="17" y="15"/>
                    </a:lnTo>
                    <a:lnTo>
                      <a:pt x="12" y="15"/>
                    </a:lnTo>
                    <a:lnTo>
                      <a:pt x="2" y="15"/>
                    </a:lnTo>
                    <a:lnTo>
                      <a:pt x="1" y="15"/>
                    </a:lnTo>
                    <a:lnTo>
                      <a:pt x="1" y="13"/>
                    </a:lnTo>
                    <a:lnTo>
                      <a:pt x="0" y="10"/>
                    </a:lnTo>
                    <a:lnTo>
                      <a:pt x="1" y="8"/>
                    </a:lnTo>
                    <a:lnTo>
                      <a:pt x="2" y="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1" name="Freeform 110"/>
              <p:cNvSpPr>
                <a:spLocks/>
              </p:cNvSpPr>
              <p:nvPr/>
            </p:nvSpPr>
            <p:spPr bwMode="auto">
              <a:xfrm>
                <a:off x="6292915" y="4076701"/>
                <a:ext cx="34636" cy="23132"/>
              </a:xfrm>
              <a:custGeom>
                <a:avLst/>
                <a:gdLst/>
                <a:ahLst/>
                <a:cxnLst>
                  <a:cxn ang="0">
                    <a:pos x="13" y="0"/>
                  </a:cxn>
                  <a:cxn ang="0">
                    <a:pos x="16" y="4"/>
                  </a:cxn>
                  <a:cxn ang="0">
                    <a:pos x="17" y="4"/>
                  </a:cxn>
                  <a:cxn ang="0">
                    <a:pos x="19" y="5"/>
                  </a:cxn>
                  <a:cxn ang="0">
                    <a:pos x="20" y="7"/>
                  </a:cxn>
                  <a:cxn ang="0">
                    <a:pos x="23" y="8"/>
                  </a:cxn>
                  <a:cxn ang="0">
                    <a:pos x="25" y="13"/>
                  </a:cxn>
                  <a:cxn ang="0">
                    <a:pos x="27" y="16"/>
                  </a:cxn>
                  <a:cxn ang="0">
                    <a:pos x="25" y="18"/>
                  </a:cxn>
                  <a:cxn ang="0">
                    <a:pos x="21" y="19"/>
                  </a:cxn>
                  <a:cxn ang="0">
                    <a:pos x="19" y="19"/>
                  </a:cxn>
                  <a:cxn ang="0">
                    <a:pos x="16" y="15"/>
                  </a:cxn>
                  <a:cxn ang="0">
                    <a:pos x="12" y="13"/>
                  </a:cxn>
                  <a:cxn ang="0">
                    <a:pos x="9" y="10"/>
                  </a:cxn>
                  <a:cxn ang="0">
                    <a:pos x="5" y="10"/>
                  </a:cxn>
                  <a:cxn ang="0">
                    <a:pos x="3" y="10"/>
                  </a:cxn>
                  <a:cxn ang="0">
                    <a:pos x="0" y="7"/>
                  </a:cxn>
                  <a:cxn ang="0">
                    <a:pos x="0" y="4"/>
                  </a:cxn>
                  <a:cxn ang="0">
                    <a:pos x="1" y="4"/>
                  </a:cxn>
                  <a:cxn ang="0">
                    <a:pos x="4" y="2"/>
                  </a:cxn>
                  <a:cxn ang="0">
                    <a:pos x="8" y="2"/>
                  </a:cxn>
                  <a:cxn ang="0">
                    <a:pos x="11" y="2"/>
                  </a:cxn>
                  <a:cxn ang="0">
                    <a:pos x="12" y="2"/>
                  </a:cxn>
                  <a:cxn ang="0">
                    <a:pos x="13" y="0"/>
                  </a:cxn>
                </a:cxnLst>
                <a:rect l="0" t="0" r="r" b="b"/>
                <a:pathLst>
                  <a:path w="27" h="19">
                    <a:moveTo>
                      <a:pt x="13" y="0"/>
                    </a:moveTo>
                    <a:lnTo>
                      <a:pt x="16" y="4"/>
                    </a:lnTo>
                    <a:lnTo>
                      <a:pt x="17" y="4"/>
                    </a:lnTo>
                    <a:lnTo>
                      <a:pt x="19" y="5"/>
                    </a:lnTo>
                    <a:lnTo>
                      <a:pt x="20" y="7"/>
                    </a:lnTo>
                    <a:lnTo>
                      <a:pt x="23" y="8"/>
                    </a:lnTo>
                    <a:lnTo>
                      <a:pt x="25" y="13"/>
                    </a:lnTo>
                    <a:lnTo>
                      <a:pt x="27" y="16"/>
                    </a:lnTo>
                    <a:lnTo>
                      <a:pt x="25" y="18"/>
                    </a:lnTo>
                    <a:lnTo>
                      <a:pt x="21" y="19"/>
                    </a:lnTo>
                    <a:lnTo>
                      <a:pt x="19" y="19"/>
                    </a:lnTo>
                    <a:lnTo>
                      <a:pt x="16" y="15"/>
                    </a:lnTo>
                    <a:lnTo>
                      <a:pt x="12" y="13"/>
                    </a:lnTo>
                    <a:lnTo>
                      <a:pt x="9" y="10"/>
                    </a:lnTo>
                    <a:lnTo>
                      <a:pt x="5" y="10"/>
                    </a:lnTo>
                    <a:lnTo>
                      <a:pt x="3" y="10"/>
                    </a:lnTo>
                    <a:lnTo>
                      <a:pt x="0" y="7"/>
                    </a:lnTo>
                    <a:lnTo>
                      <a:pt x="0" y="4"/>
                    </a:lnTo>
                    <a:lnTo>
                      <a:pt x="1" y="4"/>
                    </a:lnTo>
                    <a:lnTo>
                      <a:pt x="4" y="2"/>
                    </a:lnTo>
                    <a:lnTo>
                      <a:pt x="8" y="2"/>
                    </a:lnTo>
                    <a:lnTo>
                      <a:pt x="11" y="2"/>
                    </a:lnTo>
                    <a:lnTo>
                      <a:pt x="12" y="2"/>
                    </a:lnTo>
                    <a:lnTo>
                      <a:pt x="13"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2" name="Freeform 111"/>
              <p:cNvSpPr>
                <a:spLocks/>
              </p:cNvSpPr>
              <p:nvPr/>
            </p:nvSpPr>
            <p:spPr bwMode="auto">
              <a:xfrm>
                <a:off x="6292915" y="4076701"/>
                <a:ext cx="34636" cy="23132"/>
              </a:xfrm>
              <a:custGeom>
                <a:avLst/>
                <a:gdLst/>
                <a:ahLst/>
                <a:cxnLst>
                  <a:cxn ang="0">
                    <a:pos x="13" y="0"/>
                  </a:cxn>
                  <a:cxn ang="0">
                    <a:pos x="16" y="4"/>
                  </a:cxn>
                  <a:cxn ang="0">
                    <a:pos x="17" y="4"/>
                  </a:cxn>
                  <a:cxn ang="0">
                    <a:pos x="19" y="5"/>
                  </a:cxn>
                  <a:cxn ang="0">
                    <a:pos x="20" y="7"/>
                  </a:cxn>
                  <a:cxn ang="0">
                    <a:pos x="23" y="8"/>
                  </a:cxn>
                  <a:cxn ang="0">
                    <a:pos x="25" y="13"/>
                  </a:cxn>
                  <a:cxn ang="0">
                    <a:pos x="27" y="16"/>
                  </a:cxn>
                  <a:cxn ang="0">
                    <a:pos x="25" y="18"/>
                  </a:cxn>
                  <a:cxn ang="0">
                    <a:pos x="21" y="19"/>
                  </a:cxn>
                  <a:cxn ang="0">
                    <a:pos x="19" y="19"/>
                  </a:cxn>
                  <a:cxn ang="0">
                    <a:pos x="16" y="15"/>
                  </a:cxn>
                  <a:cxn ang="0">
                    <a:pos x="12" y="13"/>
                  </a:cxn>
                  <a:cxn ang="0">
                    <a:pos x="9" y="10"/>
                  </a:cxn>
                  <a:cxn ang="0">
                    <a:pos x="5" y="10"/>
                  </a:cxn>
                  <a:cxn ang="0">
                    <a:pos x="3" y="10"/>
                  </a:cxn>
                  <a:cxn ang="0">
                    <a:pos x="0" y="7"/>
                  </a:cxn>
                  <a:cxn ang="0">
                    <a:pos x="0" y="4"/>
                  </a:cxn>
                  <a:cxn ang="0">
                    <a:pos x="1" y="4"/>
                  </a:cxn>
                  <a:cxn ang="0">
                    <a:pos x="4" y="2"/>
                  </a:cxn>
                  <a:cxn ang="0">
                    <a:pos x="8" y="2"/>
                  </a:cxn>
                  <a:cxn ang="0">
                    <a:pos x="11" y="2"/>
                  </a:cxn>
                  <a:cxn ang="0">
                    <a:pos x="12" y="2"/>
                  </a:cxn>
                  <a:cxn ang="0">
                    <a:pos x="13" y="0"/>
                  </a:cxn>
                </a:cxnLst>
                <a:rect l="0" t="0" r="r" b="b"/>
                <a:pathLst>
                  <a:path w="27" h="19">
                    <a:moveTo>
                      <a:pt x="13" y="0"/>
                    </a:moveTo>
                    <a:lnTo>
                      <a:pt x="16" y="4"/>
                    </a:lnTo>
                    <a:lnTo>
                      <a:pt x="17" y="4"/>
                    </a:lnTo>
                    <a:lnTo>
                      <a:pt x="19" y="5"/>
                    </a:lnTo>
                    <a:lnTo>
                      <a:pt x="20" y="7"/>
                    </a:lnTo>
                    <a:lnTo>
                      <a:pt x="23" y="8"/>
                    </a:lnTo>
                    <a:lnTo>
                      <a:pt x="25" y="13"/>
                    </a:lnTo>
                    <a:lnTo>
                      <a:pt x="27" y="16"/>
                    </a:lnTo>
                    <a:lnTo>
                      <a:pt x="25" y="18"/>
                    </a:lnTo>
                    <a:lnTo>
                      <a:pt x="21" y="19"/>
                    </a:lnTo>
                    <a:lnTo>
                      <a:pt x="19" y="19"/>
                    </a:lnTo>
                    <a:lnTo>
                      <a:pt x="16" y="15"/>
                    </a:lnTo>
                    <a:lnTo>
                      <a:pt x="12" y="13"/>
                    </a:lnTo>
                    <a:lnTo>
                      <a:pt x="9" y="10"/>
                    </a:lnTo>
                    <a:lnTo>
                      <a:pt x="5" y="10"/>
                    </a:lnTo>
                    <a:lnTo>
                      <a:pt x="3" y="10"/>
                    </a:lnTo>
                    <a:lnTo>
                      <a:pt x="0" y="7"/>
                    </a:lnTo>
                    <a:lnTo>
                      <a:pt x="0" y="4"/>
                    </a:lnTo>
                    <a:lnTo>
                      <a:pt x="1" y="4"/>
                    </a:lnTo>
                    <a:lnTo>
                      <a:pt x="4" y="2"/>
                    </a:lnTo>
                    <a:lnTo>
                      <a:pt x="8" y="2"/>
                    </a:lnTo>
                    <a:lnTo>
                      <a:pt x="11" y="2"/>
                    </a:lnTo>
                    <a:lnTo>
                      <a:pt x="12" y="2"/>
                    </a:lnTo>
                    <a:lnTo>
                      <a:pt x="13"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3" name="Freeform 112"/>
              <p:cNvSpPr>
                <a:spLocks/>
              </p:cNvSpPr>
              <p:nvPr/>
            </p:nvSpPr>
            <p:spPr bwMode="auto">
              <a:xfrm>
                <a:off x="6249298" y="4049486"/>
                <a:ext cx="46182" cy="23132"/>
              </a:xfrm>
              <a:custGeom>
                <a:avLst/>
                <a:gdLst/>
                <a:ahLst/>
                <a:cxnLst>
                  <a:cxn ang="0">
                    <a:pos x="4" y="7"/>
                  </a:cxn>
                  <a:cxn ang="0">
                    <a:pos x="7" y="7"/>
                  </a:cxn>
                  <a:cxn ang="0">
                    <a:pos x="12" y="8"/>
                  </a:cxn>
                  <a:cxn ang="0">
                    <a:pos x="15" y="10"/>
                  </a:cxn>
                  <a:cxn ang="0">
                    <a:pos x="16" y="11"/>
                  </a:cxn>
                  <a:cxn ang="0">
                    <a:pos x="18" y="11"/>
                  </a:cxn>
                  <a:cxn ang="0">
                    <a:pos x="19" y="11"/>
                  </a:cxn>
                  <a:cxn ang="0">
                    <a:pos x="20" y="11"/>
                  </a:cxn>
                  <a:cxn ang="0">
                    <a:pos x="22" y="11"/>
                  </a:cxn>
                  <a:cxn ang="0">
                    <a:pos x="22" y="10"/>
                  </a:cxn>
                  <a:cxn ang="0">
                    <a:pos x="19" y="8"/>
                  </a:cxn>
                  <a:cxn ang="0">
                    <a:pos x="16" y="5"/>
                  </a:cxn>
                  <a:cxn ang="0">
                    <a:pos x="16" y="2"/>
                  </a:cxn>
                  <a:cxn ang="0">
                    <a:pos x="18" y="0"/>
                  </a:cxn>
                  <a:cxn ang="0">
                    <a:pos x="20" y="4"/>
                  </a:cxn>
                  <a:cxn ang="0">
                    <a:pos x="23" y="5"/>
                  </a:cxn>
                  <a:cxn ang="0">
                    <a:pos x="24" y="5"/>
                  </a:cxn>
                  <a:cxn ang="0">
                    <a:pos x="27" y="5"/>
                  </a:cxn>
                  <a:cxn ang="0">
                    <a:pos x="30" y="7"/>
                  </a:cxn>
                  <a:cxn ang="0">
                    <a:pos x="30" y="8"/>
                  </a:cxn>
                  <a:cxn ang="0">
                    <a:pos x="32" y="5"/>
                  </a:cxn>
                  <a:cxn ang="0">
                    <a:pos x="34" y="7"/>
                  </a:cxn>
                  <a:cxn ang="0">
                    <a:pos x="35" y="8"/>
                  </a:cxn>
                  <a:cxn ang="0">
                    <a:pos x="35" y="11"/>
                  </a:cxn>
                  <a:cxn ang="0">
                    <a:pos x="36" y="11"/>
                  </a:cxn>
                  <a:cxn ang="0">
                    <a:pos x="35" y="13"/>
                  </a:cxn>
                  <a:cxn ang="0">
                    <a:pos x="32" y="11"/>
                  </a:cxn>
                  <a:cxn ang="0">
                    <a:pos x="32" y="13"/>
                  </a:cxn>
                  <a:cxn ang="0">
                    <a:pos x="32" y="15"/>
                  </a:cxn>
                  <a:cxn ang="0">
                    <a:pos x="28" y="15"/>
                  </a:cxn>
                  <a:cxn ang="0">
                    <a:pos x="26" y="13"/>
                  </a:cxn>
                  <a:cxn ang="0">
                    <a:pos x="26" y="11"/>
                  </a:cxn>
                  <a:cxn ang="0">
                    <a:pos x="22" y="15"/>
                  </a:cxn>
                  <a:cxn ang="0">
                    <a:pos x="18" y="16"/>
                  </a:cxn>
                  <a:cxn ang="0">
                    <a:pos x="14" y="18"/>
                  </a:cxn>
                  <a:cxn ang="0">
                    <a:pos x="7" y="19"/>
                  </a:cxn>
                  <a:cxn ang="0">
                    <a:pos x="4" y="19"/>
                  </a:cxn>
                  <a:cxn ang="0">
                    <a:pos x="2" y="18"/>
                  </a:cxn>
                  <a:cxn ang="0">
                    <a:pos x="2" y="16"/>
                  </a:cxn>
                  <a:cxn ang="0">
                    <a:pos x="2" y="13"/>
                  </a:cxn>
                  <a:cxn ang="0">
                    <a:pos x="0" y="11"/>
                  </a:cxn>
                  <a:cxn ang="0">
                    <a:pos x="4" y="8"/>
                  </a:cxn>
                  <a:cxn ang="0">
                    <a:pos x="4" y="7"/>
                  </a:cxn>
                </a:cxnLst>
                <a:rect l="0" t="0" r="r" b="b"/>
                <a:pathLst>
                  <a:path w="36" h="19">
                    <a:moveTo>
                      <a:pt x="4" y="7"/>
                    </a:moveTo>
                    <a:lnTo>
                      <a:pt x="7" y="7"/>
                    </a:lnTo>
                    <a:lnTo>
                      <a:pt x="12" y="8"/>
                    </a:lnTo>
                    <a:lnTo>
                      <a:pt x="15" y="10"/>
                    </a:lnTo>
                    <a:lnTo>
                      <a:pt x="16" y="11"/>
                    </a:lnTo>
                    <a:lnTo>
                      <a:pt x="18" y="11"/>
                    </a:lnTo>
                    <a:lnTo>
                      <a:pt x="19" y="11"/>
                    </a:lnTo>
                    <a:lnTo>
                      <a:pt x="20" y="11"/>
                    </a:lnTo>
                    <a:lnTo>
                      <a:pt x="22" y="11"/>
                    </a:lnTo>
                    <a:lnTo>
                      <a:pt x="22" y="10"/>
                    </a:lnTo>
                    <a:lnTo>
                      <a:pt x="19" y="8"/>
                    </a:lnTo>
                    <a:lnTo>
                      <a:pt x="16" y="5"/>
                    </a:lnTo>
                    <a:lnTo>
                      <a:pt x="16" y="2"/>
                    </a:lnTo>
                    <a:lnTo>
                      <a:pt x="18" y="0"/>
                    </a:lnTo>
                    <a:lnTo>
                      <a:pt x="20" y="4"/>
                    </a:lnTo>
                    <a:lnTo>
                      <a:pt x="23" y="5"/>
                    </a:lnTo>
                    <a:lnTo>
                      <a:pt x="24" y="5"/>
                    </a:lnTo>
                    <a:lnTo>
                      <a:pt x="27" y="5"/>
                    </a:lnTo>
                    <a:lnTo>
                      <a:pt x="30" y="7"/>
                    </a:lnTo>
                    <a:lnTo>
                      <a:pt x="30" y="8"/>
                    </a:lnTo>
                    <a:lnTo>
                      <a:pt x="32" y="5"/>
                    </a:lnTo>
                    <a:lnTo>
                      <a:pt x="34" y="7"/>
                    </a:lnTo>
                    <a:lnTo>
                      <a:pt x="35" y="8"/>
                    </a:lnTo>
                    <a:lnTo>
                      <a:pt x="35" y="11"/>
                    </a:lnTo>
                    <a:lnTo>
                      <a:pt x="36" y="11"/>
                    </a:lnTo>
                    <a:lnTo>
                      <a:pt x="35" y="13"/>
                    </a:lnTo>
                    <a:lnTo>
                      <a:pt x="32" y="11"/>
                    </a:lnTo>
                    <a:lnTo>
                      <a:pt x="32" y="13"/>
                    </a:lnTo>
                    <a:lnTo>
                      <a:pt x="32" y="15"/>
                    </a:lnTo>
                    <a:lnTo>
                      <a:pt x="28" y="15"/>
                    </a:lnTo>
                    <a:lnTo>
                      <a:pt x="26" y="13"/>
                    </a:lnTo>
                    <a:lnTo>
                      <a:pt x="26" y="11"/>
                    </a:lnTo>
                    <a:lnTo>
                      <a:pt x="22" y="15"/>
                    </a:lnTo>
                    <a:lnTo>
                      <a:pt x="18" y="16"/>
                    </a:lnTo>
                    <a:lnTo>
                      <a:pt x="14" y="18"/>
                    </a:lnTo>
                    <a:lnTo>
                      <a:pt x="7" y="19"/>
                    </a:lnTo>
                    <a:lnTo>
                      <a:pt x="4" y="19"/>
                    </a:lnTo>
                    <a:lnTo>
                      <a:pt x="2" y="18"/>
                    </a:lnTo>
                    <a:lnTo>
                      <a:pt x="2" y="16"/>
                    </a:lnTo>
                    <a:lnTo>
                      <a:pt x="2" y="13"/>
                    </a:lnTo>
                    <a:lnTo>
                      <a:pt x="0" y="11"/>
                    </a:lnTo>
                    <a:lnTo>
                      <a:pt x="4" y="8"/>
                    </a:lnTo>
                    <a:lnTo>
                      <a:pt x="4" y="7"/>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4" name="Freeform 113"/>
              <p:cNvSpPr>
                <a:spLocks/>
              </p:cNvSpPr>
              <p:nvPr/>
            </p:nvSpPr>
            <p:spPr bwMode="auto">
              <a:xfrm>
                <a:off x="6249298" y="4049486"/>
                <a:ext cx="46182" cy="23132"/>
              </a:xfrm>
              <a:custGeom>
                <a:avLst/>
                <a:gdLst/>
                <a:ahLst/>
                <a:cxnLst>
                  <a:cxn ang="0">
                    <a:pos x="4" y="7"/>
                  </a:cxn>
                  <a:cxn ang="0">
                    <a:pos x="7" y="7"/>
                  </a:cxn>
                  <a:cxn ang="0">
                    <a:pos x="12" y="8"/>
                  </a:cxn>
                  <a:cxn ang="0">
                    <a:pos x="15" y="10"/>
                  </a:cxn>
                  <a:cxn ang="0">
                    <a:pos x="16" y="11"/>
                  </a:cxn>
                  <a:cxn ang="0">
                    <a:pos x="18" y="11"/>
                  </a:cxn>
                  <a:cxn ang="0">
                    <a:pos x="19" y="11"/>
                  </a:cxn>
                  <a:cxn ang="0">
                    <a:pos x="20" y="11"/>
                  </a:cxn>
                  <a:cxn ang="0">
                    <a:pos x="22" y="11"/>
                  </a:cxn>
                  <a:cxn ang="0">
                    <a:pos x="22" y="10"/>
                  </a:cxn>
                  <a:cxn ang="0">
                    <a:pos x="19" y="8"/>
                  </a:cxn>
                  <a:cxn ang="0">
                    <a:pos x="16" y="5"/>
                  </a:cxn>
                  <a:cxn ang="0">
                    <a:pos x="16" y="2"/>
                  </a:cxn>
                  <a:cxn ang="0">
                    <a:pos x="18" y="0"/>
                  </a:cxn>
                  <a:cxn ang="0">
                    <a:pos x="20" y="4"/>
                  </a:cxn>
                  <a:cxn ang="0">
                    <a:pos x="23" y="5"/>
                  </a:cxn>
                  <a:cxn ang="0">
                    <a:pos x="24" y="5"/>
                  </a:cxn>
                  <a:cxn ang="0">
                    <a:pos x="27" y="5"/>
                  </a:cxn>
                  <a:cxn ang="0">
                    <a:pos x="30" y="7"/>
                  </a:cxn>
                  <a:cxn ang="0">
                    <a:pos x="30" y="8"/>
                  </a:cxn>
                  <a:cxn ang="0">
                    <a:pos x="32" y="5"/>
                  </a:cxn>
                  <a:cxn ang="0">
                    <a:pos x="34" y="7"/>
                  </a:cxn>
                  <a:cxn ang="0">
                    <a:pos x="35" y="8"/>
                  </a:cxn>
                  <a:cxn ang="0">
                    <a:pos x="35" y="11"/>
                  </a:cxn>
                  <a:cxn ang="0">
                    <a:pos x="36" y="11"/>
                  </a:cxn>
                  <a:cxn ang="0">
                    <a:pos x="35" y="13"/>
                  </a:cxn>
                  <a:cxn ang="0">
                    <a:pos x="32" y="11"/>
                  </a:cxn>
                  <a:cxn ang="0">
                    <a:pos x="32" y="13"/>
                  </a:cxn>
                  <a:cxn ang="0">
                    <a:pos x="32" y="15"/>
                  </a:cxn>
                  <a:cxn ang="0">
                    <a:pos x="28" y="15"/>
                  </a:cxn>
                  <a:cxn ang="0">
                    <a:pos x="26" y="13"/>
                  </a:cxn>
                  <a:cxn ang="0">
                    <a:pos x="26" y="11"/>
                  </a:cxn>
                  <a:cxn ang="0">
                    <a:pos x="22" y="15"/>
                  </a:cxn>
                  <a:cxn ang="0">
                    <a:pos x="18" y="16"/>
                  </a:cxn>
                  <a:cxn ang="0">
                    <a:pos x="14" y="18"/>
                  </a:cxn>
                  <a:cxn ang="0">
                    <a:pos x="7" y="19"/>
                  </a:cxn>
                  <a:cxn ang="0">
                    <a:pos x="4" y="19"/>
                  </a:cxn>
                  <a:cxn ang="0">
                    <a:pos x="2" y="18"/>
                  </a:cxn>
                  <a:cxn ang="0">
                    <a:pos x="2" y="16"/>
                  </a:cxn>
                  <a:cxn ang="0">
                    <a:pos x="2" y="13"/>
                  </a:cxn>
                  <a:cxn ang="0">
                    <a:pos x="0" y="11"/>
                  </a:cxn>
                  <a:cxn ang="0">
                    <a:pos x="4" y="8"/>
                  </a:cxn>
                  <a:cxn ang="0">
                    <a:pos x="4" y="7"/>
                  </a:cxn>
                </a:cxnLst>
                <a:rect l="0" t="0" r="r" b="b"/>
                <a:pathLst>
                  <a:path w="36" h="19">
                    <a:moveTo>
                      <a:pt x="4" y="7"/>
                    </a:moveTo>
                    <a:lnTo>
                      <a:pt x="7" y="7"/>
                    </a:lnTo>
                    <a:lnTo>
                      <a:pt x="12" y="8"/>
                    </a:lnTo>
                    <a:lnTo>
                      <a:pt x="15" y="10"/>
                    </a:lnTo>
                    <a:lnTo>
                      <a:pt x="16" y="11"/>
                    </a:lnTo>
                    <a:lnTo>
                      <a:pt x="18" y="11"/>
                    </a:lnTo>
                    <a:lnTo>
                      <a:pt x="19" y="11"/>
                    </a:lnTo>
                    <a:lnTo>
                      <a:pt x="20" y="11"/>
                    </a:lnTo>
                    <a:lnTo>
                      <a:pt x="22" y="11"/>
                    </a:lnTo>
                    <a:lnTo>
                      <a:pt x="22" y="10"/>
                    </a:lnTo>
                    <a:lnTo>
                      <a:pt x="19" y="8"/>
                    </a:lnTo>
                    <a:lnTo>
                      <a:pt x="16" y="5"/>
                    </a:lnTo>
                    <a:lnTo>
                      <a:pt x="16" y="2"/>
                    </a:lnTo>
                    <a:lnTo>
                      <a:pt x="18" y="0"/>
                    </a:lnTo>
                    <a:lnTo>
                      <a:pt x="20" y="4"/>
                    </a:lnTo>
                    <a:lnTo>
                      <a:pt x="23" y="5"/>
                    </a:lnTo>
                    <a:lnTo>
                      <a:pt x="24" y="5"/>
                    </a:lnTo>
                    <a:lnTo>
                      <a:pt x="27" y="5"/>
                    </a:lnTo>
                    <a:lnTo>
                      <a:pt x="30" y="7"/>
                    </a:lnTo>
                    <a:lnTo>
                      <a:pt x="30" y="8"/>
                    </a:lnTo>
                    <a:lnTo>
                      <a:pt x="32" y="5"/>
                    </a:lnTo>
                    <a:lnTo>
                      <a:pt x="34" y="7"/>
                    </a:lnTo>
                    <a:lnTo>
                      <a:pt x="35" y="8"/>
                    </a:lnTo>
                    <a:lnTo>
                      <a:pt x="35" y="11"/>
                    </a:lnTo>
                    <a:lnTo>
                      <a:pt x="36" y="11"/>
                    </a:lnTo>
                    <a:lnTo>
                      <a:pt x="35" y="13"/>
                    </a:lnTo>
                    <a:lnTo>
                      <a:pt x="32" y="11"/>
                    </a:lnTo>
                    <a:lnTo>
                      <a:pt x="32" y="13"/>
                    </a:lnTo>
                    <a:lnTo>
                      <a:pt x="32" y="15"/>
                    </a:lnTo>
                    <a:lnTo>
                      <a:pt x="28" y="15"/>
                    </a:lnTo>
                    <a:lnTo>
                      <a:pt x="26" y="13"/>
                    </a:lnTo>
                    <a:lnTo>
                      <a:pt x="26" y="11"/>
                    </a:lnTo>
                    <a:lnTo>
                      <a:pt x="22" y="15"/>
                    </a:lnTo>
                    <a:lnTo>
                      <a:pt x="18" y="16"/>
                    </a:lnTo>
                    <a:lnTo>
                      <a:pt x="14" y="18"/>
                    </a:lnTo>
                    <a:lnTo>
                      <a:pt x="7" y="19"/>
                    </a:lnTo>
                    <a:lnTo>
                      <a:pt x="4" y="19"/>
                    </a:lnTo>
                    <a:lnTo>
                      <a:pt x="2" y="18"/>
                    </a:lnTo>
                    <a:lnTo>
                      <a:pt x="2" y="16"/>
                    </a:lnTo>
                    <a:lnTo>
                      <a:pt x="2" y="13"/>
                    </a:lnTo>
                    <a:lnTo>
                      <a:pt x="0" y="11"/>
                    </a:lnTo>
                    <a:lnTo>
                      <a:pt x="4" y="8"/>
                    </a:lnTo>
                    <a:lnTo>
                      <a:pt x="4" y="7"/>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5" name="Freeform 114"/>
              <p:cNvSpPr>
                <a:spLocks/>
              </p:cNvSpPr>
              <p:nvPr/>
            </p:nvSpPr>
            <p:spPr bwMode="auto">
              <a:xfrm>
                <a:off x="6233904" y="4054930"/>
                <a:ext cx="14111" cy="13607"/>
              </a:xfrm>
              <a:custGeom>
                <a:avLst/>
                <a:gdLst/>
                <a:ahLst/>
                <a:cxnLst>
                  <a:cxn ang="0">
                    <a:pos x="3" y="4"/>
                  </a:cxn>
                  <a:cxn ang="0">
                    <a:pos x="4" y="3"/>
                  </a:cxn>
                  <a:cxn ang="0">
                    <a:pos x="5" y="3"/>
                  </a:cxn>
                  <a:cxn ang="0">
                    <a:pos x="7" y="0"/>
                  </a:cxn>
                  <a:cxn ang="0">
                    <a:pos x="9" y="0"/>
                  </a:cxn>
                  <a:cxn ang="0">
                    <a:pos x="12" y="1"/>
                  </a:cxn>
                  <a:cxn ang="0">
                    <a:pos x="12" y="6"/>
                  </a:cxn>
                  <a:cxn ang="0">
                    <a:pos x="11" y="9"/>
                  </a:cxn>
                  <a:cxn ang="0">
                    <a:pos x="11" y="12"/>
                  </a:cxn>
                  <a:cxn ang="0">
                    <a:pos x="9" y="12"/>
                  </a:cxn>
                  <a:cxn ang="0">
                    <a:pos x="3" y="12"/>
                  </a:cxn>
                  <a:cxn ang="0">
                    <a:pos x="0" y="12"/>
                  </a:cxn>
                  <a:cxn ang="0">
                    <a:pos x="0" y="9"/>
                  </a:cxn>
                  <a:cxn ang="0">
                    <a:pos x="3" y="7"/>
                  </a:cxn>
                  <a:cxn ang="0">
                    <a:pos x="3" y="6"/>
                  </a:cxn>
                  <a:cxn ang="0">
                    <a:pos x="3" y="4"/>
                  </a:cxn>
                </a:cxnLst>
                <a:rect l="0" t="0" r="r" b="b"/>
                <a:pathLst>
                  <a:path w="12" h="12">
                    <a:moveTo>
                      <a:pt x="3" y="4"/>
                    </a:moveTo>
                    <a:lnTo>
                      <a:pt x="4" y="3"/>
                    </a:lnTo>
                    <a:lnTo>
                      <a:pt x="5" y="3"/>
                    </a:lnTo>
                    <a:lnTo>
                      <a:pt x="7" y="0"/>
                    </a:lnTo>
                    <a:lnTo>
                      <a:pt x="9" y="0"/>
                    </a:lnTo>
                    <a:lnTo>
                      <a:pt x="12" y="1"/>
                    </a:lnTo>
                    <a:lnTo>
                      <a:pt x="12" y="6"/>
                    </a:lnTo>
                    <a:lnTo>
                      <a:pt x="11" y="9"/>
                    </a:lnTo>
                    <a:lnTo>
                      <a:pt x="11" y="12"/>
                    </a:lnTo>
                    <a:lnTo>
                      <a:pt x="9" y="12"/>
                    </a:lnTo>
                    <a:lnTo>
                      <a:pt x="3" y="12"/>
                    </a:lnTo>
                    <a:lnTo>
                      <a:pt x="0" y="12"/>
                    </a:lnTo>
                    <a:lnTo>
                      <a:pt x="0" y="9"/>
                    </a:lnTo>
                    <a:lnTo>
                      <a:pt x="3" y="7"/>
                    </a:lnTo>
                    <a:lnTo>
                      <a:pt x="3" y="6"/>
                    </a:lnTo>
                    <a:lnTo>
                      <a:pt x="3" y="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6" name="Freeform 115"/>
              <p:cNvSpPr>
                <a:spLocks/>
              </p:cNvSpPr>
              <p:nvPr/>
            </p:nvSpPr>
            <p:spPr bwMode="auto">
              <a:xfrm>
                <a:off x="6233904" y="4054930"/>
                <a:ext cx="14111" cy="13607"/>
              </a:xfrm>
              <a:custGeom>
                <a:avLst/>
                <a:gdLst/>
                <a:ahLst/>
                <a:cxnLst>
                  <a:cxn ang="0">
                    <a:pos x="3" y="4"/>
                  </a:cxn>
                  <a:cxn ang="0">
                    <a:pos x="4" y="3"/>
                  </a:cxn>
                  <a:cxn ang="0">
                    <a:pos x="5" y="3"/>
                  </a:cxn>
                  <a:cxn ang="0">
                    <a:pos x="7" y="0"/>
                  </a:cxn>
                  <a:cxn ang="0">
                    <a:pos x="9" y="0"/>
                  </a:cxn>
                  <a:cxn ang="0">
                    <a:pos x="12" y="1"/>
                  </a:cxn>
                  <a:cxn ang="0">
                    <a:pos x="12" y="6"/>
                  </a:cxn>
                  <a:cxn ang="0">
                    <a:pos x="11" y="9"/>
                  </a:cxn>
                  <a:cxn ang="0">
                    <a:pos x="11" y="12"/>
                  </a:cxn>
                  <a:cxn ang="0">
                    <a:pos x="9" y="12"/>
                  </a:cxn>
                  <a:cxn ang="0">
                    <a:pos x="3" y="12"/>
                  </a:cxn>
                  <a:cxn ang="0">
                    <a:pos x="0" y="12"/>
                  </a:cxn>
                  <a:cxn ang="0">
                    <a:pos x="0" y="9"/>
                  </a:cxn>
                  <a:cxn ang="0">
                    <a:pos x="3" y="7"/>
                  </a:cxn>
                  <a:cxn ang="0">
                    <a:pos x="3" y="6"/>
                  </a:cxn>
                  <a:cxn ang="0">
                    <a:pos x="3" y="4"/>
                  </a:cxn>
                </a:cxnLst>
                <a:rect l="0" t="0" r="r" b="b"/>
                <a:pathLst>
                  <a:path w="12" h="12">
                    <a:moveTo>
                      <a:pt x="3" y="4"/>
                    </a:moveTo>
                    <a:lnTo>
                      <a:pt x="4" y="3"/>
                    </a:lnTo>
                    <a:lnTo>
                      <a:pt x="5" y="3"/>
                    </a:lnTo>
                    <a:lnTo>
                      <a:pt x="7" y="0"/>
                    </a:lnTo>
                    <a:lnTo>
                      <a:pt x="9" y="0"/>
                    </a:lnTo>
                    <a:lnTo>
                      <a:pt x="12" y="1"/>
                    </a:lnTo>
                    <a:lnTo>
                      <a:pt x="12" y="6"/>
                    </a:lnTo>
                    <a:lnTo>
                      <a:pt x="11" y="9"/>
                    </a:lnTo>
                    <a:lnTo>
                      <a:pt x="11" y="12"/>
                    </a:lnTo>
                    <a:lnTo>
                      <a:pt x="9" y="12"/>
                    </a:lnTo>
                    <a:lnTo>
                      <a:pt x="3" y="12"/>
                    </a:lnTo>
                    <a:lnTo>
                      <a:pt x="0" y="12"/>
                    </a:lnTo>
                    <a:lnTo>
                      <a:pt x="0" y="9"/>
                    </a:lnTo>
                    <a:lnTo>
                      <a:pt x="3" y="7"/>
                    </a:lnTo>
                    <a:lnTo>
                      <a:pt x="3" y="6"/>
                    </a:lnTo>
                    <a:lnTo>
                      <a:pt x="3" y="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7" name="Freeform 116"/>
              <p:cNvSpPr>
                <a:spLocks/>
              </p:cNvSpPr>
              <p:nvPr/>
            </p:nvSpPr>
            <p:spPr bwMode="auto">
              <a:xfrm>
                <a:off x="6208248" y="4049487"/>
                <a:ext cx="20525" cy="19050"/>
              </a:xfrm>
              <a:custGeom>
                <a:avLst/>
                <a:gdLst/>
                <a:ahLst/>
                <a:cxnLst>
                  <a:cxn ang="0">
                    <a:pos x="7" y="2"/>
                  </a:cxn>
                  <a:cxn ang="0">
                    <a:pos x="8" y="2"/>
                  </a:cxn>
                  <a:cxn ang="0">
                    <a:pos x="10" y="0"/>
                  </a:cxn>
                  <a:cxn ang="0">
                    <a:pos x="12" y="2"/>
                  </a:cxn>
                  <a:cxn ang="0">
                    <a:pos x="15" y="4"/>
                  </a:cxn>
                  <a:cxn ang="0">
                    <a:pos x="16" y="5"/>
                  </a:cxn>
                  <a:cxn ang="0">
                    <a:pos x="16" y="8"/>
                  </a:cxn>
                  <a:cxn ang="0">
                    <a:pos x="12" y="11"/>
                  </a:cxn>
                  <a:cxn ang="0">
                    <a:pos x="11" y="15"/>
                  </a:cxn>
                  <a:cxn ang="0">
                    <a:pos x="10" y="13"/>
                  </a:cxn>
                  <a:cxn ang="0">
                    <a:pos x="8" y="10"/>
                  </a:cxn>
                  <a:cxn ang="0">
                    <a:pos x="6" y="7"/>
                  </a:cxn>
                  <a:cxn ang="0">
                    <a:pos x="2" y="7"/>
                  </a:cxn>
                  <a:cxn ang="0">
                    <a:pos x="0" y="5"/>
                  </a:cxn>
                  <a:cxn ang="0">
                    <a:pos x="0" y="2"/>
                  </a:cxn>
                  <a:cxn ang="0">
                    <a:pos x="0" y="0"/>
                  </a:cxn>
                  <a:cxn ang="0">
                    <a:pos x="7" y="2"/>
                  </a:cxn>
                </a:cxnLst>
                <a:rect l="0" t="0" r="r" b="b"/>
                <a:pathLst>
                  <a:path w="16" h="15">
                    <a:moveTo>
                      <a:pt x="7" y="2"/>
                    </a:moveTo>
                    <a:lnTo>
                      <a:pt x="8" y="2"/>
                    </a:lnTo>
                    <a:lnTo>
                      <a:pt x="10" y="0"/>
                    </a:lnTo>
                    <a:lnTo>
                      <a:pt x="12" y="2"/>
                    </a:lnTo>
                    <a:lnTo>
                      <a:pt x="15" y="4"/>
                    </a:lnTo>
                    <a:lnTo>
                      <a:pt x="16" y="5"/>
                    </a:lnTo>
                    <a:lnTo>
                      <a:pt x="16" y="8"/>
                    </a:lnTo>
                    <a:lnTo>
                      <a:pt x="12" y="11"/>
                    </a:lnTo>
                    <a:lnTo>
                      <a:pt x="11" y="15"/>
                    </a:lnTo>
                    <a:lnTo>
                      <a:pt x="10" y="13"/>
                    </a:lnTo>
                    <a:lnTo>
                      <a:pt x="8" y="10"/>
                    </a:lnTo>
                    <a:lnTo>
                      <a:pt x="6" y="7"/>
                    </a:lnTo>
                    <a:lnTo>
                      <a:pt x="2" y="7"/>
                    </a:lnTo>
                    <a:lnTo>
                      <a:pt x="0" y="5"/>
                    </a:lnTo>
                    <a:lnTo>
                      <a:pt x="0" y="2"/>
                    </a:lnTo>
                    <a:lnTo>
                      <a:pt x="0" y="0"/>
                    </a:lnTo>
                    <a:lnTo>
                      <a:pt x="7"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8" name="Freeform 117"/>
              <p:cNvSpPr>
                <a:spLocks/>
              </p:cNvSpPr>
              <p:nvPr/>
            </p:nvSpPr>
            <p:spPr bwMode="auto">
              <a:xfrm>
                <a:off x="6208248" y="4049487"/>
                <a:ext cx="20525" cy="19050"/>
              </a:xfrm>
              <a:custGeom>
                <a:avLst/>
                <a:gdLst/>
                <a:ahLst/>
                <a:cxnLst>
                  <a:cxn ang="0">
                    <a:pos x="7" y="2"/>
                  </a:cxn>
                  <a:cxn ang="0">
                    <a:pos x="8" y="2"/>
                  </a:cxn>
                  <a:cxn ang="0">
                    <a:pos x="10" y="0"/>
                  </a:cxn>
                  <a:cxn ang="0">
                    <a:pos x="12" y="2"/>
                  </a:cxn>
                  <a:cxn ang="0">
                    <a:pos x="15" y="4"/>
                  </a:cxn>
                  <a:cxn ang="0">
                    <a:pos x="16" y="5"/>
                  </a:cxn>
                  <a:cxn ang="0">
                    <a:pos x="16" y="8"/>
                  </a:cxn>
                  <a:cxn ang="0">
                    <a:pos x="12" y="11"/>
                  </a:cxn>
                  <a:cxn ang="0">
                    <a:pos x="11" y="15"/>
                  </a:cxn>
                  <a:cxn ang="0">
                    <a:pos x="10" y="13"/>
                  </a:cxn>
                  <a:cxn ang="0">
                    <a:pos x="8" y="10"/>
                  </a:cxn>
                  <a:cxn ang="0">
                    <a:pos x="6" y="7"/>
                  </a:cxn>
                  <a:cxn ang="0">
                    <a:pos x="2" y="7"/>
                  </a:cxn>
                  <a:cxn ang="0">
                    <a:pos x="0" y="5"/>
                  </a:cxn>
                  <a:cxn ang="0">
                    <a:pos x="0" y="2"/>
                  </a:cxn>
                  <a:cxn ang="0">
                    <a:pos x="0" y="0"/>
                  </a:cxn>
                  <a:cxn ang="0">
                    <a:pos x="7" y="2"/>
                  </a:cxn>
                </a:cxnLst>
                <a:rect l="0" t="0" r="r" b="b"/>
                <a:pathLst>
                  <a:path w="16" h="15">
                    <a:moveTo>
                      <a:pt x="7" y="2"/>
                    </a:moveTo>
                    <a:lnTo>
                      <a:pt x="8" y="2"/>
                    </a:lnTo>
                    <a:lnTo>
                      <a:pt x="10" y="0"/>
                    </a:lnTo>
                    <a:lnTo>
                      <a:pt x="12" y="2"/>
                    </a:lnTo>
                    <a:lnTo>
                      <a:pt x="15" y="4"/>
                    </a:lnTo>
                    <a:lnTo>
                      <a:pt x="16" y="5"/>
                    </a:lnTo>
                    <a:lnTo>
                      <a:pt x="16" y="8"/>
                    </a:lnTo>
                    <a:lnTo>
                      <a:pt x="12" y="11"/>
                    </a:lnTo>
                    <a:lnTo>
                      <a:pt x="11" y="15"/>
                    </a:lnTo>
                    <a:lnTo>
                      <a:pt x="10" y="13"/>
                    </a:lnTo>
                    <a:lnTo>
                      <a:pt x="8" y="10"/>
                    </a:lnTo>
                    <a:lnTo>
                      <a:pt x="6" y="7"/>
                    </a:lnTo>
                    <a:lnTo>
                      <a:pt x="2" y="7"/>
                    </a:lnTo>
                    <a:lnTo>
                      <a:pt x="0" y="5"/>
                    </a:lnTo>
                    <a:lnTo>
                      <a:pt x="0" y="2"/>
                    </a:lnTo>
                    <a:lnTo>
                      <a:pt x="0" y="0"/>
                    </a:lnTo>
                    <a:lnTo>
                      <a:pt x="7"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9" name="Freeform 118"/>
              <p:cNvSpPr>
                <a:spLocks/>
              </p:cNvSpPr>
              <p:nvPr/>
            </p:nvSpPr>
            <p:spPr bwMode="auto">
              <a:xfrm>
                <a:off x="6176177" y="4023632"/>
                <a:ext cx="21808" cy="6804"/>
              </a:xfrm>
              <a:custGeom>
                <a:avLst/>
                <a:gdLst/>
                <a:ahLst/>
                <a:cxnLst>
                  <a:cxn ang="0">
                    <a:pos x="0" y="2"/>
                  </a:cxn>
                  <a:cxn ang="0">
                    <a:pos x="2" y="0"/>
                  </a:cxn>
                  <a:cxn ang="0">
                    <a:pos x="5" y="0"/>
                  </a:cxn>
                  <a:cxn ang="0">
                    <a:pos x="14" y="0"/>
                  </a:cxn>
                  <a:cxn ang="0">
                    <a:pos x="17" y="0"/>
                  </a:cxn>
                  <a:cxn ang="0">
                    <a:pos x="18" y="3"/>
                  </a:cxn>
                  <a:cxn ang="0">
                    <a:pos x="17" y="3"/>
                  </a:cxn>
                  <a:cxn ang="0">
                    <a:pos x="14" y="5"/>
                  </a:cxn>
                  <a:cxn ang="0">
                    <a:pos x="10" y="6"/>
                  </a:cxn>
                  <a:cxn ang="0">
                    <a:pos x="1" y="5"/>
                  </a:cxn>
                  <a:cxn ang="0">
                    <a:pos x="0" y="3"/>
                  </a:cxn>
                  <a:cxn ang="0">
                    <a:pos x="0" y="2"/>
                  </a:cxn>
                </a:cxnLst>
                <a:rect l="0" t="0" r="r" b="b"/>
                <a:pathLst>
                  <a:path w="18" h="6">
                    <a:moveTo>
                      <a:pt x="0" y="2"/>
                    </a:moveTo>
                    <a:lnTo>
                      <a:pt x="2" y="0"/>
                    </a:lnTo>
                    <a:lnTo>
                      <a:pt x="5" y="0"/>
                    </a:lnTo>
                    <a:lnTo>
                      <a:pt x="14" y="0"/>
                    </a:lnTo>
                    <a:lnTo>
                      <a:pt x="17" y="0"/>
                    </a:lnTo>
                    <a:lnTo>
                      <a:pt x="18" y="3"/>
                    </a:lnTo>
                    <a:lnTo>
                      <a:pt x="17" y="3"/>
                    </a:lnTo>
                    <a:lnTo>
                      <a:pt x="14" y="5"/>
                    </a:lnTo>
                    <a:lnTo>
                      <a:pt x="10" y="6"/>
                    </a:lnTo>
                    <a:lnTo>
                      <a:pt x="1" y="5"/>
                    </a:lnTo>
                    <a:lnTo>
                      <a:pt x="0" y="3"/>
                    </a:lnTo>
                    <a:lnTo>
                      <a:pt x="0"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40" name="Freeform 119"/>
              <p:cNvSpPr>
                <a:spLocks/>
              </p:cNvSpPr>
              <p:nvPr/>
            </p:nvSpPr>
            <p:spPr bwMode="auto">
              <a:xfrm>
                <a:off x="6176177" y="4023632"/>
                <a:ext cx="21808" cy="6804"/>
              </a:xfrm>
              <a:custGeom>
                <a:avLst/>
                <a:gdLst/>
                <a:ahLst/>
                <a:cxnLst>
                  <a:cxn ang="0">
                    <a:pos x="0" y="2"/>
                  </a:cxn>
                  <a:cxn ang="0">
                    <a:pos x="2" y="0"/>
                  </a:cxn>
                  <a:cxn ang="0">
                    <a:pos x="5" y="0"/>
                  </a:cxn>
                  <a:cxn ang="0">
                    <a:pos x="14" y="0"/>
                  </a:cxn>
                  <a:cxn ang="0">
                    <a:pos x="17" y="0"/>
                  </a:cxn>
                  <a:cxn ang="0">
                    <a:pos x="18" y="3"/>
                  </a:cxn>
                  <a:cxn ang="0">
                    <a:pos x="17" y="3"/>
                  </a:cxn>
                  <a:cxn ang="0">
                    <a:pos x="14" y="5"/>
                  </a:cxn>
                  <a:cxn ang="0">
                    <a:pos x="10" y="6"/>
                  </a:cxn>
                  <a:cxn ang="0">
                    <a:pos x="1" y="5"/>
                  </a:cxn>
                  <a:cxn ang="0">
                    <a:pos x="0" y="3"/>
                  </a:cxn>
                  <a:cxn ang="0">
                    <a:pos x="0" y="2"/>
                  </a:cxn>
                </a:cxnLst>
                <a:rect l="0" t="0" r="r" b="b"/>
                <a:pathLst>
                  <a:path w="18" h="6">
                    <a:moveTo>
                      <a:pt x="0" y="2"/>
                    </a:moveTo>
                    <a:lnTo>
                      <a:pt x="2" y="0"/>
                    </a:lnTo>
                    <a:lnTo>
                      <a:pt x="5" y="0"/>
                    </a:lnTo>
                    <a:lnTo>
                      <a:pt x="14" y="0"/>
                    </a:lnTo>
                    <a:lnTo>
                      <a:pt x="17" y="0"/>
                    </a:lnTo>
                    <a:lnTo>
                      <a:pt x="18" y="3"/>
                    </a:lnTo>
                    <a:lnTo>
                      <a:pt x="17" y="3"/>
                    </a:lnTo>
                    <a:lnTo>
                      <a:pt x="14" y="5"/>
                    </a:lnTo>
                    <a:lnTo>
                      <a:pt x="10" y="6"/>
                    </a:lnTo>
                    <a:lnTo>
                      <a:pt x="1" y="5"/>
                    </a:lnTo>
                    <a:lnTo>
                      <a:pt x="0" y="3"/>
                    </a:lnTo>
                    <a:lnTo>
                      <a:pt x="0"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41" name="Freeform 120"/>
              <p:cNvSpPr>
                <a:spLocks/>
              </p:cNvSpPr>
              <p:nvPr/>
            </p:nvSpPr>
            <p:spPr bwMode="auto">
              <a:xfrm>
                <a:off x="6222358" y="4022272"/>
                <a:ext cx="6415" cy="4082"/>
              </a:xfrm>
              <a:custGeom>
                <a:avLst/>
                <a:gdLst/>
                <a:ahLst/>
                <a:cxnLst>
                  <a:cxn ang="0">
                    <a:pos x="0" y="0"/>
                  </a:cxn>
                  <a:cxn ang="0">
                    <a:pos x="4" y="0"/>
                  </a:cxn>
                  <a:cxn ang="0">
                    <a:pos x="5" y="2"/>
                  </a:cxn>
                  <a:cxn ang="0">
                    <a:pos x="1" y="4"/>
                  </a:cxn>
                  <a:cxn ang="0">
                    <a:pos x="0" y="2"/>
                  </a:cxn>
                  <a:cxn ang="0">
                    <a:pos x="0" y="0"/>
                  </a:cxn>
                </a:cxnLst>
                <a:rect l="0" t="0" r="r" b="b"/>
                <a:pathLst>
                  <a:path w="5" h="4">
                    <a:moveTo>
                      <a:pt x="0" y="0"/>
                    </a:moveTo>
                    <a:lnTo>
                      <a:pt x="4" y="0"/>
                    </a:lnTo>
                    <a:lnTo>
                      <a:pt x="5" y="2"/>
                    </a:lnTo>
                    <a:lnTo>
                      <a:pt x="1" y="4"/>
                    </a:lnTo>
                    <a:lnTo>
                      <a:pt x="0" y="2"/>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42" name="Freeform 121"/>
              <p:cNvSpPr>
                <a:spLocks/>
              </p:cNvSpPr>
              <p:nvPr/>
            </p:nvSpPr>
            <p:spPr bwMode="auto">
              <a:xfrm>
                <a:off x="6222358" y="4022272"/>
                <a:ext cx="6415" cy="4082"/>
              </a:xfrm>
              <a:custGeom>
                <a:avLst/>
                <a:gdLst/>
                <a:ahLst/>
                <a:cxnLst>
                  <a:cxn ang="0">
                    <a:pos x="0" y="0"/>
                  </a:cxn>
                  <a:cxn ang="0">
                    <a:pos x="4" y="0"/>
                  </a:cxn>
                  <a:cxn ang="0">
                    <a:pos x="5" y="2"/>
                  </a:cxn>
                  <a:cxn ang="0">
                    <a:pos x="1" y="4"/>
                  </a:cxn>
                  <a:cxn ang="0">
                    <a:pos x="0" y="2"/>
                  </a:cxn>
                  <a:cxn ang="0">
                    <a:pos x="0" y="0"/>
                  </a:cxn>
                </a:cxnLst>
                <a:rect l="0" t="0" r="r" b="b"/>
                <a:pathLst>
                  <a:path w="5" h="4">
                    <a:moveTo>
                      <a:pt x="0" y="0"/>
                    </a:moveTo>
                    <a:lnTo>
                      <a:pt x="4" y="0"/>
                    </a:lnTo>
                    <a:lnTo>
                      <a:pt x="5" y="2"/>
                    </a:lnTo>
                    <a:lnTo>
                      <a:pt x="1" y="4"/>
                    </a:lnTo>
                    <a:lnTo>
                      <a:pt x="0" y="2"/>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43" name="Freeform 122"/>
              <p:cNvSpPr>
                <a:spLocks/>
              </p:cNvSpPr>
              <p:nvPr/>
            </p:nvSpPr>
            <p:spPr bwMode="auto">
              <a:xfrm>
                <a:off x="6507147" y="3871233"/>
                <a:ext cx="16677" cy="8164"/>
              </a:xfrm>
              <a:custGeom>
                <a:avLst/>
                <a:gdLst/>
                <a:ahLst/>
                <a:cxnLst>
                  <a:cxn ang="0">
                    <a:pos x="1" y="0"/>
                  </a:cxn>
                  <a:cxn ang="0">
                    <a:pos x="3" y="0"/>
                  </a:cxn>
                  <a:cxn ang="0">
                    <a:pos x="5" y="0"/>
                  </a:cxn>
                  <a:cxn ang="0">
                    <a:pos x="14" y="5"/>
                  </a:cxn>
                  <a:cxn ang="0">
                    <a:pos x="9" y="5"/>
                  </a:cxn>
                  <a:cxn ang="0">
                    <a:pos x="8" y="6"/>
                  </a:cxn>
                  <a:cxn ang="0">
                    <a:pos x="7" y="5"/>
                  </a:cxn>
                  <a:cxn ang="0">
                    <a:pos x="4" y="5"/>
                  </a:cxn>
                  <a:cxn ang="0">
                    <a:pos x="3" y="3"/>
                  </a:cxn>
                  <a:cxn ang="0">
                    <a:pos x="0" y="2"/>
                  </a:cxn>
                  <a:cxn ang="0">
                    <a:pos x="1" y="0"/>
                  </a:cxn>
                </a:cxnLst>
                <a:rect l="0" t="0" r="r" b="b"/>
                <a:pathLst>
                  <a:path w="14" h="6">
                    <a:moveTo>
                      <a:pt x="1" y="0"/>
                    </a:moveTo>
                    <a:lnTo>
                      <a:pt x="3" y="0"/>
                    </a:lnTo>
                    <a:lnTo>
                      <a:pt x="5" y="0"/>
                    </a:lnTo>
                    <a:lnTo>
                      <a:pt x="14" y="5"/>
                    </a:lnTo>
                    <a:lnTo>
                      <a:pt x="9" y="5"/>
                    </a:lnTo>
                    <a:lnTo>
                      <a:pt x="8" y="6"/>
                    </a:lnTo>
                    <a:lnTo>
                      <a:pt x="7" y="5"/>
                    </a:lnTo>
                    <a:lnTo>
                      <a:pt x="4" y="5"/>
                    </a:lnTo>
                    <a:lnTo>
                      <a:pt x="3" y="3"/>
                    </a:lnTo>
                    <a:lnTo>
                      <a:pt x="0" y="2"/>
                    </a:lnTo>
                    <a:lnTo>
                      <a:pt x="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44" name="Freeform 123"/>
              <p:cNvSpPr>
                <a:spLocks/>
              </p:cNvSpPr>
              <p:nvPr/>
            </p:nvSpPr>
            <p:spPr bwMode="auto">
              <a:xfrm>
                <a:off x="6507147" y="3871233"/>
                <a:ext cx="16677" cy="8164"/>
              </a:xfrm>
              <a:custGeom>
                <a:avLst/>
                <a:gdLst/>
                <a:ahLst/>
                <a:cxnLst>
                  <a:cxn ang="0">
                    <a:pos x="1" y="0"/>
                  </a:cxn>
                  <a:cxn ang="0">
                    <a:pos x="3" y="0"/>
                  </a:cxn>
                  <a:cxn ang="0">
                    <a:pos x="5" y="0"/>
                  </a:cxn>
                  <a:cxn ang="0">
                    <a:pos x="14" y="5"/>
                  </a:cxn>
                  <a:cxn ang="0">
                    <a:pos x="9" y="5"/>
                  </a:cxn>
                  <a:cxn ang="0">
                    <a:pos x="8" y="6"/>
                  </a:cxn>
                  <a:cxn ang="0">
                    <a:pos x="7" y="5"/>
                  </a:cxn>
                  <a:cxn ang="0">
                    <a:pos x="4" y="5"/>
                  </a:cxn>
                  <a:cxn ang="0">
                    <a:pos x="3" y="3"/>
                  </a:cxn>
                  <a:cxn ang="0">
                    <a:pos x="0" y="2"/>
                  </a:cxn>
                  <a:cxn ang="0">
                    <a:pos x="1" y="0"/>
                  </a:cxn>
                </a:cxnLst>
                <a:rect l="0" t="0" r="r" b="b"/>
                <a:pathLst>
                  <a:path w="14" h="6">
                    <a:moveTo>
                      <a:pt x="1" y="0"/>
                    </a:moveTo>
                    <a:lnTo>
                      <a:pt x="3" y="0"/>
                    </a:lnTo>
                    <a:lnTo>
                      <a:pt x="5" y="0"/>
                    </a:lnTo>
                    <a:lnTo>
                      <a:pt x="14" y="5"/>
                    </a:lnTo>
                    <a:lnTo>
                      <a:pt x="9" y="5"/>
                    </a:lnTo>
                    <a:lnTo>
                      <a:pt x="8" y="6"/>
                    </a:lnTo>
                    <a:lnTo>
                      <a:pt x="7" y="5"/>
                    </a:lnTo>
                    <a:lnTo>
                      <a:pt x="4" y="5"/>
                    </a:lnTo>
                    <a:lnTo>
                      <a:pt x="3" y="3"/>
                    </a:lnTo>
                    <a:lnTo>
                      <a:pt x="0" y="2"/>
                    </a:lnTo>
                    <a:lnTo>
                      <a:pt x="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45" name="Freeform 124"/>
              <p:cNvSpPr>
                <a:spLocks/>
              </p:cNvSpPr>
              <p:nvPr/>
            </p:nvSpPr>
            <p:spPr bwMode="auto">
              <a:xfrm>
                <a:off x="6512278" y="3888922"/>
                <a:ext cx="8980" cy="9525"/>
              </a:xfrm>
              <a:custGeom>
                <a:avLst/>
                <a:gdLst/>
                <a:ahLst/>
                <a:cxnLst>
                  <a:cxn ang="0">
                    <a:pos x="0" y="2"/>
                  </a:cxn>
                  <a:cxn ang="0">
                    <a:pos x="4" y="0"/>
                  </a:cxn>
                  <a:cxn ang="0">
                    <a:pos x="6" y="2"/>
                  </a:cxn>
                  <a:cxn ang="0">
                    <a:pos x="6" y="7"/>
                  </a:cxn>
                  <a:cxn ang="0">
                    <a:pos x="3" y="8"/>
                  </a:cxn>
                  <a:cxn ang="0">
                    <a:pos x="2" y="7"/>
                  </a:cxn>
                  <a:cxn ang="0">
                    <a:pos x="0" y="2"/>
                  </a:cxn>
                </a:cxnLst>
                <a:rect l="0" t="0" r="r" b="b"/>
                <a:pathLst>
                  <a:path w="6" h="8">
                    <a:moveTo>
                      <a:pt x="0" y="2"/>
                    </a:moveTo>
                    <a:lnTo>
                      <a:pt x="4" y="0"/>
                    </a:lnTo>
                    <a:lnTo>
                      <a:pt x="6" y="2"/>
                    </a:lnTo>
                    <a:lnTo>
                      <a:pt x="6" y="7"/>
                    </a:lnTo>
                    <a:lnTo>
                      <a:pt x="3" y="8"/>
                    </a:lnTo>
                    <a:lnTo>
                      <a:pt x="2" y="7"/>
                    </a:lnTo>
                    <a:lnTo>
                      <a:pt x="0"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46" name="Freeform 125"/>
              <p:cNvSpPr>
                <a:spLocks/>
              </p:cNvSpPr>
              <p:nvPr/>
            </p:nvSpPr>
            <p:spPr bwMode="auto">
              <a:xfrm>
                <a:off x="6512278" y="3888922"/>
                <a:ext cx="8980" cy="9525"/>
              </a:xfrm>
              <a:custGeom>
                <a:avLst/>
                <a:gdLst/>
                <a:ahLst/>
                <a:cxnLst>
                  <a:cxn ang="0">
                    <a:pos x="0" y="2"/>
                  </a:cxn>
                  <a:cxn ang="0">
                    <a:pos x="4" y="0"/>
                  </a:cxn>
                  <a:cxn ang="0">
                    <a:pos x="6" y="2"/>
                  </a:cxn>
                  <a:cxn ang="0">
                    <a:pos x="6" y="7"/>
                  </a:cxn>
                  <a:cxn ang="0">
                    <a:pos x="3" y="8"/>
                  </a:cxn>
                  <a:cxn ang="0">
                    <a:pos x="2" y="7"/>
                  </a:cxn>
                  <a:cxn ang="0">
                    <a:pos x="0" y="2"/>
                  </a:cxn>
                </a:cxnLst>
                <a:rect l="0" t="0" r="r" b="b"/>
                <a:pathLst>
                  <a:path w="6" h="8">
                    <a:moveTo>
                      <a:pt x="0" y="2"/>
                    </a:moveTo>
                    <a:lnTo>
                      <a:pt x="4" y="0"/>
                    </a:lnTo>
                    <a:lnTo>
                      <a:pt x="6" y="2"/>
                    </a:lnTo>
                    <a:lnTo>
                      <a:pt x="6" y="7"/>
                    </a:lnTo>
                    <a:lnTo>
                      <a:pt x="3" y="8"/>
                    </a:lnTo>
                    <a:lnTo>
                      <a:pt x="2" y="7"/>
                    </a:lnTo>
                    <a:lnTo>
                      <a:pt x="0"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47" name="Freeform 126"/>
              <p:cNvSpPr>
                <a:spLocks/>
              </p:cNvSpPr>
              <p:nvPr/>
            </p:nvSpPr>
            <p:spPr bwMode="auto">
              <a:xfrm>
                <a:off x="6496884" y="3906611"/>
                <a:ext cx="11546" cy="10886"/>
              </a:xfrm>
              <a:custGeom>
                <a:avLst/>
                <a:gdLst/>
                <a:ahLst/>
                <a:cxnLst>
                  <a:cxn ang="0">
                    <a:pos x="0" y="4"/>
                  </a:cxn>
                  <a:cxn ang="0">
                    <a:pos x="1" y="4"/>
                  </a:cxn>
                  <a:cxn ang="0">
                    <a:pos x="3" y="2"/>
                  </a:cxn>
                  <a:cxn ang="0">
                    <a:pos x="4" y="2"/>
                  </a:cxn>
                  <a:cxn ang="0">
                    <a:pos x="5" y="0"/>
                  </a:cxn>
                  <a:cxn ang="0">
                    <a:pos x="8" y="0"/>
                  </a:cxn>
                  <a:cxn ang="0">
                    <a:pos x="9" y="4"/>
                  </a:cxn>
                  <a:cxn ang="0">
                    <a:pos x="8" y="5"/>
                  </a:cxn>
                  <a:cxn ang="0">
                    <a:pos x="9" y="7"/>
                  </a:cxn>
                  <a:cxn ang="0">
                    <a:pos x="7" y="7"/>
                  </a:cxn>
                  <a:cxn ang="0">
                    <a:pos x="4" y="8"/>
                  </a:cxn>
                  <a:cxn ang="0">
                    <a:pos x="0" y="5"/>
                  </a:cxn>
                  <a:cxn ang="0">
                    <a:pos x="0" y="4"/>
                  </a:cxn>
                </a:cxnLst>
                <a:rect l="0" t="0" r="r" b="b"/>
                <a:pathLst>
                  <a:path w="9" h="8">
                    <a:moveTo>
                      <a:pt x="0" y="4"/>
                    </a:moveTo>
                    <a:lnTo>
                      <a:pt x="1" y="4"/>
                    </a:lnTo>
                    <a:lnTo>
                      <a:pt x="3" y="2"/>
                    </a:lnTo>
                    <a:lnTo>
                      <a:pt x="4" y="2"/>
                    </a:lnTo>
                    <a:lnTo>
                      <a:pt x="5" y="0"/>
                    </a:lnTo>
                    <a:lnTo>
                      <a:pt x="8" y="0"/>
                    </a:lnTo>
                    <a:lnTo>
                      <a:pt x="9" y="4"/>
                    </a:lnTo>
                    <a:lnTo>
                      <a:pt x="8" y="5"/>
                    </a:lnTo>
                    <a:lnTo>
                      <a:pt x="9" y="7"/>
                    </a:lnTo>
                    <a:lnTo>
                      <a:pt x="7" y="7"/>
                    </a:lnTo>
                    <a:lnTo>
                      <a:pt x="4" y="8"/>
                    </a:lnTo>
                    <a:lnTo>
                      <a:pt x="0" y="5"/>
                    </a:lnTo>
                    <a:lnTo>
                      <a:pt x="0" y="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48" name="Freeform 127"/>
              <p:cNvSpPr>
                <a:spLocks/>
              </p:cNvSpPr>
              <p:nvPr/>
            </p:nvSpPr>
            <p:spPr bwMode="auto">
              <a:xfrm>
                <a:off x="6496884" y="3906611"/>
                <a:ext cx="11546" cy="10886"/>
              </a:xfrm>
              <a:custGeom>
                <a:avLst/>
                <a:gdLst/>
                <a:ahLst/>
                <a:cxnLst>
                  <a:cxn ang="0">
                    <a:pos x="0" y="4"/>
                  </a:cxn>
                  <a:cxn ang="0">
                    <a:pos x="1" y="4"/>
                  </a:cxn>
                  <a:cxn ang="0">
                    <a:pos x="3" y="2"/>
                  </a:cxn>
                  <a:cxn ang="0">
                    <a:pos x="4" y="2"/>
                  </a:cxn>
                  <a:cxn ang="0">
                    <a:pos x="5" y="0"/>
                  </a:cxn>
                  <a:cxn ang="0">
                    <a:pos x="8" y="0"/>
                  </a:cxn>
                  <a:cxn ang="0">
                    <a:pos x="9" y="4"/>
                  </a:cxn>
                  <a:cxn ang="0">
                    <a:pos x="8" y="5"/>
                  </a:cxn>
                  <a:cxn ang="0">
                    <a:pos x="9" y="7"/>
                  </a:cxn>
                  <a:cxn ang="0">
                    <a:pos x="7" y="7"/>
                  </a:cxn>
                  <a:cxn ang="0">
                    <a:pos x="4" y="8"/>
                  </a:cxn>
                  <a:cxn ang="0">
                    <a:pos x="0" y="5"/>
                  </a:cxn>
                  <a:cxn ang="0">
                    <a:pos x="0" y="4"/>
                  </a:cxn>
                </a:cxnLst>
                <a:rect l="0" t="0" r="r" b="b"/>
                <a:pathLst>
                  <a:path w="9" h="8">
                    <a:moveTo>
                      <a:pt x="0" y="4"/>
                    </a:moveTo>
                    <a:lnTo>
                      <a:pt x="1" y="4"/>
                    </a:lnTo>
                    <a:lnTo>
                      <a:pt x="3" y="2"/>
                    </a:lnTo>
                    <a:lnTo>
                      <a:pt x="4" y="2"/>
                    </a:lnTo>
                    <a:lnTo>
                      <a:pt x="5" y="0"/>
                    </a:lnTo>
                    <a:lnTo>
                      <a:pt x="8" y="0"/>
                    </a:lnTo>
                    <a:lnTo>
                      <a:pt x="9" y="4"/>
                    </a:lnTo>
                    <a:lnTo>
                      <a:pt x="8" y="5"/>
                    </a:lnTo>
                    <a:lnTo>
                      <a:pt x="9" y="7"/>
                    </a:lnTo>
                    <a:lnTo>
                      <a:pt x="7" y="7"/>
                    </a:lnTo>
                    <a:lnTo>
                      <a:pt x="4" y="8"/>
                    </a:lnTo>
                    <a:lnTo>
                      <a:pt x="0" y="5"/>
                    </a:lnTo>
                    <a:lnTo>
                      <a:pt x="0" y="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49" name="Freeform 128"/>
              <p:cNvSpPr>
                <a:spLocks/>
              </p:cNvSpPr>
              <p:nvPr/>
            </p:nvSpPr>
            <p:spPr bwMode="auto">
              <a:xfrm>
                <a:off x="6460965" y="3932465"/>
                <a:ext cx="55162" cy="24493"/>
              </a:xfrm>
              <a:custGeom>
                <a:avLst/>
                <a:gdLst/>
                <a:ahLst/>
                <a:cxnLst>
                  <a:cxn ang="0">
                    <a:pos x="1" y="12"/>
                  </a:cxn>
                  <a:cxn ang="0">
                    <a:pos x="0" y="11"/>
                  </a:cxn>
                  <a:cxn ang="0">
                    <a:pos x="0" y="8"/>
                  </a:cxn>
                  <a:cxn ang="0">
                    <a:pos x="0" y="5"/>
                  </a:cxn>
                  <a:cxn ang="0">
                    <a:pos x="1" y="5"/>
                  </a:cxn>
                  <a:cxn ang="0">
                    <a:pos x="3" y="1"/>
                  </a:cxn>
                  <a:cxn ang="0">
                    <a:pos x="4" y="0"/>
                  </a:cxn>
                  <a:cxn ang="0">
                    <a:pos x="12" y="1"/>
                  </a:cxn>
                  <a:cxn ang="0">
                    <a:pos x="15" y="1"/>
                  </a:cxn>
                  <a:cxn ang="0">
                    <a:pos x="17" y="0"/>
                  </a:cxn>
                  <a:cxn ang="0">
                    <a:pos x="19" y="1"/>
                  </a:cxn>
                  <a:cxn ang="0">
                    <a:pos x="24" y="0"/>
                  </a:cxn>
                  <a:cxn ang="0">
                    <a:pos x="27" y="1"/>
                  </a:cxn>
                  <a:cxn ang="0">
                    <a:pos x="29" y="3"/>
                  </a:cxn>
                  <a:cxn ang="0">
                    <a:pos x="32" y="5"/>
                  </a:cxn>
                  <a:cxn ang="0">
                    <a:pos x="35" y="5"/>
                  </a:cxn>
                  <a:cxn ang="0">
                    <a:pos x="36" y="3"/>
                  </a:cxn>
                  <a:cxn ang="0">
                    <a:pos x="39" y="5"/>
                  </a:cxn>
                  <a:cxn ang="0">
                    <a:pos x="41" y="9"/>
                  </a:cxn>
                  <a:cxn ang="0">
                    <a:pos x="41" y="11"/>
                  </a:cxn>
                  <a:cxn ang="0">
                    <a:pos x="44" y="12"/>
                  </a:cxn>
                  <a:cxn ang="0">
                    <a:pos x="44" y="16"/>
                  </a:cxn>
                  <a:cxn ang="0">
                    <a:pos x="43" y="19"/>
                  </a:cxn>
                  <a:cxn ang="0">
                    <a:pos x="41" y="17"/>
                  </a:cxn>
                  <a:cxn ang="0">
                    <a:pos x="29" y="9"/>
                  </a:cxn>
                  <a:cxn ang="0">
                    <a:pos x="27" y="9"/>
                  </a:cxn>
                  <a:cxn ang="0">
                    <a:pos x="24" y="9"/>
                  </a:cxn>
                  <a:cxn ang="0">
                    <a:pos x="24" y="11"/>
                  </a:cxn>
                  <a:cxn ang="0">
                    <a:pos x="23" y="11"/>
                  </a:cxn>
                  <a:cxn ang="0">
                    <a:pos x="20" y="11"/>
                  </a:cxn>
                  <a:cxn ang="0">
                    <a:pos x="17" y="11"/>
                  </a:cxn>
                  <a:cxn ang="0">
                    <a:pos x="15" y="8"/>
                  </a:cxn>
                  <a:cxn ang="0">
                    <a:pos x="12" y="9"/>
                  </a:cxn>
                  <a:cxn ang="0">
                    <a:pos x="11" y="11"/>
                  </a:cxn>
                  <a:cxn ang="0">
                    <a:pos x="9" y="11"/>
                  </a:cxn>
                  <a:cxn ang="0">
                    <a:pos x="7" y="11"/>
                  </a:cxn>
                  <a:cxn ang="0">
                    <a:pos x="4" y="6"/>
                  </a:cxn>
                  <a:cxn ang="0">
                    <a:pos x="3" y="8"/>
                  </a:cxn>
                  <a:cxn ang="0">
                    <a:pos x="1" y="12"/>
                  </a:cxn>
                </a:cxnLst>
                <a:rect l="0" t="0" r="r" b="b"/>
                <a:pathLst>
                  <a:path w="44" h="19">
                    <a:moveTo>
                      <a:pt x="1" y="12"/>
                    </a:moveTo>
                    <a:lnTo>
                      <a:pt x="0" y="11"/>
                    </a:lnTo>
                    <a:lnTo>
                      <a:pt x="0" y="8"/>
                    </a:lnTo>
                    <a:lnTo>
                      <a:pt x="0" y="5"/>
                    </a:lnTo>
                    <a:lnTo>
                      <a:pt x="1" y="5"/>
                    </a:lnTo>
                    <a:lnTo>
                      <a:pt x="3" y="1"/>
                    </a:lnTo>
                    <a:lnTo>
                      <a:pt x="4" y="0"/>
                    </a:lnTo>
                    <a:lnTo>
                      <a:pt x="12" y="1"/>
                    </a:lnTo>
                    <a:lnTo>
                      <a:pt x="15" y="1"/>
                    </a:lnTo>
                    <a:lnTo>
                      <a:pt x="17" y="0"/>
                    </a:lnTo>
                    <a:lnTo>
                      <a:pt x="19" y="1"/>
                    </a:lnTo>
                    <a:lnTo>
                      <a:pt x="24" y="0"/>
                    </a:lnTo>
                    <a:lnTo>
                      <a:pt x="27" y="1"/>
                    </a:lnTo>
                    <a:lnTo>
                      <a:pt x="29" y="3"/>
                    </a:lnTo>
                    <a:lnTo>
                      <a:pt x="32" y="5"/>
                    </a:lnTo>
                    <a:lnTo>
                      <a:pt x="35" y="5"/>
                    </a:lnTo>
                    <a:lnTo>
                      <a:pt x="36" y="3"/>
                    </a:lnTo>
                    <a:lnTo>
                      <a:pt x="39" y="5"/>
                    </a:lnTo>
                    <a:lnTo>
                      <a:pt x="41" y="9"/>
                    </a:lnTo>
                    <a:lnTo>
                      <a:pt x="41" y="11"/>
                    </a:lnTo>
                    <a:lnTo>
                      <a:pt x="44" y="12"/>
                    </a:lnTo>
                    <a:lnTo>
                      <a:pt x="44" y="16"/>
                    </a:lnTo>
                    <a:lnTo>
                      <a:pt x="43" y="19"/>
                    </a:lnTo>
                    <a:lnTo>
                      <a:pt x="41" y="17"/>
                    </a:lnTo>
                    <a:lnTo>
                      <a:pt x="29" y="9"/>
                    </a:lnTo>
                    <a:lnTo>
                      <a:pt x="27" y="9"/>
                    </a:lnTo>
                    <a:lnTo>
                      <a:pt x="24" y="9"/>
                    </a:lnTo>
                    <a:lnTo>
                      <a:pt x="24" y="11"/>
                    </a:lnTo>
                    <a:lnTo>
                      <a:pt x="23" y="11"/>
                    </a:lnTo>
                    <a:lnTo>
                      <a:pt x="20" y="11"/>
                    </a:lnTo>
                    <a:lnTo>
                      <a:pt x="17" y="11"/>
                    </a:lnTo>
                    <a:lnTo>
                      <a:pt x="15" y="8"/>
                    </a:lnTo>
                    <a:lnTo>
                      <a:pt x="12" y="9"/>
                    </a:lnTo>
                    <a:lnTo>
                      <a:pt x="11" y="11"/>
                    </a:lnTo>
                    <a:lnTo>
                      <a:pt x="9" y="11"/>
                    </a:lnTo>
                    <a:lnTo>
                      <a:pt x="7" y="11"/>
                    </a:lnTo>
                    <a:lnTo>
                      <a:pt x="4" y="6"/>
                    </a:lnTo>
                    <a:lnTo>
                      <a:pt x="3" y="8"/>
                    </a:lnTo>
                    <a:lnTo>
                      <a:pt x="1" y="1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50" name="Freeform 129"/>
              <p:cNvSpPr>
                <a:spLocks/>
              </p:cNvSpPr>
              <p:nvPr/>
            </p:nvSpPr>
            <p:spPr bwMode="auto">
              <a:xfrm>
                <a:off x="6460965" y="3932465"/>
                <a:ext cx="55162" cy="24493"/>
              </a:xfrm>
              <a:custGeom>
                <a:avLst/>
                <a:gdLst/>
                <a:ahLst/>
                <a:cxnLst>
                  <a:cxn ang="0">
                    <a:pos x="1" y="12"/>
                  </a:cxn>
                  <a:cxn ang="0">
                    <a:pos x="0" y="11"/>
                  </a:cxn>
                  <a:cxn ang="0">
                    <a:pos x="0" y="8"/>
                  </a:cxn>
                  <a:cxn ang="0">
                    <a:pos x="0" y="5"/>
                  </a:cxn>
                  <a:cxn ang="0">
                    <a:pos x="1" y="5"/>
                  </a:cxn>
                  <a:cxn ang="0">
                    <a:pos x="3" y="1"/>
                  </a:cxn>
                  <a:cxn ang="0">
                    <a:pos x="4" y="0"/>
                  </a:cxn>
                  <a:cxn ang="0">
                    <a:pos x="12" y="1"/>
                  </a:cxn>
                  <a:cxn ang="0">
                    <a:pos x="15" y="1"/>
                  </a:cxn>
                  <a:cxn ang="0">
                    <a:pos x="17" y="0"/>
                  </a:cxn>
                  <a:cxn ang="0">
                    <a:pos x="19" y="1"/>
                  </a:cxn>
                  <a:cxn ang="0">
                    <a:pos x="24" y="0"/>
                  </a:cxn>
                  <a:cxn ang="0">
                    <a:pos x="27" y="1"/>
                  </a:cxn>
                  <a:cxn ang="0">
                    <a:pos x="29" y="3"/>
                  </a:cxn>
                  <a:cxn ang="0">
                    <a:pos x="32" y="5"/>
                  </a:cxn>
                  <a:cxn ang="0">
                    <a:pos x="35" y="5"/>
                  </a:cxn>
                  <a:cxn ang="0">
                    <a:pos x="36" y="3"/>
                  </a:cxn>
                  <a:cxn ang="0">
                    <a:pos x="39" y="5"/>
                  </a:cxn>
                  <a:cxn ang="0">
                    <a:pos x="41" y="9"/>
                  </a:cxn>
                  <a:cxn ang="0">
                    <a:pos x="41" y="11"/>
                  </a:cxn>
                  <a:cxn ang="0">
                    <a:pos x="44" y="12"/>
                  </a:cxn>
                  <a:cxn ang="0">
                    <a:pos x="44" y="16"/>
                  </a:cxn>
                  <a:cxn ang="0">
                    <a:pos x="43" y="19"/>
                  </a:cxn>
                  <a:cxn ang="0">
                    <a:pos x="41" y="17"/>
                  </a:cxn>
                  <a:cxn ang="0">
                    <a:pos x="29" y="9"/>
                  </a:cxn>
                  <a:cxn ang="0">
                    <a:pos x="27" y="9"/>
                  </a:cxn>
                  <a:cxn ang="0">
                    <a:pos x="24" y="9"/>
                  </a:cxn>
                  <a:cxn ang="0">
                    <a:pos x="24" y="11"/>
                  </a:cxn>
                  <a:cxn ang="0">
                    <a:pos x="23" y="11"/>
                  </a:cxn>
                  <a:cxn ang="0">
                    <a:pos x="20" y="11"/>
                  </a:cxn>
                  <a:cxn ang="0">
                    <a:pos x="17" y="11"/>
                  </a:cxn>
                  <a:cxn ang="0">
                    <a:pos x="15" y="8"/>
                  </a:cxn>
                  <a:cxn ang="0">
                    <a:pos x="12" y="9"/>
                  </a:cxn>
                  <a:cxn ang="0">
                    <a:pos x="11" y="11"/>
                  </a:cxn>
                  <a:cxn ang="0">
                    <a:pos x="9" y="11"/>
                  </a:cxn>
                  <a:cxn ang="0">
                    <a:pos x="7" y="11"/>
                  </a:cxn>
                  <a:cxn ang="0">
                    <a:pos x="4" y="6"/>
                  </a:cxn>
                  <a:cxn ang="0">
                    <a:pos x="3" y="8"/>
                  </a:cxn>
                  <a:cxn ang="0">
                    <a:pos x="1" y="12"/>
                  </a:cxn>
                </a:cxnLst>
                <a:rect l="0" t="0" r="r" b="b"/>
                <a:pathLst>
                  <a:path w="44" h="19">
                    <a:moveTo>
                      <a:pt x="1" y="12"/>
                    </a:moveTo>
                    <a:lnTo>
                      <a:pt x="0" y="11"/>
                    </a:lnTo>
                    <a:lnTo>
                      <a:pt x="0" y="8"/>
                    </a:lnTo>
                    <a:lnTo>
                      <a:pt x="0" y="5"/>
                    </a:lnTo>
                    <a:lnTo>
                      <a:pt x="1" y="5"/>
                    </a:lnTo>
                    <a:lnTo>
                      <a:pt x="3" y="1"/>
                    </a:lnTo>
                    <a:lnTo>
                      <a:pt x="4" y="0"/>
                    </a:lnTo>
                    <a:lnTo>
                      <a:pt x="12" y="1"/>
                    </a:lnTo>
                    <a:lnTo>
                      <a:pt x="15" y="1"/>
                    </a:lnTo>
                    <a:lnTo>
                      <a:pt x="17" y="0"/>
                    </a:lnTo>
                    <a:lnTo>
                      <a:pt x="19" y="1"/>
                    </a:lnTo>
                    <a:lnTo>
                      <a:pt x="24" y="0"/>
                    </a:lnTo>
                    <a:lnTo>
                      <a:pt x="27" y="1"/>
                    </a:lnTo>
                    <a:lnTo>
                      <a:pt x="29" y="3"/>
                    </a:lnTo>
                    <a:lnTo>
                      <a:pt x="32" y="5"/>
                    </a:lnTo>
                    <a:lnTo>
                      <a:pt x="35" y="5"/>
                    </a:lnTo>
                    <a:lnTo>
                      <a:pt x="36" y="3"/>
                    </a:lnTo>
                    <a:lnTo>
                      <a:pt x="39" y="5"/>
                    </a:lnTo>
                    <a:lnTo>
                      <a:pt x="41" y="9"/>
                    </a:lnTo>
                    <a:lnTo>
                      <a:pt x="41" y="11"/>
                    </a:lnTo>
                    <a:lnTo>
                      <a:pt x="44" y="12"/>
                    </a:lnTo>
                    <a:lnTo>
                      <a:pt x="44" y="16"/>
                    </a:lnTo>
                    <a:lnTo>
                      <a:pt x="43" y="19"/>
                    </a:lnTo>
                    <a:lnTo>
                      <a:pt x="41" y="17"/>
                    </a:lnTo>
                    <a:lnTo>
                      <a:pt x="29" y="9"/>
                    </a:lnTo>
                    <a:lnTo>
                      <a:pt x="27" y="9"/>
                    </a:lnTo>
                    <a:lnTo>
                      <a:pt x="24" y="9"/>
                    </a:lnTo>
                    <a:lnTo>
                      <a:pt x="24" y="11"/>
                    </a:lnTo>
                    <a:lnTo>
                      <a:pt x="23" y="11"/>
                    </a:lnTo>
                    <a:lnTo>
                      <a:pt x="20" y="11"/>
                    </a:lnTo>
                    <a:lnTo>
                      <a:pt x="17" y="11"/>
                    </a:lnTo>
                    <a:lnTo>
                      <a:pt x="15" y="8"/>
                    </a:lnTo>
                    <a:lnTo>
                      <a:pt x="12" y="9"/>
                    </a:lnTo>
                    <a:lnTo>
                      <a:pt x="11" y="11"/>
                    </a:lnTo>
                    <a:lnTo>
                      <a:pt x="9" y="11"/>
                    </a:lnTo>
                    <a:lnTo>
                      <a:pt x="7" y="11"/>
                    </a:lnTo>
                    <a:lnTo>
                      <a:pt x="4" y="6"/>
                    </a:lnTo>
                    <a:lnTo>
                      <a:pt x="3" y="8"/>
                    </a:lnTo>
                    <a:lnTo>
                      <a:pt x="1" y="1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51" name="Freeform 130"/>
              <p:cNvSpPr>
                <a:spLocks/>
              </p:cNvSpPr>
              <p:nvPr/>
            </p:nvSpPr>
            <p:spPr bwMode="auto">
              <a:xfrm>
                <a:off x="6290349" y="3833132"/>
                <a:ext cx="119303" cy="163286"/>
              </a:xfrm>
              <a:custGeom>
                <a:avLst/>
                <a:gdLst/>
                <a:ahLst/>
                <a:cxnLst>
                  <a:cxn ang="0">
                    <a:pos x="39" y="8"/>
                  </a:cxn>
                  <a:cxn ang="0">
                    <a:pos x="46" y="9"/>
                  </a:cxn>
                  <a:cxn ang="0">
                    <a:pos x="51" y="11"/>
                  </a:cxn>
                  <a:cxn ang="0">
                    <a:pos x="56" y="12"/>
                  </a:cxn>
                  <a:cxn ang="0">
                    <a:pos x="63" y="12"/>
                  </a:cxn>
                  <a:cxn ang="0">
                    <a:pos x="79" y="12"/>
                  </a:cxn>
                  <a:cxn ang="0">
                    <a:pos x="89" y="1"/>
                  </a:cxn>
                  <a:cxn ang="0">
                    <a:pos x="95" y="0"/>
                  </a:cxn>
                  <a:cxn ang="0">
                    <a:pos x="93" y="8"/>
                  </a:cxn>
                  <a:cxn ang="0">
                    <a:pos x="84" y="22"/>
                  </a:cxn>
                  <a:cxn ang="0">
                    <a:pos x="73" y="23"/>
                  </a:cxn>
                  <a:cxn ang="0">
                    <a:pos x="60" y="20"/>
                  </a:cxn>
                  <a:cxn ang="0">
                    <a:pos x="46" y="22"/>
                  </a:cxn>
                  <a:cxn ang="0">
                    <a:pos x="40" y="22"/>
                  </a:cxn>
                  <a:cxn ang="0">
                    <a:pos x="34" y="22"/>
                  </a:cxn>
                  <a:cxn ang="0">
                    <a:pos x="24" y="22"/>
                  </a:cxn>
                  <a:cxn ang="0">
                    <a:pos x="19" y="33"/>
                  </a:cxn>
                  <a:cxn ang="0">
                    <a:pos x="23" y="47"/>
                  </a:cxn>
                  <a:cxn ang="0">
                    <a:pos x="35" y="52"/>
                  </a:cxn>
                  <a:cxn ang="0">
                    <a:pos x="42" y="45"/>
                  </a:cxn>
                  <a:cxn ang="0">
                    <a:pos x="47" y="47"/>
                  </a:cxn>
                  <a:cxn ang="0">
                    <a:pos x="59" y="44"/>
                  </a:cxn>
                  <a:cxn ang="0">
                    <a:pos x="67" y="39"/>
                  </a:cxn>
                  <a:cxn ang="0">
                    <a:pos x="67" y="48"/>
                  </a:cxn>
                  <a:cxn ang="0">
                    <a:pos x="55" y="55"/>
                  </a:cxn>
                  <a:cxn ang="0">
                    <a:pos x="46" y="61"/>
                  </a:cxn>
                  <a:cxn ang="0">
                    <a:pos x="38" y="61"/>
                  </a:cxn>
                  <a:cxn ang="0">
                    <a:pos x="50" y="80"/>
                  </a:cxn>
                  <a:cxn ang="0">
                    <a:pos x="54" y="86"/>
                  </a:cxn>
                  <a:cxn ang="0">
                    <a:pos x="51" y="92"/>
                  </a:cxn>
                  <a:cxn ang="0">
                    <a:pos x="56" y="99"/>
                  </a:cxn>
                  <a:cxn ang="0">
                    <a:pos x="59" y="103"/>
                  </a:cxn>
                  <a:cxn ang="0">
                    <a:pos x="58" y="108"/>
                  </a:cxn>
                  <a:cxn ang="0">
                    <a:pos x="48" y="114"/>
                  </a:cxn>
                  <a:cxn ang="0">
                    <a:pos x="40" y="113"/>
                  </a:cxn>
                  <a:cxn ang="0">
                    <a:pos x="39" y="100"/>
                  </a:cxn>
                  <a:cxn ang="0">
                    <a:pos x="31" y="89"/>
                  </a:cxn>
                  <a:cxn ang="0">
                    <a:pos x="32" y="78"/>
                  </a:cxn>
                  <a:cxn ang="0">
                    <a:pos x="26" y="78"/>
                  </a:cxn>
                  <a:cxn ang="0">
                    <a:pos x="23" y="89"/>
                  </a:cxn>
                  <a:cxn ang="0">
                    <a:pos x="24" y="114"/>
                  </a:cxn>
                  <a:cxn ang="0">
                    <a:pos x="23" y="129"/>
                  </a:cxn>
                  <a:cxn ang="0">
                    <a:pos x="12" y="130"/>
                  </a:cxn>
                  <a:cxn ang="0">
                    <a:pos x="10" y="118"/>
                  </a:cxn>
                  <a:cxn ang="0">
                    <a:pos x="11" y="100"/>
                  </a:cxn>
                  <a:cxn ang="0">
                    <a:pos x="3" y="92"/>
                  </a:cxn>
                  <a:cxn ang="0">
                    <a:pos x="0" y="77"/>
                  </a:cxn>
                  <a:cxn ang="0">
                    <a:pos x="7" y="63"/>
                  </a:cxn>
                  <a:cxn ang="0">
                    <a:pos x="12" y="44"/>
                  </a:cxn>
                  <a:cxn ang="0">
                    <a:pos x="15" y="41"/>
                  </a:cxn>
                  <a:cxn ang="0">
                    <a:pos x="14" y="31"/>
                  </a:cxn>
                  <a:cxn ang="0">
                    <a:pos x="16" y="22"/>
                  </a:cxn>
                  <a:cxn ang="0">
                    <a:pos x="22" y="14"/>
                  </a:cxn>
                  <a:cxn ang="0">
                    <a:pos x="28" y="12"/>
                  </a:cxn>
                  <a:cxn ang="0">
                    <a:pos x="34" y="6"/>
                  </a:cxn>
                </a:cxnLst>
                <a:rect l="0" t="0" r="r" b="b"/>
                <a:pathLst>
                  <a:path w="95" h="130">
                    <a:moveTo>
                      <a:pt x="34" y="6"/>
                    </a:moveTo>
                    <a:lnTo>
                      <a:pt x="39" y="6"/>
                    </a:lnTo>
                    <a:lnTo>
                      <a:pt x="39" y="8"/>
                    </a:lnTo>
                    <a:lnTo>
                      <a:pt x="40" y="11"/>
                    </a:lnTo>
                    <a:lnTo>
                      <a:pt x="43" y="11"/>
                    </a:lnTo>
                    <a:lnTo>
                      <a:pt x="46" y="9"/>
                    </a:lnTo>
                    <a:lnTo>
                      <a:pt x="47" y="9"/>
                    </a:lnTo>
                    <a:lnTo>
                      <a:pt x="48" y="11"/>
                    </a:lnTo>
                    <a:lnTo>
                      <a:pt x="51" y="11"/>
                    </a:lnTo>
                    <a:lnTo>
                      <a:pt x="54" y="11"/>
                    </a:lnTo>
                    <a:lnTo>
                      <a:pt x="55" y="11"/>
                    </a:lnTo>
                    <a:lnTo>
                      <a:pt x="56" y="12"/>
                    </a:lnTo>
                    <a:lnTo>
                      <a:pt x="60" y="14"/>
                    </a:lnTo>
                    <a:lnTo>
                      <a:pt x="62" y="14"/>
                    </a:lnTo>
                    <a:lnTo>
                      <a:pt x="63" y="12"/>
                    </a:lnTo>
                    <a:lnTo>
                      <a:pt x="66" y="12"/>
                    </a:lnTo>
                    <a:lnTo>
                      <a:pt x="75" y="14"/>
                    </a:lnTo>
                    <a:lnTo>
                      <a:pt x="79" y="12"/>
                    </a:lnTo>
                    <a:lnTo>
                      <a:pt x="85" y="6"/>
                    </a:lnTo>
                    <a:lnTo>
                      <a:pt x="87" y="4"/>
                    </a:lnTo>
                    <a:lnTo>
                      <a:pt x="89" y="1"/>
                    </a:lnTo>
                    <a:lnTo>
                      <a:pt x="92" y="0"/>
                    </a:lnTo>
                    <a:lnTo>
                      <a:pt x="93" y="0"/>
                    </a:lnTo>
                    <a:lnTo>
                      <a:pt x="95" y="0"/>
                    </a:lnTo>
                    <a:lnTo>
                      <a:pt x="95" y="3"/>
                    </a:lnTo>
                    <a:lnTo>
                      <a:pt x="95" y="6"/>
                    </a:lnTo>
                    <a:lnTo>
                      <a:pt x="93" y="8"/>
                    </a:lnTo>
                    <a:lnTo>
                      <a:pt x="88" y="14"/>
                    </a:lnTo>
                    <a:lnTo>
                      <a:pt x="87" y="19"/>
                    </a:lnTo>
                    <a:lnTo>
                      <a:pt x="84" y="22"/>
                    </a:lnTo>
                    <a:lnTo>
                      <a:pt x="80" y="23"/>
                    </a:lnTo>
                    <a:lnTo>
                      <a:pt x="77" y="23"/>
                    </a:lnTo>
                    <a:lnTo>
                      <a:pt x="73" y="23"/>
                    </a:lnTo>
                    <a:lnTo>
                      <a:pt x="68" y="25"/>
                    </a:lnTo>
                    <a:lnTo>
                      <a:pt x="64" y="22"/>
                    </a:lnTo>
                    <a:lnTo>
                      <a:pt x="60" y="20"/>
                    </a:lnTo>
                    <a:lnTo>
                      <a:pt x="55" y="20"/>
                    </a:lnTo>
                    <a:lnTo>
                      <a:pt x="48" y="22"/>
                    </a:lnTo>
                    <a:lnTo>
                      <a:pt x="46" y="22"/>
                    </a:lnTo>
                    <a:lnTo>
                      <a:pt x="43" y="20"/>
                    </a:lnTo>
                    <a:lnTo>
                      <a:pt x="40" y="20"/>
                    </a:lnTo>
                    <a:lnTo>
                      <a:pt x="40" y="22"/>
                    </a:lnTo>
                    <a:lnTo>
                      <a:pt x="38" y="20"/>
                    </a:lnTo>
                    <a:lnTo>
                      <a:pt x="36" y="20"/>
                    </a:lnTo>
                    <a:lnTo>
                      <a:pt x="34" y="22"/>
                    </a:lnTo>
                    <a:lnTo>
                      <a:pt x="30" y="22"/>
                    </a:lnTo>
                    <a:lnTo>
                      <a:pt x="27" y="22"/>
                    </a:lnTo>
                    <a:lnTo>
                      <a:pt x="24" y="22"/>
                    </a:lnTo>
                    <a:lnTo>
                      <a:pt x="22" y="25"/>
                    </a:lnTo>
                    <a:lnTo>
                      <a:pt x="19" y="30"/>
                    </a:lnTo>
                    <a:lnTo>
                      <a:pt x="19" y="33"/>
                    </a:lnTo>
                    <a:lnTo>
                      <a:pt x="19" y="44"/>
                    </a:lnTo>
                    <a:lnTo>
                      <a:pt x="20" y="45"/>
                    </a:lnTo>
                    <a:lnTo>
                      <a:pt x="23" y="47"/>
                    </a:lnTo>
                    <a:lnTo>
                      <a:pt x="28" y="55"/>
                    </a:lnTo>
                    <a:lnTo>
                      <a:pt x="34" y="55"/>
                    </a:lnTo>
                    <a:lnTo>
                      <a:pt x="35" y="52"/>
                    </a:lnTo>
                    <a:lnTo>
                      <a:pt x="36" y="50"/>
                    </a:lnTo>
                    <a:lnTo>
                      <a:pt x="39" y="47"/>
                    </a:lnTo>
                    <a:lnTo>
                      <a:pt x="42" y="45"/>
                    </a:lnTo>
                    <a:lnTo>
                      <a:pt x="44" y="47"/>
                    </a:lnTo>
                    <a:lnTo>
                      <a:pt x="46" y="47"/>
                    </a:lnTo>
                    <a:lnTo>
                      <a:pt x="47" y="47"/>
                    </a:lnTo>
                    <a:lnTo>
                      <a:pt x="48" y="44"/>
                    </a:lnTo>
                    <a:lnTo>
                      <a:pt x="54" y="44"/>
                    </a:lnTo>
                    <a:lnTo>
                      <a:pt x="59" y="44"/>
                    </a:lnTo>
                    <a:lnTo>
                      <a:pt x="60" y="41"/>
                    </a:lnTo>
                    <a:lnTo>
                      <a:pt x="64" y="39"/>
                    </a:lnTo>
                    <a:lnTo>
                      <a:pt x="67" y="39"/>
                    </a:lnTo>
                    <a:lnTo>
                      <a:pt x="70" y="42"/>
                    </a:lnTo>
                    <a:lnTo>
                      <a:pt x="68" y="45"/>
                    </a:lnTo>
                    <a:lnTo>
                      <a:pt x="67" y="48"/>
                    </a:lnTo>
                    <a:lnTo>
                      <a:pt x="63" y="45"/>
                    </a:lnTo>
                    <a:lnTo>
                      <a:pt x="60" y="47"/>
                    </a:lnTo>
                    <a:lnTo>
                      <a:pt x="55" y="55"/>
                    </a:lnTo>
                    <a:lnTo>
                      <a:pt x="52" y="58"/>
                    </a:lnTo>
                    <a:lnTo>
                      <a:pt x="48" y="59"/>
                    </a:lnTo>
                    <a:lnTo>
                      <a:pt x="46" y="61"/>
                    </a:lnTo>
                    <a:lnTo>
                      <a:pt x="43" y="63"/>
                    </a:lnTo>
                    <a:lnTo>
                      <a:pt x="42" y="63"/>
                    </a:lnTo>
                    <a:lnTo>
                      <a:pt x="38" y="61"/>
                    </a:lnTo>
                    <a:lnTo>
                      <a:pt x="38" y="66"/>
                    </a:lnTo>
                    <a:lnTo>
                      <a:pt x="42" y="67"/>
                    </a:lnTo>
                    <a:lnTo>
                      <a:pt x="50" y="80"/>
                    </a:lnTo>
                    <a:lnTo>
                      <a:pt x="51" y="81"/>
                    </a:lnTo>
                    <a:lnTo>
                      <a:pt x="52" y="85"/>
                    </a:lnTo>
                    <a:lnTo>
                      <a:pt x="54" y="86"/>
                    </a:lnTo>
                    <a:lnTo>
                      <a:pt x="54" y="89"/>
                    </a:lnTo>
                    <a:lnTo>
                      <a:pt x="51" y="89"/>
                    </a:lnTo>
                    <a:lnTo>
                      <a:pt x="51" y="92"/>
                    </a:lnTo>
                    <a:lnTo>
                      <a:pt x="51" y="94"/>
                    </a:lnTo>
                    <a:lnTo>
                      <a:pt x="55" y="97"/>
                    </a:lnTo>
                    <a:lnTo>
                      <a:pt x="56" y="99"/>
                    </a:lnTo>
                    <a:lnTo>
                      <a:pt x="56" y="102"/>
                    </a:lnTo>
                    <a:lnTo>
                      <a:pt x="58" y="103"/>
                    </a:lnTo>
                    <a:lnTo>
                      <a:pt x="59" y="103"/>
                    </a:lnTo>
                    <a:lnTo>
                      <a:pt x="60" y="107"/>
                    </a:lnTo>
                    <a:lnTo>
                      <a:pt x="59" y="107"/>
                    </a:lnTo>
                    <a:lnTo>
                      <a:pt x="58" y="108"/>
                    </a:lnTo>
                    <a:lnTo>
                      <a:pt x="54" y="108"/>
                    </a:lnTo>
                    <a:lnTo>
                      <a:pt x="50" y="110"/>
                    </a:lnTo>
                    <a:lnTo>
                      <a:pt x="48" y="114"/>
                    </a:lnTo>
                    <a:lnTo>
                      <a:pt x="46" y="116"/>
                    </a:lnTo>
                    <a:lnTo>
                      <a:pt x="42" y="116"/>
                    </a:lnTo>
                    <a:lnTo>
                      <a:pt x="40" y="113"/>
                    </a:lnTo>
                    <a:lnTo>
                      <a:pt x="40" y="108"/>
                    </a:lnTo>
                    <a:lnTo>
                      <a:pt x="40" y="103"/>
                    </a:lnTo>
                    <a:lnTo>
                      <a:pt x="39" y="100"/>
                    </a:lnTo>
                    <a:lnTo>
                      <a:pt x="36" y="99"/>
                    </a:lnTo>
                    <a:lnTo>
                      <a:pt x="34" y="96"/>
                    </a:lnTo>
                    <a:lnTo>
                      <a:pt x="31" y="89"/>
                    </a:lnTo>
                    <a:lnTo>
                      <a:pt x="34" y="85"/>
                    </a:lnTo>
                    <a:lnTo>
                      <a:pt x="34" y="81"/>
                    </a:lnTo>
                    <a:lnTo>
                      <a:pt x="32" y="78"/>
                    </a:lnTo>
                    <a:lnTo>
                      <a:pt x="32" y="77"/>
                    </a:lnTo>
                    <a:lnTo>
                      <a:pt x="30" y="77"/>
                    </a:lnTo>
                    <a:lnTo>
                      <a:pt x="26" y="78"/>
                    </a:lnTo>
                    <a:lnTo>
                      <a:pt x="23" y="81"/>
                    </a:lnTo>
                    <a:lnTo>
                      <a:pt x="22" y="86"/>
                    </a:lnTo>
                    <a:lnTo>
                      <a:pt x="23" y="89"/>
                    </a:lnTo>
                    <a:lnTo>
                      <a:pt x="23" y="94"/>
                    </a:lnTo>
                    <a:lnTo>
                      <a:pt x="23" y="111"/>
                    </a:lnTo>
                    <a:lnTo>
                      <a:pt x="24" y="114"/>
                    </a:lnTo>
                    <a:lnTo>
                      <a:pt x="22" y="119"/>
                    </a:lnTo>
                    <a:lnTo>
                      <a:pt x="23" y="124"/>
                    </a:lnTo>
                    <a:lnTo>
                      <a:pt x="23" y="129"/>
                    </a:lnTo>
                    <a:lnTo>
                      <a:pt x="19" y="130"/>
                    </a:lnTo>
                    <a:lnTo>
                      <a:pt x="15" y="130"/>
                    </a:lnTo>
                    <a:lnTo>
                      <a:pt x="12" y="130"/>
                    </a:lnTo>
                    <a:lnTo>
                      <a:pt x="10" y="129"/>
                    </a:lnTo>
                    <a:lnTo>
                      <a:pt x="7" y="124"/>
                    </a:lnTo>
                    <a:lnTo>
                      <a:pt x="10" y="118"/>
                    </a:lnTo>
                    <a:lnTo>
                      <a:pt x="10" y="113"/>
                    </a:lnTo>
                    <a:lnTo>
                      <a:pt x="12" y="102"/>
                    </a:lnTo>
                    <a:lnTo>
                      <a:pt x="11" y="100"/>
                    </a:lnTo>
                    <a:lnTo>
                      <a:pt x="10" y="91"/>
                    </a:lnTo>
                    <a:lnTo>
                      <a:pt x="6" y="91"/>
                    </a:lnTo>
                    <a:lnTo>
                      <a:pt x="3" y="92"/>
                    </a:lnTo>
                    <a:lnTo>
                      <a:pt x="0" y="88"/>
                    </a:lnTo>
                    <a:lnTo>
                      <a:pt x="0" y="83"/>
                    </a:lnTo>
                    <a:lnTo>
                      <a:pt x="0" y="77"/>
                    </a:lnTo>
                    <a:lnTo>
                      <a:pt x="3" y="72"/>
                    </a:lnTo>
                    <a:lnTo>
                      <a:pt x="6" y="67"/>
                    </a:lnTo>
                    <a:lnTo>
                      <a:pt x="7" y="63"/>
                    </a:lnTo>
                    <a:lnTo>
                      <a:pt x="7" y="53"/>
                    </a:lnTo>
                    <a:lnTo>
                      <a:pt x="10" y="45"/>
                    </a:lnTo>
                    <a:lnTo>
                      <a:pt x="12" y="44"/>
                    </a:lnTo>
                    <a:lnTo>
                      <a:pt x="14" y="41"/>
                    </a:lnTo>
                    <a:lnTo>
                      <a:pt x="14" y="44"/>
                    </a:lnTo>
                    <a:lnTo>
                      <a:pt x="15" y="41"/>
                    </a:lnTo>
                    <a:lnTo>
                      <a:pt x="15" y="33"/>
                    </a:lnTo>
                    <a:lnTo>
                      <a:pt x="12" y="31"/>
                    </a:lnTo>
                    <a:lnTo>
                      <a:pt x="14" y="31"/>
                    </a:lnTo>
                    <a:lnTo>
                      <a:pt x="15" y="26"/>
                    </a:lnTo>
                    <a:lnTo>
                      <a:pt x="15" y="25"/>
                    </a:lnTo>
                    <a:lnTo>
                      <a:pt x="16" y="22"/>
                    </a:lnTo>
                    <a:lnTo>
                      <a:pt x="18" y="17"/>
                    </a:lnTo>
                    <a:lnTo>
                      <a:pt x="20" y="14"/>
                    </a:lnTo>
                    <a:lnTo>
                      <a:pt x="22" y="14"/>
                    </a:lnTo>
                    <a:lnTo>
                      <a:pt x="23" y="15"/>
                    </a:lnTo>
                    <a:lnTo>
                      <a:pt x="26" y="15"/>
                    </a:lnTo>
                    <a:lnTo>
                      <a:pt x="28" y="12"/>
                    </a:lnTo>
                    <a:lnTo>
                      <a:pt x="28" y="8"/>
                    </a:lnTo>
                    <a:lnTo>
                      <a:pt x="31" y="6"/>
                    </a:lnTo>
                    <a:lnTo>
                      <a:pt x="34" y="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52" name="Freeform 131"/>
              <p:cNvSpPr>
                <a:spLocks/>
              </p:cNvSpPr>
              <p:nvPr/>
            </p:nvSpPr>
            <p:spPr bwMode="auto">
              <a:xfrm>
                <a:off x="6290349" y="3833132"/>
                <a:ext cx="119303" cy="163286"/>
              </a:xfrm>
              <a:custGeom>
                <a:avLst/>
                <a:gdLst/>
                <a:ahLst/>
                <a:cxnLst>
                  <a:cxn ang="0">
                    <a:pos x="39" y="8"/>
                  </a:cxn>
                  <a:cxn ang="0">
                    <a:pos x="46" y="9"/>
                  </a:cxn>
                  <a:cxn ang="0">
                    <a:pos x="51" y="11"/>
                  </a:cxn>
                  <a:cxn ang="0">
                    <a:pos x="56" y="12"/>
                  </a:cxn>
                  <a:cxn ang="0">
                    <a:pos x="63" y="12"/>
                  </a:cxn>
                  <a:cxn ang="0">
                    <a:pos x="79" y="12"/>
                  </a:cxn>
                  <a:cxn ang="0">
                    <a:pos x="89" y="1"/>
                  </a:cxn>
                  <a:cxn ang="0">
                    <a:pos x="95" y="0"/>
                  </a:cxn>
                  <a:cxn ang="0">
                    <a:pos x="93" y="8"/>
                  </a:cxn>
                  <a:cxn ang="0">
                    <a:pos x="84" y="22"/>
                  </a:cxn>
                  <a:cxn ang="0">
                    <a:pos x="73" y="23"/>
                  </a:cxn>
                  <a:cxn ang="0">
                    <a:pos x="60" y="20"/>
                  </a:cxn>
                  <a:cxn ang="0">
                    <a:pos x="46" y="22"/>
                  </a:cxn>
                  <a:cxn ang="0">
                    <a:pos x="40" y="22"/>
                  </a:cxn>
                  <a:cxn ang="0">
                    <a:pos x="34" y="22"/>
                  </a:cxn>
                  <a:cxn ang="0">
                    <a:pos x="24" y="22"/>
                  </a:cxn>
                  <a:cxn ang="0">
                    <a:pos x="19" y="33"/>
                  </a:cxn>
                  <a:cxn ang="0">
                    <a:pos x="23" y="47"/>
                  </a:cxn>
                  <a:cxn ang="0">
                    <a:pos x="35" y="52"/>
                  </a:cxn>
                  <a:cxn ang="0">
                    <a:pos x="42" y="45"/>
                  </a:cxn>
                  <a:cxn ang="0">
                    <a:pos x="47" y="47"/>
                  </a:cxn>
                  <a:cxn ang="0">
                    <a:pos x="59" y="44"/>
                  </a:cxn>
                  <a:cxn ang="0">
                    <a:pos x="67" y="39"/>
                  </a:cxn>
                  <a:cxn ang="0">
                    <a:pos x="67" y="48"/>
                  </a:cxn>
                  <a:cxn ang="0">
                    <a:pos x="55" y="55"/>
                  </a:cxn>
                  <a:cxn ang="0">
                    <a:pos x="46" y="61"/>
                  </a:cxn>
                  <a:cxn ang="0">
                    <a:pos x="38" y="61"/>
                  </a:cxn>
                  <a:cxn ang="0">
                    <a:pos x="50" y="80"/>
                  </a:cxn>
                  <a:cxn ang="0">
                    <a:pos x="54" y="86"/>
                  </a:cxn>
                  <a:cxn ang="0">
                    <a:pos x="51" y="92"/>
                  </a:cxn>
                  <a:cxn ang="0">
                    <a:pos x="56" y="99"/>
                  </a:cxn>
                  <a:cxn ang="0">
                    <a:pos x="59" y="103"/>
                  </a:cxn>
                  <a:cxn ang="0">
                    <a:pos x="58" y="108"/>
                  </a:cxn>
                  <a:cxn ang="0">
                    <a:pos x="48" y="114"/>
                  </a:cxn>
                  <a:cxn ang="0">
                    <a:pos x="40" y="113"/>
                  </a:cxn>
                  <a:cxn ang="0">
                    <a:pos x="39" y="100"/>
                  </a:cxn>
                  <a:cxn ang="0">
                    <a:pos x="31" y="89"/>
                  </a:cxn>
                  <a:cxn ang="0">
                    <a:pos x="32" y="78"/>
                  </a:cxn>
                  <a:cxn ang="0">
                    <a:pos x="26" y="78"/>
                  </a:cxn>
                  <a:cxn ang="0">
                    <a:pos x="23" y="89"/>
                  </a:cxn>
                  <a:cxn ang="0">
                    <a:pos x="24" y="114"/>
                  </a:cxn>
                  <a:cxn ang="0">
                    <a:pos x="23" y="129"/>
                  </a:cxn>
                  <a:cxn ang="0">
                    <a:pos x="12" y="130"/>
                  </a:cxn>
                  <a:cxn ang="0">
                    <a:pos x="10" y="118"/>
                  </a:cxn>
                  <a:cxn ang="0">
                    <a:pos x="11" y="100"/>
                  </a:cxn>
                  <a:cxn ang="0">
                    <a:pos x="3" y="92"/>
                  </a:cxn>
                  <a:cxn ang="0">
                    <a:pos x="0" y="77"/>
                  </a:cxn>
                  <a:cxn ang="0">
                    <a:pos x="7" y="63"/>
                  </a:cxn>
                  <a:cxn ang="0">
                    <a:pos x="12" y="44"/>
                  </a:cxn>
                  <a:cxn ang="0">
                    <a:pos x="15" y="41"/>
                  </a:cxn>
                  <a:cxn ang="0">
                    <a:pos x="14" y="31"/>
                  </a:cxn>
                  <a:cxn ang="0">
                    <a:pos x="16" y="22"/>
                  </a:cxn>
                  <a:cxn ang="0">
                    <a:pos x="22" y="14"/>
                  </a:cxn>
                  <a:cxn ang="0">
                    <a:pos x="28" y="12"/>
                  </a:cxn>
                  <a:cxn ang="0">
                    <a:pos x="34" y="6"/>
                  </a:cxn>
                </a:cxnLst>
                <a:rect l="0" t="0" r="r" b="b"/>
                <a:pathLst>
                  <a:path w="95" h="130">
                    <a:moveTo>
                      <a:pt x="34" y="6"/>
                    </a:moveTo>
                    <a:lnTo>
                      <a:pt x="39" y="6"/>
                    </a:lnTo>
                    <a:lnTo>
                      <a:pt x="39" y="8"/>
                    </a:lnTo>
                    <a:lnTo>
                      <a:pt x="40" y="11"/>
                    </a:lnTo>
                    <a:lnTo>
                      <a:pt x="43" y="11"/>
                    </a:lnTo>
                    <a:lnTo>
                      <a:pt x="46" y="9"/>
                    </a:lnTo>
                    <a:lnTo>
                      <a:pt x="47" y="9"/>
                    </a:lnTo>
                    <a:lnTo>
                      <a:pt x="48" y="11"/>
                    </a:lnTo>
                    <a:lnTo>
                      <a:pt x="51" y="11"/>
                    </a:lnTo>
                    <a:lnTo>
                      <a:pt x="54" y="11"/>
                    </a:lnTo>
                    <a:lnTo>
                      <a:pt x="55" y="11"/>
                    </a:lnTo>
                    <a:lnTo>
                      <a:pt x="56" y="12"/>
                    </a:lnTo>
                    <a:lnTo>
                      <a:pt x="60" y="14"/>
                    </a:lnTo>
                    <a:lnTo>
                      <a:pt x="62" y="14"/>
                    </a:lnTo>
                    <a:lnTo>
                      <a:pt x="63" y="12"/>
                    </a:lnTo>
                    <a:lnTo>
                      <a:pt x="66" y="12"/>
                    </a:lnTo>
                    <a:lnTo>
                      <a:pt x="75" y="14"/>
                    </a:lnTo>
                    <a:lnTo>
                      <a:pt x="79" y="12"/>
                    </a:lnTo>
                    <a:lnTo>
                      <a:pt x="85" y="6"/>
                    </a:lnTo>
                    <a:lnTo>
                      <a:pt x="87" y="4"/>
                    </a:lnTo>
                    <a:lnTo>
                      <a:pt x="89" y="1"/>
                    </a:lnTo>
                    <a:lnTo>
                      <a:pt x="92" y="0"/>
                    </a:lnTo>
                    <a:lnTo>
                      <a:pt x="93" y="0"/>
                    </a:lnTo>
                    <a:lnTo>
                      <a:pt x="95" y="0"/>
                    </a:lnTo>
                    <a:lnTo>
                      <a:pt x="95" y="3"/>
                    </a:lnTo>
                    <a:lnTo>
                      <a:pt x="95" y="6"/>
                    </a:lnTo>
                    <a:lnTo>
                      <a:pt x="93" y="8"/>
                    </a:lnTo>
                    <a:lnTo>
                      <a:pt x="88" y="14"/>
                    </a:lnTo>
                    <a:lnTo>
                      <a:pt x="87" y="19"/>
                    </a:lnTo>
                    <a:lnTo>
                      <a:pt x="84" y="22"/>
                    </a:lnTo>
                    <a:lnTo>
                      <a:pt x="80" y="23"/>
                    </a:lnTo>
                    <a:lnTo>
                      <a:pt x="77" y="23"/>
                    </a:lnTo>
                    <a:lnTo>
                      <a:pt x="73" y="23"/>
                    </a:lnTo>
                    <a:lnTo>
                      <a:pt x="68" y="25"/>
                    </a:lnTo>
                    <a:lnTo>
                      <a:pt x="64" y="22"/>
                    </a:lnTo>
                    <a:lnTo>
                      <a:pt x="60" y="20"/>
                    </a:lnTo>
                    <a:lnTo>
                      <a:pt x="55" y="20"/>
                    </a:lnTo>
                    <a:lnTo>
                      <a:pt x="48" y="22"/>
                    </a:lnTo>
                    <a:lnTo>
                      <a:pt x="46" y="22"/>
                    </a:lnTo>
                    <a:lnTo>
                      <a:pt x="43" y="20"/>
                    </a:lnTo>
                    <a:lnTo>
                      <a:pt x="40" y="20"/>
                    </a:lnTo>
                    <a:lnTo>
                      <a:pt x="40" y="22"/>
                    </a:lnTo>
                    <a:lnTo>
                      <a:pt x="38" y="20"/>
                    </a:lnTo>
                    <a:lnTo>
                      <a:pt x="36" y="20"/>
                    </a:lnTo>
                    <a:lnTo>
                      <a:pt x="34" y="22"/>
                    </a:lnTo>
                    <a:lnTo>
                      <a:pt x="30" y="22"/>
                    </a:lnTo>
                    <a:lnTo>
                      <a:pt x="27" y="22"/>
                    </a:lnTo>
                    <a:lnTo>
                      <a:pt x="24" y="22"/>
                    </a:lnTo>
                    <a:lnTo>
                      <a:pt x="22" y="25"/>
                    </a:lnTo>
                    <a:lnTo>
                      <a:pt x="19" y="30"/>
                    </a:lnTo>
                    <a:lnTo>
                      <a:pt x="19" y="33"/>
                    </a:lnTo>
                    <a:lnTo>
                      <a:pt x="19" y="44"/>
                    </a:lnTo>
                    <a:lnTo>
                      <a:pt x="20" y="45"/>
                    </a:lnTo>
                    <a:lnTo>
                      <a:pt x="23" y="47"/>
                    </a:lnTo>
                    <a:lnTo>
                      <a:pt x="28" y="55"/>
                    </a:lnTo>
                    <a:lnTo>
                      <a:pt x="34" y="55"/>
                    </a:lnTo>
                    <a:lnTo>
                      <a:pt x="35" y="52"/>
                    </a:lnTo>
                    <a:lnTo>
                      <a:pt x="36" y="50"/>
                    </a:lnTo>
                    <a:lnTo>
                      <a:pt x="39" y="47"/>
                    </a:lnTo>
                    <a:lnTo>
                      <a:pt x="42" y="45"/>
                    </a:lnTo>
                    <a:lnTo>
                      <a:pt x="44" y="47"/>
                    </a:lnTo>
                    <a:lnTo>
                      <a:pt x="46" y="47"/>
                    </a:lnTo>
                    <a:lnTo>
                      <a:pt x="47" y="47"/>
                    </a:lnTo>
                    <a:lnTo>
                      <a:pt x="48" y="44"/>
                    </a:lnTo>
                    <a:lnTo>
                      <a:pt x="54" y="44"/>
                    </a:lnTo>
                    <a:lnTo>
                      <a:pt x="59" y="44"/>
                    </a:lnTo>
                    <a:lnTo>
                      <a:pt x="60" y="41"/>
                    </a:lnTo>
                    <a:lnTo>
                      <a:pt x="64" y="39"/>
                    </a:lnTo>
                    <a:lnTo>
                      <a:pt x="67" y="39"/>
                    </a:lnTo>
                    <a:lnTo>
                      <a:pt x="70" y="42"/>
                    </a:lnTo>
                    <a:lnTo>
                      <a:pt x="68" y="45"/>
                    </a:lnTo>
                    <a:lnTo>
                      <a:pt x="67" y="48"/>
                    </a:lnTo>
                    <a:lnTo>
                      <a:pt x="63" y="45"/>
                    </a:lnTo>
                    <a:lnTo>
                      <a:pt x="60" y="47"/>
                    </a:lnTo>
                    <a:lnTo>
                      <a:pt x="55" y="55"/>
                    </a:lnTo>
                    <a:lnTo>
                      <a:pt x="52" y="58"/>
                    </a:lnTo>
                    <a:lnTo>
                      <a:pt x="48" y="59"/>
                    </a:lnTo>
                    <a:lnTo>
                      <a:pt x="46" y="61"/>
                    </a:lnTo>
                    <a:lnTo>
                      <a:pt x="43" y="63"/>
                    </a:lnTo>
                    <a:lnTo>
                      <a:pt x="42" y="63"/>
                    </a:lnTo>
                    <a:lnTo>
                      <a:pt x="38" y="61"/>
                    </a:lnTo>
                    <a:lnTo>
                      <a:pt x="38" y="66"/>
                    </a:lnTo>
                    <a:lnTo>
                      <a:pt x="42" y="67"/>
                    </a:lnTo>
                    <a:lnTo>
                      <a:pt x="50" y="80"/>
                    </a:lnTo>
                    <a:lnTo>
                      <a:pt x="51" y="81"/>
                    </a:lnTo>
                    <a:lnTo>
                      <a:pt x="52" y="85"/>
                    </a:lnTo>
                    <a:lnTo>
                      <a:pt x="54" y="86"/>
                    </a:lnTo>
                    <a:lnTo>
                      <a:pt x="54" y="89"/>
                    </a:lnTo>
                    <a:lnTo>
                      <a:pt x="51" y="89"/>
                    </a:lnTo>
                    <a:lnTo>
                      <a:pt x="51" y="92"/>
                    </a:lnTo>
                    <a:lnTo>
                      <a:pt x="51" y="94"/>
                    </a:lnTo>
                    <a:lnTo>
                      <a:pt x="55" y="97"/>
                    </a:lnTo>
                    <a:lnTo>
                      <a:pt x="56" y="99"/>
                    </a:lnTo>
                    <a:lnTo>
                      <a:pt x="56" y="102"/>
                    </a:lnTo>
                    <a:lnTo>
                      <a:pt x="58" y="103"/>
                    </a:lnTo>
                    <a:lnTo>
                      <a:pt x="59" y="103"/>
                    </a:lnTo>
                    <a:lnTo>
                      <a:pt x="60" y="107"/>
                    </a:lnTo>
                    <a:lnTo>
                      <a:pt x="59" y="107"/>
                    </a:lnTo>
                    <a:lnTo>
                      <a:pt x="58" y="108"/>
                    </a:lnTo>
                    <a:lnTo>
                      <a:pt x="54" y="108"/>
                    </a:lnTo>
                    <a:lnTo>
                      <a:pt x="50" y="110"/>
                    </a:lnTo>
                    <a:lnTo>
                      <a:pt x="48" y="114"/>
                    </a:lnTo>
                    <a:lnTo>
                      <a:pt x="46" y="116"/>
                    </a:lnTo>
                    <a:lnTo>
                      <a:pt x="42" y="116"/>
                    </a:lnTo>
                    <a:lnTo>
                      <a:pt x="40" y="113"/>
                    </a:lnTo>
                    <a:lnTo>
                      <a:pt x="40" y="108"/>
                    </a:lnTo>
                    <a:lnTo>
                      <a:pt x="40" y="103"/>
                    </a:lnTo>
                    <a:lnTo>
                      <a:pt x="39" y="100"/>
                    </a:lnTo>
                    <a:lnTo>
                      <a:pt x="36" y="99"/>
                    </a:lnTo>
                    <a:lnTo>
                      <a:pt x="34" y="96"/>
                    </a:lnTo>
                    <a:lnTo>
                      <a:pt x="31" y="89"/>
                    </a:lnTo>
                    <a:lnTo>
                      <a:pt x="34" y="85"/>
                    </a:lnTo>
                    <a:lnTo>
                      <a:pt x="34" y="81"/>
                    </a:lnTo>
                    <a:lnTo>
                      <a:pt x="32" y="78"/>
                    </a:lnTo>
                    <a:lnTo>
                      <a:pt x="32" y="77"/>
                    </a:lnTo>
                    <a:lnTo>
                      <a:pt x="30" y="77"/>
                    </a:lnTo>
                    <a:lnTo>
                      <a:pt x="26" y="78"/>
                    </a:lnTo>
                    <a:lnTo>
                      <a:pt x="23" y="81"/>
                    </a:lnTo>
                    <a:lnTo>
                      <a:pt x="22" y="86"/>
                    </a:lnTo>
                    <a:lnTo>
                      <a:pt x="23" y="89"/>
                    </a:lnTo>
                    <a:lnTo>
                      <a:pt x="23" y="94"/>
                    </a:lnTo>
                    <a:lnTo>
                      <a:pt x="23" y="111"/>
                    </a:lnTo>
                    <a:lnTo>
                      <a:pt x="24" y="114"/>
                    </a:lnTo>
                    <a:lnTo>
                      <a:pt x="22" y="119"/>
                    </a:lnTo>
                    <a:lnTo>
                      <a:pt x="23" y="124"/>
                    </a:lnTo>
                    <a:lnTo>
                      <a:pt x="23" y="129"/>
                    </a:lnTo>
                    <a:lnTo>
                      <a:pt x="19" y="130"/>
                    </a:lnTo>
                    <a:lnTo>
                      <a:pt x="15" y="130"/>
                    </a:lnTo>
                    <a:lnTo>
                      <a:pt x="12" y="130"/>
                    </a:lnTo>
                    <a:lnTo>
                      <a:pt x="10" y="129"/>
                    </a:lnTo>
                    <a:lnTo>
                      <a:pt x="7" y="124"/>
                    </a:lnTo>
                    <a:lnTo>
                      <a:pt x="10" y="118"/>
                    </a:lnTo>
                    <a:lnTo>
                      <a:pt x="10" y="113"/>
                    </a:lnTo>
                    <a:lnTo>
                      <a:pt x="12" y="102"/>
                    </a:lnTo>
                    <a:lnTo>
                      <a:pt x="11" y="100"/>
                    </a:lnTo>
                    <a:lnTo>
                      <a:pt x="10" y="91"/>
                    </a:lnTo>
                    <a:lnTo>
                      <a:pt x="6" y="91"/>
                    </a:lnTo>
                    <a:lnTo>
                      <a:pt x="3" y="92"/>
                    </a:lnTo>
                    <a:lnTo>
                      <a:pt x="0" y="88"/>
                    </a:lnTo>
                    <a:lnTo>
                      <a:pt x="0" y="83"/>
                    </a:lnTo>
                    <a:lnTo>
                      <a:pt x="0" y="77"/>
                    </a:lnTo>
                    <a:lnTo>
                      <a:pt x="3" y="72"/>
                    </a:lnTo>
                    <a:lnTo>
                      <a:pt x="6" y="67"/>
                    </a:lnTo>
                    <a:lnTo>
                      <a:pt x="7" y="63"/>
                    </a:lnTo>
                    <a:lnTo>
                      <a:pt x="7" y="53"/>
                    </a:lnTo>
                    <a:lnTo>
                      <a:pt x="10" y="45"/>
                    </a:lnTo>
                    <a:lnTo>
                      <a:pt x="12" y="44"/>
                    </a:lnTo>
                    <a:lnTo>
                      <a:pt x="14" y="41"/>
                    </a:lnTo>
                    <a:lnTo>
                      <a:pt x="14" y="44"/>
                    </a:lnTo>
                    <a:lnTo>
                      <a:pt x="15" y="41"/>
                    </a:lnTo>
                    <a:lnTo>
                      <a:pt x="15" y="33"/>
                    </a:lnTo>
                    <a:lnTo>
                      <a:pt x="12" y="31"/>
                    </a:lnTo>
                    <a:lnTo>
                      <a:pt x="14" y="31"/>
                    </a:lnTo>
                    <a:lnTo>
                      <a:pt x="15" y="26"/>
                    </a:lnTo>
                    <a:lnTo>
                      <a:pt x="15" y="25"/>
                    </a:lnTo>
                    <a:lnTo>
                      <a:pt x="16" y="22"/>
                    </a:lnTo>
                    <a:lnTo>
                      <a:pt x="18" y="17"/>
                    </a:lnTo>
                    <a:lnTo>
                      <a:pt x="20" y="14"/>
                    </a:lnTo>
                    <a:lnTo>
                      <a:pt x="22" y="14"/>
                    </a:lnTo>
                    <a:lnTo>
                      <a:pt x="23" y="15"/>
                    </a:lnTo>
                    <a:lnTo>
                      <a:pt x="26" y="15"/>
                    </a:lnTo>
                    <a:lnTo>
                      <a:pt x="28" y="12"/>
                    </a:lnTo>
                    <a:lnTo>
                      <a:pt x="28" y="8"/>
                    </a:lnTo>
                    <a:lnTo>
                      <a:pt x="31" y="6"/>
                    </a:lnTo>
                    <a:lnTo>
                      <a:pt x="34" y="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53" name="Freeform 132"/>
              <p:cNvSpPr>
                <a:spLocks/>
              </p:cNvSpPr>
              <p:nvPr/>
            </p:nvSpPr>
            <p:spPr bwMode="auto">
              <a:xfrm>
                <a:off x="6345510" y="3985532"/>
                <a:ext cx="5131" cy="6804"/>
              </a:xfrm>
              <a:custGeom>
                <a:avLst/>
                <a:gdLst/>
                <a:ahLst/>
                <a:cxnLst>
                  <a:cxn ang="0">
                    <a:pos x="0" y="1"/>
                  </a:cxn>
                  <a:cxn ang="0">
                    <a:pos x="0" y="0"/>
                  </a:cxn>
                  <a:cxn ang="0">
                    <a:pos x="2" y="0"/>
                  </a:cxn>
                  <a:cxn ang="0">
                    <a:pos x="3" y="0"/>
                  </a:cxn>
                  <a:cxn ang="0">
                    <a:pos x="4" y="1"/>
                  </a:cxn>
                  <a:cxn ang="0">
                    <a:pos x="4" y="4"/>
                  </a:cxn>
                  <a:cxn ang="0">
                    <a:pos x="3" y="6"/>
                  </a:cxn>
                  <a:cxn ang="0">
                    <a:pos x="2" y="4"/>
                  </a:cxn>
                  <a:cxn ang="0">
                    <a:pos x="0" y="1"/>
                  </a:cxn>
                </a:cxnLst>
                <a:rect l="0" t="0" r="r" b="b"/>
                <a:pathLst>
                  <a:path w="4" h="6">
                    <a:moveTo>
                      <a:pt x="0" y="1"/>
                    </a:moveTo>
                    <a:lnTo>
                      <a:pt x="0" y="0"/>
                    </a:lnTo>
                    <a:lnTo>
                      <a:pt x="2" y="0"/>
                    </a:lnTo>
                    <a:lnTo>
                      <a:pt x="3" y="0"/>
                    </a:lnTo>
                    <a:lnTo>
                      <a:pt x="4" y="1"/>
                    </a:lnTo>
                    <a:lnTo>
                      <a:pt x="4" y="4"/>
                    </a:lnTo>
                    <a:lnTo>
                      <a:pt x="3" y="6"/>
                    </a:lnTo>
                    <a:lnTo>
                      <a:pt x="2" y="4"/>
                    </a:lnTo>
                    <a:lnTo>
                      <a:pt x="0"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54" name="Freeform 133"/>
              <p:cNvSpPr>
                <a:spLocks/>
              </p:cNvSpPr>
              <p:nvPr/>
            </p:nvSpPr>
            <p:spPr bwMode="auto">
              <a:xfrm>
                <a:off x="6345510" y="3985532"/>
                <a:ext cx="5131" cy="6804"/>
              </a:xfrm>
              <a:custGeom>
                <a:avLst/>
                <a:gdLst/>
                <a:ahLst/>
                <a:cxnLst>
                  <a:cxn ang="0">
                    <a:pos x="0" y="1"/>
                  </a:cxn>
                  <a:cxn ang="0">
                    <a:pos x="0" y="0"/>
                  </a:cxn>
                  <a:cxn ang="0">
                    <a:pos x="2" y="0"/>
                  </a:cxn>
                  <a:cxn ang="0">
                    <a:pos x="3" y="0"/>
                  </a:cxn>
                  <a:cxn ang="0">
                    <a:pos x="4" y="1"/>
                  </a:cxn>
                  <a:cxn ang="0">
                    <a:pos x="4" y="4"/>
                  </a:cxn>
                  <a:cxn ang="0">
                    <a:pos x="3" y="6"/>
                  </a:cxn>
                  <a:cxn ang="0">
                    <a:pos x="2" y="4"/>
                  </a:cxn>
                  <a:cxn ang="0">
                    <a:pos x="0" y="1"/>
                  </a:cxn>
                </a:cxnLst>
                <a:rect l="0" t="0" r="r" b="b"/>
                <a:pathLst>
                  <a:path w="4" h="6">
                    <a:moveTo>
                      <a:pt x="0" y="1"/>
                    </a:moveTo>
                    <a:lnTo>
                      <a:pt x="0" y="0"/>
                    </a:lnTo>
                    <a:lnTo>
                      <a:pt x="2" y="0"/>
                    </a:lnTo>
                    <a:lnTo>
                      <a:pt x="3" y="0"/>
                    </a:lnTo>
                    <a:lnTo>
                      <a:pt x="4" y="1"/>
                    </a:lnTo>
                    <a:lnTo>
                      <a:pt x="4" y="4"/>
                    </a:lnTo>
                    <a:lnTo>
                      <a:pt x="3" y="6"/>
                    </a:lnTo>
                    <a:lnTo>
                      <a:pt x="2" y="4"/>
                    </a:lnTo>
                    <a:lnTo>
                      <a:pt x="0"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55" name="Freeform 134"/>
              <p:cNvSpPr>
                <a:spLocks/>
              </p:cNvSpPr>
              <p:nvPr/>
            </p:nvSpPr>
            <p:spPr bwMode="auto">
              <a:xfrm>
                <a:off x="6355773" y="3974647"/>
                <a:ext cx="7697" cy="14968"/>
              </a:xfrm>
              <a:custGeom>
                <a:avLst/>
                <a:gdLst/>
                <a:ahLst/>
                <a:cxnLst>
                  <a:cxn ang="0">
                    <a:pos x="0" y="1"/>
                  </a:cxn>
                  <a:cxn ang="0">
                    <a:pos x="3" y="1"/>
                  </a:cxn>
                  <a:cxn ang="0">
                    <a:pos x="4" y="0"/>
                  </a:cxn>
                  <a:cxn ang="0">
                    <a:pos x="6" y="0"/>
                  </a:cxn>
                  <a:cxn ang="0">
                    <a:pos x="6" y="5"/>
                  </a:cxn>
                  <a:cxn ang="0">
                    <a:pos x="6" y="6"/>
                  </a:cxn>
                  <a:cxn ang="0">
                    <a:pos x="4" y="9"/>
                  </a:cxn>
                  <a:cxn ang="0">
                    <a:pos x="4" y="12"/>
                  </a:cxn>
                  <a:cxn ang="0">
                    <a:pos x="3" y="11"/>
                  </a:cxn>
                  <a:cxn ang="0">
                    <a:pos x="2" y="12"/>
                  </a:cxn>
                  <a:cxn ang="0">
                    <a:pos x="0" y="12"/>
                  </a:cxn>
                  <a:cxn ang="0">
                    <a:pos x="0" y="8"/>
                  </a:cxn>
                  <a:cxn ang="0">
                    <a:pos x="0" y="1"/>
                  </a:cxn>
                </a:cxnLst>
                <a:rect l="0" t="0" r="r" b="b"/>
                <a:pathLst>
                  <a:path w="6" h="12">
                    <a:moveTo>
                      <a:pt x="0" y="1"/>
                    </a:moveTo>
                    <a:lnTo>
                      <a:pt x="3" y="1"/>
                    </a:lnTo>
                    <a:lnTo>
                      <a:pt x="4" y="0"/>
                    </a:lnTo>
                    <a:lnTo>
                      <a:pt x="6" y="0"/>
                    </a:lnTo>
                    <a:lnTo>
                      <a:pt x="6" y="5"/>
                    </a:lnTo>
                    <a:lnTo>
                      <a:pt x="6" y="6"/>
                    </a:lnTo>
                    <a:lnTo>
                      <a:pt x="4" y="9"/>
                    </a:lnTo>
                    <a:lnTo>
                      <a:pt x="4" y="12"/>
                    </a:lnTo>
                    <a:lnTo>
                      <a:pt x="3" y="11"/>
                    </a:lnTo>
                    <a:lnTo>
                      <a:pt x="2" y="12"/>
                    </a:lnTo>
                    <a:lnTo>
                      <a:pt x="0" y="12"/>
                    </a:lnTo>
                    <a:lnTo>
                      <a:pt x="0" y="8"/>
                    </a:lnTo>
                    <a:lnTo>
                      <a:pt x="0"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56" name="Freeform 135"/>
              <p:cNvSpPr>
                <a:spLocks/>
              </p:cNvSpPr>
              <p:nvPr/>
            </p:nvSpPr>
            <p:spPr bwMode="auto">
              <a:xfrm>
                <a:off x="6355773" y="3974647"/>
                <a:ext cx="7697" cy="14968"/>
              </a:xfrm>
              <a:custGeom>
                <a:avLst/>
                <a:gdLst/>
                <a:ahLst/>
                <a:cxnLst>
                  <a:cxn ang="0">
                    <a:pos x="0" y="1"/>
                  </a:cxn>
                  <a:cxn ang="0">
                    <a:pos x="3" y="1"/>
                  </a:cxn>
                  <a:cxn ang="0">
                    <a:pos x="4" y="0"/>
                  </a:cxn>
                  <a:cxn ang="0">
                    <a:pos x="6" y="0"/>
                  </a:cxn>
                  <a:cxn ang="0">
                    <a:pos x="6" y="5"/>
                  </a:cxn>
                  <a:cxn ang="0">
                    <a:pos x="6" y="6"/>
                  </a:cxn>
                  <a:cxn ang="0">
                    <a:pos x="4" y="9"/>
                  </a:cxn>
                  <a:cxn ang="0">
                    <a:pos x="4" y="12"/>
                  </a:cxn>
                  <a:cxn ang="0">
                    <a:pos x="3" y="11"/>
                  </a:cxn>
                  <a:cxn ang="0">
                    <a:pos x="2" y="12"/>
                  </a:cxn>
                  <a:cxn ang="0">
                    <a:pos x="0" y="12"/>
                  </a:cxn>
                  <a:cxn ang="0">
                    <a:pos x="0" y="8"/>
                  </a:cxn>
                  <a:cxn ang="0">
                    <a:pos x="0" y="1"/>
                  </a:cxn>
                </a:cxnLst>
                <a:rect l="0" t="0" r="r" b="b"/>
                <a:pathLst>
                  <a:path w="6" h="12">
                    <a:moveTo>
                      <a:pt x="0" y="1"/>
                    </a:moveTo>
                    <a:lnTo>
                      <a:pt x="3" y="1"/>
                    </a:lnTo>
                    <a:lnTo>
                      <a:pt x="4" y="0"/>
                    </a:lnTo>
                    <a:lnTo>
                      <a:pt x="6" y="0"/>
                    </a:lnTo>
                    <a:lnTo>
                      <a:pt x="6" y="5"/>
                    </a:lnTo>
                    <a:lnTo>
                      <a:pt x="6" y="6"/>
                    </a:lnTo>
                    <a:lnTo>
                      <a:pt x="4" y="9"/>
                    </a:lnTo>
                    <a:lnTo>
                      <a:pt x="4" y="12"/>
                    </a:lnTo>
                    <a:lnTo>
                      <a:pt x="3" y="11"/>
                    </a:lnTo>
                    <a:lnTo>
                      <a:pt x="2" y="12"/>
                    </a:lnTo>
                    <a:lnTo>
                      <a:pt x="0" y="12"/>
                    </a:lnTo>
                    <a:lnTo>
                      <a:pt x="0" y="8"/>
                    </a:lnTo>
                    <a:lnTo>
                      <a:pt x="0"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57" name="Freeform 136"/>
              <p:cNvSpPr>
                <a:spLocks/>
              </p:cNvSpPr>
              <p:nvPr/>
            </p:nvSpPr>
            <p:spPr bwMode="auto">
              <a:xfrm>
                <a:off x="6360904" y="3967844"/>
                <a:ext cx="10263" cy="28575"/>
              </a:xfrm>
              <a:custGeom>
                <a:avLst/>
                <a:gdLst/>
                <a:ahLst/>
                <a:cxnLst>
                  <a:cxn ang="0">
                    <a:pos x="3" y="12"/>
                  </a:cxn>
                  <a:cxn ang="0">
                    <a:pos x="3" y="11"/>
                  </a:cxn>
                  <a:cxn ang="0">
                    <a:pos x="4" y="3"/>
                  </a:cxn>
                  <a:cxn ang="0">
                    <a:pos x="6" y="0"/>
                  </a:cxn>
                  <a:cxn ang="0">
                    <a:pos x="7" y="1"/>
                  </a:cxn>
                  <a:cxn ang="0">
                    <a:pos x="8" y="4"/>
                  </a:cxn>
                  <a:cxn ang="0">
                    <a:pos x="8" y="7"/>
                  </a:cxn>
                  <a:cxn ang="0">
                    <a:pos x="7" y="9"/>
                  </a:cxn>
                  <a:cxn ang="0">
                    <a:pos x="6" y="11"/>
                  </a:cxn>
                  <a:cxn ang="0">
                    <a:pos x="6" y="12"/>
                  </a:cxn>
                  <a:cxn ang="0">
                    <a:pos x="7" y="14"/>
                  </a:cxn>
                  <a:cxn ang="0">
                    <a:pos x="8" y="15"/>
                  </a:cxn>
                  <a:cxn ang="0">
                    <a:pos x="8" y="18"/>
                  </a:cxn>
                  <a:cxn ang="0">
                    <a:pos x="7" y="20"/>
                  </a:cxn>
                  <a:cxn ang="0">
                    <a:pos x="3" y="23"/>
                  </a:cxn>
                  <a:cxn ang="0">
                    <a:pos x="0" y="22"/>
                  </a:cxn>
                  <a:cxn ang="0">
                    <a:pos x="0" y="20"/>
                  </a:cxn>
                  <a:cxn ang="0">
                    <a:pos x="2" y="17"/>
                  </a:cxn>
                  <a:cxn ang="0">
                    <a:pos x="2" y="15"/>
                  </a:cxn>
                  <a:cxn ang="0">
                    <a:pos x="3" y="12"/>
                  </a:cxn>
                </a:cxnLst>
                <a:rect l="0" t="0" r="r" b="b"/>
                <a:pathLst>
                  <a:path w="8" h="23">
                    <a:moveTo>
                      <a:pt x="3" y="12"/>
                    </a:moveTo>
                    <a:lnTo>
                      <a:pt x="3" y="11"/>
                    </a:lnTo>
                    <a:lnTo>
                      <a:pt x="4" y="3"/>
                    </a:lnTo>
                    <a:lnTo>
                      <a:pt x="6" y="0"/>
                    </a:lnTo>
                    <a:lnTo>
                      <a:pt x="7" y="1"/>
                    </a:lnTo>
                    <a:lnTo>
                      <a:pt x="8" y="4"/>
                    </a:lnTo>
                    <a:lnTo>
                      <a:pt x="8" y="7"/>
                    </a:lnTo>
                    <a:lnTo>
                      <a:pt x="7" y="9"/>
                    </a:lnTo>
                    <a:lnTo>
                      <a:pt x="6" y="11"/>
                    </a:lnTo>
                    <a:lnTo>
                      <a:pt x="6" y="12"/>
                    </a:lnTo>
                    <a:lnTo>
                      <a:pt x="7" y="14"/>
                    </a:lnTo>
                    <a:lnTo>
                      <a:pt x="8" y="15"/>
                    </a:lnTo>
                    <a:lnTo>
                      <a:pt x="8" y="18"/>
                    </a:lnTo>
                    <a:lnTo>
                      <a:pt x="7" y="20"/>
                    </a:lnTo>
                    <a:lnTo>
                      <a:pt x="3" y="23"/>
                    </a:lnTo>
                    <a:lnTo>
                      <a:pt x="0" y="22"/>
                    </a:lnTo>
                    <a:lnTo>
                      <a:pt x="0" y="20"/>
                    </a:lnTo>
                    <a:lnTo>
                      <a:pt x="2" y="17"/>
                    </a:lnTo>
                    <a:lnTo>
                      <a:pt x="2" y="15"/>
                    </a:lnTo>
                    <a:lnTo>
                      <a:pt x="3" y="1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58" name="Freeform 137"/>
              <p:cNvSpPr>
                <a:spLocks/>
              </p:cNvSpPr>
              <p:nvPr/>
            </p:nvSpPr>
            <p:spPr bwMode="auto">
              <a:xfrm>
                <a:off x="6360904" y="3967844"/>
                <a:ext cx="10263" cy="28575"/>
              </a:xfrm>
              <a:custGeom>
                <a:avLst/>
                <a:gdLst/>
                <a:ahLst/>
                <a:cxnLst>
                  <a:cxn ang="0">
                    <a:pos x="3" y="12"/>
                  </a:cxn>
                  <a:cxn ang="0">
                    <a:pos x="3" y="11"/>
                  </a:cxn>
                  <a:cxn ang="0">
                    <a:pos x="4" y="3"/>
                  </a:cxn>
                  <a:cxn ang="0">
                    <a:pos x="6" y="0"/>
                  </a:cxn>
                  <a:cxn ang="0">
                    <a:pos x="7" y="1"/>
                  </a:cxn>
                  <a:cxn ang="0">
                    <a:pos x="8" y="4"/>
                  </a:cxn>
                  <a:cxn ang="0">
                    <a:pos x="8" y="7"/>
                  </a:cxn>
                  <a:cxn ang="0">
                    <a:pos x="7" y="9"/>
                  </a:cxn>
                  <a:cxn ang="0">
                    <a:pos x="6" y="11"/>
                  </a:cxn>
                  <a:cxn ang="0">
                    <a:pos x="6" y="12"/>
                  </a:cxn>
                  <a:cxn ang="0">
                    <a:pos x="7" y="14"/>
                  </a:cxn>
                  <a:cxn ang="0">
                    <a:pos x="8" y="15"/>
                  </a:cxn>
                  <a:cxn ang="0">
                    <a:pos x="8" y="18"/>
                  </a:cxn>
                  <a:cxn ang="0">
                    <a:pos x="7" y="20"/>
                  </a:cxn>
                  <a:cxn ang="0">
                    <a:pos x="3" y="23"/>
                  </a:cxn>
                  <a:cxn ang="0">
                    <a:pos x="0" y="22"/>
                  </a:cxn>
                  <a:cxn ang="0">
                    <a:pos x="0" y="20"/>
                  </a:cxn>
                  <a:cxn ang="0">
                    <a:pos x="2" y="17"/>
                  </a:cxn>
                  <a:cxn ang="0">
                    <a:pos x="2" y="15"/>
                  </a:cxn>
                  <a:cxn ang="0">
                    <a:pos x="3" y="12"/>
                  </a:cxn>
                </a:cxnLst>
                <a:rect l="0" t="0" r="r" b="b"/>
                <a:pathLst>
                  <a:path w="8" h="23">
                    <a:moveTo>
                      <a:pt x="3" y="12"/>
                    </a:moveTo>
                    <a:lnTo>
                      <a:pt x="3" y="11"/>
                    </a:lnTo>
                    <a:lnTo>
                      <a:pt x="4" y="3"/>
                    </a:lnTo>
                    <a:lnTo>
                      <a:pt x="6" y="0"/>
                    </a:lnTo>
                    <a:lnTo>
                      <a:pt x="7" y="1"/>
                    </a:lnTo>
                    <a:lnTo>
                      <a:pt x="8" y="4"/>
                    </a:lnTo>
                    <a:lnTo>
                      <a:pt x="8" y="7"/>
                    </a:lnTo>
                    <a:lnTo>
                      <a:pt x="7" y="9"/>
                    </a:lnTo>
                    <a:lnTo>
                      <a:pt x="6" y="11"/>
                    </a:lnTo>
                    <a:lnTo>
                      <a:pt x="6" y="12"/>
                    </a:lnTo>
                    <a:lnTo>
                      <a:pt x="7" y="14"/>
                    </a:lnTo>
                    <a:lnTo>
                      <a:pt x="8" y="15"/>
                    </a:lnTo>
                    <a:lnTo>
                      <a:pt x="8" y="18"/>
                    </a:lnTo>
                    <a:lnTo>
                      <a:pt x="7" y="20"/>
                    </a:lnTo>
                    <a:lnTo>
                      <a:pt x="3" y="23"/>
                    </a:lnTo>
                    <a:lnTo>
                      <a:pt x="0" y="22"/>
                    </a:lnTo>
                    <a:lnTo>
                      <a:pt x="0" y="20"/>
                    </a:lnTo>
                    <a:lnTo>
                      <a:pt x="2" y="17"/>
                    </a:lnTo>
                    <a:lnTo>
                      <a:pt x="2" y="15"/>
                    </a:lnTo>
                    <a:lnTo>
                      <a:pt x="3" y="1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59" name="Freeform 138"/>
              <p:cNvSpPr>
                <a:spLocks/>
              </p:cNvSpPr>
              <p:nvPr/>
            </p:nvSpPr>
            <p:spPr bwMode="auto">
              <a:xfrm>
                <a:off x="6368601" y="3958318"/>
                <a:ext cx="5131" cy="6804"/>
              </a:xfrm>
              <a:custGeom>
                <a:avLst/>
                <a:gdLst/>
                <a:ahLst/>
                <a:cxnLst>
                  <a:cxn ang="0">
                    <a:pos x="1" y="0"/>
                  </a:cxn>
                  <a:cxn ang="0">
                    <a:pos x="2" y="2"/>
                  </a:cxn>
                  <a:cxn ang="0">
                    <a:pos x="4" y="3"/>
                  </a:cxn>
                  <a:cxn ang="0">
                    <a:pos x="2" y="5"/>
                  </a:cxn>
                  <a:cxn ang="0">
                    <a:pos x="1" y="3"/>
                  </a:cxn>
                  <a:cxn ang="0">
                    <a:pos x="0" y="2"/>
                  </a:cxn>
                  <a:cxn ang="0">
                    <a:pos x="1" y="0"/>
                  </a:cxn>
                </a:cxnLst>
                <a:rect l="0" t="0" r="r" b="b"/>
                <a:pathLst>
                  <a:path w="4" h="5">
                    <a:moveTo>
                      <a:pt x="1" y="0"/>
                    </a:moveTo>
                    <a:lnTo>
                      <a:pt x="2" y="2"/>
                    </a:lnTo>
                    <a:lnTo>
                      <a:pt x="4" y="3"/>
                    </a:lnTo>
                    <a:lnTo>
                      <a:pt x="2" y="5"/>
                    </a:lnTo>
                    <a:lnTo>
                      <a:pt x="1" y="3"/>
                    </a:lnTo>
                    <a:lnTo>
                      <a:pt x="0" y="2"/>
                    </a:lnTo>
                    <a:lnTo>
                      <a:pt x="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60" name="Freeform 139"/>
              <p:cNvSpPr>
                <a:spLocks/>
              </p:cNvSpPr>
              <p:nvPr/>
            </p:nvSpPr>
            <p:spPr bwMode="auto">
              <a:xfrm>
                <a:off x="6368601" y="3958318"/>
                <a:ext cx="5131" cy="6804"/>
              </a:xfrm>
              <a:custGeom>
                <a:avLst/>
                <a:gdLst/>
                <a:ahLst/>
                <a:cxnLst>
                  <a:cxn ang="0">
                    <a:pos x="1" y="0"/>
                  </a:cxn>
                  <a:cxn ang="0">
                    <a:pos x="2" y="2"/>
                  </a:cxn>
                  <a:cxn ang="0">
                    <a:pos x="4" y="3"/>
                  </a:cxn>
                  <a:cxn ang="0">
                    <a:pos x="2" y="5"/>
                  </a:cxn>
                  <a:cxn ang="0">
                    <a:pos x="1" y="3"/>
                  </a:cxn>
                  <a:cxn ang="0">
                    <a:pos x="0" y="2"/>
                  </a:cxn>
                  <a:cxn ang="0">
                    <a:pos x="1" y="0"/>
                  </a:cxn>
                </a:cxnLst>
                <a:rect l="0" t="0" r="r" b="b"/>
                <a:pathLst>
                  <a:path w="4" h="5">
                    <a:moveTo>
                      <a:pt x="1" y="0"/>
                    </a:moveTo>
                    <a:lnTo>
                      <a:pt x="2" y="2"/>
                    </a:lnTo>
                    <a:lnTo>
                      <a:pt x="4" y="3"/>
                    </a:lnTo>
                    <a:lnTo>
                      <a:pt x="2" y="5"/>
                    </a:lnTo>
                    <a:lnTo>
                      <a:pt x="1" y="3"/>
                    </a:lnTo>
                    <a:lnTo>
                      <a:pt x="0" y="2"/>
                    </a:lnTo>
                    <a:lnTo>
                      <a:pt x="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61" name="Freeform 140"/>
              <p:cNvSpPr>
                <a:spLocks/>
              </p:cNvSpPr>
              <p:nvPr/>
            </p:nvSpPr>
            <p:spPr bwMode="auto">
              <a:xfrm>
                <a:off x="6363470" y="3895726"/>
                <a:ext cx="7697" cy="9525"/>
              </a:xfrm>
              <a:custGeom>
                <a:avLst/>
                <a:gdLst/>
                <a:ahLst/>
                <a:cxnLst>
                  <a:cxn ang="0">
                    <a:pos x="4" y="0"/>
                  </a:cxn>
                  <a:cxn ang="0">
                    <a:pos x="5" y="0"/>
                  </a:cxn>
                  <a:cxn ang="0">
                    <a:pos x="5" y="2"/>
                  </a:cxn>
                  <a:cxn ang="0">
                    <a:pos x="5" y="3"/>
                  </a:cxn>
                  <a:cxn ang="0">
                    <a:pos x="3" y="8"/>
                  </a:cxn>
                  <a:cxn ang="0">
                    <a:pos x="1" y="8"/>
                  </a:cxn>
                  <a:cxn ang="0">
                    <a:pos x="0" y="5"/>
                  </a:cxn>
                  <a:cxn ang="0">
                    <a:pos x="1" y="3"/>
                  </a:cxn>
                  <a:cxn ang="0">
                    <a:pos x="1" y="2"/>
                  </a:cxn>
                  <a:cxn ang="0">
                    <a:pos x="4" y="0"/>
                  </a:cxn>
                </a:cxnLst>
                <a:rect l="0" t="0" r="r" b="b"/>
                <a:pathLst>
                  <a:path w="5" h="8">
                    <a:moveTo>
                      <a:pt x="4" y="0"/>
                    </a:moveTo>
                    <a:lnTo>
                      <a:pt x="5" y="0"/>
                    </a:lnTo>
                    <a:lnTo>
                      <a:pt x="5" y="2"/>
                    </a:lnTo>
                    <a:lnTo>
                      <a:pt x="5" y="3"/>
                    </a:lnTo>
                    <a:lnTo>
                      <a:pt x="3" y="8"/>
                    </a:lnTo>
                    <a:lnTo>
                      <a:pt x="1" y="8"/>
                    </a:lnTo>
                    <a:lnTo>
                      <a:pt x="0" y="5"/>
                    </a:lnTo>
                    <a:lnTo>
                      <a:pt x="1" y="3"/>
                    </a:lnTo>
                    <a:lnTo>
                      <a:pt x="1" y="2"/>
                    </a:lnTo>
                    <a:lnTo>
                      <a:pt x="4"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62" name="Freeform 141"/>
              <p:cNvSpPr>
                <a:spLocks/>
              </p:cNvSpPr>
              <p:nvPr/>
            </p:nvSpPr>
            <p:spPr bwMode="auto">
              <a:xfrm>
                <a:off x="6363470" y="3895726"/>
                <a:ext cx="7697" cy="9525"/>
              </a:xfrm>
              <a:custGeom>
                <a:avLst/>
                <a:gdLst/>
                <a:ahLst/>
                <a:cxnLst>
                  <a:cxn ang="0">
                    <a:pos x="4" y="0"/>
                  </a:cxn>
                  <a:cxn ang="0">
                    <a:pos x="5" y="0"/>
                  </a:cxn>
                  <a:cxn ang="0">
                    <a:pos x="5" y="2"/>
                  </a:cxn>
                  <a:cxn ang="0">
                    <a:pos x="5" y="3"/>
                  </a:cxn>
                  <a:cxn ang="0">
                    <a:pos x="3" y="8"/>
                  </a:cxn>
                  <a:cxn ang="0">
                    <a:pos x="1" y="8"/>
                  </a:cxn>
                  <a:cxn ang="0">
                    <a:pos x="0" y="5"/>
                  </a:cxn>
                  <a:cxn ang="0">
                    <a:pos x="1" y="3"/>
                  </a:cxn>
                  <a:cxn ang="0">
                    <a:pos x="1" y="2"/>
                  </a:cxn>
                  <a:cxn ang="0">
                    <a:pos x="4" y="0"/>
                  </a:cxn>
                </a:cxnLst>
                <a:rect l="0" t="0" r="r" b="b"/>
                <a:pathLst>
                  <a:path w="5" h="8">
                    <a:moveTo>
                      <a:pt x="4" y="0"/>
                    </a:moveTo>
                    <a:lnTo>
                      <a:pt x="5" y="0"/>
                    </a:lnTo>
                    <a:lnTo>
                      <a:pt x="5" y="2"/>
                    </a:lnTo>
                    <a:lnTo>
                      <a:pt x="5" y="3"/>
                    </a:lnTo>
                    <a:lnTo>
                      <a:pt x="3" y="8"/>
                    </a:lnTo>
                    <a:lnTo>
                      <a:pt x="1" y="8"/>
                    </a:lnTo>
                    <a:lnTo>
                      <a:pt x="0" y="5"/>
                    </a:lnTo>
                    <a:lnTo>
                      <a:pt x="1" y="3"/>
                    </a:lnTo>
                    <a:lnTo>
                      <a:pt x="1" y="2"/>
                    </a:lnTo>
                    <a:lnTo>
                      <a:pt x="4"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63" name="Freeform 142"/>
              <p:cNvSpPr>
                <a:spLocks/>
              </p:cNvSpPr>
              <p:nvPr/>
            </p:nvSpPr>
            <p:spPr bwMode="auto">
              <a:xfrm>
                <a:off x="6371166" y="3898446"/>
                <a:ext cx="6415" cy="6804"/>
              </a:xfrm>
              <a:custGeom>
                <a:avLst/>
                <a:gdLst/>
                <a:ahLst/>
                <a:cxnLst>
                  <a:cxn ang="0">
                    <a:pos x="2" y="3"/>
                  </a:cxn>
                  <a:cxn ang="0">
                    <a:pos x="3" y="0"/>
                  </a:cxn>
                  <a:cxn ang="0">
                    <a:pos x="4" y="0"/>
                  </a:cxn>
                  <a:cxn ang="0">
                    <a:pos x="6" y="0"/>
                  </a:cxn>
                  <a:cxn ang="0">
                    <a:pos x="6" y="1"/>
                  </a:cxn>
                  <a:cxn ang="0">
                    <a:pos x="6" y="3"/>
                  </a:cxn>
                  <a:cxn ang="0">
                    <a:pos x="4" y="6"/>
                  </a:cxn>
                  <a:cxn ang="0">
                    <a:pos x="3" y="4"/>
                  </a:cxn>
                  <a:cxn ang="0">
                    <a:pos x="2" y="6"/>
                  </a:cxn>
                  <a:cxn ang="0">
                    <a:pos x="0" y="4"/>
                  </a:cxn>
                  <a:cxn ang="0">
                    <a:pos x="0" y="3"/>
                  </a:cxn>
                  <a:cxn ang="0">
                    <a:pos x="2" y="3"/>
                  </a:cxn>
                </a:cxnLst>
                <a:rect l="0" t="0" r="r" b="b"/>
                <a:pathLst>
                  <a:path w="6" h="6">
                    <a:moveTo>
                      <a:pt x="2" y="3"/>
                    </a:moveTo>
                    <a:lnTo>
                      <a:pt x="3" y="0"/>
                    </a:lnTo>
                    <a:lnTo>
                      <a:pt x="4" y="0"/>
                    </a:lnTo>
                    <a:lnTo>
                      <a:pt x="6" y="0"/>
                    </a:lnTo>
                    <a:lnTo>
                      <a:pt x="6" y="1"/>
                    </a:lnTo>
                    <a:lnTo>
                      <a:pt x="6" y="3"/>
                    </a:lnTo>
                    <a:lnTo>
                      <a:pt x="4" y="6"/>
                    </a:lnTo>
                    <a:lnTo>
                      <a:pt x="3" y="4"/>
                    </a:lnTo>
                    <a:lnTo>
                      <a:pt x="2" y="6"/>
                    </a:lnTo>
                    <a:lnTo>
                      <a:pt x="0" y="4"/>
                    </a:lnTo>
                    <a:lnTo>
                      <a:pt x="0" y="3"/>
                    </a:lnTo>
                    <a:lnTo>
                      <a:pt x="2"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64" name="Freeform 143"/>
              <p:cNvSpPr>
                <a:spLocks/>
              </p:cNvSpPr>
              <p:nvPr/>
            </p:nvSpPr>
            <p:spPr bwMode="auto">
              <a:xfrm>
                <a:off x="6371166" y="3898446"/>
                <a:ext cx="6415" cy="6804"/>
              </a:xfrm>
              <a:custGeom>
                <a:avLst/>
                <a:gdLst/>
                <a:ahLst/>
                <a:cxnLst>
                  <a:cxn ang="0">
                    <a:pos x="2" y="3"/>
                  </a:cxn>
                  <a:cxn ang="0">
                    <a:pos x="3" y="0"/>
                  </a:cxn>
                  <a:cxn ang="0">
                    <a:pos x="4" y="0"/>
                  </a:cxn>
                  <a:cxn ang="0">
                    <a:pos x="6" y="0"/>
                  </a:cxn>
                  <a:cxn ang="0">
                    <a:pos x="6" y="1"/>
                  </a:cxn>
                  <a:cxn ang="0">
                    <a:pos x="6" y="3"/>
                  </a:cxn>
                  <a:cxn ang="0">
                    <a:pos x="4" y="6"/>
                  </a:cxn>
                  <a:cxn ang="0">
                    <a:pos x="3" y="4"/>
                  </a:cxn>
                  <a:cxn ang="0">
                    <a:pos x="2" y="6"/>
                  </a:cxn>
                  <a:cxn ang="0">
                    <a:pos x="0" y="4"/>
                  </a:cxn>
                  <a:cxn ang="0">
                    <a:pos x="0" y="3"/>
                  </a:cxn>
                  <a:cxn ang="0">
                    <a:pos x="2" y="3"/>
                  </a:cxn>
                </a:cxnLst>
                <a:rect l="0" t="0" r="r" b="b"/>
                <a:pathLst>
                  <a:path w="6" h="6">
                    <a:moveTo>
                      <a:pt x="2" y="3"/>
                    </a:moveTo>
                    <a:lnTo>
                      <a:pt x="3" y="0"/>
                    </a:lnTo>
                    <a:lnTo>
                      <a:pt x="4" y="0"/>
                    </a:lnTo>
                    <a:lnTo>
                      <a:pt x="6" y="0"/>
                    </a:lnTo>
                    <a:lnTo>
                      <a:pt x="6" y="1"/>
                    </a:lnTo>
                    <a:lnTo>
                      <a:pt x="6" y="3"/>
                    </a:lnTo>
                    <a:lnTo>
                      <a:pt x="4" y="6"/>
                    </a:lnTo>
                    <a:lnTo>
                      <a:pt x="3" y="4"/>
                    </a:lnTo>
                    <a:lnTo>
                      <a:pt x="2" y="6"/>
                    </a:lnTo>
                    <a:lnTo>
                      <a:pt x="0" y="4"/>
                    </a:lnTo>
                    <a:lnTo>
                      <a:pt x="0" y="3"/>
                    </a:lnTo>
                    <a:lnTo>
                      <a:pt x="2"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65" name="Freeform 144"/>
              <p:cNvSpPr>
                <a:spLocks/>
              </p:cNvSpPr>
              <p:nvPr/>
            </p:nvSpPr>
            <p:spPr bwMode="auto">
              <a:xfrm>
                <a:off x="6394258" y="3906611"/>
                <a:ext cx="17960" cy="9525"/>
              </a:xfrm>
              <a:custGeom>
                <a:avLst/>
                <a:gdLst/>
                <a:ahLst/>
                <a:cxnLst>
                  <a:cxn ang="0">
                    <a:pos x="0" y="0"/>
                  </a:cxn>
                  <a:cxn ang="0">
                    <a:pos x="5" y="0"/>
                  </a:cxn>
                  <a:cxn ang="0">
                    <a:pos x="8" y="2"/>
                  </a:cxn>
                  <a:cxn ang="0">
                    <a:pos x="12" y="2"/>
                  </a:cxn>
                  <a:cxn ang="0">
                    <a:pos x="13" y="2"/>
                  </a:cxn>
                  <a:cxn ang="0">
                    <a:pos x="13" y="4"/>
                  </a:cxn>
                  <a:cxn ang="0">
                    <a:pos x="12" y="4"/>
                  </a:cxn>
                  <a:cxn ang="0">
                    <a:pos x="10" y="5"/>
                  </a:cxn>
                  <a:cxn ang="0">
                    <a:pos x="5" y="5"/>
                  </a:cxn>
                  <a:cxn ang="0">
                    <a:pos x="2" y="7"/>
                  </a:cxn>
                  <a:cxn ang="0">
                    <a:pos x="1" y="7"/>
                  </a:cxn>
                  <a:cxn ang="0">
                    <a:pos x="0" y="2"/>
                  </a:cxn>
                  <a:cxn ang="0">
                    <a:pos x="0" y="0"/>
                  </a:cxn>
                </a:cxnLst>
                <a:rect l="0" t="0" r="r" b="b"/>
                <a:pathLst>
                  <a:path w="13" h="7">
                    <a:moveTo>
                      <a:pt x="0" y="0"/>
                    </a:moveTo>
                    <a:lnTo>
                      <a:pt x="5" y="0"/>
                    </a:lnTo>
                    <a:lnTo>
                      <a:pt x="8" y="2"/>
                    </a:lnTo>
                    <a:lnTo>
                      <a:pt x="12" y="2"/>
                    </a:lnTo>
                    <a:lnTo>
                      <a:pt x="13" y="2"/>
                    </a:lnTo>
                    <a:lnTo>
                      <a:pt x="13" y="4"/>
                    </a:lnTo>
                    <a:lnTo>
                      <a:pt x="12" y="4"/>
                    </a:lnTo>
                    <a:lnTo>
                      <a:pt x="10" y="5"/>
                    </a:lnTo>
                    <a:lnTo>
                      <a:pt x="5" y="5"/>
                    </a:lnTo>
                    <a:lnTo>
                      <a:pt x="2" y="7"/>
                    </a:lnTo>
                    <a:lnTo>
                      <a:pt x="1" y="7"/>
                    </a:lnTo>
                    <a:lnTo>
                      <a:pt x="0" y="2"/>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66" name="Freeform 145"/>
              <p:cNvSpPr>
                <a:spLocks/>
              </p:cNvSpPr>
              <p:nvPr/>
            </p:nvSpPr>
            <p:spPr bwMode="auto">
              <a:xfrm>
                <a:off x="6394258" y="3906611"/>
                <a:ext cx="17960" cy="9525"/>
              </a:xfrm>
              <a:custGeom>
                <a:avLst/>
                <a:gdLst/>
                <a:ahLst/>
                <a:cxnLst>
                  <a:cxn ang="0">
                    <a:pos x="0" y="0"/>
                  </a:cxn>
                  <a:cxn ang="0">
                    <a:pos x="5" y="0"/>
                  </a:cxn>
                  <a:cxn ang="0">
                    <a:pos x="8" y="2"/>
                  </a:cxn>
                  <a:cxn ang="0">
                    <a:pos x="12" y="2"/>
                  </a:cxn>
                  <a:cxn ang="0">
                    <a:pos x="13" y="2"/>
                  </a:cxn>
                  <a:cxn ang="0">
                    <a:pos x="13" y="4"/>
                  </a:cxn>
                  <a:cxn ang="0">
                    <a:pos x="12" y="4"/>
                  </a:cxn>
                  <a:cxn ang="0">
                    <a:pos x="10" y="5"/>
                  </a:cxn>
                  <a:cxn ang="0">
                    <a:pos x="5" y="5"/>
                  </a:cxn>
                  <a:cxn ang="0">
                    <a:pos x="2" y="7"/>
                  </a:cxn>
                  <a:cxn ang="0">
                    <a:pos x="1" y="7"/>
                  </a:cxn>
                  <a:cxn ang="0">
                    <a:pos x="0" y="2"/>
                  </a:cxn>
                  <a:cxn ang="0">
                    <a:pos x="0" y="0"/>
                  </a:cxn>
                </a:cxnLst>
                <a:rect l="0" t="0" r="r" b="b"/>
                <a:pathLst>
                  <a:path w="13" h="7">
                    <a:moveTo>
                      <a:pt x="0" y="0"/>
                    </a:moveTo>
                    <a:lnTo>
                      <a:pt x="5" y="0"/>
                    </a:lnTo>
                    <a:lnTo>
                      <a:pt x="8" y="2"/>
                    </a:lnTo>
                    <a:lnTo>
                      <a:pt x="12" y="2"/>
                    </a:lnTo>
                    <a:lnTo>
                      <a:pt x="13" y="2"/>
                    </a:lnTo>
                    <a:lnTo>
                      <a:pt x="13" y="4"/>
                    </a:lnTo>
                    <a:lnTo>
                      <a:pt x="12" y="4"/>
                    </a:lnTo>
                    <a:lnTo>
                      <a:pt x="10" y="5"/>
                    </a:lnTo>
                    <a:lnTo>
                      <a:pt x="5" y="5"/>
                    </a:lnTo>
                    <a:lnTo>
                      <a:pt x="2" y="7"/>
                    </a:lnTo>
                    <a:lnTo>
                      <a:pt x="1" y="7"/>
                    </a:lnTo>
                    <a:lnTo>
                      <a:pt x="0" y="2"/>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67" name="Freeform 146"/>
              <p:cNvSpPr>
                <a:spLocks/>
              </p:cNvSpPr>
              <p:nvPr/>
            </p:nvSpPr>
            <p:spPr bwMode="auto">
              <a:xfrm>
                <a:off x="6412217" y="3909332"/>
                <a:ext cx="19243" cy="4083"/>
              </a:xfrm>
              <a:custGeom>
                <a:avLst/>
                <a:gdLst/>
                <a:ahLst/>
                <a:cxnLst>
                  <a:cxn ang="0">
                    <a:pos x="0" y="2"/>
                  </a:cxn>
                  <a:cxn ang="0">
                    <a:pos x="0" y="0"/>
                  </a:cxn>
                  <a:cxn ang="0">
                    <a:pos x="4" y="2"/>
                  </a:cxn>
                  <a:cxn ang="0">
                    <a:pos x="8" y="0"/>
                  </a:cxn>
                  <a:cxn ang="0">
                    <a:pos x="14" y="0"/>
                  </a:cxn>
                  <a:cxn ang="0">
                    <a:pos x="15" y="0"/>
                  </a:cxn>
                  <a:cxn ang="0">
                    <a:pos x="14" y="2"/>
                  </a:cxn>
                  <a:cxn ang="0">
                    <a:pos x="11" y="2"/>
                  </a:cxn>
                  <a:cxn ang="0">
                    <a:pos x="3" y="3"/>
                  </a:cxn>
                  <a:cxn ang="0">
                    <a:pos x="0" y="2"/>
                  </a:cxn>
                </a:cxnLst>
                <a:rect l="0" t="0" r="r" b="b"/>
                <a:pathLst>
                  <a:path w="15" h="3">
                    <a:moveTo>
                      <a:pt x="0" y="2"/>
                    </a:moveTo>
                    <a:lnTo>
                      <a:pt x="0" y="0"/>
                    </a:lnTo>
                    <a:lnTo>
                      <a:pt x="4" y="2"/>
                    </a:lnTo>
                    <a:lnTo>
                      <a:pt x="8" y="0"/>
                    </a:lnTo>
                    <a:lnTo>
                      <a:pt x="14" y="0"/>
                    </a:lnTo>
                    <a:lnTo>
                      <a:pt x="15" y="0"/>
                    </a:lnTo>
                    <a:lnTo>
                      <a:pt x="14" y="2"/>
                    </a:lnTo>
                    <a:lnTo>
                      <a:pt x="11" y="2"/>
                    </a:lnTo>
                    <a:lnTo>
                      <a:pt x="3" y="3"/>
                    </a:lnTo>
                    <a:lnTo>
                      <a:pt x="0"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68" name="Freeform 147"/>
              <p:cNvSpPr>
                <a:spLocks/>
              </p:cNvSpPr>
              <p:nvPr/>
            </p:nvSpPr>
            <p:spPr bwMode="auto">
              <a:xfrm>
                <a:off x="6412217" y="3909332"/>
                <a:ext cx="19243" cy="4083"/>
              </a:xfrm>
              <a:custGeom>
                <a:avLst/>
                <a:gdLst/>
                <a:ahLst/>
                <a:cxnLst>
                  <a:cxn ang="0">
                    <a:pos x="0" y="2"/>
                  </a:cxn>
                  <a:cxn ang="0">
                    <a:pos x="0" y="0"/>
                  </a:cxn>
                  <a:cxn ang="0">
                    <a:pos x="4" y="2"/>
                  </a:cxn>
                  <a:cxn ang="0">
                    <a:pos x="8" y="0"/>
                  </a:cxn>
                  <a:cxn ang="0">
                    <a:pos x="14" y="0"/>
                  </a:cxn>
                  <a:cxn ang="0">
                    <a:pos x="15" y="0"/>
                  </a:cxn>
                  <a:cxn ang="0">
                    <a:pos x="14" y="2"/>
                  </a:cxn>
                  <a:cxn ang="0">
                    <a:pos x="11" y="2"/>
                  </a:cxn>
                  <a:cxn ang="0">
                    <a:pos x="3" y="3"/>
                  </a:cxn>
                  <a:cxn ang="0">
                    <a:pos x="0" y="2"/>
                  </a:cxn>
                </a:cxnLst>
                <a:rect l="0" t="0" r="r" b="b"/>
                <a:pathLst>
                  <a:path w="15" h="3">
                    <a:moveTo>
                      <a:pt x="0" y="2"/>
                    </a:moveTo>
                    <a:lnTo>
                      <a:pt x="0" y="0"/>
                    </a:lnTo>
                    <a:lnTo>
                      <a:pt x="4" y="2"/>
                    </a:lnTo>
                    <a:lnTo>
                      <a:pt x="8" y="0"/>
                    </a:lnTo>
                    <a:lnTo>
                      <a:pt x="14" y="0"/>
                    </a:lnTo>
                    <a:lnTo>
                      <a:pt x="15" y="0"/>
                    </a:lnTo>
                    <a:lnTo>
                      <a:pt x="14" y="2"/>
                    </a:lnTo>
                    <a:lnTo>
                      <a:pt x="11" y="2"/>
                    </a:lnTo>
                    <a:lnTo>
                      <a:pt x="3" y="3"/>
                    </a:lnTo>
                    <a:lnTo>
                      <a:pt x="0"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69" name="Freeform 148"/>
              <p:cNvSpPr>
                <a:spLocks/>
              </p:cNvSpPr>
              <p:nvPr/>
            </p:nvSpPr>
            <p:spPr bwMode="auto">
              <a:xfrm>
                <a:off x="6422480" y="3913415"/>
                <a:ext cx="2566" cy="12246"/>
              </a:xfrm>
              <a:custGeom>
                <a:avLst/>
                <a:gdLst/>
                <a:ahLst/>
                <a:cxnLst>
                  <a:cxn ang="0">
                    <a:pos x="0" y="2"/>
                  </a:cxn>
                  <a:cxn ang="0">
                    <a:pos x="0" y="0"/>
                  </a:cxn>
                  <a:cxn ang="0">
                    <a:pos x="2" y="0"/>
                  </a:cxn>
                  <a:cxn ang="0">
                    <a:pos x="2" y="5"/>
                  </a:cxn>
                  <a:cxn ang="0">
                    <a:pos x="2" y="10"/>
                  </a:cxn>
                  <a:cxn ang="0">
                    <a:pos x="0" y="3"/>
                  </a:cxn>
                  <a:cxn ang="0">
                    <a:pos x="0" y="2"/>
                  </a:cxn>
                </a:cxnLst>
                <a:rect l="0" t="0" r="r" b="b"/>
                <a:pathLst>
                  <a:path w="2" h="10">
                    <a:moveTo>
                      <a:pt x="0" y="2"/>
                    </a:moveTo>
                    <a:lnTo>
                      <a:pt x="0" y="0"/>
                    </a:lnTo>
                    <a:lnTo>
                      <a:pt x="2" y="0"/>
                    </a:lnTo>
                    <a:lnTo>
                      <a:pt x="2" y="5"/>
                    </a:lnTo>
                    <a:lnTo>
                      <a:pt x="2" y="10"/>
                    </a:lnTo>
                    <a:lnTo>
                      <a:pt x="0" y="3"/>
                    </a:lnTo>
                    <a:lnTo>
                      <a:pt x="0"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70" name="Freeform 149"/>
              <p:cNvSpPr>
                <a:spLocks/>
              </p:cNvSpPr>
              <p:nvPr/>
            </p:nvSpPr>
            <p:spPr bwMode="auto">
              <a:xfrm>
                <a:off x="6422480" y="3913415"/>
                <a:ext cx="2566" cy="12246"/>
              </a:xfrm>
              <a:custGeom>
                <a:avLst/>
                <a:gdLst/>
                <a:ahLst/>
                <a:cxnLst>
                  <a:cxn ang="0">
                    <a:pos x="0" y="2"/>
                  </a:cxn>
                  <a:cxn ang="0">
                    <a:pos x="0" y="0"/>
                  </a:cxn>
                  <a:cxn ang="0">
                    <a:pos x="2" y="0"/>
                  </a:cxn>
                  <a:cxn ang="0">
                    <a:pos x="2" y="5"/>
                  </a:cxn>
                  <a:cxn ang="0">
                    <a:pos x="2" y="10"/>
                  </a:cxn>
                  <a:cxn ang="0">
                    <a:pos x="0" y="3"/>
                  </a:cxn>
                  <a:cxn ang="0">
                    <a:pos x="0" y="2"/>
                  </a:cxn>
                </a:cxnLst>
                <a:rect l="0" t="0" r="r" b="b"/>
                <a:pathLst>
                  <a:path w="2" h="10">
                    <a:moveTo>
                      <a:pt x="0" y="2"/>
                    </a:moveTo>
                    <a:lnTo>
                      <a:pt x="0" y="0"/>
                    </a:lnTo>
                    <a:lnTo>
                      <a:pt x="2" y="0"/>
                    </a:lnTo>
                    <a:lnTo>
                      <a:pt x="2" y="5"/>
                    </a:lnTo>
                    <a:lnTo>
                      <a:pt x="2" y="10"/>
                    </a:lnTo>
                    <a:lnTo>
                      <a:pt x="0" y="3"/>
                    </a:lnTo>
                    <a:lnTo>
                      <a:pt x="0"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71" name="Freeform 150"/>
              <p:cNvSpPr>
                <a:spLocks/>
              </p:cNvSpPr>
              <p:nvPr/>
            </p:nvSpPr>
            <p:spPr bwMode="auto">
              <a:xfrm>
                <a:off x="6425046" y="3937908"/>
                <a:ext cx="21808" cy="19050"/>
              </a:xfrm>
              <a:custGeom>
                <a:avLst/>
                <a:gdLst/>
                <a:ahLst/>
                <a:cxnLst>
                  <a:cxn ang="0">
                    <a:pos x="1" y="2"/>
                  </a:cxn>
                  <a:cxn ang="0">
                    <a:pos x="2" y="3"/>
                  </a:cxn>
                  <a:cxn ang="0">
                    <a:pos x="8" y="2"/>
                  </a:cxn>
                  <a:cxn ang="0">
                    <a:pos x="10" y="0"/>
                  </a:cxn>
                  <a:cxn ang="0">
                    <a:pos x="16" y="5"/>
                  </a:cxn>
                  <a:cxn ang="0">
                    <a:pos x="16" y="6"/>
                  </a:cxn>
                  <a:cxn ang="0">
                    <a:pos x="17" y="6"/>
                  </a:cxn>
                  <a:cxn ang="0">
                    <a:pos x="18" y="9"/>
                  </a:cxn>
                  <a:cxn ang="0">
                    <a:pos x="17" y="13"/>
                  </a:cxn>
                  <a:cxn ang="0">
                    <a:pos x="14" y="14"/>
                  </a:cxn>
                  <a:cxn ang="0">
                    <a:pos x="12" y="16"/>
                  </a:cxn>
                  <a:cxn ang="0">
                    <a:pos x="8" y="14"/>
                  </a:cxn>
                  <a:cxn ang="0">
                    <a:pos x="5" y="13"/>
                  </a:cxn>
                  <a:cxn ang="0">
                    <a:pos x="2" y="9"/>
                  </a:cxn>
                  <a:cxn ang="0">
                    <a:pos x="1" y="6"/>
                  </a:cxn>
                  <a:cxn ang="0">
                    <a:pos x="0" y="3"/>
                  </a:cxn>
                  <a:cxn ang="0">
                    <a:pos x="0" y="2"/>
                  </a:cxn>
                  <a:cxn ang="0">
                    <a:pos x="1" y="2"/>
                  </a:cxn>
                </a:cxnLst>
                <a:rect l="0" t="0" r="r" b="b"/>
                <a:pathLst>
                  <a:path w="18" h="16">
                    <a:moveTo>
                      <a:pt x="1" y="2"/>
                    </a:moveTo>
                    <a:lnTo>
                      <a:pt x="2" y="3"/>
                    </a:lnTo>
                    <a:lnTo>
                      <a:pt x="8" y="2"/>
                    </a:lnTo>
                    <a:lnTo>
                      <a:pt x="10" y="0"/>
                    </a:lnTo>
                    <a:lnTo>
                      <a:pt x="16" y="5"/>
                    </a:lnTo>
                    <a:lnTo>
                      <a:pt x="16" y="6"/>
                    </a:lnTo>
                    <a:lnTo>
                      <a:pt x="17" y="6"/>
                    </a:lnTo>
                    <a:lnTo>
                      <a:pt x="18" y="9"/>
                    </a:lnTo>
                    <a:lnTo>
                      <a:pt x="17" y="13"/>
                    </a:lnTo>
                    <a:lnTo>
                      <a:pt x="14" y="14"/>
                    </a:lnTo>
                    <a:lnTo>
                      <a:pt x="12" y="16"/>
                    </a:lnTo>
                    <a:lnTo>
                      <a:pt x="8" y="14"/>
                    </a:lnTo>
                    <a:lnTo>
                      <a:pt x="5" y="13"/>
                    </a:lnTo>
                    <a:lnTo>
                      <a:pt x="2" y="9"/>
                    </a:lnTo>
                    <a:lnTo>
                      <a:pt x="1" y="6"/>
                    </a:lnTo>
                    <a:lnTo>
                      <a:pt x="0" y="3"/>
                    </a:lnTo>
                    <a:lnTo>
                      <a:pt x="0" y="2"/>
                    </a:lnTo>
                    <a:lnTo>
                      <a:pt x="1"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72" name="Freeform 151"/>
              <p:cNvSpPr>
                <a:spLocks/>
              </p:cNvSpPr>
              <p:nvPr/>
            </p:nvSpPr>
            <p:spPr bwMode="auto">
              <a:xfrm>
                <a:off x="6425046" y="3937908"/>
                <a:ext cx="21808" cy="19050"/>
              </a:xfrm>
              <a:custGeom>
                <a:avLst/>
                <a:gdLst/>
                <a:ahLst/>
                <a:cxnLst>
                  <a:cxn ang="0">
                    <a:pos x="1" y="2"/>
                  </a:cxn>
                  <a:cxn ang="0">
                    <a:pos x="2" y="3"/>
                  </a:cxn>
                  <a:cxn ang="0">
                    <a:pos x="8" y="2"/>
                  </a:cxn>
                  <a:cxn ang="0">
                    <a:pos x="10" y="0"/>
                  </a:cxn>
                  <a:cxn ang="0">
                    <a:pos x="16" y="5"/>
                  </a:cxn>
                  <a:cxn ang="0">
                    <a:pos x="16" y="6"/>
                  </a:cxn>
                  <a:cxn ang="0">
                    <a:pos x="17" y="6"/>
                  </a:cxn>
                  <a:cxn ang="0">
                    <a:pos x="18" y="9"/>
                  </a:cxn>
                  <a:cxn ang="0">
                    <a:pos x="17" y="13"/>
                  </a:cxn>
                  <a:cxn ang="0">
                    <a:pos x="14" y="14"/>
                  </a:cxn>
                  <a:cxn ang="0">
                    <a:pos x="12" y="16"/>
                  </a:cxn>
                  <a:cxn ang="0">
                    <a:pos x="8" y="14"/>
                  </a:cxn>
                  <a:cxn ang="0">
                    <a:pos x="5" y="13"/>
                  </a:cxn>
                  <a:cxn ang="0">
                    <a:pos x="2" y="9"/>
                  </a:cxn>
                  <a:cxn ang="0">
                    <a:pos x="1" y="6"/>
                  </a:cxn>
                  <a:cxn ang="0">
                    <a:pos x="0" y="3"/>
                  </a:cxn>
                  <a:cxn ang="0">
                    <a:pos x="0" y="2"/>
                  </a:cxn>
                  <a:cxn ang="0">
                    <a:pos x="1" y="2"/>
                  </a:cxn>
                </a:cxnLst>
                <a:rect l="0" t="0" r="r" b="b"/>
                <a:pathLst>
                  <a:path w="18" h="16">
                    <a:moveTo>
                      <a:pt x="1" y="2"/>
                    </a:moveTo>
                    <a:lnTo>
                      <a:pt x="2" y="3"/>
                    </a:lnTo>
                    <a:lnTo>
                      <a:pt x="8" y="2"/>
                    </a:lnTo>
                    <a:lnTo>
                      <a:pt x="10" y="0"/>
                    </a:lnTo>
                    <a:lnTo>
                      <a:pt x="16" y="5"/>
                    </a:lnTo>
                    <a:lnTo>
                      <a:pt x="16" y="6"/>
                    </a:lnTo>
                    <a:lnTo>
                      <a:pt x="17" y="6"/>
                    </a:lnTo>
                    <a:lnTo>
                      <a:pt x="18" y="9"/>
                    </a:lnTo>
                    <a:lnTo>
                      <a:pt x="17" y="13"/>
                    </a:lnTo>
                    <a:lnTo>
                      <a:pt x="14" y="14"/>
                    </a:lnTo>
                    <a:lnTo>
                      <a:pt x="12" y="16"/>
                    </a:lnTo>
                    <a:lnTo>
                      <a:pt x="8" y="14"/>
                    </a:lnTo>
                    <a:lnTo>
                      <a:pt x="5" y="13"/>
                    </a:lnTo>
                    <a:lnTo>
                      <a:pt x="2" y="9"/>
                    </a:lnTo>
                    <a:lnTo>
                      <a:pt x="1" y="6"/>
                    </a:lnTo>
                    <a:lnTo>
                      <a:pt x="0" y="3"/>
                    </a:lnTo>
                    <a:lnTo>
                      <a:pt x="0" y="2"/>
                    </a:lnTo>
                    <a:lnTo>
                      <a:pt x="1"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73" name="Freeform 152"/>
              <p:cNvSpPr>
                <a:spLocks/>
              </p:cNvSpPr>
              <p:nvPr/>
            </p:nvSpPr>
            <p:spPr bwMode="auto">
              <a:xfrm>
                <a:off x="6414783" y="3786868"/>
                <a:ext cx="2566" cy="8164"/>
              </a:xfrm>
              <a:custGeom>
                <a:avLst/>
                <a:gdLst/>
                <a:ahLst/>
                <a:cxnLst>
                  <a:cxn ang="0">
                    <a:pos x="0" y="0"/>
                  </a:cxn>
                  <a:cxn ang="0">
                    <a:pos x="1" y="1"/>
                  </a:cxn>
                  <a:cxn ang="0">
                    <a:pos x="2" y="6"/>
                  </a:cxn>
                  <a:cxn ang="0">
                    <a:pos x="0" y="0"/>
                  </a:cxn>
                </a:cxnLst>
                <a:rect l="0" t="0" r="r" b="b"/>
                <a:pathLst>
                  <a:path w="2" h="6">
                    <a:moveTo>
                      <a:pt x="0" y="0"/>
                    </a:moveTo>
                    <a:lnTo>
                      <a:pt x="1" y="1"/>
                    </a:lnTo>
                    <a:lnTo>
                      <a:pt x="2" y="6"/>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74" name="Freeform 153"/>
              <p:cNvSpPr>
                <a:spLocks/>
              </p:cNvSpPr>
              <p:nvPr/>
            </p:nvSpPr>
            <p:spPr bwMode="auto">
              <a:xfrm>
                <a:off x="6414783" y="3786868"/>
                <a:ext cx="2566" cy="8164"/>
              </a:xfrm>
              <a:custGeom>
                <a:avLst/>
                <a:gdLst/>
                <a:ahLst/>
                <a:cxnLst>
                  <a:cxn ang="0">
                    <a:pos x="0" y="0"/>
                  </a:cxn>
                  <a:cxn ang="0">
                    <a:pos x="1" y="1"/>
                  </a:cxn>
                  <a:cxn ang="0">
                    <a:pos x="2" y="6"/>
                  </a:cxn>
                  <a:cxn ang="0">
                    <a:pos x="0" y="0"/>
                  </a:cxn>
                </a:cxnLst>
                <a:rect l="0" t="0" r="r" b="b"/>
                <a:pathLst>
                  <a:path w="2" h="6">
                    <a:moveTo>
                      <a:pt x="0" y="0"/>
                    </a:moveTo>
                    <a:lnTo>
                      <a:pt x="1" y="1"/>
                    </a:lnTo>
                    <a:lnTo>
                      <a:pt x="2" y="6"/>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75" name="Freeform 154"/>
              <p:cNvSpPr>
                <a:spLocks/>
              </p:cNvSpPr>
              <p:nvPr/>
            </p:nvSpPr>
            <p:spPr bwMode="auto">
              <a:xfrm>
                <a:off x="6440440" y="3769179"/>
                <a:ext cx="1283" cy="9525"/>
              </a:xfrm>
              <a:custGeom>
                <a:avLst/>
                <a:gdLst/>
                <a:ahLst/>
                <a:cxnLst>
                  <a:cxn ang="0">
                    <a:pos x="0" y="0"/>
                  </a:cxn>
                  <a:cxn ang="0">
                    <a:pos x="1" y="0"/>
                  </a:cxn>
                  <a:cxn ang="0">
                    <a:pos x="1" y="2"/>
                  </a:cxn>
                  <a:cxn ang="0">
                    <a:pos x="1" y="5"/>
                  </a:cxn>
                  <a:cxn ang="0">
                    <a:pos x="1" y="8"/>
                  </a:cxn>
                  <a:cxn ang="0">
                    <a:pos x="0" y="8"/>
                  </a:cxn>
                  <a:cxn ang="0">
                    <a:pos x="0" y="0"/>
                  </a:cxn>
                </a:cxnLst>
                <a:rect l="0" t="0" r="r" b="b"/>
                <a:pathLst>
                  <a:path w="1" h="8">
                    <a:moveTo>
                      <a:pt x="0" y="0"/>
                    </a:moveTo>
                    <a:lnTo>
                      <a:pt x="1" y="0"/>
                    </a:lnTo>
                    <a:lnTo>
                      <a:pt x="1" y="2"/>
                    </a:lnTo>
                    <a:lnTo>
                      <a:pt x="1" y="5"/>
                    </a:lnTo>
                    <a:lnTo>
                      <a:pt x="1" y="8"/>
                    </a:lnTo>
                    <a:lnTo>
                      <a:pt x="0" y="8"/>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76" name="Freeform 155"/>
              <p:cNvSpPr>
                <a:spLocks/>
              </p:cNvSpPr>
              <p:nvPr/>
            </p:nvSpPr>
            <p:spPr bwMode="auto">
              <a:xfrm>
                <a:off x="6440440" y="3769179"/>
                <a:ext cx="1283" cy="9525"/>
              </a:xfrm>
              <a:custGeom>
                <a:avLst/>
                <a:gdLst/>
                <a:ahLst/>
                <a:cxnLst>
                  <a:cxn ang="0">
                    <a:pos x="0" y="0"/>
                  </a:cxn>
                  <a:cxn ang="0">
                    <a:pos x="1" y="0"/>
                  </a:cxn>
                  <a:cxn ang="0">
                    <a:pos x="1" y="2"/>
                  </a:cxn>
                  <a:cxn ang="0">
                    <a:pos x="1" y="5"/>
                  </a:cxn>
                  <a:cxn ang="0">
                    <a:pos x="1" y="8"/>
                  </a:cxn>
                  <a:cxn ang="0">
                    <a:pos x="0" y="8"/>
                  </a:cxn>
                  <a:cxn ang="0">
                    <a:pos x="0" y="0"/>
                  </a:cxn>
                </a:cxnLst>
                <a:rect l="0" t="0" r="r" b="b"/>
                <a:pathLst>
                  <a:path w="1" h="8">
                    <a:moveTo>
                      <a:pt x="0" y="0"/>
                    </a:moveTo>
                    <a:lnTo>
                      <a:pt x="1" y="0"/>
                    </a:lnTo>
                    <a:lnTo>
                      <a:pt x="1" y="2"/>
                    </a:lnTo>
                    <a:lnTo>
                      <a:pt x="1" y="5"/>
                    </a:lnTo>
                    <a:lnTo>
                      <a:pt x="1" y="8"/>
                    </a:lnTo>
                    <a:lnTo>
                      <a:pt x="0" y="8"/>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77" name="Freeform 156"/>
              <p:cNvSpPr>
                <a:spLocks/>
              </p:cNvSpPr>
              <p:nvPr/>
            </p:nvSpPr>
            <p:spPr bwMode="auto">
              <a:xfrm>
                <a:off x="6467380" y="3810001"/>
                <a:ext cx="7697" cy="13607"/>
              </a:xfrm>
              <a:custGeom>
                <a:avLst/>
                <a:gdLst/>
                <a:ahLst/>
                <a:cxnLst>
                  <a:cxn ang="0">
                    <a:pos x="4" y="0"/>
                  </a:cxn>
                  <a:cxn ang="0">
                    <a:pos x="6" y="4"/>
                  </a:cxn>
                  <a:cxn ang="0">
                    <a:pos x="6" y="5"/>
                  </a:cxn>
                  <a:cxn ang="0">
                    <a:pos x="6" y="7"/>
                  </a:cxn>
                  <a:cxn ang="0">
                    <a:pos x="4" y="11"/>
                  </a:cxn>
                  <a:cxn ang="0">
                    <a:pos x="2" y="11"/>
                  </a:cxn>
                  <a:cxn ang="0">
                    <a:pos x="0" y="7"/>
                  </a:cxn>
                  <a:cxn ang="0">
                    <a:pos x="0" y="4"/>
                  </a:cxn>
                  <a:cxn ang="0">
                    <a:pos x="2" y="2"/>
                  </a:cxn>
                  <a:cxn ang="0">
                    <a:pos x="4" y="0"/>
                  </a:cxn>
                </a:cxnLst>
                <a:rect l="0" t="0" r="r" b="b"/>
                <a:pathLst>
                  <a:path w="6" h="11">
                    <a:moveTo>
                      <a:pt x="4" y="0"/>
                    </a:moveTo>
                    <a:lnTo>
                      <a:pt x="6" y="4"/>
                    </a:lnTo>
                    <a:lnTo>
                      <a:pt x="6" y="5"/>
                    </a:lnTo>
                    <a:lnTo>
                      <a:pt x="6" y="7"/>
                    </a:lnTo>
                    <a:lnTo>
                      <a:pt x="4" y="11"/>
                    </a:lnTo>
                    <a:lnTo>
                      <a:pt x="2" y="11"/>
                    </a:lnTo>
                    <a:lnTo>
                      <a:pt x="0" y="7"/>
                    </a:lnTo>
                    <a:lnTo>
                      <a:pt x="0" y="4"/>
                    </a:lnTo>
                    <a:lnTo>
                      <a:pt x="2" y="2"/>
                    </a:lnTo>
                    <a:lnTo>
                      <a:pt x="4"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78" name="Freeform 157"/>
              <p:cNvSpPr>
                <a:spLocks/>
              </p:cNvSpPr>
              <p:nvPr/>
            </p:nvSpPr>
            <p:spPr bwMode="auto">
              <a:xfrm>
                <a:off x="6467380" y="3810001"/>
                <a:ext cx="7697" cy="13607"/>
              </a:xfrm>
              <a:custGeom>
                <a:avLst/>
                <a:gdLst/>
                <a:ahLst/>
                <a:cxnLst>
                  <a:cxn ang="0">
                    <a:pos x="4" y="0"/>
                  </a:cxn>
                  <a:cxn ang="0">
                    <a:pos x="6" y="4"/>
                  </a:cxn>
                  <a:cxn ang="0">
                    <a:pos x="6" y="5"/>
                  </a:cxn>
                  <a:cxn ang="0">
                    <a:pos x="6" y="7"/>
                  </a:cxn>
                  <a:cxn ang="0">
                    <a:pos x="4" y="11"/>
                  </a:cxn>
                  <a:cxn ang="0">
                    <a:pos x="2" y="11"/>
                  </a:cxn>
                  <a:cxn ang="0">
                    <a:pos x="0" y="7"/>
                  </a:cxn>
                  <a:cxn ang="0">
                    <a:pos x="0" y="4"/>
                  </a:cxn>
                  <a:cxn ang="0">
                    <a:pos x="2" y="2"/>
                  </a:cxn>
                  <a:cxn ang="0">
                    <a:pos x="4" y="0"/>
                  </a:cxn>
                </a:cxnLst>
                <a:rect l="0" t="0" r="r" b="b"/>
                <a:pathLst>
                  <a:path w="6" h="11">
                    <a:moveTo>
                      <a:pt x="4" y="0"/>
                    </a:moveTo>
                    <a:lnTo>
                      <a:pt x="6" y="4"/>
                    </a:lnTo>
                    <a:lnTo>
                      <a:pt x="6" y="5"/>
                    </a:lnTo>
                    <a:lnTo>
                      <a:pt x="6" y="7"/>
                    </a:lnTo>
                    <a:lnTo>
                      <a:pt x="4" y="11"/>
                    </a:lnTo>
                    <a:lnTo>
                      <a:pt x="2" y="11"/>
                    </a:lnTo>
                    <a:lnTo>
                      <a:pt x="0" y="7"/>
                    </a:lnTo>
                    <a:lnTo>
                      <a:pt x="0" y="4"/>
                    </a:lnTo>
                    <a:lnTo>
                      <a:pt x="2" y="2"/>
                    </a:lnTo>
                    <a:lnTo>
                      <a:pt x="4"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79" name="Freeform 158"/>
              <p:cNvSpPr>
                <a:spLocks/>
              </p:cNvSpPr>
              <p:nvPr/>
            </p:nvSpPr>
            <p:spPr bwMode="auto">
              <a:xfrm>
                <a:off x="6451985" y="3819525"/>
                <a:ext cx="24373" cy="69397"/>
              </a:xfrm>
              <a:custGeom>
                <a:avLst/>
                <a:gdLst/>
                <a:ahLst/>
                <a:cxnLst>
                  <a:cxn ang="0">
                    <a:pos x="8" y="0"/>
                  </a:cxn>
                  <a:cxn ang="0">
                    <a:pos x="9" y="0"/>
                  </a:cxn>
                  <a:cxn ang="0">
                    <a:pos x="9" y="2"/>
                  </a:cxn>
                  <a:cxn ang="0">
                    <a:pos x="8" y="5"/>
                  </a:cxn>
                  <a:cxn ang="0">
                    <a:pos x="7" y="5"/>
                  </a:cxn>
                  <a:cxn ang="0">
                    <a:pos x="7" y="7"/>
                  </a:cxn>
                  <a:cxn ang="0">
                    <a:pos x="8" y="8"/>
                  </a:cxn>
                  <a:cxn ang="0">
                    <a:pos x="9" y="11"/>
                  </a:cxn>
                  <a:cxn ang="0">
                    <a:pos x="9" y="14"/>
                  </a:cxn>
                  <a:cxn ang="0">
                    <a:pos x="9" y="18"/>
                  </a:cxn>
                  <a:cxn ang="0">
                    <a:pos x="5" y="21"/>
                  </a:cxn>
                  <a:cxn ang="0">
                    <a:pos x="4" y="24"/>
                  </a:cxn>
                  <a:cxn ang="0">
                    <a:pos x="5" y="24"/>
                  </a:cxn>
                  <a:cxn ang="0">
                    <a:pos x="8" y="22"/>
                  </a:cxn>
                  <a:cxn ang="0">
                    <a:pos x="9" y="21"/>
                  </a:cxn>
                  <a:cxn ang="0">
                    <a:pos x="12" y="14"/>
                  </a:cxn>
                  <a:cxn ang="0">
                    <a:pos x="15" y="13"/>
                  </a:cxn>
                  <a:cxn ang="0">
                    <a:pos x="19" y="13"/>
                  </a:cxn>
                  <a:cxn ang="0">
                    <a:pos x="20" y="16"/>
                  </a:cxn>
                  <a:cxn ang="0">
                    <a:pos x="20" y="21"/>
                  </a:cxn>
                  <a:cxn ang="0">
                    <a:pos x="13" y="25"/>
                  </a:cxn>
                  <a:cxn ang="0">
                    <a:pos x="13" y="27"/>
                  </a:cxn>
                  <a:cxn ang="0">
                    <a:pos x="19" y="30"/>
                  </a:cxn>
                  <a:cxn ang="0">
                    <a:pos x="19" y="32"/>
                  </a:cxn>
                  <a:cxn ang="0">
                    <a:pos x="20" y="33"/>
                  </a:cxn>
                  <a:cxn ang="0">
                    <a:pos x="21" y="35"/>
                  </a:cxn>
                  <a:cxn ang="0">
                    <a:pos x="19" y="35"/>
                  </a:cxn>
                  <a:cxn ang="0">
                    <a:pos x="16" y="33"/>
                  </a:cxn>
                  <a:cxn ang="0">
                    <a:pos x="12" y="32"/>
                  </a:cxn>
                  <a:cxn ang="0">
                    <a:pos x="9" y="32"/>
                  </a:cxn>
                  <a:cxn ang="0">
                    <a:pos x="8" y="33"/>
                  </a:cxn>
                  <a:cxn ang="0">
                    <a:pos x="8" y="38"/>
                  </a:cxn>
                  <a:cxn ang="0">
                    <a:pos x="8" y="44"/>
                  </a:cxn>
                  <a:cxn ang="0">
                    <a:pos x="9" y="47"/>
                  </a:cxn>
                  <a:cxn ang="0">
                    <a:pos x="12" y="51"/>
                  </a:cxn>
                  <a:cxn ang="0">
                    <a:pos x="15" y="55"/>
                  </a:cxn>
                  <a:cxn ang="0">
                    <a:pos x="13" y="55"/>
                  </a:cxn>
                  <a:cxn ang="0">
                    <a:pos x="11" y="52"/>
                  </a:cxn>
                  <a:cxn ang="0">
                    <a:pos x="5" y="44"/>
                  </a:cxn>
                  <a:cxn ang="0">
                    <a:pos x="4" y="35"/>
                  </a:cxn>
                  <a:cxn ang="0">
                    <a:pos x="3" y="30"/>
                  </a:cxn>
                  <a:cxn ang="0">
                    <a:pos x="3" y="25"/>
                  </a:cxn>
                  <a:cxn ang="0">
                    <a:pos x="3" y="24"/>
                  </a:cxn>
                  <a:cxn ang="0">
                    <a:pos x="1" y="22"/>
                  </a:cxn>
                  <a:cxn ang="0">
                    <a:pos x="0" y="19"/>
                  </a:cxn>
                  <a:cxn ang="0">
                    <a:pos x="0" y="16"/>
                  </a:cxn>
                  <a:cxn ang="0">
                    <a:pos x="3" y="8"/>
                  </a:cxn>
                  <a:cxn ang="0">
                    <a:pos x="4" y="5"/>
                  </a:cxn>
                  <a:cxn ang="0">
                    <a:pos x="8" y="0"/>
                  </a:cxn>
                </a:cxnLst>
                <a:rect l="0" t="0" r="r" b="b"/>
                <a:pathLst>
                  <a:path w="21" h="55">
                    <a:moveTo>
                      <a:pt x="8" y="0"/>
                    </a:moveTo>
                    <a:lnTo>
                      <a:pt x="9" y="0"/>
                    </a:lnTo>
                    <a:lnTo>
                      <a:pt x="9" y="2"/>
                    </a:lnTo>
                    <a:lnTo>
                      <a:pt x="8" y="5"/>
                    </a:lnTo>
                    <a:lnTo>
                      <a:pt x="7" y="5"/>
                    </a:lnTo>
                    <a:lnTo>
                      <a:pt x="7" y="7"/>
                    </a:lnTo>
                    <a:lnTo>
                      <a:pt x="8" y="8"/>
                    </a:lnTo>
                    <a:lnTo>
                      <a:pt x="9" y="11"/>
                    </a:lnTo>
                    <a:lnTo>
                      <a:pt x="9" y="14"/>
                    </a:lnTo>
                    <a:lnTo>
                      <a:pt x="9" y="18"/>
                    </a:lnTo>
                    <a:lnTo>
                      <a:pt x="5" y="21"/>
                    </a:lnTo>
                    <a:lnTo>
                      <a:pt x="4" y="24"/>
                    </a:lnTo>
                    <a:lnTo>
                      <a:pt x="5" y="24"/>
                    </a:lnTo>
                    <a:lnTo>
                      <a:pt x="8" y="22"/>
                    </a:lnTo>
                    <a:lnTo>
                      <a:pt x="9" y="21"/>
                    </a:lnTo>
                    <a:lnTo>
                      <a:pt x="12" y="14"/>
                    </a:lnTo>
                    <a:lnTo>
                      <a:pt x="15" y="13"/>
                    </a:lnTo>
                    <a:lnTo>
                      <a:pt x="19" y="13"/>
                    </a:lnTo>
                    <a:lnTo>
                      <a:pt x="20" y="16"/>
                    </a:lnTo>
                    <a:lnTo>
                      <a:pt x="20" y="21"/>
                    </a:lnTo>
                    <a:lnTo>
                      <a:pt x="13" y="25"/>
                    </a:lnTo>
                    <a:lnTo>
                      <a:pt x="13" y="27"/>
                    </a:lnTo>
                    <a:lnTo>
                      <a:pt x="19" y="30"/>
                    </a:lnTo>
                    <a:lnTo>
                      <a:pt x="19" y="32"/>
                    </a:lnTo>
                    <a:lnTo>
                      <a:pt x="20" y="33"/>
                    </a:lnTo>
                    <a:lnTo>
                      <a:pt x="21" y="35"/>
                    </a:lnTo>
                    <a:lnTo>
                      <a:pt x="19" y="35"/>
                    </a:lnTo>
                    <a:lnTo>
                      <a:pt x="16" y="33"/>
                    </a:lnTo>
                    <a:lnTo>
                      <a:pt x="12" y="32"/>
                    </a:lnTo>
                    <a:lnTo>
                      <a:pt x="9" y="32"/>
                    </a:lnTo>
                    <a:lnTo>
                      <a:pt x="8" y="33"/>
                    </a:lnTo>
                    <a:lnTo>
                      <a:pt x="8" y="38"/>
                    </a:lnTo>
                    <a:lnTo>
                      <a:pt x="8" y="44"/>
                    </a:lnTo>
                    <a:lnTo>
                      <a:pt x="9" y="47"/>
                    </a:lnTo>
                    <a:lnTo>
                      <a:pt x="12" y="51"/>
                    </a:lnTo>
                    <a:lnTo>
                      <a:pt x="15" y="55"/>
                    </a:lnTo>
                    <a:lnTo>
                      <a:pt x="13" y="55"/>
                    </a:lnTo>
                    <a:lnTo>
                      <a:pt x="11" y="52"/>
                    </a:lnTo>
                    <a:lnTo>
                      <a:pt x="5" y="44"/>
                    </a:lnTo>
                    <a:lnTo>
                      <a:pt x="4" y="35"/>
                    </a:lnTo>
                    <a:lnTo>
                      <a:pt x="3" y="30"/>
                    </a:lnTo>
                    <a:lnTo>
                      <a:pt x="3" y="25"/>
                    </a:lnTo>
                    <a:lnTo>
                      <a:pt x="3" y="24"/>
                    </a:lnTo>
                    <a:lnTo>
                      <a:pt x="1" y="22"/>
                    </a:lnTo>
                    <a:lnTo>
                      <a:pt x="0" y="19"/>
                    </a:lnTo>
                    <a:lnTo>
                      <a:pt x="0" y="16"/>
                    </a:lnTo>
                    <a:lnTo>
                      <a:pt x="3" y="8"/>
                    </a:lnTo>
                    <a:lnTo>
                      <a:pt x="4" y="5"/>
                    </a:lnTo>
                    <a:lnTo>
                      <a:pt x="8"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80" name="Freeform 159"/>
              <p:cNvSpPr>
                <a:spLocks/>
              </p:cNvSpPr>
              <p:nvPr/>
            </p:nvSpPr>
            <p:spPr bwMode="auto">
              <a:xfrm>
                <a:off x="6451985" y="3819525"/>
                <a:ext cx="24373" cy="69397"/>
              </a:xfrm>
              <a:custGeom>
                <a:avLst/>
                <a:gdLst/>
                <a:ahLst/>
                <a:cxnLst>
                  <a:cxn ang="0">
                    <a:pos x="8" y="0"/>
                  </a:cxn>
                  <a:cxn ang="0">
                    <a:pos x="9" y="0"/>
                  </a:cxn>
                  <a:cxn ang="0">
                    <a:pos x="9" y="2"/>
                  </a:cxn>
                  <a:cxn ang="0">
                    <a:pos x="8" y="5"/>
                  </a:cxn>
                  <a:cxn ang="0">
                    <a:pos x="7" y="5"/>
                  </a:cxn>
                  <a:cxn ang="0">
                    <a:pos x="7" y="7"/>
                  </a:cxn>
                  <a:cxn ang="0">
                    <a:pos x="8" y="8"/>
                  </a:cxn>
                  <a:cxn ang="0">
                    <a:pos x="9" y="11"/>
                  </a:cxn>
                  <a:cxn ang="0">
                    <a:pos x="9" y="14"/>
                  </a:cxn>
                  <a:cxn ang="0">
                    <a:pos x="9" y="18"/>
                  </a:cxn>
                  <a:cxn ang="0">
                    <a:pos x="5" y="21"/>
                  </a:cxn>
                  <a:cxn ang="0">
                    <a:pos x="4" y="24"/>
                  </a:cxn>
                  <a:cxn ang="0">
                    <a:pos x="5" y="24"/>
                  </a:cxn>
                  <a:cxn ang="0">
                    <a:pos x="8" y="22"/>
                  </a:cxn>
                  <a:cxn ang="0">
                    <a:pos x="9" y="21"/>
                  </a:cxn>
                  <a:cxn ang="0">
                    <a:pos x="12" y="14"/>
                  </a:cxn>
                  <a:cxn ang="0">
                    <a:pos x="15" y="13"/>
                  </a:cxn>
                  <a:cxn ang="0">
                    <a:pos x="19" y="13"/>
                  </a:cxn>
                  <a:cxn ang="0">
                    <a:pos x="20" y="16"/>
                  </a:cxn>
                  <a:cxn ang="0">
                    <a:pos x="20" y="21"/>
                  </a:cxn>
                  <a:cxn ang="0">
                    <a:pos x="13" y="25"/>
                  </a:cxn>
                  <a:cxn ang="0">
                    <a:pos x="13" y="27"/>
                  </a:cxn>
                  <a:cxn ang="0">
                    <a:pos x="19" y="30"/>
                  </a:cxn>
                  <a:cxn ang="0">
                    <a:pos x="19" y="32"/>
                  </a:cxn>
                  <a:cxn ang="0">
                    <a:pos x="20" y="33"/>
                  </a:cxn>
                  <a:cxn ang="0">
                    <a:pos x="21" y="35"/>
                  </a:cxn>
                  <a:cxn ang="0">
                    <a:pos x="19" y="35"/>
                  </a:cxn>
                  <a:cxn ang="0">
                    <a:pos x="16" y="33"/>
                  </a:cxn>
                  <a:cxn ang="0">
                    <a:pos x="12" y="32"/>
                  </a:cxn>
                  <a:cxn ang="0">
                    <a:pos x="9" y="32"/>
                  </a:cxn>
                  <a:cxn ang="0">
                    <a:pos x="8" y="33"/>
                  </a:cxn>
                  <a:cxn ang="0">
                    <a:pos x="8" y="38"/>
                  </a:cxn>
                  <a:cxn ang="0">
                    <a:pos x="8" y="44"/>
                  </a:cxn>
                  <a:cxn ang="0">
                    <a:pos x="9" y="47"/>
                  </a:cxn>
                  <a:cxn ang="0">
                    <a:pos x="12" y="51"/>
                  </a:cxn>
                  <a:cxn ang="0">
                    <a:pos x="15" y="55"/>
                  </a:cxn>
                  <a:cxn ang="0">
                    <a:pos x="13" y="55"/>
                  </a:cxn>
                  <a:cxn ang="0">
                    <a:pos x="11" y="52"/>
                  </a:cxn>
                  <a:cxn ang="0">
                    <a:pos x="5" y="44"/>
                  </a:cxn>
                  <a:cxn ang="0">
                    <a:pos x="4" y="35"/>
                  </a:cxn>
                  <a:cxn ang="0">
                    <a:pos x="3" y="30"/>
                  </a:cxn>
                  <a:cxn ang="0">
                    <a:pos x="3" y="25"/>
                  </a:cxn>
                  <a:cxn ang="0">
                    <a:pos x="3" y="24"/>
                  </a:cxn>
                  <a:cxn ang="0">
                    <a:pos x="1" y="22"/>
                  </a:cxn>
                  <a:cxn ang="0">
                    <a:pos x="0" y="19"/>
                  </a:cxn>
                  <a:cxn ang="0">
                    <a:pos x="0" y="16"/>
                  </a:cxn>
                  <a:cxn ang="0">
                    <a:pos x="3" y="8"/>
                  </a:cxn>
                  <a:cxn ang="0">
                    <a:pos x="4" y="5"/>
                  </a:cxn>
                  <a:cxn ang="0">
                    <a:pos x="8" y="0"/>
                  </a:cxn>
                </a:cxnLst>
                <a:rect l="0" t="0" r="r" b="b"/>
                <a:pathLst>
                  <a:path w="21" h="55">
                    <a:moveTo>
                      <a:pt x="8" y="0"/>
                    </a:moveTo>
                    <a:lnTo>
                      <a:pt x="9" y="0"/>
                    </a:lnTo>
                    <a:lnTo>
                      <a:pt x="9" y="2"/>
                    </a:lnTo>
                    <a:lnTo>
                      <a:pt x="8" y="5"/>
                    </a:lnTo>
                    <a:lnTo>
                      <a:pt x="7" y="5"/>
                    </a:lnTo>
                    <a:lnTo>
                      <a:pt x="7" y="7"/>
                    </a:lnTo>
                    <a:lnTo>
                      <a:pt x="8" y="8"/>
                    </a:lnTo>
                    <a:lnTo>
                      <a:pt x="9" y="11"/>
                    </a:lnTo>
                    <a:lnTo>
                      <a:pt x="9" y="14"/>
                    </a:lnTo>
                    <a:lnTo>
                      <a:pt x="9" y="18"/>
                    </a:lnTo>
                    <a:lnTo>
                      <a:pt x="5" y="21"/>
                    </a:lnTo>
                    <a:lnTo>
                      <a:pt x="4" y="24"/>
                    </a:lnTo>
                    <a:lnTo>
                      <a:pt x="5" y="24"/>
                    </a:lnTo>
                    <a:lnTo>
                      <a:pt x="8" y="22"/>
                    </a:lnTo>
                    <a:lnTo>
                      <a:pt x="9" y="21"/>
                    </a:lnTo>
                    <a:lnTo>
                      <a:pt x="12" y="14"/>
                    </a:lnTo>
                    <a:lnTo>
                      <a:pt x="15" y="13"/>
                    </a:lnTo>
                    <a:lnTo>
                      <a:pt x="19" y="13"/>
                    </a:lnTo>
                    <a:lnTo>
                      <a:pt x="20" y="16"/>
                    </a:lnTo>
                    <a:lnTo>
                      <a:pt x="20" y="21"/>
                    </a:lnTo>
                    <a:lnTo>
                      <a:pt x="13" y="25"/>
                    </a:lnTo>
                    <a:lnTo>
                      <a:pt x="13" y="27"/>
                    </a:lnTo>
                    <a:lnTo>
                      <a:pt x="19" y="30"/>
                    </a:lnTo>
                    <a:lnTo>
                      <a:pt x="19" y="32"/>
                    </a:lnTo>
                    <a:lnTo>
                      <a:pt x="20" y="33"/>
                    </a:lnTo>
                    <a:lnTo>
                      <a:pt x="21" y="35"/>
                    </a:lnTo>
                    <a:lnTo>
                      <a:pt x="19" y="35"/>
                    </a:lnTo>
                    <a:lnTo>
                      <a:pt x="16" y="33"/>
                    </a:lnTo>
                    <a:lnTo>
                      <a:pt x="12" y="32"/>
                    </a:lnTo>
                    <a:lnTo>
                      <a:pt x="9" y="32"/>
                    </a:lnTo>
                    <a:lnTo>
                      <a:pt x="8" y="33"/>
                    </a:lnTo>
                    <a:lnTo>
                      <a:pt x="8" y="38"/>
                    </a:lnTo>
                    <a:lnTo>
                      <a:pt x="8" y="44"/>
                    </a:lnTo>
                    <a:lnTo>
                      <a:pt x="9" y="47"/>
                    </a:lnTo>
                    <a:lnTo>
                      <a:pt x="12" y="51"/>
                    </a:lnTo>
                    <a:lnTo>
                      <a:pt x="15" y="55"/>
                    </a:lnTo>
                    <a:lnTo>
                      <a:pt x="13" y="55"/>
                    </a:lnTo>
                    <a:lnTo>
                      <a:pt x="11" y="52"/>
                    </a:lnTo>
                    <a:lnTo>
                      <a:pt x="5" y="44"/>
                    </a:lnTo>
                    <a:lnTo>
                      <a:pt x="4" y="35"/>
                    </a:lnTo>
                    <a:lnTo>
                      <a:pt x="3" y="30"/>
                    </a:lnTo>
                    <a:lnTo>
                      <a:pt x="3" y="25"/>
                    </a:lnTo>
                    <a:lnTo>
                      <a:pt x="3" y="24"/>
                    </a:lnTo>
                    <a:lnTo>
                      <a:pt x="1" y="22"/>
                    </a:lnTo>
                    <a:lnTo>
                      <a:pt x="0" y="19"/>
                    </a:lnTo>
                    <a:lnTo>
                      <a:pt x="0" y="16"/>
                    </a:lnTo>
                    <a:lnTo>
                      <a:pt x="3" y="8"/>
                    </a:lnTo>
                    <a:lnTo>
                      <a:pt x="4" y="5"/>
                    </a:lnTo>
                    <a:lnTo>
                      <a:pt x="8"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81" name="Freeform 160"/>
              <p:cNvSpPr>
                <a:spLocks/>
              </p:cNvSpPr>
              <p:nvPr/>
            </p:nvSpPr>
            <p:spPr bwMode="auto">
              <a:xfrm>
                <a:off x="6449419" y="3878036"/>
                <a:ext cx="10263" cy="10886"/>
              </a:xfrm>
              <a:custGeom>
                <a:avLst/>
                <a:gdLst/>
                <a:ahLst/>
                <a:cxnLst>
                  <a:cxn ang="0">
                    <a:pos x="0" y="0"/>
                  </a:cxn>
                  <a:cxn ang="0">
                    <a:pos x="2" y="0"/>
                  </a:cxn>
                  <a:cxn ang="0">
                    <a:pos x="4" y="1"/>
                  </a:cxn>
                  <a:cxn ang="0">
                    <a:pos x="4" y="5"/>
                  </a:cxn>
                  <a:cxn ang="0">
                    <a:pos x="5" y="6"/>
                  </a:cxn>
                  <a:cxn ang="0">
                    <a:pos x="8" y="8"/>
                  </a:cxn>
                  <a:cxn ang="0">
                    <a:pos x="6" y="9"/>
                  </a:cxn>
                  <a:cxn ang="0">
                    <a:pos x="5" y="8"/>
                  </a:cxn>
                  <a:cxn ang="0">
                    <a:pos x="2" y="8"/>
                  </a:cxn>
                  <a:cxn ang="0">
                    <a:pos x="2" y="6"/>
                  </a:cxn>
                  <a:cxn ang="0">
                    <a:pos x="1" y="5"/>
                  </a:cxn>
                  <a:cxn ang="0">
                    <a:pos x="1" y="1"/>
                  </a:cxn>
                  <a:cxn ang="0">
                    <a:pos x="0" y="0"/>
                  </a:cxn>
                </a:cxnLst>
                <a:rect l="0" t="0" r="r" b="b"/>
                <a:pathLst>
                  <a:path w="8" h="9">
                    <a:moveTo>
                      <a:pt x="0" y="0"/>
                    </a:moveTo>
                    <a:lnTo>
                      <a:pt x="2" y="0"/>
                    </a:lnTo>
                    <a:lnTo>
                      <a:pt x="4" y="1"/>
                    </a:lnTo>
                    <a:lnTo>
                      <a:pt x="4" y="5"/>
                    </a:lnTo>
                    <a:lnTo>
                      <a:pt x="5" y="6"/>
                    </a:lnTo>
                    <a:lnTo>
                      <a:pt x="8" y="8"/>
                    </a:lnTo>
                    <a:lnTo>
                      <a:pt x="6" y="9"/>
                    </a:lnTo>
                    <a:lnTo>
                      <a:pt x="5" y="8"/>
                    </a:lnTo>
                    <a:lnTo>
                      <a:pt x="2" y="8"/>
                    </a:lnTo>
                    <a:lnTo>
                      <a:pt x="2" y="6"/>
                    </a:lnTo>
                    <a:lnTo>
                      <a:pt x="1" y="5"/>
                    </a:lnTo>
                    <a:lnTo>
                      <a:pt x="1" y="1"/>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82" name="Freeform 161"/>
              <p:cNvSpPr>
                <a:spLocks/>
              </p:cNvSpPr>
              <p:nvPr/>
            </p:nvSpPr>
            <p:spPr bwMode="auto">
              <a:xfrm>
                <a:off x="6449419" y="3878036"/>
                <a:ext cx="10263" cy="10886"/>
              </a:xfrm>
              <a:custGeom>
                <a:avLst/>
                <a:gdLst/>
                <a:ahLst/>
                <a:cxnLst>
                  <a:cxn ang="0">
                    <a:pos x="0" y="0"/>
                  </a:cxn>
                  <a:cxn ang="0">
                    <a:pos x="2" y="0"/>
                  </a:cxn>
                  <a:cxn ang="0">
                    <a:pos x="4" y="1"/>
                  </a:cxn>
                  <a:cxn ang="0">
                    <a:pos x="4" y="5"/>
                  </a:cxn>
                  <a:cxn ang="0">
                    <a:pos x="5" y="6"/>
                  </a:cxn>
                  <a:cxn ang="0">
                    <a:pos x="8" y="8"/>
                  </a:cxn>
                  <a:cxn ang="0">
                    <a:pos x="6" y="9"/>
                  </a:cxn>
                  <a:cxn ang="0">
                    <a:pos x="5" y="8"/>
                  </a:cxn>
                  <a:cxn ang="0">
                    <a:pos x="2" y="8"/>
                  </a:cxn>
                  <a:cxn ang="0">
                    <a:pos x="2" y="6"/>
                  </a:cxn>
                  <a:cxn ang="0">
                    <a:pos x="1" y="5"/>
                  </a:cxn>
                  <a:cxn ang="0">
                    <a:pos x="1" y="1"/>
                  </a:cxn>
                  <a:cxn ang="0">
                    <a:pos x="0" y="0"/>
                  </a:cxn>
                </a:cxnLst>
                <a:rect l="0" t="0" r="r" b="b"/>
                <a:pathLst>
                  <a:path w="8" h="9">
                    <a:moveTo>
                      <a:pt x="0" y="0"/>
                    </a:moveTo>
                    <a:lnTo>
                      <a:pt x="2" y="0"/>
                    </a:lnTo>
                    <a:lnTo>
                      <a:pt x="4" y="1"/>
                    </a:lnTo>
                    <a:lnTo>
                      <a:pt x="4" y="5"/>
                    </a:lnTo>
                    <a:lnTo>
                      <a:pt x="5" y="6"/>
                    </a:lnTo>
                    <a:lnTo>
                      <a:pt x="8" y="8"/>
                    </a:lnTo>
                    <a:lnTo>
                      <a:pt x="6" y="9"/>
                    </a:lnTo>
                    <a:lnTo>
                      <a:pt x="5" y="8"/>
                    </a:lnTo>
                    <a:lnTo>
                      <a:pt x="2" y="8"/>
                    </a:lnTo>
                    <a:lnTo>
                      <a:pt x="2" y="6"/>
                    </a:lnTo>
                    <a:lnTo>
                      <a:pt x="1" y="5"/>
                    </a:lnTo>
                    <a:lnTo>
                      <a:pt x="1" y="1"/>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83" name="Freeform 162"/>
              <p:cNvSpPr>
                <a:spLocks/>
              </p:cNvSpPr>
              <p:nvPr/>
            </p:nvSpPr>
            <p:spPr bwMode="auto">
              <a:xfrm>
                <a:off x="6451985" y="3898446"/>
                <a:ext cx="14111" cy="10886"/>
              </a:xfrm>
              <a:custGeom>
                <a:avLst/>
                <a:gdLst/>
                <a:ahLst/>
                <a:cxnLst>
                  <a:cxn ang="0">
                    <a:pos x="0" y="2"/>
                  </a:cxn>
                  <a:cxn ang="0">
                    <a:pos x="1" y="2"/>
                  </a:cxn>
                  <a:cxn ang="0">
                    <a:pos x="3" y="0"/>
                  </a:cxn>
                  <a:cxn ang="0">
                    <a:pos x="5" y="2"/>
                  </a:cxn>
                  <a:cxn ang="0">
                    <a:pos x="11" y="3"/>
                  </a:cxn>
                  <a:cxn ang="0">
                    <a:pos x="12" y="5"/>
                  </a:cxn>
                  <a:cxn ang="0">
                    <a:pos x="11" y="6"/>
                  </a:cxn>
                  <a:cxn ang="0">
                    <a:pos x="4" y="6"/>
                  </a:cxn>
                  <a:cxn ang="0">
                    <a:pos x="1" y="8"/>
                  </a:cxn>
                  <a:cxn ang="0">
                    <a:pos x="0" y="6"/>
                  </a:cxn>
                  <a:cxn ang="0">
                    <a:pos x="0" y="3"/>
                  </a:cxn>
                  <a:cxn ang="0">
                    <a:pos x="0" y="2"/>
                  </a:cxn>
                </a:cxnLst>
                <a:rect l="0" t="0" r="r" b="b"/>
                <a:pathLst>
                  <a:path w="12" h="8">
                    <a:moveTo>
                      <a:pt x="0" y="2"/>
                    </a:moveTo>
                    <a:lnTo>
                      <a:pt x="1" y="2"/>
                    </a:lnTo>
                    <a:lnTo>
                      <a:pt x="3" y="0"/>
                    </a:lnTo>
                    <a:lnTo>
                      <a:pt x="5" y="2"/>
                    </a:lnTo>
                    <a:lnTo>
                      <a:pt x="11" y="3"/>
                    </a:lnTo>
                    <a:lnTo>
                      <a:pt x="12" y="5"/>
                    </a:lnTo>
                    <a:lnTo>
                      <a:pt x="11" y="6"/>
                    </a:lnTo>
                    <a:lnTo>
                      <a:pt x="4" y="6"/>
                    </a:lnTo>
                    <a:lnTo>
                      <a:pt x="1" y="8"/>
                    </a:lnTo>
                    <a:lnTo>
                      <a:pt x="0" y="6"/>
                    </a:lnTo>
                    <a:lnTo>
                      <a:pt x="0" y="3"/>
                    </a:lnTo>
                    <a:lnTo>
                      <a:pt x="0"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84" name="Freeform 163"/>
              <p:cNvSpPr>
                <a:spLocks/>
              </p:cNvSpPr>
              <p:nvPr/>
            </p:nvSpPr>
            <p:spPr bwMode="auto">
              <a:xfrm>
                <a:off x="6451985" y="3898446"/>
                <a:ext cx="14111" cy="10886"/>
              </a:xfrm>
              <a:custGeom>
                <a:avLst/>
                <a:gdLst/>
                <a:ahLst/>
                <a:cxnLst>
                  <a:cxn ang="0">
                    <a:pos x="0" y="2"/>
                  </a:cxn>
                  <a:cxn ang="0">
                    <a:pos x="1" y="2"/>
                  </a:cxn>
                  <a:cxn ang="0">
                    <a:pos x="3" y="0"/>
                  </a:cxn>
                  <a:cxn ang="0">
                    <a:pos x="5" y="2"/>
                  </a:cxn>
                  <a:cxn ang="0">
                    <a:pos x="11" y="3"/>
                  </a:cxn>
                  <a:cxn ang="0">
                    <a:pos x="12" y="5"/>
                  </a:cxn>
                  <a:cxn ang="0">
                    <a:pos x="11" y="6"/>
                  </a:cxn>
                  <a:cxn ang="0">
                    <a:pos x="4" y="6"/>
                  </a:cxn>
                  <a:cxn ang="0">
                    <a:pos x="1" y="8"/>
                  </a:cxn>
                  <a:cxn ang="0">
                    <a:pos x="0" y="6"/>
                  </a:cxn>
                  <a:cxn ang="0">
                    <a:pos x="0" y="3"/>
                  </a:cxn>
                  <a:cxn ang="0">
                    <a:pos x="0" y="2"/>
                  </a:cxn>
                </a:cxnLst>
                <a:rect l="0" t="0" r="r" b="b"/>
                <a:pathLst>
                  <a:path w="12" h="8">
                    <a:moveTo>
                      <a:pt x="0" y="2"/>
                    </a:moveTo>
                    <a:lnTo>
                      <a:pt x="1" y="2"/>
                    </a:lnTo>
                    <a:lnTo>
                      <a:pt x="3" y="0"/>
                    </a:lnTo>
                    <a:lnTo>
                      <a:pt x="5" y="2"/>
                    </a:lnTo>
                    <a:lnTo>
                      <a:pt x="11" y="3"/>
                    </a:lnTo>
                    <a:lnTo>
                      <a:pt x="12" y="5"/>
                    </a:lnTo>
                    <a:lnTo>
                      <a:pt x="11" y="6"/>
                    </a:lnTo>
                    <a:lnTo>
                      <a:pt x="4" y="6"/>
                    </a:lnTo>
                    <a:lnTo>
                      <a:pt x="1" y="8"/>
                    </a:lnTo>
                    <a:lnTo>
                      <a:pt x="0" y="6"/>
                    </a:lnTo>
                    <a:lnTo>
                      <a:pt x="0" y="3"/>
                    </a:lnTo>
                    <a:lnTo>
                      <a:pt x="0"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85" name="Freeform 164"/>
              <p:cNvSpPr>
                <a:spLocks/>
              </p:cNvSpPr>
              <p:nvPr/>
            </p:nvSpPr>
            <p:spPr bwMode="auto">
              <a:xfrm>
                <a:off x="6462248" y="3947432"/>
                <a:ext cx="5131" cy="6804"/>
              </a:xfrm>
              <a:custGeom>
                <a:avLst/>
                <a:gdLst/>
                <a:ahLst/>
                <a:cxnLst>
                  <a:cxn ang="0">
                    <a:pos x="0" y="5"/>
                  </a:cxn>
                  <a:cxn ang="0">
                    <a:pos x="0" y="4"/>
                  </a:cxn>
                  <a:cxn ang="0">
                    <a:pos x="0" y="2"/>
                  </a:cxn>
                  <a:cxn ang="0">
                    <a:pos x="3" y="2"/>
                  </a:cxn>
                  <a:cxn ang="0">
                    <a:pos x="3" y="0"/>
                  </a:cxn>
                  <a:cxn ang="0">
                    <a:pos x="4" y="0"/>
                  </a:cxn>
                  <a:cxn ang="0">
                    <a:pos x="4" y="4"/>
                  </a:cxn>
                  <a:cxn ang="0">
                    <a:pos x="4" y="5"/>
                  </a:cxn>
                  <a:cxn ang="0">
                    <a:pos x="3" y="5"/>
                  </a:cxn>
                  <a:cxn ang="0">
                    <a:pos x="0" y="5"/>
                  </a:cxn>
                </a:cxnLst>
                <a:rect l="0" t="0" r="r" b="b"/>
                <a:pathLst>
                  <a:path w="4" h="5">
                    <a:moveTo>
                      <a:pt x="0" y="5"/>
                    </a:moveTo>
                    <a:lnTo>
                      <a:pt x="0" y="4"/>
                    </a:lnTo>
                    <a:lnTo>
                      <a:pt x="0" y="2"/>
                    </a:lnTo>
                    <a:lnTo>
                      <a:pt x="3" y="2"/>
                    </a:lnTo>
                    <a:lnTo>
                      <a:pt x="3" y="0"/>
                    </a:lnTo>
                    <a:lnTo>
                      <a:pt x="4" y="0"/>
                    </a:lnTo>
                    <a:lnTo>
                      <a:pt x="4" y="4"/>
                    </a:lnTo>
                    <a:lnTo>
                      <a:pt x="4" y="5"/>
                    </a:lnTo>
                    <a:lnTo>
                      <a:pt x="3" y="5"/>
                    </a:lnTo>
                    <a:lnTo>
                      <a:pt x="0" y="5"/>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86" name="Freeform 165"/>
              <p:cNvSpPr>
                <a:spLocks/>
              </p:cNvSpPr>
              <p:nvPr/>
            </p:nvSpPr>
            <p:spPr bwMode="auto">
              <a:xfrm>
                <a:off x="6462248" y="3947432"/>
                <a:ext cx="5131" cy="6804"/>
              </a:xfrm>
              <a:custGeom>
                <a:avLst/>
                <a:gdLst/>
                <a:ahLst/>
                <a:cxnLst>
                  <a:cxn ang="0">
                    <a:pos x="0" y="5"/>
                  </a:cxn>
                  <a:cxn ang="0">
                    <a:pos x="0" y="4"/>
                  </a:cxn>
                  <a:cxn ang="0">
                    <a:pos x="0" y="2"/>
                  </a:cxn>
                  <a:cxn ang="0">
                    <a:pos x="3" y="2"/>
                  </a:cxn>
                  <a:cxn ang="0">
                    <a:pos x="3" y="0"/>
                  </a:cxn>
                  <a:cxn ang="0">
                    <a:pos x="4" y="0"/>
                  </a:cxn>
                  <a:cxn ang="0">
                    <a:pos x="4" y="4"/>
                  </a:cxn>
                  <a:cxn ang="0">
                    <a:pos x="4" y="5"/>
                  </a:cxn>
                  <a:cxn ang="0">
                    <a:pos x="3" y="5"/>
                  </a:cxn>
                  <a:cxn ang="0">
                    <a:pos x="0" y="5"/>
                  </a:cxn>
                </a:cxnLst>
                <a:rect l="0" t="0" r="r" b="b"/>
                <a:pathLst>
                  <a:path w="4" h="5">
                    <a:moveTo>
                      <a:pt x="0" y="5"/>
                    </a:moveTo>
                    <a:lnTo>
                      <a:pt x="0" y="4"/>
                    </a:lnTo>
                    <a:lnTo>
                      <a:pt x="0" y="2"/>
                    </a:lnTo>
                    <a:lnTo>
                      <a:pt x="3" y="2"/>
                    </a:lnTo>
                    <a:lnTo>
                      <a:pt x="3" y="0"/>
                    </a:lnTo>
                    <a:lnTo>
                      <a:pt x="4" y="0"/>
                    </a:lnTo>
                    <a:lnTo>
                      <a:pt x="4" y="4"/>
                    </a:lnTo>
                    <a:lnTo>
                      <a:pt x="4" y="5"/>
                    </a:lnTo>
                    <a:lnTo>
                      <a:pt x="3" y="5"/>
                    </a:lnTo>
                    <a:lnTo>
                      <a:pt x="0" y="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87" name="Freeform 166"/>
              <p:cNvSpPr>
                <a:spLocks/>
              </p:cNvSpPr>
              <p:nvPr/>
            </p:nvSpPr>
            <p:spPr bwMode="auto">
              <a:xfrm>
                <a:off x="6603360" y="3884840"/>
                <a:ext cx="16676" cy="13607"/>
              </a:xfrm>
              <a:custGeom>
                <a:avLst/>
                <a:gdLst/>
                <a:ahLst/>
                <a:cxnLst>
                  <a:cxn ang="0">
                    <a:pos x="1" y="2"/>
                  </a:cxn>
                  <a:cxn ang="0">
                    <a:pos x="0" y="0"/>
                  </a:cxn>
                  <a:cxn ang="0">
                    <a:pos x="1" y="0"/>
                  </a:cxn>
                  <a:cxn ang="0">
                    <a:pos x="4" y="0"/>
                  </a:cxn>
                  <a:cxn ang="0">
                    <a:pos x="7" y="2"/>
                  </a:cxn>
                  <a:cxn ang="0">
                    <a:pos x="9" y="2"/>
                  </a:cxn>
                  <a:cxn ang="0">
                    <a:pos x="11" y="5"/>
                  </a:cxn>
                  <a:cxn ang="0">
                    <a:pos x="13" y="8"/>
                  </a:cxn>
                  <a:cxn ang="0">
                    <a:pos x="12" y="8"/>
                  </a:cxn>
                  <a:cxn ang="0">
                    <a:pos x="9" y="10"/>
                  </a:cxn>
                  <a:cxn ang="0">
                    <a:pos x="8" y="8"/>
                  </a:cxn>
                  <a:cxn ang="0">
                    <a:pos x="7" y="6"/>
                  </a:cxn>
                  <a:cxn ang="0">
                    <a:pos x="5" y="3"/>
                  </a:cxn>
                  <a:cxn ang="0">
                    <a:pos x="3" y="2"/>
                  </a:cxn>
                  <a:cxn ang="0">
                    <a:pos x="1" y="2"/>
                  </a:cxn>
                </a:cxnLst>
                <a:rect l="0" t="0" r="r" b="b"/>
                <a:pathLst>
                  <a:path w="13" h="10">
                    <a:moveTo>
                      <a:pt x="1" y="2"/>
                    </a:moveTo>
                    <a:lnTo>
                      <a:pt x="0" y="0"/>
                    </a:lnTo>
                    <a:lnTo>
                      <a:pt x="1" y="0"/>
                    </a:lnTo>
                    <a:lnTo>
                      <a:pt x="4" y="0"/>
                    </a:lnTo>
                    <a:lnTo>
                      <a:pt x="7" y="2"/>
                    </a:lnTo>
                    <a:lnTo>
                      <a:pt x="9" y="2"/>
                    </a:lnTo>
                    <a:lnTo>
                      <a:pt x="11" y="5"/>
                    </a:lnTo>
                    <a:lnTo>
                      <a:pt x="13" y="8"/>
                    </a:lnTo>
                    <a:lnTo>
                      <a:pt x="12" y="8"/>
                    </a:lnTo>
                    <a:lnTo>
                      <a:pt x="9" y="10"/>
                    </a:lnTo>
                    <a:lnTo>
                      <a:pt x="8" y="8"/>
                    </a:lnTo>
                    <a:lnTo>
                      <a:pt x="7" y="6"/>
                    </a:lnTo>
                    <a:lnTo>
                      <a:pt x="5" y="3"/>
                    </a:lnTo>
                    <a:lnTo>
                      <a:pt x="3" y="2"/>
                    </a:lnTo>
                    <a:lnTo>
                      <a:pt x="1"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88" name="Freeform 167"/>
              <p:cNvSpPr>
                <a:spLocks/>
              </p:cNvSpPr>
              <p:nvPr/>
            </p:nvSpPr>
            <p:spPr bwMode="auto">
              <a:xfrm>
                <a:off x="6603360" y="3884840"/>
                <a:ext cx="16676" cy="13607"/>
              </a:xfrm>
              <a:custGeom>
                <a:avLst/>
                <a:gdLst/>
                <a:ahLst/>
                <a:cxnLst>
                  <a:cxn ang="0">
                    <a:pos x="1" y="2"/>
                  </a:cxn>
                  <a:cxn ang="0">
                    <a:pos x="0" y="0"/>
                  </a:cxn>
                  <a:cxn ang="0">
                    <a:pos x="1" y="0"/>
                  </a:cxn>
                  <a:cxn ang="0">
                    <a:pos x="4" y="0"/>
                  </a:cxn>
                  <a:cxn ang="0">
                    <a:pos x="7" y="2"/>
                  </a:cxn>
                  <a:cxn ang="0">
                    <a:pos x="9" y="2"/>
                  </a:cxn>
                  <a:cxn ang="0">
                    <a:pos x="11" y="5"/>
                  </a:cxn>
                  <a:cxn ang="0">
                    <a:pos x="13" y="8"/>
                  </a:cxn>
                  <a:cxn ang="0">
                    <a:pos x="12" y="8"/>
                  </a:cxn>
                  <a:cxn ang="0">
                    <a:pos x="9" y="10"/>
                  </a:cxn>
                  <a:cxn ang="0">
                    <a:pos x="8" y="8"/>
                  </a:cxn>
                  <a:cxn ang="0">
                    <a:pos x="7" y="6"/>
                  </a:cxn>
                  <a:cxn ang="0">
                    <a:pos x="5" y="3"/>
                  </a:cxn>
                  <a:cxn ang="0">
                    <a:pos x="3" y="2"/>
                  </a:cxn>
                  <a:cxn ang="0">
                    <a:pos x="1" y="2"/>
                  </a:cxn>
                </a:cxnLst>
                <a:rect l="0" t="0" r="r" b="b"/>
                <a:pathLst>
                  <a:path w="13" h="10">
                    <a:moveTo>
                      <a:pt x="1" y="2"/>
                    </a:moveTo>
                    <a:lnTo>
                      <a:pt x="0" y="0"/>
                    </a:lnTo>
                    <a:lnTo>
                      <a:pt x="1" y="0"/>
                    </a:lnTo>
                    <a:lnTo>
                      <a:pt x="4" y="0"/>
                    </a:lnTo>
                    <a:lnTo>
                      <a:pt x="7" y="2"/>
                    </a:lnTo>
                    <a:lnTo>
                      <a:pt x="9" y="2"/>
                    </a:lnTo>
                    <a:lnTo>
                      <a:pt x="11" y="5"/>
                    </a:lnTo>
                    <a:lnTo>
                      <a:pt x="13" y="8"/>
                    </a:lnTo>
                    <a:lnTo>
                      <a:pt x="12" y="8"/>
                    </a:lnTo>
                    <a:lnTo>
                      <a:pt x="9" y="10"/>
                    </a:lnTo>
                    <a:lnTo>
                      <a:pt x="8" y="8"/>
                    </a:lnTo>
                    <a:lnTo>
                      <a:pt x="7" y="6"/>
                    </a:lnTo>
                    <a:lnTo>
                      <a:pt x="5" y="3"/>
                    </a:lnTo>
                    <a:lnTo>
                      <a:pt x="3" y="2"/>
                    </a:lnTo>
                    <a:lnTo>
                      <a:pt x="1"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89" name="Freeform 168"/>
              <p:cNvSpPr>
                <a:spLocks/>
              </p:cNvSpPr>
              <p:nvPr/>
            </p:nvSpPr>
            <p:spPr bwMode="auto">
              <a:xfrm>
                <a:off x="6607207" y="3905251"/>
                <a:ext cx="21808" cy="8164"/>
              </a:xfrm>
              <a:custGeom>
                <a:avLst/>
                <a:gdLst/>
                <a:ahLst/>
                <a:cxnLst>
                  <a:cxn ang="0">
                    <a:pos x="0" y="1"/>
                  </a:cxn>
                  <a:cxn ang="0">
                    <a:pos x="0" y="0"/>
                  </a:cxn>
                  <a:cxn ang="0">
                    <a:pos x="2" y="0"/>
                  </a:cxn>
                  <a:cxn ang="0">
                    <a:pos x="9" y="1"/>
                  </a:cxn>
                  <a:cxn ang="0">
                    <a:pos x="17" y="3"/>
                  </a:cxn>
                  <a:cxn ang="0">
                    <a:pos x="18" y="3"/>
                  </a:cxn>
                  <a:cxn ang="0">
                    <a:pos x="18" y="5"/>
                  </a:cxn>
                  <a:cxn ang="0">
                    <a:pos x="16" y="6"/>
                  </a:cxn>
                  <a:cxn ang="0">
                    <a:pos x="9" y="5"/>
                  </a:cxn>
                  <a:cxn ang="0">
                    <a:pos x="0" y="1"/>
                  </a:cxn>
                </a:cxnLst>
                <a:rect l="0" t="0" r="r" b="b"/>
                <a:pathLst>
                  <a:path w="18" h="6">
                    <a:moveTo>
                      <a:pt x="0" y="1"/>
                    </a:moveTo>
                    <a:lnTo>
                      <a:pt x="0" y="0"/>
                    </a:lnTo>
                    <a:lnTo>
                      <a:pt x="2" y="0"/>
                    </a:lnTo>
                    <a:lnTo>
                      <a:pt x="9" y="1"/>
                    </a:lnTo>
                    <a:lnTo>
                      <a:pt x="17" y="3"/>
                    </a:lnTo>
                    <a:lnTo>
                      <a:pt x="18" y="3"/>
                    </a:lnTo>
                    <a:lnTo>
                      <a:pt x="18" y="5"/>
                    </a:lnTo>
                    <a:lnTo>
                      <a:pt x="16" y="6"/>
                    </a:lnTo>
                    <a:lnTo>
                      <a:pt x="9" y="5"/>
                    </a:lnTo>
                    <a:lnTo>
                      <a:pt x="0"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90" name="Freeform 169"/>
              <p:cNvSpPr>
                <a:spLocks/>
              </p:cNvSpPr>
              <p:nvPr/>
            </p:nvSpPr>
            <p:spPr bwMode="auto">
              <a:xfrm>
                <a:off x="6607207" y="3905251"/>
                <a:ext cx="21808" cy="8164"/>
              </a:xfrm>
              <a:custGeom>
                <a:avLst/>
                <a:gdLst/>
                <a:ahLst/>
                <a:cxnLst>
                  <a:cxn ang="0">
                    <a:pos x="0" y="1"/>
                  </a:cxn>
                  <a:cxn ang="0">
                    <a:pos x="0" y="0"/>
                  </a:cxn>
                  <a:cxn ang="0">
                    <a:pos x="2" y="0"/>
                  </a:cxn>
                  <a:cxn ang="0">
                    <a:pos x="9" y="1"/>
                  </a:cxn>
                  <a:cxn ang="0">
                    <a:pos x="17" y="3"/>
                  </a:cxn>
                  <a:cxn ang="0">
                    <a:pos x="18" y="3"/>
                  </a:cxn>
                  <a:cxn ang="0">
                    <a:pos x="18" y="5"/>
                  </a:cxn>
                  <a:cxn ang="0">
                    <a:pos x="16" y="6"/>
                  </a:cxn>
                  <a:cxn ang="0">
                    <a:pos x="9" y="5"/>
                  </a:cxn>
                  <a:cxn ang="0">
                    <a:pos x="0" y="1"/>
                  </a:cxn>
                </a:cxnLst>
                <a:rect l="0" t="0" r="r" b="b"/>
                <a:pathLst>
                  <a:path w="18" h="6">
                    <a:moveTo>
                      <a:pt x="0" y="1"/>
                    </a:moveTo>
                    <a:lnTo>
                      <a:pt x="0" y="0"/>
                    </a:lnTo>
                    <a:lnTo>
                      <a:pt x="2" y="0"/>
                    </a:lnTo>
                    <a:lnTo>
                      <a:pt x="9" y="1"/>
                    </a:lnTo>
                    <a:lnTo>
                      <a:pt x="17" y="3"/>
                    </a:lnTo>
                    <a:lnTo>
                      <a:pt x="18" y="3"/>
                    </a:lnTo>
                    <a:lnTo>
                      <a:pt x="18" y="5"/>
                    </a:lnTo>
                    <a:lnTo>
                      <a:pt x="16" y="6"/>
                    </a:lnTo>
                    <a:lnTo>
                      <a:pt x="9" y="5"/>
                    </a:lnTo>
                    <a:lnTo>
                      <a:pt x="0"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91" name="Freeform 170"/>
              <p:cNvSpPr>
                <a:spLocks/>
              </p:cNvSpPr>
              <p:nvPr/>
            </p:nvSpPr>
            <p:spPr bwMode="auto">
              <a:xfrm>
                <a:off x="6558460" y="3989615"/>
                <a:ext cx="3849" cy="6803"/>
              </a:xfrm>
              <a:custGeom>
                <a:avLst/>
                <a:gdLst/>
                <a:ahLst/>
                <a:cxnLst>
                  <a:cxn ang="0">
                    <a:pos x="0" y="0"/>
                  </a:cxn>
                  <a:cxn ang="0">
                    <a:pos x="1" y="0"/>
                  </a:cxn>
                  <a:cxn ang="0">
                    <a:pos x="3" y="0"/>
                  </a:cxn>
                  <a:cxn ang="0">
                    <a:pos x="1" y="2"/>
                  </a:cxn>
                  <a:cxn ang="0">
                    <a:pos x="0" y="5"/>
                  </a:cxn>
                  <a:cxn ang="0">
                    <a:pos x="0" y="0"/>
                  </a:cxn>
                </a:cxnLst>
                <a:rect l="0" t="0" r="r" b="b"/>
                <a:pathLst>
                  <a:path w="3" h="5">
                    <a:moveTo>
                      <a:pt x="0" y="0"/>
                    </a:moveTo>
                    <a:lnTo>
                      <a:pt x="1" y="0"/>
                    </a:lnTo>
                    <a:lnTo>
                      <a:pt x="3" y="0"/>
                    </a:lnTo>
                    <a:lnTo>
                      <a:pt x="1" y="2"/>
                    </a:lnTo>
                    <a:lnTo>
                      <a:pt x="0" y="5"/>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92" name="Freeform 171"/>
              <p:cNvSpPr>
                <a:spLocks/>
              </p:cNvSpPr>
              <p:nvPr/>
            </p:nvSpPr>
            <p:spPr bwMode="auto">
              <a:xfrm>
                <a:off x="6558460" y="3989615"/>
                <a:ext cx="3849" cy="6803"/>
              </a:xfrm>
              <a:custGeom>
                <a:avLst/>
                <a:gdLst/>
                <a:ahLst/>
                <a:cxnLst>
                  <a:cxn ang="0">
                    <a:pos x="0" y="0"/>
                  </a:cxn>
                  <a:cxn ang="0">
                    <a:pos x="1" y="0"/>
                  </a:cxn>
                  <a:cxn ang="0">
                    <a:pos x="3" y="0"/>
                  </a:cxn>
                  <a:cxn ang="0">
                    <a:pos x="1" y="2"/>
                  </a:cxn>
                  <a:cxn ang="0">
                    <a:pos x="0" y="5"/>
                  </a:cxn>
                  <a:cxn ang="0">
                    <a:pos x="0" y="0"/>
                  </a:cxn>
                </a:cxnLst>
                <a:rect l="0" t="0" r="r" b="b"/>
                <a:pathLst>
                  <a:path w="3" h="5">
                    <a:moveTo>
                      <a:pt x="0" y="0"/>
                    </a:moveTo>
                    <a:lnTo>
                      <a:pt x="1" y="0"/>
                    </a:lnTo>
                    <a:lnTo>
                      <a:pt x="3" y="0"/>
                    </a:lnTo>
                    <a:lnTo>
                      <a:pt x="1" y="2"/>
                    </a:lnTo>
                    <a:lnTo>
                      <a:pt x="0" y="5"/>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93" name="Freeform 172"/>
              <p:cNvSpPr>
                <a:spLocks/>
              </p:cNvSpPr>
              <p:nvPr/>
            </p:nvSpPr>
            <p:spPr bwMode="auto">
              <a:xfrm>
                <a:off x="6581551" y="3992336"/>
                <a:ext cx="7697" cy="20410"/>
              </a:xfrm>
              <a:custGeom>
                <a:avLst/>
                <a:gdLst/>
                <a:ahLst/>
                <a:cxnLst>
                  <a:cxn ang="0">
                    <a:pos x="0" y="6"/>
                  </a:cxn>
                  <a:cxn ang="0">
                    <a:pos x="2" y="0"/>
                  </a:cxn>
                  <a:cxn ang="0">
                    <a:pos x="5" y="0"/>
                  </a:cxn>
                  <a:cxn ang="0">
                    <a:pos x="6" y="5"/>
                  </a:cxn>
                  <a:cxn ang="0">
                    <a:pos x="6" y="11"/>
                  </a:cxn>
                  <a:cxn ang="0">
                    <a:pos x="6" y="14"/>
                  </a:cxn>
                  <a:cxn ang="0">
                    <a:pos x="6" y="16"/>
                  </a:cxn>
                  <a:cxn ang="0">
                    <a:pos x="5" y="16"/>
                  </a:cxn>
                  <a:cxn ang="0">
                    <a:pos x="2" y="16"/>
                  </a:cxn>
                  <a:cxn ang="0">
                    <a:pos x="1" y="12"/>
                  </a:cxn>
                  <a:cxn ang="0">
                    <a:pos x="1" y="11"/>
                  </a:cxn>
                  <a:cxn ang="0">
                    <a:pos x="2" y="6"/>
                  </a:cxn>
                  <a:cxn ang="0">
                    <a:pos x="1" y="8"/>
                  </a:cxn>
                  <a:cxn ang="0">
                    <a:pos x="0" y="6"/>
                  </a:cxn>
                </a:cxnLst>
                <a:rect l="0" t="0" r="r" b="b"/>
                <a:pathLst>
                  <a:path w="6" h="16">
                    <a:moveTo>
                      <a:pt x="0" y="6"/>
                    </a:moveTo>
                    <a:lnTo>
                      <a:pt x="2" y="0"/>
                    </a:lnTo>
                    <a:lnTo>
                      <a:pt x="5" y="0"/>
                    </a:lnTo>
                    <a:lnTo>
                      <a:pt x="6" y="5"/>
                    </a:lnTo>
                    <a:lnTo>
                      <a:pt x="6" y="11"/>
                    </a:lnTo>
                    <a:lnTo>
                      <a:pt x="6" y="14"/>
                    </a:lnTo>
                    <a:lnTo>
                      <a:pt x="6" y="16"/>
                    </a:lnTo>
                    <a:lnTo>
                      <a:pt x="5" y="16"/>
                    </a:lnTo>
                    <a:lnTo>
                      <a:pt x="2" y="16"/>
                    </a:lnTo>
                    <a:lnTo>
                      <a:pt x="1" y="12"/>
                    </a:lnTo>
                    <a:lnTo>
                      <a:pt x="1" y="11"/>
                    </a:lnTo>
                    <a:lnTo>
                      <a:pt x="2" y="6"/>
                    </a:lnTo>
                    <a:lnTo>
                      <a:pt x="1" y="8"/>
                    </a:lnTo>
                    <a:lnTo>
                      <a:pt x="0" y="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94" name="Freeform 173"/>
              <p:cNvSpPr>
                <a:spLocks/>
              </p:cNvSpPr>
              <p:nvPr/>
            </p:nvSpPr>
            <p:spPr bwMode="auto">
              <a:xfrm>
                <a:off x="6581551" y="3992336"/>
                <a:ext cx="7697" cy="20410"/>
              </a:xfrm>
              <a:custGeom>
                <a:avLst/>
                <a:gdLst/>
                <a:ahLst/>
                <a:cxnLst>
                  <a:cxn ang="0">
                    <a:pos x="0" y="6"/>
                  </a:cxn>
                  <a:cxn ang="0">
                    <a:pos x="2" y="0"/>
                  </a:cxn>
                  <a:cxn ang="0">
                    <a:pos x="5" y="0"/>
                  </a:cxn>
                  <a:cxn ang="0">
                    <a:pos x="6" y="5"/>
                  </a:cxn>
                  <a:cxn ang="0">
                    <a:pos x="6" y="11"/>
                  </a:cxn>
                  <a:cxn ang="0">
                    <a:pos x="6" y="14"/>
                  </a:cxn>
                  <a:cxn ang="0">
                    <a:pos x="6" y="16"/>
                  </a:cxn>
                  <a:cxn ang="0">
                    <a:pos x="5" y="16"/>
                  </a:cxn>
                  <a:cxn ang="0">
                    <a:pos x="2" y="16"/>
                  </a:cxn>
                  <a:cxn ang="0">
                    <a:pos x="1" y="12"/>
                  </a:cxn>
                  <a:cxn ang="0">
                    <a:pos x="1" y="11"/>
                  </a:cxn>
                  <a:cxn ang="0">
                    <a:pos x="2" y="6"/>
                  </a:cxn>
                  <a:cxn ang="0">
                    <a:pos x="1" y="8"/>
                  </a:cxn>
                  <a:cxn ang="0">
                    <a:pos x="0" y="6"/>
                  </a:cxn>
                </a:cxnLst>
                <a:rect l="0" t="0" r="r" b="b"/>
                <a:pathLst>
                  <a:path w="6" h="16">
                    <a:moveTo>
                      <a:pt x="0" y="6"/>
                    </a:moveTo>
                    <a:lnTo>
                      <a:pt x="2" y="0"/>
                    </a:lnTo>
                    <a:lnTo>
                      <a:pt x="5" y="0"/>
                    </a:lnTo>
                    <a:lnTo>
                      <a:pt x="6" y="5"/>
                    </a:lnTo>
                    <a:lnTo>
                      <a:pt x="6" y="11"/>
                    </a:lnTo>
                    <a:lnTo>
                      <a:pt x="6" y="14"/>
                    </a:lnTo>
                    <a:lnTo>
                      <a:pt x="6" y="16"/>
                    </a:lnTo>
                    <a:lnTo>
                      <a:pt x="5" y="16"/>
                    </a:lnTo>
                    <a:lnTo>
                      <a:pt x="2" y="16"/>
                    </a:lnTo>
                    <a:lnTo>
                      <a:pt x="1" y="12"/>
                    </a:lnTo>
                    <a:lnTo>
                      <a:pt x="1" y="11"/>
                    </a:lnTo>
                    <a:lnTo>
                      <a:pt x="2" y="6"/>
                    </a:lnTo>
                    <a:lnTo>
                      <a:pt x="1" y="8"/>
                    </a:lnTo>
                    <a:lnTo>
                      <a:pt x="0" y="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95" name="Freeform 174"/>
              <p:cNvSpPr>
                <a:spLocks/>
              </p:cNvSpPr>
              <p:nvPr/>
            </p:nvSpPr>
            <p:spPr bwMode="auto">
              <a:xfrm>
                <a:off x="6578985" y="4007304"/>
                <a:ext cx="7697" cy="8164"/>
              </a:xfrm>
              <a:custGeom>
                <a:avLst/>
                <a:gdLst/>
                <a:ahLst/>
                <a:cxnLst>
                  <a:cxn ang="0">
                    <a:pos x="0" y="1"/>
                  </a:cxn>
                  <a:cxn ang="0">
                    <a:pos x="0" y="0"/>
                  </a:cxn>
                  <a:cxn ang="0">
                    <a:pos x="3" y="3"/>
                  </a:cxn>
                  <a:cxn ang="0">
                    <a:pos x="6" y="5"/>
                  </a:cxn>
                  <a:cxn ang="0">
                    <a:pos x="6" y="8"/>
                  </a:cxn>
                  <a:cxn ang="0">
                    <a:pos x="3" y="5"/>
                  </a:cxn>
                  <a:cxn ang="0">
                    <a:pos x="2" y="3"/>
                  </a:cxn>
                  <a:cxn ang="0">
                    <a:pos x="0" y="1"/>
                  </a:cxn>
                </a:cxnLst>
                <a:rect l="0" t="0" r="r" b="b"/>
                <a:pathLst>
                  <a:path w="6" h="8">
                    <a:moveTo>
                      <a:pt x="0" y="1"/>
                    </a:moveTo>
                    <a:lnTo>
                      <a:pt x="0" y="0"/>
                    </a:lnTo>
                    <a:lnTo>
                      <a:pt x="3" y="3"/>
                    </a:lnTo>
                    <a:lnTo>
                      <a:pt x="6" y="5"/>
                    </a:lnTo>
                    <a:lnTo>
                      <a:pt x="6" y="8"/>
                    </a:lnTo>
                    <a:lnTo>
                      <a:pt x="3" y="5"/>
                    </a:lnTo>
                    <a:lnTo>
                      <a:pt x="2" y="3"/>
                    </a:lnTo>
                    <a:lnTo>
                      <a:pt x="0"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96" name="Freeform 175"/>
              <p:cNvSpPr>
                <a:spLocks/>
              </p:cNvSpPr>
              <p:nvPr/>
            </p:nvSpPr>
            <p:spPr bwMode="auto">
              <a:xfrm>
                <a:off x="6578985" y="4007304"/>
                <a:ext cx="7697" cy="8164"/>
              </a:xfrm>
              <a:custGeom>
                <a:avLst/>
                <a:gdLst/>
                <a:ahLst/>
                <a:cxnLst>
                  <a:cxn ang="0">
                    <a:pos x="0" y="1"/>
                  </a:cxn>
                  <a:cxn ang="0">
                    <a:pos x="0" y="0"/>
                  </a:cxn>
                  <a:cxn ang="0">
                    <a:pos x="3" y="3"/>
                  </a:cxn>
                  <a:cxn ang="0">
                    <a:pos x="6" y="5"/>
                  </a:cxn>
                  <a:cxn ang="0">
                    <a:pos x="6" y="8"/>
                  </a:cxn>
                  <a:cxn ang="0">
                    <a:pos x="3" y="5"/>
                  </a:cxn>
                  <a:cxn ang="0">
                    <a:pos x="2" y="3"/>
                  </a:cxn>
                  <a:cxn ang="0">
                    <a:pos x="0" y="1"/>
                  </a:cxn>
                </a:cxnLst>
                <a:rect l="0" t="0" r="r" b="b"/>
                <a:pathLst>
                  <a:path w="6" h="8">
                    <a:moveTo>
                      <a:pt x="0" y="1"/>
                    </a:moveTo>
                    <a:lnTo>
                      <a:pt x="0" y="0"/>
                    </a:lnTo>
                    <a:lnTo>
                      <a:pt x="3" y="3"/>
                    </a:lnTo>
                    <a:lnTo>
                      <a:pt x="6" y="5"/>
                    </a:lnTo>
                    <a:lnTo>
                      <a:pt x="6" y="8"/>
                    </a:lnTo>
                    <a:lnTo>
                      <a:pt x="3" y="5"/>
                    </a:lnTo>
                    <a:lnTo>
                      <a:pt x="2" y="3"/>
                    </a:lnTo>
                    <a:lnTo>
                      <a:pt x="0"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97" name="Freeform 176"/>
              <p:cNvSpPr>
                <a:spLocks/>
              </p:cNvSpPr>
              <p:nvPr/>
            </p:nvSpPr>
            <p:spPr bwMode="auto">
              <a:xfrm>
                <a:off x="6578985" y="4010025"/>
                <a:ext cx="5131" cy="16329"/>
              </a:xfrm>
              <a:custGeom>
                <a:avLst/>
                <a:gdLst/>
                <a:ahLst/>
                <a:cxnLst>
                  <a:cxn ang="0">
                    <a:pos x="1" y="0"/>
                  </a:cxn>
                  <a:cxn ang="0">
                    <a:pos x="5" y="5"/>
                  </a:cxn>
                  <a:cxn ang="0">
                    <a:pos x="5" y="8"/>
                  </a:cxn>
                  <a:cxn ang="0">
                    <a:pos x="5" y="9"/>
                  </a:cxn>
                  <a:cxn ang="0">
                    <a:pos x="4" y="11"/>
                  </a:cxn>
                  <a:cxn ang="0">
                    <a:pos x="3" y="13"/>
                  </a:cxn>
                  <a:cxn ang="0">
                    <a:pos x="1" y="11"/>
                  </a:cxn>
                  <a:cxn ang="0">
                    <a:pos x="0" y="9"/>
                  </a:cxn>
                  <a:cxn ang="0">
                    <a:pos x="0" y="6"/>
                  </a:cxn>
                  <a:cxn ang="0">
                    <a:pos x="0" y="5"/>
                  </a:cxn>
                  <a:cxn ang="0">
                    <a:pos x="1" y="8"/>
                  </a:cxn>
                  <a:cxn ang="0">
                    <a:pos x="3" y="3"/>
                  </a:cxn>
                  <a:cxn ang="0">
                    <a:pos x="1" y="3"/>
                  </a:cxn>
                  <a:cxn ang="0">
                    <a:pos x="1" y="2"/>
                  </a:cxn>
                  <a:cxn ang="0">
                    <a:pos x="1" y="0"/>
                  </a:cxn>
                </a:cxnLst>
                <a:rect l="0" t="0" r="r" b="b"/>
                <a:pathLst>
                  <a:path w="5" h="13">
                    <a:moveTo>
                      <a:pt x="1" y="0"/>
                    </a:moveTo>
                    <a:lnTo>
                      <a:pt x="5" y="5"/>
                    </a:lnTo>
                    <a:lnTo>
                      <a:pt x="5" y="8"/>
                    </a:lnTo>
                    <a:lnTo>
                      <a:pt x="5" y="9"/>
                    </a:lnTo>
                    <a:lnTo>
                      <a:pt x="4" y="11"/>
                    </a:lnTo>
                    <a:lnTo>
                      <a:pt x="3" y="13"/>
                    </a:lnTo>
                    <a:lnTo>
                      <a:pt x="1" y="11"/>
                    </a:lnTo>
                    <a:lnTo>
                      <a:pt x="0" y="9"/>
                    </a:lnTo>
                    <a:lnTo>
                      <a:pt x="0" y="6"/>
                    </a:lnTo>
                    <a:lnTo>
                      <a:pt x="0" y="5"/>
                    </a:lnTo>
                    <a:lnTo>
                      <a:pt x="1" y="8"/>
                    </a:lnTo>
                    <a:lnTo>
                      <a:pt x="3" y="3"/>
                    </a:lnTo>
                    <a:lnTo>
                      <a:pt x="1" y="3"/>
                    </a:lnTo>
                    <a:lnTo>
                      <a:pt x="1" y="2"/>
                    </a:lnTo>
                    <a:lnTo>
                      <a:pt x="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98" name="Freeform 177"/>
              <p:cNvSpPr>
                <a:spLocks/>
              </p:cNvSpPr>
              <p:nvPr/>
            </p:nvSpPr>
            <p:spPr bwMode="auto">
              <a:xfrm>
                <a:off x="6578985" y="4010025"/>
                <a:ext cx="5131" cy="16329"/>
              </a:xfrm>
              <a:custGeom>
                <a:avLst/>
                <a:gdLst/>
                <a:ahLst/>
                <a:cxnLst>
                  <a:cxn ang="0">
                    <a:pos x="1" y="0"/>
                  </a:cxn>
                  <a:cxn ang="0">
                    <a:pos x="5" y="5"/>
                  </a:cxn>
                  <a:cxn ang="0">
                    <a:pos x="5" y="8"/>
                  </a:cxn>
                  <a:cxn ang="0">
                    <a:pos x="5" y="9"/>
                  </a:cxn>
                  <a:cxn ang="0">
                    <a:pos x="4" y="11"/>
                  </a:cxn>
                  <a:cxn ang="0">
                    <a:pos x="3" y="13"/>
                  </a:cxn>
                  <a:cxn ang="0">
                    <a:pos x="1" y="11"/>
                  </a:cxn>
                  <a:cxn ang="0">
                    <a:pos x="0" y="9"/>
                  </a:cxn>
                  <a:cxn ang="0">
                    <a:pos x="0" y="6"/>
                  </a:cxn>
                  <a:cxn ang="0">
                    <a:pos x="0" y="5"/>
                  </a:cxn>
                  <a:cxn ang="0">
                    <a:pos x="1" y="8"/>
                  </a:cxn>
                  <a:cxn ang="0">
                    <a:pos x="3" y="3"/>
                  </a:cxn>
                  <a:cxn ang="0">
                    <a:pos x="1" y="3"/>
                  </a:cxn>
                  <a:cxn ang="0">
                    <a:pos x="1" y="2"/>
                  </a:cxn>
                  <a:cxn ang="0">
                    <a:pos x="1" y="0"/>
                  </a:cxn>
                </a:cxnLst>
                <a:rect l="0" t="0" r="r" b="b"/>
                <a:pathLst>
                  <a:path w="5" h="13">
                    <a:moveTo>
                      <a:pt x="1" y="0"/>
                    </a:moveTo>
                    <a:lnTo>
                      <a:pt x="5" y="5"/>
                    </a:lnTo>
                    <a:lnTo>
                      <a:pt x="5" y="8"/>
                    </a:lnTo>
                    <a:lnTo>
                      <a:pt x="5" y="9"/>
                    </a:lnTo>
                    <a:lnTo>
                      <a:pt x="4" y="11"/>
                    </a:lnTo>
                    <a:lnTo>
                      <a:pt x="3" y="13"/>
                    </a:lnTo>
                    <a:lnTo>
                      <a:pt x="1" y="11"/>
                    </a:lnTo>
                    <a:lnTo>
                      <a:pt x="0" y="9"/>
                    </a:lnTo>
                    <a:lnTo>
                      <a:pt x="0" y="6"/>
                    </a:lnTo>
                    <a:lnTo>
                      <a:pt x="0" y="5"/>
                    </a:lnTo>
                    <a:lnTo>
                      <a:pt x="1" y="8"/>
                    </a:lnTo>
                    <a:lnTo>
                      <a:pt x="3" y="3"/>
                    </a:lnTo>
                    <a:lnTo>
                      <a:pt x="1" y="3"/>
                    </a:lnTo>
                    <a:lnTo>
                      <a:pt x="1" y="2"/>
                    </a:lnTo>
                    <a:lnTo>
                      <a:pt x="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99" name="Freeform 178"/>
              <p:cNvSpPr>
                <a:spLocks/>
              </p:cNvSpPr>
              <p:nvPr/>
            </p:nvSpPr>
            <p:spPr bwMode="auto">
              <a:xfrm>
                <a:off x="6523824" y="4029076"/>
                <a:ext cx="8979" cy="20411"/>
              </a:xfrm>
              <a:custGeom>
                <a:avLst/>
                <a:gdLst/>
                <a:ahLst/>
                <a:cxnLst>
                  <a:cxn ang="0">
                    <a:pos x="0" y="11"/>
                  </a:cxn>
                  <a:cxn ang="0">
                    <a:pos x="1" y="11"/>
                  </a:cxn>
                  <a:cxn ang="0">
                    <a:pos x="0" y="6"/>
                  </a:cxn>
                  <a:cxn ang="0">
                    <a:pos x="4" y="3"/>
                  </a:cxn>
                  <a:cxn ang="0">
                    <a:pos x="5" y="0"/>
                  </a:cxn>
                  <a:cxn ang="0">
                    <a:pos x="7" y="0"/>
                  </a:cxn>
                  <a:cxn ang="0">
                    <a:pos x="8" y="1"/>
                  </a:cxn>
                  <a:cxn ang="0">
                    <a:pos x="8" y="8"/>
                  </a:cxn>
                  <a:cxn ang="0">
                    <a:pos x="3" y="15"/>
                  </a:cxn>
                  <a:cxn ang="0">
                    <a:pos x="0" y="12"/>
                  </a:cxn>
                  <a:cxn ang="0">
                    <a:pos x="0" y="11"/>
                  </a:cxn>
                </a:cxnLst>
                <a:rect l="0" t="0" r="r" b="b"/>
                <a:pathLst>
                  <a:path w="8" h="15">
                    <a:moveTo>
                      <a:pt x="0" y="11"/>
                    </a:moveTo>
                    <a:lnTo>
                      <a:pt x="1" y="11"/>
                    </a:lnTo>
                    <a:lnTo>
                      <a:pt x="0" y="6"/>
                    </a:lnTo>
                    <a:lnTo>
                      <a:pt x="4" y="3"/>
                    </a:lnTo>
                    <a:lnTo>
                      <a:pt x="5" y="0"/>
                    </a:lnTo>
                    <a:lnTo>
                      <a:pt x="7" y="0"/>
                    </a:lnTo>
                    <a:lnTo>
                      <a:pt x="8" y="1"/>
                    </a:lnTo>
                    <a:lnTo>
                      <a:pt x="8" y="8"/>
                    </a:lnTo>
                    <a:lnTo>
                      <a:pt x="3" y="15"/>
                    </a:lnTo>
                    <a:lnTo>
                      <a:pt x="0" y="12"/>
                    </a:lnTo>
                    <a:lnTo>
                      <a:pt x="0" y="1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00" name="Freeform 179"/>
              <p:cNvSpPr>
                <a:spLocks/>
              </p:cNvSpPr>
              <p:nvPr/>
            </p:nvSpPr>
            <p:spPr bwMode="auto">
              <a:xfrm>
                <a:off x="6523824" y="4029076"/>
                <a:ext cx="8979" cy="20411"/>
              </a:xfrm>
              <a:custGeom>
                <a:avLst/>
                <a:gdLst/>
                <a:ahLst/>
                <a:cxnLst>
                  <a:cxn ang="0">
                    <a:pos x="0" y="11"/>
                  </a:cxn>
                  <a:cxn ang="0">
                    <a:pos x="1" y="11"/>
                  </a:cxn>
                  <a:cxn ang="0">
                    <a:pos x="0" y="6"/>
                  </a:cxn>
                  <a:cxn ang="0">
                    <a:pos x="4" y="3"/>
                  </a:cxn>
                  <a:cxn ang="0">
                    <a:pos x="5" y="0"/>
                  </a:cxn>
                  <a:cxn ang="0">
                    <a:pos x="7" y="0"/>
                  </a:cxn>
                  <a:cxn ang="0">
                    <a:pos x="8" y="1"/>
                  </a:cxn>
                  <a:cxn ang="0">
                    <a:pos x="8" y="8"/>
                  </a:cxn>
                  <a:cxn ang="0">
                    <a:pos x="3" y="15"/>
                  </a:cxn>
                  <a:cxn ang="0">
                    <a:pos x="0" y="12"/>
                  </a:cxn>
                  <a:cxn ang="0">
                    <a:pos x="0" y="11"/>
                  </a:cxn>
                </a:cxnLst>
                <a:rect l="0" t="0" r="r" b="b"/>
                <a:pathLst>
                  <a:path w="8" h="15">
                    <a:moveTo>
                      <a:pt x="0" y="11"/>
                    </a:moveTo>
                    <a:lnTo>
                      <a:pt x="1" y="11"/>
                    </a:lnTo>
                    <a:lnTo>
                      <a:pt x="0" y="6"/>
                    </a:lnTo>
                    <a:lnTo>
                      <a:pt x="4" y="3"/>
                    </a:lnTo>
                    <a:lnTo>
                      <a:pt x="5" y="0"/>
                    </a:lnTo>
                    <a:lnTo>
                      <a:pt x="7" y="0"/>
                    </a:lnTo>
                    <a:lnTo>
                      <a:pt x="8" y="1"/>
                    </a:lnTo>
                    <a:lnTo>
                      <a:pt x="8" y="8"/>
                    </a:lnTo>
                    <a:lnTo>
                      <a:pt x="3" y="15"/>
                    </a:lnTo>
                    <a:lnTo>
                      <a:pt x="0" y="12"/>
                    </a:lnTo>
                    <a:lnTo>
                      <a:pt x="0" y="1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01" name="Freeform 180"/>
              <p:cNvSpPr>
                <a:spLocks/>
              </p:cNvSpPr>
              <p:nvPr/>
            </p:nvSpPr>
            <p:spPr bwMode="auto">
              <a:xfrm>
                <a:off x="6493036" y="4044043"/>
                <a:ext cx="3848" cy="5443"/>
              </a:xfrm>
              <a:custGeom>
                <a:avLst/>
                <a:gdLst/>
                <a:ahLst/>
                <a:cxnLst>
                  <a:cxn ang="0">
                    <a:pos x="0" y="2"/>
                  </a:cxn>
                  <a:cxn ang="0">
                    <a:pos x="0" y="0"/>
                  </a:cxn>
                  <a:cxn ang="0">
                    <a:pos x="3" y="0"/>
                  </a:cxn>
                  <a:cxn ang="0">
                    <a:pos x="4" y="2"/>
                  </a:cxn>
                  <a:cxn ang="0">
                    <a:pos x="3" y="3"/>
                  </a:cxn>
                  <a:cxn ang="0">
                    <a:pos x="2" y="3"/>
                  </a:cxn>
                  <a:cxn ang="0">
                    <a:pos x="0" y="2"/>
                  </a:cxn>
                </a:cxnLst>
                <a:rect l="0" t="0" r="r" b="b"/>
                <a:pathLst>
                  <a:path w="4" h="3">
                    <a:moveTo>
                      <a:pt x="0" y="2"/>
                    </a:moveTo>
                    <a:lnTo>
                      <a:pt x="0" y="0"/>
                    </a:lnTo>
                    <a:lnTo>
                      <a:pt x="3" y="0"/>
                    </a:lnTo>
                    <a:lnTo>
                      <a:pt x="4" y="2"/>
                    </a:lnTo>
                    <a:lnTo>
                      <a:pt x="3" y="3"/>
                    </a:lnTo>
                    <a:lnTo>
                      <a:pt x="2" y="3"/>
                    </a:lnTo>
                    <a:lnTo>
                      <a:pt x="0"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02" name="Freeform 181"/>
              <p:cNvSpPr>
                <a:spLocks/>
              </p:cNvSpPr>
              <p:nvPr/>
            </p:nvSpPr>
            <p:spPr bwMode="auto">
              <a:xfrm>
                <a:off x="6493036" y="4044043"/>
                <a:ext cx="3848" cy="5443"/>
              </a:xfrm>
              <a:custGeom>
                <a:avLst/>
                <a:gdLst/>
                <a:ahLst/>
                <a:cxnLst>
                  <a:cxn ang="0">
                    <a:pos x="0" y="2"/>
                  </a:cxn>
                  <a:cxn ang="0">
                    <a:pos x="0" y="0"/>
                  </a:cxn>
                  <a:cxn ang="0">
                    <a:pos x="3" y="0"/>
                  </a:cxn>
                  <a:cxn ang="0">
                    <a:pos x="4" y="2"/>
                  </a:cxn>
                  <a:cxn ang="0">
                    <a:pos x="3" y="3"/>
                  </a:cxn>
                  <a:cxn ang="0">
                    <a:pos x="2" y="3"/>
                  </a:cxn>
                  <a:cxn ang="0">
                    <a:pos x="0" y="2"/>
                  </a:cxn>
                </a:cxnLst>
                <a:rect l="0" t="0" r="r" b="b"/>
                <a:pathLst>
                  <a:path w="4" h="3">
                    <a:moveTo>
                      <a:pt x="0" y="2"/>
                    </a:moveTo>
                    <a:lnTo>
                      <a:pt x="0" y="0"/>
                    </a:lnTo>
                    <a:lnTo>
                      <a:pt x="3" y="0"/>
                    </a:lnTo>
                    <a:lnTo>
                      <a:pt x="4" y="2"/>
                    </a:lnTo>
                    <a:lnTo>
                      <a:pt x="3" y="3"/>
                    </a:lnTo>
                    <a:lnTo>
                      <a:pt x="2" y="3"/>
                    </a:lnTo>
                    <a:lnTo>
                      <a:pt x="0"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03" name="Freeform 182"/>
              <p:cNvSpPr>
                <a:spLocks/>
              </p:cNvSpPr>
              <p:nvPr/>
            </p:nvSpPr>
            <p:spPr bwMode="auto">
              <a:xfrm>
                <a:off x="6472511" y="4029075"/>
                <a:ext cx="2566" cy="1361"/>
              </a:xfrm>
              <a:custGeom>
                <a:avLst/>
                <a:gdLst/>
                <a:ahLst/>
                <a:cxnLst>
                  <a:cxn ang="0">
                    <a:pos x="0" y="0"/>
                  </a:cxn>
                  <a:cxn ang="0">
                    <a:pos x="2" y="0"/>
                  </a:cxn>
                  <a:cxn ang="0">
                    <a:pos x="2" y="1"/>
                  </a:cxn>
                  <a:cxn ang="0">
                    <a:pos x="0" y="0"/>
                  </a:cxn>
                </a:cxnLst>
                <a:rect l="0" t="0" r="r" b="b"/>
                <a:pathLst>
                  <a:path w="2" h="1">
                    <a:moveTo>
                      <a:pt x="0" y="0"/>
                    </a:moveTo>
                    <a:lnTo>
                      <a:pt x="2" y="0"/>
                    </a:lnTo>
                    <a:lnTo>
                      <a:pt x="2" y="1"/>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04" name="Freeform 183"/>
              <p:cNvSpPr>
                <a:spLocks/>
              </p:cNvSpPr>
              <p:nvPr/>
            </p:nvSpPr>
            <p:spPr bwMode="auto">
              <a:xfrm>
                <a:off x="6472511" y="4029075"/>
                <a:ext cx="2566" cy="1361"/>
              </a:xfrm>
              <a:custGeom>
                <a:avLst/>
                <a:gdLst/>
                <a:ahLst/>
                <a:cxnLst>
                  <a:cxn ang="0">
                    <a:pos x="0" y="0"/>
                  </a:cxn>
                  <a:cxn ang="0">
                    <a:pos x="2" y="0"/>
                  </a:cxn>
                  <a:cxn ang="0">
                    <a:pos x="2" y="1"/>
                  </a:cxn>
                  <a:cxn ang="0">
                    <a:pos x="0" y="0"/>
                  </a:cxn>
                </a:cxnLst>
                <a:rect l="0" t="0" r="r" b="b"/>
                <a:pathLst>
                  <a:path w="2" h="1">
                    <a:moveTo>
                      <a:pt x="0" y="0"/>
                    </a:moveTo>
                    <a:lnTo>
                      <a:pt x="2" y="0"/>
                    </a:lnTo>
                    <a:lnTo>
                      <a:pt x="2" y="1"/>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05" name="Freeform 184"/>
              <p:cNvSpPr>
                <a:spLocks/>
              </p:cNvSpPr>
              <p:nvPr/>
            </p:nvSpPr>
            <p:spPr bwMode="auto">
              <a:xfrm>
                <a:off x="5548874" y="3649436"/>
                <a:ext cx="39767" cy="87086"/>
              </a:xfrm>
              <a:custGeom>
                <a:avLst/>
                <a:gdLst/>
                <a:ahLst/>
                <a:cxnLst>
                  <a:cxn ang="0">
                    <a:pos x="5" y="0"/>
                  </a:cxn>
                  <a:cxn ang="0">
                    <a:pos x="3" y="2"/>
                  </a:cxn>
                  <a:cxn ang="0">
                    <a:pos x="5" y="3"/>
                  </a:cxn>
                  <a:cxn ang="0">
                    <a:pos x="8" y="5"/>
                  </a:cxn>
                  <a:cxn ang="0">
                    <a:pos x="8" y="7"/>
                  </a:cxn>
                  <a:cxn ang="0">
                    <a:pos x="7" y="7"/>
                  </a:cxn>
                  <a:cxn ang="0">
                    <a:pos x="5" y="8"/>
                  </a:cxn>
                  <a:cxn ang="0">
                    <a:pos x="5" y="13"/>
                  </a:cxn>
                  <a:cxn ang="0">
                    <a:pos x="3" y="16"/>
                  </a:cxn>
                  <a:cxn ang="0">
                    <a:pos x="1" y="30"/>
                  </a:cxn>
                  <a:cxn ang="0">
                    <a:pos x="0" y="30"/>
                  </a:cxn>
                  <a:cxn ang="0">
                    <a:pos x="0" y="36"/>
                  </a:cxn>
                  <a:cxn ang="0">
                    <a:pos x="1" y="54"/>
                  </a:cxn>
                  <a:cxn ang="0">
                    <a:pos x="3" y="58"/>
                  </a:cxn>
                  <a:cxn ang="0">
                    <a:pos x="5" y="65"/>
                  </a:cxn>
                  <a:cxn ang="0">
                    <a:pos x="8" y="68"/>
                  </a:cxn>
                  <a:cxn ang="0">
                    <a:pos x="12" y="69"/>
                  </a:cxn>
                  <a:cxn ang="0">
                    <a:pos x="16" y="69"/>
                  </a:cxn>
                  <a:cxn ang="0">
                    <a:pos x="23" y="65"/>
                  </a:cxn>
                  <a:cxn ang="0">
                    <a:pos x="28" y="60"/>
                  </a:cxn>
                  <a:cxn ang="0">
                    <a:pos x="31" y="55"/>
                  </a:cxn>
                  <a:cxn ang="0">
                    <a:pos x="32" y="47"/>
                  </a:cxn>
                  <a:cxn ang="0">
                    <a:pos x="32" y="41"/>
                  </a:cxn>
                  <a:cxn ang="0">
                    <a:pos x="31" y="38"/>
                  </a:cxn>
                  <a:cxn ang="0">
                    <a:pos x="29" y="38"/>
                  </a:cxn>
                  <a:cxn ang="0">
                    <a:pos x="27" y="29"/>
                  </a:cxn>
                  <a:cxn ang="0">
                    <a:pos x="25" y="24"/>
                  </a:cxn>
                  <a:cxn ang="0">
                    <a:pos x="23" y="22"/>
                  </a:cxn>
                  <a:cxn ang="0">
                    <a:pos x="23" y="21"/>
                  </a:cxn>
                  <a:cxn ang="0">
                    <a:pos x="21" y="18"/>
                  </a:cxn>
                  <a:cxn ang="0">
                    <a:pos x="19" y="14"/>
                  </a:cxn>
                  <a:cxn ang="0">
                    <a:pos x="17" y="11"/>
                  </a:cxn>
                  <a:cxn ang="0">
                    <a:pos x="12" y="5"/>
                  </a:cxn>
                  <a:cxn ang="0">
                    <a:pos x="9" y="2"/>
                  </a:cxn>
                  <a:cxn ang="0">
                    <a:pos x="7" y="0"/>
                  </a:cxn>
                  <a:cxn ang="0">
                    <a:pos x="5" y="0"/>
                  </a:cxn>
                </a:cxnLst>
                <a:rect l="0" t="0" r="r" b="b"/>
                <a:pathLst>
                  <a:path w="32" h="69">
                    <a:moveTo>
                      <a:pt x="5" y="0"/>
                    </a:moveTo>
                    <a:lnTo>
                      <a:pt x="3" y="2"/>
                    </a:lnTo>
                    <a:lnTo>
                      <a:pt x="5" y="3"/>
                    </a:lnTo>
                    <a:lnTo>
                      <a:pt x="8" y="5"/>
                    </a:lnTo>
                    <a:lnTo>
                      <a:pt x="8" y="7"/>
                    </a:lnTo>
                    <a:lnTo>
                      <a:pt x="7" y="7"/>
                    </a:lnTo>
                    <a:lnTo>
                      <a:pt x="5" y="8"/>
                    </a:lnTo>
                    <a:lnTo>
                      <a:pt x="5" y="13"/>
                    </a:lnTo>
                    <a:lnTo>
                      <a:pt x="3" y="16"/>
                    </a:lnTo>
                    <a:lnTo>
                      <a:pt x="1" y="30"/>
                    </a:lnTo>
                    <a:lnTo>
                      <a:pt x="0" y="30"/>
                    </a:lnTo>
                    <a:lnTo>
                      <a:pt x="0" y="36"/>
                    </a:lnTo>
                    <a:lnTo>
                      <a:pt x="1" y="54"/>
                    </a:lnTo>
                    <a:lnTo>
                      <a:pt x="3" y="58"/>
                    </a:lnTo>
                    <a:lnTo>
                      <a:pt x="5" y="65"/>
                    </a:lnTo>
                    <a:lnTo>
                      <a:pt x="8" y="68"/>
                    </a:lnTo>
                    <a:lnTo>
                      <a:pt x="12" y="69"/>
                    </a:lnTo>
                    <a:lnTo>
                      <a:pt x="16" y="69"/>
                    </a:lnTo>
                    <a:lnTo>
                      <a:pt x="23" y="65"/>
                    </a:lnTo>
                    <a:lnTo>
                      <a:pt x="28" y="60"/>
                    </a:lnTo>
                    <a:lnTo>
                      <a:pt x="31" y="55"/>
                    </a:lnTo>
                    <a:lnTo>
                      <a:pt x="32" y="47"/>
                    </a:lnTo>
                    <a:lnTo>
                      <a:pt x="32" y="41"/>
                    </a:lnTo>
                    <a:lnTo>
                      <a:pt x="31" y="38"/>
                    </a:lnTo>
                    <a:lnTo>
                      <a:pt x="29" y="38"/>
                    </a:lnTo>
                    <a:lnTo>
                      <a:pt x="27" y="29"/>
                    </a:lnTo>
                    <a:lnTo>
                      <a:pt x="25" y="24"/>
                    </a:lnTo>
                    <a:lnTo>
                      <a:pt x="23" y="22"/>
                    </a:lnTo>
                    <a:lnTo>
                      <a:pt x="23" y="21"/>
                    </a:lnTo>
                    <a:lnTo>
                      <a:pt x="21" y="18"/>
                    </a:lnTo>
                    <a:lnTo>
                      <a:pt x="19" y="14"/>
                    </a:lnTo>
                    <a:lnTo>
                      <a:pt x="17" y="11"/>
                    </a:lnTo>
                    <a:lnTo>
                      <a:pt x="12" y="5"/>
                    </a:lnTo>
                    <a:lnTo>
                      <a:pt x="9" y="2"/>
                    </a:lnTo>
                    <a:lnTo>
                      <a:pt x="7" y="0"/>
                    </a:lnTo>
                    <a:lnTo>
                      <a:pt x="5"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06" name="Freeform 185"/>
              <p:cNvSpPr>
                <a:spLocks/>
              </p:cNvSpPr>
              <p:nvPr/>
            </p:nvSpPr>
            <p:spPr bwMode="auto">
              <a:xfrm>
                <a:off x="5548874" y="3649436"/>
                <a:ext cx="39767" cy="87086"/>
              </a:xfrm>
              <a:custGeom>
                <a:avLst/>
                <a:gdLst/>
                <a:ahLst/>
                <a:cxnLst>
                  <a:cxn ang="0">
                    <a:pos x="5" y="0"/>
                  </a:cxn>
                  <a:cxn ang="0">
                    <a:pos x="3" y="2"/>
                  </a:cxn>
                  <a:cxn ang="0">
                    <a:pos x="5" y="3"/>
                  </a:cxn>
                  <a:cxn ang="0">
                    <a:pos x="8" y="5"/>
                  </a:cxn>
                  <a:cxn ang="0">
                    <a:pos x="8" y="7"/>
                  </a:cxn>
                  <a:cxn ang="0">
                    <a:pos x="7" y="7"/>
                  </a:cxn>
                  <a:cxn ang="0">
                    <a:pos x="5" y="8"/>
                  </a:cxn>
                  <a:cxn ang="0">
                    <a:pos x="5" y="13"/>
                  </a:cxn>
                  <a:cxn ang="0">
                    <a:pos x="3" y="16"/>
                  </a:cxn>
                  <a:cxn ang="0">
                    <a:pos x="1" y="30"/>
                  </a:cxn>
                  <a:cxn ang="0">
                    <a:pos x="0" y="30"/>
                  </a:cxn>
                  <a:cxn ang="0">
                    <a:pos x="0" y="36"/>
                  </a:cxn>
                  <a:cxn ang="0">
                    <a:pos x="1" y="54"/>
                  </a:cxn>
                  <a:cxn ang="0">
                    <a:pos x="3" y="58"/>
                  </a:cxn>
                  <a:cxn ang="0">
                    <a:pos x="5" y="65"/>
                  </a:cxn>
                  <a:cxn ang="0">
                    <a:pos x="8" y="68"/>
                  </a:cxn>
                  <a:cxn ang="0">
                    <a:pos x="12" y="69"/>
                  </a:cxn>
                  <a:cxn ang="0">
                    <a:pos x="16" y="69"/>
                  </a:cxn>
                  <a:cxn ang="0">
                    <a:pos x="23" y="65"/>
                  </a:cxn>
                  <a:cxn ang="0">
                    <a:pos x="28" y="60"/>
                  </a:cxn>
                  <a:cxn ang="0">
                    <a:pos x="31" y="55"/>
                  </a:cxn>
                  <a:cxn ang="0">
                    <a:pos x="32" y="47"/>
                  </a:cxn>
                  <a:cxn ang="0">
                    <a:pos x="32" y="41"/>
                  </a:cxn>
                  <a:cxn ang="0">
                    <a:pos x="31" y="38"/>
                  </a:cxn>
                  <a:cxn ang="0">
                    <a:pos x="29" y="38"/>
                  </a:cxn>
                  <a:cxn ang="0">
                    <a:pos x="27" y="29"/>
                  </a:cxn>
                  <a:cxn ang="0">
                    <a:pos x="25" y="24"/>
                  </a:cxn>
                  <a:cxn ang="0">
                    <a:pos x="23" y="22"/>
                  </a:cxn>
                  <a:cxn ang="0">
                    <a:pos x="23" y="21"/>
                  </a:cxn>
                  <a:cxn ang="0">
                    <a:pos x="21" y="18"/>
                  </a:cxn>
                  <a:cxn ang="0">
                    <a:pos x="19" y="14"/>
                  </a:cxn>
                  <a:cxn ang="0">
                    <a:pos x="17" y="11"/>
                  </a:cxn>
                  <a:cxn ang="0">
                    <a:pos x="12" y="5"/>
                  </a:cxn>
                  <a:cxn ang="0">
                    <a:pos x="9" y="2"/>
                  </a:cxn>
                  <a:cxn ang="0">
                    <a:pos x="7" y="0"/>
                  </a:cxn>
                  <a:cxn ang="0">
                    <a:pos x="5" y="0"/>
                  </a:cxn>
                </a:cxnLst>
                <a:rect l="0" t="0" r="r" b="b"/>
                <a:pathLst>
                  <a:path w="32" h="69">
                    <a:moveTo>
                      <a:pt x="5" y="0"/>
                    </a:moveTo>
                    <a:lnTo>
                      <a:pt x="3" y="2"/>
                    </a:lnTo>
                    <a:lnTo>
                      <a:pt x="5" y="3"/>
                    </a:lnTo>
                    <a:lnTo>
                      <a:pt x="8" y="5"/>
                    </a:lnTo>
                    <a:lnTo>
                      <a:pt x="8" y="7"/>
                    </a:lnTo>
                    <a:lnTo>
                      <a:pt x="7" y="7"/>
                    </a:lnTo>
                    <a:lnTo>
                      <a:pt x="5" y="8"/>
                    </a:lnTo>
                    <a:lnTo>
                      <a:pt x="5" y="13"/>
                    </a:lnTo>
                    <a:lnTo>
                      <a:pt x="3" y="16"/>
                    </a:lnTo>
                    <a:lnTo>
                      <a:pt x="1" y="30"/>
                    </a:lnTo>
                    <a:lnTo>
                      <a:pt x="0" y="30"/>
                    </a:lnTo>
                    <a:lnTo>
                      <a:pt x="0" y="36"/>
                    </a:lnTo>
                    <a:lnTo>
                      <a:pt x="1" y="54"/>
                    </a:lnTo>
                    <a:lnTo>
                      <a:pt x="3" y="58"/>
                    </a:lnTo>
                    <a:lnTo>
                      <a:pt x="5" y="65"/>
                    </a:lnTo>
                    <a:lnTo>
                      <a:pt x="8" y="68"/>
                    </a:lnTo>
                    <a:lnTo>
                      <a:pt x="12" y="69"/>
                    </a:lnTo>
                    <a:lnTo>
                      <a:pt x="16" y="69"/>
                    </a:lnTo>
                    <a:lnTo>
                      <a:pt x="23" y="65"/>
                    </a:lnTo>
                    <a:lnTo>
                      <a:pt x="28" y="60"/>
                    </a:lnTo>
                    <a:lnTo>
                      <a:pt x="31" y="55"/>
                    </a:lnTo>
                    <a:lnTo>
                      <a:pt x="32" y="47"/>
                    </a:lnTo>
                    <a:lnTo>
                      <a:pt x="32" y="41"/>
                    </a:lnTo>
                    <a:lnTo>
                      <a:pt x="31" y="38"/>
                    </a:lnTo>
                    <a:lnTo>
                      <a:pt x="29" y="38"/>
                    </a:lnTo>
                    <a:lnTo>
                      <a:pt x="27" y="29"/>
                    </a:lnTo>
                    <a:lnTo>
                      <a:pt x="25" y="24"/>
                    </a:lnTo>
                    <a:lnTo>
                      <a:pt x="23" y="22"/>
                    </a:lnTo>
                    <a:lnTo>
                      <a:pt x="23" y="21"/>
                    </a:lnTo>
                    <a:lnTo>
                      <a:pt x="21" y="18"/>
                    </a:lnTo>
                    <a:lnTo>
                      <a:pt x="19" y="14"/>
                    </a:lnTo>
                    <a:lnTo>
                      <a:pt x="17" y="11"/>
                    </a:lnTo>
                    <a:lnTo>
                      <a:pt x="12" y="5"/>
                    </a:lnTo>
                    <a:lnTo>
                      <a:pt x="9" y="2"/>
                    </a:lnTo>
                    <a:lnTo>
                      <a:pt x="7" y="0"/>
                    </a:lnTo>
                    <a:lnTo>
                      <a:pt x="5"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07" name="Freeform 186"/>
              <p:cNvSpPr>
                <a:spLocks/>
              </p:cNvSpPr>
              <p:nvPr/>
            </p:nvSpPr>
            <p:spPr bwMode="auto">
              <a:xfrm>
                <a:off x="4294269" y="2822122"/>
                <a:ext cx="59010" cy="35379"/>
              </a:xfrm>
              <a:custGeom>
                <a:avLst/>
                <a:gdLst/>
                <a:ahLst/>
                <a:cxnLst>
                  <a:cxn ang="0">
                    <a:pos x="37" y="0"/>
                  </a:cxn>
                  <a:cxn ang="0">
                    <a:pos x="32" y="1"/>
                  </a:cxn>
                  <a:cxn ang="0">
                    <a:pos x="25" y="3"/>
                  </a:cxn>
                  <a:cxn ang="0">
                    <a:pos x="18" y="6"/>
                  </a:cxn>
                  <a:cxn ang="0">
                    <a:pos x="8" y="6"/>
                  </a:cxn>
                  <a:cxn ang="0">
                    <a:pos x="1" y="9"/>
                  </a:cxn>
                  <a:cxn ang="0">
                    <a:pos x="1" y="12"/>
                  </a:cxn>
                  <a:cxn ang="0">
                    <a:pos x="1" y="12"/>
                  </a:cxn>
                  <a:cxn ang="0">
                    <a:pos x="2" y="17"/>
                  </a:cxn>
                  <a:cxn ang="0">
                    <a:pos x="4" y="19"/>
                  </a:cxn>
                  <a:cxn ang="0">
                    <a:pos x="6" y="20"/>
                  </a:cxn>
                  <a:cxn ang="0">
                    <a:pos x="8" y="22"/>
                  </a:cxn>
                  <a:cxn ang="0">
                    <a:pos x="6" y="23"/>
                  </a:cxn>
                  <a:cxn ang="0">
                    <a:pos x="4" y="23"/>
                  </a:cxn>
                  <a:cxn ang="0">
                    <a:pos x="4" y="26"/>
                  </a:cxn>
                  <a:cxn ang="0">
                    <a:pos x="9" y="25"/>
                  </a:cxn>
                  <a:cxn ang="0">
                    <a:pos x="14" y="25"/>
                  </a:cxn>
                  <a:cxn ang="0">
                    <a:pos x="21" y="26"/>
                  </a:cxn>
                  <a:cxn ang="0">
                    <a:pos x="22" y="26"/>
                  </a:cxn>
                  <a:cxn ang="0">
                    <a:pos x="25" y="28"/>
                  </a:cxn>
                  <a:cxn ang="0">
                    <a:pos x="28" y="26"/>
                  </a:cxn>
                  <a:cxn ang="0">
                    <a:pos x="29" y="23"/>
                  </a:cxn>
                  <a:cxn ang="0">
                    <a:pos x="30" y="19"/>
                  </a:cxn>
                  <a:cxn ang="0">
                    <a:pos x="34" y="17"/>
                  </a:cxn>
                  <a:cxn ang="0">
                    <a:pos x="33" y="14"/>
                  </a:cxn>
                  <a:cxn ang="0">
                    <a:pos x="33" y="11"/>
                  </a:cxn>
                  <a:cxn ang="0">
                    <a:pos x="40" y="9"/>
                  </a:cxn>
                  <a:cxn ang="0">
                    <a:pos x="42" y="8"/>
                  </a:cxn>
                  <a:cxn ang="0">
                    <a:pos x="42" y="8"/>
                  </a:cxn>
                  <a:cxn ang="0">
                    <a:pos x="44" y="4"/>
                  </a:cxn>
                  <a:cxn ang="0">
                    <a:pos x="46" y="6"/>
                  </a:cxn>
                  <a:cxn ang="0">
                    <a:pos x="45" y="3"/>
                  </a:cxn>
                  <a:cxn ang="0">
                    <a:pos x="42" y="0"/>
                  </a:cxn>
                </a:cxnLst>
                <a:rect l="0" t="0" r="r" b="b"/>
                <a:pathLst>
                  <a:path w="48" h="28">
                    <a:moveTo>
                      <a:pt x="40" y="0"/>
                    </a:moveTo>
                    <a:lnTo>
                      <a:pt x="37" y="0"/>
                    </a:lnTo>
                    <a:lnTo>
                      <a:pt x="37" y="3"/>
                    </a:lnTo>
                    <a:lnTo>
                      <a:pt x="32" y="1"/>
                    </a:lnTo>
                    <a:lnTo>
                      <a:pt x="30" y="4"/>
                    </a:lnTo>
                    <a:lnTo>
                      <a:pt x="25" y="3"/>
                    </a:lnTo>
                    <a:lnTo>
                      <a:pt x="21" y="3"/>
                    </a:lnTo>
                    <a:lnTo>
                      <a:pt x="18" y="6"/>
                    </a:lnTo>
                    <a:lnTo>
                      <a:pt x="16" y="8"/>
                    </a:lnTo>
                    <a:lnTo>
                      <a:pt x="8" y="6"/>
                    </a:lnTo>
                    <a:lnTo>
                      <a:pt x="4" y="6"/>
                    </a:lnTo>
                    <a:lnTo>
                      <a:pt x="1" y="9"/>
                    </a:lnTo>
                    <a:lnTo>
                      <a:pt x="0" y="11"/>
                    </a:lnTo>
                    <a:lnTo>
                      <a:pt x="1" y="12"/>
                    </a:lnTo>
                    <a:lnTo>
                      <a:pt x="2" y="11"/>
                    </a:lnTo>
                    <a:lnTo>
                      <a:pt x="1" y="12"/>
                    </a:lnTo>
                    <a:lnTo>
                      <a:pt x="1" y="15"/>
                    </a:lnTo>
                    <a:lnTo>
                      <a:pt x="2" y="17"/>
                    </a:lnTo>
                    <a:lnTo>
                      <a:pt x="2" y="19"/>
                    </a:lnTo>
                    <a:lnTo>
                      <a:pt x="4" y="19"/>
                    </a:lnTo>
                    <a:lnTo>
                      <a:pt x="5" y="19"/>
                    </a:lnTo>
                    <a:lnTo>
                      <a:pt x="6" y="20"/>
                    </a:lnTo>
                    <a:lnTo>
                      <a:pt x="8" y="20"/>
                    </a:lnTo>
                    <a:lnTo>
                      <a:pt x="8" y="22"/>
                    </a:lnTo>
                    <a:lnTo>
                      <a:pt x="8" y="23"/>
                    </a:lnTo>
                    <a:lnTo>
                      <a:pt x="6" y="23"/>
                    </a:lnTo>
                    <a:lnTo>
                      <a:pt x="5" y="23"/>
                    </a:lnTo>
                    <a:lnTo>
                      <a:pt x="4" y="23"/>
                    </a:lnTo>
                    <a:lnTo>
                      <a:pt x="2" y="25"/>
                    </a:lnTo>
                    <a:lnTo>
                      <a:pt x="4" y="26"/>
                    </a:lnTo>
                    <a:lnTo>
                      <a:pt x="8" y="26"/>
                    </a:lnTo>
                    <a:lnTo>
                      <a:pt x="9" y="25"/>
                    </a:lnTo>
                    <a:lnTo>
                      <a:pt x="10" y="25"/>
                    </a:lnTo>
                    <a:lnTo>
                      <a:pt x="14" y="25"/>
                    </a:lnTo>
                    <a:lnTo>
                      <a:pt x="17" y="22"/>
                    </a:lnTo>
                    <a:lnTo>
                      <a:pt x="21" y="26"/>
                    </a:lnTo>
                    <a:lnTo>
                      <a:pt x="22" y="25"/>
                    </a:lnTo>
                    <a:lnTo>
                      <a:pt x="22" y="26"/>
                    </a:lnTo>
                    <a:lnTo>
                      <a:pt x="24" y="26"/>
                    </a:lnTo>
                    <a:lnTo>
                      <a:pt x="25" y="28"/>
                    </a:lnTo>
                    <a:lnTo>
                      <a:pt x="26" y="28"/>
                    </a:lnTo>
                    <a:lnTo>
                      <a:pt x="28" y="26"/>
                    </a:lnTo>
                    <a:lnTo>
                      <a:pt x="28" y="23"/>
                    </a:lnTo>
                    <a:lnTo>
                      <a:pt x="29" y="23"/>
                    </a:lnTo>
                    <a:lnTo>
                      <a:pt x="28" y="22"/>
                    </a:lnTo>
                    <a:lnTo>
                      <a:pt x="30" y="19"/>
                    </a:lnTo>
                    <a:lnTo>
                      <a:pt x="33" y="19"/>
                    </a:lnTo>
                    <a:lnTo>
                      <a:pt x="34" y="17"/>
                    </a:lnTo>
                    <a:lnTo>
                      <a:pt x="34" y="15"/>
                    </a:lnTo>
                    <a:lnTo>
                      <a:pt x="33" y="14"/>
                    </a:lnTo>
                    <a:lnTo>
                      <a:pt x="33" y="12"/>
                    </a:lnTo>
                    <a:lnTo>
                      <a:pt x="33" y="11"/>
                    </a:lnTo>
                    <a:lnTo>
                      <a:pt x="38" y="9"/>
                    </a:lnTo>
                    <a:lnTo>
                      <a:pt x="40" y="9"/>
                    </a:lnTo>
                    <a:lnTo>
                      <a:pt x="40" y="8"/>
                    </a:lnTo>
                    <a:lnTo>
                      <a:pt x="42" y="8"/>
                    </a:lnTo>
                    <a:lnTo>
                      <a:pt x="42" y="9"/>
                    </a:lnTo>
                    <a:lnTo>
                      <a:pt x="42" y="8"/>
                    </a:lnTo>
                    <a:lnTo>
                      <a:pt x="42" y="6"/>
                    </a:lnTo>
                    <a:lnTo>
                      <a:pt x="44" y="4"/>
                    </a:lnTo>
                    <a:lnTo>
                      <a:pt x="45" y="4"/>
                    </a:lnTo>
                    <a:lnTo>
                      <a:pt x="46" y="6"/>
                    </a:lnTo>
                    <a:lnTo>
                      <a:pt x="48" y="6"/>
                    </a:lnTo>
                    <a:lnTo>
                      <a:pt x="45" y="3"/>
                    </a:lnTo>
                    <a:lnTo>
                      <a:pt x="44" y="0"/>
                    </a:lnTo>
                    <a:lnTo>
                      <a:pt x="42" y="0"/>
                    </a:lnTo>
                    <a:lnTo>
                      <a:pt x="4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08" name="Freeform 187"/>
              <p:cNvSpPr>
                <a:spLocks/>
              </p:cNvSpPr>
              <p:nvPr/>
            </p:nvSpPr>
            <p:spPr bwMode="auto">
              <a:xfrm>
                <a:off x="4294269" y="2822122"/>
                <a:ext cx="59010" cy="35379"/>
              </a:xfrm>
              <a:custGeom>
                <a:avLst/>
                <a:gdLst/>
                <a:ahLst/>
                <a:cxnLst>
                  <a:cxn ang="0">
                    <a:pos x="37" y="0"/>
                  </a:cxn>
                  <a:cxn ang="0">
                    <a:pos x="32" y="1"/>
                  </a:cxn>
                  <a:cxn ang="0">
                    <a:pos x="25" y="3"/>
                  </a:cxn>
                  <a:cxn ang="0">
                    <a:pos x="18" y="6"/>
                  </a:cxn>
                  <a:cxn ang="0">
                    <a:pos x="8" y="6"/>
                  </a:cxn>
                  <a:cxn ang="0">
                    <a:pos x="1" y="9"/>
                  </a:cxn>
                  <a:cxn ang="0">
                    <a:pos x="1" y="12"/>
                  </a:cxn>
                  <a:cxn ang="0">
                    <a:pos x="1" y="12"/>
                  </a:cxn>
                  <a:cxn ang="0">
                    <a:pos x="2" y="17"/>
                  </a:cxn>
                  <a:cxn ang="0">
                    <a:pos x="4" y="19"/>
                  </a:cxn>
                  <a:cxn ang="0">
                    <a:pos x="6" y="20"/>
                  </a:cxn>
                  <a:cxn ang="0">
                    <a:pos x="8" y="22"/>
                  </a:cxn>
                  <a:cxn ang="0">
                    <a:pos x="6" y="23"/>
                  </a:cxn>
                  <a:cxn ang="0">
                    <a:pos x="4" y="23"/>
                  </a:cxn>
                  <a:cxn ang="0">
                    <a:pos x="4" y="26"/>
                  </a:cxn>
                  <a:cxn ang="0">
                    <a:pos x="9" y="25"/>
                  </a:cxn>
                  <a:cxn ang="0">
                    <a:pos x="14" y="25"/>
                  </a:cxn>
                  <a:cxn ang="0">
                    <a:pos x="21" y="26"/>
                  </a:cxn>
                  <a:cxn ang="0">
                    <a:pos x="22" y="26"/>
                  </a:cxn>
                  <a:cxn ang="0">
                    <a:pos x="25" y="28"/>
                  </a:cxn>
                  <a:cxn ang="0">
                    <a:pos x="28" y="26"/>
                  </a:cxn>
                  <a:cxn ang="0">
                    <a:pos x="29" y="23"/>
                  </a:cxn>
                  <a:cxn ang="0">
                    <a:pos x="30" y="19"/>
                  </a:cxn>
                  <a:cxn ang="0">
                    <a:pos x="34" y="17"/>
                  </a:cxn>
                  <a:cxn ang="0">
                    <a:pos x="33" y="14"/>
                  </a:cxn>
                  <a:cxn ang="0">
                    <a:pos x="33" y="11"/>
                  </a:cxn>
                  <a:cxn ang="0">
                    <a:pos x="40" y="9"/>
                  </a:cxn>
                  <a:cxn ang="0">
                    <a:pos x="42" y="8"/>
                  </a:cxn>
                  <a:cxn ang="0">
                    <a:pos x="42" y="8"/>
                  </a:cxn>
                  <a:cxn ang="0">
                    <a:pos x="44" y="4"/>
                  </a:cxn>
                  <a:cxn ang="0">
                    <a:pos x="46" y="6"/>
                  </a:cxn>
                  <a:cxn ang="0">
                    <a:pos x="45" y="3"/>
                  </a:cxn>
                  <a:cxn ang="0">
                    <a:pos x="42" y="0"/>
                  </a:cxn>
                </a:cxnLst>
                <a:rect l="0" t="0" r="r" b="b"/>
                <a:pathLst>
                  <a:path w="48" h="28">
                    <a:moveTo>
                      <a:pt x="40" y="0"/>
                    </a:moveTo>
                    <a:lnTo>
                      <a:pt x="37" y="0"/>
                    </a:lnTo>
                    <a:lnTo>
                      <a:pt x="37" y="3"/>
                    </a:lnTo>
                    <a:lnTo>
                      <a:pt x="32" y="1"/>
                    </a:lnTo>
                    <a:lnTo>
                      <a:pt x="30" y="4"/>
                    </a:lnTo>
                    <a:lnTo>
                      <a:pt x="25" y="3"/>
                    </a:lnTo>
                    <a:lnTo>
                      <a:pt x="21" y="3"/>
                    </a:lnTo>
                    <a:lnTo>
                      <a:pt x="18" y="6"/>
                    </a:lnTo>
                    <a:lnTo>
                      <a:pt x="16" y="8"/>
                    </a:lnTo>
                    <a:lnTo>
                      <a:pt x="8" y="6"/>
                    </a:lnTo>
                    <a:lnTo>
                      <a:pt x="4" y="6"/>
                    </a:lnTo>
                    <a:lnTo>
                      <a:pt x="1" y="9"/>
                    </a:lnTo>
                    <a:lnTo>
                      <a:pt x="0" y="11"/>
                    </a:lnTo>
                    <a:lnTo>
                      <a:pt x="1" y="12"/>
                    </a:lnTo>
                    <a:lnTo>
                      <a:pt x="2" y="11"/>
                    </a:lnTo>
                    <a:lnTo>
                      <a:pt x="1" y="12"/>
                    </a:lnTo>
                    <a:lnTo>
                      <a:pt x="1" y="15"/>
                    </a:lnTo>
                    <a:lnTo>
                      <a:pt x="2" y="17"/>
                    </a:lnTo>
                    <a:lnTo>
                      <a:pt x="2" y="19"/>
                    </a:lnTo>
                    <a:lnTo>
                      <a:pt x="4" y="19"/>
                    </a:lnTo>
                    <a:lnTo>
                      <a:pt x="5" y="19"/>
                    </a:lnTo>
                    <a:lnTo>
                      <a:pt x="6" y="20"/>
                    </a:lnTo>
                    <a:lnTo>
                      <a:pt x="8" y="20"/>
                    </a:lnTo>
                    <a:lnTo>
                      <a:pt x="8" y="22"/>
                    </a:lnTo>
                    <a:lnTo>
                      <a:pt x="8" y="23"/>
                    </a:lnTo>
                    <a:lnTo>
                      <a:pt x="6" y="23"/>
                    </a:lnTo>
                    <a:lnTo>
                      <a:pt x="5" y="23"/>
                    </a:lnTo>
                    <a:lnTo>
                      <a:pt x="4" y="23"/>
                    </a:lnTo>
                    <a:lnTo>
                      <a:pt x="2" y="25"/>
                    </a:lnTo>
                    <a:lnTo>
                      <a:pt x="4" y="26"/>
                    </a:lnTo>
                    <a:lnTo>
                      <a:pt x="8" y="26"/>
                    </a:lnTo>
                    <a:lnTo>
                      <a:pt x="9" y="25"/>
                    </a:lnTo>
                    <a:lnTo>
                      <a:pt x="10" y="25"/>
                    </a:lnTo>
                    <a:lnTo>
                      <a:pt x="14" y="25"/>
                    </a:lnTo>
                    <a:lnTo>
                      <a:pt x="17" y="22"/>
                    </a:lnTo>
                    <a:lnTo>
                      <a:pt x="21" y="26"/>
                    </a:lnTo>
                    <a:lnTo>
                      <a:pt x="22" y="25"/>
                    </a:lnTo>
                    <a:lnTo>
                      <a:pt x="22" y="26"/>
                    </a:lnTo>
                    <a:lnTo>
                      <a:pt x="24" y="26"/>
                    </a:lnTo>
                    <a:lnTo>
                      <a:pt x="25" y="28"/>
                    </a:lnTo>
                    <a:lnTo>
                      <a:pt x="26" y="28"/>
                    </a:lnTo>
                    <a:lnTo>
                      <a:pt x="28" y="26"/>
                    </a:lnTo>
                    <a:lnTo>
                      <a:pt x="28" y="23"/>
                    </a:lnTo>
                    <a:lnTo>
                      <a:pt x="29" y="23"/>
                    </a:lnTo>
                    <a:lnTo>
                      <a:pt x="28" y="22"/>
                    </a:lnTo>
                    <a:lnTo>
                      <a:pt x="30" y="19"/>
                    </a:lnTo>
                    <a:lnTo>
                      <a:pt x="33" y="19"/>
                    </a:lnTo>
                    <a:lnTo>
                      <a:pt x="34" y="17"/>
                    </a:lnTo>
                    <a:lnTo>
                      <a:pt x="34" y="15"/>
                    </a:lnTo>
                    <a:lnTo>
                      <a:pt x="33" y="14"/>
                    </a:lnTo>
                    <a:lnTo>
                      <a:pt x="33" y="12"/>
                    </a:lnTo>
                    <a:lnTo>
                      <a:pt x="33" y="11"/>
                    </a:lnTo>
                    <a:lnTo>
                      <a:pt x="38" y="9"/>
                    </a:lnTo>
                    <a:lnTo>
                      <a:pt x="40" y="9"/>
                    </a:lnTo>
                    <a:lnTo>
                      <a:pt x="40" y="8"/>
                    </a:lnTo>
                    <a:lnTo>
                      <a:pt x="42" y="8"/>
                    </a:lnTo>
                    <a:lnTo>
                      <a:pt x="42" y="9"/>
                    </a:lnTo>
                    <a:lnTo>
                      <a:pt x="42" y="8"/>
                    </a:lnTo>
                    <a:lnTo>
                      <a:pt x="42" y="6"/>
                    </a:lnTo>
                    <a:lnTo>
                      <a:pt x="44" y="4"/>
                    </a:lnTo>
                    <a:lnTo>
                      <a:pt x="45" y="4"/>
                    </a:lnTo>
                    <a:lnTo>
                      <a:pt x="46" y="6"/>
                    </a:lnTo>
                    <a:lnTo>
                      <a:pt x="48" y="6"/>
                    </a:lnTo>
                    <a:lnTo>
                      <a:pt x="45" y="3"/>
                    </a:lnTo>
                    <a:lnTo>
                      <a:pt x="44" y="0"/>
                    </a:lnTo>
                    <a:lnTo>
                      <a:pt x="42" y="0"/>
                    </a:lnTo>
                    <a:lnTo>
                      <a:pt x="4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09" name="Freeform 188"/>
              <p:cNvSpPr>
                <a:spLocks/>
              </p:cNvSpPr>
              <p:nvPr/>
            </p:nvSpPr>
            <p:spPr bwMode="auto">
              <a:xfrm>
                <a:off x="4427682" y="2922815"/>
                <a:ext cx="46182" cy="32657"/>
              </a:xfrm>
              <a:custGeom>
                <a:avLst/>
                <a:gdLst/>
                <a:ahLst/>
                <a:cxnLst>
                  <a:cxn ang="0">
                    <a:pos x="7" y="27"/>
                  </a:cxn>
                  <a:cxn ang="0">
                    <a:pos x="3" y="22"/>
                  </a:cxn>
                  <a:cxn ang="0">
                    <a:pos x="0" y="17"/>
                  </a:cxn>
                  <a:cxn ang="0">
                    <a:pos x="0" y="14"/>
                  </a:cxn>
                  <a:cxn ang="0">
                    <a:pos x="2" y="5"/>
                  </a:cxn>
                  <a:cxn ang="0">
                    <a:pos x="3" y="5"/>
                  </a:cxn>
                  <a:cxn ang="0">
                    <a:pos x="4" y="5"/>
                  </a:cxn>
                  <a:cxn ang="0">
                    <a:pos x="4" y="3"/>
                  </a:cxn>
                  <a:cxn ang="0">
                    <a:pos x="10" y="1"/>
                  </a:cxn>
                  <a:cxn ang="0">
                    <a:pos x="12" y="3"/>
                  </a:cxn>
                  <a:cxn ang="0">
                    <a:pos x="12" y="1"/>
                  </a:cxn>
                  <a:cxn ang="0">
                    <a:pos x="15" y="1"/>
                  </a:cxn>
                  <a:cxn ang="0">
                    <a:pos x="19" y="1"/>
                  </a:cxn>
                  <a:cxn ang="0">
                    <a:pos x="20" y="0"/>
                  </a:cxn>
                  <a:cxn ang="0">
                    <a:pos x="24" y="1"/>
                  </a:cxn>
                  <a:cxn ang="0">
                    <a:pos x="27" y="1"/>
                  </a:cxn>
                  <a:cxn ang="0">
                    <a:pos x="28" y="1"/>
                  </a:cxn>
                  <a:cxn ang="0">
                    <a:pos x="35" y="6"/>
                  </a:cxn>
                  <a:cxn ang="0">
                    <a:pos x="36" y="14"/>
                  </a:cxn>
                  <a:cxn ang="0">
                    <a:pos x="36" y="17"/>
                  </a:cxn>
                  <a:cxn ang="0">
                    <a:pos x="35" y="17"/>
                  </a:cxn>
                  <a:cxn ang="0">
                    <a:pos x="31" y="22"/>
                  </a:cxn>
                  <a:cxn ang="0">
                    <a:pos x="26" y="22"/>
                  </a:cxn>
                  <a:cxn ang="0">
                    <a:pos x="20" y="23"/>
                  </a:cxn>
                  <a:cxn ang="0">
                    <a:pos x="18" y="25"/>
                  </a:cxn>
                  <a:cxn ang="0">
                    <a:pos x="7" y="27"/>
                  </a:cxn>
                </a:cxnLst>
                <a:rect l="0" t="0" r="r" b="b"/>
                <a:pathLst>
                  <a:path w="36" h="27">
                    <a:moveTo>
                      <a:pt x="7" y="27"/>
                    </a:moveTo>
                    <a:lnTo>
                      <a:pt x="3" y="22"/>
                    </a:lnTo>
                    <a:lnTo>
                      <a:pt x="0" y="17"/>
                    </a:lnTo>
                    <a:lnTo>
                      <a:pt x="0" y="14"/>
                    </a:lnTo>
                    <a:lnTo>
                      <a:pt x="2" y="5"/>
                    </a:lnTo>
                    <a:lnTo>
                      <a:pt x="3" y="5"/>
                    </a:lnTo>
                    <a:lnTo>
                      <a:pt x="4" y="5"/>
                    </a:lnTo>
                    <a:lnTo>
                      <a:pt x="4" y="3"/>
                    </a:lnTo>
                    <a:lnTo>
                      <a:pt x="10" y="1"/>
                    </a:lnTo>
                    <a:lnTo>
                      <a:pt x="12" y="3"/>
                    </a:lnTo>
                    <a:lnTo>
                      <a:pt x="12" y="1"/>
                    </a:lnTo>
                    <a:lnTo>
                      <a:pt x="15" y="1"/>
                    </a:lnTo>
                    <a:lnTo>
                      <a:pt x="19" y="1"/>
                    </a:lnTo>
                    <a:lnTo>
                      <a:pt x="20" y="0"/>
                    </a:lnTo>
                    <a:lnTo>
                      <a:pt x="24" y="1"/>
                    </a:lnTo>
                    <a:lnTo>
                      <a:pt x="27" y="1"/>
                    </a:lnTo>
                    <a:lnTo>
                      <a:pt x="28" y="1"/>
                    </a:lnTo>
                    <a:lnTo>
                      <a:pt x="35" y="6"/>
                    </a:lnTo>
                    <a:lnTo>
                      <a:pt x="36" y="14"/>
                    </a:lnTo>
                    <a:lnTo>
                      <a:pt x="36" y="17"/>
                    </a:lnTo>
                    <a:lnTo>
                      <a:pt x="35" y="17"/>
                    </a:lnTo>
                    <a:lnTo>
                      <a:pt x="31" y="22"/>
                    </a:lnTo>
                    <a:lnTo>
                      <a:pt x="26" y="22"/>
                    </a:lnTo>
                    <a:lnTo>
                      <a:pt x="20" y="23"/>
                    </a:lnTo>
                    <a:lnTo>
                      <a:pt x="18" y="25"/>
                    </a:lnTo>
                    <a:lnTo>
                      <a:pt x="7" y="27"/>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10" name="Freeform 189"/>
              <p:cNvSpPr>
                <a:spLocks/>
              </p:cNvSpPr>
              <p:nvPr/>
            </p:nvSpPr>
            <p:spPr bwMode="auto">
              <a:xfrm>
                <a:off x="4427682" y="2922815"/>
                <a:ext cx="46182" cy="32657"/>
              </a:xfrm>
              <a:custGeom>
                <a:avLst/>
                <a:gdLst/>
                <a:ahLst/>
                <a:cxnLst>
                  <a:cxn ang="0">
                    <a:pos x="7" y="27"/>
                  </a:cxn>
                  <a:cxn ang="0">
                    <a:pos x="3" y="22"/>
                  </a:cxn>
                  <a:cxn ang="0">
                    <a:pos x="0" y="17"/>
                  </a:cxn>
                  <a:cxn ang="0">
                    <a:pos x="0" y="14"/>
                  </a:cxn>
                  <a:cxn ang="0">
                    <a:pos x="2" y="5"/>
                  </a:cxn>
                  <a:cxn ang="0">
                    <a:pos x="3" y="5"/>
                  </a:cxn>
                  <a:cxn ang="0">
                    <a:pos x="4" y="5"/>
                  </a:cxn>
                  <a:cxn ang="0">
                    <a:pos x="4" y="3"/>
                  </a:cxn>
                  <a:cxn ang="0">
                    <a:pos x="10" y="1"/>
                  </a:cxn>
                  <a:cxn ang="0">
                    <a:pos x="12" y="3"/>
                  </a:cxn>
                  <a:cxn ang="0">
                    <a:pos x="12" y="1"/>
                  </a:cxn>
                  <a:cxn ang="0">
                    <a:pos x="15" y="1"/>
                  </a:cxn>
                  <a:cxn ang="0">
                    <a:pos x="19" y="1"/>
                  </a:cxn>
                  <a:cxn ang="0">
                    <a:pos x="20" y="0"/>
                  </a:cxn>
                  <a:cxn ang="0">
                    <a:pos x="24" y="1"/>
                  </a:cxn>
                  <a:cxn ang="0">
                    <a:pos x="27" y="1"/>
                  </a:cxn>
                  <a:cxn ang="0">
                    <a:pos x="28" y="1"/>
                  </a:cxn>
                  <a:cxn ang="0">
                    <a:pos x="35" y="6"/>
                  </a:cxn>
                  <a:cxn ang="0">
                    <a:pos x="36" y="14"/>
                  </a:cxn>
                  <a:cxn ang="0">
                    <a:pos x="36" y="17"/>
                  </a:cxn>
                  <a:cxn ang="0">
                    <a:pos x="35" y="17"/>
                  </a:cxn>
                  <a:cxn ang="0">
                    <a:pos x="31" y="22"/>
                  </a:cxn>
                  <a:cxn ang="0">
                    <a:pos x="26" y="22"/>
                  </a:cxn>
                  <a:cxn ang="0">
                    <a:pos x="20" y="23"/>
                  </a:cxn>
                  <a:cxn ang="0">
                    <a:pos x="18" y="25"/>
                  </a:cxn>
                  <a:cxn ang="0">
                    <a:pos x="7" y="27"/>
                  </a:cxn>
                </a:cxnLst>
                <a:rect l="0" t="0" r="r" b="b"/>
                <a:pathLst>
                  <a:path w="36" h="27">
                    <a:moveTo>
                      <a:pt x="7" y="27"/>
                    </a:moveTo>
                    <a:lnTo>
                      <a:pt x="3" y="22"/>
                    </a:lnTo>
                    <a:lnTo>
                      <a:pt x="0" y="17"/>
                    </a:lnTo>
                    <a:lnTo>
                      <a:pt x="0" y="14"/>
                    </a:lnTo>
                    <a:lnTo>
                      <a:pt x="2" y="5"/>
                    </a:lnTo>
                    <a:lnTo>
                      <a:pt x="3" y="5"/>
                    </a:lnTo>
                    <a:lnTo>
                      <a:pt x="4" y="5"/>
                    </a:lnTo>
                    <a:lnTo>
                      <a:pt x="4" y="3"/>
                    </a:lnTo>
                    <a:lnTo>
                      <a:pt x="10" y="1"/>
                    </a:lnTo>
                    <a:lnTo>
                      <a:pt x="12" y="3"/>
                    </a:lnTo>
                    <a:lnTo>
                      <a:pt x="12" y="1"/>
                    </a:lnTo>
                    <a:lnTo>
                      <a:pt x="15" y="1"/>
                    </a:lnTo>
                    <a:lnTo>
                      <a:pt x="19" y="1"/>
                    </a:lnTo>
                    <a:lnTo>
                      <a:pt x="20" y="0"/>
                    </a:lnTo>
                    <a:lnTo>
                      <a:pt x="24" y="1"/>
                    </a:lnTo>
                    <a:lnTo>
                      <a:pt x="27" y="1"/>
                    </a:lnTo>
                    <a:lnTo>
                      <a:pt x="28" y="1"/>
                    </a:lnTo>
                    <a:lnTo>
                      <a:pt x="35" y="6"/>
                    </a:lnTo>
                    <a:lnTo>
                      <a:pt x="36" y="14"/>
                    </a:lnTo>
                    <a:lnTo>
                      <a:pt x="36" y="17"/>
                    </a:lnTo>
                    <a:lnTo>
                      <a:pt x="35" y="17"/>
                    </a:lnTo>
                    <a:lnTo>
                      <a:pt x="31" y="22"/>
                    </a:lnTo>
                    <a:lnTo>
                      <a:pt x="26" y="22"/>
                    </a:lnTo>
                    <a:lnTo>
                      <a:pt x="20" y="23"/>
                    </a:lnTo>
                    <a:lnTo>
                      <a:pt x="18" y="25"/>
                    </a:lnTo>
                    <a:lnTo>
                      <a:pt x="7" y="27"/>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11" name="Freeform 190"/>
              <p:cNvSpPr>
                <a:spLocks/>
              </p:cNvSpPr>
              <p:nvPr/>
            </p:nvSpPr>
            <p:spPr bwMode="auto">
              <a:xfrm>
                <a:off x="5937571" y="3366408"/>
                <a:ext cx="135980" cy="191860"/>
              </a:xfrm>
              <a:custGeom>
                <a:avLst/>
                <a:gdLst/>
                <a:ahLst/>
                <a:cxnLst>
                  <a:cxn ang="0">
                    <a:pos x="37" y="13"/>
                  </a:cxn>
                  <a:cxn ang="0">
                    <a:pos x="39" y="22"/>
                  </a:cxn>
                  <a:cxn ang="0">
                    <a:pos x="50" y="30"/>
                  </a:cxn>
                  <a:cxn ang="0">
                    <a:pos x="62" y="32"/>
                  </a:cxn>
                  <a:cxn ang="0">
                    <a:pos x="66" y="39"/>
                  </a:cxn>
                  <a:cxn ang="0">
                    <a:pos x="69" y="46"/>
                  </a:cxn>
                  <a:cxn ang="0">
                    <a:pos x="59" y="50"/>
                  </a:cxn>
                  <a:cxn ang="0">
                    <a:pos x="55" y="55"/>
                  </a:cxn>
                  <a:cxn ang="0">
                    <a:pos x="61" y="60"/>
                  </a:cxn>
                  <a:cxn ang="0">
                    <a:pos x="74" y="74"/>
                  </a:cxn>
                  <a:cxn ang="0">
                    <a:pos x="86" y="88"/>
                  </a:cxn>
                  <a:cxn ang="0">
                    <a:pos x="94" y="98"/>
                  </a:cxn>
                  <a:cxn ang="0">
                    <a:pos x="95" y="105"/>
                  </a:cxn>
                  <a:cxn ang="0">
                    <a:pos x="103" y="112"/>
                  </a:cxn>
                  <a:cxn ang="0">
                    <a:pos x="109" y="129"/>
                  </a:cxn>
                  <a:cxn ang="0">
                    <a:pos x="105" y="143"/>
                  </a:cxn>
                  <a:cxn ang="0">
                    <a:pos x="98" y="143"/>
                  </a:cxn>
                  <a:cxn ang="0">
                    <a:pos x="89" y="146"/>
                  </a:cxn>
                  <a:cxn ang="0">
                    <a:pos x="82" y="151"/>
                  </a:cxn>
                  <a:cxn ang="0">
                    <a:pos x="75" y="145"/>
                  </a:cxn>
                  <a:cxn ang="0">
                    <a:pos x="78" y="129"/>
                  </a:cxn>
                  <a:cxn ang="0">
                    <a:pos x="79" y="121"/>
                  </a:cxn>
                  <a:cxn ang="0">
                    <a:pos x="74" y="115"/>
                  </a:cxn>
                  <a:cxn ang="0">
                    <a:pos x="69" y="110"/>
                  </a:cxn>
                  <a:cxn ang="0">
                    <a:pos x="67" y="94"/>
                  </a:cxn>
                  <a:cxn ang="0">
                    <a:pos x="63" y="87"/>
                  </a:cxn>
                  <a:cxn ang="0">
                    <a:pos x="58" y="80"/>
                  </a:cxn>
                  <a:cxn ang="0">
                    <a:pos x="50" y="74"/>
                  </a:cxn>
                  <a:cxn ang="0">
                    <a:pos x="42" y="77"/>
                  </a:cxn>
                  <a:cxn ang="0">
                    <a:pos x="35" y="82"/>
                  </a:cxn>
                  <a:cxn ang="0">
                    <a:pos x="30" y="77"/>
                  </a:cxn>
                  <a:cxn ang="0">
                    <a:pos x="21" y="79"/>
                  </a:cxn>
                  <a:cxn ang="0">
                    <a:pos x="13" y="87"/>
                  </a:cxn>
                  <a:cxn ang="0">
                    <a:pos x="10" y="82"/>
                  </a:cxn>
                  <a:cxn ang="0">
                    <a:pos x="14" y="68"/>
                  </a:cxn>
                  <a:cxn ang="0">
                    <a:pos x="13" y="57"/>
                  </a:cxn>
                  <a:cxn ang="0">
                    <a:pos x="8" y="50"/>
                  </a:cxn>
                  <a:cxn ang="0">
                    <a:pos x="5" y="44"/>
                  </a:cxn>
                  <a:cxn ang="0">
                    <a:pos x="2" y="36"/>
                  </a:cxn>
                  <a:cxn ang="0">
                    <a:pos x="0" y="32"/>
                  </a:cxn>
                  <a:cxn ang="0">
                    <a:pos x="2" y="28"/>
                  </a:cxn>
                  <a:cxn ang="0">
                    <a:pos x="5" y="25"/>
                  </a:cxn>
                  <a:cxn ang="0">
                    <a:pos x="14" y="16"/>
                  </a:cxn>
                  <a:cxn ang="0">
                    <a:pos x="22" y="21"/>
                  </a:cxn>
                  <a:cxn ang="0">
                    <a:pos x="21" y="6"/>
                  </a:cxn>
                  <a:cxn ang="0">
                    <a:pos x="29" y="0"/>
                  </a:cxn>
                </a:cxnLst>
                <a:rect l="0" t="0" r="r" b="b"/>
                <a:pathLst>
                  <a:path w="109" h="152">
                    <a:moveTo>
                      <a:pt x="29" y="2"/>
                    </a:moveTo>
                    <a:lnTo>
                      <a:pt x="31" y="6"/>
                    </a:lnTo>
                    <a:lnTo>
                      <a:pt x="37" y="13"/>
                    </a:lnTo>
                    <a:lnTo>
                      <a:pt x="39" y="14"/>
                    </a:lnTo>
                    <a:lnTo>
                      <a:pt x="41" y="17"/>
                    </a:lnTo>
                    <a:lnTo>
                      <a:pt x="39" y="22"/>
                    </a:lnTo>
                    <a:lnTo>
                      <a:pt x="41" y="24"/>
                    </a:lnTo>
                    <a:lnTo>
                      <a:pt x="45" y="28"/>
                    </a:lnTo>
                    <a:lnTo>
                      <a:pt x="50" y="30"/>
                    </a:lnTo>
                    <a:lnTo>
                      <a:pt x="55" y="28"/>
                    </a:lnTo>
                    <a:lnTo>
                      <a:pt x="59" y="28"/>
                    </a:lnTo>
                    <a:lnTo>
                      <a:pt x="62" y="32"/>
                    </a:lnTo>
                    <a:lnTo>
                      <a:pt x="63" y="35"/>
                    </a:lnTo>
                    <a:lnTo>
                      <a:pt x="65" y="36"/>
                    </a:lnTo>
                    <a:lnTo>
                      <a:pt x="66" y="39"/>
                    </a:lnTo>
                    <a:lnTo>
                      <a:pt x="67" y="41"/>
                    </a:lnTo>
                    <a:lnTo>
                      <a:pt x="69" y="44"/>
                    </a:lnTo>
                    <a:lnTo>
                      <a:pt x="69" y="46"/>
                    </a:lnTo>
                    <a:lnTo>
                      <a:pt x="65" y="50"/>
                    </a:lnTo>
                    <a:lnTo>
                      <a:pt x="63" y="50"/>
                    </a:lnTo>
                    <a:lnTo>
                      <a:pt x="59" y="50"/>
                    </a:lnTo>
                    <a:lnTo>
                      <a:pt x="58" y="50"/>
                    </a:lnTo>
                    <a:lnTo>
                      <a:pt x="57" y="52"/>
                    </a:lnTo>
                    <a:lnTo>
                      <a:pt x="55" y="55"/>
                    </a:lnTo>
                    <a:lnTo>
                      <a:pt x="57" y="57"/>
                    </a:lnTo>
                    <a:lnTo>
                      <a:pt x="58" y="58"/>
                    </a:lnTo>
                    <a:lnTo>
                      <a:pt x="61" y="60"/>
                    </a:lnTo>
                    <a:lnTo>
                      <a:pt x="66" y="63"/>
                    </a:lnTo>
                    <a:lnTo>
                      <a:pt x="73" y="69"/>
                    </a:lnTo>
                    <a:lnTo>
                      <a:pt x="74" y="74"/>
                    </a:lnTo>
                    <a:lnTo>
                      <a:pt x="81" y="80"/>
                    </a:lnTo>
                    <a:lnTo>
                      <a:pt x="81" y="83"/>
                    </a:lnTo>
                    <a:lnTo>
                      <a:pt x="86" y="88"/>
                    </a:lnTo>
                    <a:lnTo>
                      <a:pt x="87" y="90"/>
                    </a:lnTo>
                    <a:lnTo>
                      <a:pt x="91" y="93"/>
                    </a:lnTo>
                    <a:lnTo>
                      <a:pt x="94" y="98"/>
                    </a:lnTo>
                    <a:lnTo>
                      <a:pt x="94" y="101"/>
                    </a:lnTo>
                    <a:lnTo>
                      <a:pt x="94" y="102"/>
                    </a:lnTo>
                    <a:lnTo>
                      <a:pt x="95" y="105"/>
                    </a:lnTo>
                    <a:lnTo>
                      <a:pt x="98" y="105"/>
                    </a:lnTo>
                    <a:lnTo>
                      <a:pt x="102" y="108"/>
                    </a:lnTo>
                    <a:lnTo>
                      <a:pt x="103" y="112"/>
                    </a:lnTo>
                    <a:lnTo>
                      <a:pt x="105" y="118"/>
                    </a:lnTo>
                    <a:lnTo>
                      <a:pt x="109" y="126"/>
                    </a:lnTo>
                    <a:lnTo>
                      <a:pt x="109" y="129"/>
                    </a:lnTo>
                    <a:lnTo>
                      <a:pt x="109" y="138"/>
                    </a:lnTo>
                    <a:lnTo>
                      <a:pt x="109" y="141"/>
                    </a:lnTo>
                    <a:lnTo>
                      <a:pt x="105" y="143"/>
                    </a:lnTo>
                    <a:lnTo>
                      <a:pt x="102" y="145"/>
                    </a:lnTo>
                    <a:lnTo>
                      <a:pt x="101" y="145"/>
                    </a:lnTo>
                    <a:lnTo>
                      <a:pt x="98" y="143"/>
                    </a:lnTo>
                    <a:lnTo>
                      <a:pt x="95" y="143"/>
                    </a:lnTo>
                    <a:lnTo>
                      <a:pt x="93" y="143"/>
                    </a:lnTo>
                    <a:lnTo>
                      <a:pt x="89" y="146"/>
                    </a:lnTo>
                    <a:lnTo>
                      <a:pt x="87" y="151"/>
                    </a:lnTo>
                    <a:lnTo>
                      <a:pt x="86" y="152"/>
                    </a:lnTo>
                    <a:lnTo>
                      <a:pt x="82" y="151"/>
                    </a:lnTo>
                    <a:lnTo>
                      <a:pt x="78" y="149"/>
                    </a:lnTo>
                    <a:lnTo>
                      <a:pt x="75" y="146"/>
                    </a:lnTo>
                    <a:lnTo>
                      <a:pt x="75" y="145"/>
                    </a:lnTo>
                    <a:lnTo>
                      <a:pt x="77" y="145"/>
                    </a:lnTo>
                    <a:lnTo>
                      <a:pt x="78" y="141"/>
                    </a:lnTo>
                    <a:lnTo>
                      <a:pt x="78" y="129"/>
                    </a:lnTo>
                    <a:lnTo>
                      <a:pt x="79" y="126"/>
                    </a:lnTo>
                    <a:lnTo>
                      <a:pt x="79" y="123"/>
                    </a:lnTo>
                    <a:lnTo>
                      <a:pt x="79" y="121"/>
                    </a:lnTo>
                    <a:lnTo>
                      <a:pt x="78" y="119"/>
                    </a:lnTo>
                    <a:lnTo>
                      <a:pt x="75" y="118"/>
                    </a:lnTo>
                    <a:lnTo>
                      <a:pt x="74" y="115"/>
                    </a:lnTo>
                    <a:lnTo>
                      <a:pt x="73" y="115"/>
                    </a:lnTo>
                    <a:lnTo>
                      <a:pt x="70" y="113"/>
                    </a:lnTo>
                    <a:lnTo>
                      <a:pt x="69" y="110"/>
                    </a:lnTo>
                    <a:lnTo>
                      <a:pt x="67" y="107"/>
                    </a:lnTo>
                    <a:lnTo>
                      <a:pt x="67" y="99"/>
                    </a:lnTo>
                    <a:lnTo>
                      <a:pt x="67" y="94"/>
                    </a:lnTo>
                    <a:lnTo>
                      <a:pt x="66" y="91"/>
                    </a:lnTo>
                    <a:lnTo>
                      <a:pt x="65" y="88"/>
                    </a:lnTo>
                    <a:lnTo>
                      <a:pt x="63" y="87"/>
                    </a:lnTo>
                    <a:lnTo>
                      <a:pt x="62" y="83"/>
                    </a:lnTo>
                    <a:lnTo>
                      <a:pt x="59" y="83"/>
                    </a:lnTo>
                    <a:lnTo>
                      <a:pt x="58" y="80"/>
                    </a:lnTo>
                    <a:lnTo>
                      <a:pt x="57" y="79"/>
                    </a:lnTo>
                    <a:lnTo>
                      <a:pt x="53" y="74"/>
                    </a:lnTo>
                    <a:lnTo>
                      <a:pt x="50" y="74"/>
                    </a:lnTo>
                    <a:lnTo>
                      <a:pt x="46" y="74"/>
                    </a:lnTo>
                    <a:lnTo>
                      <a:pt x="43" y="74"/>
                    </a:lnTo>
                    <a:lnTo>
                      <a:pt x="42" y="77"/>
                    </a:lnTo>
                    <a:lnTo>
                      <a:pt x="42" y="79"/>
                    </a:lnTo>
                    <a:lnTo>
                      <a:pt x="39" y="80"/>
                    </a:lnTo>
                    <a:lnTo>
                      <a:pt x="35" y="82"/>
                    </a:lnTo>
                    <a:lnTo>
                      <a:pt x="34" y="82"/>
                    </a:lnTo>
                    <a:lnTo>
                      <a:pt x="31" y="80"/>
                    </a:lnTo>
                    <a:lnTo>
                      <a:pt x="30" y="77"/>
                    </a:lnTo>
                    <a:lnTo>
                      <a:pt x="27" y="77"/>
                    </a:lnTo>
                    <a:lnTo>
                      <a:pt x="25" y="77"/>
                    </a:lnTo>
                    <a:lnTo>
                      <a:pt x="21" y="79"/>
                    </a:lnTo>
                    <a:lnTo>
                      <a:pt x="18" y="82"/>
                    </a:lnTo>
                    <a:lnTo>
                      <a:pt x="14" y="83"/>
                    </a:lnTo>
                    <a:lnTo>
                      <a:pt x="13" y="87"/>
                    </a:lnTo>
                    <a:lnTo>
                      <a:pt x="12" y="88"/>
                    </a:lnTo>
                    <a:lnTo>
                      <a:pt x="12" y="87"/>
                    </a:lnTo>
                    <a:lnTo>
                      <a:pt x="10" y="82"/>
                    </a:lnTo>
                    <a:lnTo>
                      <a:pt x="12" y="79"/>
                    </a:lnTo>
                    <a:lnTo>
                      <a:pt x="13" y="71"/>
                    </a:lnTo>
                    <a:lnTo>
                      <a:pt x="14" y="68"/>
                    </a:lnTo>
                    <a:lnTo>
                      <a:pt x="14" y="65"/>
                    </a:lnTo>
                    <a:lnTo>
                      <a:pt x="14" y="61"/>
                    </a:lnTo>
                    <a:lnTo>
                      <a:pt x="13" y="57"/>
                    </a:lnTo>
                    <a:lnTo>
                      <a:pt x="14" y="52"/>
                    </a:lnTo>
                    <a:lnTo>
                      <a:pt x="13" y="50"/>
                    </a:lnTo>
                    <a:lnTo>
                      <a:pt x="8" y="50"/>
                    </a:lnTo>
                    <a:lnTo>
                      <a:pt x="6" y="50"/>
                    </a:lnTo>
                    <a:lnTo>
                      <a:pt x="5" y="50"/>
                    </a:lnTo>
                    <a:lnTo>
                      <a:pt x="5" y="44"/>
                    </a:lnTo>
                    <a:lnTo>
                      <a:pt x="5" y="39"/>
                    </a:lnTo>
                    <a:lnTo>
                      <a:pt x="4" y="36"/>
                    </a:lnTo>
                    <a:lnTo>
                      <a:pt x="2" y="36"/>
                    </a:lnTo>
                    <a:lnTo>
                      <a:pt x="0" y="36"/>
                    </a:lnTo>
                    <a:lnTo>
                      <a:pt x="0" y="35"/>
                    </a:lnTo>
                    <a:lnTo>
                      <a:pt x="0" y="32"/>
                    </a:lnTo>
                    <a:lnTo>
                      <a:pt x="1" y="32"/>
                    </a:lnTo>
                    <a:lnTo>
                      <a:pt x="1" y="30"/>
                    </a:lnTo>
                    <a:lnTo>
                      <a:pt x="2" y="28"/>
                    </a:lnTo>
                    <a:lnTo>
                      <a:pt x="5" y="28"/>
                    </a:lnTo>
                    <a:lnTo>
                      <a:pt x="6" y="28"/>
                    </a:lnTo>
                    <a:lnTo>
                      <a:pt x="5" y="25"/>
                    </a:lnTo>
                    <a:lnTo>
                      <a:pt x="5" y="24"/>
                    </a:lnTo>
                    <a:lnTo>
                      <a:pt x="13" y="19"/>
                    </a:lnTo>
                    <a:lnTo>
                      <a:pt x="14" y="16"/>
                    </a:lnTo>
                    <a:lnTo>
                      <a:pt x="15" y="24"/>
                    </a:lnTo>
                    <a:lnTo>
                      <a:pt x="21" y="22"/>
                    </a:lnTo>
                    <a:lnTo>
                      <a:pt x="22" y="21"/>
                    </a:lnTo>
                    <a:lnTo>
                      <a:pt x="23" y="16"/>
                    </a:lnTo>
                    <a:lnTo>
                      <a:pt x="21" y="11"/>
                    </a:lnTo>
                    <a:lnTo>
                      <a:pt x="21" y="6"/>
                    </a:lnTo>
                    <a:lnTo>
                      <a:pt x="21" y="3"/>
                    </a:lnTo>
                    <a:lnTo>
                      <a:pt x="23" y="0"/>
                    </a:lnTo>
                    <a:lnTo>
                      <a:pt x="29" y="0"/>
                    </a:lnTo>
                    <a:lnTo>
                      <a:pt x="29"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12" name="Freeform 191"/>
              <p:cNvSpPr>
                <a:spLocks/>
              </p:cNvSpPr>
              <p:nvPr/>
            </p:nvSpPr>
            <p:spPr bwMode="auto">
              <a:xfrm>
                <a:off x="5937571" y="3366408"/>
                <a:ext cx="135980" cy="191860"/>
              </a:xfrm>
              <a:custGeom>
                <a:avLst/>
                <a:gdLst/>
                <a:ahLst/>
                <a:cxnLst>
                  <a:cxn ang="0">
                    <a:pos x="37" y="13"/>
                  </a:cxn>
                  <a:cxn ang="0">
                    <a:pos x="39" y="22"/>
                  </a:cxn>
                  <a:cxn ang="0">
                    <a:pos x="50" y="30"/>
                  </a:cxn>
                  <a:cxn ang="0">
                    <a:pos x="62" y="32"/>
                  </a:cxn>
                  <a:cxn ang="0">
                    <a:pos x="66" y="39"/>
                  </a:cxn>
                  <a:cxn ang="0">
                    <a:pos x="69" y="46"/>
                  </a:cxn>
                  <a:cxn ang="0">
                    <a:pos x="59" y="50"/>
                  </a:cxn>
                  <a:cxn ang="0">
                    <a:pos x="55" y="55"/>
                  </a:cxn>
                  <a:cxn ang="0">
                    <a:pos x="61" y="60"/>
                  </a:cxn>
                  <a:cxn ang="0">
                    <a:pos x="74" y="74"/>
                  </a:cxn>
                  <a:cxn ang="0">
                    <a:pos x="86" y="88"/>
                  </a:cxn>
                  <a:cxn ang="0">
                    <a:pos x="94" y="98"/>
                  </a:cxn>
                  <a:cxn ang="0">
                    <a:pos x="95" y="105"/>
                  </a:cxn>
                  <a:cxn ang="0">
                    <a:pos x="103" y="112"/>
                  </a:cxn>
                  <a:cxn ang="0">
                    <a:pos x="109" y="129"/>
                  </a:cxn>
                  <a:cxn ang="0">
                    <a:pos x="105" y="143"/>
                  </a:cxn>
                  <a:cxn ang="0">
                    <a:pos x="98" y="143"/>
                  </a:cxn>
                  <a:cxn ang="0">
                    <a:pos x="89" y="146"/>
                  </a:cxn>
                  <a:cxn ang="0">
                    <a:pos x="82" y="151"/>
                  </a:cxn>
                  <a:cxn ang="0">
                    <a:pos x="75" y="145"/>
                  </a:cxn>
                  <a:cxn ang="0">
                    <a:pos x="78" y="129"/>
                  </a:cxn>
                  <a:cxn ang="0">
                    <a:pos x="79" y="121"/>
                  </a:cxn>
                  <a:cxn ang="0">
                    <a:pos x="74" y="115"/>
                  </a:cxn>
                  <a:cxn ang="0">
                    <a:pos x="69" y="110"/>
                  </a:cxn>
                  <a:cxn ang="0">
                    <a:pos x="67" y="94"/>
                  </a:cxn>
                  <a:cxn ang="0">
                    <a:pos x="63" y="87"/>
                  </a:cxn>
                  <a:cxn ang="0">
                    <a:pos x="58" y="80"/>
                  </a:cxn>
                  <a:cxn ang="0">
                    <a:pos x="50" y="74"/>
                  </a:cxn>
                  <a:cxn ang="0">
                    <a:pos x="42" y="77"/>
                  </a:cxn>
                  <a:cxn ang="0">
                    <a:pos x="35" y="82"/>
                  </a:cxn>
                  <a:cxn ang="0">
                    <a:pos x="30" y="77"/>
                  </a:cxn>
                  <a:cxn ang="0">
                    <a:pos x="21" y="79"/>
                  </a:cxn>
                  <a:cxn ang="0">
                    <a:pos x="13" y="87"/>
                  </a:cxn>
                  <a:cxn ang="0">
                    <a:pos x="10" y="82"/>
                  </a:cxn>
                  <a:cxn ang="0">
                    <a:pos x="14" y="68"/>
                  </a:cxn>
                  <a:cxn ang="0">
                    <a:pos x="13" y="57"/>
                  </a:cxn>
                  <a:cxn ang="0">
                    <a:pos x="8" y="50"/>
                  </a:cxn>
                  <a:cxn ang="0">
                    <a:pos x="5" y="44"/>
                  </a:cxn>
                  <a:cxn ang="0">
                    <a:pos x="2" y="36"/>
                  </a:cxn>
                  <a:cxn ang="0">
                    <a:pos x="0" y="32"/>
                  </a:cxn>
                  <a:cxn ang="0">
                    <a:pos x="2" y="28"/>
                  </a:cxn>
                  <a:cxn ang="0">
                    <a:pos x="5" y="25"/>
                  </a:cxn>
                  <a:cxn ang="0">
                    <a:pos x="14" y="16"/>
                  </a:cxn>
                  <a:cxn ang="0">
                    <a:pos x="22" y="21"/>
                  </a:cxn>
                  <a:cxn ang="0">
                    <a:pos x="21" y="6"/>
                  </a:cxn>
                  <a:cxn ang="0">
                    <a:pos x="29" y="0"/>
                  </a:cxn>
                </a:cxnLst>
                <a:rect l="0" t="0" r="r" b="b"/>
                <a:pathLst>
                  <a:path w="109" h="152">
                    <a:moveTo>
                      <a:pt x="29" y="2"/>
                    </a:moveTo>
                    <a:lnTo>
                      <a:pt x="31" y="6"/>
                    </a:lnTo>
                    <a:lnTo>
                      <a:pt x="37" y="13"/>
                    </a:lnTo>
                    <a:lnTo>
                      <a:pt x="39" y="14"/>
                    </a:lnTo>
                    <a:lnTo>
                      <a:pt x="41" y="17"/>
                    </a:lnTo>
                    <a:lnTo>
                      <a:pt x="39" y="22"/>
                    </a:lnTo>
                    <a:lnTo>
                      <a:pt x="41" y="24"/>
                    </a:lnTo>
                    <a:lnTo>
                      <a:pt x="45" y="28"/>
                    </a:lnTo>
                    <a:lnTo>
                      <a:pt x="50" y="30"/>
                    </a:lnTo>
                    <a:lnTo>
                      <a:pt x="55" y="28"/>
                    </a:lnTo>
                    <a:lnTo>
                      <a:pt x="59" y="28"/>
                    </a:lnTo>
                    <a:lnTo>
                      <a:pt x="62" y="32"/>
                    </a:lnTo>
                    <a:lnTo>
                      <a:pt x="63" y="35"/>
                    </a:lnTo>
                    <a:lnTo>
                      <a:pt x="65" y="36"/>
                    </a:lnTo>
                    <a:lnTo>
                      <a:pt x="66" y="39"/>
                    </a:lnTo>
                    <a:lnTo>
                      <a:pt x="67" y="41"/>
                    </a:lnTo>
                    <a:lnTo>
                      <a:pt x="69" y="44"/>
                    </a:lnTo>
                    <a:lnTo>
                      <a:pt x="69" y="46"/>
                    </a:lnTo>
                    <a:lnTo>
                      <a:pt x="65" y="50"/>
                    </a:lnTo>
                    <a:lnTo>
                      <a:pt x="63" y="50"/>
                    </a:lnTo>
                    <a:lnTo>
                      <a:pt x="59" y="50"/>
                    </a:lnTo>
                    <a:lnTo>
                      <a:pt x="58" y="50"/>
                    </a:lnTo>
                    <a:lnTo>
                      <a:pt x="57" y="52"/>
                    </a:lnTo>
                    <a:lnTo>
                      <a:pt x="55" y="55"/>
                    </a:lnTo>
                    <a:lnTo>
                      <a:pt x="57" y="57"/>
                    </a:lnTo>
                    <a:lnTo>
                      <a:pt x="58" y="58"/>
                    </a:lnTo>
                    <a:lnTo>
                      <a:pt x="61" y="60"/>
                    </a:lnTo>
                    <a:lnTo>
                      <a:pt x="66" y="63"/>
                    </a:lnTo>
                    <a:lnTo>
                      <a:pt x="73" y="69"/>
                    </a:lnTo>
                    <a:lnTo>
                      <a:pt x="74" y="74"/>
                    </a:lnTo>
                    <a:lnTo>
                      <a:pt x="81" y="80"/>
                    </a:lnTo>
                    <a:lnTo>
                      <a:pt x="81" y="83"/>
                    </a:lnTo>
                    <a:lnTo>
                      <a:pt x="86" y="88"/>
                    </a:lnTo>
                    <a:lnTo>
                      <a:pt x="87" y="90"/>
                    </a:lnTo>
                    <a:lnTo>
                      <a:pt x="91" y="93"/>
                    </a:lnTo>
                    <a:lnTo>
                      <a:pt x="94" y="98"/>
                    </a:lnTo>
                    <a:lnTo>
                      <a:pt x="94" y="101"/>
                    </a:lnTo>
                    <a:lnTo>
                      <a:pt x="94" y="102"/>
                    </a:lnTo>
                    <a:lnTo>
                      <a:pt x="95" y="105"/>
                    </a:lnTo>
                    <a:lnTo>
                      <a:pt x="98" y="105"/>
                    </a:lnTo>
                    <a:lnTo>
                      <a:pt x="102" y="108"/>
                    </a:lnTo>
                    <a:lnTo>
                      <a:pt x="103" y="112"/>
                    </a:lnTo>
                    <a:lnTo>
                      <a:pt x="105" y="118"/>
                    </a:lnTo>
                    <a:lnTo>
                      <a:pt x="109" y="126"/>
                    </a:lnTo>
                    <a:lnTo>
                      <a:pt x="109" y="129"/>
                    </a:lnTo>
                    <a:lnTo>
                      <a:pt x="109" y="138"/>
                    </a:lnTo>
                    <a:lnTo>
                      <a:pt x="109" y="141"/>
                    </a:lnTo>
                    <a:lnTo>
                      <a:pt x="105" y="143"/>
                    </a:lnTo>
                    <a:lnTo>
                      <a:pt x="102" y="145"/>
                    </a:lnTo>
                    <a:lnTo>
                      <a:pt x="101" y="145"/>
                    </a:lnTo>
                    <a:lnTo>
                      <a:pt x="98" y="143"/>
                    </a:lnTo>
                    <a:lnTo>
                      <a:pt x="95" y="143"/>
                    </a:lnTo>
                    <a:lnTo>
                      <a:pt x="93" y="143"/>
                    </a:lnTo>
                    <a:lnTo>
                      <a:pt x="89" y="146"/>
                    </a:lnTo>
                    <a:lnTo>
                      <a:pt x="87" y="151"/>
                    </a:lnTo>
                    <a:lnTo>
                      <a:pt x="86" y="152"/>
                    </a:lnTo>
                    <a:lnTo>
                      <a:pt x="82" y="151"/>
                    </a:lnTo>
                    <a:lnTo>
                      <a:pt x="78" y="149"/>
                    </a:lnTo>
                    <a:lnTo>
                      <a:pt x="75" y="146"/>
                    </a:lnTo>
                    <a:lnTo>
                      <a:pt x="75" y="145"/>
                    </a:lnTo>
                    <a:lnTo>
                      <a:pt x="77" y="145"/>
                    </a:lnTo>
                    <a:lnTo>
                      <a:pt x="78" y="141"/>
                    </a:lnTo>
                    <a:lnTo>
                      <a:pt x="78" y="129"/>
                    </a:lnTo>
                    <a:lnTo>
                      <a:pt x="79" y="126"/>
                    </a:lnTo>
                    <a:lnTo>
                      <a:pt x="79" y="123"/>
                    </a:lnTo>
                    <a:lnTo>
                      <a:pt x="79" y="121"/>
                    </a:lnTo>
                    <a:lnTo>
                      <a:pt x="78" y="119"/>
                    </a:lnTo>
                    <a:lnTo>
                      <a:pt x="75" y="118"/>
                    </a:lnTo>
                    <a:lnTo>
                      <a:pt x="74" y="115"/>
                    </a:lnTo>
                    <a:lnTo>
                      <a:pt x="73" y="115"/>
                    </a:lnTo>
                    <a:lnTo>
                      <a:pt x="70" y="113"/>
                    </a:lnTo>
                    <a:lnTo>
                      <a:pt x="69" y="110"/>
                    </a:lnTo>
                    <a:lnTo>
                      <a:pt x="67" y="107"/>
                    </a:lnTo>
                    <a:lnTo>
                      <a:pt x="67" y="99"/>
                    </a:lnTo>
                    <a:lnTo>
                      <a:pt x="67" y="94"/>
                    </a:lnTo>
                    <a:lnTo>
                      <a:pt x="66" y="91"/>
                    </a:lnTo>
                    <a:lnTo>
                      <a:pt x="65" y="88"/>
                    </a:lnTo>
                    <a:lnTo>
                      <a:pt x="63" y="87"/>
                    </a:lnTo>
                    <a:lnTo>
                      <a:pt x="62" y="83"/>
                    </a:lnTo>
                    <a:lnTo>
                      <a:pt x="59" y="83"/>
                    </a:lnTo>
                    <a:lnTo>
                      <a:pt x="58" y="80"/>
                    </a:lnTo>
                    <a:lnTo>
                      <a:pt x="57" y="79"/>
                    </a:lnTo>
                    <a:lnTo>
                      <a:pt x="53" y="74"/>
                    </a:lnTo>
                    <a:lnTo>
                      <a:pt x="50" y="74"/>
                    </a:lnTo>
                    <a:lnTo>
                      <a:pt x="46" y="74"/>
                    </a:lnTo>
                    <a:lnTo>
                      <a:pt x="43" y="74"/>
                    </a:lnTo>
                    <a:lnTo>
                      <a:pt x="42" y="77"/>
                    </a:lnTo>
                    <a:lnTo>
                      <a:pt x="42" y="79"/>
                    </a:lnTo>
                    <a:lnTo>
                      <a:pt x="39" y="80"/>
                    </a:lnTo>
                    <a:lnTo>
                      <a:pt x="35" y="82"/>
                    </a:lnTo>
                    <a:lnTo>
                      <a:pt x="34" y="82"/>
                    </a:lnTo>
                    <a:lnTo>
                      <a:pt x="31" y="80"/>
                    </a:lnTo>
                    <a:lnTo>
                      <a:pt x="30" y="77"/>
                    </a:lnTo>
                    <a:lnTo>
                      <a:pt x="27" y="77"/>
                    </a:lnTo>
                    <a:lnTo>
                      <a:pt x="25" y="77"/>
                    </a:lnTo>
                    <a:lnTo>
                      <a:pt x="21" y="79"/>
                    </a:lnTo>
                    <a:lnTo>
                      <a:pt x="18" y="82"/>
                    </a:lnTo>
                    <a:lnTo>
                      <a:pt x="14" y="83"/>
                    </a:lnTo>
                    <a:lnTo>
                      <a:pt x="13" y="87"/>
                    </a:lnTo>
                    <a:lnTo>
                      <a:pt x="12" y="88"/>
                    </a:lnTo>
                    <a:lnTo>
                      <a:pt x="12" y="87"/>
                    </a:lnTo>
                    <a:lnTo>
                      <a:pt x="10" y="82"/>
                    </a:lnTo>
                    <a:lnTo>
                      <a:pt x="12" y="79"/>
                    </a:lnTo>
                    <a:lnTo>
                      <a:pt x="13" y="71"/>
                    </a:lnTo>
                    <a:lnTo>
                      <a:pt x="14" y="68"/>
                    </a:lnTo>
                    <a:lnTo>
                      <a:pt x="14" y="65"/>
                    </a:lnTo>
                    <a:lnTo>
                      <a:pt x="14" y="61"/>
                    </a:lnTo>
                    <a:lnTo>
                      <a:pt x="13" y="57"/>
                    </a:lnTo>
                    <a:lnTo>
                      <a:pt x="14" y="52"/>
                    </a:lnTo>
                    <a:lnTo>
                      <a:pt x="13" y="50"/>
                    </a:lnTo>
                    <a:lnTo>
                      <a:pt x="8" y="50"/>
                    </a:lnTo>
                    <a:lnTo>
                      <a:pt x="6" y="50"/>
                    </a:lnTo>
                    <a:lnTo>
                      <a:pt x="5" y="50"/>
                    </a:lnTo>
                    <a:lnTo>
                      <a:pt x="5" y="44"/>
                    </a:lnTo>
                    <a:lnTo>
                      <a:pt x="5" y="39"/>
                    </a:lnTo>
                    <a:lnTo>
                      <a:pt x="4" y="36"/>
                    </a:lnTo>
                    <a:lnTo>
                      <a:pt x="2" y="36"/>
                    </a:lnTo>
                    <a:lnTo>
                      <a:pt x="0" y="36"/>
                    </a:lnTo>
                    <a:lnTo>
                      <a:pt x="0" y="35"/>
                    </a:lnTo>
                    <a:lnTo>
                      <a:pt x="0" y="32"/>
                    </a:lnTo>
                    <a:lnTo>
                      <a:pt x="1" y="32"/>
                    </a:lnTo>
                    <a:lnTo>
                      <a:pt x="1" y="30"/>
                    </a:lnTo>
                    <a:lnTo>
                      <a:pt x="2" y="28"/>
                    </a:lnTo>
                    <a:lnTo>
                      <a:pt x="5" y="28"/>
                    </a:lnTo>
                    <a:lnTo>
                      <a:pt x="6" y="28"/>
                    </a:lnTo>
                    <a:lnTo>
                      <a:pt x="5" y="25"/>
                    </a:lnTo>
                    <a:lnTo>
                      <a:pt x="5" y="24"/>
                    </a:lnTo>
                    <a:lnTo>
                      <a:pt x="13" y="19"/>
                    </a:lnTo>
                    <a:lnTo>
                      <a:pt x="14" y="16"/>
                    </a:lnTo>
                    <a:lnTo>
                      <a:pt x="15" y="24"/>
                    </a:lnTo>
                    <a:lnTo>
                      <a:pt x="21" y="22"/>
                    </a:lnTo>
                    <a:lnTo>
                      <a:pt x="22" y="21"/>
                    </a:lnTo>
                    <a:lnTo>
                      <a:pt x="23" y="16"/>
                    </a:lnTo>
                    <a:lnTo>
                      <a:pt x="21" y="11"/>
                    </a:lnTo>
                    <a:lnTo>
                      <a:pt x="21" y="6"/>
                    </a:lnTo>
                    <a:lnTo>
                      <a:pt x="21" y="3"/>
                    </a:lnTo>
                    <a:lnTo>
                      <a:pt x="23" y="0"/>
                    </a:lnTo>
                    <a:lnTo>
                      <a:pt x="29" y="0"/>
                    </a:lnTo>
                    <a:lnTo>
                      <a:pt x="29"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13" name="Freeform 192"/>
              <p:cNvSpPr>
                <a:spLocks/>
              </p:cNvSpPr>
              <p:nvPr/>
            </p:nvSpPr>
            <p:spPr bwMode="auto">
              <a:xfrm>
                <a:off x="6394258" y="2909208"/>
                <a:ext cx="120586" cy="121103"/>
              </a:xfrm>
              <a:custGeom>
                <a:avLst/>
                <a:gdLst/>
                <a:ahLst/>
                <a:cxnLst>
                  <a:cxn ang="0">
                    <a:pos x="60" y="77"/>
                  </a:cxn>
                  <a:cxn ang="0">
                    <a:pos x="50" y="68"/>
                  </a:cxn>
                  <a:cxn ang="0">
                    <a:pos x="46" y="65"/>
                  </a:cxn>
                  <a:cxn ang="0">
                    <a:pos x="48" y="65"/>
                  </a:cxn>
                  <a:cxn ang="0">
                    <a:pos x="48" y="59"/>
                  </a:cxn>
                  <a:cxn ang="0">
                    <a:pos x="50" y="55"/>
                  </a:cxn>
                  <a:cxn ang="0">
                    <a:pos x="54" y="52"/>
                  </a:cxn>
                  <a:cxn ang="0">
                    <a:pos x="64" y="49"/>
                  </a:cxn>
                  <a:cxn ang="0">
                    <a:pos x="70" y="44"/>
                  </a:cxn>
                  <a:cxn ang="0">
                    <a:pos x="78" y="38"/>
                  </a:cxn>
                  <a:cxn ang="0">
                    <a:pos x="81" y="29"/>
                  </a:cxn>
                  <a:cxn ang="0">
                    <a:pos x="81" y="24"/>
                  </a:cxn>
                  <a:cxn ang="0">
                    <a:pos x="84" y="19"/>
                  </a:cxn>
                  <a:cxn ang="0">
                    <a:pos x="93" y="11"/>
                  </a:cxn>
                  <a:cxn ang="0">
                    <a:pos x="94" y="10"/>
                  </a:cxn>
                  <a:cxn ang="0">
                    <a:pos x="93" y="7"/>
                  </a:cxn>
                  <a:cxn ang="0">
                    <a:pos x="89" y="4"/>
                  </a:cxn>
                  <a:cxn ang="0">
                    <a:pos x="84" y="2"/>
                  </a:cxn>
                  <a:cxn ang="0">
                    <a:pos x="78" y="11"/>
                  </a:cxn>
                  <a:cxn ang="0">
                    <a:pos x="64" y="18"/>
                  </a:cxn>
                  <a:cxn ang="0">
                    <a:pos x="57" y="19"/>
                  </a:cxn>
                  <a:cxn ang="0">
                    <a:pos x="46" y="29"/>
                  </a:cxn>
                  <a:cxn ang="0">
                    <a:pos x="37" y="26"/>
                  </a:cxn>
                  <a:cxn ang="0">
                    <a:pos x="28" y="35"/>
                  </a:cxn>
                  <a:cxn ang="0">
                    <a:pos x="12" y="43"/>
                  </a:cxn>
                  <a:cxn ang="0">
                    <a:pos x="0" y="54"/>
                  </a:cxn>
                  <a:cxn ang="0">
                    <a:pos x="2" y="59"/>
                  </a:cxn>
                  <a:cxn ang="0">
                    <a:pos x="8" y="59"/>
                  </a:cxn>
                  <a:cxn ang="0">
                    <a:pos x="14" y="60"/>
                  </a:cxn>
                  <a:cxn ang="0">
                    <a:pos x="16" y="63"/>
                  </a:cxn>
                  <a:cxn ang="0">
                    <a:pos x="13" y="74"/>
                  </a:cxn>
                  <a:cxn ang="0">
                    <a:pos x="16" y="76"/>
                  </a:cxn>
                  <a:cxn ang="0">
                    <a:pos x="12" y="79"/>
                  </a:cxn>
                  <a:cxn ang="0">
                    <a:pos x="8" y="84"/>
                  </a:cxn>
                  <a:cxn ang="0">
                    <a:pos x="10" y="87"/>
                  </a:cxn>
                  <a:cxn ang="0">
                    <a:pos x="13" y="88"/>
                  </a:cxn>
                  <a:cxn ang="0">
                    <a:pos x="10" y="90"/>
                  </a:cxn>
                  <a:cxn ang="0">
                    <a:pos x="12" y="91"/>
                  </a:cxn>
                  <a:cxn ang="0">
                    <a:pos x="14" y="95"/>
                  </a:cxn>
                  <a:cxn ang="0">
                    <a:pos x="17" y="93"/>
                  </a:cxn>
                  <a:cxn ang="0">
                    <a:pos x="20" y="90"/>
                  </a:cxn>
                  <a:cxn ang="0">
                    <a:pos x="21" y="88"/>
                  </a:cxn>
                  <a:cxn ang="0">
                    <a:pos x="25" y="91"/>
                  </a:cxn>
                  <a:cxn ang="0">
                    <a:pos x="28" y="91"/>
                  </a:cxn>
                  <a:cxn ang="0">
                    <a:pos x="33" y="93"/>
                  </a:cxn>
                  <a:cxn ang="0">
                    <a:pos x="42" y="85"/>
                  </a:cxn>
                  <a:cxn ang="0">
                    <a:pos x="52" y="84"/>
                  </a:cxn>
                  <a:cxn ang="0">
                    <a:pos x="61" y="79"/>
                  </a:cxn>
                </a:cxnLst>
                <a:rect l="0" t="0" r="r" b="b"/>
                <a:pathLst>
                  <a:path w="96" h="95">
                    <a:moveTo>
                      <a:pt x="61" y="79"/>
                    </a:moveTo>
                    <a:lnTo>
                      <a:pt x="60" y="77"/>
                    </a:lnTo>
                    <a:lnTo>
                      <a:pt x="53" y="71"/>
                    </a:lnTo>
                    <a:lnTo>
                      <a:pt x="50" y="68"/>
                    </a:lnTo>
                    <a:lnTo>
                      <a:pt x="46" y="66"/>
                    </a:lnTo>
                    <a:lnTo>
                      <a:pt x="46" y="65"/>
                    </a:lnTo>
                    <a:lnTo>
                      <a:pt x="46" y="62"/>
                    </a:lnTo>
                    <a:lnTo>
                      <a:pt x="48" y="65"/>
                    </a:lnTo>
                    <a:lnTo>
                      <a:pt x="48" y="63"/>
                    </a:lnTo>
                    <a:lnTo>
                      <a:pt x="48" y="59"/>
                    </a:lnTo>
                    <a:lnTo>
                      <a:pt x="48" y="57"/>
                    </a:lnTo>
                    <a:lnTo>
                      <a:pt x="50" y="55"/>
                    </a:lnTo>
                    <a:lnTo>
                      <a:pt x="53" y="54"/>
                    </a:lnTo>
                    <a:lnTo>
                      <a:pt x="54" y="52"/>
                    </a:lnTo>
                    <a:lnTo>
                      <a:pt x="61" y="51"/>
                    </a:lnTo>
                    <a:lnTo>
                      <a:pt x="64" y="49"/>
                    </a:lnTo>
                    <a:lnTo>
                      <a:pt x="65" y="48"/>
                    </a:lnTo>
                    <a:lnTo>
                      <a:pt x="70" y="44"/>
                    </a:lnTo>
                    <a:lnTo>
                      <a:pt x="74" y="40"/>
                    </a:lnTo>
                    <a:lnTo>
                      <a:pt x="78" y="38"/>
                    </a:lnTo>
                    <a:lnTo>
                      <a:pt x="81" y="37"/>
                    </a:lnTo>
                    <a:lnTo>
                      <a:pt x="81" y="29"/>
                    </a:lnTo>
                    <a:lnTo>
                      <a:pt x="80" y="27"/>
                    </a:lnTo>
                    <a:lnTo>
                      <a:pt x="81" y="24"/>
                    </a:lnTo>
                    <a:lnTo>
                      <a:pt x="82" y="21"/>
                    </a:lnTo>
                    <a:lnTo>
                      <a:pt x="84" y="19"/>
                    </a:lnTo>
                    <a:lnTo>
                      <a:pt x="92" y="11"/>
                    </a:lnTo>
                    <a:lnTo>
                      <a:pt x="93" y="11"/>
                    </a:lnTo>
                    <a:lnTo>
                      <a:pt x="96" y="11"/>
                    </a:lnTo>
                    <a:lnTo>
                      <a:pt x="94" y="10"/>
                    </a:lnTo>
                    <a:lnTo>
                      <a:pt x="94" y="8"/>
                    </a:lnTo>
                    <a:lnTo>
                      <a:pt x="93" y="7"/>
                    </a:lnTo>
                    <a:lnTo>
                      <a:pt x="92" y="7"/>
                    </a:lnTo>
                    <a:lnTo>
                      <a:pt x="89" y="4"/>
                    </a:lnTo>
                    <a:lnTo>
                      <a:pt x="86" y="0"/>
                    </a:lnTo>
                    <a:lnTo>
                      <a:pt x="84" y="2"/>
                    </a:lnTo>
                    <a:lnTo>
                      <a:pt x="81" y="7"/>
                    </a:lnTo>
                    <a:lnTo>
                      <a:pt x="78" y="11"/>
                    </a:lnTo>
                    <a:lnTo>
                      <a:pt x="70" y="16"/>
                    </a:lnTo>
                    <a:lnTo>
                      <a:pt x="64" y="18"/>
                    </a:lnTo>
                    <a:lnTo>
                      <a:pt x="58" y="18"/>
                    </a:lnTo>
                    <a:lnTo>
                      <a:pt x="57" y="19"/>
                    </a:lnTo>
                    <a:lnTo>
                      <a:pt x="58" y="27"/>
                    </a:lnTo>
                    <a:lnTo>
                      <a:pt x="46" y="29"/>
                    </a:lnTo>
                    <a:lnTo>
                      <a:pt x="42" y="27"/>
                    </a:lnTo>
                    <a:lnTo>
                      <a:pt x="37" y="26"/>
                    </a:lnTo>
                    <a:lnTo>
                      <a:pt x="34" y="27"/>
                    </a:lnTo>
                    <a:lnTo>
                      <a:pt x="28" y="35"/>
                    </a:lnTo>
                    <a:lnTo>
                      <a:pt x="22" y="38"/>
                    </a:lnTo>
                    <a:lnTo>
                      <a:pt x="12" y="43"/>
                    </a:lnTo>
                    <a:lnTo>
                      <a:pt x="8" y="44"/>
                    </a:lnTo>
                    <a:lnTo>
                      <a:pt x="0" y="54"/>
                    </a:lnTo>
                    <a:lnTo>
                      <a:pt x="0" y="55"/>
                    </a:lnTo>
                    <a:lnTo>
                      <a:pt x="2" y="59"/>
                    </a:lnTo>
                    <a:lnTo>
                      <a:pt x="4" y="60"/>
                    </a:lnTo>
                    <a:lnTo>
                      <a:pt x="8" y="59"/>
                    </a:lnTo>
                    <a:lnTo>
                      <a:pt x="10" y="60"/>
                    </a:lnTo>
                    <a:lnTo>
                      <a:pt x="14" y="60"/>
                    </a:lnTo>
                    <a:lnTo>
                      <a:pt x="17" y="62"/>
                    </a:lnTo>
                    <a:lnTo>
                      <a:pt x="16" y="63"/>
                    </a:lnTo>
                    <a:lnTo>
                      <a:pt x="14" y="68"/>
                    </a:lnTo>
                    <a:lnTo>
                      <a:pt x="13" y="74"/>
                    </a:lnTo>
                    <a:lnTo>
                      <a:pt x="13" y="76"/>
                    </a:lnTo>
                    <a:lnTo>
                      <a:pt x="16" y="76"/>
                    </a:lnTo>
                    <a:lnTo>
                      <a:pt x="12" y="77"/>
                    </a:lnTo>
                    <a:lnTo>
                      <a:pt x="12" y="79"/>
                    </a:lnTo>
                    <a:lnTo>
                      <a:pt x="9" y="80"/>
                    </a:lnTo>
                    <a:lnTo>
                      <a:pt x="8" y="84"/>
                    </a:lnTo>
                    <a:lnTo>
                      <a:pt x="6" y="87"/>
                    </a:lnTo>
                    <a:lnTo>
                      <a:pt x="10" y="87"/>
                    </a:lnTo>
                    <a:lnTo>
                      <a:pt x="13" y="87"/>
                    </a:lnTo>
                    <a:lnTo>
                      <a:pt x="13" y="88"/>
                    </a:lnTo>
                    <a:lnTo>
                      <a:pt x="12" y="90"/>
                    </a:lnTo>
                    <a:lnTo>
                      <a:pt x="10" y="90"/>
                    </a:lnTo>
                    <a:lnTo>
                      <a:pt x="10" y="91"/>
                    </a:lnTo>
                    <a:lnTo>
                      <a:pt x="12" y="91"/>
                    </a:lnTo>
                    <a:lnTo>
                      <a:pt x="13" y="93"/>
                    </a:lnTo>
                    <a:lnTo>
                      <a:pt x="14" y="95"/>
                    </a:lnTo>
                    <a:lnTo>
                      <a:pt x="16" y="95"/>
                    </a:lnTo>
                    <a:lnTo>
                      <a:pt x="17" y="93"/>
                    </a:lnTo>
                    <a:lnTo>
                      <a:pt x="18" y="91"/>
                    </a:lnTo>
                    <a:lnTo>
                      <a:pt x="20" y="90"/>
                    </a:lnTo>
                    <a:lnTo>
                      <a:pt x="18" y="88"/>
                    </a:lnTo>
                    <a:lnTo>
                      <a:pt x="21" y="88"/>
                    </a:lnTo>
                    <a:lnTo>
                      <a:pt x="22" y="91"/>
                    </a:lnTo>
                    <a:lnTo>
                      <a:pt x="25" y="91"/>
                    </a:lnTo>
                    <a:lnTo>
                      <a:pt x="26" y="93"/>
                    </a:lnTo>
                    <a:lnTo>
                      <a:pt x="28" y="91"/>
                    </a:lnTo>
                    <a:lnTo>
                      <a:pt x="30" y="91"/>
                    </a:lnTo>
                    <a:lnTo>
                      <a:pt x="33" y="93"/>
                    </a:lnTo>
                    <a:lnTo>
                      <a:pt x="36" y="90"/>
                    </a:lnTo>
                    <a:lnTo>
                      <a:pt x="42" y="85"/>
                    </a:lnTo>
                    <a:lnTo>
                      <a:pt x="48" y="84"/>
                    </a:lnTo>
                    <a:lnTo>
                      <a:pt x="52" y="84"/>
                    </a:lnTo>
                    <a:lnTo>
                      <a:pt x="56" y="84"/>
                    </a:lnTo>
                    <a:lnTo>
                      <a:pt x="61" y="79"/>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14" name="Freeform 193"/>
              <p:cNvSpPr>
                <a:spLocks/>
              </p:cNvSpPr>
              <p:nvPr/>
            </p:nvSpPr>
            <p:spPr bwMode="auto">
              <a:xfrm>
                <a:off x="6394258" y="2909208"/>
                <a:ext cx="120586" cy="121103"/>
              </a:xfrm>
              <a:custGeom>
                <a:avLst/>
                <a:gdLst/>
                <a:ahLst/>
                <a:cxnLst>
                  <a:cxn ang="0">
                    <a:pos x="60" y="77"/>
                  </a:cxn>
                  <a:cxn ang="0">
                    <a:pos x="50" y="68"/>
                  </a:cxn>
                  <a:cxn ang="0">
                    <a:pos x="46" y="65"/>
                  </a:cxn>
                  <a:cxn ang="0">
                    <a:pos x="48" y="65"/>
                  </a:cxn>
                  <a:cxn ang="0">
                    <a:pos x="48" y="59"/>
                  </a:cxn>
                  <a:cxn ang="0">
                    <a:pos x="50" y="55"/>
                  </a:cxn>
                  <a:cxn ang="0">
                    <a:pos x="54" y="52"/>
                  </a:cxn>
                  <a:cxn ang="0">
                    <a:pos x="64" y="49"/>
                  </a:cxn>
                  <a:cxn ang="0">
                    <a:pos x="70" y="44"/>
                  </a:cxn>
                  <a:cxn ang="0">
                    <a:pos x="78" y="38"/>
                  </a:cxn>
                  <a:cxn ang="0">
                    <a:pos x="81" y="29"/>
                  </a:cxn>
                  <a:cxn ang="0">
                    <a:pos x="81" y="24"/>
                  </a:cxn>
                  <a:cxn ang="0">
                    <a:pos x="84" y="19"/>
                  </a:cxn>
                  <a:cxn ang="0">
                    <a:pos x="93" y="11"/>
                  </a:cxn>
                  <a:cxn ang="0">
                    <a:pos x="94" y="10"/>
                  </a:cxn>
                  <a:cxn ang="0">
                    <a:pos x="93" y="7"/>
                  </a:cxn>
                  <a:cxn ang="0">
                    <a:pos x="89" y="4"/>
                  </a:cxn>
                  <a:cxn ang="0">
                    <a:pos x="84" y="2"/>
                  </a:cxn>
                  <a:cxn ang="0">
                    <a:pos x="78" y="11"/>
                  </a:cxn>
                  <a:cxn ang="0">
                    <a:pos x="64" y="18"/>
                  </a:cxn>
                  <a:cxn ang="0">
                    <a:pos x="57" y="19"/>
                  </a:cxn>
                  <a:cxn ang="0">
                    <a:pos x="46" y="29"/>
                  </a:cxn>
                  <a:cxn ang="0">
                    <a:pos x="37" y="26"/>
                  </a:cxn>
                  <a:cxn ang="0">
                    <a:pos x="28" y="35"/>
                  </a:cxn>
                  <a:cxn ang="0">
                    <a:pos x="12" y="43"/>
                  </a:cxn>
                  <a:cxn ang="0">
                    <a:pos x="0" y="54"/>
                  </a:cxn>
                  <a:cxn ang="0">
                    <a:pos x="2" y="59"/>
                  </a:cxn>
                  <a:cxn ang="0">
                    <a:pos x="8" y="59"/>
                  </a:cxn>
                  <a:cxn ang="0">
                    <a:pos x="14" y="60"/>
                  </a:cxn>
                  <a:cxn ang="0">
                    <a:pos x="16" y="63"/>
                  </a:cxn>
                  <a:cxn ang="0">
                    <a:pos x="13" y="74"/>
                  </a:cxn>
                  <a:cxn ang="0">
                    <a:pos x="16" y="76"/>
                  </a:cxn>
                  <a:cxn ang="0">
                    <a:pos x="12" y="79"/>
                  </a:cxn>
                  <a:cxn ang="0">
                    <a:pos x="8" y="84"/>
                  </a:cxn>
                  <a:cxn ang="0">
                    <a:pos x="10" y="87"/>
                  </a:cxn>
                  <a:cxn ang="0">
                    <a:pos x="13" y="88"/>
                  </a:cxn>
                  <a:cxn ang="0">
                    <a:pos x="10" y="90"/>
                  </a:cxn>
                  <a:cxn ang="0">
                    <a:pos x="12" y="91"/>
                  </a:cxn>
                  <a:cxn ang="0">
                    <a:pos x="14" y="95"/>
                  </a:cxn>
                  <a:cxn ang="0">
                    <a:pos x="17" y="93"/>
                  </a:cxn>
                  <a:cxn ang="0">
                    <a:pos x="20" y="90"/>
                  </a:cxn>
                  <a:cxn ang="0">
                    <a:pos x="21" y="88"/>
                  </a:cxn>
                  <a:cxn ang="0">
                    <a:pos x="25" y="91"/>
                  </a:cxn>
                  <a:cxn ang="0">
                    <a:pos x="28" y="91"/>
                  </a:cxn>
                  <a:cxn ang="0">
                    <a:pos x="33" y="93"/>
                  </a:cxn>
                  <a:cxn ang="0">
                    <a:pos x="42" y="85"/>
                  </a:cxn>
                  <a:cxn ang="0">
                    <a:pos x="52" y="84"/>
                  </a:cxn>
                  <a:cxn ang="0">
                    <a:pos x="61" y="79"/>
                  </a:cxn>
                </a:cxnLst>
                <a:rect l="0" t="0" r="r" b="b"/>
                <a:pathLst>
                  <a:path w="96" h="95">
                    <a:moveTo>
                      <a:pt x="61" y="79"/>
                    </a:moveTo>
                    <a:lnTo>
                      <a:pt x="60" y="77"/>
                    </a:lnTo>
                    <a:lnTo>
                      <a:pt x="53" y="71"/>
                    </a:lnTo>
                    <a:lnTo>
                      <a:pt x="50" y="68"/>
                    </a:lnTo>
                    <a:lnTo>
                      <a:pt x="46" y="66"/>
                    </a:lnTo>
                    <a:lnTo>
                      <a:pt x="46" y="65"/>
                    </a:lnTo>
                    <a:lnTo>
                      <a:pt x="46" y="62"/>
                    </a:lnTo>
                    <a:lnTo>
                      <a:pt x="48" y="65"/>
                    </a:lnTo>
                    <a:lnTo>
                      <a:pt x="48" y="63"/>
                    </a:lnTo>
                    <a:lnTo>
                      <a:pt x="48" y="59"/>
                    </a:lnTo>
                    <a:lnTo>
                      <a:pt x="48" y="57"/>
                    </a:lnTo>
                    <a:lnTo>
                      <a:pt x="50" y="55"/>
                    </a:lnTo>
                    <a:lnTo>
                      <a:pt x="53" y="54"/>
                    </a:lnTo>
                    <a:lnTo>
                      <a:pt x="54" y="52"/>
                    </a:lnTo>
                    <a:lnTo>
                      <a:pt x="61" y="51"/>
                    </a:lnTo>
                    <a:lnTo>
                      <a:pt x="64" y="49"/>
                    </a:lnTo>
                    <a:lnTo>
                      <a:pt x="65" y="48"/>
                    </a:lnTo>
                    <a:lnTo>
                      <a:pt x="70" y="44"/>
                    </a:lnTo>
                    <a:lnTo>
                      <a:pt x="74" y="40"/>
                    </a:lnTo>
                    <a:lnTo>
                      <a:pt x="78" y="38"/>
                    </a:lnTo>
                    <a:lnTo>
                      <a:pt x="81" y="37"/>
                    </a:lnTo>
                    <a:lnTo>
                      <a:pt x="81" y="29"/>
                    </a:lnTo>
                    <a:lnTo>
                      <a:pt x="80" y="27"/>
                    </a:lnTo>
                    <a:lnTo>
                      <a:pt x="81" y="24"/>
                    </a:lnTo>
                    <a:lnTo>
                      <a:pt x="82" y="21"/>
                    </a:lnTo>
                    <a:lnTo>
                      <a:pt x="84" y="19"/>
                    </a:lnTo>
                    <a:lnTo>
                      <a:pt x="92" y="11"/>
                    </a:lnTo>
                    <a:lnTo>
                      <a:pt x="93" y="11"/>
                    </a:lnTo>
                    <a:lnTo>
                      <a:pt x="96" y="11"/>
                    </a:lnTo>
                    <a:lnTo>
                      <a:pt x="94" y="10"/>
                    </a:lnTo>
                    <a:lnTo>
                      <a:pt x="94" y="8"/>
                    </a:lnTo>
                    <a:lnTo>
                      <a:pt x="93" y="7"/>
                    </a:lnTo>
                    <a:lnTo>
                      <a:pt x="92" y="7"/>
                    </a:lnTo>
                    <a:lnTo>
                      <a:pt x="89" y="4"/>
                    </a:lnTo>
                    <a:lnTo>
                      <a:pt x="86" y="0"/>
                    </a:lnTo>
                    <a:lnTo>
                      <a:pt x="84" y="2"/>
                    </a:lnTo>
                    <a:lnTo>
                      <a:pt x="81" y="7"/>
                    </a:lnTo>
                    <a:lnTo>
                      <a:pt x="78" y="11"/>
                    </a:lnTo>
                    <a:lnTo>
                      <a:pt x="70" y="16"/>
                    </a:lnTo>
                    <a:lnTo>
                      <a:pt x="64" y="18"/>
                    </a:lnTo>
                    <a:lnTo>
                      <a:pt x="58" y="18"/>
                    </a:lnTo>
                    <a:lnTo>
                      <a:pt x="57" y="19"/>
                    </a:lnTo>
                    <a:lnTo>
                      <a:pt x="58" y="27"/>
                    </a:lnTo>
                    <a:lnTo>
                      <a:pt x="46" y="29"/>
                    </a:lnTo>
                    <a:lnTo>
                      <a:pt x="42" y="27"/>
                    </a:lnTo>
                    <a:lnTo>
                      <a:pt x="37" y="26"/>
                    </a:lnTo>
                    <a:lnTo>
                      <a:pt x="34" y="27"/>
                    </a:lnTo>
                    <a:lnTo>
                      <a:pt x="28" y="35"/>
                    </a:lnTo>
                    <a:lnTo>
                      <a:pt x="22" y="38"/>
                    </a:lnTo>
                    <a:lnTo>
                      <a:pt x="12" y="43"/>
                    </a:lnTo>
                    <a:lnTo>
                      <a:pt x="8" y="44"/>
                    </a:lnTo>
                    <a:lnTo>
                      <a:pt x="0" y="54"/>
                    </a:lnTo>
                    <a:lnTo>
                      <a:pt x="0" y="55"/>
                    </a:lnTo>
                    <a:lnTo>
                      <a:pt x="2" y="59"/>
                    </a:lnTo>
                    <a:lnTo>
                      <a:pt x="4" y="60"/>
                    </a:lnTo>
                    <a:lnTo>
                      <a:pt x="8" y="59"/>
                    </a:lnTo>
                    <a:lnTo>
                      <a:pt x="10" y="60"/>
                    </a:lnTo>
                    <a:lnTo>
                      <a:pt x="14" y="60"/>
                    </a:lnTo>
                    <a:lnTo>
                      <a:pt x="17" y="62"/>
                    </a:lnTo>
                    <a:lnTo>
                      <a:pt x="16" y="63"/>
                    </a:lnTo>
                    <a:lnTo>
                      <a:pt x="14" y="68"/>
                    </a:lnTo>
                    <a:lnTo>
                      <a:pt x="13" y="74"/>
                    </a:lnTo>
                    <a:lnTo>
                      <a:pt x="13" y="76"/>
                    </a:lnTo>
                    <a:lnTo>
                      <a:pt x="16" y="76"/>
                    </a:lnTo>
                    <a:lnTo>
                      <a:pt x="12" y="77"/>
                    </a:lnTo>
                    <a:lnTo>
                      <a:pt x="12" y="79"/>
                    </a:lnTo>
                    <a:lnTo>
                      <a:pt x="9" y="80"/>
                    </a:lnTo>
                    <a:lnTo>
                      <a:pt x="8" y="84"/>
                    </a:lnTo>
                    <a:lnTo>
                      <a:pt x="6" y="87"/>
                    </a:lnTo>
                    <a:lnTo>
                      <a:pt x="10" y="87"/>
                    </a:lnTo>
                    <a:lnTo>
                      <a:pt x="13" y="87"/>
                    </a:lnTo>
                    <a:lnTo>
                      <a:pt x="13" y="88"/>
                    </a:lnTo>
                    <a:lnTo>
                      <a:pt x="12" y="90"/>
                    </a:lnTo>
                    <a:lnTo>
                      <a:pt x="10" y="90"/>
                    </a:lnTo>
                    <a:lnTo>
                      <a:pt x="10" y="91"/>
                    </a:lnTo>
                    <a:lnTo>
                      <a:pt x="12" y="91"/>
                    </a:lnTo>
                    <a:lnTo>
                      <a:pt x="13" y="93"/>
                    </a:lnTo>
                    <a:lnTo>
                      <a:pt x="14" y="95"/>
                    </a:lnTo>
                    <a:lnTo>
                      <a:pt x="16" y="95"/>
                    </a:lnTo>
                    <a:lnTo>
                      <a:pt x="17" y="93"/>
                    </a:lnTo>
                    <a:lnTo>
                      <a:pt x="18" y="91"/>
                    </a:lnTo>
                    <a:lnTo>
                      <a:pt x="20" y="90"/>
                    </a:lnTo>
                    <a:lnTo>
                      <a:pt x="18" y="88"/>
                    </a:lnTo>
                    <a:lnTo>
                      <a:pt x="21" y="88"/>
                    </a:lnTo>
                    <a:lnTo>
                      <a:pt x="22" y="91"/>
                    </a:lnTo>
                    <a:lnTo>
                      <a:pt x="25" y="91"/>
                    </a:lnTo>
                    <a:lnTo>
                      <a:pt x="26" y="93"/>
                    </a:lnTo>
                    <a:lnTo>
                      <a:pt x="28" y="91"/>
                    </a:lnTo>
                    <a:lnTo>
                      <a:pt x="30" y="91"/>
                    </a:lnTo>
                    <a:lnTo>
                      <a:pt x="33" y="93"/>
                    </a:lnTo>
                    <a:lnTo>
                      <a:pt x="36" y="90"/>
                    </a:lnTo>
                    <a:lnTo>
                      <a:pt x="42" y="85"/>
                    </a:lnTo>
                    <a:lnTo>
                      <a:pt x="48" y="84"/>
                    </a:lnTo>
                    <a:lnTo>
                      <a:pt x="52" y="84"/>
                    </a:lnTo>
                    <a:lnTo>
                      <a:pt x="56" y="84"/>
                    </a:lnTo>
                    <a:lnTo>
                      <a:pt x="61" y="79"/>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15" name="Freeform 194"/>
              <p:cNvSpPr>
                <a:spLocks/>
              </p:cNvSpPr>
              <p:nvPr/>
            </p:nvSpPr>
            <p:spPr bwMode="auto">
              <a:xfrm>
                <a:off x="6103056" y="3771900"/>
                <a:ext cx="189859" cy="189139"/>
              </a:xfrm>
              <a:custGeom>
                <a:avLst/>
                <a:gdLst/>
                <a:ahLst/>
                <a:cxnLst>
                  <a:cxn ang="0">
                    <a:pos x="129" y="5"/>
                  </a:cxn>
                  <a:cxn ang="0">
                    <a:pos x="129" y="8"/>
                  </a:cxn>
                  <a:cxn ang="0">
                    <a:pos x="133" y="13"/>
                  </a:cxn>
                  <a:cxn ang="0">
                    <a:pos x="129" y="14"/>
                  </a:cxn>
                  <a:cxn ang="0">
                    <a:pos x="127" y="19"/>
                  </a:cxn>
                  <a:cxn ang="0">
                    <a:pos x="127" y="22"/>
                  </a:cxn>
                  <a:cxn ang="0">
                    <a:pos x="131" y="27"/>
                  </a:cxn>
                  <a:cxn ang="0">
                    <a:pos x="135" y="39"/>
                  </a:cxn>
                  <a:cxn ang="0">
                    <a:pos x="135" y="44"/>
                  </a:cxn>
                  <a:cxn ang="0">
                    <a:pos x="151" y="61"/>
                  </a:cxn>
                  <a:cxn ang="0">
                    <a:pos x="143" y="64"/>
                  </a:cxn>
                  <a:cxn ang="0">
                    <a:pos x="136" y="61"/>
                  </a:cxn>
                  <a:cxn ang="0">
                    <a:pos x="131" y="69"/>
                  </a:cxn>
                  <a:cxn ang="0">
                    <a:pos x="129" y="79"/>
                  </a:cxn>
                  <a:cxn ang="0">
                    <a:pos x="127" y="90"/>
                  </a:cxn>
                  <a:cxn ang="0">
                    <a:pos x="119" y="101"/>
                  </a:cxn>
                  <a:cxn ang="0">
                    <a:pos x="111" y="112"/>
                  </a:cxn>
                  <a:cxn ang="0">
                    <a:pos x="112" y="116"/>
                  </a:cxn>
                  <a:cxn ang="0">
                    <a:pos x="112" y="124"/>
                  </a:cxn>
                  <a:cxn ang="0">
                    <a:pos x="109" y="132"/>
                  </a:cxn>
                  <a:cxn ang="0">
                    <a:pos x="108" y="137"/>
                  </a:cxn>
                  <a:cxn ang="0">
                    <a:pos x="103" y="145"/>
                  </a:cxn>
                  <a:cxn ang="0">
                    <a:pos x="88" y="152"/>
                  </a:cxn>
                  <a:cxn ang="0">
                    <a:pos x="84" y="141"/>
                  </a:cxn>
                  <a:cxn ang="0">
                    <a:pos x="76" y="138"/>
                  </a:cxn>
                  <a:cxn ang="0">
                    <a:pos x="71" y="138"/>
                  </a:cxn>
                  <a:cxn ang="0">
                    <a:pos x="63" y="134"/>
                  </a:cxn>
                  <a:cxn ang="0">
                    <a:pos x="60" y="135"/>
                  </a:cxn>
                  <a:cxn ang="0">
                    <a:pos x="52" y="140"/>
                  </a:cxn>
                  <a:cxn ang="0">
                    <a:pos x="46" y="140"/>
                  </a:cxn>
                  <a:cxn ang="0">
                    <a:pos x="42" y="129"/>
                  </a:cxn>
                  <a:cxn ang="0">
                    <a:pos x="36" y="130"/>
                  </a:cxn>
                  <a:cxn ang="0">
                    <a:pos x="32" y="132"/>
                  </a:cxn>
                  <a:cxn ang="0">
                    <a:pos x="26" y="132"/>
                  </a:cxn>
                  <a:cxn ang="0">
                    <a:pos x="20" y="132"/>
                  </a:cxn>
                  <a:cxn ang="0">
                    <a:pos x="18" y="123"/>
                  </a:cxn>
                  <a:cxn ang="0">
                    <a:pos x="15" y="110"/>
                  </a:cxn>
                  <a:cxn ang="0">
                    <a:pos x="15" y="102"/>
                  </a:cxn>
                  <a:cxn ang="0">
                    <a:pos x="11" y="93"/>
                  </a:cxn>
                  <a:cxn ang="0">
                    <a:pos x="6" y="88"/>
                  </a:cxn>
                  <a:cxn ang="0">
                    <a:pos x="3" y="83"/>
                  </a:cxn>
                  <a:cxn ang="0">
                    <a:pos x="0" y="72"/>
                  </a:cxn>
                  <a:cxn ang="0">
                    <a:pos x="0" y="60"/>
                  </a:cxn>
                  <a:cxn ang="0">
                    <a:pos x="4" y="49"/>
                  </a:cxn>
                  <a:cxn ang="0">
                    <a:pos x="8" y="44"/>
                  </a:cxn>
                  <a:cxn ang="0">
                    <a:pos x="24" y="61"/>
                  </a:cxn>
                  <a:cxn ang="0">
                    <a:pos x="32" y="63"/>
                  </a:cxn>
                  <a:cxn ang="0">
                    <a:pos x="40" y="61"/>
                  </a:cxn>
                  <a:cxn ang="0">
                    <a:pos x="48" y="52"/>
                  </a:cxn>
                  <a:cxn ang="0">
                    <a:pos x="59" y="52"/>
                  </a:cxn>
                  <a:cxn ang="0">
                    <a:pos x="67" y="57"/>
                  </a:cxn>
                  <a:cxn ang="0">
                    <a:pos x="75" y="53"/>
                  </a:cxn>
                  <a:cxn ang="0">
                    <a:pos x="83" y="50"/>
                  </a:cxn>
                  <a:cxn ang="0">
                    <a:pos x="88" y="39"/>
                  </a:cxn>
                  <a:cxn ang="0">
                    <a:pos x="99" y="16"/>
                  </a:cxn>
                  <a:cxn ang="0">
                    <a:pos x="103" y="2"/>
                  </a:cxn>
                  <a:cxn ang="0">
                    <a:pos x="124" y="3"/>
                  </a:cxn>
                </a:cxnLst>
                <a:rect l="0" t="0" r="r" b="b"/>
                <a:pathLst>
                  <a:path w="151" h="152">
                    <a:moveTo>
                      <a:pt x="129" y="5"/>
                    </a:moveTo>
                    <a:lnTo>
                      <a:pt x="131" y="5"/>
                    </a:lnTo>
                    <a:lnTo>
                      <a:pt x="129" y="5"/>
                    </a:lnTo>
                    <a:lnTo>
                      <a:pt x="128" y="6"/>
                    </a:lnTo>
                    <a:lnTo>
                      <a:pt x="127" y="6"/>
                    </a:lnTo>
                    <a:lnTo>
                      <a:pt x="129" y="8"/>
                    </a:lnTo>
                    <a:lnTo>
                      <a:pt x="131" y="9"/>
                    </a:lnTo>
                    <a:lnTo>
                      <a:pt x="133" y="9"/>
                    </a:lnTo>
                    <a:lnTo>
                      <a:pt x="133" y="13"/>
                    </a:lnTo>
                    <a:lnTo>
                      <a:pt x="131" y="14"/>
                    </a:lnTo>
                    <a:lnTo>
                      <a:pt x="129" y="13"/>
                    </a:lnTo>
                    <a:lnTo>
                      <a:pt x="129" y="14"/>
                    </a:lnTo>
                    <a:lnTo>
                      <a:pt x="125" y="14"/>
                    </a:lnTo>
                    <a:lnTo>
                      <a:pt x="124" y="16"/>
                    </a:lnTo>
                    <a:lnTo>
                      <a:pt x="127" y="19"/>
                    </a:lnTo>
                    <a:lnTo>
                      <a:pt x="127" y="20"/>
                    </a:lnTo>
                    <a:lnTo>
                      <a:pt x="128" y="20"/>
                    </a:lnTo>
                    <a:lnTo>
                      <a:pt x="127" y="22"/>
                    </a:lnTo>
                    <a:lnTo>
                      <a:pt x="127" y="24"/>
                    </a:lnTo>
                    <a:lnTo>
                      <a:pt x="129" y="25"/>
                    </a:lnTo>
                    <a:lnTo>
                      <a:pt x="131" y="27"/>
                    </a:lnTo>
                    <a:lnTo>
                      <a:pt x="131" y="28"/>
                    </a:lnTo>
                    <a:lnTo>
                      <a:pt x="136" y="38"/>
                    </a:lnTo>
                    <a:lnTo>
                      <a:pt x="135" y="39"/>
                    </a:lnTo>
                    <a:lnTo>
                      <a:pt x="135" y="41"/>
                    </a:lnTo>
                    <a:lnTo>
                      <a:pt x="135" y="42"/>
                    </a:lnTo>
                    <a:lnTo>
                      <a:pt x="135" y="44"/>
                    </a:lnTo>
                    <a:lnTo>
                      <a:pt x="135" y="46"/>
                    </a:lnTo>
                    <a:lnTo>
                      <a:pt x="148" y="60"/>
                    </a:lnTo>
                    <a:lnTo>
                      <a:pt x="151" y="61"/>
                    </a:lnTo>
                    <a:lnTo>
                      <a:pt x="151" y="63"/>
                    </a:lnTo>
                    <a:lnTo>
                      <a:pt x="148" y="63"/>
                    </a:lnTo>
                    <a:lnTo>
                      <a:pt x="143" y="64"/>
                    </a:lnTo>
                    <a:lnTo>
                      <a:pt x="139" y="63"/>
                    </a:lnTo>
                    <a:lnTo>
                      <a:pt x="136" y="60"/>
                    </a:lnTo>
                    <a:lnTo>
                      <a:pt x="136" y="61"/>
                    </a:lnTo>
                    <a:lnTo>
                      <a:pt x="136" y="64"/>
                    </a:lnTo>
                    <a:lnTo>
                      <a:pt x="133" y="66"/>
                    </a:lnTo>
                    <a:lnTo>
                      <a:pt x="131" y="69"/>
                    </a:lnTo>
                    <a:lnTo>
                      <a:pt x="129" y="72"/>
                    </a:lnTo>
                    <a:lnTo>
                      <a:pt x="129" y="75"/>
                    </a:lnTo>
                    <a:lnTo>
                      <a:pt x="129" y="79"/>
                    </a:lnTo>
                    <a:lnTo>
                      <a:pt x="128" y="82"/>
                    </a:lnTo>
                    <a:lnTo>
                      <a:pt x="128" y="88"/>
                    </a:lnTo>
                    <a:lnTo>
                      <a:pt x="127" y="90"/>
                    </a:lnTo>
                    <a:lnTo>
                      <a:pt x="123" y="99"/>
                    </a:lnTo>
                    <a:lnTo>
                      <a:pt x="120" y="102"/>
                    </a:lnTo>
                    <a:lnTo>
                      <a:pt x="119" y="101"/>
                    </a:lnTo>
                    <a:lnTo>
                      <a:pt x="117" y="104"/>
                    </a:lnTo>
                    <a:lnTo>
                      <a:pt x="111" y="110"/>
                    </a:lnTo>
                    <a:lnTo>
                      <a:pt x="111" y="112"/>
                    </a:lnTo>
                    <a:lnTo>
                      <a:pt x="112" y="112"/>
                    </a:lnTo>
                    <a:lnTo>
                      <a:pt x="112" y="115"/>
                    </a:lnTo>
                    <a:lnTo>
                      <a:pt x="112" y="116"/>
                    </a:lnTo>
                    <a:lnTo>
                      <a:pt x="116" y="119"/>
                    </a:lnTo>
                    <a:lnTo>
                      <a:pt x="115" y="126"/>
                    </a:lnTo>
                    <a:lnTo>
                      <a:pt x="112" y="124"/>
                    </a:lnTo>
                    <a:lnTo>
                      <a:pt x="112" y="129"/>
                    </a:lnTo>
                    <a:lnTo>
                      <a:pt x="111" y="132"/>
                    </a:lnTo>
                    <a:lnTo>
                      <a:pt x="109" y="132"/>
                    </a:lnTo>
                    <a:lnTo>
                      <a:pt x="109" y="134"/>
                    </a:lnTo>
                    <a:lnTo>
                      <a:pt x="109" y="135"/>
                    </a:lnTo>
                    <a:lnTo>
                      <a:pt x="108" y="137"/>
                    </a:lnTo>
                    <a:lnTo>
                      <a:pt x="107" y="138"/>
                    </a:lnTo>
                    <a:lnTo>
                      <a:pt x="106" y="141"/>
                    </a:lnTo>
                    <a:lnTo>
                      <a:pt x="103" y="145"/>
                    </a:lnTo>
                    <a:lnTo>
                      <a:pt x="102" y="145"/>
                    </a:lnTo>
                    <a:lnTo>
                      <a:pt x="99" y="146"/>
                    </a:lnTo>
                    <a:lnTo>
                      <a:pt x="88" y="152"/>
                    </a:lnTo>
                    <a:lnTo>
                      <a:pt x="87" y="152"/>
                    </a:lnTo>
                    <a:lnTo>
                      <a:pt x="86" y="145"/>
                    </a:lnTo>
                    <a:lnTo>
                      <a:pt x="84" y="141"/>
                    </a:lnTo>
                    <a:lnTo>
                      <a:pt x="83" y="141"/>
                    </a:lnTo>
                    <a:lnTo>
                      <a:pt x="80" y="138"/>
                    </a:lnTo>
                    <a:lnTo>
                      <a:pt x="76" y="138"/>
                    </a:lnTo>
                    <a:lnTo>
                      <a:pt x="74" y="140"/>
                    </a:lnTo>
                    <a:lnTo>
                      <a:pt x="72" y="140"/>
                    </a:lnTo>
                    <a:lnTo>
                      <a:pt x="71" y="138"/>
                    </a:lnTo>
                    <a:lnTo>
                      <a:pt x="71" y="135"/>
                    </a:lnTo>
                    <a:lnTo>
                      <a:pt x="66" y="135"/>
                    </a:lnTo>
                    <a:lnTo>
                      <a:pt x="63" y="134"/>
                    </a:lnTo>
                    <a:lnTo>
                      <a:pt x="62" y="132"/>
                    </a:lnTo>
                    <a:lnTo>
                      <a:pt x="60" y="134"/>
                    </a:lnTo>
                    <a:lnTo>
                      <a:pt x="60" y="135"/>
                    </a:lnTo>
                    <a:lnTo>
                      <a:pt x="59" y="137"/>
                    </a:lnTo>
                    <a:lnTo>
                      <a:pt x="55" y="138"/>
                    </a:lnTo>
                    <a:lnTo>
                      <a:pt x="52" y="140"/>
                    </a:lnTo>
                    <a:lnTo>
                      <a:pt x="50" y="138"/>
                    </a:lnTo>
                    <a:lnTo>
                      <a:pt x="47" y="140"/>
                    </a:lnTo>
                    <a:lnTo>
                      <a:pt x="46" y="140"/>
                    </a:lnTo>
                    <a:lnTo>
                      <a:pt x="44" y="141"/>
                    </a:lnTo>
                    <a:lnTo>
                      <a:pt x="43" y="135"/>
                    </a:lnTo>
                    <a:lnTo>
                      <a:pt x="42" y="129"/>
                    </a:lnTo>
                    <a:lnTo>
                      <a:pt x="40" y="130"/>
                    </a:lnTo>
                    <a:lnTo>
                      <a:pt x="39" y="132"/>
                    </a:lnTo>
                    <a:lnTo>
                      <a:pt x="36" y="130"/>
                    </a:lnTo>
                    <a:lnTo>
                      <a:pt x="35" y="130"/>
                    </a:lnTo>
                    <a:lnTo>
                      <a:pt x="34" y="132"/>
                    </a:lnTo>
                    <a:lnTo>
                      <a:pt x="32" y="132"/>
                    </a:lnTo>
                    <a:lnTo>
                      <a:pt x="30" y="134"/>
                    </a:lnTo>
                    <a:lnTo>
                      <a:pt x="28" y="132"/>
                    </a:lnTo>
                    <a:lnTo>
                      <a:pt x="26" y="132"/>
                    </a:lnTo>
                    <a:lnTo>
                      <a:pt x="23" y="130"/>
                    </a:lnTo>
                    <a:lnTo>
                      <a:pt x="22" y="130"/>
                    </a:lnTo>
                    <a:lnTo>
                      <a:pt x="20" y="132"/>
                    </a:lnTo>
                    <a:lnTo>
                      <a:pt x="19" y="127"/>
                    </a:lnTo>
                    <a:lnTo>
                      <a:pt x="19" y="124"/>
                    </a:lnTo>
                    <a:lnTo>
                      <a:pt x="18" y="123"/>
                    </a:lnTo>
                    <a:lnTo>
                      <a:pt x="16" y="115"/>
                    </a:lnTo>
                    <a:lnTo>
                      <a:pt x="15" y="112"/>
                    </a:lnTo>
                    <a:lnTo>
                      <a:pt x="15" y="110"/>
                    </a:lnTo>
                    <a:lnTo>
                      <a:pt x="16" y="108"/>
                    </a:lnTo>
                    <a:lnTo>
                      <a:pt x="16" y="107"/>
                    </a:lnTo>
                    <a:lnTo>
                      <a:pt x="15" y="102"/>
                    </a:lnTo>
                    <a:lnTo>
                      <a:pt x="15" y="101"/>
                    </a:lnTo>
                    <a:lnTo>
                      <a:pt x="12" y="94"/>
                    </a:lnTo>
                    <a:lnTo>
                      <a:pt x="11" y="93"/>
                    </a:lnTo>
                    <a:lnTo>
                      <a:pt x="10" y="91"/>
                    </a:lnTo>
                    <a:lnTo>
                      <a:pt x="7" y="90"/>
                    </a:lnTo>
                    <a:lnTo>
                      <a:pt x="6" y="88"/>
                    </a:lnTo>
                    <a:lnTo>
                      <a:pt x="4" y="88"/>
                    </a:lnTo>
                    <a:lnTo>
                      <a:pt x="3" y="86"/>
                    </a:lnTo>
                    <a:lnTo>
                      <a:pt x="3" y="83"/>
                    </a:lnTo>
                    <a:lnTo>
                      <a:pt x="3" y="77"/>
                    </a:lnTo>
                    <a:lnTo>
                      <a:pt x="2" y="72"/>
                    </a:lnTo>
                    <a:lnTo>
                      <a:pt x="0" y="72"/>
                    </a:lnTo>
                    <a:lnTo>
                      <a:pt x="0" y="71"/>
                    </a:lnTo>
                    <a:lnTo>
                      <a:pt x="0" y="64"/>
                    </a:lnTo>
                    <a:lnTo>
                      <a:pt x="0" y="60"/>
                    </a:lnTo>
                    <a:lnTo>
                      <a:pt x="2" y="53"/>
                    </a:lnTo>
                    <a:lnTo>
                      <a:pt x="3" y="50"/>
                    </a:lnTo>
                    <a:lnTo>
                      <a:pt x="4" y="49"/>
                    </a:lnTo>
                    <a:lnTo>
                      <a:pt x="7" y="44"/>
                    </a:lnTo>
                    <a:lnTo>
                      <a:pt x="8" y="42"/>
                    </a:lnTo>
                    <a:lnTo>
                      <a:pt x="8" y="44"/>
                    </a:lnTo>
                    <a:lnTo>
                      <a:pt x="16" y="57"/>
                    </a:lnTo>
                    <a:lnTo>
                      <a:pt x="20" y="61"/>
                    </a:lnTo>
                    <a:lnTo>
                      <a:pt x="24" y="61"/>
                    </a:lnTo>
                    <a:lnTo>
                      <a:pt x="27" y="61"/>
                    </a:lnTo>
                    <a:lnTo>
                      <a:pt x="30" y="60"/>
                    </a:lnTo>
                    <a:lnTo>
                      <a:pt x="32" y="63"/>
                    </a:lnTo>
                    <a:lnTo>
                      <a:pt x="35" y="61"/>
                    </a:lnTo>
                    <a:lnTo>
                      <a:pt x="38" y="61"/>
                    </a:lnTo>
                    <a:lnTo>
                      <a:pt x="40" y="61"/>
                    </a:lnTo>
                    <a:lnTo>
                      <a:pt x="43" y="60"/>
                    </a:lnTo>
                    <a:lnTo>
                      <a:pt x="47" y="53"/>
                    </a:lnTo>
                    <a:lnTo>
                      <a:pt x="48" y="52"/>
                    </a:lnTo>
                    <a:lnTo>
                      <a:pt x="50" y="52"/>
                    </a:lnTo>
                    <a:lnTo>
                      <a:pt x="58" y="52"/>
                    </a:lnTo>
                    <a:lnTo>
                      <a:pt x="59" y="52"/>
                    </a:lnTo>
                    <a:lnTo>
                      <a:pt x="59" y="55"/>
                    </a:lnTo>
                    <a:lnTo>
                      <a:pt x="60" y="55"/>
                    </a:lnTo>
                    <a:lnTo>
                      <a:pt x="67" y="57"/>
                    </a:lnTo>
                    <a:lnTo>
                      <a:pt x="70" y="57"/>
                    </a:lnTo>
                    <a:lnTo>
                      <a:pt x="72" y="55"/>
                    </a:lnTo>
                    <a:lnTo>
                      <a:pt x="75" y="53"/>
                    </a:lnTo>
                    <a:lnTo>
                      <a:pt x="78" y="53"/>
                    </a:lnTo>
                    <a:lnTo>
                      <a:pt x="82" y="52"/>
                    </a:lnTo>
                    <a:lnTo>
                      <a:pt x="83" y="50"/>
                    </a:lnTo>
                    <a:lnTo>
                      <a:pt x="84" y="49"/>
                    </a:lnTo>
                    <a:lnTo>
                      <a:pt x="87" y="44"/>
                    </a:lnTo>
                    <a:lnTo>
                      <a:pt x="88" y="39"/>
                    </a:lnTo>
                    <a:lnTo>
                      <a:pt x="91" y="30"/>
                    </a:lnTo>
                    <a:lnTo>
                      <a:pt x="98" y="20"/>
                    </a:lnTo>
                    <a:lnTo>
                      <a:pt x="99" y="16"/>
                    </a:lnTo>
                    <a:lnTo>
                      <a:pt x="100" y="9"/>
                    </a:lnTo>
                    <a:lnTo>
                      <a:pt x="102" y="3"/>
                    </a:lnTo>
                    <a:lnTo>
                      <a:pt x="103" y="2"/>
                    </a:lnTo>
                    <a:lnTo>
                      <a:pt x="108" y="0"/>
                    </a:lnTo>
                    <a:lnTo>
                      <a:pt x="123" y="2"/>
                    </a:lnTo>
                    <a:lnTo>
                      <a:pt x="124" y="3"/>
                    </a:lnTo>
                    <a:lnTo>
                      <a:pt x="128" y="5"/>
                    </a:lnTo>
                    <a:lnTo>
                      <a:pt x="129" y="5"/>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16" name="Freeform 195"/>
              <p:cNvSpPr>
                <a:spLocks/>
              </p:cNvSpPr>
              <p:nvPr/>
            </p:nvSpPr>
            <p:spPr bwMode="auto">
              <a:xfrm>
                <a:off x="6103056" y="3771900"/>
                <a:ext cx="189859" cy="189139"/>
              </a:xfrm>
              <a:custGeom>
                <a:avLst/>
                <a:gdLst/>
                <a:ahLst/>
                <a:cxnLst>
                  <a:cxn ang="0">
                    <a:pos x="129" y="5"/>
                  </a:cxn>
                  <a:cxn ang="0">
                    <a:pos x="129" y="8"/>
                  </a:cxn>
                  <a:cxn ang="0">
                    <a:pos x="133" y="13"/>
                  </a:cxn>
                  <a:cxn ang="0">
                    <a:pos x="129" y="14"/>
                  </a:cxn>
                  <a:cxn ang="0">
                    <a:pos x="127" y="19"/>
                  </a:cxn>
                  <a:cxn ang="0">
                    <a:pos x="127" y="22"/>
                  </a:cxn>
                  <a:cxn ang="0">
                    <a:pos x="131" y="27"/>
                  </a:cxn>
                  <a:cxn ang="0">
                    <a:pos x="135" y="39"/>
                  </a:cxn>
                  <a:cxn ang="0">
                    <a:pos x="135" y="44"/>
                  </a:cxn>
                  <a:cxn ang="0">
                    <a:pos x="151" y="61"/>
                  </a:cxn>
                  <a:cxn ang="0">
                    <a:pos x="143" y="64"/>
                  </a:cxn>
                  <a:cxn ang="0">
                    <a:pos x="136" y="61"/>
                  </a:cxn>
                  <a:cxn ang="0">
                    <a:pos x="131" y="69"/>
                  </a:cxn>
                  <a:cxn ang="0">
                    <a:pos x="129" y="79"/>
                  </a:cxn>
                  <a:cxn ang="0">
                    <a:pos x="127" y="90"/>
                  </a:cxn>
                  <a:cxn ang="0">
                    <a:pos x="119" y="101"/>
                  </a:cxn>
                  <a:cxn ang="0">
                    <a:pos x="111" y="112"/>
                  </a:cxn>
                  <a:cxn ang="0">
                    <a:pos x="112" y="116"/>
                  </a:cxn>
                  <a:cxn ang="0">
                    <a:pos x="112" y="124"/>
                  </a:cxn>
                  <a:cxn ang="0">
                    <a:pos x="109" y="132"/>
                  </a:cxn>
                  <a:cxn ang="0">
                    <a:pos x="108" y="137"/>
                  </a:cxn>
                  <a:cxn ang="0">
                    <a:pos x="103" y="145"/>
                  </a:cxn>
                  <a:cxn ang="0">
                    <a:pos x="88" y="152"/>
                  </a:cxn>
                  <a:cxn ang="0">
                    <a:pos x="84" y="141"/>
                  </a:cxn>
                  <a:cxn ang="0">
                    <a:pos x="76" y="138"/>
                  </a:cxn>
                  <a:cxn ang="0">
                    <a:pos x="71" y="138"/>
                  </a:cxn>
                  <a:cxn ang="0">
                    <a:pos x="63" y="134"/>
                  </a:cxn>
                  <a:cxn ang="0">
                    <a:pos x="60" y="135"/>
                  </a:cxn>
                  <a:cxn ang="0">
                    <a:pos x="52" y="140"/>
                  </a:cxn>
                  <a:cxn ang="0">
                    <a:pos x="46" y="140"/>
                  </a:cxn>
                  <a:cxn ang="0">
                    <a:pos x="42" y="129"/>
                  </a:cxn>
                  <a:cxn ang="0">
                    <a:pos x="36" y="130"/>
                  </a:cxn>
                  <a:cxn ang="0">
                    <a:pos x="32" y="132"/>
                  </a:cxn>
                  <a:cxn ang="0">
                    <a:pos x="26" y="132"/>
                  </a:cxn>
                  <a:cxn ang="0">
                    <a:pos x="20" y="132"/>
                  </a:cxn>
                  <a:cxn ang="0">
                    <a:pos x="18" y="123"/>
                  </a:cxn>
                  <a:cxn ang="0">
                    <a:pos x="15" y="110"/>
                  </a:cxn>
                  <a:cxn ang="0">
                    <a:pos x="15" y="102"/>
                  </a:cxn>
                  <a:cxn ang="0">
                    <a:pos x="11" y="93"/>
                  </a:cxn>
                  <a:cxn ang="0">
                    <a:pos x="6" y="88"/>
                  </a:cxn>
                  <a:cxn ang="0">
                    <a:pos x="3" y="83"/>
                  </a:cxn>
                  <a:cxn ang="0">
                    <a:pos x="0" y="72"/>
                  </a:cxn>
                  <a:cxn ang="0">
                    <a:pos x="0" y="60"/>
                  </a:cxn>
                  <a:cxn ang="0">
                    <a:pos x="4" y="49"/>
                  </a:cxn>
                  <a:cxn ang="0">
                    <a:pos x="8" y="44"/>
                  </a:cxn>
                  <a:cxn ang="0">
                    <a:pos x="24" y="61"/>
                  </a:cxn>
                  <a:cxn ang="0">
                    <a:pos x="32" y="63"/>
                  </a:cxn>
                  <a:cxn ang="0">
                    <a:pos x="40" y="61"/>
                  </a:cxn>
                  <a:cxn ang="0">
                    <a:pos x="48" y="52"/>
                  </a:cxn>
                  <a:cxn ang="0">
                    <a:pos x="59" y="52"/>
                  </a:cxn>
                  <a:cxn ang="0">
                    <a:pos x="67" y="57"/>
                  </a:cxn>
                  <a:cxn ang="0">
                    <a:pos x="75" y="53"/>
                  </a:cxn>
                  <a:cxn ang="0">
                    <a:pos x="83" y="50"/>
                  </a:cxn>
                  <a:cxn ang="0">
                    <a:pos x="88" y="39"/>
                  </a:cxn>
                  <a:cxn ang="0">
                    <a:pos x="99" y="16"/>
                  </a:cxn>
                  <a:cxn ang="0">
                    <a:pos x="103" y="2"/>
                  </a:cxn>
                  <a:cxn ang="0">
                    <a:pos x="124" y="3"/>
                  </a:cxn>
                </a:cxnLst>
                <a:rect l="0" t="0" r="r" b="b"/>
                <a:pathLst>
                  <a:path w="151" h="152">
                    <a:moveTo>
                      <a:pt x="129" y="5"/>
                    </a:moveTo>
                    <a:lnTo>
                      <a:pt x="131" y="5"/>
                    </a:lnTo>
                    <a:lnTo>
                      <a:pt x="129" y="5"/>
                    </a:lnTo>
                    <a:lnTo>
                      <a:pt x="128" y="6"/>
                    </a:lnTo>
                    <a:lnTo>
                      <a:pt x="127" y="6"/>
                    </a:lnTo>
                    <a:lnTo>
                      <a:pt x="129" y="8"/>
                    </a:lnTo>
                    <a:lnTo>
                      <a:pt x="131" y="9"/>
                    </a:lnTo>
                    <a:lnTo>
                      <a:pt x="133" y="9"/>
                    </a:lnTo>
                    <a:lnTo>
                      <a:pt x="133" y="13"/>
                    </a:lnTo>
                    <a:lnTo>
                      <a:pt x="131" y="14"/>
                    </a:lnTo>
                    <a:lnTo>
                      <a:pt x="129" y="13"/>
                    </a:lnTo>
                    <a:lnTo>
                      <a:pt x="129" y="14"/>
                    </a:lnTo>
                    <a:lnTo>
                      <a:pt x="125" y="14"/>
                    </a:lnTo>
                    <a:lnTo>
                      <a:pt x="124" y="16"/>
                    </a:lnTo>
                    <a:lnTo>
                      <a:pt x="127" y="19"/>
                    </a:lnTo>
                    <a:lnTo>
                      <a:pt x="127" y="20"/>
                    </a:lnTo>
                    <a:lnTo>
                      <a:pt x="128" y="20"/>
                    </a:lnTo>
                    <a:lnTo>
                      <a:pt x="127" y="22"/>
                    </a:lnTo>
                    <a:lnTo>
                      <a:pt x="127" y="24"/>
                    </a:lnTo>
                    <a:lnTo>
                      <a:pt x="129" y="25"/>
                    </a:lnTo>
                    <a:lnTo>
                      <a:pt x="131" y="27"/>
                    </a:lnTo>
                    <a:lnTo>
                      <a:pt x="131" y="28"/>
                    </a:lnTo>
                    <a:lnTo>
                      <a:pt x="136" y="38"/>
                    </a:lnTo>
                    <a:lnTo>
                      <a:pt x="135" y="39"/>
                    </a:lnTo>
                    <a:lnTo>
                      <a:pt x="135" y="41"/>
                    </a:lnTo>
                    <a:lnTo>
                      <a:pt x="135" y="42"/>
                    </a:lnTo>
                    <a:lnTo>
                      <a:pt x="135" y="44"/>
                    </a:lnTo>
                    <a:lnTo>
                      <a:pt x="135" y="46"/>
                    </a:lnTo>
                    <a:lnTo>
                      <a:pt x="148" y="60"/>
                    </a:lnTo>
                    <a:lnTo>
                      <a:pt x="151" y="61"/>
                    </a:lnTo>
                    <a:lnTo>
                      <a:pt x="151" y="63"/>
                    </a:lnTo>
                    <a:lnTo>
                      <a:pt x="148" y="63"/>
                    </a:lnTo>
                    <a:lnTo>
                      <a:pt x="143" y="64"/>
                    </a:lnTo>
                    <a:lnTo>
                      <a:pt x="139" y="63"/>
                    </a:lnTo>
                    <a:lnTo>
                      <a:pt x="136" y="60"/>
                    </a:lnTo>
                    <a:lnTo>
                      <a:pt x="136" y="61"/>
                    </a:lnTo>
                    <a:lnTo>
                      <a:pt x="136" y="64"/>
                    </a:lnTo>
                    <a:lnTo>
                      <a:pt x="133" y="66"/>
                    </a:lnTo>
                    <a:lnTo>
                      <a:pt x="131" y="69"/>
                    </a:lnTo>
                    <a:lnTo>
                      <a:pt x="129" y="72"/>
                    </a:lnTo>
                    <a:lnTo>
                      <a:pt x="129" y="75"/>
                    </a:lnTo>
                    <a:lnTo>
                      <a:pt x="129" y="79"/>
                    </a:lnTo>
                    <a:lnTo>
                      <a:pt x="128" y="82"/>
                    </a:lnTo>
                    <a:lnTo>
                      <a:pt x="128" y="88"/>
                    </a:lnTo>
                    <a:lnTo>
                      <a:pt x="127" y="90"/>
                    </a:lnTo>
                    <a:lnTo>
                      <a:pt x="123" y="99"/>
                    </a:lnTo>
                    <a:lnTo>
                      <a:pt x="120" y="102"/>
                    </a:lnTo>
                    <a:lnTo>
                      <a:pt x="119" y="101"/>
                    </a:lnTo>
                    <a:lnTo>
                      <a:pt x="117" y="104"/>
                    </a:lnTo>
                    <a:lnTo>
                      <a:pt x="111" y="110"/>
                    </a:lnTo>
                    <a:lnTo>
                      <a:pt x="111" y="112"/>
                    </a:lnTo>
                    <a:lnTo>
                      <a:pt x="112" y="112"/>
                    </a:lnTo>
                    <a:lnTo>
                      <a:pt x="112" y="115"/>
                    </a:lnTo>
                    <a:lnTo>
                      <a:pt x="112" y="116"/>
                    </a:lnTo>
                    <a:lnTo>
                      <a:pt x="116" y="119"/>
                    </a:lnTo>
                    <a:lnTo>
                      <a:pt x="115" y="126"/>
                    </a:lnTo>
                    <a:lnTo>
                      <a:pt x="112" y="124"/>
                    </a:lnTo>
                    <a:lnTo>
                      <a:pt x="112" y="129"/>
                    </a:lnTo>
                    <a:lnTo>
                      <a:pt x="111" y="132"/>
                    </a:lnTo>
                    <a:lnTo>
                      <a:pt x="109" y="132"/>
                    </a:lnTo>
                    <a:lnTo>
                      <a:pt x="109" y="134"/>
                    </a:lnTo>
                    <a:lnTo>
                      <a:pt x="109" y="135"/>
                    </a:lnTo>
                    <a:lnTo>
                      <a:pt x="108" y="137"/>
                    </a:lnTo>
                    <a:lnTo>
                      <a:pt x="107" y="138"/>
                    </a:lnTo>
                    <a:lnTo>
                      <a:pt x="106" y="141"/>
                    </a:lnTo>
                    <a:lnTo>
                      <a:pt x="103" y="145"/>
                    </a:lnTo>
                    <a:lnTo>
                      <a:pt x="102" y="145"/>
                    </a:lnTo>
                    <a:lnTo>
                      <a:pt x="99" y="146"/>
                    </a:lnTo>
                    <a:lnTo>
                      <a:pt x="88" y="152"/>
                    </a:lnTo>
                    <a:lnTo>
                      <a:pt x="87" y="152"/>
                    </a:lnTo>
                    <a:lnTo>
                      <a:pt x="86" y="145"/>
                    </a:lnTo>
                    <a:lnTo>
                      <a:pt x="84" y="141"/>
                    </a:lnTo>
                    <a:lnTo>
                      <a:pt x="83" y="141"/>
                    </a:lnTo>
                    <a:lnTo>
                      <a:pt x="80" y="138"/>
                    </a:lnTo>
                    <a:lnTo>
                      <a:pt x="76" y="138"/>
                    </a:lnTo>
                    <a:lnTo>
                      <a:pt x="74" y="140"/>
                    </a:lnTo>
                    <a:lnTo>
                      <a:pt x="72" y="140"/>
                    </a:lnTo>
                    <a:lnTo>
                      <a:pt x="71" y="138"/>
                    </a:lnTo>
                    <a:lnTo>
                      <a:pt x="71" y="135"/>
                    </a:lnTo>
                    <a:lnTo>
                      <a:pt x="66" y="135"/>
                    </a:lnTo>
                    <a:lnTo>
                      <a:pt x="63" y="134"/>
                    </a:lnTo>
                    <a:lnTo>
                      <a:pt x="62" y="132"/>
                    </a:lnTo>
                    <a:lnTo>
                      <a:pt x="60" y="134"/>
                    </a:lnTo>
                    <a:lnTo>
                      <a:pt x="60" y="135"/>
                    </a:lnTo>
                    <a:lnTo>
                      <a:pt x="59" y="137"/>
                    </a:lnTo>
                    <a:lnTo>
                      <a:pt x="55" y="138"/>
                    </a:lnTo>
                    <a:lnTo>
                      <a:pt x="52" y="140"/>
                    </a:lnTo>
                    <a:lnTo>
                      <a:pt x="50" y="138"/>
                    </a:lnTo>
                    <a:lnTo>
                      <a:pt x="47" y="140"/>
                    </a:lnTo>
                    <a:lnTo>
                      <a:pt x="46" y="140"/>
                    </a:lnTo>
                    <a:lnTo>
                      <a:pt x="44" y="141"/>
                    </a:lnTo>
                    <a:lnTo>
                      <a:pt x="43" y="135"/>
                    </a:lnTo>
                    <a:lnTo>
                      <a:pt x="42" y="129"/>
                    </a:lnTo>
                    <a:lnTo>
                      <a:pt x="40" y="130"/>
                    </a:lnTo>
                    <a:lnTo>
                      <a:pt x="39" y="132"/>
                    </a:lnTo>
                    <a:lnTo>
                      <a:pt x="36" y="130"/>
                    </a:lnTo>
                    <a:lnTo>
                      <a:pt x="35" y="130"/>
                    </a:lnTo>
                    <a:lnTo>
                      <a:pt x="34" y="132"/>
                    </a:lnTo>
                    <a:lnTo>
                      <a:pt x="32" y="132"/>
                    </a:lnTo>
                    <a:lnTo>
                      <a:pt x="30" y="134"/>
                    </a:lnTo>
                    <a:lnTo>
                      <a:pt x="28" y="132"/>
                    </a:lnTo>
                    <a:lnTo>
                      <a:pt x="26" y="132"/>
                    </a:lnTo>
                    <a:lnTo>
                      <a:pt x="23" y="130"/>
                    </a:lnTo>
                    <a:lnTo>
                      <a:pt x="22" y="130"/>
                    </a:lnTo>
                    <a:lnTo>
                      <a:pt x="20" y="132"/>
                    </a:lnTo>
                    <a:lnTo>
                      <a:pt x="19" y="127"/>
                    </a:lnTo>
                    <a:lnTo>
                      <a:pt x="19" y="124"/>
                    </a:lnTo>
                    <a:lnTo>
                      <a:pt x="18" y="123"/>
                    </a:lnTo>
                    <a:lnTo>
                      <a:pt x="16" y="115"/>
                    </a:lnTo>
                    <a:lnTo>
                      <a:pt x="15" y="112"/>
                    </a:lnTo>
                    <a:lnTo>
                      <a:pt x="15" y="110"/>
                    </a:lnTo>
                    <a:lnTo>
                      <a:pt x="16" y="108"/>
                    </a:lnTo>
                    <a:lnTo>
                      <a:pt x="16" y="107"/>
                    </a:lnTo>
                    <a:lnTo>
                      <a:pt x="15" y="102"/>
                    </a:lnTo>
                    <a:lnTo>
                      <a:pt x="15" y="101"/>
                    </a:lnTo>
                    <a:lnTo>
                      <a:pt x="12" y="94"/>
                    </a:lnTo>
                    <a:lnTo>
                      <a:pt x="11" y="93"/>
                    </a:lnTo>
                    <a:lnTo>
                      <a:pt x="10" y="91"/>
                    </a:lnTo>
                    <a:lnTo>
                      <a:pt x="7" y="90"/>
                    </a:lnTo>
                    <a:lnTo>
                      <a:pt x="6" y="88"/>
                    </a:lnTo>
                    <a:lnTo>
                      <a:pt x="4" y="88"/>
                    </a:lnTo>
                    <a:lnTo>
                      <a:pt x="3" y="86"/>
                    </a:lnTo>
                    <a:lnTo>
                      <a:pt x="3" y="83"/>
                    </a:lnTo>
                    <a:lnTo>
                      <a:pt x="3" y="77"/>
                    </a:lnTo>
                    <a:lnTo>
                      <a:pt x="2" y="72"/>
                    </a:lnTo>
                    <a:lnTo>
                      <a:pt x="0" y="72"/>
                    </a:lnTo>
                    <a:lnTo>
                      <a:pt x="0" y="71"/>
                    </a:lnTo>
                    <a:lnTo>
                      <a:pt x="0" y="64"/>
                    </a:lnTo>
                    <a:lnTo>
                      <a:pt x="0" y="60"/>
                    </a:lnTo>
                    <a:lnTo>
                      <a:pt x="2" y="53"/>
                    </a:lnTo>
                    <a:lnTo>
                      <a:pt x="3" y="50"/>
                    </a:lnTo>
                    <a:lnTo>
                      <a:pt x="4" y="49"/>
                    </a:lnTo>
                    <a:lnTo>
                      <a:pt x="7" y="44"/>
                    </a:lnTo>
                    <a:lnTo>
                      <a:pt x="8" y="42"/>
                    </a:lnTo>
                    <a:lnTo>
                      <a:pt x="8" y="44"/>
                    </a:lnTo>
                    <a:lnTo>
                      <a:pt x="16" y="57"/>
                    </a:lnTo>
                    <a:lnTo>
                      <a:pt x="20" y="61"/>
                    </a:lnTo>
                    <a:lnTo>
                      <a:pt x="24" y="61"/>
                    </a:lnTo>
                    <a:lnTo>
                      <a:pt x="27" y="61"/>
                    </a:lnTo>
                    <a:lnTo>
                      <a:pt x="30" y="60"/>
                    </a:lnTo>
                    <a:lnTo>
                      <a:pt x="32" y="63"/>
                    </a:lnTo>
                    <a:lnTo>
                      <a:pt x="35" y="61"/>
                    </a:lnTo>
                    <a:lnTo>
                      <a:pt x="38" y="61"/>
                    </a:lnTo>
                    <a:lnTo>
                      <a:pt x="40" y="61"/>
                    </a:lnTo>
                    <a:lnTo>
                      <a:pt x="43" y="60"/>
                    </a:lnTo>
                    <a:lnTo>
                      <a:pt x="47" y="53"/>
                    </a:lnTo>
                    <a:lnTo>
                      <a:pt x="48" y="52"/>
                    </a:lnTo>
                    <a:lnTo>
                      <a:pt x="50" y="52"/>
                    </a:lnTo>
                    <a:lnTo>
                      <a:pt x="58" y="52"/>
                    </a:lnTo>
                    <a:lnTo>
                      <a:pt x="59" y="52"/>
                    </a:lnTo>
                    <a:lnTo>
                      <a:pt x="59" y="55"/>
                    </a:lnTo>
                    <a:lnTo>
                      <a:pt x="60" y="55"/>
                    </a:lnTo>
                    <a:lnTo>
                      <a:pt x="67" y="57"/>
                    </a:lnTo>
                    <a:lnTo>
                      <a:pt x="70" y="57"/>
                    </a:lnTo>
                    <a:lnTo>
                      <a:pt x="72" y="55"/>
                    </a:lnTo>
                    <a:lnTo>
                      <a:pt x="75" y="53"/>
                    </a:lnTo>
                    <a:lnTo>
                      <a:pt x="78" y="53"/>
                    </a:lnTo>
                    <a:lnTo>
                      <a:pt x="82" y="52"/>
                    </a:lnTo>
                    <a:lnTo>
                      <a:pt x="83" y="50"/>
                    </a:lnTo>
                    <a:lnTo>
                      <a:pt x="84" y="49"/>
                    </a:lnTo>
                    <a:lnTo>
                      <a:pt x="87" y="44"/>
                    </a:lnTo>
                    <a:lnTo>
                      <a:pt x="88" y="39"/>
                    </a:lnTo>
                    <a:lnTo>
                      <a:pt x="91" y="30"/>
                    </a:lnTo>
                    <a:lnTo>
                      <a:pt x="98" y="20"/>
                    </a:lnTo>
                    <a:lnTo>
                      <a:pt x="99" y="16"/>
                    </a:lnTo>
                    <a:lnTo>
                      <a:pt x="100" y="9"/>
                    </a:lnTo>
                    <a:lnTo>
                      <a:pt x="102" y="3"/>
                    </a:lnTo>
                    <a:lnTo>
                      <a:pt x="103" y="2"/>
                    </a:lnTo>
                    <a:lnTo>
                      <a:pt x="108" y="0"/>
                    </a:lnTo>
                    <a:lnTo>
                      <a:pt x="123" y="2"/>
                    </a:lnTo>
                    <a:lnTo>
                      <a:pt x="124" y="3"/>
                    </a:lnTo>
                    <a:lnTo>
                      <a:pt x="128" y="5"/>
                    </a:lnTo>
                    <a:lnTo>
                      <a:pt x="129" y="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17" name="Freeform 196"/>
              <p:cNvSpPr>
                <a:spLocks/>
              </p:cNvSpPr>
              <p:nvPr/>
            </p:nvSpPr>
            <p:spPr bwMode="auto">
              <a:xfrm>
                <a:off x="6517409" y="3878037"/>
                <a:ext cx="197556" cy="198664"/>
              </a:xfrm>
              <a:custGeom>
                <a:avLst/>
                <a:gdLst/>
                <a:ahLst/>
                <a:cxnLst>
                  <a:cxn ang="0">
                    <a:pos x="152" y="152"/>
                  </a:cxn>
                  <a:cxn ang="0">
                    <a:pos x="138" y="140"/>
                  </a:cxn>
                  <a:cxn ang="0">
                    <a:pos x="130" y="140"/>
                  </a:cxn>
                  <a:cxn ang="0">
                    <a:pos x="121" y="141"/>
                  </a:cxn>
                  <a:cxn ang="0">
                    <a:pos x="112" y="143"/>
                  </a:cxn>
                  <a:cxn ang="0">
                    <a:pos x="107" y="136"/>
                  </a:cxn>
                  <a:cxn ang="0">
                    <a:pos x="118" y="125"/>
                  </a:cxn>
                  <a:cxn ang="0">
                    <a:pos x="120" y="122"/>
                  </a:cxn>
                  <a:cxn ang="0">
                    <a:pos x="117" y="116"/>
                  </a:cxn>
                  <a:cxn ang="0">
                    <a:pos x="113" y="99"/>
                  </a:cxn>
                  <a:cxn ang="0">
                    <a:pos x="108" y="91"/>
                  </a:cxn>
                  <a:cxn ang="0">
                    <a:pos x="100" y="85"/>
                  </a:cxn>
                  <a:cxn ang="0">
                    <a:pos x="83" y="77"/>
                  </a:cxn>
                  <a:cxn ang="0">
                    <a:pos x="67" y="74"/>
                  </a:cxn>
                  <a:cxn ang="0">
                    <a:pos x="59" y="67"/>
                  </a:cxn>
                  <a:cxn ang="0">
                    <a:pos x="52" y="67"/>
                  </a:cxn>
                  <a:cxn ang="0">
                    <a:pos x="47" y="60"/>
                  </a:cxn>
                  <a:cxn ang="0">
                    <a:pos x="45" y="49"/>
                  </a:cxn>
                  <a:cxn ang="0">
                    <a:pos x="43" y="55"/>
                  </a:cxn>
                  <a:cxn ang="0">
                    <a:pos x="37" y="66"/>
                  </a:cxn>
                  <a:cxn ang="0">
                    <a:pos x="29" y="63"/>
                  </a:cxn>
                  <a:cxn ang="0">
                    <a:pos x="27" y="53"/>
                  </a:cxn>
                  <a:cxn ang="0">
                    <a:pos x="16" y="47"/>
                  </a:cxn>
                  <a:cxn ang="0">
                    <a:pos x="27" y="42"/>
                  </a:cxn>
                  <a:cxn ang="0">
                    <a:pos x="41" y="39"/>
                  </a:cxn>
                  <a:cxn ang="0">
                    <a:pos x="45" y="30"/>
                  </a:cxn>
                  <a:cxn ang="0">
                    <a:pos x="27" y="34"/>
                  </a:cxn>
                  <a:cxn ang="0">
                    <a:pos x="16" y="28"/>
                  </a:cxn>
                  <a:cxn ang="0">
                    <a:pos x="8" y="20"/>
                  </a:cxn>
                  <a:cxn ang="0">
                    <a:pos x="2" y="17"/>
                  </a:cxn>
                  <a:cxn ang="0">
                    <a:pos x="8" y="8"/>
                  </a:cxn>
                  <a:cxn ang="0">
                    <a:pos x="23" y="0"/>
                  </a:cxn>
                  <a:cxn ang="0">
                    <a:pos x="35" y="6"/>
                  </a:cxn>
                  <a:cxn ang="0">
                    <a:pos x="49" y="16"/>
                  </a:cxn>
                  <a:cxn ang="0">
                    <a:pos x="49" y="38"/>
                  </a:cxn>
                  <a:cxn ang="0">
                    <a:pos x="57" y="41"/>
                  </a:cxn>
                  <a:cxn ang="0">
                    <a:pos x="65" y="53"/>
                  </a:cxn>
                  <a:cxn ang="0">
                    <a:pos x="75" y="49"/>
                  </a:cxn>
                  <a:cxn ang="0">
                    <a:pos x="84" y="34"/>
                  </a:cxn>
                  <a:cxn ang="0">
                    <a:pos x="96" y="30"/>
                  </a:cxn>
                  <a:cxn ang="0">
                    <a:pos x="105" y="19"/>
                  </a:cxn>
                  <a:cxn ang="0">
                    <a:pos x="116" y="25"/>
                  </a:cxn>
                  <a:cxn ang="0">
                    <a:pos x="130" y="33"/>
                  </a:cxn>
                  <a:cxn ang="0">
                    <a:pos x="140" y="34"/>
                  </a:cxn>
                  <a:cxn ang="0">
                    <a:pos x="148" y="38"/>
                  </a:cxn>
                  <a:cxn ang="0">
                    <a:pos x="153" y="39"/>
                  </a:cxn>
                  <a:cxn ang="0">
                    <a:pos x="153" y="113"/>
                  </a:cxn>
                  <a:cxn ang="0">
                    <a:pos x="156" y="152"/>
                  </a:cxn>
                </a:cxnLst>
                <a:rect l="0" t="0" r="r" b="b"/>
                <a:pathLst>
                  <a:path w="157" h="157">
                    <a:moveTo>
                      <a:pt x="157" y="157"/>
                    </a:moveTo>
                    <a:lnTo>
                      <a:pt x="157" y="155"/>
                    </a:lnTo>
                    <a:lnTo>
                      <a:pt x="153" y="155"/>
                    </a:lnTo>
                    <a:lnTo>
                      <a:pt x="152" y="152"/>
                    </a:lnTo>
                    <a:lnTo>
                      <a:pt x="146" y="147"/>
                    </a:lnTo>
                    <a:lnTo>
                      <a:pt x="144" y="144"/>
                    </a:lnTo>
                    <a:lnTo>
                      <a:pt x="141" y="141"/>
                    </a:lnTo>
                    <a:lnTo>
                      <a:pt x="138" y="140"/>
                    </a:lnTo>
                    <a:lnTo>
                      <a:pt x="138" y="138"/>
                    </a:lnTo>
                    <a:lnTo>
                      <a:pt x="137" y="136"/>
                    </a:lnTo>
                    <a:lnTo>
                      <a:pt x="133" y="138"/>
                    </a:lnTo>
                    <a:lnTo>
                      <a:pt x="130" y="140"/>
                    </a:lnTo>
                    <a:lnTo>
                      <a:pt x="125" y="138"/>
                    </a:lnTo>
                    <a:lnTo>
                      <a:pt x="124" y="141"/>
                    </a:lnTo>
                    <a:lnTo>
                      <a:pt x="121" y="140"/>
                    </a:lnTo>
                    <a:lnTo>
                      <a:pt x="121" y="141"/>
                    </a:lnTo>
                    <a:lnTo>
                      <a:pt x="121" y="143"/>
                    </a:lnTo>
                    <a:lnTo>
                      <a:pt x="118" y="143"/>
                    </a:lnTo>
                    <a:lnTo>
                      <a:pt x="117" y="141"/>
                    </a:lnTo>
                    <a:lnTo>
                      <a:pt x="112" y="143"/>
                    </a:lnTo>
                    <a:lnTo>
                      <a:pt x="107" y="144"/>
                    </a:lnTo>
                    <a:lnTo>
                      <a:pt x="104" y="143"/>
                    </a:lnTo>
                    <a:lnTo>
                      <a:pt x="104" y="141"/>
                    </a:lnTo>
                    <a:lnTo>
                      <a:pt x="107" y="136"/>
                    </a:lnTo>
                    <a:lnTo>
                      <a:pt x="108" y="132"/>
                    </a:lnTo>
                    <a:lnTo>
                      <a:pt x="112" y="127"/>
                    </a:lnTo>
                    <a:lnTo>
                      <a:pt x="116" y="125"/>
                    </a:lnTo>
                    <a:lnTo>
                      <a:pt x="118" y="125"/>
                    </a:lnTo>
                    <a:lnTo>
                      <a:pt x="121" y="127"/>
                    </a:lnTo>
                    <a:lnTo>
                      <a:pt x="122" y="129"/>
                    </a:lnTo>
                    <a:lnTo>
                      <a:pt x="122" y="125"/>
                    </a:lnTo>
                    <a:lnTo>
                      <a:pt x="120" y="122"/>
                    </a:lnTo>
                    <a:lnTo>
                      <a:pt x="122" y="121"/>
                    </a:lnTo>
                    <a:lnTo>
                      <a:pt x="118" y="121"/>
                    </a:lnTo>
                    <a:lnTo>
                      <a:pt x="116" y="118"/>
                    </a:lnTo>
                    <a:lnTo>
                      <a:pt x="117" y="116"/>
                    </a:lnTo>
                    <a:lnTo>
                      <a:pt x="118" y="111"/>
                    </a:lnTo>
                    <a:lnTo>
                      <a:pt x="116" y="110"/>
                    </a:lnTo>
                    <a:lnTo>
                      <a:pt x="115" y="105"/>
                    </a:lnTo>
                    <a:lnTo>
                      <a:pt x="113" y="99"/>
                    </a:lnTo>
                    <a:lnTo>
                      <a:pt x="113" y="97"/>
                    </a:lnTo>
                    <a:lnTo>
                      <a:pt x="112" y="96"/>
                    </a:lnTo>
                    <a:lnTo>
                      <a:pt x="109" y="91"/>
                    </a:lnTo>
                    <a:lnTo>
                      <a:pt x="108" y="91"/>
                    </a:lnTo>
                    <a:lnTo>
                      <a:pt x="105" y="89"/>
                    </a:lnTo>
                    <a:lnTo>
                      <a:pt x="104" y="88"/>
                    </a:lnTo>
                    <a:lnTo>
                      <a:pt x="103" y="86"/>
                    </a:lnTo>
                    <a:lnTo>
                      <a:pt x="100" y="85"/>
                    </a:lnTo>
                    <a:lnTo>
                      <a:pt x="95" y="82"/>
                    </a:lnTo>
                    <a:lnTo>
                      <a:pt x="92" y="82"/>
                    </a:lnTo>
                    <a:lnTo>
                      <a:pt x="87" y="78"/>
                    </a:lnTo>
                    <a:lnTo>
                      <a:pt x="83" y="77"/>
                    </a:lnTo>
                    <a:lnTo>
                      <a:pt x="80" y="77"/>
                    </a:lnTo>
                    <a:lnTo>
                      <a:pt x="75" y="75"/>
                    </a:lnTo>
                    <a:lnTo>
                      <a:pt x="72" y="74"/>
                    </a:lnTo>
                    <a:lnTo>
                      <a:pt x="67" y="74"/>
                    </a:lnTo>
                    <a:lnTo>
                      <a:pt x="64" y="74"/>
                    </a:lnTo>
                    <a:lnTo>
                      <a:pt x="63" y="72"/>
                    </a:lnTo>
                    <a:lnTo>
                      <a:pt x="60" y="71"/>
                    </a:lnTo>
                    <a:lnTo>
                      <a:pt x="59" y="67"/>
                    </a:lnTo>
                    <a:lnTo>
                      <a:pt x="57" y="64"/>
                    </a:lnTo>
                    <a:lnTo>
                      <a:pt x="55" y="66"/>
                    </a:lnTo>
                    <a:lnTo>
                      <a:pt x="52" y="64"/>
                    </a:lnTo>
                    <a:lnTo>
                      <a:pt x="52" y="67"/>
                    </a:lnTo>
                    <a:lnTo>
                      <a:pt x="51" y="64"/>
                    </a:lnTo>
                    <a:lnTo>
                      <a:pt x="48" y="63"/>
                    </a:lnTo>
                    <a:lnTo>
                      <a:pt x="47" y="63"/>
                    </a:lnTo>
                    <a:lnTo>
                      <a:pt x="47" y="60"/>
                    </a:lnTo>
                    <a:lnTo>
                      <a:pt x="44" y="58"/>
                    </a:lnTo>
                    <a:lnTo>
                      <a:pt x="44" y="56"/>
                    </a:lnTo>
                    <a:lnTo>
                      <a:pt x="44" y="53"/>
                    </a:lnTo>
                    <a:lnTo>
                      <a:pt x="45" y="49"/>
                    </a:lnTo>
                    <a:lnTo>
                      <a:pt x="44" y="47"/>
                    </a:lnTo>
                    <a:lnTo>
                      <a:pt x="44" y="49"/>
                    </a:lnTo>
                    <a:lnTo>
                      <a:pt x="43" y="52"/>
                    </a:lnTo>
                    <a:lnTo>
                      <a:pt x="43" y="55"/>
                    </a:lnTo>
                    <a:lnTo>
                      <a:pt x="40" y="60"/>
                    </a:lnTo>
                    <a:lnTo>
                      <a:pt x="40" y="63"/>
                    </a:lnTo>
                    <a:lnTo>
                      <a:pt x="39" y="64"/>
                    </a:lnTo>
                    <a:lnTo>
                      <a:pt x="37" y="66"/>
                    </a:lnTo>
                    <a:lnTo>
                      <a:pt x="32" y="67"/>
                    </a:lnTo>
                    <a:lnTo>
                      <a:pt x="31" y="66"/>
                    </a:lnTo>
                    <a:lnTo>
                      <a:pt x="29" y="66"/>
                    </a:lnTo>
                    <a:lnTo>
                      <a:pt x="29" y="63"/>
                    </a:lnTo>
                    <a:lnTo>
                      <a:pt x="28" y="58"/>
                    </a:lnTo>
                    <a:lnTo>
                      <a:pt x="29" y="56"/>
                    </a:lnTo>
                    <a:lnTo>
                      <a:pt x="29" y="53"/>
                    </a:lnTo>
                    <a:lnTo>
                      <a:pt x="27" y="53"/>
                    </a:lnTo>
                    <a:lnTo>
                      <a:pt x="25" y="49"/>
                    </a:lnTo>
                    <a:lnTo>
                      <a:pt x="21" y="47"/>
                    </a:lnTo>
                    <a:lnTo>
                      <a:pt x="19" y="47"/>
                    </a:lnTo>
                    <a:lnTo>
                      <a:pt x="16" y="47"/>
                    </a:lnTo>
                    <a:lnTo>
                      <a:pt x="16" y="44"/>
                    </a:lnTo>
                    <a:lnTo>
                      <a:pt x="19" y="42"/>
                    </a:lnTo>
                    <a:lnTo>
                      <a:pt x="23" y="42"/>
                    </a:lnTo>
                    <a:lnTo>
                      <a:pt x="27" y="42"/>
                    </a:lnTo>
                    <a:lnTo>
                      <a:pt x="32" y="39"/>
                    </a:lnTo>
                    <a:lnTo>
                      <a:pt x="35" y="38"/>
                    </a:lnTo>
                    <a:lnTo>
                      <a:pt x="37" y="39"/>
                    </a:lnTo>
                    <a:lnTo>
                      <a:pt x="41" y="39"/>
                    </a:lnTo>
                    <a:lnTo>
                      <a:pt x="44" y="38"/>
                    </a:lnTo>
                    <a:lnTo>
                      <a:pt x="44" y="34"/>
                    </a:lnTo>
                    <a:lnTo>
                      <a:pt x="44" y="33"/>
                    </a:lnTo>
                    <a:lnTo>
                      <a:pt x="45" y="30"/>
                    </a:lnTo>
                    <a:lnTo>
                      <a:pt x="43" y="31"/>
                    </a:lnTo>
                    <a:lnTo>
                      <a:pt x="37" y="33"/>
                    </a:lnTo>
                    <a:lnTo>
                      <a:pt x="31" y="34"/>
                    </a:lnTo>
                    <a:lnTo>
                      <a:pt x="27" y="34"/>
                    </a:lnTo>
                    <a:lnTo>
                      <a:pt x="24" y="34"/>
                    </a:lnTo>
                    <a:lnTo>
                      <a:pt x="21" y="34"/>
                    </a:lnTo>
                    <a:lnTo>
                      <a:pt x="17" y="33"/>
                    </a:lnTo>
                    <a:lnTo>
                      <a:pt x="16" y="28"/>
                    </a:lnTo>
                    <a:lnTo>
                      <a:pt x="15" y="23"/>
                    </a:lnTo>
                    <a:lnTo>
                      <a:pt x="13" y="22"/>
                    </a:lnTo>
                    <a:lnTo>
                      <a:pt x="11" y="20"/>
                    </a:lnTo>
                    <a:lnTo>
                      <a:pt x="8" y="20"/>
                    </a:lnTo>
                    <a:lnTo>
                      <a:pt x="5" y="20"/>
                    </a:lnTo>
                    <a:lnTo>
                      <a:pt x="5" y="22"/>
                    </a:lnTo>
                    <a:lnTo>
                      <a:pt x="0" y="19"/>
                    </a:lnTo>
                    <a:lnTo>
                      <a:pt x="2" y="17"/>
                    </a:lnTo>
                    <a:lnTo>
                      <a:pt x="3" y="16"/>
                    </a:lnTo>
                    <a:lnTo>
                      <a:pt x="5" y="9"/>
                    </a:lnTo>
                    <a:lnTo>
                      <a:pt x="5" y="8"/>
                    </a:lnTo>
                    <a:lnTo>
                      <a:pt x="8" y="8"/>
                    </a:lnTo>
                    <a:lnTo>
                      <a:pt x="11" y="8"/>
                    </a:lnTo>
                    <a:lnTo>
                      <a:pt x="13" y="6"/>
                    </a:lnTo>
                    <a:lnTo>
                      <a:pt x="19" y="1"/>
                    </a:lnTo>
                    <a:lnTo>
                      <a:pt x="23" y="0"/>
                    </a:lnTo>
                    <a:lnTo>
                      <a:pt x="27" y="0"/>
                    </a:lnTo>
                    <a:lnTo>
                      <a:pt x="29" y="1"/>
                    </a:lnTo>
                    <a:lnTo>
                      <a:pt x="33" y="5"/>
                    </a:lnTo>
                    <a:lnTo>
                      <a:pt x="35" y="6"/>
                    </a:lnTo>
                    <a:lnTo>
                      <a:pt x="37" y="8"/>
                    </a:lnTo>
                    <a:lnTo>
                      <a:pt x="47" y="8"/>
                    </a:lnTo>
                    <a:lnTo>
                      <a:pt x="48" y="12"/>
                    </a:lnTo>
                    <a:lnTo>
                      <a:pt x="49" y="16"/>
                    </a:lnTo>
                    <a:lnTo>
                      <a:pt x="49" y="22"/>
                    </a:lnTo>
                    <a:lnTo>
                      <a:pt x="48" y="25"/>
                    </a:lnTo>
                    <a:lnTo>
                      <a:pt x="48" y="30"/>
                    </a:lnTo>
                    <a:lnTo>
                      <a:pt x="49" y="38"/>
                    </a:lnTo>
                    <a:lnTo>
                      <a:pt x="53" y="44"/>
                    </a:lnTo>
                    <a:lnTo>
                      <a:pt x="53" y="42"/>
                    </a:lnTo>
                    <a:lnTo>
                      <a:pt x="55" y="39"/>
                    </a:lnTo>
                    <a:lnTo>
                      <a:pt x="57" y="41"/>
                    </a:lnTo>
                    <a:lnTo>
                      <a:pt x="59" y="45"/>
                    </a:lnTo>
                    <a:lnTo>
                      <a:pt x="59" y="47"/>
                    </a:lnTo>
                    <a:lnTo>
                      <a:pt x="60" y="50"/>
                    </a:lnTo>
                    <a:lnTo>
                      <a:pt x="65" y="53"/>
                    </a:lnTo>
                    <a:lnTo>
                      <a:pt x="67" y="53"/>
                    </a:lnTo>
                    <a:lnTo>
                      <a:pt x="71" y="53"/>
                    </a:lnTo>
                    <a:lnTo>
                      <a:pt x="72" y="50"/>
                    </a:lnTo>
                    <a:lnTo>
                      <a:pt x="75" y="49"/>
                    </a:lnTo>
                    <a:lnTo>
                      <a:pt x="76" y="47"/>
                    </a:lnTo>
                    <a:lnTo>
                      <a:pt x="76" y="44"/>
                    </a:lnTo>
                    <a:lnTo>
                      <a:pt x="81" y="39"/>
                    </a:lnTo>
                    <a:lnTo>
                      <a:pt x="84" y="34"/>
                    </a:lnTo>
                    <a:lnTo>
                      <a:pt x="87" y="33"/>
                    </a:lnTo>
                    <a:lnTo>
                      <a:pt x="88" y="33"/>
                    </a:lnTo>
                    <a:lnTo>
                      <a:pt x="93" y="31"/>
                    </a:lnTo>
                    <a:lnTo>
                      <a:pt x="96" y="30"/>
                    </a:lnTo>
                    <a:lnTo>
                      <a:pt x="95" y="27"/>
                    </a:lnTo>
                    <a:lnTo>
                      <a:pt x="96" y="25"/>
                    </a:lnTo>
                    <a:lnTo>
                      <a:pt x="100" y="22"/>
                    </a:lnTo>
                    <a:lnTo>
                      <a:pt x="105" y="19"/>
                    </a:lnTo>
                    <a:lnTo>
                      <a:pt x="107" y="20"/>
                    </a:lnTo>
                    <a:lnTo>
                      <a:pt x="108" y="22"/>
                    </a:lnTo>
                    <a:lnTo>
                      <a:pt x="113" y="23"/>
                    </a:lnTo>
                    <a:lnTo>
                      <a:pt x="116" y="25"/>
                    </a:lnTo>
                    <a:lnTo>
                      <a:pt x="118" y="27"/>
                    </a:lnTo>
                    <a:lnTo>
                      <a:pt x="120" y="27"/>
                    </a:lnTo>
                    <a:lnTo>
                      <a:pt x="125" y="30"/>
                    </a:lnTo>
                    <a:lnTo>
                      <a:pt x="130" y="33"/>
                    </a:lnTo>
                    <a:lnTo>
                      <a:pt x="132" y="34"/>
                    </a:lnTo>
                    <a:lnTo>
                      <a:pt x="136" y="36"/>
                    </a:lnTo>
                    <a:lnTo>
                      <a:pt x="138" y="34"/>
                    </a:lnTo>
                    <a:lnTo>
                      <a:pt x="140" y="34"/>
                    </a:lnTo>
                    <a:lnTo>
                      <a:pt x="141" y="36"/>
                    </a:lnTo>
                    <a:lnTo>
                      <a:pt x="144" y="34"/>
                    </a:lnTo>
                    <a:lnTo>
                      <a:pt x="144" y="36"/>
                    </a:lnTo>
                    <a:lnTo>
                      <a:pt x="148" y="38"/>
                    </a:lnTo>
                    <a:lnTo>
                      <a:pt x="149" y="38"/>
                    </a:lnTo>
                    <a:lnTo>
                      <a:pt x="149" y="39"/>
                    </a:lnTo>
                    <a:lnTo>
                      <a:pt x="152" y="39"/>
                    </a:lnTo>
                    <a:lnTo>
                      <a:pt x="153" y="39"/>
                    </a:lnTo>
                    <a:lnTo>
                      <a:pt x="153" y="42"/>
                    </a:lnTo>
                    <a:lnTo>
                      <a:pt x="154" y="83"/>
                    </a:lnTo>
                    <a:lnTo>
                      <a:pt x="154" y="107"/>
                    </a:lnTo>
                    <a:lnTo>
                      <a:pt x="153" y="113"/>
                    </a:lnTo>
                    <a:lnTo>
                      <a:pt x="153" y="114"/>
                    </a:lnTo>
                    <a:lnTo>
                      <a:pt x="154" y="121"/>
                    </a:lnTo>
                    <a:lnTo>
                      <a:pt x="156" y="133"/>
                    </a:lnTo>
                    <a:lnTo>
                      <a:pt x="156" y="152"/>
                    </a:lnTo>
                    <a:lnTo>
                      <a:pt x="157" y="157"/>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18" name="Freeform 197"/>
              <p:cNvSpPr>
                <a:spLocks/>
              </p:cNvSpPr>
              <p:nvPr/>
            </p:nvSpPr>
            <p:spPr bwMode="auto">
              <a:xfrm>
                <a:off x="6517409" y="3878037"/>
                <a:ext cx="197556" cy="198664"/>
              </a:xfrm>
              <a:custGeom>
                <a:avLst/>
                <a:gdLst/>
                <a:ahLst/>
                <a:cxnLst>
                  <a:cxn ang="0">
                    <a:pos x="152" y="152"/>
                  </a:cxn>
                  <a:cxn ang="0">
                    <a:pos x="138" y="140"/>
                  </a:cxn>
                  <a:cxn ang="0">
                    <a:pos x="130" y="140"/>
                  </a:cxn>
                  <a:cxn ang="0">
                    <a:pos x="121" y="141"/>
                  </a:cxn>
                  <a:cxn ang="0">
                    <a:pos x="112" y="143"/>
                  </a:cxn>
                  <a:cxn ang="0">
                    <a:pos x="107" y="136"/>
                  </a:cxn>
                  <a:cxn ang="0">
                    <a:pos x="118" y="125"/>
                  </a:cxn>
                  <a:cxn ang="0">
                    <a:pos x="120" y="122"/>
                  </a:cxn>
                  <a:cxn ang="0">
                    <a:pos x="117" y="116"/>
                  </a:cxn>
                  <a:cxn ang="0">
                    <a:pos x="113" y="99"/>
                  </a:cxn>
                  <a:cxn ang="0">
                    <a:pos x="108" y="91"/>
                  </a:cxn>
                  <a:cxn ang="0">
                    <a:pos x="100" y="85"/>
                  </a:cxn>
                  <a:cxn ang="0">
                    <a:pos x="83" y="77"/>
                  </a:cxn>
                  <a:cxn ang="0">
                    <a:pos x="67" y="74"/>
                  </a:cxn>
                  <a:cxn ang="0">
                    <a:pos x="59" y="67"/>
                  </a:cxn>
                  <a:cxn ang="0">
                    <a:pos x="52" y="67"/>
                  </a:cxn>
                  <a:cxn ang="0">
                    <a:pos x="47" y="60"/>
                  </a:cxn>
                  <a:cxn ang="0">
                    <a:pos x="45" y="49"/>
                  </a:cxn>
                  <a:cxn ang="0">
                    <a:pos x="43" y="55"/>
                  </a:cxn>
                  <a:cxn ang="0">
                    <a:pos x="37" y="66"/>
                  </a:cxn>
                  <a:cxn ang="0">
                    <a:pos x="29" y="63"/>
                  </a:cxn>
                  <a:cxn ang="0">
                    <a:pos x="27" y="53"/>
                  </a:cxn>
                  <a:cxn ang="0">
                    <a:pos x="16" y="47"/>
                  </a:cxn>
                  <a:cxn ang="0">
                    <a:pos x="27" y="42"/>
                  </a:cxn>
                  <a:cxn ang="0">
                    <a:pos x="41" y="39"/>
                  </a:cxn>
                  <a:cxn ang="0">
                    <a:pos x="45" y="30"/>
                  </a:cxn>
                  <a:cxn ang="0">
                    <a:pos x="27" y="34"/>
                  </a:cxn>
                  <a:cxn ang="0">
                    <a:pos x="16" y="28"/>
                  </a:cxn>
                  <a:cxn ang="0">
                    <a:pos x="8" y="20"/>
                  </a:cxn>
                  <a:cxn ang="0">
                    <a:pos x="2" y="17"/>
                  </a:cxn>
                  <a:cxn ang="0">
                    <a:pos x="8" y="8"/>
                  </a:cxn>
                  <a:cxn ang="0">
                    <a:pos x="23" y="0"/>
                  </a:cxn>
                  <a:cxn ang="0">
                    <a:pos x="35" y="6"/>
                  </a:cxn>
                  <a:cxn ang="0">
                    <a:pos x="49" y="16"/>
                  </a:cxn>
                  <a:cxn ang="0">
                    <a:pos x="49" y="38"/>
                  </a:cxn>
                  <a:cxn ang="0">
                    <a:pos x="57" y="41"/>
                  </a:cxn>
                  <a:cxn ang="0">
                    <a:pos x="65" y="53"/>
                  </a:cxn>
                  <a:cxn ang="0">
                    <a:pos x="75" y="49"/>
                  </a:cxn>
                  <a:cxn ang="0">
                    <a:pos x="84" y="34"/>
                  </a:cxn>
                  <a:cxn ang="0">
                    <a:pos x="96" y="30"/>
                  </a:cxn>
                  <a:cxn ang="0">
                    <a:pos x="105" y="19"/>
                  </a:cxn>
                  <a:cxn ang="0">
                    <a:pos x="116" y="25"/>
                  </a:cxn>
                  <a:cxn ang="0">
                    <a:pos x="130" y="33"/>
                  </a:cxn>
                  <a:cxn ang="0">
                    <a:pos x="140" y="34"/>
                  </a:cxn>
                  <a:cxn ang="0">
                    <a:pos x="148" y="38"/>
                  </a:cxn>
                  <a:cxn ang="0">
                    <a:pos x="153" y="39"/>
                  </a:cxn>
                  <a:cxn ang="0">
                    <a:pos x="153" y="113"/>
                  </a:cxn>
                  <a:cxn ang="0">
                    <a:pos x="156" y="152"/>
                  </a:cxn>
                </a:cxnLst>
                <a:rect l="0" t="0" r="r" b="b"/>
                <a:pathLst>
                  <a:path w="157" h="157">
                    <a:moveTo>
                      <a:pt x="157" y="157"/>
                    </a:moveTo>
                    <a:lnTo>
                      <a:pt x="157" y="155"/>
                    </a:lnTo>
                    <a:lnTo>
                      <a:pt x="153" y="155"/>
                    </a:lnTo>
                    <a:lnTo>
                      <a:pt x="152" y="152"/>
                    </a:lnTo>
                    <a:lnTo>
                      <a:pt x="146" y="147"/>
                    </a:lnTo>
                    <a:lnTo>
                      <a:pt x="144" y="144"/>
                    </a:lnTo>
                    <a:lnTo>
                      <a:pt x="141" y="141"/>
                    </a:lnTo>
                    <a:lnTo>
                      <a:pt x="138" y="140"/>
                    </a:lnTo>
                    <a:lnTo>
                      <a:pt x="138" y="138"/>
                    </a:lnTo>
                    <a:lnTo>
                      <a:pt x="137" y="136"/>
                    </a:lnTo>
                    <a:lnTo>
                      <a:pt x="133" y="138"/>
                    </a:lnTo>
                    <a:lnTo>
                      <a:pt x="130" y="140"/>
                    </a:lnTo>
                    <a:lnTo>
                      <a:pt x="125" y="138"/>
                    </a:lnTo>
                    <a:lnTo>
                      <a:pt x="124" y="141"/>
                    </a:lnTo>
                    <a:lnTo>
                      <a:pt x="121" y="140"/>
                    </a:lnTo>
                    <a:lnTo>
                      <a:pt x="121" y="141"/>
                    </a:lnTo>
                    <a:lnTo>
                      <a:pt x="121" y="143"/>
                    </a:lnTo>
                    <a:lnTo>
                      <a:pt x="118" y="143"/>
                    </a:lnTo>
                    <a:lnTo>
                      <a:pt x="117" y="141"/>
                    </a:lnTo>
                    <a:lnTo>
                      <a:pt x="112" y="143"/>
                    </a:lnTo>
                    <a:lnTo>
                      <a:pt x="107" y="144"/>
                    </a:lnTo>
                    <a:lnTo>
                      <a:pt x="104" y="143"/>
                    </a:lnTo>
                    <a:lnTo>
                      <a:pt x="104" y="141"/>
                    </a:lnTo>
                    <a:lnTo>
                      <a:pt x="107" y="136"/>
                    </a:lnTo>
                    <a:lnTo>
                      <a:pt x="108" y="132"/>
                    </a:lnTo>
                    <a:lnTo>
                      <a:pt x="112" y="127"/>
                    </a:lnTo>
                    <a:lnTo>
                      <a:pt x="116" y="125"/>
                    </a:lnTo>
                    <a:lnTo>
                      <a:pt x="118" y="125"/>
                    </a:lnTo>
                    <a:lnTo>
                      <a:pt x="121" y="127"/>
                    </a:lnTo>
                    <a:lnTo>
                      <a:pt x="122" y="129"/>
                    </a:lnTo>
                    <a:lnTo>
                      <a:pt x="122" y="125"/>
                    </a:lnTo>
                    <a:lnTo>
                      <a:pt x="120" y="122"/>
                    </a:lnTo>
                    <a:lnTo>
                      <a:pt x="122" y="121"/>
                    </a:lnTo>
                    <a:lnTo>
                      <a:pt x="118" y="121"/>
                    </a:lnTo>
                    <a:lnTo>
                      <a:pt x="116" y="118"/>
                    </a:lnTo>
                    <a:lnTo>
                      <a:pt x="117" y="116"/>
                    </a:lnTo>
                    <a:lnTo>
                      <a:pt x="118" y="111"/>
                    </a:lnTo>
                    <a:lnTo>
                      <a:pt x="116" y="110"/>
                    </a:lnTo>
                    <a:lnTo>
                      <a:pt x="115" y="105"/>
                    </a:lnTo>
                    <a:lnTo>
                      <a:pt x="113" y="99"/>
                    </a:lnTo>
                    <a:lnTo>
                      <a:pt x="113" y="97"/>
                    </a:lnTo>
                    <a:lnTo>
                      <a:pt x="112" y="96"/>
                    </a:lnTo>
                    <a:lnTo>
                      <a:pt x="109" y="91"/>
                    </a:lnTo>
                    <a:lnTo>
                      <a:pt x="108" y="91"/>
                    </a:lnTo>
                    <a:lnTo>
                      <a:pt x="105" y="89"/>
                    </a:lnTo>
                    <a:lnTo>
                      <a:pt x="104" y="88"/>
                    </a:lnTo>
                    <a:lnTo>
                      <a:pt x="103" y="86"/>
                    </a:lnTo>
                    <a:lnTo>
                      <a:pt x="100" y="85"/>
                    </a:lnTo>
                    <a:lnTo>
                      <a:pt x="95" y="82"/>
                    </a:lnTo>
                    <a:lnTo>
                      <a:pt x="92" y="82"/>
                    </a:lnTo>
                    <a:lnTo>
                      <a:pt x="87" y="78"/>
                    </a:lnTo>
                    <a:lnTo>
                      <a:pt x="83" y="77"/>
                    </a:lnTo>
                    <a:lnTo>
                      <a:pt x="80" y="77"/>
                    </a:lnTo>
                    <a:lnTo>
                      <a:pt x="75" y="75"/>
                    </a:lnTo>
                    <a:lnTo>
                      <a:pt x="72" y="74"/>
                    </a:lnTo>
                    <a:lnTo>
                      <a:pt x="67" y="74"/>
                    </a:lnTo>
                    <a:lnTo>
                      <a:pt x="64" y="74"/>
                    </a:lnTo>
                    <a:lnTo>
                      <a:pt x="63" y="72"/>
                    </a:lnTo>
                    <a:lnTo>
                      <a:pt x="60" y="71"/>
                    </a:lnTo>
                    <a:lnTo>
                      <a:pt x="59" y="67"/>
                    </a:lnTo>
                    <a:lnTo>
                      <a:pt x="57" y="64"/>
                    </a:lnTo>
                    <a:lnTo>
                      <a:pt x="55" y="66"/>
                    </a:lnTo>
                    <a:lnTo>
                      <a:pt x="52" y="64"/>
                    </a:lnTo>
                    <a:lnTo>
                      <a:pt x="52" y="67"/>
                    </a:lnTo>
                    <a:lnTo>
                      <a:pt x="51" y="64"/>
                    </a:lnTo>
                    <a:lnTo>
                      <a:pt x="48" y="63"/>
                    </a:lnTo>
                    <a:lnTo>
                      <a:pt x="47" y="63"/>
                    </a:lnTo>
                    <a:lnTo>
                      <a:pt x="47" y="60"/>
                    </a:lnTo>
                    <a:lnTo>
                      <a:pt x="44" y="58"/>
                    </a:lnTo>
                    <a:lnTo>
                      <a:pt x="44" y="56"/>
                    </a:lnTo>
                    <a:lnTo>
                      <a:pt x="44" y="53"/>
                    </a:lnTo>
                    <a:lnTo>
                      <a:pt x="45" y="49"/>
                    </a:lnTo>
                    <a:lnTo>
                      <a:pt x="44" y="47"/>
                    </a:lnTo>
                    <a:lnTo>
                      <a:pt x="44" y="49"/>
                    </a:lnTo>
                    <a:lnTo>
                      <a:pt x="43" y="52"/>
                    </a:lnTo>
                    <a:lnTo>
                      <a:pt x="43" y="55"/>
                    </a:lnTo>
                    <a:lnTo>
                      <a:pt x="40" y="60"/>
                    </a:lnTo>
                    <a:lnTo>
                      <a:pt x="40" y="63"/>
                    </a:lnTo>
                    <a:lnTo>
                      <a:pt x="39" y="64"/>
                    </a:lnTo>
                    <a:lnTo>
                      <a:pt x="37" y="66"/>
                    </a:lnTo>
                    <a:lnTo>
                      <a:pt x="32" y="67"/>
                    </a:lnTo>
                    <a:lnTo>
                      <a:pt x="31" y="66"/>
                    </a:lnTo>
                    <a:lnTo>
                      <a:pt x="29" y="66"/>
                    </a:lnTo>
                    <a:lnTo>
                      <a:pt x="29" y="63"/>
                    </a:lnTo>
                    <a:lnTo>
                      <a:pt x="28" y="58"/>
                    </a:lnTo>
                    <a:lnTo>
                      <a:pt x="29" y="56"/>
                    </a:lnTo>
                    <a:lnTo>
                      <a:pt x="29" y="53"/>
                    </a:lnTo>
                    <a:lnTo>
                      <a:pt x="27" y="53"/>
                    </a:lnTo>
                    <a:lnTo>
                      <a:pt x="25" y="49"/>
                    </a:lnTo>
                    <a:lnTo>
                      <a:pt x="21" y="47"/>
                    </a:lnTo>
                    <a:lnTo>
                      <a:pt x="19" y="47"/>
                    </a:lnTo>
                    <a:lnTo>
                      <a:pt x="16" y="47"/>
                    </a:lnTo>
                    <a:lnTo>
                      <a:pt x="16" y="44"/>
                    </a:lnTo>
                    <a:lnTo>
                      <a:pt x="19" y="42"/>
                    </a:lnTo>
                    <a:lnTo>
                      <a:pt x="23" y="42"/>
                    </a:lnTo>
                    <a:lnTo>
                      <a:pt x="27" y="42"/>
                    </a:lnTo>
                    <a:lnTo>
                      <a:pt x="32" y="39"/>
                    </a:lnTo>
                    <a:lnTo>
                      <a:pt x="35" y="38"/>
                    </a:lnTo>
                    <a:lnTo>
                      <a:pt x="37" y="39"/>
                    </a:lnTo>
                    <a:lnTo>
                      <a:pt x="41" y="39"/>
                    </a:lnTo>
                    <a:lnTo>
                      <a:pt x="44" y="38"/>
                    </a:lnTo>
                    <a:lnTo>
                      <a:pt x="44" y="34"/>
                    </a:lnTo>
                    <a:lnTo>
                      <a:pt x="44" y="33"/>
                    </a:lnTo>
                    <a:lnTo>
                      <a:pt x="45" y="30"/>
                    </a:lnTo>
                    <a:lnTo>
                      <a:pt x="43" y="31"/>
                    </a:lnTo>
                    <a:lnTo>
                      <a:pt x="37" y="33"/>
                    </a:lnTo>
                    <a:lnTo>
                      <a:pt x="31" y="34"/>
                    </a:lnTo>
                    <a:lnTo>
                      <a:pt x="27" y="34"/>
                    </a:lnTo>
                    <a:lnTo>
                      <a:pt x="24" y="34"/>
                    </a:lnTo>
                    <a:lnTo>
                      <a:pt x="21" y="34"/>
                    </a:lnTo>
                    <a:lnTo>
                      <a:pt x="17" y="33"/>
                    </a:lnTo>
                    <a:lnTo>
                      <a:pt x="16" y="28"/>
                    </a:lnTo>
                    <a:lnTo>
                      <a:pt x="15" y="23"/>
                    </a:lnTo>
                    <a:lnTo>
                      <a:pt x="13" y="22"/>
                    </a:lnTo>
                    <a:lnTo>
                      <a:pt x="11" y="20"/>
                    </a:lnTo>
                    <a:lnTo>
                      <a:pt x="8" y="20"/>
                    </a:lnTo>
                    <a:lnTo>
                      <a:pt x="5" y="20"/>
                    </a:lnTo>
                    <a:lnTo>
                      <a:pt x="5" y="22"/>
                    </a:lnTo>
                    <a:lnTo>
                      <a:pt x="0" y="19"/>
                    </a:lnTo>
                    <a:lnTo>
                      <a:pt x="2" y="17"/>
                    </a:lnTo>
                    <a:lnTo>
                      <a:pt x="3" y="16"/>
                    </a:lnTo>
                    <a:lnTo>
                      <a:pt x="5" y="9"/>
                    </a:lnTo>
                    <a:lnTo>
                      <a:pt x="5" y="8"/>
                    </a:lnTo>
                    <a:lnTo>
                      <a:pt x="8" y="8"/>
                    </a:lnTo>
                    <a:lnTo>
                      <a:pt x="11" y="8"/>
                    </a:lnTo>
                    <a:lnTo>
                      <a:pt x="13" y="6"/>
                    </a:lnTo>
                    <a:lnTo>
                      <a:pt x="19" y="1"/>
                    </a:lnTo>
                    <a:lnTo>
                      <a:pt x="23" y="0"/>
                    </a:lnTo>
                    <a:lnTo>
                      <a:pt x="27" y="0"/>
                    </a:lnTo>
                    <a:lnTo>
                      <a:pt x="29" y="1"/>
                    </a:lnTo>
                    <a:lnTo>
                      <a:pt x="33" y="5"/>
                    </a:lnTo>
                    <a:lnTo>
                      <a:pt x="35" y="6"/>
                    </a:lnTo>
                    <a:lnTo>
                      <a:pt x="37" y="8"/>
                    </a:lnTo>
                    <a:lnTo>
                      <a:pt x="47" y="8"/>
                    </a:lnTo>
                    <a:lnTo>
                      <a:pt x="48" y="12"/>
                    </a:lnTo>
                    <a:lnTo>
                      <a:pt x="49" y="16"/>
                    </a:lnTo>
                    <a:lnTo>
                      <a:pt x="49" y="22"/>
                    </a:lnTo>
                    <a:lnTo>
                      <a:pt x="48" y="25"/>
                    </a:lnTo>
                    <a:lnTo>
                      <a:pt x="48" y="30"/>
                    </a:lnTo>
                    <a:lnTo>
                      <a:pt x="49" y="38"/>
                    </a:lnTo>
                    <a:lnTo>
                      <a:pt x="53" y="44"/>
                    </a:lnTo>
                    <a:lnTo>
                      <a:pt x="53" y="42"/>
                    </a:lnTo>
                    <a:lnTo>
                      <a:pt x="55" y="39"/>
                    </a:lnTo>
                    <a:lnTo>
                      <a:pt x="57" y="41"/>
                    </a:lnTo>
                    <a:lnTo>
                      <a:pt x="59" y="45"/>
                    </a:lnTo>
                    <a:lnTo>
                      <a:pt x="59" y="47"/>
                    </a:lnTo>
                    <a:lnTo>
                      <a:pt x="60" y="50"/>
                    </a:lnTo>
                    <a:lnTo>
                      <a:pt x="65" y="53"/>
                    </a:lnTo>
                    <a:lnTo>
                      <a:pt x="67" y="53"/>
                    </a:lnTo>
                    <a:lnTo>
                      <a:pt x="71" y="53"/>
                    </a:lnTo>
                    <a:lnTo>
                      <a:pt x="72" y="50"/>
                    </a:lnTo>
                    <a:lnTo>
                      <a:pt x="75" y="49"/>
                    </a:lnTo>
                    <a:lnTo>
                      <a:pt x="76" y="47"/>
                    </a:lnTo>
                    <a:lnTo>
                      <a:pt x="76" y="44"/>
                    </a:lnTo>
                    <a:lnTo>
                      <a:pt x="81" y="39"/>
                    </a:lnTo>
                    <a:lnTo>
                      <a:pt x="84" y="34"/>
                    </a:lnTo>
                    <a:lnTo>
                      <a:pt x="87" y="33"/>
                    </a:lnTo>
                    <a:lnTo>
                      <a:pt x="88" y="33"/>
                    </a:lnTo>
                    <a:lnTo>
                      <a:pt x="93" y="31"/>
                    </a:lnTo>
                    <a:lnTo>
                      <a:pt x="96" y="30"/>
                    </a:lnTo>
                    <a:lnTo>
                      <a:pt x="95" y="27"/>
                    </a:lnTo>
                    <a:lnTo>
                      <a:pt x="96" y="25"/>
                    </a:lnTo>
                    <a:lnTo>
                      <a:pt x="100" y="22"/>
                    </a:lnTo>
                    <a:lnTo>
                      <a:pt x="105" y="19"/>
                    </a:lnTo>
                    <a:lnTo>
                      <a:pt x="107" y="20"/>
                    </a:lnTo>
                    <a:lnTo>
                      <a:pt x="108" y="22"/>
                    </a:lnTo>
                    <a:lnTo>
                      <a:pt x="113" y="23"/>
                    </a:lnTo>
                    <a:lnTo>
                      <a:pt x="116" y="25"/>
                    </a:lnTo>
                    <a:lnTo>
                      <a:pt x="118" y="27"/>
                    </a:lnTo>
                    <a:lnTo>
                      <a:pt x="120" y="27"/>
                    </a:lnTo>
                    <a:lnTo>
                      <a:pt x="125" y="30"/>
                    </a:lnTo>
                    <a:lnTo>
                      <a:pt x="130" y="33"/>
                    </a:lnTo>
                    <a:lnTo>
                      <a:pt x="132" y="34"/>
                    </a:lnTo>
                    <a:lnTo>
                      <a:pt x="136" y="36"/>
                    </a:lnTo>
                    <a:lnTo>
                      <a:pt x="138" y="34"/>
                    </a:lnTo>
                    <a:lnTo>
                      <a:pt x="140" y="34"/>
                    </a:lnTo>
                    <a:lnTo>
                      <a:pt x="141" y="36"/>
                    </a:lnTo>
                    <a:lnTo>
                      <a:pt x="144" y="34"/>
                    </a:lnTo>
                    <a:lnTo>
                      <a:pt x="144" y="36"/>
                    </a:lnTo>
                    <a:lnTo>
                      <a:pt x="148" y="38"/>
                    </a:lnTo>
                    <a:lnTo>
                      <a:pt x="149" y="38"/>
                    </a:lnTo>
                    <a:lnTo>
                      <a:pt x="149" y="39"/>
                    </a:lnTo>
                    <a:lnTo>
                      <a:pt x="152" y="39"/>
                    </a:lnTo>
                    <a:lnTo>
                      <a:pt x="153" y="39"/>
                    </a:lnTo>
                    <a:lnTo>
                      <a:pt x="153" y="42"/>
                    </a:lnTo>
                    <a:lnTo>
                      <a:pt x="154" y="83"/>
                    </a:lnTo>
                    <a:lnTo>
                      <a:pt x="154" y="107"/>
                    </a:lnTo>
                    <a:lnTo>
                      <a:pt x="153" y="113"/>
                    </a:lnTo>
                    <a:lnTo>
                      <a:pt x="153" y="114"/>
                    </a:lnTo>
                    <a:lnTo>
                      <a:pt x="154" y="121"/>
                    </a:lnTo>
                    <a:lnTo>
                      <a:pt x="156" y="133"/>
                    </a:lnTo>
                    <a:lnTo>
                      <a:pt x="156" y="152"/>
                    </a:lnTo>
                    <a:lnTo>
                      <a:pt x="157" y="157"/>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19" name="Freeform 198"/>
              <p:cNvSpPr>
                <a:spLocks/>
              </p:cNvSpPr>
              <p:nvPr/>
            </p:nvSpPr>
            <p:spPr bwMode="auto">
              <a:xfrm>
                <a:off x="4421268" y="2790825"/>
                <a:ext cx="180879" cy="102054"/>
              </a:xfrm>
              <a:custGeom>
                <a:avLst/>
                <a:gdLst/>
                <a:ahLst/>
                <a:cxnLst>
                  <a:cxn ang="0">
                    <a:pos x="122" y="80"/>
                  </a:cxn>
                  <a:cxn ang="0">
                    <a:pos x="109" y="75"/>
                  </a:cxn>
                  <a:cxn ang="0">
                    <a:pos x="102" y="73"/>
                  </a:cxn>
                  <a:cxn ang="0">
                    <a:pos x="89" y="78"/>
                  </a:cxn>
                  <a:cxn ang="0">
                    <a:pos x="80" y="81"/>
                  </a:cxn>
                  <a:cxn ang="0">
                    <a:pos x="56" y="80"/>
                  </a:cxn>
                  <a:cxn ang="0">
                    <a:pos x="43" y="80"/>
                  </a:cxn>
                  <a:cxn ang="0">
                    <a:pos x="41" y="73"/>
                  </a:cxn>
                  <a:cxn ang="0">
                    <a:pos x="36" y="72"/>
                  </a:cxn>
                  <a:cxn ang="0">
                    <a:pos x="36" y="66"/>
                  </a:cxn>
                  <a:cxn ang="0">
                    <a:pos x="32" y="66"/>
                  </a:cxn>
                  <a:cxn ang="0">
                    <a:pos x="20" y="61"/>
                  </a:cxn>
                  <a:cxn ang="0">
                    <a:pos x="19" y="55"/>
                  </a:cxn>
                  <a:cxn ang="0">
                    <a:pos x="13" y="53"/>
                  </a:cxn>
                  <a:cxn ang="0">
                    <a:pos x="9" y="45"/>
                  </a:cxn>
                  <a:cxn ang="0">
                    <a:pos x="5" y="40"/>
                  </a:cxn>
                  <a:cxn ang="0">
                    <a:pos x="0" y="37"/>
                  </a:cxn>
                  <a:cxn ang="0">
                    <a:pos x="13" y="34"/>
                  </a:cxn>
                  <a:cxn ang="0">
                    <a:pos x="17" y="28"/>
                  </a:cxn>
                  <a:cxn ang="0">
                    <a:pos x="21" y="22"/>
                  </a:cxn>
                  <a:cxn ang="0">
                    <a:pos x="25" y="15"/>
                  </a:cxn>
                  <a:cxn ang="0">
                    <a:pos x="27" y="12"/>
                  </a:cxn>
                  <a:cxn ang="0">
                    <a:pos x="33" y="9"/>
                  </a:cxn>
                  <a:cxn ang="0">
                    <a:pos x="39" y="7"/>
                  </a:cxn>
                  <a:cxn ang="0">
                    <a:pos x="41" y="4"/>
                  </a:cxn>
                  <a:cxn ang="0">
                    <a:pos x="51" y="6"/>
                  </a:cxn>
                  <a:cxn ang="0">
                    <a:pos x="61" y="4"/>
                  </a:cxn>
                  <a:cxn ang="0">
                    <a:pos x="69" y="7"/>
                  </a:cxn>
                  <a:cxn ang="0">
                    <a:pos x="76" y="6"/>
                  </a:cxn>
                  <a:cxn ang="0">
                    <a:pos x="85" y="4"/>
                  </a:cxn>
                  <a:cxn ang="0">
                    <a:pos x="97" y="0"/>
                  </a:cxn>
                  <a:cxn ang="0">
                    <a:pos x="102" y="3"/>
                  </a:cxn>
                  <a:cxn ang="0">
                    <a:pos x="108" y="7"/>
                  </a:cxn>
                  <a:cxn ang="0">
                    <a:pos x="112" y="17"/>
                  </a:cxn>
                  <a:cxn ang="0">
                    <a:pos x="118" y="25"/>
                  </a:cxn>
                  <a:cxn ang="0">
                    <a:pos x="120" y="36"/>
                  </a:cxn>
                  <a:cxn ang="0">
                    <a:pos x="120" y="44"/>
                  </a:cxn>
                  <a:cxn ang="0">
                    <a:pos x="121" y="48"/>
                  </a:cxn>
                  <a:cxn ang="0">
                    <a:pos x="122" y="50"/>
                  </a:cxn>
                  <a:cxn ang="0">
                    <a:pos x="129" y="53"/>
                  </a:cxn>
                  <a:cxn ang="0">
                    <a:pos x="136" y="51"/>
                  </a:cxn>
                  <a:cxn ang="0">
                    <a:pos x="141" y="50"/>
                  </a:cxn>
                  <a:cxn ang="0">
                    <a:pos x="144" y="53"/>
                  </a:cxn>
                  <a:cxn ang="0">
                    <a:pos x="142" y="59"/>
                  </a:cxn>
                  <a:cxn ang="0">
                    <a:pos x="141" y="61"/>
                  </a:cxn>
                  <a:cxn ang="0">
                    <a:pos x="134" y="64"/>
                  </a:cxn>
                  <a:cxn ang="0">
                    <a:pos x="130" y="67"/>
                  </a:cxn>
                  <a:cxn ang="0">
                    <a:pos x="132" y="64"/>
                  </a:cxn>
                  <a:cxn ang="0">
                    <a:pos x="133" y="58"/>
                  </a:cxn>
                  <a:cxn ang="0">
                    <a:pos x="130" y="64"/>
                  </a:cxn>
                  <a:cxn ang="0">
                    <a:pos x="129" y="69"/>
                  </a:cxn>
                  <a:cxn ang="0">
                    <a:pos x="128" y="75"/>
                  </a:cxn>
                  <a:cxn ang="0">
                    <a:pos x="128" y="80"/>
                  </a:cxn>
                </a:cxnLst>
                <a:rect l="0" t="0" r="r" b="b"/>
                <a:pathLst>
                  <a:path w="144" h="81">
                    <a:moveTo>
                      <a:pt x="128" y="80"/>
                    </a:moveTo>
                    <a:lnTo>
                      <a:pt x="122" y="80"/>
                    </a:lnTo>
                    <a:lnTo>
                      <a:pt x="117" y="77"/>
                    </a:lnTo>
                    <a:lnTo>
                      <a:pt x="109" y="75"/>
                    </a:lnTo>
                    <a:lnTo>
                      <a:pt x="108" y="73"/>
                    </a:lnTo>
                    <a:lnTo>
                      <a:pt x="102" y="73"/>
                    </a:lnTo>
                    <a:lnTo>
                      <a:pt x="96" y="75"/>
                    </a:lnTo>
                    <a:lnTo>
                      <a:pt x="89" y="78"/>
                    </a:lnTo>
                    <a:lnTo>
                      <a:pt x="84" y="81"/>
                    </a:lnTo>
                    <a:lnTo>
                      <a:pt x="80" y="81"/>
                    </a:lnTo>
                    <a:lnTo>
                      <a:pt x="68" y="80"/>
                    </a:lnTo>
                    <a:lnTo>
                      <a:pt x="56" y="80"/>
                    </a:lnTo>
                    <a:lnTo>
                      <a:pt x="47" y="80"/>
                    </a:lnTo>
                    <a:lnTo>
                      <a:pt x="43" y="80"/>
                    </a:lnTo>
                    <a:lnTo>
                      <a:pt x="40" y="77"/>
                    </a:lnTo>
                    <a:lnTo>
                      <a:pt x="41" y="73"/>
                    </a:lnTo>
                    <a:lnTo>
                      <a:pt x="39" y="73"/>
                    </a:lnTo>
                    <a:lnTo>
                      <a:pt x="36" y="72"/>
                    </a:lnTo>
                    <a:lnTo>
                      <a:pt x="33" y="69"/>
                    </a:lnTo>
                    <a:lnTo>
                      <a:pt x="36" y="66"/>
                    </a:lnTo>
                    <a:lnTo>
                      <a:pt x="35" y="64"/>
                    </a:lnTo>
                    <a:lnTo>
                      <a:pt x="32" y="66"/>
                    </a:lnTo>
                    <a:lnTo>
                      <a:pt x="24" y="62"/>
                    </a:lnTo>
                    <a:lnTo>
                      <a:pt x="20" y="61"/>
                    </a:lnTo>
                    <a:lnTo>
                      <a:pt x="19" y="56"/>
                    </a:lnTo>
                    <a:lnTo>
                      <a:pt x="19" y="55"/>
                    </a:lnTo>
                    <a:lnTo>
                      <a:pt x="16" y="53"/>
                    </a:lnTo>
                    <a:lnTo>
                      <a:pt x="13" y="53"/>
                    </a:lnTo>
                    <a:lnTo>
                      <a:pt x="11" y="50"/>
                    </a:lnTo>
                    <a:lnTo>
                      <a:pt x="9" y="45"/>
                    </a:lnTo>
                    <a:lnTo>
                      <a:pt x="8" y="44"/>
                    </a:lnTo>
                    <a:lnTo>
                      <a:pt x="5" y="40"/>
                    </a:lnTo>
                    <a:lnTo>
                      <a:pt x="1" y="39"/>
                    </a:lnTo>
                    <a:lnTo>
                      <a:pt x="0" y="37"/>
                    </a:lnTo>
                    <a:lnTo>
                      <a:pt x="9" y="36"/>
                    </a:lnTo>
                    <a:lnTo>
                      <a:pt x="13" y="34"/>
                    </a:lnTo>
                    <a:lnTo>
                      <a:pt x="16" y="29"/>
                    </a:lnTo>
                    <a:lnTo>
                      <a:pt x="17" y="28"/>
                    </a:lnTo>
                    <a:lnTo>
                      <a:pt x="20" y="25"/>
                    </a:lnTo>
                    <a:lnTo>
                      <a:pt x="21" y="22"/>
                    </a:lnTo>
                    <a:lnTo>
                      <a:pt x="25" y="18"/>
                    </a:lnTo>
                    <a:lnTo>
                      <a:pt x="25" y="15"/>
                    </a:lnTo>
                    <a:lnTo>
                      <a:pt x="27" y="14"/>
                    </a:lnTo>
                    <a:lnTo>
                      <a:pt x="27" y="12"/>
                    </a:lnTo>
                    <a:lnTo>
                      <a:pt x="31" y="9"/>
                    </a:lnTo>
                    <a:lnTo>
                      <a:pt x="33" y="9"/>
                    </a:lnTo>
                    <a:lnTo>
                      <a:pt x="36" y="9"/>
                    </a:lnTo>
                    <a:lnTo>
                      <a:pt x="39" y="7"/>
                    </a:lnTo>
                    <a:lnTo>
                      <a:pt x="39" y="6"/>
                    </a:lnTo>
                    <a:lnTo>
                      <a:pt x="41" y="4"/>
                    </a:lnTo>
                    <a:lnTo>
                      <a:pt x="45" y="4"/>
                    </a:lnTo>
                    <a:lnTo>
                      <a:pt x="51" y="6"/>
                    </a:lnTo>
                    <a:lnTo>
                      <a:pt x="57" y="6"/>
                    </a:lnTo>
                    <a:lnTo>
                      <a:pt x="61" y="4"/>
                    </a:lnTo>
                    <a:lnTo>
                      <a:pt x="65" y="4"/>
                    </a:lnTo>
                    <a:lnTo>
                      <a:pt x="69" y="7"/>
                    </a:lnTo>
                    <a:lnTo>
                      <a:pt x="72" y="7"/>
                    </a:lnTo>
                    <a:lnTo>
                      <a:pt x="76" y="6"/>
                    </a:lnTo>
                    <a:lnTo>
                      <a:pt x="80" y="4"/>
                    </a:lnTo>
                    <a:lnTo>
                      <a:pt x="85" y="4"/>
                    </a:lnTo>
                    <a:lnTo>
                      <a:pt x="94" y="0"/>
                    </a:lnTo>
                    <a:lnTo>
                      <a:pt x="97" y="0"/>
                    </a:lnTo>
                    <a:lnTo>
                      <a:pt x="98" y="0"/>
                    </a:lnTo>
                    <a:lnTo>
                      <a:pt x="102" y="3"/>
                    </a:lnTo>
                    <a:lnTo>
                      <a:pt x="105" y="6"/>
                    </a:lnTo>
                    <a:lnTo>
                      <a:pt x="108" y="7"/>
                    </a:lnTo>
                    <a:lnTo>
                      <a:pt x="109" y="12"/>
                    </a:lnTo>
                    <a:lnTo>
                      <a:pt x="112" y="17"/>
                    </a:lnTo>
                    <a:lnTo>
                      <a:pt x="116" y="22"/>
                    </a:lnTo>
                    <a:lnTo>
                      <a:pt x="118" y="25"/>
                    </a:lnTo>
                    <a:lnTo>
                      <a:pt x="120" y="33"/>
                    </a:lnTo>
                    <a:lnTo>
                      <a:pt x="120" y="36"/>
                    </a:lnTo>
                    <a:lnTo>
                      <a:pt x="120" y="40"/>
                    </a:lnTo>
                    <a:lnTo>
                      <a:pt x="120" y="44"/>
                    </a:lnTo>
                    <a:lnTo>
                      <a:pt x="121" y="45"/>
                    </a:lnTo>
                    <a:lnTo>
                      <a:pt x="121" y="48"/>
                    </a:lnTo>
                    <a:lnTo>
                      <a:pt x="121" y="50"/>
                    </a:lnTo>
                    <a:lnTo>
                      <a:pt x="122" y="50"/>
                    </a:lnTo>
                    <a:lnTo>
                      <a:pt x="126" y="53"/>
                    </a:lnTo>
                    <a:lnTo>
                      <a:pt x="129" y="53"/>
                    </a:lnTo>
                    <a:lnTo>
                      <a:pt x="132" y="51"/>
                    </a:lnTo>
                    <a:lnTo>
                      <a:pt x="136" y="51"/>
                    </a:lnTo>
                    <a:lnTo>
                      <a:pt x="138" y="50"/>
                    </a:lnTo>
                    <a:lnTo>
                      <a:pt x="141" y="50"/>
                    </a:lnTo>
                    <a:lnTo>
                      <a:pt x="142" y="51"/>
                    </a:lnTo>
                    <a:lnTo>
                      <a:pt x="144" y="53"/>
                    </a:lnTo>
                    <a:lnTo>
                      <a:pt x="144" y="56"/>
                    </a:lnTo>
                    <a:lnTo>
                      <a:pt x="142" y="59"/>
                    </a:lnTo>
                    <a:lnTo>
                      <a:pt x="142" y="61"/>
                    </a:lnTo>
                    <a:lnTo>
                      <a:pt x="141" y="61"/>
                    </a:lnTo>
                    <a:lnTo>
                      <a:pt x="138" y="62"/>
                    </a:lnTo>
                    <a:lnTo>
                      <a:pt x="134" y="64"/>
                    </a:lnTo>
                    <a:lnTo>
                      <a:pt x="133" y="66"/>
                    </a:lnTo>
                    <a:lnTo>
                      <a:pt x="130" y="67"/>
                    </a:lnTo>
                    <a:lnTo>
                      <a:pt x="130" y="66"/>
                    </a:lnTo>
                    <a:lnTo>
                      <a:pt x="132" y="64"/>
                    </a:lnTo>
                    <a:lnTo>
                      <a:pt x="133" y="62"/>
                    </a:lnTo>
                    <a:lnTo>
                      <a:pt x="133" y="58"/>
                    </a:lnTo>
                    <a:lnTo>
                      <a:pt x="132" y="58"/>
                    </a:lnTo>
                    <a:lnTo>
                      <a:pt x="130" y="64"/>
                    </a:lnTo>
                    <a:lnTo>
                      <a:pt x="129" y="67"/>
                    </a:lnTo>
                    <a:lnTo>
                      <a:pt x="129" y="69"/>
                    </a:lnTo>
                    <a:lnTo>
                      <a:pt x="128" y="72"/>
                    </a:lnTo>
                    <a:lnTo>
                      <a:pt x="128" y="75"/>
                    </a:lnTo>
                    <a:lnTo>
                      <a:pt x="128" y="77"/>
                    </a:lnTo>
                    <a:lnTo>
                      <a:pt x="128" y="8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20" name="Freeform 199"/>
              <p:cNvSpPr>
                <a:spLocks/>
              </p:cNvSpPr>
              <p:nvPr/>
            </p:nvSpPr>
            <p:spPr bwMode="auto">
              <a:xfrm>
                <a:off x="4421268" y="2790825"/>
                <a:ext cx="180879" cy="102054"/>
              </a:xfrm>
              <a:custGeom>
                <a:avLst/>
                <a:gdLst/>
                <a:ahLst/>
                <a:cxnLst>
                  <a:cxn ang="0">
                    <a:pos x="122" y="80"/>
                  </a:cxn>
                  <a:cxn ang="0">
                    <a:pos x="109" y="75"/>
                  </a:cxn>
                  <a:cxn ang="0">
                    <a:pos x="102" y="73"/>
                  </a:cxn>
                  <a:cxn ang="0">
                    <a:pos x="89" y="78"/>
                  </a:cxn>
                  <a:cxn ang="0">
                    <a:pos x="80" y="81"/>
                  </a:cxn>
                  <a:cxn ang="0">
                    <a:pos x="56" y="80"/>
                  </a:cxn>
                  <a:cxn ang="0">
                    <a:pos x="43" y="80"/>
                  </a:cxn>
                  <a:cxn ang="0">
                    <a:pos x="41" y="73"/>
                  </a:cxn>
                  <a:cxn ang="0">
                    <a:pos x="36" y="72"/>
                  </a:cxn>
                  <a:cxn ang="0">
                    <a:pos x="36" y="66"/>
                  </a:cxn>
                  <a:cxn ang="0">
                    <a:pos x="32" y="66"/>
                  </a:cxn>
                  <a:cxn ang="0">
                    <a:pos x="20" y="61"/>
                  </a:cxn>
                  <a:cxn ang="0">
                    <a:pos x="19" y="55"/>
                  </a:cxn>
                  <a:cxn ang="0">
                    <a:pos x="13" y="53"/>
                  </a:cxn>
                  <a:cxn ang="0">
                    <a:pos x="9" y="45"/>
                  </a:cxn>
                  <a:cxn ang="0">
                    <a:pos x="5" y="40"/>
                  </a:cxn>
                  <a:cxn ang="0">
                    <a:pos x="0" y="37"/>
                  </a:cxn>
                  <a:cxn ang="0">
                    <a:pos x="13" y="34"/>
                  </a:cxn>
                  <a:cxn ang="0">
                    <a:pos x="17" y="28"/>
                  </a:cxn>
                  <a:cxn ang="0">
                    <a:pos x="21" y="22"/>
                  </a:cxn>
                  <a:cxn ang="0">
                    <a:pos x="25" y="15"/>
                  </a:cxn>
                  <a:cxn ang="0">
                    <a:pos x="27" y="12"/>
                  </a:cxn>
                  <a:cxn ang="0">
                    <a:pos x="33" y="9"/>
                  </a:cxn>
                  <a:cxn ang="0">
                    <a:pos x="39" y="7"/>
                  </a:cxn>
                  <a:cxn ang="0">
                    <a:pos x="41" y="4"/>
                  </a:cxn>
                  <a:cxn ang="0">
                    <a:pos x="51" y="6"/>
                  </a:cxn>
                  <a:cxn ang="0">
                    <a:pos x="61" y="4"/>
                  </a:cxn>
                  <a:cxn ang="0">
                    <a:pos x="69" y="7"/>
                  </a:cxn>
                  <a:cxn ang="0">
                    <a:pos x="76" y="6"/>
                  </a:cxn>
                  <a:cxn ang="0">
                    <a:pos x="85" y="4"/>
                  </a:cxn>
                  <a:cxn ang="0">
                    <a:pos x="97" y="0"/>
                  </a:cxn>
                  <a:cxn ang="0">
                    <a:pos x="102" y="3"/>
                  </a:cxn>
                  <a:cxn ang="0">
                    <a:pos x="108" y="7"/>
                  </a:cxn>
                  <a:cxn ang="0">
                    <a:pos x="112" y="17"/>
                  </a:cxn>
                  <a:cxn ang="0">
                    <a:pos x="118" y="25"/>
                  </a:cxn>
                  <a:cxn ang="0">
                    <a:pos x="120" y="36"/>
                  </a:cxn>
                  <a:cxn ang="0">
                    <a:pos x="120" y="44"/>
                  </a:cxn>
                  <a:cxn ang="0">
                    <a:pos x="121" y="48"/>
                  </a:cxn>
                  <a:cxn ang="0">
                    <a:pos x="122" y="50"/>
                  </a:cxn>
                  <a:cxn ang="0">
                    <a:pos x="129" y="53"/>
                  </a:cxn>
                  <a:cxn ang="0">
                    <a:pos x="136" y="51"/>
                  </a:cxn>
                  <a:cxn ang="0">
                    <a:pos x="141" y="50"/>
                  </a:cxn>
                  <a:cxn ang="0">
                    <a:pos x="144" y="53"/>
                  </a:cxn>
                  <a:cxn ang="0">
                    <a:pos x="142" y="59"/>
                  </a:cxn>
                  <a:cxn ang="0">
                    <a:pos x="141" y="61"/>
                  </a:cxn>
                  <a:cxn ang="0">
                    <a:pos x="134" y="64"/>
                  </a:cxn>
                  <a:cxn ang="0">
                    <a:pos x="130" y="67"/>
                  </a:cxn>
                  <a:cxn ang="0">
                    <a:pos x="132" y="64"/>
                  </a:cxn>
                  <a:cxn ang="0">
                    <a:pos x="133" y="58"/>
                  </a:cxn>
                  <a:cxn ang="0">
                    <a:pos x="130" y="64"/>
                  </a:cxn>
                  <a:cxn ang="0">
                    <a:pos x="129" y="69"/>
                  </a:cxn>
                  <a:cxn ang="0">
                    <a:pos x="128" y="75"/>
                  </a:cxn>
                  <a:cxn ang="0">
                    <a:pos x="128" y="80"/>
                  </a:cxn>
                </a:cxnLst>
                <a:rect l="0" t="0" r="r" b="b"/>
                <a:pathLst>
                  <a:path w="144" h="81">
                    <a:moveTo>
                      <a:pt x="128" y="80"/>
                    </a:moveTo>
                    <a:lnTo>
                      <a:pt x="122" y="80"/>
                    </a:lnTo>
                    <a:lnTo>
                      <a:pt x="117" y="77"/>
                    </a:lnTo>
                    <a:lnTo>
                      <a:pt x="109" y="75"/>
                    </a:lnTo>
                    <a:lnTo>
                      <a:pt x="108" y="73"/>
                    </a:lnTo>
                    <a:lnTo>
                      <a:pt x="102" y="73"/>
                    </a:lnTo>
                    <a:lnTo>
                      <a:pt x="96" y="75"/>
                    </a:lnTo>
                    <a:lnTo>
                      <a:pt x="89" y="78"/>
                    </a:lnTo>
                    <a:lnTo>
                      <a:pt x="84" y="81"/>
                    </a:lnTo>
                    <a:lnTo>
                      <a:pt x="80" y="81"/>
                    </a:lnTo>
                    <a:lnTo>
                      <a:pt x="68" y="80"/>
                    </a:lnTo>
                    <a:lnTo>
                      <a:pt x="56" y="80"/>
                    </a:lnTo>
                    <a:lnTo>
                      <a:pt x="47" y="80"/>
                    </a:lnTo>
                    <a:lnTo>
                      <a:pt x="43" y="80"/>
                    </a:lnTo>
                    <a:lnTo>
                      <a:pt x="40" y="77"/>
                    </a:lnTo>
                    <a:lnTo>
                      <a:pt x="41" y="73"/>
                    </a:lnTo>
                    <a:lnTo>
                      <a:pt x="39" y="73"/>
                    </a:lnTo>
                    <a:lnTo>
                      <a:pt x="36" y="72"/>
                    </a:lnTo>
                    <a:lnTo>
                      <a:pt x="33" y="69"/>
                    </a:lnTo>
                    <a:lnTo>
                      <a:pt x="36" y="66"/>
                    </a:lnTo>
                    <a:lnTo>
                      <a:pt x="35" y="64"/>
                    </a:lnTo>
                    <a:lnTo>
                      <a:pt x="32" y="66"/>
                    </a:lnTo>
                    <a:lnTo>
                      <a:pt x="24" y="62"/>
                    </a:lnTo>
                    <a:lnTo>
                      <a:pt x="20" y="61"/>
                    </a:lnTo>
                    <a:lnTo>
                      <a:pt x="19" y="56"/>
                    </a:lnTo>
                    <a:lnTo>
                      <a:pt x="19" y="55"/>
                    </a:lnTo>
                    <a:lnTo>
                      <a:pt x="16" y="53"/>
                    </a:lnTo>
                    <a:lnTo>
                      <a:pt x="13" y="53"/>
                    </a:lnTo>
                    <a:lnTo>
                      <a:pt x="11" y="50"/>
                    </a:lnTo>
                    <a:lnTo>
                      <a:pt x="9" y="45"/>
                    </a:lnTo>
                    <a:lnTo>
                      <a:pt x="8" y="44"/>
                    </a:lnTo>
                    <a:lnTo>
                      <a:pt x="5" y="40"/>
                    </a:lnTo>
                    <a:lnTo>
                      <a:pt x="1" y="39"/>
                    </a:lnTo>
                    <a:lnTo>
                      <a:pt x="0" y="37"/>
                    </a:lnTo>
                    <a:lnTo>
                      <a:pt x="9" y="36"/>
                    </a:lnTo>
                    <a:lnTo>
                      <a:pt x="13" y="34"/>
                    </a:lnTo>
                    <a:lnTo>
                      <a:pt x="16" y="29"/>
                    </a:lnTo>
                    <a:lnTo>
                      <a:pt x="17" y="28"/>
                    </a:lnTo>
                    <a:lnTo>
                      <a:pt x="20" y="25"/>
                    </a:lnTo>
                    <a:lnTo>
                      <a:pt x="21" y="22"/>
                    </a:lnTo>
                    <a:lnTo>
                      <a:pt x="25" y="18"/>
                    </a:lnTo>
                    <a:lnTo>
                      <a:pt x="25" y="15"/>
                    </a:lnTo>
                    <a:lnTo>
                      <a:pt x="27" y="14"/>
                    </a:lnTo>
                    <a:lnTo>
                      <a:pt x="27" y="12"/>
                    </a:lnTo>
                    <a:lnTo>
                      <a:pt x="31" y="9"/>
                    </a:lnTo>
                    <a:lnTo>
                      <a:pt x="33" y="9"/>
                    </a:lnTo>
                    <a:lnTo>
                      <a:pt x="36" y="9"/>
                    </a:lnTo>
                    <a:lnTo>
                      <a:pt x="39" y="7"/>
                    </a:lnTo>
                    <a:lnTo>
                      <a:pt x="39" y="6"/>
                    </a:lnTo>
                    <a:lnTo>
                      <a:pt x="41" y="4"/>
                    </a:lnTo>
                    <a:lnTo>
                      <a:pt x="45" y="4"/>
                    </a:lnTo>
                    <a:lnTo>
                      <a:pt x="51" y="6"/>
                    </a:lnTo>
                    <a:lnTo>
                      <a:pt x="57" y="6"/>
                    </a:lnTo>
                    <a:lnTo>
                      <a:pt x="61" y="4"/>
                    </a:lnTo>
                    <a:lnTo>
                      <a:pt x="65" y="4"/>
                    </a:lnTo>
                    <a:lnTo>
                      <a:pt x="69" y="7"/>
                    </a:lnTo>
                    <a:lnTo>
                      <a:pt x="72" y="7"/>
                    </a:lnTo>
                    <a:lnTo>
                      <a:pt x="76" y="6"/>
                    </a:lnTo>
                    <a:lnTo>
                      <a:pt x="80" y="4"/>
                    </a:lnTo>
                    <a:lnTo>
                      <a:pt x="85" y="4"/>
                    </a:lnTo>
                    <a:lnTo>
                      <a:pt x="94" y="0"/>
                    </a:lnTo>
                    <a:lnTo>
                      <a:pt x="97" y="0"/>
                    </a:lnTo>
                    <a:lnTo>
                      <a:pt x="98" y="0"/>
                    </a:lnTo>
                    <a:lnTo>
                      <a:pt x="102" y="3"/>
                    </a:lnTo>
                    <a:lnTo>
                      <a:pt x="105" y="6"/>
                    </a:lnTo>
                    <a:lnTo>
                      <a:pt x="108" y="7"/>
                    </a:lnTo>
                    <a:lnTo>
                      <a:pt x="109" y="12"/>
                    </a:lnTo>
                    <a:lnTo>
                      <a:pt x="112" y="17"/>
                    </a:lnTo>
                    <a:lnTo>
                      <a:pt x="116" y="22"/>
                    </a:lnTo>
                    <a:lnTo>
                      <a:pt x="118" y="25"/>
                    </a:lnTo>
                    <a:lnTo>
                      <a:pt x="120" y="33"/>
                    </a:lnTo>
                    <a:lnTo>
                      <a:pt x="120" y="36"/>
                    </a:lnTo>
                    <a:lnTo>
                      <a:pt x="120" y="40"/>
                    </a:lnTo>
                    <a:lnTo>
                      <a:pt x="120" y="44"/>
                    </a:lnTo>
                    <a:lnTo>
                      <a:pt x="121" y="45"/>
                    </a:lnTo>
                    <a:lnTo>
                      <a:pt x="121" y="48"/>
                    </a:lnTo>
                    <a:lnTo>
                      <a:pt x="121" y="50"/>
                    </a:lnTo>
                    <a:lnTo>
                      <a:pt x="122" y="50"/>
                    </a:lnTo>
                    <a:lnTo>
                      <a:pt x="126" y="53"/>
                    </a:lnTo>
                    <a:lnTo>
                      <a:pt x="129" y="53"/>
                    </a:lnTo>
                    <a:lnTo>
                      <a:pt x="132" y="51"/>
                    </a:lnTo>
                    <a:lnTo>
                      <a:pt x="136" y="51"/>
                    </a:lnTo>
                    <a:lnTo>
                      <a:pt x="138" y="50"/>
                    </a:lnTo>
                    <a:lnTo>
                      <a:pt x="141" y="50"/>
                    </a:lnTo>
                    <a:lnTo>
                      <a:pt x="142" y="51"/>
                    </a:lnTo>
                    <a:lnTo>
                      <a:pt x="144" y="53"/>
                    </a:lnTo>
                    <a:lnTo>
                      <a:pt x="144" y="56"/>
                    </a:lnTo>
                    <a:lnTo>
                      <a:pt x="142" y="59"/>
                    </a:lnTo>
                    <a:lnTo>
                      <a:pt x="142" y="61"/>
                    </a:lnTo>
                    <a:lnTo>
                      <a:pt x="141" y="61"/>
                    </a:lnTo>
                    <a:lnTo>
                      <a:pt x="138" y="62"/>
                    </a:lnTo>
                    <a:lnTo>
                      <a:pt x="134" y="64"/>
                    </a:lnTo>
                    <a:lnTo>
                      <a:pt x="133" y="66"/>
                    </a:lnTo>
                    <a:lnTo>
                      <a:pt x="130" y="67"/>
                    </a:lnTo>
                    <a:lnTo>
                      <a:pt x="130" y="66"/>
                    </a:lnTo>
                    <a:lnTo>
                      <a:pt x="132" y="64"/>
                    </a:lnTo>
                    <a:lnTo>
                      <a:pt x="133" y="62"/>
                    </a:lnTo>
                    <a:lnTo>
                      <a:pt x="133" y="58"/>
                    </a:lnTo>
                    <a:lnTo>
                      <a:pt x="132" y="58"/>
                    </a:lnTo>
                    <a:lnTo>
                      <a:pt x="130" y="64"/>
                    </a:lnTo>
                    <a:lnTo>
                      <a:pt x="129" y="67"/>
                    </a:lnTo>
                    <a:lnTo>
                      <a:pt x="129" y="69"/>
                    </a:lnTo>
                    <a:lnTo>
                      <a:pt x="128" y="72"/>
                    </a:lnTo>
                    <a:lnTo>
                      <a:pt x="128" y="75"/>
                    </a:lnTo>
                    <a:lnTo>
                      <a:pt x="128" y="77"/>
                    </a:lnTo>
                    <a:lnTo>
                      <a:pt x="128" y="8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21" name="Freeform 200"/>
              <p:cNvSpPr>
                <a:spLocks/>
              </p:cNvSpPr>
              <p:nvPr/>
            </p:nvSpPr>
            <p:spPr bwMode="auto">
              <a:xfrm>
                <a:off x="4452055" y="2559504"/>
                <a:ext cx="26940" cy="13607"/>
              </a:xfrm>
              <a:custGeom>
                <a:avLst/>
                <a:gdLst/>
                <a:ahLst/>
                <a:cxnLst>
                  <a:cxn ang="0">
                    <a:pos x="16" y="0"/>
                  </a:cxn>
                  <a:cxn ang="0">
                    <a:pos x="15" y="0"/>
                  </a:cxn>
                  <a:cxn ang="0">
                    <a:pos x="11" y="0"/>
                  </a:cxn>
                  <a:cxn ang="0">
                    <a:pos x="7" y="0"/>
                  </a:cxn>
                  <a:cxn ang="0">
                    <a:pos x="6" y="1"/>
                  </a:cxn>
                  <a:cxn ang="0">
                    <a:pos x="4" y="1"/>
                  </a:cxn>
                  <a:cxn ang="0">
                    <a:pos x="2" y="1"/>
                  </a:cxn>
                  <a:cxn ang="0">
                    <a:pos x="0" y="1"/>
                  </a:cxn>
                  <a:cxn ang="0">
                    <a:pos x="0" y="6"/>
                  </a:cxn>
                  <a:cxn ang="0">
                    <a:pos x="2" y="6"/>
                  </a:cxn>
                  <a:cxn ang="0">
                    <a:pos x="3" y="8"/>
                  </a:cxn>
                  <a:cxn ang="0">
                    <a:pos x="3" y="9"/>
                  </a:cxn>
                  <a:cxn ang="0">
                    <a:pos x="2" y="11"/>
                  </a:cxn>
                  <a:cxn ang="0">
                    <a:pos x="4" y="9"/>
                  </a:cxn>
                  <a:cxn ang="0">
                    <a:pos x="6" y="8"/>
                  </a:cxn>
                  <a:cxn ang="0">
                    <a:pos x="7" y="6"/>
                  </a:cxn>
                  <a:cxn ang="0">
                    <a:pos x="10" y="6"/>
                  </a:cxn>
                  <a:cxn ang="0">
                    <a:pos x="11" y="6"/>
                  </a:cxn>
                  <a:cxn ang="0">
                    <a:pos x="12" y="6"/>
                  </a:cxn>
                  <a:cxn ang="0">
                    <a:pos x="14" y="5"/>
                  </a:cxn>
                  <a:cxn ang="0">
                    <a:pos x="16" y="3"/>
                  </a:cxn>
                  <a:cxn ang="0">
                    <a:pos x="18" y="3"/>
                  </a:cxn>
                  <a:cxn ang="0">
                    <a:pos x="20" y="3"/>
                  </a:cxn>
                  <a:cxn ang="0">
                    <a:pos x="20" y="1"/>
                  </a:cxn>
                  <a:cxn ang="0">
                    <a:pos x="18" y="0"/>
                  </a:cxn>
                  <a:cxn ang="0">
                    <a:pos x="16" y="0"/>
                  </a:cxn>
                </a:cxnLst>
                <a:rect l="0" t="0" r="r" b="b"/>
                <a:pathLst>
                  <a:path w="20" h="11">
                    <a:moveTo>
                      <a:pt x="16" y="0"/>
                    </a:moveTo>
                    <a:lnTo>
                      <a:pt x="15" y="0"/>
                    </a:lnTo>
                    <a:lnTo>
                      <a:pt x="11" y="0"/>
                    </a:lnTo>
                    <a:lnTo>
                      <a:pt x="7" y="0"/>
                    </a:lnTo>
                    <a:lnTo>
                      <a:pt x="6" y="1"/>
                    </a:lnTo>
                    <a:lnTo>
                      <a:pt x="4" y="1"/>
                    </a:lnTo>
                    <a:lnTo>
                      <a:pt x="2" y="1"/>
                    </a:lnTo>
                    <a:lnTo>
                      <a:pt x="0" y="1"/>
                    </a:lnTo>
                    <a:lnTo>
                      <a:pt x="0" y="6"/>
                    </a:lnTo>
                    <a:lnTo>
                      <a:pt x="2" y="6"/>
                    </a:lnTo>
                    <a:lnTo>
                      <a:pt x="3" y="8"/>
                    </a:lnTo>
                    <a:lnTo>
                      <a:pt x="3" y="9"/>
                    </a:lnTo>
                    <a:lnTo>
                      <a:pt x="2" y="11"/>
                    </a:lnTo>
                    <a:lnTo>
                      <a:pt x="4" y="9"/>
                    </a:lnTo>
                    <a:lnTo>
                      <a:pt x="6" y="8"/>
                    </a:lnTo>
                    <a:lnTo>
                      <a:pt x="7" y="6"/>
                    </a:lnTo>
                    <a:lnTo>
                      <a:pt x="10" y="6"/>
                    </a:lnTo>
                    <a:lnTo>
                      <a:pt x="11" y="6"/>
                    </a:lnTo>
                    <a:lnTo>
                      <a:pt x="12" y="6"/>
                    </a:lnTo>
                    <a:lnTo>
                      <a:pt x="14" y="5"/>
                    </a:lnTo>
                    <a:lnTo>
                      <a:pt x="16" y="3"/>
                    </a:lnTo>
                    <a:lnTo>
                      <a:pt x="18" y="3"/>
                    </a:lnTo>
                    <a:lnTo>
                      <a:pt x="20" y="3"/>
                    </a:lnTo>
                    <a:lnTo>
                      <a:pt x="20" y="1"/>
                    </a:lnTo>
                    <a:lnTo>
                      <a:pt x="18" y="0"/>
                    </a:lnTo>
                    <a:lnTo>
                      <a:pt x="16"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22" name="Freeform 201"/>
              <p:cNvSpPr>
                <a:spLocks/>
              </p:cNvSpPr>
              <p:nvPr/>
            </p:nvSpPr>
            <p:spPr bwMode="auto">
              <a:xfrm>
                <a:off x="4452055" y="2559504"/>
                <a:ext cx="26940" cy="13607"/>
              </a:xfrm>
              <a:custGeom>
                <a:avLst/>
                <a:gdLst/>
                <a:ahLst/>
                <a:cxnLst>
                  <a:cxn ang="0">
                    <a:pos x="16" y="0"/>
                  </a:cxn>
                  <a:cxn ang="0">
                    <a:pos x="15" y="0"/>
                  </a:cxn>
                  <a:cxn ang="0">
                    <a:pos x="11" y="0"/>
                  </a:cxn>
                  <a:cxn ang="0">
                    <a:pos x="7" y="0"/>
                  </a:cxn>
                  <a:cxn ang="0">
                    <a:pos x="6" y="1"/>
                  </a:cxn>
                  <a:cxn ang="0">
                    <a:pos x="4" y="1"/>
                  </a:cxn>
                  <a:cxn ang="0">
                    <a:pos x="2" y="1"/>
                  </a:cxn>
                  <a:cxn ang="0">
                    <a:pos x="0" y="1"/>
                  </a:cxn>
                  <a:cxn ang="0">
                    <a:pos x="0" y="6"/>
                  </a:cxn>
                  <a:cxn ang="0">
                    <a:pos x="2" y="6"/>
                  </a:cxn>
                  <a:cxn ang="0">
                    <a:pos x="3" y="8"/>
                  </a:cxn>
                  <a:cxn ang="0">
                    <a:pos x="3" y="9"/>
                  </a:cxn>
                  <a:cxn ang="0">
                    <a:pos x="2" y="11"/>
                  </a:cxn>
                  <a:cxn ang="0">
                    <a:pos x="4" y="9"/>
                  </a:cxn>
                  <a:cxn ang="0">
                    <a:pos x="6" y="8"/>
                  </a:cxn>
                  <a:cxn ang="0">
                    <a:pos x="7" y="6"/>
                  </a:cxn>
                  <a:cxn ang="0">
                    <a:pos x="10" y="6"/>
                  </a:cxn>
                  <a:cxn ang="0">
                    <a:pos x="11" y="6"/>
                  </a:cxn>
                  <a:cxn ang="0">
                    <a:pos x="12" y="6"/>
                  </a:cxn>
                  <a:cxn ang="0">
                    <a:pos x="14" y="5"/>
                  </a:cxn>
                  <a:cxn ang="0">
                    <a:pos x="16" y="3"/>
                  </a:cxn>
                  <a:cxn ang="0">
                    <a:pos x="18" y="3"/>
                  </a:cxn>
                  <a:cxn ang="0">
                    <a:pos x="20" y="3"/>
                  </a:cxn>
                  <a:cxn ang="0">
                    <a:pos x="20" y="1"/>
                  </a:cxn>
                  <a:cxn ang="0">
                    <a:pos x="18" y="0"/>
                  </a:cxn>
                  <a:cxn ang="0">
                    <a:pos x="16" y="0"/>
                  </a:cxn>
                </a:cxnLst>
                <a:rect l="0" t="0" r="r" b="b"/>
                <a:pathLst>
                  <a:path w="20" h="11">
                    <a:moveTo>
                      <a:pt x="16" y="0"/>
                    </a:moveTo>
                    <a:lnTo>
                      <a:pt x="15" y="0"/>
                    </a:lnTo>
                    <a:lnTo>
                      <a:pt x="11" y="0"/>
                    </a:lnTo>
                    <a:lnTo>
                      <a:pt x="7" y="0"/>
                    </a:lnTo>
                    <a:lnTo>
                      <a:pt x="6" y="1"/>
                    </a:lnTo>
                    <a:lnTo>
                      <a:pt x="4" y="1"/>
                    </a:lnTo>
                    <a:lnTo>
                      <a:pt x="2" y="1"/>
                    </a:lnTo>
                    <a:lnTo>
                      <a:pt x="0" y="1"/>
                    </a:lnTo>
                    <a:lnTo>
                      <a:pt x="0" y="6"/>
                    </a:lnTo>
                    <a:lnTo>
                      <a:pt x="2" y="6"/>
                    </a:lnTo>
                    <a:lnTo>
                      <a:pt x="3" y="8"/>
                    </a:lnTo>
                    <a:lnTo>
                      <a:pt x="3" y="9"/>
                    </a:lnTo>
                    <a:lnTo>
                      <a:pt x="2" y="11"/>
                    </a:lnTo>
                    <a:lnTo>
                      <a:pt x="4" y="9"/>
                    </a:lnTo>
                    <a:lnTo>
                      <a:pt x="6" y="8"/>
                    </a:lnTo>
                    <a:lnTo>
                      <a:pt x="7" y="6"/>
                    </a:lnTo>
                    <a:lnTo>
                      <a:pt x="10" y="6"/>
                    </a:lnTo>
                    <a:lnTo>
                      <a:pt x="11" y="6"/>
                    </a:lnTo>
                    <a:lnTo>
                      <a:pt x="12" y="6"/>
                    </a:lnTo>
                    <a:lnTo>
                      <a:pt x="14" y="5"/>
                    </a:lnTo>
                    <a:lnTo>
                      <a:pt x="16" y="3"/>
                    </a:lnTo>
                    <a:lnTo>
                      <a:pt x="18" y="3"/>
                    </a:lnTo>
                    <a:lnTo>
                      <a:pt x="20" y="3"/>
                    </a:lnTo>
                    <a:lnTo>
                      <a:pt x="20" y="1"/>
                    </a:lnTo>
                    <a:lnTo>
                      <a:pt x="18" y="0"/>
                    </a:lnTo>
                    <a:lnTo>
                      <a:pt x="16"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23" name="Freeform 202"/>
              <p:cNvSpPr>
                <a:spLocks/>
              </p:cNvSpPr>
              <p:nvPr/>
            </p:nvSpPr>
            <p:spPr bwMode="auto">
              <a:xfrm>
                <a:off x="4454622" y="2548618"/>
                <a:ext cx="19243" cy="8164"/>
              </a:xfrm>
              <a:custGeom>
                <a:avLst/>
                <a:gdLst/>
                <a:ahLst/>
                <a:cxnLst>
                  <a:cxn ang="0">
                    <a:pos x="5" y="2"/>
                  </a:cxn>
                  <a:cxn ang="0">
                    <a:pos x="1" y="2"/>
                  </a:cxn>
                  <a:cxn ang="0">
                    <a:pos x="0" y="3"/>
                  </a:cxn>
                  <a:cxn ang="0">
                    <a:pos x="1" y="3"/>
                  </a:cxn>
                  <a:cxn ang="0">
                    <a:pos x="4" y="3"/>
                  </a:cxn>
                  <a:cxn ang="0">
                    <a:pos x="5" y="5"/>
                  </a:cxn>
                  <a:cxn ang="0">
                    <a:pos x="6" y="6"/>
                  </a:cxn>
                  <a:cxn ang="0">
                    <a:pos x="8" y="6"/>
                  </a:cxn>
                  <a:cxn ang="0">
                    <a:pos x="9" y="5"/>
                  </a:cxn>
                  <a:cxn ang="0">
                    <a:pos x="14" y="3"/>
                  </a:cxn>
                  <a:cxn ang="0">
                    <a:pos x="14" y="2"/>
                  </a:cxn>
                  <a:cxn ang="0">
                    <a:pos x="13" y="0"/>
                  </a:cxn>
                  <a:cxn ang="0">
                    <a:pos x="12" y="0"/>
                  </a:cxn>
                  <a:cxn ang="0">
                    <a:pos x="9" y="0"/>
                  </a:cxn>
                  <a:cxn ang="0">
                    <a:pos x="8" y="0"/>
                  </a:cxn>
                  <a:cxn ang="0">
                    <a:pos x="6" y="2"/>
                  </a:cxn>
                  <a:cxn ang="0">
                    <a:pos x="5" y="2"/>
                  </a:cxn>
                </a:cxnLst>
                <a:rect l="0" t="0" r="r" b="b"/>
                <a:pathLst>
                  <a:path w="14" h="6">
                    <a:moveTo>
                      <a:pt x="5" y="2"/>
                    </a:moveTo>
                    <a:lnTo>
                      <a:pt x="1" y="2"/>
                    </a:lnTo>
                    <a:lnTo>
                      <a:pt x="0" y="3"/>
                    </a:lnTo>
                    <a:lnTo>
                      <a:pt x="1" y="3"/>
                    </a:lnTo>
                    <a:lnTo>
                      <a:pt x="4" y="3"/>
                    </a:lnTo>
                    <a:lnTo>
                      <a:pt x="5" y="5"/>
                    </a:lnTo>
                    <a:lnTo>
                      <a:pt x="6" y="6"/>
                    </a:lnTo>
                    <a:lnTo>
                      <a:pt x="8" y="6"/>
                    </a:lnTo>
                    <a:lnTo>
                      <a:pt x="9" y="5"/>
                    </a:lnTo>
                    <a:lnTo>
                      <a:pt x="14" y="3"/>
                    </a:lnTo>
                    <a:lnTo>
                      <a:pt x="14" y="2"/>
                    </a:lnTo>
                    <a:lnTo>
                      <a:pt x="13" y="0"/>
                    </a:lnTo>
                    <a:lnTo>
                      <a:pt x="12" y="0"/>
                    </a:lnTo>
                    <a:lnTo>
                      <a:pt x="9" y="0"/>
                    </a:lnTo>
                    <a:lnTo>
                      <a:pt x="8" y="0"/>
                    </a:lnTo>
                    <a:lnTo>
                      <a:pt x="6" y="2"/>
                    </a:lnTo>
                    <a:lnTo>
                      <a:pt x="5"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24" name="Freeform 203"/>
              <p:cNvSpPr>
                <a:spLocks/>
              </p:cNvSpPr>
              <p:nvPr/>
            </p:nvSpPr>
            <p:spPr bwMode="auto">
              <a:xfrm>
                <a:off x="4454622" y="2548618"/>
                <a:ext cx="19243" cy="8164"/>
              </a:xfrm>
              <a:custGeom>
                <a:avLst/>
                <a:gdLst/>
                <a:ahLst/>
                <a:cxnLst>
                  <a:cxn ang="0">
                    <a:pos x="5" y="2"/>
                  </a:cxn>
                  <a:cxn ang="0">
                    <a:pos x="1" y="2"/>
                  </a:cxn>
                  <a:cxn ang="0">
                    <a:pos x="0" y="3"/>
                  </a:cxn>
                  <a:cxn ang="0">
                    <a:pos x="1" y="3"/>
                  </a:cxn>
                  <a:cxn ang="0">
                    <a:pos x="4" y="3"/>
                  </a:cxn>
                  <a:cxn ang="0">
                    <a:pos x="5" y="5"/>
                  </a:cxn>
                  <a:cxn ang="0">
                    <a:pos x="6" y="6"/>
                  </a:cxn>
                  <a:cxn ang="0">
                    <a:pos x="8" y="6"/>
                  </a:cxn>
                  <a:cxn ang="0">
                    <a:pos x="9" y="5"/>
                  </a:cxn>
                  <a:cxn ang="0">
                    <a:pos x="14" y="3"/>
                  </a:cxn>
                  <a:cxn ang="0">
                    <a:pos x="14" y="2"/>
                  </a:cxn>
                  <a:cxn ang="0">
                    <a:pos x="13" y="0"/>
                  </a:cxn>
                  <a:cxn ang="0">
                    <a:pos x="12" y="0"/>
                  </a:cxn>
                  <a:cxn ang="0">
                    <a:pos x="9" y="0"/>
                  </a:cxn>
                  <a:cxn ang="0">
                    <a:pos x="8" y="0"/>
                  </a:cxn>
                  <a:cxn ang="0">
                    <a:pos x="6" y="2"/>
                  </a:cxn>
                  <a:cxn ang="0">
                    <a:pos x="5" y="2"/>
                  </a:cxn>
                </a:cxnLst>
                <a:rect l="0" t="0" r="r" b="b"/>
                <a:pathLst>
                  <a:path w="14" h="6">
                    <a:moveTo>
                      <a:pt x="5" y="2"/>
                    </a:moveTo>
                    <a:lnTo>
                      <a:pt x="1" y="2"/>
                    </a:lnTo>
                    <a:lnTo>
                      <a:pt x="0" y="3"/>
                    </a:lnTo>
                    <a:lnTo>
                      <a:pt x="1" y="3"/>
                    </a:lnTo>
                    <a:lnTo>
                      <a:pt x="4" y="3"/>
                    </a:lnTo>
                    <a:lnTo>
                      <a:pt x="5" y="5"/>
                    </a:lnTo>
                    <a:lnTo>
                      <a:pt x="6" y="6"/>
                    </a:lnTo>
                    <a:lnTo>
                      <a:pt x="8" y="6"/>
                    </a:lnTo>
                    <a:lnTo>
                      <a:pt x="9" y="5"/>
                    </a:lnTo>
                    <a:lnTo>
                      <a:pt x="14" y="3"/>
                    </a:lnTo>
                    <a:lnTo>
                      <a:pt x="14" y="2"/>
                    </a:lnTo>
                    <a:lnTo>
                      <a:pt x="13" y="0"/>
                    </a:lnTo>
                    <a:lnTo>
                      <a:pt x="12" y="0"/>
                    </a:lnTo>
                    <a:lnTo>
                      <a:pt x="9" y="0"/>
                    </a:lnTo>
                    <a:lnTo>
                      <a:pt x="8" y="0"/>
                    </a:lnTo>
                    <a:lnTo>
                      <a:pt x="6" y="2"/>
                    </a:lnTo>
                    <a:lnTo>
                      <a:pt x="5"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25" name="Freeform 204"/>
              <p:cNvSpPr>
                <a:spLocks/>
              </p:cNvSpPr>
              <p:nvPr/>
            </p:nvSpPr>
            <p:spPr bwMode="auto">
              <a:xfrm>
                <a:off x="4481561" y="2535011"/>
                <a:ext cx="92364" cy="48986"/>
              </a:xfrm>
              <a:custGeom>
                <a:avLst/>
                <a:gdLst/>
                <a:ahLst/>
                <a:cxnLst>
                  <a:cxn ang="0">
                    <a:pos x="35" y="0"/>
                  </a:cxn>
                  <a:cxn ang="0">
                    <a:pos x="39" y="2"/>
                  </a:cxn>
                  <a:cxn ang="0">
                    <a:pos x="44" y="2"/>
                  </a:cxn>
                  <a:cxn ang="0">
                    <a:pos x="50" y="3"/>
                  </a:cxn>
                  <a:cxn ang="0">
                    <a:pos x="66" y="5"/>
                  </a:cxn>
                  <a:cxn ang="0">
                    <a:pos x="70" y="2"/>
                  </a:cxn>
                  <a:cxn ang="0">
                    <a:pos x="73" y="3"/>
                  </a:cxn>
                  <a:cxn ang="0">
                    <a:pos x="73" y="6"/>
                  </a:cxn>
                  <a:cxn ang="0">
                    <a:pos x="68" y="11"/>
                  </a:cxn>
                  <a:cxn ang="0">
                    <a:pos x="66" y="16"/>
                  </a:cxn>
                  <a:cxn ang="0">
                    <a:pos x="68" y="20"/>
                  </a:cxn>
                  <a:cxn ang="0">
                    <a:pos x="64" y="24"/>
                  </a:cxn>
                  <a:cxn ang="0">
                    <a:pos x="62" y="27"/>
                  </a:cxn>
                  <a:cxn ang="0">
                    <a:pos x="69" y="27"/>
                  </a:cxn>
                  <a:cxn ang="0">
                    <a:pos x="72" y="33"/>
                  </a:cxn>
                  <a:cxn ang="0">
                    <a:pos x="66" y="31"/>
                  </a:cxn>
                  <a:cxn ang="0">
                    <a:pos x="65" y="31"/>
                  </a:cxn>
                  <a:cxn ang="0">
                    <a:pos x="61" y="36"/>
                  </a:cxn>
                  <a:cxn ang="0">
                    <a:pos x="61" y="38"/>
                  </a:cxn>
                  <a:cxn ang="0">
                    <a:pos x="53" y="36"/>
                  </a:cxn>
                  <a:cxn ang="0">
                    <a:pos x="48" y="38"/>
                  </a:cxn>
                  <a:cxn ang="0">
                    <a:pos x="41" y="31"/>
                  </a:cxn>
                  <a:cxn ang="0">
                    <a:pos x="33" y="30"/>
                  </a:cxn>
                  <a:cxn ang="0">
                    <a:pos x="21" y="30"/>
                  </a:cxn>
                  <a:cxn ang="0">
                    <a:pos x="16" y="31"/>
                  </a:cxn>
                  <a:cxn ang="0">
                    <a:pos x="15" y="30"/>
                  </a:cxn>
                  <a:cxn ang="0">
                    <a:pos x="17" y="24"/>
                  </a:cxn>
                  <a:cxn ang="0">
                    <a:pos x="12" y="24"/>
                  </a:cxn>
                  <a:cxn ang="0">
                    <a:pos x="8" y="24"/>
                  </a:cxn>
                  <a:cxn ang="0">
                    <a:pos x="4" y="24"/>
                  </a:cxn>
                  <a:cxn ang="0">
                    <a:pos x="1" y="20"/>
                  </a:cxn>
                  <a:cxn ang="0">
                    <a:pos x="3" y="16"/>
                  </a:cxn>
                  <a:cxn ang="0">
                    <a:pos x="1" y="16"/>
                  </a:cxn>
                  <a:cxn ang="0">
                    <a:pos x="1" y="11"/>
                  </a:cxn>
                  <a:cxn ang="0">
                    <a:pos x="1" y="8"/>
                  </a:cxn>
                  <a:cxn ang="0">
                    <a:pos x="9" y="6"/>
                  </a:cxn>
                  <a:cxn ang="0">
                    <a:pos x="13" y="5"/>
                  </a:cxn>
                  <a:cxn ang="0">
                    <a:pos x="21" y="3"/>
                  </a:cxn>
                  <a:cxn ang="0">
                    <a:pos x="24" y="3"/>
                  </a:cxn>
                  <a:cxn ang="0">
                    <a:pos x="32" y="2"/>
                  </a:cxn>
                  <a:cxn ang="0">
                    <a:pos x="33" y="2"/>
                  </a:cxn>
                </a:cxnLst>
                <a:rect l="0" t="0" r="r" b="b"/>
                <a:pathLst>
                  <a:path w="73" h="38">
                    <a:moveTo>
                      <a:pt x="33" y="2"/>
                    </a:moveTo>
                    <a:lnTo>
                      <a:pt x="35" y="0"/>
                    </a:lnTo>
                    <a:lnTo>
                      <a:pt x="36" y="2"/>
                    </a:lnTo>
                    <a:lnTo>
                      <a:pt x="39" y="2"/>
                    </a:lnTo>
                    <a:lnTo>
                      <a:pt x="41" y="2"/>
                    </a:lnTo>
                    <a:lnTo>
                      <a:pt x="44" y="2"/>
                    </a:lnTo>
                    <a:lnTo>
                      <a:pt x="49" y="3"/>
                    </a:lnTo>
                    <a:lnTo>
                      <a:pt x="50" y="3"/>
                    </a:lnTo>
                    <a:lnTo>
                      <a:pt x="54" y="5"/>
                    </a:lnTo>
                    <a:lnTo>
                      <a:pt x="66" y="5"/>
                    </a:lnTo>
                    <a:lnTo>
                      <a:pt x="69" y="3"/>
                    </a:lnTo>
                    <a:lnTo>
                      <a:pt x="70" y="2"/>
                    </a:lnTo>
                    <a:lnTo>
                      <a:pt x="72" y="3"/>
                    </a:lnTo>
                    <a:lnTo>
                      <a:pt x="73" y="3"/>
                    </a:lnTo>
                    <a:lnTo>
                      <a:pt x="73" y="5"/>
                    </a:lnTo>
                    <a:lnTo>
                      <a:pt x="73" y="6"/>
                    </a:lnTo>
                    <a:lnTo>
                      <a:pt x="70" y="8"/>
                    </a:lnTo>
                    <a:lnTo>
                      <a:pt x="68" y="11"/>
                    </a:lnTo>
                    <a:lnTo>
                      <a:pt x="65" y="13"/>
                    </a:lnTo>
                    <a:lnTo>
                      <a:pt x="66" y="16"/>
                    </a:lnTo>
                    <a:lnTo>
                      <a:pt x="66" y="19"/>
                    </a:lnTo>
                    <a:lnTo>
                      <a:pt x="68" y="20"/>
                    </a:lnTo>
                    <a:lnTo>
                      <a:pt x="66" y="22"/>
                    </a:lnTo>
                    <a:lnTo>
                      <a:pt x="64" y="24"/>
                    </a:lnTo>
                    <a:lnTo>
                      <a:pt x="62" y="25"/>
                    </a:lnTo>
                    <a:lnTo>
                      <a:pt x="62" y="27"/>
                    </a:lnTo>
                    <a:lnTo>
                      <a:pt x="65" y="27"/>
                    </a:lnTo>
                    <a:lnTo>
                      <a:pt x="69" y="27"/>
                    </a:lnTo>
                    <a:lnTo>
                      <a:pt x="72" y="30"/>
                    </a:lnTo>
                    <a:lnTo>
                      <a:pt x="72" y="33"/>
                    </a:lnTo>
                    <a:lnTo>
                      <a:pt x="69" y="33"/>
                    </a:lnTo>
                    <a:lnTo>
                      <a:pt x="66" y="31"/>
                    </a:lnTo>
                    <a:lnTo>
                      <a:pt x="64" y="30"/>
                    </a:lnTo>
                    <a:lnTo>
                      <a:pt x="65" y="31"/>
                    </a:lnTo>
                    <a:lnTo>
                      <a:pt x="64" y="33"/>
                    </a:lnTo>
                    <a:lnTo>
                      <a:pt x="61" y="36"/>
                    </a:lnTo>
                    <a:lnTo>
                      <a:pt x="62" y="38"/>
                    </a:lnTo>
                    <a:lnTo>
                      <a:pt x="61" y="38"/>
                    </a:lnTo>
                    <a:lnTo>
                      <a:pt x="57" y="36"/>
                    </a:lnTo>
                    <a:lnTo>
                      <a:pt x="53" y="36"/>
                    </a:lnTo>
                    <a:lnTo>
                      <a:pt x="50" y="38"/>
                    </a:lnTo>
                    <a:lnTo>
                      <a:pt x="48" y="38"/>
                    </a:lnTo>
                    <a:lnTo>
                      <a:pt x="42" y="33"/>
                    </a:lnTo>
                    <a:lnTo>
                      <a:pt x="41" y="31"/>
                    </a:lnTo>
                    <a:lnTo>
                      <a:pt x="37" y="31"/>
                    </a:lnTo>
                    <a:lnTo>
                      <a:pt x="33" y="30"/>
                    </a:lnTo>
                    <a:lnTo>
                      <a:pt x="29" y="28"/>
                    </a:lnTo>
                    <a:lnTo>
                      <a:pt x="21" y="30"/>
                    </a:lnTo>
                    <a:lnTo>
                      <a:pt x="19" y="31"/>
                    </a:lnTo>
                    <a:lnTo>
                      <a:pt x="16" y="31"/>
                    </a:lnTo>
                    <a:lnTo>
                      <a:pt x="15" y="33"/>
                    </a:lnTo>
                    <a:lnTo>
                      <a:pt x="15" y="30"/>
                    </a:lnTo>
                    <a:lnTo>
                      <a:pt x="16" y="25"/>
                    </a:lnTo>
                    <a:lnTo>
                      <a:pt x="17" y="24"/>
                    </a:lnTo>
                    <a:lnTo>
                      <a:pt x="13" y="22"/>
                    </a:lnTo>
                    <a:lnTo>
                      <a:pt x="12" y="24"/>
                    </a:lnTo>
                    <a:lnTo>
                      <a:pt x="9" y="25"/>
                    </a:lnTo>
                    <a:lnTo>
                      <a:pt x="8" y="24"/>
                    </a:lnTo>
                    <a:lnTo>
                      <a:pt x="7" y="24"/>
                    </a:lnTo>
                    <a:lnTo>
                      <a:pt x="4" y="24"/>
                    </a:lnTo>
                    <a:lnTo>
                      <a:pt x="3" y="22"/>
                    </a:lnTo>
                    <a:lnTo>
                      <a:pt x="1" y="20"/>
                    </a:lnTo>
                    <a:lnTo>
                      <a:pt x="1" y="17"/>
                    </a:lnTo>
                    <a:lnTo>
                      <a:pt x="3" y="16"/>
                    </a:lnTo>
                    <a:lnTo>
                      <a:pt x="5" y="16"/>
                    </a:lnTo>
                    <a:lnTo>
                      <a:pt x="1" y="16"/>
                    </a:lnTo>
                    <a:lnTo>
                      <a:pt x="1" y="13"/>
                    </a:lnTo>
                    <a:lnTo>
                      <a:pt x="1" y="11"/>
                    </a:lnTo>
                    <a:lnTo>
                      <a:pt x="0" y="11"/>
                    </a:lnTo>
                    <a:lnTo>
                      <a:pt x="1" y="8"/>
                    </a:lnTo>
                    <a:lnTo>
                      <a:pt x="3" y="8"/>
                    </a:lnTo>
                    <a:lnTo>
                      <a:pt x="9" y="6"/>
                    </a:lnTo>
                    <a:lnTo>
                      <a:pt x="11" y="5"/>
                    </a:lnTo>
                    <a:lnTo>
                      <a:pt x="13" y="5"/>
                    </a:lnTo>
                    <a:lnTo>
                      <a:pt x="15" y="3"/>
                    </a:lnTo>
                    <a:lnTo>
                      <a:pt x="21" y="3"/>
                    </a:lnTo>
                    <a:lnTo>
                      <a:pt x="21" y="2"/>
                    </a:lnTo>
                    <a:lnTo>
                      <a:pt x="24" y="3"/>
                    </a:lnTo>
                    <a:lnTo>
                      <a:pt x="29" y="3"/>
                    </a:lnTo>
                    <a:lnTo>
                      <a:pt x="32" y="2"/>
                    </a:lnTo>
                    <a:lnTo>
                      <a:pt x="31" y="2"/>
                    </a:lnTo>
                    <a:lnTo>
                      <a:pt x="33"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26" name="Freeform 205"/>
              <p:cNvSpPr>
                <a:spLocks/>
              </p:cNvSpPr>
              <p:nvPr/>
            </p:nvSpPr>
            <p:spPr bwMode="auto">
              <a:xfrm>
                <a:off x="4481561" y="2535011"/>
                <a:ext cx="92364" cy="48986"/>
              </a:xfrm>
              <a:custGeom>
                <a:avLst/>
                <a:gdLst/>
                <a:ahLst/>
                <a:cxnLst>
                  <a:cxn ang="0">
                    <a:pos x="35" y="0"/>
                  </a:cxn>
                  <a:cxn ang="0">
                    <a:pos x="39" y="2"/>
                  </a:cxn>
                  <a:cxn ang="0">
                    <a:pos x="44" y="2"/>
                  </a:cxn>
                  <a:cxn ang="0">
                    <a:pos x="50" y="3"/>
                  </a:cxn>
                  <a:cxn ang="0">
                    <a:pos x="66" y="5"/>
                  </a:cxn>
                  <a:cxn ang="0">
                    <a:pos x="70" y="2"/>
                  </a:cxn>
                  <a:cxn ang="0">
                    <a:pos x="73" y="3"/>
                  </a:cxn>
                  <a:cxn ang="0">
                    <a:pos x="73" y="6"/>
                  </a:cxn>
                  <a:cxn ang="0">
                    <a:pos x="68" y="11"/>
                  </a:cxn>
                  <a:cxn ang="0">
                    <a:pos x="66" y="16"/>
                  </a:cxn>
                  <a:cxn ang="0">
                    <a:pos x="68" y="20"/>
                  </a:cxn>
                  <a:cxn ang="0">
                    <a:pos x="64" y="24"/>
                  </a:cxn>
                  <a:cxn ang="0">
                    <a:pos x="62" y="27"/>
                  </a:cxn>
                  <a:cxn ang="0">
                    <a:pos x="69" y="27"/>
                  </a:cxn>
                  <a:cxn ang="0">
                    <a:pos x="72" y="33"/>
                  </a:cxn>
                  <a:cxn ang="0">
                    <a:pos x="66" y="31"/>
                  </a:cxn>
                  <a:cxn ang="0">
                    <a:pos x="65" y="31"/>
                  </a:cxn>
                  <a:cxn ang="0">
                    <a:pos x="61" y="36"/>
                  </a:cxn>
                  <a:cxn ang="0">
                    <a:pos x="61" y="38"/>
                  </a:cxn>
                  <a:cxn ang="0">
                    <a:pos x="53" y="36"/>
                  </a:cxn>
                  <a:cxn ang="0">
                    <a:pos x="48" y="38"/>
                  </a:cxn>
                  <a:cxn ang="0">
                    <a:pos x="41" y="31"/>
                  </a:cxn>
                  <a:cxn ang="0">
                    <a:pos x="33" y="30"/>
                  </a:cxn>
                  <a:cxn ang="0">
                    <a:pos x="21" y="30"/>
                  </a:cxn>
                  <a:cxn ang="0">
                    <a:pos x="16" y="31"/>
                  </a:cxn>
                  <a:cxn ang="0">
                    <a:pos x="15" y="30"/>
                  </a:cxn>
                  <a:cxn ang="0">
                    <a:pos x="17" y="24"/>
                  </a:cxn>
                  <a:cxn ang="0">
                    <a:pos x="12" y="24"/>
                  </a:cxn>
                  <a:cxn ang="0">
                    <a:pos x="8" y="24"/>
                  </a:cxn>
                  <a:cxn ang="0">
                    <a:pos x="4" y="24"/>
                  </a:cxn>
                  <a:cxn ang="0">
                    <a:pos x="1" y="20"/>
                  </a:cxn>
                  <a:cxn ang="0">
                    <a:pos x="3" y="16"/>
                  </a:cxn>
                  <a:cxn ang="0">
                    <a:pos x="1" y="16"/>
                  </a:cxn>
                  <a:cxn ang="0">
                    <a:pos x="1" y="11"/>
                  </a:cxn>
                  <a:cxn ang="0">
                    <a:pos x="1" y="8"/>
                  </a:cxn>
                  <a:cxn ang="0">
                    <a:pos x="9" y="6"/>
                  </a:cxn>
                  <a:cxn ang="0">
                    <a:pos x="13" y="5"/>
                  </a:cxn>
                  <a:cxn ang="0">
                    <a:pos x="21" y="3"/>
                  </a:cxn>
                  <a:cxn ang="0">
                    <a:pos x="24" y="3"/>
                  </a:cxn>
                  <a:cxn ang="0">
                    <a:pos x="32" y="2"/>
                  </a:cxn>
                  <a:cxn ang="0">
                    <a:pos x="33" y="2"/>
                  </a:cxn>
                </a:cxnLst>
                <a:rect l="0" t="0" r="r" b="b"/>
                <a:pathLst>
                  <a:path w="73" h="38">
                    <a:moveTo>
                      <a:pt x="33" y="2"/>
                    </a:moveTo>
                    <a:lnTo>
                      <a:pt x="35" y="0"/>
                    </a:lnTo>
                    <a:lnTo>
                      <a:pt x="36" y="2"/>
                    </a:lnTo>
                    <a:lnTo>
                      <a:pt x="39" y="2"/>
                    </a:lnTo>
                    <a:lnTo>
                      <a:pt x="41" y="2"/>
                    </a:lnTo>
                    <a:lnTo>
                      <a:pt x="44" y="2"/>
                    </a:lnTo>
                    <a:lnTo>
                      <a:pt x="49" y="3"/>
                    </a:lnTo>
                    <a:lnTo>
                      <a:pt x="50" y="3"/>
                    </a:lnTo>
                    <a:lnTo>
                      <a:pt x="54" y="5"/>
                    </a:lnTo>
                    <a:lnTo>
                      <a:pt x="66" y="5"/>
                    </a:lnTo>
                    <a:lnTo>
                      <a:pt x="69" y="3"/>
                    </a:lnTo>
                    <a:lnTo>
                      <a:pt x="70" y="2"/>
                    </a:lnTo>
                    <a:lnTo>
                      <a:pt x="72" y="3"/>
                    </a:lnTo>
                    <a:lnTo>
                      <a:pt x="73" y="3"/>
                    </a:lnTo>
                    <a:lnTo>
                      <a:pt x="73" y="5"/>
                    </a:lnTo>
                    <a:lnTo>
                      <a:pt x="73" y="6"/>
                    </a:lnTo>
                    <a:lnTo>
                      <a:pt x="70" y="8"/>
                    </a:lnTo>
                    <a:lnTo>
                      <a:pt x="68" y="11"/>
                    </a:lnTo>
                    <a:lnTo>
                      <a:pt x="65" y="13"/>
                    </a:lnTo>
                    <a:lnTo>
                      <a:pt x="66" y="16"/>
                    </a:lnTo>
                    <a:lnTo>
                      <a:pt x="66" y="19"/>
                    </a:lnTo>
                    <a:lnTo>
                      <a:pt x="68" y="20"/>
                    </a:lnTo>
                    <a:lnTo>
                      <a:pt x="66" y="22"/>
                    </a:lnTo>
                    <a:lnTo>
                      <a:pt x="64" y="24"/>
                    </a:lnTo>
                    <a:lnTo>
                      <a:pt x="62" y="25"/>
                    </a:lnTo>
                    <a:lnTo>
                      <a:pt x="62" y="27"/>
                    </a:lnTo>
                    <a:lnTo>
                      <a:pt x="65" y="27"/>
                    </a:lnTo>
                    <a:lnTo>
                      <a:pt x="69" y="27"/>
                    </a:lnTo>
                    <a:lnTo>
                      <a:pt x="72" y="30"/>
                    </a:lnTo>
                    <a:lnTo>
                      <a:pt x="72" y="33"/>
                    </a:lnTo>
                    <a:lnTo>
                      <a:pt x="69" y="33"/>
                    </a:lnTo>
                    <a:lnTo>
                      <a:pt x="66" y="31"/>
                    </a:lnTo>
                    <a:lnTo>
                      <a:pt x="64" y="30"/>
                    </a:lnTo>
                    <a:lnTo>
                      <a:pt x="65" y="31"/>
                    </a:lnTo>
                    <a:lnTo>
                      <a:pt x="64" y="33"/>
                    </a:lnTo>
                    <a:lnTo>
                      <a:pt x="61" y="36"/>
                    </a:lnTo>
                    <a:lnTo>
                      <a:pt x="62" y="38"/>
                    </a:lnTo>
                    <a:lnTo>
                      <a:pt x="61" y="38"/>
                    </a:lnTo>
                    <a:lnTo>
                      <a:pt x="57" y="36"/>
                    </a:lnTo>
                    <a:lnTo>
                      <a:pt x="53" y="36"/>
                    </a:lnTo>
                    <a:lnTo>
                      <a:pt x="50" y="38"/>
                    </a:lnTo>
                    <a:lnTo>
                      <a:pt x="48" y="38"/>
                    </a:lnTo>
                    <a:lnTo>
                      <a:pt x="42" y="33"/>
                    </a:lnTo>
                    <a:lnTo>
                      <a:pt x="41" y="31"/>
                    </a:lnTo>
                    <a:lnTo>
                      <a:pt x="37" y="31"/>
                    </a:lnTo>
                    <a:lnTo>
                      <a:pt x="33" y="30"/>
                    </a:lnTo>
                    <a:lnTo>
                      <a:pt x="29" y="28"/>
                    </a:lnTo>
                    <a:lnTo>
                      <a:pt x="21" y="30"/>
                    </a:lnTo>
                    <a:lnTo>
                      <a:pt x="19" y="31"/>
                    </a:lnTo>
                    <a:lnTo>
                      <a:pt x="16" y="31"/>
                    </a:lnTo>
                    <a:lnTo>
                      <a:pt x="15" y="33"/>
                    </a:lnTo>
                    <a:lnTo>
                      <a:pt x="15" y="30"/>
                    </a:lnTo>
                    <a:lnTo>
                      <a:pt x="16" y="25"/>
                    </a:lnTo>
                    <a:lnTo>
                      <a:pt x="17" y="24"/>
                    </a:lnTo>
                    <a:lnTo>
                      <a:pt x="13" y="22"/>
                    </a:lnTo>
                    <a:lnTo>
                      <a:pt x="12" y="24"/>
                    </a:lnTo>
                    <a:lnTo>
                      <a:pt x="9" y="25"/>
                    </a:lnTo>
                    <a:lnTo>
                      <a:pt x="8" y="24"/>
                    </a:lnTo>
                    <a:lnTo>
                      <a:pt x="7" y="24"/>
                    </a:lnTo>
                    <a:lnTo>
                      <a:pt x="4" y="24"/>
                    </a:lnTo>
                    <a:lnTo>
                      <a:pt x="3" y="22"/>
                    </a:lnTo>
                    <a:lnTo>
                      <a:pt x="1" y="20"/>
                    </a:lnTo>
                    <a:lnTo>
                      <a:pt x="1" y="17"/>
                    </a:lnTo>
                    <a:lnTo>
                      <a:pt x="3" y="16"/>
                    </a:lnTo>
                    <a:lnTo>
                      <a:pt x="5" y="16"/>
                    </a:lnTo>
                    <a:lnTo>
                      <a:pt x="1" y="16"/>
                    </a:lnTo>
                    <a:lnTo>
                      <a:pt x="1" y="13"/>
                    </a:lnTo>
                    <a:lnTo>
                      <a:pt x="1" y="11"/>
                    </a:lnTo>
                    <a:lnTo>
                      <a:pt x="0" y="11"/>
                    </a:lnTo>
                    <a:lnTo>
                      <a:pt x="1" y="8"/>
                    </a:lnTo>
                    <a:lnTo>
                      <a:pt x="3" y="8"/>
                    </a:lnTo>
                    <a:lnTo>
                      <a:pt x="9" y="6"/>
                    </a:lnTo>
                    <a:lnTo>
                      <a:pt x="11" y="5"/>
                    </a:lnTo>
                    <a:lnTo>
                      <a:pt x="13" y="5"/>
                    </a:lnTo>
                    <a:lnTo>
                      <a:pt x="15" y="3"/>
                    </a:lnTo>
                    <a:lnTo>
                      <a:pt x="21" y="3"/>
                    </a:lnTo>
                    <a:lnTo>
                      <a:pt x="21" y="2"/>
                    </a:lnTo>
                    <a:lnTo>
                      <a:pt x="24" y="3"/>
                    </a:lnTo>
                    <a:lnTo>
                      <a:pt x="29" y="3"/>
                    </a:lnTo>
                    <a:lnTo>
                      <a:pt x="32" y="2"/>
                    </a:lnTo>
                    <a:lnTo>
                      <a:pt x="31" y="2"/>
                    </a:lnTo>
                    <a:lnTo>
                      <a:pt x="33"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27" name="Freeform 206"/>
              <p:cNvSpPr>
                <a:spLocks/>
              </p:cNvSpPr>
              <p:nvPr/>
            </p:nvSpPr>
            <p:spPr bwMode="auto">
              <a:xfrm>
                <a:off x="4153157" y="2642507"/>
                <a:ext cx="168050" cy="168729"/>
              </a:xfrm>
              <a:custGeom>
                <a:avLst/>
                <a:gdLst/>
                <a:ahLst/>
                <a:cxnLst>
                  <a:cxn ang="0">
                    <a:pos x="75" y="12"/>
                  </a:cxn>
                  <a:cxn ang="0">
                    <a:pos x="69" y="11"/>
                  </a:cxn>
                  <a:cxn ang="0">
                    <a:pos x="63" y="9"/>
                  </a:cxn>
                  <a:cxn ang="0">
                    <a:pos x="57" y="8"/>
                  </a:cxn>
                  <a:cxn ang="0">
                    <a:pos x="53" y="1"/>
                  </a:cxn>
                  <a:cxn ang="0">
                    <a:pos x="43" y="0"/>
                  </a:cxn>
                  <a:cxn ang="0">
                    <a:pos x="44" y="6"/>
                  </a:cxn>
                  <a:cxn ang="0">
                    <a:pos x="43" y="11"/>
                  </a:cxn>
                  <a:cxn ang="0">
                    <a:pos x="44" y="16"/>
                  </a:cxn>
                  <a:cxn ang="0">
                    <a:pos x="40" y="20"/>
                  </a:cxn>
                  <a:cxn ang="0">
                    <a:pos x="39" y="27"/>
                  </a:cxn>
                  <a:cxn ang="0">
                    <a:pos x="33" y="27"/>
                  </a:cxn>
                  <a:cxn ang="0">
                    <a:pos x="20" y="22"/>
                  </a:cxn>
                  <a:cxn ang="0">
                    <a:pos x="17" y="27"/>
                  </a:cxn>
                  <a:cxn ang="0">
                    <a:pos x="23" y="31"/>
                  </a:cxn>
                  <a:cxn ang="0">
                    <a:pos x="11" y="41"/>
                  </a:cxn>
                  <a:cxn ang="0">
                    <a:pos x="13" y="49"/>
                  </a:cxn>
                  <a:cxn ang="0">
                    <a:pos x="7" y="55"/>
                  </a:cxn>
                  <a:cxn ang="0">
                    <a:pos x="1" y="58"/>
                  </a:cxn>
                  <a:cxn ang="0">
                    <a:pos x="0" y="67"/>
                  </a:cxn>
                  <a:cxn ang="0">
                    <a:pos x="3" y="75"/>
                  </a:cxn>
                  <a:cxn ang="0">
                    <a:pos x="1" y="85"/>
                  </a:cxn>
                  <a:cxn ang="0">
                    <a:pos x="4" y="89"/>
                  </a:cxn>
                  <a:cxn ang="0">
                    <a:pos x="8" y="97"/>
                  </a:cxn>
                  <a:cxn ang="0">
                    <a:pos x="28" y="103"/>
                  </a:cxn>
                  <a:cxn ang="0">
                    <a:pos x="25" y="116"/>
                  </a:cxn>
                  <a:cxn ang="0">
                    <a:pos x="24" y="130"/>
                  </a:cxn>
                  <a:cxn ang="0">
                    <a:pos x="48" y="130"/>
                  </a:cxn>
                  <a:cxn ang="0">
                    <a:pos x="60" y="132"/>
                  </a:cxn>
                  <a:cxn ang="0">
                    <a:pos x="67" y="132"/>
                  </a:cxn>
                  <a:cxn ang="0">
                    <a:pos x="78" y="133"/>
                  </a:cxn>
                  <a:cxn ang="0">
                    <a:pos x="98" y="129"/>
                  </a:cxn>
                  <a:cxn ang="0">
                    <a:pos x="105" y="129"/>
                  </a:cxn>
                  <a:cxn ang="0">
                    <a:pos x="110" y="116"/>
                  </a:cxn>
                  <a:cxn ang="0">
                    <a:pos x="117" y="110"/>
                  </a:cxn>
                  <a:cxn ang="0">
                    <a:pos x="98" y="96"/>
                  </a:cxn>
                  <a:cxn ang="0">
                    <a:pos x="92" y="86"/>
                  </a:cxn>
                  <a:cxn ang="0">
                    <a:pos x="94" y="85"/>
                  </a:cxn>
                  <a:cxn ang="0">
                    <a:pos x="110" y="77"/>
                  </a:cxn>
                  <a:cxn ang="0">
                    <a:pos x="126" y="67"/>
                  </a:cxn>
                  <a:cxn ang="0">
                    <a:pos x="133" y="71"/>
                  </a:cxn>
                  <a:cxn ang="0">
                    <a:pos x="129" y="58"/>
                  </a:cxn>
                  <a:cxn ang="0">
                    <a:pos x="128" y="45"/>
                  </a:cxn>
                  <a:cxn ang="0">
                    <a:pos x="122" y="36"/>
                  </a:cxn>
                  <a:cxn ang="0">
                    <a:pos x="125" y="25"/>
                  </a:cxn>
                  <a:cxn ang="0">
                    <a:pos x="116" y="17"/>
                  </a:cxn>
                  <a:cxn ang="0">
                    <a:pos x="108" y="11"/>
                  </a:cxn>
                  <a:cxn ang="0">
                    <a:pos x="97" y="11"/>
                  </a:cxn>
                  <a:cxn ang="0">
                    <a:pos x="101" y="8"/>
                  </a:cxn>
                  <a:cxn ang="0">
                    <a:pos x="92" y="12"/>
                  </a:cxn>
                  <a:cxn ang="0">
                    <a:pos x="81" y="16"/>
                  </a:cxn>
                  <a:cxn ang="0">
                    <a:pos x="72" y="17"/>
                  </a:cxn>
                </a:cxnLst>
                <a:rect l="0" t="0" r="r" b="b"/>
                <a:pathLst>
                  <a:path w="134" h="135">
                    <a:moveTo>
                      <a:pt x="72" y="17"/>
                    </a:moveTo>
                    <a:lnTo>
                      <a:pt x="71" y="16"/>
                    </a:lnTo>
                    <a:lnTo>
                      <a:pt x="72" y="14"/>
                    </a:lnTo>
                    <a:lnTo>
                      <a:pt x="75" y="12"/>
                    </a:lnTo>
                    <a:lnTo>
                      <a:pt x="76" y="12"/>
                    </a:lnTo>
                    <a:lnTo>
                      <a:pt x="76" y="9"/>
                    </a:lnTo>
                    <a:lnTo>
                      <a:pt x="75" y="9"/>
                    </a:lnTo>
                    <a:lnTo>
                      <a:pt x="69" y="11"/>
                    </a:lnTo>
                    <a:lnTo>
                      <a:pt x="68" y="11"/>
                    </a:lnTo>
                    <a:lnTo>
                      <a:pt x="67" y="9"/>
                    </a:lnTo>
                    <a:lnTo>
                      <a:pt x="64" y="8"/>
                    </a:lnTo>
                    <a:lnTo>
                      <a:pt x="63" y="9"/>
                    </a:lnTo>
                    <a:lnTo>
                      <a:pt x="61" y="9"/>
                    </a:lnTo>
                    <a:lnTo>
                      <a:pt x="61" y="8"/>
                    </a:lnTo>
                    <a:lnTo>
                      <a:pt x="59" y="8"/>
                    </a:lnTo>
                    <a:lnTo>
                      <a:pt x="57" y="8"/>
                    </a:lnTo>
                    <a:lnTo>
                      <a:pt x="59" y="6"/>
                    </a:lnTo>
                    <a:lnTo>
                      <a:pt x="60" y="5"/>
                    </a:lnTo>
                    <a:lnTo>
                      <a:pt x="57" y="1"/>
                    </a:lnTo>
                    <a:lnTo>
                      <a:pt x="53" y="1"/>
                    </a:lnTo>
                    <a:lnTo>
                      <a:pt x="52" y="1"/>
                    </a:lnTo>
                    <a:lnTo>
                      <a:pt x="52" y="0"/>
                    </a:lnTo>
                    <a:lnTo>
                      <a:pt x="49" y="1"/>
                    </a:lnTo>
                    <a:lnTo>
                      <a:pt x="43" y="0"/>
                    </a:lnTo>
                    <a:lnTo>
                      <a:pt x="41" y="0"/>
                    </a:lnTo>
                    <a:lnTo>
                      <a:pt x="40" y="1"/>
                    </a:lnTo>
                    <a:lnTo>
                      <a:pt x="43" y="5"/>
                    </a:lnTo>
                    <a:lnTo>
                      <a:pt x="44" y="6"/>
                    </a:lnTo>
                    <a:lnTo>
                      <a:pt x="45" y="8"/>
                    </a:lnTo>
                    <a:lnTo>
                      <a:pt x="41" y="9"/>
                    </a:lnTo>
                    <a:lnTo>
                      <a:pt x="40" y="11"/>
                    </a:lnTo>
                    <a:lnTo>
                      <a:pt x="43" y="11"/>
                    </a:lnTo>
                    <a:lnTo>
                      <a:pt x="43" y="12"/>
                    </a:lnTo>
                    <a:lnTo>
                      <a:pt x="44" y="14"/>
                    </a:lnTo>
                    <a:lnTo>
                      <a:pt x="45" y="14"/>
                    </a:lnTo>
                    <a:lnTo>
                      <a:pt x="44" y="16"/>
                    </a:lnTo>
                    <a:lnTo>
                      <a:pt x="43" y="17"/>
                    </a:lnTo>
                    <a:lnTo>
                      <a:pt x="47" y="19"/>
                    </a:lnTo>
                    <a:lnTo>
                      <a:pt x="40" y="19"/>
                    </a:lnTo>
                    <a:lnTo>
                      <a:pt x="40" y="20"/>
                    </a:lnTo>
                    <a:lnTo>
                      <a:pt x="39" y="22"/>
                    </a:lnTo>
                    <a:lnTo>
                      <a:pt x="39" y="25"/>
                    </a:lnTo>
                    <a:lnTo>
                      <a:pt x="40" y="28"/>
                    </a:lnTo>
                    <a:lnTo>
                      <a:pt x="39" y="27"/>
                    </a:lnTo>
                    <a:lnTo>
                      <a:pt x="37" y="25"/>
                    </a:lnTo>
                    <a:lnTo>
                      <a:pt x="35" y="23"/>
                    </a:lnTo>
                    <a:lnTo>
                      <a:pt x="35" y="27"/>
                    </a:lnTo>
                    <a:lnTo>
                      <a:pt x="33" y="27"/>
                    </a:lnTo>
                    <a:lnTo>
                      <a:pt x="32" y="23"/>
                    </a:lnTo>
                    <a:lnTo>
                      <a:pt x="31" y="22"/>
                    </a:lnTo>
                    <a:lnTo>
                      <a:pt x="27" y="22"/>
                    </a:lnTo>
                    <a:lnTo>
                      <a:pt x="20" y="22"/>
                    </a:lnTo>
                    <a:lnTo>
                      <a:pt x="19" y="23"/>
                    </a:lnTo>
                    <a:lnTo>
                      <a:pt x="17" y="25"/>
                    </a:lnTo>
                    <a:lnTo>
                      <a:pt x="16" y="27"/>
                    </a:lnTo>
                    <a:lnTo>
                      <a:pt x="17" y="27"/>
                    </a:lnTo>
                    <a:lnTo>
                      <a:pt x="20" y="27"/>
                    </a:lnTo>
                    <a:lnTo>
                      <a:pt x="21" y="28"/>
                    </a:lnTo>
                    <a:lnTo>
                      <a:pt x="23" y="30"/>
                    </a:lnTo>
                    <a:lnTo>
                      <a:pt x="23" y="31"/>
                    </a:lnTo>
                    <a:lnTo>
                      <a:pt x="21" y="28"/>
                    </a:lnTo>
                    <a:lnTo>
                      <a:pt x="17" y="30"/>
                    </a:lnTo>
                    <a:lnTo>
                      <a:pt x="15" y="39"/>
                    </a:lnTo>
                    <a:lnTo>
                      <a:pt x="11" y="41"/>
                    </a:lnTo>
                    <a:lnTo>
                      <a:pt x="11" y="42"/>
                    </a:lnTo>
                    <a:lnTo>
                      <a:pt x="16" y="44"/>
                    </a:lnTo>
                    <a:lnTo>
                      <a:pt x="16" y="47"/>
                    </a:lnTo>
                    <a:lnTo>
                      <a:pt x="13" y="49"/>
                    </a:lnTo>
                    <a:lnTo>
                      <a:pt x="11" y="50"/>
                    </a:lnTo>
                    <a:lnTo>
                      <a:pt x="11" y="52"/>
                    </a:lnTo>
                    <a:lnTo>
                      <a:pt x="9" y="53"/>
                    </a:lnTo>
                    <a:lnTo>
                      <a:pt x="7" y="55"/>
                    </a:lnTo>
                    <a:lnTo>
                      <a:pt x="3" y="53"/>
                    </a:lnTo>
                    <a:lnTo>
                      <a:pt x="0" y="53"/>
                    </a:lnTo>
                    <a:lnTo>
                      <a:pt x="0" y="55"/>
                    </a:lnTo>
                    <a:lnTo>
                      <a:pt x="1" y="58"/>
                    </a:lnTo>
                    <a:lnTo>
                      <a:pt x="1" y="60"/>
                    </a:lnTo>
                    <a:lnTo>
                      <a:pt x="1" y="63"/>
                    </a:lnTo>
                    <a:lnTo>
                      <a:pt x="1" y="66"/>
                    </a:lnTo>
                    <a:lnTo>
                      <a:pt x="0" y="67"/>
                    </a:lnTo>
                    <a:lnTo>
                      <a:pt x="0" y="69"/>
                    </a:lnTo>
                    <a:lnTo>
                      <a:pt x="1" y="72"/>
                    </a:lnTo>
                    <a:lnTo>
                      <a:pt x="1" y="74"/>
                    </a:lnTo>
                    <a:lnTo>
                      <a:pt x="3" y="75"/>
                    </a:lnTo>
                    <a:lnTo>
                      <a:pt x="3" y="77"/>
                    </a:lnTo>
                    <a:lnTo>
                      <a:pt x="4" y="80"/>
                    </a:lnTo>
                    <a:lnTo>
                      <a:pt x="4" y="81"/>
                    </a:lnTo>
                    <a:lnTo>
                      <a:pt x="1" y="85"/>
                    </a:lnTo>
                    <a:lnTo>
                      <a:pt x="4" y="85"/>
                    </a:lnTo>
                    <a:lnTo>
                      <a:pt x="3" y="86"/>
                    </a:lnTo>
                    <a:lnTo>
                      <a:pt x="3" y="88"/>
                    </a:lnTo>
                    <a:lnTo>
                      <a:pt x="4" y="89"/>
                    </a:lnTo>
                    <a:lnTo>
                      <a:pt x="5" y="91"/>
                    </a:lnTo>
                    <a:lnTo>
                      <a:pt x="5" y="94"/>
                    </a:lnTo>
                    <a:lnTo>
                      <a:pt x="4" y="96"/>
                    </a:lnTo>
                    <a:lnTo>
                      <a:pt x="8" y="97"/>
                    </a:lnTo>
                    <a:lnTo>
                      <a:pt x="9" y="99"/>
                    </a:lnTo>
                    <a:lnTo>
                      <a:pt x="11" y="102"/>
                    </a:lnTo>
                    <a:lnTo>
                      <a:pt x="16" y="102"/>
                    </a:lnTo>
                    <a:lnTo>
                      <a:pt x="28" y="103"/>
                    </a:lnTo>
                    <a:lnTo>
                      <a:pt x="32" y="105"/>
                    </a:lnTo>
                    <a:lnTo>
                      <a:pt x="31" y="108"/>
                    </a:lnTo>
                    <a:lnTo>
                      <a:pt x="25" y="113"/>
                    </a:lnTo>
                    <a:lnTo>
                      <a:pt x="25" y="116"/>
                    </a:lnTo>
                    <a:lnTo>
                      <a:pt x="23" y="121"/>
                    </a:lnTo>
                    <a:lnTo>
                      <a:pt x="23" y="127"/>
                    </a:lnTo>
                    <a:lnTo>
                      <a:pt x="23" y="129"/>
                    </a:lnTo>
                    <a:lnTo>
                      <a:pt x="24" y="130"/>
                    </a:lnTo>
                    <a:lnTo>
                      <a:pt x="25" y="130"/>
                    </a:lnTo>
                    <a:lnTo>
                      <a:pt x="35" y="130"/>
                    </a:lnTo>
                    <a:lnTo>
                      <a:pt x="43" y="129"/>
                    </a:lnTo>
                    <a:lnTo>
                      <a:pt x="48" y="130"/>
                    </a:lnTo>
                    <a:lnTo>
                      <a:pt x="52" y="132"/>
                    </a:lnTo>
                    <a:lnTo>
                      <a:pt x="56" y="130"/>
                    </a:lnTo>
                    <a:lnTo>
                      <a:pt x="59" y="130"/>
                    </a:lnTo>
                    <a:lnTo>
                      <a:pt x="60" y="132"/>
                    </a:lnTo>
                    <a:lnTo>
                      <a:pt x="61" y="133"/>
                    </a:lnTo>
                    <a:lnTo>
                      <a:pt x="64" y="135"/>
                    </a:lnTo>
                    <a:lnTo>
                      <a:pt x="67" y="133"/>
                    </a:lnTo>
                    <a:lnTo>
                      <a:pt x="67" y="132"/>
                    </a:lnTo>
                    <a:lnTo>
                      <a:pt x="69" y="130"/>
                    </a:lnTo>
                    <a:lnTo>
                      <a:pt x="72" y="130"/>
                    </a:lnTo>
                    <a:lnTo>
                      <a:pt x="76" y="133"/>
                    </a:lnTo>
                    <a:lnTo>
                      <a:pt x="78" y="133"/>
                    </a:lnTo>
                    <a:lnTo>
                      <a:pt x="84" y="130"/>
                    </a:lnTo>
                    <a:lnTo>
                      <a:pt x="93" y="129"/>
                    </a:lnTo>
                    <a:lnTo>
                      <a:pt x="94" y="129"/>
                    </a:lnTo>
                    <a:lnTo>
                      <a:pt x="98" y="129"/>
                    </a:lnTo>
                    <a:lnTo>
                      <a:pt x="102" y="129"/>
                    </a:lnTo>
                    <a:lnTo>
                      <a:pt x="102" y="130"/>
                    </a:lnTo>
                    <a:lnTo>
                      <a:pt x="105" y="130"/>
                    </a:lnTo>
                    <a:lnTo>
                      <a:pt x="105" y="129"/>
                    </a:lnTo>
                    <a:lnTo>
                      <a:pt x="104" y="124"/>
                    </a:lnTo>
                    <a:lnTo>
                      <a:pt x="102" y="121"/>
                    </a:lnTo>
                    <a:lnTo>
                      <a:pt x="104" y="119"/>
                    </a:lnTo>
                    <a:lnTo>
                      <a:pt x="110" y="116"/>
                    </a:lnTo>
                    <a:lnTo>
                      <a:pt x="112" y="114"/>
                    </a:lnTo>
                    <a:lnTo>
                      <a:pt x="112" y="113"/>
                    </a:lnTo>
                    <a:lnTo>
                      <a:pt x="117" y="111"/>
                    </a:lnTo>
                    <a:lnTo>
                      <a:pt x="117" y="110"/>
                    </a:lnTo>
                    <a:lnTo>
                      <a:pt x="116" y="108"/>
                    </a:lnTo>
                    <a:lnTo>
                      <a:pt x="109" y="103"/>
                    </a:lnTo>
                    <a:lnTo>
                      <a:pt x="106" y="100"/>
                    </a:lnTo>
                    <a:lnTo>
                      <a:pt x="98" y="96"/>
                    </a:lnTo>
                    <a:lnTo>
                      <a:pt x="96" y="94"/>
                    </a:lnTo>
                    <a:lnTo>
                      <a:pt x="96" y="89"/>
                    </a:lnTo>
                    <a:lnTo>
                      <a:pt x="96" y="88"/>
                    </a:lnTo>
                    <a:lnTo>
                      <a:pt x="92" y="86"/>
                    </a:lnTo>
                    <a:lnTo>
                      <a:pt x="89" y="85"/>
                    </a:lnTo>
                    <a:lnTo>
                      <a:pt x="89" y="81"/>
                    </a:lnTo>
                    <a:lnTo>
                      <a:pt x="90" y="81"/>
                    </a:lnTo>
                    <a:lnTo>
                      <a:pt x="94" y="85"/>
                    </a:lnTo>
                    <a:lnTo>
                      <a:pt x="96" y="81"/>
                    </a:lnTo>
                    <a:lnTo>
                      <a:pt x="101" y="80"/>
                    </a:lnTo>
                    <a:lnTo>
                      <a:pt x="105" y="78"/>
                    </a:lnTo>
                    <a:lnTo>
                      <a:pt x="110" y="77"/>
                    </a:lnTo>
                    <a:lnTo>
                      <a:pt x="112" y="75"/>
                    </a:lnTo>
                    <a:lnTo>
                      <a:pt x="122" y="72"/>
                    </a:lnTo>
                    <a:lnTo>
                      <a:pt x="124" y="67"/>
                    </a:lnTo>
                    <a:lnTo>
                      <a:pt x="126" y="67"/>
                    </a:lnTo>
                    <a:lnTo>
                      <a:pt x="128" y="71"/>
                    </a:lnTo>
                    <a:lnTo>
                      <a:pt x="130" y="72"/>
                    </a:lnTo>
                    <a:lnTo>
                      <a:pt x="132" y="72"/>
                    </a:lnTo>
                    <a:lnTo>
                      <a:pt x="133" y="71"/>
                    </a:lnTo>
                    <a:lnTo>
                      <a:pt x="133" y="67"/>
                    </a:lnTo>
                    <a:lnTo>
                      <a:pt x="134" y="63"/>
                    </a:lnTo>
                    <a:lnTo>
                      <a:pt x="133" y="61"/>
                    </a:lnTo>
                    <a:lnTo>
                      <a:pt x="129" y="58"/>
                    </a:lnTo>
                    <a:lnTo>
                      <a:pt x="129" y="53"/>
                    </a:lnTo>
                    <a:lnTo>
                      <a:pt x="129" y="52"/>
                    </a:lnTo>
                    <a:lnTo>
                      <a:pt x="129" y="47"/>
                    </a:lnTo>
                    <a:lnTo>
                      <a:pt x="128" y="45"/>
                    </a:lnTo>
                    <a:lnTo>
                      <a:pt x="128" y="41"/>
                    </a:lnTo>
                    <a:lnTo>
                      <a:pt x="126" y="39"/>
                    </a:lnTo>
                    <a:lnTo>
                      <a:pt x="122" y="38"/>
                    </a:lnTo>
                    <a:lnTo>
                      <a:pt x="122" y="36"/>
                    </a:lnTo>
                    <a:lnTo>
                      <a:pt x="124" y="33"/>
                    </a:lnTo>
                    <a:lnTo>
                      <a:pt x="125" y="31"/>
                    </a:lnTo>
                    <a:lnTo>
                      <a:pt x="125" y="28"/>
                    </a:lnTo>
                    <a:lnTo>
                      <a:pt x="125" y="25"/>
                    </a:lnTo>
                    <a:lnTo>
                      <a:pt x="124" y="22"/>
                    </a:lnTo>
                    <a:lnTo>
                      <a:pt x="122" y="20"/>
                    </a:lnTo>
                    <a:lnTo>
                      <a:pt x="117" y="19"/>
                    </a:lnTo>
                    <a:lnTo>
                      <a:pt x="116" y="17"/>
                    </a:lnTo>
                    <a:lnTo>
                      <a:pt x="113" y="14"/>
                    </a:lnTo>
                    <a:lnTo>
                      <a:pt x="110" y="14"/>
                    </a:lnTo>
                    <a:lnTo>
                      <a:pt x="109" y="12"/>
                    </a:lnTo>
                    <a:lnTo>
                      <a:pt x="108" y="11"/>
                    </a:lnTo>
                    <a:lnTo>
                      <a:pt x="105" y="11"/>
                    </a:lnTo>
                    <a:lnTo>
                      <a:pt x="104" y="9"/>
                    </a:lnTo>
                    <a:lnTo>
                      <a:pt x="100" y="9"/>
                    </a:lnTo>
                    <a:lnTo>
                      <a:pt x="97" y="11"/>
                    </a:lnTo>
                    <a:lnTo>
                      <a:pt x="96" y="11"/>
                    </a:lnTo>
                    <a:lnTo>
                      <a:pt x="97" y="11"/>
                    </a:lnTo>
                    <a:lnTo>
                      <a:pt x="98" y="9"/>
                    </a:lnTo>
                    <a:lnTo>
                      <a:pt x="101" y="8"/>
                    </a:lnTo>
                    <a:lnTo>
                      <a:pt x="98" y="8"/>
                    </a:lnTo>
                    <a:lnTo>
                      <a:pt x="97" y="8"/>
                    </a:lnTo>
                    <a:lnTo>
                      <a:pt x="93" y="11"/>
                    </a:lnTo>
                    <a:lnTo>
                      <a:pt x="92" y="12"/>
                    </a:lnTo>
                    <a:lnTo>
                      <a:pt x="90" y="14"/>
                    </a:lnTo>
                    <a:lnTo>
                      <a:pt x="90" y="12"/>
                    </a:lnTo>
                    <a:lnTo>
                      <a:pt x="85" y="14"/>
                    </a:lnTo>
                    <a:lnTo>
                      <a:pt x="81" y="16"/>
                    </a:lnTo>
                    <a:lnTo>
                      <a:pt x="81" y="17"/>
                    </a:lnTo>
                    <a:lnTo>
                      <a:pt x="80" y="17"/>
                    </a:lnTo>
                    <a:lnTo>
                      <a:pt x="76" y="16"/>
                    </a:lnTo>
                    <a:lnTo>
                      <a:pt x="72" y="17"/>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28" name="Freeform 207"/>
              <p:cNvSpPr>
                <a:spLocks/>
              </p:cNvSpPr>
              <p:nvPr/>
            </p:nvSpPr>
            <p:spPr bwMode="auto">
              <a:xfrm>
                <a:off x="4153157" y="2642507"/>
                <a:ext cx="168050" cy="168729"/>
              </a:xfrm>
              <a:custGeom>
                <a:avLst/>
                <a:gdLst/>
                <a:ahLst/>
                <a:cxnLst>
                  <a:cxn ang="0">
                    <a:pos x="75" y="12"/>
                  </a:cxn>
                  <a:cxn ang="0">
                    <a:pos x="69" y="11"/>
                  </a:cxn>
                  <a:cxn ang="0">
                    <a:pos x="63" y="9"/>
                  </a:cxn>
                  <a:cxn ang="0">
                    <a:pos x="57" y="8"/>
                  </a:cxn>
                  <a:cxn ang="0">
                    <a:pos x="53" y="1"/>
                  </a:cxn>
                  <a:cxn ang="0">
                    <a:pos x="43" y="0"/>
                  </a:cxn>
                  <a:cxn ang="0">
                    <a:pos x="44" y="6"/>
                  </a:cxn>
                  <a:cxn ang="0">
                    <a:pos x="43" y="11"/>
                  </a:cxn>
                  <a:cxn ang="0">
                    <a:pos x="44" y="16"/>
                  </a:cxn>
                  <a:cxn ang="0">
                    <a:pos x="40" y="20"/>
                  </a:cxn>
                  <a:cxn ang="0">
                    <a:pos x="39" y="27"/>
                  </a:cxn>
                  <a:cxn ang="0">
                    <a:pos x="33" y="27"/>
                  </a:cxn>
                  <a:cxn ang="0">
                    <a:pos x="20" y="22"/>
                  </a:cxn>
                  <a:cxn ang="0">
                    <a:pos x="17" y="27"/>
                  </a:cxn>
                  <a:cxn ang="0">
                    <a:pos x="23" y="31"/>
                  </a:cxn>
                  <a:cxn ang="0">
                    <a:pos x="11" y="41"/>
                  </a:cxn>
                  <a:cxn ang="0">
                    <a:pos x="13" y="49"/>
                  </a:cxn>
                  <a:cxn ang="0">
                    <a:pos x="7" y="55"/>
                  </a:cxn>
                  <a:cxn ang="0">
                    <a:pos x="1" y="58"/>
                  </a:cxn>
                  <a:cxn ang="0">
                    <a:pos x="0" y="67"/>
                  </a:cxn>
                  <a:cxn ang="0">
                    <a:pos x="3" y="75"/>
                  </a:cxn>
                  <a:cxn ang="0">
                    <a:pos x="1" y="85"/>
                  </a:cxn>
                  <a:cxn ang="0">
                    <a:pos x="4" y="89"/>
                  </a:cxn>
                  <a:cxn ang="0">
                    <a:pos x="8" y="97"/>
                  </a:cxn>
                  <a:cxn ang="0">
                    <a:pos x="28" y="103"/>
                  </a:cxn>
                  <a:cxn ang="0">
                    <a:pos x="25" y="116"/>
                  </a:cxn>
                  <a:cxn ang="0">
                    <a:pos x="24" y="130"/>
                  </a:cxn>
                  <a:cxn ang="0">
                    <a:pos x="48" y="130"/>
                  </a:cxn>
                  <a:cxn ang="0">
                    <a:pos x="60" y="132"/>
                  </a:cxn>
                  <a:cxn ang="0">
                    <a:pos x="67" y="132"/>
                  </a:cxn>
                  <a:cxn ang="0">
                    <a:pos x="78" y="133"/>
                  </a:cxn>
                  <a:cxn ang="0">
                    <a:pos x="98" y="129"/>
                  </a:cxn>
                  <a:cxn ang="0">
                    <a:pos x="105" y="129"/>
                  </a:cxn>
                  <a:cxn ang="0">
                    <a:pos x="110" y="116"/>
                  </a:cxn>
                  <a:cxn ang="0">
                    <a:pos x="117" y="110"/>
                  </a:cxn>
                  <a:cxn ang="0">
                    <a:pos x="98" y="96"/>
                  </a:cxn>
                  <a:cxn ang="0">
                    <a:pos x="92" y="86"/>
                  </a:cxn>
                  <a:cxn ang="0">
                    <a:pos x="94" y="85"/>
                  </a:cxn>
                  <a:cxn ang="0">
                    <a:pos x="110" y="77"/>
                  </a:cxn>
                  <a:cxn ang="0">
                    <a:pos x="126" y="67"/>
                  </a:cxn>
                  <a:cxn ang="0">
                    <a:pos x="133" y="71"/>
                  </a:cxn>
                  <a:cxn ang="0">
                    <a:pos x="129" y="58"/>
                  </a:cxn>
                  <a:cxn ang="0">
                    <a:pos x="128" y="45"/>
                  </a:cxn>
                  <a:cxn ang="0">
                    <a:pos x="122" y="36"/>
                  </a:cxn>
                  <a:cxn ang="0">
                    <a:pos x="125" y="25"/>
                  </a:cxn>
                  <a:cxn ang="0">
                    <a:pos x="116" y="17"/>
                  </a:cxn>
                  <a:cxn ang="0">
                    <a:pos x="108" y="11"/>
                  </a:cxn>
                  <a:cxn ang="0">
                    <a:pos x="97" y="11"/>
                  </a:cxn>
                  <a:cxn ang="0">
                    <a:pos x="101" y="8"/>
                  </a:cxn>
                </a:cxnLst>
                <a:rect l="0" t="0" r="r" b="b"/>
                <a:pathLst>
                  <a:path w="134" h="135">
                    <a:moveTo>
                      <a:pt x="72" y="17"/>
                    </a:moveTo>
                    <a:lnTo>
                      <a:pt x="71" y="16"/>
                    </a:lnTo>
                    <a:lnTo>
                      <a:pt x="72" y="14"/>
                    </a:lnTo>
                    <a:lnTo>
                      <a:pt x="75" y="12"/>
                    </a:lnTo>
                    <a:lnTo>
                      <a:pt x="76" y="12"/>
                    </a:lnTo>
                    <a:lnTo>
                      <a:pt x="76" y="9"/>
                    </a:lnTo>
                    <a:lnTo>
                      <a:pt x="75" y="9"/>
                    </a:lnTo>
                    <a:lnTo>
                      <a:pt x="69" y="11"/>
                    </a:lnTo>
                    <a:lnTo>
                      <a:pt x="68" y="11"/>
                    </a:lnTo>
                    <a:lnTo>
                      <a:pt x="67" y="9"/>
                    </a:lnTo>
                    <a:lnTo>
                      <a:pt x="64" y="8"/>
                    </a:lnTo>
                    <a:lnTo>
                      <a:pt x="63" y="9"/>
                    </a:lnTo>
                    <a:lnTo>
                      <a:pt x="61" y="9"/>
                    </a:lnTo>
                    <a:lnTo>
                      <a:pt x="61" y="8"/>
                    </a:lnTo>
                    <a:lnTo>
                      <a:pt x="59" y="8"/>
                    </a:lnTo>
                    <a:lnTo>
                      <a:pt x="57" y="8"/>
                    </a:lnTo>
                    <a:lnTo>
                      <a:pt x="59" y="6"/>
                    </a:lnTo>
                    <a:lnTo>
                      <a:pt x="60" y="5"/>
                    </a:lnTo>
                    <a:lnTo>
                      <a:pt x="57" y="1"/>
                    </a:lnTo>
                    <a:lnTo>
                      <a:pt x="53" y="1"/>
                    </a:lnTo>
                    <a:lnTo>
                      <a:pt x="52" y="1"/>
                    </a:lnTo>
                    <a:lnTo>
                      <a:pt x="52" y="0"/>
                    </a:lnTo>
                    <a:lnTo>
                      <a:pt x="49" y="1"/>
                    </a:lnTo>
                    <a:lnTo>
                      <a:pt x="43" y="0"/>
                    </a:lnTo>
                    <a:lnTo>
                      <a:pt x="41" y="0"/>
                    </a:lnTo>
                    <a:lnTo>
                      <a:pt x="40" y="1"/>
                    </a:lnTo>
                    <a:lnTo>
                      <a:pt x="43" y="5"/>
                    </a:lnTo>
                    <a:lnTo>
                      <a:pt x="44" y="6"/>
                    </a:lnTo>
                    <a:lnTo>
                      <a:pt x="45" y="8"/>
                    </a:lnTo>
                    <a:lnTo>
                      <a:pt x="41" y="9"/>
                    </a:lnTo>
                    <a:lnTo>
                      <a:pt x="40" y="11"/>
                    </a:lnTo>
                    <a:lnTo>
                      <a:pt x="43" y="11"/>
                    </a:lnTo>
                    <a:lnTo>
                      <a:pt x="43" y="12"/>
                    </a:lnTo>
                    <a:lnTo>
                      <a:pt x="44" y="14"/>
                    </a:lnTo>
                    <a:lnTo>
                      <a:pt x="45" y="14"/>
                    </a:lnTo>
                    <a:lnTo>
                      <a:pt x="44" y="16"/>
                    </a:lnTo>
                    <a:lnTo>
                      <a:pt x="43" y="17"/>
                    </a:lnTo>
                    <a:lnTo>
                      <a:pt x="47" y="19"/>
                    </a:lnTo>
                    <a:lnTo>
                      <a:pt x="40" y="19"/>
                    </a:lnTo>
                    <a:lnTo>
                      <a:pt x="40" y="20"/>
                    </a:lnTo>
                    <a:lnTo>
                      <a:pt x="39" y="22"/>
                    </a:lnTo>
                    <a:lnTo>
                      <a:pt x="39" y="25"/>
                    </a:lnTo>
                    <a:lnTo>
                      <a:pt x="40" y="28"/>
                    </a:lnTo>
                    <a:lnTo>
                      <a:pt x="39" y="27"/>
                    </a:lnTo>
                    <a:lnTo>
                      <a:pt x="37" y="25"/>
                    </a:lnTo>
                    <a:lnTo>
                      <a:pt x="35" y="23"/>
                    </a:lnTo>
                    <a:lnTo>
                      <a:pt x="35" y="27"/>
                    </a:lnTo>
                    <a:lnTo>
                      <a:pt x="33" y="27"/>
                    </a:lnTo>
                    <a:lnTo>
                      <a:pt x="32" y="23"/>
                    </a:lnTo>
                    <a:lnTo>
                      <a:pt x="31" y="22"/>
                    </a:lnTo>
                    <a:lnTo>
                      <a:pt x="27" y="22"/>
                    </a:lnTo>
                    <a:lnTo>
                      <a:pt x="20" y="22"/>
                    </a:lnTo>
                    <a:lnTo>
                      <a:pt x="19" y="23"/>
                    </a:lnTo>
                    <a:lnTo>
                      <a:pt x="17" y="25"/>
                    </a:lnTo>
                    <a:lnTo>
                      <a:pt x="16" y="27"/>
                    </a:lnTo>
                    <a:lnTo>
                      <a:pt x="17" y="27"/>
                    </a:lnTo>
                    <a:lnTo>
                      <a:pt x="20" y="27"/>
                    </a:lnTo>
                    <a:lnTo>
                      <a:pt x="21" y="28"/>
                    </a:lnTo>
                    <a:lnTo>
                      <a:pt x="23" y="30"/>
                    </a:lnTo>
                    <a:lnTo>
                      <a:pt x="23" y="31"/>
                    </a:lnTo>
                    <a:lnTo>
                      <a:pt x="21" y="28"/>
                    </a:lnTo>
                    <a:lnTo>
                      <a:pt x="17" y="30"/>
                    </a:lnTo>
                    <a:lnTo>
                      <a:pt x="15" y="39"/>
                    </a:lnTo>
                    <a:lnTo>
                      <a:pt x="11" y="41"/>
                    </a:lnTo>
                    <a:lnTo>
                      <a:pt x="11" y="42"/>
                    </a:lnTo>
                    <a:lnTo>
                      <a:pt x="16" y="44"/>
                    </a:lnTo>
                    <a:lnTo>
                      <a:pt x="16" y="47"/>
                    </a:lnTo>
                    <a:lnTo>
                      <a:pt x="13" y="49"/>
                    </a:lnTo>
                    <a:lnTo>
                      <a:pt x="11" y="50"/>
                    </a:lnTo>
                    <a:lnTo>
                      <a:pt x="11" y="52"/>
                    </a:lnTo>
                    <a:lnTo>
                      <a:pt x="9" y="53"/>
                    </a:lnTo>
                    <a:lnTo>
                      <a:pt x="7" y="55"/>
                    </a:lnTo>
                    <a:lnTo>
                      <a:pt x="3" y="53"/>
                    </a:lnTo>
                    <a:lnTo>
                      <a:pt x="0" y="53"/>
                    </a:lnTo>
                    <a:lnTo>
                      <a:pt x="0" y="55"/>
                    </a:lnTo>
                    <a:lnTo>
                      <a:pt x="1" y="58"/>
                    </a:lnTo>
                    <a:lnTo>
                      <a:pt x="1" y="60"/>
                    </a:lnTo>
                    <a:lnTo>
                      <a:pt x="1" y="63"/>
                    </a:lnTo>
                    <a:lnTo>
                      <a:pt x="1" y="66"/>
                    </a:lnTo>
                    <a:lnTo>
                      <a:pt x="0" y="67"/>
                    </a:lnTo>
                    <a:lnTo>
                      <a:pt x="0" y="69"/>
                    </a:lnTo>
                    <a:lnTo>
                      <a:pt x="1" y="72"/>
                    </a:lnTo>
                    <a:lnTo>
                      <a:pt x="1" y="74"/>
                    </a:lnTo>
                    <a:lnTo>
                      <a:pt x="3" y="75"/>
                    </a:lnTo>
                    <a:lnTo>
                      <a:pt x="3" y="77"/>
                    </a:lnTo>
                    <a:lnTo>
                      <a:pt x="4" y="80"/>
                    </a:lnTo>
                    <a:lnTo>
                      <a:pt x="4" y="81"/>
                    </a:lnTo>
                    <a:lnTo>
                      <a:pt x="1" y="85"/>
                    </a:lnTo>
                    <a:lnTo>
                      <a:pt x="4" y="85"/>
                    </a:lnTo>
                    <a:lnTo>
                      <a:pt x="3" y="86"/>
                    </a:lnTo>
                    <a:lnTo>
                      <a:pt x="3" y="88"/>
                    </a:lnTo>
                    <a:lnTo>
                      <a:pt x="4" y="89"/>
                    </a:lnTo>
                    <a:lnTo>
                      <a:pt x="5" y="91"/>
                    </a:lnTo>
                    <a:lnTo>
                      <a:pt x="5" y="94"/>
                    </a:lnTo>
                    <a:lnTo>
                      <a:pt x="4" y="96"/>
                    </a:lnTo>
                    <a:lnTo>
                      <a:pt x="8" y="97"/>
                    </a:lnTo>
                    <a:lnTo>
                      <a:pt x="9" y="99"/>
                    </a:lnTo>
                    <a:lnTo>
                      <a:pt x="11" y="102"/>
                    </a:lnTo>
                    <a:lnTo>
                      <a:pt x="16" y="102"/>
                    </a:lnTo>
                    <a:lnTo>
                      <a:pt x="28" y="103"/>
                    </a:lnTo>
                    <a:lnTo>
                      <a:pt x="32" y="105"/>
                    </a:lnTo>
                    <a:lnTo>
                      <a:pt x="31" y="108"/>
                    </a:lnTo>
                    <a:lnTo>
                      <a:pt x="25" y="113"/>
                    </a:lnTo>
                    <a:lnTo>
                      <a:pt x="25" y="116"/>
                    </a:lnTo>
                    <a:lnTo>
                      <a:pt x="23" y="121"/>
                    </a:lnTo>
                    <a:lnTo>
                      <a:pt x="23" y="127"/>
                    </a:lnTo>
                    <a:lnTo>
                      <a:pt x="23" y="129"/>
                    </a:lnTo>
                    <a:lnTo>
                      <a:pt x="24" y="130"/>
                    </a:lnTo>
                    <a:lnTo>
                      <a:pt x="25" y="130"/>
                    </a:lnTo>
                    <a:lnTo>
                      <a:pt x="35" y="130"/>
                    </a:lnTo>
                    <a:lnTo>
                      <a:pt x="43" y="129"/>
                    </a:lnTo>
                    <a:lnTo>
                      <a:pt x="48" y="130"/>
                    </a:lnTo>
                    <a:lnTo>
                      <a:pt x="52" y="132"/>
                    </a:lnTo>
                    <a:lnTo>
                      <a:pt x="56" y="130"/>
                    </a:lnTo>
                    <a:lnTo>
                      <a:pt x="59" y="130"/>
                    </a:lnTo>
                    <a:lnTo>
                      <a:pt x="60" y="132"/>
                    </a:lnTo>
                    <a:lnTo>
                      <a:pt x="61" y="133"/>
                    </a:lnTo>
                    <a:lnTo>
                      <a:pt x="64" y="135"/>
                    </a:lnTo>
                    <a:lnTo>
                      <a:pt x="67" y="133"/>
                    </a:lnTo>
                    <a:lnTo>
                      <a:pt x="67" y="132"/>
                    </a:lnTo>
                    <a:lnTo>
                      <a:pt x="69" y="130"/>
                    </a:lnTo>
                    <a:lnTo>
                      <a:pt x="72" y="130"/>
                    </a:lnTo>
                    <a:lnTo>
                      <a:pt x="76" y="133"/>
                    </a:lnTo>
                    <a:lnTo>
                      <a:pt x="78" y="133"/>
                    </a:lnTo>
                    <a:lnTo>
                      <a:pt x="84" y="130"/>
                    </a:lnTo>
                    <a:lnTo>
                      <a:pt x="93" y="129"/>
                    </a:lnTo>
                    <a:lnTo>
                      <a:pt x="94" y="129"/>
                    </a:lnTo>
                    <a:lnTo>
                      <a:pt x="98" y="129"/>
                    </a:lnTo>
                    <a:lnTo>
                      <a:pt x="102" y="129"/>
                    </a:lnTo>
                    <a:lnTo>
                      <a:pt x="102" y="130"/>
                    </a:lnTo>
                    <a:lnTo>
                      <a:pt x="105" y="130"/>
                    </a:lnTo>
                    <a:lnTo>
                      <a:pt x="105" y="129"/>
                    </a:lnTo>
                    <a:lnTo>
                      <a:pt x="104" y="124"/>
                    </a:lnTo>
                    <a:lnTo>
                      <a:pt x="102" y="121"/>
                    </a:lnTo>
                    <a:lnTo>
                      <a:pt x="104" y="119"/>
                    </a:lnTo>
                    <a:lnTo>
                      <a:pt x="110" y="116"/>
                    </a:lnTo>
                    <a:lnTo>
                      <a:pt x="112" y="114"/>
                    </a:lnTo>
                    <a:lnTo>
                      <a:pt x="112" y="113"/>
                    </a:lnTo>
                    <a:lnTo>
                      <a:pt x="117" y="111"/>
                    </a:lnTo>
                    <a:lnTo>
                      <a:pt x="117" y="110"/>
                    </a:lnTo>
                    <a:lnTo>
                      <a:pt x="116" y="108"/>
                    </a:lnTo>
                    <a:lnTo>
                      <a:pt x="109" y="103"/>
                    </a:lnTo>
                    <a:lnTo>
                      <a:pt x="106" y="100"/>
                    </a:lnTo>
                    <a:lnTo>
                      <a:pt x="98" y="96"/>
                    </a:lnTo>
                    <a:lnTo>
                      <a:pt x="96" y="94"/>
                    </a:lnTo>
                    <a:lnTo>
                      <a:pt x="96" y="89"/>
                    </a:lnTo>
                    <a:lnTo>
                      <a:pt x="96" y="88"/>
                    </a:lnTo>
                    <a:lnTo>
                      <a:pt x="92" y="86"/>
                    </a:lnTo>
                    <a:lnTo>
                      <a:pt x="89" y="85"/>
                    </a:lnTo>
                    <a:lnTo>
                      <a:pt x="89" y="81"/>
                    </a:lnTo>
                    <a:lnTo>
                      <a:pt x="90" y="81"/>
                    </a:lnTo>
                    <a:lnTo>
                      <a:pt x="94" y="85"/>
                    </a:lnTo>
                    <a:lnTo>
                      <a:pt x="96" y="81"/>
                    </a:lnTo>
                    <a:lnTo>
                      <a:pt x="101" y="80"/>
                    </a:lnTo>
                    <a:lnTo>
                      <a:pt x="105" y="78"/>
                    </a:lnTo>
                    <a:lnTo>
                      <a:pt x="110" y="77"/>
                    </a:lnTo>
                    <a:lnTo>
                      <a:pt x="112" y="75"/>
                    </a:lnTo>
                    <a:lnTo>
                      <a:pt x="122" y="72"/>
                    </a:lnTo>
                    <a:lnTo>
                      <a:pt x="124" y="67"/>
                    </a:lnTo>
                    <a:lnTo>
                      <a:pt x="126" y="67"/>
                    </a:lnTo>
                    <a:lnTo>
                      <a:pt x="128" y="71"/>
                    </a:lnTo>
                    <a:lnTo>
                      <a:pt x="130" y="72"/>
                    </a:lnTo>
                    <a:lnTo>
                      <a:pt x="132" y="72"/>
                    </a:lnTo>
                    <a:lnTo>
                      <a:pt x="133" y="71"/>
                    </a:lnTo>
                    <a:lnTo>
                      <a:pt x="133" y="67"/>
                    </a:lnTo>
                    <a:lnTo>
                      <a:pt x="134" y="63"/>
                    </a:lnTo>
                    <a:lnTo>
                      <a:pt x="133" y="61"/>
                    </a:lnTo>
                    <a:lnTo>
                      <a:pt x="129" y="58"/>
                    </a:lnTo>
                    <a:lnTo>
                      <a:pt x="129" y="53"/>
                    </a:lnTo>
                    <a:lnTo>
                      <a:pt x="129" y="52"/>
                    </a:lnTo>
                    <a:lnTo>
                      <a:pt x="129" y="47"/>
                    </a:lnTo>
                    <a:lnTo>
                      <a:pt x="128" y="45"/>
                    </a:lnTo>
                    <a:lnTo>
                      <a:pt x="128" y="41"/>
                    </a:lnTo>
                    <a:lnTo>
                      <a:pt x="126" y="39"/>
                    </a:lnTo>
                    <a:lnTo>
                      <a:pt x="122" y="38"/>
                    </a:lnTo>
                    <a:lnTo>
                      <a:pt x="122" y="36"/>
                    </a:lnTo>
                    <a:lnTo>
                      <a:pt x="124" y="33"/>
                    </a:lnTo>
                    <a:lnTo>
                      <a:pt x="125" y="31"/>
                    </a:lnTo>
                    <a:lnTo>
                      <a:pt x="125" y="28"/>
                    </a:lnTo>
                    <a:lnTo>
                      <a:pt x="125" y="25"/>
                    </a:lnTo>
                    <a:lnTo>
                      <a:pt x="124" y="22"/>
                    </a:lnTo>
                    <a:lnTo>
                      <a:pt x="122" y="20"/>
                    </a:lnTo>
                    <a:lnTo>
                      <a:pt x="117" y="19"/>
                    </a:lnTo>
                    <a:lnTo>
                      <a:pt x="116" y="17"/>
                    </a:lnTo>
                    <a:lnTo>
                      <a:pt x="113" y="14"/>
                    </a:lnTo>
                    <a:lnTo>
                      <a:pt x="110" y="14"/>
                    </a:lnTo>
                    <a:lnTo>
                      <a:pt x="109" y="12"/>
                    </a:lnTo>
                    <a:lnTo>
                      <a:pt x="108" y="11"/>
                    </a:lnTo>
                    <a:lnTo>
                      <a:pt x="105" y="11"/>
                    </a:lnTo>
                    <a:lnTo>
                      <a:pt x="104" y="9"/>
                    </a:lnTo>
                    <a:lnTo>
                      <a:pt x="100" y="9"/>
                    </a:lnTo>
                    <a:lnTo>
                      <a:pt x="97" y="11"/>
                    </a:lnTo>
                    <a:lnTo>
                      <a:pt x="96" y="11"/>
                    </a:lnTo>
                    <a:lnTo>
                      <a:pt x="97" y="11"/>
                    </a:lnTo>
                    <a:lnTo>
                      <a:pt x="98" y="9"/>
                    </a:lnTo>
                    <a:lnTo>
                      <a:pt x="101" y="8"/>
                    </a:lnTo>
                    <a:lnTo>
                      <a:pt x="98" y="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29" name="Freeform 208"/>
              <p:cNvSpPr>
                <a:spLocks/>
              </p:cNvSpPr>
              <p:nvPr/>
            </p:nvSpPr>
            <p:spPr bwMode="auto">
              <a:xfrm>
                <a:off x="4242956" y="2652032"/>
                <a:ext cx="32070" cy="12247"/>
              </a:xfrm>
              <a:custGeom>
                <a:avLst/>
                <a:gdLst/>
                <a:ahLst/>
                <a:cxnLst>
                  <a:cxn ang="0">
                    <a:pos x="26" y="0"/>
                  </a:cxn>
                  <a:cxn ang="0">
                    <a:pos x="25" y="0"/>
                  </a:cxn>
                  <a:cxn ang="0">
                    <a:pos x="21" y="3"/>
                  </a:cxn>
                  <a:cxn ang="0">
                    <a:pos x="20" y="4"/>
                  </a:cxn>
                  <a:cxn ang="0">
                    <a:pos x="18" y="6"/>
                  </a:cxn>
                  <a:cxn ang="0">
                    <a:pos x="18" y="4"/>
                  </a:cxn>
                  <a:cxn ang="0">
                    <a:pos x="13" y="6"/>
                  </a:cxn>
                  <a:cxn ang="0">
                    <a:pos x="9" y="8"/>
                  </a:cxn>
                  <a:cxn ang="0">
                    <a:pos x="9" y="9"/>
                  </a:cxn>
                  <a:cxn ang="0">
                    <a:pos x="8" y="9"/>
                  </a:cxn>
                  <a:cxn ang="0">
                    <a:pos x="4" y="8"/>
                  </a:cxn>
                  <a:cxn ang="0">
                    <a:pos x="0" y="9"/>
                  </a:cxn>
                </a:cxnLst>
                <a:rect l="0" t="0" r="r" b="b"/>
                <a:pathLst>
                  <a:path w="26" h="9">
                    <a:moveTo>
                      <a:pt x="26" y="0"/>
                    </a:moveTo>
                    <a:lnTo>
                      <a:pt x="25" y="0"/>
                    </a:lnTo>
                    <a:lnTo>
                      <a:pt x="21" y="3"/>
                    </a:lnTo>
                    <a:lnTo>
                      <a:pt x="20" y="4"/>
                    </a:lnTo>
                    <a:lnTo>
                      <a:pt x="18" y="6"/>
                    </a:lnTo>
                    <a:lnTo>
                      <a:pt x="18" y="4"/>
                    </a:lnTo>
                    <a:lnTo>
                      <a:pt x="13" y="6"/>
                    </a:lnTo>
                    <a:lnTo>
                      <a:pt x="9" y="8"/>
                    </a:lnTo>
                    <a:lnTo>
                      <a:pt x="9" y="9"/>
                    </a:lnTo>
                    <a:lnTo>
                      <a:pt x="8" y="9"/>
                    </a:lnTo>
                    <a:lnTo>
                      <a:pt x="4" y="8"/>
                    </a:lnTo>
                    <a:lnTo>
                      <a:pt x="0" y="9"/>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30" name="Freeform 209"/>
              <p:cNvSpPr>
                <a:spLocks/>
              </p:cNvSpPr>
              <p:nvPr/>
            </p:nvSpPr>
            <p:spPr bwMode="auto">
              <a:xfrm>
                <a:off x="4285288" y="2647951"/>
                <a:ext cx="10263" cy="8164"/>
              </a:xfrm>
              <a:custGeom>
                <a:avLst/>
                <a:gdLst/>
                <a:ahLst/>
                <a:cxnLst>
                  <a:cxn ang="0">
                    <a:pos x="8" y="3"/>
                  </a:cxn>
                  <a:cxn ang="0">
                    <a:pos x="8" y="4"/>
                  </a:cxn>
                  <a:cxn ang="0">
                    <a:pos x="8" y="6"/>
                  </a:cxn>
                  <a:cxn ang="0">
                    <a:pos x="7" y="6"/>
                  </a:cxn>
                  <a:cxn ang="0">
                    <a:pos x="6" y="6"/>
                  </a:cxn>
                  <a:cxn ang="0">
                    <a:pos x="4" y="6"/>
                  </a:cxn>
                  <a:cxn ang="0">
                    <a:pos x="3" y="6"/>
                  </a:cxn>
                  <a:cxn ang="0">
                    <a:pos x="0" y="4"/>
                  </a:cxn>
                  <a:cxn ang="0">
                    <a:pos x="2" y="4"/>
                  </a:cxn>
                  <a:cxn ang="0">
                    <a:pos x="2" y="3"/>
                  </a:cxn>
                  <a:cxn ang="0">
                    <a:pos x="0" y="1"/>
                  </a:cxn>
                  <a:cxn ang="0">
                    <a:pos x="2" y="1"/>
                  </a:cxn>
                  <a:cxn ang="0">
                    <a:pos x="6" y="3"/>
                  </a:cxn>
                  <a:cxn ang="0">
                    <a:pos x="6" y="1"/>
                  </a:cxn>
                  <a:cxn ang="0">
                    <a:pos x="3" y="1"/>
                  </a:cxn>
                  <a:cxn ang="0">
                    <a:pos x="3" y="0"/>
                  </a:cxn>
                  <a:cxn ang="0">
                    <a:pos x="4" y="0"/>
                  </a:cxn>
                  <a:cxn ang="0">
                    <a:pos x="4" y="1"/>
                  </a:cxn>
                  <a:cxn ang="0">
                    <a:pos x="7" y="1"/>
                  </a:cxn>
                  <a:cxn ang="0">
                    <a:pos x="8" y="1"/>
                  </a:cxn>
                  <a:cxn ang="0">
                    <a:pos x="8" y="3"/>
                  </a:cxn>
                </a:cxnLst>
                <a:rect l="0" t="0" r="r" b="b"/>
                <a:pathLst>
                  <a:path w="8" h="6">
                    <a:moveTo>
                      <a:pt x="8" y="3"/>
                    </a:moveTo>
                    <a:lnTo>
                      <a:pt x="8" y="4"/>
                    </a:lnTo>
                    <a:lnTo>
                      <a:pt x="8" y="6"/>
                    </a:lnTo>
                    <a:lnTo>
                      <a:pt x="7" y="6"/>
                    </a:lnTo>
                    <a:lnTo>
                      <a:pt x="6" y="6"/>
                    </a:lnTo>
                    <a:lnTo>
                      <a:pt x="4" y="6"/>
                    </a:lnTo>
                    <a:lnTo>
                      <a:pt x="3" y="6"/>
                    </a:lnTo>
                    <a:lnTo>
                      <a:pt x="0" y="4"/>
                    </a:lnTo>
                    <a:lnTo>
                      <a:pt x="2" y="4"/>
                    </a:lnTo>
                    <a:lnTo>
                      <a:pt x="2" y="3"/>
                    </a:lnTo>
                    <a:lnTo>
                      <a:pt x="0" y="1"/>
                    </a:lnTo>
                    <a:lnTo>
                      <a:pt x="2" y="1"/>
                    </a:lnTo>
                    <a:lnTo>
                      <a:pt x="6" y="3"/>
                    </a:lnTo>
                    <a:lnTo>
                      <a:pt x="6" y="1"/>
                    </a:lnTo>
                    <a:lnTo>
                      <a:pt x="3" y="1"/>
                    </a:lnTo>
                    <a:lnTo>
                      <a:pt x="3" y="0"/>
                    </a:lnTo>
                    <a:lnTo>
                      <a:pt x="4" y="0"/>
                    </a:lnTo>
                    <a:lnTo>
                      <a:pt x="4" y="1"/>
                    </a:lnTo>
                    <a:lnTo>
                      <a:pt x="7" y="1"/>
                    </a:lnTo>
                    <a:lnTo>
                      <a:pt x="8" y="1"/>
                    </a:lnTo>
                    <a:lnTo>
                      <a:pt x="8"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31" name="Freeform 210"/>
              <p:cNvSpPr>
                <a:spLocks/>
              </p:cNvSpPr>
              <p:nvPr/>
            </p:nvSpPr>
            <p:spPr bwMode="auto">
              <a:xfrm>
                <a:off x="4285288" y="2647951"/>
                <a:ext cx="10263" cy="8164"/>
              </a:xfrm>
              <a:custGeom>
                <a:avLst/>
                <a:gdLst/>
                <a:ahLst/>
                <a:cxnLst>
                  <a:cxn ang="0">
                    <a:pos x="8" y="3"/>
                  </a:cxn>
                  <a:cxn ang="0">
                    <a:pos x="8" y="4"/>
                  </a:cxn>
                  <a:cxn ang="0">
                    <a:pos x="8" y="6"/>
                  </a:cxn>
                  <a:cxn ang="0">
                    <a:pos x="7" y="6"/>
                  </a:cxn>
                  <a:cxn ang="0">
                    <a:pos x="6" y="6"/>
                  </a:cxn>
                  <a:cxn ang="0">
                    <a:pos x="4" y="6"/>
                  </a:cxn>
                  <a:cxn ang="0">
                    <a:pos x="3" y="6"/>
                  </a:cxn>
                  <a:cxn ang="0">
                    <a:pos x="0" y="4"/>
                  </a:cxn>
                  <a:cxn ang="0">
                    <a:pos x="2" y="4"/>
                  </a:cxn>
                  <a:cxn ang="0">
                    <a:pos x="2" y="3"/>
                  </a:cxn>
                  <a:cxn ang="0">
                    <a:pos x="0" y="1"/>
                  </a:cxn>
                  <a:cxn ang="0">
                    <a:pos x="2" y="1"/>
                  </a:cxn>
                  <a:cxn ang="0">
                    <a:pos x="6" y="3"/>
                  </a:cxn>
                  <a:cxn ang="0">
                    <a:pos x="6" y="1"/>
                  </a:cxn>
                  <a:cxn ang="0">
                    <a:pos x="3" y="1"/>
                  </a:cxn>
                  <a:cxn ang="0">
                    <a:pos x="3" y="0"/>
                  </a:cxn>
                  <a:cxn ang="0">
                    <a:pos x="4" y="0"/>
                  </a:cxn>
                  <a:cxn ang="0">
                    <a:pos x="4" y="1"/>
                  </a:cxn>
                  <a:cxn ang="0">
                    <a:pos x="7" y="1"/>
                  </a:cxn>
                  <a:cxn ang="0">
                    <a:pos x="8" y="1"/>
                  </a:cxn>
                  <a:cxn ang="0">
                    <a:pos x="8" y="3"/>
                  </a:cxn>
                </a:cxnLst>
                <a:rect l="0" t="0" r="r" b="b"/>
                <a:pathLst>
                  <a:path w="8" h="6">
                    <a:moveTo>
                      <a:pt x="8" y="3"/>
                    </a:moveTo>
                    <a:lnTo>
                      <a:pt x="8" y="4"/>
                    </a:lnTo>
                    <a:lnTo>
                      <a:pt x="8" y="6"/>
                    </a:lnTo>
                    <a:lnTo>
                      <a:pt x="7" y="6"/>
                    </a:lnTo>
                    <a:lnTo>
                      <a:pt x="6" y="6"/>
                    </a:lnTo>
                    <a:lnTo>
                      <a:pt x="4" y="6"/>
                    </a:lnTo>
                    <a:lnTo>
                      <a:pt x="3" y="6"/>
                    </a:lnTo>
                    <a:lnTo>
                      <a:pt x="0" y="4"/>
                    </a:lnTo>
                    <a:lnTo>
                      <a:pt x="2" y="4"/>
                    </a:lnTo>
                    <a:lnTo>
                      <a:pt x="2" y="3"/>
                    </a:lnTo>
                    <a:lnTo>
                      <a:pt x="0" y="1"/>
                    </a:lnTo>
                    <a:lnTo>
                      <a:pt x="2" y="1"/>
                    </a:lnTo>
                    <a:lnTo>
                      <a:pt x="6" y="3"/>
                    </a:lnTo>
                    <a:lnTo>
                      <a:pt x="6" y="1"/>
                    </a:lnTo>
                    <a:lnTo>
                      <a:pt x="3" y="1"/>
                    </a:lnTo>
                    <a:lnTo>
                      <a:pt x="3" y="0"/>
                    </a:lnTo>
                    <a:lnTo>
                      <a:pt x="4" y="0"/>
                    </a:lnTo>
                    <a:lnTo>
                      <a:pt x="4" y="1"/>
                    </a:lnTo>
                    <a:lnTo>
                      <a:pt x="7" y="1"/>
                    </a:lnTo>
                    <a:lnTo>
                      <a:pt x="8" y="1"/>
                    </a:lnTo>
                    <a:lnTo>
                      <a:pt x="8"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32" name="Freeform 211"/>
              <p:cNvSpPr>
                <a:spLocks/>
              </p:cNvSpPr>
              <p:nvPr/>
            </p:nvSpPr>
            <p:spPr bwMode="auto">
              <a:xfrm>
                <a:off x="2848521" y="3480708"/>
                <a:ext cx="3849" cy="2721"/>
              </a:xfrm>
              <a:custGeom>
                <a:avLst/>
                <a:gdLst/>
                <a:ahLst/>
                <a:cxnLst>
                  <a:cxn ang="0">
                    <a:pos x="3" y="0"/>
                  </a:cxn>
                  <a:cxn ang="0">
                    <a:pos x="0" y="0"/>
                  </a:cxn>
                  <a:cxn ang="0">
                    <a:pos x="1" y="2"/>
                  </a:cxn>
                  <a:cxn ang="0">
                    <a:pos x="3" y="2"/>
                  </a:cxn>
                  <a:cxn ang="0">
                    <a:pos x="3" y="0"/>
                  </a:cxn>
                </a:cxnLst>
                <a:rect l="0" t="0" r="r" b="b"/>
                <a:pathLst>
                  <a:path w="3" h="2">
                    <a:moveTo>
                      <a:pt x="3" y="0"/>
                    </a:moveTo>
                    <a:lnTo>
                      <a:pt x="0" y="0"/>
                    </a:lnTo>
                    <a:lnTo>
                      <a:pt x="1" y="2"/>
                    </a:lnTo>
                    <a:lnTo>
                      <a:pt x="3" y="2"/>
                    </a:lnTo>
                    <a:lnTo>
                      <a:pt x="3" y="0"/>
                    </a:lnTo>
                    <a:close/>
                  </a:path>
                </a:pathLst>
              </a:cu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33" name="Freeform 212"/>
              <p:cNvSpPr>
                <a:spLocks/>
              </p:cNvSpPr>
              <p:nvPr/>
            </p:nvSpPr>
            <p:spPr bwMode="auto">
              <a:xfrm>
                <a:off x="2848521" y="3480708"/>
                <a:ext cx="3849" cy="2721"/>
              </a:xfrm>
              <a:custGeom>
                <a:avLst/>
                <a:gdLst/>
                <a:ahLst/>
                <a:cxnLst>
                  <a:cxn ang="0">
                    <a:pos x="3" y="0"/>
                  </a:cxn>
                  <a:cxn ang="0">
                    <a:pos x="0" y="0"/>
                  </a:cxn>
                  <a:cxn ang="0">
                    <a:pos x="1" y="2"/>
                  </a:cxn>
                  <a:cxn ang="0">
                    <a:pos x="3" y="2"/>
                  </a:cxn>
                  <a:cxn ang="0">
                    <a:pos x="3" y="0"/>
                  </a:cxn>
                </a:cxnLst>
                <a:rect l="0" t="0" r="r" b="b"/>
                <a:pathLst>
                  <a:path w="3" h="2">
                    <a:moveTo>
                      <a:pt x="3" y="0"/>
                    </a:moveTo>
                    <a:lnTo>
                      <a:pt x="0" y="0"/>
                    </a:lnTo>
                    <a:lnTo>
                      <a:pt x="1" y="2"/>
                    </a:lnTo>
                    <a:lnTo>
                      <a:pt x="3" y="2"/>
                    </a:lnTo>
                    <a:lnTo>
                      <a:pt x="3" y="0"/>
                    </a:lnTo>
                  </a:path>
                </a:pathLst>
              </a:cu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34" name="Freeform 213"/>
              <p:cNvSpPr>
                <a:spLocks/>
              </p:cNvSpPr>
              <p:nvPr/>
            </p:nvSpPr>
            <p:spPr bwMode="auto">
              <a:xfrm>
                <a:off x="2885723" y="3555547"/>
                <a:ext cx="2566" cy="8164"/>
              </a:xfrm>
              <a:custGeom>
                <a:avLst/>
                <a:gdLst/>
                <a:ahLst/>
                <a:cxnLst>
                  <a:cxn ang="0">
                    <a:pos x="2" y="0"/>
                  </a:cxn>
                  <a:cxn ang="0">
                    <a:pos x="0" y="6"/>
                  </a:cxn>
                  <a:cxn ang="0">
                    <a:pos x="2" y="6"/>
                  </a:cxn>
                  <a:cxn ang="0">
                    <a:pos x="3" y="5"/>
                  </a:cxn>
                  <a:cxn ang="0">
                    <a:pos x="3" y="3"/>
                  </a:cxn>
                  <a:cxn ang="0">
                    <a:pos x="2" y="1"/>
                  </a:cxn>
                  <a:cxn ang="0">
                    <a:pos x="2" y="0"/>
                  </a:cxn>
                </a:cxnLst>
                <a:rect l="0" t="0" r="r" b="b"/>
                <a:pathLst>
                  <a:path w="3" h="6">
                    <a:moveTo>
                      <a:pt x="2" y="0"/>
                    </a:moveTo>
                    <a:lnTo>
                      <a:pt x="0" y="6"/>
                    </a:lnTo>
                    <a:lnTo>
                      <a:pt x="2" y="6"/>
                    </a:lnTo>
                    <a:lnTo>
                      <a:pt x="3" y="5"/>
                    </a:lnTo>
                    <a:lnTo>
                      <a:pt x="3" y="3"/>
                    </a:lnTo>
                    <a:lnTo>
                      <a:pt x="2" y="1"/>
                    </a:lnTo>
                    <a:lnTo>
                      <a:pt x="2"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35" name="Freeform 214"/>
              <p:cNvSpPr>
                <a:spLocks/>
              </p:cNvSpPr>
              <p:nvPr/>
            </p:nvSpPr>
            <p:spPr bwMode="auto">
              <a:xfrm>
                <a:off x="2885723" y="3555547"/>
                <a:ext cx="2566" cy="8164"/>
              </a:xfrm>
              <a:custGeom>
                <a:avLst/>
                <a:gdLst/>
                <a:ahLst/>
                <a:cxnLst>
                  <a:cxn ang="0">
                    <a:pos x="2" y="0"/>
                  </a:cxn>
                  <a:cxn ang="0">
                    <a:pos x="0" y="6"/>
                  </a:cxn>
                  <a:cxn ang="0">
                    <a:pos x="2" y="6"/>
                  </a:cxn>
                  <a:cxn ang="0">
                    <a:pos x="3" y="5"/>
                  </a:cxn>
                  <a:cxn ang="0">
                    <a:pos x="3" y="3"/>
                  </a:cxn>
                  <a:cxn ang="0">
                    <a:pos x="2" y="1"/>
                  </a:cxn>
                  <a:cxn ang="0">
                    <a:pos x="2" y="0"/>
                  </a:cxn>
                </a:cxnLst>
                <a:rect l="0" t="0" r="r" b="b"/>
                <a:pathLst>
                  <a:path w="3" h="6">
                    <a:moveTo>
                      <a:pt x="2" y="0"/>
                    </a:moveTo>
                    <a:lnTo>
                      <a:pt x="0" y="6"/>
                    </a:lnTo>
                    <a:lnTo>
                      <a:pt x="2" y="6"/>
                    </a:lnTo>
                    <a:lnTo>
                      <a:pt x="3" y="5"/>
                    </a:lnTo>
                    <a:lnTo>
                      <a:pt x="3" y="3"/>
                    </a:lnTo>
                    <a:lnTo>
                      <a:pt x="2" y="1"/>
                    </a:lnTo>
                    <a:lnTo>
                      <a:pt x="2" y="0"/>
                    </a:lnTo>
                  </a:path>
                </a:pathLst>
              </a:cu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36" name="Freeform 215"/>
              <p:cNvSpPr>
                <a:spLocks/>
              </p:cNvSpPr>
              <p:nvPr/>
            </p:nvSpPr>
            <p:spPr bwMode="auto">
              <a:xfrm>
                <a:off x="4271177" y="3751489"/>
                <a:ext cx="361758" cy="415018"/>
              </a:xfrm>
              <a:custGeom>
                <a:avLst/>
                <a:gdLst/>
                <a:ahLst/>
                <a:cxnLst>
                  <a:cxn ang="0">
                    <a:pos x="264" y="219"/>
                  </a:cxn>
                  <a:cxn ang="0">
                    <a:pos x="258" y="200"/>
                  </a:cxn>
                  <a:cxn ang="0">
                    <a:pos x="257" y="173"/>
                  </a:cxn>
                  <a:cxn ang="0">
                    <a:pos x="257" y="161"/>
                  </a:cxn>
                  <a:cxn ang="0">
                    <a:pos x="256" y="142"/>
                  </a:cxn>
                  <a:cxn ang="0">
                    <a:pos x="257" y="129"/>
                  </a:cxn>
                  <a:cxn ang="0">
                    <a:pos x="265" y="101"/>
                  </a:cxn>
                  <a:cxn ang="0">
                    <a:pos x="273" y="77"/>
                  </a:cxn>
                  <a:cxn ang="0">
                    <a:pos x="282" y="65"/>
                  </a:cxn>
                  <a:cxn ang="0">
                    <a:pos x="286" y="54"/>
                  </a:cxn>
                  <a:cxn ang="0">
                    <a:pos x="281" y="33"/>
                  </a:cxn>
                  <a:cxn ang="0">
                    <a:pos x="277" y="25"/>
                  </a:cxn>
                  <a:cxn ang="0">
                    <a:pos x="257" y="16"/>
                  </a:cxn>
                  <a:cxn ang="0">
                    <a:pos x="238" y="11"/>
                  </a:cxn>
                  <a:cxn ang="0">
                    <a:pos x="221" y="5"/>
                  </a:cxn>
                  <a:cxn ang="0">
                    <a:pos x="203" y="3"/>
                  </a:cxn>
                  <a:cxn ang="0">
                    <a:pos x="188" y="5"/>
                  </a:cxn>
                  <a:cxn ang="0">
                    <a:pos x="173" y="10"/>
                  </a:cxn>
                  <a:cxn ang="0">
                    <a:pos x="156" y="16"/>
                  </a:cxn>
                  <a:cxn ang="0">
                    <a:pos x="128" y="14"/>
                  </a:cxn>
                  <a:cxn ang="0">
                    <a:pos x="113" y="2"/>
                  </a:cxn>
                  <a:cxn ang="0">
                    <a:pos x="100" y="14"/>
                  </a:cxn>
                  <a:cxn ang="0">
                    <a:pos x="97" y="33"/>
                  </a:cxn>
                  <a:cxn ang="0">
                    <a:pos x="84" y="96"/>
                  </a:cxn>
                  <a:cxn ang="0">
                    <a:pos x="68" y="120"/>
                  </a:cxn>
                  <a:cxn ang="0">
                    <a:pos x="59" y="157"/>
                  </a:cxn>
                  <a:cxn ang="0">
                    <a:pos x="35" y="181"/>
                  </a:cxn>
                  <a:cxn ang="0">
                    <a:pos x="23" y="175"/>
                  </a:cxn>
                  <a:cxn ang="0">
                    <a:pos x="8" y="181"/>
                  </a:cxn>
                  <a:cxn ang="0">
                    <a:pos x="2" y="198"/>
                  </a:cxn>
                  <a:cxn ang="0">
                    <a:pos x="2" y="204"/>
                  </a:cxn>
                  <a:cxn ang="0">
                    <a:pos x="18" y="198"/>
                  </a:cxn>
                  <a:cxn ang="0">
                    <a:pos x="40" y="198"/>
                  </a:cxn>
                  <a:cxn ang="0">
                    <a:pos x="62" y="198"/>
                  </a:cxn>
                  <a:cxn ang="0">
                    <a:pos x="67" y="209"/>
                  </a:cxn>
                  <a:cxn ang="0">
                    <a:pos x="75" y="228"/>
                  </a:cxn>
                  <a:cxn ang="0">
                    <a:pos x="96" y="236"/>
                  </a:cxn>
                  <a:cxn ang="0">
                    <a:pos x="108" y="228"/>
                  </a:cxn>
                  <a:cxn ang="0">
                    <a:pos x="121" y="219"/>
                  </a:cxn>
                  <a:cxn ang="0">
                    <a:pos x="144" y="228"/>
                  </a:cxn>
                  <a:cxn ang="0">
                    <a:pos x="145" y="255"/>
                  </a:cxn>
                  <a:cxn ang="0">
                    <a:pos x="149" y="277"/>
                  </a:cxn>
                  <a:cxn ang="0">
                    <a:pos x="147" y="292"/>
                  </a:cxn>
                  <a:cxn ang="0">
                    <a:pos x="153" y="291"/>
                  </a:cxn>
                  <a:cxn ang="0">
                    <a:pos x="177" y="288"/>
                  </a:cxn>
                  <a:cxn ang="0">
                    <a:pos x="184" y="289"/>
                  </a:cxn>
                  <a:cxn ang="0">
                    <a:pos x="191" y="294"/>
                  </a:cxn>
                  <a:cxn ang="0">
                    <a:pos x="199" y="299"/>
                  </a:cxn>
                  <a:cxn ang="0">
                    <a:pos x="217" y="305"/>
                  </a:cxn>
                  <a:cxn ang="0">
                    <a:pos x="233" y="311"/>
                  </a:cxn>
                  <a:cxn ang="0">
                    <a:pos x="244" y="321"/>
                  </a:cxn>
                  <a:cxn ang="0">
                    <a:pos x="260" y="329"/>
                  </a:cxn>
                  <a:cxn ang="0">
                    <a:pos x="265" y="330"/>
                  </a:cxn>
                  <a:cxn ang="0">
                    <a:pos x="262" y="311"/>
                  </a:cxn>
                  <a:cxn ang="0">
                    <a:pos x="248" y="307"/>
                  </a:cxn>
                  <a:cxn ang="0">
                    <a:pos x="248" y="294"/>
                  </a:cxn>
                  <a:cxn ang="0">
                    <a:pos x="249" y="261"/>
                  </a:cxn>
                  <a:cxn ang="0">
                    <a:pos x="254" y="247"/>
                  </a:cxn>
                </a:cxnLst>
                <a:rect l="0" t="0" r="r" b="b"/>
                <a:pathLst>
                  <a:path w="288" h="330">
                    <a:moveTo>
                      <a:pt x="276" y="241"/>
                    </a:moveTo>
                    <a:lnTo>
                      <a:pt x="274" y="228"/>
                    </a:lnTo>
                    <a:lnTo>
                      <a:pt x="272" y="225"/>
                    </a:lnTo>
                    <a:lnTo>
                      <a:pt x="268" y="223"/>
                    </a:lnTo>
                    <a:lnTo>
                      <a:pt x="264" y="219"/>
                    </a:lnTo>
                    <a:lnTo>
                      <a:pt x="262" y="217"/>
                    </a:lnTo>
                    <a:lnTo>
                      <a:pt x="261" y="211"/>
                    </a:lnTo>
                    <a:lnTo>
                      <a:pt x="258" y="209"/>
                    </a:lnTo>
                    <a:lnTo>
                      <a:pt x="258" y="203"/>
                    </a:lnTo>
                    <a:lnTo>
                      <a:pt x="258" y="200"/>
                    </a:lnTo>
                    <a:lnTo>
                      <a:pt x="258" y="195"/>
                    </a:lnTo>
                    <a:lnTo>
                      <a:pt x="257" y="190"/>
                    </a:lnTo>
                    <a:lnTo>
                      <a:pt x="256" y="186"/>
                    </a:lnTo>
                    <a:lnTo>
                      <a:pt x="256" y="179"/>
                    </a:lnTo>
                    <a:lnTo>
                      <a:pt x="257" y="173"/>
                    </a:lnTo>
                    <a:lnTo>
                      <a:pt x="257" y="170"/>
                    </a:lnTo>
                    <a:lnTo>
                      <a:pt x="256" y="170"/>
                    </a:lnTo>
                    <a:lnTo>
                      <a:pt x="256" y="168"/>
                    </a:lnTo>
                    <a:lnTo>
                      <a:pt x="256" y="165"/>
                    </a:lnTo>
                    <a:lnTo>
                      <a:pt x="257" y="161"/>
                    </a:lnTo>
                    <a:lnTo>
                      <a:pt x="257" y="156"/>
                    </a:lnTo>
                    <a:lnTo>
                      <a:pt x="258" y="154"/>
                    </a:lnTo>
                    <a:lnTo>
                      <a:pt x="257" y="146"/>
                    </a:lnTo>
                    <a:lnTo>
                      <a:pt x="257" y="145"/>
                    </a:lnTo>
                    <a:lnTo>
                      <a:pt x="256" y="142"/>
                    </a:lnTo>
                    <a:lnTo>
                      <a:pt x="254" y="140"/>
                    </a:lnTo>
                    <a:lnTo>
                      <a:pt x="253" y="139"/>
                    </a:lnTo>
                    <a:lnTo>
                      <a:pt x="253" y="137"/>
                    </a:lnTo>
                    <a:lnTo>
                      <a:pt x="257" y="132"/>
                    </a:lnTo>
                    <a:lnTo>
                      <a:pt x="257" y="129"/>
                    </a:lnTo>
                    <a:lnTo>
                      <a:pt x="260" y="124"/>
                    </a:lnTo>
                    <a:lnTo>
                      <a:pt x="261" y="120"/>
                    </a:lnTo>
                    <a:lnTo>
                      <a:pt x="264" y="118"/>
                    </a:lnTo>
                    <a:lnTo>
                      <a:pt x="264" y="110"/>
                    </a:lnTo>
                    <a:lnTo>
                      <a:pt x="265" y="101"/>
                    </a:lnTo>
                    <a:lnTo>
                      <a:pt x="265" y="96"/>
                    </a:lnTo>
                    <a:lnTo>
                      <a:pt x="268" y="87"/>
                    </a:lnTo>
                    <a:lnTo>
                      <a:pt x="269" y="84"/>
                    </a:lnTo>
                    <a:lnTo>
                      <a:pt x="270" y="82"/>
                    </a:lnTo>
                    <a:lnTo>
                      <a:pt x="273" y="77"/>
                    </a:lnTo>
                    <a:lnTo>
                      <a:pt x="276" y="73"/>
                    </a:lnTo>
                    <a:lnTo>
                      <a:pt x="278" y="71"/>
                    </a:lnTo>
                    <a:lnTo>
                      <a:pt x="278" y="69"/>
                    </a:lnTo>
                    <a:lnTo>
                      <a:pt x="280" y="66"/>
                    </a:lnTo>
                    <a:lnTo>
                      <a:pt x="282" y="65"/>
                    </a:lnTo>
                    <a:lnTo>
                      <a:pt x="284" y="63"/>
                    </a:lnTo>
                    <a:lnTo>
                      <a:pt x="286" y="60"/>
                    </a:lnTo>
                    <a:lnTo>
                      <a:pt x="288" y="57"/>
                    </a:lnTo>
                    <a:lnTo>
                      <a:pt x="288" y="55"/>
                    </a:lnTo>
                    <a:lnTo>
                      <a:pt x="286" y="54"/>
                    </a:lnTo>
                    <a:lnTo>
                      <a:pt x="285" y="52"/>
                    </a:lnTo>
                    <a:lnTo>
                      <a:pt x="282" y="51"/>
                    </a:lnTo>
                    <a:lnTo>
                      <a:pt x="281" y="47"/>
                    </a:lnTo>
                    <a:lnTo>
                      <a:pt x="281" y="40"/>
                    </a:lnTo>
                    <a:lnTo>
                      <a:pt x="281" y="33"/>
                    </a:lnTo>
                    <a:lnTo>
                      <a:pt x="282" y="32"/>
                    </a:lnTo>
                    <a:lnTo>
                      <a:pt x="282" y="30"/>
                    </a:lnTo>
                    <a:lnTo>
                      <a:pt x="281" y="30"/>
                    </a:lnTo>
                    <a:lnTo>
                      <a:pt x="278" y="29"/>
                    </a:lnTo>
                    <a:lnTo>
                      <a:pt x="277" y="25"/>
                    </a:lnTo>
                    <a:lnTo>
                      <a:pt x="273" y="22"/>
                    </a:lnTo>
                    <a:lnTo>
                      <a:pt x="266" y="14"/>
                    </a:lnTo>
                    <a:lnTo>
                      <a:pt x="264" y="11"/>
                    </a:lnTo>
                    <a:lnTo>
                      <a:pt x="260" y="16"/>
                    </a:lnTo>
                    <a:lnTo>
                      <a:pt x="257" y="16"/>
                    </a:lnTo>
                    <a:lnTo>
                      <a:pt x="249" y="14"/>
                    </a:lnTo>
                    <a:lnTo>
                      <a:pt x="248" y="16"/>
                    </a:lnTo>
                    <a:lnTo>
                      <a:pt x="245" y="18"/>
                    </a:lnTo>
                    <a:lnTo>
                      <a:pt x="240" y="14"/>
                    </a:lnTo>
                    <a:lnTo>
                      <a:pt x="238" y="11"/>
                    </a:lnTo>
                    <a:lnTo>
                      <a:pt x="236" y="8"/>
                    </a:lnTo>
                    <a:lnTo>
                      <a:pt x="233" y="5"/>
                    </a:lnTo>
                    <a:lnTo>
                      <a:pt x="232" y="2"/>
                    </a:lnTo>
                    <a:lnTo>
                      <a:pt x="224" y="2"/>
                    </a:lnTo>
                    <a:lnTo>
                      <a:pt x="221" y="5"/>
                    </a:lnTo>
                    <a:lnTo>
                      <a:pt x="218" y="3"/>
                    </a:lnTo>
                    <a:lnTo>
                      <a:pt x="216" y="5"/>
                    </a:lnTo>
                    <a:lnTo>
                      <a:pt x="213" y="0"/>
                    </a:lnTo>
                    <a:lnTo>
                      <a:pt x="208" y="2"/>
                    </a:lnTo>
                    <a:lnTo>
                      <a:pt x="203" y="3"/>
                    </a:lnTo>
                    <a:lnTo>
                      <a:pt x="196" y="2"/>
                    </a:lnTo>
                    <a:lnTo>
                      <a:pt x="196" y="5"/>
                    </a:lnTo>
                    <a:lnTo>
                      <a:pt x="192" y="5"/>
                    </a:lnTo>
                    <a:lnTo>
                      <a:pt x="191" y="7"/>
                    </a:lnTo>
                    <a:lnTo>
                      <a:pt x="188" y="5"/>
                    </a:lnTo>
                    <a:lnTo>
                      <a:pt x="188" y="3"/>
                    </a:lnTo>
                    <a:lnTo>
                      <a:pt x="187" y="3"/>
                    </a:lnTo>
                    <a:lnTo>
                      <a:pt x="184" y="5"/>
                    </a:lnTo>
                    <a:lnTo>
                      <a:pt x="176" y="7"/>
                    </a:lnTo>
                    <a:lnTo>
                      <a:pt x="173" y="10"/>
                    </a:lnTo>
                    <a:lnTo>
                      <a:pt x="168" y="11"/>
                    </a:lnTo>
                    <a:lnTo>
                      <a:pt x="165" y="10"/>
                    </a:lnTo>
                    <a:lnTo>
                      <a:pt x="161" y="8"/>
                    </a:lnTo>
                    <a:lnTo>
                      <a:pt x="157" y="11"/>
                    </a:lnTo>
                    <a:lnTo>
                      <a:pt x="156" y="16"/>
                    </a:lnTo>
                    <a:lnTo>
                      <a:pt x="155" y="18"/>
                    </a:lnTo>
                    <a:lnTo>
                      <a:pt x="140" y="18"/>
                    </a:lnTo>
                    <a:lnTo>
                      <a:pt x="135" y="16"/>
                    </a:lnTo>
                    <a:lnTo>
                      <a:pt x="131" y="13"/>
                    </a:lnTo>
                    <a:lnTo>
                      <a:pt x="128" y="14"/>
                    </a:lnTo>
                    <a:lnTo>
                      <a:pt x="127" y="14"/>
                    </a:lnTo>
                    <a:lnTo>
                      <a:pt x="121" y="8"/>
                    </a:lnTo>
                    <a:lnTo>
                      <a:pt x="120" y="5"/>
                    </a:lnTo>
                    <a:lnTo>
                      <a:pt x="117" y="2"/>
                    </a:lnTo>
                    <a:lnTo>
                      <a:pt x="113" y="2"/>
                    </a:lnTo>
                    <a:lnTo>
                      <a:pt x="109" y="2"/>
                    </a:lnTo>
                    <a:lnTo>
                      <a:pt x="105" y="5"/>
                    </a:lnTo>
                    <a:lnTo>
                      <a:pt x="104" y="8"/>
                    </a:lnTo>
                    <a:lnTo>
                      <a:pt x="103" y="13"/>
                    </a:lnTo>
                    <a:lnTo>
                      <a:pt x="100" y="14"/>
                    </a:lnTo>
                    <a:lnTo>
                      <a:pt x="100" y="19"/>
                    </a:lnTo>
                    <a:lnTo>
                      <a:pt x="99" y="25"/>
                    </a:lnTo>
                    <a:lnTo>
                      <a:pt x="100" y="27"/>
                    </a:lnTo>
                    <a:lnTo>
                      <a:pt x="96" y="29"/>
                    </a:lnTo>
                    <a:lnTo>
                      <a:pt x="97" y="33"/>
                    </a:lnTo>
                    <a:lnTo>
                      <a:pt x="96" y="40"/>
                    </a:lnTo>
                    <a:lnTo>
                      <a:pt x="91" y="52"/>
                    </a:lnTo>
                    <a:lnTo>
                      <a:pt x="88" y="60"/>
                    </a:lnTo>
                    <a:lnTo>
                      <a:pt x="86" y="74"/>
                    </a:lnTo>
                    <a:lnTo>
                      <a:pt x="84" y="96"/>
                    </a:lnTo>
                    <a:lnTo>
                      <a:pt x="83" y="106"/>
                    </a:lnTo>
                    <a:lnTo>
                      <a:pt x="83" y="107"/>
                    </a:lnTo>
                    <a:lnTo>
                      <a:pt x="79" y="112"/>
                    </a:lnTo>
                    <a:lnTo>
                      <a:pt x="74" y="115"/>
                    </a:lnTo>
                    <a:lnTo>
                      <a:pt x="68" y="120"/>
                    </a:lnTo>
                    <a:lnTo>
                      <a:pt x="62" y="132"/>
                    </a:lnTo>
                    <a:lnTo>
                      <a:pt x="60" y="139"/>
                    </a:lnTo>
                    <a:lnTo>
                      <a:pt x="59" y="145"/>
                    </a:lnTo>
                    <a:lnTo>
                      <a:pt x="59" y="151"/>
                    </a:lnTo>
                    <a:lnTo>
                      <a:pt x="59" y="157"/>
                    </a:lnTo>
                    <a:lnTo>
                      <a:pt x="55" y="164"/>
                    </a:lnTo>
                    <a:lnTo>
                      <a:pt x="51" y="168"/>
                    </a:lnTo>
                    <a:lnTo>
                      <a:pt x="47" y="172"/>
                    </a:lnTo>
                    <a:lnTo>
                      <a:pt x="40" y="178"/>
                    </a:lnTo>
                    <a:lnTo>
                      <a:pt x="35" y="181"/>
                    </a:lnTo>
                    <a:lnTo>
                      <a:pt x="32" y="179"/>
                    </a:lnTo>
                    <a:lnTo>
                      <a:pt x="31" y="173"/>
                    </a:lnTo>
                    <a:lnTo>
                      <a:pt x="31" y="172"/>
                    </a:lnTo>
                    <a:lnTo>
                      <a:pt x="27" y="173"/>
                    </a:lnTo>
                    <a:lnTo>
                      <a:pt x="23" y="175"/>
                    </a:lnTo>
                    <a:lnTo>
                      <a:pt x="22" y="176"/>
                    </a:lnTo>
                    <a:lnTo>
                      <a:pt x="19" y="179"/>
                    </a:lnTo>
                    <a:lnTo>
                      <a:pt x="16" y="181"/>
                    </a:lnTo>
                    <a:lnTo>
                      <a:pt x="11" y="178"/>
                    </a:lnTo>
                    <a:lnTo>
                      <a:pt x="8" y="181"/>
                    </a:lnTo>
                    <a:lnTo>
                      <a:pt x="6" y="184"/>
                    </a:lnTo>
                    <a:lnTo>
                      <a:pt x="4" y="189"/>
                    </a:lnTo>
                    <a:lnTo>
                      <a:pt x="4" y="194"/>
                    </a:lnTo>
                    <a:lnTo>
                      <a:pt x="4" y="197"/>
                    </a:lnTo>
                    <a:lnTo>
                      <a:pt x="2" y="198"/>
                    </a:lnTo>
                    <a:lnTo>
                      <a:pt x="2" y="200"/>
                    </a:lnTo>
                    <a:lnTo>
                      <a:pt x="2" y="203"/>
                    </a:lnTo>
                    <a:lnTo>
                      <a:pt x="0" y="204"/>
                    </a:lnTo>
                    <a:lnTo>
                      <a:pt x="2" y="206"/>
                    </a:lnTo>
                    <a:lnTo>
                      <a:pt x="2" y="204"/>
                    </a:lnTo>
                    <a:lnTo>
                      <a:pt x="3" y="204"/>
                    </a:lnTo>
                    <a:lnTo>
                      <a:pt x="8" y="203"/>
                    </a:lnTo>
                    <a:lnTo>
                      <a:pt x="12" y="200"/>
                    </a:lnTo>
                    <a:lnTo>
                      <a:pt x="16" y="198"/>
                    </a:lnTo>
                    <a:lnTo>
                      <a:pt x="18" y="198"/>
                    </a:lnTo>
                    <a:lnTo>
                      <a:pt x="20" y="198"/>
                    </a:lnTo>
                    <a:lnTo>
                      <a:pt x="27" y="198"/>
                    </a:lnTo>
                    <a:lnTo>
                      <a:pt x="32" y="198"/>
                    </a:lnTo>
                    <a:lnTo>
                      <a:pt x="35" y="198"/>
                    </a:lnTo>
                    <a:lnTo>
                      <a:pt x="40" y="198"/>
                    </a:lnTo>
                    <a:lnTo>
                      <a:pt x="43" y="198"/>
                    </a:lnTo>
                    <a:lnTo>
                      <a:pt x="47" y="198"/>
                    </a:lnTo>
                    <a:lnTo>
                      <a:pt x="56" y="197"/>
                    </a:lnTo>
                    <a:lnTo>
                      <a:pt x="60" y="198"/>
                    </a:lnTo>
                    <a:lnTo>
                      <a:pt x="62" y="198"/>
                    </a:lnTo>
                    <a:lnTo>
                      <a:pt x="63" y="201"/>
                    </a:lnTo>
                    <a:lnTo>
                      <a:pt x="64" y="201"/>
                    </a:lnTo>
                    <a:lnTo>
                      <a:pt x="64" y="200"/>
                    </a:lnTo>
                    <a:lnTo>
                      <a:pt x="66" y="203"/>
                    </a:lnTo>
                    <a:lnTo>
                      <a:pt x="67" y="209"/>
                    </a:lnTo>
                    <a:lnTo>
                      <a:pt x="68" y="214"/>
                    </a:lnTo>
                    <a:lnTo>
                      <a:pt x="68" y="215"/>
                    </a:lnTo>
                    <a:lnTo>
                      <a:pt x="70" y="219"/>
                    </a:lnTo>
                    <a:lnTo>
                      <a:pt x="71" y="225"/>
                    </a:lnTo>
                    <a:lnTo>
                      <a:pt x="75" y="228"/>
                    </a:lnTo>
                    <a:lnTo>
                      <a:pt x="80" y="237"/>
                    </a:lnTo>
                    <a:lnTo>
                      <a:pt x="84" y="239"/>
                    </a:lnTo>
                    <a:lnTo>
                      <a:pt x="87" y="239"/>
                    </a:lnTo>
                    <a:lnTo>
                      <a:pt x="94" y="237"/>
                    </a:lnTo>
                    <a:lnTo>
                      <a:pt x="96" y="236"/>
                    </a:lnTo>
                    <a:lnTo>
                      <a:pt x="101" y="236"/>
                    </a:lnTo>
                    <a:lnTo>
                      <a:pt x="107" y="236"/>
                    </a:lnTo>
                    <a:lnTo>
                      <a:pt x="108" y="231"/>
                    </a:lnTo>
                    <a:lnTo>
                      <a:pt x="108" y="230"/>
                    </a:lnTo>
                    <a:lnTo>
                      <a:pt x="108" y="228"/>
                    </a:lnTo>
                    <a:lnTo>
                      <a:pt x="109" y="226"/>
                    </a:lnTo>
                    <a:lnTo>
                      <a:pt x="109" y="225"/>
                    </a:lnTo>
                    <a:lnTo>
                      <a:pt x="109" y="222"/>
                    </a:lnTo>
                    <a:lnTo>
                      <a:pt x="111" y="219"/>
                    </a:lnTo>
                    <a:lnTo>
                      <a:pt x="121" y="219"/>
                    </a:lnTo>
                    <a:lnTo>
                      <a:pt x="123" y="217"/>
                    </a:lnTo>
                    <a:lnTo>
                      <a:pt x="129" y="217"/>
                    </a:lnTo>
                    <a:lnTo>
                      <a:pt x="128" y="223"/>
                    </a:lnTo>
                    <a:lnTo>
                      <a:pt x="143" y="225"/>
                    </a:lnTo>
                    <a:lnTo>
                      <a:pt x="144" y="228"/>
                    </a:lnTo>
                    <a:lnTo>
                      <a:pt x="144" y="239"/>
                    </a:lnTo>
                    <a:lnTo>
                      <a:pt x="145" y="242"/>
                    </a:lnTo>
                    <a:lnTo>
                      <a:pt x="145" y="247"/>
                    </a:lnTo>
                    <a:lnTo>
                      <a:pt x="145" y="253"/>
                    </a:lnTo>
                    <a:lnTo>
                      <a:pt x="145" y="255"/>
                    </a:lnTo>
                    <a:lnTo>
                      <a:pt x="145" y="258"/>
                    </a:lnTo>
                    <a:lnTo>
                      <a:pt x="144" y="263"/>
                    </a:lnTo>
                    <a:lnTo>
                      <a:pt x="145" y="266"/>
                    </a:lnTo>
                    <a:lnTo>
                      <a:pt x="148" y="270"/>
                    </a:lnTo>
                    <a:lnTo>
                      <a:pt x="149" y="277"/>
                    </a:lnTo>
                    <a:lnTo>
                      <a:pt x="151" y="283"/>
                    </a:lnTo>
                    <a:lnTo>
                      <a:pt x="151" y="285"/>
                    </a:lnTo>
                    <a:lnTo>
                      <a:pt x="149" y="286"/>
                    </a:lnTo>
                    <a:lnTo>
                      <a:pt x="147" y="291"/>
                    </a:lnTo>
                    <a:lnTo>
                      <a:pt x="147" y="292"/>
                    </a:lnTo>
                    <a:lnTo>
                      <a:pt x="148" y="292"/>
                    </a:lnTo>
                    <a:lnTo>
                      <a:pt x="149" y="296"/>
                    </a:lnTo>
                    <a:lnTo>
                      <a:pt x="152" y="296"/>
                    </a:lnTo>
                    <a:lnTo>
                      <a:pt x="153" y="294"/>
                    </a:lnTo>
                    <a:lnTo>
                      <a:pt x="153" y="291"/>
                    </a:lnTo>
                    <a:lnTo>
                      <a:pt x="155" y="289"/>
                    </a:lnTo>
                    <a:lnTo>
                      <a:pt x="169" y="289"/>
                    </a:lnTo>
                    <a:lnTo>
                      <a:pt x="172" y="289"/>
                    </a:lnTo>
                    <a:lnTo>
                      <a:pt x="175" y="289"/>
                    </a:lnTo>
                    <a:lnTo>
                      <a:pt x="177" y="288"/>
                    </a:lnTo>
                    <a:lnTo>
                      <a:pt x="179" y="288"/>
                    </a:lnTo>
                    <a:lnTo>
                      <a:pt x="180" y="286"/>
                    </a:lnTo>
                    <a:lnTo>
                      <a:pt x="181" y="286"/>
                    </a:lnTo>
                    <a:lnTo>
                      <a:pt x="183" y="286"/>
                    </a:lnTo>
                    <a:lnTo>
                      <a:pt x="184" y="289"/>
                    </a:lnTo>
                    <a:lnTo>
                      <a:pt x="184" y="294"/>
                    </a:lnTo>
                    <a:lnTo>
                      <a:pt x="184" y="296"/>
                    </a:lnTo>
                    <a:lnTo>
                      <a:pt x="185" y="296"/>
                    </a:lnTo>
                    <a:lnTo>
                      <a:pt x="189" y="294"/>
                    </a:lnTo>
                    <a:lnTo>
                      <a:pt x="191" y="294"/>
                    </a:lnTo>
                    <a:lnTo>
                      <a:pt x="192" y="294"/>
                    </a:lnTo>
                    <a:lnTo>
                      <a:pt x="196" y="292"/>
                    </a:lnTo>
                    <a:lnTo>
                      <a:pt x="197" y="294"/>
                    </a:lnTo>
                    <a:lnTo>
                      <a:pt x="199" y="297"/>
                    </a:lnTo>
                    <a:lnTo>
                      <a:pt x="199" y="299"/>
                    </a:lnTo>
                    <a:lnTo>
                      <a:pt x="203" y="300"/>
                    </a:lnTo>
                    <a:lnTo>
                      <a:pt x="207" y="303"/>
                    </a:lnTo>
                    <a:lnTo>
                      <a:pt x="212" y="305"/>
                    </a:lnTo>
                    <a:lnTo>
                      <a:pt x="214" y="307"/>
                    </a:lnTo>
                    <a:lnTo>
                      <a:pt x="217" y="305"/>
                    </a:lnTo>
                    <a:lnTo>
                      <a:pt x="220" y="303"/>
                    </a:lnTo>
                    <a:lnTo>
                      <a:pt x="222" y="303"/>
                    </a:lnTo>
                    <a:lnTo>
                      <a:pt x="224" y="303"/>
                    </a:lnTo>
                    <a:lnTo>
                      <a:pt x="229" y="310"/>
                    </a:lnTo>
                    <a:lnTo>
                      <a:pt x="233" y="311"/>
                    </a:lnTo>
                    <a:lnTo>
                      <a:pt x="236" y="313"/>
                    </a:lnTo>
                    <a:lnTo>
                      <a:pt x="240" y="313"/>
                    </a:lnTo>
                    <a:lnTo>
                      <a:pt x="241" y="314"/>
                    </a:lnTo>
                    <a:lnTo>
                      <a:pt x="242" y="319"/>
                    </a:lnTo>
                    <a:lnTo>
                      <a:pt x="244" y="321"/>
                    </a:lnTo>
                    <a:lnTo>
                      <a:pt x="248" y="324"/>
                    </a:lnTo>
                    <a:lnTo>
                      <a:pt x="252" y="327"/>
                    </a:lnTo>
                    <a:lnTo>
                      <a:pt x="254" y="329"/>
                    </a:lnTo>
                    <a:lnTo>
                      <a:pt x="257" y="329"/>
                    </a:lnTo>
                    <a:lnTo>
                      <a:pt x="260" y="329"/>
                    </a:lnTo>
                    <a:lnTo>
                      <a:pt x="260" y="327"/>
                    </a:lnTo>
                    <a:lnTo>
                      <a:pt x="261" y="329"/>
                    </a:lnTo>
                    <a:lnTo>
                      <a:pt x="262" y="330"/>
                    </a:lnTo>
                    <a:lnTo>
                      <a:pt x="264" y="330"/>
                    </a:lnTo>
                    <a:lnTo>
                      <a:pt x="265" y="330"/>
                    </a:lnTo>
                    <a:lnTo>
                      <a:pt x="265" y="327"/>
                    </a:lnTo>
                    <a:lnTo>
                      <a:pt x="264" y="325"/>
                    </a:lnTo>
                    <a:lnTo>
                      <a:pt x="264" y="314"/>
                    </a:lnTo>
                    <a:lnTo>
                      <a:pt x="264" y="311"/>
                    </a:lnTo>
                    <a:lnTo>
                      <a:pt x="262" y="311"/>
                    </a:lnTo>
                    <a:lnTo>
                      <a:pt x="260" y="313"/>
                    </a:lnTo>
                    <a:lnTo>
                      <a:pt x="256" y="313"/>
                    </a:lnTo>
                    <a:lnTo>
                      <a:pt x="253" y="311"/>
                    </a:lnTo>
                    <a:lnTo>
                      <a:pt x="250" y="311"/>
                    </a:lnTo>
                    <a:lnTo>
                      <a:pt x="248" y="307"/>
                    </a:lnTo>
                    <a:lnTo>
                      <a:pt x="246" y="305"/>
                    </a:lnTo>
                    <a:lnTo>
                      <a:pt x="246" y="303"/>
                    </a:lnTo>
                    <a:lnTo>
                      <a:pt x="246" y="300"/>
                    </a:lnTo>
                    <a:lnTo>
                      <a:pt x="246" y="299"/>
                    </a:lnTo>
                    <a:lnTo>
                      <a:pt x="248" y="294"/>
                    </a:lnTo>
                    <a:lnTo>
                      <a:pt x="252" y="281"/>
                    </a:lnTo>
                    <a:lnTo>
                      <a:pt x="252" y="280"/>
                    </a:lnTo>
                    <a:lnTo>
                      <a:pt x="252" y="272"/>
                    </a:lnTo>
                    <a:lnTo>
                      <a:pt x="252" y="267"/>
                    </a:lnTo>
                    <a:lnTo>
                      <a:pt x="249" y="261"/>
                    </a:lnTo>
                    <a:lnTo>
                      <a:pt x="249" y="258"/>
                    </a:lnTo>
                    <a:lnTo>
                      <a:pt x="250" y="256"/>
                    </a:lnTo>
                    <a:lnTo>
                      <a:pt x="250" y="255"/>
                    </a:lnTo>
                    <a:lnTo>
                      <a:pt x="252" y="252"/>
                    </a:lnTo>
                    <a:lnTo>
                      <a:pt x="254" y="247"/>
                    </a:lnTo>
                    <a:lnTo>
                      <a:pt x="256" y="245"/>
                    </a:lnTo>
                    <a:lnTo>
                      <a:pt x="257" y="245"/>
                    </a:lnTo>
                    <a:lnTo>
                      <a:pt x="260" y="244"/>
                    </a:lnTo>
                    <a:lnTo>
                      <a:pt x="276" y="24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37" name="Freeform 216"/>
              <p:cNvSpPr>
                <a:spLocks/>
              </p:cNvSpPr>
              <p:nvPr/>
            </p:nvSpPr>
            <p:spPr bwMode="auto">
              <a:xfrm>
                <a:off x="4271177" y="3751490"/>
                <a:ext cx="361758" cy="303440"/>
              </a:xfrm>
              <a:custGeom>
                <a:avLst/>
                <a:gdLst/>
                <a:ahLst/>
                <a:cxnLst>
                  <a:cxn ang="0">
                    <a:pos x="268" y="223"/>
                  </a:cxn>
                  <a:cxn ang="0">
                    <a:pos x="258" y="209"/>
                  </a:cxn>
                  <a:cxn ang="0">
                    <a:pos x="257" y="190"/>
                  </a:cxn>
                  <a:cxn ang="0">
                    <a:pos x="257" y="170"/>
                  </a:cxn>
                  <a:cxn ang="0">
                    <a:pos x="257" y="161"/>
                  </a:cxn>
                  <a:cxn ang="0">
                    <a:pos x="257" y="145"/>
                  </a:cxn>
                  <a:cxn ang="0">
                    <a:pos x="253" y="137"/>
                  </a:cxn>
                  <a:cxn ang="0">
                    <a:pos x="261" y="120"/>
                  </a:cxn>
                  <a:cxn ang="0">
                    <a:pos x="265" y="96"/>
                  </a:cxn>
                  <a:cxn ang="0">
                    <a:pos x="273" y="77"/>
                  </a:cxn>
                  <a:cxn ang="0">
                    <a:pos x="280" y="66"/>
                  </a:cxn>
                  <a:cxn ang="0">
                    <a:pos x="288" y="57"/>
                  </a:cxn>
                  <a:cxn ang="0">
                    <a:pos x="282" y="51"/>
                  </a:cxn>
                  <a:cxn ang="0">
                    <a:pos x="282" y="32"/>
                  </a:cxn>
                  <a:cxn ang="0">
                    <a:pos x="277" y="25"/>
                  </a:cxn>
                  <a:cxn ang="0">
                    <a:pos x="260" y="16"/>
                  </a:cxn>
                  <a:cxn ang="0">
                    <a:pos x="245" y="18"/>
                  </a:cxn>
                  <a:cxn ang="0">
                    <a:pos x="233" y="5"/>
                  </a:cxn>
                  <a:cxn ang="0">
                    <a:pos x="218" y="3"/>
                  </a:cxn>
                  <a:cxn ang="0">
                    <a:pos x="203" y="3"/>
                  </a:cxn>
                  <a:cxn ang="0">
                    <a:pos x="191" y="7"/>
                  </a:cxn>
                  <a:cxn ang="0">
                    <a:pos x="184" y="5"/>
                  </a:cxn>
                  <a:cxn ang="0">
                    <a:pos x="165" y="10"/>
                  </a:cxn>
                  <a:cxn ang="0">
                    <a:pos x="155" y="18"/>
                  </a:cxn>
                  <a:cxn ang="0">
                    <a:pos x="128" y="14"/>
                  </a:cxn>
                  <a:cxn ang="0">
                    <a:pos x="117" y="2"/>
                  </a:cxn>
                  <a:cxn ang="0">
                    <a:pos x="104" y="8"/>
                  </a:cxn>
                  <a:cxn ang="0">
                    <a:pos x="99" y="25"/>
                  </a:cxn>
                  <a:cxn ang="0">
                    <a:pos x="96" y="40"/>
                  </a:cxn>
                  <a:cxn ang="0">
                    <a:pos x="84" y="96"/>
                  </a:cxn>
                  <a:cxn ang="0">
                    <a:pos x="74" y="115"/>
                  </a:cxn>
                  <a:cxn ang="0">
                    <a:pos x="59" y="145"/>
                  </a:cxn>
                  <a:cxn ang="0">
                    <a:pos x="51" y="168"/>
                  </a:cxn>
                  <a:cxn ang="0">
                    <a:pos x="32" y="179"/>
                  </a:cxn>
                  <a:cxn ang="0">
                    <a:pos x="23" y="175"/>
                  </a:cxn>
                  <a:cxn ang="0">
                    <a:pos x="11" y="178"/>
                  </a:cxn>
                  <a:cxn ang="0">
                    <a:pos x="4" y="194"/>
                  </a:cxn>
                  <a:cxn ang="0">
                    <a:pos x="2" y="203"/>
                  </a:cxn>
                  <a:cxn ang="0">
                    <a:pos x="3" y="204"/>
                  </a:cxn>
                  <a:cxn ang="0">
                    <a:pos x="18" y="198"/>
                  </a:cxn>
                  <a:cxn ang="0">
                    <a:pos x="35" y="198"/>
                  </a:cxn>
                  <a:cxn ang="0">
                    <a:pos x="56" y="197"/>
                  </a:cxn>
                  <a:cxn ang="0">
                    <a:pos x="64" y="201"/>
                  </a:cxn>
                  <a:cxn ang="0">
                    <a:pos x="68" y="214"/>
                  </a:cxn>
                  <a:cxn ang="0">
                    <a:pos x="75" y="228"/>
                  </a:cxn>
                  <a:cxn ang="0">
                    <a:pos x="94" y="237"/>
                  </a:cxn>
                  <a:cxn ang="0">
                    <a:pos x="108" y="231"/>
                  </a:cxn>
                  <a:cxn ang="0">
                    <a:pos x="109" y="225"/>
                  </a:cxn>
                  <a:cxn ang="0">
                    <a:pos x="123" y="217"/>
                  </a:cxn>
                </a:cxnLst>
                <a:rect l="0" t="0" r="r" b="b"/>
                <a:pathLst>
                  <a:path w="288" h="241">
                    <a:moveTo>
                      <a:pt x="276" y="241"/>
                    </a:moveTo>
                    <a:lnTo>
                      <a:pt x="274" y="228"/>
                    </a:lnTo>
                    <a:lnTo>
                      <a:pt x="272" y="225"/>
                    </a:lnTo>
                    <a:lnTo>
                      <a:pt x="268" y="223"/>
                    </a:lnTo>
                    <a:lnTo>
                      <a:pt x="264" y="219"/>
                    </a:lnTo>
                    <a:lnTo>
                      <a:pt x="262" y="217"/>
                    </a:lnTo>
                    <a:lnTo>
                      <a:pt x="261" y="211"/>
                    </a:lnTo>
                    <a:lnTo>
                      <a:pt x="258" y="209"/>
                    </a:lnTo>
                    <a:lnTo>
                      <a:pt x="258" y="203"/>
                    </a:lnTo>
                    <a:lnTo>
                      <a:pt x="258" y="200"/>
                    </a:lnTo>
                    <a:lnTo>
                      <a:pt x="258" y="195"/>
                    </a:lnTo>
                    <a:lnTo>
                      <a:pt x="257" y="190"/>
                    </a:lnTo>
                    <a:lnTo>
                      <a:pt x="256" y="186"/>
                    </a:lnTo>
                    <a:lnTo>
                      <a:pt x="256" y="179"/>
                    </a:lnTo>
                    <a:lnTo>
                      <a:pt x="257" y="173"/>
                    </a:lnTo>
                    <a:lnTo>
                      <a:pt x="257" y="170"/>
                    </a:lnTo>
                    <a:lnTo>
                      <a:pt x="256" y="170"/>
                    </a:lnTo>
                    <a:lnTo>
                      <a:pt x="256" y="168"/>
                    </a:lnTo>
                    <a:lnTo>
                      <a:pt x="256" y="165"/>
                    </a:lnTo>
                    <a:lnTo>
                      <a:pt x="257" y="161"/>
                    </a:lnTo>
                    <a:lnTo>
                      <a:pt x="257" y="156"/>
                    </a:lnTo>
                    <a:lnTo>
                      <a:pt x="258" y="154"/>
                    </a:lnTo>
                    <a:lnTo>
                      <a:pt x="257" y="146"/>
                    </a:lnTo>
                    <a:lnTo>
                      <a:pt x="257" y="145"/>
                    </a:lnTo>
                    <a:lnTo>
                      <a:pt x="256" y="142"/>
                    </a:lnTo>
                    <a:lnTo>
                      <a:pt x="254" y="140"/>
                    </a:lnTo>
                    <a:lnTo>
                      <a:pt x="253" y="139"/>
                    </a:lnTo>
                    <a:lnTo>
                      <a:pt x="253" y="137"/>
                    </a:lnTo>
                    <a:lnTo>
                      <a:pt x="257" y="132"/>
                    </a:lnTo>
                    <a:lnTo>
                      <a:pt x="257" y="129"/>
                    </a:lnTo>
                    <a:lnTo>
                      <a:pt x="260" y="124"/>
                    </a:lnTo>
                    <a:lnTo>
                      <a:pt x="261" y="120"/>
                    </a:lnTo>
                    <a:lnTo>
                      <a:pt x="264" y="118"/>
                    </a:lnTo>
                    <a:lnTo>
                      <a:pt x="264" y="110"/>
                    </a:lnTo>
                    <a:lnTo>
                      <a:pt x="265" y="101"/>
                    </a:lnTo>
                    <a:lnTo>
                      <a:pt x="265" y="96"/>
                    </a:lnTo>
                    <a:lnTo>
                      <a:pt x="268" y="87"/>
                    </a:lnTo>
                    <a:lnTo>
                      <a:pt x="269" y="84"/>
                    </a:lnTo>
                    <a:lnTo>
                      <a:pt x="270" y="82"/>
                    </a:lnTo>
                    <a:lnTo>
                      <a:pt x="273" y="77"/>
                    </a:lnTo>
                    <a:lnTo>
                      <a:pt x="276" y="73"/>
                    </a:lnTo>
                    <a:lnTo>
                      <a:pt x="278" y="71"/>
                    </a:lnTo>
                    <a:lnTo>
                      <a:pt x="278" y="69"/>
                    </a:lnTo>
                    <a:lnTo>
                      <a:pt x="280" y="66"/>
                    </a:lnTo>
                    <a:lnTo>
                      <a:pt x="282" y="65"/>
                    </a:lnTo>
                    <a:lnTo>
                      <a:pt x="284" y="63"/>
                    </a:lnTo>
                    <a:lnTo>
                      <a:pt x="286" y="60"/>
                    </a:lnTo>
                    <a:lnTo>
                      <a:pt x="288" y="57"/>
                    </a:lnTo>
                    <a:lnTo>
                      <a:pt x="288" y="55"/>
                    </a:lnTo>
                    <a:lnTo>
                      <a:pt x="286" y="54"/>
                    </a:lnTo>
                    <a:lnTo>
                      <a:pt x="285" y="52"/>
                    </a:lnTo>
                    <a:lnTo>
                      <a:pt x="282" y="51"/>
                    </a:lnTo>
                    <a:lnTo>
                      <a:pt x="281" y="47"/>
                    </a:lnTo>
                    <a:lnTo>
                      <a:pt x="281" y="40"/>
                    </a:lnTo>
                    <a:lnTo>
                      <a:pt x="281" y="33"/>
                    </a:lnTo>
                    <a:lnTo>
                      <a:pt x="282" y="32"/>
                    </a:lnTo>
                    <a:lnTo>
                      <a:pt x="282" y="30"/>
                    </a:lnTo>
                    <a:lnTo>
                      <a:pt x="281" y="30"/>
                    </a:lnTo>
                    <a:lnTo>
                      <a:pt x="278" y="29"/>
                    </a:lnTo>
                    <a:lnTo>
                      <a:pt x="277" y="25"/>
                    </a:lnTo>
                    <a:lnTo>
                      <a:pt x="273" y="22"/>
                    </a:lnTo>
                    <a:lnTo>
                      <a:pt x="266" y="14"/>
                    </a:lnTo>
                    <a:lnTo>
                      <a:pt x="264" y="11"/>
                    </a:lnTo>
                    <a:lnTo>
                      <a:pt x="260" y="16"/>
                    </a:lnTo>
                    <a:lnTo>
                      <a:pt x="257" y="16"/>
                    </a:lnTo>
                    <a:lnTo>
                      <a:pt x="249" y="14"/>
                    </a:lnTo>
                    <a:lnTo>
                      <a:pt x="248" y="16"/>
                    </a:lnTo>
                    <a:lnTo>
                      <a:pt x="245" y="18"/>
                    </a:lnTo>
                    <a:lnTo>
                      <a:pt x="240" y="14"/>
                    </a:lnTo>
                    <a:lnTo>
                      <a:pt x="238" y="11"/>
                    </a:lnTo>
                    <a:lnTo>
                      <a:pt x="236" y="8"/>
                    </a:lnTo>
                    <a:lnTo>
                      <a:pt x="233" y="5"/>
                    </a:lnTo>
                    <a:lnTo>
                      <a:pt x="232" y="2"/>
                    </a:lnTo>
                    <a:lnTo>
                      <a:pt x="224" y="2"/>
                    </a:lnTo>
                    <a:lnTo>
                      <a:pt x="221" y="5"/>
                    </a:lnTo>
                    <a:lnTo>
                      <a:pt x="218" y="3"/>
                    </a:lnTo>
                    <a:lnTo>
                      <a:pt x="216" y="5"/>
                    </a:lnTo>
                    <a:lnTo>
                      <a:pt x="213" y="0"/>
                    </a:lnTo>
                    <a:lnTo>
                      <a:pt x="208" y="2"/>
                    </a:lnTo>
                    <a:lnTo>
                      <a:pt x="203" y="3"/>
                    </a:lnTo>
                    <a:lnTo>
                      <a:pt x="196" y="2"/>
                    </a:lnTo>
                    <a:lnTo>
                      <a:pt x="196" y="5"/>
                    </a:lnTo>
                    <a:lnTo>
                      <a:pt x="192" y="5"/>
                    </a:lnTo>
                    <a:lnTo>
                      <a:pt x="191" y="7"/>
                    </a:lnTo>
                    <a:lnTo>
                      <a:pt x="188" y="5"/>
                    </a:lnTo>
                    <a:lnTo>
                      <a:pt x="188" y="3"/>
                    </a:lnTo>
                    <a:lnTo>
                      <a:pt x="187" y="3"/>
                    </a:lnTo>
                    <a:lnTo>
                      <a:pt x="184" y="5"/>
                    </a:lnTo>
                    <a:lnTo>
                      <a:pt x="176" y="7"/>
                    </a:lnTo>
                    <a:lnTo>
                      <a:pt x="173" y="10"/>
                    </a:lnTo>
                    <a:lnTo>
                      <a:pt x="168" y="11"/>
                    </a:lnTo>
                    <a:lnTo>
                      <a:pt x="165" y="10"/>
                    </a:lnTo>
                    <a:lnTo>
                      <a:pt x="161" y="8"/>
                    </a:lnTo>
                    <a:lnTo>
                      <a:pt x="157" y="11"/>
                    </a:lnTo>
                    <a:lnTo>
                      <a:pt x="156" y="16"/>
                    </a:lnTo>
                    <a:lnTo>
                      <a:pt x="155" y="18"/>
                    </a:lnTo>
                    <a:lnTo>
                      <a:pt x="140" y="18"/>
                    </a:lnTo>
                    <a:lnTo>
                      <a:pt x="135" y="16"/>
                    </a:lnTo>
                    <a:lnTo>
                      <a:pt x="131" y="13"/>
                    </a:lnTo>
                    <a:lnTo>
                      <a:pt x="128" y="14"/>
                    </a:lnTo>
                    <a:lnTo>
                      <a:pt x="127" y="14"/>
                    </a:lnTo>
                    <a:lnTo>
                      <a:pt x="121" y="8"/>
                    </a:lnTo>
                    <a:lnTo>
                      <a:pt x="120" y="5"/>
                    </a:lnTo>
                    <a:lnTo>
                      <a:pt x="117" y="2"/>
                    </a:lnTo>
                    <a:lnTo>
                      <a:pt x="113" y="2"/>
                    </a:lnTo>
                    <a:lnTo>
                      <a:pt x="109" y="2"/>
                    </a:lnTo>
                    <a:lnTo>
                      <a:pt x="105" y="5"/>
                    </a:lnTo>
                    <a:lnTo>
                      <a:pt x="104" y="8"/>
                    </a:lnTo>
                    <a:lnTo>
                      <a:pt x="103" y="13"/>
                    </a:lnTo>
                    <a:lnTo>
                      <a:pt x="100" y="14"/>
                    </a:lnTo>
                    <a:lnTo>
                      <a:pt x="100" y="19"/>
                    </a:lnTo>
                    <a:lnTo>
                      <a:pt x="99" y="25"/>
                    </a:lnTo>
                    <a:lnTo>
                      <a:pt x="100" y="27"/>
                    </a:lnTo>
                    <a:lnTo>
                      <a:pt x="96" y="29"/>
                    </a:lnTo>
                    <a:lnTo>
                      <a:pt x="97" y="33"/>
                    </a:lnTo>
                    <a:lnTo>
                      <a:pt x="96" y="40"/>
                    </a:lnTo>
                    <a:lnTo>
                      <a:pt x="91" y="52"/>
                    </a:lnTo>
                    <a:lnTo>
                      <a:pt x="88" y="60"/>
                    </a:lnTo>
                    <a:lnTo>
                      <a:pt x="86" y="74"/>
                    </a:lnTo>
                    <a:lnTo>
                      <a:pt x="84" y="96"/>
                    </a:lnTo>
                    <a:lnTo>
                      <a:pt x="83" y="106"/>
                    </a:lnTo>
                    <a:lnTo>
                      <a:pt x="83" y="107"/>
                    </a:lnTo>
                    <a:lnTo>
                      <a:pt x="79" y="112"/>
                    </a:lnTo>
                    <a:lnTo>
                      <a:pt x="74" y="115"/>
                    </a:lnTo>
                    <a:lnTo>
                      <a:pt x="68" y="120"/>
                    </a:lnTo>
                    <a:lnTo>
                      <a:pt x="62" y="132"/>
                    </a:lnTo>
                    <a:lnTo>
                      <a:pt x="60" y="139"/>
                    </a:lnTo>
                    <a:lnTo>
                      <a:pt x="59" y="145"/>
                    </a:lnTo>
                    <a:lnTo>
                      <a:pt x="59" y="151"/>
                    </a:lnTo>
                    <a:lnTo>
                      <a:pt x="59" y="157"/>
                    </a:lnTo>
                    <a:lnTo>
                      <a:pt x="55" y="164"/>
                    </a:lnTo>
                    <a:lnTo>
                      <a:pt x="51" y="168"/>
                    </a:lnTo>
                    <a:lnTo>
                      <a:pt x="47" y="172"/>
                    </a:lnTo>
                    <a:lnTo>
                      <a:pt x="40" y="178"/>
                    </a:lnTo>
                    <a:lnTo>
                      <a:pt x="35" y="181"/>
                    </a:lnTo>
                    <a:lnTo>
                      <a:pt x="32" y="179"/>
                    </a:lnTo>
                    <a:lnTo>
                      <a:pt x="31" y="173"/>
                    </a:lnTo>
                    <a:lnTo>
                      <a:pt x="31" y="172"/>
                    </a:lnTo>
                    <a:lnTo>
                      <a:pt x="27" y="173"/>
                    </a:lnTo>
                    <a:lnTo>
                      <a:pt x="23" y="175"/>
                    </a:lnTo>
                    <a:lnTo>
                      <a:pt x="22" y="176"/>
                    </a:lnTo>
                    <a:lnTo>
                      <a:pt x="19" y="179"/>
                    </a:lnTo>
                    <a:lnTo>
                      <a:pt x="16" y="181"/>
                    </a:lnTo>
                    <a:lnTo>
                      <a:pt x="11" y="178"/>
                    </a:lnTo>
                    <a:lnTo>
                      <a:pt x="8" y="181"/>
                    </a:lnTo>
                    <a:lnTo>
                      <a:pt x="6" y="184"/>
                    </a:lnTo>
                    <a:lnTo>
                      <a:pt x="4" y="189"/>
                    </a:lnTo>
                    <a:lnTo>
                      <a:pt x="4" y="194"/>
                    </a:lnTo>
                    <a:lnTo>
                      <a:pt x="4" y="197"/>
                    </a:lnTo>
                    <a:lnTo>
                      <a:pt x="2" y="198"/>
                    </a:lnTo>
                    <a:lnTo>
                      <a:pt x="2" y="200"/>
                    </a:lnTo>
                    <a:lnTo>
                      <a:pt x="2" y="203"/>
                    </a:lnTo>
                    <a:lnTo>
                      <a:pt x="0" y="204"/>
                    </a:lnTo>
                    <a:lnTo>
                      <a:pt x="2" y="206"/>
                    </a:lnTo>
                    <a:lnTo>
                      <a:pt x="2" y="204"/>
                    </a:lnTo>
                    <a:lnTo>
                      <a:pt x="3" y="204"/>
                    </a:lnTo>
                    <a:lnTo>
                      <a:pt x="8" y="203"/>
                    </a:lnTo>
                    <a:lnTo>
                      <a:pt x="12" y="200"/>
                    </a:lnTo>
                    <a:lnTo>
                      <a:pt x="16" y="198"/>
                    </a:lnTo>
                    <a:lnTo>
                      <a:pt x="18" y="198"/>
                    </a:lnTo>
                    <a:lnTo>
                      <a:pt x="20" y="198"/>
                    </a:lnTo>
                    <a:lnTo>
                      <a:pt x="27" y="198"/>
                    </a:lnTo>
                    <a:lnTo>
                      <a:pt x="32" y="198"/>
                    </a:lnTo>
                    <a:lnTo>
                      <a:pt x="35" y="198"/>
                    </a:lnTo>
                    <a:lnTo>
                      <a:pt x="40" y="198"/>
                    </a:lnTo>
                    <a:lnTo>
                      <a:pt x="43" y="198"/>
                    </a:lnTo>
                    <a:lnTo>
                      <a:pt x="47" y="198"/>
                    </a:lnTo>
                    <a:lnTo>
                      <a:pt x="56" y="197"/>
                    </a:lnTo>
                    <a:lnTo>
                      <a:pt x="60" y="198"/>
                    </a:lnTo>
                    <a:lnTo>
                      <a:pt x="62" y="198"/>
                    </a:lnTo>
                    <a:lnTo>
                      <a:pt x="63" y="201"/>
                    </a:lnTo>
                    <a:lnTo>
                      <a:pt x="64" y="201"/>
                    </a:lnTo>
                    <a:lnTo>
                      <a:pt x="64" y="200"/>
                    </a:lnTo>
                    <a:lnTo>
                      <a:pt x="66" y="203"/>
                    </a:lnTo>
                    <a:lnTo>
                      <a:pt x="67" y="209"/>
                    </a:lnTo>
                    <a:lnTo>
                      <a:pt x="68" y="214"/>
                    </a:lnTo>
                    <a:lnTo>
                      <a:pt x="68" y="215"/>
                    </a:lnTo>
                    <a:lnTo>
                      <a:pt x="70" y="219"/>
                    </a:lnTo>
                    <a:lnTo>
                      <a:pt x="71" y="225"/>
                    </a:lnTo>
                    <a:lnTo>
                      <a:pt x="75" y="228"/>
                    </a:lnTo>
                    <a:lnTo>
                      <a:pt x="80" y="237"/>
                    </a:lnTo>
                    <a:lnTo>
                      <a:pt x="84" y="239"/>
                    </a:lnTo>
                    <a:lnTo>
                      <a:pt x="87" y="239"/>
                    </a:lnTo>
                    <a:lnTo>
                      <a:pt x="94" y="237"/>
                    </a:lnTo>
                    <a:lnTo>
                      <a:pt x="96" y="236"/>
                    </a:lnTo>
                    <a:lnTo>
                      <a:pt x="101" y="236"/>
                    </a:lnTo>
                    <a:lnTo>
                      <a:pt x="107" y="236"/>
                    </a:lnTo>
                    <a:lnTo>
                      <a:pt x="108" y="231"/>
                    </a:lnTo>
                    <a:lnTo>
                      <a:pt x="108" y="230"/>
                    </a:lnTo>
                    <a:lnTo>
                      <a:pt x="108" y="228"/>
                    </a:lnTo>
                    <a:lnTo>
                      <a:pt x="109" y="226"/>
                    </a:lnTo>
                    <a:lnTo>
                      <a:pt x="109" y="225"/>
                    </a:lnTo>
                    <a:lnTo>
                      <a:pt x="109" y="222"/>
                    </a:lnTo>
                    <a:lnTo>
                      <a:pt x="111" y="219"/>
                    </a:lnTo>
                    <a:lnTo>
                      <a:pt x="121" y="219"/>
                    </a:lnTo>
                    <a:lnTo>
                      <a:pt x="123" y="217"/>
                    </a:lnTo>
                    <a:lnTo>
                      <a:pt x="129" y="217"/>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38" name="Freeform 217"/>
              <p:cNvSpPr>
                <a:spLocks/>
              </p:cNvSpPr>
              <p:nvPr/>
            </p:nvSpPr>
            <p:spPr bwMode="auto">
              <a:xfrm>
                <a:off x="4431530" y="4023632"/>
                <a:ext cx="186011" cy="142875"/>
              </a:xfrm>
              <a:custGeom>
                <a:avLst/>
                <a:gdLst/>
                <a:ahLst/>
                <a:cxnLst>
                  <a:cxn ang="0">
                    <a:pos x="0" y="6"/>
                  </a:cxn>
                  <a:cxn ang="0">
                    <a:pos x="16" y="11"/>
                  </a:cxn>
                  <a:cxn ang="0">
                    <a:pos x="17" y="25"/>
                  </a:cxn>
                  <a:cxn ang="0">
                    <a:pos x="17" y="36"/>
                  </a:cxn>
                  <a:cxn ang="0">
                    <a:pos x="17" y="41"/>
                  </a:cxn>
                  <a:cxn ang="0">
                    <a:pos x="17" y="49"/>
                  </a:cxn>
                  <a:cxn ang="0">
                    <a:pos x="21" y="60"/>
                  </a:cxn>
                  <a:cxn ang="0">
                    <a:pos x="23" y="68"/>
                  </a:cxn>
                  <a:cxn ang="0">
                    <a:pos x="19" y="74"/>
                  </a:cxn>
                  <a:cxn ang="0">
                    <a:pos x="20" y="75"/>
                  </a:cxn>
                  <a:cxn ang="0">
                    <a:pos x="24" y="79"/>
                  </a:cxn>
                  <a:cxn ang="0">
                    <a:pos x="25" y="74"/>
                  </a:cxn>
                  <a:cxn ang="0">
                    <a:pos x="41" y="72"/>
                  </a:cxn>
                  <a:cxn ang="0">
                    <a:pos x="47" y="72"/>
                  </a:cxn>
                  <a:cxn ang="0">
                    <a:pos x="51" y="71"/>
                  </a:cxn>
                  <a:cxn ang="0">
                    <a:pos x="53" y="69"/>
                  </a:cxn>
                  <a:cxn ang="0">
                    <a:pos x="56" y="72"/>
                  </a:cxn>
                  <a:cxn ang="0">
                    <a:pos x="56" y="79"/>
                  </a:cxn>
                  <a:cxn ang="0">
                    <a:pos x="61" y="77"/>
                  </a:cxn>
                  <a:cxn ang="0">
                    <a:pos x="64" y="77"/>
                  </a:cxn>
                  <a:cxn ang="0">
                    <a:pos x="69" y="77"/>
                  </a:cxn>
                  <a:cxn ang="0">
                    <a:pos x="71" y="82"/>
                  </a:cxn>
                  <a:cxn ang="0">
                    <a:pos x="79" y="86"/>
                  </a:cxn>
                  <a:cxn ang="0">
                    <a:pos x="86" y="90"/>
                  </a:cxn>
                  <a:cxn ang="0">
                    <a:pos x="92" y="86"/>
                  </a:cxn>
                  <a:cxn ang="0">
                    <a:pos x="96" y="86"/>
                  </a:cxn>
                  <a:cxn ang="0">
                    <a:pos x="105" y="94"/>
                  </a:cxn>
                  <a:cxn ang="0">
                    <a:pos x="112" y="96"/>
                  </a:cxn>
                  <a:cxn ang="0">
                    <a:pos x="114" y="102"/>
                  </a:cxn>
                  <a:cxn ang="0">
                    <a:pos x="120" y="107"/>
                  </a:cxn>
                  <a:cxn ang="0">
                    <a:pos x="126" y="112"/>
                  </a:cxn>
                  <a:cxn ang="0">
                    <a:pos x="132" y="112"/>
                  </a:cxn>
                  <a:cxn ang="0">
                    <a:pos x="133" y="112"/>
                  </a:cxn>
                  <a:cxn ang="0">
                    <a:pos x="136" y="113"/>
                  </a:cxn>
                  <a:cxn ang="0">
                    <a:pos x="137" y="110"/>
                  </a:cxn>
                  <a:cxn ang="0">
                    <a:pos x="136" y="97"/>
                  </a:cxn>
                  <a:cxn ang="0">
                    <a:pos x="134" y="94"/>
                  </a:cxn>
                  <a:cxn ang="0">
                    <a:pos x="128" y="96"/>
                  </a:cxn>
                  <a:cxn ang="0">
                    <a:pos x="122" y="94"/>
                  </a:cxn>
                  <a:cxn ang="0">
                    <a:pos x="118" y="88"/>
                  </a:cxn>
                  <a:cxn ang="0">
                    <a:pos x="118" y="83"/>
                  </a:cxn>
                  <a:cxn ang="0">
                    <a:pos x="120" y="77"/>
                  </a:cxn>
                  <a:cxn ang="0">
                    <a:pos x="124" y="63"/>
                  </a:cxn>
                  <a:cxn ang="0">
                    <a:pos x="124" y="50"/>
                  </a:cxn>
                  <a:cxn ang="0">
                    <a:pos x="121" y="41"/>
                  </a:cxn>
                  <a:cxn ang="0">
                    <a:pos x="122" y="38"/>
                  </a:cxn>
                  <a:cxn ang="0">
                    <a:pos x="126" y="30"/>
                  </a:cxn>
                  <a:cxn ang="0">
                    <a:pos x="129" y="28"/>
                  </a:cxn>
                  <a:cxn ang="0">
                    <a:pos x="148" y="24"/>
                  </a:cxn>
                </a:cxnLst>
                <a:rect l="0" t="0" r="r" b="b"/>
                <a:pathLst>
                  <a:path w="148" h="113">
                    <a:moveTo>
                      <a:pt x="1" y="0"/>
                    </a:moveTo>
                    <a:lnTo>
                      <a:pt x="0" y="6"/>
                    </a:lnTo>
                    <a:lnTo>
                      <a:pt x="15" y="8"/>
                    </a:lnTo>
                    <a:lnTo>
                      <a:pt x="16" y="11"/>
                    </a:lnTo>
                    <a:lnTo>
                      <a:pt x="16" y="22"/>
                    </a:lnTo>
                    <a:lnTo>
                      <a:pt x="17" y="25"/>
                    </a:lnTo>
                    <a:lnTo>
                      <a:pt x="17" y="30"/>
                    </a:lnTo>
                    <a:lnTo>
                      <a:pt x="17" y="36"/>
                    </a:lnTo>
                    <a:lnTo>
                      <a:pt x="17" y="38"/>
                    </a:lnTo>
                    <a:lnTo>
                      <a:pt x="17" y="41"/>
                    </a:lnTo>
                    <a:lnTo>
                      <a:pt x="16" y="46"/>
                    </a:lnTo>
                    <a:lnTo>
                      <a:pt x="17" y="49"/>
                    </a:lnTo>
                    <a:lnTo>
                      <a:pt x="20" y="53"/>
                    </a:lnTo>
                    <a:lnTo>
                      <a:pt x="21" y="60"/>
                    </a:lnTo>
                    <a:lnTo>
                      <a:pt x="23" y="66"/>
                    </a:lnTo>
                    <a:lnTo>
                      <a:pt x="23" y="68"/>
                    </a:lnTo>
                    <a:lnTo>
                      <a:pt x="21" y="69"/>
                    </a:lnTo>
                    <a:lnTo>
                      <a:pt x="19" y="74"/>
                    </a:lnTo>
                    <a:lnTo>
                      <a:pt x="19" y="75"/>
                    </a:lnTo>
                    <a:lnTo>
                      <a:pt x="20" y="75"/>
                    </a:lnTo>
                    <a:lnTo>
                      <a:pt x="21" y="79"/>
                    </a:lnTo>
                    <a:lnTo>
                      <a:pt x="24" y="79"/>
                    </a:lnTo>
                    <a:lnTo>
                      <a:pt x="25" y="77"/>
                    </a:lnTo>
                    <a:lnTo>
                      <a:pt x="25" y="74"/>
                    </a:lnTo>
                    <a:lnTo>
                      <a:pt x="27" y="72"/>
                    </a:lnTo>
                    <a:lnTo>
                      <a:pt x="41" y="72"/>
                    </a:lnTo>
                    <a:lnTo>
                      <a:pt x="44" y="72"/>
                    </a:lnTo>
                    <a:lnTo>
                      <a:pt x="47" y="72"/>
                    </a:lnTo>
                    <a:lnTo>
                      <a:pt x="49" y="71"/>
                    </a:lnTo>
                    <a:lnTo>
                      <a:pt x="51" y="71"/>
                    </a:lnTo>
                    <a:lnTo>
                      <a:pt x="52" y="69"/>
                    </a:lnTo>
                    <a:lnTo>
                      <a:pt x="53" y="69"/>
                    </a:lnTo>
                    <a:lnTo>
                      <a:pt x="55" y="69"/>
                    </a:lnTo>
                    <a:lnTo>
                      <a:pt x="56" y="72"/>
                    </a:lnTo>
                    <a:lnTo>
                      <a:pt x="56" y="77"/>
                    </a:lnTo>
                    <a:lnTo>
                      <a:pt x="56" y="79"/>
                    </a:lnTo>
                    <a:lnTo>
                      <a:pt x="57" y="79"/>
                    </a:lnTo>
                    <a:lnTo>
                      <a:pt x="61" y="77"/>
                    </a:lnTo>
                    <a:lnTo>
                      <a:pt x="63" y="77"/>
                    </a:lnTo>
                    <a:lnTo>
                      <a:pt x="64" y="77"/>
                    </a:lnTo>
                    <a:lnTo>
                      <a:pt x="68" y="75"/>
                    </a:lnTo>
                    <a:lnTo>
                      <a:pt x="69" y="77"/>
                    </a:lnTo>
                    <a:lnTo>
                      <a:pt x="71" y="80"/>
                    </a:lnTo>
                    <a:lnTo>
                      <a:pt x="71" y="82"/>
                    </a:lnTo>
                    <a:lnTo>
                      <a:pt x="75" y="83"/>
                    </a:lnTo>
                    <a:lnTo>
                      <a:pt x="79" y="86"/>
                    </a:lnTo>
                    <a:lnTo>
                      <a:pt x="84" y="88"/>
                    </a:lnTo>
                    <a:lnTo>
                      <a:pt x="86" y="90"/>
                    </a:lnTo>
                    <a:lnTo>
                      <a:pt x="89" y="88"/>
                    </a:lnTo>
                    <a:lnTo>
                      <a:pt x="92" y="86"/>
                    </a:lnTo>
                    <a:lnTo>
                      <a:pt x="94" y="86"/>
                    </a:lnTo>
                    <a:lnTo>
                      <a:pt x="96" y="86"/>
                    </a:lnTo>
                    <a:lnTo>
                      <a:pt x="101" y="93"/>
                    </a:lnTo>
                    <a:lnTo>
                      <a:pt x="105" y="94"/>
                    </a:lnTo>
                    <a:lnTo>
                      <a:pt x="108" y="96"/>
                    </a:lnTo>
                    <a:lnTo>
                      <a:pt x="112" y="96"/>
                    </a:lnTo>
                    <a:lnTo>
                      <a:pt x="113" y="97"/>
                    </a:lnTo>
                    <a:lnTo>
                      <a:pt x="114" y="102"/>
                    </a:lnTo>
                    <a:lnTo>
                      <a:pt x="116" y="104"/>
                    </a:lnTo>
                    <a:lnTo>
                      <a:pt x="120" y="107"/>
                    </a:lnTo>
                    <a:lnTo>
                      <a:pt x="124" y="110"/>
                    </a:lnTo>
                    <a:lnTo>
                      <a:pt x="126" y="112"/>
                    </a:lnTo>
                    <a:lnTo>
                      <a:pt x="129" y="112"/>
                    </a:lnTo>
                    <a:lnTo>
                      <a:pt x="132" y="112"/>
                    </a:lnTo>
                    <a:lnTo>
                      <a:pt x="132" y="110"/>
                    </a:lnTo>
                    <a:lnTo>
                      <a:pt x="133" y="112"/>
                    </a:lnTo>
                    <a:lnTo>
                      <a:pt x="134" y="113"/>
                    </a:lnTo>
                    <a:lnTo>
                      <a:pt x="136" y="113"/>
                    </a:lnTo>
                    <a:lnTo>
                      <a:pt x="137" y="113"/>
                    </a:lnTo>
                    <a:lnTo>
                      <a:pt x="137" y="110"/>
                    </a:lnTo>
                    <a:lnTo>
                      <a:pt x="136" y="108"/>
                    </a:lnTo>
                    <a:lnTo>
                      <a:pt x="136" y="97"/>
                    </a:lnTo>
                    <a:lnTo>
                      <a:pt x="136" y="94"/>
                    </a:lnTo>
                    <a:lnTo>
                      <a:pt x="134" y="94"/>
                    </a:lnTo>
                    <a:lnTo>
                      <a:pt x="132" y="96"/>
                    </a:lnTo>
                    <a:lnTo>
                      <a:pt x="128" y="96"/>
                    </a:lnTo>
                    <a:lnTo>
                      <a:pt x="125" y="94"/>
                    </a:lnTo>
                    <a:lnTo>
                      <a:pt x="122" y="94"/>
                    </a:lnTo>
                    <a:lnTo>
                      <a:pt x="120" y="90"/>
                    </a:lnTo>
                    <a:lnTo>
                      <a:pt x="118" y="88"/>
                    </a:lnTo>
                    <a:lnTo>
                      <a:pt x="118" y="86"/>
                    </a:lnTo>
                    <a:lnTo>
                      <a:pt x="118" y="83"/>
                    </a:lnTo>
                    <a:lnTo>
                      <a:pt x="118" y="82"/>
                    </a:lnTo>
                    <a:lnTo>
                      <a:pt x="120" y="77"/>
                    </a:lnTo>
                    <a:lnTo>
                      <a:pt x="124" y="64"/>
                    </a:lnTo>
                    <a:lnTo>
                      <a:pt x="124" y="63"/>
                    </a:lnTo>
                    <a:lnTo>
                      <a:pt x="124" y="55"/>
                    </a:lnTo>
                    <a:lnTo>
                      <a:pt x="124" y="50"/>
                    </a:lnTo>
                    <a:lnTo>
                      <a:pt x="121" y="44"/>
                    </a:lnTo>
                    <a:lnTo>
                      <a:pt x="121" y="41"/>
                    </a:lnTo>
                    <a:lnTo>
                      <a:pt x="122" y="39"/>
                    </a:lnTo>
                    <a:lnTo>
                      <a:pt x="122" y="38"/>
                    </a:lnTo>
                    <a:lnTo>
                      <a:pt x="124" y="35"/>
                    </a:lnTo>
                    <a:lnTo>
                      <a:pt x="126" y="30"/>
                    </a:lnTo>
                    <a:lnTo>
                      <a:pt x="128" y="28"/>
                    </a:lnTo>
                    <a:lnTo>
                      <a:pt x="129" y="28"/>
                    </a:lnTo>
                    <a:lnTo>
                      <a:pt x="132" y="27"/>
                    </a:lnTo>
                    <a:lnTo>
                      <a:pt x="148" y="2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39" name="Freeform 218"/>
              <p:cNvSpPr>
                <a:spLocks/>
              </p:cNvSpPr>
              <p:nvPr/>
            </p:nvSpPr>
            <p:spPr bwMode="auto">
              <a:xfrm>
                <a:off x="2697147" y="2941865"/>
                <a:ext cx="8980" cy="5443"/>
              </a:xfrm>
              <a:custGeom>
                <a:avLst/>
                <a:gdLst/>
                <a:ahLst/>
                <a:cxnLst>
                  <a:cxn ang="0">
                    <a:pos x="4" y="0"/>
                  </a:cxn>
                  <a:cxn ang="0">
                    <a:pos x="3" y="0"/>
                  </a:cxn>
                  <a:cxn ang="0">
                    <a:pos x="2" y="1"/>
                  </a:cxn>
                  <a:cxn ang="0">
                    <a:pos x="0" y="3"/>
                  </a:cxn>
                  <a:cxn ang="0">
                    <a:pos x="2" y="3"/>
                  </a:cxn>
                  <a:cxn ang="0">
                    <a:pos x="3" y="3"/>
                  </a:cxn>
                  <a:cxn ang="0">
                    <a:pos x="6" y="3"/>
                  </a:cxn>
                  <a:cxn ang="0">
                    <a:pos x="7" y="3"/>
                  </a:cxn>
                  <a:cxn ang="0">
                    <a:pos x="7" y="1"/>
                  </a:cxn>
                  <a:cxn ang="0">
                    <a:pos x="6" y="1"/>
                  </a:cxn>
                  <a:cxn ang="0">
                    <a:pos x="4" y="0"/>
                  </a:cxn>
                </a:cxnLst>
                <a:rect l="0" t="0" r="r" b="b"/>
                <a:pathLst>
                  <a:path w="7" h="3">
                    <a:moveTo>
                      <a:pt x="4" y="0"/>
                    </a:moveTo>
                    <a:lnTo>
                      <a:pt x="3" y="0"/>
                    </a:lnTo>
                    <a:lnTo>
                      <a:pt x="2" y="1"/>
                    </a:lnTo>
                    <a:lnTo>
                      <a:pt x="0" y="3"/>
                    </a:lnTo>
                    <a:lnTo>
                      <a:pt x="2" y="3"/>
                    </a:lnTo>
                    <a:lnTo>
                      <a:pt x="3" y="3"/>
                    </a:lnTo>
                    <a:lnTo>
                      <a:pt x="6" y="3"/>
                    </a:lnTo>
                    <a:lnTo>
                      <a:pt x="7" y="3"/>
                    </a:lnTo>
                    <a:lnTo>
                      <a:pt x="7" y="1"/>
                    </a:lnTo>
                    <a:lnTo>
                      <a:pt x="6" y="1"/>
                    </a:lnTo>
                    <a:lnTo>
                      <a:pt x="4"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40" name="Freeform 219"/>
              <p:cNvSpPr>
                <a:spLocks/>
              </p:cNvSpPr>
              <p:nvPr/>
            </p:nvSpPr>
            <p:spPr bwMode="auto">
              <a:xfrm>
                <a:off x="2697147" y="2941865"/>
                <a:ext cx="8980" cy="5443"/>
              </a:xfrm>
              <a:custGeom>
                <a:avLst/>
                <a:gdLst/>
                <a:ahLst/>
                <a:cxnLst>
                  <a:cxn ang="0">
                    <a:pos x="4" y="0"/>
                  </a:cxn>
                  <a:cxn ang="0">
                    <a:pos x="3" y="0"/>
                  </a:cxn>
                  <a:cxn ang="0">
                    <a:pos x="2" y="1"/>
                  </a:cxn>
                  <a:cxn ang="0">
                    <a:pos x="0" y="3"/>
                  </a:cxn>
                  <a:cxn ang="0">
                    <a:pos x="2" y="3"/>
                  </a:cxn>
                  <a:cxn ang="0">
                    <a:pos x="3" y="3"/>
                  </a:cxn>
                  <a:cxn ang="0">
                    <a:pos x="6" y="3"/>
                  </a:cxn>
                  <a:cxn ang="0">
                    <a:pos x="7" y="3"/>
                  </a:cxn>
                  <a:cxn ang="0">
                    <a:pos x="7" y="1"/>
                  </a:cxn>
                  <a:cxn ang="0">
                    <a:pos x="6" y="1"/>
                  </a:cxn>
                  <a:cxn ang="0">
                    <a:pos x="4" y="0"/>
                  </a:cxn>
                </a:cxnLst>
                <a:rect l="0" t="0" r="r" b="b"/>
                <a:pathLst>
                  <a:path w="7" h="3">
                    <a:moveTo>
                      <a:pt x="4" y="0"/>
                    </a:moveTo>
                    <a:lnTo>
                      <a:pt x="3" y="0"/>
                    </a:lnTo>
                    <a:lnTo>
                      <a:pt x="2" y="1"/>
                    </a:lnTo>
                    <a:lnTo>
                      <a:pt x="0" y="3"/>
                    </a:lnTo>
                    <a:lnTo>
                      <a:pt x="2" y="3"/>
                    </a:lnTo>
                    <a:lnTo>
                      <a:pt x="3" y="3"/>
                    </a:lnTo>
                    <a:lnTo>
                      <a:pt x="6" y="3"/>
                    </a:lnTo>
                    <a:lnTo>
                      <a:pt x="7" y="3"/>
                    </a:lnTo>
                    <a:lnTo>
                      <a:pt x="7" y="1"/>
                    </a:lnTo>
                    <a:lnTo>
                      <a:pt x="6" y="1"/>
                    </a:lnTo>
                    <a:lnTo>
                      <a:pt x="4"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41" name="Freeform 220"/>
              <p:cNvSpPr>
                <a:spLocks/>
              </p:cNvSpPr>
              <p:nvPr/>
            </p:nvSpPr>
            <p:spPr bwMode="auto">
              <a:xfrm>
                <a:off x="2709975" y="2944586"/>
                <a:ext cx="3849" cy="4082"/>
              </a:xfrm>
              <a:custGeom>
                <a:avLst/>
                <a:gdLst/>
                <a:ahLst/>
                <a:cxnLst>
                  <a:cxn ang="0">
                    <a:pos x="2" y="2"/>
                  </a:cxn>
                  <a:cxn ang="0">
                    <a:pos x="0" y="2"/>
                  </a:cxn>
                  <a:cxn ang="0">
                    <a:pos x="1" y="3"/>
                  </a:cxn>
                  <a:cxn ang="0">
                    <a:pos x="4" y="3"/>
                  </a:cxn>
                  <a:cxn ang="0">
                    <a:pos x="4" y="2"/>
                  </a:cxn>
                  <a:cxn ang="0">
                    <a:pos x="2" y="0"/>
                  </a:cxn>
                  <a:cxn ang="0">
                    <a:pos x="2" y="2"/>
                  </a:cxn>
                </a:cxnLst>
                <a:rect l="0" t="0" r="r" b="b"/>
                <a:pathLst>
                  <a:path w="4" h="3">
                    <a:moveTo>
                      <a:pt x="2" y="2"/>
                    </a:moveTo>
                    <a:lnTo>
                      <a:pt x="0" y="2"/>
                    </a:lnTo>
                    <a:lnTo>
                      <a:pt x="1" y="3"/>
                    </a:lnTo>
                    <a:lnTo>
                      <a:pt x="4" y="3"/>
                    </a:lnTo>
                    <a:lnTo>
                      <a:pt x="4" y="2"/>
                    </a:lnTo>
                    <a:lnTo>
                      <a:pt x="2" y="0"/>
                    </a:lnTo>
                    <a:lnTo>
                      <a:pt x="2"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42" name="Freeform 221"/>
              <p:cNvSpPr>
                <a:spLocks/>
              </p:cNvSpPr>
              <p:nvPr/>
            </p:nvSpPr>
            <p:spPr bwMode="auto">
              <a:xfrm>
                <a:off x="2709975" y="2944586"/>
                <a:ext cx="3849" cy="4082"/>
              </a:xfrm>
              <a:custGeom>
                <a:avLst/>
                <a:gdLst/>
                <a:ahLst/>
                <a:cxnLst>
                  <a:cxn ang="0">
                    <a:pos x="2" y="2"/>
                  </a:cxn>
                  <a:cxn ang="0">
                    <a:pos x="0" y="2"/>
                  </a:cxn>
                  <a:cxn ang="0">
                    <a:pos x="1" y="3"/>
                  </a:cxn>
                  <a:cxn ang="0">
                    <a:pos x="4" y="3"/>
                  </a:cxn>
                  <a:cxn ang="0">
                    <a:pos x="4" y="2"/>
                  </a:cxn>
                  <a:cxn ang="0">
                    <a:pos x="2" y="0"/>
                  </a:cxn>
                  <a:cxn ang="0">
                    <a:pos x="2" y="2"/>
                  </a:cxn>
                </a:cxnLst>
                <a:rect l="0" t="0" r="r" b="b"/>
                <a:pathLst>
                  <a:path w="4" h="3">
                    <a:moveTo>
                      <a:pt x="2" y="2"/>
                    </a:moveTo>
                    <a:lnTo>
                      <a:pt x="0" y="2"/>
                    </a:lnTo>
                    <a:lnTo>
                      <a:pt x="1" y="3"/>
                    </a:lnTo>
                    <a:lnTo>
                      <a:pt x="4" y="3"/>
                    </a:lnTo>
                    <a:lnTo>
                      <a:pt x="4" y="2"/>
                    </a:lnTo>
                    <a:lnTo>
                      <a:pt x="2" y="0"/>
                    </a:lnTo>
                    <a:lnTo>
                      <a:pt x="2"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43" name="Freeform 222"/>
              <p:cNvSpPr>
                <a:spLocks/>
              </p:cNvSpPr>
              <p:nvPr/>
            </p:nvSpPr>
            <p:spPr bwMode="auto">
              <a:xfrm>
                <a:off x="1679864" y="2767694"/>
                <a:ext cx="1092970" cy="540203"/>
              </a:xfrm>
              <a:custGeom>
                <a:avLst/>
                <a:gdLst/>
                <a:ahLst/>
                <a:cxnLst>
                  <a:cxn ang="0">
                    <a:pos x="856" y="53"/>
                  </a:cxn>
                  <a:cxn ang="0">
                    <a:pos x="820" y="53"/>
                  </a:cxn>
                  <a:cxn ang="0">
                    <a:pos x="805" y="74"/>
                  </a:cxn>
                  <a:cxn ang="0">
                    <a:pos x="722" y="96"/>
                  </a:cxn>
                  <a:cxn ang="0">
                    <a:pos x="682" y="118"/>
                  </a:cxn>
                  <a:cxn ang="0">
                    <a:pos x="625" y="130"/>
                  </a:cxn>
                  <a:cxn ang="0">
                    <a:pos x="627" y="70"/>
                  </a:cxn>
                  <a:cxn ang="0">
                    <a:pos x="558" y="26"/>
                  </a:cxn>
                  <a:cxn ang="0">
                    <a:pos x="490" y="17"/>
                  </a:cxn>
                  <a:cxn ang="0">
                    <a:pos x="457" y="11"/>
                  </a:cxn>
                  <a:cxn ang="0">
                    <a:pos x="355" y="6"/>
                  </a:cxn>
                  <a:cxn ang="0">
                    <a:pos x="129" y="6"/>
                  </a:cxn>
                  <a:cxn ang="0">
                    <a:pos x="34" y="14"/>
                  </a:cxn>
                  <a:cxn ang="0">
                    <a:pos x="28" y="34"/>
                  </a:cxn>
                  <a:cxn ang="0">
                    <a:pos x="3" y="17"/>
                  </a:cxn>
                  <a:cxn ang="0">
                    <a:pos x="10" y="45"/>
                  </a:cxn>
                  <a:cxn ang="0">
                    <a:pos x="21" y="56"/>
                  </a:cxn>
                  <a:cxn ang="0">
                    <a:pos x="9" y="92"/>
                  </a:cxn>
                  <a:cxn ang="0">
                    <a:pos x="9" y="152"/>
                  </a:cxn>
                  <a:cxn ang="0">
                    <a:pos x="26" y="198"/>
                  </a:cxn>
                  <a:cxn ang="0">
                    <a:pos x="37" y="204"/>
                  </a:cxn>
                  <a:cxn ang="0">
                    <a:pos x="44" y="226"/>
                  </a:cxn>
                  <a:cxn ang="0">
                    <a:pos x="64" y="264"/>
                  </a:cxn>
                  <a:cxn ang="0">
                    <a:pos x="93" y="273"/>
                  </a:cxn>
                  <a:cxn ang="0">
                    <a:pos x="234" y="320"/>
                  </a:cxn>
                  <a:cxn ang="0">
                    <a:pos x="316" y="361"/>
                  </a:cxn>
                  <a:cxn ang="0">
                    <a:pos x="380" y="400"/>
                  </a:cxn>
                  <a:cxn ang="0">
                    <a:pos x="411" y="399"/>
                  </a:cxn>
                  <a:cxn ang="0">
                    <a:pos x="416" y="380"/>
                  </a:cxn>
                  <a:cxn ang="0">
                    <a:pos x="429" y="369"/>
                  </a:cxn>
                  <a:cxn ang="0">
                    <a:pos x="445" y="363"/>
                  </a:cxn>
                  <a:cxn ang="0">
                    <a:pos x="480" y="352"/>
                  </a:cxn>
                  <a:cxn ang="0">
                    <a:pos x="513" y="359"/>
                  </a:cxn>
                  <a:cxn ang="0">
                    <a:pos x="533" y="356"/>
                  </a:cxn>
                  <a:cxn ang="0">
                    <a:pos x="514" y="341"/>
                  </a:cxn>
                  <a:cxn ang="0">
                    <a:pos x="552" y="336"/>
                  </a:cxn>
                  <a:cxn ang="0">
                    <a:pos x="575" y="337"/>
                  </a:cxn>
                  <a:cxn ang="0">
                    <a:pos x="607" y="342"/>
                  </a:cxn>
                  <a:cxn ang="0">
                    <a:pos x="630" y="367"/>
                  </a:cxn>
                  <a:cxn ang="0">
                    <a:pos x="641" y="403"/>
                  </a:cxn>
                  <a:cxn ang="0">
                    <a:pos x="658" y="430"/>
                  </a:cxn>
                  <a:cxn ang="0">
                    <a:pos x="662" y="372"/>
                  </a:cxn>
                  <a:cxn ang="0">
                    <a:pos x="661" y="304"/>
                  </a:cxn>
                  <a:cxn ang="0">
                    <a:pos x="685" y="286"/>
                  </a:cxn>
                  <a:cxn ang="0">
                    <a:pos x="722" y="262"/>
                  </a:cxn>
                  <a:cxn ang="0">
                    <a:pos x="727" y="248"/>
                  </a:cxn>
                  <a:cxn ang="0">
                    <a:pos x="723" y="238"/>
                  </a:cxn>
                  <a:cxn ang="0">
                    <a:pos x="735" y="232"/>
                  </a:cxn>
                  <a:cxn ang="0">
                    <a:pos x="727" y="215"/>
                  </a:cxn>
                  <a:cxn ang="0">
                    <a:pos x="712" y="194"/>
                  </a:cxn>
                  <a:cxn ang="0">
                    <a:pos x="724" y="194"/>
                  </a:cxn>
                  <a:cxn ang="0">
                    <a:pos x="732" y="177"/>
                  </a:cxn>
                  <a:cxn ang="0">
                    <a:pos x="731" y="196"/>
                  </a:cxn>
                  <a:cxn ang="0">
                    <a:pos x="738" y="215"/>
                  </a:cxn>
                  <a:cxn ang="0">
                    <a:pos x="746" y="179"/>
                  </a:cxn>
                  <a:cxn ang="0">
                    <a:pos x="763" y="166"/>
                  </a:cxn>
                  <a:cxn ang="0">
                    <a:pos x="776" y="146"/>
                  </a:cxn>
                  <a:cxn ang="0">
                    <a:pos x="815" y="136"/>
                  </a:cxn>
                  <a:cxn ang="0">
                    <a:pos x="813" y="130"/>
                  </a:cxn>
                  <a:cxn ang="0">
                    <a:pos x="819" y="105"/>
                  </a:cxn>
                  <a:cxn ang="0">
                    <a:pos x="836" y="96"/>
                  </a:cxn>
                  <a:cxn ang="0">
                    <a:pos x="855" y="88"/>
                  </a:cxn>
                </a:cxnLst>
                <a:rect l="0" t="0" r="r" b="b"/>
                <a:pathLst>
                  <a:path w="869" h="430">
                    <a:moveTo>
                      <a:pt x="869" y="80"/>
                    </a:moveTo>
                    <a:lnTo>
                      <a:pt x="867" y="80"/>
                    </a:lnTo>
                    <a:lnTo>
                      <a:pt x="867" y="78"/>
                    </a:lnTo>
                    <a:lnTo>
                      <a:pt x="868" y="78"/>
                    </a:lnTo>
                    <a:lnTo>
                      <a:pt x="868" y="75"/>
                    </a:lnTo>
                    <a:lnTo>
                      <a:pt x="868" y="74"/>
                    </a:lnTo>
                    <a:lnTo>
                      <a:pt x="867" y="75"/>
                    </a:lnTo>
                    <a:lnTo>
                      <a:pt x="864" y="75"/>
                    </a:lnTo>
                    <a:lnTo>
                      <a:pt x="861" y="74"/>
                    </a:lnTo>
                    <a:lnTo>
                      <a:pt x="860" y="72"/>
                    </a:lnTo>
                    <a:lnTo>
                      <a:pt x="860" y="70"/>
                    </a:lnTo>
                    <a:lnTo>
                      <a:pt x="860" y="67"/>
                    </a:lnTo>
                    <a:lnTo>
                      <a:pt x="856" y="66"/>
                    </a:lnTo>
                    <a:lnTo>
                      <a:pt x="856" y="53"/>
                    </a:lnTo>
                    <a:lnTo>
                      <a:pt x="856" y="41"/>
                    </a:lnTo>
                    <a:lnTo>
                      <a:pt x="849" y="36"/>
                    </a:lnTo>
                    <a:lnTo>
                      <a:pt x="847" y="36"/>
                    </a:lnTo>
                    <a:lnTo>
                      <a:pt x="845" y="37"/>
                    </a:lnTo>
                    <a:lnTo>
                      <a:pt x="840" y="39"/>
                    </a:lnTo>
                    <a:lnTo>
                      <a:pt x="837" y="37"/>
                    </a:lnTo>
                    <a:lnTo>
                      <a:pt x="836" y="37"/>
                    </a:lnTo>
                    <a:lnTo>
                      <a:pt x="836" y="36"/>
                    </a:lnTo>
                    <a:lnTo>
                      <a:pt x="833" y="34"/>
                    </a:lnTo>
                    <a:lnTo>
                      <a:pt x="832" y="34"/>
                    </a:lnTo>
                    <a:lnTo>
                      <a:pt x="831" y="34"/>
                    </a:lnTo>
                    <a:lnTo>
                      <a:pt x="823" y="45"/>
                    </a:lnTo>
                    <a:lnTo>
                      <a:pt x="821" y="50"/>
                    </a:lnTo>
                    <a:lnTo>
                      <a:pt x="820" y="53"/>
                    </a:lnTo>
                    <a:lnTo>
                      <a:pt x="820" y="55"/>
                    </a:lnTo>
                    <a:lnTo>
                      <a:pt x="819" y="56"/>
                    </a:lnTo>
                    <a:lnTo>
                      <a:pt x="817" y="58"/>
                    </a:lnTo>
                    <a:lnTo>
                      <a:pt x="816" y="66"/>
                    </a:lnTo>
                    <a:lnTo>
                      <a:pt x="816" y="67"/>
                    </a:lnTo>
                    <a:lnTo>
                      <a:pt x="815" y="67"/>
                    </a:lnTo>
                    <a:lnTo>
                      <a:pt x="813" y="69"/>
                    </a:lnTo>
                    <a:lnTo>
                      <a:pt x="813" y="70"/>
                    </a:lnTo>
                    <a:lnTo>
                      <a:pt x="813" y="72"/>
                    </a:lnTo>
                    <a:lnTo>
                      <a:pt x="812" y="70"/>
                    </a:lnTo>
                    <a:lnTo>
                      <a:pt x="811" y="72"/>
                    </a:lnTo>
                    <a:lnTo>
                      <a:pt x="808" y="72"/>
                    </a:lnTo>
                    <a:lnTo>
                      <a:pt x="805" y="72"/>
                    </a:lnTo>
                    <a:lnTo>
                      <a:pt x="805" y="74"/>
                    </a:lnTo>
                    <a:lnTo>
                      <a:pt x="801" y="74"/>
                    </a:lnTo>
                    <a:lnTo>
                      <a:pt x="800" y="74"/>
                    </a:lnTo>
                    <a:lnTo>
                      <a:pt x="799" y="78"/>
                    </a:lnTo>
                    <a:lnTo>
                      <a:pt x="772" y="78"/>
                    </a:lnTo>
                    <a:lnTo>
                      <a:pt x="751" y="78"/>
                    </a:lnTo>
                    <a:lnTo>
                      <a:pt x="747" y="78"/>
                    </a:lnTo>
                    <a:lnTo>
                      <a:pt x="743" y="81"/>
                    </a:lnTo>
                    <a:lnTo>
                      <a:pt x="738" y="83"/>
                    </a:lnTo>
                    <a:lnTo>
                      <a:pt x="736" y="85"/>
                    </a:lnTo>
                    <a:lnTo>
                      <a:pt x="735" y="88"/>
                    </a:lnTo>
                    <a:lnTo>
                      <a:pt x="732" y="89"/>
                    </a:lnTo>
                    <a:lnTo>
                      <a:pt x="730" y="91"/>
                    </a:lnTo>
                    <a:lnTo>
                      <a:pt x="724" y="92"/>
                    </a:lnTo>
                    <a:lnTo>
                      <a:pt x="722" y="96"/>
                    </a:lnTo>
                    <a:lnTo>
                      <a:pt x="720" y="99"/>
                    </a:lnTo>
                    <a:lnTo>
                      <a:pt x="715" y="100"/>
                    </a:lnTo>
                    <a:lnTo>
                      <a:pt x="710" y="102"/>
                    </a:lnTo>
                    <a:lnTo>
                      <a:pt x="703" y="102"/>
                    </a:lnTo>
                    <a:lnTo>
                      <a:pt x="698" y="102"/>
                    </a:lnTo>
                    <a:lnTo>
                      <a:pt x="694" y="103"/>
                    </a:lnTo>
                    <a:lnTo>
                      <a:pt x="688" y="103"/>
                    </a:lnTo>
                    <a:lnTo>
                      <a:pt x="686" y="107"/>
                    </a:lnTo>
                    <a:lnTo>
                      <a:pt x="687" y="108"/>
                    </a:lnTo>
                    <a:lnTo>
                      <a:pt x="687" y="111"/>
                    </a:lnTo>
                    <a:lnTo>
                      <a:pt x="688" y="113"/>
                    </a:lnTo>
                    <a:lnTo>
                      <a:pt x="690" y="116"/>
                    </a:lnTo>
                    <a:lnTo>
                      <a:pt x="686" y="118"/>
                    </a:lnTo>
                    <a:lnTo>
                      <a:pt x="682" y="118"/>
                    </a:lnTo>
                    <a:lnTo>
                      <a:pt x="679" y="121"/>
                    </a:lnTo>
                    <a:lnTo>
                      <a:pt x="674" y="121"/>
                    </a:lnTo>
                    <a:lnTo>
                      <a:pt x="671" y="122"/>
                    </a:lnTo>
                    <a:lnTo>
                      <a:pt x="667" y="124"/>
                    </a:lnTo>
                    <a:lnTo>
                      <a:pt x="662" y="127"/>
                    </a:lnTo>
                    <a:lnTo>
                      <a:pt x="658" y="127"/>
                    </a:lnTo>
                    <a:lnTo>
                      <a:pt x="653" y="129"/>
                    </a:lnTo>
                    <a:lnTo>
                      <a:pt x="647" y="130"/>
                    </a:lnTo>
                    <a:lnTo>
                      <a:pt x="645" y="133"/>
                    </a:lnTo>
                    <a:lnTo>
                      <a:pt x="637" y="135"/>
                    </a:lnTo>
                    <a:lnTo>
                      <a:pt x="633" y="135"/>
                    </a:lnTo>
                    <a:lnTo>
                      <a:pt x="629" y="135"/>
                    </a:lnTo>
                    <a:lnTo>
                      <a:pt x="626" y="133"/>
                    </a:lnTo>
                    <a:lnTo>
                      <a:pt x="625" y="130"/>
                    </a:lnTo>
                    <a:lnTo>
                      <a:pt x="625" y="129"/>
                    </a:lnTo>
                    <a:lnTo>
                      <a:pt x="626" y="125"/>
                    </a:lnTo>
                    <a:lnTo>
                      <a:pt x="627" y="124"/>
                    </a:lnTo>
                    <a:lnTo>
                      <a:pt x="634" y="119"/>
                    </a:lnTo>
                    <a:lnTo>
                      <a:pt x="635" y="113"/>
                    </a:lnTo>
                    <a:lnTo>
                      <a:pt x="635" y="111"/>
                    </a:lnTo>
                    <a:lnTo>
                      <a:pt x="637" y="107"/>
                    </a:lnTo>
                    <a:lnTo>
                      <a:pt x="637" y="103"/>
                    </a:lnTo>
                    <a:lnTo>
                      <a:pt x="637" y="97"/>
                    </a:lnTo>
                    <a:lnTo>
                      <a:pt x="635" y="92"/>
                    </a:lnTo>
                    <a:lnTo>
                      <a:pt x="635" y="88"/>
                    </a:lnTo>
                    <a:lnTo>
                      <a:pt x="633" y="81"/>
                    </a:lnTo>
                    <a:lnTo>
                      <a:pt x="631" y="75"/>
                    </a:lnTo>
                    <a:lnTo>
                      <a:pt x="627" y="70"/>
                    </a:lnTo>
                    <a:lnTo>
                      <a:pt x="625" y="67"/>
                    </a:lnTo>
                    <a:lnTo>
                      <a:pt x="622" y="63"/>
                    </a:lnTo>
                    <a:lnTo>
                      <a:pt x="618" y="58"/>
                    </a:lnTo>
                    <a:lnTo>
                      <a:pt x="613" y="56"/>
                    </a:lnTo>
                    <a:lnTo>
                      <a:pt x="609" y="55"/>
                    </a:lnTo>
                    <a:lnTo>
                      <a:pt x="607" y="52"/>
                    </a:lnTo>
                    <a:lnTo>
                      <a:pt x="606" y="52"/>
                    </a:lnTo>
                    <a:lnTo>
                      <a:pt x="605" y="52"/>
                    </a:lnTo>
                    <a:lnTo>
                      <a:pt x="601" y="50"/>
                    </a:lnTo>
                    <a:lnTo>
                      <a:pt x="599" y="48"/>
                    </a:lnTo>
                    <a:lnTo>
                      <a:pt x="595" y="44"/>
                    </a:lnTo>
                    <a:lnTo>
                      <a:pt x="589" y="39"/>
                    </a:lnTo>
                    <a:lnTo>
                      <a:pt x="574" y="31"/>
                    </a:lnTo>
                    <a:lnTo>
                      <a:pt x="558" y="26"/>
                    </a:lnTo>
                    <a:lnTo>
                      <a:pt x="541" y="25"/>
                    </a:lnTo>
                    <a:lnTo>
                      <a:pt x="529" y="25"/>
                    </a:lnTo>
                    <a:lnTo>
                      <a:pt x="525" y="25"/>
                    </a:lnTo>
                    <a:lnTo>
                      <a:pt x="524" y="25"/>
                    </a:lnTo>
                    <a:lnTo>
                      <a:pt x="520" y="23"/>
                    </a:lnTo>
                    <a:lnTo>
                      <a:pt x="513" y="23"/>
                    </a:lnTo>
                    <a:lnTo>
                      <a:pt x="509" y="22"/>
                    </a:lnTo>
                    <a:lnTo>
                      <a:pt x="506" y="22"/>
                    </a:lnTo>
                    <a:lnTo>
                      <a:pt x="502" y="23"/>
                    </a:lnTo>
                    <a:lnTo>
                      <a:pt x="501" y="23"/>
                    </a:lnTo>
                    <a:lnTo>
                      <a:pt x="497" y="22"/>
                    </a:lnTo>
                    <a:lnTo>
                      <a:pt x="496" y="20"/>
                    </a:lnTo>
                    <a:lnTo>
                      <a:pt x="492" y="19"/>
                    </a:lnTo>
                    <a:lnTo>
                      <a:pt x="490" y="17"/>
                    </a:lnTo>
                    <a:lnTo>
                      <a:pt x="488" y="17"/>
                    </a:lnTo>
                    <a:lnTo>
                      <a:pt x="486" y="17"/>
                    </a:lnTo>
                    <a:lnTo>
                      <a:pt x="485" y="15"/>
                    </a:lnTo>
                    <a:lnTo>
                      <a:pt x="482" y="14"/>
                    </a:lnTo>
                    <a:lnTo>
                      <a:pt x="480" y="12"/>
                    </a:lnTo>
                    <a:lnTo>
                      <a:pt x="472" y="12"/>
                    </a:lnTo>
                    <a:lnTo>
                      <a:pt x="470" y="14"/>
                    </a:lnTo>
                    <a:lnTo>
                      <a:pt x="466" y="14"/>
                    </a:lnTo>
                    <a:lnTo>
                      <a:pt x="465" y="14"/>
                    </a:lnTo>
                    <a:lnTo>
                      <a:pt x="465" y="12"/>
                    </a:lnTo>
                    <a:lnTo>
                      <a:pt x="464" y="12"/>
                    </a:lnTo>
                    <a:lnTo>
                      <a:pt x="461" y="12"/>
                    </a:lnTo>
                    <a:lnTo>
                      <a:pt x="460" y="11"/>
                    </a:lnTo>
                    <a:lnTo>
                      <a:pt x="457" y="11"/>
                    </a:lnTo>
                    <a:lnTo>
                      <a:pt x="456" y="11"/>
                    </a:lnTo>
                    <a:lnTo>
                      <a:pt x="453" y="11"/>
                    </a:lnTo>
                    <a:lnTo>
                      <a:pt x="451" y="6"/>
                    </a:lnTo>
                    <a:lnTo>
                      <a:pt x="447" y="0"/>
                    </a:lnTo>
                    <a:lnTo>
                      <a:pt x="445" y="0"/>
                    </a:lnTo>
                    <a:lnTo>
                      <a:pt x="444" y="0"/>
                    </a:lnTo>
                    <a:lnTo>
                      <a:pt x="444" y="6"/>
                    </a:lnTo>
                    <a:lnTo>
                      <a:pt x="428" y="6"/>
                    </a:lnTo>
                    <a:lnTo>
                      <a:pt x="412" y="6"/>
                    </a:lnTo>
                    <a:lnTo>
                      <a:pt x="409" y="6"/>
                    </a:lnTo>
                    <a:lnTo>
                      <a:pt x="396" y="6"/>
                    </a:lnTo>
                    <a:lnTo>
                      <a:pt x="383" y="6"/>
                    </a:lnTo>
                    <a:lnTo>
                      <a:pt x="368" y="6"/>
                    </a:lnTo>
                    <a:lnTo>
                      <a:pt x="355" y="6"/>
                    </a:lnTo>
                    <a:lnTo>
                      <a:pt x="349" y="6"/>
                    </a:lnTo>
                    <a:lnTo>
                      <a:pt x="310" y="6"/>
                    </a:lnTo>
                    <a:lnTo>
                      <a:pt x="298" y="6"/>
                    </a:lnTo>
                    <a:lnTo>
                      <a:pt x="283" y="6"/>
                    </a:lnTo>
                    <a:lnTo>
                      <a:pt x="270" y="6"/>
                    </a:lnTo>
                    <a:lnTo>
                      <a:pt x="256" y="6"/>
                    </a:lnTo>
                    <a:lnTo>
                      <a:pt x="243" y="6"/>
                    </a:lnTo>
                    <a:lnTo>
                      <a:pt x="229" y="6"/>
                    </a:lnTo>
                    <a:lnTo>
                      <a:pt x="221" y="6"/>
                    </a:lnTo>
                    <a:lnTo>
                      <a:pt x="206" y="6"/>
                    </a:lnTo>
                    <a:lnTo>
                      <a:pt x="191" y="6"/>
                    </a:lnTo>
                    <a:lnTo>
                      <a:pt x="178" y="6"/>
                    </a:lnTo>
                    <a:lnTo>
                      <a:pt x="159" y="6"/>
                    </a:lnTo>
                    <a:lnTo>
                      <a:pt x="129" y="6"/>
                    </a:lnTo>
                    <a:lnTo>
                      <a:pt x="114" y="6"/>
                    </a:lnTo>
                    <a:lnTo>
                      <a:pt x="100" y="6"/>
                    </a:lnTo>
                    <a:lnTo>
                      <a:pt x="88" y="6"/>
                    </a:lnTo>
                    <a:lnTo>
                      <a:pt x="74" y="6"/>
                    </a:lnTo>
                    <a:lnTo>
                      <a:pt x="60" y="6"/>
                    </a:lnTo>
                    <a:lnTo>
                      <a:pt x="46" y="6"/>
                    </a:lnTo>
                    <a:lnTo>
                      <a:pt x="29" y="6"/>
                    </a:lnTo>
                    <a:lnTo>
                      <a:pt x="29" y="8"/>
                    </a:lnTo>
                    <a:lnTo>
                      <a:pt x="30" y="9"/>
                    </a:lnTo>
                    <a:lnTo>
                      <a:pt x="33" y="9"/>
                    </a:lnTo>
                    <a:lnTo>
                      <a:pt x="36" y="11"/>
                    </a:lnTo>
                    <a:lnTo>
                      <a:pt x="36" y="12"/>
                    </a:lnTo>
                    <a:lnTo>
                      <a:pt x="34" y="11"/>
                    </a:lnTo>
                    <a:lnTo>
                      <a:pt x="34" y="14"/>
                    </a:lnTo>
                    <a:lnTo>
                      <a:pt x="33" y="15"/>
                    </a:lnTo>
                    <a:lnTo>
                      <a:pt x="32" y="15"/>
                    </a:lnTo>
                    <a:lnTo>
                      <a:pt x="33" y="17"/>
                    </a:lnTo>
                    <a:lnTo>
                      <a:pt x="34" y="17"/>
                    </a:lnTo>
                    <a:lnTo>
                      <a:pt x="36" y="22"/>
                    </a:lnTo>
                    <a:lnTo>
                      <a:pt x="36" y="25"/>
                    </a:lnTo>
                    <a:lnTo>
                      <a:pt x="36" y="28"/>
                    </a:lnTo>
                    <a:lnTo>
                      <a:pt x="34" y="26"/>
                    </a:lnTo>
                    <a:lnTo>
                      <a:pt x="32" y="26"/>
                    </a:lnTo>
                    <a:lnTo>
                      <a:pt x="30" y="30"/>
                    </a:lnTo>
                    <a:lnTo>
                      <a:pt x="28" y="31"/>
                    </a:lnTo>
                    <a:lnTo>
                      <a:pt x="26" y="33"/>
                    </a:lnTo>
                    <a:lnTo>
                      <a:pt x="28" y="33"/>
                    </a:lnTo>
                    <a:lnTo>
                      <a:pt x="28" y="34"/>
                    </a:lnTo>
                    <a:lnTo>
                      <a:pt x="25" y="34"/>
                    </a:lnTo>
                    <a:lnTo>
                      <a:pt x="25" y="31"/>
                    </a:lnTo>
                    <a:lnTo>
                      <a:pt x="28" y="26"/>
                    </a:lnTo>
                    <a:lnTo>
                      <a:pt x="29" y="26"/>
                    </a:lnTo>
                    <a:lnTo>
                      <a:pt x="30" y="25"/>
                    </a:lnTo>
                    <a:lnTo>
                      <a:pt x="30" y="23"/>
                    </a:lnTo>
                    <a:lnTo>
                      <a:pt x="30" y="22"/>
                    </a:lnTo>
                    <a:lnTo>
                      <a:pt x="26" y="22"/>
                    </a:lnTo>
                    <a:lnTo>
                      <a:pt x="22" y="20"/>
                    </a:lnTo>
                    <a:lnTo>
                      <a:pt x="18" y="20"/>
                    </a:lnTo>
                    <a:lnTo>
                      <a:pt x="16" y="20"/>
                    </a:lnTo>
                    <a:lnTo>
                      <a:pt x="13" y="20"/>
                    </a:lnTo>
                    <a:lnTo>
                      <a:pt x="5" y="17"/>
                    </a:lnTo>
                    <a:lnTo>
                      <a:pt x="3" y="17"/>
                    </a:lnTo>
                    <a:lnTo>
                      <a:pt x="1" y="17"/>
                    </a:lnTo>
                    <a:lnTo>
                      <a:pt x="0" y="20"/>
                    </a:lnTo>
                    <a:lnTo>
                      <a:pt x="0" y="22"/>
                    </a:lnTo>
                    <a:lnTo>
                      <a:pt x="0" y="23"/>
                    </a:lnTo>
                    <a:lnTo>
                      <a:pt x="1" y="25"/>
                    </a:lnTo>
                    <a:lnTo>
                      <a:pt x="4" y="28"/>
                    </a:lnTo>
                    <a:lnTo>
                      <a:pt x="5" y="31"/>
                    </a:lnTo>
                    <a:lnTo>
                      <a:pt x="8" y="37"/>
                    </a:lnTo>
                    <a:lnTo>
                      <a:pt x="9" y="41"/>
                    </a:lnTo>
                    <a:lnTo>
                      <a:pt x="10" y="41"/>
                    </a:lnTo>
                    <a:lnTo>
                      <a:pt x="12" y="41"/>
                    </a:lnTo>
                    <a:lnTo>
                      <a:pt x="10" y="42"/>
                    </a:lnTo>
                    <a:lnTo>
                      <a:pt x="10" y="44"/>
                    </a:lnTo>
                    <a:lnTo>
                      <a:pt x="10" y="45"/>
                    </a:lnTo>
                    <a:lnTo>
                      <a:pt x="12" y="45"/>
                    </a:lnTo>
                    <a:lnTo>
                      <a:pt x="13" y="47"/>
                    </a:lnTo>
                    <a:lnTo>
                      <a:pt x="12" y="48"/>
                    </a:lnTo>
                    <a:lnTo>
                      <a:pt x="13" y="50"/>
                    </a:lnTo>
                    <a:lnTo>
                      <a:pt x="12" y="52"/>
                    </a:lnTo>
                    <a:lnTo>
                      <a:pt x="12" y="48"/>
                    </a:lnTo>
                    <a:lnTo>
                      <a:pt x="10" y="48"/>
                    </a:lnTo>
                    <a:lnTo>
                      <a:pt x="10" y="52"/>
                    </a:lnTo>
                    <a:lnTo>
                      <a:pt x="10" y="53"/>
                    </a:lnTo>
                    <a:lnTo>
                      <a:pt x="13" y="55"/>
                    </a:lnTo>
                    <a:lnTo>
                      <a:pt x="18" y="53"/>
                    </a:lnTo>
                    <a:lnTo>
                      <a:pt x="20" y="55"/>
                    </a:lnTo>
                    <a:lnTo>
                      <a:pt x="22" y="56"/>
                    </a:lnTo>
                    <a:lnTo>
                      <a:pt x="21" y="56"/>
                    </a:lnTo>
                    <a:lnTo>
                      <a:pt x="18" y="56"/>
                    </a:lnTo>
                    <a:lnTo>
                      <a:pt x="13" y="56"/>
                    </a:lnTo>
                    <a:lnTo>
                      <a:pt x="12" y="56"/>
                    </a:lnTo>
                    <a:lnTo>
                      <a:pt x="12" y="58"/>
                    </a:lnTo>
                    <a:lnTo>
                      <a:pt x="12" y="61"/>
                    </a:lnTo>
                    <a:lnTo>
                      <a:pt x="12" y="63"/>
                    </a:lnTo>
                    <a:lnTo>
                      <a:pt x="13" y="64"/>
                    </a:lnTo>
                    <a:lnTo>
                      <a:pt x="12" y="66"/>
                    </a:lnTo>
                    <a:lnTo>
                      <a:pt x="12" y="67"/>
                    </a:lnTo>
                    <a:lnTo>
                      <a:pt x="12" y="69"/>
                    </a:lnTo>
                    <a:lnTo>
                      <a:pt x="10" y="77"/>
                    </a:lnTo>
                    <a:lnTo>
                      <a:pt x="10" y="80"/>
                    </a:lnTo>
                    <a:lnTo>
                      <a:pt x="10" y="89"/>
                    </a:lnTo>
                    <a:lnTo>
                      <a:pt x="9" y="92"/>
                    </a:lnTo>
                    <a:lnTo>
                      <a:pt x="9" y="96"/>
                    </a:lnTo>
                    <a:lnTo>
                      <a:pt x="8" y="102"/>
                    </a:lnTo>
                    <a:lnTo>
                      <a:pt x="8" y="103"/>
                    </a:lnTo>
                    <a:lnTo>
                      <a:pt x="9" y="105"/>
                    </a:lnTo>
                    <a:lnTo>
                      <a:pt x="7" y="107"/>
                    </a:lnTo>
                    <a:lnTo>
                      <a:pt x="5" y="108"/>
                    </a:lnTo>
                    <a:lnTo>
                      <a:pt x="4" y="114"/>
                    </a:lnTo>
                    <a:lnTo>
                      <a:pt x="5" y="119"/>
                    </a:lnTo>
                    <a:lnTo>
                      <a:pt x="5" y="125"/>
                    </a:lnTo>
                    <a:lnTo>
                      <a:pt x="8" y="130"/>
                    </a:lnTo>
                    <a:lnTo>
                      <a:pt x="8" y="133"/>
                    </a:lnTo>
                    <a:lnTo>
                      <a:pt x="10" y="141"/>
                    </a:lnTo>
                    <a:lnTo>
                      <a:pt x="9" y="147"/>
                    </a:lnTo>
                    <a:lnTo>
                      <a:pt x="9" y="152"/>
                    </a:lnTo>
                    <a:lnTo>
                      <a:pt x="8" y="155"/>
                    </a:lnTo>
                    <a:lnTo>
                      <a:pt x="7" y="157"/>
                    </a:lnTo>
                    <a:lnTo>
                      <a:pt x="7" y="158"/>
                    </a:lnTo>
                    <a:lnTo>
                      <a:pt x="7" y="160"/>
                    </a:lnTo>
                    <a:lnTo>
                      <a:pt x="8" y="162"/>
                    </a:lnTo>
                    <a:lnTo>
                      <a:pt x="14" y="171"/>
                    </a:lnTo>
                    <a:lnTo>
                      <a:pt x="14" y="173"/>
                    </a:lnTo>
                    <a:lnTo>
                      <a:pt x="14" y="174"/>
                    </a:lnTo>
                    <a:lnTo>
                      <a:pt x="14" y="177"/>
                    </a:lnTo>
                    <a:lnTo>
                      <a:pt x="17" y="187"/>
                    </a:lnTo>
                    <a:lnTo>
                      <a:pt x="18" y="188"/>
                    </a:lnTo>
                    <a:lnTo>
                      <a:pt x="21" y="191"/>
                    </a:lnTo>
                    <a:lnTo>
                      <a:pt x="26" y="196"/>
                    </a:lnTo>
                    <a:lnTo>
                      <a:pt x="26" y="198"/>
                    </a:lnTo>
                    <a:lnTo>
                      <a:pt x="26" y="199"/>
                    </a:lnTo>
                    <a:lnTo>
                      <a:pt x="28" y="201"/>
                    </a:lnTo>
                    <a:lnTo>
                      <a:pt x="29" y="202"/>
                    </a:lnTo>
                    <a:lnTo>
                      <a:pt x="30" y="202"/>
                    </a:lnTo>
                    <a:lnTo>
                      <a:pt x="32" y="204"/>
                    </a:lnTo>
                    <a:lnTo>
                      <a:pt x="33" y="204"/>
                    </a:lnTo>
                    <a:lnTo>
                      <a:pt x="33" y="202"/>
                    </a:lnTo>
                    <a:lnTo>
                      <a:pt x="34" y="199"/>
                    </a:lnTo>
                    <a:lnTo>
                      <a:pt x="37" y="199"/>
                    </a:lnTo>
                    <a:lnTo>
                      <a:pt x="41" y="201"/>
                    </a:lnTo>
                    <a:lnTo>
                      <a:pt x="40" y="201"/>
                    </a:lnTo>
                    <a:lnTo>
                      <a:pt x="37" y="201"/>
                    </a:lnTo>
                    <a:lnTo>
                      <a:pt x="36" y="202"/>
                    </a:lnTo>
                    <a:lnTo>
                      <a:pt x="37" y="204"/>
                    </a:lnTo>
                    <a:lnTo>
                      <a:pt x="40" y="209"/>
                    </a:lnTo>
                    <a:lnTo>
                      <a:pt x="40" y="210"/>
                    </a:lnTo>
                    <a:lnTo>
                      <a:pt x="37" y="209"/>
                    </a:lnTo>
                    <a:lnTo>
                      <a:pt x="36" y="207"/>
                    </a:lnTo>
                    <a:lnTo>
                      <a:pt x="36" y="205"/>
                    </a:lnTo>
                    <a:lnTo>
                      <a:pt x="34" y="205"/>
                    </a:lnTo>
                    <a:lnTo>
                      <a:pt x="33" y="207"/>
                    </a:lnTo>
                    <a:lnTo>
                      <a:pt x="34" y="209"/>
                    </a:lnTo>
                    <a:lnTo>
                      <a:pt x="36" y="212"/>
                    </a:lnTo>
                    <a:lnTo>
                      <a:pt x="37" y="216"/>
                    </a:lnTo>
                    <a:lnTo>
                      <a:pt x="38" y="220"/>
                    </a:lnTo>
                    <a:lnTo>
                      <a:pt x="42" y="220"/>
                    </a:lnTo>
                    <a:lnTo>
                      <a:pt x="44" y="223"/>
                    </a:lnTo>
                    <a:lnTo>
                      <a:pt x="44" y="226"/>
                    </a:lnTo>
                    <a:lnTo>
                      <a:pt x="42" y="227"/>
                    </a:lnTo>
                    <a:lnTo>
                      <a:pt x="42" y="231"/>
                    </a:lnTo>
                    <a:lnTo>
                      <a:pt x="42" y="232"/>
                    </a:lnTo>
                    <a:lnTo>
                      <a:pt x="49" y="238"/>
                    </a:lnTo>
                    <a:lnTo>
                      <a:pt x="53" y="243"/>
                    </a:lnTo>
                    <a:lnTo>
                      <a:pt x="57" y="246"/>
                    </a:lnTo>
                    <a:lnTo>
                      <a:pt x="58" y="248"/>
                    </a:lnTo>
                    <a:lnTo>
                      <a:pt x="58" y="251"/>
                    </a:lnTo>
                    <a:lnTo>
                      <a:pt x="61" y="251"/>
                    </a:lnTo>
                    <a:lnTo>
                      <a:pt x="62" y="254"/>
                    </a:lnTo>
                    <a:lnTo>
                      <a:pt x="62" y="256"/>
                    </a:lnTo>
                    <a:lnTo>
                      <a:pt x="62" y="259"/>
                    </a:lnTo>
                    <a:lnTo>
                      <a:pt x="62" y="262"/>
                    </a:lnTo>
                    <a:lnTo>
                      <a:pt x="64" y="264"/>
                    </a:lnTo>
                    <a:lnTo>
                      <a:pt x="65" y="264"/>
                    </a:lnTo>
                    <a:lnTo>
                      <a:pt x="70" y="265"/>
                    </a:lnTo>
                    <a:lnTo>
                      <a:pt x="73" y="267"/>
                    </a:lnTo>
                    <a:lnTo>
                      <a:pt x="74" y="265"/>
                    </a:lnTo>
                    <a:lnTo>
                      <a:pt x="77" y="265"/>
                    </a:lnTo>
                    <a:lnTo>
                      <a:pt x="80" y="267"/>
                    </a:lnTo>
                    <a:lnTo>
                      <a:pt x="82" y="268"/>
                    </a:lnTo>
                    <a:lnTo>
                      <a:pt x="82" y="270"/>
                    </a:lnTo>
                    <a:lnTo>
                      <a:pt x="88" y="271"/>
                    </a:lnTo>
                    <a:lnTo>
                      <a:pt x="89" y="273"/>
                    </a:lnTo>
                    <a:lnTo>
                      <a:pt x="90" y="273"/>
                    </a:lnTo>
                    <a:lnTo>
                      <a:pt x="90" y="271"/>
                    </a:lnTo>
                    <a:lnTo>
                      <a:pt x="92" y="271"/>
                    </a:lnTo>
                    <a:lnTo>
                      <a:pt x="93" y="273"/>
                    </a:lnTo>
                    <a:lnTo>
                      <a:pt x="96" y="275"/>
                    </a:lnTo>
                    <a:lnTo>
                      <a:pt x="96" y="278"/>
                    </a:lnTo>
                    <a:lnTo>
                      <a:pt x="100" y="278"/>
                    </a:lnTo>
                    <a:lnTo>
                      <a:pt x="104" y="279"/>
                    </a:lnTo>
                    <a:lnTo>
                      <a:pt x="105" y="281"/>
                    </a:lnTo>
                    <a:lnTo>
                      <a:pt x="109" y="286"/>
                    </a:lnTo>
                    <a:lnTo>
                      <a:pt x="112" y="289"/>
                    </a:lnTo>
                    <a:lnTo>
                      <a:pt x="113" y="290"/>
                    </a:lnTo>
                    <a:lnTo>
                      <a:pt x="114" y="298"/>
                    </a:lnTo>
                    <a:lnTo>
                      <a:pt x="114" y="300"/>
                    </a:lnTo>
                    <a:lnTo>
                      <a:pt x="149" y="297"/>
                    </a:lnTo>
                    <a:lnTo>
                      <a:pt x="149" y="298"/>
                    </a:lnTo>
                    <a:lnTo>
                      <a:pt x="206" y="320"/>
                    </a:lnTo>
                    <a:lnTo>
                      <a:pt x="234" y="320"/>
                    </a:lnTo>
                    <a:lnTo>
                      <a:pt x="247" y="320"/>
                    </a:lnTo>
                    <a:lnTo>
                      <a:pt x="247" y="312"/>
                    </a:lnTo>
                    <a:lnTo>
                      <a:pt x="271" y="311"/>
                    </a:lnTo>
                    <a:lnTo>
                      <a:pt x="274" y="314"/>
                    </a:lnTo>
                    <a:lnTo>
                      <a:pt x="275" y="314"/>
                    </a:lnTo>
                    <a:lnTo>
                      <a:pt x="278" y="317"/>
                    </a:lnTo>
                    <a:lnTo>
                      <a:pt x="280" y="319"/>
                    </a:lnTo>
                    <a:lnTo>
                      <a:pt x="283" y="322"/>
                    </a:lnTo>
                    <a:lnTo>
                      <a:pt x="288" y="328"/>
                    </a:lnTo>
                    <a:lnTo>
                      <a:pt x="296" y="333"/>
                    </a:lnTo>
                    <a:lnTo>
                      <a:pt x="300" y="347"/>
                    </a:lnTo>
                    <a:lnTo>
                      <a:pt x="304" y="352"/>
                    </a:lnTo>
                    <a:lnTo>
                      <a:pt x="310" y="356"/>
                    </a:lnTo>
                    <a:lnTo>
                      <a:pt x="316" y="361"/>
                    </a:lnTo>
                    <a:lnTo>
                      <a:pt x="323" y="363"/>
                    </a:lnTo>
                    <a:lnTo>
                      <a:pt x="330" y="348"/>
                    </a:lnTo>
                    <a:lnTo>
                      <a:pt x="332" y="347"/>
                    </a:lnTo>
                    <a:lnTo>
                      <a:pt x="336" y="348"/>
                    </a:lnTo>
                    <a:lnTo>
                      <a:pt x="348" y="347"/>
                    </a:lnTo>
                    <a:lnTo>
                      <a:pt x="351" y="350"/>
                    </a:lnTo>
                    <a:lnTo>
                      <a:pt x="355" y="355"/>
                    </a:lnTo>
                    <a:lnTo>
                      <a:pt x="356" y="358"/>
                    </a:lnTo>
                    <a:lnTo>
                      <a:pt x="360" y="359"/>
                    </a:lnTo>
                    <a:lnTo>
                      <a:pt x="365" y="374"/>
                    </a:lnTo>
                    <a:lnTo>
                      <a:pt x="369" y="378"/>
                    </a:lnTo>
                    <a:lnTo>
                      <a:pt x="372" y="383"/>
                    </a:lnTo>
                    <a:lnTo>
                      <a:pt x="376" y="386"/>
                    </a:lnTo>
                    <a:lnTo>
                      <a:pt x="380" y="400"/>
                    </a:lnTo>
                    <a:lnTo>
                      <a:pt x="385" y="408"/>
                    </a:lnTo>
                    <a:lnTo>
                      <a:pt x="389" y="411"/>
                    </a:lnTo>
                    <a:lnTo>
                      <a:pt x="393" y="411"/>
                    </a:lnTo>
                    <a:lnTo>
                      <a:pt x="397" y="414"/>
                    </a:lnTo>
                    <a:lnTo>
                      <a:pt x="405" y="414"/>
                    </a:lnTo>
                    <a:lnTo>
                      <a:pt x="411" y="417"/>
                    </a:lnTo>
                    <a:lnTo>
                      <a:pt x="415" y="417"/>
                    </a:lnTo>
                    <a:lnTo>
                      <a:pt x="415" y="416"/>
                    </a:lnTo>
                    <a:lnTo>
                      <a:pt x="413" y="413"/>
                    </a:lnTo>
                    <a:lnTo>
                      <a:pt x="412" y="411"/>
                    </a:lnTo>
                    <a:lnTo>
                      <a:pt x="412" y="410"/>
                    </a:lnTo>
                    <a:lnTo>
                      <a:pt x="411" y="403"/>
                    </a:lnTo>
                    <a:lnTo>
                      <a:pt x="411" y="400"/>
                    </a:lnTo>
                    <a:lnTo>
                      <a:pt x="411" y="399"/>
                    </a:lnTo>
                    <a:lnTo>
                      <a:pt x="412" y="395"/>
                    </a:lnTo>
                    <a:lnTo>
                      <a:pt x="411" y="395"/>
                    </a:lnTo>
                    <a:lnTo>
                      <a:pt x="409" y="394"/>
                    </a:lnTo>
                    <a:lnTo>
                      <a:pt x="408" y="394"/>
                    </a:lnTo>
                    <a:lnTo>
                      <a:pt x="409" y="392"/>
                    </a:lnTo>
                    <a:lnTo>
                      <a:pt x="411" y="392"/>
                    </a:lnTo>
                    <a:lnTo>
                      <a:pt x="412" y="394"/>
                    </a:lnTo>
                    <a:lnTo>
                      <a:pt x="413" y="392"/>
                    </a:lnTo>
                    <a:lnTo>
                      <a:pt x="413" y="391"/>
                    </a:lnTo>
                    <a:lnTo>
                      <a:pt x="413" y="386"/>
                    </a:lnTo>
                    <a:lnTo>
                      <a:pt x="412" y="384"/>
                    </a:lnTo>
                    <a:lnTo>
                      <a:pt x="416" y="383"/>
                    </a:lnTo>
                    <a:lnTo>
                      <a:pt x="417" y="380"/>
                    </a:lnTo>
                    <a:lnTo>
                      <a:pt x="416" y="380"/>
                    </a:lnTo>
                    <a:lnTo>
                      <a:pt x="416" y="378"/>
                    </a:lnTo>
                    <a:lnTo>
                      <a:pt x="419" y="377"/>
                    </a:lnTo>
                    <a:lnTo>
                      <a:pt x="421" y="375"/>
                    </a:lnTo>
                    <a:lnTo>
                      <a:pt x="421" y="374"/>
                    </a:lnTo>
                    <a:lnTo>
                      <a:pt x="424" y="374"/>
                    </a:lnTo>
                    <a:lnTo>
                      <a:pt x="425" y="372"/>
                    </a:lnTo>
                    <a:lnTo>
                      <a:pt x="424" y="370"/>
                    </a:lnTo>
                    <a:lnTo>
                      <a:pt x="424" y="369"/>
                    </a:lnTo>
                    <a:lnTo>
                      <a:pt x="424" y="367"/>
                    </a:lnTo>
                    <a:lnTo>
                      <a:pt x="425" y="369"/>
                    </a:lnTo>
                    <a:lnTo>
                      <a:pt x="427" y="369"/>
                    </a:lnTo>
                    <a:lnTo>
                      <a:pt x="427" y="367"/>
                    </a:lnTo>
                    <a:lnTo>
                      <a:pt x="428" y="367"/>
                    </a:lnTo>
                    <a:lnTo>
                      <a:pt x="429" y="369"/>
                    </a:lnTo>
                    <a:lnTo>
                      <a:pt x="431" y="367"/>
                    </a:lnTo>
                    <a:lnTo>
                      <a:pt x="432" y="369"/>
                    </a:lnTo>
                    <a:lnTo>
                      <a:pt x="436" y="367"/>
                    </a:lnTo>
                    <a:lnTo>
                      <a:pt x="436" y="369"/>
                    </a:lnTo>
                    <a:lnTo>
                      <a:pt x="435" y="369"/>
                    </a:lnTo>
                    <a:lnTo>
                      <a:pt x="432" y="370"/>
                    </a:lnTo>
                    <a:lnTo>
                      <a:pt x="431" y="372"/>
                    </a:lnTo>
                    <a:lnTo>
                      <a:pt x="429" y="372"/>
                    </a:lnTo>
                    <a:lnTo>
                      <a:pt x="431" y="372"/>
                    </a:lnTo>
                    <a:lnTo>
                      <a:pt x="435" y="370"/>
                    </a:lnTo>
                    <a:lnTo>
                      <a:pt x="439" y="369"/>
                    </a:lnTo>
                    <a:lnTo>
                      <a:pt x="440" y="367"/>
                    </a:lnTo>
                    <a:lnTo>
                      <a:pt x="444" y="364"/>
                    </a:lnTo>
                    <a:lnTo>
                      <a:pt x="445" y="363"/>
                    </a:lnTo>
                    <a:lnTo>
                      <a:pt x="447" y="358"/>
                    </a:lnTo>
                    <a:lnTo>
                      <a:pt x="447" y="348"/>
                    </a:lnTo>
                    <a:lnTo>
                      <a:pt x="448" y="348"/>
                    </a:lnTo>
                    <a:lnTo>
                      <a:pt x="449" y="348"/>
                    </a:lnTo>
                    <a:lnTo>
                      <a:pt x="449" y="352"/>
                    </a:lnTo>
                    <a:lnTo>
                      <a:pt x="452" y="352"/>
                    </a:lnTo>
                    <a:lnTo>
                      <a:pt x="451" y="353"/>
                    </a:lnTo>
                    <a:lnTo>
                      <a:pt x="449" y="353"/>
                    </a:lnTo>
                    <a:lnTo>
                      <a:pt x="455" y="352"/>
                    </a:lnTo>
                    <a:lnTo>
                      <a:pt x="459" y="350"/>
                    </a:lnTo>
                    <a:lnTo>
                      <a:pt x="464" y="350"/>
                    </a:lnTo>
                    <a:lnTo>
                      <a:pt x="472" y="348"/>
                    </a:lnTo>
                    <a:lnTo>
                      <a:pt x="477" y="350"/>
                    </a:lnTo>
                    <a:lnTo>
                      <a:pt x="480" y="352"/>
                    </a:lnTo>
                    <a:lnTo>
                      <a:pt x="484" y="352"/>
                    </a:lnTo>
                    <a:lnTo>
                      <a:pt x="488" y="352"/>
                    </a:lnTo>
                    <a:lnTo>
                      <a:pt x="489" y="350"/>
                    </a:lnTo>
                    <a:lnTo>
                      <a:pt x="489" y="348"/>
                    </a:lnTo>
                    <a:lnTo>
                      <a:pt x="489" y="347"/>
                    </a:lnTo>
                    <a:lnTo>
                      <a:pt x="492" y="348"/>
                    </a:lnTo>
                    <a:lnTo>
                      <a:pt x="497" y="350"/>
                    </a:lnTo>
                    <a:lnTo>
                      <a:pt x="498" y="352"/>
                    </a:lnTo>
                    <a:lnTo>
                      <a:pt x="500" y="352"/>
                    </a:lnTo>
                    <a:lnTo>
                      <a:pt x="504" y="358"/>
                    </a:lnTo>
                    <a:lnTo>
                      <a:pt x="506" y="358"/>
                    </a:lnTo>
                    <a:lnTo>
                      <a:pt x="509" y="359"/>
                    </a:lnTo>
                    <a:lnTo>
                      <a:pt x="512" y="358"/>
                    </a:lnTo>
                    <a:lnTo>
                      <a:pt x="513" y="359"/>
                    </a:lnTo>
                    <a:lnTo>
                      <a:pt x="514" y="358"/>
                    </a:lnTo>
                    <a:lnTo>
                      <a:pt x="516" y="358"/>
                    </a:lnTo>
                    <a:lnTo>
                      <a:pt x="518" y="358"/>
                    </a:lnTo>
                    <a:lnTo>
                      <a:pt x="521" y="356"/>
                    </a:lnTo>
                    <a:lnTo>
                      <a:pt x="521" y="355"/>
                    </a:lnTo>
                    <a:lnTo>
                      <a:pt x="521" y="353"/>
                    </a:lnTo>
                    <a:lnTo>
                      <a:pt x="522" y="353"/>
                    </a:lnTo>
                    <a:lnTo>
                      <a:pt x="525" y="356"/>
                    </a:lnTo>
                    <a:lnTo>
                      <a:pt x="528" y="358"/>
                    </a:lnTo>
                    <a:lnTo>
                      <a:pt x="530" y="361"/>
                    </a:lnTo>
                    <a:lnTo>
                      <a:pt x="532" y="361"/>
                    </a:lnTo>
                    <a:lnTo>
                      <a:pt x="533" y="359"/>
                    </a:lnTo>
                    <a:lnTo>
                      <a:pt x="534" y="358"/>
                    </a:lnTo>
                    <a:lnTo>
                      <a:pt x="533" y="356"/>
                    </a:lnTo>
                    <a:lnTo>
                      <a:pt x="528" y="355"/>
                    </a:lnTo>
                    <a:lnTo>
                      <a:pt x="526" y="352"/>
                    </a:lnTo>
                    <a:lnTo>
                      <a:pt x="528" y="348"/>
                    </a:lnTo>
                    <a:lnTo>
                      <a:pt x="530" y="347"/>
                    </a:lnTo>
                    <a:lnTo>
                      <a:pt x="532" y="342"/>
                    </a:lnTo>
                    <a:lnTo>
                      <a:pt x="530" y="342"/>
                    </a:lnTo>
                    <a:lnTo>
                      <a:pt x="526" y="344"/>
                    </a:lnTo>
                    <a:lnTo>
                      <a:pt x="525" y="345"/>
                    </a:lnTo>
                    <a:lnTo>
                      <a:pt x="524" y="344"/>
                    </a:lnTo>
                    <a:lnTo>
                      <a:pt x="524" y="341"/>
                    </a:lnTo>
                    <a:lnTo>
                      <a:pt x="522" y="341"/>
                    </a:lnTo>
                    <a:lnTo>
                      <a:pt x="520" y="342"/>
                    </a:lnTo>
                    <a:lnTo>
                      <a:pt x="517" y="342"/>
                    </a:lnTo>
                    <a:lnTo>
                      <a:pt x="514" y="341"/>
                    </a:lnTo>
                    <a:lnTo>
                      <a:pt x="516" y="337"/>
                    </a:lnTo>
                    <a:lnTo>
                      <a:pt x="518" y="337"/>
                    </a:lnTo>
                    <a:lnTo>
                      <a:pt x="522" y="339"/>
                    </a:lnTo>
                    <a:lnTo>
                      <a:pt x="528" y="339"/>
                    </a:lnTo>
                    <a:lnTo>
                      <a:pt x="530" y="337"/>
                    </a:lnTo>
                    <a:lnTo>
                      <a:pt x="533" y="339"/>
                    </a:lnTo>
                    <a:lnTo>
                      <a:pt x="536" y="336"/>
                    </a:lnTo>
                    <a:lnTo>
                      <a:pt x="545" y="337"/>
                    </a:lnTo>
                    <a:lnTo>
                      <a:pt x="548" y="337"/>
                    </a:lnTo>
                    <a:lnTo>
                      <a:pt x="549" y="337"/>
                    </a:lnTo>
                    <a:lnTo>
                      <a:pt x="552" y="328"/>
                    </a:lnTo>
                    <a:lnTo>
                      <a:pt x="552" y="330"/>
                    </a:lnTo>
                    <a:lnTo>
                      <a:pt x="552" y="333"/>
                    </a:lnTo>
                    <a:lnTo>
                      <a:pt x="552" y="336"/>
                    </a:lnTo>
                    <a:lnTo>
                      <a:pt x="552" y="337"/>
                    </a:lnTo>
                    <a:lnTo>
                      <a:pt x="552" y="339"/>
                    </a:lnTo>
                    <a:lnTo>
                      <a:pt x="554" y="339"/>
                    </a:lnTo>
                    <a:lnTo>
                      <a:pt x="560" y="337"/>
                    </a:lnTo>
                    <a:lnTo>
                      <a:pt x="562" y="336"/>
                    </a:lnTo>
                    <a:lnTo>
                      <a:pt x="564" y="334"/>
                    </a:lnTo>
                    <a:lnTo>
                      <a:pt x="565" y="334"/>
                    </a:lnTo>
                    <a:lnTo>
                      <a:pt x="566" y="334"/>
                    </a:lnTo>
                    <a:lnTo>
                      <a:pt x="565" y="336"/>
                    </a:lnTo>
                    <a:lnTo>
                      <a:pt x="566" y="336"/>
                    </a:lnTo>
                    <a:lnTo>
                      <a:pt x="573" y="334"/>
                    </a:lnTo>
                    <a:lnTo>
                      <a:pt x="575" y="334"/>
                    </a:lnTo>
                    <a:lnTo>
                      <a:pt x="577" y="336"/>
                    </a:lnTo>
                    <a:lnTo>
                      <a:pt x="575" y="337"/>
                    </a:lnTo>
                    <a:lnTo>
                      <a:pt x="577" y="337"/>
                    </a:lnTo>
                    <a:lnTo>
                      <a:pt x="578" y="339"/>
                    </a:lnTo>
                    <a:lnTo>
                      <a:pt x="581" y="339"/>
                    </a:lnTo>
                    <a:lnTo>
                      <a:pt x="587" y="344"/>
                    </a:lnTo>
                    <a:lnTo>
                      <a:pt x="589" y="345"/>
                    </a:lnTo>
                    <a:lnTo>
                      <a:pt x="590" y="348"/>
                    </a:lnTo>
                    <a:lnTo>
                      <a:pt x="591" y="348"/>
                    </a:lnTo>
                    <a:lnTo>
                      <a:pt x="595" y="348"/>
                    </a:lnTo>
                    <a:lnTo>
                      <a:pt x="599" y="347"/>
                    </a:lnTo>
                    <a:lnTo>
                      <a:pt x="603" y="345"/>
                    </a:lnTo>
                    <a:lnTo>
                      <a:pt x="605" y="345"/>
                    </a:lnTo>
                    <a:lnTo>
                      <a:pt x="606" y="345"/>
                    </a:lnTo>
                    <a:lnTo>
                      <a:pt x="606" y="344"/>
                    </a:lnTo>
                    <a:lnTo>
                      <a:pt x="607" y="342"/>
                    </a:lnTo>
                    <a:lnTo>
                      <a:pt x="610" y="342"/>
                    </a:lnTo>
                    <a:lnTo>
                      <a:pt x="611" y="342"/>
                    </a:lnTo>
                    <a:lnTo>
                      <a:pt x="614" y="344"/>
                    </a:lnTo>
                    <a:lnTo>
                      <a:pt x="615" y="345"/>
                    </a:lnTo>
                    <a:lnTo>
                      <a:pt x="618" y="348"/>
                    </a:lnTo>
                    <a:lnTo>
                      <a:pt x="619" y="350"/>
                    </a:lnTo>
                    <a:lnTo>
                      <a:pt x="619" y="352"/>
                    </a:lnTo>
                    <a:lnTo>
                      <a:pt x="621" y="353"/>
                    </a:lnTo>
                    <a:lnTo>
                      <a:pt x="625" y="356"/>
                    </a:lnTo>
                    <a:lnTo>
                      <a:pt x="626" y="358"/>
                    </a:lnTo>
                    <a:lnTo>
                      <a:pt x="629" y="359"/>
                    </a:lnTo>
                    <a:lnTo>
                      <a:pt x="630" y="359"/>
                    </a:lnTo>
                    <a:lnTo>
                      <a:pt x="630" y="363"/>
                    </a:lnTo>
                    <a:lnTo>
                      <a:pt x="630" y="367"/>
                    </a:lnTo>
                    <a:lnTo>
                      <a:pt x="629" y="378"/>
                    </a:lnTo>
                    <a:lnTo>
                      <a:pt x="629" y="380"/>
                    </a:lnTo>
                    <a:lnTo>
                      <a:pt x="630" y="383"/>
                    </a:lnTo>
                    <a:lnTo>
                      <a:pt x="631" y="383"/>
                    </a:lnTo>
                    <a:lnTo>
                      <a:pt x="631" y="380"/>
                    </a:lnTo>
                    <a:lnTo>
                      <a:pt x="633" y="380"/>
                    </a:lnTo>
                    <a:lnTo>
                      <a:pt x="634" y="381"/>
                    </a:lnTo>
                    <a:lnTo>
                      <a:pt x="633" y="384"/>
                    </a:lnTo>
                    <a:lnTo>
                      <a:pt x="631" y="388"/>
                    </a:lnTo>
                    <a:lnTo>
                      <a:pt x="633" y="391"/>
                    </a:lnTo>
                    <a:lnTo>
                      <a:pt x="634" y="394"/>
                    </a:lnTo>
                    <a:lnTo>
                      <a:pt x="638" y="400"/>
                    </a:lnTo>
                    <a:lnTo>
                      <a:pt x="641" y="399"/>
                    </a:lnTo>
                    <a:lnTo>
                      <a:pt x="641" y="403"/>
                    </a:lnTo>
                    <a:lnTo>
                      <a:pt x="642" y="403"/>
                    </a:lnTo>
                    <a:lnTo>
                      <a:pt x="642" y="405"/>
                    </a:lnTo>
                    <a:lnTo>
                      <a:pt x="642" y="406"/>
                    </a:lnTo>
                    <a:lnTo>
                      <a:pt x="643" y="410"/>
                    </a:lnTo>
                    <a:lnTo>
                      <a:pt x="645" y="414"/>
                    </a:lnTo>
                    <a:lnTo>
                      <a:pt x="646" y="416"/>
                    </a:lnTo>
                    <a:lnTo>
                      <a:pt x="647" y="417"/>
                    </a:lnTo>
                    <a:lnTo>
                      <a:pt x="650" y="417"/>
                    </a:lnTo>
                    <a:lnTo>
                      <a:pt x="651" y="419"/>
                    </a:lnTo>
                    <a:lnTo>
                      <a:pt x="654" y="425"/>
                    </a:lnTo>
                    <a:lnTo>
                      <a:pt x="654" y="428"/>
                    </a:lnTo>
                    <a:lnTo>
                      <a:pt x="654" y="430"/>
                    </a:lnTo>
                    <a:lnTo>
                      <a:pt x="655" y="430"/>
                    </a:lnTo>
                    <a:lnTo>
                      <a:pt x="658" y="430"/>
                    </a:lnTo>
                    <a:lnTo>
                      <a:pt x="661" y="430"/>
                    </a:lnTo>
                    <a:lnTo>
                      <a:pt x="665" y="428"/>
                    </a:lnTo>
                    <a:lnTo>
                      <a:pt x="666" y="428"/>
                    </a:lnTo>
                    <a:lnTo>
                      <a:pt x="667" y="427"/>
                    </a:lnTo>
                    <a:lnTo>
                      <a:pt x="666" y="425"/>
                    </a:lnTo>
                    <a:lnTo>
                      <a:pt x="667" y="421"/>
                    </a:lnTo>
                    <a:lnTo>
                      <a:pt x="670" y="414"/>
                    </a:lnTo>
                    <a:lnTo>
                      <a:pt x="670" y="408"/>
                    </a:lnTo>
                    <a:lnTo>
                      <a:pt x="670" y="402"/>
                    </a:lnTo>
                    <a:lnTo>
                      <a:pt x="670" y="399"/>
                    </a:lnTo>
                    <a:lnTo>
                      <a:pt x="665" y="386"/>
                    </a:lnTo>
                    <a:lnTo>
                      <a:pt x="663" y="381"/>
                    </a:lnTo>
                    <a:lnTo>
                      <a:pt x="662" y="377"/>
                    </a:lnTo>
                    <a:lnTo>
                      <a:pt x="662" y="372"/>
                    </a:lnTo>
                    <a:lnTo>
                      <a:pt x="662" y="369"/>
                    </a:lnTo>
                    <a:lnTo>
                      <a:pt x="661" y="366"/>
                    </a:lnTo>
                    <a:lnTo>
                      <a:pt x="655" y="358"/>
                    </a:lnTo>
                    <a:lnTo>
                      <a:pt x="651" y="347"/>
                    </a:lnTo>
                    <a:lnTo>
                      <a:pt x="649" y="333"/>
                    </a:lnTo>
                    <a:lnTo>
                      <a:pt x="649" y="331"/>
                    </a:lnTo>
                    <a:lnTo>
                      <a:pt x="649" y="326"/>
                    </a:lnTo>
                    <a:lnTo>
                      <a:pt x="651" y="325"/>
                    </a:lnTo>
                    <a:lnTo>
                      <a:pt x="651" y="320"/>
                    </a:lnTo>
                    <a:lnTo>
                      <a:pt x="653" y="319"/>
                    </a:lnTo>
                    <a:lnTo>
                      <a:pt x="655" y="311"/>
                    </a:lnTo>
                    <a:lnTo>
                      <a:pt x="658" y="308"/>
                    </a:lnTo>
                    <a:lnTo>
                      <a:pt x="658" y="306"/>
                    </a:lnTo>
                    <a:lnTo>
                      <a:pt x="661" y="304"/>
                    </a:lnTo>
                    <a:lnTo>
                      <a:pt x="662" y="304"/>
                    </a:lnTo>
                    <a:lnTo>
                      <a:pt x="663" y="303"/>
                    </a:lnTo>
                    <a:lnTo>
                      <a:pt x="662" y="301"/>
                    </a:lnTo>
                    <a:lnTo>
                      <a:pt x="661" y="300"/>
                    </a:lnTo>
                    <a:lnTo>
                      <a:pt x="662" y="298"/>
                    </a:lnTo>
                    <a:lnTo>
                      <a:pt x="666" y="298"/>
                    </a:lnTo>
                    <a:lnTo>
                      <a:pt x="670" y="298"/>
                    </a:lnTo>
                    <a:lnTo>
                      <a:pt x="671" y="298"/>
                    </a:lnTo>
                    <a:lnTo>
                      <a:pt x="678" y="293"/>
                    </a:lnTo>
                    <a:lnTo>
                      <a:pt x="679" y="292"/>
                    </a:lnTo>
                    <a:lnTo>
                      <a:pt x="681" y="290"/>
                    </a:lnTo>
                    <a:lnTo>
                      <a:pt x="682" y="289"/>
                    </a:lnTo>
                    <a:lnTo>
                      <a:pt x="685" y="289"/>
                    </a:lnTo>
                    <a:lnTo>
                      <a:pt x="685" y="286"/>
                    </a:lnTo>
                    <a:lnTo>
                      <a:pt x="685" y="284"/>
                    </a:lnTo>
                    <a:lnTo>
                      <a:pt x="686" y="284"/>
                    </a:lnTo>
                    <a:lnTo>
                      <a:pt x="687" y="281"/>
                    </a:lnTo>
                    <a:lnTo>
                      <a:pt x="690" y="278"/>
                    </a:lnTo>
                    <a:lnTo>
                      <a:pt x="694" y="276"/>
                    </a:lnTo>
                    <a:lnTo>
                      <a:pt x="695" y="275"/>
                    </a:lnTo>
                    <a:lnTo>
                      <a:pt x="700" y="275"/>
                    </a:lnTo>
                    <a:lnTo>
                      <a:pt x="704" y="271"/>
                    </a:lnTo>
                    <a:lnTo>
                      <a:pt x="706" y="270"/>
                    </a:lnTo>
                    <a:lnTo>
                      <a:pt x="708" y="268"/>
                    </a:lnTo>
                    <a:lnTo>
                      <a:pt x="710" y="265"/>
                    </a:lnTo>
                    <a:lnTo>
                      <a:pt x="711" y="264"/>
                    </a:lnTo>
                    <a:lnTo>
                      <a:pt x="716" y="262"/>
                    </a:lnTo>
                    <a:lnTo>
                      <a:pt x="722" y="262"/>
                    </a:lnTo>
                    <a:lnTo>
                      <a:pt x="727" y="259"/>
                    </a:lnTo>
                    <a:lnTo>
                      <a:pt x="727" y="257"/>
                    </a:lnTo>
                    <a:lnTo>
                      <a:pt x="727" y="256"/>
                    </a:lnTo>
                    <a:lnTo>
                      <a:pt x="724" y="256"/>
                    </a:lnTo>
                    <a:lnTo>
                      <a:pt x="723" y="256"/>
                    </a:lnTo>
                    <a:lnTo>
                      <a:pt x="723" y="254"/>
                    </a:lnTo>
                    <a:lnTo>
                      <a:pt x="724" y="253"/>
                    </a:lnTo>
                    <a:lnTo>
                      <a:pt x="724" y="251"/>
                    </a:lnTo>
                    <a:lnTo>
                      <a:pt x="726" y="251"/>
                    </a:lnTo>
                    <a:lnTo>
                      <a:pt x="724" y="249"/>
                    </a:lnTo>
                    <a:lnTo>
                      <a:pt x="720" y="248"/>
                    </a:lnTo>
                    <a:lnTo>
                      <a:pt x="724" y="248"/>
                    </a:lnTo>
                    <a:lnTo>
                      <a:pt x="726" y="246"/>
                    </a:lnTo>
                    <a:lnTo>
                      <a:pt x="727" y="248"/>
                    </a:lnTo>
                    <a:lnTo>
                      <a:pt x="728" y="249"/>
                    </a:lnTo>
                    <a:lnTo>
                      <a:pt x="731" y="249"/>
                    </a:lnTo>
                    <a:lnTo>
                      <a:pt x="732" y="248"/>
                    </a:lnTo>
                    <a:lnTo>
                      <a:pt x="735" y="245"/>
                    </a:lnTo>
                    <a:lnTo>
                      <a:pt x="736" y="245"/>
                    </a:lnTo>
                    <a:lnTo>
                      <a:pt x="736" y="242"/>
                    </a:lnTo>
                    <a:lnTo>
                      <a:pt x="736" y="240"/>
                    </a:lnTo>
                    <a:lnTo>
                      <a:pt x="735" y="238"/>
                    </a:lnTo>
                    <a:lnTo>
                      <a:pt x="734" y="240"/>
                    </a:lnTo>
                    <a:lnTo>
                      <a:pt x="732" y="243"/>
                    </a:lnTo>
                    <a:lnTo>
                      <a:pt x="732" y="242"/>
                    </a:lnTo>
                    <a:lnTo>
                      <a:pt x="731" y="238"/>
                    </a:lnTo>
                    <a:lnTo>
                      <a:pt x="724" y="240"/>
                    </a:lnTo>
                    <a:lnTo>
                      <a:pt x="723" y="238"/>
                    </a:lnTo>
                    <a:lnTo>
                      <a:pt x="723" y="237"/>
                    </a:lnTo>
                    <a:lnTo>
                      <a:pt x="723" y="234"/>
                    </a:lnTo>
                    <a:lnTo>
                      <a:pt x="723" y="232"/>
                    </a:lnTo>
                    <a:lnTo>
                      <a:pt x="724" y="235"/>
                    </a:lnTo>
                    <a:lnTo>
                      <a:pt x="726" y="237"/>
                    </a:lnTo>
                    <a:lnTo>
                      <a:pt x="727" y="237"/>
                    </a:lnTo>
                    <a:lnTo>
                      <a:pt x="731" y="235"/>
                    </a:lnTo>
                    <a:lnTo>
                      <a:pt x="732" y="234"/>
                    </a:lnTo>
                    <a:lnTo>
                      <a:pt x="734" y="234"/>
                    </a:lnTo>
                    <a:lnTo>
                      <a:pt x="735" y="234"/>
                    </a:lnTo>
                    <a:lnTo>
                      <a:pt x="736" y="237"/>
                    </a:lnTo>
                    <a:lnTo>
                      <a:pt x="736" y="235"/>
                    </a:lnTo>
                    <a:lnTo>
                      <a:pt x="735" y="234"/>
                    </a:lnTo>
                    <a:lnTo>
                      <a:pt x="735" y="232"/>
                    </a:lnTo>
                    <a:lnTo>
                      <a:pt x="734" y="231"/>
                    </a:lnTo>
                    <a:lnTo>
                      <a:pt x="734" y="229"/>
                    </a:lnTo>
                    <a:lnTo>
                      <a:pt x="735" y="226"/>
                    </a:lnTo>
                    <a:lnTo>
                      <a:pt x="734" y="221"/>
                    </a:lnTo>
                    <a:lnTo>
                      <a:pt x="730" y="221"/>
                    </a:lnTo>
                    <a:lnTo>
                      <a:pt x="728" y="221"/>
                    </a:lnTo>
                    <a:lnTo>
                      <a:pt x="727" y="221"/>
                    </a:lnTo>
                    <a:lnTo>
                      <a:pt x="726" y="220"/>
                    </a:lnTo>
                    <a:lnTo>
                      <a:pt x="726" y="218"/>
                    </a:lnTo>
                    <a:lnTo>
                      <a:pt x="728" y="218"/>
                    </a:lnTo>
                    <a:lnTo>
                      <a:pt x="730" y="218"/>
                    </a:lnTo>
                    <a:lnTo>
                      <a:pt x="728" y="216"/>
                    </a:lnTo>
                    <a:lnTo>
                      <a:pt x="727" y="216"/>
                    </a:lnTo>
                    <a:lnTo>
                      <a:pt x="727" y="215"/>
                    </a:lnTo>
                    <a:lnTo>
                      <a:pt x="727" y="213"/>
                    </a:lnTo>
                    <a:lnTo>
                      <a:pt x="728" y="213"/>
                    </a:lnTo>
                    <a:lnTo>
                      <a:pt x="730" y="213"/>
                    </a:lnTo>
                    <a:lnTo>
                      <a:pt x="728" y="212"/>
                    </a:lnTo>
                    <a:lnTo>
                      <a:pt x="727" y="210"/>
                    </a:lnTo>
                    <a:lnTo>
                      <a:pt x="727" y="209"/>
                    </a:lnTo>
                    <a:lnTo>
                      <a:pt x="728" y="205"/>
                    </a:lnTo>
                    <a:lnTo>
                      <a:pt x="728" y="202"/>
                    </a:lnTo>
                    <a:lnTo>
                      <a:pt x="727" y="201"/>
                    </a:lnTo>
                    <a:lnTo>
                      <a:pt x="723" y="199"/>
                    </a:lnTo>
                    <a:lnTo>
                      <a:pt x="720" y="199"/>
                    </a:lnTo>
                    <a:lnTo>
                      <a:pt x="718" y="196"/>
                    </a:lnTo>
                    <a:lnTo>
                      <a:pt x="714" y="194"/>
                    </a:lnTo>
                    <a:lnTo>
                      <a:pt x="712" y="194"/>
                    </a:lnTo>
                    <a:lnTo>
                      <a:pt x="712" y="193"/>
                    </a:lnTo>
                    <a:lnTo>
                      <a:pt x="714" y="191"/>
                    </a:lnTo>
                    <a:lnTo>
                      <a:pt x="715" y="191"/>
                    </a:lnTo>
                    <a:lnTo>
                      <a:pt x="714" y="193"/>
                    </a:lnTo>
                    <a:lnTo>
                      <a:pt x="715" y="194"/>
                    </a:lnTo>
                    <a:lnTo>
                      <a:pt x="716" y="194"/>
                    </a:lnTo>
                    <a:lnTo>
                      <a:pt x="719" y="196"/>
                    </a:lnTo>
                    <a:lnTo>
                      <a:pt x="722" y="196"/>
                    </a:lnTo>
                    <a:lnTo>
                      <a:pt x="722" y="198"/>
                    </a:lnTo>
                    <a:lnTo>
                      <a:pt x="724" y="198"/>
                    </a:lnTo>
                    <a:lnTo>
                      <a:pt x="726" y="199"/>
                    </a:lnTo>
                    <a:lnTo>
                      <a:pt x="727" y="199"/>
                    </a:lnTo>
                    <a:lnTo>
                      <a:pt x="727" y="196"/>
                    </a:lnTo>
                    <a:lnTo>
                      <a:pt x="724" y="194"/>
                    </a:lnTo>
                    <a:lnTo>
                      <a:pt x="726" y="194"/>
                    </a:lnTo>
                    <a:lnTo>
                      <a:pt x="726" y="193"/>
                    </a:lnTo>
                    <a:lnTo>
                      <a:pt x="726" y="191"/>
                    </a:lnTo>
                    <a:lnTo>
                      <a:pt x="724" y="190"/>
                    </a:lnTo>
                    <a:lnTo>
                      <a:pt x="726" y="182"/>
                    </a:lnTo>
                    <a:lnTo>
                      <a:pt x="724" y="180"/>
                    </a:lnTo>
                    <a:lnTo>
                      <a:pt x="727" y="179"/>
                    </a:lnTo>
                    <a:lnTo>
                      <a:pt x="731" y="177"/>
                    </a:lnTo>
                    <a:lnTo>
                      <a:pt x="731" y="176"/>
                    </a:lnTo>
                    <a:lnTo>
                      <a:pt x="732" y="174"/>
                    </a:lnTo>
                    <a:lnTo>
                      <a:pt x="734" y="174"/>
                    </a:lnTo>
                    <a:lnTo>
                      <a:pt x="734" y="176"/>
                    </a:lnTo>
                    <a:lnTo>
                      <a:pt x="734" y="177"/>
                    </a:lnTo>
                    <a:lnTo>
                      <a:pt x="732" y="177"/>
                    </a:lnTo>
                    <a:lnTo>
                      <a:pt x="731" y="179"/>
                    </a:lnTo>
                    <a:lnTo>
                      <a:pt x="730" y="179"/>
                    </a:lnTo>
                    <a:lnTo>
                      <a:pt x="730" y="180"/>
                    </a:lnTo>
                    <a:lnTo>
                      <a:pt x="731" y="182"/>
                    </a:lnTo>
                    <a:lnTo>
                      <a:pt x="731" y="183"/>
                    </a:lnTo>
                    <a:lnTo>
                      <a:pt x="728" y="185"/>
                    </a:lnTo>
                    <a:lnTo>
                      <a:pt x="730" y="187"/>
                    </a:lnTo>
                    <a:lnTo>
                      <a:pt x="731" y="187"/>
                    </a:lnTo>
                    <a:lnTo>
                      <a:pt x="731" y="188"/>
                    </a:lnTo>
                    <a:lnTo>
                      <a:pt x="731" y="190"/>
                    </a:lnTo>
                    <a:lnTo>
                      <a:pt x="730" y="191"/>
                    </a:lnTo>
                    <a:lnTo>
                      <a:pt x="728" y="193"/>
                    </a:lnTo>
                    <a:lnTo>
                      <a:pt x="730" y="194"/>
                    </a:lnTo>
                    <a:lnTo>
                      <a:pt x="731" y="196"/>
                    </a:lnTo>
                    <a:lnTo>
                      <a:pt x="734" y="196"/>
                    </a:lnTo>
                    <a:lnTo>
                      <a:pt x="735" y="198"/>
                    </a:lnTo>
                    <a:lnTo>
                      <a:pt x="736" y="199"/>
                    </a:lnTo>
                    <a:lnTo>
                      <a:pt x="736" y="202"/>
                    </a:lnTo>
                    <a:lnTo>
                      <a:pt x="738" y="202"/>
                    </a:lnTo>
                    <a:lnTo>
                      <a:pt x="738" y="204"/>
                    </a:lnTo>
                    <a:lnTo>
                      <a:pt x="736" y="204"/>
                    </a:lnTo>
                    <a:lnTo>
                      <a:pt x="735" y="205"/>
                    </a:lnTo>
                    <a:lnTo>
                      <a:pt x="732" y="212"/>
                    </a:lnTo>
                    <a:lnTo>
                      <a:pt x="732" y="213"/>
                    </a:lnTo>
                    <a:lnTo>
                      <a:pt x="734" y="216"/>
                    </a:lnTo>
                    <a:lnTo>
                      <a:pt x="735" y="216"/>
                    </a:lnTo>
                    <a:lnTo>
                      <a:pt x="736" y="216"/>
                    </a:lnTo>
                    <a:lnTo>
                      <a:pt x="738" y="215"/>
                    </a:lnTo>
                    <a:lnTo>
                      <a:pt x="739" y="209"/>
                    </a:lnTo>
                    <a:lnTo>
                      <a:pt x="743" y="201"/>
                    </a:lnTo>
                    <a:lnTo>
                      <a:pt x="743" y="199"/>
                    </a:lnTo>
                    <a:lnTo>
                      <a:pt x="746" y="196"/>
                    </a:lnTo>
                    <a:lnTo>
                      <a:pt x="747" y="194"/>
                    </a:lnTo>
                    <a:lnTo>
                      <a:pt x="747" y="193"/>
                    </a:lnTo>
                    <a:lnTo>
                      <a:pt x="746" y="188"/>
                    </a:lnTo>
                    <a:lnTo>
                      <a:pt x="743" y="183"/>
                    </a:lnTo>
                    <a:lnTo>
                      <a:pt x="739" y="177"/>
                    </a:lnTo>
                    <a:lnTo>
                      <a:pt x="739" y="176"/>
                    </a:lnTo>
                    <a:lnTo>
                      <a:pt x="739" y="174"/>
                    </a:lnTo>
                    <a:lnTo>
                      <a:pt x="742" y="176"/>
                    </a:lnTo>
                    <a:lnTo>
                      <a:pt x="743" y="177"/>
                    </a:lnTo>
                    <a:lnTo>
                      <a:pt x="746" y="179"/>
                    </a:lnTo>
                    <a:lnTo>
                      <a:pt x="747" y="180"/>
                    </a:lnTo>
                    <a:lnTo>
                      <a:pt x="750" y="180"/>
                    </a:lnTo>
                    <a:lnTo>
                      <a:pt x="750" y="183"/>
                    </a:lnTo>
                    <a:lnTo>
                      <a:pt x="750" y="185"/>
                    </a:lnTo>
                    <a:lnTo>
                      <a:pt x="752" y="182"/>
                    </a:lnTo>
                    <a:lnTo>
                      <a:pt x="755" y="177"/>
                    </a:lnTo>
                    <a:lnTo>
                      <a:pt x="756" y="176"/>
                    </a:lnTo>
                    <a:lnTo>
                      <a:pt x="758" y="174"/>
                    </a:lnTo>
                    <a:lnTo>
                      <a:pt x="759" y="173"/>
                    </a:lnTo>
                    <a:lnTo>
                      <a:pt x="760" y="173"/>
                    </a:lnTo>
                    <a:lnTo>
                      <a:pt x="760" y="168"/>
                    </a:lnTo>
                    <a:lnTo>
                      <a:pt x="762" y="166"/>
                    </a:lnTo>
                    <a:lnTo>
                      <a:pt x="762" y="168"/>
                    </a:lnTo>
                    <a:lnTo>
                      <a:pt x="763" y="166"/>
                    </a:lnTo>
                    <a:lnTo>
                      <a:pt x="764" y="163"/>
                    </a:lnTo>
                    <a:lnTo>
                      <a:pt x="764" y="162"/>
                    </a:lnTo>
                    <a:lnTo>
                      <a:pt x="763" y="160"/>
                    </a:lnTo>
                    <a:lnTo>
                      <a:pt x="762" y="158"/>
                    </a:lnTo>
                    <a:lnTo>
                      <a:pt x="760" y="158"/>
                    </a:lnTo>
                    <a:lnTo>
                      <a:pt x="760" y="157"/>
                    </a:lnTo>
                    <a:lnTo>
                      <a:pt x="760" y="155"/>
                    </a:lnTo>
                    <a:lnTo>
                      <a:pt x="762" y="154"/>
                    </a:lnTo>
                    <a:lnTo>
                      <a:pt x="764" y="151"/>
                    </a:lnTo>
                    <a:lnTo>
                      <a:pt x="766" y="151"/>
                    </a:lnTo>
                    <a:lnTo>
                      <a:pt x="767" y="149"/>
                    </a:lnTo>
                    <a:lnTo>
                      <a:pt x="771" y="147"/>
                    </a:lnTo>
                    <a:lnTo>
                      <a:pt x="774" y="146"/>
                    </a:lnTo>
                    <a:lnTo>
                      <a:pt x="776" y="146"/>
                    </a:lnTo>
                    <a:lnTo>
                      <a:pt x="778" y="144"/>
                    </a:lnTo>
                    <a:lnTo>
                      <a:pt x="780" y="143"/>
                    </a:lnTo>
                    <a:lnTo>
                      <a:pt x="784" y="144"/>
                    </a:lnTo>
                    <a:lnTo>
                      <a:pt x="787" y="143"/>
                    </a:lnTo>
                    <a:lnTo>
                      <a:pt x="795" y="143"/>
                    </a:lnTo>
                    <a:lnTo>
                      <a:pt x="800" y="141"/>
                    </a:lnTo>
                    <a:lnTo>
                      <a:pt x="803" y="140"/>
                    </a:lnTo>
                    <a:lnTo>
                      <a:pt x="804" y="136"/>
                    </a:lnTo>
                    <a:lnTo>
                      <a:pt x="805" y="136"/>
                    </a:lnTo>
                    <a:lnTo>
                      <a:pt x="805" y="140"/>
                    </a:lnTo>
                    <a:lnTo>
                      <a:pt x="807" y="140"/>
                    </a:lnTo>
                    <a:lnTo>
                      <a:pt x="809" y="138"/>
                    </a:lnTo>
                    <a:lnTo>
                      <a:pt x="813" y="136"/>
                    </a:lnTo>
                    <a:lnTo>
                      <a:pt x="815" y="136"/>
                    </a:lnTo>
                    <a:lnTo>
                      <a:pt x="815" y="138"/>
                    </a:lnTo>
                    <a:lnTo>
                      <a:pt x="816" y="138"/>
                    </a:lnTo>
                    <a:lnTo>
                      <a:pt x="820" y="138"/>
                    </a:lnTo>
                    <a:lnTo>
                      <a:pt x="821" y="138"/>
                    </a:lnTo>
                    <a:lnTo>
                      <a:pt x="824" y="136"/>
                    </a:lnTo>
                    <a:lnTo>
                      <a:pt x="825" y="135"/>
                    </a:lnTo>
                    <a:lnTo>
                      <a:pt x="824" y="132"/>
                    </a:lnTo>
                    <a:lnTo>
                      <a:pt x="823" y="132"/>
                    </a:lnTo>
                    <a:lnTo>
                      <a:pt x="823" y="135"/>
                    </a:lnTo>
                    <a:lnTo>
                      <a:pt x="821" y="136"/>
                    </a:lnTo>
                    <a:lnTo>
                      <a:pt x="819" y="135"/>
                    </a:lnTo>
                    <a:lnTo>
                      <a:pt x="816" y="133"/>
                    </a:lnTo>
                    <a:lnTo>
                      <a:pt x="815" y="132"/>
                    </a:lnTo>
                    <a:lnTo>
                      <a:pt x="813" y="130"/>
                    </a:lnTo>
                    <a:lnTo>
                      <a:pt x="813" y="129"/>
                    </a:lnTo>
                    <a:lnTo>
                      <a:pt x="812" y="127"/>
                    </a:lnTo>
                    <a:lnTo>
                      <a:pt x="809" y="125"/>
                    </a:lnTo>
                    <a:lnTo>
                      <a:pt x="808" y="125"/>
                    </a:lnTo>
                    <a:lnTo>
                      <a:pt x="809" y="124"/>
                    </a:lnTo>
                    <a:lnTo>
                      <a:pt x="809" y="122"/>
                    </a:lnTo>
                    <a:lnTo>
                      <a:pt x="811" y="122"/>
                    </a:lnTo>
                    <a:lnTo>
                      <a:pt x="812" y="121"/>
                    </a:lnTo>
                    <a:lnTo>
                      <a:pt x="813" y="121"/>
                    </a:lnTo>
                    <a:lnTo>
                      <a:pt x="811" y="118"/>
                    </a:lnTo>
                    <a:lnTo>
                      <a:pt x="809" y="114"/>
                    </a:lnTo>
                    <a:lnTo>
                      <a:pt x="811" y="111"/>
                    </a:lnTo>
                    <a:lnTo>
                      <a:pt x="815" y="108"/>
                    </a:lnTo>
                    <a:lnTo>
                      <a:pt x="819" y="105"/>
                    </a:lnTo>
                    <a:lnTo>
                      <a:pt x="820" y="103"/>
                    </a:lnTo>
                    <a:lnTo>
                      <a:pt x="820" y="100"/>
                    </a:lnTo>
                    <a:lnTo>
                      <a:pt x="823" y="99"/>
                    </a:lnTo>
                    <a:lnTo>
                      <a:pt x="824" y="97"/>
                    </a:lnTo>
                    <a:lnTo>
                      <a:pt x="825" y="99"/>
                    </a:lnTo>
                    <a:lnTo>
                      <a:pt x="827" y="100"/>
                    </a:lnTo>
                    <a:lnTo>
                      <a:pt x="828" y="99"/>
                    </a:lnTo>
                    <a:lnTo>
                      <a:pt x="828" y="97"/>
                    </a:lnTo>
                    <a:lnTo>
                      <a:pt x="829" y="97"/>
                    </a:lnTo>
                    <a:lnTo>
                      <a:pt x="831" y="97"/>
                    </a:lnTo>
                    <a:lnTo>
                      <a:pt x="832" y="97"/>
                    </a:lnTo>
                    <a:lnTo>
                      <a:pt x="833" y="96"/>
                    </a:lnTo>
                    <a:lnTo>
                      <a:pt x="835" y="94"/>
                    </a:lnTo>
                    <a:lnTo>
                      <a:pt x="836" y="96"/>
                    </a:lnTo>
                    <a:lnTo>
                      <a:pt x="837" y="92"/>
                    </a:lnTo>
                    <a:lnTo>
                      <a:pt x="839" y="91"/>
                    </a:lnTo>
                    <a:lnTo>
                      <a:pt x="839" y="89"/>
                    </a:lnTo>
                    <a:lnTo>
                      <a:pt x="840" y="88"/>
                    </a:lnTo>
                    <a:lnTo>
                      <a:pt x="841" y="86"/>
                    </a:lnTo>
                    <a:lnTo>
                      <a:pt x="843" y="86"/>
                    </a:lnTo>
                    <a:lnTo>
                      <a:pt x="843" y="88"/>
                    </a:lnTo>
                    <a:lnTo>
                      <a:pt x="844" y="89"/>
                    </a:lnTo>
                    <a:lnTo>
                      <a:pt x="847" y="89"/>
                    </a:lnTo>
                    <a:lnTo>
                      <a:pt x="848" y="91"/>
                    </a:lnTo>
                    <a:lnTo>
                      <a:pt x="849" y="91"/>
                    </a:lnTo>
                    <a:lnTo>
                      <a:pt x="851" y="89"/>
                    </a:lnTo>
                    <a:lnTo>
                      <a:pt x="853" y="88"/>
                    </a:lnTo>
                    <a:lnTo>
                      <a:pt x="855" y="88"/>
                    </a:lnTo>
                    <a:lnTo>
                      <a:pt x="856" y="88"/>
                    </a:lnTo>
                    <a:lnTo>
                      <a:pt x="856" y="86"/>
                    </a:lnTo>
                    <a:lnTo>
                      <a:pt x="860" y="85"/>
                    </a:lnTo>
                    <a:lnTo>
                      <a:pt x="861" y="85"/>
                    </a:lnTo>
                    <a:lnTo>
                      <a:pt x="863" y="85"/>
                    </a:lnTo>
                    <a:lnTo>
                      <a:pt x="864" y="85"/>
                    </a:lnTo>
                    <a:lnTo>
                      <a:pt x="865" y="83"/>
                    </a:lnTo>
                    <a:lnTo>
                      <a:pt x="867" y="83"/>
                    </a:lnTo>
                    <a:lnTo>
                      <a:pt x="869" y="81"/>
                    </a:lnTo>
                    <a:lnTo>
                      <a:pt x="869" y="8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44" name="Freeform 223"/>
              <p:cNvSpPr>
                <a:spLocks/>
              </p:cNvSpPr>
              <p:nvPr/>
            </p:nvSpPr>
            <p:spPr bwMode="auto">
              <a:xfrm>
                <a:off x="1679864" y="2788104"/>
                <a:ext cx="522111" cy="502104"/>
              </a:xfrm>
              <a:custGeom>
                <a:avLst/>
                <a:gdLst/>
                <a:ahLst/>
                <a:cxnLst>
                  <a:cxn ang="0">
                    <a:pos x="29" y="9"/>
                  </a:cxn>
                  <a:cxn ang="0">
                    <a:pos x="26" y="5"/>
                  </a:cxn>
                  <a:cxn ang="0">
                    <a:pos x="13" y="3"/>
                  </a:cxn>
                  <a:cxn ang="0">
                    <a:pos x="0" y="3"/>
                  </a:cxn>
                  <a:cxn ang="0">
                    <a:pos x="4" y="11"/>
                  </a:cxn>
                  <a:cxn ang="0">
                    <a:pos x="10" y="24"/>
                  </a:cxn>
                  <a:cxn ang="0">
                    <a:pos x="10" y="28"/>
                  </a:cxn>
                  <a:cxn ang="0">
                    <a:pos x="13" y="33"/>
                  </a:cxn>
                  <a:cxn ang="0">
                    <a:pos x="10" y="35"/>
                  </a:cxn>
                  <a:cxn ang="0">
                    <a:pos x="20" y="38"/>
                  </a:cxn>
                  <a:cxn ang="0">
                    <a:pos x="13" y="39"/>
                  </a:cxn>
                  <a:cxn ang="0">
                    <a:pos x="12" y="46"/>
                  </a:cxn>
                  <a:cxn ang="0">
                    <a:pos x="12" y="52"/>
                  </a:cxn>
                  <a:cxn ang="0">
                    <a:pos x="9" y="75"/>
                  </a:cxn>
                  <a:cxn ang="0">
                    <a:pos x="9" y="88"/>
                  </a:cxn>
                  <a:cxn ang="0">
                    <a:pos x="5" y="102"/>
                  </a:cxn>
                  <a:cxn ang="0">
                    <a:pos x="10" y="124"/>
                  </a:cxn>
                  <a:cxn ang="0">
                    <a:pos x="7" y="140"/>
                  </a:cxn>
                  <a:cxn ang="0">
                    <a:pos x="14" y="154"/>
                  </a:cxn>
                  <a:cxn ang="0">
                    <a:pos x="17" y="170"/>
                  </a:cxn>
                  <a:cxn ang="0">
                    <a:pos x="26" y="181"/>
                  </a:cxn>
                  <a:cxn ang="0">
                    <a:pos x="30" y="185"/>
                  </a:cxn>
                  <a:cxn ang="0">
                    <a:pos x="34" y="182"/>
                  </a:cxn>
                  <a:cxn ang="0">
                    <a:pos x="37" y="184"/>
                  </a:cxn>
                  <a:cxn ang="0">
                    <a:pos x="40" y="193"/>
                  </a:cxn>
                  <a:cxn ang="0">
                    <a:pos x="34" y="188"/>
                  </a:cxn>
                  <a:cxn ang="0">
                    <a:pos x="37" y="199"/>
                  </a:cxn>
                  <a:cxn ang="0">
                    <a:pos x="44" y="209"/>
                  </a:cxn>
                  <a:cxn ang="0">
                    <a:pos x="49" y="221"/>
                  </a:cxn>
                  <a:cxn ang="0">
                    <a:pos x="58" y="234"/>
                  </a:cxn>
                  <a:cxn ang="0">
                    <a:pos x="62" y="242"/>
                  </a:cxn>
                  <a:cxn ang="0">
                    <a:pos x="70" y="248"/>
                  </a:cxn>
                  <a:cxn ang="0">
                    <a:pos x="80" y="250"/>
                  </a:cxn>
                  <a:cxn ang="0">
                    <a:pos x="89" y="256"/>
                  </a:cxn>
                  <a:cxn ang="0">
                    <a:pos x="93" y="256"/>
                  </a:cxn>
                  <a:cxn ang="0">
                    <a:pos x="104" y="262"/>
                  </a:cxn>
                  <a:cxn ang="0">
                    <a:pos x="113" y="273"/>
                  </a:cxn>
                  <a:cxn ang="0">
                    <a:pos x="149" y="281"/>
                  </a:cxn>
                  <a:cxn ang="0">
                    <a:pos x="247" y="295"/>
                  </a:cxn>
                  <a:cxn ang="0">
                    <a:pos x="278" y="300"/>
                  </a:cxn>
                  <a:cxn ang="0">
                    <a:pos x="296" y="316"/>
                  </a:cxn>
                  <a:cxn ang="0">
                    <a:pos x="316" y="344"/>
                  </a:cxn>
                  <a:cxn ang="0">
                    <a:pos x="336" y="331"/>
                  </a:cxn>
                  <a:cxn ang="0">
                    <a:pos x="356" y="341"/>
                  </a:cxn>
                  <a:cxn ang="0">
                    <a:pos x="372" y="366"/>
                  </a:cxn>
                  <a:cxn ang="0">
                    <a:pos x="389" y="394"/>
                  </a:cxn>
                  <a:cxn ang="0">
                    <a:pos x="411" y="400"/>
                  </a:cxn>
                  <a:cxn ang="0">
                    <a:pos x="412" y="394"/>
                  </a:cxn>
                  <a:cxn ang="0">
                    <a:pos x="411" y="382"/>
                  </a:cxn>
                </a:cxnLst>
                <a:rect l="0" t="0" r="r" b="b"/>
                <a:pathLst>
                  <a:path w="415" h="400">
                    <a:moveTo>
                      <a:pt x="25" y="17"/>
                    </a:moveTo>
                    <a:lnTo>
                      <a:pt x="25" y="14"/>
                    </a:lnTo>
                    <a:lnTo>
                      <a:pt x="28" y="9"/>
                    </a:lnTo>
                    <a:lnTo>
                      <a:pt x="29" y="9"/>
                    </a:lnTo>
                    <a:lnTo>
                      <a:pt x="30" y="8"/>
                    </a:lnTo>
                    <a:lnTo>
                      <a:pt x="30" y="6"/>
                    </a:lnTo>
                    <a:lnTo>
                      <a:pt x="30" y="5"/>
                    </a:lnTo>
                    <a:lnTo>
                      <a:pt x="26" y="5"/>
                    </a:lnTo>
                    <a:lnTo>
                      <a:pt x="22" y="3"/>
                    </a:lnTo>
                    <a:lnTo>
                      <a:pt x="18" y="3"/>
                    </a:lnTo>
                    <a:lnTo>
                      <a:pt x="16" y="3"/>
                    </a:lnTo>
                    <a:lnTo>
                      <a:pt x="13" y="3"/>
                    </a:lnTo>
                    <a:lnTo>
                      <a:pt x="5" y="0"/>
                    </a:lnTo>
                    <a:lnTo>
                      <a:pt x="3" y="0"/>
                    </a:lnTo>
                    <a:lnTo>
                      <a:pt x="1" y="0"/>
                    </a:lnTo>
                    <a:lnTo>
                      <a:pt x="0" y="3"/>
                    </a:lnTo>
                    <a:lnTo>
                      <a:pt x="0" y="5"/>
                    </a:lnTo>
                    <a:lnTo>
                      <a:pt x="0" y="6"/>
                    </a:lnTo>
                    <a:lnTo>
                      <a:pt x="1" y="8"/>
                    </a:lnTo>
                    <a:lnTo>
                      <a:pt x="4" y="11"/>
                    </a:lnTo>
                    <a:lnTo>
                      <a:pt x="5" y="14"/>
                    </a:lnTo>
                    <a:lnTo>
                      <a:pt x="8" y="20"/>
                    </a:lnTo>
                    <a:lnTo>
                      <a:pt x="9" y="24"/>
                    </a:lnTo>
                    <a:lnTo>
                      <a:pt x="10" y="24"/>
                    </a:lnTo>
                    <a:lnTo>
                      <a:pt x="12" y="24"/>
                    </a:lnTo>
                    <a:lnTo>
                      <a:pt x="10" y="25"/>
                    </a:lnTo>
                    <a:lnTo>
                      <a:pt x="10" y="27"/>
                    </a:lnTo>
                    <a:lnTo>
                      <a:pt x="10" y="28"/>
                    </a:lnTo>
                    <a:lnTo>
                      <a:pt x="12" y="28"/>
                    </a:lnTo>
                    <a:lnTo>
                      <a:pt x="13" y="30"/>
                    </a:lnTo>
                    <a:lnTo>
                      <a:pt x="12" y="31"/>
                    </a:lnTo>
                    <a:lnTo>
                      <a:pt x="13" y="33"/>
                    </a:lnTo>
                    <a:lnTo>
                      <a:pt x="12" y="35"/>
                    </a:lnTo>
                    <a:lnTo>
                      <a:pt x="12" y="31"/>
                    </a:lnTo>
                    <a:lnTo>
                      <a:pt x="10" y="31"/>
                    </a:lnTo>
                    <a:lnTo>
                      <a:pt x="10" y="35"/>
                    </a:lnTo>
                    <a:lnTo>
                      <a:pt x="10" y="36"/>
                    </a:lnTo>
                    <a:lnTo>
                      <a:pt x="13" y="38"/>
                    </a:lnTo>
                    <a:lnTo>
                      <a:pt x="18" y="36"/>
                    </a:lnTo>
                    <a:lnTo>
                      <a:pt x="20" y="38"/>
                    </a:lnTo>
                    <a:lnTo>
                      <a:pt x="22" y="39"/>
                    </a:lnTo>
                    <a:lnTo>
                      <a:pt x="21" y="39"/>
                    </a:lnTo>
                    <a:lnTo>
                      <a:pt x="18" y="39"/>
                    </a:lnTo>
                    <a:lnTo>
                      <a:pt x="13" y="39"/>
                    </a:lnTo>
                    <a:lnTo>
                      <a:pt x="12" y="39"/>
                    </a:lnTo>
                    <a:lnTo>
                      <a:pt x="12" y="41"/>
                    </a:lnTo>
                    <a:lnTo>
                      <a:pt x="12" y="44"/>
                    </a:lnTo>
                    <a:lnTo>
                      <a:pt x="12" y="46"/>
                    </a:lnTo>
                    <a:lnTo>
                      <a:pt x="13" y="47"/>
                    </a:lnTo>
                    <a:lnTo>
                      <a:pt x="12" y="49"/>
                    </a:lnTo>
                    <a:lnTo>
                      <a:pt x="12" y="50"/>
                    </a:lnTo>
                    <a:lnTo>
                      <a:pt x="12" y="52"/>
                    </a:lnTo>
                    <a:lnTo>
                      <a:pt x="10" y="60"/>
                    </a:lnTo>
                    <a:lnTo>
                      <a:pt x="10" y="63"/>
                    </a:lnTo>
                    <a:lnTo>
                      <a:pt x="10" y="72"/>
                    </a:lnTo>
                    <a:lnTo>
                      <a:pt x="9" y="75"/>
                    </a:lnTo>
                    <a:lnTo>
                      <a:pt x="9" y="79"/>
                    </a:lnTo>
                    <a:lnTo>
                      <a:pt x="8" y="85"/>
                    </a:lnTo>
                    <a:lnTo>
                      <a:pt x="8" y="86"/>
                    </a:lnTo>
                    <a:lnTo>
                      <a:pt x="9" y="88"/>
                    </a:lnTo>
                    <a:lnTo>
                      <a:pt x="7" y="90"/>
                    </a:lnTo>
                    <a:lnTo>
                      <a:pt x="5" y="91"/>
                    </a:lnTo>
                    <a:lnTo>
                      <a:pt x="4" y="97"/>
                    </a:lnTo>
                    <a:lnTo>
                      <a:pt x="5" y="102"/>
                    </a:lnTo>
                    <a:lnTo>
                      <a:pt x="5" y="108"/>
                    </a:lnTo>
                    <a:lnTo>
                      <a:pt x="8" y="113"/>
                    </a:lnTo>
                    <a:lnTo>
                      <a:pt x="8" y="116"/>
                    </a:lnTo>
                    <a:lnTo>
                      <a:pt x="10" y="124"/>
                    </a:lnTo>
                    <a:lnTo>
                      <a:pt x="9" y="130"/>
                    </a:lnTo>
                    <a:lnTo>
                      <a:pt x="9" y="135"/>
                    </a:lnTo>
                    <a:lnTo>
                      <a:pt x="8" y="138"/>
                    </a:lnTo>
                    <a:lnTo>
                      <a:pt x="7" y="140"/>
                    </a:lnTo>
                    <a:lnTo>
                      <a:pt x="7" y="141"/>
                    </a:lnTo>
                    <a:lnTo>
                      <a:pt x="7" y="143"/>
                    </a:lnTo>
                    <a:lnTo>
                      <a:pt x="8" y="145"/>
                    </a:lnTo>
                    <a:lnTo>
                      <a:pt x="14" y="154"/>
                    </a:lnTo>
                    <a:lnTo>
                      <a:pt x="14" y="156"/>
                    </a:lnTo>
                    <a:lnTo>
                      <a:pt x="14" y="157"/>
                    </a:lnTo>
                    <a:lnTo>
                      <a:pt x="14" y="160"/>
                    </a:lnTo>
                    <a:lnTo>
                      <a:pt x="17" y="170"/>
                    </a:lnTo>
                    <a:lnTo>
                      <a:pt x="18" y="171"/>
                    </a:lnTo>
                    <a:lnTo>
                      <a:pt x="21" y="174"/>
                    </a:lnTo>
                    <a:lnTo>
                      <a:pt x="26" y="179"/>
                    </a:lnTo>
                    <a:lnTo>
                      <a:pt x="26" y="181"/>
                    </a:lnTo>
                    <a:lnTo>
                      <a:pt x="26" y="182"/>
                    </a:lnTo>
                    <a:lnTo>
                      <a:pt x="28" y="184"/>
                    </a:lnTo>
                    <a:lnTo>
                      <a:pt x="29" y="185"/>
                    </a:lnTo>
                    <a:lnTo>
                      <a:pt x="30" y="185"/>
                    </a:lnTo>
                    <a:lnTo>
                      <a:pt x="32" y="187"/>
                    </a:lnTo>
                    <a:lnTo>
                      <a:pt x="33" y="187"/>
                    </a:lnTo>
                    <a:lnTo>
                      <a:pt x="33" y="185"/>
                    </a:lnTo>
                    <a:lnTo>
                      <a:pt x="34" y="182"/>
                    </a:lnTo>
                    <a:lnTo>
                      <a:pt x="37" y="182"/>
                    </a:lnTo>
                    <a:lnTo>
                      <a:pt x="41" y="184"/>
                    </a:lnTo>
                    <a:lnTo>
                      <a:pt x="40" y="184"/>
                    </a:lnTo>
                    <a:lnTo>
                      <a:pt x="37" y="184"/>
                    </a:lnTo>
                    <a:lnTo>
                      <a:pt x="36" y="185"/>
                    </a:lnTo>
                    <a:lnTo>
                      <a:pt x="37" y="187"/>
                    </a:lnTo>
                    <a:lnTo>
                      <a:pt x="40" y="192"/>
                    </a:lnTo>
                    <a:lnTo>
                      <a:pt x="40" y="193"/>
                    </a:lnTo>
                    <a:lnTo>
                      <a:pt x="37" y="192"/>
                    </a:lnTo>
                    <a:lnTo>
                      <a:pt x="36" y="190"/>
                    </a:lnTo>
                    <a:lnTo>
                      <a:pt x="36" y="188"/>
                    </a:lnTo>
                    <a:lnTo>
                      <a:pt x="34" y="188"/>
                    </a:lnTo>
                    <a:lnTo>
                      <a:pt x="33" y="190"/>
                    </a:lnTo>
                    <a:lnTo>
                      <a:pt x="34" y="192"/>
                    </a:lnTo>
                    <a:lnTo>
                      <a:pt x="36" y="195"/>
                    </a:lnTo>
                    <a:lnTo>
                      <a:pt x="37" y="199"/>
                    </a:lnTo>
                    <a:lnTo>
                      <a:pt x="38" y="203"/>
                    </a:lnTo>
                    <a:lnTo>
                      <a:pt x="42" y="203"/>
                    </a:lnTo>
                    <a:lnTo>
                      <a:pt x="44" y="206"/>
                    </a:lnTo>
                    <a:lnTo>
                      <a:pt x="44" y="209"/>
                    </a:lnTo>
                    <a:lnTo>
                      <a:pt x="42" y="210"/>
                    </a:lnTo>
                    <a:lnTo>
                      <a:pt x="42" y="214"/>
                    </a:lnTo>
                    <a:lnTo>
                      <a:pt x="42" y="215"/>
                    </a:lnTo>
                    <a:lnTo>
                      <a:pt x="49" y="221"/>
                    </a:lnTo>
                    <a:lnTo>
                      <a:pt x="53" y="226"/>
                    </a:lnTo>
                    <a:lnTo>
                      <a:pt x="57" y="229"/>
                    </a:lnTo>
                    <a:lnTo>
                      <a:pt x="58" y="231"/>
                    </a:lnTo>
                    <a:lnTo>
                      <a:pt x="58" y="234"/>
                    </a:lnTo>
                    <a:lnTo>
                      <a:pt x="61" y="234"/>
                    </a:lnTo>
                    <a:lnTo>
                      <a:pt x="62" y="237"/>
                    </a:lnTo>
                    <a:lnTo>
                      <a:pt x="62" y="239"/>
                    </a:lnTo>
                    <a:lnTo>
                      <a:pt x="62" y="242"/>
                    </a:lnTo>
                    <a:lnTo>
                      <a:pt x="62" y="245"/>
                    </a:lnTo>
                    <a:lnTo>
                      <a:pt x="64" y="247"/>
                    </a:lnTo>
                    <a:lnTo>
                      <a:pt x="65" y="247"/>
                    </a:lnTo>
                    <a:lnTo>
                      <a:pt x="70" y="248"/>
                    </a:lnTo>
                    <a:lnTo>
                      <a:pt x="73" y="250"/>
                    </a:lnTo>
                    <a:lnTo>
                      <a:pt x="74" y="248"/>
                    </a:lnTo>
                    <a:lnTo>
                      <a:pt x="77" y="248"/>
                    </a:lnTo>
                    <a:lnTo>
                      <a:pt x="80" y="250"/>
                    </a:lnTo>
                    <a:lnTo>
                      <a:pt x="82" y="251"/>
                    </a:lnTo>
                    <a:lnTo>
                      <a:pt x="82" y="253"/>
                    </a:lnTo>
                    <a:lnTo>
                      <a:pt x="88" y="254"/>
                    </a:lnTo>
                    <a:lnTo>
                      <a:pt x="89" y="256"/>
                    </a:lnTo>
                    <a:lnTo>
                      <a:pt x="90" y="256"/>
                    </a:lnTo>
                    <a:lnTo>
                      <a:pt x="90" y="254"/>
                    </a:lnTo>
                    <a:lnTo>
                      <a:pt x="92" y="254"/>
                    </a:lnTo>
                    <a:lnTo>
                      <a:pt x="93" y="256"/>
                    </a:lnTo>
                    <a:lnTo>
                      <a:pt x="96" y="258"/>
                    </a:lnTo>
                    <a:lnTo>
                      <a:pt x="96" y="261"/>
                    </a:lnTo>
                    <a:lnTo>
                      <a:pt x="100" y="261"/>
                    </a:lnTo>
                    <a:lnTo>
                      <a:pt x="104" y="262"/>
                    </a:lnTo>
                    <a:lnTo>
                      <a:pt x="105" y="264"/>
                    </a:lnTo>
                    <a:lnTo>
                      <a:pt x="109" y="269"/>
                    </a:lnTo>
                    <a:lnTo>
                      <a:pt x="112" y="272"/>
                    </a:lnTo>
                    <a:lnTo>
                      <a:pt x="113" y="273"/>
                    </a:lnTo>
                    <a:lnTo>
                      <a:pt x="114" y="281"/>
                    </a:lnTo>
                    <a:lnTo>
                      <a:pt x="114" y="283"/>
                    </a:lnTo>
                    <a:lnTo>
                      <a:pt x="149" y="280"/>
                    </a:lnTo>
                    <a:lnTo>
                      <a:pt x="149" y="281"/>
                    </a:lnTo>
                    <a:lnTo>
                      <a:pt x="206" y="303"/>
                    </a:lnTo>
                    <a:lnTo>
                      <a:pt x="234" y="303"/>
                    </a:lnTo>
                    <a:lnTo>
                      <a:pt x="247" y="303"/>
                    </a:lnTo>
                    <a:lnTo>
                      <a:pt x="247" y="295"/>
                    </a:lnTo>
                    <a:lnTo>
                      <a:pt x="271" y="294"/>
                    </a:lnTo>
                    <a:lnTo>
                      <a:pt x="274" y="297"/>
                    </a:lnTo>
                    <a:lnTo>
                      <a:pt x="275" y="297"/>
                    </a:lnTo>
                    <a:lnTo>
                      <a:pt x="278" y="300"/>
                    </a:lnTo>
                    <a:lnTo>
                      <a:pt x="280" y="302"/>
                    </a:lnTo>
                    <a:lnTo>
                      <a:pt x="283" y="305"/>
                    </a:lnTo>
                    <a:lnTo>
                      <a:pt x="288" y="311"/>
                    </a:lnTo>
                    <a:lnTo>
                      <a:pt x="296" y="316"/>
                    </a:lnTo>
                    <a:lnTo>
                      <a:pt x="300" y="330"/>
                    </a:lnTo>
                    <a:lnTo>
                      <a:pt x="304" y="335"/>
                    </a:lnTo>
                    <a:lnTo>
                      <a:pt x="310" y="339"/>
                    </a:lnTo>
                    <a:lnTo>
                      <a:pt x="316" y="344"/>
                    </a:lnTo>
                    <a:lnTo>
                      <a:pt x="323" y="346"/>
                    </a:lnTo>
                    <a:lnTo>
                      <a:pt x="330" y="331"/>
                    </a:lnTo>
                    <a:lnTo>
                      <a:pt x="332" y="330"/>
                    </a:lnTo>
                    <a:lnTo>
                      <a:pt x="336" y="331"/>
                    </a:lnTo>
                    <a:lnTo>
                      <a:pt x="348" y="330"/>
                    </a:lnTo>
                    <a:lnTo>
                      <a:pt x="351" y="333"/>
                    </a:lnTo>
                    <a:lnTo>
                      <a:pt x="355" y="338"/>
                    </a:lnTo>
                    <a:lnTo>
                      <a:pt x="356" y="341"/>
                    </a:lnTo>
                    <a:lnTo>
                      <a:pt x="360" y="342"/>
                    </a:lnTo>
                    <a:lnTo>
                      <a:pt x="365" y="357"/>
                    </a:lnTo>
                    <a:lnTo>
                      <a:pt x="369" y="361"/>
                    </a:lnTo>
                    <a:lnTo>
                      <a:pt x="372" y="366"/>
                    </a:lnTo>
                    <a:lnTo>
                      <a:pt x="376" y="369"/>
                    </a:lnTo>
                    <a:lnTo>
                      <a:pt x="380" y="383"/>
                    </a:lnTo>
                    <a:lnTo>
                      <a:pt x="385" y="391"/>
                    </a:lnTo>
                    <a:lnTo>
                      <a:pt x="389" y="394"/>
                    </a:lnTo>
                    <a:lnTo>
                      <a:pt x="393" y="394"/>
                    </a:lnTo>
                    <a:lnTo>
                      <a:pt x="397" y="397"/>
                    </a:lnTo>
                    <a:lnTo>
                      <a:pt x="405" y="397"/>
                    </a:lnTo>
                    <a:lnTo>
                      <a:pt x="411" y="400"/>
                    </a:lnTo>
                    <a:lnTo>
                      <a:pt x="415" y="400"/>
                    </a:lnTo>
                    <a:lnTo>
                      <a:pt x="415" y="399"/>
                    </a:lnTo>
                    <a:lnTo>
                      <a:pt x="413" y="396"/>
                    </a:lnTo>
                    <a:lnTo>
                      <a:pt x="412" y="394"/>
                    </a:lnTo>
                    <a:lnTo>
                      <a:pt x="412" y="393"/>
                    </a:lnTo>
                    <a:lnTo>
                      <a:pt x="411" y="386"/>
                    </a:lnTo>
                    <a:lnTo>
                      <a:pt x="411" y="383"/>
                    </a:lnTo>
                    <a:lnTo>
                      <a:pt x="411" y="382"/>
                    </a:lnTo>
                    <a:lnTo>
                      <a:pt x="412" y="37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47" name="Line 226"/>
              <p:cNvSpPr>
                <a:spLocks noChangeShapeType="1"/>
              </p:cNvSpPr>
              <p:nvPr/>
            </p:nvSpPr>
            <p:spPr bwMode="auto">
              <a:xfrm>
                <a:off x="2580410" y="3003097"/>
                <a:ext cx="2566" cy="1361"/>
              </a:xfrm>
              <a:prstGeom prst="line">
                <a:avLst/>
              </a:prstGeom>
              <a:grpFill/>
              <a:ln w="3175">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48" name="Freeform 227"/>
              <p:cNvSpPr>
                <a:spLocks/>
              </p:cNvSpPr>
              <p:nvPr/>
            </p:nvSpPr>
            <p:spPr bwMode="auto">
              <a:xfrm>
                <a:off x="2580409" y="2999015"/>
                <a:ext cx="0" cy="4082"/>
              </a:xfrm>
              <a:custGeom>
                <a:avLst/>
                <a:gdLst/>
                <a:ahLst/>
                <a:cxnLst>
                  <a:cxn ang="0">
                    <a:pos x="1" y="0"/>
                  </a:cxn>
                  <a:cxn ang="0">
                    <a:pos x="0" y="0"/>
                  </a:cxn>
                  <a:cxn ang="0">
                    <a:pos x="1" y="0"/>
                  </a:cxn>
                  <a:cxn ang="0">
                    <a:pos x="1" y="2"/>
                  </a:cxn>
                  <a:cxn ang="0">
                    <a:pos x="1" y="0"/>
                  </a:cxn>
                </a:cxnLst>
                <a:rect l="0" t="0" r="r" b="b"/>
                <a:pathLst>
                  <a:path w="1" h="2">
                    <a:moveTo>
                      <a:pt x="1" y="0"/>
                    </a:moveTo>
                    <a:lnTo>
                      <a:pt x="0" y="0"/>
                    </a:lnTo>
                    <a:lnTo>
                      <a:pt x="1" y="0"/>
                    </a:lnTo>
                    <a:lnTo>
                      <a:pt x="1" y="2"/>
                    </a:lnTo>
                    <a:lnTo>
                      <a:pt x="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49" name="Freeform 228"/>
              <p:cNvSpPr>
                <a:spLocks/>
              </p:cNvSpPr>
              <p:nvPr/>
            </p:nvSpPr>
            <p:spPr bwMode="auto">
              <a:xfrm>
                <a:off x="2580409" y="2999015"/>
                <a:ext cx="0" cy="4082"/>
              </a:xfrm>
              <a:custGeom>
                <a:avLst/>
                <a:gdLst/>
                <a:ahLst/>
                <a:cxnLst>
                  <a:cxn ang="0">
                    <a:pos x="1" y="0"/>
                  </a:cxn>
                  <a:cxn ang="0">
                    <a:pos x="0" y="0"/>
                  </a:cxn>
                  <a:cxn ang="0">
                    <a:pos x="1" y="0"/>
                  </a:cxn>
                  <a:cxn ang="0">
                    <a:pos x="1" y="2"/>
                  </a:cxn>
                  <a:cxn ang="0">
                    <a:pos x="1" y="0"/>
                  </a:cxn>
                </a:cxnLst>
                <a:rect l="0" t="0" r="r" b="b"/>
                <a:pathLst>
                  <a:path w="1" h="2">
                    <a:moveTo>
                      <a:pt x="1" y="0"/>
                    </a:moveTo>
                    <a:lnTo>
                      <a:pt x="0" y="0"/>
                    </a:lnTo>
                    <a:lnTo>
                      <a:pt x="1" y="0"/>
                    </a:lnTo>
                    <a:lnTo>
                      <a:pt x="1" y="2"/>
                    </a:lnTo>
                    <a:lnTo>
                      <a:pt x="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50" name="Freeform 229"/>
              <p:cNvSpPr>
                <a:spLocks/>
              </p:cNvSpPr>
              <p:nvPr/>
            </p:nvSpPr>
            <p:spPr bwMode="auto">
              <a:xfrm>
                <a:off x="964046" y="2374447"/>
                <a:ext cx="8979" cy="2721"/>
              </a:xfrm>
              <a:custGeom>
                <a:avLst/>
                <a:gdLst/>
                <a:ahLst/>
                <a:cxnLst>
                  <a:cxn ang="0">
                    <a:pos x="1" y="0"/>
                  </a:cxn>
                  <a:cxn ang="0">
                    <a:pos x="2" y="0"/>
                  </a:cxn>
                  <a:cxn ang="0">
                    <a:pos x="4" y="0"/>
                  </a:cxn>
                  <a:cxn ang="0">
                    <a:pos x="5" y="0"/>
                  </a:cxn>
                  <a:cxn ang="0">
                    <a:pos x="8" y="3"/>
                  </a:cxn>
                  <a:cxn ang="0">
                    <a:pos x="2" y="3"/>
                  </a:cxn>
                  <a:cxn ang="0">
                    <a:pos x="1" y="2"/>
                  </a:cxn>
                  <a:cxn ang="0">
                    <a:pos x="0" y="2"/>
                  </a:cxn>
                  <a:cxn ang="0">
                    <a:pos x="0" y="0"/>
                  </a:cxn>
                  <a:cxn ang="0">
                    <a:pos x="1" y="0"/>
                  </a:cxn>
                </a:cxnLst>
                <a:rect l="0" t="0" r="r" b="b"/>
                <a:pathLst>
                  <a:path w="8" h="3">
                    <a:moveTo>
                      <a:pt x="1" y="0"/>
                    </a:moveTo>
                    <a:lnTo>
                      <a:pt x="2" y="0"/>
                    </a:lnTo>
                    <a:lnTo>
                      <a:pt x="4" y="0"/>
                    </a:lnTo>
                    <a:lnTo>
                      <a:pt x="5" y="0"/>
                    </a:lnTo>
                    <a:lnTo>
                      <a:pt x="8" y="3"/>
                    </a:lnTo>
                    <a:lnTo>
                      <a:pt x="2" y="3"/>
                    </a:lnTo>
                    <a:lnTo>
                      <a:pt x="1" y="2"/>
                    </a:lnTo>
                    <a:lnTo>
                      <a:pt x="0" y="2"/>
                    </a:lnTo>
                    <a:lnTo>
                      <a:pt x="0" y="0"/>
                    </a:lnTo>
                    <a:lnTo>
                      <a:pt x="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51" name="Freeform 230"/>
              <p:cNvSpPr>
                <a:spLocks/>
              </p:cNvSpPr>
              <p:nvPr/>
            </p:nvSpPr>
            <p:spPr bwMode="auto">
              <a:xfrm>
                <a:off x="964046" y="2374447"/>
                <a:ext cx="8979" cy="2721"/>
              </a:xfrm>
              <a:custGeom>
                <a:avLst/>
                <a:gdLst/>
                <a:ahLst/>
                <a:cxnLst>
                  <a:cxn ang="0">
                    <a:pos x="1" y="0"/>
                  </a:cxn>
                  <a:cxn ang="0">
                    <a:pos x="2" y="0"/>
                  </a:cxn>
                  <a:cxn ang="0">
                    <a:pos x="4" y="0"/>
                  </a:cxn>
                  <a:cxn ang="0">
                    <a:pos x="5" y="0"/>
                  </a:cxn>
                  <a:cxn ang="0">
                    <a:pos x="8" y="3"/>
                  </a:cxn>
                  <a:cxn ang="0">
                    <a:pos x="2" y="3"/>
                  </a:cxn>
                  <a:cxn ang="0">
                    <a:pos x="1" y="2"/>
                  </a:cxn>
                  <a:cxn ang="0">
                    <a:pos x="0" y="2"/>
                  </a:cxn>
                  <a:cxn ang="0">
                    <a:pos x="0" y="0"/>
                  </a:cxn>
                  <a:cxn ang="0">
                    <a:pos x="1" y="0"/>
                  </a:cxn>
                </a:cxnLst>
                <a:rect l="0" t="0" r="r" b="b"/>
                <a:pathLst>
                  <a:path w="8" h="3">
                    <a:moveTo>
                      <a:pt x="1" y="0"/>
                    </a:moveTo>
                    <a:lnTo>
                      <a:pt x="2" y="0"/>
                    </a:lnTo>
                    <a:lnTo>
                      <a:pt x="4" y="0"/>
                    </a:lnTo>
                    <a:lnTo>
                      <a:pt x="5" y="0"/>
                    </a:lnTo>
                    <a:lnTo>
                      <a:pt x="8" y="3"/>
                    </a:lnTo>
                    <a:lnTo>
                      <a:pt x="2" y="3"/>
                    </a:lnTo>
                    <a:lnTo>
                      <a:pt x="1" y="2"/>
                    </a:lnTo>
                    <a:lnTo>
                      <a:pt x="0" y="2"/>
                    </a:lnTo>
                    <a:lnTo>
                      <a:pt x="0" y="0"/>
                    </a:lnTo>
                    <a:lnTo>
                      <a:pt x="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52" name="Freeform 231"/>
              <p:cNvSpPr>
                <a:spLocks/>
              </p:cNvSpPr>
              <p:nvPr/>
            </p:nvSpPr>
            <p:spPr bwMode="auto">
              <a:xfrm>
                <a:off x="1473328" y="2583997"/>
                <a:ext cx="15394" cy="28575"/>
              </a:xfrm>
              <a:custGeom>
                <a:avLst/>
                <a:gdLst/>
                <a:ahLst/>
                <a:cxnLst>
                  <a:cxn ang="0">
                    <a:pos x="11" y="4"/>
                  </a:cxn>
                  <a:cxn ang="0">
                    <a:pos x="12" y="6"/>
                  </a:cxn>
                  <a:cxn ang="0">
                    <a:pos x="11" y="11"/>
                  </a:cxn>
                  <a:cxn ang="0">
                    <a:pos x="11" y="9"/>
                  </a:cxn>
                  <a:cxn ang="0">
                    <a:pos x="12" y="9"/>
                  </a:cxn>
                  <a:cxn ang="0">
                    <a:pos x="13" y="11"/>
                  </a:cxn>
                  <a:cxn ang="0">
                    <a:pos x="12" y="11"/>
                  </a:cxn>
                  <a:cxn ang="0">
                    <a:pos x="12" y="12"/>
                  </a:cxn>
                  <a:cxn ang="0">
                    <a:pos x="12" y="14"/>
                  </a:cxn>
                  <a:cxn ang="0">
                    <a:pos x="13" y="14"/>
                  </a:cxn>
                  <a:cxn ang="0">
                    <a:pos x="13" y="17"/>
                  </a:cxn>
                  <a:cxn ang="0">
                    <a:pos x="13" y="19"/>
                  </a:cxn>
                  <a:cxn ang="0">
                    <a:pos x="13" y="23"/>
                  </a:cxn>
                  <a:cxn ang="0">
                    <a:pos x="12" y="23"/>
                  </a:cxn>
                  <a:cxn ang="0">
                    <a:pos x="11" y="22"/>
                  </a:cxn>
                  <a:cxn ang="0">
                    <a:pos x="9" y="20"/>
                  </a:cxn>
                  <a:cxn ang="0">
                    <a:pos x="8" y="17"/>
                  </a:cxn>
                  <a:cxn ang="0">
                    <a:pos x="9" y="15"/>
                  </a:cxn>
                  <a:cxn ang="0">
                    <a:pos x="11" y="14"/>
                  </a:cxn>
                  <a:cxn ang="0">
                    <a:pos x="11" y="12"/>
                  </a:cxn>
                  <a:cxn ang="0">
                    <a:pos x="9" y="14"/>
                  </a:cxn>
                  <a:cxn ang="0">
                    <a:pos x="9" y="15"/>
                  </a:cxn>
                  <a:cxn ang="0">
                    <a:pos x="8" y="15"/>
                  </a:cxn>
                  <a:cxn ang="0">
                    <a:pos x="7" y="14"/>
                  </a:cxn>
                  <a:cxn ang="0">
                    <a:pos x="7" y="12"/>
                  </a:cxn>
                  <a:cxn ang="0">
                    <a:pos x="5" y="12"/>
                  </a:cxn>
                  <a:cxn ang="0">
                    <a:pos x="4" y="12"/>
                  </a:cxn>
                  <a:cxn ang="0">
                    <a:pos x="5" y="11"/>
                  </a:cxn>
                  <a:cxn ang="0">
                    <a:pos x="4" y="11"/>
                  </a:cxn>
                  <a:cxn ang="0">
                    <a:pos x="5" y="9"/>
                  </a:cxn>
                  <a:cxn ang="0">
                    <a:pos x="5" y="8"/>
                  </a:cxn>
                  <a:cxn ang="0">
                    <a:pos x="4" y="8"/>
                  </a:cxn>
                  <a:cxn ang="0">
                    <a:pos x="3" y="6"/>
                  </a:cxn>
                  <a:cxn ang="0">
                    <a:pos x="0" y="4"/>
                  </a:cxn>
                  <a:cxn ang="0">
                    <a:pos x="0" y="3"/>
                  </a:cxn>
                  <a:cxn ang="0">
                    <a:pos x="0" y="1"/>
                  </a:cxn>
                  <a:cxn ang="0">
                    <a:pos x="1" y="0"/>
                  </a:cxn>
                  <a:cxn ang="0">
                    <a:pos x="3" y="1"/>
                  </a:cxn>
                  <a:cxn ang="0">
                    <a:pos x="5" y="1"/>
                  </a:cxn>
                  <a:cxn ang="0">
                    <a:pos x="7" y="3"/>
                  </a:cxn>
                  <a:cxn ang="0">
                    <a:pos x="8" y="4"/>
                  </a:cxn>
                  <a:cxn ang="0">
                    <a:pos x="11" y="4"/>
                  </a:cxn>
                </a:cxnLst>
                <a:rect l="0" t="0" r="r" b="b"/>
                <a:pathLst>
                  <a:path w="13" h="23">
                    <a:moveTo>
                      <a:pt x="11" y="4"/>
                    </a:moveTo>
                    <a:lnTo>
                      <a:pt x="12" y="6"/>
                    </a:lnTo>
                    <a:lnTo>
                      <a:pt x="11" y="11"/>
                    </a:lnTo>
                    <a:lnTo>
                      <a:pt x="11" y="9"/>
                    </a:lnTo>
                    <a:lnTo>
                      <a:pt x="12" y="9"/>
                    </a:lnTo>
                    <a:lnTo>
                      <a:pt x="13" y="11"/>
                    </a:lnTo>
                    <a:lnTo>
                      <a:pt x="12" y="11"/>
                    </a:lnTo>
                    <a:lnTo>
                      <a:pt x="12" y="12"/>
                    </a:lnTo>
                    <a:lnTo>
                      <a:pt x="12" y="14"/>
                    </a:lnTo>
                    <a:lnTo>
                      <a:pt x="13" y="14"/>
                    </a:lnTo>
                    <a:lnTo>
                      <a:pt x="13" y="17"/>
                    </a:lnTo>
                    <a:lnTo>
                      <a:pt x="13" y="19"/>
                    </a:lnTo>
                    <a:lnTo>
                      <a:pt x="13" y="23"/>
                    </a:lnTo>
                    <a:lnTo>
                      <a:pt x="12" y="23"/>
                    </a:lnTo>
                    <a:lnTo>
                      <a:pt x="11" y="22"/>
                    </a:lnTo>
                    <a:lnTo>
                      <a:pt x="9" y="20"/>
                    </a:lnTo>
                    <a:lnTo>
                      <a:pt x="8" y="17"/>
                    </a:lnTo>
                    <a:lnTo>
                      <a:pt x="9" y="15"/>
                    </a:lnTo>
                    <a:lnTo>
                      <a:pt x="11" y="14"/>
                    </a:lnTo>
                    <a:lnTo>
                      <a:pt x="11" y="12"/>
                    </a:lnTo>
                    <a:lnTo>
                      <a:pt x="9" y="14"/>
                    </a:lnTo>
                    <a:lnTo>
                      <a:pt x="9" y="15"/>
                    </a:lnTo>
                    <a:lnTo>
                      <a:pt x="8" y="15"/>
                    </a:lnTo>
                    <a:lnTo>
                      <a:pt x="7" y="14"/>
                    </a:lnTo>
                    <a:lnTo>
                      <a:pt x="7" y="12"/>
                    </a:lnTo>
                    <a:lnTo>
                      <a:pt x="5" y="12"/>
                    </a:lnTo>
                    <a:lnTo>
                      <a:pt x="4" y="12"/>
                    </a:lnTo>
                    <a:lnTo>
                      <a:pt x="5" y="11"/>
                    </a:lnTo>
                    <a:lnTo>
                      <a:pt x="4" y="11"/>
                    </a:lnTo>
                    <a:lnTo>
                      <a:pt x="5" y="9"/>
                    </a:lnTo>
                    <a:lnTo>
                      <a:pt x="5" y="8"/>
                    </a:lnTo>
                    <a:lnTo>
                      <a:pt x="4" y="8"/>
                    </a:lnTo>
                    <a:lnTo>
                      <a:pt x="3" y="6"/>
                    </a:lnTo>
                    <a:lnTo>
                      <a:pt x="0" y="4"/>
                    </a:lnTo>
                    <a:lnTo>
                      <a:pt x="0" y="3"/>
                    </a:lnTo>
                    <a:lnTo>
                      <a:pt x="0" y="1"/>
                    </a:lnTo>
                    <a:lnTo>
                      <a:pt x="1" y="0"/>
                    </a:lnTo>
                    <a:lnTo>
                      <a:pt x="3" y="1"/>
                    </a:lnTo>
                    <a:lnTo>
                      <a:pt x="5" y="1"/>
                    </a:lnTo>
                    <a:lnTo>
                      <a:pt x="7" y="3"/>
                    </a:lnTo>
                    <a:lnTo>
                      <a:pt x="8" y="4"/>
                    </a:lnTo>
                    <a:lnTo>
                      <a:pt x="11" y="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53" name="Freeform 232"/>
              <p:cNvSpPr>
                <a:spLocks/>
              </p:cNvSpPr>
              <p:nvPr/>
            </p:nvSpPr>
            <p:spPr bwMode="auto">
              <a:xfrm>
                <a:off x="1473328" y="2583997"/>
                <a:ext cx="15394" cy="28575"/>
              </a:xfrm>
              <a:custGeom>
                <a:avLst/>
                <a:gdLst/>
                <a:ahLst/>
                <a:cxnLst>
                  <a:cxn ang="0">
                    <a:pos x="11" y="4"/>
                  </a:cxn>
                  <a:cxn ang="0">
                    <a:pos x="12" y="6"/>
                  </a:cxn>
                  <a:cxn ang="0">
                    <a:pos x="11" y="11"/>
                  </a:cxn>
                  <a:cxn ang="0">
                    <a:pos x="11" y="9"/>
                  </a:cxn>
                  <a:cxn ang="0">
                    <a:pos x="12" y="9"/>
                  </a:cxn>
                  <a:cxn ang="0">
                    <a:pos x="13" y="11"/>
                  </a:cxn>
                  <a:cxn ang="0">
                    <a:pos x="12" y="11"/>
                  </a:cxn>
                  <a:cxn ang="0">
                    <a:pos x="12" y="12"/>
                  </a:cxn>
                  <a:cxn ang="0">
                    <a:pos x="12" y="14"/>
                  </a:cxn>
                  <a:cxn ang="0">
                    <a:pos x="13" y="14"/>
                  </a:cxn>
                  <a:cxn ang="0">
                    <a:pos x="13" y="17"/>
                  </a:cxn>
                  <a:cxn ang="0">
                    <a:pos x="13" y="19"/>
                  </a:cxn>
                  <a:cxn ang="0">
                    <a:pos x="13" y="23"/>
                  </a:cxn>
                  <a:cxn ang="0">
                    <a:pos x="12" y="23"/>
                  </a:cxn>
                  <a:cxn ang="0">
                    <a:pos x="11" y="22"/>
                  </a:cxn>
                  <a:cxn ang="0">
                    <a:pos x="9" y="20"/>
                  </a:cxn>
                  <a:cxn ang="0">
                    <a:pos x="8" y="17"/>
                  </a:cxn>
                  <a:cxn ang="0">
                    <a:pos x="9" y="15"/>
                  </a:cxn>
                  <a:cxn ang="0">
                    <a:pos x="11" y="14"/>
                  </a:cxn>
                  <a:cxn ang="0">
                    <a:pos x="11" y="12"/>
                  </a:cxn>
                  <a:cxn ang="0">
                    <a:pos x="9" y="14"/>
                  </a:cxn>
                  <a:cxn ang="0">
                    <a:pos x="9" y="15"/>
                  </a:cxn>
                  <a:cxn ang="0">
                    <a:pos x="8" y="15"/>
                  </a:cxn>
                  <a:cxn ang="0">
                    <a:pos x="7" y="14"/>
                  </a:cxn>
                  <a:cxn ang="0">
                    <a:pos x="7" y="12"/>
                  </a:cxn>
                  <a:cxn ang="0">
                    <a:pos x="5" y="12"/>
                  </a:cxn>
                  <a:cxn ang="0">
                    <a:pos x="4" y="12"/>
                  </a:cxn>
                  <a:cxn ang="0">
                    <a:pos x="5" y="11"/>
                  </a:cxn>
                  <a:cxn ang="0">
                    <a:pos x="4" y="11"/>
                  </a:cxn>
                  <a:cxn ang="0">
                    <a:pos x="5" y="9"/>
                  </a:cxn>
                  <a:cxn ang="0">
                    <a:pos x="5" y="8"/>
                  </a:cxn>
                  <a:cxn ang="0">
                    <a:pos x="4" y="8"/>
                  </a:cxn>
                  <a:cxn ang="0">
                    <a:pos x="3" y="6"/>
                  </a:cxn>
                  <a:cxn ang="0">
                    <a:pos x="0" y="4"/>
                  </a:cxn>
                  <a:cxn ang="0">
                    <a:pos x="0" y="3"/>
                  </a:cxn>
                  <a:cxn ang="0">
                    <a:pos x="0" y="1"/>
                  </a:cxn>
                  <a:cxn ang="0">
                    <a:pos x="1" y="0"/>
                  </a:cxn>
                  <a:cxn ang="0">
                    <a:pos x="3" y="1"/>
                  </a:cxn>
                  <a:cxn ang="0">
                    <a:pos x="5" y="1"/>
                  </a:cxn>
                  <a:cxn ang="0">
                    <a:pos x="7" y="3"/>
                  </a:cxn>
                  <a:cxn ang="0">
                    <a:pos x="8" y="4"/>
                  </a:cxn>
                  <a:cxn ang="0">
                    <a:pos x="11" y="4"/>
                  </a:cxn>
                </a:cxnLst>
                <a:rect l="0" t="0" r="r" b="b"/>
                <a:pathLst>
                  <a:path w="13" h="23">
                    <a:moveTo>
                      <a:pt x="11" y="4"/>
                    </a:moveTo>
                    <a:lnTo>
                      <a:pt x="12" y="6"/>
                    </a:lnTo>
                    <a:lnTo>
                      <a:pt x="11" y="11"/>
                    </a:lnTo>
                    <a:lnTo>
                      <a:pt x="11" y="9"/>
                    </a:lnTo>
                    <a:lnTo>
                      <a:pt x="12" y="9"/>
                    </a:lnTo>
                    <a:lnTo>
                      <a:pt x="13" y="11"/>
                    </a:lnTo>
                    <a:lnTo>
                      <a:pt x="12" y="11"/>
                    </a:lnTo>
                    <a:lnTo>
                      <a:pt x="12" y="12"/>
                    </a:lnTo>
                    <a:lnTo>
                      <a:pt x="12" y="14"/>
                    </a:lnTo>
                    <a:lnTo>
                      <a:pt x="13" y="14"/>
                    </a:lnTo>
                    <a:lnTo>
                      <a:pt x="13" y="17"/>
                    </a:lnTo>
                    <a:lnTo>
                      <a:pt x="13" y="19"/>
                    </a:lnTo>
                    <a:lnTo>
                      <a:pt x="13" y="23"/>
                    </a:lnTo>
                    <a:lnTo>
                      <a:pt x="12" y="23"/>
                    </a:lnTo>
                    <a:lnTo>
                      <a:pt x="11" y="22"/>
                    </a:lnTo>
                    <a:lnTo>
                      <a:pt x="9" y="20"/>
                    </a:lnTo>
                    <a:lnTo>
                      <a:pt x="8" y="17"/>
                    </a:lnTo>
                    <a:lnTo>
                      <a:pt x="9" y="15"/>
                    </a:lnTo>
                    <a:lnTo>
                      <a:pt x="11" y="14"/>
                    </a:lnTo>
                    <a:lnTo>
                      <a:pt x="11" y="12"/>
                    </a:lnTo>
                    <a:lnTo>
                      <a:pt x="9" y="14"/>
                    </a:lnTo>
                    <a:lnTo>
                      <a:pt x="9" y="15"/>
                    </a:lnTo>
                    <a:lnTo>
                      <a:pt x="8" y="15"/>
                    </a:lnTo>
                    <a:lnTo>
                      <a:pt x="7" y="14"/>
                    </a:lnTo>
                    <a:lnTo>
                      <a:pt x="7" y="12"/>
                    </a:lnTo>
                    <a:lnTo>
                      <a:pt x="5" y="12"/>
                    </a:lnTo>
                    <a:lnTo>
                      <a:pt x="4" y="12"/>
                    </a:lnTo>
                    <a:lnTo>
                      <a:pt x="5" y="11"/>
                    </a:lnTo>
                    <a:lnTo>
                      <a:pt x="4" y="11"/>
                    </a:lnTo>
                    <a:lnTo>
                      <a:pt x="5" y="9"/>
                    </a:lnTo>
                    <a:lnTo>
                      <a:pt x="5" y="8"/>
                    </a:lnTo>
                    <a:lnTo>
                      <a:pt x="4" y="8"/>
                    </a:lnTo>
                    <a:lnTo>
                      <a:pt x="3" y="6"/>
                    </a:lnTo>
                    <a:lnTo>
                      <a:pt x="0" y="4"/>
                    </a:lnTo>
                    <a:lnTo>
                      <a:pt x="0" y="3"/>
                    </a:lnTo>
                    <a:lnTo>
                      <a:pt x="0" y="1"/>
                    </a:lnTo>
                    <a:lnTo>
                      <a:pt x="1" y="0"/>
                    </a:lnTo>
                    <a:lnTo>
                      <a:pt x="3" y="1"/>
                    </a:lnTo>
                    <a:lnTo>
                      <a:pt x="5" y="1"/>
                    </a:lnTo>
                    <a:lnTo>
                      <a:pt x="7" y="3"/>
                    </a:lnTo>
                    <a:lnTo>
                      <a:pt x="8" y="4"/>
                    </a:lnTo>
                    <a:lnTo>
                      <a:pt x="11" y="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54" name="Freeform 233"/>
              <p:cNvSpPr>
                <a:spLocks/>
              </p:cNvSpPr>
              <p:nvPr/>
            </p:nvSpPr>
            <p:spPr bwMode="auto">
              <a:xfrm>
                <a:off x="1487440" y="2569029"/>
                <a:ext cx="19242" cy="25853"/>
              </a:xfrm>
              <a:custGeom>
                <a:avLst/>
                <a:gdLst/>
                <a:ahLst/>
                <a:cxnLst>
                  <a:cxn ang="0">
                    <a:pos x="3" y="11"/>
                  </a:cxn>
                  <a:cxn ang="0">
                    <a:pos x="1" y="8"/>
                  </a:cxn>
                  <a:cxn ang="0">
                    <a:pos x="0" y="6"/>
                  </a:cxn>
                  <a:cxn ang="0">
                    <a:pos x="0" y="4"/>
                  </a:cxn>
                  <a:cxn ang="0">
                    <a:pos x="0" y="1"/>
                  </a:cxn>
                  <a:cxn ang="0">
                    <a:pos x="0" y="0"/>
                  </a:cxn>
                  <a:cxn ang="0">
                    <a:pos x="1" y="0"/>
                  </a:cxn>
                  <a:cxn ang="0">
                    <a:pos x="5" y="0"/>
                  </a:cxn>
                  <a:cxn ang="0">
                    <a:pos x="8" y="0"/>
                  </a:cxn>
                  <a:cxn ang="0">
                    <a:pos x="9" y="1"/>
                  </a:cxn>
                  <a:cxn ang="0">
                    <a:pos x="12" y="4"/>
                  </a:cxn>
                  <a:cxn ang="0">
                    <a:pos x="13" y="8"/>
                  </a:cxn>
                  <a:cxn ang="0">
                    <a:pos x="13" y="9"/>
                  </a:cxn>
                  <a:cxn ang="0">
                    <a:pos x="15" y="11"/>
                  </a:cxn>
                  <a:cxn ang="0">
                    <a:pos x="11" y="4"/>
                  </a:cxn>
                  <a:cxn ang="0">
                    <a:pos x="8" y="1"/>
                  </a:cxn>
                  <a:cxn ang="0">
                    <a:pos x="8" y="3"/>
                  </a:cxn>
                  <a:cxn ang="0">
                    <a:pos x="7" y="3"/>
                  </a:cxn>
                  <a:cxn ang="0">
                    <a:pos x="7" y="4"/>
                  </a:cxn>
                  <a:cxn ang="0">
                    <a:pos x="8" y="6"/>
                  </a:cxn>
                  <a:cxn ang="0">
                    <a:pos x="8" y="8"/>
                  </a:cxn>
                  <a:cxn ang="0">
                    <a:pos x="9" y="8"/>
                  </a:cxn>
                  <a:cxn ang="0">
                    <a:pos x="11" y="9"/>
                  </a:cxn>
                  <a:cxn ang="0">
                    <a:pos x="12" y="9"/>
                  </a:cxn>
                  <a:cxn ang="0">
                    <a:pos x="13" y="12"/>
                  </a:cxn>
                  <a:cxn ang="0">
                    <a:pos x="12" y="11"/>
                  </a:cxn>
                  <a:cxn ang="0">
                    <a:pos x="11" y="12"/>
                  </a:cxn>
                  <a:cxn ang="0">
                    <a:pos x="13" y="14"/>
                  </a:cxn>
                  <a:cxn ang="0">
                    <a:pos x="12" y="14"/>
                  </a:cxn>
                  <a:cxn ang="0">
                    <a:pos x="9" y="14"/>
                  </a:cxn>
                  <a:cxn ang="0">
                    <a:pos x="9" y="17"/>
                  </a:cxn>
                  <a:cxn ang="0">
                    <a:pos x="8" y="15"/>
                  </a:cxn>
                  <a:cxn ang="0">
                    <a:pos x="5" y="20"/>
                  </a:cxn>
                  <a:cxn ang="0">
                    <a:pos x="4" y="20"/>
                  </a:cxn>
                  <a:cxn ang="0">
                    <a:pos x="3" y="19"/>
                  </a:cxn>
                  <a:cxn ang="0">
                    <a:pos x="3" y="14"/>
                  </a:cxn>
                  <a:cxn ang="0">
                    <a:pos x="4" y="14"/>
                  </a:cxn>
                  <a:cxn ang="0">
                    <a:pos x="5" y="14"/>
                  </a:cxn>
                  <a:cxn ang="0">
                    <a:pos x="7" y="14"/>
                  </a:cxn>
                  <a:cxn ang="0">
                    <a:pos x="4" y="12"/>
                  </a:cxn>
                  <a:cxn ang="0">
                    <a:pos x="5" y="11"/>
                  </a:cxn>
                  <a:cxn ang="0">
                    <a:pos x="7" y="11"/>
                  </a:cxn>
                  <a:cxn ang="0">
                    <a:pos x="5" y="11"/>
                  </a:cxn>
                  <a:cxn ang="0">
                    <a:pos x="4" y="11"/>
                  </a:cxn>
                  <a:cxn ang="0">
                    <a:pos x="3" y="11"/>
                  </a:cxn>
                </a:cxnLst>
                <a:rect l="0" t="0" r="r" b="b"/>
                <a:pathLst>
                  <a:path w="15" h="20">
                    <a:moveTo>
                      <a:pt x="3" y="11"/>
                    </a:moveTo>
                    <a:lnTo>
                      <a:pt x="1" y="8"/>
                    </a:lnTo>
                    <a:lnTo>
                      <a:pt x="0" y="6"/>
                    </a:lnTo>
                    <a:lnTo>
                      <a:pt x="0" y="4"/>
                    </a:lnTo>
                    <a:lnTo>
                      <a:pt x="0" y="1"/>
                    </a:lnTo>
                    <a:lnTo>
                      <a:pt x="0" y="0"/>
                    </a:lnTo>
                    <a:lnTo>
                      <a:pt x="1" y="0"/>
                    </a:lnTo>
                    <a:lnTo>
                      <a:pt x="5" y="0"/>
                    </a:lnTo>
                    <a:lnTo>
                      <a:pt x="8" y="0"/>
                    </a:lnTo>
                    <a:lnTo>
                      <a:pt x="9" y="1"/>
                    </a:lnTo>
                    <a:lnTo>
                      <a:pt x="12" y="4"/>
                    </a:lnTo>
                    <a:lnTo>
                      <a:pt x="13" y="8"/>
                    </a:lnTo>
                    <a:lnTo>
                      <a:pt x="13" y="9"/>
                    </a:lnTo>
                    <a:lnTo>
                      <a:pt x="15" y="11"/>
                    </a:lnTo>
                    <a:lnTo>
                      <a:pt x="11" y="4"/>
                    </a:lnTo>
                    <a:lnTo>
                      <a:pt x="8" y="1"/>
                    </a:lnTo>
                    <a:lnTo>
                      <a:pt x="8" y="3"/>
                    </a:lnTo>
                    <a:lnTo>
                      <a:pt x="7" y="3"/>
                    </a:lnTo>
                    <a:lnTo>
                      <a:pt x="7" y="4"/>
                    </a:lnTo>
                    <a:lnTo>
                      <a:pt x="8" y="6"/>
                    </a:lnTo>
                    <a:lnTo>
                      <a:pt x="8" y="8"/>
                    </a:lnTo>
                    <a:lnTo>
                      <a:pt x="9" y="8"/>
                    </a:lnTo>
                    <a:lnTo>
                      <a:pt x="11" y="9"/>
                    </a:lnTo>
                    <a:lnTo>
                      <a:pt x="12" y="9"/>
                    </a:lnTo>
                    <a:lnTo>
                      <a:pt x="13" y="12"/>
                    </a:lnTo>
                    <a:lnTo>
                      <a:pt x="12" y="11"/>
                    </a:lnTo>
                    <a:lnTo>
                      <a:pt x="11" y="12"/>
                    </a:lnTo>
                    <a:lnTo>
                      <a:pt x="13" y="14"/>
                    </a:lnTo>
                    <a:lnTo>
                      <a:pt x="12" y="14"/>
                    </a:lnTo>
                    <a:lnTo>
                      <a:pt x="9" y="14"/>
                    </a:lnTo>
                    <a:lnTo>
                      <a:pt x="9" y="17"/>
                    </a:lnTo>
                    <a:lnTo>
                      <a:pt x="8" y="15"/>
                    </a:lnTo>
                    <a:lnTo>
                      <a:pt x="5" y="20"/>
                    </a:lnTo>
                    <a:lnTo>
                      <a:pt x="4" y="20"/>
                    </a:lnTo>
                    <a:lnTo>
                      <a:pt x="3" y="19"/>
                    </a:lnTo>
                    <a:lnTo>
                      <a:pt x="3" y="14"/>
                    </a:lnTo>
                    <a:lnTo>
                      <a:pt x="4" y="14"/>
                    </a:lnTo>
                    <a:lnTo>
                      <a:pt x="5" y="14"/>
                    </a:lnTo>
                    <a:lnTo>
                      <a:pt x="7" y="14"/>
                    </a:lnTo>
                    <a:lnTo>
                      <a:pt x="4" y="12"/>
                    </a:lnTo>
                    <a:lnTo>
                      <a:pt x="5" y="11"/>
                    </a:lnTo>
                    <a:lnTo>
                      <a:pt x="7" y="11"/>
                    </a:lnTo>
                    <a:lnTo>
                      <a:pt x="5" y="11"/>
                    </a:lnTo>
                    <a:lnTo>
                      <a:pt x="4" y="11"/>
                    </a:lnTo>
                    <a:lnTo>
                      <a:pt x="3" y="1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55" name="Freeform 234"/>
              <p:cNvSpPr>
                <a:spLocks/>
              </p:cNvSpPr>
              <p:nvPr/>
            </p:nvSpPr>
            <p:spPr bwMode="auto">
              <a:xfrm>
                <a:off x="1487440" y="2569029"/>
                <a:ext cx="19242" cy="25853"/>
              </a:xfrm>
              <a:custGeom>
                <a:avLst/>
                <a:gdLst/>
                <a:ahLst/>
                <a:cxnLst>
                  <a:cxn ang="0">
                    <a:pos x="3" y="11"/>
                  </a:cxn>
                  <a:cxn ang="0">
                    <a:pos x="1" y="8"/>
                  </a:cxn>
                  <a:cxn ang="0">
                    <a:pos x="0" y="6"/>
                  </a:cxn>
                  <a:cxn ang="0">
                    <a:pos x="0" y="4"/>
                  </a:cxn>
                  <a:cxn ang="0">
                    <a:pos x="0" y="1"/>
                  </a:cxn>
                  <a:cxn ang="0">
                    <a:pos x="0" y="0"/>
                  </a:cxn>
                  <a:cxn ang="0">
                    <a:pos x="1" y="0"/>
                  </a:cxn>
                  <a:cxn ang="0">
                    <a:pos x="5" y="0"/>
                  </a:cxn>
                  <a:cxn ang="0">
                    <a:pos x="8" y="0"/>
                  </a:cxn>
                  <a:cxn ang="0">
                    <a:pos x="9" y="1"/>
                  </a:cxn>
                  <a:cxn ang="0">
                    <a:pos x="12" y="4"/>
                  </a:cxn>
                  <a:cxn ang="0">
                    <a:pos x="13" y="8"/>
                  </a:cxn>
                  <a:cxn ang="0">
                    <a:pos x="13" y="9"/>
                  </a:cxn>
                  <a:cxn ang="0">
                    <a:pos x="15" y="11"/>
                  </a:cxn>
                  <a:cxn ang="0">
                    <a:pos x="11" y="4"/>
                  </a:cxn>
                  <a:cxn ang="0">
                    <a:pos x="8" y="1"/>
                  </a:cxn>
                  <a:cxn ang="0">
                    <a:pos x="8" y="3"/>
                  </a:cxn>
                  <a:cxn ang="0">
                    <a:pos x="7" y="3"/>
                  </a:cxn>
                  <a:cxn ang="0">
                    <a:pos x="7" y="4"/>
                  </a:cxn>
                  <a:cxn ang="0">
                    <a:pos x="8" y="6"/>
                  </a:cxn>
                  <a:cxn ang="0">
                    <a:pos x="8" y="8"/>
                  </a:cxn>
                  <a:cxn ang="0">
                    <a:pos x="9" y="8"/>
                  </a:cxn>
                  <a:cxn ang="0">
                    <a:pos x="11" y="9"/>
                  </a:cxn>
                  <a:cxn ang="0">
                    <a:pos x="12" y="9"/>
                  </a:cxn>
                  <a:cxn ang="0">
                    <a:pos x="13" y="12"/>
                  </a:cxn>
                  <a:cxn ang="0">
                    <a:pos x="12" y="11"/>
                  </a:cxn>
                  <a:cxn ang="0">
                    <a:pos x="11" y="12"/>
                  </a:cxn>
                  <a:cxn ang="0">
                    <a:pos x="13" y="14"/>
                  </a:cxn>
                  <a:cxn ang="0">
                    <a:pos x="12" y="14"/>
                  </a:cxn>
                  <a:cxn ang="0">
                    <a:pos x="9" y="14"/>
                  </a:cxn>
                  <a:cxn ang="0">
                    <a:pos x="9" y="17"/>
                  </a:cxn>
                  <a:cxn ang="0">
                    <a:pos x="8" y="15"/>
                  </a:cxn>
                  <a:cxn ang="0">
                    <a:pos x="5" y="20"/>
                  </a:cxn>
                  <a:cxn ang="0">
                    <a:pos x="4" y="20"/>
                  </a:cxn>
                  <a:cxn ang="0">
                    <a:pos x="3" y="19"/>
                  </a:cxn>
                  <a:cxn ang="0">
                    <a:pos x="3" y="14"/>
                  </a:cxn>
                  <a:cxn ang="0">
                    <a:pos x="4" y="14"/>
                  </a:cxn>
                  <a:cxn ang="0">
                    <a:pos x="5" y="14"/>
                  </a:cxn>
                  <a:cxn ang="0">
                    <a:pos x="7" y="14"/>
                  </a:cxn>
                  <a:cxn ang="0">
                    <a:pos x="4" y="12"/>
                  </a:cxn>
                  <a:cxn ang="0">
                    <a:pos x="5" y="11"/>
                  </a:cxn>
                  <a:cxn ang="0">
                    <a:pos x="7" y="11"/>
                  </a:cxn>
                  <a:cxn ang="0">
                    <a:pos x="5" y="11"/>
                  </a:cxn>
                  <a:cxn ang="0">
                    <a:pos x="4" y="11"/>
                  </a:cxn>
                  <a:cxn ang="0">
                    <a:pos x="3" y="11"/>
                  </a:cxn>
                </a:cxnLst>
                <a:rect l="0" t="0" r="r" b="b"/>
                <a:pathLst>
                  <a:path w="15" h="20">
                    <a:moveTo>
                      <a:pt x="3" y="11"/>
                    </a:moveTo>
                    <a:lnTo>
                      <a:pt x="1" y="8"/>
                    </a:lnTo>
                    <a:lnTo>
                      <a:pt x="0" y="6"/>
                    </a:lnTo>
                    <a:lnTo>
                      <a:pt x="0" y="4"/>
                    </a:lnTo>
                    <a:lnTo>
                      <a:pt x="0" y="1"/>
                    </a:lnTo>
                    <a:lnTo>
                      <a:pt x="0" y="0"/>
                    </a:lnTo>
                    <a:lnTo>
                      <a:pt x="1" y="0"/>
                    </a:lnTo>
                    <a:lnTo>
                      <a:pt x="5" y="0"/>
                    </a:lnTo>
                    <a:lnTo>
                      <a:pt x="8" y="0"/>
                    </a:lnTo>
                    <a:lnTo>
                      <a:pt x="9" y="1"/>
                    </a:lnTo>
                    <a:lnTo>
                      <a:pt x="12" y="4"/>
                    </a:lnTo>
                    <a:lnTo>
                      <a:pt x="13" y="8"/>
                    </a:lnTo>
                    <a:lnTo>
                      <a:pt x="13" y="9"/>
                    </a:lnTo>
                    <a:lnTo>
                      <a:pt x="15" y="11"/>
                    </a:lnTo>
                    <a:lnTo>
                      <a:pt x="11" y="4"/>
                    </a:lnTo>
                    <a:lnTo>
                      <a:pt x="8" y="1"/>
                    </a:lnTo>
                    <a:lnTo>
                      <a:pt x="8" y="3"/>
                    </a:lnTo>
                    <a:lnTo>
                      <a:pt x="7" y="3"/>
                    </a:lnTo>
                    <a:lnTo>
                      <a:pt x="7" y="4"/>
                    </a:lnTo>
                    <a:lnTo>
                      <a:pt x="8" y="6"/>
                    </a:lnTo>
                    <a:lnTo>
                      <a:pt x="8" y="8"/>
                    </a:lnTo>
                    <a:lnTo>
                      <a:pt x="9" y="8"/>
                    </a:lnTo>
                    <a:lnTo>
                      <a:pt x="11" y="9"/>
                    </a:lnTo>
                    <a:lnTo>
                      <a:pt x="12" y="9"/>
                    </a:lnTo>
                    <a:lnTo>
                      <a:pt x="13" y="12"/>
                    </a:lnTo>
                    <a:lnTo>
                      <a:pt x="12" y="11"/>
                    </a:lnTo>
                    <a:lnTo>
                      <a:pt x="11" y="12"/>
                    </a:lnTo>
                    <a:lnTo>
                      <a:pt x="13" y="14"/>
                    </a:lnTo>
                    <a:lnTo>
                      <a:pt x="12" y="14"/>
                    </a:lnTo>
                    <a:lnTo>
                      <a:pt x="9" y="14"/>
                    </a:lnTo>
                    <a:lnTo>
                      <a:pt x="9" y="17"/>
                    </a:lnTo>
                    <a:lnTo>
                      <a:pt x="8" y="15"/>
                    </a:lnTo>
                    <a:lnTo>
                      <a:pt x="5" y="20"/>
                    </a:lnTo>
                    <a:lnTo>
                      <a:pt x="4" y="20"/>
                    </a:lnTo>
                    <a:lnTo>
                      <a:pt x="3" y="19"/>
                    </a:lnTo>
                    <a:lnTo>
                      <a:pt x="3" y="14"/>
                    </a:lnTo>
                    <a:lnTo>
                      <a:pt x="4" y="14"/>
                    </a:lnTo>
                    <a:lnTo>
                      <a:pt x="5" y="14"/>
                    </a:lnTo>
                    <a:lnTo>
                      <a:pt x="7" y="14"/>
                    </a:lnTo>
                    <a:lnTo>
                      <a:pt x="4" y="12"/>
                    </a:lnTo>
                    <a:lnTo>
                      <a:pt x="5" y="11"/>
                    </a:lnTo>
                    <a:lnTo>
                      <a:pt x="7" y="11"/>
                    </a:lnTo>
                    <a:lnTo>
                      <a:pt x="5" y="11"/>
                    </a:lnTo>
                    <a:lnTo>
                      <a:pt x="4" y="11"/>
                    </a:lnTo>
                    <a:lnTo>
                      <a:pt x="3" y="1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56" name="Freeform 235"/>
              <p:cNvSpPr>
                <a:spLocks/>
              </p:cNvSpPr>
              <p:nvPr/>
            </p:nvSpPr>
            <p:spPr bwMode="auto">
              <a:xfrm>
                <a:off x="1493854" y="2597603"/>
                <a:ext cx="12828" cy="17690"/>
              </a:xfrm>
              <a:custGeom>
                <a:avLst/>
                <a:gdLst/>
                <a:ahLst/>
                <a:cxnLst>
                  <a:cxn ang="0">
                    <a:pos x="4" y="6"/>
                  </a:cxn>
                  <a:cxn ang="0">
                    <a:pos x="4" y="4"/>
                  </a:cxn>
                  <a:cxn ang="0">
                    <a:pos x="3" y="4"/>
                  </a:cxn>
                  <a:cxn ang="0">
                    <a:pos x="2" y="4"/>
                  </a:cxn>
                  <a:cxn ang="0">
                    <a:pos x="0" y="3"/>
                  </a:cxn>
                  <a:cxn ang="0">
                    <a:pos x="0" y="1"/>
                  </a:cxn>
                  <a:cxn ang="0">
                    <a:pos x="3" y="1"/>
                  </a:cxn>
                  <a:cxn ang="0">
                    <a:pos x="4" y="0"/>
                  </a:cxn>
                  <a:cxn ang="0">
                    <a:pos x="6" y="1"/>
                  </a:cxn>
                  <a:cxn ang="0">
                    <a:pos x="7" y="3"/>
                  </a:cxn>
                  <a:cxn ang="0">
                    <a:pos x="10" y="3"/>
                  </a:cxn>
                  <a:cxn ang="0">
                    <a:pos x="10" y="6"/>
                  </a:cxn>
                  <a:cxn ang="0">
                    <a:pos x="7" y="4"/>
                  </a:cxn>
                  <a:cxn ang="0">
                    <a:pos x="8" y="8"/>
                  </a:cxn>
                  <a:cxn ang="0">
                    <a:pos x="8" y="11"/>
                  </a:cxn>
                  <a:cxn ang="0">
                    <a:pos x="7" y="14"/>
                  </a:cxn>
                  <a:cxn ang="0">
                    <a:pos x="7" y="12"/>
                  </a:cxn>
                  <a:cxn ang="0">
                    <a:pos x="6" y="11"/>
                  </a:cxn>
                  <a:cxn ang="0">
                    <a:pos x="6" y="12"/>
                  </a:cxn>
                  <a:cxn ang="0">
                    <a:pos x="4" y="12"/>
                  </a:cxn>
                  <a:cxn ang="0">
                    <a:pos x="3" y="9"/>
                  </a:cxn>
                  <a:cxn ang="0">
                    <a:pos x="4" y="9"/>
                  </a:cxn>
                  <a:cxn ang="0">
                    <a:pos x="6" y="8"/>
                  </a:cxn>
                  <a:cxn ang="0">
                    <a:pos x="6" y="6"/>
                  </a:cxn>
                  <a:cxn ang="0">
                    <a:pos x="6" y="8"/>
                  </a:cxn>
                  <a:cxn ang="0">
                    <a:pos x="4" y="8"/>
                  </a:cxn>
                  <a:cxn ang="0">
                    <a:pos x="3" y="6"/>
                  </a:cxn>
                  <a:cxn ang="0">
                    <a:pos x="4" y="6"/>
                  </a:cxn>
                </a:cxnLst>
                <a:rect l="0" t="0" r="r" b="b"/>
                <a:pathLst>
                  <a:path w="10" h="14">
                    <a:moveTo>
                      <a:pt x="4" y="6"/>
                    </a:moveTo>
                    <a:lnTo>
                      <a:pt x="4" y="4"/>
                    </a:lnTo>
                    <a:lnTo>
                      <a:pt x="3" y="4"/>
                    </a:lnTo>
                    <a:lnTo>
                      <a:pt x="2" y="4"/>
                    </a:lnTo>
                    <a:lnTo>
                      <a:pt x="0" y="3"/>
                    </a:lnTo>
                    <a:lnTo>
                      <a:pt x="0" y="1"/>
                    </a:lnTo>
                    <a:lnTo>
                      <a:pt x="3" y="1"/>
                    </a:lnTo>
                    <a:lnTo>
                      <a:pt x="4" y="0"/>
                    </a:lnTo>
                    <a:lnTo>
                      <a:pt x="6" y="1"/>
                    </a:lnTo>
                    <a:lnTo>
                      <a:pt x="7" y="3"/>
                    </a:lnTo>
                    <a:lnTo>
                      <a:pt x="10" y="3"/>
                    </a:lnTo>
                    <a:lnTo>
                      <a:pt x="10" y="6"/>
                    </a:lnTo>
                    <a:lnTo>
                      <a:pt x="7" y="4"/>
                    </a:lnTo>
                    <a:lnTo>
                      <a:pt x="8" y="8"/>
                    </a:lnTo>
                    <a:lnTo>
                      <a:pt x="8" y="11"/>
                    </a:lnTo>
                    <a:lnTo>
                      <a:pt x="7" y="14"/>
                    </a:lnTo>
                    <a:lnTo>
                      <a:pt x="7" y="12"/>
                    </a:lnTo>
                    <a:lnTo>
                      <a:pt x="6" y="11"/>
                    </a:lnTo>
                    <a:lnTo>
                      <a:pt x="6" y="12"/>
                    </a:lnTo>
                    <a:lnTo>
                      <a:pt x="4" y="12"/>
                    </a:lnTo>
                    <a:lnTo>
                      <a:pt x="3" y="9"/>
                    </a:lnTo>
                    <a:lnTo>
                      <a:pt x="4" y="9"/>
                    </a:lnTo>
                    <a:lnTo>
                      <a:pt x="6" y="8"/>
                    </a:lnTo>
                    <a:lnTo>
                      <a:pt x="6" y="6"/>
                    </a:lnTo>
                    <a:lnTo>
                      <a:pt x="6" y="8"/>
                    </a:lnTo>
                    <a:lnTo>
                      <a:pt x="4" y="8"/>
                    </a:lnTo>
                    <a:lnTo>
                      <a:pt x="3" y="6"/>
                    </a:lnTo>
                    <a:lnTo>
                      <a:pt x="4" y="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57" name="Freeform 236"/>
              <p:cNvSpPr>
                <a:spLocks/>
              </p:cNvSpPr>
              <p:nvPr/>
            </p:nvSpPr>
            <p:spPr bwMode="auto">
              <a:xfrm>
                <a:off x="1493854" y="2597603"/>
                <a:ext cx="12828" cy="17690"/>
              </a:xfrm>
              <a:custGeom>
                <a:avLst/>
                <a:gdLst/>
                <a:ahLst/>
                <a:cxnLst>
                  <a:cxn ang="0">
                    <a:pos x="4" y="6"/>
                  </a:cxn>
                  <a:cxn ang="0">
                    <a:pos x="4" y="4"/>
                  </a:cxn>
                  <a:cxn ang="0">
                    <a:pos x="3" y="4"/>
                  </a:cxn>
                  <a:cxn ang="0">
                    <a:pos x="2" y="4"/>
                  </a:cxn>
                  <a:cxn ang="0">
                    <a:pos x="0" y="3"/>
                  </a:cxn>
                  <a:cxn ang="0">
                    <a:pos x="0" y="1"/>
                  </a:cxn>
                  <a:cxn ang="0">
                    <a:pos x="3" y="1"/>
                  </a:cxn>
                  <a:cxn ang="0">
                    <a:pos x="4" y="0"/>
                  </a:cxn>
                  <a:cxn ang="0">
                    <a:pos x="6" y="1"/>
                  </a:cxn>
                  <a:cxn ang="0">
                    <a:pos x="7" y="3"/>
                  </a:cxn>
                  <a:cxn ang="0">
                    <a:pos x="10" y="3"/>
                  </a:cxn>
                  <a:cxn ang="0">
                    <a:pos x="10" y="6"/>
                  </a:cxn>
                  <a:cxn ang="0">
                    <a:pos x="7" y="4"/>
                  </a:cxn>
                  <a:cxn ang="0">
                    <a:pos x="8" y="8"/>
                  </a:cxn>
                  <a:cxn ang="0">
                    <a:pos x="8" y="11"/>
                  </a:cxn>
                  <a:cxn ang="0">
                    <a:pos x="7" y="14"/>
                  </a:cxn>
                  <a:cxn ang="0">
                    <a:pos x="7" y="12"/>
                  </a:cxn>
                  <a:cxn ang="0">
                    <a:pos x="6" y="11"/>
                  </a:cxn>
                  <a:cxn ang="0">
                    <a:pos x="6" y="12"/>
                  </a:cxn>
                  <a:cxn ang="0">
                    <a:pos x="4" y="12"/>
                  </a:cxn>
                  <a:cxn ang="0">
                    <a:pos x="3" y="9"/>
                  </a:cxn>
                  <a:cxn ang="0">
                    <a:pos x="4" y="9"/>
                  </a:cxn>
                  <a:cxn ang="0">
                    <a:pos x="6" y="8"/>
                  </a:cxn>
                  <a:cxn ang="0">
                    <a:pos x="6" y="6"/>
                  </a:cxn>
                  <a:cxn ang="0">
                    <a:pos x="6" y="8"/>
                  </a:cxn>
                  <a:cxn ang="0">
                    <a:pos x="4" y="8"/>
                  </a:cxn>
                  <a:cxn ang="0">
                    <a:pos x="3" y="6"/>
                  </a:cxn>
                  <a:cxn ang="0">
                    <a:pos x="4" y="6"/>
                  </a:cxn>
                </a:cxnLst>
                <a:rect l="0" t="0" r="r" b="b"/>
                <a:pathLst>
                  <a:path w="10" h="14">
                    <a:moveTo>
                      <a:pt x="4" y="6"/>
                    </a:moveTo>
                    <a:lnTo>
                      <a:pt x="4" y="4"/>
                    </a:lnTo>
                    <a:lnTo>
                      <a:pt x="3" y="4"/>
                    </a:lnTo>
                    <a:lnTo>
                      <a:pt x="2" y="4"/>
                    </a:lnTo>
                    <a:lnTo>
                      <a:pt x="0" y="3"/>
                    </a:lnTo>
                    <a:lnTo>
                      <a:pt x="0" y="1"/>
                    </a:lnTo>
                    <a:lnTo>
                      <a:pt x="3" y="1"/>
                    </a:lnTo>
                    <a:lnTo>
                      <a:pt x="4" y="0"/>
                    </a:lnTo>
                    <a:lnTo>
                      <a:pt x="6" y="1"/>
                    </a:lnTo>
                    <a:lnTo>
                      <a:pt x="7" y="3"/>
                    </a:lnTo>
                    <a:lnTo>
                      <a:pt x="10" y="3"/>
                    </a:lnTo>
                    <a:lnTo>
                      <a:pt x="10" y="6"/>
                    </a:lnTo>
                    <a:lnTo>
                      <a:pt x="7" y="4"/>
                    </a:lnTo>
                    <a:lnTo>
                      <a:pt x="8" y="8"/>
                    </a:lnTo>
                    <a:lnTo>
                      <a:pt x="8" y="11"/>
                    </a:lnTo>
                    <a:lnTo>
                      <a:pt x="7" y="14"/>
                    </a:lnTo>
                    <a:lnTo>
                      <a:pt x="7" y="12"/>
                    </a:lnTo>
                    <a:lnTo>
                      <a:pt x="6" y="11"/>
                    </a:lnTo>
                    <a:lnTo>
                      <a:pt x="6" y="12"/>
                    </a:lnTo>
                    <a:lnTo>
                      <a:pt x="4" y="12"/>
                    </a:lnTo>
                    <a:lnTo>
                      <a:pt x="3" y="9"/>
                    </a:lnTo>
                    <a:lnTo>
                      <a:pt x="4" y="9"/>
                    </a:lnTo>
                    <a:lnTo>
                      <a:pt x="6" y="8"/>
                    </a:lnTo>
                    <a:lnTo>
                      <a:pt x="6" y="6"/>
                    </a:lnTo>
                    <a:lnTo>
                      <a:pt x="6" y="8"/>
                    </a:lnTo>
                    <a:lnTo>
                      <a:pt x="4" y="8"/>
                    </a:lnTo>
                    <a:lnTo>
                      <a:pt x="3" y="6"/>
                    </a:lnTo>
                    <a:lnTo>
                      <a:pt x="4" y="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58" name="Freeform 237"/>
              <p:cNvSpPr>
                <a:spLocks/>
              </p:cNvSpPr>
              <p:nvPr/>
            </p:nvSpPr>
            <p:spPr bwMode="auto">
              <a:xfrm>
                <a:off x="1502834" y="2592161"/>
                <a:ext cx="19242" cy="13607"/>
              </a:xfrm>
              <a:custGeom>
                <a:avLst/>
                <a:gdLst/>
                <a:ahLst/>
                <a:cxnLst>
                  <a:cxn ang="0">
                    <a:pos x="4" y="3"/>
                  </a:cxn>
                  <a:cxn ang="0">
                    <a:pos x="3" y="3"/>
                  </a:cxn>
                  <a:cxn ang="0">
                    <a:pos x="1" y="1"/>
                  </a:cxn>
                  <a:cxn ang="0">
                    <a:pos x="0" y="1"/>
                  </a:cxn>
                  <a:cxn ang="0">
                    <a:pos x="0" y="0"/>
                  </a:cxn>
                  <a:cxn ang="0">
                    <a:pos x="1" y="0"/>
                  </a:cxn>
                  <a:cxn ang="0">
                    <a:pos x="8" y="1"/>
                  </a:cxn>
                  <a:cxn ang="0">
                    <a:pos x="11" y="1"/>
                  </a:cxn>
                  <a:cxn ang="0">
                    <a:pos x="13" y="1"/>
                  </a:cxn>
                  <a:cxn ang="0">
                    <a:pos x="15" y="3"/>
                  </a:cxn>
                  <a:cxn ang="0">
                    <a:pos x="15" y="4"/>
                  </a:cxn>
                  <a:cxn ang="0">
                    <a:pos x="15" y="7"/>
                  </a:cxn>
                  <a:cxn ang="0">
                    <a:pos x="12" y="6"/>
                  </a:cxn>
                  <a:cxn ang="0">
                    <a:pos x="11" y="4"/>
                  </a:cxn>
                  <a:cxn ang="0">
                    <a:pos x="9" y="4"/>
                  </a:cxn>
                  <a:cxn ang="0">
                    <a:pos x="9" y="6"/>
                  </a:cxn>
                  <a:cxn ang="0">
                    <a:pos x="11" y="7"/>
                  </a:cxn>
                  <a:cxn ang="0">
                    <a:pos x="12" y="9"/>
                  </a:cxn>
                  <a:cxn ang="0">
                    <a:pos x="13" y="11"/>
                  </a:cxn>
                  <a:cxn ang="0">
                    <a:pos x="12" y="11"/>
                  </a:cxn>
                  <a:cxn ang="0">
                    <a:pos x="9" y="11"/>
                  </a:cxn>
                  <a:cxn ang="0">
                    <a:pos x="8" y="11"/>
                  </a:cxn>
                  <a:cxn ang="0">
                    <a:pos x="7" y="11"/>
                  </a:cxn>
                  <a:cxn ang="0">
                    <a:pos x="5" y="7"/>
                  </a:cxn>
                  <a:cxn ang="0">
                    <a:pos x="5" y="4"/>
                  </a:cxn>
                  <a:cxn ang="0">
                    <a:pos x="4" y="4"/>
                  </a:cxn>
                  <a:cxn ang="0">
                    <a:pos x="3" y="4"/>
                  </a:cxn>
                  <a:cxn ang="0">
                    <a:pos x="3" y="3"/>
                  </a:cxn>
                  <a:cxn ang="0">
                    <a:pos x="4" y="3"/>
                  </a:cxn>
                </a:cxnLst>
                <a:rect l="0" t="0" r="r" b="b"/>
                <a:pathLst>
                  <a:path w="15" h="11">
                    <a:moveTo>
                      <a:pt x="4" y="3"/>
                    </a:moveTo>
                    <a:lnTo>
                      <a:pt x="3" y="3"/>
                    </a:lnTo>
                    <a:lnTo>
                      <a:pt x="1" y="1"/>
                    </a:lnTo>
                    <a:lnTo>
                      <a:pt x="0" y="1"/>
                    </a:lnTo>
                    <a:lnTo>
                      <a:pt x="0" y="0"/>
                    </a:lnTo>
                    <a:lnTo>
                      <a:pt x="1" y="0"/>
                    </a:lnTo>
                    <a:lnTo>
                      <a:pt x="8" y="1"/>
                    </a:lnTo>
                    <a:lnTo>
                      <a:pt x="11" y="1"/>
                    </a:lnTo>
                    <a:lnTo>
                      <a:pt x="13" y="1"/>
                    </a:lnTo>
                    <a:lnTo>
                      <a:pt x="15" y="3"/>
                    </a:lnTo>
                    <a:lnTo>
                      <a:pt x="15" y="4"/>
                    </a:lnTo>
                    <a:lnTo>
                      <a:pt x="15" y="7"/>
                    </a:lnTo>
                    <a:lnTo>
                      <a:pt x="12" y="6"/>
                    </a:lnTo>
                    <a:lnTo>
                      <a:pt x="11" y="4"/>
                    </a:lnTo>
                    <a:lnTo>
                      <a:pt x="9" y="4"/>
                    </a:lnTo>
                    <a:lnTo>
                      <a:pt x="9" y="6"/>
                    </a:lnTo>
                    <a:lnTo>
                      <a:pt x="11" y="7"/>
                    </a:lnTo>
                    <a:lnTo>
                      <a:pt x="12" y="9"/>
                    </a:lnTo>
                    <a:lnTo>
                      <a:pt x="13" y="11"/>
                    </a:lnTo>
                    <a:lnTo>
                      <a:pt x="12" y="11"/>
                    </a:lnTo>
                    <a:lnTo>
                      <a:pt x="9" y="11"/>
                    </a:lnTo>
                    <a:lnTo>
                      <a:pt x="8" y="11"/>
                    </a:lnTo>
                    <a:lnTo>
                      <a:pt x="7" y="11"/>
                    </a:lnTo>
                    <a:lnTo>
                      <a:pt x="5" y="7"/>
                    </a:lnTo>
                    <a:lnTo>
                      <a:pt x="5" y="4"/>
                    </a:lnTo>
                    <a:lnTo>
                      <a:pt x="4" y="4"/>
                    </a:lnTo>
                    <a:lnTo>
                      <a:pt x="3" y="4"/>
                    </a:lnTo>
                    <a:lnTo>
                      <a:pt x="3" y="3"/>
                    </a:lnTo>
                    <a:lnTo>
                      <a:pt x="4"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59" name="Freeform 238"/>
              <p:cNvSpPr>
                <a:spLocks/>
              </p:cNvSpPr>
              <p:nvPr/>
            </p:nvSpPr>
            <p:spPr bwMode="auto">
              <a:xfrm>
                <a:off x="1502834" y="2592161"/>
                <a:ext cx="19242" cy="13607"/>
              </a:xfrm>
              <a:custGeom>
                <a:avLst/>
                <a:gdLst/>
                <a:ahLst/>
                <a:cxnLst>
                  <a:cxn ang="0">
                    <a:pos x="4" y="3"/>
                  </a:cxn>
                  <a:cxn ang="0">
                    <a:pos x="3" y="3"/>
                  </a:cxn>
                  <a:cxn ang="0">
                    <a:pos x="1" y="1"/>
                  </a:cxn>
                  <a:cxn ang="0">
                    <a:pos x="0" y="1"/>
                  </a:cxn>
                  <a:cxn ang="0">
                    <a:pos x="0" y="0"/>
                  </a:cxn>
                  <a:cxn ang="0">
                    <a:pos x="1" y="0"/>
                  </a:cxn>
                  <a:cxn ang="0">
                    <a:pos x="8" y="1"/>
                  </a:cxn>
                  <a:cxn ang="0">
                    <a:pos x="11" y="1"/>
                  </a:cxn>
                  <a:cxn ang="0">
                    <a:pos x="13" y="1"/>
                  </a:cxn>
                  <a:cxn ang="0">
                    <a:pos x="15" y="3"/>
                  </a:cxn>
                  <a:cxn ang="0">
                    <a:pos x="15" y="4"/>
                  </a:cxn>
                  <a:cxn ang="0">
                    <a:pos x="15" y="7"/>
                  </a:cxn>
                  <a:cxn ang="0">
                    <a:pos x="12" y="6"/>
                  </a:cxn>
                  <a:cxn ang="0">
                    <a:pos x="11" y="4"/>
                  </a:cxn>
                  <a:cxn ang="0">
                    <a:pos x="9" y="4"/>
                  </a:cxn>
                  <a:cxn ang="0">
                    <a:pos x="9" y="6"/>
                  </a:cxn>
                  <a:cxn ang="0">
                    <a:pos x="11" y="7"/>
                  </a:cxn>
                  <a:cxn ang="0">
                    <a:pos x="12" y="9"/>
                  </a:cxn>
                  <a:cxn ang="0">
                    <a:pos x="13" y="11"/>
                  </a:cxn>
                  <a:cxn ang="0">
                    <a:pos x="12" y="11"/>
                  </a:cxn>
                  <a:cxn ang="0">
                    <a:pos x="9" y="11"/>
                  </a:cxn>
                  <a:cxn ang="0">
                    <a:pos x="8" y="11"/>
                  </a:cxn>
                  <a:cxn ang="0">
                    <a:pos x="7" y="11"/>
                  </a:cxn>
                  <a:cxn ang="0">
                    <a:pos x="5" y="7"/>
                  </a:cxn>
                  <a:cxn ang="0">
                    <a:pos x="5" y="4"/>
                  </a:cxn>
                  <a:cxn ang="0">
                    <a:pos x="4" y="4"/>
                  </a:cxn>
                  <a:cxn ang="0">
                    <a:pos x="3" y="4"/>
                  </a:cxn>
                  <a:cxn ang="0">
                    <a:pos x="3" y="3"/>
                  </a:cxn>
                  <a:cxn ang="0">
                    <a:pos x="4" y="3"/>
                  </a:cxn>
                </a:cxnLst>
                <a:rect l="0" t="0" r="r" b="b"/>
                <a:pathLst>
                  <a:path w="15" h="11">
                    <a:moveTo>
                      <a:pt x="4" y="3"/>
                    </a:moveTo>
                    <a:lnTo>
                      <a:pt x="3" y="3"/>
                    </a:lnTo>
                    <a:lnTo>
                      <a:pt x="1" y="1"/>
                    </a:lnTo>
                    <a:lnTo>
                      <a:pt x="0" y="1"/>
                    </a:lnTo>
                    <a:lnTo>
                      <a:pt x="0" y="0"/>
                    </a:lnTo>
                    <a:lnTo>
                      <a:pt x="1" y="0"/>
                    </a:lnTo>
                    <a:lnTo>
                      <a:pt x="8" y="1"/>
                    </a:lnTo>
                    <a:lnTo>
                      <a:pt x="11" y="1"/>
                    </a:lnTo>
                    <a:lnTo>
                      <a:pt x="13" y="1"/>
                    </a:lnTo>
                    <a:lnTo>
                      <a:pt x="15" y="3"/>
                    </a:lnTo>
                    <a:lnTo>
                      <a:pt x="15" y="4"/>
                    </a:lnTo>
                    <a:lnTo>
                      <a:pt x="15" y="7"/>
                    </a:lnTo>
                    <a:lnTo>
                      <a:pt x="12" y="6"/>
                    </a:lnTo>
                    <a:lnTo>
                      <a:pt x="11" y="4"/>
                    </a:lnTo>
                    <a:lnTo>
                      <a:pt x="9" y="4"/>
                    </a:lnTo>
                    <a:lnTo>
                      <a:pt x="9" y="6"/>
                    </a:lnTo>
                    <a:lnTo>
                      <a:pt x="11" y="7"/>
                    </a:lnTo>
                    <a:lnTo>
                      <a:pt x="12" y="9"/>
                    </a:lnTo>
                    <a:lnTo>
                      <a:pt x="13" y="11"/>
                    </a:lnTo>
                    <a:lnTo>
                      <a:pt x="12" y="11"/>
                    </a:lnTo>
                    <a:lnTo>
                      <a:pt x="9" y="11"/>
                    </a:lnTo>
                    <a:lnTo>
                      <a:pt x="8" y="11"/>
                    </a:lnTo>
                    <a:lnTo>
                      <a:pt x="7" y="11"/>
                    </a:lnTo>
                    <a:lnTo>
                      <a:pt x="5" y="7"/>
                    </a:lnTo>
                    <a:lnTo>
                      <a:pt x="5" y="4"/>
                    </a:lnTo>
                    <a:lnTo>
                      <a:pt x="4" y="4"/>
                    </a:lnTo>
                    <a:lnTo>
                      <a:pt x="3" y="4"/>
                    </a:lnTo>
                    <a:lnTo>
                      <a:pt x="3" y="3"/>
                    </a:lnTo>
                    <a:lnTo>
                      <a:pt x="4"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60" name="Freeform 239"/>
              <p:cNvSpPr>
                <a:spLocks/>
              </p:cNvSpPr>
              <p:nvPr/>
            </p:nvSpPr>
            <p:spPr bwMode="auto">
              <a:xfrm>
                <a:off x="1523359" y="2597604"/>
                <a:ext cx="5131" cy="8164"/>
              </a:xfrm>
              <a:custGeom>
                <a:avLst/>
                <a:gdLst/>
                <a:ahLst/>
                <a:cxnLst>
                  <a:cxn ang="0">
                    <a:pos x="1" y="2"/>
                  </a:cxn>
                  <a:cxn ang="0">
                    <a:pos x="5" y="5"/>
                  </a:cxn>
                  <a:cxn ang="0">
                    <a:pos x="4" y="5"/>
                  </a:cxn>
                  <a:cxn ang="0">
                    <a:pos x="3" y="5"/>
                  </a:cxn>
                  <a:cxn ang="0">
                    <a:pos x="3" y="7"/>
                  </a:cxn>
                  <a:cxn ang="0">
                    <a:pos x="1" y="7"/>
                  </a:cxn>
                  <a:cxn ang="0">
                    <a:pos x="1" y="5"/>
                  </a:cxn>
                  <a:cxn ang="0">
                    <a:pos x="0" y="3"/>
                  </a:cxn>
                  <a:cxn ang="0">
                    <a:pos x="0" y="0"/>
                  </a:cxn>
                  <a:cxn ang="0">
                    <a:pos x="1" y="2"/>
                  </a:cxn>
                </a:cxnLst>
                <a:rect l="0" t="0" r="r" b="b"/>
                <a:pathLst>
                  <a:path w="5" h="7">
                    <a:moveTo>
                      <a:pt x="1" y="2"/>
                    </a:moveTo>
                    <a:lnTo>
                      <a:pt x="5" y="5"/>
                    </a:lnTo>
                    <a:lnTo>
                      <a:pt x="4" y="5"/>
                    </a:lnTo>
                    <a:lnTo>
                      <a:pt x="3" y="5"/>
                    </a:lnTo>
                    <a:lnTo>
                      <a:pt x="3" y="7"/>
                    </a:lnTo>
                    <a:lnTo>
                      <a:pt x="1" y="7"/>
                    </a:lnTo>
                    <a:lnTo>
                      <a:pt x="1" y="5"/>
                    </a:lnTo>
                    <a:lnTo>
                      <a:pt x="0" y="3"/>
                    </a:lnTo>
                    <a:lnTo>
                      <a:pt x="0" y="0"/>
                    </a:lnTo>
                    <a:lnTo>
                      <a:pt x="1"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61" name="Freeform 240"/>
              <p:cNvSpPr>
                <a:spLocks/>
              </p:cNvSpPr>
              <p:nvPr/>
            </p:nvSpPr>
            <p:spPr bwMode="auto">
              <a:xfrm>
                <a:off x="1523359" y="2597604"/>
                <a:ext cx="5131" cy="8164"/>
              </a:xfrm>
              <a:custGeom>
                <a:avLst/>
                <a:gdLst/>
                <a:ahLst/>
                <a:cxnLst>
                  <a:cxn ang="0">
                    <a:pos x="1" y="2"/>
                  </a:cxn>
                  <a:cxn ang="0">
                    <a:pos x="5" y="5"/>
                  </a:cxn>
                  <a:cxn ang="0">
                    <a:pos x="4" y="5"/>
                  </a:cxn>
                  <a:cxn ang="0">
                    <a:pos x="3" y="5"/>
                  </a:cxn>
                  <a:cxn ang="0">
                    <a:pos x="3" y="7"/>
                  </a:cxn>
                  <a:cxn ang="0">
                    <a:pos x="1" y="7"/>
                  </a:cxn>
                  <a:cxn ang="0">
                    <a:pos x="1" y="5"/>
                  </a:cxn>
                  <a:cxn ang="0">
                    <a:pos x="0" y="3"/>
                  </a:cxn>
                  <a:cxn ang="0">
                    <a:pos x="0" y="0"/>
                  </a:cxn>
                  <a:cxn ang="0">
                    <a:pos x="1" y="2"/>
                  </a:cxn>
                </a:cxnLst>
                <a:rect l="0" t="0" r="r" b="b"/>
                <a:pathLst>
                  <a:path w="5" h="7">
                    <a:moveTo>
                      <a:pt x="1" y="2"/>
                    </a:moveTo>
                    <a:lnTo>
                      <a:pt x="5" y="5"/>
                    </a:lnTo>
                    <a:lnTo>
                      <a:pt x="4" y="5"/>
                    </a:lnTo>
                    <a:lnTo>
                      <a:pt x="3" y="5"/>
                    </a:lnTo>
                    <a:lnTo>
                      <a:pt x="3" y="7"/>
                    </a:lnTo>
                    <a:lnTo>
                      <a:pt x="1" y="7"/>
                    </a:lnTo>
                    <a:lnTo>
                      <a:pt x="1" y="5"/>
                    </a:lnTo>
                    <a:lnTo>
                      <a:pt x="0" y="3"/>
                    </a:lnTo>
                    <a:lnTo>
                      <a:pt x="0" y="0"/>
                    </a:lnTo>
                    <a:lnTo>
                      <a:pt x="1"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62" name="Freeform 241"/>
              <p:cNvSpPr>
                <a:spLocks/>
              </p:cNvSpPr>
              <p:nvPr/>
            </p:nvSpPr>
            <p:spPr bwMode="auto">
              <a:xfrm>
                <a:off x="1522076" y="2605768"/>
                <a:ext cx="5131" cy="6804"/>
              </a:xfrm>
              <a:custGeom>
                <a:avLst/>
                <a:gdLst/>
                <a:ahLst/>
                <a:cxnLst>
                  <a:cxn ang="0">
                    <a:pos x="4" y="1"/>
                  </a:cxn>
                  <a:cxn ang="0">
                    <a:pos x="5" y="1"/>
                  </a:cxn>
                  <a:cxn ang="0">
                    <a:pos x="5" y="3"/>
                  </a:cxn>
                  <a:cxn ang="0">
                    <a:pos x="4" y="4"/>
                  </a:cxn>
                  <a:cxn ang="0">
                    <a:pos x="2" y="3"/>
                  </a:cxn>
                  <a:cxn ang="0">
                    <a:pos x="0" y="3"/>
                  </a:cxn>
                  <a:cxn ang="0">
                    <a:pos x="0" y="1"/>
                  </a:cxn>
                  <a:cxn ang="0">
                    <a:pos x="1" y="1"/>
                  </a:cxn>
                  <a:cxn ang="0">
                    <a:pos x="2" y="0"/>
                  </a:cxn>
                  <a:cxn ang="0">
                    <a:pos x="4" y="1"/>
                  </a:cxn>
                </a:cxnLst>
                <a:rect l="0" t="0" r="r" b="b"/>
                <a:pathLst>
                  <a:path w="5" h="4">
                    <a:moveTo>
                      <a:pt x="4" y="1"/>
                    </a:moveTo>
                    <a:lnTo>
                      <a:pt x="5" y="1"/>
                    </a:lnTo>
                    <a:lnTo>
                      <a:pt x="5" y="3"/>
                    </a:lnTo>
                    <a:lnTo>
                      <a:pt x="4" y="4"/>
                    </a:lnTo>
                    <a:lnTo>
                      <a:pt x="2" y="3"/>
                    </a:lnTo>
                    <a:lnTo>
                      <a:pt x="0" y="3"/>
                    </a:lnTo>
                    <a:lnTo>
                      <a:pt x="0" y="1"/>
                    </a:lnTo>
                    <a:lnTo>
                      <a:pt x="1" y="1"/>
                    </a:lnTo>
                    <a:lnTo>
                      <a:pt x="2" y="0"/>
                    </a:lnTo>
                    <a:lnTo>
                      <a:pt x="4"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63" name="Freeform 242"/>
              <p:cNvSpPr>
                <a:spLocks/>
              </p:cNvSpPr>
              <p:nvPr/>
            </p:nvSpPr>
            <p:spPr bwMode="auto">
              <a:xfrm>
                <a:off x="1522076" y="2605768"/>
                <a:ext cx="5131" cy="6804"/>
              </a:xfrm>
              <a:custGeom>
                <a:avLst/>
                <a:gdLst/>
                <a:ahLst/>
                <a:cxnLst>
                  <a:cxn ang="0">
                    <a:pos x="4" y="1"/>
                  </a:cxn>
                  <a:cxn ang="0">
                    <a:pos x="5" y="1"/>
                  </a:cxn>
                  <a:cxn ang="0">
                    <a:pos x="5" y="3"/>
                  </a:cxn>
                  <a:cxn ang="0">
                    <a:pos x="4" y="4"/>
                  </a:cxn>
                  <a:cxn ang="0">
                    <a:pos x="2" y="3"/>
                  </a:cxn>
                  <a:cxn ang="0">
                    <a:pos x="0" y="3"/>
                  </a:cxn>
                  <a:cxn ang="0">
                    <a:pos x="0" y="1"/>
                  </a:cxn>
                  <a:cxn ang="0">
                    <a:pos x="1" y="1"/>
                  </a:cxn>
                  <a:cxn ang="0">
                    <a:pos x="2" y="0"/>
                  </a:cxn>
                  <a:cxn ang="0">
                    <a:pos x="4" y="1"/>
                  </a:cxn>
                </a:cxnLst>
                <a:rect l="0" t="0" r="r" b="b"/>
                <a:pathLst>
                  <a:path w="5" h="4">
                    <a:moveTo>
                      <a:pt x="4" y="1"/>
                    </a:moveTo>
                    <a:lnTo>
                      <a:pt x="5" y="1"/>
                    </a:lnTo>
                    <a:lnTo>
                      <a:pt x="5" y="3"/>
                    </a:lnTo>
                    <a:lnTo>
                      <a:pt x="4" y="4"/>
                    </a:lnTo>
                    <a:lnTo>
                      <a:pt x="2" y="3"/>
                    </a:lnTo>
                    <a:lnTo>
                      <a:pt x="0" y="3"/>
                    </a:lnTo>
                    <a:lnTo>
                      <a:pt x="0" y="1"/>
                    </a:lnTo>
                    <a:lnTo>
                      <a:pt x="1" y="1"/>
                    </a:lnTo>
                    <a:lnTo>
                      <a:pt x="2" y="0"/>
                    </a:lnTo>
                    <a:lnTo>
                      <a:pt x="4"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64" name="Freeform 243"/>
              <p:cNvSpPr>
                <a:spLocks/>
              </p:cNvSpPr>
              <p:nvPr/>
            </p:nvSpPr>
            <p:spPr bwMode="auto">
              <a:xfrm>
                <a:off x="1533622" y="2608490"/>
                <a:ext cx="7697" cy="4083"/>
              </a:xfrm>
              <a:custGeom>
                <a:avLst/>
                <a:gdLst/>
                <a:ahLst/>
                <a:cxnLst>
                  <a:cxn ang="0">
                    <a:pos x="4" y="2"/>
                  </a:cxn>
                  <a:cxn ang="0">
                    <a:pos x="6" y="3"/>
                  </a:cxn>
                  <a:cxn ang="0">
                    <a:pos x="4" y="3"/>
                  </a:cxn>
                  <a:cxn ang="0">
                    <a:pos x="2" y="3"/>
                  </a:cxn>
                  <a:cxn ang="0">
                    <a:pos x="0" y="2"/>
                  </a:cxn>
                  <a:cxn ang="0">
                    <a:pos x="0" y="0"/>
                  </a:cxn>
                  <a:cxn ang="0">
                    <a:pos x="2" y="0"/>
                  </a:cxn>
                  <a:cxn ang="0">
                    <a:pos x="3" y="2"/>
                  </a:cxn>
                  <a:cxn ang="0">
                    <a:pos x="4" y="2"/>
                  </a:cxn>
                </a:cxnLst>
                <a:rect l="0" t="0" r="r" b="b"/>
                <a:pathLst>
                  <a:path w="6" h="3">
                    <a:moveTo>
                      <a:pt x="4" y="2"/>
                    </a:moveTo>
                    <a:lnTo>
                      <a:pt x="6" y="3"/>
                    </a:lnTo>
                    <a:lnTo>
                      <a:pt x="4" y="3"/>
                    </a:lnTo>
                    <a:lnTo>
                      <a:pt x="2" y="3"/>
                    </a:lnTo>
                    <a:lnTo>
                      <a:pt x="0" y="2"/>
                    </a:lnTo>
                    <a:lnTo>
                      <a:pt x="0" y="0"/>
                    </a:lnTo>
                    <a:lnTo>
                      <a:pt x="2" y="0"/>
                    </a:lnTo>
                    <a:lnTo>
                      <a:pt x="3" y="2"/>
                    </a:lnTo>
                    <a:lnTo>
                      <a:pt x="4"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65" name="Freeform 244"/>
              <p:cNvSpPr>
                <a:spLocks/>
              </p:cNvSpPr>
              <p:nvPr/>
            </p:nvSpPr>
            <p:spPr bwMode="auto">
              <a:xfrm>
                <a:off x="1533622" y="2608490"/>
                <a:ext cx="7697" cy="4083"/>
              </a:xfrm>
              <a:custGeom>
                <a:avLst/>
                <a:gdLst/>
                <a:ahLst/>
                <a:cxnLst>
                  <a:cxn ang="0">
                    <a:pos x="4" y="2"/>
                  </a:cxn>
                  <a:cxn ang="0">
                    <a:pos x="6" y="3"/>
                  </a:cxn>
                  <a:cxn ang="0">
                    <a:pos x="4" y="3"/>
                  </a:cxn>
                  <a:cxn ang="0">
                    <a:pos x="2" y="3"/>
                  </a:cxn>
                  <a:cxn ang="0">
                    <a:pos x="0" y="2"/>
                  </a:cxn>
                  <a:cxn ang="0">
                    <a:pos x="0" y="0"/>
                  </a:cxn>
                  <a:cxn ang="0">
                    <a:pos x="2" y="0"/>
                  </a:cxn>
                  <a:cxn ang="0">
                    <a:pos x="3" y="2"/>
                  </a:cxn>
                  <a:cxn ang="0">
                    <a:pos x="4" y="2"/>
                  </a:cxn>
                </a:cxnLst>
                <a:rect l="0" t="0" r="r" b="b"/>
                <a:pathLst>
                  <a:path w="6" h="3">
                    <a:moveTo>
                      <a:pt x="4" y="2"/>
                    </a:moveTo>
                    <a:lnTo>
                      <a:pt x="6" y="3"/>
                    </a:lnTo>
                    <a:lnTo>
                      <a:pt x="4" y="3"/>
                    </a:lnTo>
                    <a:lnTo>
                      <a:pt x="2" y="3"/>
                    </a:lnTo>
                    <a:lnTo>
                      <a:pt x="0" y="2"/>
                    </a:lnTo>
                    <a:lnTo>
                      <a:pt x="0" y="0"/>
                    </a:lnTo>
                    <a:lnTo>
                      <a:pt x="2" y="0"/>
                    </a:lnTo>
                    <a:lnTo>
                      <a:pt x="3" y="2"/>
                    </a:lnTo>
                    <a:lnTo>
                      <a:pt x="4"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66" name="Freeform 245"/>
              <p:cNvSpPr>
                <a:spLocks/>
              </p:cNvSpPr>
              <p:nvPr/>
            </p:nvSpPr>
            <p:spPr bwMode="auto">
              <a:xfrm>
                <a:off x="1457934" y="2567668"/>
                <a:ext cx="25657" cy="20411"/>
              </a:xfrm>
              <a:custGeom>
                <a:avLst/>
                <a:gdLst/>
                <a:ahLst/>
                <a:cxnLst>
                  <a:cxn ang="0">
                    <a:pos x="20" y="3"/>
                  </a:cxn>
                  <a:cxn ang="0">
                    <a:pos x="21" y="5"/>
                  </a:cxn>
                  <a:cxn ang="0">
                    <a:pos x="21" y="6"/>
                  </a:cxn>
                  <a:cxn ang="0">
                    <a:pos x="17" y="6"/>
                  </a:cxn>
                  <a:cxn ang="0">
                    <a:pos x="20" y="6"/>
                  </a:cxn>
                  <a:cxn ang="0">
                    <a:pos x="20" y="8"/>
                  </a:cxn>
                  <a:cxn ang="0">
                    <a:pos x="19" y="8"/>
                  </a:cxn>
                  <a:cxn ang="0">
                    <a:pos x="13" y="6"/>
                  </a:cxn>
                  <a:cxn ang="0">
                    <a:pos x="12" y="6"/>
                  </a:cxn>
                  <a:cxn ang="0">
                    <a:pos x="11" y="8"/>
                  </a:cxn>
                  <a:cxn ang="0">
                    <a:pos x="15" y="10"/>
                  </a:cxn>
                  <a:cxn ang="0">
                    <a:pos x="17" y="10"/>
                  </a:cxn>
                  <a:cxn ang="0">
                    <a:pos x="19" y="10"/>
                  </a:cxn>
                  <a:cxn ang="0">
                    <a:pos x="21" y="10"/>
                  </a:cxn>
                  <a:cxn ang="0">
                    <a:pos x="21" y="13"/>
                  </a:cxn>
                  <a:cxn ang="0">
                    <a:pos x="21" y="14"/>
                  </a:cxn>
                  <a:cxn ang="0">
                    <a:pos x="17" y="13"/>
                  </a:cxn>
                  <a:cxn ang="0">
                    <a:pos x="12" y="11"/>
                  </a:cxn>
                  <a:cxn ang="0">
                    <a:pos x="11" y="10"/>
                  </a:cxn>
                  <a:cxn ang="0">
                    <a:pos x="9" y="10"/>
                  </a:cxn>
                  <a:cxn ang="0">
                    <a:pos x="9" y="11"/>
                  </a:cxn>
                  <a:cxn ang="0">
                    <a:pos x="11" y="13"/>
                  </a:cxn>
                  <a:cxn ang="0">
                    <a:pos x="11" y="14"/>
                  </a:cxn>
                  <a:cxn ang="0">
                    <a:pos x="11" y="16"/>
                  </a:cxn>
                  <a:cxn ang="0">
                    <a:pos x="9" y="16"/>
                  </a:cxn>
                  <a:cxn ang="0">
                    <a:pos x="7" y="16"/>
                  </a:cxn>
                  <a:cxn ang="0">
                    <a:pos x="5" y="14"/>
                  </a:cxn>
                  <a:cxn ang="0">
                    <a:pos x="7" y="13"/>
                  </a:cxn>
                  <a:cxn ang="0">
                    <a:pos x="5" y="13"/>
                  </a:cxn>
                  <a:cxn ang="0">
                    <a:pos x="4" y="11"/>
                  </a:cxn>
                  <a:cxn ang="0">
                    <a:pos x="4" y="10"/>
                  </a:cxn>
                  <a:cxn ang="0">
                    <a:pos x="3" y="10"/>
                  </a:cxn>
                  <a:cxn ang="0">
                    <a:pos x="1" y="8"/>
                  </a:cxn>
                  <a:cxn ang="0">
                    <a:pos x="0" y="6"/>
                  </a:cxn>
                  <a:cxn ang="0">
                    <a:pos x="0" y="5"/>
                  </a:cxn>
                  <a:cxn ang="0">
                    <a:pos x="3" y="6"/>
                  </a:cxn>
                  <a:cxn ang="0">
                    <a:pos x="0" y="3"/>
                  </a:cxn>
                  <a:cxn ang="0">
                    <a:pos x="0" y="2"/>
                  </a:cxn>
                  <a:cxn ang="0">
                    <a:pos x="1" y="3"/>
                  </a:cxn>
                  <a:cxn ang="0">
                    <a:pos x="3" y="2"/>
                  </a:cxn>
                  <a:cxn ang="0">
                    <a:pos x="5" y="0"/>
                  </a:cxn>
                  <a:cxn ang="0">
                    <a:pos x="7" y="0"/>
                  </a:cxn>
                  <a:cxn ang="0">
                    <a:pos x="12" y="2"/>
                  </a:cxn>
                  <a:cxn ang="0">
                    <a:pos x="12" y="3"/>
                  </a:cxn>
                  <a:cxn ang="0">
                    <a:pos x="13" y="3"/>
                  </a:cxn>
                  <a:cxn ang="0">
                    <a:pos x="15" y="3"/>
                  </a:cxn>
                  <a:cxn ang="0">
                    <a:pos x="17" y="3"/>
                  </a:cxn>
                  <a:cxn ang="0">
                    <a:pos x="20" y="3"/>
                  </a:cxn>
                </a:cxnLst>
                <a:rect l="0" t="0" r="r" b="b"/>
                <a:pathLst>
                  <a:path w="21" h="16">
                    <a:moveTo>
                      <a:pt x="20" y="3"/>
                    </a:moveTo>
                    <a:lnTo>
                      <a:pt x="21" y="5"/>
                    </a:lnTo>
                    <a:lnTo>
                      <a:pt x="21" y="6"/>
                    </a:lnTo>
                    <a:lnTo>
                      <a:pt x="17" y="6"/>
                    </a:lnTo>
                    <a:lnTo>
                      <a:pt x="20" y="6"/>
                    </a:lnTo>
                    <a:lnTo>
                      <a:pt x="20" y="8"/>
                    </a:lnTo>
                    <a:lnTo>
                      <a:pt x="19" y="8"/>
                    </a:lnTo>
                    <a:lnTo>
                      <a:pt x="13" y="6"/>
                    </a:lnTo>
                    <a:lnTo>
                      <a:pt x="12" y="6"/>
                    </a:lnTo>
                    <a:lnTo>
                      <a:pt x="11" y="8"/>
                    </a:lnTo>
                    <a:lnTo>
                      <a:pt x="15" y="10"/>
                    </a:lnTo>
                    <a:lnTo>
                      <a:pt x="17" y="10"/>
                    </a:lnTo>
                    <a:lnTo>
                      <a:pt x="19" y="10"/>
                    </a:lnTo>
                    <a:lnTo>
                      <a:pt x="21" y="10"/>
                    </a:lnTo>
                    <a:lnTo>
                      <a:pt x="21" y="13"/>
                    </a:lnTo>
                    <a:lnTo>
                      <a:pt x="21" y="14"/>
                    </a:lnTo>
                    <a:lnTo>
                      <a:pt x="17" y="13"/>
                    </a:lnTo>
                    <a:lnTo>
                      <a:pt x="12" y="11"/>
                    </a:lnTo>
                    <a:lnTo>
                      <a:pt x="11" y="10"/>
                    </a:lnTo>
                    <a:lnTo>
                      <a:pt x="9" y="10"/>
                    </a:lnTo>
                    <a:lnTo>
                      <a:pt x="9" y="11"/>
                    </a:lnTo>
                    <a:lnTo>
                      <a:pt x="11" y="13"/>
                    </a:lnTo>
                    <a:lnTo>
                      <a:pt x="11" y="14"/>
                    </a:lnTo>
                    <a:lnTo>
                      <a:pt x="11" y="16"/>
                    </a:lnTo>
                    <a:lnTo>
                      <a:pt x="9" y="16"/>
                    </a:lnTo>
                    <a:lnTo>
                      <a:pt x="7" y="16"/>
                    </a:lnTo>
                    <a:lnTo>
                      <a:pt x="5" y="14"/>
                    </a:lnTo>
                    <a:lnTo>
                      <a:pt x="7" y="13"/>
                    </a:lnTo>
                    <a:lnTo>
                      <a:pt x="5" y="13"/>
                    </a:lnTo>
                    <a:lnTo>
                      <a:pt x="4" y="11"/>
                    </a:lnTo>
                    <a:lnTo>
                      <a:pt x="4" y="10"/>
                    </a:lnTo>
                    <a:lnTo>
                      <a:pt x="3" y="10"/>
                    </a:lnTo>
                    <a:lnTo>
                      <a:pt x="1" y="8"/>
                    </a:lnTo>
                    <a:lnTo>
                      <a:pt x="0" y="6"/>
                    </a:lnTo>
                    <a:lnTo>
                      <a:pt x="0" y="5"/>
                    </a:lnTo>
                    <a:lnTo>
                      <a:pt x="3" y="6"/>
                    </a:lnTo>
                    <a:lnTo>
                      <a:pt x="0" y="3"/>
                    </a:lnTo>
                    <a:lnTo>
                      <a:pt x="0" y="2"/>
                    </a:lnTo>
                    <a:lnTo>
                      <a:pt x="1" y="3"/>
                    </a:lnTo>
                    <a:lnTo>
                      <a:pt x="3" y="2"/>
                    </a:lnTo>
                    <a:lnTo>
                      <a:pt x="5" y="0"/>
                    </a:lnTo>
                    <a:lnTo>
                      <a:pt x="7" y="0"/>
                    </a:lnTo>
                    <a:lnTo>
                      <a:pt x="12" y="2"/>
                    </a:lnTo>
                    <a:lnTo>
                      <a:pt x="12" y="3"/>
                    </a:lnTo>
                    <a:lnTo>
                      <a:pt x="13" y="3"/>
                    </a:lnTo>
                    <a:lnTo>
                      <a:pt x="15" y="3"/>
                    </a:lnTo>
                    <a:lnTo>
                      <a:pt x="17" y="3"/>
                    </a:lnTo>
                    <a:lnTo>
                      <a:pt x="20"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67" name="Freeform 246"/>
              <p:cNvSpPr>
                <a:spLocks/>
              </p:cNvSpPr>
              <p:nvPr/>
            </p:nvSpPr>
            <p:spPr bwMode="auto">
              <a:xfrm>
                <a:off x="1457934" y="2567668"/>
                <a:ext cx="25657" cy="20411"/>
              </a:xfrm>
              <a:custGeom>
                <a:avLst/>
                <a:gdLst/>
                <a:ahLst/>
                <a:cxnLst>
                  <a:cxn ang="0">
                    <a:pos x="20" y="3"/>
                  </a:cxn>
                  <a:cxn ang="0">
                    <a:pos x="21" y="5"/>
                  </a:cxn>
                  <a:cxn ang="0">
                    <a:pos x="21" y="6"/>
                  </a:cxn>
                  <a:cxn ang="0">
                    <a:pos x="17" y="6"/>
                  </a:cxn>
                  <a:cxn ang="0">
                    <a:pos x="20" y="6"/>
                  </a:cxn>
                  <a:cxn ang="0">
                    <a:pos x="20" y="8"/>
                  </a:cxn>
                  <a:cxn ang="0">
                    <a:pos x="19" y="8"/>
                  </a:cxn>
                  <a:cxn ang="0">
                    <a:pos x="13" y="6"/>
                  </a:cxn>
                  <a:cxn ang="0">
                    <a:pos x="12" y="6"/>
                  </a:cxn>
                  <a:cxn ang="0">
                    <a:pos x="11" y="8"/>
                  </a:cxn>
                  <a:cxn ang="0">
                    <a:pos x="15" y="10"/>
                  </a:cxn>
                  <a:cxn ang="0">
                    <a:pos x="17" y="10"/>
                  </a:cxn>
                  <a:cxn ang="0">
                    <a:pos x="19" y="10"/>
                  </a:cxn>
                  <a:cxn ang="0">
                    <a:pos x="21" y="10"/>
                  </a:cxn>
                  <a:cxn ang="0">
                    <a:pos x="21" y="13"/>
                  </a:cxn>
                  <a:cxn ang="0">
                    <a:pos x="21" y="14"/>
                  </a:cxn>
                  <a:cxn ang="0">
                    <a:pos x="17" y="13"/>
                  </a:cxn>
                  <a:cxn ang="0">
                    <a:pos x="12" y="11"/>
                  </a:cxn>
                  <a:cxn ang="0">
                    <a:pos x="11" y="10"/>
                  </a:cxn>
                  <a:cxn ang="0">
                    <a:pos x="9" y="10"/>
                  </a:cxn>
                  <a:cxn ang="0">
                    <a:pos x="9" y="11"/>
                  </a:cxn>
                  <a:cxn ang="0">
                    <a:pos x="11" y="13"/>
                  </a:cxn>
                  <a:cxn ang="0">
                    <a:pos x="11" y="14"/>
                  </a:cxn>
                  <a:cxn ang="0">
                    <a:pos x="11" y="16"/>
                  </a:cxn>
                  <a:cxn ang="0">
                    <a:pos x="9" y="16"/>
                  </a:cxn>
                  <a:cxn ang="0">
                    <a:pos x="7" y="16"/>
                  </a:cxn>
                  <a:cxn ang="0">
                    <a:pos x="5" y="14"/>
                  </a:cxn>
                  <a:cxn ang="0">
                    <a:pos x="7" y="13"/>
                  </a:cxn>
                  <a:cxn ang="0">
                    <a:pos x="5" y="13"/>
                  </a:cxn>
                  <a:cxn ang="0">
                    <a:pos x="4" y="11"/>
                  </a:cxn>
                  <a:cxn ang="0">
                    <a:pos x="4" y="10"/>
                  </a:cxn>
                  <a:cxn ang="0">
                    <a:pos x="3" y="10"/>
                  </a:cxn>
                  <a:cxn ang="0">
                    <a:pos x="1" y="8"/>
                  </a:cxn>
                  <a:cxn ang="0">
                    <a:pos x="0" y="6"/>
                  </a:cxn>
                  <a:cxn ang="0">
                    <a:pos x="0" y="5"/>
                  </a:cxn>
                  <a:cxn ang="0">
                    <a:pos x="3" y="6"/>
                  </a:cxn>
                  <a:cxn ang="0">
                    <a:pos x="0" y="3"/>
                  </a:cxn>
                  <a:cxn ang="0">
                    <a:pos x="0" y="2"/>
                  </a:cxn>
                  <a:cxn ang="0">
                    <a:pos x="1" y="3"/>
                  </a:cxn>
                  <a:cxn ang="0">
                    <a:pos x="3" y="2"/>
                  </a:cxn>
                  <a:cxn ang="0">
                    <a:pos x="5" y="0"/>
                  </a:cxn>
                  <a:cxn ang="0">
                    <a:pos x="7" y="0"/>
                  </a:cxn>
                  <a:cxn ang="0">
                    <a:pos x="12" y="2"/>
                  </a:cxn>
                  <a:cxn ang="0">
                    <a:pos x="12" y="3"/>
                  </a:cxn>
                  <a:cxn ang="0">
                    <a:pos x="13" y="3"/>
                  </a:cxn>
                  <a:cxn ang="0">
                    <a:pos x="15" y="3"/>
                  </a:cxn>
                  <a:cxn ang="0">
                    <a:pos x="17" y="3"/>
                  </a:cxn>
                  <a:cxn ang="0">
                    <a:pos x="20" y="3"/>
                  </a:cxn>
                </a:cxnLst>
                <a:rect l="0" t="0" r="r" b="b"/>
                <a:pathLst>
                  <a:path w="21" h="16">
                    <a:moveTo>
                      <a:pt x="20" y="3"/>
                    </a:moveTo>
                    <a:lnTo>
                      <a:pt x="21" y="5"/>
                    </a:lnTo>
                    <a:lnTo>
                      <a:pt x="21" y="6"/>
                    </a:lnTo>
                    <a:lnTo>
                      <a:pt x="17" y="6"/>
                    </a:lnTo>
                    <a:lnTo>
                      <a:pt x="20" y="6"/>
                    </a:lnTo>
                    <a:lnTo>
                      <a:pt x="20" y="8"/>
                    </a:lnTo>
                    <a:lnTo>
                      <a:pt x="19" y="8"/>
                    </a:lnTo>
                    <a:lnTo>
                      <a:pt x="13" y="6"/>
                    </a:lnTo>
                    <a:lnTo>
                      <a:pt x="12" y="6"/>
                    </a:lnTo>
                    <a:lnTo>
                      <a:pt x="11" y="8"/>
                    </a:lnTo>
                    <a:lnTo>
                      <a:pt x="15" y="10"/>
                    </a:lnTo>
                    <a:lnTo>
                      <a:pt x="17" y="10"/>
                    </a:lnTo>
                    <a:lnTo>
                      <a:pt x="19" y="10"/>
                    </a:lnTo>
                    <a:lnTo>
                      <a:pt x="21" y="10"/>
                    </a:lnTo>
                    <a:lnTo>
                      <a:pt x="21" y="13"/>
                    </a:lnTo>
                    <a:lnTo>
                      <a:pt x="21" y="14"/>
                    </a:lnTo>
                    <a:lnTo>
                      <a:pt x="17" y="13"/>
                    </a:lnTo>
                    <a:lnTo>
                      <a:pt x="12" y="11"/>
                    </a:lnTo>
                    <a:lnTo>
                      <a:pt x="11" y="10"/>
                    </a:lnTo>
                    <a:lnTo>
                      <a:pt x="9" y="10"/>
                    </a:lnTo>
                    <a:lnTo>
                      <a:pt x="9" y="11"/>
                    </a:lnTo>
                    <a:lnTo>
                      <a:pt x="11" y="13"/>
                    </a:lnTo>
                    <a:lnTo>
                      <a:pt x="11" y="14"/>
                    </a:lnTo>
                    <a:lnTo>
                      <a:pt x="11" y="16"/>
                    </a:lnTo>
                    <a:lnTo>
                      <a:pt x="9" y="16"/>
                    </a:lnTo>
                    <a:lnTo>
                      <a:pt x="7" y="16"/>
                    </a:lnTo>
                    <a:lnTo>
                      <a:pt x="5" y="14"/>
                    </a:lnTo>
                    <a:lnTo>
                      <a:pt x="7" y="13"/>
                    </a:lnTo>
                    <a:lnTo>
                      <a:pt x="5" y="13"/>
                    </a:lnTo>
                    <a:lnTo>
                      <a:pt x="4" y="11"/>
                    </a:lnTo>
                    <a:lnTo>
                      <a:pt x="4" y="10"/>
                    </a:lnTo>
                    <a:lnTo>
                      <a:pt x="3" y="10"/>
                    </a:lnTo>
                    <a:lnTo>
                      <a:pt x="1" y="8"/>
                    </a:lnTo>
                    <a:lnTo>
                      <a:pt x="0" y="6"/>
                    </a:lnTo>
                    <a:lnTo>
                      <a:pt x="0" y="5"/>
                    </a:lnTo>
                    <a:lnTo>
                      <a:pt x="3" y="6"/>
                    </a:lnTo>
                    <a:lnTo>
                      <a:pt x="0" y="3"/>
                    </a:lnTo>
                    <a:lnTo>
                      <a:pt x="0" y="2"/>
                    </a:lnTo>
                    <a:lnTo>
                      <a:pt x="1" y="3"/>
                    </a:lnTo>
                    <a:lnTo>
                      <a:pt x="3" y="2"/>
                    </a:lnTo>
                    <a:lnTo>
                      <a:pt x="5" y="0"/>
                    </a:lnTo>
                    <a:lnTo>
                      <a:pt x="7" y="0"/>
                    </a:lnTo>
                    <a:lnTo>
                      <a:pt x="12" y="2"/>
                    </a:lnTo>
                    <a:lnTo>
                      <a:pt x="12" y="3"/>
                    </a:lnTo>
                    <a:lnTo>
                      <a:pt x="13" y="3"/>
                    </a:lnTo>
                    <a:lnTo>
                      <a:pt x="15" y="3"/>
                    </a:lnTo>
                    <a:lnTo>
                      <a:pt x="17" y="3"/>
                    </a:lnTo>
                    <a:lnTo>
                      <a:pt x="20"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68" name="Freeform 247"/>
              <p:cNvSpPr>
                <a:spLocks/>
              </p:cNvSpPr>
              <p:nvPr/>
            </p:nvSpPr>
            <p:spPr bwMode="auto">
              <a:xfrm>
                <a:off x="1507965" y="2611211"/>
                <a:ext cx="33354" cy="34018"/>
              </a:xfrm>
              <a:custGeom>
                <a:avLst/>
                <a:gdLst/>
                <a:ahLst/>
                <a:cxnLst>
                  <a:cxn ang="0">
                    <a:pos x="16" y="6"/>
                  </a:cxn>
                  <a:cxn ang="0">
                    <a:pos x="19" y="11"/>
                  </a:cxn>
                  <a:cxn ang="0">
                    <a:pos x="19" y="11"/>
                  </a:cxn>
                  <a:cxn ang="0">
                    <a:pos x="23" y="14"/>
                  </a:cxn>
                  <a:cxn ang="0">
                    <a:pos x="19" y="12"/>
                  </a:cxn>
                  <a:cxn ang="0">
                    <a:pos x="20" y="15"/>
                  </a:cxn>
                  <a:cxn ang="0">
                    <a:pos x="24" y="17"/>
                  </a:cxn>
                  <a:cxn ang="0">
                    <a:pos x="23" y="19"/>
                  </a:cxn>
                  <a:cxn ang="0">
                    <a:pos x="25" y="19"/>
                  </a:cxn>
                  <a:cxn ang="0">
                    <a:pos x="27" y="22"/>
                  </a:cxn>
                  <a:cxn ang="0">
                    <a:pos x="24" y="23"/>
                  </a:cxn>
                  <a:cxn ang="0">
                    <a:pos x="27" y="23"/>
                  </a:cxn>
                  <a:cxn ang="0">
                    <a:pos x="25" y="25"/>
                  </a:cxn>
                  <a:cxn ang="0">
                    <a:pos x="25" y="28"/>
                  </a:cxn>
                  <a:cxn ang="0">
                    <a:pos x="21" y="25"/>
                  </a:cxn>
                  <a:cxn ang="0">
                    <a:pos x="20" y="25"/>
                  </a:cxn>
                  <a:cxn ang="0">
                    <a:pos x="19" y="22"/>
                  </a:cxn>
                  <a:cxn ang="0">
                    <a:pos x="13" y="19"/>
                  </a:cxn>
                  <a:cxn ang="0">
                    <a:pos x="8" y="17"/>
                  </a:cxn>
                  <a:cxn ang="0">
                    <a:pos x="11" y="14"/>
                  </a:cxn>
                  <a:cxn ang="0">
                    <a:pos x="11" y="12"/>
                  </a:cxn>
                  <a:cxn ang="0">
                    <a:pos x="7" y="12"/>
                  </a:cxn>
                  <a:cxn ang="0">
                    <a:pos x="7" y="11"/>
                  </a:cxn>
                  <a:cxn ang="0">
                    <a:pos x="8" y="8"/>
                  </a:cxn>
                  <a:cxn ang="0">
                    <a:pos x="8" y="3"/>
                  </a:cxn>
                  <a:cxn ang="0">
                    <a:pos x="7" y="4"/>
                  </a:cxn>
                  <a:cxn ang="0">
                    <a:pos x="1" y="6"/>
                  </a:cxn>
                  <a:cxn ang="0">
                    <a:pos x="0" y="4"/>
                  </a:cxn>
                  <a:cxn ang="0">
                    <a:pos x="3" y="1"/>
                  </a:cxn>
                  <a:cxn ang="0">
                    <a:pos x="1" y="0"/>
                  </a:cxn>
                  <a:cxn ang="0">
                    <a:pos x="5" y="0"/>
                  </a:cxn>
                  <a:cxn ang="0">
                    <a:pos x="8" y="0"/>
                  </a:cxn>
                  <a:cxn ang="0">
                    <a:pos x="9" y="3"/>
                  </a:cxn>
                  <a:cxn ang="0">
                    <a:pos x="12" y="4"/>
                  </a:cxn>
                </a:cxnLst>
                <a:rect l="0" t="0" r="r" b="b"/>
                <a:pathLst>
                  <a:path w="27" h="28">
                    <a:moveTo>
                      <a:pt x="15" y="4"/>
                    </a:moveTo>
                    <a:lnTo>
                      <a:pt x="16" y="6"/>
                    </a:lnTo>
                    <a:lnTo>
                      <a:pt x="19" y="9"/>
                    </a:lnTo>
                    <a:lnTo>
                      <a:pt x="19" y="11"/>
                    </a:lnTo>
                    <a:lnTo>
                      <a:pt x="17" y="11"/>
                    </a:lnTo>
                    <a:lnTo>
                      <a:pt x="19" y="11"/>
                    </a:lnTo>
                    <a:lnTo>
                      <a:pt x="20" y="11"/>
                    </a:lnTo>
                    <a:lnTo>
                      <a:pt x="23" y="14"/>
                    </a:lnTo>
                    <a:lnTo>
                      <a:pt x="23" y="15"/>
                    </a:lnTo>
                    <a:lnTo>
                      <a:pt x="19" y="12"/>
                    </a:lnTo>
                    <a:lnTo>
                      <a:pt x="19" y="14"/>
                    </a:lnTo>
                    <a:lnTo>
                      <a:pt x="20" y="15"/>
                    </a:lnTo>
                    <a:lnTo>
                      <a:pt x="21" y="17"/>
                    </a:lnTo>
                    <a:lnTo>
                      <a:pt x="24" y="17"/>
                    </a:lnTo>
                    <a:lnTo>
                      <a:pt x="24" y="19"/>
                    </a:lnTo>
                    <a:lnTo>
                      <a:pt x="23" y="19"/>
                    </a:lnTo>
                    <a:lnTo>
                      <a:pt x="24" y="20"/>
                    </a:lnTo>
                    <a:lnTo>
                      <a:pt x="25" y="19"/>
                    </a:lnTo>
                    <a:lnTo>
                      <a:pt x="27" y="20"/>
                    </a:lnTo>
                    <a:lnTo>
                      <a:pt x="27" y="22"/>
                    </a:lnTo>
                    <a:lnTo>
                      <a:pt x="25" y="22"/>
                    </a:lnTo>
                    <a:lnTo>
                      <a:pt x="24" y="23"/>
                    </a:lnTo>
                    <a:lnTo>
                      <a:pt x="25" y="23"/>
                    </a:lnTo>
                    <a:lnTo>
                      <a:pt x="27" y="23"/>
                    </a:lnTo>
                    <a:lnTo>
                      <a:pt x="27" y="25"/>
                    </a:lnTo>
                    <a:lnTo>
                      <a:pt x="25" y="25"/>
                    </a:lnTo>
                    <a:lnTo>
                      <a:pt x="27" y="26"/>
                    </a:lnTo>
                    <a:lnTo>
                      <a:pt x="25" y="28"/>
                    </a:lnTo>
                    <a:lnTo>
                      <a:pt x="23" y="28"/>
                    </a:lnTo>
                    <a:lnTo>
                      <a:pt x="21" y="25"/>
                    </a:lnTo>
                    <a:lnTo>
                      <a:pt x="21" y="23"/>
                    </a:lnTo>
                    <a:lnTo>
                      <a:pt x="20" y="25"/>
                    </a:lnTo>
                    <a:lnTo>
                      <a:pt x="19" y="23"/>
                    </a:lnTo>
                    <a:lnTo>
                      <a:pt x="19" y="22"/>
                    </a:lnTo>
                    <a:lnTo>
                      <a:pt x="16" y="20"/>
                    </a:lnTo>
                    <a:lnTo>
                      <a:pt x="13" y="19"/>
                    </a:lnTo>
                    <a:lnTo>
                      <a:pt x="12" y="19"/>
                    </a:lnTo>
                    <a:lnTo>
                      <a:pt x="8" y="17"/>
                    </a:lnTo>
                    <a:lnTo>
                      <a:pt x="12" y="17"/>
                    </a:lnTo>
                    <a:lnTo>
                      <a:pt x="11" y="14"/>
                    </a:lnTo>
                    <a:lnTo>
                      <a:pt x="12" y="12"/>
                    </a:lnTo>
                    <a:lnTo>
                      <a:pt x="11" y="12"/>
                    </a:lnTo>
                    <a:lnTo>
                      <a:pt x="9" y="12"/>
                    </a:lnTo>
                    <a:lnTo>
                      <a:pt x="7" y="12"/>
                    </a:lnTo>
                    <a:lnTo>
                      <a:pt x="5" y="12"/>
                    </a:lnTo>
                    <a:lnTo>
                      <a:pt x="7" y="11"/>
                    </a:lnTo>
                    <a:lnTo>
                      <a:pt x="8" y="9"/>
                    </a:lnTo>
                    <a:lnTo>
                      <a:pt x="8" y="8"/>
                    </a:lnTo>
                    <a:lnTo>
                      <a:pt x="7" y="4"/>
                    </a:lnTo>
                    <a:lnTo>
                      <a:pt x="8" y="3"/>
                    </a:lnTo>
                    <a:lnTo>
                      <a:pt x="7" y="3"/>
                    </a:lnTo>
                    <a:lnTo>
                      <a:pt x="7" y="4"/>
                    </a:lnTo>
                    <a:lnTo>
                      <a:pt x="4" y="4"/>
                    </a:lnTo>
                    <a:lnTo>
                      <a:pt x="1" y="6"/>
                    </a:lnTo>
                    <a:lnTo>
                      <a:pt x="0" y="6"/>
                    </a:lnTo>
                    <a:lnTo>
                      <a:pt x="0" y="4"/>
                    </a:lnTo>
                    <a:lnTo>
                      <a:pt x="1" y="4"/>
                    </a:lnTo>
                    <a:lnTo>
                      <a:pt x="3" y="1"/>
                    </a:lnTo>
                    <a:lnTo>
                      <a:pt x="1" y="1"/>
                    </a:lnTo>
                    <a:lnTo>
                      <a:pt x="1" y="0"/>
                    </a:lnTo>
                    <a:lnTo>
                      <a:pt x="4" y="0"/>
                    </a:lnTo>
                    <a:lnTo>
                      <a:pt x="5" y="0"/>
                    </a:lnTo>
                    <a:lnTo>
                      <a:pt x="7" y="0"/>
                    </a:lnTo>
                    <a:lnTo>
                      <a:pt x="8" y="0"/>
                    </a:lnTo>
                    <a:lnTo>
                      <a:pt x="9" y="1"/>
                    </a:lnTo>
                    <a:lnTo>
                      <a:pt x="9" y="3"/>
                    </a:lnTo>
                    <a:lnTo>
                      <a:pt x="9" y="4"/>
                    </a:lnTo>
                    <a:lnTo>
                      <a:pt x="12" y="4"/>
                    </a:lnTo>
                    <a:lnTo>
                      <a:pt x="15" y="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69" name="Freeform 248"/>
              <p:cNvSpPr>
                <a:spLocks/>
              </p:cNvSpPr>
              <p:nvPr/>
            </p:nvSpPr>
            <p:spPr bwMode="auto">
              <a:xfrm>
                <a:off x="1507965" y="2611211"/>
                <a:ext cx="33354" cy="34018"/>
              </a:xfrm>
              <a:custGeom>
                <a:avLst/>
                <a:gdLst/>
                <a:ahLst/>
                <a:cxnLst>
                  <a:cxn ang="0">
                    <a:pos x="16" y="6"/>
                  </a:cxn>
                  <a:cxn ang="0">
                    <a:pos x="19" y="11"/>
                  </a:cxn>
                  <a:cxn ang="0">
                    <a:pos x="19" y="11"/>
                  </a:cxn>
                  <a:cxn ang="0">
                    <a:pos x="23" y="14"/>
                  </a:cxn>
                  <a:cxn ang="0">
                    <a:pos x="19" y="12"/>
                  </a:cxn>
                  <a:cxn ang="0">
                    <a:pos x="20" y="15"/>
                  </a:cxn>
                  <a:cxn ang="0">
                    <a:pos x="24" y="17"/>
                  </a:cxn>
                  <a:cxn ang="0">
                    <a:pos x="23" y="19"/>
                  </a:cxn>
                  <a:cxn ang="0">
                    <a:pos x="25" y="19"/>
                  </a:cxn>
                  <a:cxn ang="0">
                    <a:pos x="27" y="22"/>
                  </a:cxn>
                  <a:cxn ang="0">
                    <a:pos x="24" y="23"/>
                  </a:cxn>
                  <a:cxn ang="0">
                    <a:pos x="27" y="23"/>
                  </a:cxn>
                  <a:cxn ang="0">
                    <a:pos x="25" y="25"/>
                  </a:cxn>
                  <a:cxn ang="0">
                    <a:pos x="25" y="28"/>
                  </a:cxn>
                  <a:cxn ang="0">
                    <a:pos x="21" y="25"/>
                  </a:cxn>
                  <a:cxn ang="0">
                    <a:pos x="20" y="25"/>
                  </a:cxn>
                  <a:cxn ang="0">
                    <a:pos x="19" y="22"/>
                  </a:cxn>
                  <a:cxn ang="0">
                    <a:pos x="13" y="19"/>
                  </a:cxn>
                  <a:cxn ang="0">
                    <a:pos x="8" y="17"/>
                  </a:cxn>
                  <a:cxn ang="0">
                    <a:pos x="11" y="14"/>
                  </a:cxn>
                  <a:cxn ang="0">
                    <a:pos x="11" y="12"/>
                  </a:cxn>
                  <a:cxn ang="0">
                    <a:pos x="7" y="12"/>
                  </a:cxn>
                  <a:cxn ang="0">
                    <a:pos x="7" y="11"/>
                  </a:cxn>
                  <a:cxn ang="0">
                    <a:pos x="8" y="8"/>
                  </a:cxn>
                  <a:cxn ang="0">
                    <a:pos x="8" y="3"/>
                  </a:cxn>
                  <a:cxn ang="0">
                    <a:pos x="7" y="4"/>
                  </a:cxn>
                  <a:cxn ang="0">
                    <a:pos x="1" y="6"/>
                  </a:cxn>
                  <a:cxn ang="0">
                    <a:pos x="0" y="4"/>
                  </a:cxn>
                  <a:cxn ang="0">
                    <a:pos x="3" y="1"/>
                  </a:cxn>
                  <a:cxn ang="0">
                    <a:pos x="1" y="0"/>
                  </a:cxn>
                  <a:cxn ang="0">
                    <a:pos x="5" y="0"/>
                  </a:cxn>
                  <a:cxn ang="0">
                    <a:pos x="8" y="0"/>
                  </a:cxn>
                  <a:cxn ang="0">
                    <a:pos x="9" y="3"/>
                  </a:cxn>
                  <a:cxn ang="0">
                    <a:pos x="12" y="4"/>
                  </a:cxn>
                </a:cxnLst>
                <a:rect l="0" t="0" r="r" b="b"/>
                <a:pathLst>
                  <a:path w="27" h="28">
                    <a:moveTo>
                      <a:pt x="15" y="4"/>
                    </a:moveTo>
                    <a:lnTo>
                      <a:pt x="16" y="6"/>
                    </a:lnTo>
                    <a:lnTo>
                      <a:pt x="19" y="9"/>
                    </a:lnTo>
                    <a:lnTo>
                      <a:pt x="19" y="11"/>
                    </a:lnTo>
                    <a:lnTo>
                      <a:pt x="17" y="11"/>
                    </a:lnTo>
                    <a:lnTo>
                      <a:pt x="19" y="11"/>
                    </a:lnTo>
                    <a:lnTo>
                      <a:pt x="20" y="11"/>
                    </a:lnTo>
                    <a:lnTo>
                      <a:pt x="23" y="14"/>
                    </a:lnTo>
                    <a:lnTo>
                      <a:pt x="23" y="15"/>
                    </a:lnTo>
                    <a:lnTo>
                      <a:pt x="19" y="12"/>
                    </a:lnTo>
                    <a:lnTo>
                      <a:pt x="19" y="14"/>
                    </a:lnTo>
                    <a:lnTo>
                      <a:pt x="20" y="15"/>
                    </a:lnTo>
                    <a:lnTo>
                      <a:pt x="21" y="17"/>
                    </a:lnTo>
                    <a:lnTo>
                      <a:pt x="24" y="17"/>
                    </a:lnTo>
                    <a:lnTo>
                      <a:pt x="24" y="19"/>
                    </a:lnTo>
                    <a:lnTo>
                      <a:pt x="23" y="19"/>
                    </a:lnTo>
                    <a:lnTo>
                      <a:pt x="24" y="20"/>
                    </a:lnTo>
                    <a:lnTo>
                      <a:pt x="25" y="19"/>
                    </a:lnTo>
                    <a:lnTo>
                      <a:pt x="27" y="20"/>
                    </a:lnTo>
                    <a:lnTo>
                      <a:pt x="27" y="22"/>
                    </a:lnTo>
                    <a:lnTo>
                      <a:pt x="25" y="22"/>
                    </a:lnTo>
                    <a:lnTo>
                      <a:pt x="24" y="23"/>
                    </a:lnTo>
                    <a:lnTo>
                      <a:pt x="25" y="23"/>
                    </a:lnTo>
                    <a:lnTo>
                      <a:pt x="27" y="23"/>
                    </a:lnTo>
                    <a:lnTo>
                      <a:pt x="27" y="25"/>
                    </a:lnTo>
                    <a:lnTo>
                      <a:pt x="25" y="25"/>
                    </a:lnTo>
                    <a:lnTo>
                      <a:pt x="27" y="26"/>
                    </a:lnTo>
                    <a:lnTo>
                      <a:pt x="25" y="28"/>
                    </a:lnTo>
                    <a:lnTo>
                      <a:pt x="23" y="28"/>
                    </a:lnTo>
                    <a:lnTo>
                      <a:pt x="21" y="25"/>
                    </a:lnTo>
                    <a:lnTo>
                      <a:pt x="21" y="23"/>
                    </a:lnTo>
                    <a:lnTo>
                      <a:pt x="20" y="25"/>
                    </a:lnTo>
                    <a:lnTo>
                      <a:pt x="19" y="23"/>
                    </a:lnTo>
                    <a:lnTo>
                      <a:pt x="19" y="22"/>
                    </a:lnTo>
                    <a:lnTo>
                      <a:pt x="16" y="20"/>
                    </a:lnTo>
                    <a:lnTo>
                      <a:pt x="13" y="19"/>
                    </a:lnTo>
                    <a:lnTo>
                      <a:pt x="12" y="19"/>
                    </a:lnTo>
                    <a:lnTo>
                      <a:pt x="8" y="17"/>
                    </a:lnTo>
                    <a:lnTo>
                      <a:pt x="12" y="17"/>
                    </a:lnTo>
                    <a:lnTo>
                      <a:pt x="11" y="14"/>
                    </a:lnTo>
                    <a:lnTo>
                      <a:pt x="12" y="12"/>
                    </a:lnTo>
                    <a:lnTo>
                      <a:pt x="11" y="12"/>
                    </a:lnTo>
                    <a:lnTo>
                      <a:pt x="9" y="12"/>
                    </a:lnTo>
                    <a:lnTo>
                      <a:pt x="7" y="12"/>
                    </a:lnTo>
                    <a:lnTo>
                      <a:pt x="5" y="12"/>
                    </a:lnTo>
                    <a:lnTo>
                      <a:pt x="7" y="11"/>
                    </a:lnTo>
                    <a:lnTo>
                      <a:pt x="8" y="9"/>
                    </a:lnTo>
                    <a:lnTo>
                      <a:pt x="8" y="8"/>
                    </a:lnTo>
                    <a:lnTo>
                      <a:pt x="7" y="4"/>
                    </a:lnTo>
                    <a:lnTo>
                      <a:pt x="8" y="3"/>
                    </a:lnTo>
                    <a:lnTo>
                      <a:pt x="7" y="3"/>
                    </a:lnTo>
                    <a:lnTo>
                      <a:pt x="7" y="4"/>
                    </a:lnTo>
                    <a:lnTo>
                      <a:pt x="4" y="4"/>
                    </a:lnTo>
                    <a:lnTo>
                      <a:pt x="1" y="6"/>
                    </a:lnTo>
                    <a:lnTo>
                      <a:pt x="0" y="6"/>
                    </a:lnTo>
                    <a:lnTo>
                      <a:pt x="0" y="4"/>
                    </a:lnTo>
                    <a:lnTo>
                      <a:pt x="1" y="4"/>
                    </a:lnTo>
                    <a:lnTo>
                      <a:pt x="3" y="1"/>
                    </a:lnTo>
                    <a:lnTo>
                      <a:pt x="1" y="1"/>
                    </a:lnTo>
                    <a:lnTo>
                      <a:pt x="1" y="0"/>
                    </a:lnTo>
                    <a:lnTo>
                      <a:pt x="4" y="0"/>
                    </a:lnTo>
                    <a:lnTo>
                      <a:pt x="5" y="0"/>
                    </a:lnTo>
                    <a:lnTo>
                      <a:pt x="7" y="0"/>
                    </a:lnTo>
                    <a:lnTo>
                      <a:pt x="8" y="0"/>
                    </a:lnTo>
                    <a:lnTo>
                      <a:pt x="9" y="1"/>
                    </a:lnTo>
                    <a:lnTo>
                      <a:pt x="9" y="3"/>
                    </a:lnTo>
                    <a:lnTo>
                      <a:pt x="9" y="4"/>
                    </a:lnTo>
                    <a:lnTo>
                      <a:pt x="12" y="4"/>
                    </a:lnTo>
                    <a:lnTo>
                      <a:pt x="15" y="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70" name="Freeform 249"/>
              <p:cNvSpPr>
                <a:spLocks/>
              </p:cNvSpPr>
              <p:nvPr/>
            </p:nvSpPr>
            <p:spPr bwMode="auto">
              <a:xfrm>
                <a:off x="1543885" y="2618015"/>
                <a:ext cx="16676" cy="19050"/>
              </a:xfrm>
              <a:custGeom>
                <a:avLst/>
                <a:gdLst/>
                <a:ahLst/>
                <a:cxnLst>
                  <a:cxn ang="0">
                    <a:pos x="7" y="13"/>
                  </a:cxn>
                  <a:cxn ang="0">
                    <a:pos x="8" y="11"/>
                  </a:cxn>
                  <a:cxn ang="0">
                    <a:pos x="9" y="11"/>
                  </a:cxn>
                  <a:cxn ang="0">
                    <a:pos x="9" y="13"/>
                  </a:cxn>
                  <a:cxn ang="0">
                    <a:pos x="9" y="14"/>
                  </a:cxn>
                  <a:cxn ang="0">
                    <a:pos x="11" y="14"/>
                  </a:cxn>
                  <a:cxn ang="0">
                    <a:pos x="12" y="14"/>
                  </a:cxn>
                  <a:cxn ang="0">
                    <a:pos x="13" y="14"/>
                  </a:cxn>
                  <a:cxn ang="0">
                    <a:pos x="13" y="13"/>
                  </a:cxn>
                  <a:cxn ang="0">
                    <a:pos x="12" y="13"/>
                  </a:cxn>
                  <a:cxn ang="0">
                    <a:pos x="12" y="11"/>
                  </a:cxn>
                  <a:cxn ang="0">
                    <a:pos x="12" y="6"/>
                  </a:cxn>
                  <a:cxn ang="0">
                    <a:pos x="11" y="3"/>
                  </a:cxn>
                  <a:cxn ang="0">
                    <a:pos x="9" y="2"/>
                  </a:cxn>
                  <a:cxn ang="0">
                    <a:pos x="8" y="0"/>
                  </a:cxn>
                  <a:cxn ang="0">
                    <a:pos x="7" y="2"/>
                  </a:cxn>
                  <a:cxn ang="0">
                    <a:pos x="5" y="2"/>
                  </a:cxn>
                  <a:cxn ang="0">
                    <a:pos x="4" y="2"/>
                  </a:cxn>
                  <a:cxn ang="0">
                    <a:pos x="3" y="3"/>
                  </a:cxn>
                  <a:cxn ang="0">
                    <a:pos x="4" y="3"/>
                  </a:cxn>
                  <a:cxn ang="0">
                    <a:pos x="3" y="5"/>
                  </a:cxn>
                  <a:cxn ang="0">
                    <a:pos x="2" y="6"/>
                  </a:cxn>
                  <a:cxn ang="0">
                    <a:pos x="2" y="8"/>
                  </a:cxn>
                  <a:cxn ang="0">
                    <a:pos x="0" y="9"/>
                  </a:cxn>
                  <a:cxn ang="0">
                    <a:pos x="2" y="11"/>
                  </a:cxn>
                  <a:cxn ang="0">
                    <a:pos x="3" y="11"/>
                  </a:cxn>
                  <a:cxn ang="0">
                    <a:pos x="4" y="11"/>
                  </a:cxn>
                  <a:cxn ang="0">
                    <a:pos x="4" y="8"/>
                  </a:cxn>
                  <a:cxn ang="0">
                    <a:pos x="5" y="9"/>
                  </a:cxn>
                  <a:cxn ang="0">
                    <a:pos x="7" y="9"/>
                  </a:cxn>
                  <a:cxn ang="0">
                    <a:pos x="7" y="8"/>
                  </a:cxn>
                  <a:cxn ang="0">
                    <a:pos x="7" y="6"/>
                  </a:cxn>
                  <a:cxn ang="0">
                    <a:pos x="8" y="8"/>
                  </a:cxn>
                  <a:cxn ang="0">
                    <a:pos x="8" y="9"/>
                  </a:cxn>
                  <a:cxn ang="0">
                    <a:pos x="8" y="11"/>
                  </a:cxn>
                  <a:cxn ang="0">
                    <a:pos x="7" y="13"/>
                  </a:cxn>
                </a:cxnLst>
                <a:rect l="0" t="0" r="r" b="b"/>
                <a:pathLst>
                  <a:path w="13" h="14">
                    <a:moveTo>
                      <a:pt x="7" y="13"/>
                    </a:moveTo>
                    <a:lnTo>
                      <a:pt x="8" y="11"/>
                    </a:lnTo>
                    <a:lnTo>
                      <a:pt x="9" y="11"/>
                    </a:lnTo>
                    <a:lnTo>
                      <a:pt x="9" y="13"/>
                    </a:lnTo>
                    <a:lnTo>
                      <a:pt x="9" y="14"/>
                    </a:lnTo>
                    <a:lnTo>
                      <a:pt x="11" y="14"/>
                    </a:lnTo>
                    <a:lnTo>
                      <a:pt x="12" y="14"/>
                    </a:lnTo>
                    <a:lnTo>
                      <a:pt x="13" y="14"/>
                    </a:lnTo>
                    <a:lnTo>
                      <a:pt x="13" y="13"/>
                    </a:lnTo>
                    <a:lnTo>
                      <a:pt x="12" y="13"/>
                    </a:lnTo>
                    <a:lnTo>
                      <a:pt x="12" y="11"/>
                    </a:lnTo>
                    <a:lnTo>
                      <a:pt x="12" y="6"/>
                    </a:lnTo>
                    <a:lnTo>
                      <a:pt x="11" y="3"/>
                    </a:lnTo>
                    <a:lnTo>
                      <a:pt x="9" y="2"/>
                    </a:lnTo>
                    <a:lnTo>
                      <a:pt x="8" y="0"/>
                    </a:lnTo>
                    <a:lnTo>
                      <a:pt x="7" y="2"/>
                    </a:lnTo>
                    <a:lnTo>
                      <a:pt x="5" y="2"/>
                    </a:lnTo>
                    <a:lnTo>
                      <a:pt x="4" y="2"/>
                    </a:lnTo>
                    <a:lnTo>
                      <a:pt x="3" y="3"/>
                    </a:lnTo>
                    <a:lnTo>
                      <a:pt x="4" y="3"/>
                    </a:lnTo>
                    <a:lnTo>
                      <a:pt x="3" y="5"/>
                    </a:lnTo>
                    <a:lnTo>
                      <a:pt x="2" y="6"/>
                    </a:lnTo>
                    <a:lnTo>
                      <a:pt x="2" y="8"/>
                    </a:lnTo>
                    <a:lnTo>
                      <a:pt x="0" y="9"/>
                    </a:lnTo>
                    <a:lnTo>
                      <a:pt x="2" y="11"/>
                    </a:lnTo>
                    <a:lnTo>
                      <a:pt x="3" y="11"/>
                    </a:lnTo>
                    <a:lnTo>
                      <a:pt x="4" y="11"/>
                    </a:lnTo>
                    <a:lnTo>
                      <a:pt x="4" y="8"/>
                    </a:lnTo>
                    <a:lnTo>
                      <a:pt x="5" y="9"/>
                    </a:lnTo>
                    <a:lnTo>
                      <a:pt x="7" y="9"/>
                    </a:lnTo>
                    <a:lnTo>
                      <a:pt x="7" y="8"/>
                    </a:lnTo>
                    <a:lnTo>
                      <a:pt x="7" y="6"/>
                    </a:lnTo>
                    <a:lnTo>
                      <a:pt x="8" y="8"/>
                    </a:lnTo>
                    <a:lnTo>
                      <a:pt x="8" y="9"/>
                    </a:lnTo>
                    <a:lnTo>
                      <a:pt x="8" y="11"/>
                    </a:lnTo>
                    <a:lnTo>
                      <a:pt x="7" y="1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71" name="Freeform 250"/>
              <p:cNvSpPr>
                <a:spLocks/>
              </p:cNvSpPr>
              <p:nvPr/>
            </p:nvSpPr>
            <p:spPr bwMode="auto">
              <a:xfrm>
                <a:off x="1543885" y="2618015"/>
                <a:ext cx="16676" cy="19050"/>
              </a:xfrm>
              <a:custGeom>
                <a:avLst/>
                <a:gdLst/>
                <a:ahLst/>
                <a:cxnLst>
                  <a:cxn ang="0">
                    <a:pos x="7" y="13"/>
                  </a:cxn>
                  <a:cxn ang="0">
                    <a:pos x="8" y="11"/>
                  </a:cxn>
                  <a:cxn ang="0">
                    <a:pos x="9" y="11"/>
                  </a:cxn>
                  <a:cxn ang="0">
                    <a:pos x="9" y="13"/>
                  </a:cxn>
                  <a:cxn ang="0">
                    <a:pos x="9" y="14"/>
                  </a:cxn>
                  <a:cxn ang="0">
                    <a:pos x="11" y="14"/>
                  </a:cxn>
                  <a:cxn ang="0">
                    <a:pos x="12" y="14"/>
                  </a:cxn>
                  <a:cxn ang="0">
                    <a:pos x="13" y="14"/>
                  </a:cxn>
                  <a:cxn ang="0">
                    <a:pos x="13" y="13"/>
                  </a:cxn>
                  <a:cxn ang="0">
                    <a:pos x="12" y="13"/>
                  </a:cxn>
                  <a:cxn ang="0">
                    <a:pos x="12" y="11"/>
                  </a:cxn>
                  <a:cxn ang="0">
                    <a:pos x="12" y="6"/>
                  </a:cxn>
                  <a:cxn ang="0">
                    <a:pos x="11" y="3"/>
                  </a:cxn>
                  <a:cxn ang="0">
                    <a:pos x="9" y="2"/>
                  </a:cxn>
                  <a:cxn ang="0">
                    <a:pos x="8" y="0"/>
                  </a:cxn>
                  <a:cxn ang="0">
                    <a:pos x="7" y="2"/>
                  </a:cxn>
                  <a:cxn ang="0">
                    <a:pos x="5" y="2"/>
                  </a:cxn>
                  <a:cxn ang="0">
                    <a:pos x="4" y="2"/>
                  </a:cxn>
                  <a:cxn ang="0">
                    <a:pos x="3" y="3"/>
                  </a:cxn>
                  <a:cxn ang="0">
                    <a:pos x="4" y="3"/>
                  </a:cxn>
                  <a:cxn ang="0">
                    <a:pos x="3" y="5"/>
                  </a:cxn>
                  <a:cxn ang="0">
                    <a:pos x="2" y="6"/>
                  </a:cxn>
                  <a:cxn ang="0">
                    <a:pos x="2" y="8"/>
                  </a:cxn>
                  <a:cxn ang="0">
                    <a:pos x="0" y="9"/>
                  </a:cxn>
                  <a:cxn ang="0">
                    <a:pos x="2" y="11"/>
                  </a:cxn>
                  <a:cxn ang="0">
                    <a:pos x="3" y="11"/>
                  </a:cxn>
                  <a:cxn ang="0">
                    <a:pos x="4" y="11"/>
                  </a:cxn>
                  <a:cxn ang="0">
                    <a:pos x="4" y="8"/>
                  </a:cxn>
                  <a:cxn ang="0">
                    <a:pos x="5" y="9"/>
                  </a:cxn>
                  <a:cxn ang="0">
                    <a:pos x="7" y="9"/>
                  </a:cxn>
                  <a:cxn ang="0">
                    <a:pos x="7" y="8"/>
                  </a:cxn>
                  <a:cxn ang="0">
                    <a:pos x="7" y="6"/>
                  </a:cxn>
                  <a:cxn ang="0">
                    <a:pos x="8" y="8"/>
                  </a:cxn>
                  <a:cxn ang="0">
                    <a:pos x="8" y="9"/>
                  </a:cxn>
                  <a:cxn ang="0">
                    <a:pos x="8" y="11"/>
                  </a:cxn>
                  <a:cxn ang="0">
                    <a:pos x="7" y="13"/>
                  </a:cxn>
                </a:cxnLst>
                <a:rect l="0" t="0" r="r" b="b"/>
                <a:pathLst>
                  <a:path w="13" h="14">
                    <a:moveTo>
                      <a:pt x="7" y="13"/>
                    </a:moveTo>
                    <a:lnTo>
                      <a:pt x="8" y="11"/>
                    </a:lnTo>
                    <a:lnTo>
                      <a:pt x="9" y="11"/>
                    </a:lnTo>
                    <a:lnTo>
                      <a:pt x="9" y="13"/>
                    </a:lnTo>
                    <a:lnTo>
                      <a:pt x="9" y="14"/>
                    </a:lnTo>
                    <a:lnTo>
                      <a:pt x="11" y="14"/>
                    </a:lnTo>
                    <a:lnTo>
                      <a:pt x="12" y="14"/>
                    </a:lnTo>
                    <a:lnTo>
                      <a:pt x="13" y="14"/>
                    </a:lnTo>
                    <a:lnTo>
                      <a:pt x="13" y="13"/>
                    </a:lnTo>
                    <a:lnTo>
                      <a:pt x="12" y="13"/>
                    </a:lnTo>
                    <a:lnTo>
                      <a:pt x="12" y="11"/>
                    </a:lnTo>
                    <a:lnTo>
                      <a:pt x="12" y="6"/>
                    </a:lnTo>
                    <a:lnTo>
                      <a:pt x="11" y="3"/>
                    </a:lnTo>
                    <a:lnTo>
                      <a:pt x="9" y="2"/>
                    </a:lnTo>
                    <a:lnTo>
                      <a:pt x="8" y="0"/>
                    </a:lnTo>
                    <a:lnTo>
                      <a:pt x="7" y="2"/>
                    </a:lnTo>
                    <a:lnTo>
                      <a:pt x="5" y="2"/>
                    </a:lnTo>
                    <a:lnTo>
                      <a:pt x="4" y="2"/>
                    </a:lnTo>
                    <a:lnTo>
                      <a:pt x="3" y="3"/>
                    </a:lnTo>
                    <a:lnTo>
                      <a:pt x="4" y="3"/>
                    </a:lnTo>
                    <a:lnTo>
                      <a:pt x="3" y="5"/>
                    </a:lnTo>
                    <a:lnTo>
                      <a:pt x="2" y="6"/>
                    </a:lnTo>
                    <a:lnTo>
                      <a:pt x="2" y="8"/>
                    </a:lnTo>
                    <a:lnTo>
                      <a:pt x="0" y="9"/>
                    </a:lnTo>
                    <a:lnTo>
                      <a:pt x="2" y="11"/>
                    </a:lnTo>
                    <a:lnTo>
                      <a:pt x="3" y="11"/>
                    </a:lnTo>
                    <a:lnTo>
                      <a:pt x="4" y="11"/>
                    </a:lnTo>
                    <a:lnTo>
                      <a:pt x="4" y="8"/>
                    </a:lnTo>
                    <a:lnTo>
                      <a:pt x="5" y="9"/>
                    </a:lnTo>
                    <a:lnTo>
                      <a:pt x="7" y="9"/>
                    </a:lnTo>
                    <a:lnTo>
                      <a:pt x="7" y="8"/>
                    </a:lnTo>
                    <a:lnTo>
                      <a:pt x="7" y="6"/>
                    </a:lnTo>
                    <a:lnTo>
                      <a:pt x="8" y="8"/>
                    </a:lnTo>
                    <a:lnTo>
                      <a:pt x="8" y="9"/>
                    </a:lnTo>
                    <a:lnTo>
                      <a:pt x="8" y="11"/>
                    </a:lnTo>
                    <a:lnTo>
                      <a:pt x="7" y="1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72" name="Freeform 251"/>
              <p:cNvSpPr>
                <a:spLocks/>
              </p:cNvSpPr>
              <p:nvPr/>
            </p:nvSpPr>
            <p:spPr bwMode="auto">
              <a:xfrm>
                <a:off x="1516944" y="2634343"/>
                <a:ext cx="10263" cy="10886"/>
              </a:xfrm>
              <a:custGeom>
                <a:avLst/>
                <a:gdLst/>
                <a:ahLst/>
                <a:cxnLst>
                  <a:cxn ang="0">
                    <a:pos x="3" y="4"/>
                  </a:cxn>
                  <a:cxn ang="0">
                    <a:pos x="4" y="4"/>
                  </a:cxn>
                  <a:cxn ang="0">
                    <a:pos x="7" y="9"/>
                  </a:cxn>
                  <a:cxn ang="0">
                    <a:pos x="5" y="9"/>
                  </a:cxn>
                  <a:cxn ang="0">
                    <a:pos x="4" y="7"/>
                  </a:cxn>
                  <a:cxn ang="0">
                    <a:pos x="3" y="6"/>
                  </a:cxn>
                  <a:cxn ang="0">
                    <a:pos x="0" y="4"/>
                  </a:cxn>
                  <a:cxn ang="0">
                    <a:pos x="0" y="3"/>
                  </a:cxn>
                  <a:cxn ang="0">
                    <a:pos x="0" y="1"/>
                  </a:cxn>
                  <a:cxn ang="0">
                    <a:pos x="0" y="0"/>
                  </a:cxn>
                  <a:cxn ang="0">
                    <a:pos x="1" y="1"/>
                  </a:cxn>
                  <a:cxn ang="0">
                    <a:pos x="3" y="3"/>
                  </a:cxn>
                  <a:cxn ang="0">
                    <a:pos x="3" y="4"/>
                  </a:cxn>
                </a:cxnLst>
                <a:rect l="0" t="0" r="r" b="b"/>
                <a:pathLst>
                  <a:path w="7" h="9">
                    <a:moveTo>
                      <a:pt x="3" y="4"/>
                    </a:moveTo>
                    <a:lnTo>
                      <a:pt x="4" y="4"/>
                    </a:lnTo>
                    <a:lnTo>
                      <a:pt x="7" y="9"/>
                    </a:lnTo>
                    <a:lnTo>
                      <a:pt x="5" y="9"/>
                    </a:lnTo>
                    <a:lnTo>
                      <a:pt x="4" y="7"/>
                    </a:lnTo>
                    <a:lnTo>
                      <a:pt x="3" y="6"/>
                    </a:lnTo>
                    <a:lnTo>
                      <a:pt x="0" y="4"/>
                    </a:lnTo>
                    <a:lnTo>
                      <a:pt x="0" y="3"/>
                    </a:lnTo>
                    <a:lnTo>
                      <a:pt x="0" y="1"/>
                    </a:lnTo>
                    <a:lnTo>
                      <a:pt x="0" y="0"/>
                    </a:lnTo>
                    <a:lnTo>
                      <a:pt x="1" y="1"/>
                    </a:lnTo>
                    <a:lnTo>
                      <a:pt x="3" y="3"/>
                    </a:lnTo>
                    <a:lnTo>
                      <a:pt x="3" y="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73" name="Freeform 252"/>
              <p:cNvSpPr>
                <a:spLocks/>
              </p:cNvSpPr>
              <p:nvPr/>
            </p:nvSpPr>
            <p:spPr bwMode="auto">
              <a:xfrm>
                <a:off x="1516944" y="2634343"/>
                <a:ext cx="10263" cy="10886"/>
              </a:xfrm>
              <a:custGeom>
                <a:avLst/>
                <a:gdLst/>
                <a:ahLst/>
                <a:cxnLst>
                  <a:cxn ang="0">
                    <a:pos x="3" y="4"/>
                  </a:cxn>
                  <a:cxn ang="0">
                    <a:pos x="4" y="4"/>
                  </a:cxn>
                  <a:cxn ang="0">
                    <a:pos x="7" y="9"/>
                  </a:cxn>
                  <a:cxn ang="0">
                    <a:pos x="5" y="9"/>
                  </a:cxn>
                  <a:cxn ang="0">
                    <a:pos x="4" y="7"/>
                  </a:cxn>
                  <a:cxn ang="0">
                    <a:pos x="3" y="6"/>
                  </a:cxn>
                  <a:cxn ang="0">
                    <a:pos x="0" y="4"/>
                  </a:cxn>
                  <a:cxn ang="0">
                    <a:pos x="0" y="3"/>
                  </a:cxn>
                  <a:cxn ang="0">
                    <a:pos x="0" y="1"/>
                  </a:cxn>
                  <a:cxn ang="0">
                    <a:pos x="0" y="0"/>
                  </a:cxn>
                  <a:cxn ang="0">
                    <a:pos x="1" y="1"/>
                  </a:cxn>
                  <a:cxn ang="0">
                    <a:pos x="3" y="3"/>
                  </a:cxn>
                  <a:cxn ang="0">
                    <a:pos x="3" y="4"/>
                  </a:cxn>
                </a:cxnLst>
                <a:rect l="0" t="0" r="r" b="b"/>
                <a:pathLst>
                  <a:path w="7" h="9">
                    <a:moveTo>
                      <a:pt x="3" y="4"/>
                    </a:moveTo>
                    <a:lnTo>
                      <a:pt x="4" y="4"/>
                    </a:lnTo>
                    <a:lnTo>
                      <a:pt x="7" y="9"/>
                    </a:lnTo>
                    <a:lnTo>
                      <a:pt x="5" y="9"/>
                    </a:lnTo>
                    <a:lnTo>
                      <a:pt x="4" y="7"/>
                    </a:lnTo>
                    <a:lnTo>
                      <a:pt x="3" y="6"/>
                    </a:lnTo>
                    <a:lnTo>
                      <a:pt x="0" y="4"/>
                    </a:lnTo>
                    <a:lnTo>
                      <a:pt x="0" y="3"/>
                    </a:lnTo>
                    <a:lnTo>
                      <a:pt x="0" y="1"/>
                    </a:lnTo>
                    <a:lnTo>
                      <a:pt x="0" y="0"/>
                    </a:lnTo>
                    <a:lnTo>
                      <a:pt x="1" y="1"/>
                    </a:lnTo>
                    <a:lnTo>
                      <a:pt x="3" y="3"/>
                    </a:lnTo>
                    <a:lnTo>
                      <a:pt x="3" y="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74" name="Freeform 253"/>
              <p:cNvSpPr>
                <a:spLocks/>
              </p:cNvSpPr>
              <p:nvPr/>
            </p:nvSpPr>
            <p:spPr bwMode="auto">
              <a:xfrm>
                <a:off x="1547732" y="2634343"/>
                <a:ext cx="5131" cy="5443"/>
              </a:xfrm>
              <a:custGeom>
                <a:avLst/>
                <a:gdLst/>
                <a:ahLst/>
                <a:cxnLst>
                  <a:cxn ang="0">
                    <a:pos x="0" y="0"/>
                  </a:cxn>
                  <a:cxn ang="0">
                    <a:pos x="2" y="1"/>
                  </a:cxn>
                  <a:cxn ang="0">
                    <a:pos x="4" y="4"/>
                  </a:cxn>
                  <a:cxn ang="0">
                    <a:pos x="2" y="4"/>
                  </a:cxn>
                  <a:cxn ang="0">
                    <a:pos x="1" y="1"/>
                  </a:cxn>
                  <a:cxn ang="0">
                    <a:pos x="1" y="0"/>
                  </a:cxn>
                  <a:cxn ang="0">
                    <a:pos x="0" y="0"/>
                  </a:cxn>
                </a:cxnLst>
                <a:rect l="0" t="0" r="r" b="b"/>
                <a:pathLst>
                  <a:path w="4" h="4">
                    <a:moveTo>
                      <a:pt x="0" y="0"/>
                    </a:moveTo>
                    <a:lnTo>
                      <a:pt x="2" y="1"/>
                    </a:lnTo>
                    <a:lnTo>
                      <a:pt x="4" y="4"/>
                    </a:lnTo>
                    <a:lnTo>
                      <a:pt x="2" y="4"/>
                    </a:lnTo>
                    <a:lnTo>
                      <a:pt x="1" y="1"/>
                    </a:lnTo>
                    <a:lnTo>
                      <a:pt x="1" y="0"/>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75" name="Freeform 254"/>
              <p:cNvSpPr>
                <a:spLocks/>
              </p:cNvSpPr>
              <p:nvPr/>
            </p:nvSpPr>
            <p:spPr bwMode="auto">
              <a:xfrm>
                <a:off x="1547732" y="2634343"/>
                <a:ext cx="5131" cy="5443"/>
              </a:xfrm>
              <a:custGeom>
                <a:avLst/>
                <a:gdLst/>
                <a:ahLst/>
                <a:cxnLst>
                  <a:cxn ang="0">
                    <a:pos x="0" y="0"/>
                  </a:cxn>
                  <a:cxn ang="0">
                    <a:pos x="2" y="1"/>
                  </a:cxn>
                  <a:cxn ang="0">
                    <a:pos x="4" y="4"/>
                  </a:cxn>
                  <a:cxn ang="0">
                    <a:pos x="2" y="4"/>
                  </a:cxn>
                  <a:cxn ang="0">
                    <a:pos x="1" y="1"/>
                  </a:cxn>
                  <a:cxn ang="0">
                    <a:pos x="1" y="0"/>
                  </a:cxn>
                  <a:cxn ang="0">
                    <a:pos x="0" y="0"/>
                  </a:cxn>
                </a:cxnLst>
                <a:rect l="0" t="0" r="r" b="b"/>
                <a:pathLst>
                  <a:path w="4" h="4">
                    <a:moveTo>
                      <a:pt x="0" y="0"/>
                    </a:moveTo>
                    <a:lnTo>
                      <a:pt x="2" y="1"/>
                    </a:lnTo>
                    <a:lnTo>
                      <a:pt x="4" y="4"/>
                    </a:lnTo>
                    <a:lnTo>
                      <a:pt x="2" y="4"/>
                    </a:lnTo>
                    <a:lnTo>
                      <a:pt x="1" y="1"/>
                    </a:lnTo>
                    <a:lnTo>
                      <a:pt x="1" y="0"/>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76" name="Freeform 255"/>
              <p:cNvSpPr>
                <a:spLocks/>
              </p:cNvSpPr>
              <p:nvPr/>
            </p:nvSpPr>
            <p:spPr bwMode="auto">
              <a:xfrm>
                <a:off x="915298" y="2638426"/>
                <a:ext cx="34636" cy="14968"/>
              </a:xfrm>
              <a:custGeom>
                <a:avLst/>
                <a:gdLst/>
                <a:ahLst/>
                <a:cxnLst>
                  <a:cxn ang="0">
                    <a:pos x="0" y="8"/>
                  </a:cxn>
                  <a:cxn ang="0">
                    <a:pos x="2" y="6"/>
                  </a:cxn>
                  <a:cxn ang="0">
                    <a:pos x="6" y="4"/>
                  </a:cxn>
                  <a:cxn ang="0">
                    <a:pos x="7" y="1"/>
                  </a:cxn>
                  <a:cxn ang="0">
                    <a:pos x="11" y="1"/>
                  </a:cxn>
                  <a:cxn ang="0">
                    <a:pos x="14" y="1"/>
                  </a:cxn>
                  <a:cxn ang="0">
                    <a:pos x="19" y="0"/>
                  </a:cxn>
                  <a:cxn ang="0">
                    <a:pos x="20" y="0"/>
                  </a:cxn>
                  <a:cxn ang="0">
                    <a:pos x="23" y="4"/>
                  </a:cxn>
                  <a:cxn ang="0">
                    <a:pos x="24" y="4"/>
                  </a:cxn>
                  <a:cxn ang="0">
                    <a:pos x="26" y="4"/>
                  </a:cxn>
                  <a:cxn ang="0">
                    <a:pos x="27" y="6"/>
                  </a:cxn>
                  <a:cxn ang="0">
                    <a:pos x="26" y="6"/>
                  </a:cxn>
                  <a:cxn ang="0">
                    <a:pos x="24" y="6"/>
                  </a:cxn>
                  <a:cxn ang="0">
                    <a:pos x="22" y="8"/>
                  </a:cxn>
                  <a:cxn ang="0">
                    <a:pos x="19" y="8"/>
                  </a:cxn>
                  <a:cxn ang="0">
                    <a:pos x="12" y="8"/>
                  </a:cxn>
                  <a:cxn ang="0">
                    <a:pos x="6" y="12"/>
                  </a:cxn>
                  <a:cxn ang="0">
                    <a:pos x="2" y="11"/>
                  </a:cxn>
                  <a:cxn ang="0">
                    <a:pos x="0" y="8"/>
                  </a:cxn>
                </a:cxnLst>
                <a:rect l="0" t="0" r="r" b="b"/>
                <a:pathLst>
                  <a:path w="27" h="12">
                    <a:moveTo>
                      <a:pt x="0" y="8"/>
                    </a:moveTo>
                    <a:lnTo>
                      <a:pt x="2" y="6"/>
                    </a:lnTo>
                    <a:lnTo>
                      <a:pt x="6" y="4"/>
                    </a:lnTo>
                    <a:lnTo>
                      <a:pt x="7" y="1"/>
                    </a:lnTo>
                    <a:lnTo>
                      <a:pt x="11" y="1"/>
                    </a:lnTo>
                    <a:lnTo>
                      <a:pt x="14" y="1"/>
                    </a:lnTo>
                    <a:lnTo>
                      <a:pt x="19" y="0"/>
                    </a:lnTo>
                    <a:lnTo>
                      <a:pt x="20" y="0"/>
                    </a:lnTo>
                    <a:lnTo>
                      <a:pt x="23" y="4"/>
                    </a:lnTo>
                    <a:lnTo>
                      <a:pt x="24" y="4"/>
                    </a:lnTo>
                    <a:lnTo>
                      <a:pt x="26" y="4"/>
                    </a:lnTo>
                    <a:lnTo>
                      <a:pt x="27" y="6"/>
                    </a:lnTo>
                    <a:lnTo>
                      <a:pt x="26" y="6"/>
                    </a:lnTo>
                    <a:lnTo>
                      <a:pt x="24" y="6"/>
                    </a:lnTo>
                    <a:lnTo>
                      <a:pt x="22" y="8"/>
                    </a:lnTo>
                    <a:lnTo>
                      <a:pt x="19" y="8"/>
                    </a:lnTo>
                    <a:lnTo>
                      <a:pt x="12" y="8"/>
                    </a:lnTo>
                    <a:lnTo>
                      <a:pt x="6" y="12"/>
                    </a:lnTo>
                    <a:lnTo>
                      <a:pt x="2" y="11"/>
                    </a:lnTo>
                    <a:lnTo>
                      <a:pt x="0" y="8"/>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77" name="Freeform 256"/>
              <p:cNvSpPr>
                <a:spLocks/>
              </p:cNvSpPr>
              <p:nvPr/>
            </p:nvSpPr>
            <p:spPr bwMode="auto">
              <a:xfrm>
                <a:off x="915298" y="2638426"/>
                <a:ext cx="34636" cy="14968"/>
              </a:xfrm>
              <a:custGeom>
                <a:avLst/>
                <a:gdLst/>
                <a:ahLst/>
                <a:cxnLst>
                  <a:cxn ang="0">
                    <a:pos x="0" y="8"/>
                  </a:cxn>
                  <a:cxn ang="0">
                    <a:pos x="2" y="6"/>
                  </a:cxn>
                  <a:cxn ang="0">
                    <a:pos x="6" y="4"/>
                  </a:cxn>
                  <a:cxn ang="0">
                    <a:pos x="7" y="1"/>
                  </a:cxn>
                  <a:cxn ang="0">
                    <a:pos x="11" y="1"/>
                  </a:cxn>
                  <a:cxn ang="0">
                    <a:pos x="14" y="1"/>
                  </a:cxn>
                  <a:cxn ang="0">
                    <a:pos x="19" y="0"/>
                  </a:cxn>
                  <a:cxn ang="0">
                    <a:pos x="20" y="0"/>
                  </a:cxn>
                  <a:cxn ang="0">
                    <a:pos x="23" y="4"/>
                  </a:cxn>
                  <a:cxn ang="0">
                    <a:pos x="24" y="4"/>
                  </a:cxn>
                  <a:cxn ang="0">
                    <a:pos x="26" y="4"/>
                  </a:cxn>
                  <a:cxn ang="0">
                    <a:pos x="27" y="6"/>
                  </a:cxn>
                  <a:cxn ang="0">
                    <a:pos x="26" y="6"/>
                  </a:cxn>
                  <a:cxn ang="0">
                    <a:pos x="24" y="6"/>
                  </a:cxn>
                  <a:cxn ang="0">
                    <a:pos x="22" y="8"/>
                  </a:cxn>
                  <a:cxn ang="0">
                    <a:pos x="19" y="8"/>
                  </a:cxn>
                  <a:cxn ang="0">
                    <a:pos x="12" y="8"/>
                  </a:cxn>
                  <a:cxn ang="0">
                    <a:pos x="6" y="12"/>
                  </a:cxn>
                  <a:cxn ang="0">
                    <a:pos x="2" y="11"/>
                  </a:cxn>
                  <a:cxn ang="0">
                    <a:pos x="0" y="8"/>
                  </a:cxn>
                </a:cxnLst>
                <a:rect l="0" t="0" r="r" b="b"/>
                <a:pathLst>
                  <a:path w="27" h="12">
                    <a:moveTo>
                      <a:pt x="0" y="8"/>
                    </a:moveTo>
                    <a:lnTo>
                      <a:pt x="2" y="6"/>
                    </a:lnTo>
                    <a:lnTo>
                      <a:pt x="6" y="4"/>
                    </a:lnTo>
                    <a:lnTo>
                      <a:pt x="7" y="1"/>
                    </a:lnTo>
                    <a:lnTo>
                      <a:pt x="11" y="1"/>
                    </a:lnTo>
                    <a:lnTo>
                      <a:pt x="14" y="1"/>
                    </a:lnTo>
                    <a:lnTo>
                      <a:pt x="19" y="0"/>
                    </a:lnTo>
                    <a:lnTo>
                      <a:pt x="20" y="0"/>
                    </a:lnTo>
                    <a:lnTo>
                      <a:pt x="23" y="4"/>
                    </a:lnTo>
                    <a:lnTo>
                      <a:pt x="24" y="4"/>
                    </a:lnTo>
                    <a:lnTo>
                      <a:pt x="26" y="4"/>
                    </a:lnTo>
                    <a:lnTo>
                      <a:pt x="27" y="6"/>
                    </a:lnTo>
                    <a:lnTo>
                      <a:pt x="26" y="6"/>
                    </a:lnTo>
                    <a:lnTo>
                      <a:pt x="24" y="6"/>
                    </a:lnTo>
                    <a:lnTo>
                      <a:pt x="22" y="8"/>
                    </a:lnTo>
                    <a:lnTo>
                      <a:pt x="19" y="8"/>
                    </a:lnTo>
                    <a:lnTo>
                      <a:pt x="12" y="8"/>
                    </a:lnTo>
                    <a:lnTo>
                      <a:pt x="6" y="12"/>
                    </a:lnTo>
                    <a:lnTo>
                      <a:pt x="2" y="11"/>
                    </a:lnTo>
                    <a:lnTo>
                      <a:pt x="0" y="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78" name="Freeform 257"/>
              <p:cNvSpPr>
                <a:spLocks/>
              </p:cNvSpPr>
              <p:nvPr/>
            </p:nvSpPr>
            <p:spPr bwMode="auto">
              <a:xfrm>
                <a:off x="955066" y="2652032"/>
                <a:ext cx="3849" cy="1361"/>
              </a:xfrm>
              <a:custGeom>
                <a:avLst/>
                <a:gdLst/>
                <a:ahLst/>
                <a:cxnLst>
                  <a:cxn ang="0">
                    <a:pos x="0" y="0"/>
                  </a:cxn>
                  <a:cxn ang="0">
                    <a:pos x="2" y="0"/>
                  </a:cxn>
                  <a:cxn ang="0">
                    <a:pos x="3" y="0"/>
                  </a:cxn>
                  <a:cxn ang="0">
                    <a:pos x="3" y="1"/>
                  </a:cxn>
                  <a:cxn ang="0">
                    <a:pos x="2" y="1"/>
                  </a:cxn>
                  <a:cxn ang="0">
                    <a:pos x="0" y="0"/>
                  </a:cxn>
                </a:cxnLst>
                <a:rect l="0" t="0" r="r" b="b"/>
                <a:pathLst>
                  <a:path w="3" h="1">
                    <a:moveTo>
                      <a:pt x="0" y="0"/>
                    </a:moveTo>
                    <a:lnTo>
                      <a:pt x="2" y="0"/>
                    </a:lnTo>
                    <a:lnTo>
                      <a:pt x="3" y="0"/>
                    </a:lnTo>
                    <a:lnTo>
                      <a:pt x="3" y="1"/>
                    </a:lnTo>
                    <a:lnTo>
                      <a:pt x="2" y="1"/>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79" name="Freeform 258"/>
              <p:cNvSpPr>
                <a:spLocks/>
              </p:cNvSpPr>
              <p:nvPr/>
            </p:nvSpPr>
            <p:spPr bwMode="auto">
              <a:xfrm>
                <a:off x="955066" y="2652032"/>
                <a:ext cx="3849" cy="1361"/>
              </a:xfrm>
              <a:custGeom>
                <a:avLst/>
                <a:gdLst/>
                <a:ahLst/>
                <a:cxnLst>
                  <a:cxn ang="0">
                    <a:pos x="0" y="0"/>
                  </a:cxn>
                  <a:cxn ang="0">
                    <a:pos x="2" y="0"/>
                  </a:cxn>
                  <a:cxn ang="0">
                    <a:pos x="3" y="0"/>
                  </a:cxn>
                  <a:cxn ang="0">
                    <a:pos x="3" y="1"/>
                  </a:cxn>
                  <a:cxn ang="0">
                    <a:pos x="2" y="1"/>
                  </a:cxn>
                  <a:cxn ang="0">
                    <a:pos x="0" y="0"/>
                  </a:cxn>
                </a:cxnLst>
                <a:rect l="0" t="0" r="r" b="b"/>
                <a:pathLst>
                  <a:path w="3" h="1">
                    <a:moveTo>
                      <a:pt x="0" y="0"/>
                    </a:moveTo>
                    <a:lnTo>
                      <a:pt x="2" y="0"/>
                    </a:lnTo>
                    <a:lnTo>
                      <a:pt x="3" y="0"/>
                    </a:lnTo>
                    <a:lnTo>
                      <a:pt x="3" y="1"/>
                    </a:lnTo>
                    <a:lnTo>
                      <a:pt x="2" y="1"/>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80" name="Freeform 259"/>
              <p:cNvSpPr>
                <a:spLocks/>
              </p:cNvSpPr>
              <p:nvPr/>
            </p:nvSpPr>
            <p:spPr bwMode="auto">
              <a:xfrm>
                <a:off x="994834" y="2630261"/>
                <a:ext cx="3848" cy="6804"/>
              </a:xfrm>
              <a:custGeom>
                <a:avLst/>
                <a:gdLst/>
                <a:ahLst/>
                <a:cxnLst>
                  <a:cxn ang="0">
                    <a:pos x="2" y="2"/>
                  </a:cxn>
                  <a:cxn ang="0">
                    <a:pos x="1" y="0"/>
                  </a:cxn>
                  <a:cxn ang="0">
                    <a:pos x="1" y="2"/>
                  </a:cxn>
                  <a:cxn ang="0">
                    <a:pos x="2" y="2"/>
                  </a:cxn>
                  <a:cxn ang="0">
                    <a:pos x="2" y="0"/>
                  </a:cxn>
                  <a:cxn ang="0">
                    <a:pos x="4" y="2"/>
                  </a:cxn>
                  <a:cxn ang="0">
                    <a:pos x="4" y="4"/>
                  </a:cxn>
                  <a:cxn ang="0">
                    <a:pos x="4" y="5"/>
                  </a:cxn>
                  <a:cxn ang="0">
                    <a:pos x="2" y="4"/>
                  </a:cxn>
                  <a:cxn ang="0">
                    <a:pos x="0" y="5"/>
                  </a:cxn>
                  <a:cxn ang="0">
                    <a:pos x="0" y="0"/>
                  </a:cxn>
                  <a:cxn ang="0">
                    <a:pos x="0" y="2"/>
                  </a:cxn>
                  <a:cxn ang="0">
                    <a:pos x="1" y="2"/>
                  </a:cxn>
                  <a:cxn ang="0">
                    <a:pos x="2" y="2"/>
                  </a:cxn>
                </a:cxnLst>
                <a:rect l="0" t="0" r="r" b="b"/>
                <a:pathLst>
                  <a:path w="4" h="5">
                    <a:moveTo>
                      <a:pt x="2" y="2"/>
                    </a:moveTo>
                    <a:lnTo>
                      <a:pt x="1" y="0"/>
                    </a:lnTo>
                    <a:lnTo>
                      <a:pt x="1" y="2"/>
                    </a:lnTo>
                    <a:lnTo>
                      <a:pt x="2" y="2"/>
                    </a:lnTo>
                    <a:lnTo>
                      <a:pt x="2" y="0"/>
                    </a:lnTo>
                    <a:lnTo>
                      <a:pt x="4" y="2"/>
                    </a:lnTo>
                    <a:lnTo>
                      <a:pt x="4" y="4"/>
                    </a:lnTo>
                    <a:lnTo>
                      <a:pt x="4" y="5"/>
                    </a:lnTo>
                    <a:lnTo>
                      <a:pt x="2" y="4"/>
                    </a:lnTo>
                    <a:lnTo>
                      <a:pt x="0" y="5"/>
                    </a:lnTo>
                    <a:lnTo>
                      <a:pt x="0" y="0"/>
                    </a:lnTo>
                    <a:lnTo>
                      <a:pt x="0" y="2"/>
                    </a:lnTo>
                    <a:lnTo>
                      <a:pt x="1" y="2"/>
                    </a:lnTo>
                    <a:lnTo>
                      <a:pt x="2"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81" name="Freeform 260"/>
              <p:cNvSpPr>
                <a:spLocks/>
              </p:cNvSpPr>
              <p:nvPr/>
            </p:nvSpPr>
            <p:spPr bwMode="auto">
              <a:xfrm>
                <a:off x="994834" y="2630261"/>
                <a:ext cx="3848" cy="6804"/>
              </a:xfrm>
              <a:custGeom>
                <a:avLst/>
                <a:gdLst/>
                <a:ahLst/>
                <a:cxnLst>
                  <a:cxn ang="0">
                    <a:pos x="2" y="2"/>
                  </a:cxn>
                  <a:cxn ang="0">
                    <a:pos x="1" y="0"/>
                  </a:cxn>
                  <a:cxn ang="0">
                    <a:pos x="1" y="2"/>
                  </a:cxn>
                  <a:cxn ang="0">
                    <a:pos x="2" y="2"/>
                  </a:cxn>
                  <a:cxn ang="0">
                    <a:pos x="2" y="0"/>
                  </a:cxn>
                  <a:cxn ang="0">
                    <a:pos x="4" y="2"/>
                  </a:cxn>
                  <a:cxn ang="0">
                    <a:pos x="4" y="4"/>
                  </a:cxn>
                  <a:cxn ang="0">
                    <a:pos x="4" y="5"/>
                  </a:cxn>
                  <a:cxn ang="0">
                    <a:pos x="2" y="4"/>
                  </a:cxn>
                  <a:cxn ang="0">
                    <a:pos x="0" y="5"/>
                  </a:cxn>
                  <a:cxn ang="0">
                    <a:pos x="0" y="0"/>
                  </a:cxn>
                  <a:cxn ang="0">
                    <a:pos x="0" y="2"/>
                  </a:cxn>
                  <a:cxn ang="0">
                    <a:pos x="1" y="2"/>
                  </a:cxn>
                  <a:cxn ang="0">
                    <a:pos x="2" y="2"/>
                  </a:cxn>
                </a:cxnLst>
                <a:rect l="0" t="0" r="r" b="b"/>
                <a:pathLst>
                  <a:path w="4" h="5">
                    <a:moveTo>
                      <a:pt x="2" y="2"/>
                    </a:moveTo>
                    <a:lnTo>
                      <a:pt x="1" y="0"/>
                    </a:lnTo>
                    <a:lnTo>
                      <a:pt x="1" y="2"/>
                    </a:lnTo>
                    <a:lnTo>
                      <a:pt x="2" y="2"/>
                    </a:lnTo>
                    <a:lnTo>
                      <a:pt x="2" y="0"/>
                    </a:lnTo>
                    <a:lnTo>
                      <a:pt x="4" y="2"/>
                    </a:lnTo>
                    <a:lnTo>
                      <a:pt x="4" y="4"/>
                    </a:lnTo>
                    <a:lnTo>
                      <a:pt x="4" y="5"/>
                    </a:lnTo>
                    <a:lnTo>
                      <a:pt x="2" y="4"/>
                    </a:lnTo>
                    <a:lnTo>
                      <a:pt x="0" y="5"/>
                    </a:lnTo>
                    <a:lnTo>
                      <a:pt x="0" y="0"/>
                    </a:lnTo>
                    <a:lnTo>
                      <a:pt x="0" y="2"/>
                    </a:lnTo>
                    <a:lnTo>
                      <a:pt x="1" y="2"/>
                    </a:lnTo>
                    <a:lnTo>
                      <a:pt x="2"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82" name="Freeform 261"/>
              <p:cNvSpPr>
                <a:spLocks/>
              </p:cNvSpPr>
              <p:nvPr/>
            </p:nvSpPr>
            <p:spPr bwMode="auto">
              <a:xfrm>
                <a:off x="1037167" y="2611211"/>
                <a:ext cx="3849" cy="5443"/>
              </a:xfrm>
              <a:custGeom>
                <a:avLst/>
                <a:gdLst/>
                <a:ahLst/>
                <a:cxnLst>
                  <a:cxn ang="0">
                    <a:pos x="0" y="0"/>
                  </a:cxn>
                  <a:cxn ang="0">
                    <a:pos x="2" y="0"/>
                  </a:cxn>
                  <a:cxn ang="0">
                    <a:pos x="3" y="0"/>
                  </a:cxn>
                  <a:cxn ang="0">
                    <a:pos x="3" y="1"/>
                  </a:cxn>
                  <a:cxn ang="0">
                    <a:pos x="2" y="4"/>
                  </a:cxn>
                  <a:cxn ang="0">
                    <a:pos x="0" y="4"/>
                  </a:cxn>
                  <a:cxn ang="0">
                    <a:pos x="0" y="1"/>
                  </a:cxn>
                  <a:cxn ang="0">
                    <a:pos x="0" y="0"/>
                  </a:cxn>
                </a:cxnLst>
                <a:rect l="0" t="0" r="r" b="b"/>
                <a:pathLst>
                  <a:path w="3" h="4">
                    <a:moveTo>
                      <a:pt x="0" y="0"/>
                    </a:moveTo>
                    <a:lnTo>
                      <a:pt x="2" y="0"/>
                    </a:lnTo>
                    <a:lnTo>
                      <a:pt x="3" y="0"/>
                    </a:lnTo>
                    <a:lnTo>
                      <a:pt x="3" y="1"/>
                    </a:lnTo>
                    <a:lnTo>
                      <a:pt x="2" y="4"/>
                    </a:lnTo>
                    <a:lnTo>
                      <a:pt x="0" y="4"/>
                    </a:lnTo>
                    <a:lnTo>
                      <a:pt x="0" y="1"/>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83" name="Freeform 262"/>
              <p:cNvSpPr>
                <a:spLocks/>
              </p:cNvSpPr>
              <p:nvPr/>
            </p:nvSpPr>
            <p:spPr bwMode="auto">
              <a:xfrm>
                <a:off x="1037167" y="2611211"/>
                <a:ext cx="3849" cy="5443"/>
              </a:xfrm>
              <a:custGeom>
                <a:avLst/>
                <a:gdLst/>
                <a:ahLst/>
                <a:cxnLst>
                  <a:cxn ang="0">
                    <a:pos x="0" y="0"/>
                  </a:cxn>
                  <a:cxn ang="0">
                    <a:pos x="2" y="0"/>
                  </a:cxn>
                  <a:cxn ang="0">
                    <a:pos x="3" y="0"/>
                  </a:cxn>
                  <a:cxn ang="0">
                    <a:pos x="3" y="1"/>
                  </a:cxn>
                  <a:cxn ang="0">
                    <a:pos x="2" y="4"/>
                  </a:cxn>
                  <a:cxn ang="0">
                    <a:pos x="0" y="4"/>
                  </a:cxn>
                  <a:cxn ang="0">
                    <a:pos x="0" y="1"/>
                  </a:cxn>
                  <a:cxn ang="0">
                    <a:pos x="0" y="0"/>
                  </a:cxn>
                </a:cxnLst>
                <a:rect l="0" t="0" r="r" b="b"/>
                <a:pathLst>
                  <a:path w="3" h="4">
                    <a:moveTo>
                      <a:pt x="0" y="0"/>
                    </a:moveTo>
                    <a:lnTo>
                      <a:pt x="2" y="0"/>
                    </a:lnTo>
                    <a:lnTo>
                      <a:pt x="3" y="0"/>
                    </a:lnTo>
                    <a:lnTo>
                      <a:pt x="3" y="1"/>
                    </a:lnTo>
                    <a:lnTo>
                      <a:pt x="2" y="4"/>
                    </a:lnTo>
                    <a:lnTo>
                      <a:pt x="0" y="4"/>
                    </a:lnTo>
                    <a:lnTo>
                      <a:pt x="0" y="1"/>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84" name="Freeform 263"/>
              <p:cNvSpPr>
                <a:spLocks/>
              </p:cNvSpPr>
              <p:nvPr/>
            </p:nvSpPr>
            <p:spPr bwMode="auto">
              <a:xfrm>
                <a:off x="1134661" y="2590800"/>
                <a:ext cx="10263" cy="4082"/>
              </a:xfrm>
              <a:custGeom>
                <a:avLst/>
                <a:gdLst/>
                <a:ahLst/>
                <a:cxnLst>
                  <a:cxn ang="0">
                    <a:pos x="4" y="2"/>
                  </a:cxn>
                  <a:cxn ang="0">
                    <a:pos x="2" y="3"/>
                  </a:cxn>
                  <a:cxn ang="0">
                    <a:pos x="0" y="2"/>
                  </a:cxn>
                  <a:cxn ang="0">
                    <a:pos x="2" y="0"/>
                  </a:cxn>
                  <a:cxn ang="0">
                    <a:pos x="3" y="0"/>
                  </a:cxn>
                  <a:cxn ang="0">
                    <a:pos x="4" y="0"/>
                  </a:cxn>
                  <a:cxn ang="0">
                    <a:pos x="8" y="0"/>
                  </a:cxn>
                  <a:cxn ang="0">
                    <a:pos x="4" y="2"/>
                  </a:cxn>
                </a:cxnLst>
                <a:rect l="0" t="0" r="r" b="b"/>
                <a:pathLst>
                  <a:path w="8" h="3">
                    <a:moveTo>
                      <a:pt x="4" y="2"/>
                    </a:moveTo>
                    <a:lnTo>
                      <a:pt x="2" y="3"/>
                    </a:lnTo>
                    <a:lnTo>
                      <a:pt x="0" y="2"/>
                    </a:lnTo>
                    <a:lnTo>
                      <a:pt x="2" y="0"/>
                    </a:lnTo>
                    <a:lnTo>
                      <a:pt x="3" y="0"/>
                    </a:lnTo>
                    <a:lnTo>
                      <a:pt x="4" y="0"/>
                    </a:lnTo>
                    <a:lnTo>
                      <a:pt x="8" y="0"/>
                    </a:lnTo>
                    <a:lnTo>
                      <a:pt x="4"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85" name="Freeform 264"/>
              <p:cNvSpPr>
                <a:spLocks/>
              </p:cNvSpPr>
              <p:nvPr/>
            </p:nvSpPr>
            <p:spPr bwMode="auto">
              <a:xfrm>
                <a:off x="1134661" y="2590800"/>
                <a:ext cx="10263" cy="4082"/>
              </a:xfrm>
              <a:custGeom>
                <a:avLst/>
                <a:gdLst/>
                <a:ahLst/>
                <a:cxnLst>
                  <a:cxn ang="0">
                    <a:pos x="4" y="2"/>
                  </a:cxn>
                  <a:cxn ang="0">
                    <a:pos x="2" y="3"/>
                  </a:cxn>
                  <a:cxn ang="0">
                    <a:pos x="0" y="2"/>
                  </a:cxn>
                  <a:cxn ang="0">
                    <a:pos x="2" y="0"/>
                  </a:cxn>
                  <a:cxn ang="0">
                    <a:pos x="3" y="0"/>
                  </a:cxn>
                  <a:cxn ang="0">
                    <a:pos x="4" y="0"/>
                  </a:cxn>
                  <a:cxn ang="0">
                    <a:pos x="8" y="0"/>
                  </a:cxn>
                  <a:cxn ang="0">
                    <a:pos x="4" y="2"/>
                  </a:cxn>
                </a:cxnLst>
                <a:rect l="0" t="0" r="r" b="b"/>
                <a:pathLst>
                  <a:path w="8" h="3">
                    <a:moveTo>
                      <a:pt x="4" y="2"/>
                    </a:moveTo>
                    <a:lnTo>
                      <a:pt x="2" y="3"/>
                    </a:lnTo>
                    <a:lnTo>
                      <a:pt x="0" y="2"/>
                    </a:lnTo>
                    <a:lnTo>
                      <a:pt x="2" y="0"/>
                    </a:lnTo>
                    <a:lnTo>
                      <a:pt x="3" y="0"/>
                    </a:lnTo>
                    <a:lnTo>
                      <a:pt x="4" y="0"/>
                    </a:lnTo>
                    <a:lnTo>
                      <a:pt x="8" y="0"/>
                    </a:lnTo>
                    <a:lnTo>
                      <a:pt x="4"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86" name="Freeform 265"/>
              <p:cNvSpPr>
                <a:spLocks/>
              </p:cNvSpPr>
              <p:nvPr/>
            </p:nvSpPr>
            <p:spPr bwMode="auto">
              <a:xfrm>
                <a:off x="1107723" y="2574472"/>
                <a:ext cx="51313" cy="27214"/>
              </a:xfrm>
              <a:custGeom>
                <a:avLst/>
                <a:gdLst/>
                <a:ahLst/>
                <a:cxnLst>
                  <a:cxn ang="0">
                    <a:pos x="3" y="10"/>
                  </a:cxn>
                  <a:cxn ang="0">
                    <a:pos x="6" y="5"/>
                  </a:cxn>
                  <a:cxn ang="0">
                    <a:pos x="8" y="5"/>
                  </a:cxn>
                  <a:cxn ang="0">
                    <a:pos x="12" y="5"/>
                  </a:cxn>
                  <a:cxn ang="0">
                    <a:pos x="12" y="7"/>
                  </a:cxn>
                  <a:cxn ang="0">
                    <a:pos x="13" y="8"/>
                  </a:cxn>
                  <a:cxn ang="0">
                    <a:pos x="16" y="7"/>
                  </a:cxn>
                  <a:cxn ang="0">
                    <a:pos x="17" y="5"/>
                  </a:cxn>
                  <a:cxn ang="0">
                    <a:pos x="15" y="0"/>
                  </a:cxn>
                  <a:cxn ang="0">
                    <a:pos x="19" y="2"/>
                  </a:cxn>
                  <a:cxn ang="0">
                    <a:pos x="19" y="5"/>
                  </a:cxn>
                  <a:cxn ang="0">
                    <a:pos x="21" y="2"/>
                  </a:cxn>
                  <a:cxn ang="0">
                    <a:pos x="25" y="2"/>
                  </a:cxn>
                  <a:cxn ang="0">
                    <a:pos x="24" y="0"/>
                  </a:cxn>
                  <a:cxn ang="0">
                    <a:pos x="29" y="0"/>
                  </a:cxn>
                  <a:cxn ang="0">
                    <a:pos x="29" y="4"/>
                  </a:cxn>
                  <a:cxn ang="0">
                    <a:pos x="35" y="0"/>
                  </a:cxn>
                  <a:cxn ang="0">
                    <a:pos x="35" y="4"/>
                  </a:cxn>
                  <a:cxn ang="0">
                    <a:pos x="35" y="7"/>
                  </a:cxn>
                  <a:cxn ang="0">
                    <a:pos x="37" y="8"/>
                  </a:cxn>
                  <a:cxn ang="0">
                    <a:pos x="31" y="7"/>
                  </a:cxn>
                  <a:cxn ang="0">
                    <a:pos x="28" y="8"/>
                  </a:cxn>
                  <a:cxn ang="0">
                    <a:pos x="33" y="10"/>
                  </a:cxn>
                  <a:cxn ang="0">
                    <a:pos x="31" y="11"/>
                  </a:cxn>
                  <a:cxn ang="0">
                    <a:pos x="29" y="10"/>
                  </a:cxn>
                  <a:cxn ang="0">
                    <a:pos x="25" y="11"/>
                  </a:cxn>
                  <a:cxn ang="0">
                    <a:pos x="25" y="11"/>
                  </a:cxn>
                  <a:cxn ang="0">
                    <a:pos x="20" y="15"/>
                  </a:cxn>
                  <a:cxn ang="0">
                    <a:pos x="17" y="16"/>
                  </a:cxn>
                  <a:cxn ang="0">
                    <a:pos x="19" y="18"/>
                  </a:cxn>
                  <a:cxn ang="0">
                    <a:pos x="12" y="21"/>
                  </a:cxn>
                  <a:cxn ang="0">
                    <a:pos x="15" y="18"/>
                  </a:cxn>
                  <a:cxn ang="0">
                    <a:pos x="12" y="16"/>
                  </a:cxn>
                  <a:cxn ang="0">
                    <a:pos x="11" y="15"/>
                  </a:cxn>
                  <a:cxn ang="0">
                    <a:pos x="7" y="15"/>
                  </a:cxn>
                  <a:cxn ang="0">
                    <a:pos x="10" y="15"/>
                  </a:cxn>
                  <a:cxn ang="0">
                    <a:pos x="8" y="19"/>
                  </a:cxn>
                  <a:cxn ang="0">
                    <a:pos x="6" y="16"/>
                  </a:cxn>
                  <a:cxn ang="0">
                    <a:pos x="4" y="11"/>
                  </a:cxn>
                  <a:cxn ang="0">
                    <a:pos x="0" y="10"/>
                  </a:cxn>
                </a:cxnLst>
                <a:rect l="0" t="0" r="r" b="b"/>
                <a:pathLst>
                  <a:path w="40" h="21">
                    <a:moveTo>
                      <a:pt x="0" y="10"/>
                    </a:moveTo>
                    <a:lnTo>
                      <a:pt x="3" y="10"/>
                    </a:lnTo>
                    <a:lnTo>
                      <a:pt x="3" y="8"/>
                    </a:lnTo>
                    <a:lnTo>
                      <a:pt x="6" y="5"/>
                    </a:lnTo>
                    <a:lnTo>
                      <a:pt x="7" y="5"/>
                    </a:lnTo>
                    <a:lnTo>
                      <a:pt x="8" y="5"/>
                    </a:lnTo>
                    <a:lnTo>
                      <a:pt x="11" y="5"/>
                    </a:lnTo>
                    <a:lnTo>
                      <a:pt x="12" y="5"/>
                    </a:lnTo>
                    <a:lnTo>
                      <a:pt x="11" y="7"/>
                    </a:lnTo>
                    <a:lnTo>
                      <a:pt x="12" y="7"/>
                    </a:lnTo>
                    <a:lnTo>
                      <a:pt x="12" y="8"/>
                    </a:lnTo>
                    <a:lnTo>
                      <a:pt x="13" y="8"/>
                    </a:lnTo>
                    <a:lnTo>
                      <a:pt x="15" y="10"/>
                    </a:lnTo>
                    <a:lnTo>
                      <a:pt x="16" y="7"/>
                    </a:lnTo>
                    <a:lnTo>
                      <a:pt x="16" y="5"/>
                    </a:lnTo>
                    <a:lnTo>
                      <a:pt x="17" y="5"/>
                    </a:lnTo>
                    <a:lnTo>
                      <a:pt x="13" y="2"/>
                    </a:lnTo>
                    <a:lnTo>
                      <a:pt x="15" y="0"/>
                    </a:lnTo>
                    <a:lnTo>
                      <a:pt x="16" y="0"/>
                    </a:lnTo>
                    <a:lnTo>
                      <a:pt x="19" y="2"/>
                    </a:lnTo>
                    <a:lnTo>
                      <a:pt x="19" y="4"/>
                    </a:lnTo>
                    <a:lnTo>
                      <a:pt x="19" y="5"/>
                    </a:lnTo>
                    <a:lnTo>
                      <a:pt x="20" y="4"/>
                    </a:lnTo>
                    <a:lnTo>
                      <a:pt x="21" y="2"/>
                    </a:lnTo>
                    <a:lnTo>
                      <a:pt x="24" y="2"/>
                    </a:lnTo>
                    <a:lnTo>
                      <a:pt x="25" y="2"/>
                    </a:lnTo>
                    <a:lnTo>
                      <a:pt x="25" y="0"/>
                    </a:lnTo>
                    <a:lnTo>
                      <a:pt x="24" y="0"/>
                    </a:lnTo>
                    <a:lnTo>
                      <a:pt x="27" y="0"/>
                    </a:lnTo>
                    <a:lnTo>
                      <a:pt x="29" y="0"/>
                    </a:lnTo>
                    <a:lnTo>
                      <a:pt x="29" y="2"/>
                    </a:lnTo>
                    <a:lnTo>
                      <a:pt x="29" y="4"/>
                    </a:lnTo>
                    <a:lnTo>
                      <a:pt x="32" y="0"/>
                    </a:lnTo>
                    <a:lnTo>
                      <a:pt x="35" y="0"/>
                    </a:lnTo>
                    <a:lnTo>
                      <a:pt x="35" y="2"/>
                    </a:lnTo>
                    <a:lnTo>
                      <a:pt x="35" y="4"/>
                    </a:lnTo>
                    <a:lnTo>
                      <a:pt x="35" y="5"/>
                    </a:lnTo>
                    <a:lnTo>
                      <a:pt x="35" y="7"/>
                    </a:lnTo>
                    <a:lnTo>
                      <a:pt x="40" y="7"/>
                    </a:lnTo>
                    <a:lnTo>
                      <a:pt x="37" y="8"/>
                    </a:lnTo>
                    <a:lnTo>
                      <a:pt x="36" y="8"/>
                    </a:lnTo>
                    <a:lnTo>
                      <a:pt x="31" y="7"/>
                    </a:lnTo>
                    <a:lnTo>
                      <a:pt x="28" y="7"/>
                    </a:lnTo>
                    <a:lnTo>
                      <a:pt x="28" y="8"/>
                    </a:lnTo>
                    <a:lnTo>
                      <a:pt x="32" y="10"/>
                    </a:lnTo>
                    <a:lnTo>
                      <a:pt x="33" y="10"/>
                    </a:lnTo>
                    <a:lnTo>
                      <a:pt x="33" y="11"/>
                    </a:lnTo>
                    <a:lnTo>
                      <a:pt x="31" y="11"/>
                    </a:lnTo>
                    <a:lnTo>
                      <a:pt x="31" y="10"/>
                    </a:lnTo>
                    <a:lnTo>
                      <a:pt x="29" y="10"/>
                    </a:lnTo>
                    <a:lnTo>
                      <a:pt x="28" y="11"/>
                    </a:lnTo>
                    <a:lnTo>
                      <a:pt x="25" y="11"/>
                    </a:lnTo>
                    <a:lnTo>
                      <a:pt x="27" y="11"/>
                    </a:lnTo>
                    <a:lnTo>
                      <a:pt x="25" y="11"/>
                    </a:lnTo>
                    <a:lnTo>
                      <a:pt x="23" y="13"/>
                    </a:lnTo>
                    <a:lnTo>
                      <a:pt x="20" y="15"/>
                    </a:lnTo>
                    <a:lnTo>
                      <a:pt x="19" y="15"/>
                    </a:lnTo>
                    <a:lnTo>
                      <a:pt x="17" y="16"/>
                    </a:lnTo>
                    <a:lnTo>
                      <a:pt x="19" y="16"/>
                    </a:lnTo>
                    <a:lnTo>
                      <a:pt x="19" y="18"/>
                    </a:lnTo>
                    <a:lnTo>
                      <a:pt x="17" y="19"/>
                    </a:lnTo>
                    <a:lnTo>
                      <a:pt x="12" y="21"/>
                    </a:lnTo>
                    <a:lnTo>
                      <a:pt x="13" y="19"/>
                    </a:lnTo>
                    <a:lnTo>
                      <a:pt x="15" y="18"/>
                    </a:lnTo>
                    <a:lnTo>
                      <a:pt x="15" y="16"/>
                    </a:lnTo>
                    <a:lnTo>
                      <a:pt x="12" y="16"/>
                    </a:lnTo>
                    <a:lnTo>
                      <a:pt x="12" y="15"/>
                    </a:lnTo>
                    <a:lnTo>
                      <a:pt x="11" y="15"/>
                    </a:lnTo>
                    <a:lnTo>
                      <a:pt x="8" y="13"/>
                    </a:lnTo>
                    <a:lnTo>
                      <a:pt x="7" y="15"/>
                    </a:lnTo>
                    <a:lnTo>
                      <a:pt x="8" y="15"/>
                    </a:lnTo>
                    <a:lnTo>
                      <a:pt x="10" y="15"/>
                    </a:lnTo>
                    <a:lnTo>
                      <a:pt x="10" y="18"/>
                    </a:lnTo>
                    <a:lnTo>
                      <a:pt x="8" y="19"/>
                    </a:lnTo>
                    <a:lnTo>
                      <a:pt x="6" y="18"/>
                    </a:lnTo>
                    <a:lnTo>
                      <a:pt x="6" y="16"/>
                    </a:lnTo>
                    <a:lnTo>
                      <a:pt x="4" y="13"/>
                    </a:lnTo>
                    <a:lnTo>
                      <a:pt x="4" y="11"/>
                    </a:lnTo>
                    <a:lnTo>
                      <a:pt x="2" y="11"/>
                    </a:lnTo>
                    <a:lnTo>
                      <a:pt x="0" y="1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87" name="Freeform 266"/>
              <p:cNvSpPr>
                <a:spLocks/>
              </p:cNvSpPr>
              <p:nvPr/>
            </p:nvSpPr>
            <p:spPr bwMode="auto">
              <a:xfrm>
                <a:off x="1107723" y="2574472"/>
                <a:ext cx="51313" cy="27214"/>
              </a:xfrm>
              <a:custGeom>
                <a:avLst/>
                <a:gdLst/>
                <a:ahLst/>
                <a:cxnLst>
                  <a:cxn ang="0">
                    <a:pos x="3" y="10"/>
                  </a:cxn>
                  <a:cxn ang="0">
                    <a:pos x="6" y="5"/>
                  </a:cxn>
                  <a:cxn ang="0">
                    <a:pos x="8" y="5"/>
                  </a:cxn>
                  <a:cxn ang="0">
                    <a:pos x="12" y="5"/>
                  </a:cxn>
                  <a:cxn ang="0">
                    <a:pos x="12" y="7"/>
                  </a:cxn>
                  <a:cxn ang="0">
                    <a:pos x="13" y="8"/>
                  </a:cxn>
                  <a:cxn ang="0">
                    <a:pos x="16" y="7"/>
                  </a:cxn>
                  <a:cxn ang="0">
                    <a:pos x="17" y="5"/>
                  </a:cxn>
                  <a:cxn ang="0">
                    <a:pos x="15" y="0"/>
                  </a:cxn>
                  <a:cxn ang="0">
                    <a:pos x="19" y="2"/>
                  </a:cxn>
                  <a:cxn ang="0">
                    <a:pos x="19" y="5"/>
                  </a:cxn>
                  <a:cxn ang="0">
                    <a:pos x="21" y="2"/>
                  </a:cxn>
                  <a:cxn ang="0">
                    <a:pos x="25" y="2"/>
                  </a:cxn>
                  <a:cxn ang="0">
                    <a:pos x="24" y="0"/>
                  </a:cxn>
                  <a:cxn ang="0">
                    <a:pos x="29" y="0"/>
                  </a:cxn>
                  <a:cxn ang="0">
                    <a:pos x="29" y="4"/>
                  </a:cxn>
                  <a:cxn ang="0">
                    <a:pos x="35" y="0"/>
                  </a:cxn>
                  <a:cxn ang="0">
                    <a:pos x="35" y="4"/>
                  </a:cxn>
                  <a:cxn ang="0">
                    <a:pos x="35" y="7"/>
                  </a:cxn>
                  <a:cxn ang="0">
                    <a:pos x="37" y="8"/>
                  </a:cxn>
                  <a:cxn ang="0">
                    <a:pos x="31" y="7"/>
                  </a:cxn>
                  <a:cxn ang="0">
                    <a:pos x="28" y="8"/>
                  </a:cxn>
                  <a:cxn ang="0">
                    <a:pos x="33" y="10"/>
                  </a:cxn>
                  <a:cxn ang="0">
                    <a:pos x="31" y="11"/>
                  </a:cxn>
                  <a:cxn ang="0">
                    <a:pos x="29" y="10"/>
                  </a:cxn>
                  <a:cxn ang="0">
                    <a:pos x="25" y="11"/>
                  </a:cxn>
                  <a:cxn ang="0">
                    <a:pos x="25" y="11"/>
                  </a:cxn>
                  <a:cxn ang="0">
                    <a:pos x="20" y="15"/>
                  </a:cxn>
                  <a:cxn ang="0">
                    <a:pos x="17" y="16"/>
                  </a:cxn>
                  <a:cxn ang="0">
                    <a:pos x="19" y="18"/>
                  </a:cxn>
                  <a:cxn ang="0">
                    <a:pos x="12" y="21"/>
                  </a:cxn>
                  <a:cxn ang="0">
                    <a:pos x="15" y="18"/>
                  </a:cxn>
                  <a:cxn ang="0">
                    <a:pos x="12" y="16"/>
                  </a:cxn>
                  <a:cxn ang="0">
                    <a:pos x="11" y="15"/>
                  </a:cxn>
                  <a:cxn ang="0">
                    <a:pos x="7" y="15"/>
                  </a:cxn>
                  <a:cxn ang="0">
                    <a:pos x="10" y="15"/>
                  </a:cxn>
                  <a:cxn ang="0">
                    <a:pos x="8" y="19"/>
                  </a:cxn>
                  <a:cxn ang="0">
                    <a:pos x="6" y="16"/>
                  </a:cxn>
                  <a:cxn ang="0">
                    <a:pos x="4" y="11"/>
                  </a:cxn>
                  <a:cxn ang="0">
                    <a:pos x="0" y="10"/>
                  </a:cxn>
                </a:cxnLst>
                <a:rect l="0" t="0" r="r" b="b"/>
                <a:pathLst>
                  <a:path w="40" h="21">
                    <a:moveTo>
                      <a:pt x="0" y="10"/>
                    </a:moveTo>
                    <a:lnTo>
                      <a:pt x="3" y="10"/>
                    </a:lnTo>
                    <a:lnTo>
                      <a:pt x="3" y="8"/>
                    </a:lnTo>
                    <a:lnTo>
                      <a:pt x="6" y="5"/>
                    </a:lnTo>
                    <a:lnTo>
                      <a:pt x="7" y="5"/>
                    </a:lnTo>
                    <a:lnTo>
                      <a:pt x="8" y="5"/>
                    </a:lnTo>
                    <a:lnTo>
                      <a:pt x="11" y="5"/>
                    </a:lnTo>
                    <a:lnTo>
                      <a:pt x="12" y="5"/>
                    </a:lnTo>
                    <a:lnTo>
                      <a:pt x="11" y="7"/>
                    </a:lnTo>
                    <a:lnTo>
                      <a:pt x="12" y="7"/>
                    </a:lnTo>
                    <a:lnTo>
                      <a:pt x="12" y="8"/>
                    </a:lnTo>
                    <a:lnTo>
                      <a:pt x="13" y="8"/>
                    </a:lnTo>
                    <a:lnTo>
                      <a:pt x="15" y="10"/>
                    </a:lnTo>
                    <a:lnTo>
                      <a:pt x="16" y="7"/>
                    </a:lnTo>
                    <a:lnTo>
                      <a:pt x="16" y="5"/>
                    </a:lnTo>
                    <a:lnTo>
                      <a:pt x="17" y="5"/>
                    </a:lnTo>
                    <a:lnTo>
                      <a:pt x="13" y="2"/>
                    </a:lnTo>
                    <a:lnTo>
                      <a:pt x="15" y="0"/>
                    </a:lnTo>
                    <a:lnTo>
                      <a:pt x="16" y="0"/>
                    </a:lnTo>
                    <a:lnTo>
                      <a:pt x="19" y="2"/>
                    </a:lnTo>
                    <a:lnTo>
                      <a:pt x="19" y="4"/>
                    </a:lnTo>
                    <a:lnTo>
                      <a:pt x="19" y="5"/>
                    </a:lnTo>
                    <a:lnTo>
                      <a:pt x="20" y="4"/>
                    </a:lnTo>
                    <a:lnTo>
                      <a:pt x="21" y="2"/>
                    </a:lnTo>
                    <a:lnTo>
                      <a:pt x="24" y="2"/>
                    </a:lnTo>
                    <a:lnTo>
                      <a:pt x="25" y="2"/>
                    </a:lnTo>
                    <a:lnTo>
                      <a:pt x="25" y="0"/>
                    </a:lnTo>
                    <a:lnTo>
                      <a:pt x="24" y="0"/>
                    </a:lnTo>
                    <a:lnTo>
                      <a:pt x="27" y="0"/>
                    </a:lnTo>
                    <a:lnTo>
                      <a:pt x="29" y="0"/>
                    </a:lnTo>
                    <a:lnTo>
                      <a:pt x="29" y="2"/>
                    </a:lnTo>
                    <a:lnTo>
                      <a:pt x="29" y="4"/>
                    </a:lnTo>
                    <a:lnTo>
                      <a:pt x="32" y="0"/>
                    </a:lnTo>
                    <a:lnTo>
                      <a:pt x="35" y="0"/>
                    </a:lnTo>
                    <a:lnTo>
                      <a:pt x="35" y="2"/>
                    </a:lnTo>
                    <a:lnTo>
                      <a:pt x="35" y="4"/>
                    </a:lnTo>
                    <a:lnTo>
                      <a:pt x="35" y="5"/>
                    </a:lnTo>
                    <a:lnTo>
                      <a:pt x="35" y="7"/>
                    </a:lnTo>
                    <a:lnTo>
                      <a:pt x="40" y="7"/>
                    </a:lnTo>
                    <a:lnTo>
                      <a:pt x="37" y="8"/>
                    </a:lnTo>
                    <a:lnTo>
                      <a:pt x="36" y="8"/>
                    </a:lnTo>
                    <a:lnTo>
                      <a:pt x="31" y="7"/>
                    </a:lnTo>
                    <a:lnTo>
                      <a:pt x="28" y="7"/>
                    </a:lnTo>
                    <a:lnTo>
                      <a:pt x="28" y="8"/>
                    </a:lnTo>
                    <a:lnTo>
                      <a:pt x="32" y="10"/>
                    </a:lnTo>
                    <a:lnTo>
                      <a:pt x="33" y="10"/>
                    </a:lnTo>
                    <a:lnTo>
                      <a:pt x="33" y="11"/>
                    </a:lnTo>
                    <a:lnTo>
                      <a:pt x="31" y="11"/>
                    </a:lnTo>
                    <a:lnTo>
                      <a:pt x="31" y="10"/>
                    </a:lnTo>
                    <a:lnTo>
                      <a:pt x="29" y="10"/>
                    </a:lnTo>
                    <a:lnTo>
                      <a:pt x="28" y="11"/>
                    </a:lnTo>
                    <a:lnTo>
                      <a:pt x="25" y="11"/>
                    </a:lnTo>
                    <a:lnTo>
                      <a:pt x="27" y="11"/>
                    </a:lnTo>
                    <a:lnTo>
                      <a:pt x="25" y="11"/>
                    </a:lnTo>
                    <a:lnTo>
                      <a:pt x="23" y="13"/>
                    </a:lnTo>
                    <a:lnTo>
                      <a:pt x="20" y="15"/>
                    </a:lnTo>
                    <a:lnTo>
                      <a:pt x="19" y="15"/>
                    </a:lnTo>
                    <a:lnTo>
                      <a:pt x="17" y="16"/>
                    </a:lnTo>
                    <a:lnTo>
                      <a:pt x="19" y="16"/>
                    </a:lnTo>
                    <a:lnTo>
                      <a:pt x="19" y="18"/>
                    </a:lnTo>
                    <a:lnTo>
                      <a:pt x="17" y="19"/>
                    </a:lnTo>
                    <a:lnTo>
                      <a:pt x="12" y="21"/>
                    </a:lnTo>
                    <a:lnTo>
                      <a:pt x="13" y="19"/>
                    </a:lnTo>
                    <a:lnTo>
                      <a:pt x="15" y="18"/>
                    </a:lnTo>
                    <a:lnTo>
                      <a:pt x="15" y="16"/>
                    </a:lnTo>
                    <a:lnTo>
                      <a:pt x="12" y="16"/>
                    </a:lnTo>
                    <a:lnTo>
                      <a:pt x="12" y="15"/>
                    </a:lnTo>
                    <a:lnTo>
                      <a:pt x="11" y="15"/>
                    </a:lnTo>
                    <a:lnTo>
                      <a:pt x="8" y="13"/>
                    </a:lnTo>
                    <a:lnTo>
                      <a:pt x="7" y="15"/>
                    </a:lnTo>
                    <a:lnTo>
                      <a:pt x="8" y="15"/>
                    </a:lnTo>
                    <a:lnTo>
                      <a:pt x="10" y="15"/>
                    </a:lnTo>
                    <a:lnTo>
                      <a:pt x="10" y="18"/>
                    </a:lnTo>
                    <a:lnTo>
                      <a:pt x="8" y="19"/>
                    </a:lnTo>
                    <a:lnTo>
                      <a:pt x="6" y="18"/>
                    </a:lnTo>
                    <a:lnTo>
                      <a:pt x="6" y="16"/>
                    </a:lnTo>
                    <a:lnTo>
                      <a:pt x="4" y="13"/>
                    </a:lnTo>
                    <a:lnTo>
                      <a:pt x="4" y="11"/>
                    </a:lnTo>
                    <a:lnTo>
                      <a:pt x="2" y="11"/>
                    </a:lnTo>
                    <a:lnTo>
                      <a:pt x="0" y="1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88" name="Freeform 267"/>
              <p:cNvSpPr>
                <a:spLocks/>
              </p:cNvSpPr>
              <p:nvPr/>
            </p:nvSpPr>
            <p:spPr bwMode="auto">
              <a:xfrm>
                <a:off x="1134661" y="2569029"/>
                <a:ext cx="6415" cy="4082"/>
              </a:xfrm>
              <a:custGeom>
                <a:avLst/>
                <a:gdLst/>
                <a:ahLst/>
                <a:cxnLst>
                  <a:cxn ang="0">
                    <a:pos x="0" y="1"/>
                  </a:cxn>
                  <a:cxn ang="0">
                    <a:pos x="2" y="0"/>
                  </a:cxn>
                  <a:cxn ang="0">
                    <a:pos x="3" y="1"/>
                  </a:cxn>
                  <a:cxn ang="0">
                    <a:pos x="4" y="1"/>
                  </a:cxn>
                  <a:cxn ang="0">
                    <a:pos x="6" y="3"/>
                  </a:cxn>
                  <a:cxn ang="0">
                    <a:pos x="3" y="1"/>
                  </a:cxn>
                  <a:cxn ang="0">
                    <a:pos x="0" y="1"/>
                  </a:cxn>
                </a:cxnLst>
                <a:rect l="0" t="0" r="r" b="b"/>
                <a:pathLst>
                  <a:path w="6" h="3">
                    <a:moveTo>
                      <a:pt x="0" y="1"/>
                    </a:moveTo>
                    <a:lnTo>
                      <a:pt x="2" y="0"/>
                    </a:lnTo>
                    <a:lnTo>
                      <a:pt x="3" y="1"/>
                    </a:lnTo>
                    <a:lnTo>
                      <a:pt x="4" y="1"/>
                    </a:lnTo>
                    <a:lnTo>
                      <a:pt x="6" y="3"/>
                    </a:lnTo>
                    <a:lnTo>
                      <a:pt x="3" y="1"/>
                    </a:lnTo>
                    <a:lnTo>
                      <a:pt x="0"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89" name="Freeform 268"/>
              <p:cNvSpPr>
                <a:spLocks/>
              </p:cNvSpPr>
              <p:nvPr/>
            </p:nvSpPr>
            <p:spPr bwMode="auto">
              <a:xfrm>
                <a:off x="1134661" y="2569029"/>
                <a:ext cx="6415" cy="4082"/>
              </a:xfrm>
              <a:custGeom>
                <a:avLst/>
                <a:gdLst/>
                <a:ahLst/>
                <a:cxnLst>
                  <a:cxn ang="0">
                    <a:pos x="0" y="1"/>
                  </a:cxn>
                  <a:cxn ang="0">
                    <a:pos x="2" y="0"/>
                  </a:cxn>
                  <a:cxn ang="0">
                    <a:pos x="3" y="1"/>
                  </a:cxn>
                  <a:cxn ang="0">
                    <a:pos x="4" y="1"/>
                  </a:cxn>
                  <a:cxn ang="0">
                    <a:pos x="6" y="3"/>
                  </a:cxn>
                  <a:cxn ang="0">
                    <a:pos x="3" y="1"/>
                  </a:cxn>
                  <a:cxn ang="0">
                    <a:pos x="0" y="1"/>
                  </a:cxn>
                </a:cxnLst>
                <a:rect l="0" t="0" r="r" b="b"/>
                <a:pathLst>
                  <a:path w="6" h="3">
                    <a:moveTo>
                      <a:pt x="0" y="1"/>
                    </a:moveTo>
                    <a:lnTo>
                      <a:pt x="2" y="0"/>
                    </a:lnTo>
                    <a:lnTo>
                      <a:pt x="3" y="1"/>
                    </a:lnTo>
                    <a:lnTo>
                      <a:pt x="4" y="1"/>
                    </a:lnTo>
                    <a:lnTo>
                      <a:pt x="6" y="3"/>
                    </a:lnTo>
                    <a:lnTo>
                      <a:pt x="3" y="1"/>
                    </a:lnTo>
                    <a:lnTo>
                      <a:pt x="0"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90" name="Freeform 269"/>
              <p:cNvSpPr>
                <a:spLocks/>
              </p:cNvSpPr>
              <p:nvPr/>
            </p:nvSpPr>
            <p:spPr bwMode="auto">
              <a:xfrm>
                <a:off x="1138511" y="2562226"/>
                <a:ext cx="20525" cy="8164"/>
              </a:xfrm>
              <a:custGeom>
                <a:avLst/>
                <a:gdLst/>
                <a:ahLst/>
                <a:cxnLst>
                  <a:cxn ang="0">
                    <a:pos x="7" y="3"/>
                  </a:cxn>
                  <a:cxn ang="0">
                    <a:pos x="4" y="3"/>
                  </a:cxn>
                  <a:cxn ang="0">
                    <a:pos x="4" y="2"/>
                  </a:cxn>
                  <a:cxn ang="0">
                    <a:pos x="6" y="2"/>
                  </a:cxn>
                  <a:cxn ang="0">
                    <a:pos x="6" y="0"/>
                  </a:cxn>
                  <a:cxn ang="0">
                    <a:pos x="8" y="0"/>
                  </a:cxn>
                  <a:cxn ang="0">
                    <a:pos x="12" y="0"/>
                  </a:cxn>
                  <a:cxn ang="0">
                    <a:pos x="11" y="2"/>
                  </a:cxn>
                  <a:cxn ang="0">
                    <a:pos x="14" y="2"/>
                  </a:cxn>
                  <a:cxn ang="0">
                    <a:pos x="15" y="2"/>
                  </a:cxn>
                  <a:cxn ang="0">
                    <a:pos x="15" y="3"/>
                  </a:cxn>
                  <a:cxn ang="0">
                    <a:pos x="16" y="3"/>
                  </a:cxn>
                  <a:cxn ang="0">
                    <a:pos x="16" y="5"/>
                  </a:cxn>
                  <a:cxn ang="0">
                    <a:pos x="14" y="5"/>
                  </a:cxn>
                  <a:cxn ang="0">
                    <a:pos x="12" y="5"/>
                  </a:cxn>
                  <a:cxn ang="0">
                    <a:pos x="10" y="6"/>
                  </a:cxn>
                  <a:cxn ang="0">
                    <a:pos x="8" y="5"/>
                  </a:cxn>
                  <a:cxn ang="0">
                    <a:pos x="7" y="6"/>
                  </a:cxn>
                  <a:cxn ang="0">
                    <a:pos x="6" y="6"/>
                  </a:cxn>
                  <a:cxn ang="0">
                    <a:pos x="4" y="6"/>
                  </a:cxn>
                  <a:cxn ang="0">
                    <a:pos x="2" y="5"/>
                  </a:cxn>
                  <a:cxn ang="0">
                    <a:pos x="0" y="5"/>
                  </a:cxn>
                  <a:cxn ang="0">
                    <a:pos x="2" y="5"/>
                  </a:cxn>
                  <a:cxn ang="0">
                    <a:pos x="2" y="3"/>
                  </a:cxn>
                  <a:cxn ang="0">
                    <a:pos x="4" y="3"/>
                  </a:cxn>
                  <a:cxn ang="0">
                    <a:pos x="7" y="3"/>
                  </a:cxn>
                </a:cxnLst>
                <a:rect l="0" t="0" r="r" b="b"/>
                <a:pathLst>
                  <a:path w="16" h="6">
                    <a:moveTo>
                      <a:pt x="7" y="3"/>
                    </a:moveTo>
                    <a:lnTo>
                      <a:pt x="4" y="3"/>
                    </a:lnTo>
                    <a:lnTo>
                      <a:pt x="4" y="2"/>
                    </a:lnTo>
                    <a:lnTo>
                      <a:pt x="6" y="2"/>
                    </a:lnTo>
                    <a:lnTo>
                      <a:pt x="6" y="0"/>
                    </a:lnTo>
                    <a:lnTo>
                      <a:pt x="8" y="0"/>
                    </a:lnTo>
                    <a:lnTo>
                      <a:pt x="12" y="0"/>
                    </a:lnTo>
                    <a:lnTo>
                      <a:pt x="11" y="2"/>
                    </a:lnTo>
                    <a:lnTo>
                      <a:pt x="14" y="2"/>
                    </a:lnTo>
                    <a:lnTo>
                      <a:pt x="15" y="2"/>
                    </a:lnTo>
                    <a:lnTo>
                      <a:pt x="15" y="3"/>
                    </a:lnTo>
                    <a:lnTo>
                      <a:pt x="16" y="3"/>
                    </a:lnTo>
                    <a:lnTo>
                      <a:pt x="16" y="5"/>
                    </a:lnTo>
                    <a:lnTo>
                      <a:pt x="14" y="5"/>
                    </a:lnTo>
                    <a:lnTo>
                      <a:pt x="12" y="5"/>
                    </a:lnTo>
                    <a:lnTo>
                      <a:pt x="10" y="6"/>
                    </a:lnTo>
                    <a:lnTo>
                      <a:pt x="8" y="5"/>
                    </a:lnTo>
                    <a:lnTo>
                      <a:pt x="7" y="6"/>
                    </a:lnTo>
                    <a:lnTo>
                      <a:pt x="6" y="6"/>
                    </a:lnTo>
                    <a:lnTo>
                      <a:pt x="4" y="6"/>
                    </a:lnTo>
                    <a:lnTo>
                      <a:pt x="2" y="5"/>
                    </a:lnTo>
                    <a:lnTo>
                      <a:pt x="0" y="5"/>
                    </a:lnTo>
                    <a:lnTo>
                      <a:pt x="2" y="5"/>
                    </a:lnTo>
                    <a:lnTo>
                      <a:pt x="2" y="3"/>
                    </a:lnTo>
                    <a:lnTo>
                      <a:pt x="4" y="3"/>
                    </a:lnTo>
                    <a:lnTo>
                      <a:pt x="7"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91" name="Freeform 270"/>
              <p:cNvSpPr>
                <a:spLocks/>
              </p:cNvSpPr>
              <p:nvPr/>
            </p:nvSpPr>
            <p:spPr bwMode="auto">
              <a:xfrm>
                <a:off x="1138511" y="2562226"/>
                <a:ext cx="20525" cy="8164"/>
              </a:xfrm>
              <a:custGeom>
                <a:avLst/>
                <a:gdLst/>
                <a:ahLst/>
                <a:cxnLst>
                  <a:cxn ang="0">
                    <a:pos x="7" y="3"/>
                  </a:cxn>
                  <a:cxn ang="0">
                    <a:pos x="4" y="3"/>
                  </a:cxn>
                  <a:cxn ang="0">
                    <a:pos x="4" y="2"/>
                  </a:cxn>
                  <a:cxn ang="0">
                    <a:pos x="6" y="2"/>
                  </a:cxn>
                  <a:cxn ang="0">
                    <a:pos x="6" y="0"/>
                  </a:cxn>
                  <a:cxn ang="0">
                    <a:pos x="8" y="0"/>
                  </a:cxn>
                  <a:cxn ang="0">
                    <a:pos x="12" y="0"/>
                  </a:cxn>
                  <a:cxn ang="0">
                    <a:pos x="11" y="2"/>
                  </a:cxn>
                  <a:cxn ang="0">
                    <a:pos x="14" y="2"/>
                  </a:cxn>
                  <a:cxn ang="0">
                    <a:pos x="15" y="2"/>
                  </a:cxn>
                  <a:cxn ang="0">
                    <a:pos x="15" y="3"/>
                  </a:cxn>
                  <a:cxn ang="0">
                    <a:pos x="16" y="3"/>
                  </a:cxn>
                  <a:cxn ang="0">
                    <a:pos x="16" y="5"/>
                  </a:cxn>
                  <a:cxn ang="0">
                    <a:pos x="14" y="5"/>
                  </a:cxn>
                  <a:cxn ang="0">
                    <a:pos x="12" y="5"/>
                  </a:cxn>
                  <a:cxn ang="0">
                    <a:pos x="10" y="6"/>
                  </a:cxn>
                  <a:cxn ang="0">
                    <a:pos x="8" y="5"/>
                  </a:cxn>
                  <a:cxn ang="0">
                    <a:pos x="7" y="6"/>
                  </a:cxn>
                  <a:cxn ang="0">
                    <a:pos x="6" y="6"/>
                  </a:cxn>
                  <a:cxn ang="0">
                    <a:pos x="4" y="6"/>
                  </a:cxn>
                  <a:cxn ang="0">
                    <a:pos x="2" y="5"/>
                  </a:cxn>
                  <a:cxn ang="0">
                    <a:pos x="0" y="5"/>
                  </a:cxn>
                  <a:cxn ang="0">
                    <a:pos x="2" y="5"/>
                  </a:cxn>
                  <a:cxn ang="0">
                    <a:pos x="2" y="3"/>
                  </a:cxn>
                  <a:cxn ang="0">
                    <a:pos x="4" y="3"/>
                  </a:cxn>
                  <a:cxn ang="0">
                    <a:pos x="7" y="3"/>
                  </a:cxn>
                </a:cxnLst>
                <a:rect l="0" t="0" r="r" b="b"/>
                <a:pathLst>
                  <a:path w="16" h="6">
                    <a:moveTo>
                      <a:pt x="7" y="3"/>
                    </a:moveTo>
                    <a:lnTo>
                      <a:pt x="4" y="3"/>
                    </a:lnTo>
                    <a:lnTo>
                      <a:pt x="4" y="2"/>
                    </a:lnTo>
                    <a:lnTo>
                      <a:pt x="6" y="2"/>
                    </a:lnTo>
                    <a:lnTo>
                      <a:pt x="6" y="0"/>
                    </a:lnTo>
                    <a:lnTo>
                      <a:pt x="8" y="0"/>
                    </a:lnTo>
                    <a:lnTo>
                      <a:pt x="12" y="0"/>
                    </a:lnTo>
                    <a:lnTo>
                      <a:pt x="11" y="2"/>
                    </a:lnTo>
                    <a:lnTo>
                      <a:pt x="14" y="2"/>
                    </a:lnTo>
                    <a:lnTo>
                      <a:pt x="15" y="2"/>
                    </a:lnTo>
                    <a:lnTo>
                      <a:pt x="15" y="3"/>
                    </a:lnTo>
                    <a:lnTo>
                      <a:pt x="16" y="3"/>
                    </a:lnTo>
                    <a:lnTo>
                      <a:pt x="16" y="5"/>
                    </a:lnTo>
                    <a:lnTo>
                      <a:pt x="14" y="5"/>
                    </a:lnTo>
                    <a:lnTo>
                      <a:pt x="12" y="5"/>
                    </a:lnTo>
                    <a:lnTo>
                      <a:pt x="10" y="6"/>
                    </a:lnTo>
                    <a:lnTo>
                      <a:pt x="8" y="5"/>
                    </a:lnTo>
                    <a:lnTo>
                      <a:pt x="7" y="6"/>
                    </a:lnTo>
                    <a:lnTo>
                      <a:pt x="6" y="6"/>
                    </a:lnTo>
                    <a:lnTo>
                      <a:pt x="4" y="6"/>
                    </a:lnTo>
                    <a:lnTo>
                      <a:pt x="2" y="5"/>
                    </a:lnTo>
                    <a:lnTo>
                      <a:pt x="0" y="5"/>
                    </a:lnTo>
                    <a:lnTo>
                      <a:pt x="2" y="5"/>
                    </a:lnTo>
                    <a:lnTo>
                      <a:pt x="2" y="3"/>
                    </a:lnTo>
                    <a:lnTo>
                      <a:pt x="4" y="3"/>
                    </a:lnTo>
                    <a:lnTo>
                      <a:pt x="7"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92" name="Freeform 271"/>
              <p:cNvSpPr>
                <a:spLocks/>
              </p:cNvSpPr>
              <p:nvPr/>
            </p:nvSpPr>
            <p:spPr bwMode="auto">
              <a:xfrm>
                <a:off x="1148773" y="2559504"/>
                <a:ext cx="5131" cy="1361"/>
              </a:xfrm>
              <a:custGeom>
                <a:avLst/>
                <a:gdLst/>
                <a:ahLst/>
                <a:cxnLst>
                  <a:cxn ang="0">
                    <a:pos x="0" y="0"/>
                  </a:cxn>
                  <a:cxn ang="0">
                    <a:pos x="2" y="0"/>
                  </a:cxn>
                  <a:cxn ang="0">
                    <a:pos x="4" y="0"/>
                  </a:cxn>
                  <a:cxn ang="0">
                    <a:pos x="3" y="1"/>
                  </a:cxn>
                  <a:cxn ang="0">
                    <a:pos x="2" y="1"/>
                  </a:cxn>
                  <a:cxn ang="0">
                    <a:pos x="0" y="1"/>
                  </a:cxn>
                  <a:cxn ang="0">
                    <a:pos x="0" y="0"/>
                  </a:cxn>
                </a:cxnLst>
                <a:rect l="0" t="0" r="r" b="b"/>
                <a:pathLst>
                  <a:path w="4" h="1">
                    <a:moveTo>
                      <a:pt x="0" y="0"/>
                    </a:moveTo>
                    <a:lnTo>
                      <a:pt x="2" y="0"/>
                    </a:lnTo>
                    <a:lnTo>
                      <a:pt x="4" y="0"/>
                    </a:lnTo>
                    <a:lnTo>
                      <a:pt x="3" y="1"/>
                    </a:lnTo>
                    <a:lnTo>
                      <a:pt x="2" y="1"/>
                    </a:lnTo>
                    <a:lnTo>
                      <a:pt x="0" y="1"/>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93" name="Freeform 272"/>
              <p:cNvSpPr>
                <a:spLocks/>
              </p:cNvSpPr>
              <p:nvPr/>
            </p:nvSpPr>
            <p:spPr bwMode="auto">
              <a:xfrm>
                <a:off x="1148773" y="2559504"/>
                <a:ext cx="5131" cy="1361"/>
              </a:xfrm>
              <a:custGeom>
                <a:avLst/>
                <a:gdLst/>
                <a:ahLst/>
                <a:cxnLst>
                  <a:cxn ang="0">
                    <a:pos x="0" y="0"/>
                  </a:cxn>
                  <a:cxn ang="0">
                    <a:pos x="2" y="0"/>
                  </a:cxn>
                  <a:cxn ang="0">
                    <a:pos x="4" y="0"/>
                  </a:cxn>
                  <a:cxn ang="0">
                    <a:pos x="3" y="1"/>
                  </a:cxn>
                  <a:cxn ang="0">
                    <a:pos x="2" y="1"/>
                  </a:cxn>
                  <a:cxn ang="0">
                    <a:pos x="0" y="1"/>
                  </a:cxn>
                  <a:cxn ang="0">
                    <a:pos x="0" y="0"/>
                  </a:cxn>
                </a:cxnLst>
                <a:rect l="0" t="0" r="r" b="b"/>
                <a:pathLst>
                  <a:path w="4" h="1">
                    <a:moveTo>
                      <a:pt x="0" y="0"/>
                    </a:moveTo>
                    <a:lnTo>
                      <a:pt x="2" y="0"/>
                    </a:lnTo>
                    <a:lnTo>
                      <a:pt x="4" y="0"/>
                    </a:lnTo>
                    <a:lnTo>
                      <a:pt x="3" y="1"/>
                    </a:lnTo>
                    <a:lnTo>
                      <a:pt x="2" y="1"/>
                    </a:lnTo>
                    <a:lnTo>
                      <a:pt x="0" y="1"/>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94" name="Freeform 273"/>
              <p:cNvSpPr>
                <a:spLocks/>
              </p:cNvSpPr>
              <p:nvPr/>
            </p:nvSpPr>
            <p:spPr bwMode="auto">
              <a:xfrm>
                <a:off x="1260379" y="2518683"/>
                <a:ext cx="11546" cy="2721"/>
              </a:xfrm>
              <a:custGeom>
                <a:avLst/>
                <a:gdLst/>
                <a:ahLst/>
                <a:cxnLst>
                  <a:cxn ang="0">
                    <a:pos x="0" y="1"/>
                  </a:cxn>
                  <a:cxn ang="0">
                    <a:pos x="0" y="0"/>
                  </a:cxn>
                  <a:cxn ang="0">
                    <a:pos x="2" y="0"/>
                  </a:cxn>
                  <a:cxn ang="0">
                    <a:pos x="3" y="0"/>
                  </a:cxn>
                  <a:cxn ang="0">
                    <a:pos x="4" y="0"/>
                  </a:cxn>
                  <a:cxn ang="0">
                    <a:pos x="5" y="1"/>
                  </a:cxn>
                  <a:cxn ang="0">
                    <a:pos x="8" y="0"/>
                  </a:cxn>
                  <a:cxn ang="0">
                    <a:pos x="9" y="1"/>
                  </a:cxn>
                  <a:cxn ang="0">
                    <a:pos x="8" y="1"/>
                  </a:cxn>
                  <a:cxn ang="0">
                    <a:pos x="3" y="3"/>
                  </a:cxn>
                  <a:cxn ang="0">
                    <a:pos x="2" y="1"/>
                  </a:cxn>
                  <a:cxn ang="0">
                    <a:pos x="0" y="1"/>
                  </a:cxn>
                </a:cxnLst>
                <a:rect l="0" t="0" r="r" b="b"/>
                <a:pathLst>
                  <a:path w="9" h="3">
                    <a:moveTo>
                      <a:pt x="0" y="1"/>
                    </a:moveTo>
                    <a:lnTo>
                      <a:pt x="0" y="0"/>
                    </a:lnTo>
                    <a:lnTo>
                      <a:pt x="2" y="0"/>
                    </a:lnTo>
                    <a:lnTo>
                      <a:pt x="3" y="0"/>
                    </a:lnTo>
                    <a:lnTo>
                      <a:pt x="4" y="0"/>
                    </a:lnTo>
                    <a:lnTo>
                      <a:pt x="5" y="1"/>
                    </a:lnTo>
                    <a:lnTo>
                      <a:pt x="8" y="0"/>
                    </a:lnTo>
                    <a:lnTo>
                      <a:pt x="9" y="1"/>
                    </a:lnTo>
                    <a:lnTo>
                      <a:pt x="8" y="1"/>
                    </a:lnTo>
                    <a:lnTo>
                      <a:pt x="3" y="3"/>
                    </a:lnTo>
                    <a:lnTo>
                      <a:pt x="2" y="1"/>
                    </a:lnTo>
                    <a:lnTo>
                      <a:pt x="0"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95" name="Freeform 274"/>
              <p:cNvSpPr>
                <a:spLocks/>
              </p:cNvSpPr>
              <p:nvPr/>
            </p:nvSpPr>
            <p:spPr bwMode="auto">
              <a:xfrm>
                <a:off x="1260379" y="2518683"/>
                <a:ext cx="11546" cy="2721"/>
              </a:xfrm>
              <a:custGeom>
                <a:avLst/>
                <a:gdLst/>
                <a:ahLst/>
                <a:cxnLst>
                  <a:cxn ang="0">
                    <a:pos x="0" y="1"/>
                  </a:cxn>
                  <a:cxn ang="0">
                    <a:pos x="0" y="0"/>
                  </a:cxn>
                  <a:cxn ang="0">
                    <a:pos x="2" y="0"/>
                  </a:cxn>
                  <a:cxn ang="0">
                    <a:pos x="3" y="0"/>
                  </a:cxn>
                  <a:cxn ang="0">
                    <a:pos x="4" y="0"/>
                  </a:cxn>
                  <a:cxn ang="0">
                    <a:pos x="5" y="1"/>
                  </a:cxn>
                  <a:cxn ang="0">
                    <a:pos x="8" y="0"/>
                  </a:cxn>
                  <a:cxn ang="0">
                    <a:pos x="9" y="1"/>
                  </a:cxn>
                  <a:cxn ang="0">
                    <a:pos x="8" y="1"/>
                  </a:cxn>
                  <a:cxn ang="0">
                    <a:pos x="3" y="3"/>
                  </a:cxn>
                  <a:cxn ang="0">
                    <a:pos x="2" y="1"/>
                  </a:cxn>
                  <a:cxn ang="0">
                    <a:pos x="0" y="1"/>
                  </a:cxn>
                </a:cxnLst>
                <a:rect l="0" t="0" r="r" b="b"/>
                <a:pathLst>
                  <a:path w="9" h="3">
                    <a:moveTo>
                      <a:pt x="0" y="1"/>
                    </a:moveTo>
                    <a:lnTo>
                      <a:pt x="0" y="0"/>
                    </a:lnTo>
                    <a:lnTo>
                      <a:pt x="2" y="0"/>
                    </a:lnTo>
                    <a:lnTo>
                      <a:pt x="3" y="0"/>
                    </a:lnTo>
                    <a:lnTo>
                      <a:pt x="4" y="0"/>
                    </a:lnTo>
                    <a:lnTo>
                      <a:pt x="5" y="1"/>
                    </a:lnTo>
                    <a:lnTo>
                      <a:pt x="8" y="0"/>
                    </a:lnTo>
                    <a:lnTo>
                      <a:pt x="9" y="1"/>
                    </a:lnTo>
                    <a:lnTo>
                      <a:pt x="8" y="1"/>
                    </a:lnTo>
                    <a:lnTo>
                      <a:pt x="3" y="3"/>
                    </a:lnTo>
                    <a:lnTo>
                      <a:pt x="2" y="1"/>
                    </a:lnTo>
                    <a:lnTo>
                      <a:pt x="0"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96" name="Freeform 275"/>
              <p:cNvSpPr>
                <a:spLocks/>
              </p:cNvSpPr>
              <p:nvPr/>
            </p:nvSpPr>
            <p:spPr bwMode="auto">
              <a:xfrm>
                <a:off x="988420" y="2554061"/>
                <a:ext cx="7697" cy="5443"/>
              </a:xfrm>
              <a:custGeom>
                <a:avLst/>
                <a:gdLst/>
                <a:ahLst/>
                <a:cxnLst>
                  <a:cxn ang="0">
                    <a:pos x="4" y="2"/>
                  </a:cxn>
                  <a:cxn ang="0">
                    <a:pos x="5" y="0"/>
                  </a:cxn>
                  <a:cxn ang="0">
                    <a:pos x="4" y="2"/>
                  </a:cxn>
                  <a:cxn ang="0">
                    <a:pos x="2" y="5"/>
                  </a:cxn>
                  <a:cxn ang="0">
                    <a:pos x="1" y="5"/>
                  </a:cxn>
                  <a:cxn ang="0">
                    <a:pos x="0" y="5"/>
                  </a:cxn>
                  <a:cxn ang="0">
                    <a:pos x="0" y="3"/>
                  </a:cxn>
                  <a:cxn ang="0">
                    <a:pos x="1" y="3"/>
                  </a:cxn>
                  <a:cxn ang="0">
                    <a:pos x="4" y="2"/>
                  </a:cxn>
                </a:cxnLst>
                <a:rect l="0" t="0" r="r" b="b"/>
                <a:pathLst>
                  <a:path w="5" h="5">
                    <a:moveTo>
                      <a:pt x="4" y="2"/>
                    </a:moveTo>
                    <a:lnTo>
                      <a:pt x="5" y="0"/>
                    </a:lnTo>
                    <a:lnTo>
                      <a:pt x="4" y="2"/>
                    </a:lnTo>
                    <a:lnTo>
                      <a:pt x="2" y="5"/>
                    </a:lnTo>
                    <a:lnTo>
                      <a:pt x="1" y="5"/>
                    </a:lnTo>
                    <a:lnTo>
                      <a:pt x="0" y="5"/>
                    </a:lnTo>
                    <a:lnTo>
                      <a:pt x="0" y="3"/>
                    </a:lnTo>
                    <a:lnTo>
                      <a:pt x="1" y="3"/>
                    </a:lnTo>
                    <a:lnTo>
                      <a:pt x="4"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97" name="Freeform 276"/>
              <p:cNvSpPr>
                <a:spLocks/>
              </p:cNvSpPr>
              <p:nvPr/>
            </p:nvSpPr>
            <p:spPr bwMode="auto">
              <a:xfrm>
                <a:off x="988420" y="2554061"/>
                <a:ext cx="7697" cy="5443"/>
              </a:xfrm>
              <a:custGeom>
                <a:avLst/>
                <a:gdLst/>
                <a:ahLst/>
                <a:cxnLst>
                  <a:cxn ang="0">
                    <a:pos x="4" y="2"/>
                  </a:cxn>
                  <a:cxn ang="0">
                    <a:pos x="5" y="0"/>
                  </a:cxn>
                  <a:cxn ang="0">
                    <a:pos x="4" y="2"/>
                  </a:cxn>
                  <a:cxn ang="0">
                    <a:pos x="2" y="5"/>
                  </a:cxn>
                  <a:cxn ang="0">
                    <a:pos x="1" y="5"/>
                  </a:cxn>
                  <a:cxn ang="0">
                    <a:pos x="0" y="5"/>
                  </a:cxn>
                  <a:cxn ang="0">
                    <a:pos x="0" y="3"/>
                  </a:cxn>
                  <a:cxn ang="0">
                    <a:pos x="1" y="3"/>
                  </a:cxn>
                  <a:cxn ang="0">
                    <a:pos x="4" y="2"/>
                  </a:cxn>
                </a:cxnLst>
                <a:rect l="0" t="0" r="r" b="b"/>
                <a:pathLst>
                  <a:path w="5" h="5">
                    <a:moveTo>
                      <a:pt x="4" y="2"/>
                    </a:moveTo>
                    <a:lnTo>
                      <a:pt x="5" y="0"/>
                    </a:lnTo>
                    <a:lnTo>
                      <a:pt x="4" y="2"/>
                    </a:lnTo>
                    <a:lnTo>
                      <a:pt x="2" y="5"/>
                    </a:lnTo>
                    <a:lnTo>
                      <a:pt x="1" y="5"/>
                    </a:lnTo>
                    <a:lnTo>
                      <a:pt x="0" y="5"/>
                    </a:lnTo>
                    <a:lnTo>
                      <a:pt x="0" y="3"/>
                    </a:lnTo>
                    <a:lnTo>
                      <a:pt x="1" y="3"/>
                    </a:lnTo>
                    <a:lnTo>
                      <a:pt x="4"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298" name="Freeform 277"/>
              <p:cNvSpPr>
                <a:spLocks/>
              </p:cNvSpPr>
              <p:nvPr/>
            </p:nvSpPr>
            <p:spPr bwMode="auto">
              <a:xfrm>
                <a:off x="910167" y="2511879"/>
                <a:ext cx="19242" cy="6803"/>
              </a:xfrm>
              <a:custGeom>
                <a:avLst/>
                <a:gdLst/>
                <a:ahLst/>
                <a:cxnLst>
                  <a:cxn ang="0">
                    <a:pos x="0" y="3"/>
                  </a:cxn>
                  <a:cxn ang="0">
                    <a:pos x="5" y="0"/>
                  </a:cxn>
                  <a:cxn ang="0">
                    <a:pos x="15" y="1"/>
                  </a:cxn>
                  <a:cxn ang="0">
                    <a:pos x="16" y="3"/>
                  </a:cxn>
                  <a:cxn ang="0">
                    <a:pos x="16" y="4"/>
                  </a:cxn>
                  <a:cxn ang="0">
                    <a:pos x="9" y="7"/>
                  </a:cxn>
                  <a:cxn ang="0">
                    <a:pos x="8" y="6"/>
                  </a:cxn>
                  <a:cxn ang="0">
                    <a:pos x="7" y="4"/>
                  </a:cxn>
                  <a:cxn ang="0">
                    <a:pos x="3" y="3"/>
                  </a:cxn>
                  <a:cxn ang="0">
                    <a:pos x="0" y="3"/>
                  </a:cxn>
                </a:cxnLst>
                <a:rect l="0" t="0" r="r" b="b"/>
                <a:pathLst>
                  <a:path w="16" h="7">
                    <a:moveTo>
                      <a:pt x="0" y="3"/>
                    </a:moveTo>
                    <a:lnTo>
                      <a:pt x="5" y="0"/>
                    </a:lnTo>
                    <a:lnTo>
                      <a:pt x="15" y="1"/>
                    </a:lnTo>
                    <a:lnTo>
                      <a:pt x="16" y="3"/>
                    </a:lnTo>
                    <a:lnTo>
                      <a:pt x="16" y="4"/>
                    </a:lnTo>
                    <a:lnTo>
                      <a:pt x="9" y="7"/>
                    </a:lnTo>
                    <a:lnTo>
                      <a:pt x="8" y="6"/>
                    </a:lnTo>
                    <a:lnTo>
                      <a:pt x="7" y="4"/>
                    </a:lnTo>
                    <a:lnTo>
                      <a:pt x="3" y="3"/>
                    </a:lnTo>
                    <a:lnTo>
                      <a:pt x="0"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299" name="Freeform 278"/>
              <p:cNvSpPr>
                <a:spLocks/>
              </p:cNvSpPr>
              <p:nvPr/>
            </p:nvSpPr>
            <p:spPr bwMode="auto">
              <a:xfrm>
                <a:off x="910167" y="2511879"/>
                <a:ext cx="19242" cy="6803"/>
              </a:xfrm>
              <a:custGeom>
                <a:avLst/>
                <a:gdLst/>
                <a:ahLst/>
                <a:cxnLst>
                  <a:cxn ang="0">
                    <a:pos x="0" y="3"/>
                  </a:cxn>
                  <a:cxn ang="0">
                    <a:pos x="5" y="0"/>
                  </a:cxn>
                  <a:cxn ang="0">
                    <a:pos x="15" y="1"/>
                  </a:cxn>
                  <a:cxn ang="0">
                    <a:pos x="16" y="3"/>
                  </a:cxn>
                  <a:cxn ang="0">
                    <a:pos x="16" y="4"/>
                  </a:cxn>
                  <a:cxn ang="0">
                    <a:pos x="9" y="7"/>
                  </a:cxn>
                  <a:cxn ang="0">
                    <a:pos x="8" y="6"/>
                  </a:cxn>
                  <a:cxn ang="0">
                    <a:pos x="7" y="4"/>
                  </a:cxn>
                  <a:cxn ang="0">
                    <a:pos x="3" y="3"/>
                  </a:cxn>
                  <a:cxn ang="0">
                    <a:pos x="0" y="3"/>
                  </a:cxn>
                </a:cxnLst>
                <a:rect l="0" t="0" r="r" b="b"/>
                <a:pathLst>
                  <a:path w="16" h="7">
                    <a:moveTo>
                      <a:pt x="0" y="3"/>
                    </a:moveTo>
                    <a:lnTo>
                      <a:pt x="5" y="0"/>
                    </a:lnTo>
                    <a:lnTo>
                      <a:pt x="15" y="1"/>
                    </a:lnTo>
                    <a:lnTo>
                      <a:pt x="16" y="3"/>
                    </a:lnTo>
                    <a:lnTo>
                      <a:pt x="16" y="4"/>
                    </a:lnTo>
                    <a:lnTo>
                      <a:pt x="9" y="7"/>
                    </a:lnTo>
                    <a:lnTo>
                      <a:pt x="8" y="6"/>
                    </a:lnTo>
                    <a:lnTo>
                      <a:pt x="7" y="4"/>
                    </a:lnTo>
                    <a:lnTo>
                      <a:pt x="3" y="3"/>
                    </a:lnTo>
                    <a:lnTo>
                      <a:pt x="0"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00" name="Freeform 279"/>
              <p:cNvSpPr>
                <a:spLocks/>
              </p:cNvSpPr>
              <p:nvPr/>
            </p:nvSpPr>
            <p:spPr bwMode="auto">
              <a:xfrm>
                <a:off x="916581" y="2460172"/>
                <a:ext cx="14112" cy="9525"/>
              </a:xfrm>
              <a:custGeom>
                <a:avLst/>
                <a:gdLst/>
                <a:ahLst/>
                <a:cxnLst>
                  <a:cxn ang="0">
                    <a:pos x="9" y="2"/>
                  </a:cxn>
                  <a:cxn ang="0">
                    <a:pos x="10" y="2"/>
                  </a:cxn>
                  <a:cxn ang="0">
                    <a:pos x="9" y="4"/>
                  </a:cxn>
                  <a:cxn ang="0">
                    <a:pos x="9" y="5"/>
                  </a:cxn>
                  <a:cxn ang="0">
                    <a:pos x="2" y="5"/>
                  </a:cxn>
                  <a:cxn ang="0">
                    <a:pos x="0" y="7"/>
                  </a:cxn>
                  <a:cxn ang="0">
                    <a:pos x="0" y="4"/>
                  </a:cxn>
                  <a:cxn ang="0">
                    <a:pos x="6" y="0"/>
                  </a:cxn>
                  <a:cxn ang="0">
                    <a:pos x="9" y="2"/>
                  </a:cxn>
                </a:cxnLst>
                <a:rect l="0" t="0" r="r" b="b"/>
                <a:pathLst>
                  <a:path w="10" h="7">
                    <a:moveTo>
                      <a:pt x="9" y="2"/>
                    </a:moveTo>
                    <a:lnTo>
                      <a:pt x="10" y="2"/>
                    </a:lnTo>
                    <a:lnTo>
                      <a:pt x="9" y="4"/>
                    </a:lnTo>
                    <a:lnTo>
                      <a:pt x="9" y="5"/>
                    </a:lnTo>
                    <a:lnTo>
                      <a:pt x="2" y="5"/>
                    </a:lnTo>
                    <a:lnTo>
                      <a:pt x="0" y="7"/>
                    </a:lnTo>
                    <a:lnTo>
                      <a:pt x="0" y="4"/>
                    </a:lnTo>
                    <a:lnTo>
                      <a:pt x="6" y="0"/>
                    </a:lnTo>
                    <a:lnTo>
                      <a:pt x="9"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01" name="Freeform 280"/>
              <p:cNvSpPr>
                <a:spLocks/>
              </p:cNvSpPr>
              <p:nvPr/>
            </p:nvSpPr>
            <p:spPr bwMode="auto">
              <a:xfrm>
                <a:off x="916581" y="2460172"/>
                <a:ext cx="14112" cy="9525"/>
              </a:xfrm>
              <a:custGeom>
                <a:avLst/>
                <a:gdLst/>
                <a:ahLst/>
                <a:cxnLst>
                  <a:cxn ang="0">
                    <a:pos x="9" y="2"/>
                  </a:cxn>
                  <a:cxn ang="0">
                    <a:pos x="10" y="2"/>
                  </a:cxn>
                  <a:cxn ang="0">
                    <a:pos x="9" y="4"/>
                  </a:cxn>
                  <a:cxn ang="0">
                    <a:pos x="9" y="5"/>
                  </a:cxn>
                  <a:cxn ang="0">
                    <a:pos x="2" y="5"/>
                  </a:cxn>
                  <a:cxn ang="0">
                    <a:pos x="0" y="7"/>
                  </a:cxn>
                  <a:cxn ang="0">
                    <a:pos x="0" y="4"/>
                  </a:cxn>
                  <a:cxn ang="0">
                    <a:pos x="6" y="0"/>
                  </a:cxn>
                  <a:cxn ang="0">
                    <a:pos x="9" y="2"/>
                  </a:cxn>
                </a:cxnLst>
                <a:rect l="0" t="0" r="r" b="b"/>
                <a:pathLst>
                  <a:path w="10" h="7">
                    <a:moveTo>
                      <a:pt x="9" y="2"/>
                    </a:moveTo>
                    <a:lnTo>
                      <a:pt x="10" y="2"/>
                    </a:lnTo>
                    <a:lnTo>
                      <a:pt x="9" y="4"/>
                    </a:lnTo>
                    <a:lnTo>
                      <a:pt x="9" y="5"/>
                    </a:lnTo>
                    <a:lnTo>
                      <a:pt x="2" y="5"/>
                    </a:lnTo>
                    <a:lnTo>
                      <a:pt x="0" y="7"/>
                    </a:lnTo>
                    <a:lnTo>
                      <a:pt x="0" y="4"/>
                    </a:lnTo>
                    <a:lnTo>
                      <a:pt x="6" y="0"/>
                    </a:lnTo>
                    <a:lnTo>
                      <a:pt x="9"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02" name="Freeform 281"/>
              <p:cNvSpPr>
                <a:spLocks/>
              </p:cNvSpPr>
              <p:nvPr/>
            </p:nvSpPr>
            <p:spPr bwMode="auto">
              <a:xfrm>
                <a:off x="857571" y="2276475"/>
                <a:ext cx="564444" cy="366033"/>
              </a:xfrm>
              <a:custGeom>
                <a:avLst/>
                <a:gdLst/>
                <a:ahLst/>
                <a:cxnLst>
                  <a:cxn ang="0">
                    <a:pos x="400" y="28"/>
                  </a:cxn>
                  <a:cxn ang="0">
                    <a:pos x="348" y="23"/>
                  </a:cxn>
                  <a:cxn ang="0">
                    <a:pos x="275" y="15"/>
                  </a:cxn>
                  <a:cxn ang="0">
                    <a:pos x="235" y="8"/>
                  </a:cxn>
                  <a:cxn ang="0">
                    <a:pos x="197" y="4"/>
                  </a:cxn>
                  <a:cxn ang="0">
                    <a:pos x="179" y="8"/>
                  </a:cxn>
                  <a:cxn ang="0">
                    <a:pos x="165" y="3"/>
                  </a:cxn>
                  <a:cxn ang="0">
                    <a:pos x="131" y="9"/>
                  </a:cxn>
                  <a:cxn ang="0">
                    <a:pos x="121" y="17"/>
                  </a:cxn>
                  <a:cxn ang="0">
                    <a:pos x="89" y="23"/>
                  </a:cxn>
                  <a:cxn ang="0">
                    <a:pos x="77" y="30"/>
                  </a:cxn>
                  <a:cxn ang="0">
                    <a:pos x="28" y="50"/>
                  </a:cxn>
                  <a:cxn ang="0">
                    <a:pos x="56" y="64"/>
                  </a:cxn>
                  <a:cxn ang="0">
                    <a:pos x="86" y="74"/>
                  </a:cxn>
                  <a:cxn ang="0">
                    <a:pos x="109" y="83"/>
                  </a:cxn>
                  <a:cxn ang="0">
                    <a:pos x="118" y="88"/>
                  </a:cxn>
                  <a:cxn ang="0">
                    <a:pos x="96" y="88"/>
                  </a:cxn>
                  <a:cxn ang="0">
                    <a:pos x="86" y="94"/>
                  </a:cxn>
                  <a:cxn ang="0">
                    <a:pos x="68" y="85"/>
                  </a:cxn>
                  <a:cxn ang="0">
                    <a:pos x="20" y="96"/>
                  </a:cxn>
                  <a:cxn ang="0">
                    <a:pos x="29" y="108"/>
                  </a:cxn>
                  <a:cxn ang="0">
                    <a:pos x="57" y="121"/>
                  </a:cxn>
                  <a:cxn ang="0">
                    <a:pos x="90" y="118"/>
                  </a:cxn>
                  <a:cxn ang="0">
                    <a:pos x="102" y="124"/>
                  </a:cxn>
                  <a:cxn ang="0">
                    <a:pos x="89" y="141"/>
                  </a:cxn>
                  <a:cxn ang="0">
                    <a:pos x="56" y="152"/>
                  </a:cxn>
                  <a:cxn ang="0">
                    <a:pos x="29" y="171"/>
                  </a:cxn>
                  <a:cxn ang="0">
                    <a:pos x="41" y="177"/>
                  </a:cxn>
                  <a:cxn ang="0">
                    <a:pos x="65" y="187"/>
                  </a:cxn>
                  <a:cxn ang="0">
                    <a:pos x="61" y="202"/>
                  </a:cxn>
                  <a:cxn ang="0">
                    <a:pos x="82" y="196"/>
                  </a:cxn>
                  <a:cxn ang="0">
                    <a:pos x="92" y="213"/>
                  </a:cxn>
                  <a:cxn ang="0">
                    <a:pos x="99" y="223"/>
                  </a:cxn>
                  <a:cxn ang="0">
                    <a:pos x="129" y="223"/>
                  </a:cxn>
                  <a:cxn ang="0">
                    <a:pos x="170" y="216"/>
                  </a:cxn>
                  <a:cxn ang="0">
                    <a:pos x="143" y="253"/>
                  </a:cxn>
                  <a:cxn ang="0">
                    <a:pos x="113" y="275"/>
                  </a:cxn>
                  <a:cxn ang="0">
                    <a:pos x="78" y="284"/>
                  </a:cxn>
                  <a:cxn ang="0">
                    <a:pos x="76" y="290"/>
                  </a:cxn>
                  <a:cxn ang="0">
                    <a:pos x="99" y="279"/>
                  </a:cxn>
                  <a:cxn ang="0">
                    <a:pos x="125" y="275"/>
                  </a:cxn>
                  <a:cxn ang="0">
                    <a:pos x="135" y="264"/>
                  </a:cxn>
                  <a:cxn ang="0">
                    <a:pos x="163" y="257"/>
                  </a:cxn>
                  <a:cxn ang="0">
                    <a:pos x="186" y="242"/>
                  </a:cxn>
                  <a:cxn ang="0">
                    <a:pos x="210" y="227"/>
                  </a:cxn>
                  <a:cxn ang="0">
                    <a:pos x="216" y="207"/>
                  </a:cxn>
                  <a:cxn ang="0">
                    <a:pos x="236" y="194"/>
                  </a:cxn>
                  <a:cxn ang="0">
                    <a:pos x="268" y="169"/>
                  </a:cxn>
                  <a:cxn ang="0">
                    <a:pos x="280" y="183"/>
                  </a:cxn>
                  <a:cxn ang="0">
                    <a:pos x="246" y="202"/>
                  </a:cxn>
                  <a:cxn ang="0">
                    <a:pos x="243" y="212"/>
                  </a:cxn>
                  <a:cxn ang="0">
                    <a:pos x="266" y="213"/>
                  </a:cxn>
                  <a:cxn ang="0">
                    <a:pos x="284" y="202"/>
                  </a:cxn>
                  <a:cxn ang="0">
                    <a:pos x="292" y="193"/>
                  </a:cxn>
                  <a:cxn ang="0">
                    <a:pos x="302" y="180"/>
                  </a:cxn>
                  <a:cxn ang="0">
                    <a:pos x="327" y="182"/>
                  </a:cxn>
                  <a:cxn ang="0">
                    <a:pos x="332" y="190"/>
                  </a:cxn>
                  <a:cxn ang="0">
                    <a:pos x="353" y="198"/>
                  </a:cxn>
                  <a:cxn ang="0">
                    <a:pos x="400" y="201"/>
                  </a:cxn>
                  <a:cxn ang="0">
                    <a:pos x="433" y="207"/>
                  </a:cxn>
                  <a:cxn ang="0">
                    <a:pos x="433" y="212"/>
                  </a:cxn>
                  <a:cxn ang="0">
                    <a:pos x="436" y="199"/>
                  </a:cxn>
                </a:cxnLst>
                <a:rect l="0" t="0" r="r" b="b"/>
                <a:pathLst>
                  <a:path w="449" h="292">
                    <a:moveTo>
                      <a:pt x="408" y="190"/>
                    </a:moveTo>
                    <a:lnTo>
                      <a:pt x="408" y="172"/>
                    </a:lnTo>
                    <a:lnTo>
                      <a:pt x="408" y="157"/>
                    </a:lnTo>
                    <a:lnTo>
                      <a:pt x="408" y="143"/>
                    </a:lnTo>
                    <a:lnTo>
                      <a:pt x="408" y="127"/>
                    </a:lnTo>
                    <a:lnTo>
                      <a:pt x="408" y="110"/>
                    </a:lnTo>
                    <a:lnTo>
                      <a:pt x="408" y="92"/>
                    </a:lnTo>
                    <a:lnTo>
                      <a:pt x="408" y="78"/>
                    </a:lnTo>
                    <a:lnTo>
                      <a:pt x="408" y="63"/>
                    </a:lnTo>
                    <a:lnTo>
                      <a:pt x="408" y="45"/>
                    </a:lnTo>
                    <a:lnTo>
                      <a:pt x="408" y="28"/>
                    </a:lnTo>
                    <a:lnTo>
                      <a:pt x="407" y="28"/>
                    </a:lnTo>
                    <a:lnTo>
                      <a:pt x="405" y="28"/>
                    </a:lnTo>
                    <a:lnTo>
                      <a:pt x="405" y="30"/>
                    </a:lnTo>
                    <a:lnTo>
                      <a:pt x="404" y="30"/>
                    </a:lnTo>
                    <a:lnTo>
                      <a:pt x="403" y="30"/>
                    </a:lnTo>
                    <a:lnTo>
                      <a:pt x="400" y="28"/>
                    </a:lnTo>
                    <a:lnTo>
                      <a:pt x="392" y="26"/>
                    </a:lnTo>
                    <a:lnTo>
                      <a:pt x="387" y="25"/>
                    </a:lnTo>
                    <a:lnTo>
                      <a:pt x="384" y="23"/>
                    </a:lnTo>
                    <a:lnTo>
                      <a:pt x="375" y="22"/>
                    </a:lnTo>
                    <a:lnTo>
                      <a:pt x="373" y="22"/>
                    </a:lnTo>
                    <a:lnTo>
                      <a:pt x="372" y="22"/>
                    </a:lnTo>
                    <a:lnTo>
                      <a:pt x="371" y="22"/>
                    </a:lnTo>
                    <a:lnTo>
                      <a:pt x="371" y="23"/>
                    </a:lnTo>
                    <a:lnTo>
                      <a:pt x="369" y="23"/>
                    </a:lnTo>
                    <a:lnTo>
                      <a:pt x="368" y="22"/>
                    </a:lnTo>
                    <a:lnTo>
                      <a:pt x="367" y="22"/>
                    </a:lnTo>
                    <a:lnTo>
                      <a:pt x="365" y="22"/>
                    </a:lnTo>
                    <a:lnTo>
                      <a:pt x="357" y="23"/>
                    </a:lnTo>
                    <a:lnTo>
                      <a:pt x="353" y="23"/>
                    </a:lnTo>
                    <a:lnTo>
                      <a:pt x="351" y="23"/>
                    </a:lnTo>
                    <a:lnTo>
                      <a:pt x="349" y="23"/>
                    </a:lnTo>
                    <a:lnTo>
                      <a:pt x="348" y="23"/>
                    </a:lnTo>
                    <a:lnTo>
                      <a:pt x="343" y="23"/>
                    </a:lnTo>
                    <a:lnTo>
                      <a:pt x="344" y="23"/>
                    </a:lnTo>
                    <a:lnTo>
                      <a:pt x="337" y="23"/>
                    </a:lnTo>
                    <a:lnTo>
                      <a:pt x="335" y="22"/>
                    </a:lnTo>
                    <a:lnTo>
                      <a:pt x="332" y="20"/>
                    </a:lnTo>
                    <a:lnTo>
                      <a:pt x="323" y="20"/>
                    </a:lnTo>
                    <a:lnTo>
                      <a:pt x="318" y="22"/>
                    </a:lnTo>
                    <a:lnTo>
                      <a:pt x="310" y="20"/>
                    </a:lnTo>
                    <a:lnTo>
                      <a:pt x="306" y="19"/>
                    </a:lnTo>
                    <a:lnTo>
                      <a:pt x="303" y="19"/>
                    </a:lnTo>
                    <a:lnTo>
                      <a:pt x="299" y="17"/>
                    </a:lnTo>
                    <a:lnTo>
                      <a:pt x="295" y="17"/>
                    </a:lnTo>
                    <a:lnTo>
                      <a:pt x="294" y="17"/>
                    </a:lnTo>
                    <a:lnTo>
                      <a:pt x="288" y="15"/>
                    </a:lnTo>
                    <a:lnTo>
                      <a:pt x="283" y="15"/>
                    </a:lnTo>
                    <a:lnTo>
                      <a:pt x="276" y="15"/>
                    </a:lnTo>
                    <a:lnTo>
                      <a:pt x="275" y="15"/>
                    </a:lnTo>
                    <a:lnTo>
                      <a:pt x="267" y="17"/>
                    </a:lnTo>
                    <a:lnTo>
                      <a:pt x="268" y="15"/>
                    </a:lnTo>
                    <a:lnTo>
                      <a:pt x="270" y="15"/>
                    </a:lnTo>
                    <a:lnTo>
                      <a:pt x="267" y="15"/>
                    </a:lnTo>
                    <a:lnTo>
                      <a:pt x="264" y="15"/>
                    </a:lnTo>
                    <a:lnTo>
                      <a:pt x="255" y="15"/>
                    </a:lnTo>
                    <a:lnTo>
                      <a:pt x="247" y="15"/>
                    </a:lnTo>
                    <a:lnTo>
                      <a:pt x="248" y="15"/>
                    </a:lnTo>
                    <a:lnTo>
                      <a:pt x="250" y="14"/>
                    </a:lnTo>
                    <a:lnTo>
                      <a:pt x="239" y="14"/>
                    </a:lnTo>
                    <a:lnTo>
                      <a:pt x="238" y="14"/>
                    </a:lnTo>
                    <a:lnTo>
                      <a:pt x="243" y="14"/>
                    </a:lnTo>
                    <a:lnTo>
                      <a:pt x="242" y="12"/>
                    </a:lnTo>
                    <a:lnTo>
                      <a:pt x="239" y="12"/>
                    </a:lnTo>
                    <a:lnTo>
                      <a:pt x="240" y="11"/>
                    </a:lnTo>
                    <a:lnTo>
                      <a:pt x="240" y="9"/>
                    </a:lnTo>
                    <a:lnTo>
                      <a:pt x="235" y="8"/>
                    </a:lnTo>
                    <a:lnTo>
                      <a:pt x="231" y="8"/>
                    </a:lnTo>
                    <a:lnTo>
                      <a:pt x="231" y="9"/>
                    </a:lnTo>
                    <a:lnTo>
                      <a:pt x="228" y="9"/>
                    </a:lnTo>
                    <a:lnTo>
                      <a:pt x="227" y="8"/>
                    </a:lnTo>
                    <a:lnTo>
                      <a:pt x="224" y="8"/>
                    </a:lnTo>
                    <a:lnTo>
                      <a:pt x="222" y="8"/>
                    </a:lnTo>
                    <a:lnTo>
                      <a:pt x="216" y="9"/>
                    </a:lnTo>
                    <a:lnTo>
                      <a:pt x="215" y="8"/>
                    </a:lnTo>
                    <a:lnTo>
                      <a:pt x="214" y="8"/>
                    </a:lnTo>
                    <a:lnTo>
                      <a:pt x="211" y="9"/>
                    </a:lnTo>
                    <a:lnTo>
                      <a:pt x="210" y="9"/>
                    </a:lnTo>
                    <a:lnTo>
                      <a:pt x="207" y="9"/>
                    </a:lnTo>
                    <a:lnTo>
                      <a:pt x="205" y="9"/>
                    </a:lnTo>
                    <a:lnTo>
                      <a:pt x="203" y="8"/>
                    </a:lnTo>
                    <a:lnTo>
                      <a:pt x="205" y="8"/>
                    </a:lnTo>
                    <a:lnTo>
                      <a:pt x="201" y="4"/>
                    </a:lnTo>
                    <a:lnTo>
                      <a:pt x="197" y="4"/>
                    </a:lnTo>
                    <a:lnTo>
                      <a:pt x="194" y="4"/>
                    </a:lnTo>
                    <a:lnTo>
                      <a:pt x="195" y="6"/>
                    </a:lnTo>
                    <a:lnTo>
                      <a:pt x="193" y="6"/>
                    </a:lnTo>
                    <a:lnTo>
                      <a:pt x="191" y="6"/>
                    </a:lnTo>
                    <a:lnTo>
                      <a:pt x="190" y="8"/>
                    </a:lnTo>
                    <a:lnTo>
                      <a:pt x="193" y="9"/>
                    </a:lnTo>
                    <a:lnTo>
                      <a:pt x="194" y="11"/>
                    </a:lnTo>
                    <a:lnTo>
                      <a:pt x="191" y="11"/>
                    </a:lnTo>
                    <a:lnTo>
                      <a:pt x="190" y="9"/>
                    </a:lnTo>
                    <a:lnTo>
                      <a:pt x="189" y="9"/>
                    </a:lnTo>
                    <a:lnTo>
                      <a:pt x="187" y="9"/>
                    </a:lnTo>
                    <a:lnTo>
                      <a:pt x="186" y="9"/>
                    </a:lnTo>
                    <a:lnTo>
                      <a:pt x="185" y="11"/>
                    </a:lnTo>
                    <a:lnTo>
                      <a:pt x="181" y="9"/>
                    </a:lnTo>
                    <a:lnTo>
                      <a:pt x="178" y="9"/>
                    </a:lnTo>
                    <a:lnTo>
                      <a:pt x="177" y="9"/>
                    </a:lnTo>
                    <a:lnTo>
                      <a:pt x="179" y="8"/>
                    </a:lnTo>
                    <a:lnTo>
                      <a:pt x="181" y="8"/>
                    </a:lnTo>
                    <a:lnTo>
                      <a:pt x="185" y="6"/>
                    </a:lnTo>
                    <a:lnTo>
                      <a:pt x="189" y="4"/>
                    </a:lnTo>
                    <a:lnTo>
                      <a:pt x="189" y="3"/>
                    </a:lnTo>
                    <a:lnTo>
                      <a:pt x="186" y="3"/>
                    </a:lnTo>
                    <a:lnTo>
                      <a:pt x="181" y="3"/>
                    </a:lnTo>
                    <a:lnTo>
                      <a:pt x="181" y="1"/>
                    </a:lnTo>
                    <a:lnTo>
                      <a:pt x="178" y="1"/>
                    </a:lnTo>
                    <a:lnTo>
                      <a:pt x="177" y="1"/>
                    </a:lnTo>
                    <a:lnTo>
                      <a:pt x="174" y="1"/>
                    </a:lnTo>
                    <a:lnTo>
                      <a:pt x="171" y="0"/>
                    </a:lnTo>
                    <a:lnTo>
                      <a:pt x="170" y="0"/>
                    </a:lnTo>
                    <a:lnTo>
                      <a:pt x="170" y="1"/>
                    </a:lnTo>
                    <a:lnTo>
                      <a:pt x="169" y="1"/>
                    </a:lnTo>
                    <a:lnTo>
                      <a:pt x="167" y="3"/>
                    </a:lnTo>
                    <a:lnTo>
                      <a:pt x="166" y="4"/>
                    </a:lnTo>
                    <a:lnTo>
                      <a:pt x="165" y="3"/>
                    </a:lnTo>
                    <a:lnTo>
                      <a:pt x="163" y="4"/>
                    </a:lnTo>
                    <a:lnTo>
                      <a:pt x="162" y="4"/>
                    </a:lnTo>
                    <a:lnTo>
                      <a:pt x="161" y="6"/>
                    </a:lnTo>
                    <a:lnTo>
                      <a:pt x="153" y="9"/>
                    </a:lnTo>
                    <a:lnTo>
                      <a:pt x="146" y="9"/>
                    </a:lnTo>
                    <a:lnTo>
                      <a:pt x="147" y="9"/>
                    </a:lnTo>
                    <a:lnTo>
                      <a:pt x="139" y="11"/>
                    </a:lnTo>
                    <a:lnTo>
                      <a:pt x="134" y="9"/>
                    </a:lnTo>
                    <a:lnTo>
                      <a:pt x="135" y="11"/>
                    </a:lnTo>
                    <a:lnTo>
                      <a:pt x="133" y="11"/>
                    </a:lnTo>
                    <a:lnTo>
                      <a:pt x="134" y="12"/>
                    </a:lnTo>
                    <a:lnTo>
                      <a:pt x="129" y="11"/>
                    </a:lnTo>
                    <a:lnTo>
                      <a:pt x="131" y="9"/>
                    </a:lnTo>
                    <a:lnTo>
                      <a:pt x="133" y="9"/>
                    </a:lnTo>
                    <a:lnTo>
                      <a:pt x="135" y="8"/>
                    </a:lnTo>
                    <a:lnTo>
                      <a:pt x="137" y="8"/>
                    </a:lnTo>
                    <a:lnTo>
                      <a:pt x="131" y="9"/>
                    </a:lnTo>
                    <a:lnTo>
                      <a:pt x="127" y="9"/>
                    </a:lnTo>
                    <a:lnTo>
                      <a:pt x="123" y="11"/>
                    </a:lnTo>
                    <a:lnTo>
                      <a:pt x="122" y="11"/>
                    </a:lnTo>
                    <a:lnTo>
                      <a:pt x="122" y="12"/>
                    </a:lnTo>
                    <a:lnTo>
                      <a:pt x="121" y="12"/>
                    </a:lnTo>
                    <a:lnTo>
                      <a:pt x="122" y="12"/>
                    </a:lnTo>
                    <a:lnTo>
                      <a:pt x="123" y="12"/>
                    </a:lnTo>
                    <a:lnTo>
                      <a:pt x="125" y="14"/>
                    </a:lnTo>
                    <a:lnTo>
                      <a:pt x="127" y="15"/>
                    </a:lnTo>
                    <a:lnTo>
                      <a:pt x="130" y="15"/>
                    </a:lnTo>
                    <a:lnTo>
                      <a:pt x="126" y="15"/>
                    </a:lnTo>
                    <a:lnTo>
                      <a:pt x="123" y="15"/>
                    </a:lnTo>
                    <a:lnTo>
                      <a:pt x="123" y="17"/>
                    </a:lnTo>
                    <a:lnTo>
                      <a:pt x="123" y="19"/>
                    </a:lnTo>
                    <a:lnTo>
                      <a:pt x="122" y="19"/>
                    </a:lnTo>
                    <a:lnTo>
                      <a:pt x="121" y="19"/>
                    </a:lnTo>
                    <a:lnTo>
                      <a:pt x="121" y="17"/>
                    </a:lnTo>
                    <a:lnTo>
                      <a:pt x="118" y="19"/>
                    </a:lnTo>
                    <a:lnTo>
                      <a:pt x="121" y="17"/>
                    </a:lnTo>
                    <a:lnTo>
                      <a:pt x="119" y="15"/>
                    </a:lnTo>
                    <a:lnTo>
                      <a:pt x="122" y="15"/>
                    </a:lnTo>
                    <a:lnTo>
                      <a:pt x="121" y="14"/>
                    </a:lnTo>
                    <a:lnTo>
                      <a:pt x="118" y="14"/>
                    </a:lnTo>
                    <a:lnTo>
                      <a:pt x="111" y="15"/>
                    </a:lnTo>
                    <a:lnTo>
                      <a:pt x="114" y="15"/>
                    </a:lnTo>
                    <a:lnTo>
                      <a:pt x="111" y="17"/>
                    </a:lnTo>
                    <a:lnTo>
                      <a:pt x="99" y="20"/>
                    </a:lnTo>
                    <a:lnTo>
                      <a:pt x="96" y="20"/>
                    </a:lnTo>
                    <a:lnTo>
                      <a:pt x="93" y="22"/>
                    </a:lnTo>
                    <a:lnTo>
                      <a:pt x="93" y="20"/>
                    </a:lnTo>
                    <a:lnTo>
                      <a:pt x="96" y="19"/>
                    </a:lnTo>
                    <a:lnTo>
                      <a:pt x="92" y="19"/>
                    </a:lnTo>
                    <a:lnTo>
                      <a:pt x="89" y="22"/>
                    </a:lnTo>
                    <a:lnTo>
                      <a:pt x="89" y="23"/>
                    </a:lnTo>
                    <a:lnTo>
                      <a:pt x="93" y="25"/>
                    </a:lnTo>
                    <a:lnTo>
                      <a:pt x="97" y="25"/>
                    </a:lnTo>
                    <a:lnTo>
                      <a:pt x="97" y="26"/>
                    </a:lnTo>
                    <a:lnTo>
                      <a:pt x="89" y="23"/>
                    </a:lnTo>
                    <a:lnTo>
                      <a:pt x="88" y="23"/>
                    </a:lnTo>
                    <a:lnTo>
                      <a:pt x="85" y="23"/>
                    </a:lnTo>
                    <a:lnTo>
                      <a:pt x="84" y="25"/>
                    </a:lnTo>
                    <a:lnTo>
                      <a:pt x="78" y="28"/>
                    </a:lnTo>
                    <a:lnTo>
                      <a:pt x="81" y="28"/>
                    </a:lnTo>
                    <a:lnTo>
                      <a:pt x="88" y="28"/>
                    </a:lnTo>
                    <a:lnTo>
                      <a:pt x="86" y="28"/>
                    </a:lnTo>
                    <a:lnTo>
                      <a:pt x="78" y="28"/>
                    </a:lnTo>
                    <a:lnTo>
                      <a:pt x="77" y="28"/>
                    </a:lnTo>
                    <a:lnTo>
                      <a:pt x="77" y="30"/>
                    </a:lnTo>
                    <a:lnTo>
                      <a:pt x="80" y="31"/>
                    </a:lnTo>
                    <a:lnTo>
                      <a:pt x="82" y="31"/>
                    </a:lnTo>
                    <a:lnTo>
                      <a:pt x="77" y="30"/>
                    </a:lnTo>
                    <a:lnTo>
                      <a:pt x="77" y="31"/>
                    </a:lnTo>
                    <a:lnTo>
                      <a:pt x="74" y="34"/>
                    </a:lnTo>
                    <a:lnTo>
                      <a:pt x="74" y="36"/>
                    </a:lnTo>
                    <a:lnTo>
                      <a:pt x="73" y="33"/>
                    </a:lnTo>
                    <a:lnTo>
                      <a:pt x="72" y="36"/>
                    </a:lnTo>
                    <a:lnTo>
                      <a:pt x="69" y="39"/>
                    </a:lnTo>
                    <a:lnTo>
                      <a:pt x="62" y="42"/>
                    </a:lnTo>
                    <a:lnTo>
                      <a:pt x="52" y="42"/>
                    </a:lnTo>
                    <a:lnTo>
                      <a:pt x="42" y="44"/>
                    </a:lnTo>
                    <a:lnTo>
                      <a:pt x="34" y="44"/>
                    </a:lnTo>
                    <a:lnTo>
                      <a:pt x="32" y="44"/>
                    </a:lnTo>
                    <a:lnTo>
                      <a:pt x="34" y="44"/>
                    </a:lnTo>
                    <a:lnTo>
                      <a:pt x="28" y="44"/>
                    </a:lnTo>
                    <a:lnTo>
                      <a:pt x="28" y="47"/>
                    </a:lnTo>
                    <a:lnTo>
                      <a:pt x="28" y="48"/>
                    </a:lnTo>
                    <a:lnTo>
                      <a:pt x="26" y="50"/>
                    </a:lnTo>
                    <a:lnTo>
                      <a:pt x="28" y="50"/>
                    </a:lnTo>
                    <a:lnTo>
                      <a:pt x="29" y="50"/>
                    </a:lnTo>
                    <a:lnTo>
                      <a:pt x="28" y="52"/>
                    </a:lnTo>
                    <a:lnTo>
                      <a:pt x="24" y="52"/>
                    </a:lnTo>
                    <a:lnTo>
                      <a:pt x="22" y="53"/>
                    </a:lnTo>
                    <a:lnTo>
                      <a:pt x="21" y="53"/>
                    </a:lnTo>
                    <a:lnTo>
                      <a:pt x="24" y="52"/>
                    </a:lnTo>
                    <a:lnTo>
                      <a:pt x="24" y="50"/>
                    </a:lnTo>
                    <a:lnTo>
                      <a:pt x="24" y="52"/>
                    </a:lnTo>
                    <a:lnTo>
                      <a:pt x="20" y="52"/>
                    </a:lnTo>
                    <a:lnTo>
                      <a:pt x="18" y="53"/>
                    </a:lnTo>
                    <a:lnTo>
                      <a:pt x="28" y="55"/>
                    </a:lnTo>
                    <a:lnTo>
                      <a:pt x="30" y="56"/>
                    </a:lnTo>
                    <a:lnTo>
                      <a:pt x="32" y="58"/>
                    </a:lnTo>
                    <a:lnTo>
                      <a:pt x="38" y="59"/>
                    </a:lnTo>
                    <a:lnTo>
                      <a:pt x="41" y="59"/>
                    </a:lnTo>
                    <a:lnTo>
                      <a:pt x="50" y="63"/>
                    </a:lnTo>
                    <a:lnTo>
                      <a:pt x="56" y="64"/>
                    </a:lnTo>
                    <a:lnTo>
                      <a:pt x="60" y="67"/>
                    </a:lnTo>
                    <a:lnTo>
                      <a:pt x="62" y="69"/>
                    </a:lnTo>
                    <a:lnTo>
                      <a:pt x="64" y="69"/>
                    </a:lnTo>
                    <a:lnTo>
                      <a:pt x="65" y="70"/>
                    </a:lnTo>
                    <a:lnTo>
                      <a:pt x="66" y="72"/>
                    </a:lnTo>
                    <a:lnTo>
                      <a:pt x="65" y="72"/>
                    </a:lnTo>
                    <a:lnTo>
                      <a:pt x="65" y="74"/>
                    </a:lnTo>
                    <a:lnTo>
                      <a:pt x="66" y="75"/>
                    </a:lnTo>
                    <a:lnTo>
                      <a:pt x="70" y="75"/>
                    </a:lnTo>
                    <a:lnTo>
                      <a:pt x="73" y="77"/>
                    </a:lnTo>
                    <a:lnTo>
                      <a:pt x="80" y="78"/>
                    </a:lnTo>
                    <a:lnTo>
                      <a:pt x="78" y="77"/>
                    </a:lnTo>
                    <a:lnTo>
                      <a:pt x="80" y="77"/>
                    </a:lnTo>
                    <a:lnTo>
                      <a:pt x="81" y="75"/>
                    </a:lnTo>
                    <a:lnTo>
                      <a:pt x="85" y="75"/>
                    </a:lnTo>
                    <a:lnTo>
                      <a:pt x="84" y="75"/>
                    </a:lnTo>
                    <a:lnTo>
                      <a:pt x="86" y="74"/>
                    </a:lnTo>
                    <a:lnTo>
                      <a:pt x="84" y="77"/>
                    </a:lnTo>
                    <a:lnTo>
                      <a:pt x="85" y="78"/>
                    </a:lnTo>
                    <a:lnTo>
                      <a:pt x="88" y="77"/>
                    </a:lnTo>
                    <a:lnTo>
                      <a:pt x="92" y="77"/>
                    </a:lnTo>
                    <a:lnTo>
                      <a:pt x="96" y="77"/>
                    </a:lnTo>
                    <a:lnTo>
                      <a:pt x="97" y="77"/>
                    </a:lnTo>
                    <a:lnTo>
                      <a:pt x="99" y="78"/>
                    </a:lnTo>
                    <a:lnTo>
                      <a:pt x="98" y="78"/>
                    </a:lnTo>
                    <a:lnTo>
                      <a:pt x="96" y="78"/>
                    </a:lnTo>
                    <a:lnTo>
                      <a:pt x="94" y="81"/>
                    </a:lnTo>
                    <a:lnTo>
                      <a:pt x="97" y="85"/>
                    </a:lnTo>
                    <a:lnTo>
                      <a:pt x="102" y="85"/>
                    </a:lnTo>
                    <a:lnTo>
                      <a:pt x="102" y="83"/>
                    </a:lnTo>
                    <a:lnTo>
                      <a:pt x="103" y="83"/>
                    </a:lnTo>
                    <a:lnTo>
                      <a:pt x="103" y="85"/>
                    </a:lnTo>
                    <a:lnTo>
                      <a:pt x="105" y="83"/>
                    </a:lnTo>
                    <a:lnTo>
                      <a:pt x="109" y="83"/>
                    </a:lnTo>
                    <a:lnTo>
                      <a:pt x="114" y="85"/>
                    </a:lnTo>
                    <a:lnTo>
                      <a:pt x="117" y="85"/>
                    </a:lnTo>
                    <a:lnTo>
                      <a:pt x="119" y="83"/>
                    </a:lnTo>
                    <a:lnTo>
                      <a:pt x="122" y="83"/>
                    </a:lnTo>
                    <a:lnTo>
                      <a:pt x="123" y="83"/>
                    </a:lnTo>
                    <a:lnTo>
                      <a:pt x="129" y="83"/>
                    </a:lnTo>
                    <a:lnTo>
                      <a:pt x="127" y="83"/>
                    </a:lnTo>
                    <a:lnTo>
                      <a:pt x="121" y="85"/>
                    </a:lnTo>
                    <a:lnTo>
                      <a:pt x="119" y="86"/>
                    </a:lnTo>
                    <a:lnTo>
                      <a:pt x="121" y="86"/>
                    </a:lnTo>
                    <a:lnTo>
                      <a:pt x="127" y="85"/>
                    </a:lnTo>
                    <a:lnTo>
                      <a:pt x="129" y="85"/>
                    </a:lnTo>
                    <a:lnTo>
                      <a:pt x="129" y="86"/>
                    </a:lnTo>
                    <a:lnTo>
                      <a:pt x="127" y="86"/>
                    </a:lnTo>
                    <a:lnTo>
                      <a:pt x="121" y="86"/>
                    </a:lnTo>
                    <a:lnTo>
                      <a:pt x="119" y="88"/>
                    </a:lnTo>
                    <a:lnTo>
                      <a:pt x="118" y="88"/>
                    </a:lnTo>
                    <a:lnTo>
                      <a:pt x="113" y="88"/>
                    </a:lnTo>
                    <a:lnTo>
                      <a:pt x="110" y="88"/>
                    </a:lnTo>
                    <a:lnTo>
                      <a:pt x="109" y="88"/>
                    </a:lnTo>
                    <a:lnTo>
                      <a:pt x="107" y="88"/>
                    </a:lnTo>
                    <a:lnTo>
                      <a:pt x="106" y="86"/>
                    </a:lnTo>
                    <a:lnTo>
                      <a:pt x="105" y="86"/>
                    </a:lnTo>
                    <a:lnTo>
                      <a:pt x="103" y="86"/>
                    </a:lnTo>
                    <a:lnTo>
                      <a:pt x="101" y="86"/>
                    </a:lnTo>
                    <a:lnTo>
                      <a:pt x="96" y="86"/>
                    </a:lnTo>
                    <a:lnTo>
                      <a:pt x="93" y="85"/>
                    </a:lnTo>
                    <a:lnTo>
                      <a:pt x="90" y="83"/>
                    </a:lnTo>
                    <a:lnTo>
                      <a:pt x="93" y="85"/>
                    </a:lnTo>
                    <a:lnTo>
                      <a:pt x="94" y="86"/>
                    </a:lnTo>
                    <a:lnTo>
                      <a:pt x="93" y="88"/>
                    </a:lnTo>
                    <a:lnTo>
                      <a:pt x="93" y="89"/>
                    </a:lnTo>
                    <a:lnTo>
                      <a:pt x="94" y="89"/>
                    </a:lnTo>
                    <a:lnTo>
                      <a:pt x="96" y="88"/>
                    </a:lnTo>
                    <a:lnTo>
                      <a:pt x="98" y="88"/>
                    </a:lnTo>
                    <a:lnTo>
                      <a:pt x="106" y="89"/>
                    </a:lnTo>
                    <a:lnTo>
                      <a:pt x="107" y="89"/>
                    </a:lnTo>
                    <a:lnTo>
                      <a:pt x="107" y="91"/>
                    </a:lnTo>
                    <a:lnTo>
                      <a:pt x="105" y="92"/>
                    </a:lnTo>
                    <a:lnTo>
                      <a:pt x="106" y="92"/>
                    </a:lnTo>
                    <a:lnTo>
                      <a:pt x="105" y="91"/>
                    </a:lnTo>
                    <a:lnTo>
                      <a:pt x="99" y="89"/>
                    </a:lnTo>
                    <a:lnTo>
                      <a:pt x="97" y="92"/>
                    </a:lnTo>
                    <a:lnTo>
                      <a:pt x="96" y="94"/>
                    </a:lnTo>
                    <a:lnTo>
                      <a:pt x="96" y="96"/>
                    </a:lnTo>
                    <a:lnTo>
                      <a:pt x="94" y="96"/>
                    </a:lnTo>
                    <a:lnTo>
                      <a:pt x="93" y="96"/>
                    </a:lnTo>
                    <a:lnTo>
                      <a:pt x="92" y="94"/>
                    </a:lnTo>
                    <a:lnTo>
                      <a:pt x="90" y="94"/>
                    </a:lnTo>
                    <a:lnTo>
                      <a:pt x="88" y="94"/>
                    </a:lnTo>
                    <a:lnTo>
                      <a:pt x="86" y="94"/>
                    </a:lnTo>
                    <a:lnTo>
                      <a:pt x="82" y="94"/>
                    </a:lnTo>
                    <a:lnTo>
                      <a:pt x="81" y="94"/>
                    </a:lnTo>
                    <a:lnTo>
                      <a:pt x="81" y="92"/>
                    </a:lnTo>
                    <a:lnTo>
                      <a:pt x="80" y="94"/>
                    </a:lnTo>
                    <a:lnTo>
                      <a:pt x="78" y="94"/>
                    </a:lnTo>
                    <a:lnTo>
                      <a:pt x="77" y="94"/>
                    </a:lnTo>
                    <a:lnTo>
                      <a:pt x="73" y="94"/>
                    </a:lnTo>
                    <a:lnTo>
                      <a:pt x="68" y="94"/>
                    </a:lnTo>
                    <a:lnTo>
                      <a:pt x="65" y="92"/>
                    </a:lnTo>
                    <a:lnTo>
                      <a:pt x="65" y="91"/>
                    </a:lnTo>
                    <a:lnTo>
                      <a:pt x="61" y="91"/>
                    </a:lnTo>
                    <a:lnTo>
                      <a:pt x="65" y="89"/>
                    </a:lnTo>
                    <a:lnTo>
                      <a:pt x="65" y="88"/>
                    </a:lnTo>
                    <a:lnTo>
                      <a:pt x="65" y="86"/>
                    </a:lnTo>
                    <a:lnTo>
                      <a:pt x="65" y="85"/>
                    </a:lnTo>
                    <a:lnTo>
                      <a:pt x="62" y="85"/>
                    </a:lnTo>
                    <a:lnTo>
                      <a:pt x="68" y="85"/>
                    </a:lnTo>
                    <a:lnTo>
                      <a:pt x="62" y="85"/>
                    </a:lnTo>
                    <a:lnTo>
                      <a:pt x="58" y="85"/>
                    </a:lnTo>
                    <a:lnTo>
                      <a:pt x="52" y="85"/>
                    </a:lnTo>
                    <a:lnTo>
                      <a:pt x="48" y="86"/>
                    </a:lnTo>
                    <a:lnTo>
                      <a:pt x="44" y="88"/>
                    </a:lnTo>
                    <a:lnTo>
                      <a:pt x="42" y="88"/>
                    </a:lnTo>
                    <a:lnTo>
                      <a:pt x="41" y="88"/>
                    </a:lnTo>
                    <a:lnTo>
                      <a:pt x="37" y="89"/>
                    </a:lnTo>
                    <a:lnTo>
                      <a:pt x="34" y="91"/>
                    </a:lnTo>
                    <a:lnTo>
                      <a:pt x="37" y="91"/>
                    </a:lnTo>
                    <a:lnTo>
                      <a:pt x="38" y="92"/>
                    </a:lnTo>
                    <a:lnTo>
                      <a:pt x="37" y="92"/>
                    </a:lnTo>
                    <a:lnTo>
                      <a:pt x="32" y="92"/>
                    </a:lnTo>
                    <a:lnTo>
                      <a:pt x="30" y="92"/>
                    </a:lnTo>
                    <a:lnTo>
                      <a:pt x="28" y="92"/>
                    </a:lnTo>
                    <a:lnTo>
                      <a:pt x="21" y="94"/>
                    </a:lnTo>
                    <a:lnTo>
                      <a:pt x="20" y="96"/>
                    </a:lnTo>
                    <a:lnTo>
                      <a:pt x="18" y="96"/>
                    </a:lnTo>
                    <a:lnTo>
                      <a:pt x="17" y="96"/>
                    </a:lnTo>
                    <a:lnTo>
                      <a:pt x="17" y="97"/>
                    </a:lnTo>
                    <a:lnTo>
                      <a:pt x="13" y="97"/>
                    </a:lnTo>
                    <a:lnTo>
                      <a:pt x="12" y="97"/>
                    </a:lnTo>
                    <a:lnTo>
                      <a:pt x="9" y="97"/>
                    </a:lnTo>
                    <a:lnTo>
                      <a:pt x="9" y="99"/>
                    </a:lnTo>
                    <a:lnTo>
                      <a:pt x="2" y="102"/>
                    </a:lnTo>
                    <a:lnTo>
                      <a:pt x="1" y="102"/>
                    </a:lnTo>
                    <a:lnTo>
                      <a:pt x="2" y="99"/>
                    </a:lnTo>
                    <a:lnTo>
                      <a:pt x="0" y="100"/>
                    </a:lnTo>
                    <a:lnTo>
                      <a:pt x="0" y="102"/>
                    </a:lnTo>
                    <a:lnTo>
                      <a:pt x="1" y="102"/>
                    </a:lnTo>
                    <a:lnTo>
                      <a:pt x="12" y="105"/>
                    </a:lnTo>
                    <a:lnTo>
                      <a:pt x="20" y="107"/>
                    </a:lnTo>
                    <a:lnTo>
                      <a:pt x="18" y="107"/>
                    </a:lnTo>
                    <a:lnTo>
                      <a:pt x="29" y="108"/>
                    </a:lnTo>
                    <a:lnTo>
                      <a:pt x="24" y="108"/>
                    </a:lnTo>
                    <a:lnTo>
                      <a:pt x="22" y="110"/>
                    </a:lnTo>
                    <a:lnTo>
                      <a:pt x="20" y="110"/>
                    </a:lnTo>
                    <a:lnTo>
                      <a:pt x="20" y="108"/>
                    </a:lnTo>
                    <a:lnTo>
                      <a:pt x="18" y="108"/>
                    </a:lnTo>
                    <a:lnTo>
                      <a:pt x="18" y="110"/>
                    </a:lnTo>
                    <a:lnTo>
                      <a:pt x="21" y="113"/>
                    </a:lnTo>
                    <a:lnTo>
                      <a:pt x="25" y="114"/>
                    </a:lnTo>
                    <a:lnTo>
                      <a:pt x="25" y="116"/>
                    </a:lnTo>
                    <a:lnTo>
                      <a:pt x="24" y="118"/>
                    </a:lnTo>
                    <a:lnTo>
                      <a:pt x="26" y="119"/>
                    </a:lnTo>
                    <a:lnTo>
                      <a:pt x="28" y="119"/>
                    </a:lnTo>
                    <a:lnTo>
                      <a:pt x="29" y="121"/>
                    </a:lnTo>
                    <a:lnTo>
                      <a:pt x="41" y="122"/>
                    </a:lnTo>
                    <a:lnTo>
                      <a:pt x="44" y="121"/>
                    </a:lnTo>
                    <a:lnTo>
                      <a:pt x="49" y="122"/>
                    </a:lnTo>
                    <a:lnTo>
                      <a:pt x="57" y="121"/>
                    </a:lnTo>
                    <a:lnTo>
                      <a:pt x="64" y="121"/>
                    </a:lnTo>
                    <a:lnTo>
                      <a:pt x="68" y="121"/>
                    </a:lnTo>
                    <a:lnTo>
                      <a:pt x="72" y="121"/>
                    </a:lnTo>
                    <a:lnTo>
                      <a:pt x="76" y="124"/>
                    </a:lnTo>
                    <a:lnTo>
                      <a:pt x="76" y="122"/>
                    </a:lnTo>
                    <a:lnTo>
                      <a:pt x="76" y="121"/>
                    </a:lnTo>
                    <a:lnTo>
                      <a:pt x="74" y="121"/>
                    </a:lnTo>
                    <a:lnTo>
                      <a:pt x="72" y="121"/>
                    </a:lnTo>
                    <a:lnTo>
                      <a:pt x="72" y="119"/>
                    </a:lnTo>
                    <a:lnTo>
                      <a:pt x="76" y="119"/>
                    </a:lnTo>
                    <a:lnTo>
                      <a:pt x="77" y="121"/>
                    </a:lnTo>
                    <a:lnTo>
                      <a:pt x="80" y="122"/>
                    </a:lnTo>
                    <a:lnTo>
                      <a:pt x="81" y="125"/>
                    </a:lnTo>
                    <a:lnTo>
                      <a:pt x="84" y="124"/>
                    </a:lnTo>
                    <a:lnTo>
                      <a:pt x="85" y="121"/>
                    </a:lnTo>
                    <a:lnTo>
                      <a:pt x="89" y="119"/>
                    </a:lnTo>
                    <a:lnTo>
                      <a:pt x="90" y="118"/>
                    </a:lnTo>
                    <a:lnTo>
                      <a:pt x="96" y="118"/>
                    </a:lnTo>
                    <a:lnTo>
                      <a:pt x="96" y="116"/>
                    </a:lnTo>
                    <a:lnTo>
                      <a:pt x="99" y="118"/>
                    </a:lnTo>
                    <a:lnTo>
                      <a:pt x="101" y="116"/>
                    </a:lnTo>
                    <a:lnTo>
                      <a:pt x="103" y="116"/>
                    </a:lnTo>
                    <a:lnTo>
                      <a:pt x="106" y="114"/>
                    </a:lnTo>
                    <a:lnTo>
                      <a:pt x="110" y="116"/>
                    </a:lnTo>
                    <a:lnTo>
                      <a:pt x="111" y="118"/>
                    </a:lnTo>
                    <a:lnTo>
                      <a:pt x="111" y="119"/>
                    </a:lnTo>
                    <a:lnTo>
                      <a:pt x="110" y="121"/>
                    </a:lnTo>
                    <a:lnTo>
                      <a:pt x="107" y="121"/>
                    </a:lnTo>
                    <a:lnTo>
                      <a:pt x="105" y="122"/>
                    </a:lnTo>
                    <a:lnTo>
                      <a:pt x="102" y="121"/>
                    </a:lnTo>
                    <a:lnTo>
                      <a:pt x="99" y="121"/>
                    </a:lnTo>
                    <a:lnTo>
                      <a:pt x="99" y="122"/>
                    </a:lnTo>
                    <a:lnTo>
                      <a:pt x="101" y="124"/>
                    </a:lnTo>
                    <a:lnTo>
                      <a:pt x="102" y="124"/>
                    </a:lnTo>
                    <a:lnTo>
                      <a:pt x="105" y="124"/>
                    </a:lnTo>
                    <a:lnTo>
                      <a:pt x="106" y="125"/>
                    </a:lnTo>
                    <a:lnTo>
                      <a:pt x="109" y="129"/>
                    </a:lnTo>
                    <a:lnTo>
                      <a:pt x="109" y="130"/>
                    </a:lnTo>
                    <a:lnTo>
                      <a:pt x="107" y="130"/>
                    </a:lnTo>
                    <a:lnTo>
                      <a:pt x="110" y="130"/>
                    </a:lnTo>
                    <a:lnTo>
                      <a:pt x="110" y="132"/>
                    </a:lnTo>
                    <a:lnTo>
                      <a:pt x="110" y="133"/>
                    </a:lnTo>
                    <a:lnTo>
                      <a:pt x="110" y="135"/>
                    </a:lnTo>
                    <a:lnTo>
                      <a:pt x="107" y="138"/>
                    </a:lnTo>
                    <a:lnTo>
                      <a:pt x="106" y="138"/>
                    </a:lnTo>
                    <a:lnTo>
                      <a:pt x="103" y="140"/>
                    </a:lnTo>
                    <a:lnTo>
                      <a:pt x="102" y="140"/>
                    </a:lnTo>
                    <a:lnTo>
                      <a:pt x="98" y="140"/>
                    </a:lnTo>
                    <a:lnTo>
                      <a:pt x="97" y="141"/>
                    </a:lnTo>
                    <a:lnTo>
                      <a:pt x="94" y="141"/>
                    </a:lnTo>
                    <a:lnTo>
                      <a:pt x="89" y="141"/>
                    </a:lnTo>
                    <a:lnTo>
                      <a:pt x="88" y="141"/>
                    </a:lnTo>
                    <a:lnTo>
                      <a:pt x="90" y="140"/>
                    </a:lnTo>
                    <a:lnTo>
                      <a:pt x="88" y="140"/>
                    </a:lnTo>
                    <a:lnTo>
                      <a:pt x="86" y="140"/>
                    </a:lnTo>
                    <a:lnTo>
                      <a:pt x="85" y="141"/>
                    </a:lnTo>
                    <a:lnTo>
                      <a:pt x="82" y="144"/>
                    </a:lnTo>
                    <a:lnTo>
                      <a:pt x="78" y="146"/>
                    </a:lnTo>
                    <a:lnTo>
                      <a:pt x="77" y="147"/>
                    </a:lnTo>
                    <a:lnTo>
                      <a:pt x="74" y="147"/>
                    </a:lnTo>
                    <a:lnTo>
                      <a:pt x="72" y="147"/>
                    </a:lnTo>
                    <a:lnTo>
                      <a:pt x="70" y="146"/>
                    </a:lnTo>
                    <a:lnTo>
                      <a:pt x="65" y="149"/>
                    </a:lnTo>
                    <a:lnTo>
                      <a:pt x="61" y="149"/>
                    </a:lnTo>
                    <a:lnTo>
                      <a:pt x="60" y="151"/>
                    </a:lnTo>
                    <a:lnTo>
                      <a:pt x="61" y="152"/>
                    </a:lnTo>
                    <a:lnTo>
                      <a:pt x="60" y="154"/>
                    </a:lnTo>
                    <a:lnTo>
                      <a:pt x="56" y="152"/>
                    </a:lnTo>
                    <a:lnTo>
                      <a:pt x="52" y="154"/>
                    </a:lnTo>
                    <a:lnTo>
                      <a:pt x="49" y="155"/>
                    </a:lnTo>
                    <a:lnTo>
                      <a:pt x="48" y="157"/>
                    </a:lnTo>
                    <a:lnTo>
                      <a:pt x="46" y="155"/>
                    </a:lnTo>
                    <a:lnTo>
                      <a:pt x="44" y="157"/>
                    </a:lnTo>
                    <a:lnTo>
                      <a:pt x="40" y="160"/>
                    </a:lnTo>
                    <a:lnTo>
                      <a:pt x="38" y="160"/>
                    </a:lnTo>
                    <a:lnTo>
                      <a:pt x="37" y="160"/>
                    </a:lnTo>
                    <a:lnTo>
                      <a:pt x="37" y="162"/>
                    </a:lnTo>
                    <a:lnTo>
                      <a:pt x="34" y="165"/>
                    </a:lnTo>
                    <a:lnTo>
                      <a:pt x="34" y="166"/>
                    </a:lnTo>
                    <a:lnTo>
                      <a:pt x="34" y="168"/>
                    </a:lnTo>
                    <a:lnTo>
                      <a:pt x="34" y="169"/>
                    </a:lnTo>
                    <a:lnTo>
                      <a:pt x="32" y="169"/>
                    </a:lnTo>
                    <a:lnTo>
                      <a:pt x="30" y="169"/>
                    </a:lnTo>
                    <a:lnTo>
                      <a:pt x="29" y="169"/>
                    </a:lnTo>
                    <a:lnTo>
                      <a:pt x="29" y="171"/>
                    </a:lnTo>
                    <a:lnTo>
                      <a:pt x="32" y="171"/>
                    </a:lnTo>
                    <a:lnTo>
                      <a:pt x="32" y="172"/>
                    </a:lnTo>
                    <a:lnTo>
                      <a:pt x="28" y="172"/>
                    </a:lnTo>
                    <a:lnTo>
                      <a:pt x="28" y="174"/>
                    </a:lnTo>
                    <a:lnTo>
                      <a:pt x="34" y="174"/>
                    </a:lnTo>
                    <a:lnTo>
                      <a:pt x="36" y="174"/>
                    </a:lnTo>
                    <a:lnTo>
                      <a:pt x="37" y="172"/>
                    </a:lnTo>
                    <a:lnTo>
                      <a:pt x="42" y="172"/>
                    </a:lnTo>
                    <a:lnTo>
                      <a:pt x="41" y="172"/>
                    </a:lnTo>
                    <a:lnTo>
                      <a:pt x="42" y="174"/>
                    </a:lnTo>
                    <a:lnTo>
                      <a:pt x="37" y="174"/>
                    </a:lnTo>
                    <a:lnTo>
                      <a:pt x="34" y="174"/>
                    </a:lnTo>
                    <a:lnTo>
                      <a:pt x="32" y="176"/>
                    </a:lnTo>
                    <a:lnTo>
                      <a:pt x="32" y="177"/>
                    </a:lnTo>
                    <a:lnTo>
                      <a:pt x="36" y="179"/>
                    </a:lnTo>
                    <a:lnTo>
                      <a:pt x="40" y="177"/>
                    </a:lnTo>
                    <a:lnTo>
                      <a:pt x="41" y="177"/>
                    </a:lnTo>
                    <a:lnTo>
                      <a:pt x="40" y="177"/>
                    </a:lnTo>
                    <a:lnTo>
                      <a:pt x="40" y="179"/>
                    </a:lnTo>
                    <a:lnTo>
                      <a:pt x="40" y="180"/>
                    </a:lnTo>
                    <a:lnTo>
                      <a:pt x="41" y="182"/>
                    </a:lnTo>
                    <a:lnTo>
                      <a:pt x="41" y="183"/>
                    </a:lnTo>
                    <a:lnTo>
                      <a:pt x="42" y="183"/>
                    </a:lnTo>
                    <a:lnTo>
                      <a:pt x="44" y="183"/>
                    </a:lnTo>
                    <a:lnTo>
                      <a:pt x="45" y="183"/>
                    </a:lnTo>
                    <a:lnTo>
                      <a:pt x="48" y="182"/>
                    </a:lnTo>
                    <a:lnTo>
                      <a:pt x="48" y="183"/>
                    </a:lnTo>
                    <a:lnTo>
                      <a:pt x="49" y="183"/>
                    </a:lnTo>
                    <a:lnTo>
                      <a:pt x="53" y="183"/>
                    </a:lnTo>
                    <a:lnTo>
                      <a:pt x="50" y="185"/>
                    </a:lnTo>
                    <a:lnTo>
                      <a:pt x="54" y="187"/>
                    </a:lnTo>
                    <a:lnTo>
                      <a:pt x="60" y="187"/>
                    </a:lnTo>
                    <a:lnTo>
                      <a:pt x="62" y="187"/>
                    </a:lnTo>
                    <a:lnTo>
                      <a:pt x="65" y="187"/>
                    </a:lnTo>
                    <a:lnTo>
                      <a:pt x="66" y="188"/>
                    </a:lnTo>
                    <a:lnTo>
                      <a:pt x="65" y="190"/>
                    </a:lnTo>
                    <a:lnTo>
                      <a:pt x="60" y="190"/>
                    </a:lnTo>
                    <a:lnTo>
                      <a:pt x="58" y="191"/>
                    </a:lnTo>
                    <a:lnTo>
                      <a:pt x="56" y="194"/>
                    </a:lnTo>
                    <a:lnTo>
                      <a:pt x="54" y="196"/>
                    </a:lnTo>
                    <a:lnTo>
                      <a:pt x="53" y="196"/>
                    </a:lnTo>
                    <a:lnTo>
                      <a:pt x="53" y="198"/>
                    </a:lnTo>
                    <a:lnTo>
                      <a:pt x="56" y="201"/>
                    </a:lnTo>
                    <a:lnTo>
                      <a:pt x="57" y="201"/>
                    </a:lnTo>
                    <a:lnTo>
                      <a:pt x="58" y="201"/>
                    </a:lnTo>
                    <a:lnTo>
                      <a:pt x="61" y="201"/>
                    </a:lnTo>
                    <a:lnTo>
                      <a:pt x="62" y="201"/>
                    </a:lnTo>
                    <a:lnTo>
                      <a:pt x="61" y="202"/>
                    </a:lnTo>
                    <a:lnTo>
                      <a:pt x="65" y="202"/>
                    </a:lnTo>
                    <a:lnTo>
                      <a:pt x="64" y="202"/>
                    </a:lnTo>
                    <a:lnTo>
                      <a:pt x="61" y="202"/>
                    </a:lnTo>
                    <a:lnTo>
                      <a:pt x="58" y="204"/>
                    </a:lnTo>
                    <a:lnTo>
                      <a:pt x="60" y="204"/>
                    </a:lnTo>
                    <a:lnTo>
                      <a:pt x="64" y="205"/>
                    </a:lnTo>
                    <a:lnTo>
                      <a:pt x="65" y="205"/>
                    </a:lnTo>
                    <a:lnTo>
                      <a:pt x="66" y="207"/>
                    </a:lnTo>
                    <a:lnTo>
                      <a:pt x="68" y="207"/>
                    </a:lnTo>
                    <a:lnTo>
                      <a:pt x="69" y="207"/>
                    </a:lnTo>
                    <a:lnTo>
                      <a:pt x="72" y="207"/>
                    </a:lnTo>
                    <a:lnTo>
                      <a:pt x="73" y="207"/>
                    </a:lnTo>
                    <a:lnTo>
                      <a:pt x="76" y="207"/>
                    </a:lnTo>
                    <a:lnTo>
                      <a:pt x="78" y="205"/>
                    </a:lnTo>
                    <a:lnTo>
                      <a:pt x="82" y="202"/>
                    </a:lnTo>
                    <a:lnTo>
                      <a:pt x="84" y="199"/>
                    </a:lnTo>
                    <a:lnTo>
                      <a:pt x="85" y="199"/>
                    </a:lnTo>
                    <a:lnTo>
                      <a:pt x="85" y="198"/>
                    </a:lnTo>
                    <a:lnTo>
                      <a:pt x="84" y="198"/>
                    </a:lnTo>
                    <a:lnTo>
                      <a:pt x="82" y="196"/>
                    </a:lnTo>
                    <a:lnTo>
                      <a:pt x="88" y="191"/>
                    </a:lnTo>
                    <a:lnTo>
                      <a:pt x="92" y="188"/>
                    </a:lnTo>
                    <a:lnTo>
                      <a:pt x="93" y="187"/>
                    </a:lnTo>
                    <a:lnTo>
                      <a:pt x="96" y="187"/>
                    </a:lnTo>
                    <a:lnTo>
                      <a:pt x="98" y="187"/>
                    </a:lnTo>
                    <a:lnTo>
                      <a:pt x="90" y="191"/>
                    </a:lnTo>
                    <a:lnTo>
                      <a:pt x="85" y="194"/>
                    </a:lnTo>
                    <a:lnTo>
                      <a:pt x="85" y="196"/>
                    </a:lnTo>
                    <a:lnTo>
                      <a:pt x="88" y="198"/>
                    </a:lnTo>
                    <a:lnTo>
                      <a:pt x="88" y="199"/>
                    </a:lnTo>
                    <a:lnTo>
                      <a:pt x="88" y="201"/>
                    </a:lnTo>
                    <a:lnTo>
                      <a:pt x="89" y="202"/>
                    </a:lnTo>
                    <a:lnTo>
                      <a:pt x="92" y="204"/>
                    </a:lnTo>
                    <a:lnTo>
                      <a:pt x="94" y="209"/>
                    </a:lnTo>
                    <a:lnTo>
                      <a:pt x="96" y="210"/>
                    </a:lnTo>
                    <a:lnTo>
                      <a:pt x="93" y="213"/>
                    </a:lnTo>
                    <a:lnTo>
                      <a:pt x="92" y="213"/>
                    </a:lnTo>
                    <a:lnTo>
                      <a:pt x="90" y="215"/>
                    </a:lnTo>
                    <a:lnTo>
                      <a:pt x="93" y="218"/>
                    </a:lnTo>
                    <a:lnTo>
                      <a:pt x="94" y="216"/>
                    </a:lnTo>
                    <a:lnTo>
                      <a:pt x="96" y="216"/>
                    </a:lnTo>
                    <a:lnTo>
                      <a:pt x="97" y="218"/>
                    </a:lnTo>
                    <a:lnTo>
                      <a:pt x="96" y="218"/>
                    </a:lnTo>
                    <a:lnTo>
                      <a:pt x="94" y="220"/>
                    </a:lnTo>
                    <a:lnTo>
                      <a:pt x="96" y="221"/>
                    </a:lnTo>
                    <a:lnTo>
                      <a:pt x="97" y="221"/>
                    </a:lnTo>
                    <a:lnTo>
                      <a:pt x="97" y="223"/>
                    </a:lnTo>
                    <a:lnTo>
                      <a:pt x="96" y="223"/>
                    </a:lnTo>
                    <a:lnTo>
                      <a:pt x="93" y="224"/>
                    </a:lnTo>
                    <a:lnTo>
                      <a:pt x="92" y="224"/>
                    </a:lnTo>
                    <a:lnTo>
                      <a:pt x="89" y="226"/>
                    </a:lnTo>
                    <a:lnTo>
                      <a:pt x="94" y="226"/>
                    </a:lnTo>
                    <a:lnTo>
                      <a:pt x="98" y="224"/>
                    </a:lnTo>
                    <a:lnTo>
                      <a:pt x="99" y="223"/>
                    </a:lnTo>
                    <a:lnTo>
                      <a:pt x="102" y="223"/>
                    </a:lnTo>
                    <a:lnTo>
                      <a:pt x="106" y="221"/>
                    </a:lnTo>
                    <a:lnTo>
                      <a:pt x="109" y="221"/>
                    </a:lnTo>
                    <a:lnTo>
                      <a:pt x="113" y="218"/>
                    </a:lnTo>
                    <a:lnTo>
                      <a:pt x="117" y="213"/>
                    </a:lnTo>
                    <a:lnTo>
                      <a:pt x="117" y="215"/>
                    </a:lnTo>
                    <a:lnTo>
                      <a:pt x="117" y="218"/>
                    </a:lnTo>
                    <a:lnTo>
                      <a:pt x="117" y="220"/>
                    </a:lnTo>
                    <a:lnTo>
                      <a:pt x="118" y="221"/>
                    </a:lnTo>
                    <a:lnTo>
                      <a:pt x="119" y="221"/>
                    </a:lnTo>
                    <a:lnTo>
                      <a:pt x="121" y="223"/>
                    </a:lnTo>
                    <a:lnTo>
                      <a:pt x="122" y="223"/>
                    </a:lnTo>
                    <a:lnTo>
                      <a:pt x="125" y="221"/>
                    </a:lnTo>
                    <a:lnTo>
                      <a:pt x="125" y="220"/>
                    </a:lnTo>
                    <a:lnTo>
                      <a:pt x="126" y="221"/>
                    </a:lnTo>
                    <a:lnTo>
                      <a:pt x="127" y="221"/>
                    </a:lnTo>
                    <a:lnTo>
                      <a:pt x="129" y="223"/>
                    </a:lnTo>
                    <a:lnTo>
                      <a:pt x="130" y="224"/>
                    </a:lnTo>
                    <a:lnTo>
                      <a:pt x="134" y="229"/>
                    </a:lnTo>
                    <a:lnTo>
                      <a:pt x="137" y="229"/>
                    </a:lnTo>
                    <a:lnTo>
                      <a:pt x="139" y="227"/>
                    </a:lnTo>
                    <a:lnTo>
                      <a:pt x="139" y="226"/>
                    </a:lnTo>
                    <a:lnTo>
                      <a:pt x="138" y="223"/>
                    </a:lnTo>
                    <a:lnTo>
                      <a:pt x="139" y="221"/>
                    </a:lnTo>
                    <a:lnTo>
                      <a:pt x="142" y="220"/>
                    </a:lnTo>
                    <a:lnTo>
                      <a:pt x="143" y="220"/>
                    </a:lnTo>
                    <a:lnTo>
                      <a:pt x="145" y="220"/>
                    </a:lnTo>
                    <a:lnTo>
                      <a:pt x="143" y="223"/>
                    </a:lnTo>
                    <a:lnTo>
                      <a:pt x="147" y="224"/>
                    </a:lnTo>
                    <a:lnTo>
                      <a:pt x="150" y="226"/>
                    </a:lnTo>
                    <a:lnTo>
                      <a:pt x="157" y="223"/>
                    </a:lnTo>
                    <a:lnTo>
                      <a:pt x="162" y="221"/>
                    </a:lnTo>
                    <a:lnTo>
                      <a:pt x="166" y="218"/>
                    </a:lnTo>
                    <a:lnTo>
                      <a:pt x="170" y="216"/>
                    </a:lnTo>
                    <a:lnTo>
                      <a:pt x="170" y="218"/>
                    </a:lnTo>
                    <a:lnTo>
                      <a:pt x="166" y="221"/>
                    </a:lnTo>
                    <a:lnTo>
                      <a:pt x="165" y="223"/>
                    </a:lnTo>
                    <a:lnTo>
                      <a:pt x="163" y="226"/>
                    </a:lnTo>
                    <a:lnTo>
                      <a:pt x="161" y="226"/>
                    </a:lnTo>
                    <a:lnTo>
                      <a:pt x="158" y="231"/>
                    </a:lnTo>
                    <a:lnTo>
                      <a:pt x="162" y="232"/>
                    </a:lnTo>
                    <a:lnTo>
                      <a:pt x="158" y="234"/>
                    </a:lnTo>
                    <a:lnTo>
                      <a:pt x="157" y="240"/>
                    </a:lnTo>
                    <a:lnTo>
                      <a:pt x="155" y="242"/>
                    </a:lnTo>
                    <a:lnTo>
                      <a:pt x="155" y="243"/>
                    </a:lnTo>
                    <a:lnTo>
                      <a:pt x="154" y="245"/>
                    </a:lnTo>
                    <a:lnTo>
                      <a:pt x="150" y="249"/>
                    </a:lnTo>
                    <a:lnTo>
                      <a:pt x="149" y="248"/>
                    </a:lnTo>
                    <a:lnTo>
                      <a:pt x="147" y="248"/>
                    </a:lnTo>
                    <a:lnTo>
                      <a:pt x="147" y="249"/>
                    </a:lnTo>
                    <a:lnTo>
                      <a:pt x="143" y="253"/>
                    </a:lnTo>
                    <a:lnTo>
                      <a:pt x="142" y="254"/>
                    </a:lnTo>
                    <a:lnTo>
                      <a:pt x="141" y="257"/>
                    </a:lnTo>
                    <a:lnTo>
                      <a:pt x="138" y="257"/>
                    </a:lnTo>
                    <a:lnTo>
                      <a:pt x="137" y="257"/>
                    </a:lnTo>
                    <a:lnTo>
                      <a:pt x="133" y="260"/>
                    </a:lnTo>
                    <a:lnTo>
                      <a:pt x="129" y="260"/>
                    </a:lnTo>
                    <a:lnTo>
                      <a:pt x="125" y="262"/>
                    </a:lnTo>
                    <a:lnTo>
                      <a:pt x="123" y="262"/>
                    </a:lnTo>
                    <a:lnTo>
                      <a:pt x="118" y="265"/>
                    </a:lnTo>
                    <a:lnTo>
                      <a:pt x="115" y="268"/>
                    </a:lnTo>
                    <a:lnTo>
                      <a:pt x="114" y="270"/>
                    </a:lnTo>
                    <a:lnTo>
                      <a:pt x="113" y="271"/>
                    </a:lnTo>
                    <a:lnTo>
                      <a:pt x="113" y="273"/>
                    </a:lnTo>
                    <a:lnTo>
                      <a:pt x="115" y="275"/>
                    </a:lnTo>
                    <a:lnTo>
                      <a:pt x="117" y="276"/>
                    </a:lnTo>
                    <a:lnTo>
                      <a:pt x="114" y="275"/>
                    </a:lnTo>
                    <a:lnTo>
                      <a:pt x="113" y="275"/>
                    </a:lnTo>
                    <a:lnTo>
                      <a:pt x="110" y="275"/>
                    </a:lnTo>
                    <a:lnTo>
                      <a:pt x="109" y="275"/>
                    </a:lnTo>
                    <a:lnTo>
                      <a:pt x="107" y="275"/>
                    </a:lnTo>
                    <a:lnTo>
                      <a:pt x="106" y="273"/>
                    </a:lnTo>
                    <a:lnTo>
                      <a:pt x="107" y="273"/>
                    </a:lnTo>
                    <a:lnTo>
                      <a:pt x="107" y="271"/>
                    </a:lnTo>
                    <a:lnTo>
                      <a:pt x="105" y="271"/>
                    </a:lnTo>
                    <a:lnTo>
                      <a:pt x="102" y="271"/>
                    </a:lnTo>
                    <a:lnTo>
                      <a:pt x="101" y="271"/>
                    </a:lnTo>
                    <a:lnTo>
                      <a:pt x="99" y="273"/>
                    </a:lnTo>
                    <a:lnTo>
                      <a:pt x="96" y="273"/>
                    </a:lnTo>
                    <a:lnTo>
                      <a:pt x="89" y="276"/>
                    </a:lnTo>
                    <a:lnTo>
                      <a:pt x="85" y="279"/>
                    </a:lnTo>
                    <a:lnTo>
                      <a:pt x="84" y="281"/>
                    </a:lnTo>
                    <a:lnTo>
                      <a:pt x="82" y="281"/>
                    </a:lnTo>
                    <a:lnTo>
                      <a:pt x="82" y="282"/>
                    </a:lnTo>
                    <a:lnTo>
                      <a:pt x="78" y="284"/>
                    </a:lnTo>
                    <a:lnTo>
                      <a:pt x="78" y="286"/>
                    </a:lnTo>
                    <a:lnTo>
                      <a:pt x="77" y="286"/>
                    </a:lnTo>
                    <a:lnTo>
                      <a:pt x="76" y="286"/>
                    </a:lnTo>
                    <a:lnTo>
                      <a:pt x="74" y="286"/>
                    </a:lnTo>
                    <a:lnTo>
                      <a:pt x="72" y="287"/>
                    </a:lnTo>
                    <a:lnTo>
                      <a:pt x="70" y="287"/>
                    </a:lnTo>
                    <a:lnTo>
                      <a:pt x="69" y="287"/>
                    </a:lnTo>
                    <a:lnTo>
                      <a:pt x="69" y="289"/>
                    </a:lnTo>
                    <a:lnTo>
                      <a:pt x="70" y="289"/>
                    </a:lnTo>
                    <a:lnTo>
                      <a:pt x="72" y="290"/>
                    </a:lnTo>
                    <a:lnTo>
                      <a:pt x="70" y="292"/>
                    </a:lnTo>
                    <a:lnTo>
                      <a:pt x="72" y="292"/>
                    </a:lnTo>
                    <a:lnTo>
                      <a:pt x="73" y="292"/>
                    </a:lnTo>
                    <a:lnTo>
                      <a:pt x="74" y="290"/>
                    </a:lnTo>
                    <a:lnTo>
                      <a:pt x="73" y="287"/>
                    </a:lnTo>
                    <a:lnTo>
                      <a:pt x="74" y="289"/>
                    </a:lnTo>
                    <a:lnTo>
                      <a:pt x="76" y="290"/>
                    </a:lnTo>
                    <a:lnTo>
                      <a:pt x="77" y="290"/>
                    </a:lnTo>
                    <a:lnTo>
                      <a:pt x="82" y="289"/>
                    </a:lnTo>
                    <a:lnTo>
                      <a:pt x="81" y="286"/>
                    </a:lnTo>
                    <a:lnTo>
                      <a:pt x="84" y="286"/>
                    </a:lnTo>
                    <a:lnTo>
                      <a:pt x="84" y="287"/>
                    </a:lnTo>
                    <a:lnTo>
                      <a:pt x="84" y="289"/>
                    </a:lnTo>
                    <a:lnTo>
                      <a:pt x="85" y="289"/>
                    </a:lnTo>
                    <a:lnTo>
                      <a:pt x="86" y="289"/>
                    </a:lnTo>
                    <a:lnTo>
                      <a:pt x="88" y="289"/>
                    </a:lnTo>
                    <a:lnTo>
                      <a:pt x="89" y="287"/>
                    </a:lnTo>
                    <a:lnTo>
                      <a:pt x="90" y="287"/>
                    </a:lnTo>
                    <a:lnTo>
                      <a:pt x="92" y="286"/>
                    </a:lnTo>
                    <a:lnTo>
                      <a:pt x="93" y="284"/>
                    </a:lnTo>
                    <a:lnTo>
                      <a:pt x="94" y="282"/>
                    </a:lnTo>
                    <a:lnTo>
                      <a:pt x="96" y="279"/>
                    </a:lnTo>
                    <a:lnTo>
                      <a:pt x="97" y="279"/>
                    </a:lnTo>
                    <a:lnTo>
                      <a:pt x="99" y="279"/>
                    </a:lnTo>
                    <a:lnTo>
                      <a:pt x="99" y="281"/>
                    </a:lnTo>
                    <a:lnTo>
                      <a:pt x="98" y="282"/>
                    </a:lnTo>
                    <a:lnTo>
                      <a:pt x="102" y="282"/>
                    </a:lnTo>
                    <a:lnTo>
                      <a:pt x="106" y="281"/>
                    </a:lnTo>
                    <a:lnTo>
                      <a:pt x="110" y="281"/>
                    </a:lnTo>
                    <a:lnTo>
                      <a:pt x="110" y="279"/>
                    </a:lnTo>
                    <a:lnTo>
                      <a:pt x="111" y="279"/>
                    </a:lnTo>
                    <a:lnTo>
                      <a:pt x="113" y="281"/>
                    </a:lnTo>
                    <a:lnTo>
                      <a:pt x="114" y="279"/>
                    </a:lnTo>
                    <a:lnTo>
                      <a:pt x="114" y="278"/>
                    </a:lnTo>
                    <a:lnTo>
                      <a:pt x="115" y="278"/>
                    </a:lnTo>
                    <a:lnTo>
                      <a:pt x="118" y="278"/>
                    </a:lnTo>
                    <a:lnTo>
                      <a:pt x="119" y="276"/>
                    </a:lnTo>
                    <a:lnTo>
                      <a:pt x="121" y="276"/>
                    </a:lnTo>
                    <a:lnTo>
                      <a:pt x="122" y="276"/>
                    </a:lnTo>
                    <a:lnTo>
                      <a:pt x="123" y="275"/>
                    </a:lnTo>
                    <a:lnTo>
                      <a:pt x="125" y="275"/>
                    </a:lnTo>
                    <a:lnTo>
                      <a:pt x="126" y="276"/>
                    </a:lnTo>
                    <a:lnTo>
                      <a:pt x="126" y="278"/>
                    </a:lnTo>
                    <a:lnTo>
                      <a:pt x="125" y="279"/>
                    </a:lnTo>
                    <a:lnTo>
                      <a:pt x="126" y="279"/>
                    </a:lnTo>
                    <a:lnTo>
                      <a:pt x="129" y="276"/>
                    </a:lnTo>
                    <a:lnTo>
                      <a:pt x="129" y="275"/>
                    </a:lnTo>
                    <a:lnTo>
                      <a:pt x="130" y="275"/>
                    </a:lnTo>
                    <a:lnTo>
                      <a:pt x="135" y="275"/>
                    </a:lnTo>
                    <a:lnTo>
                      <a:pt x="138" y="271"/>
                    </a:lnTo>
                    <a:lnTo>
                      <a:pt x="141" y="271"/>
                    </a:lnTo>
                    <a:lnTo>
                      <a:pt x="141" y="270"/>
                    </a:lnTo>
                    <a:lnTo>
                      <a:pt x="141" y="268"/>
                    </a:lnTo>
                    <a:lnTo>
                      <a:pt x="138" y="268"/>
                    </a:lnTo>
                    <a:lnTo>
                      <a:pt x="137" y="267"/>
                    </a:lnTo>
                    <a:lnTo>
                      <a:pt x="135" y="265"/>
                    </a:lnTo>
                    <a:lnTo>
                      <a:pt x="134" y="264"/>
                    </a:lnTo>
                    <a:lnTo>
                      <a:pt x="135" y="264"/>
                    </a:lnTo>
                    <a:lnTo>
                      <a:pt x="137" y="265"/>
                    </a:lnTo>
                    <a:lnTo>
                      <a:pt x="138" y="267"/>
                    </a:lnTo>
                    <a:lnTo>
                      <a:pt x="141" y="267"/>
                    </a:lnTo>
                    <a:lnTo>
                      <a:pt x="145" y="264"/>
                    </a:lnTo>
                    <a:lnTo>
                      <a:pt x="147" y="264"/>
                    </a:lnTo>
                    <a:lnTo>
                      <a:pt x="153" y="264"/>
                    </a:lnTo>
                    <a:lnTo>
                      <a:pt x="154" y="262"/>
                    </a:lnTo>
                    <a:lnTo>
                      <a:pt x="153" y="262"/>
                    </a:lnTo>
                    <a:lnTo>
                      <a:pt x="150" y="262"/>
                    </a:lnTo>
                    <a:lnTo>
                      <a:pt x="151" y="262"/>
                    </a:lnTo>
                    <a:lnTo>
                      <a:pt x="154" y="260"/>
                    </a:lnTo>
                    <a:lnTo>
                      <a:pt x="155" y="260"/>
                    </a:lnTo>
                    <a:lnTo>
                      <a:pt x="158" y="260"/>
                    </a:lnTo>
                    <a:lnTo>
                      <a:pt x="158" y="259"/>
                    </a:lnTo>
                    <a:lnTo>
                      <a:pt x="158" y="257"/>
                    </a:lnTo>
                    <a:lnTo>
                      <a:pt x="161" y="257"/>
                    </a:lnTo>
                    <a:lnTo>
                      <a:pt x="163" y="257"/>
                    </a:lnTo>
                    <a:lnTo>
                      <a:pt x="167" y="256"/>
                    </a:lnTo>
                    <a:lnTo>
                      <a:pt x="167" y="254"/>
                    </a:lnTo>
                    <a:lnTo>
                      <a:pt x="169" y="256"/>
                    </a:lnTo>
                    <a:lnTo>
                      <a:pt x="170" y="254"/>
                    </a:lnTo>
                    <a:lnTo>
                      <a:pt x="171" y="254"/>
                    </a:lnTo>
                    <a:lnTo>
                      <a:pt x="174" y="253"/>
                    </a:lnTo>
                    <a:lnTo>
                      <a:pt x="175" y="251"/>
                    </a:lnTo>
                    <a:lnTo>
                      <a:pt x="175" y="249"/>
                    </a:lnTo>
                    <a:lnTo>
                      <a:pt x="174" y="249"/>
                    </a:lnTo>
                    <a:lnTo>
                      <a:pt x="173" y="249"/>
                    </a:lnTo>
                    <a:lnTo>
                      <a:pt x="174" y="248"/>
                    </a:lnTo>
                    <a:lnTo>
                      <a:pt x="179" y="246"/>
                    </a:lnTo>
                    <a:lnTo>
                      <a:pt x="181" y="245"/>
                    </a:lnTo>
                    <a:lnTo>
                      <a:pt x="185" y="245"/>
                    </a:lnTo>
                    <a:lnTo>
                      <a:pt x="185" y="243"/>
                    </a:lnTo>
                    <a:lnTo>
                      <a:pt x="186" y="243"/>
                    </a:lnTo>
                    <a:lnTo>
                      <a:pt x="186" y="242"/>
                    </a:lnTo>
                    <a:lnTo>
                      <a:pt x="187" y="242"/>
                    </a:lnTo>
                    <a:lnTo>
                      <a:pt x="190" y="242"/>
                    </a:lnTo>
                    <a:lnTo>
                      <a:pt x="191" y="240"/>
                    </a:lnTo>
                    <a:lnTo>
                      <a:pt x="193" y="240"/>
                    </a:lnTo>
                    <a:lnTo>
                      <a:pt x="194" y="238"/>
                    </a:lnTo>
                    <a:lnTo>
                      <a:pt x="195" y="238"/>
                    </a:lnTo>
                    <a:lnTo>
                      <a:pt x="195" y="237"/>
                    </a:lnTo>
                    <a:lnTo>
                      <a:pt x="199" y="235"/>
                    </a:lnTo>
                    <a:lnTo>
                      <a:pt x="203" y="235"/>
                    </a:lnTo>
                    <a:lnTo>
                      <a:pt x="205" y="234"/>
                    </a:lnTo>
                    <a:lnTo>
                      <a:pt x="206" y="234"/>
                    </a:lnTo>
                    <a:lnTo>
                      <a:pt x="210" y="234"/>
                    </a:lnTo>
                    <a:lnTo>
                      <a:pt x="210" y="232"/>
                    </a:lnTo>
                    <a:lnTo>
                      <a:pt x="207" y="231"/>
                    </a:lnTo>
                    <a:lnTo>
                      <a:pt x="210" y="231"/>
                    </a:lnTo>
                    <a:lnTo>
                      <a:pt x="210" y="229"/>
                    </a:lnTo>
                    <a:lnTo>
                      <a:pt x="210" y="227"/>
                    </a:lnTo>
                    <a:lnTo>
                      <a:pt x="211" y="227"/>
                    </a:lnTo>
                    <a:lnTo>
                      <a:pt x="214" y="226"/>
                    </a:lnTo>
                    <a:lnTo>
                      <a:pt x="218" y="224"/>
                    </a:lnTo>
                    <a:lnTo>
                      <a:pt x="220" y="223"/>
                    </a:lnTo>
                    <a:lnTo>
                      <a:pt x="220" y="221"/>
                    </a:lnTo>
                    <a:lnTo>
                      <a:pt x="219" y="220"/>
                    </a:lnTo>
                    <a:lnTo>
                      <a:pt x="215" y="220"/>
                    </a:lnTo>
                    <a:lnTo>
                      <a:pt x="215" y="218"/>
                    </a:lnTo>
                    <a:lnTo>
                      <a:pt x="212" y="218"/>
                    </a:lnTo>
                    <a:lnTo>
                      <a:pt x="209" y="218"/>
                    </a:lnTo>
                    <a:lnTo>
                      <a:pt x="207" y="218"/>
                    </a:lnTo>
                    <a:lnTo>
                      <a:pt x="210" y="213"/>
                    </a:lnTo>
                    <a:lnTo>
                      <a:pt x="210" y="212"/>
                    </a:lnTo>
                    <a:lnTo>
                      <a:pt x="214" y="212"/>
                    </a:lnTo>
                    <a:lnTo>
                      <a:pt x="215" y="210"/>
                    </a:lnTo>
                    <a:lnTo>
                      <a:pt x="216" y="209"/>
                    </a:lnTo>
                    <a:lnTo>
                      <a:pt x="216" y="207"/>
                    </a:lnTo>
                    <a:lnTo>
                      <a:pt x="218" y="207"/>
                    </a:lnTo>
                    <a:lnTo>
                      <a:pt x="219" y="205"/>
                    </a:lnTo>
                    <a:lnTo>
                      <a:pt x="220" y="205"/>
                    </a:lnTo>
                    <a:lnTo>
                      <a:pt x="220" y="207"/>
                    </a:lnTo>
                    <a:lnTo>
                      <a:pt x="223" y="207"/>
                    </a:lnTo>
                    <a:lnTo>
                      <a:pt x="226" y="205"/>
                    </a:lnTo>
                    <a:lnTo>
                      <a:pt x="226" y="204"/>
                    </a:lnTo>
                    <a:lnTo>
                      <a:pt x="223" y="204"/>
                    </a:lnTo>
                    <a:lnTo>
                      <a:pt x="224" y="204"/>
                    </a:lnTo>
                    <a:lnTo>
                      <a:pt x="228" y="204"/>
                    </a:lnTo>
                    <a:lnTo>
                      <a:pt x="231" y="201"/>
                    </a:lnTo>
                    <a:lnTo>
                      <a:pt x="230" y="199"/>
                    </a:lnTo>
                    <a:lnTo>
                      <a:pt x="224" y="196"/>
                    </a:lnTo>
                    <a:lnTo>
                      <a:pt x="227" y="196"/>
                    </a:lnTo>
                    <a:lnTo>
                      <a:pt x="228" y="198"/>
                    </a:lnTo>
                    <a:lnTo>
                      <a:pt x="232" y="198"/>
                    </a:lnTo>
                    <a:lnTo>
                      <a:pt x="236" y="194"/>
                    </a:lnTo>
                    <a:lnTo>
                      <a:pt x="239" y="191"/>
                    </a:lnTo>
                    <a:lnTo>
                      <a:pt x="244" y="187"/>
                    </a:lnTo>
                    <a:lnTo>
                      <a:pt x="244" y="185"/>
                    </a:lnTo>
                    <a:lnTo>
                      <a:pt x="254" y="182"/>
                    </a:lnTo>
                    <a:lnTo>
                      <a:pt x="260" y="179"/>
                    </a:lnTo>
                    <a:lnTo>
                      <a:pt x="260" y="177"/>
                    </a:lnTo>
                    <a:lnTo>
                      <a:pt x="260" y="176"/>
                    </a:lnTo>
                    <a:lnTo>
                      <a:pt x="260" y="174"/>
                    </a:lnTo>
                    <a:lnTo>
                      <a:pt x="262" y="172"/>
                    </a:lnTo>
                    <a:lnTo>
                      <a:pt x="263" y="171"/>
                    </a:lnTo>
                    <a:lnTo>
                      <a:pt x="267" y="166"/>
                    </a:lnTo>
                    <a:lnTo>
                      <a:pt x="267" y="165"/>
                    </a:lnTo>
                    <a:lnTo>
                      <a:pt x="267" y="163"/>
                    </a:lnTo>
                    <a:lnTo>
                      <a:pt x="268" y="162"/>
                    </a:lnTo>
                    <a:lnTo>
                      <a:pt x="270" y="162"/>
                    </a:lnTo>
                    <a:lnTo>
                      <a:pt x="270" y="163"/>
                    </a:lnTo>
                    <a:lnTo>
                      <a:pt x="268" y="169"/>
                    </a:lnTo>
                    <a:lnTo>
                      <a:pt x="267" y="171"/>
                    </a:lnTo>
                    <a:lnTo>
                      <a:pt x="263" y="174"/>
                    </a:lnTo>
                    <a:lnTo>
                      <a:pt x="263" y="177"/>
                    </a:lnTo>
                    <a:lnTo>
                      <a:pt x="262" y="179"/>
                    </a:lnTo>
                    <a:lnTo>
                      <a:pt x="264" y="179"/>
                    </a:lnTo>
                    <a:lnTo>
                      <a:pt x="270" y="179"/>
                    </a:lnTo>
                    <a:lnTo>
                      <a:pt x="275" y="176"/>
                    </a:lnTo>
                    <a:lnTo>
                      <a:pt x="279" y="174"/>
                    </a:lnTo>
                    <a:lnTo>
                      <a:pt x="282" y="174"/>
                    </a:lnTo>
                    <a:lnTo>
                      <a:pt x="279" y="176"/>
                    </a:lnTo>
                    <a:lnTo>
                      <a:pt x="278" y="177"/>
                    </a:lnTo>
                    <a:lnTo>
                      <a:pt x="275" y="177"/>
                    </a:lnTo>
                    <a:lnTo>
                      <a:pt x="274" y="179"/>
                    </a:lnTo>
                    <a:lnTo>
                      <a:pt x="271" y="180"/>
                    </a:lnTo>
                    <a:lnTo>
                      <a:pt x="271" y="182"/>
                    </a:lnTo>
                    <a:lnTo>
                      <a:pt x="272" y="183"/>
                    </a:lnTo>
                    <a:lnTo>
                      <a:pt x="280" y="183"/>
                    </a:lnTo>
                    <a:lnTo>
                      <a:pt x="286" y="185"/>
                    </a:lnTo>
                    <a:lnTo>
                      <a:pt x="274" y="185"/>
                    </a:lnTo>
                    <a:lnTo>
                      <a:pt x="270" y="185"/>
                    </a:lnTo>
                    <a:lnTo>
                      <a:pt x="267" y="185"/>
                    </a:lnTo>
                    <a:lnTo>
                      <a:pt x="266" y="183"/>
                    </a:lnTo>
                    <a:lnTo>
                      <a:pt x="263" y="183"/>
                    </a:lnTo>
                    <a:lnTo>
                      <a:pt x="262" y="185"/>
                    </a:lnTo>
                    <a:lnTo>
                      <a:pt x="259" y="187"/>
                    </a:lnTo>
                    <a:lnTo>
                      <a:pt x="251" y="188"/>
                    </a:lnTo>
                    <a:lnTo>
                      <a:pt x="251" y="190"/>
                    </a:lnTo>
                    <a:lnTo>
                      <a:pt x="251" y="191"/>
                    </a:lnTo>
                    <a:lnTo>
                      <a:pt x="251" y="194"/>
                    </a:lnTo>
                    <a:lnTo>
                      <a:pt x="251" y="196"/>
                    </a:lnTo>
                    <a:lnTo>
                      <a:pt x="250" y="198"/>
                    </a:lnTo>
                    <a:lnTo>
                      <a:pt x="247" y="199"/>
                    </a:lnTo>
                    <a:lnTo>
                      <a:pt x="246" y="201"/>
                    </a:lnTo>
                    <a:lnTo>
                      <a:pt x="246" y="202"/>
                    </a:lnTo>
                    <a:lnTo>
                      <a:pt x="244" y="204"/>
                    </a:lnTo>
                    <a:lnTo>
                      <a:pt x="243" y="205"/>
                    </a:lnTo>
                    <a:lnTo>
                      <a:pt x="244" y="207"/>
                    </a:lnTo>
                    <a:lnTo>
                      <a:pt x="248" y="209"/>
                    </a:lnTo>
                    <a:lnTo>
                      <a:pt x="255" y="205"/>
                    </a:lnTo>
                    <a:lnTo>
                      <a:pt x="256" y="205"/>
                    </a:lnTo>
                    <a:lnTo>
                      <a:pt x="255" y="207"/>
                    </a:lnTo>
                    <a:lnTo>
                      <a:pt x="254" y="209"/>
                    </a:lnTo>
                    <a:lnTo>
                      <a:pt x="252" y="210"/>
                    </a:lnTo>
                    <a:lnTo>
                      <a:pt x="251" y="210"/>
                    </a:lnTo>
                    <a:lnTo>
                      <a:pt x="250" y="210"/>
                    </a:lnTo>
                    <a:lnTo>
                      <a:pt x="251" y="212"/>
                    </a:lnTo>
                    <a:lnTo>
                      <a:pt x="248" y="210"/>
                    </a:lnTo>
                    <a:lnTo>
                      <a:pt x="247" y="210"/>
                    </a:lnTo>
                    <a:lnTo>
                      <a:pt x="246" y="212"/>
                    </a:lnTo>
                    <a:lnTo>
                      <a:pt x="244" y="210"/>
                    </a:lnTo>
                    <a:lnTo>
                      <a:pt x="243" y="212"/>
                    </a:lnTo>
                    <a:lnTo>
                      <a:pt x="244" y="213"/>
                    </a:lnTo>
                    <a:lnTo>
                      <a:pt x="242" y="213"/>
                    </a:lnTo>
                    <a:lnTo>
                      <a:pt x="242" y="215"/>
                    </a:lnTo>
                    <a:lnTo>
                      <a:pt x="244" y="215"/>
                    </a:lnTo>
                    <a:lnTo>
                      <a:pt x="246" y="216"/>
                    </a:lnTo>
                    <a:lnTo>
                      <a:pt x="248" y="215"/>
                    </a:lnTo>
                    <a:lnTo>
                      <a:pt x="254" y="215"/>
                    </a:lnTo>
                    <a:lnTo>
                      <a:pt x="252" y="213"/>
                    </a:lnTo>
                    <a:lnTo>
                      <a:pt x="254" y="213"/>
                    </a:lnTo>
                    <a:lnTo>
                      <a:pt x="255" y="213"/>
                    </a:lnTo>
                    <a:lnTo>
                      <a:pt x="258" y="215"/>
                    </a:lnTo>
                    <a:lnTo>
                      <a:pt x="260" y="212"/>
                    </a:lnTo>
                    <a:lnTo>
                      <a:pt x="263" y="210"/>
                    </a:lnTo>
                    <a:lnTo>
                      <a:pt x="264" y="210"/>
                    </a:lnTo>
                    <a:lnTo>
                      <a:pt x="266" y="209"/>
                    </a:lnTo>
                    <a:lnTo>
                      <a:pt x="266" y="210"/>
                    </a:lnTo>
                    <a:lnTo>
                      <a:pt x="266" y="213"/>
                    </a:lnTo>
                    <a:lnTo>
                      <a:pt x="268" y="209"/>
                    </a:lnTo>
                    <a:lnTo>
                      <a:pt x="268" y="207"/>
                    </a:lnTo>
                    <a:lnTo>
                      <a:pt x="272" y="207"/>
                    </a:lnTo>
                    <a:lnTo>
                      <a:pt x="274" y="207"/>
                    </a:lnTo>
                    <a:lnTo>
                      <a:pt x="275" y="205"/>
                    </a:lnTo>
                    <a:lnTo>
                      <a:pt x="275" y="204"/>
                    </a:lnTo>
                    <a:lnTo>
                      <a:pt x="275" y="202"/>
                    </a:lnTo>
                    <a:lnTo>
                      <a:pt x="276" y="204"/>
                    </a:lnTo>
                    <a:lnTo>
                      <a:pt x="278" y="207"/>
                    </a:lnTo>
                    <a:lnTo>
                      <a:pt x="278" y="204"/>
                    </a:lnTo>
                    <a:lnTo>
                      <a:pt x="278" y="202"/>
                    </a:lnTo>
                    <a:lnTo>
                      <a:pt x="279" y="201"/>
                    </a:lnTo>
                    <a:lnTo>
                      <a:pt x="279" y="199"/>
                    </a:lnTo>
                    <a:lnTo>
                      <a:pt x="280" y="202"/>
                    </a:lnTo>
                    <a:lnTo>
                      <a:pt x="282" y="201"/>
                    </a:lnTo>
                    <a:lnTo>
                      <a:pt x="283" y="201"/>
                    </a:lnTo>
                    <a:lnTo>
                      <a:pt x="284" y="202"/>
                    </a:lnTo>
                    <a:lnTo>
                      <a:pt x="290" y="202"/>
                    </a:lnTo>
                    <a:lnTo>
                      <a:pt x="292" y="201"/>
                    </a:lnTo>
                    <a:lnTo>
                      <a:pt x="294" y="201"/>
                    </a:lnTo>
                    <a:lnTo>
                      <a:pt x="295" y="199"/>
                    </a:lnTo>
                    <a:lnTo>
                      <a:pt x="298" y="199"/>
                    </a:lnTo>
                    <a:lnTo>
                      <a:pt x="299" y="198"/>
                    </a:lnTo>
                    <a:lnTo>
                      <a:pt x="298" y="198"/>
                    </a:lnTo>
                    <a:lnTo>
                      <a:pt x="296" y="196"/>
                    </a:lnTo>
                    <a:lnTo>
                      <a:pt x="295" y="198"/>
                    </a:lnTo>
                    <a:lnTo>
                      <a:pt x="296" y="194"/>
                    </a:lnTo>
                    <a:lnTo>
                      <a:pt x="299" y="194"/>
                    </a:lnTo>
                    <a:lnTo>
                      <a:pt x="300" y="193"/>
                    </a:lnTo>
                    <a:lnTo>
                      <a:pt x="300" y="191"/>
                    </a:lnTo>
                    <a:lnTo>
                      <a:pt x="299" y="191"/>
                    </a:lnTo>
                    <a:lnTo>
                      <a:pt x="296" y="193"/>
                    </a:lnTo>
                    <a:lnTo>
                      <a:pt x="295" y="193"/>
                    </a:lnTo>
                    <a:lnTo>
                      <a:pt x="292" y="193"/>
                    </a:lnTo>
                    <a:lnTo>
                      <a:pt x="292" y="191"/>
                    </a:lnTo>
                    <a:lnTo>
                      <a:pt x="295" y="191"/>
                    </a:lnTo>
                    <a:lnTo>
                      <a:pt x="296" y="190"/>
                    </a:lnTo>
                    <a:lnTo>
                      <a:pt x="298" y="188"/>
                    </a:lnTo>
                    <a:lnTo>
                      <a:pt x="295" y="190"/>
                    </a:lnTo>
                    <a:lnTo>
                      <a:pt x="295" y="188"/>
                    </a:lnTo>
                    <a:lnTo>
                      <a:pt x="292" y="188"/>
                    </a:lnTo>
                    <a:lnTo>
                      <a:pt x="291" y="187"/>
                    </a:lnTo>
                    <a:lnTo>
                      <a:pt x="292" y="187"/>
                    </a:lnTo>
                    <a:lnTo>
                      <a:pt x="295" y="185"/>
                    </a:lnTo>
                    <a:lnTo>
                      <a:pt x="298" y="183"/>
                    </a:lnTo>
                    <a:lnTo>
                      <a:pt x="295" y="183"/>
                    </a:lnTo>
                    <a:lnTo>
                      <a:pt x="296" y="182"/>
                    </a:lnTo>
                    <a:lnTo>
                      <a:pt x="298" y="182"/>
                    </a:lnTo>
                    <a:lnTo>
                      <a:pt x="299" y="183"/>
                    </a:lnTo>
                    <a:lnTo>
                      <a:pt x="300" y="182"/>
                    </a:lnTo>
                    <a:lnTo>
                      <a:pt x="302" y="180"/>
                    </a:lnTo>
                    <a:lnTo>
                      <a:pt x="304" y="179"/>
                    </a:lnTo>
                    <a:lnTo>
                      <a:pt x="304" y="180"/>
                    </a:lnTo>
                    <a:lnTo>
                      <a:pt x="302" y="183"/>
                    </a:lnTo>
                    <a:lnTo>
                      <a:pt x="300" y="185"/>
                    </a:lnTo>
                    <a:lnTo>
                      <a:pt x="302" y="185"/>
                    </a:lnTo>
                    <a:lnTo>
                      <a:pt x="304" y="185"/>
                    </a:lnTo>
                    <a:lnTo>
                      <a:pt x="306" y="185"/>
                    </a:lnTo>
                    <a:lnTo>
                      <a:pt x="306" y="182"/>
                    </a:lnTo>
                    <a:lnTo>
                      <a:pt x="306" y="180"/>
                    </a:lnTo>
                    <a:lnTo>
                      <a:pt x="307" y="183"/>
                    </a:lnTo>
                    <a:lnTo>
                      <a:pt x="310" y="183"/>
                    </a:lnTo>
                    <a:lnTo>
                      <a:pt x="314" y="183"/>
                    </a:lnTo>
                    <a:lnTo>
                      <a:pt x="315" y="183"/>
                    </a:lnTo>
                    <a:lnTo>
                      <a:pt x="318" y="183"/>
                    </a:lnTo>
                    <a:lnTo>
                      <a:pt x="320" y="182"/>
                    </a:lnTo>
                    <a:lnTo>
                      <a:pt x="323" y="182"/>
                    </a:lnTo>
                    <a:lnTo>
                      <a:pt x="327" y="182"/>
                    </a:lnTo>
                    <a:lnTo>
                      <a:pt x="325" y="182"/>
                    </a:lnTo>
                    <a:lnTo>
                      <a:pt x="322" y="182"/>
                    </a:lnTo>
                    <a:lnTo>
                      <a:pt x="322" y="183"/>
                    </a:lnTo>
                    <a:lnTo>
                      <a:pt x="322" y="185"/>
                    </a:lnTo>
                    <a:lnTo>
                      <a:pt x="322" y="187"/>
                    </a:lnTo>
                    <a:lnTo>
                      <a:pt x="323" y="187"/>
                    </a:lnTo>
                    <a:lnTo>
                      <a:pt x="328" y="185"/>
                    </a:lnTo>
                    <a:lnTo>
                      <a:pt x="328" y="187"/>
                    </a:lnTo>
                    <a:lnTo>
                      <a:pt x="324" y="188"/>
                    </a:lnTo>
                    <a:lnTo>
                      <a:pt x="320" y="188"/>
                    </a:lnTo>
                    <a:lnTo>
                      <a:pt x="324" y="188"/>
                    </a:lnTo>
                    <a:lnTo>
                      <a:pt x="327" y="188"/>
                    </a:lnTo>
                    <a:lnTo>
                      <a:pt x="329" y="187"/>
                    </a:lnTo>
                    <a:lnTo>
                      <a:pt x="331" y="187"/>
                    </a:lnTo>
                    <a:lnTo>
                      <a:pt x="327" y="190"/>
                    </a:lnTo>
                    <a:lnTo>
                      <a:pt x="331" y="190"/>
                    </a:lnTo>
                    <a:lnTo>
                      <a:pt x="332" y="190"/>
                    </a:lnTo>
                    <a:lnTo>
                      <a:pt x="335" y="190"/>
                    </a:lnTo>
                    <a:lnTo>
                      <a:pt x="336" y="190"/>
                    </a:lnTo>
                    <a:lnTo>
                      <a:pt x="333" y="191"/>
                    </a:lnTo>
                    <a:lnTo>
                      <a:pt x="336" y="193"/>
                    </a:lnTo>
                    <a:lnTo>
                      <a:pt x="340" y="194"/>
                    </a:lnTo>
                    <a:lnTo>
                      <a:pt x="341" y="196"/>
                    </a:lnTo>
                    <a:lnTo>
                      <a:pt x="344" y="196"/>
                    </a:lnTo>
                    <a:lnTo>
                      <a:pt x="344" y="194"/>
                    </a:lnTo>
                    <a:lnTo>
                      <a:pt x="344" y="193"/>
                    </a:lnTo>
                    <a:lnTo>
                      <a:pt x="345" y="193"/>
                    </a:lnTo>
                    <a:lnTo>
                      <a:pt x="347" y="193"/>
                    </a:lnTo>
                    <a:lnTo>
                      <a:pt x="348" y="193"/>
                    </a:lnTo>
                    <a:lnTo>
                      <a:pt x="348" y="194"/>
                    </a:lnTo>
                    <a:lnTo>
                      <a:pt x="348" y="196"/>
                    </a:lnTo>
                    <a:lnTo>
                      <a:pt x="351" y="196"/>
                    </a:lnTo>
                    <a:lnTo>
                      <a:pt x="352" y="198"/>
                    </a:lnTo>
                    <a:lnTo>
                      <a:pt x="353" y="198"/>
                    </a:lnTo>
                    <a:lnTo>
                      <a:pt x="356" y="198"/>
                    </a:lnTo>
                    <a:lnTo>
                      <a:pt x="357" y="198"/>
                    </a:lnTo>
                    <a:lnTo>
                      <a:pt x="359" y="199"/>
                    </a:lnTo>
                    <a:lnTo>
                      <a:pt x="360" y="199"/>
                    </a:lnTo>
                    <a:lnTo>
                      <a:pt x="360" y="201"/>
                    </a:lnTo>
                    <a:lnTo>
                      <a:pt x="361" y="201"/>
                    </a:lnTo>
                    <a:lnTo>
                      <a:pt x="363" y="202"/>
                    </a:lnTo>
                    <a:lnTo>
                      <a:pt x="367" y="201"/>
                    </a:lnTo>
                    <a:lnTo>
                      <a:pt x="376" y="201"/>
                    </a:lnTo>
                    <a:lnTo>
                      <a:pt x="376" y="199"/>
                    </a:lnTo>
                    <a:lnTo>
                      <a:pt x="379" y="201"/>
                    </a:lnTo>
                    <a:lnTo>
                      <a:pt x="380" y="199"/>
                    </a:lnTo>
                    <a:lnTo>
                      <a:pt x="384" y="201"/>
                    </a:lnTo>
                    <a:lnTo>
                      <a:pt x="385" y="201"/>
                    </a:lnTo>
                    <a:lnTo>
                      <a:pt x="395" y="202"/>
                    </a:lnTo>
                    <a:lnTo>
                      <a:pt x="396" y="202"/>
                    </a:lnTo>
                    <a:lnTo>
                      <a:pt x="400" y="201"/>
                    </a:lnTo>
                    <a:lnTo>
                      <a:pt x="403" y="202"/>
                    </a:lnTo>
                    <a:lnTo>
                      <a:pt x="400" y="202"/>
                    </a:lnTo>
                    <a:lnTo>
                      <a:pt x="400" y="204"/>
                    </a:lnTo>
                    <a:lnTo>
                      <a:pt x="401" y="204"/>
                    </a:lnTo>
                    <a:lnTo>
                      <a:pt x="407" y="205"/>
                    </a:lnTo>
                    <a:lnTo>
                      <a:pt x="412" y="205"/>
                    </a:lnTo>
                    <a:lnTo>
                      <a:pt x="417" y="207"/>
                    </a:lnTo>
                    <a:lnTo>
                      <a:pt x="423" y="205"/>
                    </a:lnTo>
                    <a:lnTo>
                      <a:pt x="427" y="202"/>
                    </a:lnTo>
                    <a:lnTo>
                      <a:pt x="428" y="201"/>
                    </a:lnTo>
                    <a:lnTo>
                      <a:pt x="429" y="201"/>
                    </a:lnTo>
                    <a:lnTo>
                      <a:pt x="432" y="202"/>
                    </a:lnTo>
                    <a:lnTo>
                      <a:pt x="433" y="204"/>
                    </a:lnTo>
                    <a:lnTo>
                      <a:pt x="436" y="204"/>
                    </a:lnTo>
                    <a:lnTo>
                      <a:pt x="435" y="204"/>
                    </a:lnTo>
                    <a:lnTo>
                      <a:pt x="433" y="205"/>
                    </a:lnTo>
                    <a:lnTo>
                      <a:pt x="433" y="207"/>
                    </a:lnTo>
                    <a:lnTo>
                      <a:pt x="433" y="209"/>
                    </a:lnTo>
                    <a:lnTo>
                      <a:pt x="432" y="209"/>
                    </a:lnTo>
                    <a:lnTo>
                      <a:pt x="432" y="205"/>
                    </a:lnTo>
                    <a:lnTo>
                      <a:pt x="432" y="204"/>
                    </a:lnTo>
                    <a:lnTo>
                      <a:pt x="431" y="202"/>
                    </a:lnTo>
                    <a:lnTo>
                      <a:pt x="429" y="202"/>
                    </a:lnTo>
                    <a:lnTo>
                      <a:pt x="428" y="204"/>
                    </a:lnTo>
                    <a:lnTo>
                      <a:pt x="428" y="205"/>
                    </a:lnTo>
                    <a:lnTo>
                      <a:pt x="429" y="205"/>
                    </a:lnTo>
                    <a:lnTo>
                      <a:pt x="429" y="207"/>
                    </a:lnTo>
                    <a:lnTo>
                      <a:pt x="428" y="209"/>
                    </a:lnTo>
                    <a:lnTo>
                      <a:pt x="427" y="209"/>
                    </a:lnTo>
                    <a:lnTo>
                      <a:pt x="425" y="210"/>
                    </a:lnTo>
                    <a:lnTo>
                      <a:pt x="429" y="212"/>
                    </a:lnTo>
                    <a:lnTo>
                      <a:pt x="431" y="212"/>
                    </a:lnTo>
                    <a:lnTo>
                      <a:pt x="432" y="212"/>
                    </a:lnTo>
                    <a:lnTo>
                      <a:pt x="433" y="212"/>
                    </a:lnTo>
                    <a:lnTo>
                      <a:pt x="433" y="213"/>
                    </a:lnTo>
                    <a:lnTo>
                      <a:pt x="438" y="215"/>
                    </a:lnTo>
                    <a:lnTo>
                      <a:pt x="442" y="216"/>
                    </a:lnTo>
                    <a:lnTo>
                      <a:pt x="442" y="215"/>
                    </a:lnTo>
                    <a:lnTo>
                      <a:pt x="446" y="215"/>
                    </a:lnTo>
                    <a:lnTo>
                      <a:pt x="448" y="215"/>
                    </a:lnTo>
                    <a:lnTo>
                      <a:pt x="448" y="213"/>
                    </a:lnTo>
                    <a:lnTo>
                      <a:pt x="446" y="212"/>
                    </a:lnTo>
                    <a:lnTo>
                      <a:pt x="448" y="212"/>
                    </a:lnTo>
                    <a:lnTo>
                      <a:pt x="449" y="212"/>
                    </a:lnTo>
                    <a:lnTo>
                      <a:pt x="449" y="210"/>
                    </a:lnTo>
                    <a:lnTo>
                      <a:pt x="441" y="205"/>
                    </a:lnTo>
                    <a:lnTo>
                      <a:pt x="440" y="204"/>
                    </a:lnTo>
                    <a:lnTo>
                      <a:pt x="436" y="201"/>
                    </a:lnTo>
                    <a:lnTo>
                      <a:pt x="435" y="201"/>
                    </a:lnTo>
                    <a:lnTo>
                      <a:pt x="436" y="201"/>
                    </a:lnTo>
                    <a:lnTo>
                      <a:pt x="436" y="199"/>
                    </a:lnTo>
                    <a:lnTo>
                      <a:pt x="436" y="196"/>
                    </a:lnTo>
                    <a:lnTo>
                      <a:pt x="427" y="196"/>
                    </a:lnTo>
                    <a:lnTo>
                      <a:pt x="423" y="199"/>
                    </a:lnTo>
                    <a:lnTo>
                      <a:pt x="421" y="198"/>
                    </a:lnTo>
                    <a:lnTo>
                      <a:pt x="417" y="196"/>
                    </a:lnTo>
                    <a:lnTo>
                      <a:pt x="413" y="198"/>
                    </a:lnTo>
                    <a:lnTo>
                      <a:pt x="408" y="196"/>
                    </a:lnTo>
                    <a:lnTo>
                      <a:pt x="408" y="19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03" name="Freeform 282"/>
              <p:cNvSpPr>
                <a:spLocks/>
              </p:cNvSpPr>
              <p:nvPr/>
            </p:nvSpPr>
            <p:spPr bwMode="auto">
              <a:xfrm>
                <a:off x="899904" y="2276476"/>
                <a:ext cx="470798" cy="238125"/>
              </a:xfrm>
              <a:custGeom>
                <a:avLst/>
                <a:gdLst/>
                <a:ahLst/>
                <a:cxnLst>
                  <a:cxn ang="0">
                    <a:pos x="374" y="143"/>
                  </a:cxn>
                  <a:cxn ang="0">
                    <a:pos x="374" y="78"/>
                  </a:cxn>
                  <a:cxn ang="0">
                    <a:pos x="373" y="28"/>
                  </a:cxn>
                  <a:cxn ang="0">
                    <a:pos x="369" y="30"/>
                  </a:cxn>
                  <a:cxn ang="0">
                    <a:pos x="350" y="23"/>
                  </a:cxn>
                  <a:cxn ang="0">
                    <a:pos x="337" y="22"/>
                  </a:cxn>
                  <a:cxn ang="0">
                    <a:pos x="333" y="22"/>
                  </a:cxn>
                  <a:cxn ang="0">
                    <a:pos x="317" y="23"/>
                  </a:cxn>
                  <a:cxn ang="0">
                    <a:pos x="310" y="23"/>
                  </a:cxn>
                  <a:cxn ang="0">
                    <a:pos x="289" y="20"/>
                  </a:cxn>
                  <a:cxn ang="0">
                    <a:pos x="269" y="19"/>
                  </a:cxn>
                  <a:cxn ang="0">
                    <a:pos x="254" y="15"/>
                  </a:cxn>
                  <a:cxn ang="0">
                    <a:pos x="233" y="17"/>
                  </a:cxn>
                  <a:cxn ang="0">
                    <a:pos x="230" y="15"/>
                  </a:cxn>
                  <a:cxn ang="0">
                    <a:pos x="216" y="14"/>
                  </a:cxn>
                  <a:cxn ang="0">
                    <a:pos x="208" y="12"/>
                  </a:cxn>
                  <a:cxn ang="0">
                    <a:pos x="201" y="8"/>
                  </a:cxn>
                  <a:cxn ang="0">
                    <a:pos x="193" y="8"/>
                  </a:cxn>
                  <a:cxn ang="0">
                    <a:pos x="181" y="8"/>
                  </a:cxn>
                  <a:cxn ang="0">
                    <a:pos x="173" y="9"/>
                  </a:cxn>
                  <a:cxn ang="0">
                    <a:pos x="167" y="4"/>
                  </a:cxn>
                  <a:cxn ang="0">
                    <a:pos x="159" y="6"/>
                  </a:cxn>
                  <a:cxn ang="0">
                    <a:pos x="160" y="11"/>
                  </a:cxn>
                  <a:cxn ang="0">
                    <a:pos x="153" y="9"/>
                  </a:cxn>
                  <a:cxn ang="0">
                    <a:pos x="144" y="9"/>
                  </a:cxn>
                  <a:cxn ang="0">
                    <a:pos x="151" y="6"/>
                  </a:cxn>
                  <a:cxn ang="0">
                    <a:pos x="147" y="3"/>
                  </a:cxn>
                  <a:cxn ang="0">
                    <a:pos x="140" y="1"/>
                  </a:cxn>
                  <a:cxn ang="0">
                    <a:pos x="135" y="1"/>
                  </a:cxn>
                  <a:cxn ang="0">
                    <a:pos x="129" y="4"/>
                  </a:cxn>
                  <a:cxn ang="0">
                    <a:pos x="112" y="9"/>
                  </a:cxn>
                  <a:cxn ang="0">
                    <a:pos x="101" y="11"/>
                  </a:cxn>
                  <a:cxn ang="0">
                    <a:pos x="97" y="9"/>
                  </a:cxn>
                  <a:cxn ang="0">
                    <a:pos x="97" y="9"/>
                  </a:cxn>
                  <a:cxn ang="0">
                    <a:pos x="88" y="12"/>
                  </a:cxn>
                  <a:cxn ang="0">
                    <a:pos x="91" y="14"/>
                  </a:cxn>
                  <a:cxn ang="0">
                    <a:pos x="89" y="15"/>
                  </a:cxn>
                  <a:cxn ang="0">
                    <a:pos x="87" y="19"/>
                  </a:cxn>
                  <a:cxn ang="0">
                    <a:pos x="85" y="15"/>
                  </a:cxn>
                  <a:cxn ang="0">
                    <a:pos x="77" y="15"/>
                  </a:cxn>
                  <a:cxn ang="0">
                    <a:pos x="62" y="20"/>
                  </a:cxn>
                  <a:cxn ang="0">
                    <a:pos x="58" y="19"/>
                  </a:cxn>
                  <a:cxn ang="0">
                    <a:pos x="63" y="25"/>
                  </a:cxn>
                  <a:cxn ang="0">
                    <a:pos x="51" y="23"/>
                  </a:cxn>
                  <a:cxn ang="0">
                    <a:pos x="54" y="28"/>
                  </a:cxn>
                  <a:cxn ang="0">
                    <a:pos x="43" y="30"/>
                  </a:cxn>
                  <a:cxn ang="0">
                    <a:pos x="43" y="31"/>
                  </a:cxn>
                  <a:cxn ang="0">
                    <a:pos x="38" y="36"/>
                  </a:cxn>
                  <a:cxn ang="0">
                    <a:pos x="8" y="44"/>
                  </a:cxn>
                </a:cxnLst>
                <a:rect l="0" t="0" r="r" b="b"/>
                <a:pathLst>
                  <a:path w="374" h="190">
                    <a:moveTo>
                      <a:pt x="374" y="190"/>
                    </a:moveTo>
                    <a:lnTo>
                      <a:pt x="374" y="172"/>
                    </a:lnTo>
                    <a:lnTo>
                      <a:pt x="374" y="157"/>
                    </a:lnTo>
                    <a:lnTo>
                      <a:pt x="374" y="143"/>
                    </a:lnTo>
                    <a:lnTo>
                      <a:pt x="374" y="127"/>
                    </a:lnTo>
                    <a:lnTo>
                      <a:pt x="374" y="110"/>
                    </a:lnTo>
                    <a:lnTo>
                      <a:pt x="374" y="92"/>
                    </a:lnTo>
                    <a:lnTo>
                      <a:pt x="374" y="78"/>
                    </a:lnTo>
                    <a:lnTo>
                      <a:pt x="374" y="63"/>
                    </a:lnTo>
                    <a:lnTo>
                      <a:pt x="374" y="45"/>
                    </a:lnTo>
                    <a:lnTo>
                      <a:pt x="374" y="28"/>
                    </a:lnTo>
                    <a:lnTo>
                      <a:pt x="373" y="28"/>
                    </a:lnTo>
                    <a:lnTo>
                      <a:pt x="371" y="28"/>
                    </a:lnTo>
                    <a:lnTo>
                      <a:pt x="371" y="30"/>
                    </a:lnTo>
                    <a:lnTo>
                      <a:pt x="370" y="30"/>
                    </a:lnTo>
                    <a:lnTo>
                      <a:pt x="369" y="30"/>
                    </a:lnTo>
                    <a:lnTo>
                      <a:pt x="366" y="28"/>
                    </a:lnTo>
                    <a:lnTo>
                      <a:pt x="358" y="26"/>
                    </a:lnTo>
                    <a:lnTo>
                      <a:pt x="353" y="25"/>
                    </a:lnTo>
                    <a:lnTo>
                      <a:pt x="350" y="23"/>
                    </a:lnTo>
                    <a:lnTo>
                      <a:pt x="341" y="22"/>
                    </a:lnTo>
                    <a:lnTo>
                      <a:pt x="339" y="22"/>
                    </a:lnTo>
                    <a:lnTo>
                      <a:pt x="338" y="22"/>
                    </a:lnTo>
                    <a:lnTo>
                      <a:pt x="337" y="22"/>
                    </a:lnTo>
                    <a:lnTo>
                      <a:pt x="337" y="23"/>
                    </a:lnTo>
                    <a:lnTo>
                      <a:pt x="335" y="23"/>
                    </a:lnTo>
                    <a:lnTo>
                      <a:pt x="334" y="22"/>
                    </a:lnTo>
                    <a:lnTo>
                      <a:pt x="333" y="22"/>
                    </a:lnTo>
                    <a:lnTo>
                      <a:pt x="331" y="22"/>
                    </a:lnTo>
                    <a:lnTo>
                      <a:pt x="323" y="23"/>
                    </a:lnTo>
                    <a:lnTo>
                      <a:pt x="319" y="23"/>
                    </a:lnTo>
                    <a:lnTo>
                      <a:pt x="317" y="23"/>
                    </a:lnTo>
                    <a:lnTo>
                      <a:pt x="315" y="23"/>
                    </a:lnTo>
                    <a:lnTo>
                      <a:pt x="314" y="23"/>
                    </a:lnTo>
                    <a:lnTo>
                      <a:pt x="309" y="23"/>
                    </a:lnTo>
                    <a:lnTo>
                      <a:pt x="310" y="23"/>
                    </a:lnTo>
                    <a:lnTo>
                      <a:pt x="303" y="23"/>
                    </a:lnTo>
                    <a:lnTo>
                      <a:pt x="301" y="22"/>
                    </a:lnTo>
                    <a:lnTo>
                      <a:pt x="298" y="20"/>
                    </a:lnTo>
                    <a:lnTo>
                      <a:pt x="289" y="20"/>
                    </a:lnTo>
                    <a:lnTo>
                      <a:pt x="284" y="22"/>
                    </a:lnTo>
                    <a:lnTo>
                      <a:pt x="276" y="20"/>
                    </a:lnTo>
                    <a:lnTo>
                      <a:pt x="272" y="19"/>
                    </a:lnTo>
                    <a:lnTo>
                      <a:pt x="269" y="19"/>
                    </a:lnTo>
                    <a:lnTo>
                      <a:pt x="265" y="17"/>
                    </a:lnTo>
                    <a:lnTo>
                      <a:pt x="261" y="17"/>
                    </a:lnTo>
                    <a:lnTo>
                      <a:pt x="260" y="17"/>
                    </a:lnTo>
                    <a:lnTo>
                      <a:pt x="254" y="15"/>
                    </a:lnTo>
                    <a:lnTo>
                      <a:pt x="249" y="15"/>
                    </a:lnTo>
                    <a:lnTo>
                      <a:pt x="242" y="15"/>
                    </a:lnTo>
                    <a:lnTo>
                      <a:pt x="241" y="15"/>
                    </a:lnTo>
                    <a:lnTo>
                      <a:pt x="233" y="17"/>
                    </a:lnTo>
                    <a:lnTo>
                      <a:pt x="234" y="15"/>
                    </a:lnTo>
                    <a:lnTo>
                      <a:pt x="236" y="15"/>
                    </a:lnTo>
                    <a:lnTo>
                      <a:pt x="233" y="15"/>
                    </a:lnTo>
                    <a:lnTo>
                      <a:pt x="230" y="15"/>
                    </a:lnTo>
                    <a:lnTo>
                      <a:pt x="221" y="15"/>
                    </a:lnTo>
                    <a:lnTo>
                      <a:pt x="213" y="15"/>
                    </a:lnTo>
                    <a:lnTo>
                      <a:pt x="214" y="15"/>
                    </a:lnTo>
                    <a:lnTo>
                      <a:pt x="216" y="14"/>
                    </a:lnTo>
                    <a:lnTo>
                      <a:pt x="205" y="14"/>
                    </a:lnTo>
                    <a:lnTo>
                      <a:pt x="204" y="14"/>
                    </a:lnTo>
                    <a:lnTo>
                      <a:pt x="209" y="14"/>
                    </a:lnTo>
                    <a:lnTo>
                      <a:pt x="208" y="12"/>
                    </a:lnTo>
                    <a:lnTo>
                      <a:pt x="205" y="12"/>
                    </a:lnTo>
                    <a:lnTo>
                      <a:pt x="206" y="11"/>
                    </a:lnTo>
                    <a:lnTo>
                      <a:pt x="206" y="9"/>
                    </a:lnTo>
                    <a:lnTo>
                      <a:pt x="201" y="8"/>
                    </a:lnTo>
                    <a:lnTo>
                      <a:pt x="197" y="8"/>
                    </a:lnTo>
                    <a:lnTo>
                      <a:pt x="197" y="9"/>
                    </a:lnTo>
                    <a:lnTo>
                      <a:pt x="194" y="9"/>
                    </a:lnTo>
                    <a:lnTo>
                      <a:pt x="193" y="8"/>
                    </a:lnTo>
                    <a:lnTo>
                      <a:pt x="190" y="8"/>
                    </a:lnTo>
                    <a:lnTo>
                      <a:pt x="188" y="8"/>
                    </a:lnTo>
                    <a:lnTo>
                      <a:pt x="182" y="9"/>
                    </a:lnTo>
                    <a:lnTo>
                      <a:pt x="181" y="8"/>
                    </a:lnTo>
                    <a:lnTo>
                      <a:pt x="180" y="8"/>
                    </a:lnTo>
                    <a:lnTo>
                      <a:pt x="177" y="9"/>
                    </a:lnTo>
                    <a:lnTo>
                      <a:pt x="176" y="9"/>
                    </a:lnTo>
                    <a:lnTo>
                      <a:pt x="173" y="9"/>
                    </a:lnTo>
                    <a:lnTo>
                      <a:pt x="171" y="9"/>
                    </a:lnTo>
                    <a:lnTo>
                      <a:pt x="169" y="8"/>
                    </a:lnTo>
                    <a:lnTo>
                      <a:pt x="171" y="8"/>
                    </a:lnTo>
                    <a:lnTo>
                      <a:pt x="167" y="4"/>
                    </a:lnTo>
                    <a:lnTo>
                      <a:pt x="163" y="4"/>
                    </a:lnTo>
                    <a:lnTo>
                      <a:pt x="160" y="4"/>
                    </a:lnTo>
                    <a:lnTo>
                      <a:pt x="161" y="6"/>
                    </a:lnTo>
                    <a:lnTo>
                      <a:pt x="159" y="6"/>
                    </a:lnTo>
                    <a:lnTo>
                      <a:pt x="157" y="6"/>
                    </a:lnTo>
                    <a:lnTo>
                      <a:pt x="156" y="8"/>
                    </a:lnTo>
                    <a:lnTo>
                      <a:pt x="159" y="9"/>
                    </a:lnTo>
                    <a:lnTo>
                      <a:pt x="160" y="11"/>
                    </a:lnTo>
                    <a:lnTo>
                      <a:pt x="157" y="11"/>
                    </a:lnTo>
                    <a:lnTo>
                      <a:pt x="156" y="9"/>
                    </a:lnTo>
                    <a:lnTo>
                      <a:pt x="155" y="9"/>
                    </a:lnTo>
                    <a:lnTo>
                      <a:pt x="153" y="9"/>
                    </a:lnTo>
                    <a:lnTo>
                      <a:pt x="152" y="9"/>
                    </a:lnTo>
                    <a:lnTo>
                      <a:pt x="151" y="11"/>
                    </a:lnTo>
                    <a:lnTo>
                      <a:pt x="147" y="9"/>
                    </a:lnTo>
                    <a:lnTo>
                      <a:pt x="144" y="9"/>
                    </a:lnTo>
                    <a:lnTo>
                      <a:pt x="143" y="9"/>
                    </a:lnTo>
                    <a:lnTo>
                      <a:pt x="145" y="8"/>
                    </a:lnTo>
                    <a:lnTo>
                      <a:pt x="147" y="8"/>
                    </a:lnTo>
                    <a:lnTo>
                      <a:pt x="151" y="6"/>
                    </a:lnTo>
                    <a:lnTo>
                      <a:pt x="155" y="4"/>
                    </a:lnTo>
                    <a:lnTo>
                      <a:pt x="155" y="3"/>
                    </a:lnTo>
                    <a:lnTo>
                      <a:pt x="152" y="3"/>
                    </a:lnTo>
                    <a:lnTo>
                      <a:pt x="147" y="3"/>
                    </a:lnTo>
                    <a:lnTo>
                      <a:pt x="147" y="1"/>
                    </a:lnTo>
                    <a:lnTo>
                      <a:pt x="144" y="1"/>
                    </a:lnTo>
                    <a:lnTo>
                      <a:pt x="143" y="1"/>
                    </a:lnTo>
                    <a:lnTo>
                      <a:pt x="140" y="1"/>
                    </a:lnTo>
                    <a:lnTo>
                      <a:pt x="137" y="0"/>
                    </a:lnTo>
                    <a:lnTo>
                      <a:pt x="136" y="0"/>
                    </a:lnTo>
                    <a:lnTo>
                      <a:pt x="136" y="1"/>
                    </a:lnTo>
                    <a:lnTo>
                      <a:pt x="135" y="1"/>
                    </a:lnTo>
                    <a:lnTo>
                      <a:pt x="133" y="3"/>
                    </a:lnTo>
                    <a:lnTo>
                      <a:pt x="132" y="4"/>
                    </a:lnTo>
                    <a:lnTo>
                      <a:pt x="131" y="3"/>
                    </a:lnTo>
                    <a:lnTo>
                      <a:pt x="129" y="4"/>
                    </a:lnTo>
                    <a:lnTo>
                      <a:pt x="128" y="4"/>
                    </a:lnTo>
                    <a:lnTo>
                      <a:pt x="127" y="6"/>
                    </a:lnTo>
                    <a:lnTo>
                      <a:pt x="119" y="9"/>
                    </a:lnTo>
                    <a:lnTo>
                      <a:pt x="112" y="9"/>
                    </a:lnTo>
                    <a:lnTo>
                      <a:pt x="113" y="9"/>
                    </a:lnTo>
                    <a:lnTo>
                      <a:pt x="105" y="11"/>
                    </a:lnTo>
                    <a:lnTo>
                      <a:pt x="100" y="9"/>
                    </a:lnTo>
                    <a:lnTo>
                      <a:pt x="101" y="11"/>
                    </a:lnTo>
                    <a:lnTo>
                      <a:pt x="99" y="11"/>
                    </a:lnTo>
                    <a:lnTo>
                      <a:pt x="100" y="12"/>
                    </a:lnTo>
                    <a:lnTo>
                      <a:pt x="95" y="11"/>
                    </a:lnTo>
                    <a:lnTo>
                      <a:pt x="97" y="9"/>
                    </a:lnTo>
                    <a:lnTo>
                      <a:pt x="99" y="9"/>
                    </a:lnTo>
                    <a:lnTo>
                      <a:pt x="101" y="8"/>
                    </a:lnTo>
                    <a:lnTo>
                      <a:pt x="103" y="8"/>
                    </a:lnTo>
                    <a:lnTo>
                      <a:pt x="97" y="9"/>
                    </a:lnTo>
                    <a:lnTo>
                      <a:pt x="93" y="9"/>
                    </a:lnTo>
                    <a:lnTo>
                      <a:pt x="89" y="11"/>
                    </a:lnTo>
                    <a:lnTo>
                      <a:pt x="88" y="11"/>
                    </a:lnTo>
                    <a:lnTo>
                      <a:pt x="88" y="12"/>
                    </a:lnTo>
                    <a:lnTo>
                      <a:pt x="87" y="12"/>
                    </a:lnTo>
                    <a:lnTo>
                      <a:pt x="88" y="12"/>
                    </a:lnTo>
                    <a:lnTo>
                      <a:pt x="89" y="12"/>
                    </a:lnTo>
                    <a:lnTo>
                      <a:pt x="91" y="14"/>
                    </a:lnTo>
                    <a:lnTo>
                      <a:pt x="93" y="15"/>
                    </a:lnTo>
                    <a:lnTo>
                      <a:pt x="96" y="15"/>
                    </a:lnTo>
                    <a:lnTo>
                      <a:pt x="92" y="15"/>
                    </a:lnTo>
                    <a:lnTo>
                      <a:pt x="89" y="15"/>
                    </a:lnTo>
                    <a:lnTo>
                      <a:pt x="89" y="17"/>
                    </a:lnTo>
                    <a:lnTo>
                      <a:pt x="89" y="19"/>
                    </a:lnTo>
                    <a:lnTo>
                      <a:pt x="88" y="19"/>
                    </a:lnTo>
                    <a:lnTo>
                      <a:pt x="87" y="19"/>
                    </a:lnTo>
                    <a:lnTo>
                      <a:pt x="87" y="17"/>
                    </a:lnTo>
                    <a:lnTo>
                      <a:pt x="84" y="19"/>
                    </a:lnTo>
                    <a:lnTo>
                      <a:pt x="87" y="17"/>
                    </a:lnTo>
                    <a:lnTo>
                      <a:pt x="85" y="15"/>
                    </a:lnTo>
                    <a:lnTo>
                      <a:pt x="88" y="15"/>
                    </a:lnTo>
                    <a:lnTo>
                      <a:pt x="87" y="14"/>
                    </a:lnTo>
                    <a:lnTo>
                      <a:pt x="84" y="14"/>
                    </a:lnTo>
                    <a:lnTo>
                      <a:pt x="77" y="15"/>
                    </a:lnTo>
                    <a:lnTo>
                      <a:pt x="80" y="15"/>
                    </a:lnTo>
                    <a:lnTo>
                      <a:pt x="77" y="17"/>
                    </a:lnTo>
                    <a:lnTo>
                      <a:pt x="65" y="20"/>
                    </a:lnTo>
                    <a:lnTo>
                      <a:pt x="62" y="20"/>
                    </a:lnTo>
                    <a:lnTo>
                      <a:pt x="59" y="22"/>
                    </a:lnTo>
                    <a:lnTo>
                      <a:pt x="59" y="20"/>
                    </a:lnTo>
                    <a:lnTo>
                      <a:pt x="62" y="19"/>
                    </a:lnTo>
                    <a:lnTo>
                      <a:pt x="58" y="19"/>
                    </a:lnTo>
                    <a:lnTo>
                      <a:pt x="55" y="22"/>
                    </a:lnTo>
                    <a:lnTo>
                      <a:pt x="55" y="23"/>
                    </a:lnTo>
                    <a:lnTo>
                      <a:pt x="59" y="25"/>
                    </a:lnTo>
                    <a:lnTo>
                      <a:pt x="63" y="25"/>
                    </a:lnTo>
                    <a:lnTo>
                      <a:pt x="63" y="26"/>
                    </a:lnTo>
                    <a:lnTo>
                      <a:pt x="55" y="23"/>
                    </a:lnTo>
                    <a:lnTo>
                      <a:pt x="54" y="23"/>
                    </a:lnTo>
                    <a:lnTo>
                      <a:pt x="51" y="23"/>
                    </a:lnTo>
                    <a:lnTo>
                      <a:pt x="50" y="25"/>
                    </a:lnTo>
                    <a:lnTo>
                      <a:pt x="44" y="28"/>
                    </a:lnTo>
                    <a:lnTo>
                      <a:pt x="47" y="28"/>
                    </a:lnTo>
                    <a:lnTo>
                      <a:pt x="54" y="28"/>
                    </a:lnTo>
                    <a:lnTo>
                      <a:pt x="52" y="28"/>
                    </a:lnTo>
                    <a:lnTo>
                      <a:pt x="44" y="28"/>
                    </a:lnTo>
                    <a:lnTo>
                      <a:pt x="43" y="28"/>
                    </a:lnTo>
                    <a:lnTo>
                      <a:pt x="43" y="30"/>
                    </a:lnTo>
                    <a:lnTo>
                      <a:pt x="46" y="31"/>
                    </a:lnTo>
                    <a:lnTo>
                      <a:pt x="48" y="31"/>
                    </a:lnTo>
                    <a:lnTo>
                      <a:pt x="43" y="30"/>
                    </a:lnTo>
                    <a:lnTo>
                      <a:pt x="43" y="31"/>
                    </a:lnTo>
                    <a:lnTo>
                      <a:pt x="40" y="34"/>
                    </a:lnTo>
                    <a:lnTo>
                      <a:pt x="40" y="36"/>
                    </a:lnTo>
                    <a:lnTo>
                      <a:pt x="39" y="33"/>
                    </a:lnTo>
                    <a:lnTo>
                      <a:pt x="38" y="36"/>
                    </a:lnTo>
                    <a:lnTo>
                      <a:pt x="35" y="39"/>
                    </a:lnTo>
                    <a:lnTo>
                      <a:pt x="28" y="42"/>
                    </a:lnTo>
                    <a:lnTo>
                      <a:pt x="18" y="42"/>
                    </a:lnTo>
                    <a:lnTo>
                      <a:pt x="8" y="44"/>
                    </a:lnTo>
                    <a:lnTo>
                      <a:pt x="0" y="4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04" name="Freeform 283"/>
              <p:cNvSpPr>
                <a:spLocks/>
              </p:cNvSpPr>
              <p:nvPr/>
            </p:nvSpPr>
            <p:spPr bwMode="auto">
              <a:xfrm>
                <a:off x="857571" y="2330904"/>
                <a:ext cx="161636" cy="100693"/>
              </a:xfrm>
              <a:custGeom>
                <a:avLst/>
                <a:gdLst/>
                <a:ahLst/>
                <a:cxnLst>
                  <a:cxn ang="0">
                    <a:pos x="28" y="0"/>
                  </a:cxn>
                  <a:cxn ang="0">
                    <a:pos x="28" y="6"/>
                  </a:cxn>
                  <a:cxn ang="0">
                    <a:pos x="22" y="9"/>
                  </a:cxn>
                  <a:cxn ang="0">
                    <a:pos x="24" y="8"/>
                  </a:cxn>
                  <a:cxn ang="0">
                    <a:pos x="30" y="12"/>
                  </a:cxn>
                  <a:cxn ang="0">
                    <a:pos x="50" y="19"/>
                  </a:cxn>
                  <a:cxn ang="0">
                    <a:pos x="64" y="25"/>
                  </a:cxn>
                  <a:cxn ang="0">
                    <a:pos x="65" y="30"/>
                  </a:cxn>
                  <a:cxn ang="0">
                    <a:pos x="80" y="34"/>
                  </a:cxn>
                  <a:cxn ang="0">
                    <a:pos x="85" y="31"/>
                  </a:cxn>
                  <a:cxn ang="0">
                    <a:pos x="85" y="34"/>
                  </a:cxn>
                  <a:cxn ang="0">
                    <a:pos x="97" y="33"/>
                  </a:cxn>
                  <a:cxn ang="0">
                    <a:pos x="94" y="37"/>
                  </a:cxn>
                  <a:cxn ang="0">
                    <a:pos x="103" y="39"/>
                  </a:cxn>
                  <a:cxn ang="0">
                    <a:pos x="114" y="41"/>
                  </a:cxn>
                  <a:cxn ang="0">
                    <a:pos x="123" y="39"/>
                  </a:cxn>
                  <a:cxn ang="0">
                    <a:pos x="119" y="42"/>
                  </a:cxn>
                  <a:cxn ang="0">
                    <a:pos x="129" y="42"/>
                  </a:cxn>
                  <a:cxn ang="0">
                    <a:pos x="118" y="44"/>
                  </a:cxn>
                  <a:cxn ang="0">
                    <a:pos x="107" y="44"/>
                  </a:cxn>
                  <a:cxn ang="0">
                    <a:pos x="101" y="42"/>
                  </a:cxn>
                  <a:cxn ang="0">
                    <a:pos x="93" y="41"/>
                  </a:cxn>
                  <a:cxn ang="0">
                    <a:pos x="94" y="45"/>
                  </a:cxn>
                  <a:cxn ang="0">
                    <a:pos x="107" y="45"/>
                  </a:cxn>
                  <a:cxn ang="0">
                    <a:pos x="105" y="47"/>
                  </a:cxn>
                  <a:cxn ang="0">
                    <a:pos x="96" y="52"/>
                  </a:cxn>
                  <a:cxn ang="0">
                    <a:pos x="90" y="50"/>
                  </a:cxn>
                  <a:cxn ang="0">
                    <a:pos x="81" y="50"/>
                  </a:cxn>
                  <a:cxn ang="0">
                    <a:pos x="77" y="50"/>
                  </a:cxn>
                  <a:cxn ang="0">
                    <a:pos x="65" y="47"/>
                  </a:cxn>
                  <a:cxn ang="0">
                    <a:pos x="65" y="42"/>
                  </a:cxn>
                  <a:cxn ang="0">
                    <a:pos x="62" y="41"/>
                  </a:cxn>
                  <a:cxn ang="0">
                    <a:pos x="44" y="44"/>
                  </a:cxn>
                  <a:cxn ang="0">
                    <a:pos x="34" y="47"/>
                  </a:cxn>
                  <a:cxn ang="0">
                    <a:pos x="32" y="48"/>
                  </a:cxn>
                  <a:cxn ang="0">
                    <a:pos x="20" y="52"/>
                  </a:cxn>
                  <a:cxn ang="0">
                    <a:pos x="13" y="53"/>
                  </a:cxn>
                  <a:cxn ang="0">
                    <a:pos x="2" y="58"/>
                  </a:cxn>
                  <a:cxn ang="0">
                    <a:pos x="0" y="58"/>
                  </a:cxn>
                  <a:cxn ang="0">
                    <a:pos x="18" y="63"/>
                  </a:cxn>
                  <a:cxn ang="0">
                    <a:pos x="20" y="66"/>
                  </a:cxn>
                  <a:cxn ang="0">
                    <a:pos x="21" y="69"/>
                  </a:cxn>
                  <a:cxn ang="0">
                    <a:pos x="26" y="75"/>
                  </a:cxn>
                  <a:cxn ang="0">
                    <a:pos x="44" y="77"/>
                  </a:cxn>
                  <a:cxn ang="0">
                    <a:pos x="68" y="77"/>
                  </a:cxn>
                  <a:cxn ang="0">
                    <a:pos x="76" y="77"/>
                  </a:cxn>
                  <a:cxn ang="0">
                    <a:pos x="76" y="75"/>
                  </a:cxn>
                  <a:cxn ang="0">
                    <a:pos x="84" y="80"/>
                  </a:cxn>
                  <a:cxn ang="0">
                    <a:pos x="96" y="74"/>
                  </a:cxn>
                </a:cxnLst>
                <a:rect l="0" t="0" r="r" b="b"/>
                <a:pathLst>
                  <a:path w="129" h="81">
                    <a:moveTo>
                      <a:pt x="34" y="0"/>
                    </a:moveTo>
                    <a:lnTo>
                      <a:pt x="32" y="0"/>
                    </a:lnTo>
                    <a:lnTo>
                      <a:pt x="34" y="0"/>
                    </a:lnTo>
                    <a:lnTo>
                      <a:pt x="28" y="0"/>
                    </a:lnTo>
                    <a:lnTo>
                      <a:pt x="28" y="3"/>
                    </a:lnTo>
                    <a:lnTo>
                      <a:pt x="28" y="4"/>
                    </a:lnTo>
                    <a:lnTo>
                      <a:pt x="26" y="6"/>
                    </a:lnTo>
                    <a:lnTo>
                      <a:pt x="28" y="6"/>
                    </a:lnTo>
                    <a:lnTo>
                      <a:pt x="29" y="6"/>
                    </a:lnTo>
                    <a:lnTo>
                      <a:pt x="28" y="8"/>
                    </a:lnTo>
                    <a:lnTo>
                      <a:pt x="24" y="8"/>
                    </a:lnTo>
                    <a:lnTo>
                      <a:pt x="22" y="9"/>
                    </a:lnTo>
                    <a:lnTo>
                      <a:pt x="21" y="9"/>
                    </a:lnTo>
                    <a:lnTo>
                      <a:pt x="24" y="8"/>
                    </a:lnTo>
                    <a:lnTo>
                      <a:pt x="24" y="6"/>
                    </a:lnTo>
                    <a:lnTo>
                      <a:pt x="24" y="8"/>
                    </a:lnTo>
                    <a:lnTo>
                      <a:pt x="20" y="8"/>
                    </a:lnTo>
                    <a:lnTo>
                      <a:pt x="18" y="9"/>
                    </a:lnTo>
                    <a:lnTo>
                      <a:pt x="28" y="11"/>
                    </a:lnTo>
                    <a:lnTo>
                      <a:pt x="30" y="12"/>
                    </a:lnTo>
                    <a:lnTo>
                      <a:pt x="32" y="14"/>
                    </a:lnTo>
                    <a:lnTo>
                      <a:pt x="38" y="15"/>
                    </a:lnTo>
                    <a:lnTo>
                      <a:pt x="41" y="15"/>
                    </a:lnTo>
                    <a:lnTo>
                      <a:pt x="50" y="19"/>
                    </a:lnTo>
                    <a:lnTo>
                      <a:pt x="56" y="20"/>
                    </a:lnTo>
                    <a:lnTo>
                      <a:pt x="60" y="23"/>
                    </a:lnTo>
                    <a:lnTo>
                      <a:pt x="62" y="25"/>
                    </a:lnTo>
                    <a:lnTo>
                      <a:pt x="64" y="25"/>
                    </a:lnTo>
                    <a:lnTo>
                      <a:pt x="65" y="26"/>
                    </a:lnTo>
                    <a:lnTo>
                      <a:pt x="66" y="28"/>
                    </a:lnTo>
                    <a:lnTo>
                      <a:pt x="65" y="28"/>
                    </a:lnTo>
                    <a:lnTo>
                      <a:pt x="65" y="30"/>
                    </a:lnTo>
                    <a:lnTo>
                      <a:pt x="66" y="31"/>
                    </a:lnTo>
                    <a:lnTo>
                      <a:pt x="70" y="31"/>
                    </a:lnTo>
                    <a:lnTo>
                      <a:pt x="73" y="33"/>
                    </a:lnTo>
                    <a:lnTo>
                      <a:pt x="80" y="34"/>
                    </a:lnTo>
                    <a:lnTo>
                      <a:pt x="78" y="33"/>
                    </a:lnTo>
                    <a:lnTo>
                      <a:pt x="80" y="33"/>
                    </a:lnTo>
                    <a:lnTo>
                      <a:pt x="81" y="31"/>
                    </a:lnTo>
                    <a:lnTo>
                      <a:pt x="85" y="31"/>
                    </a:lnTo>
                    <a:lnTo>
                      <a:pt x="84" y="31"/>
                    </a:lnTo>
                    <a:lnTo>
                      <a:pt x="86" y="30"/>
                    </a:lnTo>
                    <a:lnTo>
                      <a:pt x="84" y="33"/>
                    </a:lnTo>
                    <a:lnTo>
                      <a:pt x="85" y="34"/>
                    </a:lnTo>
                    <a:lnTo>
                      <a:pt x="88" y="33"/>
                    </a:lnTo>
                    <a:lnTo>
                      <a:pt x="92" y="33"/>
                    </a:lnTo>
                    <a:lnTo>
                      <a:pt x="96" y="33"/>
                    </a:lnTo>
                    <a:lnTo>
                      <a:pt x="97" y="33"/>
                    </a:lnTo>
                    <a:lnTo>
                      <a:pt x="99" y="34"/>
                    </a:lnTo>
                    <a:lnTo>
                      <a:pt x="98" y="34"/>
                    </a:lnTo>
                    <a:lnTo>
                      <a:pt x="96" y="34"/>
                    </a:lnTo>
                    <a:lnTo>
                      <a:pt x="94" y="37"/>
                    </a:lnTo>
                    <a:lnTo>
                      <a:pt x="97" y="41"/>
                    </a:lnTo>
                    <a:lnTo>
                      <a:pt x="102" y="41"/>
                    </a:lnTo>
                    <a:lnTo>
                      <a:pt x="102" y="39"/>
                    </a:lnTo>
                    <a:lnTo>
                      <a:pt x="103" y="39"/>
                    </a:lnTo>
                    <a:lnTo>
                      <a:pt x="103" y="41"/>
                    </a:lnTo>
                    <a:lnTo>
                      <a:pt x="105" y="39"/>
                    </a:lnTo>
                    <a:lnTo>
                      <a:pt x="109" y="39"/>
                    </a:lnTo>
                    <a:lnTo>
                      <a:pt x="114" y="41"/>
                    </a:lnTo>
                    <a:lnTo>
                      <a:pt x="117" y="41"/>
                    </a:lnTo>
                    <a:lnTo>
                      <a:pt x="119" y="39"/>
                    </a:lnTo>
                    <a:lnTo>
                      <a:pt x="122" y="39"/>
                    </a:lnTo>
                    <a:lnTo>
                      <a:pt x="123" y="39"/>
                    </a:lnTo>
                    <a:lnTo>
                      <a:pt x="129" y="39"/>
                    </a:lnTo>
                    <a:lnTo>
                      <a:pt x="127" y="39"/>
                    </a:lnTo>
                    <a:lnTo>
                      <a:pt x="121" y="41"/>
                    </a:lnTo>
                    <a:lnTo>
                      <a:pt x="119" y="42"/>
                    </a:lnTo>
                    <a:lnTo>
                      <a:pt x="121" y="42"/>
                    </a:lnTo>
                    <a:lnTo>
                      <a:pt x="127" y="41"/>
                    </a:lnTo>
                    <a:lnTo>
                      <a:pt x="129" y="41"/>
                    </a:lnTo>
                    <a:lnTo>
                      <a:pt x="129" y="42"/>
                    </a:lnTo>
                    <a:lnTo>
                      <a:pt x="127" y="42"/>
                    </a:lnTo>
                    <a:lnTo>
                      <a:pt x="121" y="42"/>
                    </a:lnTo>
                    <a:lnTo>
                      <a:pt x="119" y="44"/>
                    </a:lnTo>
                    <a:lnTo>
                      <a:pt x="118" y="44"/>
                    </a:lnTo>
                    <a:lnTo>
                      <a:pt x="113" y="44"/>
                    </a:lnTo>
                    <a:lnTo>
                      <a:pt x="110" y="44"/>
                    </a:lnTo>
                    <a:lnTo>
                      <a:pt x="109" y="44"/>
                    </a:lnTo>
                    <a:lnTo>
                      <a:pt x="107" y="44"/>
                    </a:lnTo>
                    <a:lnTo>
                      <a:pt x="106" y="42"/>
                    </a:lnTo>
                    <a:lnTo>
                      <a:pt x="105" y="42"/>
                    </a:lnTo>
                    <a:lnTo>
                      <a:pt x="103" y="42"/>
                    </a:lnTo>
                    <a:lnTo>
                      <a:pt x="101" y="42"/>
                    </a:lnTo>
                    <a:lnTo>
                      <a:pt x="96" y="42"/>
                    </a:lnTo>
                    <a:lnTo>
                      <a:pt x="93" y="41"/>
                    </a:lnTo>
                    <a:lnTo>
                      <a:pt x="90" y="39"/>
                    </a:lnTo>
                    <a:lnTo>
                      <a:pt x="93" y="41"/>
                    </a:lnTo>
                    <a:lnTo>
                      <a:pt x="94" y="42"/>
                    </a:lnTo>
                    <a:lnTo>
                      <a:pt x="93" y="44"/>
                    </a:lnTo>
                    <a:lnTo>
                      <a:pt x="93" y="45"/>
                    </a:lnTo>
                    <a:lnTo>
                      <a:pt x="94" y="45"/>
                    </a:lnTo>
                    <a:lnTo>
                      <a:pt x="96" y="44"/>
                    </a:lnTo>
                    <a:lnTo>
                      <a:pt x="98" y="44"/>
                    </a:lnTo>
                    <a:lnTo>
                      <a:pt x="106" y="45"/>
                    </a:lnTo>
                    <a:lnTo>
                      <a:pt x="107" y="45"/>
                    </a:lnTo>
                    <a:lnTo>
                      <a:pt x="107" y="47"/>
                    </a:lnTo>
                    <a:lnTo>
                      <a:pt x="105" y="48"/>
                    </a:lnTo>
                    <a:lnTo>
                      <a:pt x="106" y="48"/>
                    </a:lnTo>
                    <a:lnTo>
                      <a:pt x="105" y="47"/>
                    </a:lnTo>
                    <a:lnTo>
                      <a:pt x="99" y="45"/>
                    </a:lnTo>
                    <a:lnTo>
                      <a:pt x="97" y="48"/>
                    </a:lnTo>
                    <a:lnTo>
                      <a:pt x="96" y="50"/>
                    </a:lnTo>
                    <a:lnTo>
                      <a:pt x="96" y="52"/>
                    </a:lnTo>
                    <a:lnTo>
                      <a:pt x="94" y="52"/>
                    </a:lnTo>
                    <a:lnTo>
                      <a:pt x="93" y="52"/>
                    </a:lnTo>
                    <a:lnTo>
                      <a:pt x="92" y="50"/>
                    </a:lnTo>
                    <a:lnTo>
                      <a:pt x="90" y="50"/>
                    </a:lnTo>
                    <a:lnTo>
                      <a:pt x="88" y="50"/>
                    </a:lnTo>
                    <a:lnTo>
                      <a:pt x="86" y="50"/>
                    </a:lnTo>
                    <a:lnTo>
                      <a:pt x="82" y="50"/>
                    </a:lnTo>
                    <a:lnTo>
                      <a:pt x="81" y="50"/>
                    </a:lnTo>
                    <a:lnTo>
                      <a:pt x="81" y="48"/>
                    </a:lnTo>
                    <a:lnTo>
                      <a:pt x="80" y="50"/>
                    </a:lnTo>
                    <a:lnTo>
                      <a:pt x="78" y="50"/>
                    </a:lnTo>
                    <a:lnTo>
                      <a:pt x="77" y="50"/>
                    </a:lnTo>
                    <a:lnTo>
                      <a:pt x="73" y="50"/>
                    </a:lnTo>
                    <a:lnTo>
                      <a:pt x="68" y="50"/>
                    </a:lnTo>
                    <a:lnTo>
                      <a:pt x="65" y="48"/>
                    </a:lnTo>
                    <a:lnTo>
                      <a:pt x="65" y="47"/>
                    </a:lnTo>
                    <a:lnTo>
                      <a:pt x="61" y="47"/>
                    </a:lnTo>
                    <a:lnTo>
                      <a:pt x="65" y="45"/>
                    </a:lnTo>
                    <a:lnTo>
                      <a:pt x="65" y="44"/>
                    </a:lnTo>
                    <a:lnTo>
                      <a:pt x="65" y="42"/>
                    </a:lnTo>
                    <a:lnTo>
                      <a:pt x="65" y="41"/>
                    </a:lnTo>
                    <a:lnTo>
                      <a:pt x="62" y="41"/>
                    </a:lnTo>
                    <a:lnTo>
                      <a:pt x="68" y="41"/>
                    </a:lnTo>
                    <a:lnTo>
                      <a:pt x="62" y="41"/>
                    </a:lnTo>
                    <a:lnTo>
                      <a:pt x="58" y="41"/>
                    </a:lnTo>
                    <a:lnTo>
                      <a:pt x="52" y="41"/>
                    </a:lnTo>
                    <a:lnTo>
                      <a:pt x="48" y="42"/>
                    </a:lnTo>
                    <a:lnTo>
                      <a:pt x="44" y="44"/>
                    </a:lnTo>
                    <a:lnTo>
                      <a:pt x="42" y="44"/>
                    </a:lnTo>
                    <a:lnTo>
                      <a:pt x="41" y="44"/>
                    </a:lnTo>
                    <a:lnTo>
                      <a:pt x="37" y="45"/>
                    </a:lnTo>
                    <a:lnTo>
                      <a:pt x="34" y="47"/>
                    </a:lnTo>
                    <a:lnTo>
                      <a:pt x="37" y="47"/>
                    </a:lnTo>
                    <a:lnTo>
                      <a:pt x="38" y="48"/>
                    </a:lnTo>
                    <a:lnTo>
                      <a:pt x="37" y="48"/>
                    </a:lnTo>
                    <a:lnTo>
                      <a:pt x="32" y="48"/>
                    </a:lnTo>
                    <a:lnTo>
                      <a:pt x="30" y="48"/>
                    </a:lnTo>
                    <a:lnTo>
                      <a:pt x="28" y="48"/>
                    </a:lnTo>
                    <a:lnTo>
                      <a:pt x="21" y="50"/>
                    </a:lnTo>
                    <a:lnTo>
                      <a:pt x="20" y="52"/>
                    </a:lnTo>
                    <a:lnTo>
                      <a:pt x="18" y="52"/>
                    </a:lnTo>
                    <a:lnTo>
                      <a:pt x="17" y="52"/>
                    </a:lnTo>
                    <a:lnTo>
                      <a:pt x="17" y="53"/>
                    </a:lnTo>
                    <a:lnTo>
                      <a:pt x="13" y="53"/>
                    </a:lnTo>
                    <a:lnTo>
                      <a:pt x="12" y="53"/>
                    </a:lnTo>
                    <a:lnTo>
                      <a:pt x="9" y="53"/>
                    </a:lnTo>
                    <a:lnTo>
                      <a:pt x="9" y="55"/>
                    </a:lnTo>
                    <a:lnTo>
                      <a:pt x="2" y="58"/>
                    </a:lnTo>
                    <a:lnTo>
                      <a:pt x="1" y="58"/>
                    </a:lnTo>
                    <a:lnTo>
                      <a:pt x="2" y="55"/>
                    </a:lnTo>
                    <a:lnTo>
                      <a:pt x="0" y="56"/>
                    </a:lnTo>
                    <a:lnTo>
                      <a:pt x="0" y="58"/>
                    </a:lnTo>
                    <a:lnTo>
                      <a:pt x="1" y="58"/>
                    </a:lnTo>
                    <a:lnTo>
                      <a:pt x="12" y="61"/>
                    </a:lnTo>
                    <a:lnTo>
                      <a:pt x="20" y="63"/>
                    </a:lnTo>
                    <a:lnTo>
                      <a:pt x="18" y="63"/>
                    </a:lnTo>
                    <a:lnTo>
                      <a:pt x="29" y="64"/>
                    </a:lnTo>
                    <a:lnTo>
                      <a:pt x="24" y="64"/>
                    </a:lnTo>
                    <a:lnTo>
                      <a:pt x="22" y="66"/>
                    </a:lnTo>
                    <a:lnTo>
                      <a:pt x="20" y="66"/>
                    </a:lnTo>
                    <a:lnTo>
                      <a:pt x="20" y="64"/>
                    </a:lnTo>
                    <a:lnTo>
                      <a:pt x="18" y="64"/>
                    </a:lnTo>
                    <a:lnTo>
                      <a:pt x="18" y="66"/>
                    </a:lnTo>
                    <a:lnTo>
                      <a:pt x="21" y="69"/>
                    </a:lnTo>
                    <a:lnTo>
                      <a:pt x="25" y="70"/>
                    </a:lnTo>
                    <a:lnTo>
                      <a:pt x="25" y="72"/>
                    </a:lnTo>
                    <a:lnTo>
                      <a:pt x="24" y="74"/>
                    </a:lnTo>
                    <a:lnTo>
                      <a:pt x="26" y="75"/>
                    </a:lnTo>
                    <a:lnTo>
                      <a:pt x="28" y="75"/>
                    </a:lnTo>
                    <a:lnTo>
                      <a:pt x="29" y="77"/>
                    </a:lnTo>
                    <a:lnTo>
                      <a:pt x="41" y="78"/>
                    </a:lnTo>
                    <a:lnTo>
                      <a:pt x="44" y="77"/>
                    </a:lnTo>
                    <a:lnTo>
                      <a:pt x="49" y="78"/>
                    </a:lnTo>
                    <a:lnTo>
                      <a:pt x="57" y="77"/>
                    </a:lnTo>
                    <a:lnTo>
                      <a:pt x="64" y="77"/>
                    </a:lnTo>
                    <a:lnTo>
                      <a:pt x="68" y="77"/>
                    </a:lnTo>
                    <a:lnTo>
                      <a:pt x="72" y="77"/>
                    </a:lnTo>
                    <a:lnTo>
                      <a:pt x="76" y="80"/>
                    </a:lnTo>
                    <a:lnTo>
                      <a:pt x="76" y="78"/>
                    </a:lnTo>
                    <a:lnTo>
                      <a:pt x="76" y="77"/>
                    </a:lnTo>
                    <a:lnTo>
                      <a:pt x="74" y="77"/>
                    </a:lnTo>
                    <a:lnTo>
                      <a:pt x="72" y="77"/>
                    </a:lnTo>
                    <a:lnTo>
                      <a:pt x="72" y="75"/>
                    </a:lnTo>
                    <a:lnTo>
                      <a:pt x="76" y="75"/>
                    </a:lnTo>
                    <a:lnTo>
                      <a:pt x="77" y="77"/>
                    </a:lnTo>
                    <a:lnTo>
                      <a:pt x="80" y="78"/>
                    </a:lnTo>
                    <a:lnTo>
                      <a:pt x="81" y="81"/>
                    </a:lnTo>
                    <a:lnTo>
                      <a:pt x="84" y="80"/>
                    </a:lnTo>
                    <a:lnTo>
                      <a:pt x="85" y="77"/>
                    </a:lnTo>
                    <a:lnTo>
                      <a:pt x="89" y="75"/>
                    </a:lnTo>
                    <a:lnTo>
                      <a:pt x="90" y="74"/>
                    </a:lnTo>
                    <a:lnTo>
                      <a:pt x="96" y="74"/>
                    </a:lnTo>
                    <a:lnTo>
                      <a:pt x="96" y="7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05" name="Freeform 284"/>
              <p:cNvSpPr>
                <a:spLocks/>
              </p:cNvSpPr>
              <p:nvPr/>
            </p:nvSpPr>
            <p:spPr bwMode="auto">
              <a:xfrm>
                <a:off x="893491" y="2417990"/>
                <a:ext cx="146242" cy="144236"/>
              </a:xfrm>
              <a:custGeom>
                <a:avLst/>
                <a:gdLst/>
                <a:ahLst/>
                <a:cxnLst>
                  <a:cxn ang="0">
                    <a:pos x="75" y="2"/>
                  </a:cxn>
                  <a:cxn ang="0">
                    <a:pos x="83" y="5"/>
                  </a:cxn>
                  <a:cxn ang="0">
                    <a:pos x="74" y="7"/>
                  </a:cxn>
                  <a:cxn ang="0">
                    <a:pos x="74" y="10"/>
                  </a:cxn>
                  <a:cxn ang="0">
                    <a:pos x="81" y="16"/>
                  </a:cxn>
                  <a:cxn ang="0">
                    <a:pos x="82" y="19"/>
                  </a:cxn>
                  <a:cxn ang="0">
                    <a:pos x="75" y="26"/>
                  </a:cxn>
                  <a:cxn ang="0">
                    <a:pos x="66" y="27"/>
                  </a:cxn>
                  <a:cxn ang="0">
                    <a:pos x="60" y="26"/>
                  </a:cxn>
                  <a:cxn ang="0">
                    <a:pos x="50" y="32"/>
                  </a:cxn>
                  <a:cxn ang="0">
                    <a:pos x="42" y="32"/>
                  </a:cxn>
                  <a:cxn ang="0">
                    <a:pos x="33" y="38"/>
                  </a:cxn>
                  <a:cxn ang="0">
                    <a:pos x="21" y="41"/>
                  </a:cxn>
                  <a:cxn ang="0">
                    <a:pos x="12" y="46"/>
                  </a:cxn>
                  <a:cxn ang="0">
                    <a:pos x="6" y="51"/>
                  </a:cxn>
                  <a:cxn ang="0">
                    <a:pos x="4" y="55"/>
                  </a:cxn>
                  <a:cxn ang="0">
                    <a:pos x="4" y="57"/>
                  </a:cxn>
                  <a:cxn ang="0">
                    <a:pos x="6" y="60"/>
                  </a:cxn>
                  <a:cxn ang="0">
                    <a:pos x="13" y="58"/>
                  </a:cxn>
                  <a:cxn ang="0">
                    <a:pos x="4" y="62"/>
                  </a:cxn>
                  <a:cxn ang="0">
                    <a:pos x="13" y="63"/>
                  </a:cxn>
                  <a:cxn ang="0">
                    <a:pos x="13" y="68"/>
                  </a:cxn>
                  <a:cxn ang="0">
                    <a:pos x="17" y="69"/>
                  </a:cxn>
                  <a:cxn ang="0">
                    <a:pos x="25" y="69"/>
                  </a:cxn>
                  <a:cxn ang="0">
                    <a:pos x="34" y="73"/>
                  </a:cxn>
                  <a:cxn ang="0">
                    <a:pos x="32" y="76"/>
                  </a:cxn>
                  <a:cxn ang="0">
                    <a:pos x="25" y="82"/>
                  </a:cxn>
                  <a:cxn ang="0">
                    <a:pos x="30" y="87"/>
                  </a:cxn>
                  <a:cxn ang="0">
                    <a:pos x="37" y="88"/>
                  </a:cxn>
                  <a:cxn ang="0">
                    <a:pos x="32" y="90"/>
                  </a:cxn>
                  <a:cxn ang="0">
                    <a:pos x="40" y="93"/>
                  </a:cxn>
                  <a:cxn ang="0">
                    <a:pos x="48" y="93"/>
                  </a:cxn>
                  <a:cxn ang="0">
                    <a:pos x="57" y="85"/>
                  </a:cxn>
                  <a:cxn ang="0">
                    <a:pos x="60" y="77"/>
                  </a:cxn>
                  <a:cxn ang="0">
                    <a:pos x="70" y="73"/>
                  </a:cxn>
                  <a:cxn ang="0">
                    <a:pos x="60" y="84"/>
                  </a:cxn>
                  <a:cxn ang="0">
                    <a:pos x="64" y="90"/>
                  </a:cxn>
                  <a:cxn ang="0">
                    <a:pos x="64" y="99"/>
                  </a:cxn>
                  <a:cxn ang="0">
                    <a:pos x="68" y="102"/>
                  </a:cxn>
                  <a:cxn ang="0">
                    <a:pos x="68" y="107"/>
                  </a:cxn>
                  <a:cxn ang="0">
                    <a:pos x="65" y="110"/>
                  </a:cxn>
                  <a:cxn ang="0">
                    <a:pos x="70" y="110"/>
                  </a:cxn>
                  <a:cxn ang="0">
                    <a:pos x="81" y="107"/>
                  </a:cxn>
                  <a:cxn ang="0">
                    <a:pos x="89" y="104"/>
                  </a:cxn>
                  <a:cxn ang="0">
                    <a:pos x="93" y="109"/>
                  </a:cxn>
                  <a:cxn ang="0">
                    <a:pos x="98" y="107"/>
                  </a:cxn>
                  <a:cxn ang="0">
                    <a:pos x="106" y="115"/>
                  </a:cxn>
                  <a:cxn ang="0">
                    <a:pos x="110" y="109"/>
                  </a:cxn>
                  <a:cxn ang="0">
                    <a:pos x="117" y="106"/>
                  </a:cxn>
                </a:cxnLst>
                <a:rect l="0" t="0" r="r" b="b"/>
                <a:pathLst>
                  <a:path w="117" h="115">
                    <a:moveTo>
                      <a:pt x="68" y="2"/>
                    </a:moveTo>
                    <a:lnTo>
                      <a:pt x="71" y="4"/>
                    </a:lnTo>
                    <a:lnTo>
                      <a:pt x="73" y="2"/>
                    </a:lnTo>
                    <a:lnTo>
                      <a:pt x="75" y="2"/>
                    </a:lnTo>
                    <a:lnTo>
                      <a:pt x="78" y="0"/>
                    </a:lnTo>
                    <a:lnTo>
                      <a:pt x="82" y="2"/>
                    </a:lnTo>
                    <a:lnTo>
                      <a:pt x="83" y="4"/>
                    </a:lnTo>
                    <a:lnTo>
                      <a:pt x="83" y="5"/>
                    </a:lnTo>
                    <a:lnTo>
                      <a:pt x="82" y="7"/>
                    </a:lnTo>
                    <a:lnTo>
                      <a:pt x="79" y="7"/>
                    </a:lnTo>
                    <a:lnTo>
                      <a:pt x="77" y="8"/>
                    </a:lnTo>
                    <a:lnTo>
                      <a:pt x="74" y="7"/>
                    </a:lnTo>
                    <a:lnTo>
                      <a:pt x="71" y="7"/>
                    </a:lnTo>
                    <a:lnTo>
                      <a:pt x="71" y="8"/>
                    </a:lnTo>
                    <a:lnTo>
                      <a:pt x="73" y="10"/>
                    </a:lnTo>
                    <a:lnTo>
                      <a:pt x="74" y="10"/>
                    </a:lnTo>
                    <a:lnTo>
                      <a:pt x="77" y="10"/>
                    </a:lnTo>
                    <a:lnTo>
                      <a:pt x="78" y="11"/>
                    </a:lnTo>
                    <a:lnTo>
                      <a:pt x="81" y="15"/>
                    </a:lnTo>
                    <a:lnTo>
                      <a:pt x="81" y="16"/>
                    </a:lnTo>
                    <a:lnTo>
                      <a:pt x="79" y="16"/>
                    </a:lnTo>
                    <a:lnTo>
                      <a:pt x="82" y="16"/>
                    </a:lnTo>
                    <a:lnTo>
                      <a:pt x="82" y="18"/>
                    </a:lnTo>
                    <a:lnTo>
                      <a:pt x="82" y="19"/>
                    </a:lnTo>
                    <a:lnTo>
                      <a:pt x="82" y="21"/>
                    </a:lnTo>
                    <a:lnTo>
                      <a:pt x="79" y="24"/>
                    </a:lnTo>
                    <a:lnTo>
                      <a:pt x="78" y="24"/>
                    </a:lnTo>
                    <a:lnTo>
                      <a:pt x="75" y="26"/>
                    </a:lnTo>
                    <a:lnTo>
                      <a:pt x="74" y="26"/>
                    </a:lnTo>
                    <a:lnTo>
                      <a:pt x="70" y="26"/>
                    </a:lnTo>
                    <a:lnTo>
                      <a:pt x="69" y="27"/>
                    </a:lnTo>
                    <a:lnTo>
                      <a:pt x="66" y="27"/>
                    </a:lnTo>
                    <a:lnTo>
                      <a:pt x="61" y="27"/>
                    </a:lnTo>
                    <a:lnTo>
                      <a:pt x="60" y="27"/>
                    </a:lnTo>
                    <a:lnTo>
                      <a:pt x="62" y="26"/>
                    </a:lnTo>
                    <a:lnTo>
                      <a:pt x="60" y="26"/>
                    </a:lnTo>
                    <a:lnTo>
                      <a:pt x="58" y="26"/>
                    </a:lnTo>
                    <a:lnTo>
                      <a:pt x="57" y="27"/>
                    </a:lnTo>
                    <a:lnTo>
                      <a:pt x="54" y="30"/>
                    </a:lnTo>
                    <a:lnTo>
                      <a:pt x="50" y="32"/>
                    </a:lnTo>
                    <a:lnTo>
                      <a:pt x="49" y="33"/>
                    </a:lnTo>
                    <a:lnTo>
                      <a:pt x="46" y="33"/>
                    </a:lnTo>
                    <a:lnTo>
                      <a:pt x="44" y="33"/>
                    </a:lnTo>
                    <a:lnTo>
                      <a:pt x="42" y="32"/>
                    </a:lnTo>
                    <a:lnTo>
                      <a:pt x="37" y="35"/>
                    </a:lnTo>
                    <a:lnTo>
                      <a:pt x="33" y="35"/>
                    </a:lnTo>
                    <a:lnTo>
                      <a:pt x="32" y="37"/>
                    </a:lnTo>
                    <a:lnTo>
                      <a:pt x="33" y="38"/>
                    </a:lnTo>
                    <a:lnTo>
                      <a:pt x="32" y="40"/>
                    </a:lnTo>
                    <a:lnTo>
                      <a:pt x="28" y="38"/>
                    </a:lnTo>
                    <a:lnTo>
                      <a:pt x="24" y="40"/>
                    </a:lnTo>
                    <a:lnTo>
                      <a:pt x="21" y="41"/>
                    </a:lnTo>
                    <a:lnTo>
                      <a:pt x="20" y="43"/>
                    </a:lnTo>
                    <a:lnTo>
                      <a:pt x="18" y="41"/>
                    </a:lnTo>
                    <a:lnTo>
                      <a:pt x="16" y="43"/>
                    </a:lnTo>
                    <a:lnTo>
                      <a:pt x="12" y="46"/>
                    </a:lnTo>
                    <a:lnTo>
                      <a:pt x="10" y="46"/>
                    </a:lnTo>
                    <a:lnTo>
                      <a:pt x="9" y="46"/>
                    </a:lnTo>
                    <a:lnTo>
                      <a:pt x="9" y="48"/>
                    </a:lnTo>
                    <a:lnTo>
                      <a:pt x="6" y="51"/>
                    </a:lnTo>
                    <a:lnTo>
                      <a:pt x="6" y="52"/>
                    </a:lnTo>
                    <a:lnTo>
                      <a:pt x="6" y="54"/>
                    </a:lnTo>
                    <a:lnTo>
                      <a:pt x="6" y="55"/>
                    </a:lnTo>
                    <a:lnTo>
                      <a:pt x="4" y="55"/>
                    </a:lnTo>
                    <a:lnTo>
                      <a:pt x="2" y="55"/>
                    </a:lnTo>
                    <a:lnTo>
                      <a:pt x="1" y="55"/>
                    </a:lnTo>
                    <a:lnTo>
                      <a:pt x="1" y="57"/>
                    </a:lnTo>
                    <a:lnTo>
                      <a:pt x="4" y="57"/>
                    </a:lnTo>
                    <a:lnTo>
                      <a:pt x="4" y="58"/>
                    </a:lnTo>
                    <a:lnTo>
                      <a:pt x="0" y="58"/>
                    </a:lnTo>
                    <a:lnTo>
                      <a:pt x="0" y="60"/>
                    </a:lnTo>
                    <a:lnTo>
                      <a:pt x="6" y="60"/>
                    </a:lnTo>
                    <a:lnTo>
                      <a:pt x="8" y="60"/>
                    </a:lnTo>
                    <a:lnTo>
                      <a:pt x="9" y="58"/>
                    </a:lnTo>
                    <a:lnTo>
                      <a:pt x="14" y="58"/>
                    </a:lnTo>
                    <a:lnTo>
                      <a:pt x="13" y="58"/>
                    </a:lnTo>
                    <a:lnTo>
                      <a:pt x="14" y="60"/>
                    </a:lnTo>
                    <a:lnTo>
                      <a:pt x="9" y="60"/>
                    </a:lnTo>
                    <a:lnTo>
                      <a:pt x="6" y="60"/>
                    </a:lnTo>
                    <a:lnTo>
                      <a:pt x="4" y="62"/>
                    </a:lnTo>
                    <a:lnTo>
                      <a:pt x="4" y="63"/>
                    </a:lnTo>
                    <a:lnTo>
                      <a:pt x="8" y="65"/>
                    </a:lnTo>
                    <a:lnTo>
                      <a:pt x="12" y="63"/>
                    </a:lnTo>
                    <a:lnTo>
                      <a:pt x="13" y="63"/>
                    </a:lnTo>
                    <a:lnTo>
                      <a:pt x="12" y="63"/>
                    </a:lnTo>
                    <a:lnTo>
                      <a:pt x="12" y="65"/>
                    </a:lnTo>
                    <a:lnTo>
                      <a:pt x="12" y="66"/>
                    </a:lnTo>
                    <a:lnTo>
                      <a:pt x="13" y="68"/>
                    </a:lnTo>
                    <a:lnTo>
                      <a:pt x="13" y="69"/>
                    </a:lnTo>
                    <a:lnTo>
                      <a:pt x="14" y="69"/>
                    </a:lnTo>
                    <a:lnTo>
                      <a:pt x="16" y="69"/>
                    </a:lnTo>
                    <a:lnTo>
                      <a:pt x="17" y="69"/>
                    </a:lnTo>
                    <a:lnTo>
                      <a:pt x="20" y="68"/>
                    </a:lnTo>
                    <a:lnTo>
                      <a:pt x="20" y="69"/>
                    </a:lnTo>
                    <a:lnTo>
                      <a:pt x="21" y="69"/>
                    </a:lnTo>
                    <a:lnTo>
                      <a:pt x="25" y="69"/>
                    </a:lnTo>
                    <a:lnTo>
                      <a:pt x="22" y="71"/>
                    </a:lnTo>
                    <a:lnTo>
                      <a:pt x="26" y="73"/>
                    </a:lnTo>
                    <a:lnTo>
                      <a:pt x="32" y="73"/>
                    </a:lnTo>
                    <a:lnTo>
                      <a:pt x="34" y="73"/>
                    </a:lnTo>
                    <a:lnTo>
                      <a:pt x="37" y="73"/>
                    </a:lnTo>
                    <a:lnTo>
                      <a:pt x="38" y="74"/>
                    </a:lnTo>
                    <a:lnTo>
                      <a:pt x="37" y="76"/>
                    </a:lnTo>
                    <a:lnTo>
                      <a:pt x="32" y="76"/>
                    </a:lnTo>
                    <a:lnTo>
                      <a:pt x="30" y="77"/>
                    </a:lnTo>
                    <a:lnTo>
                      <a:pt x="28" y="80"/>
                    </a:lnTo>
                    <a:lnTo>
                      <a:pt x="26" y="82"/>
                    </a:lnTo>
                    <a:lnTo>
                      <a:pt x="25" y="82"/>
                    </a:lnTo>
                    <a:lnTo>
                      <a:pt x="25" y="84"/>
                    </a:lnTo>
                    <a:lnTo>
                      <a:pt x="28" y="87"/>
                    </a:lnTo>
                    <a:lnTo>
                      <a:pt x="29" y="87"/>
                    </a:lnTo>
                    <a:lnTo>
                      <a:pt x="30" y="87"/>
                    </a:lnTo>
                    <a:lnTo>
                      <a:pt x="33" y="87"/>
                    </a:lnTo>
                    <a:lnTo>
                      <a:pt x="34" y="87"/>
                    </a:lnTo>
                    <a:lnTo>
                      <a:pt x="33" y="88"/>
                    </a:lnTo>
                    <a:lnTo>
                      <a:pt x="37" y="88"/>
                    </a:lnTo>
                    <a:lnTo>
                      <a:pt x="36" y="88"/>
                    </a:lnTo>
                    <a:lnTo>
                      <a:pt x="33" y="88"/>
                    </a:lnTo>
                    <a:lnTo>
                      <a:pt x="30" y="90"/>
                    </a:lnTo>
                    <a:lnTo>
                      <a:pt x="32" y="90"/>
                    </a:lnTo>
                    <a:lnTo>
                      <a:pt x="36" y="91"/>
                    </a:lnTo>
                    <a:lnTo>
                      <a:pt x="37" y="91"/>
                    </a:lnTo>
                    <a:lnTo>
                      <a:pt x="38" y="93"/>
                    </a:lnTo>
                    <a:lnTo>
                      <a:pt x="40" y="93"/>
                    </a:lnTo>
                    <a:lnTo>
                      <a:pt x="41" y="93"/>
                    </a:lnTo>
                    <a:lnTo>
                      <a:pt x="44" y="93"/>
                    </a:lnTo>
                    <a:lnTo>
                      <a:pt x="45" y="93"/>
                    </a:lnTo>
                    <a:lnTo>
                      <a:pt x="48" y="93"/>
                    </a:lnTo>
                    <a:lnTo>
                      <a:pt x="50" y="91"/>
                    </a:lnTo>
                    <a:lnTo>
                      <a:pt x="54" y="88"/>
                    </a:lnTo>
                    <a:lnTo>
                      <a:pt x="56" y="85"/>
                    </a:lnTo>
                    <a:lnTo>
                      <a:pt x="57" y="85"/>
                    </a:lnTo>
                    <a:lnTo>
                      <a:pt x="57" y="84"/>
                    </a:lnTo>
                    <a:lnTo>
                      <a:pt x="56" y="84"/>
                    </a:lnTo>
                    <a:lnTo>
                      <a:pt x="54" y="82"/>
                    </a:lnTo>
                    <a:lnTo>
                      <a:pt x="60" y="77"/>
                    </a:lnTo>
                    <a:lnTo>
                      <a:pt x="64" y="74"/>
                    </a:lnTo>
                    <a:lnTo>
                      <a:pt x="65" y="73"/>
                    </a:lnTo>
                    <a:lnTo>
                      <a:pt x="68" y="73"/>
                    </a:lnTo>
                    <a:lnTo>
                      <a:pt x="70" y="73"/>
                    </a:lnTo>
                    <a:lnTo>
                      <a:pt x="62" y="77"/>
                    </a:lnTo>
                    <a:lnTo>
                      <a:pt x="57" y="80"/>
                    </a:lnTo>
                    <a:lnTo>
                      <a:pt x="57" y="82"/>
                    </a:lnTo>
                    <a:lnTo>
                      <a:pt x="60" y="84"/>
                    </a:lnTo>
                    <a:lnTo>
                      <a:pt x="60" y="85"/>
                    </a:lnTo>
                    <a:lnTo>
                      <a:pt x="60" y="87"/>
                    </a:lnTo>
                    <a:lnTo>
                      <a:pt x="61" y="88"/>
                    </a:lnTo>
                    <a:lnTo>
                      <a:pt x="64" y="90"/>
                    </a:lnTo>
                    <a:lnTo>
                      <a:pt x="66" y="95"/>
                    </a:lnTo>
                    <a:lnTo>
                      <a:pt x="68" y="96"/>
                    </a:lnTo>
                    <a:lnTo>
                      <a:pt x="65" y="99"/>
                    </a:lnTo>
                    <a:lnTo>
                      <a:pt x="64" y="99"/>
                    </a:lnTo>
                    <a:lnTo>
                      <a:pt x="62" y="101"/>
                    </a:lnTo>
                    <a:lnTo>
                      <a:pt x="65" y="104"/>
                    </a:lnTo>
                    <a:lnTo>
                      <a:pt x="66" y="102"/>
                    </a:lnTo>
                    <a:lnTo>
                      <a:pt x="68" y="102"/>
                    </a:lnTo>
                    <a:lnTo>
                      <a:pt x="69" y="104"/>
                    </a:lnTo>
                    <a:lnTo>
                      <a:pt x="68" y="104"/>
                    </a:lnTo>
                    <a:lnTo>
                      <a:pt x="66" y="106"/>
                    </a:lnTo>
                    <a:lnTo>
                      <a:pt x="68" y="107"/>
                    </a:lnTo>
                    <a:lnTo>
                      <a:pt x="69" y="107"/>
                    </a:lnTo>
                    <a:lnTo>
                      <a:pt x="69" y="109"/>
                    </a:lnTo>
                    <a:lnTo>
                      <a:pt x="68" y="109"/>
                    </a:lnTo>
                    <a:lnTo>
                      <a:pt x="65" y="110"/>
                    </a:lnTo>
                    <a:lnTo>
                      <a:pt x="64" y="110"/>
                    </a:lnTo>
                    <a:lnTo>
                      <a:pt x="61" y="112"/>
                    </a:lnTo>
                    <a:lnTo>
                      <a:pt x="66" y="112"/>
                    </a:lnTo>
                    <a:lnTo>
                      <a:pt x="70" y="110"/>
                    </a:lnTo>
                    <a:lnTo>
                      <a:pt x="71" y="109"/>
                    </a:lnTo>
                    <a:lnTo>
                      <a:pt x="74" y="109"/>
                    </a:lnTo>
                    <a:lnTo>
                      <a:pt x="78" y="107"/>
                    </a:lnTo>
                    <a:lnTo>
                      <a:pt x="81" y="107"/>
                    </a:lnTo>
                    <a:lnTo>
                      <a:pt x="85" y="104"/>
                    </a:lnTo>
                    <a:lnTo>
                      <a:pt x="89" y="99"/>
                    </a:lnTo>
                    <a:lnTo>
                      <a:pt x="89" y="101"/>
                    </a:lnTo>
                    <a:lnTo>
                      <a:pt x="89" y="104"/>
                    </a:lnTo>
                    <a:lnTo>
                      <a:pt x="89" y="106"/>
                    </a:lnTo>
                    <a:lnTo>
                      <a:pt x="90" y="107"/>
                    </a:lnTo>
                    <a:lnTo>
                      <a:pt x="91" y="107"/>
                    </a:lnTo>
                    <a:lnTo>
                      <a:pt x="93" y="109"/>
                    </a:lnTo>
                    <a:lnTo>
                      <a:pt x="94" y="109"/>
                    </a:lnTo>
                    <a:lnTo>
                      <a:pt x="97" y="107"/>
                    </a:lnTo>
                    <a:lnTo>
                      <a:pt x="97" y="106"/>
                    </a:lnTo>
                    <a:lnTo>
                      <a:pt x="98" y="107"/>
                    </a:lnTo>
                    <a:lnTo>
                      <a:pt x="99" y="107"/>
                    </a:lnTo>
                    <a:lnTo>
                      <a:pt x="101" y="109"/>
                    </a:lnTo>
                    <a:lnTo>
                      <a:pt x="102" y="110"/>
                    </a:lnTo>
                    <a:lnTo>
                      <a:pt x="106" y="115"/>
                    </a:lnTo>
                    <a:lnTo>
                      <a:pt x="109" y="115"/>
                    </a:lnTo>
                    <a:lnTo>
                      <a:pt x="111" y="113"/>
                    </a:lnTo>
                    <a:lnTo>
                      <a:pt x="111" y="112"/>
                    </a:lnTo>
                    <a:lnTo>
                      <a:pt x="110" y="109"/>
                    </a:lnTo>
                    <a:lnTo>
                      <a:pt x="111" y="107"/>
                    </a:lnTo>
                    <a:lnTo>
                      <a:pt x="114" y="106"/>
                    </a:lnTo>
                    <a:lnTo>
                      <a:pt x="115" y="106"/>
                    </a:lnTo>
                    <a:lnTo>
                      <a:pt x="117" y="106"/>
                    </a:lnTo>
                    <a:lnTo>
                      <a:pt x="115" y="109"/>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06" name="Freeform 285"/>
              <p:cNvSpPr>
                <a:spLocks/>
              </p:cNvSpPr>
              <p:nvPr/>
            </p:nvSpPr>
            <p:spPr bwMode="auto">
              <a:xfrm>
                <a:off x="944803" y="2533651"/>
                <a:ext cx="189859" cy="108857"/>
              </a:xfrm>
              <a:custGeom>
                <a:avLst/>
                <a:gdLst/>
                <a:ahLst/>
                <a:cxnLst>
                  <a:cxn ang="0">
                    <a:pos x="88" y="18"/>
                  </a:cxn>
                  <a:cxn ang="0">
                    <a:pos x="101" y="13"/>
                  </a:cxn>
                  <a:cxn ang="0">
                    <a:pos x="92" y="21"/>
                  </a:cxn>
                  <a:cxn ang="0">
                    <a:pos x="88" y="35"/>
                  </a:cxn>
                  <a:cxn ang="0">
                    <a:pos x="81" y="44"/>
                  </a:cxn>
                  <a:cxn ang="0">
                    <a:pos x="74" y="48"/>
                  </a:cxn>
                  <a:cxn ang="0">
                    <a:pos x="68" y="52"/>
                  </a:cxn>
                  <a:cxn ang="0">
                    <a:pos x="54" y="57"/>
                  </a:cxn>
                  <a:cxn ang="0">
                    <a:pos x="44" y="66"/>
                  </a:cxn>
                  <a:cxn ang="0">
                    <a:pos x="45" y="70"/>
                  </a:cxn>
                  <a:cxn ang="0">
                    <a:pos x="38" y="70"/>
                  </a:cxn>
                  <a:cxn ang="0">
                    <a:pos x="36" y="66"/>
                  </a:cxn>
                  <a:cxn ang="0">
                    <a:pos x="27" y="68"/>
                  </a:cxn>
                  <a:cxn ang="0">
                    <a:pos x="13" y="76"/>
                  </a:cxn>
                  <a:cxn ang="0">
                    <a:pos x="8" y="81"/>
                  </a:cxn>
                  <a:cxn ang="0">
                    <a:pos x="1" y="82"/>
                  </a:cxn>
                  <a:cxn ang="0">
                    <a:pos x="3" y="85"/>
                  </a:cxn>
                  <a:cxn ang="0">
                    <a:pos x="5" y="85"/>
                  </a:cxn>
                  <a:cxn ang="0">
                    <a:pos x="8" y="85"/>
                  </a:cxn>
                  <a:cxn ang="0">
                    <a:pos x="15" y="82"/>
                  </a:cxn>
                  <a:cxn ang="0">
                    <a:pos x="19" y="84"/>
                  </a:cxn>
                  <a:cxn ang="0">
                    <a:pos x="24" y="79"/>
                  </a:cxn>
                  <a:cxn ang="0">
                    <a:pos x="30" y="74"/>
                  </a:cxn>
                  <a:cxn ang="0">
                    <a:pos x="37" y="76"/>
                  </a:cxn>
                  <a:cxn ang="0">
                    <a:pos x="44" y="76"/>
                  </a:cxn>
                  <a:cxn ang="0">
                    <a:pos x="49" y="73"/>
                  </a:cxn>
                  <a:cxn ang="0">
                    <a:pos x="54" y="70"/>
                  </a:cxn>
                  <a:cxn ang="0">
                    <a:pos x="56" y="74"/>
                  </a:cxn>
                  <a:cxn ang="0">
                    <a:pos x="61" y="70"/>
                  </a:cxn>
                  <a:cxn ang="0">
                    <a:pos x="72" y="65"/>
                  </a:cxn>
                  <a:cxn ang="0">
                    <a:pos x="66" y="60"/>
                  </a:cxn>
                  <a:cxn ang="0">
                    <a:pos x="69" y="62"/>
                  </a:cxn>
                  <a:cxn ang="0">
                    <a:pos x="84" y="59"/>
                  </a:cxn>
                  <a:cxn ang="0">
                    <a:pos x="82" y="57"/>
                  </a:cxn>
                  <a:cxn ang="0">
                    <a:pos x="89" y="54"/>
                  </a:cxn>
                  <a:cxn ang="0">
                    <a:pos x="98" y="51"/>
                  </a:cxn>
                  <a:cxn ang="0">
                    <a:pos x="102" y="49"/>
                  </a:cxn>
                  <a:cxn ang="0">
                    <a:pos x="105" y="44"/>
                  </a:cxn>
                  <a:cxn ang="0">
                    <a:pos x="112" y="40"/>
                  </a:cxn>
                  <a:cxn ang="0">
                    <a:pos x="117" y="37"/>
                  </a:cxn>
                  <a:cxn ang="0">
                    <a:pos x="124" y="35"/>
                  </a:cxn>
                  <a:cxn ang="0">
                    <a:pos x="130" y="30"/>
                  </a:cxn>
                  <a:cxn ang="0">
                    <a:pos x="141" y="29"/>
                  </a:cxn>
                  <a:cxn ang="0">
                    <a:pos x="141" y="24"/>
                  </a:cxn>
                  <a:cxn ang="0">
                    <a:pos x="149" y="19"/>
                  </a:cxn>
                  <a:cxn ang="0">
                    <a:pos x="146" y="15"/>
                  </a:cxn>
                  <a:cxn ang="0">
                    <a:pos x="138" y="13"/>
                  </a:cxn>
                  <a:cxn ang="0">
                    <a:pos x="146" y="5"/>
                  </a:cxn>
                  <a:cxn ang="0">
                    <a:pos x="150" y="0"/>
                  </a:cxn>
                </a:cxnLst>
                <a:rect l="0" t="0" r="r" b="b"/>
                <a:pathLst>
                  <a:path w="151" h="87">
                    <a:moveTo>
                      <a:pt x="74" y="18"/>
                    </a:moveTo>
                    <a:lnTo>
                      <a:pt x="78" y="19"/>
                    </a:lnTo>
                    <a:lnTo>
                      <a:pt x="81" y="21"/>
                    </a:lnTo>
                    <a:lnTo>
                      <a:pt x="88" y="18"/>
                    </a:lnTo>
                    <a:lnTo>
                      <a:pt x="93" y="16"/>
                    </a:lnTo>
                    <a:lnTo>
                      <a:pt x="97" y="13"/>
                    </a:lnTo>
                    <a:lnTo>
                      <a:pt x="101" y="11"/>
                    </a:lnTo>
                    <a:lnTo>
                      <a:pt x="101" y="13"/>
                    </a:lnTo>
                    <a:lnTo>
                      <a:pt x="97" y="16"/>
                    </a:lnTo>
                    <a:lnTo>
                      <a:pt x="96" y="18"/>
                    </a:lnTo>
                    <a:lnTo>
                      <a:pt x="94" y="21"/>
                    </a:lnTo>
                    <a:lnTo>
                      <a:pt x="92" y="21"/>
                    </a:lnTo>
                    <a:lnTo>
                      <a:pt x="89" y="26"/>
                    </a:lnTo>
                    <a:lnTo>
                      <a:pt x="93" y="27"/>
                    </a:lnTo>
                    <a:lnTo>
                      <a:pt x="89" y="29"/>
                    </a:lnTo>
                    <a:lnTo>
                      <a:pt x="88" y="35"/>
                    </a:lnTo>
                    <a:lnTo>
                      <a:pt x="86" y="37"/>
                    </a:lnTo>
                    <a:lnTo>
                      <a:pt x="86" y="38"/>
                    </a:lnTo>
                    <a:lnTo>
                      <a:pt x="85" y="40"/>
                    </a:lnTo>
                    <a:lnTo>
                      <a:pt x="81" y="44"/>
                    </a:lnTo>
                    <a:lnTo>
                      <a:pt x="80" y="43"/>
                    </a:lnTo>
                    <a:lnTo>
                      <a:pt x="78" y="43"/>
                    </a:lnTo>
                    <a:lnTo>
                      <a:pt x="78" y="44"/>
                    </a:lnTo>
                    <a:lnTo>
                      <a:pt x="74" y="48"/>
                    </a:lnTo>
                    <a:lnTo>
                      <a:pt x="73" y="49"/>
                    </a:lnTo>
                    <a:lnTo>
                      <a:pt x="72" y="52"/>
                    </a:lnTo>
                    <a:lnTo>
                      <a:pt x="69" y="52"/>
                    </a:lnTo>
                    <a:lnTo>
                      <a:pt x="68" y="52"/>
                    </a:lnTo>
                    <a:lnTo>
                      <a:pt x="64" y="55"/>
                    </a:lnTo>
                    <a:lnTo>
                      <a:pt x="60" y="55"/>
                    </a:lnTo>
                    <a:lnTo>
                      <a:pt x="56" y="57"/>
                    </a:lnTo>
                    <a:lnTo>
                      <a:pt x="54" y="57"/>
                    </a:lnTo>
                    <a:lnTo>
                      <a:pt x="49" y="60"/>
                    </a:lnTo>
                    <a:lnTo>
                      <a:pt x="46" y="63"/>
                    </a:lnTo>
                    <a:lnTo>
                      <a:pt x="45" y="65"/>
                    </a:lnTo>
                    <a:lnTo>
                      <a:pt x="44" y="66"/>
                    </a:lnTo>
                    <a:lnTo>
                      <a:pt x="44" y="68"/>
                    </a:lnTo>
                    <a:lnTo>
                      <a:pt x="46" y="70"/>
                    </a:lnTo>
                    <a:lnTo>
                      <a:pt x="48" y="71"/>
                    </a:lnTo>
                    <a:lnTo>
                      <a:pt x="45" y="70"/>
                    </a:lnTo>
                    <a:lnTo>
                      <a:pt x="44" y="70"/>
                    </a:lnTo>
                    <a:lnTo>
                      <a:pt x="41" y="70"/>
                    </a:lnTo>
                    <a:lnTo>
                      <a:pt x="40" y="70"/>
                    </a:lnTo>
                    <a:lnTo>
                      <a:pt x="38" y="70"/>
                    </a:lnTo>
                    <a:lnTo>
                      <a:pt x="37" y="68"/>
                    </a:lnTo>
                    <a:lnTo>
                      <a:pt x="38" y="68"/>
                    </a:lnTo>
                    <a:lnTo>
                      <a:pt x="38" y="66"/>
                    </a:lnTo>
                    <a:lnTo>
                      <a:pt x="36" y="66"/>
                    </a:lnTo>
                    <a:lnTo>
                      <a:pt x="33" y="66"/>
                    </a:lnTo>
                    <a:lnTo>
                      <a:pt x="32" y="66"/>
                    </a:lnTo>
                    <a:lnTo>
                      <a:pt x="30" y="68"/>
                    </a:lnTo>
                    <a:lnTo>
                      <a:pt x="27" y="68"/>
                    </a:lnTo>
                    <a:lnTo>
                      <a:pt x="20" y="71"/>
                    </a:lnTo>
                    <a:lnTo>
                      <a:pt x="16" y="74"/>
                    </a:lnTo>
                    <a:lnTo>
                      <a:pt x="15" y="76"/>
                    </a:lnTo>
                    <a:lnTo>
                      <a:pt x="13" y="76"/>
                    </a:lnTo>
                    <a:lnTo>
                      <a:pt x="13" y="77"/>
                    </a:lnTo>
                    <a:lnTo>
                      <a:pt x="9" y="79"/>
                    </a:lnTo>
                    <a:lnTo>
                      <a:pt x="9" y="81"/>
                    </a:lnTo>
                    <a:lnTo>
                      <a:pt x="8" y="81"/>
                    </a:lnTo>
                    <a:lnTo>
                      <a:pt x="7" y="81"/>
                    </a:lnTo>
                    <a:lnTo>
                      <a:pt x="5" y="81"/>
                    </a:lnTo>
                    <a:lnTo>
                      <a:pt x="3" y="82"/>
                    </a:lnTo>
                    <a:lnTo>
                      <a:pt x="1" y="82"/>
                    </a:lnTo>
                    <a:lnTo>
                      <a:pt x="0" y="82"/>
                    </a:lnTo>
                    <a:lnTo>
                      <a:pt x="0" y="84"/>
                    </a:lnTo>
                    <a:lnTo>
                      <a:pt x="1" y="84"/>
                    </a:lnTo>
                    <a:lnTo>
                      <a:pt x="3" y="85"/>
                    </a:lnTo>
                    <a:lnTo>
                      <a:pt x="1" y="87"/>
                    </a:lnTo>
                    <a:lnTo>
                      <a:pt x="3" y="87"/>
                    </a:lnTo>
                    <a:lnTo>
                      <a:pt x="4" y="87"/>
                    </a:lnTo>
                    <a:lnTo>
                      <a:pt x="5" y="85"/>
                    </a:lnTo>
                    <a:lnTo>
                      <a:pt x="4" y="82"/>
                    </a:lnTo>
                    <a:lnTo>
                      <a:pt x="5" y="84"/>
                    </a:lnTo>
                    <a:lnTo>
                      <a:pt x="7" y="85"/>
                    </a:lnTo>
                    <a:lnTo>
                      <a:pt x="8" y="85"/>
                    </a:lnTo>
                    <a:lnTo>
                      <a:pt x="13" y="84"/>
                    </a:lnTo>
                    <a:lnTo>
                      <a:pt x="12" y="81"/>
                    </a:lnTo>
                    <a:lnTo>
                      <a:pt x="15" y="81"/>
                    </a:lnTo>
                    <a:lnTo>
                      <a:pt x="15" y="82"/>
                    </a:lnTo>
                    <a:lnTo>
                      <a:pt x="15" y="84"/>
                    </a:lnTo>
                    <a:lnTo>
                      <a:pt x="16" y="84"/>
                    </a:lnTo>
                    <a:lnTo>
                      <a:pt x="17" y="84"/>
                    </a:lnTo>
                    <a:lnTo>
                      <a:pt x="19" y="84"/>
                    </a:lnTo>
                    <a:lnTo>
                      <a:pt x="20" y="82"/>
                    </a:lnTo>
                    <a:lnTo>
                      <a:pt x="21" y="82"/>
                    </a:lnTo>
                    <a:lnTo>
                      <a:pt x="23" y="81"/>
                    </a:lnTo>
                    <a:lnTo>
                      <a:pt x="24" y="79"/>
                    </a:lnTo>
                    <a:lnTo>
                      <a:pt x="25" y="77"/>
                    </a:lnTo>
                    <a:lnTo>
                      <a:pt x="27" y="74"/>
                    </a:lnTo>
                    <a:lnTo>
                      <a:pt x="28" y="74"/>
                    </a:lnTo>
                    <a:lnTo>
                      <a:pt x="30" y="74"/>
                    </a:lnTo>
                    <a:lnTo>
                      <a:pt x="30" y="76"/>
                    </a:lnTo>
                    <a:lnTo>
                      <a:pt x="29" y="77"/>
                    </a:lnTo>
                    <a:lnTo>
                      <a:pt x="33" y="77"/>
                    </a:lnTo>
                    <a:lnTo>
                      <a:pt x="37" y="76"/>
                    </a:lnTo>
                    <a:lnTo>
                      <a:pt x="41" y="76"/>
                    </a:lnTo>
                    <a:lnTo>
                      <a:pt x="41" y="74"/>
                    </a:lnTo>
                    <a:lnTo>
                      <a:pt x="42" y="74"/>
                    </a:lnTo>
                    <a:lnTo>
                      <a:pt x="44" y="76"/>
                    </a:lnTo>
                    <a:lnTo>
                      <a:pt x="45" y="74"/>
                    </a:lnTo>
                    <a:lnTo>
                      <a:pt x="45" y="73"/>
                    </a:lnTo>
                    <a:lnTo>
                      <a:pt x="46" y="73"/>
                    </a:lnTo>
                    <a:lnTo>
                      <a:pt x="49" y="73"/>
                    </a:lnTo>
                    <a:lnTo>
                      <a:pt x="50" y="71"/>
                    </a:lnTo>
                    <a:lnTo>
                      <a:pt x="52" y="71"/>
                    </a:lnTo>
                    <a:lnTo>
                      <a:pt x="53" y="71"/>
                    </a:lnTo>
                    <a:lnTo>
                      <a:pt x="54" y="70"/>
                    </a:lnTo>
                    <a:lnTo>
                      <a:pt x="56" y="70"/>
                    </a:lnTo>
                    <a:lnTo>
                      <a:pt x="57" y="71"/>
                    </a:lnTo>
                    <a:lnTo>
                      <a:pt x="57" y="73"/>
                    </a:lnTo>
                    <a:lnTo>
                      <a:pt x="56" y="74"/>
                    </a:lnTo>
                    <a:lnTo>
                      <a:pt x="57" y="74"/>
                    </a:lnTo>
                    <a:lnTo>
                      <a:pt x="60" y="71"/>
                    </a:lnTo>
                    <a:lnTo>
                      <a:pt x="60" y="70"/>
                    </a:lnTo>
                    <a:lnTo>
                      <a:pt x="61" y="70"/>
                    </a:lnTo>
                    <a:lnTo>
                      <a:pt x="66" y="70"/>
                    </a:lnTo>
                    <a:lnTo>
                      <a:pt x="69" y="66"/>
                    </a:lnTo>
                    <a:lnTo>
                      <a:pt x="72" y="66"/>
                    </a:lnTo>
                    <a:lnTo>
                      <a:pt x="72" y="65"/>
                    </a:lnTo>
                    <a:lnTo>
                      <a:pt x="72" y="63"/>
                    </a:lnTo>
                    <a:lnTo>
                      <a:pt x="69" y="63"/>
                    </a:lnTo>
                    <a:lnTo>
                      <a:pt x="68" y="62"/>
                    </a:lnTo>
                    <a:lnTo>
                      <a:pt x="66" y="60"/>
                    </a:lnTo>
                    <a:lnTo>
                      <a:pt x="65" y="59"/>
                    </a:lnTo>
                    <a:lnTo>
                      <a:pt x="66" y="59"/>
                    </a:lnTo>
                    <a:lnTo>
                      <a:pt x="68" y="60"/>
                    </a:lnTo>
                    <a:lnTo>
                      <a:pt x="69" y="62"/>
                    </a:lnTo>
                    <a:lnTo>
                      <a:pt x="72" y="62"/>
                    </a:lnTo>
                    <a:lnTo>
                      <a:pt x="76" y="59"/>
                    </a:lnTo>
                    <a:lnTo>
                      <a:pt x="78" y="59"/>
                    </a:lnTo>
                    <a:lnTo>
                      <a:pt x="84" y="59"/>
                    </a:lnTo>
                    <a:lnTo>
                      <a:pt x="85" y="57"/>
                    </a:lnTo>
                    <a:lnTo>
                      <a:pt x="84" y="57"/>
                    </a:lnTo>
                    <a:lnTo>
                      <a:pt x="81" y="57"/>
                    </a:lnTo>
                    <a:lnTo>
                      <a:pt x="82" y="57"/>
                    </a:lnTo>
                    <a:lnTo>
                      <a:pt x="85" y="55"/>
                    </a:lnTo>
                    <a:lnTo>
                      <a:pt x="86" y="55"/>
                    </a:lnTo>
                    <a:lnTo>
                      <a:pt x="89" y="55"/>
                    </a:lnTo>
                    <a:lnTo>
                      <a:pt x="89" y="54"/>
                    </a:lnTo>
                    <a:lnTo>
                      <a:pt x="89" y="52"/>
                    </a:lnTo>
                    <a:lnTo>
                      <a:pt x="92" y="52"/>
                    </a:lnTo>
                    <a:lnTo>
                      <a:pt x="94" y="52"/>
                    </a:lnTo>
                    <a:lnTo>
                      <a:pt x="98" y="51"/>
                    </a:lnTo>
                    <a:lnTo>
                      <a:pt x="98" y="49"/>
                    </a:lnTo>
                    <a:lnTo>
                      <a:pt x="100" y="51"/>
                    </a:lnTo>
                    <a:lnTo>
                      <a:pt x="101" y="49"/>
                    </a:lnTo>
                    <a:lnTo>
                      <a:pt x="102" y="49"/>
                    </a:lnTo>
                    <a:lnTo>
                      <a:pt x="105" y="48"/>
                    </a:lnTo>
                    <a:lnTo>
                      <a:pt x="106" y="46"/>
                    </a:lnTo>
                    <a:lnTo>
                      <a:pt x="106" y="44"/>
                    </a:lnTo>
                    <a:lnTo>
                      <a:pt x="105" y="44"/>
                    </a:lnTo>
                    <a:lnTo>
                      <a:pt x="104" y="44"/>
                    </a:lnTo>
                    <a:lnTo>
                      <a:pt x="105" y="43"/>
                    </a:lnTo>
                    <a:lnTo>
                      <a:pt x="110" y="41"/>
                    </a:lnTo>
                    <a:lnTo>
                      <a:pt x="112" y="40"/>
                    </a:lnTo>
                    <a:lnTo>
                      <a:pt x="116" y="40"/>
                    </a:lnTo>
                    <a:lnTo>
                      <a:pt x="116" y="38"/>
                    </a:lnTo>
                    <a:lnTo>
                      <a:pt x="117" y="38"/>
                    </a:lnTo>
                    <a:lnTo>
                      <a:pt x="117" y="37"/>
                    </a:lnTo>
                    <a:lnTo>
                      <a:pt x="118" y="37"/>
                    </a:lnTo>
                    <a:lnTo>
                      <a:pt x="121" y="37"/>
                    </a:lnTo>
                    <a:lnTo>
                      <a:pt x="122" y="35"/>
                    </a:lnTo>
                    <a:lnTo>
                      <a:pt x="124" y="35"/>
                    </a:lnTo>
                    <a:lnTo>
                      <a:pt x="125" y="33"/>
                    </a:lnTo>
                    <a:lnTo>
                      <a:pt x="126" y="33"/>
                    </a:lnTo>
                    <a:lnTo>
                      <a:pt x="126" y="32"/>
                    </a:lnTo>
                    <a:lnTo>
                      <a:pt x="130" y="30"/>
                    </a:lnTo>
                    <a:lnTo>
                      <a:pt x="134" y="30"/>
                    </a:lnTo>
                    <a:lnTo>
                      <a:pt x="136" y="29"/>
                    </a:lnTo>
                    <a:lnTo>
                      <a:pt x="137" y="29"/>
                    </a:lnTo>
                    <a:lnTo>
                      <a:pt x="141" y="29"/>
                    </a:lnTo>
                    <a:lnTo>
                      <a:pt x="141" y="27"/>
                    </a:lnTo>
                    <a:lnTo>
                      <a:pt x="138" y="26"/>
                    </a:lnTo>
                    <a:lnTo>
                      <a:pt x="141" y="26"/>
                    </a:lnTo>
                    <a:lnTo>
                      <a:pt x="141" y="24"/>
                    </a:lnTo>
                    <a:lnTo>
                      <a:pt x="141" y="22"/>
                    </a:lnTo>
                    <a:lnTo>
                      <a:pt x="142" y="22"/>
                    </a:lnTo>
                    <a:lnTo>
                      <a:pt x="145" y="21"/>
                    </a:lnTo>
                    <a:lnTo>
                      <a:pt x="149" y="19"/>
                    </a:lnTo>
                    <a:lnTo>
                      <a:pt x="151" y="18"/>
                    </a:lnTo>
                    <a:lnTo>
                      <a:pt x="151" y="16"/>
                    </a:lnTo>
                    <a:lnTo>
                      <a:pt x="150" y="15"/>
                    </a:lnTo>
                    <a:lnTo>
                      <a:pt x="146" y="15"/>
                    </a:lnTo>
                    <a:lnTo>
                      <a:pt x="146" y="13"/>
                    </a:lnTo>
                    <a:lnTo>
                      <a:pt x="143" y="13"/>
                    </a:lnTo>
                    <a:lnTo>
                      <a:pt x="140" y="13"/>
                    </a:lnTo>
                    <a:lnTo>
                      <a:pt x="138" y="13"/>
                    </a:lnTo>
                    <a:lnTo>
                      <a:pt x="141" y="8"/>
                    </a:lnTo>
                    <a:lnTo>
                      <a:pt x="141" y="7"/>
                    </a:lnTo>
                    <a:lnTo>
                      <a:pt x="145" y="7"/>
                    </a:lnTo>
                    <a:lnTo>
                      <a:pt x="146" y="5"/>
                    </a:lnTo>
                    <a:lnTo>
                      <a:pt x="147" y="4"/>
                    </a:lnTo>
                    <a:lnTo>
                      <a:pt x="147" y="2"/>
                    </a:lnTo>
                    <a:lnTo>
                      <a:pt x="149" y="2"/>
                    </a:lnTo>
                    <a:lnTo>
                      <a:pt x="150" y="0"/>
                    </a:lnTo>
                    <a:lnTo>
                      <a:pt x="15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07" name="Freeform 286"/>
              <p:cNvSpPr>
                <a:spLocks/>
              </p:cNvSpPr>
              <p:nvPr/>
            </p:nvSpPr>
            <p:spPr bwMode="auto">
              <a:xfrm>
                <a:off x="1134662" y="2479222"/>
                <a:ext cx="160354" cy="68036"/>
              </a:xfrm>
              <a:custGeom>
                <a:avLst/>
                <a:gdLst/>
                <a:ahLst/>
                <a:cxnLst>
                  <a:cxn ang="0">
                    <a:pos x="6" y="43"/>
                  </a:cxn>
                  <a:cxn ang="0">
                    <a:pos x="8" y="42"/>
                  </a:cxn>
                  <a:cxn ang="0">
                    <a:pos x="7" y="34"/>
                  </a:cxn>
                  <a:cxn ang="0">
                    <a:pos x="19" y="29"/>
                  </a:cxn>
                  <a:cxn ang="0">
                    <a:pos x="40" y="17"/>
                  </a:cxn>
                  <a:cxn ang="0">
                    <a:pos x="42" y="10"/>
                  </a:cxn>
                  <a:cxn ang="0">
                    <a:pos x="47" y="1"/>
                  </a:cxn>
                  <a:cxn ang="0">
                    <a:pos x="48" y="7"/>
                  </a:cxn>
                  <a:cxn ang="0">
                    <a:pos x="42" y="17"/>
                  </a:cxn>
                  <a:cxn ang="0">
                    <a:pos x="59" y="12"/>
                  </a:cxn>
                  <a:cxn ang="0">
                    <a:pos x="55" y="15"/>
                  </a:cxn>
                  <a:cxn ang="0">
                    <a:pos x="52" y="21"/>
                  </a:cxn>
                  <a:cxn ang="0">
                    <a:pos x="50" y="23"/>
                  </a:cxn>
                  <a:cxn ang="0">
                    <a:pos x="42" y="23"/>
                  </a:cxn>
                  <a:cxn ang="0">
                    <a:pos x="31" y="29"/>
                  </a:cxn>
                  <a:cxn ang="0">
                    <a:pos x="27" y="37"/>
                  </a:cxn>
                  <a:cxn ang="0">
                    <a:pos x="23" y="43"/>
                  </a:cxn>
                  <a:cxn ang="0">
                    <a:pos x="36" y="43"/>
                  </a:cxn>
                  <a:cxn ang="0">
                    <a:pos x="31" y="48"/>
                  </a:cxn>
                  <a:cxn ang="0">
                    <a:pos x="27" y="48"/>
                  </a:cxn>
                  <a:cxn ang="0">
                    <a:pos x="24" y="51"/>
                  </a:cxn>
                  <a:cxn ang="0">
                    <a:pos x="26" y="54"/>
                  </a:cxn>
                  <a:cxn ang="0">
                    <a:pos x="34" y="51"/>
                  </a:cxn>
                  <a:cxn ang="0">
                    <a:pos x="43" y="48"/>
                  </a:cxn>
                  <a:cxn ang="0">
                    <a:pos x="46" y="51"/>
                  </a:cxn>
                  <a:cxn ang="0">
                    <a:pos x="54" y="45"/>
                  </a:cxn>
                  <a:cxn ang="0">
                    <a:pos x="56" y="42"/>
                  </a:cxn>
                  <a:cxn ang="0">
                    <a:pos x="59" y="39"/>
                  </a:cxn>
                  <a:cxn ang="0">
                    <a:pos x="63" y="39"/>
                  </a:cxn>
                  <a:cxn ang="0">
                    <a:pos x="74" y="39"/>
                  </a:cxn>
                  <a:cxn ang="0">
                    <a:pos x="78" y="36"/>
                  </a:cxn>
                  <a:cxn ang="0">
                    <a:pos x="79" y="32"/>
                  </a:cxn>
                  <a:cxn ang="0">
                    <a:pos x="76" y="31"/>
                  </a:cxn>
                  <a:cxn ang="0">
                    <a:pos x="75" y="29"/>
                  </a:cxn>
                  <a:cxn ang="0">
                    <a:pos x="75" y="26"/>
                  </a:cxn>
                  <a:cxn ang="0">
                    <a:pos x="75" y="23"/>
                  </a:cxn>
                  <a:cxn ang="0">
                    <a:pos x="78" y="20"/>
                  </a:cxn>
                  <a:cxn ang="0">
                    <a:pos x="84" y="17"/>
                  </a:cxn>
                  <a:cxn ang="0">
                    <a:pos x="82" y="23"/>
                  </a:cxn>
                  <a:cxn ang="0">
                    <a:pos x="86" y="18"/>
                  </a:cxn>
                  <a:cxn ang="0">
                    <a:pos x="95" y="21"/>
                  </a:cxn>
                  <a:cxn ang="0">
                    <a:pos x="107" y="20"/>
                  </a:cxn>
                  <a:cxn ang="0">
                    <a:pos x="102" y="23"/>
                  </a:cxn>
                  <a:cxn ang="0">
                    <a:pos x="108" y="25"/>
                  </a:cxn>
                  <a:cxn ang="0">
                    <a:pos x="107" y="26"/>
                  </a:cxn>
                  <a:cxn ang="0">
                    <a:pos x="111" y="28"/>
                  </a:cxn>
                  <a:cxn ang="0">
                    <a:pos x="113" y="29"/>
                  </a:cxn>
                  <a:cxn ang="0">
                    <a:pos x="124" y="34"/>
                  </a:cxn>
                  <a:cxn ang="0">
                    <a:pos x="127" y="31"/>
                  </a:cxn>
                </a:cxnLst>
                <a:rect l="0" t="0" r="r" b="b"/>
                <a:pathLst>
                  <a:path w="128" h="54">
                    <a:moveTo>
                      <a:pt x="0" y="43"/>
                    </a:moveTo>
                    <a:lnTo>
                      <a:pt x="0" y="45"/>
                    </a:lnTo>
                    <a:lnTo>
                      <a:pt x="3" y="45"/>
                    </a:lnTo>
                    <a:lnTo>
                      <a:pt x="6" y="43"/>
                    </a:lnTo>
                    <a:lnTo>
                      <a:pt x="6" y="42"/>
                    </a:lnTo>
                    <a:lnTo>
                      <a:pt x="3" y="42"/>
                    </a:lnTo>
                    <a:lnTo>
                      <a:pt x="4" y="42"/>
                    </a:lnTo>
                    <a:lnTo>
                      <a:pt x="8" y="42"/>
                    </a:lnTo>
                    <a:lnTo>
                      <a:pt x="11" y="39"/>
                    </a:lnTo>
                    <a:lnTo>
                      <a:pt x="10" y="37"/>
                    </a:lnTo>
                    <a:lnTo>
                      <a:pt x="4" y="34"/>
                    </a:lnTo>
                    <a:lnTo>
                      <a:pt x="7" y="34"/>
                    </a:lnTo>
                    <a:lnTo>
                      <a:pt x="8" y="36"/>
                    </a:lnTo>
                    <a:lnTo>
                      <a:pt x="12" y="36"/>
                    </a:lnTo>
                    <a:lnTo>
                      <a:pt x="16" y="32"/>
                    </a:lnTo>
                    <a:lnTo>
                      <a:pt x="19" y="29"/>
                    </a:lnTo>
                    <a:lnTo>
                      <a:pt x="24" y="25"/>
                    </a:lnTo>
                    <a:lnTo>
                      <a:pt x="24" y="23"/>
                    </a:lnTo>
                    <a:lnTo>
                      <a:pt x="34" y="20"/>
                    </a:lnTo>
                    <a:lnTo>
                      <a:pt x="40" y="17"/>
                    </a:lnTo>
                    <a:lnTo>
                      <a:pt x="40" y="15"/>
                    </a:lnTo>
                    <a:lnTo>
                      <a:pt x="40" y="14"/>
                    </a:lnTo>
                    <a:lnTo>
                      <a:pt x="40" y="12"/>
                    </a:lnTo>
                    <a:lnTo>
                      <a:pt x="42" y="10"/>
                    </a:lnTo>
                    <a:lnTo>
                      <a:pt x="43" y="9"/>
                    </a:lnTo>
                    <a:lnTo>
                      <a:pt x="47" y="4"/>
                    </a:lnTo>
                    <a:lnTo>
                      <a:pt x="47" y="3"/>
                    </a:lnTo>
                    <a:lnTo>
                      <a:pt x="47" y="1"/>
                    </a:lnTo>
                    <a:lnTo>
                      <a:pt x="48" y="0"/>
                    </a:lnTo>
                    <a:lnTo>
                      <a:pt x="50" y="0"/>
                    </a:lnTo>
                    <a:lnTo>
                      <a:pt x="50" y="1"/>
                    </a:lnTo>
                    <a:lnTo>
                      <a:pt x="48" y="7"/>
                    </a:lnTo>
                    <a:lnTo>
                      <a:pt x="47" y="9"/>
                    </a:lnTo>
                    <a:lnTo>
                      <a:pt x="43" y="12"/>
                    </a:lnTo>
                    <a:lnTo>
                      <a:pt x="43" y="15"/>
                    </a:lnTo>
                    <a:lnTo>
                      <a:pt x="42" y="17"/>
                    </a:lnTo>
                    <a:lnTo>
                      <a:pt x="44" y="17"/>
                    </a:lnTo>
                    <a:lnTo>
                      <a:pt x="50" y="17"/>
                    </a:lnTo>
                    <a:lnTo>
                      <a:pt x="55" y="14"/>
                    </a:lnTo>
                    <a:lnTo>
                      <a:pt x="59" y="12"/>
                    </a:lnTo>
                    <a:lnTo>
                      <a:pt x="62" y="12"/>
                    </a:lnTo>
                    <a:lnTo>
                      <a:pt x="59" y="14"/>
                    </a:lnTo>
                    <a:lnTo>
                      <a:pt x="58" y="15"/>
                    </a:lnTo>
                    <a:lnTo>
                      <a:pt x="55" y="15"/>
                    </a:lnTo>
                    <a:lnTo>
                      <a:pt x="54" y="17"/>
                    </a:lnTo>
                    <a:lnTo>
                      <a:pt x="51" y="18"/>
                    </a:lnTo>
                    <a:lnTo>
                      <a:pt x="51" y="20"/>
                    </a:lnTo>
                    <a:lnTo>
                      <a:pt x="52" y="21"/>
                    </a:lnTo>
                    <a:lnTo>
                      <a:pt x="60" y="21"/>
                    </a:lnTo>
                    <a:lnTo>
                      <a:pt x="66" y="23"/>
                    </a:lnTo>
                    <a:lnTo>
                      <a:pt x="54" y="23"/>
                    </a:lnTo>
                    <a:lnTo>
                      <a:pt x="50" y="23"/>
                    </a:lnTo>
                    <a:lnTo>
                      <a:pt x="47" y="23"/>
                    </a:lnTo>
                    <a:lnTo>
                      <a:pt x="46" y="21"/>
                    </a:lnTo>
                    <a:lnTo>
                      <a:pt x="43" y="21"/>
                    </a:lnTo>
                    <a:lnTo>
                      <a:pt x="42" y="23"/>
                    </a:lnTo>
                    <a:lnTo>
                      <a:pt x="39" y="25"/>
                    </a:lnTo>
                    <a:lnTo>
                      <a:pt x="31" y="26"/>
                    </a:lnTo>
                    <a:lnTo>
                      <a:pt x="31" y="28"/>
                    </a:lnTo>
                    <a:lnTo>
                      <a:pt x="31" y="29"/>
                    </a:lnTo>
                    <a:lnTo>
                      <a:pt x="31" y="32"/>
                    </a:lnTo>
                    <a:lnTo>
                      <a:pt x="31" y="34"/>
                    </a:lnTo>
                    <a:lnTo>
                      <a:pt x="30" y="36"/>
                    </a:lnTo>
                    <a:lnTo>
                      <a:pt x="27" y="37"/>
                    </a:lnTo>
                    <a:lnTo>
                      <a:pt x="26" y="39"/>
                    </a:lnTo>
                    <a:lnTo>
                      <a:pt x="26" y="40"/>
                    </a:lnTo>
                    <a:lnTo>
                      <a:pt x="24" y="42"/>
                    </a:lnTo>
                    <a:lnTo>
                      <a:pt x="23" y="43"/>
                    </a:lnTo>
                    <a:lnTo>
                      <a:pt x="24" y="45"/>
                    </a:lnTo>
                    <a:lnTo>
                      <a:pt x="28" y="47"/>
                    </a:lnTo>
                    <a:lnTo>
                      <a:pt x="35" y="43"/>
                    </a:lnTo>
                    <a:lnTo>
                      <a:pt x="36" y="43"/>
                    </a:lnTo>
                    <a:lnTo>
                      <a:pt x="35" y="45"/>
                    </a:lnTo>
                    <a:lnTo>
                      <a:pt x="34" y="47"/>
                    </a:lnTo>
                    <a:lnTo>
                      <a:pt x="32" y="48"/>
                    </a:lnTo>
                    <a:lnTo>
                      <a:pt x="31" y="48"/>
                    </a:lnTo>
                    <a:lnTo>
                      <a:pt x="30" y="48"/>
                    </a:lnTo>
                    <a:lnTo>
                      <a:pt x="31" y="50"/>
                    </a:lnTo>
                    <a:lnTo>
                      <a:pt x="28" y="48"/>
                    </a:lnTo>
                    <a:lnTo>
                      <a:pt x="27" y="48"/>
                    </a:lnTo>
                    <a:lnTo>
                      <a:pt x="26" y="50"/>
                    </a:lnTo>
                    <a:lnTo>
                      <a:pt x="24" y="48"/>
                    </a:lnTo>
                    <a:lnTo>
                      <a:pt x="23" y="50"/>
                    </a:lnTo>
                    <a:lnTo>
                      <a:pt x="24" y="51"/>
                    </a:lnTo>
                    <a:lnTo>
                      <a:pt x="22" y="51"/>
                    </a:lnTo>
                    <a:lnTo>
                      <a:pt x="22" y="53"/>
                    </a:lnTo>
                    <a:lnTo>
                      <a:pt x="24" y="53"/>
                    </a:lnTo>
                    <a:lnTo>
                      <a:pt x="26" y="54"/>
                    </a:lnTo>
                    <a:lnTo>
                      <a:pt x="28" y="53"/>
                    </a:lnTo>
                    <a:lnTo>
                      <a:pt x="34" y="53"/>
                    </a:lnTo>
                    <a:lnTo>
                      <a:pt x="32" y="51"/>
                    </a:lnTo>
                    <a:lnTo>
                      <a:pt x="34" y="51"/>
                    </a:lnTo>
                    <a:lnTo>
                      <a:pt x="35" y="51"/>
                    </a:lnTo>
                    <a:lnTo>
                      <a:pt x="38" y="53"/>
                    </a:lnTo>
                    <a:lnTo>
                      <a:pt x="40" y="50"/>
                    </a:lnTo>
                    <a:lnTo>
                      <a:pt x="43" y="48"/>
                    </a:lnTo>
                    <a:lnTo>
                      <a:pt x="44" y="48"/>
                    </a:lnTo>
                    <a:lnTo>
                      <a:pt x="46" y="47"/>
                    </a:lnTo>
                    <a:lnTo>
                      <a:pt x="46" y="48"/>
                    </a:lnTo>
                    <a:lnTo>
                      <a:pt x="46" y="51"/>
                    </a:lnTo>
                    <a:lnTo>
                      <a:pt x="48" y="47"/>
                    </a:lnTo>
                    <a:lnTo>
                      <a:pt x="48" y="45"/>
                    </a:lnTo>
                    <a:lnTo>
                      <a:pt x="52" y="45"/>
                    </a:lnTo>
                    <a:lnTo>
                      <a:pt x="54" y="45"/>
                    </a:lnTo>
                    <a:lnTo>
                      <a:pt x="55" y="43"/>
                    </a:lnTo>
                    <a:lnTo>
                      <a:pt x="55" y="42"/>
                    </a:lnTo>
                    <a:lnTo>
                      <a:pt x="55" y="40"/>
                    </a:lnTo>
                    <a:lnTo>
                      <a:pt x="56" y="42"/>
                    </a:lnTo>
                    <a:lnTo>
                      <a:pt x="58" y="45"/>
                    </a:lnTo>
                    <a:lnTo>
                      <a:pt x="58" y="42"/>
                    </a:lnTo>
                    <a:lnTo>
                      <a:pt x="58" y="40"/>
                    </a:lnTo>
                    <a:lnTo>
                      <a:pt x="59" y="39"/>
                    </a:lnTo>
                    <a:lnTo>
                      <a:pt x="59" y="37"/>
                    </a:lnTo>
                    <a:lnTo>
                      <a:pt x="60" y="40"/>
                    </a:lnTo>
                    <a:lnTo>
                      <a:pt x="62" y="39"/>
                    </a:lnTo>
                    <a:lnTo>
                      <a:pt x="63" y="39"/>
                    </a:lnTo>
                    <a:lnTo>
                      <a:pt x="64" y="40"/>
                    </a:lnTo>
                    <a:lnTo>
                      <a:pt x="70" y="40"/>
                    </a:lnTo>
                    <a:lnTo>
                      <a:pt x="72" y="39"/>
                    </a:lnTo>
                    <a:lnTo>
                      <a:pt x="74" y="39"/>
                    </a:lnTo>
                    <a:lnTo>
                      <a:pt x="75" y="37"/>
                    </a:lnTo>
                    <a:lnTo>
                      <a:pt x="78" y="37"/>
                    </a:lnTo>
                    <a:lnTo>
                      <a:pt x="79" y="36"/>
                    </a:lnTo>
                    <a:lnTo>
                      <a:pt x="78" y="36"/>
                    </a:lnTo>
                    <a:lnTo>
                      <a:pt x="76" y="34"/>
                    </a:lnTo>
                    <a:lnTo>
                      <a:pt x="75" y="36"/>
                    </a:lnTo>
                    <a:lnTo>
                      <a:pt x="76" y="32"/>
                    </a:lnTo>
                    <a:lnTo>
                      <a:pt x="79" y="32"/>
                    </a:lnTo>
                    <a:lnTo>
                      <a:pt x="80" y="31"/>
                    </a:lnTo>
                    <a:lnTo>
                      <a:pt x="80" y="29"/>
                    </a:lnTo>
                    <a:lnTo>
                      <a:pt x="79" y="29"/>
                    </a:lnTo>
                    <a:lnTo>
                      <a:pt x="76" y="31"/>
                    </a:lnTo>
                    <a:lnTo>
                      <a:pt x="75" y="31"/>
                    </a:lnTo>
                    <a:lnTo>
                      <a:pt x="72" y="31"/>
                    </a:lnTo>
                    <a:lnTo>
                      <a:pt x="72" y="29"/>
                    </a:lnTo>
                    <a:lnTo>
                      <a:pt x="75" y="29"/>
                    </a:lnTo>
                    <a:lnTo>
                      <a:pt x="76" y="28"/>
                    </a:lnTo>
                    <a:lnTo>
                      <a:pt x="78" y="26"/>
                    </a:lnTo>
                    <a:lnTo>
                      <a:pt x="75" y="28"/>
                    </a:lnTo>
                    <a:lnTo>
                      <a:pt x="75" y="26"/>
                    </a:lnTo>
                    <a:lnTo>
                      <a:pt x="72" y="26"/>
                    </a:lnTo>
                    <a:lnTo>
                      <a:pt x="71" y="25"/>
                    </a:lnTo>
                    <a:lnTo>
                      <a:pt x="72" y="25"/>
                    </a:lnTo>
                    <a:lnTo>
                      <a:pt x="75" y="23"/>
                    </a:lnTo>
                    <a:lnTo>
                      <a:pt x="78" y="21"/>
                    </a:lnTo>
                    <a:lnTo>
                      <a:pt x="75" y="21"/>
                    </a:lnTo>
                    <a:lnTo>
                      <a:pt x="76" y="20"/>
                    </a:lnTo>
                    <a:lnTo>
                      <a:pt x="78" y="20"/>
                    </a:lnTo>
                    <a:lnTo>
                      <a:pt x="79" y="21"/>
                    </a:lnTo>
                    <a:lnTo>
                      <a:pt x="80" y="20"/>
                    </a:lnTo>
                    <a:lnTo>
                      <a:pt x="82" y="18"/>
                    </a:lnTo>
                    <a:lnTo>
                      <a:pt x="84" y="17"/>
                    </a:lnTo>
                    <a:lnTo>
                      <a:pt x="84" y="18"/>
                    </a:lnTo>
                    <a:lnTo>
                      <a:pt x="82" y="21"/>
                    </a:lnTo>
                    <a:lnTo>
                      <a:pt x="80" y="23"/>
                    </a:lnTo>
                    <a:lnTo>
                      <a:pt x="82" y="23"/>
                    </a:lnTo>
                    <a:lnTo>
                      <a:pt x="84" y="23"/>
                    </a:lnTo>
                    <a:lnTo>
                      <a:pt x="86" y="23"/>
                    </a:lnTo>
                    <a:lnTo>
                      <a:pt x="86" y="20"/>
                    </a:lnTo>
                    <a:lnTo>
                      <a:pt x="86" y="18"/>
                    </a:lnTo>
                    <a:lnTo>
                      <a:pt x="87" y="21"/>
                    </a:lnTo>
                    <a:lnTo>
                      <a:pt x="90" y="21"/>
                    </a:lnTo>
                    <a:lnTo>
                      <a:pt x="94" y="21"/>
                    </a:lnTo>
                    <a:lnTo>
                      <a:pt x="95" y="21"/>
                    </a:lnTo>
                    <a:lnTo>
                      <a:pt x="98" y="21"/>
                    </a:lnTo>
                    <a:lnTo>
                      <a:pt x="100" y="20"/>
                    </a:lnTo>
                    <a:lnTo>
                      <a:pt x="103" y="20"/>
                    </a:lnTo>
                    <a:lnTo>
                      <a:pt x="107" y="20"/>
                    </a:lnTo>
                    <a:lnTo>
                      <a:pt x="105" y="20"/>
                    </a:lnTo>
                    <a:lnTo>
                      <a:pt x="102" y="20"/>
                    </a:lnTo>
                    <a:lnTo>
                      <a:pt x="102" y="21"/>
                    </a:lnTo>
                    <a:lnTo>
                      <a:pt x="102" y="23"/>
                    </a:lnTo>
                    <a:lnTo>
                      <a:pt x="102" y="25"/>
                    </a:lnTo>
                    <a:lnTo>
                      <a:pt x="103" y="25"/>
                    </a:lnTo>
                    <a:lnTo>
                      <a:pt x="108" y="23"/>
                    </a:lnTo>
                    <a:lnTo>
                      <a:pt x="108" y="25"/>
                    </a:lnTo>
                    <a:lnTo>
                      <a:pt x="104" y="26"/>
                    </a:lnTo>
                    <a:lnTo>
                      <a:pt x="100" y="26"/>
                    </a:lnTo>
                    <a:lnTo>
                      <a:pt x="104" y="26"/>
                    </a:lnTo>
                    <a:lnTo>
                      <a:pt x="107" y="26"/>
                    </a:lnTo>
                    <a:lnTo>
                      <a:pt x="109" y="25"/>
                    </a:lnTo>
                    <a:lnTo>
                      <a:pt x="111" y="25"/>
                    </a:lnTo>
                    <a:lnTo>
                      <a:pt x="107" y="28"/>
                    </a:lnTo>
                    <a:lnTo>
                      <a:pt x="111" y="28"/>
                    </a:lnTo>
                    <a:lnTo>
                      <a:pt x="112" y="28"/>
                    </a:lnTo>
                    <a:lnTo>
                      <a:pt x="115" y="28"/>
                    </a:lnTo>
                    <a:lnTo>
                      <a:pt x="116" y="28"/>
                    </a:lnTo>
                    <a:lnTo>
                      <a:pt x="113" y="29"/>
                    </a:lnTo>
                    <a:lnTo>
                      <a:pt x="116" y="31"/>
                    </a:lnTo>
                    <a:lnTo>
                      <a:pt x="120" y="32"/>
                    </a:lnTo>
                    <a:lnTo>
                      <a:pt x="121" y="34"/>
                    </a:lnTo>
                    <a:lnTo>
                      <a:pt x="124" y="34"/>
                    </a:lnTo>
                    <a:lnTo>
                      <a:pt x="124" y="32"/>
                    </a:lnTo>
                    <a:lnTo>
                      <a:pt x="124" y="31"/>
                    </a:lnTo>
                    <a:lnTo>
                      <a:pt x="125" y="31"/>
                    </a:lnTo>
                    <a:lnTo>
                      <a:pt x="127" y="31"/>
                    </a:lnTo>
                    <a:lnTo>
                      <a:pt x="128" y="3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08" name="Freeform 287"/>
              <p:cNvSpPr>
                <a:spLocks/>
              </p:cNvSpPr>
              <p:nvPr/>
            </p:nvSpPr>
            <p:spPr bwMode="auto">
              <a:xfrm>
                <a:off x="1295015" y="2514601"/>
                <a:ext cx="127000" cy="32657"/>
              </a:xfrm>
              <a:custGeom>
                <a:avLst/>
                <a:gdLst/>
                <a:ahLst/>
                <a:cxnLst>
                  <a:cxn ang="0">
                    <a:pos x="0" y="4"/>
                  </a:cxn>
                  <a:cxn ang="0">
                    <a:pos x="3" y="6"/>
                  </a:cxn>
                  <a:cxn ang="0">
                    <a:pos x="5" y="8"/>
                  </a:cxn>
                  <a:cxn ang="0">
                    <a:pos x="9" y="8"/>
                  </a:cxn>
                  <a:cxn ang="0">
                    <a:pos x="12" y="9"/>
                  </a:cxn>
                  <a:cxn ang="0">
                    <a:pos x="13" y="11"/>
                  </a:cxn>
                  <a:cxn ang="0">
                    <a:pos x="19" y="11"/>
                  </a:cxn>
                  <a:cxn ang="0">
                    <a:pos x="28" y="9"/>
                  </a:cxn>
                  <a:cxn ang="0">
                    <a:pos x="32" y="9"/>
                  </a:cxn>
                  <a:cxn ang="0">
                    <a:pos x="37" y="11"/>
                  </a:cxn>
                  <a:cxn ang="0">
                    <a:pos x="48" y="12"/>
                  </a:cxn>
                  <a:cxn ang="0">
                    <a:pos x="55" y="12"/>
                  </a:cxn>
                  <a:cxn ang="0">
                    <a:pos x="52" y="14"/>
                  </a:cxn>
                  <a:cxn ang="0">
                    <a:pos x="59" y="15"/>
                  </a:cxn>
                  <a:cxn ang="0">
                    <a:pos x="69" y="17"/>
                  </a:cxn>
                  <a:cxn ang="0">
                    <a:pos x="79" y="12"/>
                  </a:cxn>
                  <a:cxn ang="0">
                    <a:pos x="81" y="11"/>
                  </a:cxn>
                  <a:cxn ang="0">
                    <a:pos x="85" y="14"/>
                  </a:cxn>
                  <a:cxn ang="0">
                    <a:pos x="87" y="14"/>
                  </a:cxn>
                  <a:cxn ang="0">
                    <a:pos x="85" y="17"/>
                  </a:cxn>
                  <a:cxn ang="0">
                    <a:pos x="84" y="19"/>
                  </a:cxn>
                  <a:cxn ang="0">
                    <a:pos x="84" y="14"/>
                  </a:cxn>
                  <a:cxn ang="0">
                    <a:pos x="81" y="12"/>
                  </a:cxn>
                  <a:cxn ang="0">
                    <a:pos x="80" y="15"/>
                  </a:cxn>
                  <a:cxn ang="0">
                    <a:pos x="81" y="17"/>
                  </a:cxn>
                  <a:cxn ang="0">
                    <a:pos x="79" y="19"/>
                  </a:cxn>
                  <a:cxn ang="0">
                    <a:pos x="81" y="22"/>
                  </a:cxn>
                  <a:cxn ang="0">
                    <a:pos x="84" y="22"/>
                  </a:cxn>
                  <a:cxn ang="0">
                    <a:pos x="85" y="23"/>
                  </a:cxn>
                  <a:cxn ang="0">
                    <a:pos x="94" y="26"/>
                  </a:cxn>
                  <a:cxn ang="0">
                    <a:pos x="98" y="25"/>
                  </a:cxn>
                  <a:cxn ang="0">
                    <a:pos x="100" y="23"/>
                  </a:cxn>
                  <a:cxn ang="0">
                    <a:pos x="100" y="22"/>
                  </a:cxn>
                  <a:cxn ang="0">
                    <a:pos x="101" y="20"/>
                  </a:cxn>
                  <a:cxn ang="0">
                    <a:pos x="92" y="14"/>
                  </a:cxn>
                  <a:cxn ang="0">
                    <a:pos x="87" y="11"/>
                  </a:cxn>
                  <a:cxn ang="0">
                    <a:pos x="88" y="9"/>
                  </a:cxn>
                  <a:cxn ang="0">
                    <a:pos x="79" y="6"/>
                  </a:cxn>
                  <a:cxn ang="0">
                    <a:pos x="73" y="8"/>
                  </a:cxn>
                  <a:cxn ang="0">
                    <a:pos x="65" y="8"/>
                  </a:cxn>
                  <a:cxn ang="0">
                    <a:pos x="60" y="0"/>
                  </a:cxn>
                </a:cxnLst>
                <a:rect l="0" t="0" r="r" b="b"/>
                <a:pathLst>
                  <a:path w="101" h="26">
                    <a:moveTo>
                      <a:pt x="0" y="3"/>
                    </a:moveTo>
                    <a:lnTo>
                      <a:pt x="0" y="4"/>
                    </a:lnTo>
                    <a:lnTo>
                      <a:pt x="0" y="6"/>
                    </a:lnTo>
                    <a:lnTo>
                      <a:pt x="3" y="6"/>
                    </a:lnTo>
                    <a:lnTo>
                      <a:pt x="4" y="8"/>
                    </a:lnTo>
                    <a:lnTo>
                      <a:pt x="5" y="8"/>
                    </a:lnTo>
                    <a:lnTo>
                      <a:pt x="8" y="8"/>
                    </a:lnTo>
                    <a:lnTo>
                      <a:pt x="9" y="8"/>
                    </a:lnTo>
                    <a:lnTo>
                      <a:pt x="11" y="9"/>
                    </a:lnTo>
                    <a:lnTo>
                      <a:pt x="12" y="9"/>
                    </a:lnTo>
                    <a:lnTo>
                      <a:pt x="12" y="11"/>
                    </a:lnTo>
                    <a:lnTo>
                      <a:pt x="13" y="11"/>
                    </a:lnTo>
                    <a:lnTo>
                      <a:pt x="15" y="12"/>
                    </a:lnTo>
                    <a:lnTo>
                      <a:pt x="19" y="11"/>
                    </a:lnTo>
                    <a:lnTo>
                      <a:pt x="28" y="11"/>
                    </a:lnTo>
                    <a:lnTo>
                      <a:pt x="28" y="9"/>
                    </a:lnTo>
                    <a:lnTo>
                      <a:pt x="31" y="11"/>
                    </a:lnTo>
                    <a:lnTo>
                      <a:pt x="32" y="9"/>
                    </a:lnTo>
                    <a:lnTo>
                      <a:pt x="36" y="11"/>
                    </a:lnTo>
                    <a:lnTo>
                      <a:pt x="37" y="11"/>
                    </a:lnTo>
                    <a:lnTo>
                      <a:pt x="47" y="12"/>
                    </a:lnTo>
                    <a:lnTo>
                      <a:pt x="48" y="12"/>
                    </a:lnTo>
                    <a:lnTo>
                      <a:pt x="52" y="11"/>
                    </a:lnTo>
                    <a:lnTo>
                      <a:pt x="55" y="12"/>
                    </a:lnTo>
                    <a:lnTo>
                      <a:pt x="52" y="12"/>
                    </a:lnTo>
                    <a:lnTo>
                      <a:pt x="52" y="14"/>
                    </a:lnTo>
                    <a:lnTo>
                      <a:pt x="53" y="14"/>
                    </a:lnTo>
                    <a:lnTo>
                      <a:pt x="59" y="15"/>
                    </a:lnTo>
                    <a:lnTo>
                      <a:pt x="64" y="15"/>
                    </a:lnTo>
                    <a:lnTo>
                      <a:pt x="69" y="17"/>
                    </a:lnTo>
                    <a:lnTo>
                      <a:pt x="75" y="15"/>
                    </a:lnTo>
                    <a:lnTo>
                      <a:pt x="79" y="12"/>
                    </a:lnTo>
                    <a:lnTo>
                      <a:pt x="80" y="11"/>
                    </a:lnTo>
                    <a:lnTo>
                      <a:pt x="81" y="11"/>
                    </a:lnTo>
                    <a:lnTo>
                      <a:pt x="84" y="12"/>
                    </a:lnTo>
                    <a:lnTo>
                      <a:pt x="85" y="14"/>
                    </a:lnTo>
                    <a:lnTo>
                      <a:pt x="88" y="14"/>
                    </a:lnTo>
                    <a:lnTo>
                      <a:pt x="87" y="14"/>
                    </a:lnTo>
                    <a:lnTo>
                      <a:pt x="85" y="15"/>
                    </a:lnTo>
                    <a:lnTo>
                      <a:pt x="85" y="17"/>
                    </a:lnTo>
                    <a:lnTo>
                      <a:pt x="85" y="19"/>
                    </a:lnTo>
                    <a:lnTo>
                      <a:pt x="84" y="19"/>
                    </a:lnTo>
                    <a:lnTo>
                      <a:pt x="84" y="15"/>
                    </a:lnTo>
                    <a:lnTo>
                      <a:pt x="84" y="14"/>
                    </a:lnTo>
                    <a:lnTo>
                      <a:pt x="83" y="12"/>
                    </a:lnTo>
                    <a:lnTo>
                      <a:pt x="81" y="12"/>
                    </a:lnTo>
                    <a:lnTo>
                      <a:pt x="80" y="14"/>
                    </a:lnTo>
                    <a:lnTo>
                      <a:pt x="80" y="15"/>
                    </a:lnTo>
                    <a:lnTo>
                      <a:pt x="81" y="15"/>
                    </a:lnTo>
                    <a:lnTo>
                      <a:pt x="81" y="17"/>
                    </a:lnTo>
                    <a:lnTo>
                      <a:pt x="80" y="19"/>
                    </a:lnTo>
                    <a:lnTo>
                      <a:pt x="79" y="19"/>
                    </a:lnTo>
                    <a:lnTo>
                      <a:pt x="77" y="20"/>
                    </a:lnTo>
                    <a:lnTo>
                      <a:pt x="81" y="22"/>
                    </a:lnTo>
                    <a:lnTo>
                      <a:pt x="83" y="22"/>
                    </a:lnTo>
                    <a:lnTo>
                      <a:pt x="84" y="22"/>
                    </a:lnTo>
                    <a:lnTo>
                      <a:pt x="85" y="22"/>
                    </a:lnTo>
                    <a:lnTo>
                      <a:pt x="85" y="23"/>
                    </a:lnTo>
                    <a:lnTo>
                      <a:pt x="90" y="25"/>
                    </a:lnTo>
                    <a:lnTo>
                      <a:pt x="94" y="26"/>
                    </a:lnTo>
                    <a:lnTo>
                      <a:pt x="94" y="25"/>
                    </a:lnTo>
                    <a:lnTo>
                      <a:pt x="98" y="25"/>
                    </a:lnTo>
                    <a:lnTo>
                      <a:pt x="100" y="25"/>
                    </a:lnTo>
                    <a:lnTo>
                      <a:pt x="100" y="23"/>
                    </a:lnTo>
                    <a:lnTo>
                      <a:pt x="98" y="22"/>
                    </a:lnTo>
                    <a:lnTo>
                      <a:pt x="100" y="22"/>
                    </a:lnTo>
                    <a:lnTo>
                      <a:pt x="101" y="22"/>
                    </a:lnTo>
                    <a:lnTo>
                      <a:pt x="101" y="20"/>
                    </a:lnTo>
                    <a:lnTo>
                      <a:pt x="93" y="15"/>
                    </a:lnTo>
                    <a:lnTo>
                      <a:pt x="92" y="14"/>
                    </a:lnTo>
                    <a:lnTo>
                      <a:pt x="88" y="11"/>
                    </a:lnTo>
                    <a:lnTo>
                      <a:pt x="87" y="11"/>
                    </a:lnTo>
                    <a:lnTo>
                      <a:pt x="88" y="11"/>
                    </a:lnTo>
                    <a:lnTo>
                      <a:pt x="88" y="9"/>
                    </a:lnTo>
                    <a:lnTo>
                      <a:pt x="88" y="6"/>
                    </a:lnTo>
                    <a:lnTo>
                      <a:pt x="79" y="6"/>
                    </a:lnTo>
                    <a:lnTo>
                      <a:pt x="75" y="9"/>
                    </a:lnTo>
                    <a:lnTo>
                      <a:pt x="73" y="8"/>
                    </a:lnTo>
                    <a:lnTo>
                      <a:pt x="69" y="6"/>
                    </a:lnTo>
                    <a:lnTo>
                      <a:pt x="65" y="8"/>
                    </a:lnTo>
                    <a:lnTo>
                      <a:pt x="60" y="6"/>
                    </a:lnTo>
                    <a:lnTo>
                      <a:pt x="6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09" name="Freeform 288"/>
              <p:cNvSpPr>
                <a:spLocks/>
              </p:cNvSpPr>
              <p:nvPr/>
            </p:nvSpPr>
            <p:spPr bwMode="auto">
              <a:xfrm>
                <a:off x="1765813" y="3109232"/>
                <a:ext cx="5131" cy="4083"/>
              </a:xfrm>
              <a:custGeom>
                <a:avLst/>
                <a:gdLst/>
                <a:ahLst/>
                <a:cxnLst>
                  <a:cxn ang="0">
                    <a:pos x="1" y="0"/>
                  </a:cxn>
                  <a:cxn ang="0">
                    <a:pos x="0" y="0"/>
                  </a:cxn>
                  <a:cxn ang="0">
                    <a:pos x="2" y="0"/>
                  </a:cxn>
                  <a:cxn ang="0">
                    <a:pos x="4" y="0"/>
                  </a:cxn>
                  <a:cxn ang="0">
                    <a:pos x="4" y="2"/>
                  </a:cxn>
                  <a:cxn ang="0">
                    <a:pos x="2" y="2"/>
                  </a:cxn>
                  <a:cxn ang="0">
                    <a:pos x="1" y="0"/>
                  </a:cxn>
                  <a:cxn ang="0">
                    <a:pos x="2" y="2"/>
                  </a:cxn>
                  <a:cxn ang="0">
                    <a:pos x="1" y="0"/>
                  </a:cxn>
                </a:cxnLst>
                <a:rect l="0" t="0" r="r" b="b"/>
                <a:pathLst>
                  <a:path w="4" h="2">
                    <a:moveTo>
                      <a:pt x="1" y="0"/>
                    </a:moveTo>
                    <a:lnTo>
                      <a:pt x="0" y="0"/>
                    </a:lnTo>
                    <a:lnTo>
                      <a:pt x="2" y="0"/>
                    </a:lnTo>
                    <a:lnTo>
                      <a:pt x="4" y="0"/>
                    </a:lnTo>
                    <a:lnTo>
                      <a:pt x="4" y="2"/>
                    </a:lnTo>
                    <a:lnTo>
                      <a:pt x="2" y="2"/>
                    </a:lnTo>
                    <a:lnTo>
                      <a:pt x="1" y="0"/>
                    </a:lnTo>
                    <a:lnTo>
                      <a:pt x="2" y="2"/>
                    </a:lnTo>
                    <a:lnTo>
                      <a:pt x="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10" name="Freeform 289"/>
              <p:cNvSpPr>
                <a:spLocks/>
              </p:cNvSpPr>
              <p:nvPr/>
            </p:nvSpPr>
            <p:spPr bwMode="auto">
              <a:xfrm>
                <a:off x="1765813" y="3109232"/>
                <a:ext cx="5131" cy="4083"/>
              </a:xfrm>
              <a:custGeom>
                <a:avLst/>
                <a:gdLst/>
                <a:ahLst/>
                <a:cxnLst>
                  <a:cxn ang="0">
                    <a:pos x="1" y="0"/>
                  </a:cxn>
                  <a:cxn ang="0">
                    <a:pos x="0" y="0"/>
                  </a:cxn>
                  <a:cxn ang="0">
                    <a:pos x="2" y="0"/>
                  </a:cxn>
                  <a:cxn ang="0">
                    <a:pos x="4" y="0"/>
                  </a:cxn>
                  <a:cxn ang="0">
                    <a:pos x="4" y="2"/>
                  </a:cxn>
                  <a:cxn ang="0">
                    <a:pos x="2" y="2"/>
                  </a:cxn>
                  <a:cxn ang="0">
                    <a:pos x="1" y="0"/>
                  </a:cxn>
                  <a:cxn ang="0">
                    <a:pos x="2" y="2"/>
                  </a:cxn>
                  <a:cxn ang="0">
                    <a:pos x="1" y="0"/>
                  </a:cxn>
                </a:cxnLst>
                <a:rect l="0" t="0" r="r" b="b"/>
                <a:pathLst>
                  <a:path w="4" h="2">
                    <a:moveTo>
                      <a:pt x="1" y="0"/>
                    </a:moveTo>
                    <a:lnTo>
                      <a:pt x="0" y="0"/>
                    </a:lnTo>
                    <a:lnTo>
                      <a:pt x="2" y="0"/>
                    </a:lnTo>
                    <a:lnTo>
                      <a:pt x="4" y="0"/>
                    </a:lnTo>
                    <a:lnTo>
                      <a:pt x="4" y="2"/>
                    </a:lnTo>
                    <a:lnTo>
                      <a:pt x="2" y="2"/>
                    </a:lnTo>
                    <a:lnTo>
                      <a:pt x="1" y="0"/>
                    </a:lnTo>
                    <a:lnTo>
                      <a:pt x="2" y="2"/>
                    </a:lnTo>
                    <a:lnTo>
                      <a:pt x="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11" name="Freeform 290"/>
              <p:cNvSpPr>
                <a:spLocks/>
              </p:cNvSpPr>
              <p:nvPr/>
            </p:nvSpPr>
            <p:spPr bwMode="auto">
              <a:xfrm>
                <a:off x="1772228" y="3107872"/>
                <a:ext cx="6414" cy="5443"/>
              </a:xfrm>
              <a:custGeom>
                <a:avLst/>
                <a:gdLst/>
                <a:ahLst/>
                <a:cxnLst>
                  <a:cxn ang="0">
                    <a:pos x="0" y="0"/>
                  </a:cxn>
                  <a:cxn ang="0">
                    <a:pos x="3" y="2"/>
                  </a:cxn>
                  <a:cxn ang="0">
                    <a:pos x="5" y="2"/>
                  </a:cxn>
                  <a:cxn ang="0">
                    <a:pos x="4" y="2"/>
                  </a:cxn>
                  <a:cxn ang="0">
                    <a:pos x="3" y="4"/>
                  </a:cxn>
                  <a:cxn ang="0">
                    <a:pos x="1" y="2"/>
                  </a:cxn>
                  <a:cxn ang="0">
                    <a:pos x="0" y="0"/>
                  </a:cxn>
                </a:cxnLst>
                <a:rect l="0" t="0" r="r" b="b"/>
                <a:pathLst>
                  <a:path w="5" h="4">
                    <a:moveTo>
                      <a:pt x="0" y="0"/>
                    </a:moveTo>
                    <a:lnTo>
                      <a:pt x="3" y="2"/>
                    </a:lnTo>
                    <a:lnTo>
                      <a:pt x="5" y="2"/>
                    </a:lnTo>
                    <a:lnTo>
                      <a:pt x="4" y="2"/>
                    </a:lnTo>
                    <a:lnTo>
                      <a:pt x="3" y="4"/>
                    </a:lnTo>
                    <a:lnTo>
                      <a:pt x="1" y="2"/>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12" name="Freeform 291"/>
              <p:cNvSpPr>
                <a:spLocks/>
              </p:cNvSpPr>
              <p:nvPr/>
            </p:nvSpPr>
            <p:spPr bwMode="auto">
              <a:xfrm>
                <a:off x="1772228" y="3107872"/>
                <a:ext cx="6414" cy="5443"/>
              </a:xfrm>
              <a:custGeom>
                <a:avLst/>
                <a:gdLst/>
                <a:ahLst/>
                <a:cxnLst>
                  <a:cxn ang="0">
                    <a:pos x="0" y="0"/>
                  </a:cxn>
                  <a:cxn ang="0">
                    <a:pos x="3" y="2"/>
                  </a:cxn>
                  <a:cxn ang="0">
                    <a:pos x="5" y="2"/>
                  </a:cxn>
                  <a:cxn ang="0">
                    <a:pos x="4" y="2"/>
                  </a:cxn>
                  <a:cxn ang="0">
                    <a:pos x="3" y="4"/>
                  </a:cxn>
                  <a:cxn ang="0">
                    <a:pos x="1" y="2"/>
                  </a:cxn>
                  <a:cxn ang="0">
                    <a:pos x="0" y="0"/>
                  </a:cxn>
                </a:cxnLst>
                <a:rect l="0" t="0" r="r" b="b"/>
                <a:pathLst>
                  <a:path w="5" h="4">
                    <a:moveTo>
                      <a:pt x="0" y="0"/>
                    </a:moveTo>
                    <a:lnTo>
                      <a:pt x="3" y="2"/>
                    </a:lnTo>
                    <a:lnTo>
                      <a:pt x="5" y="2"/>
                    </a:lnTo>
                    <a:lnTo>
                      <a:pt x="4" y="2"/>
                    </a:lnTo>
                    <a:lnTo>
                      <a:pt x="3" y="4"/>
                    </a:lnTo>
                    <a:lnTo>
                      <a:pt x="1" y="2"/>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13" name="Freeform 292"/>
              <p:cNvSpPr>
                <a:spLocks/>
              </p:cNvSpPr>
              <p:nvPr/>
            </p:nvSpPr>
            <p:spPr bwMode="auto">
              <a:xfrm>
                <a:off x="1799167" y="3121479"/>
                <a:ext cx="3849" cy="5443"/>
              </a:xfrm>
              <a:custGeom>
                <a:avLst/>
                <a:gdLst/>
                <a:ahLst/>
                <a:cxnLst>
                  <a:cxn ang="0">
                    <a:pos x="0" y="0"/>
                  </a:cxn>
                  <a:cxn ang="0">
                    <a:pos x="0" y="2"/>
                  </a:cxn>
                  <a:cxn ang="0">
                    <a:pos x="2" y="2"/>
                  </a:cxn>
                  <a:cxn ang="0">
                    <a:pos x="3" y="4"/>
                  </a:cxn>
                  <a:cxn ang="0">
                    <a:pos x="2" y="4"/>
                  </a:cxn>
                  <a:cxn ang="0">
                    <a:pos x="2" y="2"/>
                  </a:cxn>
                  <a:cxn ang="0">
                    <a:pos x="0" y="2"/>
                  </a:cxn>
                  <a:cxn ang="0">
                    <a:pos x="0" y="0"/>
                  </a:cxn>
                </a:cxnLst>
                <a:rect l="0" t="0" r="r" b="b"/>
                <a:pathLst>
                  <a:path w="3" h="4">
                    <a:moveTo>
                      <a:pt x="0" y="0"/>
                    </a:moveTo>
                    <a:lnTo>
                      <a:pt x="0" y="2"/>
                    </a:lnTo>
                    <a:lnTo>
                      <a:pt x="2" y="2"/>
                    </a:lnTo>
                    <a:lnTo>
                      <a:pt x="3" y="4"/>
                    </a:lnTo>
                    <a:lnTo>
                      <a:pt x="2" y="4"/>
                    </a:lnTo>
                    <a:lnTo>
                      <a:pt x="2" y="2"/>
                    </a:lnTo>
                    <a:lnTo>
                      <a:pt x="0" y="2"/>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14" name="Freeform 293"/>
              <p:cNvSpPr>
                <a:spLocks/>
              </p:cNvSpPr>
              <p:nvPr/>
            </p:nvSpPr>
            <p:spPr bwMode="auto">
              <a:xfrm>
                <a:off x="1799167" y="3121479"/>
                <a:ext cx="3849" cy="5443"/>
              </a:xfrm>
              <a:custGeom>
                <a:avLst/>
                <a:gdLst/>
                <a:ahLst/>
                <a:cxnLst>
                  <a:cxn ang="0">
                    <a:pos x="0" y="0"/>
                  </a:cxn>
                  <a:cxn ang="0">
                    <a:pos x="0" y="2"/>
                  </a:cxn>
                  <a:cxn ang="0">
                    <a:pos x="2" y="2"/>
                  </a:cxn>
                  <a:cxn ang="0">
                    <a:pos x="3" y="4"/>
                  </a:cxn>
                  <a:cxn ang="0">
                    <a:pos x="2" y="4"/>
                  </a:cxn>
                  <a:cxn ang="0">
                    <a:pos x="2" y="2"/>
                  </a:cxn>
                  <a:cxn ang="0">
                    <a:pos x="0" y="2"/>
                  </a:cxn>
                  <a:cxn ang="0">
                    <a:pos x="0" y="0"/>
                  </a:cxn>
                </a:cxnLst>
                <a:rect l="0" t="0" r="r" b="b"/>
                <a:pathLst>
                  <a:path w="3" h="4">
                    <a:moveTo>
                      <a:pt x="0" y="0"/>
                    </a:moveTo>
                    <a:lnTo>
                      <a:pt x="0" y="2"/>
                    </a:lnTo>
                    <a:lnTo>
                      <a:pt x="2" y="2"/>
                    </a:lnTo>
                    <a:lnTo>
                      <a:pt x="3" y="4"/>
                    </a:lnTo>
                    <a:lnTo>
                      <a:pt x="2" y="4"/>
                    </a:lnTo>
                    <a:lnTo>
                      <a:pt x="2" y="2"/>
                    </a:lnTo>
                    <a:lnTo>
                      <a:pt x="0" y="2"/>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15" name="Freeform 294"/>
              <p:cNvSpPr>
                <a:spLocks/>
              </p:cNvSpPr>
              <p:nvPr/>
            </p:nvSpPr>
            <p:spPr bwMode="auto">
              <a:xfrm>
                <a:off x="1796601" y="3131004"/>
                <a:ext cx="6415" cy="5443"/>
              </a:xfrm>
              <a:custGeom>
                <a:avLst/>
                <a:gdLst/>
                <a:ahLst/>
                <a:cxnLst>
                  <a:cxn ang="0">
                    <a:pos x="0" y="0"/>
                  </a:cxn>
                  <a:cxn ang="0">
                    <a:pos x="1" y="3"/>
                  </a:cxn>
                  <a:cxn ang="0">
                    <a:pos x="3" y="3"/>
                  </a:cxn>
                  <a:cxn ang="0">
                    <a:pos x="4" y="5"/>
                  </a:cxn>
                  <a:cxn ang="0">
                    <a:pos x="3" y="5"/>
                  </a:cxn>
                  <a:cxn ang="0">
                    <a:pos x="0" y="2"/>
                  </a:cxn>
                  <a:cxn ang="0">
                    <a:pos x="0" y="0"/>
                  </a:cxn>
                </a:cxnLst>
                <a:rect l="0" t="0" r="r" b="b"/>
                <a:pathLst>
                  <a:path w="4" h="5">
                    <a:moveTo>
                      <a:pt x="0" y="0"/>
                    </a:moveTo>
                    <a:lnTo>
                      <a:pt x="1" y="3"/>
                    </a:lnTo>
                    <a:lnTo>
                      <a:pt x="3" y="3"/>
                    </a:lnTo>
                    <a:lnTo>
                      <a:pt x="4" y="5"/>
                    </a:lnTo>
                    <a:lnTo>
                      <a:pt x="3" y="5"/>
                    </a:lnTo>
                    <a:lnTo>
                      <a:pt x="0" y="2"/>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16" name="Freeform 295"/>
              <p:cNvSpPr>
                <a:spLocks/>
              </p:cNvSpPr>
              <p:nvPr/>
            </p:nvSpPr>
            <p:spPr bwMode="auto">
              <a:xfrm>
                <a:off x="1796601" y="3131004"/>
                <a:ext cx="6415" cy="5443"/>
              </a:xfrm>
              <a:custGeom>
                <a:avLst/>
                <a:gdLst/>
                <a:ahLst/>
                <a:cxnLst>
                  <a:cxn ang="0">
                    <a:pos x="0" y="0"/>
                  </a:cxn>
                  <a:cxn ang="0">
                    <a:pos x="1" y="3"/>
                  </a:cxn>
                  <a:cxn ang="0">
                    <a:pos x="3" y="3"/>
                  </a:cxn>
                  <a:cxn ang="0">
                    <a:pos x="4" y="5"/>
                  </a:cxn>
                  <a:cxn ang="0">
                    <a:pos x="3" y="5"/>
                  </a:cxn>
                  <a:cxn ang="0">
                    <a:pos x="0" y="2"/>
                  </a:cxn>
                  <a:cxn ang="0">
                    <a:pos x="0" y="0"/>
                  </a:cxn>
                </a:cxnLst>
                <a:rect l="0" t="0" r="r" b="b"/>
                <a:pathLst>
                  <a:path w="4" h="5">
                    <a:moveTo>
                      <a:pt x="0" y="0"/>
                    </a:moveTo>
                    <a:lnTo>
                      <a:pt x="1" y="3"/>
                    </a:lnTo>
                    <a:lnTo>
                      <a:pt x="3" y="3"/>
                    </a:lnTo>
                    <a:lnTo>
                      <a:pt x="4" y="5"/>
                    </a:lnTo>
                    <a:lnTo>
                      <a:pt x="3" y="5"/>
                    </a:lnTo>
                    <a:lnTo>
                      <a:pt x="0" y="2"/>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17" name="Freeform 296"/>
              <p:cNvSpPr>
                <a:spLocks/>
              </p:cNvSpPr>
              <p:nvPr/>
            </p:nvSpPr>
            <p:spPr bwMode="auto">
              <a:xfrm>
                <a:off x="1765813" y="3109232"/>
                <a:ext cx="5131" cy="4083"/>
              </a:xfrm>
              <a:custGeom>
                <a:avLst/>
                <a:gdLst/>
                <a:ahLst/>
                <a:cxnLst>
                  <a:cxn ang="0">
                    <a:pos x="1" y="0"/>
                  </a:cxn>
                  <a:cxn ang="0">
                    <a:pos x="0" y="0"/>
                  </a:cxn>
                  <a:cxn ang="0">
                    <a:pos x="2" y="0"/>
                  </a:cxn>
                  <a:cxn ang="0">
                    <a:pos x="4" y="0"/>
                  </a:cxn>
                  <a:cxn ang="0">
                    <a:pos x="4" y="2"/>
                  </a:cxn>
                  <a:cxn ang="0">
                    <a:pos x="2" y="2"/>
                  </a:cxn>
                  <a:cxn ang="0">
                    <a:pos x="1" y="0"/>
                  </a:cxn>
                  <a:cxn ang="0">
                    <a:pos x="2" y="2"/>
                  </a:cxn>
                  <a:cxn ang="0">
                    <a:pos x="1" y="0"/>
                  </a:cxn>
                </a:cxnLst>
                <a:rect l="0" t="0" r="r" b="b"/>
                <a:pathLst>
                  <a:path w="4" h="2">
                    <a:moveTo>
                      <a:pt x="1" y="0"/>
                    </a:moveTo>
                    <a:lnTo>
                      <a:pt x="0" y="0"/>
                    </a:lnTo>
                    <a:lnTo>
                      <a:pt x="2" y="0"/>
                    </a:lnTo>
                    <a:lnTo>
                      <a:pt x="4" y="0"/>
                    </a:lnTo>
                    <a:lnTo>
                      <a:pt x="4" y="2"/>
                    </a:lnTo>
                    <a:lnTo>
                      <a:pt x="2" y="2"/>
                    </a:lnTo>
                    <a:lnTo>
                      <a:pt x="1" y="0"/>
                    </a:lnTo>
                    <a:lnTo>
                      <a:pt x="2" y="2"/>
                    </a:lnTo>
                    <a:lnTo>
                      <a:pt x="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18" name="Freeform 297"/>
              <p:cNvSpPr>
                <a:spLocks/>
              </p:cNvSpPr>
              <p:nvPr/>
            </p:nvSpPr>
            <p:spPr bwMode="auto">
              <a:xfrm>
                <a:off x="1765813" y="3109232"/>
                <a:ext cx="5131" cy="4083"/>
              </a:xfrm>
              <a:custGeom>
                <a:avLst/>
                <a:gdLst/>
                <a:ahLst/>
                <a:cxnLst>
                  <a:cxn ang="0">
                    <a:pos x="1" y="0"/>
                  </a:cxn>
                  <a:cxn ang="0">
                    <a:pos x="0" y="0"/>
                  </a:cxn>
                  <a:cxn ang="0">
                    <a:pos x="2" y="0"/>
                  </a:cxn>
                  <a:cxn ang="0">
                    <a:pos x="4" y="0"/>
                  </a:cxn>
                  <a:cxn ang="0">
                    <a:pos x="4" y="2"/>
                  </a:cxn>
                  <a:cxn ang="0">
                    <a:pos x="2" y="2"/>
                  </a:cxn>
                  <a:cxn ang="0">
                    <a:pos x="1" y="0"/>
                  </a:cxn>
                  <a:cxn ang="0">
                    <a:pos x="2" y="2"/>
                  </a:cxn>
                  <a:cxn ang="0">
                    <a:pos x="1" y="0"/>
                  </a:cxn>
                </a:cxnLst>
                <a:rect l="0" t="0" r="r" b="b"/>
                <a:pathLst>
                  <a:path w="4" h="2">
                    <a:moveTo>
                      <a:pt x="1" y="0"/>
                    </a:moveTo>
                    <a:lnTo>
                      <a:pt x="0" y="0"/>
                    </a:lnTo>
                    <a:lnTo>
                      <a:pt x="2" y="0"/>
                    </a:lnTo>
                    <a:lnTo>
                      <a:pt x="4" y="0"/>
                    </a:lnTo>
                    <a:lnTo>
                      <a:pt x="4" y="2"/>
                    </a:lnTo>
                    <a:lnTo>
                      <a:pt x="2" y="2"/>
                    </a:lnTo>
                    <a:lnTo>
                      <a:pt x="1" y="0"/>
                    </a:lnTo>
                    <a:lnTo>
                      <a:pt x="2" y="2"/>
                    </a:lnTo>
                    <a:lnTo>
                      <a:pt x="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19" name="Freeform 298"/>
              <p:cNvSpPr>
                <a:spLocks/>
              </p:cNvSpPr>
              <p:nvPr/>
            </p:nvSpPr>
            <p:spPr bwMode="auto">
              <a:xfrm>
                <a:off x="1772228" y="3107872"/>
                <a:ext cx="6414" cy="5443"/>
              </a:xfrm>
              <a:custGeom>
                <a:avLst/>
                <a:gdLst/>
                <a:ahLst/>
                <a:cxnLst>
                  <a:cxn ang="0">
                    <a:pos x="0" y="0"/>
                  </a:cxn>
                  <a:cxn ang="0">
                    <a:pos x="3" y="2"/>
                  </a:cxn>
                  <a:cxn ang="0">
                    <a:pos x="5" y="2"/>
                  </a:cxn>
                  <a:cxn ang="0">
                    <a:pos x="4" y="2"/>
                  </a:cxn>
                  <a:cxn ang="0">
                    <a:pos x="3" y="4"/>
                  </a:cxn>
                  <a:cxn ang="0">
                    <a:pos x="1" y="2"/>
                  </a:cxn>
                  <a:cxn ang="0">
                    <a:pos x="0" y="0"/>
                  </a:cxn>
                </a:cxnLst>
                <a:rect l="0" t="0" r="r" b="b"/>
                <a:pathLst>
                  <a:path w="5" h="4">
                    <a:moveTo>
                      <a:pt x="0" y="0"/>
                    </a:moveTo>
                    <a:lnTo>
                      <a:pt x="3" y="2"/>
                    </a:lnTo>
                    <a:lnTo>
                      <a:pt x="5" y="2"/>
                    </a:lnTo>
                    <a:lnTo>
                      <a:pt x="4" y="2"/>
                    </a:lnTo>
                    <a:lnTo>
                      <a:pt x="3" y="4"/>
                    </a:lnTo>
                    <a:lnTo>
                      <a:pt x="1" y="2"/>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20" name="Freeform 299"/>
              <p:cNvSpPr>
                <a:spLocks/>
              </p:cNvSpPr>
              <p:nvPr/>
            </p:nvSpPr>
            <p:spPr bwMode="auto">
              <a:xfrm>
                <a:off x="1772228" y="3107872"/>
                <a:ext cx="6414" cy="5443"/>
              </a:xfrm>
              <a:custGeom>
                <a:avLst/>
                <a:gdLst/>
                <a:ahLst/>
                <a:cxnLst>
                  <a:cxn ang="0">
                    <a:pos x="0" y="0"/>
                  </a:cxn>
                  <a:cxn ang="0">
                    <a:pos x="3" y="2"/>
                  </a:cxn>
                  <a:cxn ang="0">
                    <a:pos x="5" y="2"/>
                  </a:cxn>
                  <a:cxn ang="0">
                    <a:pos x="4" y="2"/>
                  </a:cxn>
                  <a:cxn ang="0">
                    <a:pos x="3" y="4"/>
                  </a:cxn>
                  <a:cxn ang="0">
                    <a:pos x="1" y="2"/>
                  </a:cxn>
                  <a:cxn ang="0">
                    <a:pos x="0" y="0"/>
                  </a:cxn>
                </a:cxnLst>
                <a:rect l="0" t="0" r="r" b="b"/>
                <a:pathLst>
                  <a:path w="5" h="4">
                    <a:moveTo>
                      <a:pt x="0" y="0"/>
                    </a:moveTo>
                    <a:lnTo>
                      <a:pt x="3" y="2"/>
                    </a:lnTo>
                    <a:lnTo>
                      <a:pt x="5" y="2"/>
                    </a:lnTo>
                    <a:lnTo>
                      <a:pt x="4" y="2"/>
                    </a:lnTo>
                    <a:lnTo>
                      <a:pt x="3" y="4"/>
                    </a:lnTo>
                    <a:lnTo>
                      <a:pt x="1" y="2"/>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21" name="Freeform 300"/>
              <p:cNvSpPr>
                <a:spLocks/>
              </p:cNvSpPr>
              <p:nvPr/>
            </p:nvSpPr>
            <p:spPr bwMode="auto">
              <a:xfrm>
                <a:off x="1799167" y="3121479"/>
                <a:ext cx="3849" cy="5443"/>
              </a:xfrm>
              <a:custGeom>
                <a:avLst/>
                <a:gdLst/>
                <a:ahLst/>
                <a:cxnLst>
                  <a:cxn ang="0">
                    <a:pos x="0" y="0"/>
                  </a:cxn>
                  <a:cxn ang="0">
                    <a:pos x="0" y="2"/>
                  </a:cxn>
                  <a:cxn ang="0">
                    <a:pos x="2" y="2"/>
                  </a:cxn>
                  <a:cxn ang="0">
                    <a:pos x="3" y="4"/>
                  </a:cxn>
                  <a:cxn ang="0">
                    <a:pos x="2" y="4"/>
                  </a:cxn>
                  <a:cxn ang="0">
                    <a:pos x="2" y="2"/>
                  </a:cxn>
                  <a:cxn ang="0">
                    <a:pos x="0" y="2"/>
                  </a:cxn>
                  <a:cxn ang="0">
                    <a:pos x="0" y="0"/>
                  </a:cxn>
                </a:cxnLst>
                <a:rect l="0" t="0" r="r" b="b"/>
                <a:pathLst>
                  <a:path w="3" h="4">
                    <a:moveTo>
                      <a:pt x="0" y="0"/>
                    </a:moveTo>
                    <a:lnTo>
                      <a:pt x="0" y="2"/>
                    </a:lnTo>
                    <a:lnTo>
                      <a:pt x="2" y="2"/>
                    </a:lnTo>
                    <a:lnTo>
                      <a:pt x="3" y="4"/>
                    </a:lnTo>
                    <a:lnTo>
                      <a:pt x="2" y="4"/>
                    </a:lnTo>
                    <a:lnTo>
                      <a:pt x="2" y="2"/>
                    </a:lnTo>
                    <a:lnTo>
                      <a:pt x="0" y="2"/>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22" name="Freeform 301"/>
              <p:cNvSpPr>
                <a:spLocks/>
              </p:cNvSpPr>
              <p:nvPr/>
            </p:nvSpPr>
            <p:spPr bwMode="auto">
              <a:xfrm>
                <a:off x="1799167" y="3121479"/>
                <a:ext cx="3849" cy="5443"/>
              </a:xfrm>
              <a:custGeom>
                <a:avLst/>
                <a:gdLst/>
                <a:ahLst/>
                <a:cxnLst>
                  <a:cxn ang="0">
                    <a:pos x="0" y="0"/>
                  </a:cxn>
                  <a:cxn ang="0">
                    <a:pos x="0" y="2"/>
                  </a:cxn>
                  <a:cxn ang="0">
                    <a:pos x="2" y="2"/>
                  </a:cxn>
                  <a:cxn ang="0">
                    <a:pos x="3" y="4"/>
                  </a:cxn>
                  <a:cxn ang="0">
                    <a:pos x="2" y="4"/>
                  </a:cxn>
                  <a:cxn ang="0">
                    <a:pos x="2" y="2"/>
                  </a:cxn>
                  <a:cxn ang="0">
                    <a:pos x="0" y="2"/>
                  </a:cxn>
                  <a:cxn ang="0">
                    <a:pos x="0" y="0"/>
                  </a:cxn>
                </a:cxnLst>
                <a:rect l="0" t="0" r="r" b="b"/>
                <a:pathLst>
                  <a:path w="3" h="4">
                    <a:moveTo>
                      <a:pt x="0" y="0"/>
                    </a:moveTo>
                    <a:lnTo>
                      <a:pt x="0" y="2"/>
                    </a:lnTo>
                    <a:lnTo>
                      <a:pt x="2" y="2"/>
                    </a:lnTo>
                    <a:lnTo>
                      <a:pt x="3" y="4"/>
                    </a:lnTo>
                    <a:lnTo>
                      <a:pt x="2" y="4"/>
                    </a:lnTo>
                    <a:lnTo>
                      <a:pt x="2" y="2"/>
                    </a:lnTo>
                    <a:lnTo>
                      <a:pt x="0" y="2"/>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23" name="Freeform 302"/>
              <p:cNvSpPr>
                <a:spLocks/>
              </p:cNvSpPr>
              <p:nvPr/>
            </p:nvSpPr>
            <p:spPr bwMode="auto">
              <a:xfrm>
                <a:off x="1796601" y="3131004"/>
                <a:ext cx="6415" cy="5443"/>
              </a:xfrm>
              <a:custGeom>
                <a:avLst/>
                <a:gdLst/>
                <a:ahLst/>
                <a:cxnLst>
                  <a:cxn ang="0">
                    <a:pos x="0" y="0"/>
                  </a:cxn>
                  <a:cxn ang="0">
                    <a:pos x="1" y="3"/>
                  </a:cxn>
                  <a:cxn ang="0">
                    <a:pos x="3" y="3"/>
                  </a:cxn>
                  <a:cxn ang="0">
                    <a:pos x="4" y="5"/>
                  </a:cxn>
                  <a:cxn ang="0">
                    <a:pos x="3" y="5"/>
                  </a:cxn>
                  <a:cxn ang="0">
                    <a:pos x="0" y="2"/>
                  </a:cxn>
                  <a:cxn ang="0">
                    <a:pos x="0" y="0"/>
                  </a:cxn>
                </a:cxnLst>
                <a:rect l="0" t="0" r="r" b="b"/>
                <a:pathLst>
                  <a:path w="4" h="5">
                    <a:moveTo>
                      <a:pt x="0" y="0"/>
                    </a:moveTo>
                    <a:lnTo>
                      <a:pt x="1" y="3"/>
                    </a:lnTo>
                    <a:lnTo>
                      <a:pt x="3" y="3"/>
                    </a:lnTo>
                    <a:lnTo>
                      <a:pt x="4" y="5"/>
                    </a:lnTo>
                    <a:lnTo>
                      <a:pt x="3" y="5"/>
                    </a:lnTo>
                    <a:lnTo>
                      <a:pt x="0" y="2"/>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24" name="Freeform 303"/>
              <p:cNvSpPr>
                <a:spLocks/>
              </p:cNvSpPr>
              <p:nvPr/>
            </p:nvSpPr>
            <p:spPr bwMode="auto">
              <a:xfrm>
                <a:off x="1796601" y="3131004"/>
                <a:ext cx="6415" cy="5443"/>
              </a:xfrm>
              <a:custGeom>
                <a:avLst/>
                <a:gdLst/>
                <a:ahLst/>
                <a:cxnLst>
                  <a:cxn ang="0">
                    <a:pos x="0" y="0"/>
                  </a:cxn>
                  <a:cxn ang="0">
                    <a:pos x="1" y="3"/>
                  </a:cxn>
                  <a:cxn ang="0">
                    <a:pos x="3" y="3"/>
                  </a:cxn>
                  <a:cxn ang="0">
                    <a:pos x="4" y="5"/>
                  </a:cxn>
                  <a:cxn ang="0">
                    <a:pos x="3" y="5"/>
                  </a:cxn>
                  <a:cxn ang="0">
                    <a:pos x="0" y="2"/>
                  </a:cxn>
                  <a:cxn ang="0">
                    <a:pos x="0" y="0"/>
                  </a:cxn>
                </a:cxnLst>
                <a:rect l="0" t="0" r="r" b="b"/>
                <a:pathLst>
                  <a:path w="4" h="5">
                    <a:moveTo>
                      <a:pt x="0" y="0"/>
                    </a:moveTo>
                    <a:lnTo>
                      <a:pt x="1" y="3"/>
                    </a:lnTo>
                    <a:lnTo>
                      <a:pt x="3" y="3"/>
                    </a:lnTo>
                    <a:lnTo>
                      <a:pt x="4" y="5"/>
                    </a:lnTo>
                    <a:lnTo>
                      <a:pt x="3" y="5"/>
                    </a:lnTo>
                    <a:lnTo>
                      <a:pt x="0" y="2"/>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25" name="Freeform 304"/>
              <p:cNvSpPr>
                <a:spLocks/>
              </p:cNvSpPr>
              <p:nvPr/>
            </p:nvSpPr>
            <p:spPr bwMode="auto">
              <a:xfrm>
                <a:off x="2203258" y="3238501"/>
                <a:ext cx="10263" cy="13607"/>
              </a:xfrm>
              <a:custGeom>
                <a:avLst/>
                <a:gdLst/>
                <a:ahLst/>
                <a:cxnLst>
                  <a:cxn ang="0">
                    <a:pos x="3" y="6"/>
                  </a:cxn>
                  <a:cxn ang="0">
                    <a:pos x="3" y="5"/>
                  </a:cxn>
                  <a:cxn ang="0">
                    <a:pos x="5" y="2"/>
                  </a:cxn>
                  <a:cxn ang="0">
                    <a:pos x="7" y="2"/>
                  </a:cxn>
                  <a:cxn ang="0">
                    <a:pos x="8" y="0"/>
                  </a:cxn>
                  <a:cxn ang="0">
                    <a:pos x="9" y="0"/>
                  </a:cxn>
                  <a:cxn ang="0">
                    <a:pos x="9" y="2"/>
                  </a:cxn>
                  <a:cxn ang="0">
                    <a:pos x="5" y="5"/>
                  </a:cxn>
                  <a:cxn ang="0">
                    <a:pos x="1" y="11"/>
                  </a:cxn>
                  <a:cxn ang="0">
                    <a:pos x="0" y="9"/>
                  </a:cxn>
                  <a:cxn ang="0">
                    <a:pos x="1" y="8"/>
                  </a:cxn>
                  <a:cxn ang="0">
                    <a:pos x="3" y="6"/>
                  </a:cxn>
                </a:cxnLst>
                <a:rect l="0" t="0" r="r" b="b"/>
                <a:pathLst>
                  <a:path w="9" h="11">
                    <a:moveTo>
                      <a:pt x="3" y="6"/>
                    </a:moveTo>
                    <a:lnTo>
                      <a:pt x="3" y="5"/>
                    </a:lnTo>
                    <a:lnTo>
                      <a:pt x="5" y="2"/>
                    </a:lnTo>
                    <a:lnTo>
                      <a:pt x="7" y="2"/>
                    </a:lnTo>
                    <a:lnTo>
                      <a:pt x="8" y="0"/>
                    </a:lnTo>
                    <a:lnTo>
                      <a:pt x="9" y="0"/>
                    </a:lnTo>
                    <a:lnTo>
                      <a:pt x="9" y="2"/>
                    </a:lnTo>
                    <a:lnTo>
                      <a:pt x="5" y="5"/>
                    </a:lnTo>
                    <a:lnTo>
                      <a:pt x="1" y="11"/>
                    </a:lnTo>
                    <a:lnTo>
                      <a:pt x="0" y="9"/>
                    </a:lnTo>
                    <a:lnTo>
                      <a:pt x="1" y="8"/>
                    </a:lnTo>
                    <a:lnTo>
                      <a:pt x="3" y="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26" name="Freeform 305"/>
              <p:cNvSpPr>
                <a:spLocks/>
              </p:cNvSpPr>
              <p:nvPr/>
            </p:nvSpPr>
            <p:spPr bwMode="auto">
              <a:xfrm>
                <a:off x="2203258" y="3238501"/>
                <a:ext cx="10263" cy="13607"/>
              </a:xfrm>
              <a:custGeom>
                <a:avLst/>
                <a:gdLst/>
                <a:ahLst/>
                <a:cxnLst>
                  <a:cxn ang="0">
                    <a:pos x="3" y="6"/>
                  </a:cxn>
                  <a:cxn ang="0">
                    <a:pos x="3" y="5"/>
                  </a:cxn>
                  <a:cxn ang="0">
                    <a:pos x="5" y="2"/>
                  </a:cxn>
                  <a:cxn ang="0">
                    <a:pos x="7" y="2"/>
                  </a:cxn>
                  <a:cxn ang="0">
                    <a:pos x="8" y="0"/>
                  </a:cxn>
                  <a:cxn ang="0">
                    <a:pos x="9" y="0"/>
                  </a:cxn>
                  <a:cxn ang="0">
                    <a:pos x="9" y="2"/>
                  </a:cxn>
                  <a:cxn ang="0">
                    <a:pos x="5" y="5"/>
                  </a:cxn>
                  <a:cxn ang="0">
                    <a:pos x="1" y="11"/>
                  </a:cxn>
                  <a:cxn ang="0">
                    <a:pos x="0" y="9"/>
                  </a:cxn>
                  <a:cxn ang="0">
                    <a:pos x="1" y="8"/>
                  </a:cxn>
                  <a:cxn ang="0">
                    <a:pos x="3" y="6"/>
                  </a:cxn>
                </a:cxnLst>
                <a:rect l="0" t="0" r="r" b="b"/>
                <a:pathLst>
                  <a:path w="9" h="11">
                    <a:moveTo>
                      <a:pt x="3" y="6"/>
                    </a:moveTo>
                    <a:lnTo>
                      <a:pt x="3" y="5"/>
                    </a:lnTo>
                    <a:lnTo>
                      <a:pt x="5" y="2"/>
                    </a:lnTo>
                    <a:lnTo>
                      <a:pt x="7" y="2"/>
                    </a:lnTo>
                    <a:lnTo>
                      <a:pt x="8" y="0"/>
                    </a:lnTo>
                    <a:lnTo>
                      <a:pt x="9" y="0"/>
                    </a:lnTo>
                    <a:lnTo>
                      <a:pt x="9" y="2"/>
                    </a:lnTo>
                    <a:lnTo>
                      <a:pt x="5" y="5"/>
                    </a:lnTo>
                    <a:lnTo>
                      <a:pt x="1" y="11"/>
                    </a:lnTo>
                    <a:lnTo>
                      <a:pt x="0" y="9"/>
                    </a:lnTo>
                    <a:lnTo>
                      <a:pt x="1" y="8"/>
                    </a:lnTo>
                    <a:lnTo>
                      <a:pt x="3" y="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27" name="Freeform 306"/>
              <p:cNvSpPr>
                <a:spLocks/>
              </p:cNvSpPr>
              <p:nvPr/>
            </p:nvSpPr>
            <p:spPr bwMode="auto">
              <a:xfrm>
                <a:off x="2694581" y="2860222"/>
                <a:ext cx="3849" cy="5443"/>
              </a:xfrm>
              <a:custGeom>
                <a:avLst/>
                <a:gdLst/>
                <a:ahLst/>
                <a:cxnLst>
                  <a:cxn ang="0">
                    <a:pos x="3" y="0"/>
                  </a:cxn>
                  <a:cxn ang="0">
                    <a:pos x="0" y="3"/>
                  </a:cxn>
                  <a:cxn ang="0">
                    <a:pos x="0" y="5"/>
                  </a:cxn>
                  <a:cxn ang="0">
                    <a:pos x="3" y="0"/>
                  </a:cxn>
                </a:cxnLst>
                <a:rect l="0" t="0" r="r" b="b"/>
                <a:pathLst>
                  <a:path w="3" h="5">
                    <a:moveTo>
                      <a:pt x="3" y="0"/>
                    </a:moveTo>
                    <a:lnTo>
                      <a:pt x="0" y="3"/>
                    </a:lnTo>
                    <a:lnTo>
                      <a:pt x="0" y="5"/>
                    </a:lnTo>
                    <a:lnTo>
                      <a:pt x="3"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28" name="Freeform 307"/>
              <p:cNvSpPr>
                <a:spLocks/>
              </p:cNvSpPr>
              <p:nvPr/>
            </p:nvSpPr>
            <p:spPr bwMode="auto">
              <a:xfrm>
                <a:off x="2513702" y="3307896"/>
                <a:ext cx="3848" cy="5443"/>
              </a:xfrm>
              <a:custGeom>
                <a:avLst/>
                <a:gdLst/>
                <a:ahLst/>
                <a:cxnLst>
                  <a:cxn ang="0">
                    <a:pos x="3" y="0"/>
                  </a:cxn>
                  <a:cxn ang="0">
                    <a:pos x="0" y="3"/>
                  </a:cxn>
                  <a:cxn ang="0">
                    <a:pos x="0" y="5"/>
                  </a:cxn>
                  <a:cxn ang="0">
                    <a:pos x="3" y="0"/>
                  </a:cxn>
                </a:cxnLst>
                <a:rect l="0" t="0" r="r" b="b"/>
                <a:pathLst>
                  <a:path w="3" h="5">
                    <a:moveTo>
                      <a:pt x="3" y="0"/>
                    </a:moveTo>
                    <a:lnTo>
                      <a:pt x="0" y="3"/>
                    </a:lnTo>
                    <a:lnTo>
                      <a:pt x="0" y="5"/>
                    </a:lnTo>
                    <a:lnTo>
                      <a:pt x="3"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29" name="Freeform 308"/>
              <p:cNvSpPr>
                <a:spLocks/>
              </p:cNvSpPr>
              <p:nvPr/>
            </p:nvSpPr>
            <p:spPr bwMode="auto">
              <a:xfrm>
                <a:off x="2507288" y="3313339"/>
                <a:ext cx="5131" cy="1361"/>
              </a:xfrm>
              <a:custGeom>
                <a:avLst/>
                <a:gdLst/>
                <a:ahLst/>
                <a:cxnLst>
                  <a:cxn ang="0">
                    <a:pos x="3" y="0"/>
                  </a:cxn>
                  <a:cxn ang="0">
                    <a:pos x="0" y="1"/>
                  </a:cxn>
                  <a:cxn ang="0">
                    <a:pos x="1" y="1"/>
                  </a:cxn>
                  <a:cxn ang="0">
                    <a:pos x="3" y="1"/>
                  </a:cxn>
                  <a:cxn ang="0">
                    <a:pos x="3" y="0"/>
                  </a:cxn>
                </a:cxnLst>
                <a:rect l="0" t="0" r="r" b="b"/>
                <a:pathLst>
                  <a:path w="3" h="1">
                    <a:moveTo>
                      <a:pt x="3" y="0"/>
                    </a:moveTo>
                    <a:lnTo>
                      <a:pt x="0" y="1"/>
                    </a:lnTo>
                    <a:lnTo>
                      <a:pt x="1" y="1"/>
                    </a:lnTo>
                    <a:lnTo>
                      <a:pt x="3" y="1"/>
                    </a:lnTo>
                    <a:lnTo>
                      <a:pt x="3"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30" name="Freeform 309"/>
              <p:cNvSpPr>
                <a:spLocks/>
              </p:cNvSpPr>
              <p:nvPr/>
            </p:nvSpPr>
            <p:spPr bwMode="auto">
              <a:xfrm>
                <a:off x="2507288" y="3313339"/>
                <a:ext cx="5131" cy="1361"/>
              </a:xfrm>
              <a:custGeom>
                <a:avLst/>
                <a:gdLst/>
                <a:ahLst/>
                <a:cxnLst>
                  <a:cxn ang="0">
                    <a:pos x="3" y="0"/>
                  </a:cxn>
                  <a:cxn ang="0">
                    <a:pos x="0" y="1"/>
                  </a:cxn>
                  <a:cxn ang="0">
                    <a:pos x="1" y="1"/>
                  </a:cxn>
                  <a:cxn ang="0">
                    <a:pos x="3" y="1"/>
                  </a:cxn>
                  <a:cxn ang="0">
                    <a:pos x="3" y="0"/>
                  </a:cxn>
                </a:cxnLst>
                <a:rect l="0" t="0" r="r" b="b"/>
                <a:pathLst>
                  <a:path w="3" h="1">
                    <a:moveTo>
                      <a:pt x="3" y="0"/>
                    </a:moveTo>
                    <a:lnTo>
                      <a:pt x="0" y="1"/>
                    </a:lnTo>
                    <a:lnTo>
                      <a:pt x="1" y="1"/>
                    </a:lnTo>
                    <a:lnTo>
                      <a:pt x="3" y="1"/>
                    </a:lnTo>
                    <a:lnTo>
                      <a:pt x="3"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31" name="Freeform 310"/>
              <p:cNvSpPr>
                <a:spLocks/>
              </p:cNvSpPr>
              <p:nvPr/>
            </p:nvSpPr>
            <p:spPr bwMode="auto">
              <a:xfrm>
                <a:off x="2490612" y="3314701"/>
                <a:ext cx="7697" cy="6803"/>
              </a:xfrm>
              <a:custGeom>
                <a:avLst/>
                <a:gdLst/>
                <a:ahLst/>
                <a:cxnLst>
                  <a:cxn ang="0">
                    <a:pos x="6" y="3"/>
                  </a:cxn>
                  <a:cxn ang="0">
                    <a:pos x="5" y="3"/>
                  </a:cxn>
                  <a:cxn ang="0">
                    <a:pos x="1" y="5"/>
                  </a:cxn>
                  <a:cxn ang="0">
                    <a:pos x="0" y="5"/>
                  </a:cxn>
                  <a:cxn ang="0">
                    <a:pos x="0" y="3"/>
                  </a:cxn>
                  <a:cxn ang="0">
                    <a:pos x="2" y="3"/>
                  </a:cxn>
                  <a:cxn ang="0">
                    <a:pos x="5" y="0"/>
                  </a:cxn>
                  <a:cxn ang="0">
                    <a:pos x="6" y="2"/>
                  </a:cxn>
                  <a:cxn ang="0">
                    <a:pos x="6" y="3"/>
                  </a:cxn>
                </a:cxnLst>
                <a:rect l="0" t="0" r="r" b="b"/>
                <a:pathLst>
                  <a:path w="6" h="5">
                    <a:moveTo>
                      <a:pt x="6" y="3"/>
                    </a:moveTo>
                    <a:lnTo>
                      <a:pt x="5" y="3"/>
                    </a:lnTo>
                    <a:lnTo>
                      <a:pt x="1" y="5"/>
                    </a:lnTo>
                    <a:lnTo>
                      <a:pt x="0" y="5"/>
                    </a:lnTo>
                    <a:lnTo>
                      <a:pt x="0" y="3"/>
                    </a:lnTo>
                    <a:lnTo>
                      <a:pt x="2" y="3"/>
                    </a:lnTo>
                    <a:lnTo>
                      <a:pt x="5" y="0"/>
                    </a:lnTo>
                    <a:lnTo>
                      <a:pt x="6" y="2"/>
                    </a:lnTo>
                    <a:lnTo>
                      <a:pt x="6"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32" name="Freeform 311"/>
              <p:cNvSpPr>
                <a:spLocks/>
              </p:cNvSpPr>
              <p:nvPr/>
            </p:nvSpPr>
            <p:spPr bwMode="auto">
              <a:xfrm>
                <a:off x="2490612" y="3314701"/>
                <a:ext cx="7697" cy="6803"/>
              </a:xfrm>
              <a:custGeom>
                <a:avLst/>
                <a:gdLst/>
                <a:ahLst/>
                <a:cxnLst>
                  <a:cxn ang="0">
                    <a:pos x="6" y="3"/>
                  </a:cxn>
                  <a:cxn ang="0">
                    <a:pos x="5" y="3"/>
                  </a:cxn>
                  <a:cxn ang="0">
                    <a:pos x="1" y="5"/>
                  </a:cxn>
                  <a:cxn ang="0">
                    <a:pos x="0" y="5"/>
                  </a:cxn>
                  <a:cxn ang="0">
                    <a:pos x="0" y="3"/>
                  </a:cxn>
                  <a:cxn ang="0">
                    <a:pos x="2" y="3"/>
                  </a:cxn>
                  <a:cxn ang="0">
                    <a:pos x="5" y="0"/>
                  </a:cxn>
                  <a:cxn ang="0">
                    <a:pos x="6" y="2"/>
                  </a:cxn>
                  <a:cxn ang="0">
                    <a:pos x="6" y="3"/>
                  </a:cxn>
                </a:cxnLst>
                <a:rect l="0" t="0" r="r" b="b"/>
                <a:pathLst>
                  <a:path w="6" h="5">
                    <a:moveTo>
                      <a:pt x="6" y="3"/>
                    </a:moveTo>
                    <a:lnTo>
                      <a:pt x="5" y="3"/>
                    </a:lnTo>
                    <a:lnTo>
                      <a:pt x="1" y="5"/>
                    </a:lnTo>
                    <a:lnTo>
                      <a:pt x="0" y="5"/>
                    </a:lnTo>
                    <a:lnTo>
                      <a:pt x="0" y="3"/>
                    </a:lnTo>
                    <a:lnTo>
                      <a:pt x="2" y="3"/>
                    </a:lnTo>
                    <a:lnTo>
                      <a:pt x="5" y="0"/>
                    </a:lnTo>
                    <a:lnTo>
                      <a:pt x="6" y="2"/>
                    </a:lnTo>
                    <a:lnTo>
                      <a:pt x="6"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33" name="Freeform 312"/>
              <p:cNvSpPr>
                <a:spLocks/>
              </p:cNvSpPr>
              <p:nvPr/>
            </p:nvSpPr>
            <p:spPr bwMode="auto">
              <a:xfrm>
                <a:off x="2597086" y="3086101"/>
                <a:ext cx="7697" cy="2721"/>
              </a:xfrm>
              <a:custGeom>
                <a:avLst/>
                <a:gdLst/>
                <a:ahLst/>
                <a:cxnLst>
                  <a:cxn ang="0">
                    <a:pos x="0" y="3"/>
                  </a:cxn>
                  <a:cxn ang="0">
                    <a:pos x="5" y="0"/>
                  </a:cxn>
                  <a:cxn ang="0">
                    <a:pos x="0" y="3"/>
                  </a:cxn>
                </a:cxnLst>
                <a:rect l="0" t="0" r="r" b="b"/>
                <a:pathLst>
                  <a:path w="5" h="3">
                    <a:moveTo>
                      <a:pt x="0" y="3"/>
                    </a:moveTo>
                    <a:lnTo>
                      <a:pt x="5" y="0"/>
                    </a:lnTo>
                    <a:lnTo>
                      <a:pt x="0"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34" name="Freeform 313"/>
              <p:cNvSpPr>
                <a:spLocks/>
              </p:cNvSpPr>
              <p:nvPr/>
            </p:nvSpPr>
            <p:spPr bwMode="auto">
              <a:xfrm>
                <a:off x="2597086" y="3086101"/>
                <a:ext cx="7697" cy="2721"/>
              </a:xfrm>
              <a:custGeom>
                <a:avLst/>
                <a:gdLst/>
                <a:ahLst/>
                <a:cxnLst>
                  <a:cxn ang="0">
                    <a:pos x="0" y="3"/>
                  </a:cxn>
                  <a:cxn ang="0">
                    <a:pos x="5" y="0"/>
                  </a:cxn>
                  <a:cxn ang="0">
                    <a:pos x="0" y="3"/>
                  </a:cxn>
                </a:cxnLst>
                <a:rect l="0" t="0" r="r" b="b"/>
                <a:pathLst>
                  <a:path w="5" h="3">
                    <a:moveTo>
                      <a:pt x="0" y="3"/>
                    </a:moveTo>
                    <a:lnTo>
                      <a:pt x="5" y="0"/>
                    </a:lnTo>
                    <a:lnTo>
                      <a:pt x="0"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35" name="Freeform 314"/>
              <p:cNvSpPr>
                <a:spLocks/>
              </p:cNvSpPr>
              <p:nvPr/>
            </p:nvSpPr>
            <p:spPr bwMode="auto">
              <a:xfrm>
                <a:off x="2604783" y="3064329"/>
                <a:ext cx="6415" cy="17689"/>
              </a:xfrm>
              <a:custGeom>
                <a:avLst/>
                <a:gdLst/>
                <a:ahLst/>
                <a:cxnLst>
                  <a:cxn ang="0">
                    <a:pos x="0" y="14"/>
                  </a:cxn>
                  <a:cxn ang="0">
                    <a:pos x="3" y="14"/>
                  </a:cxn>
                  <a:cxn ang="0">
                    <a:pos x="4" y="8"/>
                  </a:cxn>
                  <a:cxn ang="0">
                    <a:pos x="0" y="0"/>
                  </a:cxn>
                  <a:cxn ang="0">
                    <a:pos x="4" y="8"/>
                  </a:cxn>
                  <a:cxn ang="0">
                    <a:pos x="3" y="12"/>
                  </a:cxn>
                  <a:cxn ang="0">
                    <a:pos x="0" y="14"/>
                  </a:cxn>
                </a:cxnLst>
                <a:rect l="0" t="0" r="r" b="b"/>
                <a:pathLst>
                  <a:path w="4" h="14">
                    <a:moveTo>
                      <a:pt x="0" y="14"/>
                    </a:moveTo>
                    <a:lnTo>
                      <a:pt x="3" y="14"/>
                    </a:lnTo>
                    <a:lnTo>
                      <a:pt x="4" y="8"/>
                    </a:lnTo>
                    <a:lnTo>
                      <a:pt x="0" y="0"/>
                    </a:lnTo>
                    <a:lnTo>
                      <a:pt x="4" y="8"/>
                    </a:lnTo>
                    <a:lnTo>
                      <a:pt x="3" y="12"/>
                    </a:lnTo>
                    <a:lnTo>
                      <a:pt x="0" y="1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36" name="Freeform 315"/>
              <p:cNvSpPr>
                <a:spLocks/>
              </p:cNvSpPr>
              <p:nvPr/>
            </p:nvSpPr>
            <p:spPr bwMode="auto">
              <a:xfrm>
                <a:off x="2604783" y="3064329"/>
                <a:ext cx="6415" cy="17689"/>
              </a:xfrm>
              <a:custGeom>
                <a:avLst/>
                <a:gdLst/>
                <a:ahLst/>
                <a:cxnLst>
                  <a:cxn ang="0">
                    <a:pos x="0" y="14"/>
                  </a:cxn>
                  <a:cxn ang="0">
                    <a:pos x="3" y="14"/>
                  </a:cxn>
                  <a:cxn ang="0">
                    <a:pos x="4" y="8"/>
                  </a:cxn>
                  <a:cxn ang="0">
                    <a:pos x="0" y="0"/>
                  </a:cxn>
                  <a:cxn ang="0">
                    <a:pos x="4" y="8"/>
                  </a:cxn>
                  <a:cxn ang="0">
                    <a:pos x="3" y="12"/>
                  </a:cxn>
                  <a:cxn ang="0">
                    <a:pos x="0" y="14"/>
                  </a:cxn>
                </a:cxnLst>
                <a:rect l="0" t="0" r="r" b="b"/>
                <a:pathLst>
                  <a:path w="4" h="14">
                    <a:moveTo>
                      <a:pt x="0" y="14"/>
                    </a:moveTo>
                    <a:lnTo>
                      <a:pt x="3" y="14"/>
                    </a:lnTo>
                    <a:lnTo>
                      <a:pt x="4" y="8"/>
                    </a:lnTo>
                    <a:lnTo>
                      <a:pt x="0" y="0"/>
                    </a:lnTo>
                    <a:lnTo>
                      <a:pt x="4" y="8"/>
                    </a:lnTo>
                    <a:lnTo>
                      <a:pt x="3" y="12"/>
                    </a:lnTo>
                    <a:lnTo>
                      <a:pt x="0" y="1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37" name="Freeform 316"/>
              <p:cNvSpPr>
                <a:spLocks/>
              </p:cNvSpPr>
              <p:nvPr/>
            </p:nvSpPr>
            <p:spPr bwMode="auto">
              <a:xfrm>
                <a:off x="2639420" y="2950029"/>
                <a:ext cx="39767" cy="12246"/>
              </a:xfrm>
              <a:custGeom>
                <a:avLst/>
                <a:gdLst/>
                <a:ahLst/>
                <a:cxnLst>
                  <a:cxn ang="0">
                    <a:pos x="27" y="0"/>
                  </a:cxn>
                  <a:cxn ang="0">
                    <a:pos x="24" y="1"/>
                  </a:cxn>
                  <a:cxn ang="0">
                    <a:pos x="21" y="3"/>
                  </a:cxn>
                  <a:cxn ang="0">
                    <a:pos x="16" y="3"/>
                  </a:cxn>
                  <a:cxn ang="0">
                    <a:pos x="8" y="5"/>
                  </a:cxn>
                  <a:cxn ang="0">
                    <a:pos x="5" y="5"/>
                  </a:cxn>
                  <a:cxn ang="0">
                    <a:pos x="3" y="6"/>
                  </a:cxn>
                  <a:cxn ang="0">
                    <a:pos x="3" y="8"/>
                  </a:cxn>
                  <a:cxn ang="0">
                    <a:pos x="1" y="8"/>
                  </a:cxn>
                  <a:cxn ang="0">
                    <a:pos x="0" y="9"/>
                  </a:cxn>
                  <a:cxn ang="0">
                    <a:pos x="1" y="9"/>
                  </a:cxn>
                  <a:cxn ang="0">
                    <a:pos x="3" y="9"/>
                  </a:cxn>
                  <a:cxn ang="0">
                    <a:pos x="8" y="8"/>
                  </a:cxn>
                  <a:cxn ang="0">
                    <a:pos x="15" y="6"/>
                  </a:cxn>
                  <a:cxn ang="0">
                    <a:pos x="21" y="6"/>
                  </a:cxn>
                  <a:cxn ang="0">
                    <a:pos x="24" y="5"/>
                  </a:cxn>
                  <a:cxn ang="0">
                    <a:pos x="27" y="3"/>
                  </a:cxn>
                  <a:cxn ang="0">
                    <a:pos x="31" y="1"/>
                  </a:cxn>
                  <a:cxn ang="0">
                    <a:pos x="28" y="1"/>
                  </a:cxn>
                  <a:cxn ang="0">
                    <a:pos x="25" y="3"/>
                  </a:cxn>
                  <a:cxn ang="0">
                    <a:pos x="24" y="3"/>
                  </a:cxn>
                  <a:cxn ang="0">
                    <a:pos x="23" y="3"/>
                  </a:cxn>
                  <a:cxn ang="0">
                    <a:pos x="25" y="0"/>
                  </a:cxn>
                  <a:cxn ang="0">
                    <a:pos x="27" y="0"/>
                  </a:cxn>
                </a:cxnLst>
                <a:rect l="0" t="0" r="r" b="b"/>
                <a:pathLst>
                  <a:path w="31" h="9">
                    <a:moveTo>
                      <a:pt x="27" y="0"/>
                    </a:moveTo>
                    <a:lnTo>
                      <a:pt x="24" y="1"/>
                    </a:lnTo>
                    <a:lnTo>
                      <a:pt x="21" y="3"/>
                    </a:lnTo>
                    <a:lnTo>
                      <a:pt x="16" y="3"/>
                    </a:lnTo>
                    <a:lnTo>
                      <a:pt x="8" y="5"/>
                    </a:lnTo>
                    <a:lnTo>
                      <a:pt x="5" y="5"/>
                    </a:lnTo>
                    <a:lnTo>
                      <a:pt x="3" y="6"/>
                    </a:lnTo>
                    <a:lnTo>
                      <a:pt x="3" y="8"/>
                    </a:lnTo>
                    <a:lnTo>
                      <a:pt x="1" y="8"/>
                    </a:lnTo>
                    <a:lnTo>
                      <a:pt x="0" y="9"/>
                    </a:lnTo>
                    <a:lnTo>
                      <a:pt x="1" y="9"/>
                    </a:lnTo>
                    <a:lnTo>
                      <a:pt x="3" y="9"/>
                    </a:lnTo>
                    <a:lnTo>
                      <a:pt x="8" y="8"/>
                    </a:lnTo>
                    <a:lnTo>
                      <a:pt x="15" y="6"/>
                    </a:lnTo>
                    <a:lnTo>
                      <a:pt x="21" y="6"/>
                    </a:lnTo>
                    <a:lnTo>
                      <a:pt x="24" y="5"/>
                    </a:lnTo>
                    <a:lnTo>
                      <a:pt x="27" y="3"/>
                    </a:lnTo>
                    <a:lnTo>
                      <a:pt x="31" y="1"/>
                    </a:lnTo>
                    <a:lnTo>
                      <a:pt x="28" y="1"/>
                    </a:lnTo>
                    <a:lnTo>
                      <a:pt x="25" y="3"/>
                    </a:lnTo>
                    <a:lnTo>
                      <a:pt x="24" y="3"/>
                    </a:lnTo>
                    <a:lnTo>
                      <a:pt x="23" y="3"/>
                    </a:lnTo>
                    <a:lnTo>
                      <a:pt x="25" y="0"/>
                    </a:lnTo>
                    <a:lnTo>
                      <a:pt x="27"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38" name="Freeform 317"/>
              <p:cNvSpPr>
                <a:spLocks/>
              </p:cNvSpPr>
              <p:nvPr/>
            </p:nvSpPr>
            <p:spPr bwMode="auto">
              <a:xfrm>
                <a:off x="2639420" y="2950029"/>
                <a:ext cx="39767" cy="12246"/>
              </a:xfrm>
              <a:custGeom>
                <a:avLst/>
                <a:gdLst/>
                <a:ahLst/>
                <a:cxnLst>
                  <a:cxn ang="0">
                    <a:pos x="27" y="0"/>
                  </a:cxn>
                  <a:cxn ang="0">
                    <a:pos x="24" y="1"/>
                  </a:cxn>
                  <a:cxn ang="0">
                    <a:pos x="21" y="3"/>
                  </a:cxn>
                  <a:cxn ang="0">
                    <a:pos x="16" y="3"/>
                  </a:cxn>
                  <a:cxn ang="0">
                    <a:pos x="8" y="5"/>
                  </a:cxn>
                  <a:cxn ang="0">
                    <a:pos x="5" y="5"/>
                  </a:cxn>
                  <a:cxn ang="0">
                    <a:pos x="3" y="6"/>
                  </a:cxn>
                  <a:cxn ang="0">
                    <a:pos x="3" y="8"/>
                  </a:cxn>
                  <a:cxn ang="0">
                    <a:pos x="1" y="8"/>
                  </a:cxn>
                  <a:cxn ang="0">
                    <a:pos x="0" y="9"/>
                  </a:cxn>
                  <a:cxn ang="0">
                    <a:pos x="1" y="9"/>
                  </a:cxn>
                  <a:cxn ang="0">
                    <a:pos x="3" y="9"/>
                  </a:cxn>
                  <a:cxn ang="0">
                    <a:pos x="8" y="8"/>
                  </a:cxn>
                  <a:cxn ang="0">
                    <a:pos x="15" y="6"/>
                  </a:cxn>
                  <a:cxn ang="0">
                    <a:pos x="21" y="6"/>
                  </a:cxn>
                  <a:cxn ang="0">
                    <a:pos x="24" y="5"/>
                  </a:cxn>
                  <a:cxn ang="0">
                    <a:pos x="27" y="3"/>
                  </a:cxn>
                  <a:cxn ang="0">
                    <a:pos x="31" y="1"/>
                  </a:cxn>
                  <a:cxn ang="0">
                    <a:pos x="28" y="1"/>
                  </a:cxn>
                  <a:cxn ang="0">
                    <a:pos x="25" y="3"/>
                  </a:cxn>
                  <a:cxn ang="0">
                    <a:pos x="24" y="3"/>
                  </a:cxn>
                  <a:cxn ang="0">
                    <a:pos x="23" y="3"/>
                  </a:cxn>
                  <a:cxn ang="0">
                    <a:pos x="25" y="0"/>
                  </a:cxn>
                  <a:cxn ang="0">
                    <a:pos x="27" y="0"/>
                  </a:cxn>
                </a:cxnLst>
                <a:rect l="0" t="0" r="r" b="b"/>
                <a:pathLst>
                  <a:path w="31" h="9">
                    <a:moveTo>
                      <a:pt x="27" y="0"/>
                    </a:moveTo>
                    <a:lnTo>
                      <a:pt x="24" y="1"/>
                    </a:lnTo>
                    <a:lnTo>
                      <a:pt x="21" y="3"/>
                    </a:lnTo>
                    <a:lnTo>
                      <a:pt x="16" y="3"/>
                    </a:lnTo>
                    <a:lnTo>
                      <a:pt x="8" y="5"/>
                    </a:lnTo>
                    <a:lnTo>
                      <a:pt x="5" y="5"/>
                    </a:lnTo>
                    <a:lnTo>
                      <a:pt x="3" y="6"/>
                    </a:lnTo>
                    <a:lnTo>
                      <a:pt x="3" y="8"/>
                    </a:lnTo>
                    <a:lnTo>
                      <a:pt x="1" y="8"/>
                    </a:lnTo>
                    <a:lnTo>
                      <a:pt x="0" y="9"/>
                    </a:lnTo>
                    <a:lnTo>
                      <a:pt x="1" y="9"/>
                    </a:lnTo>
                    <a:lnTo>
                      <a:pt x="3" y="9"/>
                    </a:lnTo>
                    <a:lnTo>
                      <a:pt x="8" y="8"/>
                    </a:lnTo>
                    <a:lnTo>
                      <a:pt x="15" y="6"/>
                    </a:lnTo>
                    <a:lnTo>
                      <a:pt x="21" y="6"/>
                    </a:lnTo>
                    <a:lnTo>
                      <a:pt x="24" y="5"/>
                    </a:lnTo>
                    <a:lnTo>
                      <a:pt x="27" y="3"/>
                    </a:lnTo>
                    <a:lnTo>
                      <a:pt x="31" y="1"/>
                    </a:lnTo>
                    <a:lnTo>
                      <a:pt x="28" y="1"/>
                    </a:lnTo>
                    <a:lnTo>
                      <a:pt x="25" y="3"/>
                    </a:lnTo>
                    <a:lnTo>
                      <a:pt x="24" y="3"/>
                    </a:lnTo>
                    <a:lnTo>
                      <a:pt x="23" y="3"/>
                    </a:lnTo>
                    <a:lnTo>
                      <a:pt x="25" y="0"/>
                    </a:lnTo>
                    <a:lnTo>
                      <a:pt x="27"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39" name="Freeform 318"/>
              <p:cNvSpPr>
                <a:spLocks/>
              </p:cNvSpPr>
              <p:nvPr/>
            </p:nvSpPr>
            <p:spPr bwMode="auto">
              <a:xfrm>
                <a:off x="2735631" y="2880632"/>
                <a:ext cx="1283" cy="4083"/>
              </a:xfrm>
              <a:custGeom>
                <a:avLst/>
                <a:gdLst/>
                <a:ahLst/>
                <a:cxnLst>
                  <a:cxn ang="0">
                    <a:pos x="0" y="1"/>
                  </a:cxn>
                  <a:cxn ang="0">
                    <a:pos x="0" y="3"/>
                  </a:cxn>
                  <a:cxn ang="0">
                    <a:pos x="1" y="3"/>
                  </a:cxn>
                  <a:cxn ang="0">
                    <a:pos x="2" y="3"/>
                  </a:cxn>
                  <a:cxn ang="0">
                    <a:pos x="1" y="1"/>
                  </a:cxn>
                  <a:cxn ang="0">
                    <a:pos x="1" y="0"/>
                  </a:cxn>
                  <a:cxn ang="0">
                    <a:pos x="0" y="0"/>
                  </a:cxn>
                  <a:cxn ang="0">
                    <a:pos x="0" y="1"/>
                  </a:cxn>
                </a:cxnLst>
                <a:rect l="0" t="0" r="r" b="b"/>
                <a:pathLst>
                  <a:path w="2" h="3">
                    <a:moveTo>
                      <a:pt x="0" y="1"/>
                    </a:moveTo>
                    <a:lnTo>
                      <a:pt x="0" y="3"/>
                    </a:lnTo>
                    <a:lnTo>
                      <a:pt x="1" y="3"/>
                    </a:lnTo>
                    <a:lnTo>
                      <a:pt x="2" y="3"/>
                    </a:lnTo>
                    <a:lnTo>
                      <a:pt x="1" y="1"/>
                    </a:lnTo>
                    <a:lnTo>
                      <a:pt x="1" y="0"/>
                    </a:lnTo>
                    <a:lnTo>
                      <a:pt x="0" y="0"/>
                    </a:lnTo>
                    <a:lnTo>
                      <a:pt x="0"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40" name="Freeform 319"/>
              <p:cNvSpPr>
                <a:spLocks/>
              </p:cNvSpPr>
              <p:nvPr/>
            </p:nvSpPr>
            <p:spPr bwMode="auto">
              <a:xfrm>
                <a:off x="2735631" y="2880632"/>
                <a:ext cx="1283" cy="4083"/>
              </a:xfrm>
              <a:custGeom>
                <a:avLst/>
                <a:gdLst/>
                <a:ahLst/>
                <a:cxnLst>
                  <a:cxn ang="0">
                    <a:pos x="0" y="1"/>
                  </a:cxn>
                  <a:cxn ang="0">
                    <a:pos x="0" y="3"/>
                  </a:cxn>
                  <a:cxn ang="0">
                    <a:pos x="1" y="3"/>
                  </a:cxn>
                  <a:cxn ang="0">
                    <a:pos x="2" y="3"/>
                  </a:cxn>
                  <a:cxn ang="0">
                    <a:pos x="1" y="1"/>
                  </a:cxn>
                  <a:cxn ang="0">
                    <a:pos x="1" y="0"/>
                  </a:cxn>
                  <a:cxn ang="0">
                    <a:pos x="0" y="0"/>
                  </a:cxn>
                  <a:cxn ang="0">
                    <a:pos x="0" y="1"/>
                  </a:cxn>
                </a:cxnLst>
                <a:rect l="0" t="0" r="r" b="b"/>
                <a:pathLst>
                  <a:path w="2" h="3">
                    <a:moveTo>
                      <a:pt x="0" y="1"/>
                    </a:moveTo>
                    <a:lnTo>
                      <a:pt x="0" y="3"/>
                    </a:lnTo>
                    <a:lnTo>
                      <a:pt x="1" y="3"/>
                    </a:lnTo>
                    <a:lnTo>
                      <a:pt x="2" y="3"/>
                    </a:lnTo>
                    <a:lnTo>
                      <a:pt x="1" y="1"/>
                    </a:lnTo>
                    <a:lnTo>
                      <a:pt x="1" y="0"/>
                    </a:lnTo>
                    <a:lnTo>
                      <a:pt x="0" y="0"/>
                    </a:lnTo>
                    <a:lnTo>
                      <a:pt x="0"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41" name="Freeform 320"/>
              <p:cNvSpPr>
                <a:spLocks/>
              </p:cNvSpPr>
              <p:nvPr/>
            </p:nvSpPr>
            <p:spPr bwMode="auto">
              <a:xfrm>
                <a:off x="2736915" y="2879273"/>
                <a:ext cx="3848" cy="2721"/>
              </a:xfrm>
              <a:custGeom>
                <a:avLst/>
                <a:gdLst/>
                <a:ahLst/>
                <a:cxnLst>
                  <a:cxn ang="0">
                    <a:pos x="0" y="3"/>
                  </a:cxn>
                  <a:cxn ang="0">
                    <a:pos x="2" y="3"/>
                  </a:cxn>
                  <a:cxn ang="0">
                    <a:pos x="2" y="2"/>
                  </a:cxn>
                  <a:cxn ang="0">
                    <a:pos x="2" y="0"/>
                  </a:cxn>
                  <a:cxn ang="0">
                    <a:pos x="0" y="2"/>
                  </a:cxn>
                  <a:cxn ang="0">
                    <a:pos x="0" y="3"/>
                  </a:cxn>
                </a:cxnLst>
                <a:rect l="0" t="0" r="r" b="b"/>
                <a:pathLst>
                  <a:path w="2" h="3">
                    <a:moveTo>
                      <a:pt x="0" y="3"/>
                    </a:moveTo>
                    <a:lnTo>
                      <a:pt x="2" y="3"/>
                    </a:lnTo>
                    <a:lnTo>
                      <a:pt x="2" y="2"/>
                    </a:lnTo>
                    <a:lnTo>
                      <a:pt x="2" y="0"/>
                    </a:lnTo>
                    <a:lnTo>
                      <a:pt x="0" y="2"/>
                    </a:lnTo>
                    <a:lnTo>
                      <a:pt x="0"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42" name="Freeform 321"/>
              <p:cNvSpPr>
                <a:spLocks/>
              </p:cNvSpPr>
              <p:nvPr/>
            </p:nvSpPr>
            <p:spPr bwMode="auto">
              <a:xfrm>
                <a:off x="2736915" y="2879273"/>
                <a:ext cx="3848" cy="2721"/>
              </a:xfrm>
              <a:custGeom>
                <a:avLst/>
                <a:gdLst/>
                <a:ahLst/>
                <a:cxnLst>
                  <a:cxn ang="0">
                    <a:pos x="0" y="3"/>
                  </a:cxn>
                  <a:cxn ang="0">
                    <a:pos x="2" y="3"/>
                  </a:cxn>
                  <a:cxn ang="0">
                    <a:pos x="2" y="2"/>
                  </a:cxn>
                  <a:cxn ang="0">
                    <a:pos x="2" y="0"/>
                  </a:cxn>
                  <a:cxn ang="0">
                    <a:pos x="0" y="2"/>
                  </a:cxn>
                  <a:cxn ang="0">
                    <a:pos x="0" y="3"/>
                  </a:cxn>
                </a:cxnLst>
                <a:rect l="0" t="0" r="r" b="b"/>
                <a:pathLst>
                  <a:path w="2" h="3">
                    <a:moveTo>
                      <a:pt x="0" y="3"/>
                    </a:moveTo>
                    <a:lnTo>
                      <a:pt x="2" y="3"/>
                    </a:lnTo>
                    <a:lnTo>
                      <a:pt x="2" y="2"/>
                    </a:lnTo>
                    <a:lnTo>
                      <a:pt x="2" y="0"/>
                    </a:lnTo>
                    <a:lnTo>
                      <a:pt x="0" y="2"/>
                    </a:lnTo>
                    <a:lnTo>
                      <a:pt x="0"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43" name="Freeform 322"/>
              <p:cNvSpPr>
                <a:spLocks/>
              </p:cNvSpPr>
              <p:nvPr/>
            </p:nvSpPr>
            <p:spPr bwMode="auto">
              <a:xfrm>
                <a:off x="2740763" y="2881993"/>
                <a:ext cx="0" cy="5443"/>
              </a:xfrm>
              <a:custGeom>
                <a:avLst/>
                <a:gdLst/>
                <a:ahLst/>
                <a:cxnLst>
                  <a:cxn ang="0">
                    <a:pos x="0" y="2"/>
                  </a:cxn>
                  <a:cxn ang="0">
                    <a:pos x="0" y="4"/>
                  </a:cxn>
                  <a:cxn ang="0">
                    <a:pos x="1" y="2"/>
                  </a:cxn>
                  <a:cxn ang="0">
                    <a:pos x="0" y="0"/>
                  </a:cxn>
                  <a:cxn ang="0">
                    <a:pos x="0" y="2"/>
                  </a:cxn>
                </a:cxnLst>
                <a:rect l="0" t="0" r="r" b="b"/>
                <a:pathLst>
                  <a:path w="1" h="4">
                    <a:moveTo>
                      <a:pt x="0" y="2"/>
                    </a:moveTo>
                    <a:lnTo>
                      <a:pt x="0" y="4"/>
                    </a:lnTo>
                    <a:lnTo>
                      <a:pt x="1" y="2"/>
                    </a:lnTo>
                    <a:lnTo>
                      <a:pt x="0" y="0"/>
                    </a:lnTo>
                    <a:lnTo>
                      <a:pt x="0"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44" name="Freeform 323"/>
              <p:cNvSpPr>
                <a:spLocks/>
              </p:cNvSpPr>
              <p:nvPr/>
            </p:nvSpPr>
            <p:spPr bwMode="auto">
              <a:xfrm>
                <a:off x="2740763" y="2881993"/>
                <a:ext cx="0" cy="5443"/>
              </a:xfrm>
              <a:custGeom>
                <a:avLst/>
                <a:gdLst/>
                <a:ahLst/>
                <a:cxnLst>
                  <a:cxn ang="0">
                    <a:pos x="0" y="2"/>
                  </a:cxn>
                  <a:cxn ang="0">
                    <a:pos x="0" y="4"/>
                  </a:cxn>
                  <a:cxn ang="0">
                    <a:pos x="1" y="2"/>
                  </a:cxn>
                  <a:cxn ang="0">
                    <a:pos x="0" y="0"/>
                  </a:cxn>
                  <a:cxn ang="0">
                    <a:pos x="0" y="2"/>
                  </a:cxn>
                </a:cxnLst>
                <a:rect l="0" t="0" r="r" b="b"/>
                <a:pathLst>
                  <a:path w="1" h="4">
                    <a:moveTo>
                      <a:pt x="0" y="2"/>
                    </a:moveTo>
                    <a:lnTo>
                      <a:pt x="0" y="4"/>
                    </a:lnTo>
                    <a:lnTo>
                      <a:pt x="1" y="2"/>
                    </a:lnTo>
                    <a:lnTo>
                      <a:pt x="0" y="0"/>
                    </a:lnTo>
                    <a:lnTo>
                      <a:pt x="0"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45" name="Freeform 324"/>
              <p:cNvSpPr>
                <a:spLocks/>
              </p:cNvSpPr>
              <p:nvPr/>
            </p:nvSpPr>
            <p:spPr bwMode="auto">
              <a:xfrm>
                <a:off x="4693227" y="3148693"/>
                <a:ext cx="400242" cy="353786"/>
              </a:xfrm>
              <a:custGeom>
                <a:avLst/>
                <a:gdLst/>
                <a:ahLst/>
                <a:cxnLst>
                  <a:cxn ang="0">
                    <a:pos x="252" y="137"/>
                  </a:cxn>
                  <a:cxn ang="0">
                    <a:pos x="252" y="142"/>
                  </a:cxn>
                  <a:cxn ang="0">
                    <a:pos x="255" y="145"/>
                  </a:cxn>
                  <a:cxn ang="0">
                    <a:pos x="310" y="170"/>
                  </a:cxn>
                  <a:cxn ang="0">
                    <a:pos x="262" y="236"/>
                  </a:cxn>
                  <a:cxn ang="0">
                    <a:pos x="205" y="250"/>
                  </a:cxn>
                  <a:cxn ang="0">
                    <a:pos x="189" y="272"/>
                  </a:cxn>
                  <a:cxn ang="0">
                    <a:pos x="177" y="267"/>
                  </a:cxn>
                  <a:cxn ang="0">
                    <a:pos x="159" y="264"/>
                  </a:cxn>
                  <a:cxn ang="0">
                    <a:pos x="147" y="264"/>
                  </a:cxn>
                  <a:cxn ang="0">
                    <a:pos x="133" y="271"/>
                  </a:cxn>
                  <a:cxn ang="0">
                    <a:pos x="129" y="275"/>
                  </a:cxn>
                  <a:cxn ang="0">
                    <a:pos x="125" y="280"/>
                  </a:cxn>
                  <a:cxn ang="0">
                    <a:pos x="121" y="277"/>
                  </a:cxn>
                  <a:cxn ang="0">
                    <a:pos x="115" y="267"/>
                  </a:cxn>
                  <a:cxn ang="0">
                    <a:pos x="107" y="255"/>
                  </a:cxn>
                  <a:cxn ang="0">
                    <a:pos x="99" y="242"/>
                  </a:cxn>
                  <a:cxn ang="0">
                    <a:pos x="97" y="233"/>
                  </a:cxn>
                  <a:cxn ang="0">
                    <a:pos x="93" y="225"/>
                  </a:cxn>
                  <a:cxn ang="0">
                    <a:pos x="89" y="219"/>
                  </a:cxn>
                  <a:cxn ang="0">
                    <a:pos x="81" y="212"/>
                  </a:cxn>
                  <a:cxn ang="0">
                    <a:pos x="74" y="209"/>
                  </a:cxn>
                  <a:cxn ang="0">
                    <a:pos x="69" y="201"/>
                  </a:cxn>
                  <a:cxn ang="0">
                    <a:pos x="66" y="184"/>
                  </a:cxn>
                  <a:cxn ang="0">
                    <a:pos x="66" y="179"/>
                  </a:cxn>
                  <a:cxn ang="0">
                    <a:pos x="65" y="168"/>
                  </a:cxn>
                  <a:cxn ang="0">
                    <a:pos x="62" y="162"/>
                  </a:cxn>
                  <a:cxn ang="0">
                    <a:pos x="57" y="150"/>
                  </a:cxn>
                  <a:cxn ang="0">
                    <a:pos x="49" y="143"/>
                  </a:cxn>
                  <a:cxn ang="0">
                    <a:pos x="45" y="140"/>
                  </a:cxn>
                  <a:cxn ang="0">
                    <a:pos x="42" y="139"/>
                  </a:cxn>
                  <a:cxn ang="0">
                    <a:pos x="38" y="131"/>
                  </a:cxn>
                  <a:cxn ang="0">
                    <a:pos x="33" y="115"/>
                  </a:cxn>
                  <a:cxn ang="0">
                    <a:pos x="29" y="112"/>
                  </a:cxn>
                  <a:cxn ang="0">
                    <a:pos x="22" y="98"/>
                  </a:cxn>
                  <a:cxn ang="0">
                    <a:pos x="16" y="90"/>
                  </a:cxn>
                  <a:cxn ang="0">
                    <a:pos x="9" y="74"/>
                  </a:cxn>
                  <a:cxn ang="0">
                    <a:pos x="2" y="73"/>
                  </a:cxn>
                  <a:cxn ang="0">
                    <a:pos x="2" y="66"/>
                  </a:cxn>
                  <a:cxn ang="0">
                    <a:pos x="5" y="55"/>
                  </a:cxn>
                  <a:cxn ang="0">
                    <a:pos x="22" y="55"/>
                  </a:cxn>
                  <a:cxn ang="0">
                    <a:pos x="32" y="41"/>
                  </a:cxn>
                  <a:cxn ang="0">
                    <a:pos x="45" y="33"/>
                  </a:cxn>
                  <a:cxn ang="0">
                    <a:pos x="37" y="15"/>
                  </a:cxn>
                  <a:cxn ang="0">
                    <a:pos x="64" y="7"/>
                  </a:cxn>
                  <a:cxn ang="0">
                    <a:pos x="107" y="19"/>
                  </a:cxn>
                  <a:cxn ang="0">
                    <a:pos x="127" y="32"/>
                  </a:cxn>
                  <a:cxn ang="0">
                    <a:pos x="137" y="46"/>
                  </a:cxn>
                  <a:cxn ang="0">
                    <a:pos x="182" y="55"/>
                  </a:cxn>
                  <a:cxn ang="0">
                    <a:pos x="195" y="62"/>
                  </a:cxn>
                  <a:cxn ang="0">
                    <a:pos x="209" y="68"/>
                  </a:cxn>
                  <a:cxn ang="0">
                    <a:pos x="210" y="74"/>
                  </a:cxn>
                  <a:cxn ang="0">
                    <a:pos x="216" y="82"/>
                  </a:cxn>
                  <a:cxn ang="0">
                    <a:pos x="220" y="88"/>
                  </a:cxn>
                  <a:cxn ang="0">
                    <a:pos x="226" y="93"/>
                  </a:cxn>
                  <a:cxn ang="0">
                    <a:pos x="232" y="98"/>
                  </a:cxn>
                  <a:cxn ang="0">
                    <a:pos x="234" y="106"/>
                  </a:cxn>
                  <a:cxn ang="0">
                    <a:pos x="232" y="110"/>
                  </a:cxn>
                  <a:cxn ang="0">
                    <a:pos x="239" y="121"/>
                  </a:cxn>
                  <a:cxn ang="0">
                    <a:pos x="242" y="131"/>
                  </a:cxn>
                  <a:cxn ang="0">
                    <a:pos x="246" y="137"/>
                  </a:cxn>
                </a:cxnLst>
                <a:rect l="0" t="0" r="r" b="b"/>
                <a:pathLst>
                  <a:path w="318" h="281">
                    <a:moveTo>
                      <a:pt x="252" y="134"/>
                    </a:moveTo>
                    <a:lnTo>
                      <a:pt x="252" y="135"/>
                    </a:lnTo>
                    <a:lnTo>
                      <a:pt x="252" y="137"/>
                    </a:lnTo>
                    <a:lnTo>
                      <a:pt x="254" y="137"/>
                    </a:lnTo>
                    <a:lnTo>
                      <a:pt x="252" y="139"/>
                    </a:lnTo>
                    <a:lnTo>
                      <a:pt x="252" y="142"/>
                    </a:lnTo>
                    <a:lnTo>
                      <a:pt x="254" y="142"/>
                    </a:lnTo>
                    <a:lnTo>
                      <a:pt x="255" y="142"/>
                    </a:lnTo>
                    <a:lnTo>
                      <a:pt x="255" y="145"/>
                    </a:lnTo>
                    <a:lnTo>
                      <a:pt x="271" y="165"/>
                    </a:lnTo>
                    <a:lnTo>
                      <a:pt x="310" y="172"/>
                    </a:lnTo>
                    <a:lnTo>
                      <a:pt x="310" y="170"/>
                    </a:lnTo>
                    <a:lnTo>
                      <a:pt x="318" y="183"/>
                    </a:lnTo>
                    <a:lnTo>
                      <a:pt x="307" y="219"/>
                    </a:lnTo>
                    <a:lnTo>
                      <a:pt x="262" y="236"/>
                    </a:lnTo>
                    <a:lnTo>
                      <a:pt x="243" y="241"/>
                    </a:lnTo>
                    <a:lnTo>
                      <a:pt x="218" y="242"/>
                    </a:lnTo>
                    <a:lnTo>
                      <a:pt x="205" y="250"/>
                    </a:lnTo>
                    <a:lnTo>
                      <a:pt x="195" y="264"/>
                    </a:lnTo>
                    <a:lnTo>
                      <a:pt x="194" y="269"/>
                    </a:lnTo>
                    <a:lnTo>
                      <a:pt x="189" y="272"/>
                    </a:lnTo>
                    <a:lnTo>
                      <a:pt x="186" y="272"/>
                    </a:lnTo>
                    <a:lnTo>
                      <a:pt x="183" y="266"/>
                    </a:lnTo>
                    <a:lnTo>
                      <a:pt x="177" y="267"/>
                    </a:lnTo>
                    <a:lnTo>
                      <a:pt x="173" y="267"/>
                    </a:lnTo>
                    <a:lnTo>
                      <a:pt x="163" y="266"/>
                    </a:lnTo>
                    <a:lnTo>
                      <a:pt x="159" y="264"/>
                    </a:lnTo>
                    <a:lnTo>
                      <a:pt x="151" y="264"/>
                    </a:lnTo>
                    <a:lnTo>
                      <a:pt x="150" y="264"/>
                    </a:lnTo>
                    <a:lnTo>
                      <a:pt x="147" y="264"/>
                    </a:lnTo>
                    <a:lnTo>
                      <a:pt x="146" y="264"/>
                    </a:lnTo>
                    <a:lnTo>
                      <a:pt x="139" y="271"/>
                    </a:lnTo>
                    <a:lnTo>
                      <a:pt x="133" y="271"/>
                    </a:lnTo>
                    <a:lnTo>
                      <a:pt x="131" y="272"/>
                    </a:lnTo>
                    <a:lnTo>
                      <a:pt x="130" y="274"/>
                    </a:lnTo>
                    <a:lnTo>
                      <a:pt x="129" y="275"/>
                    </a:lnTo>
                    <a:lnTo>
                      <a:pt x="126" y="277"/>
                    </a:lnTo>
                    <a:lnTo>
                      <a:pt x="126" y="278"/>
                    </a:lnTo>
                    <a:lnTo>
                      <a:pt x="125" y="280"/>
                    </a:lnTo>
                    <a:lnTo>
                      <a:pt x="122" y="281"/>
                    </a:lnTo>
                    <a:lnTo>
                      <a:pt x="121" y="280"/>
                    </a:lnTo>
                    <a:lnTo>
                      <a:pt x="121" y="277"/>
                    </a:lnTo>
                    <a:lnTo>
                      <a:pt x="118" y="271"/>
                    </a:lnTo>
                    <a:lnTo>
                      <a:pt x="117" y="269"/>
                    </a:lnTo>
                    <a:lnTo>
                      <a:pt x="115" y="267"/>
                    </a:lnTo>
                    <a:lnTo>
                      <a:pt x="114" y="263"/>
                    </a:lnTo>
                    <a:lnTo>
                      <a:pt x="110" y="256"/>
                    </a:lnTo>
                    <a:lnTo>
                      <a:pt x="107" y="255"/>
                    </a:lnTo>
                    <a:lnTo>
                      <a:pt x="106" y="253"/>
                    </a:lnTo>
                    <a:lnTo>
                      <a:pt x="103" y="249"/>
                    </a:lnTo>
                    <a:lnTo>
                      <a:pt x="99" y="242"/>
                    </a:lnTo>
                    <a:lnTo>
                      <a:pt x="98" y="241"/>
                    </a:lnTo>
                    <a:lnTo>
                      <a:pt x="97" y="236"/>
                    </a:lnTo>
                    <a:lnTo>
                      <a:pt x="97" y="233"/>
                    </a:lnTo>
                    <a:lnTo>
                      <a:pt x="97" y="230"/>
                    </a:lnTo>
                    <a:lnTo>
                      <a:pt x="94" y="227"/>
                    </a:lnTo>
                    <a:lnTo>
                      <a:pt x="93" y="225"/>
                    </a:lnTo>
                    <a:lnTo>
                      <a:pt x="92" y="223"/>
                    </a:lnTo>
                    <a:lnTo>
                      <a:pt x="90" y="222"/>
                    </a:lnTo>
                    <a:lnTo>
                      <a:pt x="89" y="219"/>
                    </a:lnTo>
                    <a:lnTo>
                      <a:pt x="86" y="217"/>
                    </a:lnTo>
                    <a:lnTo>
                      <a:pt x="82" y="214"/>
                    </a:lnTo>
                    <a:lnTo>
                      <a:pt x="81" y="212"/>
                    </a:lnTo>
                    <a:lnTo>
                      <a:pt x="80" y="212"/>
                    </a:lnTo>
                    <a:lnTo>
                      <a:pt x="78" y="211"/>
                    </a:lnTo>
                    <a:lnTo>
                      <a:pt x="74" y="209"/>
                    </a:lnTo>
                    <a:lnTo>
                      <a:pt x="73" y="208"/>
                    </a:lnTo>
                    <a:lnTo>
                      <a:pt x="72" y="206"/>
                    </a:lnTo>
                    <a:lnTo>
                      <a:pt x="69" y="201"/>
                    </a:lnTo>
                    <a:lnTo>
                      <a:pt x="69" y="198"/>
                    </a:lnTo>
                    <a:lnTo>
                      <a:pt x="66" y="186"/>
                    </a:lnTo>
                    <a:lnTo>
                      <a:pt x="66" y="184"/>
                    </a:lnTo>
                    <a:lnTo>
                      <a:pt x="65" y="183"/>
                    </a:lnTo>
                    <a:lnTo>
                      <a:pt x="66" y="181"/>
                    </a:lnTo>
                    <a:lnTo>
                      <a:pt x="66" y="179"/>
                    </a:lnTo>
                    <a:lnTo>
                      <a:pt x="68" y="175"/>
                    </a:lnTo>
                    <a:lnTo>
                      <a:pt x="66" y="172"/>
                    </a:lnTo>
                    <a:lnTo>
                      <a:pt x="65" y="168"/>
                    </a:lnTo>
                    <a:lnTo>
                      <a:pt x="64" y="167"/>
                    </a:lnTo>
                    <a:lnTo>
                      <a:pt x="64" y="165"/>
                    </a:lnTo>
                    <a:lnTo>
                      <a:pt x="62" y="162"/>
                    </a:lnTo>
                    <a:lnTo>
                      <a:pt x="61" y="161"/>
                    </a:lnTo>
                    <a:lnTo>
                      <a:pt x="60" y="157"/>
                    </a:lnTo>
                    <a:lnTo>
                      <a:pt x="57" y="150"/>
                    </a:lnTo>
                    <a:lnTo>
                      <a:pt x="53" y="146"/>
                    </a:lnTo>
                    <a:lnTo>
                      <a:pt x="50" y="143"/>
                    </a:lnTo>
                    <a:lnTo>
                      <a:pt x="49" y="143"/>
                    </a:lnTo>
                    <a:lnTo>
                      <a:pt x="49" y="142"/>
                    </a:lnTo>
                    <a:lnTo>
                      <a:pt x="46" y="140"/>
                    </a:lnTo>
                    <a:lnTo>
                      <a:pt x="45" y="140"/>
                    </a:lnTo>
                    <a:lnTo>
                      <a:pt x="44" y="142"/>
                    </a:lnTo>
                    <a:lnTo>
                      <a:pt x="42" y="140"/>
                    </a:lnTo>
                    <a:lnTo>
                      <a:pt x="42" y="139"/>
                    </a:lnTo>
                    <a:lnTo>
                      <a:pt x="41" y="135"/>
                    </a:lnTo>
                    <a:lnTo>
                      <a:pt x="38" y="134"/>
                    </a:lnTo>
                    <a:lnTo>
                      <a:pt x="38" y="131"/>
                    </a:lnTo>
                    <a:lnTo>
                      <a:pt x="37" y="121"/>
                    </a:lnTo>
                    <a:lnTo>
                      <a:pt x="34" y="120"/>
                    </a:lnTo>
                    <a:lnTo>
                      <a:pt x="33" y="115"/>
                    </a:lnTo>
                    <a:lnTo>
                      <a:pt x="30" y="115"/>
                    </a:lnTo>
                    <a:lnTo>
                      <a:pt x="30" y="113"/>
                    </a:lnTo>
                    <a:lnTo>
                      <a:pt x="29" y="112"/>
                    </a:lnTo>
                    <a:lnTo>
                      <a:pt x="26" y="107"/>
                    </a:lnTo>
                    <a:lnTo>
                      <a:pt x="24" y="99"/>
                    </a:lnTo>
                    <a:lnTo>
                      <a:pt x="22" y="98"/>
                    </a:lnTo>
                    <a:lnTo>
                      <a:pt x="20" y="96"/>
                    </a:lnTo>
                    <a:lnTo>
                      <a:pt x="17" y="91"/>
                    </a:lnTo>
                    <a:lnTo>
                      <a:pt x="16" y="90"/>
                    </a:lnTo>
                    <a:lnTo>
                      <a:pt x="14" y="87"/>
                    </a:lnTo>
                    <a:lnTo>
                      <a:pt x="12" y="82"/>
                    </a:lnTo>
                    <a:lnTo>
                      <a:pt x="9" y="74"/>
                    </a:lnTo>
                    <a:lnTo>
                      <a:pt x="6" y="74"/>
                    </a:lnTo>
                    <a:lnTo>
                      <a:pt x="5" y="74"/>
                    </a:lnTo>
                    <a:lnTo>
                      <a:pt x="2" y="73"/>
                    </a:lnTo>
                    <a:lnTo>
                      <a:pt x="1" y="73"/>
                    </a:lnTo>
                    <a:lnTo>
                      <a:pt x="0" y="74"/>
                    </a:lnTo>
                    <a:lnTo>
                      <a:pt x="2" y="66"/>
                    </a:lnTo>
                    <a:lnTo>
                      <a:pt x="4" y="60"/>
                    </a:lnTo>
                    <a:lnTo>
                      <a:pt x="4" y="57"/>
                    </a:lnTo>
                    <a:lnTo>
                      <a:pt x="5" y="55"/>
                    </a:lnTo>
                    <a:lnTo>
                      <a:pt x="5" y="51"/>
                    </a:lnTo>
                    <a:lnTo>
                      <a:pt x="5" y="52"/>
                    </a:lnTo>
                    <a:lnTo>
                      <a:pt x="22" y="55"/>
                    </a:lnTo>
                    <a:lnTo>
                      <a:pt x="26" y="51"/>
                    </a:lnTo>
                    <a:lnTo>
                      <a:pt x="28" y="49"/>
                    </a:lnTo>
                    <a:lnTo>
                      <a:pt x="32" y="41"/>
                    </a:lnTo>
                    <a:lnTo>
                      <a:pt x="42" y="40"/>
                    </a:lnTo>
                    <a:lnTo>
                      <a:pt x="44" y="38"/>
                    </a:lnTo>
                    <a:lnTo>
                      <a:pt x="45" y="33"/>
                    </a:lnTo>
                    <a:lnTo>
                      <a:pt x="50" y="30"/>
                    </a:lnTo>
                    <a:lnTo>
                      <a:pt x="52" y="29"/>
                    </a:lnTo>
                    <a:lnTo>
                      <a:pt x="37" y="15"/>
                    </a:lnTo>
                    <a:lnTo>
                      <a:pt x="34" y="13"/>
                    </a:lnTo>
                    <a:lnTo>
                      <a:pt x="45" y="10"/>
                    </a:lnTo>
                    <a:lnTo>
                      <a:pt x="64" y="7"/>
                    </a:lnTo>
                    <a:lnTo>
                      <a:pt x="68" y="0"/>
                    </a:lnTo>
                    <a:lnTo>
                      <a:pt x="92" y="7"/>
                    </a:lnTo>
                    <a:lnTo>
                      <a:pt x="107" y="19"/>
                    </a:lnTo>
                    <a:lnTo>
                      <a:pt x="123" y="26"/>
                    </a:lnTo>
                    <a:lnTo>
                      <a:pt x="125" y="27"/>
                    </a:lnTo>
                    <a:lnTo>
                      <a:pt x="127" y="32"/>
                    </a:lnTo>
                    <a:lnTo>
                      <a:pt x="135" y="33"/>
                    </a:lnTo>
                    <a:lnTo>
                      <a:pt x="135" y="44"/>
                    </a:lnTo>
                    <a:lnTo>
                      <a:pt x="137" y="46"/>
                    </a:lnTo>
                    <a:lnTo>
                      <a:pt x="154" y="54"/>
                    </a:lnTo>
                    <a:lnTo>
                      <a:pt x="181" y="55"/>
                    </a:lnTo>
                    <a:lnTo>
                      <a:pt x="182" y="55"/>
                    </a:lnTo>
                    <a:lnTo>
                      <a:pt x="187" y="57"/>
                    </a:lnTo>
                    <a:lnTo>
                      <a:pt x="193" y="59"/>
                    </a:lnTo>
                    <a:lnTo>
                      <a:pt x="195" y="62"/>
                    </a:lnTo>
                    <a:lnTo>
                      <a:pt x="198" y="65"/>
                    </a:lnTo>
                    <a:lnTo>
                      <a:pt x="207" y="66"/>
                    </a:lnTo>
                    <a:lnTo>
                      <a:pt x="209" y="68"/>
                    </a:lnTo>
                    <a:lnTo>
                      <a:pt x="209" y="70"/>
                    </a:lnTo>
                    <a:lnTo>
                      <a:pt x="210" y="71"/>
                    </a:lnTo>
                    <a:lnTo>
                      <a:pt x="210" y="74"/>
                    </a:lnTo>
                    <a:lnTo>
                      <a:pt x="212" y="77"/>
                    </a:lnTo>
                    <a:lnTo>
                      <a:pt x="215" y="79"/>
                    </a:lnTo>
                    <a:lnTo>
                      <a:pt x="216" y="82"/>
                    </a:lnTo>
                    <a:lnTo>
                      <a:pt x="220" y="85"/>
                    </a:lnTo>
                    <a:lnTo>
                      <a:pt x="220" y="87"/>
                    </a:lnTo>
                    <a:lnTo>
                      <a:pt x="220" y="88"/>
                    </a:lnTo>
                    <a:lnTo>
                      <a:pt x="222" y="90"/>
                    </a:lnTo>
                    <a:lnTo>
                      <a:pt x="224" y="91"/>
                    </a:lnTo>
                    <a:lnTo>
                      <a:pt x="226" y="93"/>
                    </a:lnTo>
                    <a:lnTo>
                      <a:pt x="230" y="96"/>
                    </a:lnTo>
                    <a:lnTo>
                      <a:pt x="231" y="96"/>
                    </a:lnTo>
                    <a:lnTo>
                      <a:pt x="232" y="98"/>
                    </a:lnTo>
                    <a:lnTo>
                      <a:pt x="232" y="99"/>
                    </a:lnTo>
                    <a:lnTo>
                      <a:pt x="232" y="102"/>
                    </a:lnTo>
                    <a:lnTo>
                      <a:pt x="234" y="106"/>
                    </a:lnTo>
                    <a:lnTo>
                      <a:pt x="235" y="107"/>
                    </a:lnTo>
                    <a:lnTo>
                      <a:pt x="235" y="109"/>
                    </a:lnTo>
                    <a:lnTo>
                      <a:pt x="232" y="110"/>
                    </a:lnTo>
                    <a:lnTo>
                      <a:pt x="234" y="113"/>
                    </a:lnTo>
                    <a:lnTo>
                      <a:pt x="235" y="117"/>
                    </a:lnTo>
                    <a:lnTo>
                      <a:pt x="239" y="121"/>
                    </a:lnTo>
                    <a:lnTo>
                      <a:pt x="240" y="128"/>
                    </a:lnTo>
                    <a:lnTo>
                      <a:pt x="242" y="129"/>
                    </a:lnTo>
                    <a:lnTo>
                      <a:pt x="242" y="131"/>
                    </a:lnTo>
                    <a:lnTo>
                      <a:pt x="243" y="132"/>
                    </a:lnTo>
                    <a:lnTo>
                      <a:pt x="243" y="134"/>
                    </a:lnTo>
                    <a:lnTo>
                      <a:pt x="246" y="137"/>
                    </a:lnTo>
                    <a:lnTo>
                      <a:pt x="247" y="137"/>
                    </a:lnTo>
                    <a:lnTo>
                      <a:pt x="252" y="13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46" name="Freeform 325"/>
              <p:cNvSpPr>
                <a:spLocks/>
              </p:cNvSpPr>
              <p:nvPr/>
            </p:nvSpPr>
            <p:spPr bwMode="auto">
              <a:xfrm>
                <a:off x="4693227" y="3148693"/>
                <a:ext cx="400242" cy="353786"/>
              </a:xfrm>
              <a:custGeom>
                <a:avLst/>
                <a:gdLst/>
                <a:ahLst/>
                <a:cxnLst>
                  <a:cxn ang="0">
                    <a:pos x="252" y="137"/>
                  </a:cxn>
                  <a:cxn ang="0">
                    <a:pos x="252" y="142"/>
                  </a:cxn>
                  <a:cxn ang="0">
                    <a:pos x="255" y="145"/>
                  </a:cxn>
                  <a:cxn ang="0">
                    <a:pos x="310" y="170"/>
                  </a:cxn>
                  <a:cxn ang="0">
                    <a:pos x="262" y="236"/>
                  </a:cxn>
                  <a:cxn ang="0">
                    <a:pos x="205" y="250"/>
                  </a:cxn>
                  <a:cxn ang="0">
                    <a:pos x="189" y="272"/>
                  </a:cxn>
                  <a:cxn ang="0">
                    <a:pos x="177" y="267"/>
                  </a:cxn>
                  <a:cxn ang="0">
                    <a:pos x="159" y="264"/>
                  </a:cxn>
                  <a:cxn ang="0">
                    <a:pos x="147" y="264"/>
                  </a:cxn>
                  <a:cxn ang="0">
                    <a:pos x="133" y="271"/>
                  </a:cxn>
                  <a:cxn ang="0">
                    <a:pos x="129" y="275"/>
                  </a:cxn>
                  <a:cxn ang="0">
                    <a:pos x="125" y="280"/>
                  </a:cxn>
                  <a:cxn ang="0">
                    <a:pos x="121" y="277"/>
                  </a:cxn>
                  <a:cxn ang="0">
                    <a:pos x="115" y="267"/>
                  </a:cxn>
                  <a:cxn ang="0">
                    <a:pos x="107" y="255"/>
                  </a:cxn>
                  <a:cxn ang="0">
                    <a:pos x="99" y="242"/>
                  </a:cxn>
                  <a:cxn ang="0">
                    <a:pos x="97" y="233"/>
                  </a:cxn>
                  <a:cxn ang="0">
                    <a:pos x="93" y="225"/>
                  </a:cxn>
                  <a:cxn ang="0">
                    <a:pos x="89" y="219"/>
                  </a:cxn>
                  <a:cxn ang="0">
                    <a:pos x="81" y="212"/>
                  </a:cxn>
                  <a:cxn ang="0">
                    <a:pos x="74" y="209"/>
                  </a:cxn>
                  <a:cxn ang="0">
                    <a:pos x="69" y="201"/>
                  </a:cxn>
                  <a:cxn ang="0">
                    <a:pos x="66" y="184"/>
                  </a:cxn>
                  <a:cxn ang="0">
                    <a:pos x="66" y="179"/>
                  </a:cxn>
                  <a:cxn ang="0">
                    <a:pos x="65" y="168"/>
                  </a:cxn>
                  <a:cxn ang="0">
                    <a:pos x="62" y="162"/>
                  </a:cxn>
                  <a:cxn ang="0">
                    <a:pos x="57" y="150"/>
                  </a:cxn>
                  <a:cxn ang="0">
                    <a:pos x="49" y="143"/>
                  </a:cxn>
                  <a:cxn ang="0">
                    <a:pos x="45" y="140"/>
                  </a:cxn>
                  <a:cxn ang="0">
                    <a:pos x="42" y="139"/>
                  </a:cxn>
                  <a:cxn ang="0">
                    <a:pos x="38" y="131"/>
                  </a:cxn>
                  <a:cxn ang="0">
                    <a:pos x="33" y="115"/>
                  </a:cxn>
                  <a:cxn ang="0">
                    <a:pos x="29" y="112"/>
                  </a:cxn>
                  <a:cxn ang="0">
                    <a:pos x="22" y="98"/>
                  </a:cxn>
                  <a:cxn ang="0">
                    <a:pos x="16" y="90"/>
                  </a:cxn>
                  <a:cxn ang="0">
                    <a:pos x="9" y="74"/>
                  </a:cxn>
                  <a:cxn ang="0">
                    <a:pos x="2" y="73"/>
                  </a:cxn>
                  <a:cxn ang="0">
                    <a:pos x="2" y="66"/>
                  </a:cxn>
                  <a:cxn ang="0">
                    <a:pos x="5" y="55"/>
                  </a:cxn>
                  <a:cxn ang="0">
                    <a:pos x="22" y="55"/>
                  </a:cxn>
                  <a:cxn ang="0">
                    <a:pos x="32" y="41"/>
                  </a:cxn>
                  <a:cxn ang="0">
                    <a:pos x="45" y="33"/>
                  </a:cxn>
                  <a:cxn ang="0">
                    <a:pos x="37" y="15"/>
                  </a:cxn>
                  <a:cxn ang="0">
                    <a:pos x="64" y="7"/>
                  </a:cxn>
                  <a:cxn ang="0">
                    <a:pos x="107" y="19"/>
                  </a:cxn>
                  <a:cxn ang="0">
                    <a:pos x="127" y="32"/>
                  </a:cxn>
                  <a:cxn ang="0">
                    <a:pos x="137" y="46"/>
                  </a:cxn>
                  <a:cxn ang="0">
                    <a:pos x="182" y="55"/>
                  </a:cxn>
                  <a:cxn ang="0">
                    <a:pos x="195" y="62"/>
                  </a:cxn>
                  <a:cxn ang="0">
                    <a:pos x="209" y="68"/>
                  </a:cxn>
                  <a:cxn ang="0">
                    <a:pos x="210" y="74"/>
                  </a:cxn>
                  <a:cxn ang="0">
                    <a:pos x="216" y="82"/>
                  </a:cxn>
                  <a:cxn ang="0">
                    <a:pos x="220" y="88"/>
                  </a:cxn>
                  <a:cxn ang="0">
                    <a:pos x="226" y="93"/>
                  </a:cxn>
                  <a:cxn ang="0">
                    <a:pos x="232" y="98"/>
                  </a:cxn>
                  <a:cxn ang="0">
                    <a:pos x="234" y="106"/>
                  </a:cxn>
                  <a:cxn ang="0">
                    <a:pos x="232" y="110"/>
                  </a:cxn>
                  <a:cxn ang="0">
                    <a:pos x="239" y="121"/>
                  </a:cxn>
                  <a:cxn ang="0">
                    <a:pos x="242" y="131"/>
                  </a:cxn>
                  <a:cxn ang="0">
                    <a:pos x="246" y="137"/>
                  </a:cxn>
                </a:cxnLst>
                <a:rect l="0" t="0" r="r" b="b"/>
                <a:pathLst>
                  <a:path w="318" h="281">
                    <a:moveTo>
                      <a:pt x="252" y="134"/>
                    </a:moveTo>
                    <a:lnTo>
                      <a:pt x="252" y="135"/>
                    </a:lnTo>
                    <a:lnTo>
                      <a:pt x="252" y="137"/>
                    </a:lnTo>
                    <a:lnTo>
                      <a:pt x="254" y="137"/>
                    </a:lnTo>
                    <a:lnTo>
                      <a:pt x="252" y="139"/>
                    </a:lnTo>
                    <a:lnTo>
                      <a:pt x="252" y="142"/>
                    </a:lnTo>
                    <a:lnTo>
                      <a:pt x="254" y="142"/>
                    </a:lnTo>
                    <a:lnTo>
                      <a:pt x="255" y="142"/>
                    </a:lnTo>
                    <a:lnTo>
                      <a:pt x="255" y="145"/>
                    </a:lnTo>
                    <a:lnTo>
                      <a:pt x="271" y="165"/>
                    </a:lnTo>
                    <a:lnTo>
                      <a:pt x="310" y="172"/>
                    </a:lnTo>
                    <a:lnTo>
                      <a:pt x="310" y="170"/>
                    </a:lnTo>
                    <a:lnTo>
                      <a:pt x="318" y="183"/>
                    </a:lnTo>
                    <a:lnTo>
                      <a:pt x="307" y="219"/>
                    </a:lnTo>
                    <a:lnTo>
                      <a:pt x="262" y="236"/>
                    </a:lnTo>
                    <a:lnTo>
                      <a:pt x="243" y="241"/>
                    </a:lnTo>
                    <a:lnTo>
                      <a:pt x="218" y="242"/>
                    </a:lnTo>
                    <a:lnTo>
                      <a:pt x="205" y="250"/>
                    </a:lnTo>
                    <a:lnTo>
                      <a:pt x="195" y="264"/>
                    </a:lnTo>
                    <a:lnTo>
                      <a:pt x="194" y="269"/>
                    </a:lnTo>
                    <a:lnTo>
                      <a:pt x="189" y="272"/>
                    </a:lnTo>
                    <a:lnTo>
                      <a:pt x="186" y="272"/>
                    </a:lnTo>
                    <a:lnTo>
                      <a:pt x="183" y="266"/>
                    </a:lnTo>
                    <a:lnTo>
                      <a:pt x="177" y="267"/>
                    </a:lnTo>
                    <a:lnTo>
                      <a:pt x="173" y="267"/>
                    </a:lnTo>
                    <a:lnTo>
                      <a:pt x="163" y="266"/>
                    </a:lnTo>
                    <a:lnTo>
                      <a:pt x="159" y="264"/>
                    </a:lnTo>
                    <a:lnTo>
                      <a:pt x="151" y="264"/>
                    </a:lnTo>
                    <a:lnTo>
                      <a:pt x="150" y="264"/>
                    </a:lnTo>
                    <a:lnTo>
                      <a:pt x="147" y="264"/>
                    </a:lnTo>
                    <a:lnTo>
                      <a:pt x="146" y="264"/>
                    </a:lnTo>
                    <a:lnTo>
                      <a:pt x="139" y="271"/>
                    </a:lnTo>
                    <a:lnTo>
                      <a:pt x="133" y="271"/>
                    </a:lnTo>
                    <a:lnTo>
                      <a:pt x="131" y="272"/>
                    </a:lnTo>
                    <a:lnTo>
                      <a:pt x="130" y="274"/>
                    </a:lnTo>
                    <a:lnTo>
                      <a:pt x="129" y="275"/>
                    </a:lnTo>
                    <a:lnTo>
                      <a:pt x="126" y="277"/>
                    </a:lnTo>
                    <a:lnTo>
                      <a:pt x="126" y="278"/>
                    </a:lnTo>
                    <a:lnTo>
                      <a:pt x="125" y="280"/>
                    </a:lnTo>
                    <a:lnTo>
                      <a:pt x="122" y="281"/>
                    </a:lnTo>
                    <a:lnTo>
                      <a:pt x="121" y="280"/>
                    </a:lnTo>
                    <a:lnTo>
                      <a:pt x="121" y="277"/>
                    </a:lnTo>
                    <a:lnTo>
                      <a:pt x="118" y="271"/>
                    </a:lnTo>
                    <a:lnTo>
                      <a:pt x="117" y="269"/>
                    </a:lnTo>
                    <a:lnTo>
                      <a:pt x="115" y="267"/>
                    </a:lnTo>
                    <a:lnTo>
                      <a:pt x="114" y="263"/>
                    </a:lnTo>
                    <a:lnTo>
                      <a:pt x="110" y="256"/>
                    </a:lnTo>
                    <a:lnTo>
                      <a:pt x="107" y="255"/>
                    </a:lnTo>
                    <a:lnTo>
                      <a:pt x="106" y="253"/>
                    </a:lnTo>
                    <a:lnTo>
                      <a:pt x="103" y="249"/>
                    </a:lnTo>
                    <a:lnTo>
                      <a:pt x="99" y="242"/>
                    </a:lnTo>
                    <a:lnTo>
                      <a:pt x="98" y="241"/>
                    </a:lnTo>
                    <a:lnTo>
                      <a:pt x="97" y="236"/>
                    </a:lnTo>
                    <a:lnTo>
                      <a:pt x="97" y="233"/>
                    </a:lnTo>
                    <a:lnTo>
                      <a:pt x="97" y="230"/>
                    </a:lnTo>
                    <a:lnTo>
                      <a:pt x="94" y="227"/>
                    </a:lnTo>
                    <a:lnTo>
                      <a:pt x="93" y="225"/>
                    </a:lnTo>
                    <a:lnTo>
                      <a:pt x="92" y="223"/>
                    </a:lnTo>
                    <a:lnTo>
                      <a:pt x="90" y="222"/>
                    </a:lnTo>
                    <a:lnTo>
                      <a:pt x="89" y="219"/>
                    </a:lnTo>
                    <a:lnTo>
                      <a:pt x="86" y="217"/>
                    </a:lnTo>
                    <a:lnTo>
                      <a:pt x="82" y="214"/>
                    </a:lnTo>
                    <a:lnTo>
                      <a:pt x="81" y="212"/>
                    </a:lnTo>
                    <a:lnTo>
                      <a:pt x="80" y="212"/>
                    </a:lnTo>
                    <a:lnTo>
                      <a:pt x="78" y="211"/>
                    </a:lnTo>
                    <a:lnTo>
                      <a:pt x="74" y="209"/>
                    </a:lnTo>
                    <a:lnTo>
                      <a:pt x="73" y="208"/>
                    </a:lnTo>
                    <a:lnTo>
                      <a:pt x="72" y="206"/>
                    </a:lnTo>
                    <a:lnTo>
                      <a:pt x="69" y="201"/>
                    </a:lnTo>
                    <a:lnTo>
                      <a:pt x="69" y="198"/>
                    </a:lnTo>
                    <a:lnTo>
                      <a:pt x="66" y="186"/>
                    </a:lnTo>
                    <a:lnTo>
                      <a:pt x="66" y="184"/>
                    </a:lnTo>
                    <a:lnTo>
                      <a:pt x="65" y="183"/>
                    </a:lnTo>
                    <a:lnTo>
                      <a:pt x="66" y="181"/>
                    </a:lnTo>
                    <a:lnTo>
                      <a:pt x="66" y="179"/>
                    </a:lnTo>
                    <a:lnTo>
                      <a:pt x="68" y="175"/>
                    </a:lnTo>
                    <a:lnTo>
                      <a:pt x="66" y="172"/>
                    </a:lnTo>
                    <a:lnTo>
                      <a:pt x="65" y="168"/>
                    </a:lnTo>
                    <a:lnTo>
                      <a:pt x="64" y="167"/>
                    </a:lnTo>
                    <a:lnTo>
                      <a:pt x="64" y="165"/>
                    </a:lnTo>
                    <a:lnTo>
                      <a:pt x="62" y="162"/>
                    </a:lnTo>
                    <a:lnTo>
                      <a:pt x="61" y="161"/>
                    </a:lnTo>
                    <a:lnTo>
                      <a:pt x="60" y="157"/>
                    </a:lnTo>
                    <a:lnTo>
                      <a:pt x="57" y="150"/>
                    </a:lnTo>
                    <a:lnTo>
                      <a:pt x="53" y="146"/>
                    </a:lnTo>
                    <a:lnTo>
                      <a:pt x="50" y="143"/>
                    </a:lnTo>
                    <a:lnTo>
                      <a:pt x="49" y="143"/>
                    </a:lnTo>
                    <a:lnTo>
                      <a:pt x="49" y="142"/>
                    </a:lnTo>
                    <a:lnTo>
                      <a:pt x="46" y="140"/>
                    </a:lnTo>
                    <a:lnTo>
                      <a:pt x="45" y="140"/>
                    </a:lnTo>
                    <a:lnTo>
                      <a:pt x="44" y="142"/>
                    </a:lnTo>
                    <a:lnTo>
                      <a:pt x="42" y="140"/>
                    </a:lnTo>
                    <a:lnTo>
                      <a:pt x="42" y="139"/>
                    </a:lnTo>
                    <a:lnTo>
                      <a:pt x="41" y="135"/>
                    </a:lnTo>
                    <a:lnTo>
                      <a:pt x="38" y="134"/>
                    </a:lnTo>
                    <a:lnTo>
                      <a:pt x="38" y="131"/>
                    </a:lnTo>
                    <a:lnTo>
                      <a:pt x="37" y="121"/>
                    </a:lnTo>
                    <a:lnTo>
                      <a:pt x="34" y="120"/>
                    </a:lnTo>
                    <a:lnTo>
                      <a:pt x="33" y="115"/>
                    </a:lnTo>
                    <a:lnTo>
                      <a:pt x="30" y="115"/>
                    </a:lnTo>
                    <a:lnTo>
                      <a:pt x="30" y="113"/>
                    </a:lnTo>
                    <a:lnTo>
                      <a:pt x="29" y="112"/>
                    </a:lnTo>
                    <a:lnTo>
                      <a:pt x="26" y="107"/>
                    </a:lnTo>
                    <a:lnTo>
                      <a:pt x="24" y="99"/>
                    </a:lnTo>
                    <a:lnTo>
                      <a:pt x="22" y="98"/>
                    </a:lnTo>
                    <a:lnTo>
                      <a:pt x="20" y="96"/>
                    </a:lnTo>
                    <a:lnTo>
                      <a:pt x="17" y="91"/>
                    </a:lnTo>
                    <a:lnTo>
                      <a:pt x="16" y="90"/>
                    </a:lnTo>
                    <a:lnTo>
                      <a:pt x="14" y="87"/>
                    </a:lnTo>
                    <a:lnTo>
                      <a:pt x="12" y="82"/>
                    </a:lnTo>
                    <a:lnTo>
                      <a:pt x="9" y="74"/>
                    </a:lnTo>
                    <a:lnTo>
                      <a:pt x="6" y="74"/>
                    </a:lnTo>
                    <a:lnTo>
                      <a:pt x="5" y="74"/>
                    </a:lnTo>
                    <a:lnTo>
                      <a:pt x="2" y="73"/>
                    </a:lnTo>
                    <a:lnTo>
                      <a:pt x="1" y="73"/>
                    </a:lnTo>
                    <a:lnTo>
                      <a:pt x="0" y="74"/>
                    </a:lnTo>
                    <a:lnTo>
                      <a:pt x="2" y="66"/>
                    </a:lnTo>
                    <a:lnTo>
                      <a:pt x="4" y="60"/>
                    </a:lnTo>
                    <a:lnTo>
                      <a:pt x="4" y="57"/>
                    </a:lnTo>
                    <a:lnTo>
                      <a:pt x="5" y="55"/>
                    </a:lnTo>
                    <a:lnTo>
                      <a:pt x="5" y="51"/>
                    </a:lnTo>
                    <a:lnTo>
                      <a:pt x="5" y="52"/>
                    </a:lnTo>
                    <a:lnTo>
                      <a:pt x="22" y="55"/>
                    </a:lnTo>
                    <a:lnTo>
                      <a:pt x="26" y="51"/>
                    </a:lnTo>
                    <a:lnTo>
                      <a:pt x="28" y="49"/>
                    </a:lnTo>
                    <a:lnTo>
                      <a:pt x="32" y="41"/>
                    </a:lnTo>
                    <a:lnTo>
                      <a:pt x="42" y="40"/>
                    </a:lnTo>
                    <a:lnTo>
                      <a:pt x="44" y="38"/>
                    </a:lnTo>
                    <a:lnTo>
                      <a:pt x="45" y="33"/>
                    </a:lnTo>
                    <a:lnTo>
                      <a:pt x="50" y="30"/>
                    </a:lnTo>
                    <a:lnTo>
                      <a:pt x="52" y="29"/>
                    </a:lnTo>
                    <a:lnTo>
                      <a:pt x="37" y="15"/>
                    </a:lnTo>
                    <a:lnTo>
                      <a:pt x="34" y="13"/>
                    </a:lnTo>
                    <a:lnTo>
                      <a:pt x="45" y="10"/>
                    </a:lnTo>
                    <a:lnTo>
                      <a:pt x="64" y="7"/>
                    </a:lnTo>
                    <a:lnTo>
                      <a:pt x="68" y="0"/>
                    </a:lnTo>
                    <a:lnTo>
                      <a:pt x="92" y="7"/>
                    </a:lnTo>
                    <a:lnTo>
                      <a:pt x="107" y="19"/>
                    </a:lnTo>
                    <a:lnTo>
                      <a:pt x="123" y="26"/>
                    </a:lnTo>
                    <a:lnTo>
                      <a:pt x="125" y="27"/>
                    </a:lnTo>
                    <a:lnTo>
                      <a:pt x="127" y="32"/>
                    </a:lnTo>
                    <a:lnTo>
                      <a:pt x="135" y="33"/>
                    </a:lnTo>
                    <a:lnTo>
                      <a:pt x="135" y="44"/>
                    </a:lnTo>
                    <a:lnTo>
                      <a:pt x="137" y="46"/>
                    </a:lnTo>
                    <a:lnTo>
                      <a:pt x="154" y="54"/>
                    </a:lnTo>
                    <a:lnTo>
                      <a:pt x="181" y="55"/>
                    </a:lnTo>
                    <a:lnTo>
                      <a:pt x="182" y="55"/>
                    </a:lnTo>
                    <a:lnTo>
                      <a:pt x="187" y="57"/>
                    </a:lnTo>
                    <a:lnTo>
                      <a:pt x="193" y="59"/>
                    </a:lnTo>
                    <a:lnTo>
                      <a:pt x="195" y="62"/>
                    </a:lnTo>
                    <a:lnTo>
                      <a:pt x="198" y="65"/>
                    </a:lnTo>
                    <a:lnTo>
                      <a:pt x="207" y="66"/>
                    </a:lnTo>
                    <a:lnTo>
                      <a:pt x="209" y="68"/>
                    </a:lnTo>
                    <a:lnTo>
                      <a:pt x="209" y="70"/>
                    </a:lnTo>
                    <a:lnTo>
                      <a:pt x="210" y="71"/>
                    </a:lnTo>
                    <a:lnTo>
                      <a:pt x="210" y="74"/>
                    </a:lnTo>
                    <a:lnTo>
                      <a:pt x="212" y="77"/>
                    </a:lnTo>
                    <a:lnTo>
                      <a:pt x="215" y="79"/>
                    </a:lnTo>
                    <a:lnTo>
                      <a:pt x="216" y="82"/>
                    </a:lnTo>
                    <a:lnTo>
                      <a:pt x="220" y="85"/>
                    </a:lnTo>
                    <a:lnTo>
                      <a:pt x="220" y="87"/>
                    </a:lnTo>
                    <a:lnTo>
                      <a:pt x="220" y="88"/>
                    </a:lnTo>
                    <a:lnTo>
                      <a:pt x="222" y="90"/>
                    </a:lnTo>
                    <a:lnTo>
                      <a:pt x="224" y="91"/>
                    </a:lnTo>
                    <a:lnTo>
                      <a:pt x="226" y="93"/>
                    </a:lnTo>
                    <a:lnTo>
                      <a:pt x="230" y="96"/>
                    </a:lnTo>
                    <a:lnTo>
                      <a:pt x="231" y="96"/>
                    </a:lnTo>
                    <a:lnTo>
                      <a:pt x="232" y="98"/>
                    </a:lnTo>
                    <a:lnTo>
                      <a:pt x="232" y="99"/>
                    </a:lnTo>
                    <a:lnTo>
                      <a:pt x="232" y="102"/>
                    </a:lnTo>
                    <a:lnTo>
                      <a:pt x="234" y="106"/>
                    </a:lnTo>
                    <a:lnTo>
                      <a:pt x="235" y="107"/>
                    </a:lnTo>
                    <a:lnTo>
                      <a:pt x="235" y="109"/>
                    </a:lnTo>
                    <a:lnTo>
                      <a:pt x="232" y="110"/>
                    </a:lnTo>
                    <a:lnTo>
                      <a:pt x="234" y="113"/>
                    </a:lnTo>
                    <a:lnTo>
                      <a:pt x="235" y="117"/>
                    </a:lnTo>
                    <a:lnTo>
                      <a:pt x="239" y="121"/>
                    </a:lnTo>
                    <a:lnTo>
                      <a:pt x="240" y="128"/>
                    </a:lnTo>
                    <a:lnTo>
                      <a:pt x="242" y="129"/>
                    </a:lnTo>
                    <a:lnTo>
                      <a:pt x="242" y="131"/>
                    </a:lnTo>
                    <a:lnTo>
                      <a:pt x="243" y="132"/>
                    </a:lnTo>
                    <a:lnTo>
                      <a:pt x="243" y="134"/>
                    </a:lnTo>
                    <a:lnTo>
                      <a:pt x="246" y="137"/>
                    </a:lnTo>
                    <a:lnTo>
                      <a:pt x="247" y="137"/>
                    </a:lnTo>
                    <a:lnTo>
                      <a:pt x="252" y="13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47" name="Freeform 326"/>
              <p:cNvSpPr>
                <a:spLocks/>
              </p:cNvSpPr>
              <p:nvPr/>
            </p:nvSpPr>
            <p:spPr bwMode="auto">
              <a:xfrm>
                <a:off x="6378864" y="4068536"/>
                <a:ext cx="30788" cy="31296"/>
              </a:xfrm>
              <a:custGeom>
                <a:avLst/>
                <a:gdLst/>
                <a:ahLst/>
                <a:cxnLst>
                  <a:cxn ang="0">
                    <a:pos x="22" y="10"/>
                  </a:cxn>
                  <a:cxn ang="0">
                    <a:pos x="22" y="8"/>
                  </a:cxn>
                  <a:cxn ang="0">
                    <a:pos x="21" y="8"/>
                  </a:cxn>
                  <a:cxn ang="0">
                    <a:pos x="21" y="6"/>
                  </a:cxn>
                  <a:cxn ang="0">
                    <a:pos x="20" y="5"/>
                  </a:cxn>
                  <a:cxn ang="0">
                    <a:pos x="21" y="5"/>
                  </a:cxn>
                  <a:cxn ang="0">
                    <a:pos x="22" y="5"/>
                  </a:cxn>
                  <a:cxn ang="0">
                    <a:pos x="24" y="5"/>
                  </a:cxn>
                  <a:cxn ang="0">
                    <a:pos x="24" y="3"/>
                  </a:cxn>
                  <a:cxn ang="0">
                    <a:pos x="24" y="2"/>
                  </a:cxn>
                  <a:cxn ang="0">
                    <a:pos x="22" y="2"/>
                  </a:cxn>
                  <a:cxn ang="0">
                    <a:pos x="21" y="2"/>
                  </a:cxn>
                  <a:cxn ang="0">
                    <a:pos x="21" y="3"/>
                  </a:cxn>
                  <a:cxn ang="0">
                    <a:pos x="20" y="3"/>
                  </a:cxn>
                  <a:cxn ang="0">
                    <a:pos x="20" y="2"/>
                  </a:cxn>
                  <a:cxn ang="0">
                    <a:pos x="20" y="0"/>
                  </a:cxn>
                  <a:cxn ang="0">
                    <a:pos x="18" y="3"/>
                  </a:cxn>
                  <a:cxn ang="0">
                    <a:pos x="17" y="3"/>
                  </a:cxn>
                  <a:cxn ang="0">
                    <a:pos x="16" y="3"/>
                  </a:cxn>
                  <a:cxn ang="0">
                    <a:pos x="14" y="5"/>
                  </a:cxn>
                  <a:cxn ang="0">
                    <a:pos x="13" y="5"/>
                  </a:cxn>
                  <a:cxn ang="0">
                    <a:pos x="13" y="6"/>
                  </a:cxn>
                  <a:cxn ang="0">
                    <a:pos x="12" y="6"/>
                  </a:cxn>
                  <a:cxn ang="0">
                    <a:pos x="12" y="8"/>
                  </a:cxn>
                  <a:cxn ang="0">
                    <a:pos x="10" y="8"/>
                  </a:cxn>
                  <a:cxn ang="0">
                    <a:pos x="12" y="8"/>
                  </a:cxn>
                  <a:cxn ang="0">
                    <a:pos x="12" y="10"/>
                  </a:cxn>
                  <a:cxn ang="0">
                    <a:pos x="10" y="10"/>
                  </a:cxn>
                  <a:cxn ang="0">
                    <a:pos x="10" y="11"/>
                  </a:cxn>
                  <a:cxn ang="0">
                    <a:pos x="9" y="11"/>
                  </a:cxn>
                  <a:cxn ang="0">
                    <a:pos x="9" y="10"/>
                  </a:cxn>
                  <a:cxn ang="0">
                    <a:pos x="9" y="8"/>
                  </a:cxn>
                  <a:cxn ang="0">
                    <a:pos x="8" y="8"/>
                  </a:cxn>
                  <a:cxn ang="0">
                    <a:pos x="8" y="10"/>
                  </a:cxn>
                  <a:cxn ang="0">
                    <a:pos x="6" y="10"/>
                  </a:cxn>
                  <a:cxn ang="0">
                    <a:pos x="6" y="8"/>
                  </a:cxn>
                  <a:cxn ang="0">
                    <a:pos x="5" y="8"/>
                  </a:cxn>
                  <a:cxn ang="0">
                    <a:pos x="4" y="11"/>
                  </a:cxn>
                  <a:cxn ang="0">
                    <a:pos x="1" y="13"/>
                  </a:cxn>
                  <a:cxn ang="0">
                    <a:pos x="1" y="17"/>
                  </a:cxn>
                  <a:cxn ang="0">
                    <a:pos x="1" y="19"/>
                  </a:cxn>
                  <a:cxn ang="0">
                    <a:pos x="1" y="22"/>
                  </a:cxn>
                  <a:cxn ang="0">
                    <a:pos x="0" y="24"/>
                  </a:cxn>
                  <a:cxn ang="0">
                    <a:pos x="1" y="25"/>
                  </a:cxn>
                  <a:cxn ang="0">
                    <a:pos x="4" y="25"/>
                  </a:cxn>
                  <a:cxn ang="0">
                    <a:pos x="5" y="25"/>
                  </a:cxn>
                  <a:cxn ang="0">
                    <a:pos x="8" y="25"/>
                  </a:cxn>
                  <a:cxn ang="0">
                    <a:pos x="10" y="24"/>
                  </a:cxn>
                  <a:cxn ang="0">
                    <a:pos x="13" y="22"/>
                  </a:cxn>
                  <a:cxn ang="0">
                    <a:pos x="14" y="22"/>
                  </a:cxn>
                  <a:cxn ang="0">
                    <a:pos x="16" y="21"/>
                  </a:cxn>
                  <a:cxn ang="0">
                    <a:pos x="18" y="17"/>
                  </a:cxn>
                  <a:cxn ang="0">
                    <a:pos x="21" y="14"/>
                  </a:cxn>
                  <a:cxn ang="0">
                    <a:pos x="22" y="10"/>
                  </a:cxn>
                </a:cxnLst>
                <a:rect l="0" t="0" r="r" b="b"/>
                <a:pathLst>
                  <a:path w="24" h="25">
                    <a:moveTo>
                      <a:pt x="22" y="10"/>
                    </a:moveTo>
                    <a:lnTo>
                      <a:pt x="22" y="8"/>
                    </a:lnTo>
                    <a:lnTo>
                      <a:pt x="21" y="8"/>
                    </a:lnTo>
                    <a:lnTo>
                      <a:pt x="21" y="6"/>
                    </a:lnTo>
                    <a:lnTo>
                      <a:pt x="20" y="5"/>
                    </a:lnTo>
                    <a:lnTo>
                      <a:pt x="21" y="5"/>
                    </a:lnTo>
                    <a:lnTo>
                      <a:pt x="22" y="5"/>
                    </a:lnTo>
                    <a:lnTo>
                      <a:pt x="24" y="5"/>
                    </a:lnTo>
                    <a:lnTo>
                      <a:pt x="24" y="3"/>
                    </a:lnTo>
                    <a:lnTo>
                      <a:pt x="24" y="2"/>
                    </a:lnTo>
                    <a:lnTo>
                      <a:pt x="22" y="2"/>
                    </a:lnTo>
                    <a:lnTo>
                      <a:pt x="21" y="2"/>
                    </a:lnTo>
                    <a:lnTo>
                      <a:pt x="21" y="3"/>
                    </a:lnTo>
                    <a:lnTo>
                      <a:pt x="20" y="3"/>
                    </a:lnTo>
                    <a:lnTo>
                      <a:pt x="20" y="2"/>
                    </a:lnTo>
                    <a:lnTo>
                      <a:pt x="20" y="0"/>
                    </a:lnTo>
                    <a:lnTo>
                      <a:pt x="18" y="3"/>
                    </a:lnTo>
                    <a:lnTo>
                      <a:pt x="17" y="3"/>
                    </a:lnTo>
                    <a:lnTo>
                      <a:pt x="16" y="3"/>
                    </a:lnTo>
                    <a:lnTo>
                      <a:pt x="14" y="5"/>
                    </a:lnTo>
                    <a:lnTo>
                      <a:pt x="13" y="5"/>
                    </a:lnTo>
                    <a:lnTo>
                      <a:pt x="13" y="6"/>
                    </a:lnTo>
                    <a:lnTo>
                      <a:pt x="12" y="6"/>
                    </a:lnTo>
                    <a:lnTo>
                      <a:pt x="12" y="8"/>
                    </a:lnTo>
                    <a:lnTo>
                      <a:pt x="10" y="8"/>
                    </a:lnTo>
                    <a:lnTo>
                      <a:pt x="12" y="8"/>
                    </a:lnTo>
                    <a:lnTo>
                      <a:pt x="12" y="10"/>
                    </a:lnTo>
                    <a:lnTo>
                      <a:pt x="10" y="10"/>
                    </a:lnTo>
                    <a:lnTo>
                      <a:pt x="10" y="11"/>
                    </a:lnTo>
                    <a:lnTo>
                      <a:pt x="9" y="11"/>
                    </a:lnTo>
                    <a:lnTo>
                      <a:pt x="9" y="10"/>
                    </a:lnTo>
                    <a:lnTo>
                      <a:pt x="9" y="8"/>
                    </a:lnTo>
                    <a:lnTo>
                      <a:pt x="8" y="8"/>
                    </a:lnTo>
                    <a:lnTo>
                      <a:pt x="8" y="10"/>
                    </a:lnTo>
                    <a:lnTo>
                      <a:pt x="6" y="10"/>
                    </a:lnTo>
                    <a:lnTo>
                      <a:pt x="6" y="8"/>
                    </a:lnTo>
                    <a:lnTo>
                      <a:pt x="5" y="8"/>
                    </a:lnTo>
                    <a:lnTo>
                      <a:pt x="4" y="11"/>
                    </a:lnTo>
                    <a:lnTo>
                      <a:pt x="1" y="13"/>
                    </a:lnTo>
                    <a:lnTo>
                      <a:pt x="1" y="17"/>
                    </a:lnTo>
                    <a:lnTo>
                      <a:pt x="1" y="19"/>
                    </a:lnTo>
                    <a:lnTo>
                      <a:pt x="1" y="22"/>
                    </a:lnTo>
                    <a:lnTo>
                      <a:pt x="0" y="24"/>
                    </a:lnTo>
                    <a:lnTo>
                      <a:pt x="1" y="25"/>
                    </a:lnTo>
                    <a:lnTo>
                      <a:pt x="4" y="25"/>
                    </a:lnTo>
                    <a:lnTo>
                      <a:pt x="5" y="25"/>
                    </a:lnTo>
                    <a:lnTo>
                      <a:pt x="8" y="25"/>
                    </a:lnTo>
                    <a:lnTo>
                      <a:pt x="10" y="24"/>
                    </a:lnTo>
                    <a:lnTo>
                      <a:pt x="13" y="22"/>
                    </a:lnTo>
                    <a:lnTo>
                      <a:pt x="14" y="22"/>
                    </a:lnTo>
                    <a:lnTo>
                      <a:pt x="16" y="21"/>
                    </a:lnTo>
                    <a:lnTo>
                      <a:pt x="18" y="17"/>
                    </a:lnTo>
                    <a:lnTo>
                      <a:pt x="21" y="14"/>
                    </a:lnTo>
                    <a:lnTo>
                      <a:pt x="22" y="1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48" name="Freeform 327"/>
              <p:cNvSpPr>
                <a:spLocks/>
              </p:cNvSpPr>
              <p:nvPr/>
            </p:nvSpPr>
            <p:spPr bwMode="auto">
              <a:xfrm>
                <a:off x="6378864" y="4068536"/>
                <a:ext cx="30788" cy="31296"/>
              </a:xfrm>
              <a:custGeom>
                <a:avLst/>
                <a:gdLst/>
                <a:ahLst/>
                <a:cxnLst>
                  <a:cxn ang="0">
                    <a:pos x="22" y="10"/>
                  </a:cxn>
                  <a:cxn ang="0">
                    <a:pos x="22" y="8"/>
                  </a:cxn>
                  <a:cxn ang="0">
                    <a:pos x="21" y="8"/>
                  </a:cxn>
                  <a:cxn ang="0">
                    <a:pos x="21" y="6"/>
                  </a:cxn>
                  <a:cxn ang="0">
                    <a:pos x="20" y="5"/>
                  </a:cxn>
                  <a:cxn ang="0">
                    <a:pos x="21" y="5"/>
                  </a:cxn>
                  <a:cxn ang="0">
                    <a:pos x="22" y="5"/>
                  </a:cxn>
                  <a:cxn ang="0">
                    <a:pos x="24" y="5"/>
                  </a:cxn>
                  <a:cxn ang="0">
                    <a:pos x="24" y="3"/>
                  </a:cxn>
                  <a:cxn ang="0">
                    <a:pos x="24" y="2"/>
                  </a:cxn>
                  <a:cxn ang="0">
                    <a:pos x="22" y="2"/>
                  </a:cxn>
                  <a:cxn ang="0">
                    <a:pos x="21" y="2"/>
                  </a:cxn>
                  <a:cxn ang="0">
                    <a:pos x="21" y="3"/>
                  </a:cxn>
                  <a:cxn ang="0">
                    <a:pos x="20" y="3"/>
                  </a:cxn>
                  <a:cxn ang="0">
                    <a:pos x="20" y="2"/>
                  </a:cxn>
                  <a:cxn ang="0">
                    <a:pos x="20" y="0"/>
                  </a:cxn>
                  <a:cxn ang="0">
                    <a:pos x="18" y="3"/>
                  </a:cxn>
                  <a:cxn ang="0">
                    <a:pos x="17" y="3"/>
                  </a:cxn>
                  <a:cxn ang="0">
                    <a:pos x="16" y="3"/>
                  </a:cxn>
                  <a:cxn ang="0">
                    <a:pos x="14" y="5"/>
                  </a:cxn>
                  <a:cxn ang="0">
                    <a:pos x="13" y="5"/>
                  </a:cxn>
                  <a:cxn ang="0">
                    <a:pos x="13" y="6"/>
                  </a:cxn>
                  <a:cxn ang="0">
                    <a:pos x="12" y="6"/>
                  </a:cxn>
                  <a:cxn ang="0">
                    <a:pos x="12" y="8"/>
                  </a:cxn>
                  <a:cxn ang="0">
                    <a:pos x="10" y="8"/>
                  </a:cxn>
                  <a:cxn ang="0">
                    <a:pos x="12" y="8"/>
                  </a:cxn>
                  <a:cxn ang="0">
                    <a:pos x="12" y="10"/>
                  </a:cxn>
                  <a:cxn ang="0">
                    <a:pos x="10" y="10"/>
                  </a:cxn>
                  <a:cxn ang="0">
                    <a:pos x="10" y="11"/>
                  </a:cxn>
                  <a:cxn ang="0">
                    <a:pos x="9" y="11"/>
                  </a:cxn>
                  <a:cxn ang="0">
                    <a:pos x="9" y="10"/>
                  </a:cxn>
                  <a:cxn ang="0">
                    <a:pos x="9" y="8"/>
                  </a:cxn>
                  <a:cxn ang="0">
                    <a:pos x="8" y="8"/>
                  </a:cxn>
                  <a:cxn ang="0">
                    <a:pos x="8" y="10"/>
                  </a:cxn>
                  <a:cxn ang="0">
                    <a:pos x="6" y="10"/>
                  </a:cxn>
                  <a:cxn ang="0">
                    <a:pos x="6" y="8"/>
                  </a:cxn>
                  <a:cxn ang="0">
                    <a:pos x="5" y="8"/>
                  </a:cxn>
                  <a:cxn ang="0">
                    <a:pos x="4" y="11"/>
                  </a:cxn>
                  <a:cxn ang="0">
                    <a:pos x="1" y="13"/>
                  </a:cxn>
                  <a:cxn ang="0">
                    <a:pos x="1" y="17"/>
                  </a:cxn>
                  <a:cxn ang="0">
                    <a:pos x="1" y="19"/>
                  </a:cxn>
                  <a:cxn ang="0">
                    <a:pos x="1" y="22"/>
                  </a:cxn>
                  <a:cxn ang="0">
                    <a:pos x="0" y="24"/>
                  </a:cxn>
                  <a:cxn ang="0">
                    <a:pos x="1" y="25"/>
                  </a:cxn>
                  <a:cxn ang="0">
                    <a:pos x="4" y="25"/>
                  </a:cxn>
                  <a:cxn ang="0">
                    <a:pos x="5" y="25"/>
                  </a:cxn>
                  <a:cxn ang="0">
                    <a:pos x="8" y="25"/>
                  </a:cxn>
                  <a:cxn ang="0">
                    <a:pos x="10" y="24"/>
                  </a:cxn>
                  <a:cxn ang="0">
                    <a:pos x="13" y="22"/>
                  </a:cxn>
                  <a:cxn ang="0">
                    <a:pos x="14" y="22"/>
                  </a:cxn>
                  <a:cxn ang="0">
                    <a:pos x="16" y="21"/>
                  </a:cxn>
                  <a:cxn ang="0">
                    <a:pos x="18" y="17"/>
                  </a:cxn>
                  <a:cxn ang="0">
                    <a:pos x="21" y="14"/>
                  </a:cxn>
                  <a:cxn ang="0">
                    <a:pos x="22" y="10"/>
                  </a:cxn>
                </a:cxnLst>
                <a:rect l="0" t="0" r="r" b="b"/>
                <a:pathLst>
                  <a:path w="24" h="25">
                    <a:moveTo>
                      <a:pt x="22" y="10"/>
                    </a:moveTo>
                    <a:lnTo>
                      <a:pt x="22" y="8"/>
                    </a:lnTo>
                    <a:lnTo>
                      <a:pt x="21" y="8"/>
                    </a:lnTo>
                    <a:lnTo>
                      <a:pt x="21" y="6"/>
                    </a:lnTo>
                    <a:lnTo>
                      <a:pt x="20" y="5"/>
                    </a:lnTo>
                    <a:lnTo>
                      <a:pt x="21" y="5"/>
                    </a:lnTo>
                    <a:lnTo>
                      <a:pt x="22" y="5"/>
                    </a:lnTo>
                    <a:lnTo>
                      <a:pt x="24" y="5"/>
                    </a:lnTo>
                    <a:lnTo>
                      <a:pt x="24" y="3"/>
                    </a:lnTo>
                    <a:lnTo>
                      <a:pt x="24" y="2"/>
                    </a:lnTo>
                    <a:lnTo>
                      <a:pt x="22" y="2"/>
                    </a:lnTo>
                    <a:lnTo>
                      <a:pt x="21" y="2"/>
                    </a:lnTo>
                    <a:lnTo>
                      <a:pt x="21" y="3"/>
                    </a:lnTo>
                    <a:lnTo>
                      <a:pt x="20" y="3"/>
                    </a:lnTo>
                    <a:lnTo>
                      <a:pt x="20" y="2"/>
                    </a:lnTo>
                    <a:lnTo>
                      <a:pt x="20" y="0"/>
                    </a:lnTo>
                    <a:lnTo>
                      <a:pt x="18" y="3"/>
                    </a:lnTo>
                    <a:lnTo>
                      <a:pt x="17" y="3"/>
                    </a:lnTo>
                    <a:lnTo>
                      <a:pt x="16" y="3"/>
                    </a:lnTo>
                    <a:lnTo>
                      <a:pt x="14" y="5"/>
                    </a:lnTo>
                    <a:lnTo>
                      <a:pt x="13" y="5"/>
                    </a:lnTo>
                    <a:lnTo>
                      <a:pt x="13" y="6"/>
                    </a:lnTo>
                    <a:lnTo>
                      <a:pt x="12" y="6"/>
                    </a:lnTo>
                    <a:lnTo>
                      <a:pt x="12" y="8"/>
                    </a:lnTo>
                    <a:lnTo>
                      <a:pt x="10" y="8"/>
                    </a:lnTo>
                    <a:lnTo>
                      <a:pt x="12" y="8"/>
                    </a:lnTo>
                    <a:lnTo>
                      <a:pt x="12" y="10"/>
                    </a:lnTo>
                    <a:lnTo>
                      <a:pt x="10" y="10"/>
                    </a:lnTo>
                    <a:lnTo>
                      <a:pt x="10" y="11"/>
                    </a:lnTo>
                    <a:lnTo>
                      <a:pt x="9" y="11"/>
                    </a:lnTo>
                    <a:lnTo>
                      <a:pt x="9" y="10"/>
                    </a:lnTo>
                    <a:lnTo>
                      <a:pt x="9" y="8"/>
                    </a:lnTo>
                    <a:lnTo>
                      <a:pt x="8" y="8"/>
                    </a:lnTo>
                    <a:lnTo>
                      <a:pt x="8" y="10"/>
                    </a:lnTo>
                    <a:lnTo>
                      <a:pt x="6" y="10"/>
                    </a:lnTo>
                    <a:lnTo>
                      <a:pt x="6" y="8"/>
                    </a:lnTo>
                    <a:lnTo>
                      <a:pt x="5" y="8"/>
                    </a:lnTo>
                    <a:lnTo>
                      <a:pt x="4" y="11"/>
                    </a:lnTo>
                    <a:lnTo>
                      <a:pt x="1" y="13"/>
                    </a:lnTo>
                    <a:lnTo>
                      <a:pt x="1" y="17"/>
                    </a:lnTo>
                    <a:lnTo>
                      <a:pt x="1" y="19"/>
                    </a:lnTo>
                    <a:lnTo>
                      <a:pt x="1" y="22"/>
                    </a:lnTo>
                    <a:lnTo>
                      <a:pt x="0" y="24"/>
                    </a:lnTo>
                    <a:lnTo>
                      <a:pt x="1" y="25"/>
                    </a:lnTo>
                    <a:lnTo>
                      <a:pt x="4" y="25"/>
                    </a:lnTo>
                    <a:lnTo>
                      <a:pt x="5" y="25"/>
                    </a:lnTo>
                    <a:lnTo>
                      <a:pt x="8" y="25"/>
                    </a:lnTo>
                    <a:lnTo>
                      <a:pt x="10" y="24"/>
                    </a:lnTo>
                    <a:lnTo>
                      <a:pt x="13" y="22"/>
                    </a:lnTo>
                    <a:lnTo>
                      <a:pt x="14" y="22"/>
                    </a:lnTo>
                    <a:lnTo>
                      <a:pt x="16" y="21"/>
                    </a:lnTo>
                    <a:lnTo>
                      <a:pt x="18" y="17"/>
                    </a:lnTo>
                    <a:lnTo>
                      <a:pt x="21" y="14"/>
                    </a:lnTo>
                    <a:lnTo>
                      <a:pt x="22" y="1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49" name="Freeform 328"/>
              <p:cNvSpPr>
                <a:spLocks/>
              </p:cNvSpPr>
              <p:nvPr/>
            </p:nvSpPr>
            <p:spPr bwMode="auto">
              <a:xfrm>
                <a:off x="4350713" y="4362451"/>
                <a:ext cx="309161" cy="284389"/>
              </a:xfrm>
              <a:custGeom>
                <a:avLst/>
                <a:gdLst/>
                <a:ahLst/>
                <a:cxnLst>
                  <a:cxn ang="0">
                    <a:pos x="51" y="98"/>
                  </a:cxn>
                  <a:cxn ang="0">
                    <a:pos x="43" y="119"/>
                  </a:cxn>
                  <a:cxn ang="0">
                    <a:pos x="27" y="123"/>
                  </a:cxn>
                  <a:cxn ang="0">
                    <a:pos x="16" y="116"/>
                  </a:cxn>
                  <a:cxn ang="0">
                    <a:pos x="2" y="116"/>
                  </a:cxn>
                  <a:cxn ang="0">
                    <a:pos x="2" y="123"/>
                  </a:cxn>
                  <a:cxn ang="0">
                    <a:pos x="14" y="154"/>
                  </a:cxn>
                  <a:cxn ang="0">
                    <a:pos x="24" y="173"/>
                  </a:cxn>
                  <a:cxn ang="0">
                    <a:pos x="22" y="190"/>
                  </a:cxn>
                  <a:cxn ang="0">
                    <a:pos x="23" y="196"/>
                  </a:cxn>
                  <a:cxn ang="0">
                    <a:pos x="27" y="206"/>
                  </a:cxn>
                  <a:cxn ang="0">
                    <a:pos x="28" y="214"/>
                  </a:cxn>
                  <a:cxn ang="0">
                    <a:pos x="30" y="215"/>
                  </a:cxn>
                  <a:cxn ang="0">
                    <a:pos x="35" y="218"/>
                  </a:cxn>
                  <a:cxn ang="0">
                    <a:pos x="43" y="222"/>
                  </a:cxn>
                  <a:cxn ang="0">
                    <a:pos x="49" y="226"/>
                  </a:cxn>
                  <a:cxn ang="0">
                    <a:pos x="64" y="222"/>
                  </a:cxn>
                  <a:cxn ang="0">
                    <a:pos x="73" y="220"/>
                  </a:cxn>
                  <a:cxn ang="0">
                    <a:pos x="83" y="217"/>
                  </a:cxn>
                  <a:cxn ang="0">
                    <a:pos x="93" y="214"/>
                  </a:cxn>
                  <a:cxn ang="0">
                    <a:pos x="108" y="212"/>
                  </a:cxn>
                  <a:cxn ang="0">
                    <a:pos x="128" y="214"/>
                  </a:cxn>
                  <a:cxn ang="0">
                    <a:pos x="139" y="212"/>
                  </a:cxn>
                  <a:cxn ang="0">
                    <a:pos x="145" y="207"/>
                  </a:cxn>
                  <a:cxn ang="0">
                    <a:pos x="170" y="198"/>
                  </a:cxn>
                  <a:cxn ang="0">
                    <a:pos x="189" y="181"/>
                  </a:cxn>
                  <a:cxn ang="0">
                    <a:pos x="205" y="162"/>
                  </a:cxn>
                  <a:cxn ang="0">
                    <a:pos x="220" y="138"/>
                  </a:cxn>
                  <a:cxn ang="0">
                    <a:pos x="228" y="124"/>
                  </a:cxn>
                  <a:cxn ang="0">
                    <a:pos x="240" y="113"/>
                  </a:cxn>
                  <a:cxn ang="0">
                    <a:pos x="244" y="94"/>
                  </a:cxn>
                  <a:cxn ang="0">
                    <a:pos x="245" y="83"/>
                  </a:cxn>
                  <a:cxn ang="0">
                    <a:pos x="229" y="91"/>
                  </a:cxn>
                  <a:cxn ang="0">
                    <a:pos x="216" y="80"/>
                  </a:cxn>
                  <a:cxn ang="0">
                    <a:pos x="225" y="65"/>
                  </a:cxn>
                  <a:cxn ang="0">
                    <a:pos x="229" y="25"/>
                  </a:cxn>
                  <a:cxn ang="0">
                    <a:pos x="225" y="10"/>
                  </a:cxn>
                  <a:cxn ang="0">
                    <a:pos x="209" y="3"/>
                  </a:cxn>
                  <a:cxn ang="0">
                    <a:pos x="193" y="0"/>
                  </a:cxn>
                  <a:cxn ang="0">
                    <a:pos x="176" y="11"/>
                  </a:cxn>
                  <a:cxn ang="0">
                    <a:pos x="157" y="30"/>
                  </a:cxn>
                  <a:cxn ang="0">
                    <a:pos x="137" y="60"/>
                  </a:cxn>
                  <a:cxn ang="0">
                    <a:pos x="124" y="65"/>
                  </a:cxn>
                  <a:cxn ang="0">
                    <a:pos x="107" y="58"/>
                  </a:cxn>
                  <a:cxn ang="0">
                    <a:pos x="95" y="71"/>
                  </a:cxn>
                  <a:cxn ang="0">
                    <a:pos x="85" y="82"/>
                  </a:cxn>
                  <a:cxn ang="0">
                    <a:pos x="64" y="82"/>
                  </a:cxn>
                  <a:cxn ang="0">
                    <a:pos x="65" y="68"/>
                  </a:cxn>
                  <a:cxn ang="0">
                    <a:pos x="59" y="54"/>
                  </a:cxn>
                  <a:cxn ang="0">
                    <a:pos x="51" y="47"/>
                  </a:cxn>
                </a:cxnLst>
                <a:rect l="0" t="0" r="r" b="b"/>
                <a:pathLst>
                  <a:path w="246" h="226">
                    <a:moveTo>
                      <a:pt x="51" y="47"/>
                    </a:moveTo>
                    <a:lnTo>
                      <a:pt x="51" y="65"/>
                    </a:lnTo>
                    <a:lnTo>
                      <a:pt x="51" y="82"/>
                    </a:lnTo>
                    <a:lnTo>
                      <a:pt x="51" y="98"/>
                    </a:lnTo>
                    <a:lnTo>
                      <a:pt x="51" y="115"/>
                    </a:lnTo>
                    <a:lnTo>
                      <a:pt x="49" y="115"/>
                    </a:lnTo>
                    <a:lnTo>
                      <a:pt x="47" y="116"/>
                    </a:lnTo>
                    <a:lnTo>
                      <a:pt x="43" y="119"/>
                    </a:lnTo>
                    <a:lnTo>
                      <a:pt x="39" y="123"/>
                    </a:lnTo>
                    <a:lnTo>
                      <a:pt x="35" y="123"/>
                    </a:lnTo>
                    <a:lnTo>
                      <a:pt x="32" y="123"/>
                    </a:lnTo>
                    <a:lnTo>
                      <a:pt x="27" y="123"/>
                    </a:lnTo>
                    <a:lnTo>
                      <a:pt x="23" y="124"/>
                    </a:lnTo>
                    <a:lnTo>
                      <a:pt x="19" y="123"/>
                    </a:lnTo>
                    <a:lnTo>
                      <a:pt x="16" y="119"/>
                    </a:lnTo>
                    <a:lnTo>
                      <a:pt x="16" y="116"/>
                    </a:lnTo>
                    <a:lnTo>
                      <a:pt x="8" y="112"/>
                    </a:lnTo>
                    <a:lnTo>
                      <a:pt x="6" y="112"/>
                    </a:lnTo>
                    <a:lnTo>
                      <a:pt x="4" y="115"/>
                    </a:lnTo>
                    <a:lnTo>
                      <a:pt x="2" y="116"/>
                    </a:lnTo>
                    <a:lnTo>
                      <a:pt x="2" y="118"/>
                    </a:lnTo>
                    <a:lnTo>
                      <a:pt x="0" y="118"/>
                    </a:lnTo>
                    <a:lnTo>
                      <a:pt x="0" y="121"/>
                    </a:lnTo>
                    <a:lnTo>
                      <a:pt x="2" y="123"/>
                    </a:lnTo>
                    <a:lnTo>
                      <a:pt x="3" y="124"/>
                    </a:lnTo>
                    <a:lnTo>
                      <a:pt x="7" y="135"/>
                    </a:lnTo>
                    <a:lnTo>
                      <a:pt x="10" y="143"/>
                    </a:lnTo>
                    <a:lnTo>
                      <a:pt x="14" y="154"/>
                    </a:lnTo>
                    <a:lnTo>
                      <a:pt x="16" y="156"/>
                    </a:lnTo>
                    <a:lnTo>
                      <a:pt x="18" y="160"/>
                    </a:lnTo>
                    <a:lnTo>
                      <a:pt x="19" y="163"/>
                    </a:lnTo>
                    <a:lnTo>
                      <a:pt x="24" y="173"/>
                    </a:lnTo>
                    <a:lnTo>
                      <a:pt x="27" y="176"/>
                    </a:lnTo>
                    <a:lnTo>
                      <a:pt x="27" y="187"/>
                    </a:lnTo>
                    <a:lnTo>
                      <a:pt x="24" y="192"/>
                    </a:lnTo>
                    <a:lnTo>
                      <a:pt x="22" y="190"/>
                    </a:lnTo>
                    <a:lnTo>
                      <a:pt x="20" y="192"/>
                    </a:lnTo>
                    <a:lnTo>
                      <a:pt x="20" y="195"/>
                    </a:lnTo>
                    <a:lnTo>
                      <a:pt x="22" y="195"/>
                    </a:lnTo>
                    <a:lnTo>
                      <a:pt x="23" y="196"/>
                    </a:lnTo>
                    <a:lnTo>
                      <a:pt x="23" y="198"/>
                    </a:lnTo>
                    <a:lnTo>
                      <a:pt x="24" y="201"/>
                    </a:lnTo>
                    <a:lnTo>
                      <a:pt x="26" y="203"/>
                    </a:lnTo>
                    <a:lnTo>
                      <a:pt x="27" y="206"/>
                    </a:lnTo>
                    <a:lnTo>
                      <a:pt x="30" y="207"/>
                    </a:lnTo>
                    <a:lnTo>
                      <a:pt x="30" y="211"/>
                    </a:lnTo>
                    <a:lnTo>
                      <a:pt x="28" y="212"/>
                    </a:lnTo>
                    <a:lnTo>
                      <a:pt x="28" y="214"/>
                    </a:lnTo>
                    <a:lnTo>
                      <a:pt x="28" y="217"/>
                    </a:lnTo>
                    <a:lnTo>
                      <a:pt x="30" y="220"/>
                    </a:lnTo>
                    <a:lnTo>
                      <a:pt x="30" y="218"/>
                    </a:lnTo>
                    <a:lnTo>
                      <a:pt x="30" y="215"/>
                    </a:lnTo>
                    <a:lnTo>
                      <a:pt x="31" y="215"/>
                    </a:lnTo>
                    <a:lnTo>
                      <a:pt x="32" y="214"/>
                    </a:lnTo>
                    <a:lnTo>
                      <a:pt x="35" y="215"/>
                    </a:lnTo>
                    <a:lnTo>
                      <a:pt x="35" y="218"/>
                    </a:lnTo>
                    <a:lnTo>
                      <a:pt x="35" y="220"/>
                    </a:lnTo>
                    <a:lnTo>
                      <a:pt x="36" y="220"/>
                    </a:lnTo>
                    <a:lnTo>
                      <a:pt x="41" y="220"/>
                    </a:lnTo>
                    <a:lnTo>
                      <a:pt x="43" y="222"/>
                    </a:lnTo>
                    <a:lnTo>
                      <a:pt x="43" y="223"/>
                    </a:lnTo>
                    <a:lnTo>
                      <a:pt x="45" y="225"/>
                    </a:lnTo>
                    <a:lnTo>
                      <a:pt x="48" y="225"/>
                    </a:lnTo>
                    <a:lnTo>
                      <a:pt x="49" y="226"/>
                    </a:lnTo>
                    <a:lnTo>
                      <a:pt x="53" y="226"/>
                    </a:lnTo>
                    <a:lnTo>
                      <a:pt x="56" y="225"/>
                    </a:lnTo>
                    <a:lnTo>
                      <a:pt x="59" y="222"/>
                    </a:lnTo>
                    <a:lnTo>
                      <a:pt x="64" y="222"/>
                    </a:lnTo>
                    <a:lnTo>
                      <a:pt x="64" y="220"/>
                    </a:lnTo>
                    <a:lnTo>
                      <a:pt x="67" y="220"/>
                    </a:lnTo>
                    <a:lnTo>
                      <a:pt x="72" y="220"/>
                    </a:lnTo>
                    <a:lnTo>
                      <a:pt x="73" y="220"/>
                    </a:lnTo>
                    <a:lnTo>
                      <a:pt x="79" y="220"/>
                    </a:lnTo>
                    <a:lnTo>
                      <a:pt x="80" y="220"/>
                    </a:lnTo>
                    <a:lnTo>
                      <a:pt x="81" y="217"/>
                    </a:lnTo>
                    <a:lnTo>
                      <a:pt x="83" y="217"/>
                    </a:lnTo>
                    <a:lnTo>
                      <a:pt x="85" y="215"/>
                    </a:lnTo>
                    <a:lnTo>
                      <a:pt x="87" y="214"/>
                    </a:lnTo>
                    <a:lnTo>
                      <a:pt x="91" y="214"/>
                    </a:lnTo>
                    <a:lnTo>
                      <a:pt x="93" y="214"/>
                    </a:lnTo>
                    <a:lnTo>
                      <a:pt x="100" y="215"/>
                    </a:lnTo>
                    <a:lnTo>
                      <a:pt x="103" y="215"/>
                    </a:lnTo>
                    <a:lnTo>
                      <a:pt x="104" y="214"/>
                    </a:lnTo>
                    <a:lnTo>
                      <a:pt x="108" y="212"/>
                    </a:lnTo>
                    <a:lnTo>
                      <a:pt x="112" y="214"/>
                    </a:lnTo>
                    <a:lnTo>
                      <a:pt x="123" y="217"/>
                    </a:lnTo>
                    <a:lnTo>
                      <a:pt x="125" y="217"/>
                    </a:lnTo>
                    <a:lnTo>
                      <a:pt x="128" y="214"/>
                    </a:lnTo>
                    <a:lnTo>
                      <a:pt x="131" y="212"/>
                    </a:lnTo>
                    <a:lnTo>
                      <a:pt x="135" y="214"/>
                    </a:lnTo>
                    <a:lnTo>
                      <a:pt x="139" y="214"/>
                    </a:lnTo>
                    <a:lnTo>
                      <a:pt x="139" y="212"/>
                    </a:lnTo>
                    <a:lnTo>
                      <a:pt x="139" y="211"/>
                    </a:lnTo>
                    <a:lnTo>
                      <a:pt x="140" y="209"/>
                    </a:lnTo>
                    <a:lnTo>
                      <a:pt x="143" y="207"/>
                    </a:lnTo>
                    <a:lnTo>
                      <a:pt x="145" y="207"/>
                    </a:lnTo>
                    <a:lnTo>
                      <a:pt x="152" y="209"/>
                    </a:lnTo>
                    <a:lnTo>
                      <a:pt x="154" y="207"/>
                    </a:lnTo>
                    <a:lnTo>
                      <a:pt x="161" y="204"/>
                    </a:lnTo>
                    <a:lnTo>
                      <a:pt x="170" y="198"/>
                    </a:lnTo>
                    <a:lnTo>
                      <a:pt x="173" y="195"/>
                    </a:lnTo>
                    <a:lnTo>
                      <a:pt x="176" y="192"/>
                    </a:lnTo>
                    <a:lnTo>
                      <a:pt x="182" y="187"/>
                    </a:lnTo>
                    <a:lnTo>
                      <a:pt x="189" y="181"/>
                    </a:lnTo>
                    <a:lnTo>
                      <a:pt x="193" y="173"/>
                    </a:lnTo>
                    <a:lnTo>
                      <a:pt x="196" y="171"/>
                    </a:lnTo>
                    <a:lnTo>
                      <a:pt x="198" y="168"/>
                    </a:lnTo>
                    <a:lnTo>
                      <a:pt x="205" y="162"/>
                    </a:lnTo>
                    <a:lnTo>
                      <a:pt x="210" y="154"/>
                    </a:lnTo>
                    <a:lnTo>
                      <a:pt x="212" y="151"/>
                    </a:lnTo>
                    <a:lnTo>
                      <a:pt x="218" y="140"/>
                    </a:lnTo>
                    <a:lnTo>
                      <a:pt x="220" y="138"/>
                    </a:lnTo>
                    <a:lnTo>
                      <a:pt x="221" y="135"/>
                    </a:lnTo>
                    <a:lnTo>
                      <a:pt x="221" y="132"/>
                    </a:lnTo>
                    <a:lnTo>
                      <a:pt x="225" y="127"/>
                    </a:lnTo>
                    <a:lnTo>
                      <a:pt x="228" y="124"/>
                    </a:lnTo>
                    <a:lnTo>
                      <a:pt x="229" y="123"/>
                    </a:lnTo>
                    <a:lnTo>
                      <a:pt x="232" y="123"/>
                    </a:lnTo>
                    <a:lnTo>
                      <a:pt x="237" y="118"/>
                    </a:lnTo>
                    <a:lnTo>
                      <a:pt x="240" y="113"/>
                    </a:lnTo>
                    <a:lnTo>
                      <a:pt x="241" y="105"/>
                    </a:lnTo>
                    <a:lnTo>
                      <a:pt x="242" y="101"/>
                    </a:lnTo>
                    <a:lnTo>
                      <a:pt x="244" y="98"/>
                    </a:lnTo>
                    <a:lnTo>
                      <a:pt x="244" y="94"/>
                    </a:lnTo>
                    <a:lnTo>
                      <a:pt x="245" y="90"/>
                    </a:lnTo>
                    <a:lnTo>
                      <a:pt x="246" y="87"/>
                    </a:lnTo>
                    <a:lnTo>
                      <a:pt x="246" y="83"/>
                    </a:lnTo>
                    <a:lnTo>
                      <a:pt x="245" y="83"/>
                    </a:lnTo>
                    <a:lnTo>
                      <a:pt x="234" y="83"/>
                    </a:lnTo>
                    <a:lnTo>
                      <a:pt x="233" y="83"/>
                    </a:lnTo>
                    <a:lnTo>
                      <a:pt x="232" y="88"/>
                    </a:lnTo>
                    <a:lnTo>
                      <a:pt x="229" y="91"/>
                    </a:lnTo>
                    <a:lnTo>
                      <a:pt x="226" y="91"/>
                    </a:lnTo>
                    <a:lnTo>
                      <a:pt x="220" y="90"/>
                    </a:lnTo>
                    <a:lnTo>
                      <a:pt x="217" y="83"/>
                    </a:lnTo>
                    <a:lnTo>
                      <a:pt x="216" y="80"/>
                    </a:lnTo>
                    <a:lnTo>
                      <a:pt x="217" y="76"/>
                    </a:lnTo>
                    <a:lnTo>
                      <a:pt x="220" y="71"/>
                    </a:lnTo>
                    <a:lnTo>
                      <a:pt x="221" y="68"/>
                    </a:lnTo>
                    <a:lnTo>
                      <a:pt x="225" y="65"/>
                    </a:lnTo>
                    <a:lnTo>
                      <a:pt x="232" y="69"/>
                    </a:lnTo>
                    <a:lnTo>
                      <a:pt x="234" y="66"/>
                    </a:lnTo>
                    <a:lnTo>
                      <a:pt x="233" y="39"/>
                    </a:lnTo>
                    <a:lnTo>
                      <a:pt x="229" y="25"/>
                    </a:lnTo>
                    <a:lnTo>
                      <a:pt x="228" y="16"/>
                    </a:lnTo>
                    <a:lnTo>
                      <a:pt x="228" y="10"/>
                    </a:lnTo>
                    <a:lnTo>
                      <a:pt x="226" y="10"/>
                    </a:lnTo>
                    <a:lnTo>
                      <a:pt x="225" y="10"/>
                    </a:lnTo>
                    <a:lnTo>
                      <a:pt x="221" y="5"/>
                    </a:lnTo>
                    <a:lnTo>
                      <a:pt x="216" y="3"/>
                    </a:lnTo>
                    <a:lnTo>
                      <a:pt x="212" y="2"/>
                    </a:lnTo>
                    <a:lnTo>
                      <a:pt x="209" y="3"/>
                    </a:lnTo>
                    <a:lnTo>
                      <a:pt x="205" y="2"/>
                    </a:lnTo>
                    <a:lnTo>
                      <a:pt x="198" y="0"/>
                    </a:lnTo>
                    <a:lnTo>
                      <a:pt x="197" y="0"/>
                    </a:lnTo>
                    <a:lnTo>
                      <a:pt x="193" y="0"/>
                    </a:lnTo>
                    <a:lnTo>
                      <a:pt x="193" y="2"/>
                    </a:lnTo>
                    <a:lnTo>
                      <a:pt x="190" y="3"/>
                    </a:lnTo>
                    <a:lnTo>
                      <a:pt x="186" y="6"/>
                    </a:lnTo>
                    <a:lnTo>
                      <a:pt x="176" y="11"/>
                    </a:lnTo>
                    <a:lnTo>
                      <a:pt x="172" y="17"/>
                    </a:lnTo>
                    <a:lnTo>
                      <a:pt x="166" y="21"/>
                    </a:lnTo>
                    <a:lnTo>
                      <a:pt x="161" y="25"/>
                    </a:lnTo>
                    <a:lnTo>
                      <a:pt x="157" y="30"/>
                    </a:lnTo>
                    <a:lnTo>
                      <a:pt x="153" y="38"/>
                    </a:lnTo>
                    <a:lnTo>
                      <a:pt x="145" y="44"/>
                    </a:lnTo>
                    <a:lnTo>
                      <a:pt x="141" y="49"/>
                    </a:lnTo>
                    <a:lnTo>
                      <a:pt x="137" y="60"/>
                    </a:lnTo>
                    <a:lnTo>
                      <a:pt x="136" y="61"/>
                    </a:lnTo>
                    <a:lnTo>
                      <a:pt x="133" y="63"/>
                    </a:lnTo>
                    <a:lnTo>
                      <a:pt x="131" y="63"/>
                    </a:lnTo>
                    <a:lnTo>
                      <a:pt x="124" y="65"/>
                    </a:lnTo>
                    <a:lnTo>
                      <a:pt x="120" y="65"/>
                    </a:lnTo>
                    <a:lnTo>
                      <a:pt x="113" y="60"/>
                    </a:lnTo>
                    <a:lnTo>
                      <a:pt x="111" y="58"/>
                    </a:lnTo>
                    <a:lnTo>
                      <a:pt x="107" y="58"/>
                    </a:lnTo>
                    <a:lnTo>
                      <a:pt x="103" y="60"/>
                    </a:lnTo>
                    <a:lnTo>
                      <a:pt x="97" y="65"/>
                    </a:lnTo>
                    <a:lnTo>
                      <a:pt x="96" y="68"/>
                    </a:lnTo>
                    <a:lnTo>
                      <a:pt x="95" y="71"/>
                    </a:lnTo>
                    <a:lnTo>
                      <a:pt x="93" y="72"/>
                    </a:lnTo>
                    <a:lnTo>
                      <a:pt x="89" y="76"/>
                    </a:lnTo>
                    <a:lnTo>
                      <a:pt x="88" y="77"/>
                    </a:lnTo>
                    <a:lnTo>
                      <a:pt x="85" y="82"/>
                    </a:lnTo>
                    <a:lnTo>
                      <a:pt x="76" y="85"/>
                    </a:lnTo>
                    <a:lnTo>
                      <a:pt x="71" y="83"/>
                    </a:lnTo>
                    <a:lnTo>
                      <a:pt x="67" y="83"/>
                    </a:lnTo>
                    <a:lnTo>
                      <a:pt x="64" y="82"/>
                    </a:lnTo>
                    <a:lnTo>
                      <a:pt x="63" y="80"/>
                    </a:lnTo>
                    <a:lnTo>
                      <a:pt x="65" y="74"/>
                    </a:lnTo>
                    <a:lnTo>
                      <a:pt x="65" y="69"/>
                    </a:lnTo>
                    <a:lnTo>
                      <a:pt x="65" y="68"/>
                    </a:lnTo>
                    <a:lnTo>
                      <a:pt x="65" y="63"/>
                    </a:lnTo>
                    <a:lnTo>
                      <a:pt x="63" y="60"/>
                    </a:lnTo>
                    <a:lnTo>
                      <a:pt x="60" y="57"/>
                    </a:lnTo>
                    <a:lnTo>
                      <a:pt x="59" y="54"/>
                    </a:lnTo>
                    <a:lnTo>
                      <a:pt x="55" y="50"/>
                    </a:lnTo>
                    <a:lnTo>
                      <a:pt x="53" y="49"/>
                    </a:lnTo>
                    <a:lnTo>
                      <a:pt x="52" y="47"/>
                    </a:lnTo>
                    <a:lnTo>
                      <a:pt x="51" y="47"/>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50" name="Freeform 329"/>
              <p:cNvSpPr>
                <a:spLocks/>
              </p:cNvSpPr>
              <p:nvPr/>
            </p:nvSpPr>
            <p:spPr bwMode="auto">
              <a:xfrm>
                <a:off x="4350713" y="4362451"/>
                <a:ext cx="309161" cy="284389"/>
              </a:xfrm>
              <a:custGeom>
                <a:avLst/>
                <a:gdLst/>
                <a:ahLst/>
                <a:cxnLst>
                  <a:cxn ang="0">
                    <a:pos x="51" y="98"/>
                  </a:cxn>
                  <a:cxn ang="0">
                    <a:pos x="43" y="119"/>
                  </a:cxn>
                  <a:cxn ang="0">
                    <a:pos x="27" y="123"/>
                  </a:cxn>
                  <a:cxn ang="0">
                    <a:pos x="16" y="116"/>
                  </a:cxn>
                  <a:cxn ang="0">
                    <a:pos x="2" y="116"/>
                  </a:cxn>
                  <a:cxn ang="0">
                    <a:pos x="2" y="123"/>
                  </a:cxn>
                  <a:cxn ang="0">
                    <a:pos x="14" y="154"/>
                  </a:cxn>
                  <a:cxn ang="0">
                    <a:pos x="24" y="173"/>
                  </a:cxn>
                  <a:cxn ang="0">
                    <a:pos x="22" y="190"/>
                  </a:cxn>
                  <a:cxn ang="0">
                    <a:pos x="23" y="196"/>
                  </a:cxn>
                  <a:cxn ang="0">
                    <a:pos x="27" y="206"/>
                  </a:cxn>
                  <a:cxn ang="0">
                    <a:pos x="28" y="214"/>
                  </a:cxn>
                  <a:cxn ang="0">
                    <a:pos x="30" y="215"/>
                  </a:cxn>
                  <a:cxn ang="0">
                    <a:pos x="35" y="218"/>
                  </a:cxn>
                  <a:cxn ang="0">
                    <a:pos x="43" y="222"/>
                  </a:cxn>
                  <a:cxn ang="0">
                    <a:pos x="49" y="226"/>
                  </a:cxn>
                  <a:cxn ang="0">
                    <a:pos x="64" y="222"/>
                  </a:cxn>
                  <a:cxn ang="0">
                    <a:pos x="73" y="220"/>
                  </a:cxn>
                  <a:cxn ang="0">
                    <a:pos x="83" y="217"/>
                  </a:cxn>
                  <a:cxn ang="0">
                    <a:pos x="93" y="214"/>
                  </a:cxn>
                  <a:cxn ang="0">
                    <a:pos x="108" y="212"/>
                  </a:cxn>
                  <a:cxn ang="0">
                    <a:pos x="128" y="214"/>
                  </a:cxn>
                  <a:cxn ang="0">
                    <a:pos x="139" y="212"/>
                  </a:cxn>
                  <a:cxn ang="0">
                    <a:pos x="145" y="207"/>
                  </a:cxn>
                  <a:cxn ang="0">
                    <a:pos x="170" y="198"/>
                  </a:cxn>
                  <a:cxn ang="0">
                    <a:pos x="189" y="181"/>
                  </a:cxn>
                  <a:cxn ang="0">
                    <a:pos x="205" y="162"/>
                  </a:cxn>
                  <a:cxn ang="0">
                    <a:pos x="220" y="138"/>
                  </a:cxn>
                  <a:cxn ang="0">
                    <a:pos x="228" y="124"/>
                  </a:cxn>
                  <a:cxn ang="0">
                    <a:pos x="240" y="113"/>
                  </a:cxn>
                  <a:cxn ang="0">
                    <a:pos x="244" y="94"/>
                  </a:cxn>
                  <a:cxn ang="0">
                    <a:pos x="245" y="83"/>
                  </a:cxn>
                  <a:cxn ang="0">
                    <a:pos x="229" y="91"/>
                  </a:cxn>
                  <a:cxn ang="0">
                    <a:pos x="216" y="80"/>
                  </a:cxn>
                  <a:cxn ang="0">
                    <a:pos x="225" y="65"/>
                  </a:cxn>
                  <a:cxn ang="0">
                    <a:pos x="229" y="25"/>
                  </a:cxn>
                  <a:cxn ang="0">
                    <a:pos x="225" y="10"/>
                  </a:cxn>
                  <a:cxn ang="0">
                    <a:pos x="209" y="3"/>
                  </a:cxn>
                  <a:cxn ang="0">
                    <a:pos x="193" y="0"/>
                  </a:cxn>
                  <a:cxn ang="0">
                    <a:pos x="176" y="11"/>
                  </a:cxn>
                  <a:cxn ang="0">
                    <a:pos x="157" y="30"/>
                  </a:cxn>
                  <a:cxn ang="0">
                    <a:pos x="137" y="60"/>
                  </a:cxn>
                  <a:cxn ang="0">
                    <a:pos x="124" y="65"/>
                  </a:cxn>
                  <a:cxn ang="0">
                    <a:pos x="107" y="58"/>
                  </a:cxn>
                  <a:cxn ang="0">
                    <a:pos x="95" y="71"/>
                  </a:cxn>
                  <a:cxn ang="0">
                    <a:pos x="85" y="82"/>
                  </a:cxn>
                  <a:cxn ang="0">
                    <a:pos x="64" y="82"/>
                  </a:cxn>
                  <a:cxn ang="0">
                    <a:pos x="65" y="68"/>
                  </a:cxn>
                  <a:cxn ang="0">
                    <a:pos x="59" y="54"/>
                  </a:cxn>
                </a:cxnLst>
                <a:rect l="0" t="0" r="r" b="b"/>
                <a:pathLst>
                  <a:path w="246" h="226">
                    <a:moveTo>
                      <a:pt x="51" y="47"/>
                    </a:moveTo>
                    <a:lnTo>
                      <a:pt x="51" y="65"/>
                    </a:lnTo>
                    <a:lnTo>
                      <a:pt x="51" y="82"/>
                    </a:lnTo>
                    <a:lnTo>
                      <a:pt x="51" y="98"/>
                    </a:lnTo>
                    <a:lnTo>
                      <a:pt x="51" y="115"/>
                    </a:lnTo>
                    <a:lnTo>
                      <a:pt x="49" y="115"/>
                    </a:lnTo>
                    <a:lnTo>
                      <a:pt x="47" y="116"/>
                    </a:lnTo>
                    <a:lnTo>
                      <a:pt x="43" y="119"/>
                    </a:lnTo>
                    <a:lnTo>
                      <a:pt x="39" y="123"/>
                    </a:lnTo>
                    <a:lnTo>
                      <a:pt x="35" y="123"/>
                    </a:lnTo>
                    <a:lnTo>
                      <a:pt x="32" y="123"/>
                    </a:lnTo>
                    <a:lnTo>
                      <a:pt x="27" y="123"/>
                    </a:lnTo>
                    <a:lnTo>
                      <a:pt x="23" y="124"/>
                    </a:lnTo>
                    <a:lnTo>
                      <a:pt x="19" y="123"/>
                    </a:lnTo>
                    <a:lnTo>
                      <a:pt x="16" y="119"/>
                    </a:lnTo>
                    <a:lnTo>
                      <a:pt x="16" y="116"/>
                    </a:lnTo>
                    <a:lnTo>
                      <a:pt x="8" y="112"/>
                    </a:lnTo>
                    <a:lnTo>
                      <a:pt x="6" y="112"/>
                    </a:lnTo>
                    <a:lnTo>
                      <a:pt x="4" y="115"/>
                    </a:lnTo>
                    <a:lnTo>
                      <a:pt x="2" y="116"/>
                    </a:lnTo>
                    <a:lnTo>
                      <a:pt x="2" y="118"/>
                    </a:lnTo>
                    <a:lnTo>
                      <a:pt x="0" y="118"/>
                    </a:lnTo>
                    <a:lnTo>
                      <a:pt x="0" y="121"/>
                    </a:lnTo>
                    <a:lnTo>
                      <a:pt x="2" y="123"/>
                    </a:lnTo>
                    <a:lnTo>
                      <a:pt x="3" y="124"/>
                    </a:lnTo>
                    <a:lnTo>
                      <a:pt x="7" y="135"/>
                    </a:lnTo>
                    <a:lnTo>
                      <a:pt x="10" y="143"/>
                    </a:lnTo>
                    <a:lnTo>
                      <a:pt x="14" y="154"/>
                    </a:lnTo>
                    <a:lnTo>
                      <a:pt x="16" y="156"/>
                    </a:lnTo>
                    <a:lnTo>
                      <a:pt x="18" y="160"/>
                    </a:lnTo>
                    <a:lnTo>
                      <a:pt x="19" y="163"/>
                    </a:lnTo>
                    <a:lnTo>
                      <a:pt x="24" y="173"/>
                    </a:lnTo>
                    <a:lnTo>
                      <a:pt x="27" y="176"/>
                    </a:lnTo>
                    <a:lnTo>
                      <a:pt x="27" y="187"/>
                    </a:lnTo>
                    <a:lnTo>
                      <a:pt x="24" y="192"/>
                    </a:lnTo>
                    <a:lnTo>
                      <a:pt x="22" y="190"/>
                    </a:lnTo>
                    <a:lnTo>
                      <a:pt x="20" y="192"/>
                    </a:lnTo>
                    <a:lnTo>
                      <a:pt x="20" y="195"/>
                    </a:lnTo>
                    <a:lnTo>
                      <a:pt x="22" y="195"/>
                    </a:lnTo>
                    <a:lnTo>
                      <a:pt x="23" y="196"/>
                    </a:lnTo>
                    <a:lnTo>
                      <a:pt x="23" y="198"/>
                    </a:lnTo>
                    <a:lnTo>
                      <a:pt x="24" y="201"/>
                    </a:lnTo>
                    <a:lnTo>
                      <a:pt x="26" y="203"/>
                    </a:lnTo>
                    <a:lnTo>
                      <a:pt x="27" y="206"/>
                    </a:lnTo>
                    <a:lnTo>
                      <a:pt x="30" y="207"/>
                    </a:lnTo>
                    <a:lnTo>
                      <a:pt x="30" y="211"/>
                    </a:lnTo>
                    <a:lnTo>
                      <a:pt x="28" y="212"/>
                    </a:lnTo>
                    <a:lnTo>
                      <a:pt x="28" y="214"/>
                    </a:lnTo>
                    <a:lnTo>
                      <a:pt x="28" y="217"/>
                    </a:lnTo>
                    <a:lnTo>
                      <a:pt x="30" y="220"/>
                    </a:lnTo>
                    <a:lnTo>
                      <a:pt x="30" y="218"/>
                    </a:lnTo>
                    <a:lnTo>
                      <a:pt x="30" y="215"/>
                    </a:lnTo>
                    <a:lnTo>
                      <a:pt x="31" y="215"/>
                    </a:lnTo>
                    <a:lnTo>
                      <a:pt x="32" y="214"/>
                    </a:lnTo>
                    <a:lnTo>
                      <a:pt x="35" y="215"/>
                    </a:lnTo>
                    <a:lnTo>
                      <a:pt x="35" y="218"/>
                    </a:lnTo>
                    <a:lnTo>
                      <a:pt x="35" y="220"/>
                    </a:lnTo>
                    <a:lnTo>
                      <a:pt x="36" y="220"/>
                    </a:lnTo>
                    <a:lnTo>
                      <a:pt x="41" y="220"/>
                    </a:lnTo>
                    <a:lnTo>
                      <a:pt x="43" y="222"/>
                    </a:lnTo>
                    <a:lnTo>
                      <a:pt x="43" y="223"/>
                    </a:lnTo>
                    <a:lnTo>
                      <a:pt x="45" y="225"/>
                    </a:lnTo>
                    <a:lnTo>
                      <a:pt x="48" y="225"/>
                    </a:lnTo>
                    <a:lnTo>
                      <a:pt x="49" y="226"/>
                    </a:lnTo>
                    <a:lnTo>
                      <a:pt x="53" y="226"/>
                    </a:lnTo>
                    <a:lnTo>
                      <a:pt x="56" y="225"/>
                    </a:lnTo>
                    <a:lnTo>
                      <a:pt x="59" y="222"/>
                    </a:lnTo>
                    <a:lnTo>
                      <a:pt x="64" y="222"/>
                    </a:lnTo>
                    <a:lnTo>
                      <a:pt x="64" y="220"/>
                    </a:lnTo>
                    <a:lnTo>
                      <a:pt x="67" y="220"/>
                    </a:lnTo>
                    <a:lnTo>
                      <a:pt x="72" y="220"/>
                    </a:lnTo>
                    <a:lnTo>
                      <a:pt x="73" y="220"/>
                    </a:lnTo>
                    <a:lnTo>
                      <a:pt x="79" y="220"/>
                    </a:lnTo>
                    <a:lnTo>
                      <a:pt x="80" y="220"/>
                    </a:lnTo>
                    <a:lnTo>
                      <a:pt x="81" y="217"/>
                    </a:lnTo>
                    <a:lnTo>
                      <a:pt x="83" y="217"/>
                    </a:lnTo>
                    <a:lnTo>
                      <a:pt x="85" y="215"/>
                    </a:lnTo>
                    <a:lnTo>
                      <a:pt x="87" y="214"/>
                    </a:lnTo>
                    <a:lnTo>
                      <a:pt x="91" y="214"/>
                    </a:lnTo>
                    <a:lnTo>
                      <a:pt x="93" y="214"/>
                    </a:lnTo>
                    <a:lnTo>
                      <a:pt x="100" y="215"/>
                    </a:lnTo>
                    <a:lnTo>
                      <a:pt x="103" y="215"/>
                    </a:lnTo>
                    <a:lnTo>
                      <a:pt x="104" y="214"/>
                    </a:lnTo>
                    <a:lnTo>
                      <a:pt x="108" y="212"/>
                    </a:lnTo>
                    <a:lnTo>
                      <a:pt x="112" y="214"/>
                    </a:lnTo>
                    <a:lnTo>
                      <a:pt x="123" y="217"/>
                    </a:lnTo>
                    <a:lnTo>
                      <a:pt x="125" y="217"/>
                    </a:lnTo>
                    <a:lnTo>
                      <a:pt x="128" y="214"/>
                    </a:lnTo>
                    <a:lnTo>
                      <a:pt x="131" y="212"/>
                    </a:lnTo>
                    <a:lnTo>
                      <a:pt x="135" y="214"/>
                    </a:lnTo>
                    <a:lnTo>
                      <a:pt x="139" y="214"/>
                    </a:lnTo>
                    <a:lnTo>
                      <a:pt x="139" y="212"/>
                    </a:lnTo>
                    <a:lnTo>
                      <a:pt x="139" y="211"/>
                    </a:lnTo>
                    <a:lnTo>
                      <a:pt x="140" y="209"/>
                    </a:lnTo>
                    <a:lnTo>
                      <a:pt x="143" y="207"/>
                    </a:lnTo>
                    <a:lnTo>
                      <a:pt x="145" y="207"/>
                    </a:lnTo>
                    <a:lnTo>
                      <a:pt x="152" y="209"/>
                    </a:lnTo>
                    <a:lnTo>
                      <a:pt x="154" y="207"/>
                    </a:lnTo>
                    <a:lnTo>
                      <a:pt x="161" y="204"/>
                    </a:lnTo>
                    <a:lnTo>
                      <a:pt x="170" y="198"/>
                    </a:lnTo>
                    <a:lnTo>
                      <a:pt x="173" y="195"/>
                    </a:lnTo>
                    <a:lnTo>
                      <a:pt x="176" y="192"/>
                    </a:lnTo>
                    <a:lnTo>
                      <a:pt x="182" y="187"/>
                    </a:lnTo>
                    <a:lnTo>
                      <a:pt x="189" y="181"/>
                    </a:lnTo>
                    <a:lnTo>
                      <a:pt x="193" y="173"/>
                    </a:lnTo>
                    <a:lnTo>
                      <a:pt x="196" y="171"/>
                    </a:lnTo>
                    <a:lnTo>
                      <a:pt x="198" y="168"/>
                    </a:lnTo>
                    <a:lnTo>
                      <a:pt x="205" y="162"/>
                    </a:lnTo>
                    <a:lnTo>
                      <a:pt x="210" y="154"/>
                    </a:lnTo>
                    <a:lnTo>
                      <a:pt x="212" y="151"/>
                    </a:lnTo>
                    <a:lnTo>
                      <a:pt x="218" y="140"/>
                    </a:lnTo>
                    <a:lnTo>
                      <a:pt x="220" y="138"/>
                    </a:lnTo>
                    <a:lnTo>
                      <a:pt x="221" y="135"/>
                    </a:lnTo>
                    <a:lnTo>
                      <a:pt x="221" y="132"/>
                    </a:lnTo>
                    <a:lnTo>
                      <a:pt x="225" y="127"/>
                    </a:lnTo>
                    <a:lnTo>
                      <a:pt x="228" y="124"/>
                    </a:lnTo>
                    <a:lnTo>
                      <a:pt x="229" y="123"/>
                    </a:lnTo>
                    <a:lnTo>
                      <a:pt x="232" y="123"/>
                    </a:lnTo>
                    <a:lnTo>
                      <a:pt x="237" y="118"/>
                    </a:lnTo>
                    <a:lnTo>
                      <a:pt x="240" y="113"/>
                    </a:lnTo>
                    <a:lnTo>
                      <a:pt x="241" y="105"/>
                    </a:lnTo>
                    <a:lnTo>
                      <a:pt x="242" y="101"/>
                    </a:lnTo>
                    <a:lnTo>
                      <a:pt x="244" y="98"/>
                    </a:lnTo>
                    <a:lnTo>
                      <a:pt x="244" y="94"/>
                    </a:lnTo>
                    <a:lnTo>
                      <a:pt x="245" y="90"/>
                    </a:lnTo>
                    <a:lnTo>
                      <a:pt x="246" y="87"/>
                    </a:lnTo>
                    <a:lnTo>
                      <a:pt x="246" y="83"/>
                    </a:lnTo>
                    <a:lnTo>
                      <a:pt x="245" y="83"/>
                    </a:lnTo>
                    <a:lnTo>
                      <a:pt x="234" y="83"/>
                    </a:lnTo>
                    <a:lnTo>
                      <a:pt x="233" y="83"/>
                    </a:lnTo>
                    <a:lnTo>
                      <a:pt x="232" y="88"/>
                    </a:lnTo>
                    <a:lnTo>
                      <a:pt x="229" y="91"/>
                    </a:lnTo>
                    <a:lnTo>
                      <a:pt x="226" y="91"/>
                    </a:lnTo>
                    <a:lnTo>
                      <a:pt x="220" y="90"/>
                    </a:lnTo>
                    <a:lnTo>
                      <a:pt x="217" y="83"/>
                    </a:lnTo>
                    <a:lnTo>
                      <a:pt x="216" y="80"/>
                    </a:lnTo>
                    <a:lnTo>
                      <a:pt x="217" y="76"/>
                    </a:lnTo>
                    <a:lnTo>
                      <a:pt x="220" y="71"/>
                    </a:lnTo>
                    <a:lnTo>
                      <a:pt x="221" y="68"/>
                    </a:lnTo>
                    <a:lnTo>
                      <a:pt x="225" y="65"/>
                    </a:lnTo>
                    <a:lnTo>
                      <a:pt x="232" y="69"/>
                    </a:lnTo>
                    <a:lnTo>
                      <a:pt x="234" y="66"/>
                    </a:lnTo>
                    <a:lnTo>
                      <a:pt x="233" y="39"/>
                    </a:lnTo>
                    <a:lnTo>
                      <a:pt x="229" y="25"/>
                    </a:lnTo>
                    <a:lnTo>
                      <a:pt x="228" y="16"/>
                    </a:lnTo>
                    <a:lnTo>
                      <a:pt x="228" y="10"/>
                    </a:lnTo>
                    <a:lnTo>
                      <a:pt x="226" y="10"/>
                    </a:lnTo>
                    <a:lnTo>
                      <a:pt x="225" y="10"/>
                    </a:lnTo>
                    <a:lnTo>
                      <a:pt x="221" y="5"/>
                    </a:lnTo>
                    <a:lnTo>
                      <a:pt x="216" y="3"/>
                    </a:lnTo>
                    <a:lnTo>
                      <a:pt x="212" y="2"/>
                    </a:lnTo>
                    <a:lnTo>
                      <a:pt x="209" y="3"/>
                    </a:lnTo>
                    <a:lnTo>
                      <a:pt x="205" y="2"/>
                    </a:lnTo>
                    <a:lnTo>
                      <a:pt x="198" y="0"/>
                    </a:lnTo>
                    <a:lnTo>
                      <a:pt x="197" y="0"/>
                    </a:lnTo>
                    <a:lnTo>
                      <a:pt x="193" y="0"/>
                    </a:lnTo>
                    <a:lnTo>
                      <a:pt x="193" y="2"/>
                    </a:lnTo>
                    <a:lnTo>
                      <a:pt x="190" y="3"/>
                    </a:lnTo>
                    <a:lnTo>
                      <a:pt x="186" y="6"/>
                    </a:lnTo>
                    <a:lnTo>
                      <a:pt x="176" y="11"/>
                    </a:lnTo>
                    <a:lnTo>
                      <a:pt x="172" y="17"/>
                    </a:lnTo>
                    <a:lnTo>
                      <a:pt x="166" y="21"/>
                    </a:lnTo>
                    <a:lnTo>
                      <a:pt x="161" y="25"/>
                    </a:lnTo>
                    <a:lnTo>
                      <a:pt x="157" y="30"/>
                    </a:lnTo>
                    <a:lnTo>
                      <a:pt x="153" y="38"/>
                    </a:lnTo>
                    <a:lnTo>
                      <a:pt x="145" y="44"/>
                    </a:lnTo>
                    <a:lnTo>
                      <a:pt x="141" y="49"/>
                    </a:lnTo>
                    <a:lnTo>
                      <a:pt x="137" y="60"/>
                    </a:lnTo>
                    <a:lnTo>
                      <a:pt x="136" y="61"/>
                    </a:lnTo>
                    <a:lnTo>
                      <a:pt x="133" y="63"/>
                    </a:lnTo>
                    <a:lnTo>
                      <a:pt x="131" y="63"/>
                    </a:lnTo>
                    <a:lnTo>
                      <a:pt x="124" y="65"/>
                    </a:lnTo>
                    <a:lnTo>
                      <a:pt x="120" y="65"/>
                    </a:lnTo>
                    <a:lnTo>
                      <a:pt x="113" y="60"/>
                    </a:lnTo>
                    <a:lnTo>
                      <a:pt x="111" y="58"/>
                    </a:lnTo>
                    <a:lnTo>
                      <a:pt x="107" y="58"/>
                    </a:lnTo>
                    <a:lnTo>
                      <a:pt x="103" y="60"/>
                    </a:lnTo>
                    <a:lnTo>
                      <a:pt x="97" y="65"/>
                    </a:lnTo>
                    <a:lnTo>
                      <a:pt x="96" y="68"/>
                    </a:lnTo>
                    <a:lnTo>
                      <a:pt x="95" y="71"/>
                    </a:lnTo>
                    <a:lnTo>
                      <a:pt x="93" y="72"/>
                    </a:lnTo>
                    <a:lnTo>
                      <a:pt x="89" y="76"/>
                    </a:lnTo>
                    <a:lnTo>
                      <a:pt x="88" y="77"/>
                    </a:lnTo>
                    <a:lnTo>
                      <a:pt x="85" y="82"/>
                    </a:lnTo>
                    <a:lnTo>
                      <a:pt x="76" y="85"/>
                    </a:lnTo>
                    <a:lnTo>
                      <a:pt x="71" y="83"/>
                    </a:lnTo>
                    <a:lnTo>
                      <a:pt x="67" y="83"/>
                    </a:lnTo>
                    <a:lnTo>
                      <a:pt x="64" y="82"/>
                    </a:lnTo>
                    <a:lnTo>
                      <a:pt x="63" y="80"/>
                    </a:lnTo>
                    <a:lnTo>
                      <a:pt x="65" y="74"/>
                    </a:lnTo>
                    <a:lnTo>
                      <a:pt x="65" y="69"/>
                    </a:lnTo>
                    <a:lnTo>
                      <a:pt x="65" y="68"/>
                    </a:lnTo>
                    <a:lnTo>
                      <a:pt x="65" y="63"/>
                    </a:lnTo>
                    <a:lnTo>
                      <a:pt x="63" y="60"/>
                    </a:lnTo>
                    <a:lnTo>
                      <a:pt x="60" y="57"/>
                    </a:lnTo>
                    <a:lnTo>
                      <a:pt x="59" y="54"/>
                    </a:lnTo>
                    <a:lnTo>
                      <a:pt x="55" y="5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51" name="Freeform 330"/>
              <p:cNvSpPr>
                <a:spLocks/>
              </p:cNvSpPr>
              <p:nvPr/>
            </p:nvSpPr>
            <p:spPr bwMode="auto">
              <a:xfrm>
                <a:off x="4414854" y="4422322"/>
                <a:ext cx="6414" cy="4082"/>
              </a:xfrm>
              <a:custGeom>
                <a:avLst/>
                <a:gdLst/>
                <a:ahLst/>
                <a:cxnLst>
                  <a:cxn ang="0">
                    <a:pos x="4" y="3"/>
                  </a:cxn>
                  <a:cxn ang="0">
                    <a:pos x="2" y="2"/>
                  </a:cxn>
                  <a:cxn ang="0">
                    <a:pos x="1" y="0"/>
                  </a:cxn>
                  <a:cxn ang="0">
                    <a:pos x="0" y="0"/>
                  </a:cxn>
                </a:cxnLst>
                <a:rect l="0" t="0" r="r" b="b"/>
                <a:pathLst>
                  <a:path w="4" h="3">
                    <a:moveTo>
                      <a:pt x="4" y="3"/>
                    </a:moveTo>
                    <a:lnTo>
                      <a:pt x="2" y="2"/>
                    </a:lnTo>
                    <a:lnTo>
                      <a:pt x="1" y="0"/>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52" name="Freeform 331"/>
              <p:cNvSpPr>
                <a:spLocks/>
              </p:cNvSpPr>
              <p:nvPr/>
            </p:nvSpPr>
            <p:spPr bwMode="auto">
              <a:xfrm>
                <a:off x="2731783" y="3592287"/>
                <a:ext cx="5131" cy="6803"/>
              </a:xfrm>
              <a:custGeom>
                <a:avLst/>
                <a:gdLst/>
                <a:ahLst/>
                <a:cxnLst>
                  <a:cxn ang="0">
                    <a:pos x="1" y="3"/>
                  </a:cxn>
                  <a:cxn ang="0">
                    <a:pos x="0" y="0"/>
                  </a:cxn>
                  <a:cxn ang="0">
                    <a:pos x="0" y="2"/>
                  </a:cxn>
                  <a:cxn ang="0">
                    <a:pos x="0" y="3"/>
                  </a:cxn>
                  <a:cxn ang="0">
                    <a:pos x="1" y="5"/>
                  </a:cxn>
                  <a:cxn ang="0">
                    <a:pos x="5" y="6"/>
                  </a:cxn>
                  <a:cxn ang="0">
                    <a:pos x="3" y="5"/>
                  </a:cxn>
                  <a:cxn ang="0">
                    <a:pos x="1" y="3"/>
                  </a:cxn>
                </a:cxnLst>
                <a:rect l="0" t="0" r="r" b="b"/>
                <a:pathLst>
                  <a:path w="5" h="6">
                    <a:moveTo>
                      <a:pt x="1" y="3"/>
                    </a:moveTo>
                    <a:lnTo>
                      <a:pt x="0" y="0"/>
                    </a:lnTo>
                    <a:lnTo>
                      <a:pt x="0" y="2"/>
                    </a:lnTo>
                    <a:lnTo>
                      <a:pt x="0" y="3"/>
                    </a:lnTo>
                    <a:lnTo>
                      <a:pt x="1" y="5"/>
                    </a:lnTo>
                    <a:lnTo>
                      <a:pt x="5" y="6"/>
                    </a:lnTo>
                    <a:lnTo>
                      <a:pt x="3" y="5"/>
                    </a:lnTo>
                    <a:lnTo>
                      <a:pt x="1"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53" name="Freeform 332"/>
              <p:cNvSpPr>
                <a:spLocks/>
              </p:cNvSpPr>
              <p:nvPr/>
            </p:nvSpPr>
            <p:spPr bwMode="auto">
              <a:xfrm>
                <a:off x="2731783" y="3592287"/>
                <a:ext cx="5131" cy="6803"/>
              </a:xfrm>
              <a:custGeom>
                <a:avLst/>
                <a:gdLst/>
                <a:ahLst/>
                <a:cxnLst>
                  <a:cxn ang="0">
                    <a:pos x="1" y="3"/>
                  </a:cxn>
                  <a:cxn ang="0">
                    <a:pos x="0" y="0"/>
                  </a:cxn>
                  <a:cxn ang="0">
                    <a:pos x="0" y="2"/>
                  </a:cxn>
                  <a:cxn ang="0">
                    <a:pos x="0" y="3"/>
                  </a:cxn>
                  <a:cxn ang="0">
                    <a:pos x="1" y="5"/>
                  </a:cxn>
                  <a:cxn ang="0">
                    <a:pos x="5" y="6"/>
                  </a:cxn>
                  <a:cxn ang="0">
                    <a:pos x="3" y="5"/>
                  </a:cxn>
                  <a:cxn ang="0">
                    <a:pos x="1" y="3"/>
                  </a:cxn>
                </a:cxnLst>
                <a:rect l="0" t="0" r="r" b="b"/>
                <a:pathLst>
                  <a:path w="5" h="6">
                    <a:moveTo>
                      <a:pt x="1" y="3"/>
                    </a:moveTo>
                    <a:lnTo>
                      <a:pt x="0" y="0"/>
                    </a:lnTo>
                    <a:lnTo>
                      <a:pt x="0" y="2"/>
                    </a:lnTo>
                    <a:lnTo>
                      <a:pt x="0" y="3"/>
                    </a:lnTo>
                    <a:lnTo>
                      <a:pt x="1" y="5"/>
                    </a:lnTo>
                    <a:lnTo>
                      <a:pt x="5" y="6"/>
                    </a:lnTo>
                    <a:lnTo>
                      <a:pt x="3" y="5"/>
                    </a:lnTo>
                    <a:lnTo>
                      <a:pt x="1"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54" name="Freeform 333"/>
              <p:cNvSpPr>
                <a:spLocks/>
              </p:cNvSpPr>
              <p:nvPr/>
            </p:nvSpPr>
            <p:spPr bwMode="auto">
              <a:xfrm>
                <a:off x="2745894" y="3593646"/>
                <a:ext cx="1283" cy="5443"/>
              </a:xfrm>
              <a:custGeom>
                <a:avLst/>
                <a:gdLst/>
                <a:ahLst/>
                <a:cxnLst>
                  <a:cxn ang="0">
                    <a:pos x="0" y="1"/>
                  </a:cxn>
                  <a:cxn ang="0">
                    <a:pos x="0" y="0"/>
                  </a:cxn>
                  <a:cxn ang="0">
                    <a:pos x="0" y="1"/>
                  </a:cxn>
                  <a:cxn ang="0">
                    <a:pos x="1" y="3"/>
                  </a:cxn>
                  <a:cxn ang="0">
                    <a:pos x="2" y="4"/>
                  </a:cxn>
                  <a:cxn ang="0">
                    <a:pos x="2" y="3"/>
                  </a:cxn>
                  <a:cxn ang="0">
                    <a:pos x="2" y="1"/>
                  </a:cxn>
                  <a:cxn ang="0">
                    <a:pos x="0" y="1"/>
                  </a:cxn>
                </a:cxnLst>
                <a:rect l="0" t="0" r="r" b="b"/>
                <a:pathLst>
                  <a:path w="2" h="4">
                    <a:moveTo>
                      <a:pt x="0" y="1"/>
                    </a:moveTo>
                    <a:lnTo>
                      <a:pt x="0" y="0"/>
                    </a:lnTo>
                    <a:lnTo>
                      <a:pt x="0" y="1"/>
                    </a:lnTo>
                    <a:lnTo>
                      <a:pt x="1" y="3"/>
                    </a:lnTo>
                    <a:lnTo>
                      <a:pt x="2" y="4"/>
                    </a:lnTo>
                    <a:lnTo>
                      <a:pt x="2" y="3"/>
                    </a:lnTo>
                    <a:lnTo>
                      <a:pt x="2" y="1"/>
                    </a:lnTo>
                    <a:lnTo>
                      <a:pt x="0"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55" name="Freeform 334"/>
              <p:cNvSpPr>
                <a:spLocks/>
              </p:cNvSpPr>
              <p:nvPr/>
            </p:nvSpPr>
            <p:spPr bwMode="auto">
              <a:xfrm>
                <a:off x="2745894" y="3593646"/>
                <a:ext cx="1283" cy="5443"/>
              </a:xfrm>
              <a:custGeom>
                <a:avLst/>
                <a:gdLst/>
                <a:ahLst/>
                <a:cxnLst>
                  <a:cxn ang="0">
                    <a:pos x="0" y="1"/>
                  </a:cxn>
                  <a:cxn ang="0">
                    <a:pos x="0" y="0"/>
                  </a:cxn>
                  <a:cxn ang="0">
                    <a:pos x="0" y="1"/>
                  </a:cxn>
                  <a:cxn ang="0">
                    <a:pos x="1" y="3"/>
                  </a:cxn>
                  <a:cxn ang="0">
                    <a:pos x="2" y="4"/>
                  </a:cxn>
                  <a:cxn ang="0">
                    <a:pos x="2" y="3"/>
                  </a:cxn>
                  <a:cxn ang="0">
                    <a:pos x="2" y="1"/>
                  </a:cxn>
                  <a:cxn ang="0">
                    <a:pos x="0" y="1"/>
                  </a:cxn>
                </a:cxnLst>
                <a:rect l="0" t="0" r="r" b="b"/>
                <a:pathLst>
                  <a:path w="2" h="4">
                    <a:moveTo>
                      <a:pt x="0" y="1"/>
                    </a:moveTo>
                    <a:lnTo>
                      <a:pt x="0" y="0"/>
                    </a:lnTo>
                    <a:lnTo>
                      <a:pt x="0" y="1"/>
                    </a:lnTo>
                    <a:lnTo>
                      <a:pt x="1" y="3"/>
                    </a:lnTo>
                    <a:lnTo>
                      <a:pt x="2" y="4"/>
                    </a:lnTo>
                    <a:lnTo>
                      <a:pt x="2" y="3"/>
                    </a:lnTo>
                    <a:lnTo>
                      <a:pt x="2" y="1"/>
                    </a:lnTo>
                    <a:lnTo>
                      <a:pt x="0"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56" name="Freeform 335"/>
              <p:cNvSpPr>
                <a:spLocks/>
              </p:cNvSpPr>
              <p:nvPr/>
            </p:nvSpPr>
            <p:spPr bwMode="auto">
              <a:xfrm>
                <a:off x="2888288" y="3618140"/>
                <a:ext cx="5131" cy="2721"/>
              </a:xfrm>
              <a:custGeom>
                <a:avLst/>
                <a:gdLst/>
                <a:ahLst/>
                <a:cxnLst>
                  <a:cxn ang="0">
                    <a:pos x="4" y="0"/>
                  </a:cxn>
                  <a:cxn ang="0">
                    <a:pos x="3" y="0"/>
                  </a:cxn>
                  <a:cxn ang="0">
                    <a:pos x="0" y="1"/>
                  </a:cxn>
                  <a:cxn ang="0">
                    <a:pos x="1" y="3"/>
                  </a:cxn>
                  <a:cxn ang="0">
                    <a:pos x="4" y="1"/>
                  </a:cxn>
                  <a:cxn ang="0">
                    <a:pos x="4" y="0"/>
                  </a:cxn>
                </a:cxnLst>
                <a:rect l="0" t="0" r="r" b="b"/>
                <a:pathLst>
                  <a:path w="4" h="3">
                    <a:moveTo>
                      <a:pt x="4" y="0"/>
                    </a:moveTo>
                    <a:lnTo>
                      <a:pt x="3" y="0"/>
                    </a:lnTo>
                    <a:lnTo>
                      <a:pt x="0" y="1"/>
                    </a:lnTo>
                    <a:lnTo>
                      <a:pt x="1" y="3"/>
                    </a:lnTo>
                    <a:lnTo>
                      <a:pt x="4" y="1"/>
                    </a:lnTo>
                    <a:lnTo>
                      <a:pt x="4"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57" name="Freeform 336"/>
              <p:cNvSpPr>
                <a:spLocks/>
              </p:cNvSpPr>
              <p:nvPr/>
            </p:nvSpPr>
            <p:spPr bwMode="auto">
              <a:xfrm>
                <a:off x="2888288" y="3618140"/>
                <a:ext cx="5131" cy="2721"/>
              </a:xfrm>
              <a:custGeom>
                <a:avLst/>
                <a:gdLst/>
                <a:ahLst/>
                <a:cxnLst>
                  <a:cxn ang="0">
                    <a:pos x="4" y="0"/>
                  </a:cxn>
                  <a:cxn ang="0">
                    <a:pos x="3" y="0"/>
                  </a:cxn>
                  <a:cxn ang="0">
                    <a:pos x="0" y="1"/>
                  </a:cxn>
                  <a:cxn ang="0">
                    <a:pos x="1" y="3"/>
                  </a:cxn>
                  <a:cxn ang="0">
                    <a:pos x="4" y="1"/>
                  </a:cxn>
                  <a:cxn ang="0">
                    <a:pos x="4" y="0"/>
                  </a:cxn>
                </a:cxnLst>
                <a:rect l="0" t="0" r="r" b="b"/>
                <a:pathLst>
                  <a:path w="4" h="3">
                    <a:moveTo>
                      <a:pt x="4" y="0"/>
                    </a:moveTo>
                    <a:lnTo>
                      <a:pt x="3" y="0"/>
                    </a:lnTo>
                    <a:lnTo>
                      <a:pt x="0" y="1"/>
                    </a:lnTo>
                    <a:lnTo>
                      <a:pt x="1" y="3"/>
                    </a:lnTo>
                    <a:lnTo>
                      <a:pt x="4" y="1"/>
                    </a:lnTo>
                    <a:lnTo>
                      <a:pt x="4" y="0"/>
                    </a:lnTo>
                  </a:path>
                </a:pathLst>
              </a:cu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58" name="Freeform 337"/>
              <p:cNvSpPr>
                <a:spLocks/>
              </p:cNvSpPr>
              <p:nvPr/>
            </p:nvSpPr>
            <p:spPr bwMode="auto">
              <a:xfrm>
                <a:off x="2867763" y="3629025"/>
                <a:ext cx="17960" cy="17690"/>
              </a:xfrm>
              <a:custGeom>
                <a:avLst/>
                <a:gdLst/>
                <a:ahLst/>
                <a:cxnLst>
                  <a:cxn ang="0">
                    <a:pos x="13" y="0"/>
                  </a:cxn>
                  <a:cxn ang="0">
                    <a:pos x="13" y="2"/>
                  </a:cxn>
                  <a:cxn ang="0">
                    <a:pos x="12" y="5"/>
                  </a:cxn>
                  <a:cxn ang="0">
                    <a:pos x="13" y="8"/>
                  </a:cxn>
                  <a:cxn ang="0">
                    <a:pos x="13" y="11"/>
                  </a:cxn>
                  <a:cxn ang="0">
                    <a:pos x="11" y="13"/>
                  </a:cxn>
                  <a:cxn ang="0">
                    <a:pos x="8" y="13"/>
                  </a:cxn>
                  <a:cxn ang="0">
                    <a:pos x="0" y="13"/>
                  </a:cxn>
                  <a:cxn ang="0">
                    <a:pos x="5" y="9"/>
                  </a:cxn>
                  <a:cxn ang="0">
                    <a:pos x="5" y="8"/>
                  </a:cxn>
                  <a:cxn ang="0">
                    <a:pos x="7" y="5"/>
                  </a:cxn>
                  <a:cxn ang="0">
                    <a:pos x="5" y="3"/>
                  </a:cxn>
                  <a:cxn ang="0">
                    <a:pos x="4" y="3"/>
                  </a:cxn>
                  <a:cxn ang="0">
                    <a:pos x="3" y="2"/>
                  </a:cxn>
                  <a:cxn ang="0">
                    <a:pos x="4" y="2"/>
                  </a:cxn>
                  <a:cxn ang="0">
                    <a:pos x="5" y="0"/>
                  </a:cxn>
                  <a:cxn ang="0">
                    <a:pos x="9" y="0"/>
                  </a:cxn>
                  <a:cxn ang="0">
                    <a:pos x="13" y="0"/>
                  </a:cxn>
                </a:cxnLst>
                <a:rect l="0" t="0" r="r" b="b"/>
                <a:pathLst>
                  <a:path w="13" h="13">
                    <a:moveTo>
                      <a:pt x="13" y="0"/>
                    </a:moveTo>
                    <a:lnTo>
                      <a:pt x="13" y="2"/>
                    </a:lnTo>
                    <a:lnTo>
                      <a:pt x="12" y="5"/>
                    </a:lnTo>
                    <a:lnTo>
                      <a:pt x="13" y="8"/>
                    </a:lnTo>
                    <a:lnTo>
                      <a:pt x="13" y="11"/>
                    </a:lnTo>
                    <a:lnTo>
                      <a:pt x="11" y="13"/>
                    </a:lnTo>
                    <a:lnTo>
                      <a:pt x="8" y="13"/>
                    </a:lnTo>
                    <a:lnTo>
                      <a:pt x="0" y="13"/>
                    </a:lnTo>
                    <a:lnTo>
                      <a:pt x="5" y="9"/>
                    </a:lnTo>
                    <a:lnTo>
                      <a:pt x="5" y="8"/>
                    </a:lnTo>
                    <a:lnTo>
                      <a:pt x="7" y="5"/>
                    </a:lnTo>
                    <a:lnTo>
                      <a:pt x="5" y="3"/>
                    </a:lnTo>
                    <a:lnTo>
                      <a:pt x="4" y="3"/>
                    </a:lnTo>
                    <a:lnTo>
                      <a:pt x="3" y="2"/>
                    </a:lnTo>
                    <a:lnTo>
                      <a:pt x="4" y="2"/>
                    </a:lnTo>
                    <a:lnTo>
                      <a:pt x="5" y="0"/>
                    </a:lnTo>
                    <a:lnTo>
                      <a:pt x="9" y="0"/>
                    </a:lnTo>
                    <a:lnTo>
                      <a:pt x="13"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59" name="Freeform 338"/>
              <p:cNvSpPr>
                <a:spLocks/>
              </p:cNvSpPr>
              <p:nvPr/>
            </p:nvSpPr>
            <p:spPr bwMode="auto">
              <a:xfrm>
                <a:off x="2867763" y="3629025"/>
                <a:ext cx="17960" cy="17690"/>
              </a:xfrm>
              <a:custGeom>
                <a:avLst/>
                <a:gdLst/>
                <a:ahLst/>
                <a:cxnLst>
                  <a:cxn ang="0">
                    <a:pos x="13" y="0"/>
                  </a:cxn>
                  <a:cxn ang="0">
                    <a:pos x="13" y="2"/>
                  </a:cxn>
                  <a:cxn ang="0">
                    <a:pos x="12" y="5"/>
                  </a:cxn>
                  <a:cxn ang="0">
                    <a:pos x="13" y="8"/>
                  </a:cxn>
                  <a:cxn ang="0">
                    <a:pos x="13" y="11"/>
                  </a:cxn>
                  <a:cxn ang="0">
                    <a:pos x="11" y="13"/>
                  </a:cxn>
                  <a:cxn ang="0">
                    <a:pos x="8" y="13"/>
                  </a:cxn>
                  <a:cxn ang="0">
                    <a:pos x="0" y="13"/>
                  </a:cxn>
                  <a:cxn ang="0">
                    <a:pos x="5" y="9"/>
                  </a:cxn>
                  <a:cxn ang="0">
                    <a:pos x="5" y="8"/>
                  </a:cxn>
                  <a:cxn ang="0">
                    <a:pos x="7" y="5"/>
                  </a:cxn>
                  <a:cxn ang="0">
                    <a:pos x="5" y="3"/>
                  </a:cxn>
                  <a:cxn ang="0">
                    <a:pos x="4" y="3"/>
                  </a:cxn>
                  <a:cxn ang="0">
                    <a:pos x="3" y="2"/>
                  </a:cxn>
                  <a:cxn ang="0">
                    <a:pos x="4" y="2"/>
                  </a:cxn>
                  <a:cxn ang="0">
                    <a:pos x="5" y="0"/>
                  </a:cxn>
                  <a:cxn ang="0">
                    <a:pos x="9" y="0"/>
                  </a:cxn>
                  <a:cxn ang="0">
                    <a:pos x="13" y="0"/>
                  </a:cxn>
                </a:cxnLst>
                <a:rect l="0" t="0" r="r" b="b"/>
                <a:pathLst>
                  <a:path w="13" h="13">
                    <a:moveTo>
                      <a:pt x="13" y="0"/>
                    </a:moveTo>
                    <a:lnTo>
                      <a:pt x="13" y="2"/>
                    </a:lnTo>
                    <a:lnTo>
                      <a:pt x="12" y="5"/>
                    </a:lnTo>
                    <a:lnTo>
                      <a:pt x="13" y="8"/>
                    </a:lnTo>
                    <a:lnTo>
                      <a:pt x="13" y="11"/>
                    </a:lnTo>
                    <a:lnTo>
                      <a:pt x="11" y="13"/>
                    </a:lnTo>
                    <a:lnTo>
                      <a:pt x="8" y="13"/>
                    </a:lnTo>
                    <a:lnTo>
                      <a:pt x="0" y="13"/>
                    </a:lnTo>
                    <a:lnTo>
                      <a:pt x="5" y="9"/>
                    </a:lnTo>
                    <a:lnTo>
                      <a:pt x="5" y="8"/>
                    </a:lnTo>
                    <a:lnTo>
                      <a:pt x="7" y="5"/>
                    </a:lnTo>
                    <a:lnTo>
                      <a:pt x="5" y="3"/>
                    </a:lnTo>
                    <a:lnTo>
                      <a:pt x="4" y="3"/>
                    </a:lnTo>
                    <a:lnTo>
                      <a:pt x="3" y="2"/>
                    </a:lnTo>
                    <a:lnTo>
                      <a:pt x="4" y="2"/>
                    </a:lnTo>
                    <a:lnTo>
                      <a:pt x="5" y="0"/>
                    </a:lnTo>
                    <a:lnTo>
                      <a:pt x="9" y="0"/>
                    </a:lnTo>
                    <a:lnTo>
                      <a:pt x="13" y="0"/>
                    </a:lnTo>
                  </a:path>
                </a:pathLst>
              </a:cu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60" name="Freeform 339"/>
              <p:cNvSpPr>
                <a:spLocks/>
              </p:cNvSpPr>
              <p:nvPr/>
            </p:nvSpPr>
            <p:spPr bwMode="auto">
              <a:xfrm>
                <a:off x="3087126" y="3860347"/>
                <a:ext cx="10263" cy="9525"/>
              </a:xfrm>
              <a:custGeom>
                <a:avLst/>
                <a:gdLst/>
                <a:ahLst/>
                <a:cxnLst>
                  <a:cxn ang="0">
                    <a:pos x="2" y="0"/>
                  </a:cxn>
                  <a:cxn ang="0">
                    <a:pos x="0" y="3"/>
                  </a:cxn>
                  <a:cxn ang="0">
                    <a:pos x="0" y="4"/>
                  </a:cxn>
                  <a:cxn ang="0">
                    <a:pos x="2" y="6"/>
                  </a:cxn>
                  <a:cxn ang="0">
                    <a:pos x="4" y="8"/>
                  </a:cxn>
                  <a:cxn ang="0">
                    <a:pos x="6" y="8"/>
                  </a:cxn>
                  <a:cxn ang="0">
                    <a:pos x="8" y="8"/>
                  </a:cxn>
                  <a:cxn ang="0">
                    <a:pos x="8" y="6"/>
                  </a:cxn>
                  <a:cxn ang="0">
                    <a:pos x="7" y="4"/>
                  </a:cxn>
                  <a:cxn ang="0">
                    <a:pos x="4" y="3"/>
                  </a:cxn>
                  <a:cxn ang="0">
                    <a:pos x="3" y="1"/>
                  </a:cxn>
                  <a:cxn ang="0">
                    <a:pos x="2" y="0"/>
                  </a:cxn>
                </a:cxnLst>
                <a:rect l="0" t="0" r="r" b="b"/>
                <a:pathLst>
                  <a:path w="8" h="8">
                    <a:moveTo>
                      <a:pt x="2" y="0"/>
                    </a:moveTo>
                    <a:lnTo>
                      <a:pt x="0" y="3"/>
                    </a:lnTo>
                    <a:lnTo>
                      <a:pt x="0" y="4"/>
                    </a:lnTo>
                    <a:lnTo>
                      <a:pt x="2" y="6"/>
                    </a:lnTo>
                    <a:lnTo>
                      <a:pt x="4" y="8"/>
                    </a:lnTo>
                    <a:lnTo>
                      <a:pt x="6" y="8"/>
                    </a:lnTo>
                    <a:lnTo>
                      <a:pt x="8" y="8"/>
                    </a:lnTo>
                    <a:lnTo>
                      <a:pt x="8" y="6"/>
                    </a:lnTo>
                    <a:lnTo>
                      <a:pt x="7" y="4"/>
                    </a:lnTo>
                    <a:lnTo>
                      <a:pt x="4" y="3"/>
                    </a:lnTo>
                    <a:lnTo>
                      <a:pt x="3" y="1"/>
                    </a:lnTo>
                    <a:lnTo>
                      <a:pt x="2"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61" name="Freeform 340"/>
              <p:cNvSpPr>
                <a:spLocks/>
              </p:cNvSpPr>
              <p:nvPr/>
            </p:nvSpPr>
            <p:spPr bwMode="auto">
              <a:xfrm>
                <a:off x="3087126" y="3860347"/>
                <a:ext cx="10263" cy="9525"/>
              </a:xfrm>
              <a:custGeom>
                <a:avLst/>
                <a:gdLst/>
                <a:ahLst/>
                <a:cxnLst>
                  <a:cxn ang="0">
                    <a:pos x="2" y="0"/>
                  </a:cxn>
                  <a:cxn ang="0">
                    <a:pos x="0" y="3"/>
                  </a:cxn>
                  <a:cxn ang="0">
                    <a:pos x="0" y="4"/>
                  </a:cxn>
                  <a:cxn ang="0">
                    <a:pos x="2" y="6"/>
                  </a:cxn>
                  <a:cxn ang="0">
                    <a:pos x="4" y="8"/>
                  </a:cxn>
                  <a:cxn ang="0">
                    <a:pos x="6" y="8"/>
                  </a:cxn>
                  <a:cxn ang="0">
                    <a:pos x="8" y="8"/>
                  </a:cxn>
                  <a:cxn ang="0">
                    <a:pos x="8" y="6"/>
                  </a:cxn>
                  <a:cxn ang="0">
                    <a:pos x="7" y="4"/>
                  </a:cxn>
                  <a:cxn ang="0">
                    <a:pos x="4" y="3"/>
                  </a:cxn>
                  <a:cxn ang="0">
                    <a:pos x="3" y="1"/>
                  </a:cxn>
                  <a:cxn ang="0">
                    <a:pos x="2" y="0"/>
                  </a:cxn>
                </a:cxnLst>
                <a:rect l="0" t="0" r="r" b="b"/>
                <a:pathLst>
                  <a:path w="8" h="8">
                    <a:moveTo>
                      <a:pt x="2" y="0"/>
                    </a:moveTo>
                    <a:lnTo>
                      <a:pt x="0" y="3"/>
                    </a:lnTo>
                    <a:lnTo>
                      <a:pt x="0" y="4"/>
                    </a:lnTo>
                    <a:lnTo>
                      <a:pt x="2" y="6"/>
                    </a:lnTo>
                    <a:lnTo>
                      <a:pt x="4" y="8"/>
                    </a:lnTo>
                    <a:lnTo>
                      <a:pt x="6" y="8"/>
                    </a:lnTo>
                    <a:lnTo>
                      <a:pt x="8" y="8"/>
                    </a:lnTo>
                    <a:lnTo>
                      <a:pt x="8" y="6"/>
                    </a:lnTo>
                    <a:lnTo>
                      <a:pt x="7" y="4"/>
                    </a:lnTo>
                    <a:lnTo>
                      <a:pt x="4" y="3"/>
                    </a:lnTo>
                    <a:lnTo>
                      <a:pt x="3" y="1"/>
                    </a:lnTo>
                    <a:lnTo>
                      <a:pt x="2"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62" name="Freeform 341"/>
              <p:cNvSpPr>
                <a:spLocks/>
              </p:cNvSpPr>
              <p:nvPr/>
            </p:nvSpPr>
            <p:spPr bwMode="auto">
              <a:xfrm>
                <a:off x="3099955" y="3869872"/>
                <a:ext cx="5131" cy="4082"/>
              </a:xfrm>
              <a:custGeom>
                <a:avLst/>
                <a:gdLst/>
                <a:ahLst/>
                <a:cxnLst>
                  <a:cxn ang="0">
                    <a:pos x="4" y="3"/>
                  </a:cxn>
                  <a:cxn ang="0">
                    <a:pos x="2" y="3"/>
                  </a:cxn>
                  <a:cxn ang="0">
                    <a:pos x="0" y="3"/>
                  </a:cxn>
                  <a:cxn ang="0">
                    <a:pos x="0" y="1"/>
                  </a:cxn>
                  <a:cxn ang="0">
                    <a:pos x="1" y="1"/>
                  </a:cxn>
                  <a:cxn ang="0">
                    <a:pos x="2" y="0"/>
                  </a:cxn>
                  <a:cxn ang="0">
                    <a:pos x="4" y="0"/>
                  </a:cxn>
                  <a:cxn ang="0">
                    <a:pos x="5" y="0"/>
                  </a:cxn>
                  <a:cxn ang="0">
                    <a:pos x="5" y="1"/>
                  </a:cxn>
                  <a:cxn ang="0">
                    <a:pos x="4" y="3"/>
                  </a:cxn>
                </a:cxnLst>
                <a:rect l="0" t="0" r="r" b="b"/>
                <a:pathLst>
                  <a:path w="5" h="3">
                    <a:moveTo>
                      <a:pt x="4" y="3"/>
                    </a:moveTo>
                    <a:lnTo>
                      <a:pt x="2" y="3"/>
                    </a:lnTo>
                    <a:lnTo>
                      <a:pt x="0" y="3"/>
                    </a:lnTo>
                    <a:lnTo>
                      <a:pt x="0" y="1"/>
                    </a:lnTo>
                    <a:lnTo>
                      <a:pt x="1" y="1"/>
                    </a:lnTo>
                    <a:lnTo>
                      <a:pt x="2" y="0"/>
                    </a:lnTo>
                    <a:lnTo>
                      <a:pt x="4" y="0"/>
                    </a:lnTo>
                    <a:lnTo>
                      <a:pt x="5" y="0"/>
                    </a:lnTo>
                    <a:lnTo>
                      <a:pt x="5" y="1"/>
                    </a:lnTo>
                    <a:lnTo>
                      <a:pt x="4"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63" name="Freeform 342"/>
              <p:cNvSpPr>
                <a:spLocks/>
              </p:cNvSpPr>
              <p:nvPr/>
            </p:nvSpPr>
            <p:spPr bwMode="auto">
              <a:xfrm>
                <a:off x="3099955" y="3869872"/>
                <a:ext cx="5131" cy="4082"/>
              </a:xfrm>
              <a:custGeom>
                <a:avLst/>
                <a:gdLst/>
                <a:ahLst/>
                <a:cxnLst>
                  <a:cxn ang="0">
                    <a:pos x="4" y="3"/>
                  </a:cxn>
                  <a:cxn ang="0">
                    <a:pos x="2" y="3"/>
                  </a:cxn>
                  <a:cxn ang="0">
                    <a:pos x="0" y="3"/>
                  </a:cxn>
                  <a:cxn ang="0">
                    <a:pos x="0" y="1"/>
                  </a:cxn>
                  <a:cxn ang="0">
                    <a:pos x="1" y="1"/>
                  </a:cxn>
                  <a:cxn ang="0">
                    <a:pos x="2" y="0"/>
                  </a:cxn>
                  <a:cxn ang="0">
                    <a:pos x="4" y="0"/>
                  </a:cxn>
                  <a:cxn ang="0">
                    <a:pos x="5" y="0"/>
                  </a:cxn>
                  <a:cxn ang="0">
                    <a:pos x="5" y="1"/>
                  </a:cxn>
                  <a:cxn ang="0">
                    <a:pos x="4" y="3"/>
                  </a:cxn>
                </a:cxnLst>
                <a:rect l="0" t="0" r="r" b="b"/>
                <a:pathLst>
                  <a:path w="5" h="3">
                    <a:moveTo>
                      <a:pt x="4" y="3"/>
                    </a:moveTo>
                    <a:lnTo>
                      <a:pt x="2" y="3"/>
                    </a:lnTo>
                    <a:lnTo>
                      <a:pt x="0" y="3"/>
                    </a:lnTo>
                    <a:lnTo>
                      <a:pt x="0" y="1"/>
                    </a:lnTo>
                    <a:lnTo>
                      <a:pt x="1" y="1"/>
                    </a:lnTo>
                    <a:lnTo>
                      <a:pt x="2" y="0"/>
                    </a:lnTo>
                    <a:lnTo>
                      <a:pt x="4" y="0"/>
                    </a:lnTo>
                    <a:lnTo>
                      <a:pt x="5" y="0"/>
                    </a:lnTo>
                    <a:lnTo>
                      <a:pt x="5" y="1"/>
                    </a:lnTo>
                    <a:lnTo>
                      <a:pt x="4"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64" name="Freeform 343"/>
              <p:cNvSpPr>
                <a:spLocks/>
              </p:cNvSpPr>
              <p:nvPr/>
            </p:nvSpPr>
            <p:spPr bwMode="auto">
              <a:xfrm>
                <a:off x="3081995" y="3873954"/>
                <a:ext cx="41051" cy="38100"/>
              </a:xfrm>
              <a:custGeom>
                <a:avLst/>
                <a:gdLst/>
                <a:ahLst/>
                <a:cxnLst>
                  <a:cxn ang="0">
                    <a:pos x="32" y="3"/>
                  </a:cxn>
                  <a:cxn ang="0">
                    <a:pos x="32" y="11"/>
                  </a:cxn>
                  <a:cxn ang="0">
                    <a:pos x="32" y="12"/>
                  </a:cxn>
                  <a:cxn ang="0">
                    <a:pos x="27" y="22"/>
                  </a:cxn>
                  <a:cxn ang="0">
                    <a:pos x="23" y="25"/>
                  </a:cxn>
                  <a:cxn ang="0">
                    <a:pos x="20" y="26"/>
                  </a:cxn>
                  <a:cxn ang="0">
                    <a:pos x="12" y="30"/>
                  </a:cxn>
                  <a:cxn ang="0">
                    <a:pos x="11" y="28"/>
                  </a:cxn>
                  <a:cxn ang="0">
                    <a:pos x="6" y="28"/>
                  </a:cxn>
                  <a:cxn ang="0">
                    <a:pos x="3" y="28"/>
                  </a:cxn>
                  <a:cxn ang="0">
                    <a:pos x="2" y="25"/>
                  </a:cxn>
                  <a:cxn ang="0">
                    <a:pos x="2" y="22"/>
                  </a:cxn>
                  <a:cxn ang="0">
                    <a:pos x="2" y="19"/>
                  </a:cxn>
                  <a:cxn ang="0">
                    <a:pos x="2" y="15"/>
                  </a:cxn>
                  <a:cxn ang="0">
                    <a:pos x="0" y="14"/>
                  </a:cxn>
                  <a:cxn ang="0">
                    <a:pos x="0" y="6"/>
                  </a:cxn>
                  <a:cxn ang="0">
                    <a:pos x="2" y="4"/>
                  </a:cxn>
                  <a:cxn ang="0">
                    <a:pos x="4" y="3"/>
                  </a:cxn>
                  <a:cxn ang="0">
                    <a:pos x="6" y="1"/>
                  </a:cxn>
                  <a:cxn ang="0">
                    <a:pos x="8" y="1"/>
                  </a:cxn>
                  <a:cxn ang="0">
                    <a:pos x="11" y="1"/>
                  </a:cxn>
                  <a:cxn ang="0">
                    <a:pos x="12" y="1"/>
                  </a:cxn>
                  <a:cxn ang="0">
                    <a:pos x="16" y="1"/>
                  </a:cxn>
                  <a:cxn ang="0">
                    <a:pos x="18" y="1"/>
                  </a:cxn>
                  <a:cxn ang="0">
                    <a:pos x="22" y="1"/>
                  </a:cxn>
                  <a:cxn ang="0">
                    <a:pos x="27" y="0"/>
                  </a:cxn>
                  <a:cxn ang="0">
                    <a:pos x="29" y="1"/>
                  </a:cxn>
                  <a:cxn ang="0">
                    <a:pos x="31" y="1"/>
                  </a:cxn>
                  <a:cxn ang="0">
                    <a:pos x="32" y="3"/>
                  </a:cxn>
                </a:cxnLst>
                <a:rect l="0" t="0" r="r" b="b"/>
                <a:pathLst>
                  <a:path w="32" h="30">
                    <a:moveTo>
                      <a:pt x="32" y="3"/>
                    </a:moveTo>
                    <a:lnTo>
                      <a:pt x="32" y="11"/>
                    </a:lnTo>
                    <a:lnTo>
                      <a:pt x="32" y="12"/>
                    </a:lnTo>
                    <a:lnTo>
                      <a:pt x="27" y="22"/>
                    </a:lnTo>
                    <a:lnTo>
                      <a:pt x="23" y="25"/>
                    </a:lnTo>
                    <a:lnTo>
                      <a:pt x="20" y="26"/>
                    </a:lnTo>
                    <a:lnTo>
                      <a:pt x="12" y="30"/>
                    </a:lnTo>
                    <a:lnTo>
                      <a:pt x="11" y="28"/>
                    </a:lnTo>
                    <a:lnTo>
                      <a:pt x="6" y="28"/>
                    </a:lnTo>
                    <a:lnTo>
                      <a:pt x="3" y="28"/>
                    </a:lnTo>
                    <a:lnTo>
                      <a:pt x="2" y="25"/>
                    </a:lnTo>
                    <a:lnTo>
                      <a:pt x="2" y="22"/>
                    </a:lnTo>
                    <a:lnTo>
                      <a:pt x="2" y="19"/>
                    </a:lnTo>
                    <a:lnTo>
                      <a:pt x="2" y="15"/>
                    </a:lnTo>
                    <a:lnTo>
                      <a:pt x="0" y="14"/>
                    </a:lnTo>
                    <a:lnTo>
                      <a:pt x="0" y="6"/>
                    </a:lnTo>
                    <a:lnTo>
                      <a:pt x="2" y="4"/>
                    </a:lnTo>
                    <a:lnTo>
                      <a:pt x="4" y="3"/>
                    </a:lnTo>
                    <a:lnTo>
                      <a:pt x="6" y="1"/>
                    </a:lnTo>
                    <a:lnTo>
                      <a:pt x="8" y="1"/>
                    </a:lnTo>
                    <a:lnTo>
                      <a:pt x="11" y="1"/>
                    </a:lnTo>
                    <a:lnTo>
                      <a:pt x="12" y="1"/>
                    </a:lnTo>
                    <a:lnTo>
                      <a:pt x="16" y="1"/>
                    </a:lnTo>
                    <a:lnTo>
                      <a:pt x="18" y="1"/>
                    </a:lnTo>
                    <a:lnTo>
                      <a:pt x="22" y="1"/>
                    </a:lnTo>
                    <a:lnTo>
                      <a:pt x="27" y="0"/>
                    </a:lnTo>
                    <a:lnTo>
                      <a:pt x="29" y="1"/>
                    </a:lnTo>
                    <a:lnTo>
                      <a:pt x="31" y="1"/>
                    </a:lnTo>
                    <a:lnTo>
                      <a:pt x="32"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65" name="Freeform 344"/>
              <p:cNvSpPr>
                <a:spLocks/>
              </p:cNvSpPr>
              <p:nvPr/>
            </p:nvSpPr>
            <p:spPr bwMode="auto">
              <a:xfrm>
                <a:off x="3071732" y="3871232"/>
                <a:ext cx="10263" cy="16329"/>
              </a:xfrm>
              <a:custGeom>
                <a:avLst/>
                <a:gdLst/>
                <a:ahLst/>
                <a:cxnLst>
                  <a:cxn ang="0">
                    <a:pos x="8" y="5"/>
                  </a:cxn>
                  <a:cxn ang="0">
                    <a:pos x="7" y="8"/>
                  </a:cxn>
                  <a:cxn ang="0">
                    <a:pos x="4" y="11"/>
                  </a:cxn>
                  <a:cxn ang="0">
                    <a:pos x="2" y="13"/>
                  </a:cxn>
                  <a:cxn ang="0">
                    <a:pos x="2" y="10"/>
                  </a:cxn>
                  <a:cxn ang="0">
                    <a:pos x="0" y="10"/>
                  </a:cxn>
                  <a:cxn ang="0">
                    <a:pos x="0" y="8"/>
                  </a:cxn>
                  <a:cxn ang="0">
                    <a:pos x="0" y="6"/>
                  </a:cxn>
                  <a:cxn ang="0">
                    <a:pos x="3" y="5"/>
                  </a:cxn>
                  <a:cxn ang="0">
                    <a:pos x="3" y="3"/>
                  </a:cxn>
                  <a:cxn ang="0">
                    <a:pos x="3" y="2"/>
                  </a:cxn>
                  <a:cxn ang="0">
                    <a:pos x="4" y="2"/>
                  </a:cxn>
                  <a:cxn ang="0">
                    <a:pos x="7" y="0"/>
                  </a:cxn>
                  <a:cxn ang="0">
                    <a:pos x="8" y="0"/>
                  </a:cxn>
                  <a:cxn ang="0">
                    <a:pos x="7" y="2"/>
                  </a:cxn>
                  <a:cxn ang="0">
                    <a:pos x="6" y="3"/>
                  </a:cxn>
                  <a:cxn ang="0">
                    <a:pos x="8" y="3"/>
                  </a:cxn>
                  <a:cxn ang="0">
                    <a:pos x="8" y="5"/>
                  </a:cxn>
                </a:cxnLst>
                <a:rect l="0" t="0" r="r" b="b"/>
                <a:pathLst>
                  <a:path w="8" h="13">
                    <a:moveTo>
                      <a:pt x="8" y="5"/>
                    </a:moveTo>
                    <a:lnTo>
                      <a:pt x="7" y="8"/>
                    </a:lnTo>
                    <a:lnTo>
                      <a:pt x="4" y="11"/>
                    </a:lnTo>
                    <a:lnTo>
                      <a:pt x="2" y="13"/>
                    </a:lnTo>
                    <a:lnTo>
                      <a:pt x="2" y="10"/>
                    </a:lnTo>
                    <a:lnTo>
                      <a:pt x="0" y="10"/>
                    </a:lnTo>
                    <a:lnTo>
                      <a:pt x="0" y="8"/>
                    </a:lnTo>
                    <a:lnTo>
                      <a:pt x="0" y="6"/>
                    </a:lnTo>
                    <a:lnTo>
                      <a:pt x="3" y="5"/>
                    </a:lnTo>
                    <a:lnTo>
                      <a:pt x="3" y="3"/>
                    </a:lnTo>
                    <a:lnTo>
                      <a:pt x="3" y="2"/>
                    </a:lnTo>
                    <a:lnTo>
                      <a:pt x="4" y="2"/>
                    </a:lnTo>
                    <a:lnTo>
                      <a:pt x="7" y="0"/>
                    </a:lnTo>
                    <a:lnTo>
                      <a:pt x="8" y="0"/>
                    </a:lnTo>
                    <a:lnTo>
                      <a:pt x="7" y="2"/>
                    </a:lnTo>
                    <a:lnTo>
                      <a:pt x="6" y="3"/>
                    </a:lnTo>
                    <a:lnTo>
                      <a:pt x="8" y="3"/>
                    </a:lnTo>
                    <a:lnTo>
                      <a:pt x="8" y="5"/>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66" name="Freeform 345"/>
              <p:cNvSpPr>
                <a:spLocks/>
              </p:cNvSpPr>
              <p:nvPr/>
            </p:nvSpPr>
            <p:spPr bwMode="auto">
              <a:xfrm>
                <a:off x="3071732" y="3871232"/>
                <a:ext cx="10263" cy="16329"/>
              </a:xfrm>
              <a:custGeom>
                <a:avLst/>
                <a:gdLst/>
                <a:ahLst/>
                <a:cxnLst>
                  <a:cxn ang="0">
                    <a:pos x="8" y="5"/>
                  </a:cxn>
                  <a:cxn ang="0">
                    <a:pos x="7" y="8"/>
                  </a:cxn>
                  <a:cxn ang="0">
                    <a:pos x="4" y="11"/>
                  </a:cxn>
                  <a:cxn ang="0">
                    <a:pos x="2" y="13"/>
                  </a:cxn>
                  <a:cxn ang="0">
                    <a:pos x="2" y="10"/>
                  </a:cxn>
                  <a:cxn ang="0">
                    <a:pos x="0" y="10"/>
                  </a:cxn>
                  <a:cxn ang="0">
                    <a:pos x="0" y="8"/>
                  </a:cxn>
                  <a:cxn ang="0">
                    <a:pos x="0" y="6"/>
                  </a:cxn>
                  <a:cxn ang="0">
                    <a:pos x="3" y="5"/>
                  </a:cxn>
                  <a:cxn ang="0">
                    <a:pos x="3" y="3"/>
                  </a:cxn>
                  <a:cxn ang="0">
                    <a:pos x="3" y="2"/>
                  </a:cxn>
                  <a:cxn ang="0">
                    <a:pos x="4" y="2"/>
                  </a:cxn>
                  <a:cxn ang="0">
                    <a:pos x="7" y="0"/>
                  </a:cxn>
                  <a:cxn ang="0">
                    <a:pos x="8" y="0"/>
                  </a:cxn>
                  <a:cxn ang="0">
                    <a:pos x="7" y="2"/>
                  </a:cxn>
                  <a:cxn ang="0">
                    <a:pos x="6" y="3"/>
                  </a:cxn>
                  <a:cxn ang="0">
                    <a:pos x="8" y="3"/>
                  </a:cxn>
                  <a:cxn ang="0">
                    <a:pos x="8" y="5"/>
                  </a:cxn>
                </a:cxnLst>
                <a:rect l="0" t="0" r="r" b="b"/>
                <a:pathLst>
                  <a:path w="8" h="13">
                    <a:moveTo>
                      <a:pt x="8" y="5"/>
                    </a:moveTo>
                    <a:lnTo>
                      <a:pt x="7" y="8"/>
                    </a:lnTo>
                    <a:lnTo>
                      <a:pt x="4" y="11"/>
                    </a:lnTo>
                    <a:lnTo>
                      <a:pt x="2" y="13"/>
                    </a:lnTo>
                    <a:lnTo>
                      <a:pt x="2" y="10"/>
                    </a:lnTo>
                    <a:lnTo>
                      <a:pt x="0" y="10"/>
                    </a:lnTo>
                    <a:lnTo>
                      <a:pt x="0" y="8"/>
                    </a:lnTo>
                    <a:lnTo>
                      <a:pt x="0" y="6"/>
                    </a:lnTo>
                    <a:lnTo>
                      <a:pt x="3" y="5"/>
                    </a:lnTo>
                    <a:lnTo>
                      <a:pt x="3" y="3"/>
                    </a:lnTo>
                    <a:lnTo>
                      <a:pt x="3" y="2"/>
                    </a:lnTo>
                    <a:lnTo>
                      <a:pt x="4" y="2"/>
                    </a:lnTo>
                    <a:lnTo>
                      <a:pt x="7" y="0"/>
                    </a:lnTo>
                    <a:lnTo>
                      <a:pt x="8" y="0"/>
                    </a:lnTo>
                    <a:lnTo>
                      <a:pt x="7" y="2"/>
                    </a:lnTo>
                    <a:lnTo>
                      <a:pt x="6" y="3"/>
                    </a:lnTo>
                    <a:lnTo>
                      <a:pt x="8" y="3"/>
                    </a:lnTo>
                    <a:lnTo>
                      <a:pt x="8" y="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67" name="Rectangle 346"/>
              <p:cNvSpPr>
                <a:spLocks noChangeArrowheads="1"/>
              </p:cNvSpPr>
              <p:nvPr/>
            </p:nvSpPr>
            <p:spPr bwMode="auto">
              <a:xfrm>
                <a:off x="3092258" y="3860347"/>
                <a:ext cx="2566" cy="1361"/>
              </a:xfrm>
              <a:prstGeom prst="rect">
                <a:avLst/>
              </a:prstGeom>
              <a:grpFill/>
              <a:ln w="3175">
                <a:solidFill>
                  <a:schemeClr val="bg1">
                    <a:lumMod val="95000"/>
                  </a:schemeClr>
                </a:solidFill>
                <a:miter lim="800000"/>
                <a:headEnd/>
                <a:tailEnd/>
              </a:ln>
            </p:spPr>
            <p:txBody>
              <a:bodyPr lIns="75749" tIns="37874" rIns="75749" bIns="37874"/>
              <a:lstStyle/>
              <a:p>
                <a:endParaRPr lang="en-GB" dirty="0">
                  <a:solidFill>
                    <a:srgbClr val="283E36"/>
                  </a:solidFill>
                </a:endParaRPr>
              </a:p>
            </p:txBody>
          </p:sp>
          <p:sp>
            <p:nvSpPr>
              <p:cNvPr id="368" name="Freeform 347"/>
              <p:cNvSpPr>
                <a:spLocks/>
              </p:cNvSpPr>
              <p:nvPr/>
            </p:nvSpPr>
            <p:spPr bwMode="auto">
              <a:xfrm>
                <a:off x="3085844" y="3869872"/>
                <a:ext cx="3848" cy="1360"/>
              </a:xfrm>
              <a:custGeom>
                <a:avLst/>
                <a:gdLst/>
                <a:ahLst/>
                <a:cxnLst>
                  <a:cxn ang="0">
                    <a:pos x="1" y="0"/>
                  </a:cxn>
                  <a:cxn ang="0">
                    <a:pos x="3" y="0"/>
                  </a:cxn>
                  <a:cxn ang="0">
                    <a:pos x="3" y="1"/>
                  </a:cxn>
                  <a:cxn ang="0">
                    <a:pos x="0" y="1"/>
                  </a:cxn>
                  <a:cxn ang="0">
                    <a:pos x="0" y="0"/>
                  </a:cxn>
                  <a:cxn ang="0">
                    <a:pos x="1" y="0"/>
                  </a:cxn>
                </a:cxnLst>
                <a:rect l="0" t="0" r="r" b="b"/>
                <a:pathLst>
                  <a:path w="3" h="1">
                    <a:moveTo>
                      <a:pt x="1" y="0"/>
                    </a:moveTo>
                    <a:lnTo>
                      <a:pt x="3" y="0"/>
                    </a:lnTo>
                    <a:lnTo>
                      <a:pt x="3" y="1"/>
                    </a:lnTo>
                    <a:lnTo>
                      <a:pt x="0" y="1"/>
                    </a:lnTo>
                    <a:lnTo>
                      <a:pt x="0" y="0"/>
                    </a:lnTo>
                    <a:lnTo>
                      <a:pt x="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69" name="Freeform 348"/>
              <p:cNvSpPr>
                <a:spLocks/>
              </p:cNvSpPr>
              <p:nvPr/>
            </p:nvSpPr>
            <p:spPr bwMode="auto">
              <a:xfrm>
                <a:off x="3085844" y="3869872"/>
                <a:ext cx="3848" cy="1360"/>
              </a:xfrm>
              <a:custGeom>
                <a:avLst/>
                <a:gdLst/>
                <a:ahLst/>
                <a:cxnLst>
                  <a:cxn ang="0">
                    <a:pos x="1" y="0"/>
                  </a:cxn>
                  <a:cxn ang="0">
                    <a:pos x="3" y="0"/>
                  </a:cxn>
                  <a:cxn ang="0">
                    <a:pos x="3" y="1"/>
                  </a:cxn>
                  <a:cxn ang="0">
                    <a:pos x="0" y="1"/>
                  </a:cxn>
                  <a:cxn ang="0">
                    <a:pos x="0" y="0"/>
                  </a:cxn>
                  <a:cxn ang="0">
                    <a:pos x="1" y="0"/>
                  </a:cxn>
                </a:cxnLst>
                <a:rect l="0" t="0" r="r" b="b"/>
                <a:pathLst>
                  <a:path w="3" h="1">
                    <a:moveTo>
                      <a:pt x="1" y="0"/>
                    </a:moveTo>
                    <a:lnTo>
                      <a:pt x="3" y="0"/>
                    </a:lnTo>
                    <a:lnTo>
                      <a:pt x="3" y="1"/>
                    </a:lnTo>
                    <a:lnTo>
                      <a:pt x="0" y="1"/>
                    </a:lnTo>
                    <a:lnTo>
                      <a:pt x="0" y="0"/>
                    </a:lnTo>
                    <a:lnTo>
                      <a:pt x="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70" name="Freeform 349"/>
              <p:cNvSpPr>
                <a:spLocks/>
              </p:cNvSpPr>
              <p:nvPr/>
            </p:nvSpPr>
            <p:spPr bwMode="auto">
              <a:xfrm>
                <a:off x="3908136" y="2562225"/>
                <a:ext cx="16677" cy="16329"/>
              </a:xfrm>
              <a:custGeom>
                <a:avLst/>
                <a:gdLst/>
                <a:ahLst/>
                <a:cxnLst>
                  <a:cxn ang="0">
                    <a:pos x="12" y="0"/>
                  </a:cxn>
                  <a:cxn ang="0">
                    <a:pos x="11" y="0"/>
                  </a:cxn>
                  <a:cxn ang="0">
                    <a:pos x="7" y="2"/>
                  </a:cxn>
                  <a:cxn ang="0">
                    <a:pos x="4" y="3"/>
                  </a:cxn>
                  <a:cxn ang="0">
                    <a:pos x="4" y="5"/>
                  </a:cxn>
                  <a:cxn ang="0">
                    <a:pos x="3" y="5"/>
                  </a:cxn>
                  <a:cxn ang="0">
                    <a:pos x="0" y="5"/>
                  </a:cxn>
                  <a:cxn ang="0">
                    <a:pos x="0" y="6"/>
                  </a:cxn>
                  <a:cxn ang="0">
                    <a:pos x="0" y="8"/>
                  </a:cxn>
                  <a:cxn ang="0">
                    <a:pos x="1" y="9"/>
                  </a:cxn>
                  <a:cxn ang="0">
                    <a:pos x="0" y="11"/>
                  </a:cxn>
                  <a:cxn ang="0">
                    <a:pos x="0" y="13"/>
                  </a:cxn>
                  <a:cxn ang="0">
                    <a:pos x="3" y="11"/>
                  </a:cxn>
                  <a:cxn ang="0">
                    <a:pos x="4" y="11"/>
                  </a:cxn>
                  <a:cxn ang="0">
                    <a:pos x="5" y="9"/>
                  </a:cxn>
                  <a:cxn ang="0">
                    <a:pos x="7" y="9"/>
                  </a:cxn>
                  <a:cxn ang="0">
                    <a:pos x="9" y="8"/>
                  </a:cxn>
                  <a:cxn ang="0">
                    <a:pos x="9" y="6"/>
                  </a:cxn>
                  <a:cxn ang="0">
                    <a:pos x="9" y="5"/>
                  </a:cxn>
                  <a:cxn ang="0">
                    <a:pos x="12" y="5"/>
                  </a:cxn>
                  <a:cxn ang="0">
                    <a:pos x="13" y="5"/>
                  </a:cxn>
                  <a:cxn ang="0">
                    <a:pos x="12" y="5"/>
                  </a:cxn>
                  <a:cxn ang="0">
                    <a:pos x="11" y="3"/>
                  </a:cxn>
                  <a:cxn ang="0">
                    <a:pos x="12" y="0"/>
                  </a:cxn>
                </a:cxnLst>
                <a:rect l="0" t="0" r="r" b="b"/>
                <a:pathLst>
                  <a:path w="13" h="13">
                    <a:moveTo>
                      <a:pt x="12" y="0"/>
                    </a:moveTo>
                    <a:lnTo>
                      <a:pt x="11" y="0"/>
                    </a:lnTo>
                    <a:lnTo>
                      <a:pt x="7" y="2"/>
                    </a:lnTo>
                    <a:lnTo>
                      <a:pt x="4" y="3"/>
                    </a:lnTo>
                    <a:lnTo>
                      <a:pt x="4" y="5"/>
                    </a:lnTo>
                    <a:lnTo>
                      <a:pt x="3" y="5"/>
                    </a:lnTo>
                    <a:lnTo>
                      <a:pt x="0" y="5"/>
                    </a:lnTo>
                    <a:lnTo>
                      <a:pt x="0" y="6"/>
                    </a:lnTo>
                    <a:lnTo>
                      <a:pt x="0" y="8"/>
                    </a:lnTo>
                    <a:lnTo>
                      <a:pt x="1" y="9"/>
                    </a:lnTo>
                    <a:lnTo>
                      <a:pt x="0" y="11"/>
                    </a:lnTo>
                    <a:lnTo>
                      <a:pt x="0" y="13"/>
                    </a:lnTo>
                    <a:lnTo>
                      <a:pt x="3" y="11"/>
                    </a:lnTo>
                    <a:lnTo>
                      <a:pt x="4" y="11"/>
                    </a:lnTo>
                    <a:lnTo>
                      <a:pt x="5" y="9"/>
                    </a:lnTo>
                    <a:lnTo>
                      <a:pt x="7" y="9"/>
                    </a:lnTo>
                    <a:lnTo>
                      <a:pt x="9" y="8"/>
                    </a:lnTo>
                    <a:lnTo>
                      <a:pt x="9" y="6"/>
                    </a:lnTo>
                    <a:lnTo>
                      <a:pt x="9" y="5"/>
                    </a:lnTo>
                    <a:lnTo>
                      <a:pt x="12" y="5"/>
                    </a:lnTo>
                    <a:lnTo>
                      <a:pt x="13" y="5"/>
                    </a:lnTo>
                    <a:lnTo>
                      <a:pt x="12" y="5"/>
                    </a:lnTo>
                    <a:lnTo>
                      <a:pt x="11" y="3"/>
                    </a:lnTo>
                    <a:lnTo>
                      <a:pt x="12"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71" name="Freeform 350"/>
              <p:cNvSpPr>
                <a:spLocks/>
              </p:cNvSpPr>
              <p:nvPr/>
            </p:nvSpPr>
            <p:spPr bwMode="auto">
              <a:xfrm>
                <a:off x="3908136" y="2562225"/>
                <a:ext cx="16677" cy="16329"/>
              </a:xfrm>
              <a:custGeom>
                <a:avLst/>
                <a:gdLst/>
                <a:ahLst/>
                <a:cxnLst>
                  <a:cxn ang="0">
                    <a:pos x="12" y="0"/>
                  </a:cxn>
                  <a:cxn ang="0">
                    <a:pos x="11" y="0"/>
                  </a:cxn>
                  <a:cxn ang="0">
                    <a:pos x="7" y="2"/>
                  </a:cxn>
                  <a:cxn ang="0">
                    <a:pos x="4" y="3"/>
                  </a:cxn>
                  <a:cxn ang="0">
                    <a:pos x="4" y="5"/>
                  </a:cxn>
                  <a:cxn ang="0">
                    <a:pos x="3" y="5"/>
                  </a:cxn>
                  <a:cxn ang="0">
                    <a:pos x="0" y="5"/>
                  </a:cxn>
                  <a:cxn ang="0">
                    <a:pos x="0" y="6"/>
                  </a:cxn>
                  <a:cxn ang="0">
                    <a:pos x="0" y="8"/>
                  </a:cxn>
                  <a:cxn ang="0">
                    <a:pos x="1" y="9"/>
                  </a:cxn>
                  <a:cxn ang="0">
                    <a:pos x="0" y="11"/>
                  </a:cxn>
                  <a:cxn ang="0">
                    <a:pos x="0" y="13"/>
                  </a:cxn>
                  <a:cxn ang="0">
                    <a:pos x="3" y="11"/>
                  </a:cxn>
                  <a:cxn ang="0">
                    <a:pos x="4" y="11"/>
                  </a:cxn>
                  <a:cxn ang="0">
                    <a:pos x="5" y="9"/>
                  </a:cxn>
                  <a:cxn ang="0">
                    <a:pos x="7" y="9"/>
                  </a:cxn>
                  <a:cxn ang="0">
                    <a:pos x="9" y="8"/>
                  </a:cxn>
                  <a:cxn ang="0">
                    <a:pos x="9" y="6"/>
                  </a:cxn>
                  <a:cxn ang="0">
                    <a:pos x="9" y="5"/>
                  </a:cxn>
                  <a:cxn ang="0">
                    <a:pos x="12" y="5"/>
                  </a:cxn>
                  <a:cxn ang="0">
                    <a:pos x="13" y="5"/>
                  </a:cxn>
                  <a:cxn ang="0">
                    <a:pos x="12" y="5"/>
                  </a:cxn>
                  <a:cxn ang="0">
                    <a:pos x="11" y="3"/>
                  </a:cxn>
                  <a:cxn ang="0">
                    <a:pos x="12" y="0"/>
                  </a:cxn>
                </a:cxnLst>
                <a:rect l="0" t="0" r="r" b="b"/>
                <a:pathLst>
                  <a:path w="13" h="13">
                    <a:moveTo>
                      <a:pt x="12" y="0"/>
                    </a:moveTo>
                    <a:lnTo>
                      <a:pt x="11" y="0"/>
                    </a:lnTo>
                    <a:lnTo>
                      <a:pt x="7" y="2"/>
                    </a:lnTo>
                    <a:lnTo>
                      <a:pt x="4" y="3"/>
                    </a:lnTo>
                    <a:lnTo>
                      <a:pt x="4" y="5"/>
                    </a:lnTo>
                    <a:lnTo>
                      <a:pt x="3" y="5"/>
                    </a:lnTo>
                    <a:lnTo>
                      <a:pt x="0" y="5"/>
                    </a:lnTo>
                    <a:lnTo>
                      <a:pt x="0" y="6"/>
                    </a:lnTo>
                    <a:lnTo>
                      <a:pt x="0" y="8"/>
                    </a:lnTo>
                    <a:lnTo>
                      <a:pt x="1" y="9"/>
                    </a:lnTo>
                    <a:lnTo>
                      <a:pt x="0" y="11"/>
                    </a:lnTo>
                    <a:lnTo>
                      <a:pt x="0" y="13"/>
                    </a:lnTo>
                    <a:lnTo>
                      <a:pt x="3" y="11"/>
                    </a:lnTo>
                    <a:lnTo>
                      <a:pt x="4" y="11"/>
                    </a:lnTo>
                    <a:lnTo>
                      <a:pt x="5" y="9"/>
                    </a:lnTo>
                    <a:lnTo>
                      <a:pt x="7" y="9"/>
                    </a:lnTo>
                    <a:lnTo>
                      <a:pt x="9" y="8"/>
                    </a:lnTo>
                    <a:lnTo>
                      <a:pt x="9" y="6"/>
                    </a:lnTo>
                    <a:lnTo>
                      <a:pt x="9" y="5"/>
                    </a:lnTo>
                    <a:lnTo>
                      <a:pt x="12" y="5"/>
                    </a:lnTo>
                    <a:lnTo>
                      <a:pt x="13" y="5"/>
                    </a:lnTo>
                    <a:lnTo>
                      <a:pt x="12" y="5"/>
                    </a:lnTo>
                    <a:lnTo>
                      <a:pt x="11" y="3"/>
                    </a:lnTo>
                    <a:lnTo>
                      <a:pt x="12"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72" name="Freeform 351"/>
              <p:cNvSpPr>
                <a:spLocks/>
              </p:cNvSpPr>
              <p:nvPr/>
            </p:nvSpPr>
            <p:spPr bwMode="auto">
              <a:xfrm>
                <a:off x="3899157" y="2581276"/>
                <a:ext cx="8979" cy="2721"/>
              </a:xfrm>
              <a:custGeom>
                <a:avLst/>
                <a:gdLst/>
                <a:ahLst/>
                <a:cxnLst>
                  <a:cxn ang="0">
                    <a:pos x="6" y="2"/>
                  </a:cxn>
                  <a:cxn ang="0">
                    <a:pos x="7" y="0"/>
                  </a:cxn>
                  <a:cxn ang="0">
                    <a:pos x="4" y="0"/>
                  </a:cxn>
                  <a:cxn ang="0">
                    <a:pos x="0" y="0"/>
                  </a:cxn>
                  <a:cxn ang="0">
                    <a:pos x="0" y="2"/>
                  </a:cxn>
                  <a:cxn ang="0">
                    <a:pos x="2" y="3"/>
                  </a:cxn>
                  <a:cxn ang="0">
                    <a:pos x="6" y="3"/>
                  </a:cxn>
                  <a:cxn ang="0">
                    <a:pos x="6" y="2"/>
                  </a:cxn>
                </a:cxnLst>
                <a:rect l="0" t="0" r="r" b="b"/>
                <a:pathLst>
                  <a:path w="7" h="3">
                    <a:moveTo>
                      <a:pt x="6" y="2"/>
                    </a:moveTo>
                    <a:lnTo>
                      <a:pt x="7" y="0"/>
                    </a:lnTo>
                    <a:lnTo>
                      <a:pt x="4" y="0"/>
                    </a:lnTo>
                    <a:lnTo>
                      <a:pt x="0" y="0"/>
                    </a:lnTo>
                    <a:lnTo>
                      <a:pt x="0" y="2"/>
                    </a:lnTo>
                    <a:lnTo>
                      <a:pt x="2" y="3"/>
                    </a:lnTo>
                    <a:lnTo>
                      <a:pt x="6" y="3"/>
                    </a:lnTo>
                    <a:lnTo>
                      <a:pt x="6"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73" name="Freeform 352"/>
              <p:cNvSpPr>
                <a:spLocks/>
              </p:cNvSpPr>
              <p:nvPr/>
            </p:nvSpPr>
            <p:spPr bwMode="auto">
              <a:xfrm>
                <a:off x="3899157" y="2581276"/>
                <a:ext cx="8979" cy="2721"/>
              </a:xfrm>
              <a:custGeom>
                <a:avLst/>
                <a:gdLst/>
                <a:ahLst/>
                <a:cxnLst>
                  <a:cxn ang="0">
                    <a:pos x="6" y="2"/>
                  </a:cxn>
                  <a:cxn ang="0">
                    <a:pos x="7" y="0"/>
                  </a:cxn>
                  <a:cxn ang="0">
                    <a:pos x="4" y="0"/>
                  </a:cxn>
                  <a:cxn ang="0">
                    <a:pos x="0" y="0"/>
                  </a:cxn>
                  <a:cxn ang="0">
                    <a:pos x="0" y="2"/>
                  </a:cxn>
                  <a:cxn ang="0">
                    <a:pos x="2" y="3"/>
                  </a:cxn>
                  <a:cxn ang="0">
                    <a:pos x="6" y="3"/>
                  </a:cxn>
                  <a:cxn ang="0">
                    <a:pos x="6" y="2"/>
                  </a:cxn>
                </a:cxnLst>
                <a:rect l="0" t="0" r="r" b="b"/>
                <a:pathLst>
                  <a:path w="7" h="3">
                    <a:moveTo>
                      <a:pt x="6" y="2"/>
                    </a:moveTo>
                    <a:lnTo>
                      <a:pt x="7" y="0"/>
                    </a:lnTo>
                    <a:lnTo>
                      <a:pt x="4" y="0"/>
                    </a:lnTo>
                    <a:lnTo>
                      <a:pt x="0" y="0"/>
                    </a:lnTo>
                    <a:lnTo>
                      <a:pt x="0" y="2"/>
                    </a:lnTo>
                    <a:lnTo>
                      <a:pt x="2" y="3"/>
                    </a:lnTo>
                    <a:lnTo>
                      <a:pt x="6" y="3"/>
                    </a:lnTo>
                    <a:lnTo>
                      <a:pt x="6"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74" name="Freeform 353"/>
              <p:cNvSpPr>
                <a:spLocks/>
              </p:cNvSpPr>
              <p:nvPr/>
            </p:nvSpPr>
            <p:spPr bwMode="auto">
              <a:xfrm>
                <a:off x="3976127" y="2554061"/>
                <a:ext cx="3848" cy="1361"/>
              </a:xfrm>
              <a:custGeom>
                <a:avLst/>
                <a:gdLst/>
                <a:ahLst/>
                <a:cxnLst>
                  <a:cxn ang="0">
                    <a:pos x="3" y="2"/>
                  </a:cxn>
                  <a:cxn ang="0">
                    <a:pos x="3" y="0"/>
                  </a:cxn>
                  <a:cxn ang="0">
                    <a:pos x="2" y="0"/>
                  </a:cxn>
                  <a:cxn ang="0">
                    <a:pos x="0" y="0"/>
                  </a:cxn>
                  <a:cxn ang="0">
                    <a:pos x="0" y="2"/>
                  </a:cxn>
                  <a:cxn ang="0">
                    <a:pos x="2" y="2"/>
                  </a:cxn>
                  <a:cxn ang="0">
                    <a:pos x="3" y="2"/>
                  </a:cxn>
                </a:cxnLst>
                <a:rect l="0" t="0" r="r" b="b"/>
                <a:pathLst>
                  <a:path w="3" h="2">
                    <a:moveTo>
                      <a:pt x="3" y="2"/>
                    </a:moveTo>
                    <a:lnTo>
                      <a:pt x="3" y="0"/>
                    </a:lnTo>
                    <a:lnTo>
                      <a:pt x="2" y="0"/>
                    </a:lnTo>
                    <a:lnTo>
                      <a:pt x="0" y="0"/>
                    </a:lnTo>
                    <a:lnTo>
                      <a:pt x="0" y="2"/>
                    </a:lnTo>
                    <a:lnTo>
                      <a:pt x="2" y="2"/>
                    </a:lnTo>
                    <a:lnTo>
                      <a:pt x="3"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75" name="Freeform 354"/>
              <p:cNvSpPr>
                <a:spLocks/>
              </p:cNvSpPr>
              <p:nvPr/>
            </p:nvSpPr>
            <p:spPr bwMode="auto">
              <a:xfrm>
                <a:off x="3976127" y="2554061"/>
                <a:ext cx="3848" cy="1361"/>
              </a:xfrm>
              <a:custGeom>
                <a:avLst/>
                <a:gdLst/>
                <a:ahLst/>
                <a:cxnLst>
                  <a:cxn ang="0">
                    <a:pos x="3" y="2"/>
                  </a:cxn>
                  <a:cxn ang="0">
                    <a:pos x="3" y="0"/>
                  </a:cxn>
                  <a:cxn ang="0">
                    <a:pos x="2" y="0"/>
                  </a:cxn>
                  <a:cxn ang="0">
                    <a:pos x="0" y="0"/>
                  </a:cxn>
                  <a:cxn ang="0">
                    <a:pos x="0" y="2"/>
                  </a:cxn>
                  <a:cxn ang="0">
                    <a:pos x="2" y="2"/>
                  </a:cxn>
                  <a:cxn ang="0">
                    <a:pos x="3" y="2"/>
                  </a:cxn>
                </a:cxnLst>
                <a:rect l="0" t="0" r="r" b="b"/>
                <a:pathLst>
                  <a:path w="3" h="2">
                    <a:moveTo>
                      <a:pt x="3" y="2"/>
                    </a:moveTo>
                    <a:lnTo>
                      <a:pt x="3" y="0"/>
                    </a:lnTo>
                    <a:lnTo>
                      <a:pt x="2" y="0"/>
                    </a:lnTo>
                    <a:lnTo>
                      <a:pt x="0" y="0"/>
                    </a:lnTo>
                    <a:lnTo>
                      <a:pt x="0" y="2"/>
                    </a:lnTo>
                    <a:lnTo>
                      <a:pt x="2" y="2"/>
                    </a:lnTo>
                    <a:lnTo>
                      <a:pt x="3"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76" name="Freeform 355"/>
              <p:cNvSpPr>
                <a:spLocks/>
              </p:cNvSpPr>
              <p:nvPr/>
            </p:nvSpPr>
            <p:spPr bwMode="auto">
              <a:xfrm>
                <a:off x="3924814" y="2559504"/>
                <a:ext cx="148808" cy="194583"/>
              </a:xfrm>
              <a:custGeom>
                <a:avLst/>
                <a:gdLst/>
                <a:ahLst/>
                <a:cxnLst>
                  <a:cxn ang="0">
                    <a:pos x="61" y="143"/>
                  </a:cxn>
                  <a:cxn ang="0">
                    <a:pos x="72" y="140"/>
                  </a:cxn>
                  <a:cxn ang="0">
                    <a:pos x="79" y="140"/>
                  </a:cxn>
                  <a:cxn ang="0">
                    <a:pos x="108" y="137"/>
                  </a:cxn>
                  <a:cxn ang="0">
                    <a:pos x="104" y="130"/>
                  </a:cxn>
                  <a:cxn ang="0">
                    <a:pos x="105" y="124"/>
                  </a:cxn>
                  <a:cxn ang="0">
                    <a:pos x="112" y="121"/>
                  </a:cxn>
                  <a:cxn ang="0">
                    <a:pos x="119" y="111"/>
                  </a:cxn>
                  <a:cxn ang="0">
                    <a:pos x="111" y="100"/>
                  </a:cxn>
                  <a:cxn ang="0">
                    <a:pos x="95" y="104"/>
                  </a:cxn>
                  <a:cxn ang="0">
                    <a:pos x="99" y="96"/>
                  </a:cxn>
                  <a:cxn ang="0">
                    <a:pos x="88" y="88"/>
                  </a:cxn>
                  <a:cxn ang="0">
                    <a:pos x="95" y="86"/>
                  </a:cxn>
                  <a:cxn ang="0">
                    <a:pos x="85" y="75"/>
                  </a:cxn>
                  <a:cxn ang="0">
                    <a:pos x="75" y="69"/>
                  </a:cxn>
                  <a:cxn ang="0">
                    <a:pos x="67" y="53"/>
                  </a:cxn>
                  <a:cxn ang="0">
                    <a:pos x="48" y="47"/>
                  </a:cxn>
                  <a:cxn ang="0">
                    <a:pos x="48" y="44"/>
                  </a:cxn>
                  <a:cxn ang="0">
                    <a:pos x="48" y="39"/>
                  </a:cxn>
                  <a:cxn ang="0">
                    <a:pos x="59" y="31"/>
                  </a:cxn>
                  <a:cxn ang="0">
                    <a:pos x="65" y="19"/>
                  </a:cxn>
                  <a:cxn ang="0">
                    <a:pos x="47" y="17"/>
                  </a:cxn>
                  <a:cxn ang="0">
                    <a:pos x="31" y="19"/>
                  </a:cxn>
                  <a:cxn ang="0">
                    <a:pos x="35" y="16"/>
                  </a:cxn>
                  <a:cxn ang="0">
                    <a:pos x="39" y="9"/>
                  </a:cxn>
                  <a:cxn ang="0">
                    <a:pos x="39" y="1"/>
                  </a:cxn>
                  <a:cxn ang="0">
                    <a:pos x="19" y="1"/>
                  </a:cxn>
                  <a:cxn ang="0">
                    <a:pos x="11" y="11"/>
                  </a:cxn>
                  <a:cxn ang="0">
                    <a:pos x="8" y="20"/>
                  </a:cxn>
                  <a:cxn ang="0">
                    <a:pos x="10" y="23"/>
                  </a:cxn>
                  <a:cxn ang="0">
                    <a:pos x="8" y="28"/>
                  </a:cxn>
                  <a:cxn ang="0">
                    <a:pos x="6" y="33"/>
                  </a:cxn>
                  <a:cxn ang="0">
                    <a:pos x="7" y="39"/>
                  </a:cxn>
                  <a:cxn ang="0">
                    <a:pos x="10" y="42"/>
                  </a:cxn>
                  <a:cxn ang="0">
                    <a:pos x="8" y="50"/>
                  </a:cxn>
                  <a:cxn ang="0">
                    <a:pos x="6" y="60"/>
                  </a:cxn>
                  <a:cxn ang="0">
                    <a:pos x="12" y="49"/>
                  </a:cxn>
                  <a:cxn ang="0">
                    <a:pos x="14" y="50"/>
                  </a:cxn>
                  <a:cxn ang="0">
                    <a:pos x="19" y="49"/>
                  </a:cxn>
                  <a:cxn ang="0">
                    <a:pos x="20" y="49"/>
                  </a:cxn>
                  <a:cxn ang="0">
                    <a:pos x="23" y="56"/>
                  </a:cxn>
                  <a:cxn ang="0">
                    <a:pos x="18" y="66"/>
                  </a:cxn>
                  <a:cxn ang="0">
                    <a:pos x="19" y="67"/>
                  </a:cxn>
                  <a:cxn ang="0">
                    <a:pos x="27" y="67"/>
                  </a:cxn>
                  <a:cxn ang="0">
                    <a:pos x="47" y="66"/>
                  </a:cxn>
                  <a:cxn ang="0">
                    <a:pos x="37" y="74"/>
                  </a:cxn>
                  <a:cxn ang="0">
                    <a:pos x="44" y="82"/>
                  </a:cxn>
                  <a:cxn ang="0">
                    <a:pos x="49" y="83"/>
                  </a:cxn>
                  <a:cxn ang="0">
                    <a:pos x="47" y="91"/>
                  </a:cxn>
                  <a:cxn ang="0">
                    <a:pos x="36" y="94"/>
                  </a:cxn>
                  <a:cxn ang="0">
                    <a:pos x="28" y="102"/>
                  </a:cxn>
                  <a:cxn ang="0">
                    <a:pos x="33" y="108"/>
                  </a:cxn>
                  <a:cxn ang="0">
                    <a:pos x="15" y="122"/>
                  </a:cxn>
                  <a:cxn ang="0">
                    <a:pos x="23" y="122"/>
                  </a:cxn>
                  <a:cxn ang="0">
                    <a:pos x="32" y="126"/>
                  </a:cxn>
                  <a:cxn ang="0">
                    <a:pos x="44" y="129"/>
                  </a:cxn>
                  <a:cxn ang="0">
                    <a:pos x="55" y="124"/>
                  </a:cxn>
                  <a:cxn ang="0">
                    <a:pos x="44" y="132"/>
                  </a:cxn>
                  <a:cxn ang="0">
                    <a:pos x="26" y="140"/>
                  </a:cxn>
                  <a:cxn ang="0">
                    <a:pos x="10" y="152"/>
                  </a:cxn>
                  <a:cxn ang="0">
                    <a:pos x="16" y="152"/>
                  </a:cxn>
                  <a:cxn ang="0">
                    <a:pos x="36" y="149"/>
                  </a:cxn>
                  <a:cxn ang="0">
                    <a:pos x="44" y="143"/>
                  </a:cxn>
                </a:cxnLst>
                <a:rect l="0" t="0" r="r" b="b"/>
                <a:pathLst>
                  <a:path w="119" h="154">
                    <a:moveTo>
                      <a:pt x="55" y="144"/>
                    </a:moveTo>
                    <a:lnTo>
                      <a:pt x="56" y="144"/>
                    </a:lnTo>
                    <a:lnTo>
                      <a:pt x="56" y="143"/>
                    </a:lnTo>
                    <a:lnTo>
                      <a:pt x="59" y="143"/>
                    </a:lnTo>
                    <a:lnTo>
                      <a:pt x="61" y="143"/>
                    </a:lnTo>
                    <a:lnTo>
                      <a:pt x="63" y="143"/>
                    </a:lnTo>
                    <a:lnTo>
                      <a:pt x="63" y="141"/>
                    </a:lnTo>
                    <a:lnTo>
                      <a:pt x="69" y="141"/>
                    </a:lnTo>
                    <a:lnTo>
                      <a:pt x="71" y="141"/>
                    </a:lnTo>
                    <a:lnTo>
                      <a:pt x="72" y="140"/>
                    </a:lnTo>
                    <a:lnTo>
                      <a:pt x="72" y="138"/>
                    </a:lnTo>
                    <a:lnTo>
                      <a:pt x="75" y="138"/>
                    </a:lnTo>
                    <a:lnTo>
                      <a:pt x="76" y="140"/>
                    </a:lnTo>
                    <a:lnTo>
                      <a:pt x="79" y="138"/>
                    </a:lnTo>
                    <a:lnTo>
                      <a:pt x="79" y="140"/>
                    </a:lnTo>
                    <a:lnTo>
                      <a:pt x="80" y="140"/>
                    </a:lnTo>
                    <a:lnTo>
                      <a:pt x="91" y="140"/>
                    </a:lnTo>
                    <a:lnTo>
                      <a:pt x="93" y="140"/>
                    </a:lnTo>
                    <a:lnTo>
                      <a:pt x="107" y="137"/>
                    </a:lnTo>
                    <a:lnTo>
                      <a:pt x="108" y="137"/>
                    </a:lnTo>
                    <a:lnTo>
                      <a:pt x="113" y="133"/>
                    </a:lnTo>
                    <a:lnTo>
                      <a:pt x="115" y="130"/>
                    </a:lnTo>
                    <a:lnTo>
                      <a:pt x="113" y="130"/>
                    </a:lnTo>
                    <a:lnTo>
                      <a:pt x="107" y="130"/>
                    </a:lnTo>
                    <a:lnTo>
                      <a:pt x="104" y="130"/>
                    </a:lnTo>
                    <a:lnTo>
                      <a:pt x="103" y="129"/>
                    </a:lnTo>
                    <a:lnTo>
                      <a:pt x="101" y="127"/>
                    </a:lnTo>
                    <a:lnTo>
                      <a:pt x="105" y="126"/>
                    </a:lnTo>
                    <a:lnTo>
                      <a:pt x="107" y="124"/>
                    </a:lnTo>
                    <a:lnTo>
                      <a:pt x="105" y="124"/>
                    </a:lnTo>
                    <a:lnTo>
                      <a:pt x="104" y="122"/>
                    </a:lnTo>
                    <a:lnTo>
                      <a:pt x="107" y="122"/>
                    </a:lnTo>
                    <a:lnTo>
                      <a:pt x="108" y="121"/>
                    </a:lnTo>
                    <a:lnTo>
                      <a:pt x="109" y="122"/>
                    </a:lnTo>
                    <a:lnTo>
                      <a:pt x="112" y="121"/>
                    </a:lnTo>
                    <a:lnTo>
                      <a:pt x="112" y="119"/>
                    </a:lnTo>
                    <a:lnTo>
                      <a:pt x="113" y="119"/>
                    </a:lnTo>
                    <a:lnTo>
                      <a:pt x="115" y="118"/>
                    </a:lnTo>
                    <a:lnTo>
                      <a:pt x="117" y="116"/>
                    </a:lnTo>
                    <a:lnTo>
                      <a:pt x="119" y="111"/>
                    </a:lnTo>
                    <a:lnTo>
                      <a:pt x="119" y="108"/>
                    </a:lnTo>
                    <a:lnTo>
                      <a:pt x="117" y="105"/>
                    </a:lnTo>
                    <a:lnTo>
                      <a:pt x="116" y="104"/>
                    </a:lnTo>
                    <a:lnTo>
                      <a:pt x="113" y="102"/>
                    </a:lnTo>
                    <a:lnTo>
                      <a:pt x="111" y="100"/>
                    </a:lnTo>
                    <a:lnTo>
                      <a:pt x="107" y="100"/>
                    </a:lnTo>
                    <a:lnTo>
                      <a:pt x="101" y="102"/>
                    </a:lnTo>
                    <a:lnTo>
                      <a:pt x="99" y="105"/>
                    </a:lnTo>
                    <a:lnTo>
                      <a:pt x="97" y="104"/>
                    </a:lnTo>
                    <a:lnTo>
                      <a:pt x="95" y="104"/>
                    </a:lnTo>
                    <a:lnTo>
                      <a:pt x="93" y="104"/>
                    </a:lnTo>
                    <a:lnTo>
                      <a:pt x="95" y="102"/>
                    </a:lnTo>
                    <a:lnTo>
                      <a:pt x="97" y="99"/>
                    </a:lnTo>
                    <a:lnTo>
                      <a:pt x="99" y="97"/>
                    </a:lnTo>
                    <a:lnTo>
                      <a:pt x="99" y="96"/>
                    </a:lnTo>
                    <a:lnTo>
                      <a:pt x="96" y="93"/>
                    </a:lnTo>
                    <a:lnTo>
                      <a:pt x="93" y="93"/>
                    </a:lnTo>
                    <a:lnTo>
                      <a:pt x="93" y="91"/>
                    </a:lnTo>
                    <a:lnTo>
                      <a:pt x="92" y="91"/>
                    </a:lnTo>
                    <a:lnTo>
                      <a:pt x="88" y="88"/>
                    </a:lnTo>
                    <a:lnTo>
                      <a:pt x="89" y="88"/>
                    </a:lnTo>
                    <a:lnTo>
                      <a:pt x="92" y="89"/>
                    </a:lnTo>
                    <a:lnTo>
                      <a:pt x="95" y="89"/>
                    </a:lnTo>
                    <a:lnTo>
                      <a:pt x="96" y="89"/>
                    </a:lnTo>
                    <a:lnTo>
                      <a:pt x="95" y="86"/>
                    </a:lnTo>
                    <a:lnTo>
                      <a:pt x="93" y="85"/>
                    </a:lnTo>
                    <a:lnTo>
                      <a:pt x="91" y="83"/>
                    </a:lnTo>
                    <a:lnTo>
                      <a:pt x="89" y="80"/>
                    </a:lnTo>
                    <a:lnTo>
                      <a:pt x="88" y="78"/>
                    </a:lnTo>
                    <a:lnTo>
                      <a:pt x="85" y="75"/>
                    </a:lnTo>
                    <a:lnTo>
                      <a:pt x="84" y="74"/>
                    </a:lnTo>
                    <a:lnTo>
                      <a:pt x="80" y="72"/>
                    </a:lnTo>
                    <a:lnTo>
                      <a:pt x="76" y="72"/>
                    </a:lnTo>
                    <a:lnTo>
                      <a:pt x="76" y="71"/>
                    </a:lnTo>
                    <a:lnTo>
                      <a:pt x="75" y="69"/>
                    </a:lnTo>
                    <a:lnTo>
                      <a:pt x="72" y="67"/>
                    </a:lnTo>
                    <a:lnTo>
                      <a:pt x="71" y="64"/>
                    </a:lnTo>
                    <a:lnTo>
                      <a:pt x="69" y="63"/>
                    </a:lnTo>
                    <a:lnTo>
                      <a:pt x="69" y="55"/>
                    </a:lnTo>
                    <a:lnTo>
                      <a:pt x="67" y="53"/>
                    </a:lnTo>
                    <a:lnTo>
                      <a:pt x="64" y="52"/>
                    </a:lnTo>
                    <a:lnTo>
                      <a:pt x="61" y="50"/>
                    </a:lnTo>
                    <a:lnTo>
                      <a:pt x="53" y="47"/>
                    </a:lnTo>
                    <a:lnTo>
                      <a:pt x="52" y="47"/>
                    </a:lnTo>
                    <a:lnTo>
                      <a:pt x="48" y="47"/>
                    </a:lnTo>
                    <a:lnTo>
                      <a:pt x="44" y="47"/>
                    </a:lnTo>
                    <a:lnTo>
                      <a:pt x="43" y="47"/>
                    </a:lnTo>
                    <a:lnTo>
                      <a:pt x="44" y="45"/>
                    </a:lnTo>
                    <a:lnTo>
                      <a:pt x="45" y="44"/>
                    </a:lnTo>
                    <a:lnTo>
                      <a:pt x="48" y="44"/>
                    </a:lnTo>
                    <a:lnTo>
                      <a:pt x="51" y="44"/>
                    </a:lnTo>
                    <a:lnTo>
                      <a:pt x="53" y="42"/>
                    </a:lnTo>
                    <a:lnTo>
                      <a:pt x="51" y="41"/>
                    </a:lnTo>
                    <a:lnTo>
                      <a:pt x="49" y="39"/>
                    </a:lnTo>
                    <a:lnTo>
                      <a:pt x="48" y="39"/>
                    </a:lnTo>
                    <a:lnTo>
                      <a:pt x="51" y="39"/>
                    </a:lnTo>
                    <a:lnTo>
                      <a:pt x="52" y="38"/>
                    </a:lnTo>
                    <a:lnTo>
                      <a:pt x="55" y="36"/>
                    </a:lnTo>
                    <a:lnTo>
                      <a:pt x="55" y="34"/>
                    </a:lnTo>
                    <a:lnTo>
                      <a:pt x="59" y="31"/>
                    </a:lnTo>
                    <a:lnTo>
                      <a:pt x="59" y="30"/>
                    </a:lnTo>
                    <a:lnTo>
                      <a:pt x="60" y="28"/>
                    </a:lnTo>
                    <a:lnTo>
                      <a:pt x="61" y="25"/>
                    </a:lnTo>
                    <a:lnTo>
                      <a:pt x="65" y="22"/>
                    </a:lnTo>
                    <a:lnTo>
                      <a:pt x="65" y="19"/>
                    </a:lnTo>
                    <a:lnTo>
                      <a:pt x="64" y="17"/>
                    </a:lnTo>
                    <a:lnTo>
                      <a:pt x="59" y="17"/>
                    </a:lnTo>
                    <a:lnTo>
                      <a:pt x="56" y="17"/>
                    </a:lnTo>
                    <a:lnTo>
                      <a:pt x="49" y="17"/>
                    </a:lnTo>
                    <a:lnTo>
                      <a:pt x="47" y="17"/>
                    </a:lnTo>
                    <a:lnTo>
                      <a:pt x="43" y="17"/>
                    </a:lnTo>
                    <a:lnTo>
                      <a:pt x="33" y="19"/>
                    </a:lnTo>
                    <a:lnTo>
                      <a:pt x="31" y="20"/>
                    </a:lnTo>
                    <a:lnTo>
                      <a:pt x="30" y="19"/>
                    </a:lnTo>
                    <a:lnTo>
                      <a:pt x="31" y="19"/>
                    </a:lnTo>
                    <a:lnTo>
                      <a:pt x="31" y="17"/>
                    </a:lnTo>
                    <a:lnTo>
                      <a:pt x="28" y="19"/>
                    </a:lnTo>
                    <a:lnTo>
                      <a:pt x="28" y="17"/>
                    </a:lnTo>
                    <a:lnTo>
                      <a:pt x="32" y="17"/>
                    </a:lnTo>
                    <a:lnTo>
                      <a:pt x="35" y="16"/>
                    </a:lnTo>
                    <a:lnTo>
                      <a:pt x="30" y="14"/>
                    </a:lnTo>
                    <a:lnTo>
                      <a:pt x="31" y="12"/>
                    </a:lnTo>
                    <a:lnTo>
                      <a:pt x="31" y="14"/>
                    </a:lnTo>
                    <a:lnTo>
                      <a:pt x="33" y="11"/>
                    </a:lnTo>
                    <a:lnTo>
                      <a:pt x="39" y="9"/>
                    </a:lnTo>
                    <a:lnTo>
                      <a:pt x="41" y="6"/>
                    </a:lnTo>
                    <a:lnTo>
                      <a:pt x="44" y="5"/>
                    </a:lnTo>
                    <a:lnTo>
                      <a:pt x="45" y="1"/>
                    </a:lnTo>
                    <a:lnTo>
                      <a:pt x="43" y="0"/>
                    </a:lnTo>
                    <a:lnTo>
                      <a:pt x="39" y="1"/>
                    </a:lnTo>
                    <a:lnTo>
                      <a:pt x="35" y="1"/>
                    </a:lnTo>
                    <a:lnTo>
                      <a:pt x="32" y="1"/>
                    </a:lnTo>
                    <a:lnTo>
                      <a:pt x="27" y="1"/>
                    </a:lnTo>
                    <a:lnTo>
                      <a:pt x="22" y="1"/>
                    </a:lnTo>
                    <a:lnTo>
                      <a:pt x="19" y="1"/>
                    </a:lnTo>
                    <a:lnTo>
                      <a:pt x="16" y="5"/>
                    </a:lnTo>
                    <a:lnTo>
                      <a:pt x="15" y="8"/>
                    </a:lnTo>
                    <a:lnTo>
                      <a:pt x="12" y="8"/>
                    </a:lnTo>
                    <a:lnTo>
                      <a:pt x="12" y="9"/>
                    </a:lnTo>
                    <a:lnTo>
                      <a:pt x="11" y="11"/>
                    </a:lnTo>
                    <a:lnTo>
                      <a:pt x="14" y="12"/>
                    </a:lnTo>
                    <a:lnTo>
                      <a:pt x="6" y="16"/>
                    </a:lnTo>
                    <a:lnTo>
                      <a:pt x="7" y="19"/>
                    </a:lnTo>
                    <a:lnTo>
                      <a:pt x="8" y="19"/>
                    </a:lnTo>
                    <a:lnTo>
                      <a:pt x="8" y="20"/>
                    </a:lnTo>
                    <a:lnTo>
                      <a:pt x="6" y="20"/>
                    </a:lnTo>
                    <a:lnTo>
                      <a:pt x="6" y="22"/>
                    </a:lnTo>
                    <a:lnTo>
                      <a:pt x="7" y="22"/>
                    </a:lnTo>
                    <a:lnTo>
                      <a:pt x="10" y="22"/>
                    </a:lnTo>
                    <a:lnTo>
                      <a:pt x="10" y="23"/>
                    </a:lnTo>
                    <a:lnTo>
                      <a:pt x="8" y="23"/>
                    </a:lnTo>
                    <a:lnTo>
                      <a:pt x="10" y="23"/>
                    </a:lnTo>
                    <a:lnTo>
                      <a:pt x="8" y="25"/>
                    </a:lnTo>
                    <a:lnTo>
                      <a:pt x="8" y="27"/>
                    </a:lnTo>
                    <a:lnTo>
                      <a:pt x="8" y="28"/>
                    </a:lnTo>
                    <a:lnTo>
                      <a:pt x="7" y="28"/>
                    </a:lnTo>
                    <a:lnTo>
                      <a:pt x="7" y="30"/>
                    </a:lnTo>
                    <a:lnTo>
                      <a:pt x="6" y="30"/>
                    </a:lnTo>
                    <a:lnTo>
                      <a:pt x="6" y="31"/>
                    </a:lnTo>
                    <a:lnTo>
                      <a:pt x="6" y="33"/>
                    </a:lnTo>
                    <a:lnTo>
                      <a:pt x="2" y="34"/>
                    </a:lnTo>
                    <a:lnTo>
                      <a:pt x="0" y="34"/>
                    </a:lnTo>
                    <a:lnTo>
                      <a:pt x="3" y="34"/>
                    </a:lnTo>
                    <a:lnTo>
                      <a:pt x="4" y="38"/>
                    </a:lnTo>
                    <a:lnTo>
                      <a:pt x="7" y="39"/>
                    </a:lnTo>
                    <a:lnTo>
                      <a:pt x="10" y="38"/>
                    </a:lnTo>
                    <a:lnTo>
                      <a:pt x="12" y="36"/>
                    </a:lnTo>
                    <a:lnTo>
                      <a:pt x="14" y="36"/>
                    </a:lnTo>
                    <a:lnTo>
                      <a:pt x="14" y="38"/>
                    </a:lnTo>
                    <a:lnTo>
                      <a:pt x="10" y="42"/>
                    </a:lnTo>
                    <a:lnTo>
                      <a:pt x="10" y="44"/>
                    </a:lnTo>
                    <a:lnTo>
                      <a:pt x="10" y="45"/>
                    </a:lnTo>
                    <a:lnTo>
                      <a:pt x="8" y="47"/>
                    </a:lnTo>
                    <a:lnTo>
                      <a:pt x="8" y="49"/>
                    </a:lnTo>
                    <a:lnTo>
                      <a:pt x="8" y="50"/>
                    </a:lnTo>
                    <a:lnTo>
                      <a:pt x="10" y="50"/>
                    </a:lnTo>
                    <a:lnTo>
                      <a:pt x="10" y="52"/>
                    </a:lnTo>
                    <a:lnTo>
                      <a:pt x="8" y="55"/>
                    </a:lnTo>
                    <a:lnTo>
                      <a:pt x="6" y="58"/>
                    </a:lnTo>
                    <a:lnTo>
                      <a:pt x="6" y="60"/>
                    </a:lnTo>
                    <a:lnTo>
                      <a:pt x="8" y="60"/>
                    </a:lnTo>
                    <a:lnTo>
                      <a:pt x="8" y="58"/>
                    </a:lnTo>
                    <a:lnTo>
                      <a:pt x="10" y="56"/>
                    </a:lnTo>
                    <a:lnTo>
                      <a:pt x="12" y="52"/>
                    </a:lnTo>
                    <a:lnTo>
                      <a:pt x="12" y="49"/>
                    </a:lnTo>
                    <a:lnTo>
                      <a:pt x="11" y="47"/>
                    </a:lnTo>
                    <a:lnTo>
                      <a:pt x="16" y="44"/>
                    </a:lnTo>
                    <a:lnTo>
                      <a:pt x="15" y="44"/>
                    </a:lnTo>
                    <a:lnTo>
                      <a:pt x="14" y="47"/>
                    </a:lnTo>
                    <a:lnTo>
                      <a:pt x="14" y="50"/>
                    </a:lnTo>
                    <a:lnTo>
                      <a:pt x="14" y="49"/>
                    </a:lnTo>
                    <a:lnTo>
                      <a:pt x="15" y="49"/>
                    </a:lnTo>
                    <a:lnTo>
                      <a:pt x="16" y="47"/>
                    </a:lnTo>
                    <a:lnTo>
                      <a:pt x="18" y="49"/>
                    </a:lnTo>
                    <a:lnTo>
                      <a:pt x="19" y="49"/>
                    </a:lnTo>
                    <a:lnTo>
                      <a:pt x="19" y="45"/>
                    </a:lnTo>
                    <a:lnTo>
                      <a:pt x="20" y="47"/>
                    </a:lnTo>
                    <a:lnTo>
                      <a:pt x="23" y="49"/>
                    </a:lnTo>
                    <a:lnTo>
                      <a:pt x="22" y="49"/>
                    </a:lnTo>
                    <a:lnTo>
                      <a:pt x="20" y="49"/>
                    </a:lnTo>
                    <a:lnTo>
                      <a:pt x="20" y="50"/>
                    </a:lnTo>
                    <a:lnTo>
                      <a:pt x="19" y="53"/>
                    </a:lnTo>
                    <a:lnTo>
                      <a:pt x="20" y="53"/>
                    </a:lnTo>
                    <a:lnTo>
                      <a:pt x="22" y="55"/>
                    </a:lnTo>
                    <a:lnTo>
                      <a:pt x="23" y="56"/>
                    </a:lnTo>
                    <a:lnTo>
                      <a:pt x="22" y="58"/>
                    </a:lnTo>
                    <a:lnTo>
                      <a:pt x="20" y="61"/>
                    </a:lnTo>
                    <a:lnTo>
                      <a:pt x="18" y="63"/>
                    </a:lnTo>
                    <a:lnTo>
                      <a:pt x="18" y="64"/>
                    </a:lnTo>
                    <a:lnTo>
                      <a:pt x="18" y="66"/>
                    </a:lnTo>
                    <a:lnTo>
                      <a:pt x="15" y="66"/>
                    </a:lnTo>
                    <a:lnTo>
                      <a:pt x="18" y="71"/>
                    </a:lnTo>
                    <a:lnTo>
                      <a:pt x="19" y="71"/>
                    </a:lnTo>
                    <a:lnTo>
                      <a:pt x="19" y="69"/>
                    </a:lnTo>
                    <a:lnTo>
                      <a:pt x="19" y="67"/>
                    </a:lnTo>
                    <a:lnTo>
                      <a:pt x="20" y="67"/>
                    </a:lnTo>
                    <a:lnTo>
                      <a:pt x="24" y="71"/>
                    </a:lnTo>
                    <a:lnTo>
                      <a:pt x="26" y="71"/>
                    </a:lnTo>
                    <a:lnTo>
                      <a:pt x="27" y="69"/>
                    </a:lnTo>
                    <a:lnTo>
                      <a:pt x="27" y="67"/>
                    </a:lnTo>
                    <a:lnTo>
                      <a:pt x="33" y="69"/>
                    </a:lnTo>
                    <a:lnTo>
                      <a:pt x="37" y="67"/>
                    </a:lnTo>
                    <a:lnTo>
                      <a:pt x="39" y="66"/>
                    </a:lnTo>
                    <a:lnTo>
                      <a:pt x="40" y="66"/>
                    </a:lnTo>
                    <a:lnTo>
                      <a:pt x="47" y="66"/>
                    </a:lnTo>
                    <a:lnTo>
                      <a:pt x="45" y="66"/>
                    </a:lnTo>
                    <a:lnTo>
                      <a:pt x="44" y="66"/>
                    </a:lnTo>
                    <a:lnTo>
                      <a:pt x="41" y="67"/>
                    </a:lnTo>
                    <a:lnTo>
                      <a:pt x="39" y="72"/>
                    </a:lnTo>
                    <a:lnTo>
                      <a:pt x="37" y="74"/>
                    </a:lnTo>
                    <a:lnTo>
                      <a:pt x="39" y="75"/>
                    </a:lnTo>
                    <a:lnTo>
                      <a:pt x="40" y="77"/>
                    </a:lnTo>
                    <a:lnTo>
                      <a:pt x="41" y="78"/>
                    </a:lnTo>
                    <a:lnTo>
                      <a:pt x="43" y="78"/>
                    </a:lnTo>
                    <a:lnTo>
                      <a:pt x="44" y="82"/>
                    </a:lnTo>
                    <a:lnTo>
                      <a:pt x="48" y="80"/>
                    </a:lnTo>
                    <a:lnTo>
                      <a:pt x="51" y="78"/>
                    </a:lnTo>
                    <a:lnTo>
                      <a:pt x="52" y="78"/>
                    </a:lnTo>
                    <a:lnTo>
                      <a:pt x="51" y="80"/>
                    </a:lnTo>
                    <a:lnTo>
                      <a:pt x="49" y="83"/>
                    </a:lnTo>
                    <a:lnTo>
                      <a:pt x="48" y="85"/>
                    </a:lnTo>
                    <a:lnTo>
                      <a:pt x="48" y="86"/>
                    </a:lnTo>
                    <a:lnTo>
                      <a:pt x="51" y="88"/>
                    </a:lnTo>
                    <a:lnTo>
                      <a:pt x="48" y="88"/>
                    </a:lnTo>
                    <a:lnTo>
                      <a:pt x="47" y="91"/>
                    </a:lnTo>
                    <a:lnTo>
                      <a:pt x="48" y="93"/>
                    </a:lnTo>
                    <a:lnTo>
                      <a:pt x="49" y="93"/>
                    </a:lnTo>
                    <a:lnTo>
                      <a:pt x="48" y="94"/>
                    </a:lnTo>
                    <a:lnTo>
                      <a:pt x="47" y="96"/>
                    </a:lnTo>
                    <a:lnTo>
                      <a:pt x="36" y="94"/>
                    </a:lnTo>
                    <a:lnTo>
                      <a:pt x="32" y="96"/>
                    </a:lnTo>
                    <a:lnTo>
                      <a:pt x="28" y="99"/>
                    </a:lnTo>
                    <a:lnTo>
                      <a:pt x="23" y="104"/>
                    </a:lnTo>
                    <a:lnTo>
                      <a:pt x="24" y="104"/>
                    </a:lnTo>
                    <a:lnTo>
                      <a:pt x="28" y="102"/>
                    </a:lnTo>
                    <a:lnTo>
                      <a:pt x="31" y="102"/>
                    </a:lnTo>
                    <a:lnTo>
                      <a:pt x="31" y="104"/>
                    </a:lnTo>
                    <a:lnTo>
                      <a:pt x="31" y="107"/>
                    </a:lnTo>
                    <a:lnTo>
                      <a:pt x="32" y="108"/>
                    </a:lnTo>
                    <a:lnTo>
                      <a:pt x="33" y="108"/>
                    </a:lnTo>
                    <a:lnTo>
                      <a:pt x="31" y="113"/>
                    </a:lnTo>
                    <a:lnTo>
                      <a:pt x="23" y="118"/>
                    </a:lnTo>
                    <a:lnTo>
                      <a:pt x="14" y="121"/>
                    </a:lnTo>
                    <a:lnTo>
                      <a:pt x="15" y="121"/>
                    </a:lnTo>
                    <a:lnTo>
                      <a:pt x="15" y="122"/>
                    </a:lnTo>
                    <a:lnTo>
                      <a:pt x="16" y="124"/>
                    </a:lnTo>
                    <a:lnTo>
                      <a:pt x="18" y="126"/>
                    </a:lnTo>
                    <a:lnTo>
                      <a:pt x="19" y="126"/>
                    </a:lnTo>
                    <a:lnTo>
                      <a:pt x="20" y="124"/>
                    </a:lnTo>
                    <a:lnTo>
                      <a:pt x="23" y="122"/>
                    </a:lnTo>
                    <a:lnTo>
                      <a:pt x="26" y="122"/>
                    </a:lnTo>
                    <a:lnTo>
                      <a:pt x="27" y="122"/>
                    </a:lnTo>
                    <a:lnTo>
                      <a:pt x="27" y="126"/>
                    </a:lnTo>
                    <a:lnTo>
                      <a:pt x="28" y="126"/>
                    </a:lnTo>
                    <a:lnTo>
                      <a:pt x="32" y="126"/>
                    </a:lnTo>
                    <a:lnTo>
                      <a:pt x="33" y="124"/>
                    </a:lnTo>
                    <a:lnTo>
                      <a:pt x="35" y="124"/>
                    </a:lnTo>
                    <a:lnTo>
                      <a:pt x="40" y="129"/>
                    </a:lnTo>
                    <a:lnTo>
                      <a:pt x="41" y="129"/>
                    </a:lnTo>
                    <a:lnTo>
                      <a:pt x="44" y="129"/>
                    </a:lnTo>
                    <a:lnTo>
                      <a:pt x="45" y="129"/>
                    </a:lnTo>
                    <a:lnTo>
                      <a:pt x="47" y="127"/>
                    </a:lnTo>
                    <a:lnTo>
                      <a:pt x="49" y="126"/>
                    </a:lnTo>
                    <a:lnTo>
                      <a:pt x="55" y="122"/>
                    </a:lnTo>
                    <a:lnTo>
                      <a:pt x="55" y="124"/>
                    </a:lnTo>
                    <a:lnTo>
                      <a:pt x="53" y="126"/>
                    </a:lnTo>
                    <a:lnTo>
                      <a:pt x="48" y="130"/>
                    </a:lnTo>
                    <a:lnTo>
                      <a:pt x="48" y="132"/>
                    </a:lnTo>
                    <a:lnTo>
                      <a:pt x="47" y="132"/>
                    </a:lnTo>
                    <a:lnTo>
                      <a:pt x="44" y="132"/>
                    </a:lnTo>
                    <a:lnTo>
                      <a:pt x="35" y="132"/>
                    </a:lnTo>
                    <a:lnTo>
                      <a:pt x="31" y="133"/>
                    </a:lnTo>
                    <a:lnTo>
                      <a:pt x="30" y="135"/>
                    </a:lnTo>
                    <a:lnTo>
                      <a:pt x="27" y="137"/>
                    </a:lnTo>
                    <a:lnTo>
                      <a:pt x="26" y="140"/>
                    </a:lnTo>
                    <a:lnTo>
                      <a:pt x="14" y="149"/>
                    </a:lnTo>
                    <a:lnTo>
                      <a:pt x="10" y="151"/>
                    </a:lnTo>
                    <a:lnTo>
                      <a:pt x="8" y="152"/>
                    </a:lnTo>
                    <a:lnTo>
                      <a:pt x="8" y="154"/>
                    </a:lnTo>
                    <a:lnTo>
                      <a:pt x="10" y="152"/>
                    </a:lnTo>
                    <a:lnTo>
                      <a:pt x="11" y="152"/>
                    </a:lnTo>
                    <a:lnTo>
                      <a:pt x="14" y="154"/>
                    </a:lnTo>
                    <a:lnTo>
                      <a:pt x="15" y="152"/>
                    </a:lnTo>
                    <a:lnTo>
                      <a:pt x="15" y="154"/>
                    </a:lnTo>
                    <a:lnTo>
                      <a:pt x="16" y="152"/>
                    </a:lnTo>
                    <a:lnTo>
                      <a:pt x="18" y="151"/>
                    </a:lnTo>
                    <a:lnTo>
                      <a:pt x="20" y="149"/>
                    </a:lnTo>
                    <a:lnTo>
                      <a:pt x="22" y="147"/>
                    </a:lnTo>
                    <a:lnTo>
                      <a:pt x="31" y="147"/>
                    </a:lnTo>
                    <a:lnTo>
                      <a:pt x="36" y="149"/>
                    </a:lnTo>
                    <a:lnTo>
                      <a:pt x="37" y="149"/>
                    </a:lnTo>
                    <a:lnTo>
                      <a:pt x="40" y="147"/>
                    </a:lnTo>
                    <a:lnTo>
                      <a:pt x="40" y="143"/>
                    </a:lnTo>
                    <a:lnTo>
                      <a:pt x="41" y="143"/>
                    </a:lnTo>
                    <a:lnTo>
                      <a:pt x="44" y="143"/>
                    </a:lnTo>
                    <a:lnTo>
                      <a:pt x="47" y="141"/>
                    </a:lnTo>
                    <a:lnTo>
                      <a:pt x="51" y="140"/>
                    </a:lnTo>
                    <a:lnTo>
                      <a:pt x="55" y="14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77" name="Freeform 356"/>
              <p:cNvSpPr>
                <a:spLocks/>
              </p:cNvSpPr>
              <p:nvPr/>
            </p:nvSpPr>
            <p:spPr bwMode="auto">
              <a:xfrm>
                <a:off x="3924814" y="2559504"/>
                <a:ext cx="148808" cy="180975"/>
              </a:xfrm>
              <a:custGeom>
                <a:avLst/>
                <a:gdLst/>
                <a:ahLst/>
                <a:cxnLst>
                  <a:cxn ang="0">
                    <a:pos x="59" y="143"/>
                  </a:cxn>
                  <a:cxn ang="0">
                    <a:pos x="69" y="141"/>
                  </a:cxn>
                  <a:cxn ang="0">
                    <a:pos x="75" y="138"/>
                  </a:cxn>
                  <a:cxn ang="0">
                    <a:pos x="80" y="140"/>
                  </a:cxn>
                  <a:cxn ang="0">
                    <a:pos x="108" y="137"/>
                  </a:cxn>
                  <a:cxn ang="0">
                    <a:pos x="107" y="130"/>
                  </a:cxn>
                  <a:cxn ang="0">
                    <a:pos x="105" y="126"/>
                  </a:cxn>
                  <a:cxn ang="0">
                    <a:pos x="107" y="122"/>
                  </a:cxn>
                  <a:cxn ang="0">
                    <a:pos x="112" y="119"/>
                  </a:cxn>
                  <a:cxn ang="0">
                    <a:pos x="119" y="111"/>
                  </a:cxn>
                  <a:cxn ang="0">
                    <a:pos x="113" y="102"/>
                  </a:cxn>
                  <a:cxn ang="0">
                    <a:pos x="99" y="105"/>
                  </a:cxn>
                  <a:cxn ang="0">
                    <a:pos x="95" y="102"/>
                  </a:cxn>
                  <a:cxn ang="0">
                    <a:pos x="96" y="93"/>
                  </a:cxn>
                  <a:cxn ang="0">
                    <a:pos x="88" y="88"/>
                  </a:cxn>
                  <a:cxn ang="0">
                    <a:pos x="96" y="89"/>
                  </a:cxn>
                  <a:cxn ang="0">
                    <a:pos x="89" y="80"/>
                  </a:cxn>
                  <a:cxn ang="0">
                    <a:pos x="80" y="72"/>
                  </a:cxn>
                  <a:cxn ang="0">
                    <a:pos x="72" y="67"/>
                  </a:cxn>
                  <a:cxn ang="0">
                    <a:pos x="67" y="53"/>
                  </a:cxn>
                  <a:cxn ang="0">
                    <a:pos x="52" y="47"/>
                  </a:cxn>
                  <a:cxn ang="0">
                    <a:pos x="44" y="45"/>
                  </a:cxn>
                  <a:cxn ang="0">
                    <a:pos x="53" y="42"/>
                  </a:cxn>
                  <a:cxn ang="0">
                    <a:pos x="51" y="39"/>
                  </a:cxn>
                  <a:cxn ang="0">
                    <a:pos x="59" y="31"/>
                  </a:cxn>
                  <a:cxn ang="0">
                    <a:pos x="65" y="22"/>
                  </a:cxn>
                  <a:cxn ang="0">
                    <a:pos x="56" y="17"/>
                  </a:cxn>
                  <a:cxn ang="0">
                    <a:pos x="33" y="19"/>
                  </a:cxn>
                  <a:cxn ang="0">
                    <a:pos x="31" y="17"/>
                  </a:cxn>
                  <a:cxn ang="0">
                    <a:pos x="35" y="16"/>
                  </a:cxn>
                  <a:cxn ang="0">
                    <a:pos x="33" y="11"/>
                  </a:cxn>
                  <a:cxn ang="0">
                    <a:pos x="45" y="1"/>
                  </a:cxn>
                  <a:cxn ang="0">
                    <a:pos x="32" y="1"/>
                  </a:cxn>
                  <a:cxn ang="0">
                    <a:pos x="16" y="5"/>
                  </a:cxn>
                  <a:cxn ang="0">
                    <a:pos x="11" y="11"/>
                  </a:cxn>
                  <a:cxn ang="0">
                    <a:pos x="8" y="19"/>
                  </a:cxn>
                  <a:cxn ang="0">
                    <a:pos x="7" y="22"/>
                  </a:cxn>
                  <a:cxn ang="0">
                    <a:pos x="10" y="23"/>
                  </a:cxn>
                  <a:cxn ang="0">
                    <a:pos x="7" y="28"/>
                  </a:cxn>
                  <a:cxn ang="0">
                    <a:pos x="6" y="33"/>
                  </a:cxn>
                  <a:cxn ang="0">
                    <a:pos x="4" y="38"/>
                  </a:cxn>
                  <a:cxn ang="0">
                    <a:pos x="14" y="36"/>
                  </a:cxn>
                  <a:cxn ang="0">
                    <a:pos x="10" y="45"/>
                  </a:cxn>
                  <a:cxn ang="0">
                    <a:pos x="10" y="50"/>
                  </a:cxn>
                  <a:cxn ang="0">
                    <a:pos x="6" y="60"/>
                  </a:cxn>
                  <a:cxn ang="0">
                    <a:pos x="12" y="52"/>
                  </a:cxn>
                  <a:cxn ang="0">
                    <a:pos x="15" y="44"/>
                  </a:cxn>
                  <a:cxn ang="0">
                    <a:pos x="15" y="49"/>
                  </a:cxn>
                  <a:cxn ang="0">
                    <a:pos x="19" y="45"/>
                  </a:cxn>
                </a:cxnLst>
                <a:rect l="0" t="0" r="r" b="b"/>
                <a:pathLst>
                  <a:path w="119" h="144">
                    <a:moveTo>
                      <a:pt x="55" y="144"/>
                    </a:moveTo>
                    <a:lnTo>
                      <a:pt x="56" y="144"/>
                    </a:lnTo>
                    <a:lnTo>
                      <a:pt x="56" y="143"/>
                    </a:lnTo>
                    <a:lnTo>
                      <a:pt x="59" y="143"/>
                    </a:lnTo>
                    <a:lnTo>
                      <a:pt x="61" y="143"/>
                    </a:lnTo>
                    <a:lnTo>
                      <a:pt x="63" y="143"/>
                    </a:lnTo>
                    <a:lnTo>
                      <a:pt x="63" y="141"/>
                    </a:lnTo>
                    <a:lnTo>
                      <a:pt x="69" y="141"/>
                    </a:lnTo>
                    <a:lnTo>
                      <a:pt x="71" y="141"/>
                    </a:lnTo>
                    <a:lnTo>
                      <a:pt x="72" y="140"/>
                    </a:lnTo>
                    <a:lnTo>
                      <a:pt x="72" y="138"/>
                    </a:lnTo>
                    <a:lnTo>
                      <a:pt x="75" y="138"/>
                    </a:lnTo>
                    <a:lnTo>
                      <a:pt x="76" y="140"/>
                    </a:lnTo>
                    <a:lnTo>
                      <a:pt x="79" y="138"/>
                    </a:lnTo>
                    <a:lnTo>
                      <a:pt x="79" y="140"/>
                    </a:lnTo>
                    <a:lnTo>
                      <a:pt x="80" y="140"/>
                    </a:lnTo>
                    <a:lnTo>
                      <a:pt x="91" y="140"/>
                    </a:lnTo>
                    <a:lnTo>
                      <a:pt x="93" y="140"/>
                    </a:lnTo>
                    <a:lnTo>
                      <a:pt x="107" y="137"/>
                    </a:lnTo>
                    <a:lnTo>
                      <a:pt x="108" y="137"/>
                    </a:lnTo>
                    <a:lnTo>
                      <a:pt x="113" y="133"/>
                    </a:lnTo>
                    <a:lnTo>
                      <a:pt x="115" y="130"/>
                    </a:lnTo>
                    <a:lnTo>
                      <a:pt x="113" y="130"/>
                    </a:lnTo>
                    <a:lnTo>
                      <a:pt x="107" y="130"/>
                    </a:lnTo>
                    <a:lnTo>
                      <a:pt x="104" y="130"/>
                    </a:lnTo>
                    <a:lnTo>
                      <a:pt x="103" y="129"/>
                    </a:lnTo>
                    <a:lnTo>
                      <a:pt x="101" y="127"/>
                    </a:lnTo>
                    <a:lnTo>
                      <a:pt x="105" y="126"/>
                    </a:lnTo>
                    <a:lnTo>
                      <a:pt x="107" y="124"/>
                    </a:lnTo>
                    <a:lnTo>
                      <a:pt x="105" y="124"/>
                    </a:lnTo>
                    <a:lnTo>
                      <a:pt x="104" y="122"/>
                    </a:lnTo>
                    <a:lnTo>
                      <a:pt x="107" y="122"/>
                    </a:lnTo>
                    <a:lnTo>
                      <a:pt x="108" y="121"/>
                    </a:lnTo>
                    <a:lnTo>
                      <a:pt x="109" y="122"/>
                    </a:lnTo>
                    <a:lnTo>
                      <a:pt x="112" y="121"/>
                    </a:lnTo>
                    <a:lnTo>
                      <a:pt x="112" y="119"/>
                    </a:lnTo>
                    <a:lnTo>
                      <a:pt x="113" y="119"/>
                    </a:lnTo>
                    <a:lnTo>
                      <a:pt x="115" y="118"/>
                    </a:lnTo>
                    <a:lnTo>
                      <a:pt x="117" y="116"/>
                    </a:lnTo>
                    <a:lnTo>
                      <a:pt x="119" y="111"/>
                    </a:lnTo>
                    <a:lnTo>
                      <a:pt x="119" y="108"/>
                    </a:lnTo>
                    <a:lnTo>
                      <a:pt x="117" y="105"/>
                    </a:lnTo>
                    <a:lnTo>
                      <a:pt x="116" y="104"/>
                    </a:lnTo>
                    <a:lnTo>
                      <a:pt x="113" y="102"/>
                    </a:lnTo>
                    <a:lnTo>
                      <a:pt x="111" y="100"/>
                    </a:lnTo>
                    <a:lnTo>
                      <a:pt x="107" y="100"/>
                    </a:lnTo>
                    <a:lnTo>
                      <a:pt x="101" y="102"/>
                    </a:lnTo>
                    <a:lnTo>
                      <a:pt x="99" y="105"/>
                    </a:lnTo>
                    <a:lnTo>
                      <a:pt x="97" y="104"/>
                    </a:lnTo>
                    <a:lnTo>
                      <a:pt x="95" y="104"/>
                    </a:lnTo>
                    <a:lnTo>
                      <a:pt x="93" y="104"/>
                    </a:lnTo>
                    <a:lnTo>
                      <a:pt x="95" y="102"/>
                    </a:lnTo>
                    <a:lnTo>
                      <a:pt x="97" y="99"/>
                    </a:lnTo>
                    <a:lnTo>
                      <a:pt x="99" y="97"/>
                    </a:lnTo>
                    <a:lnTo>
                      <a:pt x="99" y="96"/>
                    </a:lnTo>
                    <a:lnTo>
                      <a:pt x="96" y="93"/>
                    </a:lnTo>
                    <a:lnTo>
                      <a:pt x="93" y="93"/>
                    </a:lnTo>
                    <a:lnTo>
                      <a:pt x="93" y="91"/>
                    </a:lnTo>
                    <a:lnTo>
                      <a:pt x="92" y="91"/>
                    </a:lnTo>
                    <a:lnTo>
                      <a:pt x="88" y="88"/>
                    </a:lnTo>
                    <a:lnTo>
                      <a:pt x="89" y="88"/>
                    </a:lnTo>
                    <a:lnTo>
                      <a:pt x="92" y="89"/>
                    </a:lnTo>
                    <a:lnTo>
                      <a:pt x="95" y="89"/>
                    </a:lnTo>
                    <a:lnTo>
                      <a:pt x="96" y="89"/>
                    </a:lnTo>
                    <a:lnTo>
                      <a:pt x="95" y="86"/>
                    </a:lnTo>
                    <a:lnTo>
                      <a:pt x="93" y="85"/>
                    </a:lnTo>
                    <a:lnTo>
                      <a:pt x="91" y="83"/>
                    </a:lnTo>
                    <a:lnTo>
                      <a:pt x="89" y="80"/>
                    </a:lnTo>
                    <a:lnTo>
                      <a:pt x="88" y="78"/>
                    </a:lnTo>
                    <a:lnTo>
                      <a:pt x="85" y="75"/>
                    </a:lnTo>
                    <a:lnTo>
                      <a:pt x="84" y="74"/>
                    </a:lnTo>
                    <a:lnTo>
                      <a:pt x="80" y="72"/>
                    </a:lnTo>
                    <a:lnTo>
                      <a:pt x="76" y="72"/>
                    </a:lnTo>
                    <a:lnTo>
                      <a:pt x="76" y="71"/>
                    </a:lnTo>
                    <a:lnTo>
                      <a:pt x="75" y="69"/>
                    </a:lnTo>
                    <a:lnTo>
                      <a:pt x="72" y="67"/>
                    </a:lnTo>
                    <a:lnTo>
                      <a:pt x="71" y="64"/>
                    </a:lnTo>
                    <a:lnTo>
                      <a:pt x="69" y="63"/>
                    </a:lnTo>
                    <a:lnTo>
                      <a:pt x="69" y="55"/>
                    </a:lnTo>
                    <a:lnTo>
                      <a:pt x="67" y="53"/>
                    </a:lnTo>
                    <a:lnTo>
                      <a:pt x="64" y="52"/>
                    </a:lnTo>
                    <a:lnTo>
                      <a:pt x="61" y="50"/>
                    </a:lnTo>
                    <a:lnTo>
                      <a:pt x="53" y="47"/>
                    </a:lnTo>
                    <a:lnTo>
                      <a:pt x="52" y="47"/>
                    </a:lnTo>
                    <a:lnTo>
                      <a:pt x="48" y="47"/>
                    </a:lnTo>
                    <a:lnTo>
                      <a:pt x="44" y="47"/>
                    </a:lnTo>
                    <a:lnTo>
                      <a:pt x="43" y="47"/>
                    </a:lnTo>
                    <a:lnTo>
                      <a:pt x="44" y="45"/>
                    </a:lnTo>
                    <a:lnTo>
                      <a:pt x="45" y="44"/>
                    </a:lnTo>
                    <a:lnTo>
                      <a:pt x="48" y="44"/>
                    </a:lnTo>
                    <a:lnTo>
                      <a:pt x="51" y="44"/>
                    </a:lnTo>
                    <a:lnTo>
                      <a:pt x="53" y="42"/>
                    </a:lnTo>
                    <a:lnTo>
                      <a:pt x="51" y="41"/>
                    </a:lnTo>
                    <a:lnTo>
                      <a:pt x="49" y="39"/>
                    </a:lnTo>
                    <a:lnTo>
                      <a:pt x="48" y="39"/>
                    </a:lnTo>
                    <a:lnTo>
                      <a:pt x="51" y="39"/>
                    </a:lnTo>
                    <a:lnTo>
                      <a:pt x="52" y="38"/>
                    </a:lnTo>
                    <a:lnTo>
                      <a:pt x="55" y="36"/>
                    </a:lnTo>
                    <a:lnTo>
                      <a:pt x="55" y="34"/>
                    </a:lnTo>
                    <a:lnTo>
                      <a:pt x="59" y="31"/>
                    </a:lnTo>
                    <a:lnTo>
                      <a:pt x="59" y="30"/>
                    </a:lnTo>
                    <a:lnTo>
                      <a:pt x="60" y="28"/>
                    </a:lnTo>
                    <a:lnTo>
                      <a:pt x="61" y="25"/>
                    </a:lnTo>
                    <a:lnTo>
                      <a:pt x="65" y="22"/>
                    </a:lnTo>
                    <a:lnTo>
                      <a:pt x="65" y="19"/>
                    </a:lnTo>
                    <a:lnTo>
                      <a:pt x="64" y="17"/>
                    </a:lnTo>
                    <a:lnTo>
                      <a:pt x="59" y="17"/>
                    </a:lnTo>
                    <a:lnTo>
                      <a:pt x="56" y="17"/>
                    </a:lnTo>
                    <a:lnTo>
                      <a:pt x="49" y="17"/>
                    </a:lnTo>
                    <a:lnTo>
                      <a:pt x="47" y="17"/>
                    </a:lnTo>
                    <a:lnTo>
                      <a:pt x="43" y="17"/>
                    </a:lnTo>
                    <a:lnTo>
                      <a:pt x="33" y="19"/>
                    </a:lnTo>
                    <a:lnTo>
                      <a:pt x="31" y="20"/>
                    </a:lnTo>
                    <a:lnTo>
                      <a:pt x="30" y="19"/>
                    </a:lnTo>
                    <a:lnTo>
                      <a:pt x="31" y="19"/>
                    </a:lnTo>
                    <a:lnTo>
                      <a:pt x="31" y="17"/>
                    </a:lnTo>
                    <a:lnTo>
                      <a:pt x="28" y="19"/>
                    </a:lnTo>
                    <a:lnTo>
                      <a:pt x="28" y="17"/>
                    </a:lnTo>
                    <a:lnTo>
                      <a:pt x="32" y="17"/>
                    </a:lnTo>
                    <a:lnTo>
                      <a:pt x="35" y="16"/>
                    </a:lnTo>
                    <a:lnTo>
                      <a:pt x="30" y="14"/>
                    </a:lnTo>
                    <a:lnTo>
                      <a:pt x="31" y="12"/>
                    </a:lnTo>
                    <a:lnTo>
                      <a:pt x="31" y="14"/>
                    </a:lnTo>
                    <a:lnTo>
                      <a:pt x="33" y="11"/>
                    </a:lnTo>
                    <a:lnTo>
                      <a:pt x="39" y="9"/>
                    </a:lnTo>
                    <a:lnTo>
                      <a:pt x="41" y="6"/>
                    </a:lnTo>
                    <a:lnTo>
                      <a:pt x="44" y="5"/>
                    </a:lnTo>
                    <a:lnTo>
                      <a:pt x="45" y="1"/>
                    </a:lnTo>
                    <a:lnTo>
                      <a:pt x="43" y="0"/>
                    </a:lnTo>
                    <a:lnTo>
                      <a:pt x="39" y="1"/>
                    </a:lnTo>
                    <a:lnTo>
                      <a:pt x="35" y="1"/>
                    </a:lnTo>
                    <a:lnTo>
                      <a:pt x="32" y="1"/>
                    </a:lnTo>
                    <a:lnTo>
                      <a:pt x="27" y="1"/>
                    </a:lnTo>
                    <a:lnTo>
                      <a:pt x="22" y="1"/>
                    </a:lnTo>
                    <a:lnTo>
                      <a:pt x="19" y="1"/>
                    </a:lnTo>
                    <a:lnTo>
                      <a:pt x="16" y="5"/>
                    </a:lnTo>
                    <a:lnTo>
                      <a:pt x="15" y="8"/>
                    </a:lnTo>
                    <a:lnTo>
                      <a:pt x="12" y="8"/>
                    </a:lnTo>
                    <a:lnTo>
                      <a:pt x="12" y="9"/>
                    </a:lnTo>
                    <a:lnTo>
                      <a:pt x="11" y="11"/>
                    </a:lnTo>
                    <a:lnTo>
                      <a:pt x="14" y="12"/>
                    </a:lnTo>
                    <a:lnTo>
                      <a:pt x="6" y="16"/>
                    </a:lnTo>
                    <a:lnTo>
                      <a:pt x="7" y="19"/>
                    </a:lnTo>
                    <a:lnTo>
                      <a:pt x="8" y="19"/>
                    </a:lnTo>
                    <a:lnTo>
                      <a:pt x="8" y="20"/>
                    </a:lnTo>
                    <a:lnTo>
                      <a:pt x="6" y="20"/>
                    </a:lnTo>
                    <a:lnTo>
                      <a:pt x="6" y="22"/>
                    </a:lnTo>
                    <a:lnTo>
                      <a:pt x="7" y="22"/>
                    </a:lnTo>
                    <a:lnTo>
                      <a:pt x="10" y="22"/>
                    </a:lnTo>
                    <a:lnTo>
                      <a:pt x="10" y="23"/>
                    </a:lnTo>
                    <a:lnTo>
                      <a:pt x="8" y="23"/>
                    </a:lnTo>
                    <a:lnTo>
                      <a:pt x="10" y="23"/>
                    </a:lnTo>
                    <a:lnTo>
                      <a:pt x="8" y="25"/>
                    </a:lnTo>
                    <a:lnTo>
                      <a:pt x="8" y="27"/>
                    </a:lnTo>
                    <a:lnTo>
                      <a:pt x="8" y="28"/>
                    </a:lnTo>
                    <a:lnTo>
                      <a:pt x="7" y="28"/>
                    </a:lnTo>
                    <a:lnTo>
                      <a:pt x="7" y="30"/>
                    </a:lnTo>
                    <a:lnTo>
                      <a:pt x="6" y="30"/>
                    </a:lnTo>
                    <a:lnTo>
                      <a:pt x="6" y="31"/>
                    </a:lnTo>
                    <a:lnTo>
                      <a:pt x="6" y="33"/>
                    </a:lnTo>
                    <a:lnTo>
                      <a:pt x="2" y="34"/>
                    </a:lnTo>
                    <a:lnTo>
                      <a:pt x="0" y="34"/>
                    </a:lnTo>
                    <a:lnTo>
                      <a:pt x="3" y="34"/>
                    </a:lnTo>
                    <a:lnTo>
                      <a:pt x="4" y="38"/>
                    </a:lnTo>
                    <a:lnTo>
                      <a:pt x="7" y="39"/>
                    </a:lnTo>
                    <a:lnTo>
                      <a:pt x="10" y="38"/>
                    </a:lnTo>
                    <a:lnTo>
                      <a:pt x="12" y="36"/>
                    </a:lnTo>
                    <a:lnTo>
                      <a:pt x="14" y="36"/>
                    </a:lnTo>
                    <a:lnTo>
                      <a:pt x="14" y="38"/>
                    </a:lnTo>
                    <a:lnTo>
                      <a:pt x="10" y="42"/>
                    </a:lnTo>
                    <a:lnTo>
                      <a:pt x="10" y="44"/>
                    </a:lnTo>
                    <a:lnTo>
                      <a:pt x="10" y="45"/>
                    </a:lnTo>
                    <a:lnTo>
                      <a:pt x="8" y="47"/>
                    </a:lnTo>
                    <a:lnTo>
                      <a:pt x="8" y="49"/>
                    </a:lnTo>
                    <a:lnTo>
                      <a:pt x="8" y="50"/>
                    </a:lnTo>
                    <a:lnTo>
                      <a:pt x="10" y="50"/>
                    </a:lnTo>
                    <a:lnTo>
                      <a:pt x="10" y="52"/>
                    </a:lnTo>
                    <a:lnTo>
                      <a:pt x="8" y="55"/>
                    </a:lnTo>
                    <a:lnTo>
                      <a:pt x="6" y="58"/>
                    </a:lnTo>
                    <a:lnTo>
                      <a:pt x="6" y="60"/>
                    </a:lnTo>
                    <a:lnTo>
                      <a:pt x="8" y="60"/>
                    </a:lnTo>
                    <a:lnTo>
                      <a:pt x="8" y="58"/>
                    </a:lnTo>
                    <a:lnTo>
                      <a:pt x="10" y="56"/>
                    </a:lnTo>
                    <a:lnTo>
                      <a:pt x="12" y="52"/>
                    </a:lnTo>
                    <a:lnTo>
                      <a:pt x="12" y="49"/>
                    </a:lnTo>
                    <a:lnTo>
                      <a:pt x="11" y="47"/>
                    </a:lnTo>
                    <a:lnTo>
                      <a:pt x="16" y="44"/>
                    </a:lnTo>
                    <a:lnTo>
                      <a:pt x="15" y="44"/>
                    </a:lnTo>
                    <a:lnTo>
                      <a:pt x="14" y="47"/>
                    </a:lnTo>
                    <a:lnTo>
                      <a:pt x="14" y="50"/>
                    </a:lnTo>
                    <a:lnTo>
                      <a:pt x="14" y="49"/>
                    </a:lnTo>
                    <a:lnTo>
                      <a:pt x="15" y="49"/>
                    </a:lnTo>
                    <a:lnTo>
                      <a:pt x="16" y="47"/>
                    </a:lnTo>
                    <a:lnTo>
                      <a:pt x="18" y="49"/>
                    </a:lnTo>
                    <a:lnTo>
                      <a:pt x="19" y="49"/>
                    </a:lnTo>
                    <a:lnTo>
                      <a:pt x="19" y="45"/>
                    </a:lnTo>
                    <a:lnTo>
                      <a:pt x="20" y="47"/>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78" name="Freeform 357"/>
              <p:cNvSpPr>
                <a:spLocks/>
              </p:cNvSpPr>
              <p:nvPr/>
            </p:nvSpPr>
            <p:spPr bwMode="auto">
              <a:xfrm>
                <a:off x="3935077" y="2618015"/>
                <a:ext cx="59010" cy="136071"/>
              </a:xfrm>
              <a:custGeom>
                <a:avLst/>
                <a:gdLst/>
                <a:ahLst/>
                <a:cxnLst>
                  <a:cxn ang="0">
                    <a:pos x="15" y="2"/>
                  </a:cxn>
                  <a:cxn ang="0">
                    <a:pos x="12" y="2"/>
                  </a:cxn>
                  <a:cxn ang="0">
                    <a:pos x="11" y="6"/>
                  </a:cxn>
                  <a:cxn ang="0">
                    <a:pos x="14" y="8"/>
                  </a:cxn>
                  <a:cxn ang="0">
                    <a:pos x="14" y="11"/>
                  </a:cxn>
                  <a:cxn ang="0">
                    <a:pos x="10" y="16"/>
                  </a:cxn>
                  <a:cxn ang="0">
                    <a:pos x="10" y="19"/>
                  </a:cxn>
                  <a:cxn ang="0">
                    <a:pos x="10" y="24"/>
                  </a:cxn>
                  <a:cxn ang="0">
                    <a:pos x="11" y="22"/>
                  </a:cxn>
                  <a:cxn ang="0">
                    <a:pos x="12" y="20"/>
                  </a:cxn>
                  <a:cxn ang="0">
                    <a:pos x="18" y="24"/>
                  </a:cxn>
                  <a:cxn ang="0">
                    <a:pos x="19" y="20"/>
                  </a:cxn>
                  <a:cxn ang="0">
                    <a:pos x="29" y="20"/>
                  </a:cxn>
                  <a:cxn ang="0">
                    <a:pos x="32" y="19"/>
                  </a:cxn>
                  <a:cxn ang="0">
                    <a:pos x="37" y="19"/>
                  </a:cxn>
                  <a:cxn ang="0">
                    <a:pos x="33" y="20"/>
                  </a:cxn>
                  <a:cxn ang="0">
                    <a:pos x="29" y="27"/>
                  </a:cxn>
                  <a:cxn ang="0">
                    <a:pos x="32" y="30"/>
                  </a:cxn>
                  <a:cxn ang="0">
                    <a:pos x="35" y="31"/>
                  </a:cxn>
                  <a:cxn ang="0">
                    <a:pos x="40" y="33"/>
                  </a:cxn>
                  <a:cxn ang="0">
                    <a:pos x="44" y="31"/>
                  </a:cxn>
                  <a:cxn ang="0">
                    <a:pos x="41" y="36"/>
                  </a:cxn>
                  <a:cxn ang="0">
                    <a:pos x="40" y="39"/>
                  </a:cxn>
                  <a:cxn ang="0">
                    <a:pos x="40" y="41"/>
                  </a:cxn>
                  <a:cxn ang="0">
                    <a:pos x="40" y="46"/>
                  </a:cxn>
                  <a:cxn ang="0">
                    <a:pos x="40" y="47"/>
                  </a:cxn>
                  <a:cxn ang="0">
                    <a:pos x="28" y="47"/>
                  </a:cxn>
                  <a:cxn ang="0">
                    <a:pos x="20" y="52"/>
                  </a:cxn>
                  <a:cxn ang="0">
                    <a:pos x="16" y="57"/>
                  </a:cxn>
                  <a:cxn ang="0">
                    <a:pos x="23" y="55"/>
                  </a:cxn>
                  <a:cxn ang="0">
                    <a:pos x="23" y="60"/>
                  </a:cxn>
                  <a:cxn ang="0">
                    <a:pos x="25" y="61"/>
                  </a:cxn>
                  <a:cxn ang="0">
                    <a:pos x="15" y="71"/>
                  </a:cxn>
                  <a:cxn ang="0">
                    <a:pos x="7" y="74"/>
                  </a:cxn>
                  <a:cxn ang="0">
                    <a:pos x="8" y="77"/>
                  </a:cxn>
                  <a:cxn ang="0">
                    <a:pos x="11" y="79"/>
                  </a:cxn>
                  <a:cxn ang="0">
                    <a:pos x="15" y="75"/>
                  </a:cxn>
                  <a:cxn ang="0">
                    <a:pos x="19" y="75"/>
                  </a:cxn>
                  <a:cxn ang="0">
                    <a:pos x="20" y="79"/>
                  </a:cxn>
                  <a:cxn ang="0">
                    <a:pos x="25" y="77"/>
                  </a:cxn>
                  <a:cxn ang="0">
                    <a:pos x="32" y="82"/>
                  </a:cxn>
                  <a:cxn ang="0">
                    <a:pos x="36" y="82"/>
                  </a:cxn>
                  <a:cxn ang="0">
                    <a:pos x="39" y="80"/>
                  </a:cxn>
                  <a:cxn ang="0">
                    <a:pos x="47" y="75"/>
                  </a:cxn>
                  <a:cxn ang="0">
                    <a:pos x="45" y="79"/>
                  </a:cxn>
                  <a:cxn ang="0">
                    <a:pos x="40" y="85"/>
                  </a:cxn>
                  <a:cxn ang="0">
                    <a:pos x="36" y="85"/>
                  </a:cxn>
                  <a:cxn ang="0">
                    <a:pos x="23" y="86"/>
                  </a:cxn>
                  <a:cxn ang="0">
                    <a:pos x="19" y="90"/>
                  </a:cxn>
                  <a:cxn ang="0">
                    <a:pos x="6" y="102"/>
                  </a:cxn>
                  <a:cxn ang="0">
                    <a:pos x="0" y="105"/>
                  </a:cxn>
                  <a:cxn ang="0">
                    <a:pos x="2" y="105"/>
                  </a:cxn>
                  <a:cxn ang="0">
                    <a:pos x="6" y="107"/>
                  </a:cxn>
                  <a:cxn ang="0">
                    <a:pos x="7" y="107"/>
                  </a:cxn>
                  <a:cxn ang="0">
                    <a:pos x="10" y="104"/>
                  </a:cxn>
                  <a:cxn ang="0">
                    <a:pos x="14" y="100"/>
                  </a:cxn>
                  <a:cxn ang="0">
                    <a:pos x="28" y="102"/>
                  </a:cxn>
                  <a:cxn ang="0">
                    <a:pos x="32" y="100"/>
                  </a:cxn>
                  <a:cxn ang="0">
                    <a:pos x="33" y="96"/>
                  </a:cxn>
                  <a:cxn ang="0">
                    <a:pos x="39" y="94"/>
                  </a:cxn>
                  <a:cxn ang="0">
                    <a:pos x="47" y="97"/>
                  </a:cxn>
                </a:cxnLst>
                <a:rect l="0" t="0" r="r" b="b"/>
                <a:pathLst>
                  <a:path w="47" h="107">
                    <a:moveTo>
                      <a:pt x="12" y="0"/>
                    </a:moveTo>
                    <a:lnTo>
                      <a:pt x="15" y="2"/>
                    </a:lnTo>
                    <a:lnTo>
                      <a:pt x="14" y="2"/>
                    </a:lnTo>
                    <a:lnTo>
                      <a:pt x="12" y="2"/>
                    </a:lnTo>
                    <a:lnTo>
                      <a:pt x="12" y="3"/>
                    </a:lnTo>
                    <a:lnTo>
                      <a:pt x="11" y="6"/>
                    </a:lnTo>
                    <a:lnTo>
                      <a:pt x="12" y="6"/>
                    </a:lnTo>
                    <a:lnTo>
                      <a:pt x="14" y="8"/>
                    </a:lnTo>
                    <a:lnTo>
                      <a:pt x="15" y="9"/>
                    </a:lnTo>
                    <a:lnTo>
                      <a:pt x="14" y="11"/>
                    </a:lnTo>
                    <a:lnTo>
                      <a:pt x="12" y="14"/>
                    </a:lnTo>
                    <a:lnTo>
                      <a:pt x="10" y="16"/>
                    </a:lnTo>
                    <a:lnTo>
                      <a:pt x="10" y="17"/>
                    </a:lnTo>
                    <a:lnTo>
                      <a:pt x="10" y="19"/>
                    </a:lnTo>
                    <a:lnTo>
                      <a:pt x="7" y="19"/>
                    </a:lnTo>
                    <a:lnTo>
                      <a:pt x="10" y="24"/>
                    </a:lnTo>
                    <a:lnTo>
                      <a:pt x="11" y="24"/>
                    </a:lnTo>
                    <a:lnTo>
                      <a:pt x="11" y="22"/>
                    </a:lnTo>
                    <a:lnTo>
                      <a:pt x="11" y="20"/>
                    </a:lnTo>
                    <a:lnTo>
                      <a:pt x="12" y="20"/>
                    </a:lnTo>
                    <a:lnTo>
                      <a:pt x="16" y="24"/>
                    </a:lnTo>
                    <a:lnTo>
                      <a:pt x="18" y="24"/>
                    </a:lnTo>
                    <a:lnTo>
                      <a:pt x="19" y="22"/>
                    </a:lnTo>
                    <a:lnTo>
                      <a:pt x="19" y="20"/>
                    </a:lnTo>
                    <a:lnTo>
                      <a:pt x="25" y="22"/>
                    </a:lnTo>
                    <a:lnTo>
                      <a:pt x="29" y="20"/>
                    </a:lnTo>
                    <a:lnTo>
                      <a:pt x="31" y="19"/>
                    </a:lnTo>
                    <a:lnTo>
                      <a:pt x="32" y="19"/>
                    </a:lnTo>
                    <a:lnTo>
                      <a:pt x="39" y="19"/>
                    </a:lnTo>
                    <a:lnTo>
                      <a:pt x="37" y="19"/>
                    </a:lnTo>
                    <a:lnTo>
                      <a:pt x="36" y="19"/>
                    </a:lnTo>
                    <a:lnTo>
                      <a:pt x="33" y="20"/>
                    </a:lnTo>
                    <a:lnTo>
                      <a:pt x="31" y="25"/>
                    </a:lnTo>
                    <a:lnTo>
                      <a:pt x="29" y="27"/>
                    </a:lnTo>
                    <a:lnTo>
                      <a:pt x="31" y="28"/>
                    </a:lnTo>
                    <a:lnTo>
                      <a:pt x="32" y="30"/>
                    </a:lnTo>
                    <a:lnTo>
                      <a:pt x="33" y="31"/>
                    </a:lnTo>
                    <a:lnTo>
                      <a:pt x="35" y="31"/>
                    </a:lnTo>
                    <a:lnTo>
                      <a:pt x="36" y="35"/>
                    </a:lnTo>
                    <a:lnTo>
                      <a:pt x="40" y="33"/>
                    </a:lnTo>
                    <a:lnTo>
                      <a:pt x="43" y="31"/>
                    </a:lnTo>
                    <a:lnTo>
                      <a:pt x="44" y="31"/>
                    </a:lnTo>
                    <a:lnTo>
                      <a:pt x="43" y="33"/>
                    </a:lnTo>
                    <a:lnTo>
                      <a:pt x="41" y="36"/>
                    </a:lnTo>
                    <a:lnTo>
                      <a:pt x="40" y="38"/>
                    </a:lnTo>
                    <a:lnTo>
                      <a:pt x="40" y="39"/>
                    </a:lnTo>
                    <a:lnTo>
                      <a:pt x="43" y="41"/>
                    </a:lnTo>
                    <a:lnTo>
                      <a:pt x="40" y="41"/>
                    </a:lnTo>
                    <a:lnTo>
                      <a:pt x="39" y="44"/>
                    </a:lnTo>
                    <a:lnTo>
                      <a:pt x="40" y="46"/>
                    </a:lnTo>
                    <a:lnTo>
                      <a:pt x="41" y="46"/>
                    </a:lnTo>
                    <a:lnTo>
                      <a:pt x="40" y="47"/>
                    </a:lnTo>
                    <a:lnTo>
                      <a:pt x="39" y="49"/>
                    </a:lnTo>
                    <a:lnTo>
                      <a:pt x="28" y="47"/>
                    </a:lnTo>
                    <a:lnTo>
                      <a:pt x="24" y="49"/>
                    </a:lnTo>
                    <a:lnTo>
                      <a:pt x="20" y="52"/>
                    </a:lnTo>
                    <a:lnTo>
                      <a:pt x="15" y="57"/>
                    </a:lnTo>
                    <a:lnTo>
                      <a:pt x="16" y="57"/>
                    </a:lnTo>
                    <a:lnTo>
                      <a:pt x="20" y="55"/>
                    </a:lnTo>
                    <a:lnTo>
                      <a:pt x="23" y="55"/>
                    </a:lnTo>
                    <a:lnTo>
                      <a:pt x="23" y="57"/>
                    </a:lnTo>
                    <a:lnTo>
                      <a:pt x="23" y="60"/>
                    </a:lnTo>
                    <a:lnTo>
                      <a:pt x="24" y="61"/>
                    </a:lnTo>
                    <a:lnTo>
                      <a:pt x="25" y="61"/>
                    </a:lnTo>
                    <a:lnTo>
                      <a:pt x="23" y="66"/>
                    </a:lnTo>
                    <a:lnTo>
                      <a:pt x="15" y="71"/>
                    </a:lnTo>
                    <a:lnTo>
                      <a:pt x="6" y="74"/>
                    </a:lnTo>
                    <a:lnTo>
                      <a:pt x="7" y="74"/>
                    </a:lnTo>
                    <a:lnTo>
                      <a:pt x="7" y="75"/>
                    </a:lnTo>
                    <a:lnTo>
                      <a:pt x="8" y="77"/>
                    </a:lnTo>
                    <a:lnTo>
                      <a:pt x="10" y="79"/>
                    </a:lnTo>
                    <a:lnTo>
                      <a:pt x="11" y="79"/>
                    </a:lnTo>
                    <a:lnTo>
                      <a:pt x="12" y="77"/>
                    </a:lnTo>
                    <a:lnTo>
                      <a:pt x="15" y="75"/>
                    </a:lnTo>
                    <a:lnTo>
                      <a:pt x="18" y="75"/>
                    </a:lnTo>
                    <a:lnTo>
                      <a:pt x="19" y="75"/>
                    </a:lnTo>
                    <a:lnTo>
                      <a:pt x="19" y="79"/>
                    </a:lnTo>
                    <a:lnTo>
                      <a:pt x="20" y="79"/>
                    </a:lnTo>
                    <a:lnTo>
                      <a:pt x="24" y="79"/>
                    </a:lnTo>
                    <a:lnTo>
                      <a:pt x="25" y="77"/>
                    </a:lnTo>
                    <a:lnTo>
                      <a:pt x="27" y="77"/>
                    </a:lnTo>
                    <a:lnTo>
                      <a:pt x="32" y="82"/>
                    </a:lnTo>
                    <a:lnTo>
                      <a:pt x="33" y="82"/>
                    </a:lnTo>
                    <a:lnTo>
                      <a:pt x="36" y="82"/>
                    </a:lnTo>
                    <a:lnTo>
                      <a:pt x="37" y="82"/>
                    </a:lnTo>
                    <a:lnTo>
                      <a:pt x="39" y="80"/>
                    </a:lnTo>
                    <a:lnTo>
                      <a:pt x="41" y="79"/>
                    </a:lnTo>
                    <a:lnTo>
                      <a:pt x="47" y="75"/>
                    </a:lnTo>
                    <a:lnTo>
                      <a:pt x="47" y="77"/>
                    </a:lnTo>
                    <a:lnTo>
                      <a:pt x="45" y="79"/>
                    </a:lnTo>
                    <a:lnTo>
                      <a:pt x="40" y="83"/>
                    </a:lnTo>
                    <a:lnTo>
                      <a:pt x="40" y="85"/>
                    </a:lnTo>
                    <a:lnTo>
                      <a:pt x="39" y="85"/>
                    </a:lnTo>
                    <a:lnTo>
                      <a:pt x="36" y="85"/>
                    </a:lnTo>
                    <a:lnTo>
                      <a:pt x="27" y="85"/>
                    </a:lnTo>
                    <a:lnTo>
                      <a:pt x="23" y="86"/>
                    </a:lnTo>
                    <a:lnTo>
                      <a:pt x="22" y="88"/>
                    </a:lnTo>
                    <a:lnTo>
                      <a:pt x="19" y="90"/>
                    </a:lnTo>
                    <a:lnTo>
                      <a:pt x="18" y="93"/>
                    </a:lnTo>
                    <a:lnTo>
                      <a:pt x="6" y="102"/>
                    </a:lnTo>
                    <a:lnTo>
                      <a:pt x="2" y="104"/>
                    </a:lnTo>
                    <a:lnTo>
                      <a:pt x="0" y="105"/>
                    </a:lnTo>
                    <a:lnTo>
                      <a:pt x="0" y="107"/>
                    </a:lnTo>
                    <a:lnTo>
                      <a:pt x="2" y="105"/>
                    </a:lnTo>
                    <a:lnTo>
                      <a:pt x="3" y="105"/>
                    </a:lnTo>
                    <a:lnTo>
                      <a:pt x="6" y="107"/>
                    </a:lnTo>
                    <a:lnTo>
                      <a:pt x="7" y="105"/>
                    </a:lnTo>
                    <a:lnTo>
                      <a:pt x="7" y="107"/>
                    </a:lnTo>
                    <a:lnTo>
                      <a:pt x="8" y="105"/>
                    </a:lnTo>
                    <a:lnTo>
                      <a:pt x="10" y="104"/>
                    </a:lnTo>
                    <a:lnTo>
                      <a:pt x="12" y="102"/>
                    </a:lnTo>
                    <a:lnTo>
                      <a:pt x="14" y="100"/>
                    </a:lnTo>
                    <a:lnTo>
                      <a:pt x="23" y="100"/>
                    </a:lnTo>
                    <a:lnTo>
                      <a:pt x="28" y="102"/>
                    </a:lnTo>
                    <a:lnTo>
                      <a:pt x="29" y="102"/>
                    </a:lnTo>
                    <a:lnTo>
                      <a:pt x="32" y="100"/>
                    </a:lnTo>
                    <a:lnTo>
                      <a:pt x="32" y="96"/>
                    </a:lnTo>
                    <a:lnTo>
                      <a:pt x="33" y="96"/>
                    </a:lnTo>
                    <a:lnTo>
                      <a:pt x="36" y="96"/>
                    </a:lnTo>
                    <a:lnTo>
                      <a:pt x="39" y="94"/>
                    </a:lnTo>
                    <a:lnTo>
                      <a:pt x="43" y="93"/>
                    </a:lnTo>
                    <a:lnTo>
                      <a:pt x="47" y="97"/>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79" name="Freeform 358"/>
              <p:cNvSpPr>
                <a:spLocks/>
              </p:cNvSpPr>
              <p:nvPr/>
            </p:nvSpPr>
            <p:spPr bwMode="auto">
              <a:xfrm>
                <a:off x="4014612" y="2736397"/>
                <a:ext cx="5131" cy="2721"/>
              </a:xfrm>
              <a:custGeom>
                <a:avLst/>
                <a:gdLst/>
                <a:ahLst/>
                <a:cxnLst>
                  <a:cxn ang="0">
                    <a:pos x="4" y="0"/>
                  </a:cxn>
                  <a:cxn ang="0">
                    <a:pos x="1" y="0"/>
                  </a:cxn>
                  <a:cxn ang="0">
                    <a:pos x="0" y="2"/>
                  </a:cxn>
                  <a:cxn ang="0">
                    <a:pos x="1" y="2"/>
                  </a:cxn>
                  <a:cxn ang="0">
                    <a:pos x="2" y="2"/>
                  </a:cxn>
                  <a:cxn ang="0">
                    <a:pos x="5" y="2"/>
                  </a:cxn>
                  <a:cxn ang="0">
                    <a:pos x="5" y="0"/>
                  </a:cxn>
                  <a:cxn ang="0">
                    <a:pos x="4" y="0"/>
                  </a:cxn>
                </a:cxnLst>
                <a:rect l="0" t="0" r="r" b="b"/>
                <a:pathLst>
                  <a:path w="5" h="2">
                    <a:moveTo>
                      <a:pt x="4" y="0"/>
                    </a:moveTo>
                    <a:lnTo>
                      <a:pt x="1" y="0"/>
                    </a:lnTo>
                    <a:lnTo>
                      <a:pt x="0" y="2"/>
                    </a:lnTo>
                    <a:lnTo>
                      <a:pt x="1" y="2"/>
                    </a:lnTo>
                    <a:lnTo>
                      <a:pt x="2" y="2"/>
                    </a:lnTo>
                    <a:lnTo>
                      <a:pt x="5" y="2"/>
                    </a:lnTo>
                    <a:lnTo>
                      <a:pt x="5" y="0"/>
                    </a:lnTo>
                    <a:lnTo>
                      <a:pt x="4"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80" name="Freeform 359"/>
              <p:cNvSpPr>
                <a:spLocks/>
              </p:cNvSpPr>
              <p:nvPr/>
            </p:nvSpPr>
            <p:spPr bwMode="auto">
              <a:xfrm>
                <a:off x="4014612" y="2736397"/>
                <a:ext cx="5131" cy="2721"/>
              </a:xfrm>
              <a:custGeom>
                <a:avLst/>
                <a:gdLst/>
                <a:ahLst/>
                <a:cxnLst>
                  <a:cxn ang="0">
                    <a:pos x="4" y="0"/>
                  </a:cxn>
                  <a:cxn ang="0">
                    <a:pos x="1" y="0"/>
                  </a:cxn>
                  <a:cxn ang="0">
                    <a:pos x="0" y="2"/>
                  </a:cxn>
                  <a:cxn ang="0">
                    <a:pos x="1" y="2"/>
                  </a:cxn>
                  <a:cxn ang="0">
                    <a:pos x="2" y="2"/>
                  </a:cxn>
                  <a:cxn ang="0">
                    <a:pos x="5" y="2"/>
                  </a:cxn>
                  <a:cxn ang="0">
                    <a:pos x="5" y="0"/>
                  </a:cxn>
                  <a:cxn ang="0">
                    <a:pos x="4" y="0"/>
                  </a:cxn>
                </a:cxnLst>
                <a:rect l="0" t="0" r="r" b="b"/>
                <a:pathLst>
                  <a:path w="5" h="2">
                    <a:moveTo>
                      <a:pt x="4" y="0"/>
                    </a:moveTo>
                    <a:lnTo>
                      <a:pt x="1" y="0"/>
                    </a:lnTo>
                    <a:lnTo>
                      <a:pt x="0" y="2"/>
                    </a:lnTo>
                    <a:lnTo>
                      <a:pt x="1" y="2"/>
                    </a:lnTo>
                    <a:lnTo>
                      <a:pt x="2" y="2"/>
                    </a:lnTo>
                    <a:lnTo>
                      <a:pt x="5" y="2"/>
                    </a:lnTo>
                    <a:lnTo>
                      <a:pt x="5" y="0"/>
                    </a:lnTo>
                    <a:lnTo>
                      <a:pt x="4"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81" name="Freeform 360"/>
              <p:cNvSpPr>
                <a:spLocks/>
              </p:cNvSpPr>
              <p:nvPr/>
            </p:nvSpPr>
            <p:spPr bwMode="auto">
              <a:xfrm>
                <a:off x="3959450" y="2675165"/>
                <a:ext cx="5131" cy="5443"/>
              </a:xfrm>
              <a:custGeom>
                <a:avLst/>
                <a:gdLst/>
                <a:ahLst/>
                <a:cxnLst>
                  <a:cxn ang="0">
                    <a:pos x="3" y="3"/>
                  </a:cxn>
                  <a:cxn ang="0">
                    <a:pos x="4" y="3"/>
                  </a:cxn>
                  <a:cxn ang="0">
                    <a:pos x="1" y="0"/>
                  </a:cxn>
                  <a:cxn ang="0">
                    <a:pos x="0" y="0"/>
                  </a:cxn>
                  <a:cxn ang="0">
                    <a:pos x="3" y="3"/>
                  </a:cxn>
                </a:cxnLst>
                <a:rect l="0" t="0" r="r" b="b"/>
                <a:pathLst>
                  <a:path w="4" h="3">
                    <a:moveTo>
                      <a:pt x="3" y="3"/>
                    </a:moveTo>
                    <a:lnTo>
                      <a:pt x="4" y="3"/>
                    </a:lnTo>
                    <a:lnTo>
                      <a:pt x="1" y="0"/>
                    </a:lnTo>
                    <a:lnTo>
                      <a:pt x="0" y="0"/>
                    </a:lnTo>
                    <a:lnTo>
                      <a:pt x="3"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82" name="Freeform 361"/>
              <p:cNvSpPr>
                <a:spLocks/>
              </p:cNvSpPr>
              <p:nvPr/>
            </p:nvSpPr>
            <p:spPr bwMode="auto">
              <a:xfrm>
                <a:off x="3959450" y="2675165"/>
                <a:ext cx="5131" cy="5443"/>
              </a:xfrm>
              <a:custGeom>
                <a:avLst/>
                <a:gdLst/>
                <a:ahLst/>
                <a:cxnLst>
                  <a:cxn ang="0">
                    <a:pos x="3" y="3"/>
                  </a:cxn>
                  <a:cxn ang="0">
                    <a:pos x="4" y="3"/>
                  </a:cxn>
                  <a:cxn ang="0">
                    <a:pos x="1" y="0"/>
                  </a:cxn>
                  <a:cxn ang="0">
                    <a:pos x="0" y="0"/>
                  </a:cxn>
                  <a:cxn ang="0">
                    <a:pos x="3" y="3"/>
                  </a:cxn>
                </a:cxnLst>
                <a:rect l="0" t="0" r="r" b="b"/>
                <a:pathLst>
                  <a:path w="4" h="3">
                    <a:moveTo>
                      <a:pt x="3" y="3"/>
                    </a:moveTo>
                    <a:lnTo>
                      <a:pt x="4" y="3"/>
                    </a:lnTo>
                    <a:lnTo>
                      <a:pt x="1" y="0"/>
                    </a:lnTo>
                    <a:lnTo>
                      <a:pt x="0" y="0"/>
                    </a:lnTo>
                    <a:lnTo>
                      <a:pt x="3"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83" name="Freeform 362"/>
              <p:cNvSpPr>
                <a:spLocks/>
              </p:cNvSpPr>
              <p:nvPr/>
            </p:nvSpPr>
            <p:spPr bwMode="auto">
              <a:xfrm>
                <a:off x="3951753" y="2653394"/>
                <a:ext cx="8980" cy="8164"/>
              </a:xfrm>
              <a:custGeom>
                <a:avLst/>
                <a:gdLst/>
                <a:ahLst/>
                <a:cxnLst>
                  <a:cxn ang="0">
                    <a:pos x="5" y="0"/>
                  </a:cxn>
                  <a:cxn ang="0">
                    <a:pos x="1" y="3"/>
                  </a:cxn>
                  <a:cxn ang="0">
                    <a:pos x="0" y="7"/>
                  </a:cxn>
                  <a:cxn ang="0">
                    <a:pos x="1" y="7"/>
                  </a:cxn>
                  <a:cxn ang="0">
                    <a:pos x="5" y="5"/>
                  </a:cxn>
                  <a:cxn ang="0">
                    <a:pos x="6" y="3"/>
                  </a:cxn>
                  <a:cxn ang="0">
                    <a:pos x="6" y="2"/>
                  </a:cxn>
                  <a:cxn ang="0">
                    <a:pos x="5" y="0"/>
                  </a:cxn>
                </a:cxnLst>
                <a:rect l="0" t="0" r="r" b="b"/>
                <a:pathLst>
                  <a:path w="6" h="7">
                    <a:moveTo>
                      <a:pt x="5" y="0"/>
                    </a:moveTo>
                    <a:lnTo>
                      <a:pt x="1" y="3"/>
                    </a:lnTo>
                    <a:lnTo>
                      <a:pt x="0" y="7"/>
                    </a:lnTo>
                    <a:lnTo>
                      <a:pt x="1" y="7"/>
                    </a:lnTo>
                    <a:lnTo>
                      <a:pt x="5" y="5"/>
                    </a:lnTo>
                    <a:lnTo>
                      <a:pt x="6" y="3"/>
                    </a:lnTo>
                    <a:lnTo>
                      <a:pt x="6" y="2"/>
                    </a:lnTo>
                    <a:lnTo>
                      <a:pt x="5"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84" name="Freeform 363"/>
              <p:cNvSpPr>
                <a:spLocks/>
              </p:cNvSpPr>
              <p:nvPr/>
            </p:nvSpPr>
            <p:spPr bwMode="auto">
              <a:xfrm>
                <a:off x="3951753" y="2653394"/>
                <a:ext cx="8980" cy="8164"/>
              </a:xfrm>
              <a:custGeom>
                <a:avLst/>
                <a:gdLst/>
                <a:ahLst/>
                <a:cxnLst>
                  <a:cxn ang="0">
                    <a:pos x="5" y="0"/>
                  </a:cxn>
                  <a:cxn ang="0">
                    <a:pos x="1" y="3"/>
                  </a:cxn>
                  <a:cxn ang="0">
                    <a:pos x="0" y="7"/>
                  </a:cxn>
                  <a:cxn ang="0">
                    <a:pos x="1" y="7"/>
                  </a:cxn>
                  <a:cxn ang="0">
                    <a:pos x="5" y="5"/>
                  </a:cxn>
                  <a:cxn ang="0">
                    <a:pos x="6" y="3"/>
                  </a:cxn>
                  <a:cxn ang="0">
                    <a:pos x="6" y="2"/>
                  </a:cxn>
                  <a:cxn ang="0">
                    <a:pos x="5" y="0"/>
                  </a:cxn>
                </a:cxnLst>
                <a:rect l="0" t="0" r="r" b="b"/>
                <a:pathLst>
                  <a:path w="6" h="7">
                    <a:moveTo>
                      <a:pt x="5" y="0"/>
                    </a:moveTo>
                    <a:lnTo>
                      <a:pt x="1" y="3"/>
                    </a:lnTo>
                    <a:lnTo>
                      <a:pt x="0" y="7"/>
                    </a:lnTo>
                    <a:lnTo>
                      <a:pt x="1" y="7"/>
                    </a:lnTo>
                    <a:lnTo>
                      <a:pt x="5" y="5"/>
                    </a:lnTo>
                    <a:lnTo>
                      <a:pt x="6" y="3"/>
                    </a:lnTo>
                    <a:lnTo>
                      <a:pt x="6" y="2"/>
                    </a:lnTo>
                    <a:lnTo>
                      <a:pt x="5"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85" name="Freeform 364"/>
              <p:cNvSpPr>
                <a:spLocks/>
              </p:cNvSpPr>
              <p:nvPr/>
            </p:nvSpPr>
            <p:spPr bwMode="auto">
              <a:xfrm>
                <a:off x="3940208" y="2626179"/>
                <a:ext cx="5131" cy="5443"/>
              </a:xfrm>
              <a:custGeom>
                <a:avLst/>
                <a:gdLst/>
                <a:ahLst/>
                <a:cxnLst>
                  <a:cxn ang="0">
                    <a:pos x="0" y="0"/>
                  </a:cxn>
                  <a:cxn ang="0">
                    <a:pos x="0" y="3"/>
                  </a:cxn>
                  <a:cxn ang="0">
                    <a:pos x="2" y="5"/>
                  </a:cxn>
                  <a:cxn ang="0">
                    <a:pos x="3" y="3"/>
                  </a:cxn>
                  <a:cxn ang="0">
                    <a:pos x="4" y="2"/>
                  </a:cxn>
                  <a:cxn ang="0">
                    <a:pos x="3" y="0"/>
                  </a:cxn>
                  <a:cxn ang="0">
                    <a:pos x="0" y="0"/>
                  </a:cxn>
                </a:cxnLst>
                <a:rect l="0" t="0" r="r" b="b"/>
                <a:pathLst>
                  <a:path w="4" h="5">
                    <a:moveTo>
                      <a:pt x="0" y="0"/>
                    </a:moveTo>
                    <a:lnTo>
                      <a:pt x="0" y="3"/>
                    </a:lnTo>
                    <a:lnTo>
                      <a:pt x="2" y="5"/>
                    </a:lnTo>
                    <a:lnTo>
                      <a:pt x="3" y="3"/>
                    </a:lnTo>
                    <a:lnTo>
                      <a:pt x="4" y="2"/>
                    </a:lnTo>
                    <a:lnTo>
                      <a:pt x="3" y="0"/>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86" name="Freeform 365"/>
              <p:cNvSpPr>
                <a:spLocks/>
              </p:cNvSpPr>
              <p:nvPr/>
            </p:nvSpPr>
            <p:spPr bwMode="auto">
              <a:xfrm>
                <a:off x="3940208" y="2626179"/>
                <a:ext cx="5131" cy="5443"/>
              </a:xfrm>
              <a:custGeom>
                <a:avLst/>
                <a:gdLst/>
                <a:ahLst/>
                <a:cxnLst>
                  <a:cxn ang="0">
                    <a:pos x="0" y="0"/>
                  </a:cxn>
                  <a:cxn ang="0">
                    <a:pos x="0" y="3"/>
                  </a:cxn>
                  <a:cxn ang="0">
                    <a:pos x="2" y="5"/>
                  </a:cxn>
                  <a:cxn ang="0">
                    <a:pos x="3" y="3"/>
                  </a:cxn>
                  <a:cxn ang="0">
                    <a:pos x="4" y="2"/>
                  </a:cxn>
                  <a:cxn ang="0">
                    <a:pos x="3" y="0"/>
                  </a:cxn>
                  <a:cxn ang="0">
                    <a:pos x="0" y="0"/>
                  </a:cxn>
                </a:cxnLst>
                <a:rect l="0" t="0" r="r" b="b"/>
                <a:pathLst>
                  <a:path w="4" h="5">
                    <a:moveTo>
                      <a:pt x="0" y="0"/>
                    </a:moveTo>
                    <a:lnTo>
                      <a:pt x="0" y="3"/>
                    </a:lnTo>
                    <a:lnTo>
                      <a:pt x="2" y="5"/>
                    </a:lnTo>
                    <a:lnTo>
                      <a:pt x="3" y="3"/>
                    </a:lnTo>
                    <a:lnTo>
                      <a:pt x="4" y="2"/>
                    </a:lnTo>
                    <a:lnTo>
                      <a:pt x="3" y="0"/>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87" name="Freeform 366"/>
              <p:cNvSpPr>
                <a:spLocks/>
              </p:cNvSpPr>
              <p:nvPr/>
            </p:nvSpPr>
            <p:spPr bwMode="auto">
              <a:xfrm>
                <a:off x="3918399" y="2619375"/>
                <a:ext cx="8980" cy="6804"/>
              </a:xfrm>
              <a:custGeom>
                <a:avLst/>
                <a:gdLst/>
                <a:ahLst/>
                <a:cxnLst>
                  <a:cxn ang="0">
                    <a:pos x="5" y="0"/>
                  </a:cxn>
                  <a:cxn ang="0">
                    <a:pos x="4" y="1"/>
                  </a:cxn>
                  <a:cxn ang="0">
                    <a:pos x="1" y="1"/>
                  </a:cxn>
                  <a:cxn ang="0">
                    <a:pos x="0" y="3"/>
                  </a:cxn>
                  <a:cxn ang="0">
                    <a:pos x="0" y="4"/>
                  </a:cxn>
                  <a:cxn ang="0">
                    <a:pos x="3" y="3"/>
                  </a:cxn>
                  <a:cxn ang="0">
                    <a:pos x="4" y="4"/>
                  </a:cxn>
                  <a:cxn ang="0">
                    <a:pos x="7" y="4"/>
                  </a:cxn>
                  <a:cxn ang="0">
                    <a:pos x="7" y="3"/>
                  </a:cxn>
                  <a:cxn ang="0">
                    <a:pos x="5" y="0"/>
                  </a:cxn>
                </a:cxnLst>
                <a:rect l="0" t="0" r="r" b="b"/>
                <a:pathLst>
                  <a:path w="7" h="4">
                    <a:moveTo>
                      <a:pt x="5" y="0"/>
                    </a:moveTo>
                    <a:lnTo>
                      <a:pt x="4" y="1"/>
                    </a:lnTo>
                    <a:lnTo>
                      <a:pt x="1" y="1"/>
                    </a:lnTo>
                    <a:lnTo>
                      <a:pt x="0" y="3"/>
                    </a:lnTo>
                    <a:lnTo>
                      <a:pt x="0" y="4"/>
                    </a:lnTo>
                    <a:lnTo>
                      <a:pt x="3" y="3"/>
                    </a:lnTo>
                    <a:lnTo>
                      <a:pt x="4" y="4"/>
                    </a:lnTo>
                    <a:lnTo>
                      <a:pt x="7" y="4"/>
                    </a:lnTo>
                    <a:lnTo>
                      <a:pt x="7" y="3"/>
                    </a:lnTo>
                    <a:lnTo>
                      <a:pt x="5"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88" name="Freeform 367"/>
              <p:cNvSpPr>
                <a:spLocks/>
              </p:cNvSpPr>
              <p:nvPr/>
            </p:nvSpPr>
            <p:spPr bwMode="auto">
              <a:xfrm>
                <a:off x="3918399" y="2619375"/>
                <a:ext cx="8980" cy="6804"/>
              </a:xfrm>
              <a:custGeom>
                <a:avLst/>
                <a:gdLst/>
                <a:ahLst/>
                <a:cxnLst>
                  <a:cxn ang="0">
                    <a:pos x="5" y="0"/>
                  </a:cxn>
                  <a:cxn ang="0">
                    <a:pos x="4" y="1"/>
                  </a:cxn>
                  <a:cxn ang="0">
                    <a:pos x="1" y="1"/>
                  </a:cxn>
                  <a:cxn ang="0">
                    <a:pos x="0" y="3"/>
                  </a:cxn>
                  <a:cxn ang="0">
                    <a:pos x="0" y="4"/>
                  </a:cxn>
                  <a:cxn ang="0">
                    <a:pos x="3" y="3"/>
                  </a:cxn>
                  <a:cxn ang="0">
                    <a:pos x="4" y="4"/>
                  </a:cxn>
                  <a:cxn ang="0">
                    <a:pos x="7" y="4"/>
                  </a:cxn>
                  <a:cxn ang="0">
                    <a:pos x="7" y="3"/>
                  </a:cxn>
                  <a:cxn ang="0">
                    <a:pos x="5" y="0"/>
                  </a:cxn>
                </a:cxnLst>
                <a:rect l="0" t="0" r="r" b="b"/>
                <a:pathLst>
                  <a:path w="7" h="4">
                    <a:moveTo>
                      <a:pt x="5" y="0"/>
                    </a:moveTo>
                    <a:lnTo>
                      <a:pt x="4" y="1"/>
                    </a:lnTo>
                    <a:lnTo>
                      <a:pt x="1" y="1"/>
                    </a:lnTo>
                    <a:lnTo>
                      <a:pt x="0" y="3"/>
                    </a:lnTo>
                    <a:lnTo>
                      <a:pt x="0" y="4"/>
                    </a:lnTo>
                    <a:lnTo>
                      <a:pt x="3" y="3"/>
                    </a:lnTo>
                    <a:lnTo>
                      <a:pt x="4" y="4"/>
                    </a:lnTo>
                    <a:lnTo>
                      <a:pt x="7" y="4"/>
                    </a:lnTo>
                    <a:lnTo>
                      <a:pt x="7" y="3"/>
                    </a:lnTo>
                    <a:lnTo>
                      <a:pt x="5"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89" name="Freeform 368"/>
              <p:cNvSpPr>
                <a:spLocks/>
              </p:cNvSpPr>
              <p:nvPr/>
            </p:nvSpPr>
            <p:spPr bwMode="auto">
              <a:xfrm>
                <a:off x="3927379" y="2616654"/>
                <a:ext cx="6414" cy="6804"/>
              </a:xfrm>
              <a:custGeom>
                <a:avLst/>
                <a:gdLst/>
                <a:ahLst/>
                <a:cxnLst>
                  <a:cxn ang="0">
                    <a:pos x="5" y="0"/>
                  </a:cxn>
                  <a:cxn ang="0">
                    <a:pos x="2" y="2"/>
                  </a:cxn>
                  <a:cxn ang="0">
                    <a:pos x="1" y="2"/>
                  </a:cxn>
                  <a:cxn ang="0">
                    <a:pos x="1" y="4"/>
                  </a:cxn>
                  <a:cxn ang="0">
                    <a:pos x="0" y="5"/>
                  </a:cxn>
                  <a:cxn ang="0">
                    <a:pos x="1" y="5"/>
                  </a:cxn>
                  <a:cxn ang="0">
                    <a:pos x="2" y="4"/>
                  </a:cxn>
                  <a:cxn ang="0">
                    <a:pos x="4" y="2"/>
                  </a:cxn>
                  <a:cxn ang="0">
                    <a:pos x="5" y="0"/>
                  </a:cxn>
                </a:cxnLst>
                <a:rect l="0" t="0" r="r" b="b"/>
                <a:pathLst>
                  <a:path w="5" h="5">
                    <a:moveTo>
                      <a:pt x="5" y="0"/>
                    </a:moveTo>
                    <a:lnTo>
                      <a:pt x="2" y="2"/>
                    </a:lnTo>
                    <a:lnTo>
                      <a:pt x="1" y="2"/>
                    </a:lnTo>
                    <a:lnTo>
                      <a:pt x="1" y="4"/>
                    </a:lnTo>
                    <a:lnTo>
                      <a:pt x="0" y="5"/>
                    </a:lnTo>
                    <a:lnTo>
                      <a:pt x="1" y="5"/>
                    </a:lnTo>
                    <a:lnTo>
                      <a:pt x="2" y="4"/>
                    </a:lnTo>
                    <a:lnTo>
                      <a:pt x="4" y="2"/>
                    </a:lnTo>
                    <a:lnTo>
                      <a:pt x="5"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90" name="Freeform 369"/>
              <p:cNvSpPr>
                <a:spLocks/>
              </p:cNvSpPr>
              <p:nvPr/>
            </p:nvSpPr>
            <p:spPr bwMode="auto">
              <a:xfrm>
                <a:off x="3927379" y="2616654"/>
                <a:ext cx="6414" cy="6804"/>
              </a:xfrm>
              <a:custGeom>
                <a:avLst/>
                <a:gdLst/>
                <a:ahLst/>
                <a:cxnLst>
                  <a:cxn ang="0">
                    <a:pos x="5" y="0"/>
                  </a:cxn>
                  <a:cxn ang="0">
                    <a:pos x="2" y="2"/>
                  </a:cxn>
                  <a:cxn ang="0">
                    <a:pos x="1" y="2"/>
                  </a:cxn>
                  <a:cxn ang="0">
                    <a:pos x="1" y="4"/>
                  </a:cxn>
                  <a:cxn ang="0">
                    <a:pos x="0" y="5"/>
                  </a:cxn>
                  <a:cxn ang="0">
                    <a:pos x="1" y="5"/>
                  </a:cxn>
                  <a:cxn ang="0">
                    <a:pos x="2" y="4"/>
                  </a:cxn>
                  <a:cxn ang="0">
                    <a:pos x="4" y="2"/>
                  </a:cxn>
                  <a:cxn ang="0">
                    <a:pos x="5" y="0"/>
                  </a:cxn>
                </a:cxnLst>
                <a:rect l="0" t="0" r="r" b="b"/>
                <a:pathLst>
                  <a:path w="5" h="5">
                    <a:moveTo>
                      <a:pt x="5" y="0"/>
                    </a:moveTo>
                    <a:lnTo>
                      <a:pt x="2" y="2"/>
                    </a:lnTo>
                    <a:lnTo>
                      <a:pt x="1" y="2"/>
                    </a:lnTo>
                    <a:lnTo>
                      <a:pt x="1" y="4"/>
                    </a:lnTo>
                    <a:lnTo>
                      <a:pt x="0" y="5"/>
                    </a:lnTo>
                    <a:lnTo>
                      <a:pt x="1" y="5"/>
                    </a:lnTo>
                    <a:lnTo>
                      <a:pt x="2" y="4"/>
                    </a:lnTo>
                    <a:lnTo>
                      <a:pt x="4" y="2"/>
                    </a:lnTo>
                    <a:lnTo>
                      <a:pt x="5"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91" name="Freeform 370"/>
              <p:cNvSpPr>
                <a:spLocks/>
              </p:cNvSpPr>
              <p:nvPr/>
            </p:nvSpPr>
            <p:spPr bwMode="auto">
              <a:xfrm>
                <a:off x="3919682" y="2604408"/>
                <a:ext cx="14111" cy="8164"/>
              </a:xfrm>
              <a:custGeom>
                <a:avLst/>
                <a:gdLst/>
                <a:ahLst/>
                <a:cxnLst>
                  <a:cxn ang="0">
                    <a:pos x="2" y="6"/>
                  </a:cxn>
                  <a:cxn ang="0">
                    <a:pos x="0" y="5"/>
                  </a:cxn>
                  <a:cxn ang="0">
                    <a:pos x="2" y="6"/>
                  </a:cxn>
                  <a:cxn ang="0">
                    <a:pos x="3" y="6"/>
                  </a:cxn>
                  <a:cxn ang="0">
                    <a:pos x="6" y="6"/>
                  </a:cxn>
                  <a:cxn ang="0">
                    <a:pos x="8" y="5"/>
                  </a:cxn>
                  <a:cxn ang="0">
                    <a:pos x="11" y="5"/>
                  </a:cxn>
                  <a:cxn ang="0">
                    <a:pos x="10" y="3"/>
                  </a:cxn>
                  <a:cxn ang="0">
                    <a:pos x="6" y="2"/>
                  </a:cxn>
                  <a:cxn ang="0">
                    <a:pos x="6" y="0"/>
                  </a:cxn>
                  <a:cxn ang="0">
                    <a:pos x="3" y="0"/>
                  </a:cxn>
                  <a:cxn ang="0">
                    <a:pos x="3" y="2"/>
                  </a:cxn>
                  <a:cxn ang="0">
                    <a:pos x="4" y="3"/>
                  </a:cxn>
                  <a:cxn ang="0">
                    <a:pos x="4" y="5"/>
                  </a:cxn>
                  <a:cxn ang="0">
                    <a:pos x="6" y="5"/>
                  </a:cxn>
                  <a:cxn ang="0">
                    <a:pos x="4" y="5"/>
                  </a:cxn>
                  <a:cxn ang="0">
                    <a:pos x="3" y="6"/>
                  </a:cxn>
                  <a:cxn ang="0">
                    <a:pos x="2" y="6"/>
                  </a:cxn>
                </a:cxnLst>
                <a:rect l="0" t="0" r="r" b="b"/>
                <a:pathLst>
                  <a:path w="11" h="6">
                    <a:moveTo>
                      <a:pt x="2" y="6"/>
                    </a:moveTo>
                    <a:lnTo>
                      <a:pt x="0" y="5"/>
                    </a:lnTo>
                    <a:lnTo>
                      <a:pt x="2" y="6"/>
                    </a:lnTo>
                    <a:lnTo>
                      <a:pt x="3" y="6"/>
                    </a:lnTo>
                    <a:lnTo>
                      <a:pt x="6" y="6"/>
                    </a:lnTo>
                    <a:lnTo>
                      <a:pt x="8" y="5"/>
                    </a:lnTo>
                    <a:lnTo>
                      <a:pt x="11" y="5"/>
                    </a:lnTo>
                    <a:lnTo>
                      <a:pt x="10" y="3"/>
                    </a:lnTo>
                    <a:lnTo>
                      <a:pt x="6" y="2"/>
                    </a:lnTo>
                    <a:lnTo>
                      <a:pt x="6" y="0"/>
                    </a:lnTo>
                    <a:lnTo>
                      <a:pt x="3" y="0"/>
                    </a:lnTo>
                    <a:lnTo>
                      <a:pt x="3" y="2"/>
                    </a:lnTo>
                    <a:lnTo>
                      <a:pt x="4" y="3"/>
                    </a:lnTo>
                    <a:lnTo>
                      <a:pt x="4" y="5"/>
                    </a:lnTo>
                    <a:lnTo>
                      <a:pt x="6" y="5"/>
                    </a:lnTo>
                    <a:lnTo>
                      <a:pt x="4" y="5"/>
                    </a:lnTo>
                    <a:lnTo>
                      <a:pt x="3" y="6"/>
                    </a:lnTo>
                    <a:lnTo>
                      <a:pt x="2" y="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92" name="Freeform 371"/>
              <p:cNvSpPr>
                <a:spLocks/>
              </p:cNvSpPr>
              <p:nvPr/>
            </p:nvSpPr>
            <p:spPr bwMode="auto">
              <a:xfrm>
                <a:off x="3919682" y="2604408"/>
                <a:ext cx="14111" cy="8164"/>
              </a:xfrm>
              <a:custGeom>
                <a:avLst/>
                <a:gdLst/>
                <a:ahLst/>
                <a:cxnLst>
                  <a:cxn ang="0">
                    <a:pos x="2" y="6"/>
                  </a:cxn>
                  <a:cxn ang="0">
                    <a:pos x="0" y="5"/>
                  </a:cxn>
                  <a:cxn ang="0">
                    <a:pos x="2" y="6"/>
                  </a:cxn>
                  <a:cxn ang="0">
                    <a:pos x="3" y="6"/>
                  </a:cxn>
                  <a:cxn ang="0">
                    <a:pos x="6" y="6"/>
                  </a:cxn>
                  <a:cxn ang="0">
                    <a:pos x="8" y="5"/>
                  </a:cxn>
                  <a:cxn ang="0">
                    <a:pos x="11" y="5"/>
                  </a:cxn>
                  <a:cxn ang="0">
                    <a:pos x="10" y="3"/>
                  </a:cxn>
                  <a:cxn ang="0">
                    <a:pos x="6" y="2"/>
                  </a:cxn>
                  <a:cxn ang="0">
                    <a:pos x="6" y="0"/>
                  </a:cxn>
                  <a:cxn ang="0">
                    <a:pos x="3" y="0"/>
                  </a:cxn>
                  <a:cxn ang="0">
                    <a:pos x="3" y="2"/>
                  </a:cxn>
                  <a:cxn ang="0">
                    <a:pos x="4" y="3"/>
                  </a:cxn>
                  <a:cxn ang="0">
                    <a:pos x="4" y="5"/>
                  </a:cxn>
                  <a:cxn ang="0">
                    <a:pos x="6" y="5"/>
                  </a:cxn>
                  <a:cxn ang="0">
                    <a:pos x="4" y="5"/>
                  </a:cxn>
                  <a:cxn ang="0">
                    <a:pos x="3" y="6"/>
                  </a:cxn>
                  <a:cxn ang="0">
                    <a:pos x="2" y="6"/>
                  </a:cxn>
                </a:cxnLst>
                <a:rect l="0" t="0" r="r" b="b"/>
                <a:pathLst>
                  <a:path w="11" h="6">
                    <a:moveTo>
                      <a:pt x="2" y="6"/>
                    </a:moveTo>
                    <a:lnTo>
                      <a:pt x="0" y="5"/>
                    </a:lnTo>
                    <a:lnTo>
                      <a:pt x="2" y="6"/>
                    </a:lnTo>
                    <a:lnTo>
                      <a:pt x="3" y="6"/>
                    </a:lnTo>
                    <a:lnTo>
                      <a:pt x="6" y="6"/>
                    </a:lnTo>
                    <a:lnTo>
                      <a:pt x="8" y="5"/>
                    </a:lnTo>
                    <a:lnTo>
                      <a:pt x="11" y="5"/>
                    </a:lnTo>
                    <a:lnTo>
                      <a:pt x="10" y="3"/>
                    </a:lnTo>
                    <a:lnTo>
                      <a:pt x="6" y="2"/>
                    </a:lnTo>
                    <a:lnTo>
                      <a:pt x="6" y="0"/>
                    </a:lnTo>
                    <a:lnTo>
                      <a:pt x="3" y="0"/>
                    </a:lnTo>
                    <a:lnTo>
                      <a:pt x="3" y="2"/>
                    </a:lnTo>
                    <a:lnTo>
                      <a:pt x="4" y="3"/>
                    </a:lnTo>
                    <a:lnTo>
                      <a:pt x="4" y="5"/>
                    </a:lnTo>
                    <a:lnTo>
                      <a:pt x="6" y="5"/>
                    </a:lnTo>
                    <a:lnTo>
                      <a:pt x="4" y="5"/>
                    </a:lnTo>
                    <a:lnTo>
                      <a:pt x="3" y="6"/>
                    </a:lnTo>
                    <a:lnTo>
                      <a:pt x="2" y="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93" name="Freeform 372"/>
              <p:cNvSpPr>
                <a:spLocks/>
              </p:cNvSpPr>
              <p:nvPr/>
            </p:nvSpPr>
            <p:spPr bwMode="auto">
              <a:xfrm>
                <a:off x="3913268" y="2581276"/>
                <a:ext cx="20525" cy="13607"/>
              </a:xfrm>
              <a:custGeom>
                <a:avLst/>
                <a:gdLst/>
                <a:ahLst/>
                <a:cxnLst>
                  <a:cxn ang="0">
                    <a:pos x="7" y="0"/>
                  </a:cxn>
                  <a:cxn ang="0">
                    <a:pos x="5" y="0"/>
                  </a:cxn>
                  <a:cxn ang="0">
                    <a:pos x="5" y="3"/>
                  </a:cxn>
                  <a:cxn ang="0">
                    <a:pos x="3" y="2"/>
                  </a:cxn>
                  <a:cxn ang="0">
                    <a:pos x="1" y="3"/>
                  </a:cxn>
                  <a:cxn ang="0">
                    <a:pos x="0" y="5"/>
                  </a:cxn>
                  <a:cxn ang="0">
                    <a:pos x="1" y="6"/>
                  </a:cxn>
                  <a:cxn ang="0">
                    <a:pos x="4" y="6"/>
                  </a:cxn>
                  <a:cxn ang="0">
                    <a:pos x="5" y="8"/>
                  </a:cxn>
                  <a:cxn ang="0">
                    <a:pos x="7" y="8"/>
                  </a:cxn>
                  <a:cxn ang="0">
                    <a:pos x="7" y="10"/>
                  </a:cxn>
                  <a:cxn ang="0">
                    <a:pos x="12" y="10"/>
                  </a:cxn>
                  <a:cxn ang="0">
                    <a:pos x="12" y="11"/>
                  </a:cxn>
                  <a:cxn ang="0">
                    <a:pos x="13" y="11"/>
                  </a:cxn>
                  <a:cxn ang="0">
                    <a:pos x="16" y="8"/>
                  </a:cxn>
                  <a:cxn ang="0">
                    <a:pos x="12" y="8"/>
                  </a:cxn>
                  <a:cxn ang="0">
                    <a:pos x="11" y="6"/>
                  </a:cxn>
                  <a:cxn ang="0">
                    <a:pos x="11" y="5"/>
                  </a:cxn>
                  <a:cxn ang="0">
                    <a:pos x="9" y="3"/>
                  </a:cxn>
                  <a:cxn ang="0">
                    <a:pos x="8" y="2"/>
                  </a:cxn>
                  <a:cxn ang="0">
                    <a:pos x="7" y="0"/>
                  </a:cxn>
                </a:cxnLst>
                <a:rect l="0" t="0" r="r" b="b"/>
                <a:pathLst>
                  <a:path w="16" h="11">
                    <a:moveTo>
                      <a:pt x="7" y="0"/>
                    </a:moveTo>
                    <a:lnTo>
                      <a:pt x="5" y="0"/>
                    </a:lnTo>
                    <a:lnTo>
                      <a:pt x="5" y="3"/>
                    </a:lnTo>
                    <a:lnTo>
                      <a:pt x="3" y="2"/>
                    </a:lnTo>
                    <a:lnTo>
                      <a:pt x="1" y="3"/>
                    </a:lnTo>
                    <a:lnTo>
                      <a:pt x="0" y="5"/>
                    </a:lnTo>
                    <a:lnTo>
                      <a:pt x="1" y="6"/>
                    </a:lnTo>
                    <a:lnTo>
                      <a:pt x="4" y="6"/>
                    </a:lnTo>
                    <a:lnTo>
                      <a:pt x="5" y="8"/>
                    </a:lnTo>
                    <a:lnTo>
                      <a:pt x="7" y="8"/>
                    </a:lnTo>
                    <a:lnTo>
                      <a:pt x="7" y="10"/>
                    </a:lnTo>
                    <a:lnTo>
                      <a:pt x="12" y="10"/>
                    </a:lnTo>
                    <a:lnTo>
                      <a:pt x="12" y="11"/>
                    </a:lnTo>
                    <a:lnTo>
                      <a:pt x="13" y="11"/>
                    </a:lnTo>
                    <a:lnTo>
                      <a:pt x="16" y="8"/>
                    </a:lnTo>
                    <a:lnTo>
                      <a:pt x="12" y="8"/>
                    </a:lnTo>
                    <a:lnTo>
                      <a:pt x="11" y="6"/>
                    </a:lnTo>
                    <a:lnTo>
                      <a:pt x="11" y="5"/>
                    </a:lnTo>
                    <a:lnTo>
                      <a:pt x="9" y="3"/>
                    </a:lnTo>
                    <a:lnTo>
                      <a:pt x="8" y="2"/>
                    </a:lnTo>
                    <a:lnTo>
                      <a:pt x="7"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94" name="Freeform 373"/>
              <p:cNvSpPr>
                <a:spLocks/>
              </p:cNvSpPr>
              <p:nvPr/>
            </p:nvSpPr>
            <p:spPr bwMode="auto">
              <a:xfrm>
                <a:off x="3913268" y="2581276"/>
                <a:ext cx="20525" cy="13607"/>
              </a:xfrm>
              <a:custGeom>
                <a:avLst/>
                <a:gdLst/>
                <a:ahLst/>
                <a:cxnLst>
                  <a:cxn ang="0">
                    <a:pos x="7" y="0"/>
                  </a:cxn>
                  <a:cxn ang="0">
                    <a:pos x="5" y="0"/>
                  </a:cxn>
                  <a:cxn ang="0">
                    <a:pos x="5" y="3"/>
                  </a:cxn>
                  <a:cxn ang="0">
                    <a:pos x="3" y="2"/>
                  </a:cxn>
                  <a:cxn ang="0">
                    <a:pos x="1" y="3"/>
                  </a:cxn>
                  <a:cxn ang="0">
                    <a:pos x="0" y="5"/>
                  </a:cxn>
                  <a:cxn ang="0">
                    <a:pos x="1" y="6"/>
                  </a:cxn>
                  <a:cxn ang="0">
                    <a:pos x="4" y="6"/>
                  </a:cxn>
                  <a:cxn ang="0">
                    <a:pos x="5" y="8"/>
                  </a:cxn>
                  <a:cxn ang="0">
                    <a:pos x="7" y="8"/>
                  </a:cxn>
                  <a:cxn ang="0">
                    <a:pos x="7" y="10"/>
                  </a:cxn>
                  <a:cxn ang="0">
                    <a:pos x="12" y="10"/>
                  </a:cxn>
                  <a:cxn ang="0">
                    <a:pos x="12" y="11"/>
                  </a:cxn>
                  <a:cxn ang="0">
                    <a:pos x="13" y="11"/>
                  </a:cxn>
                  <a:cxn ang="0">
                    <a:pos x="16" y="8"/>
                  </a:cxn>
                  <a:cxn ang="0">
                    <a:pos x="12" y="8"/>
                  </a:cxn>
                  <a:cxn ang="0">
                    <a:pos x="11" y="6"/>
                  </a:cxn>
                  <a:cxn ang="0">
                    <a:pos x="11" y="5"/>
                  </a:cxn>
                  <a:cxn ang="0">
                    <a:pos x="9" y="3"/>
                  </a:cxn>
                  <a:cxn ang="0">
                    <a:pos x="8" y="2"/>
                  </a:cxn>
                  <a:cxn ang="0">
                    <a:pos x="7" y="0"/>
                  </a:cxn>
                </a:cxnLst>
                <a:rect l="0" t="0" r="r" b="b"/>
                <a:pathLst>
                  <a:path w="16" h="11">
                    <a:moveTo>
                      <a:pt x="7" y="0"/>
                    </a:moveTo>
                    <a:lnTo>
                      <a:pt x="5" y="0"/>
                    </a:lnTo>
                    <a:lnTo>
                      <a:pt x="5" y="3"/>
                    </a:lnTo>
                    <a:lnTo>
                      <a:pt x="3" y="2"/>
                    </a:lnTo>
                    <a:lnTo>
                      <a:pt x="1" y="3"/>
                    </a:lnTo>
                    <a:lnTo>
                      <a:pt x="0" y="5"/>
                    </a:lnTo>
                    <a:lnTo>
                      <a:pt x="1" y="6"/>
                    </a:lnTo>
                    <a:lnTo>
                      <a:pt x="4" y="6"/>
                    </a:lnTo>
                    <a:lnTo>
                      <a:pt x="5" y="8"/>
                    </a:lnTo>
                    <a:lnTo>
                      <a:pt x="7" y="8"/>
                    </a:lnTo>
                    <a:lnTo>
                      <a:pt x="7" y="10"/>
                    </a:lnTo>
                    <a:lnTo>
                      <a:pt x="12" y="10"/>
                    </a:lnTo>
                    <a:lnTo>
                      <a:pt x="12" y="11"/>
                    </a:lnTo>
                    <a:lnTo>
                      <a:pt x="13" y="11"/>
                    </a:lnTo>
                    <a:lnTo>
                      <a:pt x="16" y="8"/>
                    </a:lnTo>
                    <a:lnTo>
                      <a:pt x="12" y="8"/>
                    </a:lnTo>
                    <a:lnTo>
                      <a:pt x="11" y="6"/>
                    </a:lnTo>
                    <a:lnTo>
                      <a:pt x="11" y="5"/>
                    </a:lnTo>
                    <a:lnTo>
                      <a:pt x="9" y="3"/>
                    </a:lnTo>
                    <a:lnTo>
                      <a:pt x="8" y="2"/>
                    </a:lnTo>
                    <a:lnTo>
                      <a:pt x="7"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95" name="Freeform 374"/>
              <p:cNvSpPr>
                <a:spLocks/>
              </p:cNvSpPr>
              <p:nvPr/>
            </p:nvSpPr>
            <p:spPr bwMode="auto">
              <a:xfrm>
                <a:off x="4309663" y="2326822"/>
                <a:ext cx="43616" cy="19050"/>
              </a:xfrm>
              <a:custGeom>
                <a:avLst/>
                <a:gdLst/>
                <a:ahLst/>
                <a:cxnLst>
                  <a:cxn ang="0">
                    <a:pos x="20" y="0"/>
                  </a:cxn>
                  <a:cxn ang="0">
                    <a:pos x="23" y="0"/>
                  </a:cxn>
                  <a:cxn ang="0">
                    <a:pos x="24" y="2"/>
                  </a:cxn>
                  <a:cxn ang="0">
                    <a:pos x="23" y="3"/>
                  </a:cxn>
                  <a:cxn ang="0">
                    <a:pos x="24" y="3"/>
                  </a:cxn>
                  <a:cxn ang="0">
                    <a:pos x="25" y="5"/>
                  </a:cxn>
                  <a:cxn ang="0">
                    <a:pos x="24" y="5"/>
                  </a:cxn>
                  <a:cxn ang="0">
                    <a:pos x="23" y="6"/>
                  </a:cxn>
                  <a:cxn ang="0">
                    <a:pos x="25" y="6"/>
                  </a:cxn>
                  <a:cxn ang="0">
                    <a:pos x="27" y="5"/>
                  </a:cxn>
                  <a:cxn ang="0">
                    <a:pos x="29" y="3"/>
                  </a:cxn>
                  <a:cxn ang="0">
                    <a:pos x="28" y="3"/>
                  </a:cxn>
                  <a:cxn ang="0">
                    <a:pos x="29" y="2"/>
                  </a:cxn>
                  <a:cxn ang="0">
                    <a:pos x="32" y="2"/>
                  </a:cxn>
                  <a:cxn ang="0">
                    <a:pos x="35" y="3"/>
                  </a:cxn>
                  <a:cxn ang="0">
                    <a:pos x="35" y="5"/>
                  </a:cxn>
                  <a:cxn ang="0">
                    <a:pos x="33" y="6"/>
                  </a:cxn>
                  <a:cxn ang="0">
                    <a:pos x="32" y="6"/>
                  </a:cxn>
                  <a:cxn ang="0">
                    <a:pos x="29" y="8"/>
                  </a:cxn>
                  <a:cxn ang="0">
                    <a:pos x="27" y="8"/>
                  </a:cxn>
                  <a:cxn ang="0">
                    <a:pos x="27" y="10"/>
                  </a:cxn>
                  <a:cxn ang="0">
                    <a:pos x="25" y="8"/>
                  </a:cxn>
                  <a:cxn ang="0">
                    <a:pos x="21" y="10"/>
                  </a:cxn>
                  <a:cxn ang="0">
                    <a:pos x="21" y="11"/>
                  </a:cxn>
                  <a:cxn ang="0">
                    <a:pos x="20" y="11"/>
                  </a:cxn>
                  <a:cxn ang="0">
                    <a:pos x="19" y="11"/>
                  </a:cxn>
                  <a:cxn ang="0">
                    <a:pos x="19" y="10"/>
                  </a:cxn>
                  <a:cxn ang="0">
                    <a:pos x="16" y="11"/>
                  </a:cxn>
                  <a:cxn ang="0">
                    <a:pos x="13" y="13"/>
                  </a:cxn>
                  <a:cxn ang="0">
                    <a:pos x="8" y="14"/>
                  </a:cxn>
                  <a:cxn ang="0">
                    <a:pos x="9" y="13"/>
                  </a:cxn>
                  <a:cxn ang="0">
                    <a:pos x="7" y="13"/>
                  </a:cxn>
                  <a:cxn ang="0">
                    <a:pos x="5" y="13"/>
                  </a:cxn>
                  <a:cxn ang="0">
                    <a:pos x="0" y="14"/>
                  </a:cxn>
                  <a:cxn ang="0">
                    <a:pos x="0" y="13"/>
                  </a:cxn>
                  <a:cxn ang="0">
                    <a:pos x="1" y="11"/>
                  </a:cxn>
                  <a:cxn ang="0">
                    <a:pos x="3" y="11"/>
                  </a:cxn>
                  <a:cxn ang="0">
                    <a:pos x="4" y="11"/>
                  </a:cxn>
                  <a:cxn ang="0">
                    <a:pos x="7" y="10"/>
                  </a:cxn>
                  <a:cxn ang="0">
                    <a:pos x="8" y="10"/>
                  </a:cxn>
                  <a:cxn ang="0">
                    <a:pos x="9" y="10"/>
                  </a:cxn>
                  <a:cxn ang="0">
                    <a:pos x="15" y="8"/>
                  </a:cxn>
                  <a:cxn ang="0">
                    <a:pos x="17" y="6"/>
                  </a:cxn>
                  <a:cxn ang="0">
                    <a:pos x="17" y="5"/>
                  </a:cxn>
                  <a:cxn ang="0">
                    <a:pos x="19" y="5"/>
                  </a:cxn>
                  <a:cxn ang="0">
                    <a:pos x="19" y="3"/>
                  </a:cxn>
                  <a:cxn ang="0">
                    <a:pos x="20" y="2"/>
                  </a:cxn>
                  <a:cxn ang="0">
                    <a:pos x="20" y="0"/>
                  </a:cxn>
                </a:cxnLst>
                <a:rect l="0" t="0" r="r" b="b"/>
                <a:pathLst>
                  <a:path w="35" h="14">
                    <a:moveTo>
                      <a:pt x="20" y="0"/>
                    </a:moveTo>
                    <a:lnTo>
                      <a:pt x="23" y="0"/>
                    </a:lnTo>
                    <a:lnTo>
                      <a:pt x="24" y="2"/>
                    </a:lnTo>
                    <a:lnTo>
                      <a:pt x="23" y="3"/>
                    </a:lnTo>
                    <a:lnTo>
                      <a:pt x="24" y="3"/>
                    </a:lnTo>
                    <a:lnTo>
                      <a:pt x="25" y="5"/>
                    </a:lnTo>
                    <a:lnTo>
                      <a:pt x="24" y="5"/>
                    </a:lnTo>
                    <a:lnTo>
                      <a:pt x="23" y="6"/>
                    </a:lnTo>
                    <a:lnTo>
                      <a:pt x="25" y="6"/>
                    </a:lnTo>
                    <a:lnTo>
                      <a:pt x="27" y="5"/>
                    </a:lnTo>
                    <a:lnTo>
                      <a:pt x="29" y="3"/>
                    </a:lnTo>
                    <a:lnTo>
                      <a:pt x="28" y="3"/>
                    </a:lnTo>
                    <a:lnTo>
                      <a:pt x="29" y="2"/>
                    </a:lnTo>
                    <a:lnTo>
                      <a:pt x="32" y="2"/>
                    </a:lnTo>
                    <a:lnTo>
                      <a:pt x="35" y="3"/>
                    </a:lnTo>
                    <a:lnTo>
                      <a:pt x="35" y="5"/>
                    </a:lnTo>
                    <a:lnTo>
                      <a:pt x="33" y="6"/>
                    </a:lnTo>
                    <a:lnTo>
                      <a:pt x="32" y="6"/>
                    </a:lnTo>
                    <a:lnTo>
                      <a:pt x="29" y="8"/>
                    </a:lnTo>
                    <a:lnTo>
                      <a:pt x="27" y="8"/>
                    </a:lnTo>
                    <a:lnTo>
                      <a:pt x="27" y="10"/>
                    </a:lnTo>
                    <a:lnTo>
                      <a:pt x="25" y="8"/>
                    </a:lnTo>
                    <a:lnTo>
                      <a:pt x="21" y="10"/>
                    </a:lnTo>
                    <a:lnTo>
                      <a:pt x="21" y="11"/>
                    </a:lnTo>
                    <a:lnTo>
                      <a:pt x="20" y="11"/>
                    </a:lnTo>
                    <a:lnTo>
                      <a:pt x="19" y="11"/>
                    </a:lnTo>
                    <a:lnTo>
                      <a:pt x="19" y="10"/>
                    </a:lnTo>
                    <a:lnTo>
                      <a:pt x="16" y="11"/>
                    </a:lnTo>
                    <a:lnTo>
                      <a:pt x="13" y="13"/>
                    </a:lnTo>
                    <a:lnTo>
                      <a:pt x="8" y="14"/>
                    </a:lnTo>
                    <a:lnTo>
                      <a:pt x="9" y="13"/>
                    </a:lnTo>
                    <a:lnTo>
                      <a:pt x="7" y="13"/>
                    </a:lnTo>
                    <a:lnTo>
                      <a:pt x="5" y="13"/>
                    </a:lnTo>
                    <a:lnTo>
                      <a:pt x="0" y="14"/>
                    </a:lnTo>
                    <a:lnTo>
                      <a:pt x="0" y="13"/>
                    </a:lnTo>
                    <a:lnTo>
                      <a:pt x="1" y="11"/>
                    </a:lnTo>
                    <a:lnTo>
                      <a:pt x="3" y="11"/>
                    </a:lnTo>
                    <a:lnTo>
                      <a:pt x="4" y="11"/>
                    </a:lnTo>
                    <a:lnTo>
                      <a:pt x="7" y="10"/>
                    </a:lnTo>
                    <a:lnTo>
                      <a:pt x="8" y="10"/>
                    </a:lnTo>
                    <a:lnTo>
                      <a:pt x="9" y="10"/>
                    </a:lnTo>
                    <a:lnTo>
                      <a:pt x="15" y="8"/>
                    </a:lnTo>
                    <a:lnTo>
                      <a:pt x="17" y="6"/>
                    </a:lnTo>
                    <a:lnTo>
                      <a:pt x="17" y="5"/>
                    </a:lnTo>
                    <a:lnTo>
                      <a:pt x="19" y="5"/>
                    </a:lnTo>
                    <a:lnTo>
                      <a:pt x="19" y="3"/>
                    </a:lnTo>
                    <a:lnTo>
                      <a:pt x="20" y="2"/>
                    </a:lnTo>
                    <a:lnTo>
                      <a:pt x="2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96" name="Freeform 375"/>
              <p:cNvSpPr>
                <a:spLocks/>
              </p:cNvSpPr>
              <p:nvPr/>
            </p:nvSpPr>
            <p:spPr bwMode="auto">
              <a:xfrm>
                <a:off x="4309663" y="2326822"/>
                <a:ext cx="43616" cy="19050"/>
              </a:xfrm>
              <a:custGeom>
                <a:avLst/>
                <a:gdLst/>
                <a:ahLst/>
                <a:cxnLst>
                  <a:cxn ang="0">
                    <a:pos x="20" y="0"/>
                  </a:cxn>
                  <a:cxn ang="0">
                    <a:pos x="23" y="0"/>
                  </a:cxn>
                  <a:cxn ang="0">
                    <a:pos x="24" y="2"/>
                  </a:cxn>
                  <a:cxn ang="0">
                    <a:pos x="23" y="3"/>
                  </a:cxn>
                  <a:cxn ang="0">
                    <a:pos x="24" y="3"/>
                  </a:cxn>
                  <a:cxn ang="0">
                    <a:pos x="25" y="5"/>
                  </a:cxn>
                  <a:cxn ang="0">
                    <a:pos x="24" y="5"/>
                  </a:cxn>
                  <a:cxn ang="0">
                    <a:pos x="23" y="6"/>
                  </a:cxn>
                  <a:cxn ang="0">
                    <a:pos x="25" y="6"/>
                  </a:cxn>
                  <a:cxn ang="0">
                    <a:pos x="27" y="5"/>
                  </a:cxn>
                  <a:cxn ang="0">
                    <a:pos x="29" y="3"/>
                  </a:cxn>
                  <a:cxn ang="0">
                    <a:pos x="28" y="3"/>
                  </a:cxn>
                  <a:cxn ang="0">
                    <a:pos x="29" y="2"/>
                  </a:cxn>
                  <a:cxn ang="0">
                    <a:pos x="32" y="2"/>
                  </a:cxn>
                  <a:cxn ang="0">
                    <a:pos x="35" y="3"/>
                  </a:cxn>
                  <a:cxn ang="0">
                    <a:pos x="35" y="5"/>
                  </a:cxn>
                  <a:cxn ang="0">
                    <a:pos x="33" y="6"/>
                  </a:cxn>
                  <a:cxn ang="0">
                    <a:pos x="32" y="6"/>
                  </a:cxn>
                  <a:cxn ang="0">
                    <a:pos x="29" y="8"/>
                  </a:cxn>
                  <a:cxn ang="0">
                    <a:pos x="27" y="8"/>
                  </a:cxn>
                  <a:cxn ang="0">
                    <a:pos x="27" y="10"/>
                  </a:cxn>
                  <a:cxn ang="0">
                    <a:pos x="25" y="8"/>
                  </a:cxn>
                  <a:cxn ang="0">
                    <a:pos x="21" y="10"/>
                  </a:cxn>
                  <a:cxn ang="0">
                    <a:pos x="21" y="11"/>
                  </a:cxn>
                  <a:cxn ang="0">
                    <a:pos x="20" y="11"/>
                  </a:cxn>
                  <a:cxn ang="0">
                    <a:pos x="19" y="11"/>
                  </a:cxn>
                  <a:cxn ang="0">
                    <a:pos x="19" y="10"/>
                  </a:cxn>
                  <a:cxn ang="0">
                    <a:pos x="16" y="11"/>
                  </a:cxn>
                  <a:cxn ang="0">
                    <a:pos x="13" y="13"/>
                  </a:cxn>
                  <a:cxn ang="0">
                    <a:pos x="8" y="14"/>
                  </a:cxn>
                  <a:cxn ang="0">
                    <a:pos x="9" y="13"/>
                  </a:cxn>
                  <a:cxn ang="0">
                    <a:pos x="7" y="13"/>
                  </a:cxn>
                  <a:cxn ang="0">
                    <a:pos x="5" y="13"/>
                  </a:cxn>
                  <a:cxn ang="0">
                    <a:pos x="0" y="14"/>
                  </a:cxn>
                  <a:cxn ang="0">
                    <a:pos x="0" y="13"/>
                  </a:cxn>
                  <a:cxn ang="0">
                    <a:pos x="1" y="11"/>
                  </a:cxn>
                  <a:cxn ang="0">
                    <a:pos x="3" y="11"/>
                  </a:cxn>
                  <a:cxn ang="0">
                    <a:pos x="4" y="11"/>
                  </a:cxn>
                  <a:cxn ang="0">
                    <a:pos x="7" y="10"/>
                  </a:cxn>
                  <a:cxn ang="0">
                    <a:pos x="8" y="10"/>
                  </a:cxn>
                  <a:cxn ang="0">
                    <a:pos x="9" y="10"/>
                  </a:cxn>
                  <a:cxn ang="0">
                    <a:pos x="15" y="8"/>
                  </a:cxn>
                  <a:cxn ang="0">
                    <a:pos x="17" y="6"/>
                  </a:cxn>
                  <a:cxn ang="0">
                    <a:pos x="17" y="5"/>
                  </a:cxn>
                  <a:cxn ang="0">
                    <a:pos x="19" y="5"/>
                  </a:cxn>
                  <a:cxn ang="0">
                    <a:pos x="19" y="3"/>
                  </a:cxn>
                  <a:cxn ang="0">
                    <a:pos x="20" y="2"/>
                  </a:cxn>
                  <a:cxn ang="0">
                    <a:pos x="20" y="0"/>
                  </a:cxn>
                </a:cxnLst>
                <a:rect l="0" t="0" r="r" b="b"/>
                <a:pathLst>
                  <a:path w="35" h="14">
                    <a:moveTo>
                      <a:pt x="20" y="0"/>
                    </a:moveTo>
                    <a:lnTo>
                      <a:pt x="23" y="0"/>
                    </a:lnTo>
                    <a:lnTo>
                      <a:pt x="24" y="2"/>
                    </a:lnTo>
                    <a:lnTo>
                      <a:pt x="23" y="3"/>
                    </a:lnTo>
                    <a:lnTo>
                      <a:pt x="24" y="3"/>
                    </a:lnTo>
                    <a:lnTo>
                      <a:pt x="25" y="5"/>
                    </a:lnTo>
                    <a:lnTo>
                      <a:pt x="24" y="5"/>
                    </a:lnTo>
                    <a:lnTo>
                      <a:pt x="23" y="6"/>
                    </a:lnTo>
                    <a:lnTo>
                      <a:pt x="25" y="6"/>
                    </a:lnTo>
                    <a:lnTo>
                      <a:pt x="27" y="5"/>
                    </a:lnTo>
                    <a:lnTo>
                      <a:pt x="29" y="3"/>
                    </a:lnTo>
                    <a:lnTo>
                      <a:pt x="28" y="3"/>
                    </a:lnTo>
                    <a:lnTo>
                      <a:pt x="29" y="2"/>
                    </a:lnTo>
                    <a:lnTo>
                      <a:pt x="32" y="2"/>
                    </a:lnTo>
                    <a:lnTo>
                      <a:pt x="35" y="3"/>
                    </a:lnTo>
                    <a:lnTo>
                      <a:pt x="35" y="5"/>
                    </a:lnTo>
                    <a:lnTo>
                      <a:pt x="33" y="6"/>
                    </a:lnTo>
                    <a:lnTo>
                      <a:pt x="32" y="6"/>
                    </a:lnTo>
                    <a:lnTo>
                      <a:pt x="29" y="8"/>
                    </a:lnTo>
                    <a:lnTo>
                      <a:pt x="27" y="8"/>
                    </a:lnTo>
                    <a:lnTo>
                      <a:pt x="27" y="10"/>
                    </a:lnTo>
                    <a:lnTo>
                      <a:pt x="25" y="8"/>
                    </a:lnTo>
                    <a:lnTo>
                      <a:pt x="21" y="10"/>
                    </a:lnTo>
                    <a:lnTo>
                      <a:pt x="21" y="11"/>
                    </a:lnTo>
                    <a:lnTo>
                      <a:pt x="20" y="11"/>
                    </a:lnTo>
                    <a:lnTo>
                      <a:pt x="19" y="11"/>
                    </a:lnTo>
                    <a:lnTo>
                      <a:pt x="19" y="10"/>
                    </a:lnTo>
                    <a:lnTo>
                      <a:pt x="16" y="11"/>
                    </a:lnTo>
                    <a:lnTo>
                      <a:pt x="13" y="13"/>
                    </a:lnTo>
                    <a:lnTo>
                      <a:pt x="8" y="14"/>
                    </a:lnTo>
                    <a:lnTo>
                      <a:pt x="9" y="13"/>
                    </a:lnTo>
                    <a:lnTo>
                      <a:pt x="7" y="13"/>
                    </a:lnTo>
                    <a:lnTo>
                      <a:pt x="5" y="13"/>
                    </a:lnTo>
                    <a:lnTo>
                      <a:pt x="0" y="14"/>
                    </a:lnTo>
                    <a:lnTo>
                      <a:pt x="0" y="13"/>
                    </a:lnTo>
                    <a:lnTo>
                      <a:pt x="1" y="11"/>
                    </a:lnTo>
                    <a:lnTo>
                      <a:pt x="3" y="11"/>
                    </a:lnTo>
                    <a:lnTo>
                      <a:pt x="4" y="11"/>
                    </a:lnTo>
                    <a:lnTo>
                      <a:pt x="7" y="10"/>
                    </a:lnTo>
                    <a:lnTo>
                      <a:pt x="8" y="10"/>
                    </a:lnTo>
                    <a:lnTo>
                      <a:pt x="9" y="10"/>
                    </a:lnTo>
                    <a:lnTo>
                      <a:pt x="15" y="8"/>
                    </a:lnTo>
                    <a:lnTo>
                      <a:pt x="17" y="6"/>
                    </a:lnTo>
                    <a:lnTo>
                      <a:pt x="17" y="5"/>
                    </a:lnTo>
                    <a:lnTo>
                      <a:pt x="19" y="5"/>
                    </a:lnTo>
                    <a:lnTo>
                      <a:pt x="19" y="3"/>
                    </a:lnTo>
                    <a:lnTo>
                      <a:pt x="20" y="2"/>
                    </a:lnTo>
                    <a:lnTo>
                      <a:pt x="2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97" name="Freeform 376"/>
              <p:cNvSpPr>
                <a:spLocks/>
              </p:cNvSpPr>
              <p:nvPr/>
            </p:nvSpPr>
            <p:spPr bwMode="auto">
              <a:xfrm>
                <a:off x="4313510" y="2326822"/>
                <a:ext cx="15394" cy="8164"/>
              </a:xfrm>
              <a:custGeom>
                <a:avLst/>
                <a:gdLst/>
                <a:ahLst/>
                <a:cxnLst>
                  <a:cxn ang="0">
                    <a:pos x="0" y="5"/>
                  </a:cxn>
                  <a:cxn ang="0">
                    <a:pos x="1" y="5"/>
                  </a:cxn>
                  <a:cxn ang="0">
                    <a:pos x="1" y="3"/>
                  </a:cxn>
                  <a:cxn ang="0">
                    <a:pos x="1" y="5"/>
                  </a:cxn>
                  <a:cxn ang="0">
                    <a:pos x="2" y="3"/>
                  </a:cxn>
                  <a:cxn ang="0">
                    <a:pos x="4" y="3"/>
                  </a:cxn>
                  <a:cxn ang="0">
                    <a:pos x="5" y="3"/>
                  </a:cxn>
                  <a:cxn ang="0">
                    <a:pos x="5" y="2"/>
                  </a:cxn>
                  <a:cxn ang="0">
                    <a:pos x="6" y="3"/>
                  </a:cxn>
                  <a:cxn ang="0">
                    <a:pos x="9" y="3"/>
                  </a:cxn>
                  <a:cxn ang="0">
                    <a:pos x="9" y="0"/>
                  </a:cxn>
                  <a:cxn ang="0">
                    <a:pos x="12" y="3"/>
                  </a:cxn>
                  <a:cxn ang="0">
                    <a:pos x="13" y="6"/>
                  </a:cxn>
                  <a:cxn ang="0">
                    <a:pos x="10" y="6"/>
                  </a:cxn>
                  <a:cxn ang="0">
                    <a:pos x="9" y="6"/>
                  </a:cxn>
                  <a:cxn ang="0">
                    <a:pos x="6" y="6"/>
                  </a:cxn>
                  <a:cxn ang="0">
                    <a:pos x="8" y="5"/>
                  </a:cxn>
                  <a:cxn ang="0">
                    <a:pos x="9" y="5"/>
                  </a:cxn>
                  <a:cxn ang="0">
                    <a:pos x="6" y="5"/>
                  </a:cxn>
                  <a:cxn ang="0">
                    <a:pos x="5" y="5"/>
                  </a:cxn>
                  <a:cxn ang="0">
                    <a:pos x="1" y="6"/>
                  </a:cxn>
                  <a:cxn ang="0">
                    <a:pos x="0" y="6"/>
                  </a:cxn>
                  <a:cxn ang="0">
                    <a:pos x="0" y="5"/>
                  </a:cxn>
                </a:cxnLst>
                <a:rect l="0" t="0" r="r" b="b"/>
                <a:pathLst>
                  <a:path w="13" h="6">
                    <a:moveTo>
                      <a:pt x="0" y="5"/>
                    </a:moveTo>
                    <a:lnTo>
                      <a:pt x="1" y="5"/>
                    </a:lnTo>
                    <a:lnTo>
                      <a:pt x="1" y="3"/>
                    </a:lnTo>
                    <a:lnTo>
                      <a:pt x="1" y="5"/>
                    </a:lnTo>
                    <a:lnTo>
                      <a:pt x="2" y="3"/>
                    </a:lnTo>
                    <a:lnTo>
                      <a:pt x="4" y="3"/>
                    </a:lnTo>
                    <a:lnTo>
                      <a:pt x="5" y="3"/>
                    </a:lnTo>
                    <a:lnTo>
                      <a:pt x="5" y="2"/>
                    </a:lnTo>
                    <a:lnTo>
                      <a:pt x="6" y="3"/>
                    </a:lnTo>
                    <a:lnTo>
                      <a:pt x="9" y="3"/>
                    </a:lnTo>
                    <a:lnTo>
                      <a:pt x="9" y="0"/>
                    </a:lnTo>
                    <a:lnTo>
                      <a:pt x="12" y="3"/>
                    </a:lnTo>
                    <a:lnTo>
                      <a:pt x="13" y="6"/>
                    </a:lnTo>
                    <a:lnTo>
                      <a:pt x="10" y="6"/>
                    </a:lnTo>
                    <a:lnTo>
                      <a:pt x="9" y="6"/>
                    </a:lnTo>
                    <a:lnTo>
                      <a:pt x="6" y="6"/>
                    </a:lnTo>
                    <a:lnTo>
                      <a:pt x="8" y="5"/>
                    </a:lnTo>
                    <a:lnTo>
                      <a:pt x="9" y="5"/>
                    </a:lnTo>
                    <a:lnTo>
                      <a:pt x="6" y="5"/>
                    </a:lnTo>
                    <a:lnTo>
                      <a:pt x="5" y="5"/>
                    </a:lnTo>
                    <a:lnTo>
                      <a:pt x="1" y="6"/>
                    </a:lnTo>
                    <a:lnTo>
                      <a:pt x="0" y="6"/>
                    </a:lnTo>
                    <a:lnTo>
                      <a:pt x="0" y="5"/>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398" name="Freeform 377"/>
              <p:cNvSpPr>
                <a:spLocks/>
              </p:cNvSpPr>
              <p:nvPr/>
            </p:nvSpPr>
            <p:spPr bwMode="auto">
              <a:xfrm>
                <a:off x="4313510" y="2326822"/>
                <a:ext cx="15394" cy="8164"/>
              </a:xfrm>
              <a:custGeom>
                <a:avLst/>
                <a:gdLst/>
                <a:ahLst/>
                <a:cxnLst>
                  <a:cxn ang="0">
                    <a:pos x="0" y="5"/>
                  </a:cxn>
                  <a:cxn ang="0">
                    <a:pos x="1" y="5"/>
                  </a:cxn>
                  <a:cxn ang="0">
                    <a:pos x="1" y="3"/>
                  </a:cxn>
                  <a:cxn ang="0">
                    <a:pos x="1" y="5"/>
                  </a:cxn>
                  <a:cxn ang="0">
                    <a:pos x="2" y="3"/>
                  </a:cxn>
                  <a:cxn ang="0">
                    <a:pos x="4" y="3"/>
                  </a:cxn>
                  <a:cxn ang="0">
                    <a:pos x="5" y="3"/>
                  </a:cxn>
                  <a:cxn ang="0">
                    <a:pos x="5" y="2"/>
                  </a:cxn>
                  <a:cxn ang="0">
                    <a:pos x="6" y="3"/>
                  </a:cxn>
                  <a:cxn ang="0">
                    <a:pos x="9" y="3"/>
                  </a:cxn>
                  <a:cxn ang="0">
                    <a:pos x="9" y="0"/>
                  </a:cxn>
                  <a:cxn ang="0">
                    <a:pos x="12" y="3"/>
                  </a:cxn>
                  <a:cxn ang="0">
                    <a:pos x="13" y="6"/>
                  </a:cxn>
                  <a:cxn ang="0">
                    <a:pos x="10" y="6"/>
                  </a:cxn>
                  <a:cxn ang="0">
                    <a:pos x="9" y="6"/>
                  </a:cxn>
                  <a:cxn ang="0">
                    <a:pos x="6" y="6"/>
                  </a:cxn>
                  <a:cxn ang="0">
                    <a:pos x="8" y="5"/>
                  </a:cxn>
                  <a:cxn ang="0">
                    <a:pos x="9" y="5"/>
                  </a:cxn>
                  <a:cxn ang="0">
                    <a:pos x="6" y="5"/>
                  </a:cxn>
                  <a:cxn ang="0">
                    <a:pos x="5" y="5"/>
                  </a:cxn>
                  <a:cxn ang="0">
                    <a:pos x="1" y="6"/>
                  </a:cxn>
                  <a:cxn ang="0">
                    <a:pos x="0" y="6"/>
                  </a:cxn>
                  <a:cxn ang="0">
                    <a:pos x="0" y="5"/>
                  </a:cxn>
                </a:cxnLst>
                <a:rect l="0" t="0" r="r" b="b"/>
                <a:pathLst>
                  <a:path w="13" h="6">
                    <a:moveTo>
                      <a:pt x="0" y="5"/>
                    </a:moveTo>
                    <a:lnTo>
                      <a:pt x="1" y="5"/>
                    </a:lnTo>
                    <a:lnTo>
                      <a:pt x="1" y="3"/>
                    </a:lnTo>
                    <a:lnTo>
                      <a:pt x="1" y="5"/>
                    </a:lnTo>
                    <a:lnTo>
                      <a:pt x="2" y="3"/>
                    </a:lnTo>
                    <a:lnTo>
                      <a:pt x="4" y="3"/>
                    </a:lnTo>
                    <a:lnTo>
                      <a:pt x="5" y="3"/>
                    </a:lnTo>
                    <a:lnTo>
                      <a:pt x="5" y="2"/>
                    </a:lnTo>
                    <a:lnTo>
                      <a:pt x="6" y="3"/>
                    </a:lnTo>
                    <a:lnTo>
                      <a:pt x="9" y="3"/>
                    </a:lnTo>
                    <a:lnTo>
                      <a:pt x="9" y="0"/>
                    </a:lnTo>
                    <a:lnTo>
                      <a:pt x="12" y="3"/>
                    </a:lnTo>
                    <a:lnTo>
                      <a:pt x="13" y="6"/>
                    </a:lnTo>
                    <a:lnTo>
                      <a:pt x="10" y="6"/>
                    </a:lnTo>
                    <a:lnTo>
                      <a:pt x="9" y="6"/>
                    </a:lnTo>
                    <a:lnTo>
                      <a:pt x="6" y="6"/>
                    </a:lnTo>
                    <a:lnTo>
                      <a:pt x="8" y="5"/>
                    </a:lnTo>
                    <a:lnTo>
                      <a:pt x="9" y="5"/>
                    </a:lnTo>
                    <a:lnTo>
                      <a:pt x="6" y="5"/>
                    </a:lnTo>
                    <a:lnTo>
                      <a:pt x="5" y="5"/>
                    </a:lnTo>
                    <a:lnTo>
                      <a:pt x="1" y="6"/>
                    </a:lnTo>
                    <a:lnTo>
                      <a:pt x="0" y="6"/>
                    </a:lnTo>
                    <a:lnTo>
                      <a:pt x="0" y="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399" name="Freeform 378"/>
              <p:cNvSpPr>
                <a:spLocks/>
              </p:cNvSpPr>
              <p:nvPr/>
            </p:nvSpPr>
            <p:spPr bwMode="auto">
              <a:xfrm>
                <a:off x="4334035" y="2320018"/>
                <a:ext cx="11546" cy="6804"/>
              </a:xfrm>
              <a:custGeom>
                <a:avLst/>
                <a:gdLst/>
                <a:ahLst/>
                <a:cxnLst>
                  <a:cxn ang="0">
                    <a:pos x="4" y="1"/>
                  </a:cxn>
                  <a:cxn ang="0">
                    <a:pos x="5" y="1"/>
                  </a:cxn>
                  <a:cxn ang="0">
                    <a:pos x="6" y="0"/>
                  </a:cxn>
                  <a:cxn ang="0">
                    <a:pos x="8" y="0"/>
                  </a:cxn>
                  <a:cxn ang="0">
                    <a:pos x="10" y="1"/>
                  </a:cxn>
                  <a:cxn ang="0">
                    <a:pos x="9" y="1"/>
                  </a:cxn>
                  <a:cxn ang="0">
                    <a:pos x="9" y="3"/>
                  </a:cxn>
                  <a:cxn ang="0">
                    <a:pos x="6" y="5"/>
                  </a:cxn>
                  <a:cxn ang="0">
                    <a:pos x="4" y="6"/>
                  </a:cxn>
                  <a:cxn ang="0">
                    <a:pos x="2" y="6"/>
                  </a:cxn>
                  <a:cxn ang="0">
                    <a:pos x="1" y="6"/>
                  </a:cxn>
                  <a:cxn ang="0">
                    <a:pos x="0" y="5"/>
                  </a:cxn>
                  <a:cxn ang="0">
                    <a:pos x="1" y="3"/>
                  </a:cxn>
                  <a:cxn ang="0">
                    <a:pos x="4" y="3"/>
                  </a:cxn>
                  <a:cxn ang="0">
                    <a:pos x="4" y="1"/>
                  </a:cxn>
                </a:cxnLst>
                <a:rect l="0" t="0" r="r" b="b"/>
                <a:pathLst>
                  <a:path w="10" h="6">
                    <a:moveTo>
                      <a:pt x="4" y="1"/>
                    </a:moveTo>
                    <a:lnTo>
                      <a:pt x="5" y="1"/>
                    </a:lnTo>
                    <a:lnTo>
                      <a:pt x="6" y="0"/>
                    </a:lnTo>
                    <a:lnTo>
                      <a:pt x="8" y="0"/>
                    </a:lnTo>
                    <a:lnTo>
                      <a:pt x="10" y="1"/>
                    </a:lnTo>
                    <a:lnTo>
                      <a:pt x="9" y="1"/>
                    </a:lnTo>
                    <a:lnTo>
                      <a:pt x="9" y="3"/>
                    </a:lnTo>
                    <a:lnTo>
                      <a:pt x="6" y="5"/>
                    </a:lnTo>
                    <a:lnTo>
                      <a:pt x="4" y="6"/>
                    </a:lnTo>
                    <a:lnTo>
                      <a:pt x="2" y="6"/>
                    </a:lnTo>
                    <a:lnTo>
                      <a:pt x="1" y="6"/>
                    </a:lnTo>
                    <a:lnTo>
                      <a:pt x="0" y="5"/>
                    </a:lnTo>
                    <a:lnTo>
                      <a:pt x="1" y="3"/>
                    </a:lnTo>
                    <a:lnTo>
                      <a:pt x="4" y="3"/>
                    </a:lnTo>
                    <a:lnTo>
                      <a:pt x="4"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00" name="Freeform 379"/>
              <p:cNvSpPr>
                <a:spLocks/>
              </p:cNvSpPr>
              <p:nvPr/>
            </p:nvSpPr>
            <p:spPr bwMode="auto">
              <a:xfrm>
                <a:off x="4334035" y="2320018"/>
                <a:ext cx="11546" cy="6804"/>
              </a:xfrm>
              <a:custGeom>
                <a:avLst/>
                <a:gdLst/>
                <a:ahLst/>
                <a:cxnLst>
                  <a:cxn ang="0">
                    <a:pos x="4" y="1"/>
                  </a:cxn>
                  <a:cxn ang="0">
                    <a:pos x="5" y="1"/>
                  </a:cxn>
                  <a:cxn ang="0">
                    <a:pos x="6" y="0"/>
                  </a:cxn>
                  <a:cxn ang="0">
                    <a:pos x="8" y="0"/>
                  </a:cxn>
                  <a:cxn ang="0">
                    <a:pos x="10" y="1"/>
                  </a:cxn>
                  <a:cxn ang="0">
                    <a:pos x="9" y="1"/>
                  </a:cxn>
                  <a:cxn ang="0">
                    <a:pos x="9" y="3"/>
                  </a:cxn>
                  <a:cxn ang="0">
                    <a:pos x="6" y="5"/>
                  </a:cxn>
                  <a:cxn ang="0">
                    <a:pos x="4" y="6"/>
                  </a:cxn>
                  <a:cxn ang="0">
                    <a:pos x="2" y="6"/>
                  </a:cxn>
                  <a:cxn ang="0">
                    <a:pos x="1" y="6"/>
                  </a:cxn>
                  <a:cxn ang="0">
                    <a:pos x="0" y="5"/>
                  </a:cxn>
                  <a:cxn ang="0">
                    <a:pos x="1" y="3"/>
                  </a:cxn>
                  <a:cxn ang="0">
                    <a:pos x="4" y="3"/>
                  </a:cxn>
                  <a:cxn ang="0">
                    <a:pos x="4" y="1"/>
                  </a:cxn>
                </a:cxnLst>
                <a:rect l="0" t="0" r="r" b="b"/>
                <a:pathLst>
                  <a:path w="10" h="6">
                    <a:moveTo>
                      <a:pt x="4" y="1"/>
                    </a:moveTo>
                    <a:lnTo>
                      <a:pt x="5" y="1"/>
                    </a:lnTo>
                    <a:lnTo>
                      <a:pt x="6" y="0"/>
                    </a:lnTo>
                    <a:lnTo>
                      <a:pt x="8" y="0"/>
                    </a:lnTo>
                    <a:lnTo>
                      <a:pt x="10" y="1"/>
                    </a:lnTo>
                    <a:lnTo>
                      <a:pt x="9" y="1"/>
                    </a:lnTo>
                    <a:lnTo>
                      <a:pt x="9" y="3"/>
                    </a:lnTo>
                    <a:lnTo>
                      <a:pt x="6" y="5"/>
                    </a:lnTo>
                    <a:lnTo>
                      <a:pt x="4" y="6"/>
                    </a:lnTo>
                    <a:lnTo>
                      <a:pt x="2" y="6"/>
                    </a:lnTo>
                    <a:lnTo>
                      <a:pt x="1" y="6"/>
                    </a:lnTo>
                    <a:lnTo>
                      <a:pt x="0" y="5"/>
                    </a:lnTo>
                    <a:lnTo>
                      <a:pt x="1" y="3"/>
                    </a:lnTo>
                    <a:lnTo>
                      <a:pt x="4" y="3"/>
                    </a:lnTo>
                    <a:lnTo>
                      <a:pt x="4"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01" name="Freeform 380"/>
              <p:cNvSpPr>
                <a:spLocks/>
              </p:cNvSpPr>
              <p:nvPr/>
            </p:nvSpPr>
            <p:spPr bwMode="auto">
              <a:xfrm>
                <a:off x="4317359" y="2352675"/>
                <a:ext cx="11545" cy="6804"/>
              </a:xfrm>
              <a:custGeom>
                <a:avLst/>
                <a:gdLst/>
                <a:ahLst/>
                <a:cxnLst>
                  <a:cxn ang="0">
                    <a:pos x="2" y="2"/>
                  </a:cxn>
                  <a:cxn ang="0">
                    <a:pos x="1" y="0"/>
                  </a:cxn>
                  <a:cxn ang="0">
                    <a:pos x="4" y="2"/>
                  </a:cxn>
                  <a:cxn ang="0">
                    <a:pos x="5" y="2"/>
                  </a:cxn>
                  <a:cxn ang="0">
                    <a:pos x="8" y="0"/>
                  </a:cxn>
                  <a:cxn ang="0">
                    <a:pos x="9" y="2"/>
                  </a:cxn>
                  <a:cxn ang="0">
                    <a:pos x="6" y="2"/>
                  </a:cxn>
                  <a:cxn ang="0">
                    <a:pos x="5" y="3"/>
                  </a:cxn>
                  <a:cxn ang="0">
                    <a:pos x="2" y="5"/>
                  </a:cxn>
                  <a:cxn ang="0">
                    <a:pos x="1" y="5"/>
                  </a:cxn>
                  <a:cxn ang="0">
                    <a:pos x="0" y="3"/>
                  </a:cxn>
                  <a:cxn ang="0">
                    <a:pos x="1" y="3"/>
                  </a:cxn>
                  <a:cxn ang="0">
                    <a:pos x="4" y="3"/>
                  </a:cxn>
                  <a:cxn ang="0">
                    <a:pos x="2" y="2"/>
                  </a:cxn>
                </a:cxnLst>
                <a:rect l="0" t="0" r="r" b="b"/>
                <a:pathLst>
                  <a:path w="9" h="5">
                    <a:moveTo>
                      <a:pt x="2" y="2"/>
                    </a:moveTo>
                    <a:lnTo>
                      <a:pt x="1" y="0"/>
                    </a:lnTo>
                    <a:lnTo>
                      <a:pt x="4" y="2"/>
                    </a:lnTo>
                    <a:lnTo>
                      <a:pt x="5" y="2"/>
                    </a:lnTo>
                    <a:lnTo>
                      <a:pt x="8" y="0"/>
                    </a:lnTo>
                    <a:lnTo>
                      <a:pt x="9" y="2"/>
                    </a:lnTo>
                    <a:lnTo>
                      <a:pt x="6" y="2"/>
                    </a:lnTo>
                    <a:lnTo>
                      <a:pt x="5" y="3"/>
                    </a:lnTo>
                    <a:lnTo>
                      <a:pt x="2" y="5"/>
                    </a:lnTo>
                    <a:lnTo>
                      <a:pt x="1" y="5"/>
                    </a:lnTo>
                    <a:lnTo>
                      <a:pt x="0" y="3"/>
                    </a:lnTo>
                    <a:lnTo>
                      <a:pt x="1" y="3"/>
                    </a:lnTo>
                    <a:lnTo>
                      <a:pt x="4" y="3"/>
                    </a:lnTo>
                    <a:lnTo>
                      <a:pt x="2"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02" name="Freeform 381"/>
              <p:cNvSpPr>
                <a:spLocks/>
              </p:cNvSpPr>
              <p:nvPr/>
            </p:nvSpPr>
            <p:spPr bwMode="auto">
              <a:xfrm>
                <a:off x="4317359" y="2352675"/>
                <a:ext cx="11545" cy="6804"/>
              </a:xfrm>
              <a:custGeom>
                <a:avLst/>
                <a:gdLst/>
                <a:ahLst/>
                <a:cxnLst>
                  <a:cxn ang="0">
                    <a:pos x="2" y="2"/>
                  </a:cxn>
                  <a:cxn ang="0">
                    <a:pos x="1" y="0"/>
                  </a:cxn>
                  <a:cxn ang="0">
                    <a:pos x="4" y="2"/>
                  </a:cxn>
                  <a:cxn ang="0">
                    <a:pos x="5" y="2"/>
                  </a:cxn>
                  <a:cxn ang="0">
                    <a:pos x="8" y="0"/>
                  </a:cxn>
                  <a:cxn ang="0">
                    <a:pos x="9" y="2"/>
                  </a:cxn>
                  <a:cxn ang="0">
                    <a:pos x="6" y="2"/>
                  </a:cxn>
                  <a:cxn ang="0">
                    <a:pos x="5" y="3"/>
                  </a:cxn>
                  <a:cxn ang="0">
                    <a:pos x="2" y="5"/>
                  </a:cxn>
                  <a:cxn ang="0">
                    <a:pos x="1" y="5"/>
                  </a:cxn>
                  <a:cxn ang="0">
                    <a:pos x="0" y="3"/>
                  </a:cxn>
                  <a:cxn ang="0">
                    <a:pos x="1" y="3"/>
                  </a:cxn>
                  <a:cxn ang="0">
                    <a:pos x="4" y="3"/>
                  </a:cxn>
                  <a:cxn ang="0">
                    <a:pos x="2" y="2"/>
                  </a:cxn>
                </a:cxnLst>
                <a:rect l="0" t="0" r="r" b="b"/>
                <a:pathLst>
                  <a:path w="9" h="5">
                    <a:moveTo>
                      <a:pt x="2" y="2"/>
                    </a:moveTo>
                    <a:lnTo>
                      <a:pt x="1" y="0"/>
                    </a:lnTo>
                    <a:lnTo>
                      <a:pt x="4" y="2"/>
                    </a:lnTo>
                    <a:lnTo>
                      <a:pt x="5" y="2"/>
                    </a:lnTo>
                    <a:lnTo>
                      <a:pt x="8" y="0"/>
                    </a:lnTo>
                    <a:lnTo>
                      <a:pt x="9" y="2"/>
                    </a:lnTo>
                    <a:lnTo>
                      <a:pt x="6" y="2"/>
                    </a:lnTo>
                    <a:lnTo>
                      <a:pt x="5" y="3"/>
                    </a:lnTo>
                    <a:lnTo>
                      <a:pt x="2" y="5"/>
                    </a:lnTo>
                    <a:lnTo>
                      <a:pt x="1" y="5"/>
                    </a:lnTo>
                    <a:lnTo>
                      <a:pt x="0" y="3"/>
                    </a:lnTo>
                    <a:lnTo>
                      <a:pt x="1" y="3"/>
                    </a:lnTo>
                    <a:lnTo>
                      <a:pt x="4" y="3"/>
                    </a:lnTo>
                    <a:lnTo>
                      <a:pt x="2"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03" name="Freeform 382"/>
              <p:cNvSpPr>
                <a:spLocks/>
              </p:cNvSpPr>
              <p:nvPr/>
            </p:nvSpPr>
            <p:spPr bwMode="auto">
              <a:xfrm>
                <a:off x="4358410" y="2313215"/>
                <a:ext cx="21808" cy="13607"/>
              </a:xfrm>
              <a:custGeom>
                <a:avLst/>
                <a:gdLst/>
                <a:ahLst/>
                <a:cxnLst>
                  <a:cxn ang="0">
                    <a:pos x="1" y="6"/>
                  </a:cxn>
                  <a:cxn ang="0">
                    <a:pos x="0" y="6"/>
                  </a:cxn>
                  <a:cxn ang="0">
                    <a:pos x="1" y="6"/>
                  </a:cxn>
                  <a:cxn ang="0">
                    <a:pos x="2" y="6"/>
                  </a:cxn>
                  <a:cxn ang="0">
                    <a:pos x="2" y="5"/>
                  </a:cxn>
                  <a:cxn ang="0">
                    <a:pos x="1" y="5"/>
                  </a:cxn>
                  <a:cxn ang="0">
                    <a:pos x="2" y="5"/>
                  </a:cxn>
                  <a:cxn ang="0">
                    <a:pos x="1" y="5"/>
                  </a:cxn>
                  <a:cxn ang="0">
                    <a:pos x="4" y="3"/>
                  </a:cxn>
                  <a:cxn ang="0">
                    <a:pos x="5" y="3"/>
                  </a:cxn>
                  <a:cxn ang="0">
                    <a:pos x="8" y="3"/>
                  </a:cxn>
                  <a:cxn ang="0">
                    <a:pos x="5" y="2"/>
                  </a:cxn>
                  <a:cxn ang="0">
                    <a:pos x="8" y="2"/>
                  </a:cxn>
                  <a:cxn ang="0">
                    <a:pos x="9" y="2"/>
                  </a:cxn>
                  <a:cxn ang="0">
                    <a:pos x="10" y="2"/>
                  </a:cxn>
                  <a:cxn ang="0">
                    <a:pos x="9" y="0"/>
                  </a:cxn>
                  <a:cxn ang="0">
                    <a:pos x="10" y="2"/>
                  </a:cxn>
                  <a:cxn ang="0">
                    <a:pos x="12" y="0"/>
                  </a:cxn>
                  <a:cxn ang="0">
                    <a:pos x="13" y="0"/>
                  </a:cxn>
                  <a:cxn ang="0">
                    <a:pos x="14" y="2"/>
                  </a:cxn>
                  <a:cxn ang="0">
                    <a:pos x="16" y="3"/>
                  </a:cxn>
                  <a:cxn ang="0">
                    <a:pos x="17" y="5"/>
                  </a:cxn>
                  <a:cxn ang="0">
                    <a:pos x="16" y="5"/>
                  </a:cxn>
                  <a:cxn ang="0">
                    <a:pos x="16" y="8"/>
                  </a:cxn>
                  <a:cxn ang="0">
                    <a:pos x="10" y="8"/>
                  </a:cxn>
                  <a:cxn ang="0">
                    <a:pos x="10" y="6"/>
                  </a:cxn>
                  <a:cxn ang="0">
                    <a:pos x="9" y="8"/>
                  </a:cxn>
                  <a:cxn ang="0">
                    <a:pos x="6" y="10"/>
                  </a:cxn>
                  <a:cxn ang="0">
                    <a:pos x="2" y="10"/>
                  </a:cxn>
                  <a:cxn ang="0">
                    <a:pos x="0" y="10"/>
                  </a:cxn>
                  <a:cxn ang="0">
                    <a:pos x="2" y="8"/>
                  </a:cxn>
                  <a:cxn ang="0">
                    <a:pos x="1" y="6"/>
                  </a:cxn>
                </a:cxnLst>
                <a:rect l="0" t="0" r="r" b="b"/>
                <a:pathLst>
                  <a:path w="17" h="10">
                    <a:moveTo>
                      <a:pt x="1" y="6"/>
                    </a:moveTo>
                    <a:lnTo>
                      <a:pt x="0" y="6"/>
                    </a:lnTo>
                    <a:lnTo>
                      <a:pt x="1" y="6"/>
                    </a:lnTo>
                    <a:lnTo>
                      <a:pt x="2" y="6"/>
                    </a:lnTo>
                    <a:lnTo>
                      <a:pt x="2" y="5"/>
                    </a:lnTo>
                    <a:lnTo>
                      <a:pt x="1" y="5"/>
                    </a:lnTo>
                    <a:lnTo>
                      <a:pt x="2" y="5"/>
                    </a:lnTo>
                    <a:lnTo>
                      <a:pt x="1" y="5"/>
                    </a:lnTo>
                    <a:lnTo>
                      <a:pt x="4" y="3"/>
                    </a:lnTo>
                    <a:lnTo>
                      <a:pt x="5" y="3"/>
                    </a:lnTo>
                    <a:lnTo>
                      <a:pt x="8" y="3"/>
                    </a:lnTo>
                    <a:lnTo>
                      <a:pt x="5" y="2"/>
                    </a:lnTo>
                    <a:lnTo>
                      <a:pt x="8" y="2"/>
                    </a:lnTo>
                    <a:lnTo>
                      <a:pt x="9" y="2"/>
                    </a:lnTo>
                    <a:lnTo>
                      <a:pt x="10" y="2"/>
                    </a:lnTo>
                    <a:lnTo>
                      <a:pt x="9" y="0"/>
                    </a:lnTo>
                    <a:lnTo>
                      <a:pt x="10" y="2"/>
                    </a:lnTo>
                    <a:lnTo>
                      <a:pt x="12" y="0"/>
                    </a:lnTo>
                    <a:lnTo>
                      <a:pt x="13" y="0"/>
                    </a:lnTo>
                    <a:lnTo>
                      <a:pt x="14" y="2"/>
                    </a:lnTo>
                    <a:lnTo>
                      <a:pt x="16" y="3"/>
                    </a:lnTo>
                    <a:lnTo>
                      <a:pt x="17" y="5"/>
                    </a:lnTo>
                    <a:lnTo>
                      <a:pt x="16" y="5"/>
                    </a:lnTo>
                    <a:lnTo>
                      <a:pt x="16" y="8"/>
                    </a:lnTo>
                    <a:lnTo>
                      <a:pt x="10" y="8"/>
                    </a:lnTo>
                    <a:lnTo>
                      <a:pt x="10" y="6"/>
                    </a:lnTo>
                    <a:lnTo>
                      <a:pt x="9" y="8"/>
                    </a:lnTo>
                    <a:lnTo>
                      <a:pt x="6" y="10"/>
                    </a:lnTo>
                    <a:lnTo>
                      <a:pt x="2" y="10"/>
                    </a:lnTo>
                    <a:lnTo>
                      <a:pt x="0" y="10"/>
                    </a:lnTo>
                    <a:lnTo>
                      <a:pt x="2" y="8"/>
                    </a:lnTo>
                    <a:lnTo>
                      <a:pt x="1" y="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04" name="Freeform 383"/>
              <p:cNvSpPr>
                <a:spLocks/>
              </p:cNvSpPr>
              <p:nvPr/>
            </p:nvSpPr>
            <p:spPr bwMode="auto">
              <a:xfrm>
                <a:off x="4358410" y="2313215"/>
                <a:ext cx="21808" cy="13607"/>
              </a:xfrm>
              <a:custGeom>
                <a:avLst/>
                <a:gdLst/>
                <a:ahLst/>
                <a:cxnLst>
                  <a:cxn ang="0">
                    <a:pos x="1" y="6"/>
                  </a:cxn>
                  <a:cxn ang="0">
                    <a:pos x="0" y="6"/>
                  </a:cxn>
                  <a:cxn ang="0">
                    <a:pos x="1" y="6"/>
                  </a:cxn>
                  <a:cxn ang="0">
                    <a:pos x="2" y="6"/>
                  </a:cxn>
                  <a:cxn ang="0">
                    <a:pos x="2" y="5"/>
                  </a:cxn>
                  <a:cxn ang="0">
                    <a:pos x="1" y="5"/>
                  </a:cxn>
                  <a:cxn ang="0">
                    <a:pos x="2" y="5"/>
                  </a:cxn>
                  <a:cxn ang="0">
                    <a:pos x="1" y="5"/>
                  </a:cxn>
                  <a:cxn ang="0">
                    <a:pos x="4" y="3"/>
                  </a:cxn>
                  <a:cxn ang="0">
                    <a:pos x="5" y="3"/>
                  </a:cxn>
                  <a:cxn ang="0">
                    <a:pos x="8" y="3"/>
                  </a:cxn>
                  <a:cxn ang="0">
                    <a:pos x="5" y="2"/>
                  </a:cxn>
                  <a:cxn ang="0">
                    <a:pos x="8" y="2"/>
                  </a:cxn>
                  <a:cxn ang="0">
                    <a:pos x="9" y="2"/>
                  </a:cxn>
                  <a:cxn ang="0">
                    <a:pos x="10" y="2"/>
                  </a:cxn>
                  <a:cxn ang="0">
                    <a:pos x="9" y="0"/>
                  </a:cxn>
                  <a:cxn ang="0">
                    <a:pos x="10" y="2"/>
                  </a:cxn>
                  <a:cxn ang="0">
                    <a:pos x="12" y="0"/>
                  </a:cxn>
                  <a:cxn ang="0">
                    <a:pos x="13" y="0"/>
                  </a:cxn>
                  <a:cxn ang="0">
                    <a:pos x="14" y="2"/>
                  </a:cxn>
                  <a:cxn ang="0">
                    <a:pos x="16" y="3"/>
                  </a:cxn>
                  <a:cxn ang="0">
                    <a:pos x="17" y="5"/>
                  </a:cxn>
                  <a:cxn ang="0">
                    <a:pos x="16" y="5"/>
                  </a:cxn>
                  <a:cxn ang="0">
                    <a:pos x="16" y="8"/>
                  </a:cxn>
                  <a:cxn ang="0">
                    <a:pos x="10" y="8"/>
                  </a:cxn>
                  <a:cxn ang="0">
                    <a:pos x="10" y="6"/>
                  </a:cxn>
                  <a:cxn ang="0">
                    <a:pos x="9" y="8"/>
                  </a:cxn>
                  <a:cxn ang="0">
                    <a:pos x="6" y="10"/>
                  </a:cxn>
                  <a:cxn ang="0">
                    <a:pos x="2" y="10"/>
                  </a:cxn>
                  <a:cxn ang="0">
                    <a:pos x="0" y="10"/>
                  </a:cxn>
                  <a:cxn ang="0">
                    <a:pos x="2" y="8"/>
                  </a:cxn>
                  <a:cxn ang="0">
                    <a:pos x="1" y="6"/>
                  </a:cxn>
                </a:cxnLst>
                <a:rect l="0" t="0" r="r" b="b"/>
                <a:pathLst>
                  <a:path w="17" h="10">
                    <a:moveTo>
                      <a:pt x="1" y="6"/>
                    </a:moveTo>
                    <a:lnTo>
                      <a:pt x="0" y="6"/>
                    </a:lnTo>
                    <a:lnTo>
                      <a:pt x="1" y="6"/>
                    </a:lnTo>
                    <a:lnTo>
                      <a:pt x="2" y="6"/>
                    </a:lnTo>
                    <a:lnTo>
                      <a:pt x="2" y="5"/>
                    </a:lnTo>
                    <a:lnTo>
                      <a:pt x="1" y="5"/>
                    </a:lnTo>
                    <a:lnTo>
                      <a:pt x="2" y="5"/>
                    </a:lnTo>
                    <a:lnTo>
                      <a:pt x="1" y="5"/>
                    </a:lnTo>
                    <a:lnTo>
                      <a:pt x="4" y="3"/>
                    </a:lnTo>
                    <a:lnTo>
                      <a:pt x="5" y="3"/>
                    </a:lnTo>
                    <a:lnTo>
                      <a:pt x="8" y="3"/>
                    </a:lnTo>
                    <a:lnTo>
                      <a:pt x="5" y="2"/>
                    </a:lnTo>
                    <a:lnTo>
                      <a:pt x="8" y="2"/>
                    </a:lnTo>
                    <a:lnTo>
                      <a:pt x="9" y="2"/>
                    </a:lnTo>
                    <a:lnTo>
                      <a:pt x="10" y="2"/>
                    </a:lnTo>
                    <a:lnTo>
                      <a:pt x="9" y="0"/>
                    </a:lnTo>
                    <a:lnTo>
                      <a:pt x="10" y="2"/>
                    </a:lnTo>
                    <a:lnTo>
                      <a:pt x="12" y="0"/>
                    </a:lnTo>
                    <a:lnTo>
                      <a:pt x="13" y="0"/>
                    </a:lnTo>
                    <a:lnTo>
                      <a:pt x="14" y="2"/>
                    </a:lnTo>
                    <a:lnTo>
                      <a:pt x="16" y="3"/>
                    </a:lnTo>
                    <a:lnTo>
                      <a:pt x="17" y="5"/>
                    </a:lnTo>
                    <a:lnTo>
                      <a:pt x="16" y="5"/>
                    </a:lnTo>
                    <a:lnTo>
                      <a:pt x="16" y="8"/>
                    </a:lnTo>
                    <a:lnTo>
                      <a:pt x="10" y="8"/>
                    </a:lnTo>
                    <a:lnTo>
                      <a:pt x="10" y="6"/>
                    </a:lnTo>
                    <a:lnTo>
                      <a:pt x="9" y="8"/>
                    </a:lnTo>
                    <a:lnTo>
                      <a:pt x="6" y="10"/>
                    </a:lnTo>
                    <a:lnTo>
                      <a:pt x="2" y="10"/>
                    </a:lnTo>
                    <a:lnTo>
                      <a:pt x="0" y="10"/>
                    </a:lnTo>
                    <a:lnTo>
                      <a:pt x="2" y="8"/>
                    </a:lnTo>
                    <a:lnTo>
                      <a:pt x="1" y="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05" name="Freeform 384"/>
              <p:cNvSpPr>
                <a:spLocks/>
              </p:cNvSpPr>
              <p:nvPr/>
            </p:nvSpPr>
            <p:spPr bwMode="auto">
              <a:xfrm>
                <a:off x="4381500" y="2307772"/>
                <a:ext cx="15394" cy="5443"/>
              </a:xfrm>
              <a:custGeom>
                <a:avLst/>
                <a:gdLst/>
                <a:ahLst/>
                <a:cxnLst>
                  <a:cxn ang="0">
                    <a:pos x="3" y="4"/>
                  </a:cxn>
                  <a:cxn ang="0">
                    <a:pos x="7" y="4"/>
                  </a:cxn>
                  <a:cxn ang="0">
                    <a:pos x="7" y="2"/>
                  </a:cxn>
                  <a:cxn ang="0">
                    <a:pos x="8" y="2"/>
                  </a:cxn>
                  <a:cxn ang="0">
                    <a:pos x="9" y="2"/>
                  </a:cxn>
                  <a:cxn ang="0">
                    <a:pos x="11" y="2"/>
                  </a:cxn>
                  <a:cxn ang="0">
                    <a:pos x="11" y="0"/>
                  </a:cxn>
                  <a:cxn ang="0">
                    <a:pos x="13" y="0"/>
                  </a:cxn>
                  <a:cxn ang="0">
                    <a:pos x="13" y="2"/>
                  </a:cxn>
                  <a:cxn ang="0">
                    <a:pos x="12" y="4"/>
                  </a:cxn>
                  <a:cxn ang="0">
                    <a:pos x="12" y="5"/>
                  </a:cxn>
                  <a:cxn ang="0">
                    <a:pos x="4" y="5"/>
                  </a:cxn>
                  <a:cxn ang="0">
                    <a:pos x="0" y="5"/>
                  </a:cxn>
                  <a:cxn ang="0">
                    <a:pos x="3" y="5"/>
                  </a:cxn>
                  <a:cxn ang="0">
                    <a:pos x="3" y="4"/>
                  </a:cxn>
                </a:cxnLst>
                <a:rect l="0" t="0" r="r" b="b"/>
                <a:pathLst>
                  <a:path w="13" h="5">
                    <a:moveTo>
                      <a:pt x="3" y="4"/>
                    </a:moveTo>
                    <a:lnTo>
                      <a:pt x="7" y="4"/>
                    </a:lnTo>
                    <a:lnTo>
                      <a:pt x="7" y="2"/>
                    </a:lnTo>
                    <a:lnTo>
                      <a:pt x="8" y="2"/>
                    </a:lnTo>
                    <a:lnTo>
                      <a:pt x="9" y="2"/>
                    </a:lnTo>
                    <a:lnTo>
                      <a:pt x="11" y="2"/>
                    </a:lnTo>
                    <a:lnTo>
                      <a:pt x="11" y="0"/>
                    </a:lnTo>
                    <a:lnTo>
                      <a:pt x="13" y="0"/>
                    </a:lnTo>
                    <a:lnTo>
                      <a:pt x="13" y="2"/>
                    </a:lnTo>
                    <a:lnTo>
                      <a:pt x="12" y="4"/>
                    </a:lnTo>
                    <a:lnTo>
                      <a:pt x="12" y="5"/>
                    </a:lnTo>
                    <a:lnTo>
                      <a:pt x="4" y="5"/>
                    </a:lnTo>
                    <a:lnTo>
                      <a:pt x="0" y="5"/>
                    </a:lnTo>
                    <a:lnTo>
                      <a:pt x="3" y="5"/>
                    </a:lnTo>
                    <a:lnTo>
                      <a:pt x="3" y="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06" name="Freeform 385"/>
              <p:cNvSpPr>
                <a:spLocks/>
              </p:cNvSpPr>
              <p:nvPr/>
            </p:nvSpPr>
            <p:spPr bwMode="auto">
              <a:xfrm>
                <a:off x="4381500" y="2307772"/>
                <a:ext cx="15394" cy="5443"/>
              </a:xfrm>
              <a:custGeom>
                <a:avLst/>
                <a:gdLst/>
                <a:ahLst/>
                <a:cxnLst>
                  <a:cxn ang="0">
                    <a:pos x="3" y="4"/>
                  </a:cxn>
                  <a:cxn ang="0">
                    <a:pos x="7" y="4"/>
                  </a:cxn>
                  <a:cxn ang="0">
                    <a:pos x="7" y="2"/>
                  </a:cxn>
                  <a:cxn ang="0">
                    <a:pos x="8" y="2"/>
                  </a:cxn>
                  <a:cxn ang="0">
                    <a:pos x="9" y="2"/>
                  </a:cxn>
                  <a:cxn ang="0">
                    <a:pos x="11" y="2"/>
                  </a:cxn>
                  <a:cxn ang="0">
                    <a:pos x="11" y="0"/>
                  </a:cxn>
                  <a:cxn ang="0">
                    <a:pos x="13" y="0"/>
                  </a:cxn>
                  <a:cxn ang="0">
                    <a:pos x="13" y="2"/>
                  </a:cxn>
                  <a:cxn ang="0">
                    <a:pos x="12" y="4"/>
                  </a:cxn>
                  <a:cxn ang="0">
                    <a:pos x="12" y="5"/>
                  </a:cxn>
                  <a:cxn ang="0">
                    <a:pos x="4" y="5"/>
                  </a:cxn>
                  <a:cxn ang="0">
                    <a:pos x="0" y="5"/>
                  </a:cxn>
                  <a:cxn ang="0">
                    <a:pos x="3" y="5"/>
                  </a:cxn>
                  <a:cxn ang="0">
                    <a:pos x="3" y="4"/>
                  </a:cxn>
                </a:cxnLst>
                <a:rect l="0" t="0" r="r" b="b"/>
                <a:pathLst>
                  <a:path w="13" h="5">
                    <a:moveTo>
                      <a:pt x="3" y="4"/>
                    </a:moveTo>
                    <a:lnTo>
                      <a:pt x="7" y="4"/>
                    </a:lnTo>
                    <a:lnTo>
                      <a:pt x="7" y="2"/>
                    </a:lnTo>
                    <a:lnTo>
                      <a:pt x="8" y="2"/>
                    </a:lnTo>
                    <a:lnTo>
                      <a:pt x="9" y="2"/>
                    </a:lnTo>
                    <a:lnTo>
                      <a:pt x="11" y="2"/>
                    </a:lnTo>
                    <a:lnTo>
                      <a:pt x="11" y="0"/>
                    </a:lnTo>
                    <a:lnTo>
                      <a:pt x="13" y="0"/>
                    </a:lnTo>
                    <a:lnTo>
                      <a:pt x="13" y="2"/>
                    </a:lnTo>
                    <a:lnTo>
                      <a:pt x="12" y="4"/>
                    </a:lnTo>
                    <a:lnTo>
                      <a:pt x="12" y="5"/>
                    </a:lnTo>
                    <a:lnTo>
                      <a:pt x="4" y="5"/>
                    </a:lnTo>
                    <a:lnTo>
                      <a:pt x="0" y="5"/>
                    </a:lnTo>
                    <a:lnTo>
                      <a:pt x="3" y="5"/>
                    </a:lnTo>
                    <a:lnTo>
                      <a:pt x="3" y="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07" name="Freeform 386"/>
              <p:cNvSpPr>
                <a:spLocks/>
              </p:cNvSpPr>
              <p:nvPr/>
            </p:nvSpPr>
            <p:spPr bwMode="auto">
              <a:xfrm>
                <a:off x="4393046" y="2303689"/>
                <a:ext cx="16677" cy="6804"/>
              </a:xfrm>
              <a:custGeom>
                <a:avLst/>
                <a:gdLst/>
                <a:ahLst/>
                <a:cxnLst>
                  <a:cxn ang="0">
                    <a:pos x="3" y="1"/>
                  </a:cxn>
                  <a:cxn ang="0">
                    <a:pos x="2" y="1"/>
                  </a:cxn>
                  <a:cxn ang="0">
                    <a:pos x="0" y="1"/>
                  </a:cxn>
                  <a:cxn ang="0">
                    <a:pos x="2" y="0"/>
                  </a:cxn>
                  <a:cxn ang="0">
                    <a:pos x="3" y="1"/>
                  </a:cxn>
                  <a:cxn ang="0">
                    <a:pos x="6" y="1"/>
                  </a:cxn>
                  <a:cxn ang="0">
                    <a:pos x="7" y="1"/>
                  </a:cxn>
                  <a:cxn ang="0">
                    <a:pos x="7" y="3"/>
                  </a:cxn>
                  <a:cxn ang="0">
                    <a:pos x="8" y="3"/>
                  </a:cxn>
                  <a:cxn ang="0">
                    <a:pos x="8" y="1"/>
                  </a:cxn>
                  <a:cxn ang="0">
                    <a:pos x="11" y="1"/>
                  </a:cxn>
                  <a:cxn ang="0">
                    <a:pos x="14" y="3"/>
                  </a:cxn>
                  <a:cxn ang="0">
                    <a:pos x="11" y="4"/>
                  </a:cxn>
                  <a:cxn ang="0">
                    <a:pos x="8" y="6"/>
                  </a:cxn>
                  <a:cxn ang="0">
                    <a:pos x="3" y="3"/>
                  </a:cxn>
                  <a:cxn ang="0">
                    <a:pos x="2" y="3"/>
                  </a:cxn>
                  <a:cxn ang="0">
                    <a:pos x="3" y="3"/>
                  </a:cxn>
                  <a:cxn ang="0">
                    <a:pos x="4" y="1"/>
                  </a:cxn>
                  <a:cxn ang="0">
                    <a:pos x="3" y="1"/>
                  </a:cxn>
                </a:cxnLst>
                <a:rect l="0" t="0" r="r" b="b"/>
                <a:pathLst>
                  <a:path w="14" h="6">
                    <a:moveTo>
                      <a:pt x="3" y="1"/>
                    </a:moveTo>
                    <a:lnTo>
                      <a:pt x="2" y="1"/>
                    </a:lnTo>
                    <a:lnTo>
                      <a:pt x="0" y="1"/>
                    </a:lnTo>
                    <a:lnTo>
                      <a:pt x="2" y="0"/>
                    </a:lnTo>
                    <a:lnTo>
                      <a:pt x="3" y="1"/>
                    </a:lnTo>
                    <a:lnTo>
                      <a:pt x="6" y="1"/>
                    </a:lnTo>
                    <a:lnTo>
                      <a:pt x="7" y="1"/>
                    </a:lnTo>
                    <a:lnTo>
                      <a:pt x="7" y="3"/>
                    </a:lnTo>
                    <a:lnTo>
                      <a:pt x="8" y="3"/>
                    </a:lnTo>
                    <a:lnTo>
                      <a:pt x="8" y="1"/>
                    </a:lnTo>
                    <a:lnTo>
                      <a:pt x="11" y="1"/>
                    </a:lnTo>
                    <a:lnTo>
                      <a:pt x="14" y="3"/>
                    </a:lnTo>
                    <a:lnTo>
                      <a:pt x="11" y="4"/>
                    </a:lnTo>
                    <a:lnTo>
                      <a:pt x="8" y="6"/>
                    </a:lnTo>
                    <a:lnTo>
                      <a:pt x="3" y="3"/>
                    </a:lnTo>
                    <a:lnTo>
                      <a:pt x="2" y="3"/>
                    </a:lnTo>
                    <a:lnTo>
                      <a:pt x="3" y="3"/>
                    </a:lnTo>
                    <a:lnTo>
                      <a:pt x="4" y="1"/>
                    </a:lnTo>
                    <a:lnTo>
                      <a:pt x="3"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08" name="Freeform 387"/>
              <p:cNvSpPr>
                <a:spLocks/>
              </p:cNvSpPr>
              <p:nvPr/>
            </p:nvSpPr>
            <p:spPr bwMode="auto">
              <a:xfrm>
                <a:off x="4393046" y="2303689"/>
                <a:ext cx="16677" cy="6804"/>
              </a:xfrm>
              <a:custGeom>
                <a:avLst/>
                <a:gdLst/>
                <a:ahLst/>
                <a:cxnLst>
                  <a:cxn ang="0">
                    <a:pos x="3" y="1"/>
                  </a:cxn>
                  <a:cxn ang="0">
                    <a:pos x="2" y="1"/>
                  </a:cxn>
                  <a:cxn ang="0">
                    <a:pos x="0" y="1"/>
                  </a:cxn>
                  <a:cxn ang="0">
                    <a:pos x="2" y="0"/>
                  </a:cxn>
                  <a:cxn ang="0">
                    <a:pos x="3" y="1"/>
                  </a:cxn>
                  <a:cxn ang="0">
                    <a:pos x="6" y="1"/>
                  </a:cxn>
                  <a:cxn ang="0">
                    <a:pos x="7" y="1"/>
                  </a:cxn>
                  <a:cxn ang="0">
                    <a:pos x="7" y="3"/>
                  </a:cxn>
                  <a:cxn ang="0">
                    <a:pos x="8" y="3"/>
                  </a:cxn>
                  <a:cxn ang="0">
                    <a:pos x="8" y="1"/>
                  </a:cxn>
                  <a:cxn ang="0">
                    <a:pos x="11" y="1"/>
                  </a:cxn>
                  <a:cxn ang="0">
                    <a:pos x="14" y="3"/>
                  </a:cxn>
                  <a:cxn ang="0">
                    <a:pos x="11" y="4"/>
                  </a:cxn>
                  <a:cxn ang="0">
                    <a:pos x="8" y="6"/>
                  </a:cxn>
                  <a:cxn ang="0">
                    <a:pos x="3" y="3"/>
                  </a:cxn>
                  <a:cxn ang="0">
                    <a:pos x="2" y="3"/>
                  </a:cxn>
                  <a:cxn ang="0">
                    <a:pos x="3" y="3"/>
                  </a:cxn>
                  <a:cxn ang="0">
                    <a:pos x="4" y="1"/>
                  </a:cxn>
                  <a:cxn ang="0">
                    <a:pos x="3" y="1"/>
                  </a:cxn>
                </a:cxnLst>
                <a:rect l="0" t="0" r="r" b="b"/>
                <a:pathLst>
                  <a:path w="14" h="6">
                    <a:moveTo>
                      <a:pt x="3" y="1"/>
                    </a:moveTo>
                    <a:lnTo>
                      <a:pt x="2" y="1"/>
                    </a:lnTo>
                    <a:lnTo>
                      <a:pt x="0" y="1"/>
                    </a:lnTo>
                    <a:lnTo>
                      <a:pt x="2" y="0"/>
                    </a:lnTo>
                    <a:lnTo>
                      <a:pt x="3" y="1"/>
                    </a:lnTo>
                    <a:lnTo>
                      <a:pt x="6" y="1"/>
                    </a:lnTo>
                    <a:lnTo>
                      <a:pt x="7" y="1"/>
                    </a:lnTo>
                    <a:lnTo>
                      <a:pt x="7" y="3"/>
                    </a:lnTo>
                    <a:lnTo>
                      <a:pt x="8" y="3"/>
                    </a:lnTo>
                    <a:lnTo>
                      <a:pt x="8" y="1"/>
                    </a:lnTo>
                    <a:lnTo>
                      <a:pt x="11" y="1"/>
                    </a:lnTo>
                    <a:lnTo>
                      <a:pt x="14" y="3"/>
                    </a:lnTo>
                    <a:lnTo>
                      <a:pt x="11" y="4"/>
                    </a:lnTo>
                    <a:lnTo>
                      <a:pt x="8" y="6"/>
                    </a:lnTo>
                    <a:lnTo>
                      <a:pt x="3" y="3"/>
                    </a:lnTo>
                    <a:lnTo>
                      <a:pt x="2" y="3"/>
                    </a:lnTo>
                    <a:lnTo>
                      <a:pt x="3" y="3"/>
                    </a:lnTo>
                    <a:lnTo>
                      <a:pt x="4" y="1"/>
                    </a:lnTo>
                    <a:lnTo>
                      <a:pt x="3"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09" name="Freeform 388"/>
              <p:cNvSpPr>
                <a:spLocks/>
              </p:cNvSpPr>
              <p:nvPr/>
            </p:nvSpPr>
            <p:spPr bwMode="auto">
              <a:xfrm>
                <a:off x="4409723" y="2300968"/>
                <a:ext cx="11545" cy="4083"/>
              </a:xfrm>
              <a:custGeom>
                <a:avLst/>
                <a:gdLst/>
                <a:ahLst/>
                <a:cxnLst>
                  <a:cxn ang="0">
                    <a:pos x="4" y="0"/>
                  </a:cxn>
                  <a:cxn ang="0">
                    <a:pos x="5" y="2"/>
                  </a:cxn>
                  <a:cxn ang="0">
                    <a:pos x="8" y="2"/>
                  </a:cxn>
                  <a:cxn ang="0">
                    <a:pos x="6" y="3"/>
                  </a:cxn>
                  <a:cxn ang="0">
                    <a:pos x="2" y="3"/>
                  </a:cxn>
                  <a:cxn ang="0">
                    <a:pos x="1" y="0"/>
                  </a:cxn>
                  <a:cxn ang="0">
                    <a:pos x="0" y="0"/>
                  </a:cxn>
                  <a:cxn ang="0">
                    <a:pos x="1" y="0"/>
                  </a:cxn>
                  <a:cxn ang="0">
                    <a:pos x="2" y="2"/>
                  </a:cxn>
                  <a:cxn ang="0">
                    <a:pos x="4" y="0"/>
                  </a:cxn>
                </a:cxnLst>
                <a:rect l="0" t="0" r="r" b="b"/>
                <a:pathLst>
                  <a:path w="8" h="3">
                    <a:moveTo>
                      <a:pt x="4" y="0"/>
                    </a:moveTo>
                    <a:lnTo>
                      <a:pt x="5" y="2"/>
                    </a:lnTo>
                    <a:lnTo>
                      <a:pt x="8" y="2"/>
                    </a:lnTo>
                    <a:lnTo>
                      <a:pt x="6" y="3"/>
                    </a:lnTo>
                    <a:lnTo>
                      <a:pt x="2" y="3"/>
                    </a:lnTo>
                    <a:lnTo>
                      <a:pt x="1" y="0"/>
                    </a:lnTo>
                    <a:lnTo>
                      <a:pt x="0" y="0"/>
                    </a:lnTo>
                    <a:lnTo>
                      <a:pt x="1" y="0"/>
                    </a:lnTo>
                    <a:lnTo>
                      <a:pt x="2" y="2"/>
                    </a:lnTo>
                    <a:lnTo>
                      <a:pt x="4"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10" name="Freeform 389"/>
              <p:cNvSpPr>
                <a:spLocks/>
              </p:cNvSpPr>
              <p:nvPr/>
            </p:nvSpPr>
            <p:spPr bwMode="auto">
              <a:xfrm>
                <a:off x="4409723" y="2300968"/>
                <a:ext cx="11545" cy="4083"/>
              </a:xfrm>
              <a:custGeom>
                <a:avLst/>
                <a:gdLst/>
                <a:ahLst/>
                <a:cxnLst>
                  <a:cxn ang="0">
                    <a:pos x="4" y="0"/>
                  </a:cxn>
                  <a:cxn ang="0">
                    <a:pos x="5" y="2"/>
                  </a:cxn>
                  <a:cxn ang="0">
                    <a:pos x="8" y="2"/>
                  </a:cxn>
                  <a:cxn ang="0">
                    <a:pos x="6" y="3"/>
                  </a:cxn>
                  <a:cxn ang="0">
                    <a:pos x="2" y="3"/>
                  </a:cxn>
                  <a:cxn ang="0">
                    <a:pos x="1" y="0"/>
                  </a:cxn>
                  <a:cxn ang="0">
                    <a:pos x="0" y="0"/>
                  </a:cxn>
                  <a:cxn ang="0">
                    <a:pos x="1" y="0"/>
                  </a:cxn>
                  <a:cxn ang="0">
                    <a:pos x="2" y="2"/>
                  </a:cxn>
                  <a:cxn ang="0">
                    <a:pos x="4" y="0"/>
                  </a:cxn>
                </a:cxnLst>
                <a:rect l="0" t="0" r="r" b="b"/>
                <a:pathLst>
                  <a:path w="8" h="3">
                    <a:moveTo>
                      <a:pt x="4" y="0"/>
                    </a:moveTo>
                    <a:lnTo>
                      <a:pt x="5" y="2"/>
                    </a:lnTo>
                    <a:lnTo>
                      <a:pt x="8" y="2"/>
                    </a:lnTo>
                    <a:lnTo>
                      <a:pt x="6" y="3"/>
                    </a:lnTo>
                    <a:lnTo>
                      <a:pt x="2" y="3"/>
                    </a:lnTo>
                    <a:lnTo>
                      <a:pt x="1" y="0"/>
                    </a:lnTo>
                    <a:lnTo>
                      <a:pt x="0" y="0"/>
                    </a:lnTo>
                    <a:lnTo>
                      <a:pt x="1" y="0"/>
                    </a:lnTo>
                    <a:lnTo>
                      <a:pt x="2" y="2"/>
                    </a:lnTo>
                    <a:lnTo>
                      <a:pt x="4"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11" name="Freeform 390"/>
              <p:cNvSpPr>
                <a:spLocks/>
              </p:cNvSpPr>
              <p:nvPr/>
            </p:nvSpPr>
            <p:spPr bwMode="auto">
              <a:xfrm>
                <a:off x="4426399" y="2300968"/>
                <a:ext cx="6415" cy="4083"/>
              </a:xfrm>
              <a:custGeom>
                <a:avLst/>
                <a:gdLst/>
                <a:ahLst/>
                <a:cxnLst>
                  <a:cxn ang="0">
                    <a:pos x="4" y="0"/>
                  </a:cxn>
                  <a:cxn ang="0">
                    <a:pos x="5" y="0"/>
                  </a:cxn>
                  <a:cxn ang="0">
                    <a:pos x="5" y="2"/>
                  </a:cxn>
                  <a:cxn ang="0">
                    <a:pos x="4" y="3"/>
                  </a:cxn>
                  <a:cxn ang="0">
                    <a:pos x="3" y="3"/>
                  </a:cxn>
                  <a:cxn ang="0">
                    <a:pos x="3" y="2"/>
                  </a:cxn>
                  <a:cxn ang="0">
                    <a:pos x="1" y="3"/>
                  </a:cxn>
                  <a:cxn ang="0">
                    <a:pos x="0" y="2"/>
                  </a:cxn>
                  <a:cxn ang="0">
                    <a:pos x="1" y="0"/>
                  </a:cxn>
                  <a:cxn ang="0">
                    <a:pos x="4" y="0"/>
                  </a:cxn>
                </a:cxnLst>
                <a:rect l="0" t="0" r="r" b="b"/>
                <a:pathLst>
                  <a:path w="5" h="3">
                    <a:moveTo>
                      <a:pt x="4" y="0"/>
                    </a:moveTo>
                    <a:lnTo>
                      <a:pt x="5" y="0"/>
                    </a:lnTo>
                    <a:lnTo>
                      <a:pt x="5" y="2"/>
                    </a:lnTo>
                    <a:lnTo>
                      <a:pt x="4" y="3"/>
                    </a:lnTo>
                    <a:lnTo>
                      <a:pt x="3" y="3"/>
                    </a:lnTo>
                    <a:lnTo>
                      <a:pt x="3" y="2"/>
                    </a:lnTo>
                    <a:lnTo>
                      <a:pt x="1" y="3"/>
                    </a:lnTo>
                    <a:lnTo>
                      <a:pt x="0" y="2"/>
                    </a:lnTo>
                    <a:lnTo>
                      <a:pt x="1" y="0"/>
                    </a:lnTo>
                    <a:lnTo>
                      <a:pt x="4"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12" name="Freeform 391"/>
              <p:cNvSpPr>
                <a:spLocks/>
              </p:cNvSpPr>
              <p:nvPr/>
            </p:nvSpPr>
            <p:spPr bwMode="auto">
              <a:xfrm>
                <a:off x="4426399" y="2300968"/>
                <a:ext cx="6415" cy="4083"/>
              </a:xfrm>
              <a:custGeom>
                <a:avLst/>
                <a:gdLst/>
                <a:ahLst/>
                <a:cxnLst>
                  <a:cxn ang="0">
                    <a:pos x="4" y="0"/>
                  </a:cxn>
                  <a:cxn ang="0">
                    <a:pos x="5" y="0"/>
                  </a:cxn>
                  <a:cxn ang="0">
                    <a:pos x="5" y="2"/>
                  </a:cxn>
                  <a:cxn ang="0">
                    <a:pos x="4" y="3"/>
                  </a:cxn>
                  <a:cxn ang="0">
                    <a:pos x="3" y="3"/>
                  </a:cxn>
                  <a:cxn ang="0">
                    <a:pos x="3" y="2"/>
                  </a:cxn>
                  <a:cxn ang="0">
                    <a:pos x="1" y="3"/>
                  </a:cxn>
                  <a:cxn ang="0">
                    <a:pos x="0" y="2"/>
                  </a:cxn>
                  <a:cxn ang="0">
                    <a:pos x="1" y="0"/>
                  </a:cxn>
                  <a:cxn ang="0">
                    <a:pos x="4" y="0"/>
                  </a:cxn>
                </a:cxnLst>
                <a:rect l="0" t="0" r="r" b="b"/>
                <a:pathLst>
                  <a:path w="5" h="3">
                    <a:moveTo>
                      <a:pt x="4" y="0"/>
                    </a:moveTo>
                    <a:lnTo>
                      <a:pt x="5" y="0"/>
                    </a:lnTo>
                    <a:lnTo>
                      <a:pt x="5" y="2"/>
                    </a:lnTo>
                    <a:lnTo>
                      <a:pt x="4" y="3"/>
                    </a:lnTo>
                    <a:lnTo>
                      <a:pt x="3" y="3"/>
                    </a:lnTo>
                    <a:lnTo>
                      <a:pt x="3" y="2"/>
                    </a:lnTo>
                    <a:lnTo>
                      <a:pt x="1" y="3"/>
                    </a:lnTo>
                    <a:lnTo>
                      <a:pt x="0" y="2"/>
                    </a:lnTo>
                    <a:lnTo>
                      <a:pt x="1" y="0"/>
                    </a:lnTo>
                    <a:lnTo>
                      <a:pt x="4"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13" name="Freeform 392"/>
              <p:cNvSpPr>
                <a:spLocks/>
              </p:cNvSpPr>
              <p:nvPr/>
            </p:nvSpPr>
            <p:spPr bwMode="auto">
              <a:xfrm>
                <a:off x="4464884" y="2296886"/>
                <a:ext cx="8980" cy="4082"/>
              </a:xfrm>
              <a:custGeom>
                <a:avLst/>
                <a:gdLst/>
                <a:ahLst/>
                <a:cxnLst>
                  <a:cxn ang="0">
                    <a:pos x="4" y="3"/>
                  </a:cxn>
                  <a:cxn ang="0">
                    <a:pos x="0" y="2"/>
                  </a:cxn>
                  <a:cxn ang="0">
                    <a:pos x="0" y="0"/>
                  </a:cxn>
                  <a:cxn ang="0">
                    <a:pos x="5" y="2"/>
                  </a:cxn>
                  <a:cxn ang="0">
                    <a:pos x="6" y="2"/>
                  </a:cxn>
                  <a:cxn ang="0">
                    <a:pos x="6" y="3"/>
                  </a:cxn>
                  <a:cxn ang="0">
                    <a:pos x="4" y="3"/>
                  </a:cxn>
                </a:cxnLst>
                <a:rect l="0" t="0" r="r" b="b"/>
                <a:pathLst>
                  <a:path w="6" h="3">
                    <a:moveTo>
                      <a:pt x="4" y="3"/>
                    </a:moveTo>
                    <a:lnTo>
                      <a:pt x="0" y="2"/>
                    </a:lnTo>
                    <a:lnTo>
                      <a:pt x="0" y="0"/>
                    </a:lnTo>
                    <a:lnTo>
                      <a:pt x="5" y="2"/>
                    </a:lnTo>
                    <a:lnTo>
                      <a:pt x="6" y="2"/>
                    </a:lnTo>
                    <a:lnTo>
                      <a:pt x="6" y="3"/>
                    </a:lnTo>
                    <a:lnTo>
                      <a:pt x="4"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14" name="Freeform 393"/>
              <p:cNvSpPr>
                <a:spLocks/>
              </p:cNvSpPr>
              <p:nvPr/>
            </p:nvSpPr>
            <p:spPr bwMode="auto">
              <a:xfrm>
                <a:off x="4464884" y="2296886"/>
                <a:ext cx="8980" cy="4082"/>
              </a:xfrm>
              <a:custGeom>
                <a:avLst/>
                <a:gdLst/>
                <a:ahLst/>
                <a:cxnLst>
                  <a:cxn ang="0">
                    <a:pos x="4" y="3"/>
                  </a:cxn>
                  <a:cxn ang="0">
                    <a:pos x="0" y="2"/>
                  </a:cxn>
                  <a:cxn ang="0">
                    <a:pos x="0" y="0"/>
                  </a:cxn>
                  <a:cxn ang="0">
                    <a:pos x="5" y="2"/>
                  </a:cxn>
                  <a:cxn ang="0">
                    <a:pos x="6" y="2"/>
                  </a:cxn>
                  <a:cxn ang="0">
                    <a:pos x="6" y="3"/>
                  </a:cxn>
                  <a:cxn ang="0">
                    <a:pos x="4" y="3"/>
                  </a:cxn>
                </a:cxnLst>
                <a:rect l="0" t="0" r="r" b="b"/>
                <a:pathLst>
                  <a:path w="6" h="3">
                    <a:moveTo>
                      <a:pt x="4" y="3"/>
                    </a:moveTo>
                    <a:lnTo>
                      <a:pt x="0" y="2"/>
                    </a:lnTo>
                    <a:lnTo>
                      <a:pt x="0" y="0"/>
                    </a:lnTo>
                    <a:lnTo>
                      <a:pt x="5" y="2"/>
                    </a:lnTo>
                    <a:lnTo>
                      <a:pt x="6" y="2"/>
                    </a:lnTo>
                    <a:lnTo>
                      <a:pt x="6" y="3"/>
                    </a:lnTo>
                    <a:lnTo>
                      <a:pt x="4"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15" name="Freeform 394"/>
              <p:cNvSpPr>
                <a:spLocks/>
              </p:cNvSpPr>
              <p:nvPr/>
            </p:nvSpPr>
            <p:spPr bwMode="auto">
              <a:xfrm>
                <a:off x="4455905" y="2290082"/>
                <a:ext cx="20525" cy="4083"/>
              </a:xfrm>
              <a:custGeom>
                <a:avLst/>
                <a:gdLst/>
                <a:ahLst/>
                <a:cxnLst>
                  <a:cxn ang="0">
                    <a:pos x="5" y="1"/>
                  </a:cxn>
                  <a:cxn ang="0">
                    <a:pos x="7" y="1"/>
                  </a:cxn>
                  <a:cxn ang="0">
                    <a:pos x="8" y="0"/>
                  </a:cxn>
                  <a:cxn ang="0">
                    <a:pos x="8" y="1"/>
                  </a:cxn>
                  <a:cxn ang="0">
                    <a:pos x="11" y="1"/>
                  </a:cxn>
                  <a:cxn ang="0">
                    <a:pos x="11" y="0"/>
                  </a:cxn>
                  <a:cxn ang="0">
                    <a:pos x="13" y="0"/>
                  </a:cxn>
                  <a:cxn ang="0">
                    <a:pos x="13" y="1"/>
                  </a:cxn>
                  <a:cxn ang="0">
                    <a:pos x="15" y="1"/>
                  </a:cxn>
                  <a:cxn ang="0">
                    <a:pos x="16" y="1"/>
                  </a:cxn>
                  <a:cxn ang="0">
                    <a:pos x="16" y="3"/>
                  </a:cxn>
                  <a:cxn ang="0">
                    <a:pos x="15" y="3"/>
                  </a:cxn>
                  <a:cxn ang="0">
                    <a:pos x="13" y="4"/>
                  </a:cxn>
                  <a:cxn ang="0">
                    <a:pos x="11" y="3"/>
                  </a:cxn>
                  <a:cxn ang="0">
                    <a:pos x="9" y="4"/>
                  </a:cxn>
                  <a:cxn ang="0">
                    <a:pos x="8" y="4"/>
                  </a:cxn>
                  <a:cxn ang="0">
                    <a:pos x="7" y="3"/>
                  </a:cxn>
                  <a:cxn ang="0">
                    <a:pos x="5" y="4"/>
                  </a:cxn>
                  <a:cxn ang="0">
                    <a:pos x="4" y="3"/>
                  </a:cxn>
                  <a:cxn ang="0">
                    <a:pos x="3" y="4"/>
                  </a:cxn>
                  <a:cxn ang="0">
                    <a:pos x="3" y="3"/>
                  </a:cxn>
                  <a:cxn ang="0">
                    <a:pos x="0" y="3"/>
                  </a:cxn>
                  <a:cxn ang="0">
                    <a:pos x="3" y="1"/>
                  </a:cxn>
                  <a:cxn ang="0">
                    <a:pos x="4" y="1"/>
                  </a:cxn>
                  <a:cxn ang="0">
                    <a:pos x="5" y="1"/>
                  </a:cxn>
                </a:cxnLst>
                <a:rect l="0" t="0" r="r" b="b"/>
                <a:pathLst>
                  <a:path w="16" h="4">
                    <a:moveTo>
                      <a:pt x="5" y="1"/>
                    </a:moveTo>
                    <a:lnTo>
                      <a:pt x="7" y="1"/>
                    </a:lnTo>
                    <a:lnTo>
                      <a:pt x="8" y="0"/>
                    </a:lnTo>
                    <a:lnTo>
                      <a:pt x="8" y="1"/>
                    </a:lnTo>
                    <a:lnTo>
                      <a:pt x="11" y="1"/>
                    </a:lnTo>
                    <a:lnTo>
                      <a:pt x="11" y="0"/>
                    </a:lnTo>
                    <a:lnTo>
                      <a:pt x="13" y="0"/>
                    </a:lnTo>
                    <a:lnTo>
                      <a:pt x="13" y="1"/>
                    </a:lnTo>
                    <a:lnTo>
                      <a:pt x="15" y="1"/>
                    </a:lnTo>
                    <a:lnTo>
                      <a:pt x="16" y="1"/>
                    </a:lnTo>
                    <a:lnTo>
                      <a:pt x="16" y="3"/>
                    </a:lnTo>
                    <a:lnTo>
                      <a:pt x="15" y="3"/>
                    </a:lnTo>
                    <a:lnTo>
                      <a:pt x="13" y="4"/>
                    </a:lnTo>
                    <a:lnTo>
                      <a:pt x="11" y="3"/>
                    </a:lnTo>
                    <a:lnTo>
                      <a:pt x="9" y="4"/>
                    </a:lnTo>
                    <a:lnTo>
                      <a:pt x="8" y="4"/>
                    </a:lnTo>
                    <a:lnTo>
                      <a:pt x="7" y="3"/>
                    </a:lnTo>
                    <a:lnTo>
                      <a:pt x="5" y="4"/>
                    </a:lnTo>
                    <a:lnTo>
                      <a:pt x="4" y="3"/>
                    </a:lnTo>
                    <a:lnTo>
                      <a:pt x="3" y="4"/>
                    </a:lnTo>
                    <a:lnTo>
                      <a:pt x="3" y="3"/>
                    </a:lnTo>
                    <a:lnTo>
                      <a:pt x="0" y="3"/>
                    </a:lnTo>
                    <a:lnTo>
                      <a:pt x="3" y="1"/>
                    </a:lnTo>
                    <a:lnTo>
                      <a:pt x="4" y="1"/>
                    </a:lnTo>
                    <a:lnTo>
                      <a:pt x="5"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16" name="Freeform 395"/>
              <p:cNvSpPr>
                <a:spLocks/>
              </p:cNvSpPr>
              <p:nvPr/>
            </p:nvSpPr>
            <p:spPr bwMode="auto">
              <a:xfrm>
                <a:off x="4455905" y="2290082"/>
                <a:ext cx="20525" cy="4083"/>
              </a:xfrm>
              <a:custGeom>
                <a:avLst/>
                <a:gdLst/>
                <a:ahLst/>
                <a:cxnLst>
                  <a:cxn ang="0">
                    <a:pos x="5" y="1"/>
                  </a:cxn>
                  <a:cxn ang="0">
                    <a:pos x="7" y="1"/>
                  </a:cxn>
                  <a:cxn ang="0">
                    <a:pos x="8" y="0"/>
                  </a:cxn>
                  <a:cxn ang="0">
                    <a:pos x="8" y="1"/>
                  </a:cxn>
                  <a:cxn ang="0">
                    <a:pos x="11" y="1"/>
                  </a:cxn>
                  <a:cxn ang="0">
                    <a:pos x="11" y="0"/>
                  </a:cxn>
                  <a:cxn ang="0">
                    <a:pos x="13" y="0"/>
                  </a:cxn>
                  <a:cxn ang="0">
                    <a:pos x="13" y="1"/>
                  </a:cxn>
                  <a:cxn ang="0">
                    <a:pos x="15" y="1"/>
                  </a:cxn>
                  <a:cxn ang="0">
                    <a:pos x="16" y="1"/>
                  </a:cxn>
                  <a:cxn ang="0">
                    <a:pos x="16" y="3"/>
                  </a:cxn>
                  <a:cxn ang="0">
                    <a:pos x="15" y="3"/>
                  </a:cxn>
                  <a:cxn ang="0">
                    <a:pos x="13" y="4"/>
                  </a:cxn>
                  <a:cxn ang="0">
                    <a:pos x="11" y="3"/>
                  </a:cxn>
                  <a:cxn ang="0">
                    <a:pos x="9" y="4"/>
                  </a:cxn>
                  <a:cxn ang="0">
                    <a:pos x="8" y="4"/>
                  </a:cxn>
                  <a:cxn ang="0">
                    <a:pos x="7" y="3"/>
                  </a:cxn>
                  <a:cxn ang="0">
                    <a:pos x="5" y="4"/>
                  </a:cxn>
                  <a:cxn ang="0">
                    <a:pos x="4" y="3"/>
                  </a:cxn>
                  <a:cxn ang="0">
                    <a:pos x="3" y="4"/>
                  </a:cxn>
                  <a:cxn ang="0">
                    <a:pos x="3" y="3"/>
                  </a:cxn>
                  <a:cxn ang="0">
                    <a:pos x="0" y="3"/>
                  </a:cxn>
                  <a:cxn ang="0">
                    <a:pos x="3" y="1"/>
                  </a:cxn>
                  <a:cxn ang="0">
                    <a:pos x="4" y="1"/>
                  </a:cxn>
                  <a:cxn ang="0">
                    <a:pos x="5" y="1"/>
                  </a:cxn>
                </a:cxnLst>
                <a:rect l="0" t="0" r="r" b="b"/>
                <a:pathLst>
                  <a:path w="16" h="4">
                    <a:moveTo>
                      <a:pt x="5" y="1"/>
                    </a:moveTo>
                    <a:lnTo>
                      <a:pt x="7" y="1"/>
                    </a:lnTo>
                    <a:lnTo>
                      <a:pt x="8" y="0"/>
                    </a:lnTo>
                    <a:lnTo>
                      <a:pt x="8" y="1"/>
                    </a:lnTo>
                    <a:lnTo>
                      <a:pt x="11" y="1"/>
                    </a:lnTo>
                    <a:lnTo>
                      <a:pt x="11" y="0"/>
                    </a:lnTo>
                    <a:lnTo>
                      <a:pt x="13" y="0"/>
                    </a:lnTo>
                    <a:lnTo>
                      <a:pt x="13" y="1"/>
                    </a:lnTo>
                    <a:lnTo>
                      <a:pt x="15" y="1"/>
                    </a:lnTo>
                    <a:lnTo>
                      <a:pt x="16" y="1"/>
                    </a:lnTo>
                    <a:lnTo>
                      <a:pt x="16" y="3"/>
                    </a:lnTo>
                    <a:lnTo>
                      <a:pt x="15" y="3"/>
                    </a:lnTo>
                    <a:lnTo>
                      <a:pt x="13" y="4"/>
                    </a:lnTo>
                    <a:lnTo>
                      <a:pt x="11" y="3"/>
                    </a:lnTo>
                    <a:lnTo>
                      <a:pt x="9" y="4"/>
                    </a:lnTo>
                    <a:lnTo>
                      <a:pt x="8" y="4"/>
                    </a:lnTo>
                    <a:lnTo>
                      <a:pt x="7" y="3"/>
                    </a:lnTo>
                    <a:lnTo>
                      <a:pt x="5" y="4"/>
                    </a:lnTo>
                    <a:lnTo>
                      <a:pt x="4" y="3"/>
                    </a:lnTo>
                    <a:lnTo>
                      <a:pt x="3" y="4"/>
                    </a:lnTo>
                    <a:lnTo>
                      <a:pt x="3" y="3"/>
                    </a:lnTo>
                    <a:lnTo>
                      <a:pt x="0" y="3"/>
                    </a:lnTo>
                    <a:lnTo>
                      <a:pt x="3" y="1"/>
                    </a:lnTo>
                    <a:lnTo>
                      <a:pt x="4" y="1"/>
                    </a:lnTo>
                    <a:lnTo>
                      <a:pt x="5"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17" name="Freeform 396"/>
              <p:cNvSpPr>
                <a:spLocks/>
              </p:cNvSpPr>
              <p:nvPr/>
            </p:nvSpPr>
            <p:spPr bwMode="auto">
              <a:xfrm>
                <a:off x="4473864" y="2292804"/>
                <a:ext cx="11545" cy="5443"/>
              </a:xfrm>
              <a:custGeom>
                <a:avLst/>
                <a:gdLst/>
                <a:ahLst/>
                <a:cxnLst>
                  <a:cxn ang="0">
                    <a:pos x="7" y="5"/>
                  </a:cxn>
                  <a:cxn ang="0">
                    <a:pos x="7" y="3"/>
                  </a:cxn>
                  <a:cxn ang="0">
                    <a:pos x="7" y="5"/>
                  </a:cxn>
                  <a:cxn ang="0">
                    <a:pos x="6" y="5"/>
                  </a:cxn>
                  <a:cxn ang="0">
                    <a:pos x="3" y="5"/>
                  </a:cxn>
                  <a:cxn ang="0">
                    <a:pos x="2" y="5"/>
                  </a:cxn>
                  <a:cxn ang="0">
                    <a:pos x="2" y="3"/>
                  </a:cxn>
                  <a:cxn ang="0">
                    <a:pos x="0" y="1"/>
                  </a:cxn>
                  <a:cxn ang="0">
                    <a:pos x="2" y="1"/>
                  </a:cxn>
                  <a:cxn ang="0">
                    <a:pos x="3" y="1"/>
                  </a:cxn>
                  <a:cxn ang="0">
                    <a:pos x="4" y="0"/>
                  </a:cxn>
                  <a:cxn ang="0">
                    <a:pos x="7" y="1"/>
                  </a:cxn>
                  <a:cxn ang="0">
                    <a:pos x="8" y="0"/>
                  </a:cxn>
                  <a:cxn ang="0">
                    <a:pos x="10" y="1"/>
                  </a:cxn>
                  <a:cxn ang="0">
                    <a:pos x="10" y="3"/>
                  </a:cxn>
                  <a:cxn ang="0">
                    <a:pos x="7" y="5"/>
                  </a:cxn>
                </a:cxnLst>
                <a:rect l="0" t="0" r="r" b="b"/>
                <a:pathLst>
                  <a:path w="10" h="5">
                    <a:moveTo>
                      <a:pt x="7" y="5"/>
                    </a:moveTo>
                    <a:lnTo>
                      <a:pt x="7" y="3"/>
                    </a:lnTo>
                    <a:lnTo>
                      <a:pt x="7" y="5"/>
                    </a:lnTo>
                    <a:lnTo>
                      <a:pt x="6" y="5"/>
                    </a:lnTo>
                    <a:lnTo>
                      <a:pt x="3" y="5"/>
                    </a:lnTo>
                    <a:lnTo>
                      <a:pt x="2" y="5"/>
                    </a:lnTo>
                    <a:lnTo>
                      <a:pt x="2" y="3"/>
                    </a:lnTo>
                    <a:lnTo>
                      <a:pt x="0" y="1"/>
                    </a:lnTo>
                    <a:lnTo>
                      <a:pt x="2" y="1"/>
                    </a:lnTo>
                    <a:lnTo>
                      <a:pt x="3" y="1"/>
                    </a:lnTo>
                    <a:lnTo>
                      <a:pt x="4" y="0"/>
                    </a:lnTo>
                    <a:lnTo>
                      <a:pt x="7" y="1"/>
                    </a:lnTo>
                    <a:lnTo>
                      <a:pt x="8" y="0"/>
                    </a:lnTo>
                    <a:lnTo>
                      <a:pt x="10" y="1"/>
                    </a:lnTo>
                    <a:lnTo>
                      <a:pt x="10" y="3"/>
                    </a:lnTo>
                    <a:lnTo>
                      <a:pt x="7" y="5"/>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18" name="Freeform 397"/>
              <p:cNvSpPr>
                <a:spLocks/>
              </p:cNvSpPr>
              <p:nvPr/>
            </p:nvSpPr>
            <p:spPr bwMode="auto">
              <a:xfrm>
                <a:off x="4473864" y="2292804"/>
                <a:ext cx="11545" cy="5443"/>
              </a:xfrm>
              <a:custGeom>
                <a:avLst/>
                <a:gdLst/>
                <a:ahLst/>
                <a:cxnLst>
                  <a:cxn ang="0">
                    <a:pos x="7" y="5"/>
                  </a:cxn>
                  <a:cxn ang="0">
                    <a:pos x="7" y="3"/>
                  </a:cxn>
                  <a:cxn ang="0">
                    <a:pos x="7" y="5"/>
                  </a:cxn>
                  <a:cxn ang="0">
                    <a:pos x="6" y="5"/>
                  </a:cxn>
                  <a:cxn ang="0">
                    <a:pos x="3" y="5"/>
                  </a:cxn>
                  <a:cxn ang="0">
                    <a:pos x="2" y="5"/>
                  </a:cxn>
                  <a:cxn ang="0">
                    <a:pos x="2" y="3"/>
                  </a:cxn>
                  <a:cxn ang="0">
                    <a:pos x="0" y="1"/>
                  </a:cxn>
                  <a:cxn ang="0">
                    <a:pos x="2" y="1"/>
                  </a:cxn>
                  <a:cxn ang="0">
                    <a:pos x="3" y="1"/>
                  </a:cxn>
                  <a:cxn ang="0">
                    <a:pos x="4" y="0"/>
                  </a:cxn>
                  <a:cxn ang="0">
                    <a:pos x="7" y="1"/>
                  </a:cxn>
                  <a:cxn ang="0">
                    <a:pos x="8" y="0"/>
                  </a:cxn>
                  <a:cxn ang="0">
                    <a:pos x="10" y="1"/>
                  </a:cxn>
                  <a:cxn ang="0">
                    <a:pos x="10" y="3"/>
                  </a:cxn>
                  <a:cxn ang="0">
                    <a:pos x="7" y="5"/>
                  </a:cxn>
                </a:cxnLst>
                <a:rect l="0" t="0" r="r" b="b"/>
                <a:pathLst>
                  <a:path w="10" h="5">
                    <a:moveTo>
                      <a:pt x="7" y="5"/>
                    </a:moveTo>
                    <a:lnTo>
                      <a:pt x="7" y="3"/>
                    </a:lnTo>
                    <a:lnTo>
                      <a:pt x="7" y="5"/>
                    </a:lnTo>
                    <a:lnTo>
                      <a:pt x="6" y="5"/>
                    </a:lnTo>
                    <a:lnTo>
                      <a:pt x="3" y="5"/>
                    </a:lnTo>
                    <a:lnTo>
                      <a:pt x="2" y="5"/>
                    </a:lnTo>
                    <a:lnTo>
                      <a:pt x="2" y="3"/>
                    </a:lnTo>
                    <a:lnTo>
                      <a:pt x="0" y="1"/>
                    </a:lnTo>
                    <a:lnTo>
                      <a:pt x="2" y="1"/>
                    </a:lnTo>
                    <a:lnTo>
                      <a:pt x="3" y="1"/>
                    </a:lnTo>
                    <a:lnTo>
                      <a:pt x="4" y="0"/>
                    </a:lnTo>
                    <a:lnTo>
                      <a:pt x="7" y="1"/>
                    </a:lnTo>
                    <a:lnTo>
                      <a:pt x="8" y="0"/>
                    </a:lnTo>
                    <a:lnTo>
                      <a:pt x="10" y="1"/>
                    </a:lnTo>
                    <a:lnTo>
                      <a:pt x="10" y="3"/>
                    </a:lnTo>
                    <a:lnTo>
                      <a:pt x="7" y="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19" name="Freeform 398"/>
              <p:cNvSpPr>
                <a:spLocks/>
              </p:cNvSpPr>
              <p:nvPr/>
            </p:nvSpPr>
            <p:spPr bwMode="auto">
              <a:xfrm>
                <a:off x="4489258" y="2290082"/>
                <a:ext cx="6414" cy="4083"/>
              </a:xfrm>
              <a:custGeom>
                <a:avLst/>
                <a:gdLst/>
                <a:ahLst/>
                <a:cxnLst>
                  <a:cxn ang="0">
                    <a:pos x="4" y="3"/>
                  </a:cxn>
                  <a:cxn ang="0">
                    <a:pos x="3" y="4"/>
                  </a:cxn>
                  <a:cxn ang="0">
                    <a:pos x="0" y="1"/>
                  </a:cxn>
                  <a:cxn ang="0">
                    <a:pos x="0" y="0"/>
                  </a:cxn>
                  <a:cxn ang="0">
                    <a:pos x="2" y="1"/>
                  </a:cxn>
                  <a:cxn ang="0">
                    <a:pos x="3" y="0"/>
                  </a:cxn>
                  <a:cxn ang="0">
                    <a:pos x="4" y="1"/>
                  </a:cxn>
                  <a:cxn ang="0">
                    <a:pos x="6" y="3"/>
                  </a:cxn>
                  <a:cxn ang="0">
                    <a:pos x="4" y="3"/>
                  </a:cxn>
                </a:cxnLst>
                <a:rect l="0" t="0" r="r" b="b"/>
                <a:pathLst>
                  <a:path w="6" h="4">
                    <a:moveTo>
                      <a:pt x="4" y="3"/>
                    </a:moveTo>
                    <a:lnTo>
                      <a:pt x="3" y="4"/>
                    </a:lnTo>
                    <a:lnTo>
                      <a:pt x="0" y="1"/>
                    </a:lnTo>
                    <a:lnTo>
                      <a:pt x="0" y="0"/>
                    </a:lnTo>
                    <a:lnTo>
                      <a:pt x="2" y="1"/>
                    </a:lnTo>
                    <a:lnTo>
                      <a:pt x="3" y="0"/>
                    </a:lnTo>
                    <a:lnTo>
                      <a:pt x="4" y="1"/>
                    </a:lnTo>
                    <a:lnTo>
                      <a:pt x="6" y="3"/>
                    </a:lnTo>
                    <a:lnTo>
                      <a:pt x="4"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20" name="Freeform 399"/>
              <p:cNvSpPr>
                <a:spLocks/>
              </p:cNvSpPr>
              <p:nvPr/>
            </p:nvSpPr>
            <p:spPr bwMode="auto">
              <a:xfrm>
                <a:off x="4489258" y="2290082"/>
                <a:ext cx="6414" cy="4083"/>
              </a:xfrm>
              <a:custGeom>
                <a:avLst/>
                <a:gdLst/>
                <a:ahLst/>
                <a:cxnLst>
                  <a:cxn ang="0">
                    <a:pos x="4" y="3"/>
                  </a:cxn>
                  <a:cxn ang="0">
                    <a:pos x="3" y="4"/>
                  </a:cxn>
                  <a:cxn ang="0">
                    <a:pos x="0" y="1"/>
                  </a:cxn>
                  <a:cxn ang="0">
                    <a:pos x="0" y="0"/>
                  </a:cxn>
                  <a:cxn ang="0">
                    <a:pos x="2" y="1"/>
                  </a:cxn>
                  <a:cxn ang="0">
                    <a:pos x="3" y="0"/>
                  </a:cxn>
                  <a:cxn ang="0">
                    <a:pos x="4" y="1"/>
                  </a:cxn>
                  <a:cxn ang="0">
                    <a:pos x="6" y="3"/>
                  </a:cxn>
                  <a:cxn ang="0">
                    <a:pos x="4" y="3"/>
                  </a:cxn>
                </a:cxnLst>
                <a:rect l="0" t="0" r="r" b="b"/>
                <a:pathLst>
                  <a:path w="6" h="4">
                    <a:moveTo>
                      <a:pt x="4" y="3"/>
                    </a:moveTo>
                    <a:lnTo>
                      <a:pt x="3" y="4"/>
                    </a:lnTo>
                    <a:lnTo>
                      <a:pt x="0" y="1"/>
                    </a:lnTo>
                    <a:lnTo>
                      <a:pt x="0" y="0"/>
                    </a:lnTo>
                    <a:lnTo>
                      <a:pt x="2" y="1"/>
                    </a:lnTo>
                    <a:lnTo>
                      <a:pt x="3" y="0"/>
                    </a:lnTo>
                    <a:lnTo>
                      <a:pt x="4" y="1"/>
                    </a:lnTo>
                    <a:lnTo>
                      <a:pt x="6" y="3"/>
                    </a:lnTo>
                    <a:lnTo>
                      <a:pt x="4"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21" name="Freeform 400"/>
              <p:cNvSpPr>
                <a:spLocks/>
              </p:cNvSpPr>
              <p:nvPr/>
            </p:nvSpPr>
            <p:spPr bwMode="auto">
              <a:xfrm>
                <a:off x="4518763" y="2280557"/>
                <a:ext cx="14112" cy="4082"/>
              </a:xfrm>
              <a:custGeom>
                <a:avLst/>
                <a:gdLst/>
                <a:ahLst/>
                <a:cxnLst>
                  <a:cxn ang="0">
                    <a:pos x="8" y="0"/>
                  </a:cxn>
                  <a:cxn ang="0">
                    <a:pos x="11" y="2"/>
                  </a:cxn>
                  <a:cxn ang="0">
                    <a:pos x="11" y="4"/>
                  </a:cxn>
                  <a:cxn ang="0">
                    <a:pos x="8" y="2"/>
                  </a:cxn>
                  <a:cxn ang="0">
                    <a:pos x="7" y="4"/>
                  </a:cxn>
                  <a:cxn ang="0">
                    <a:pos x="6" y="4"/>
                  </a:cxn>
                  <a:cxn ang="0">
                    <a:pos x="2" y="4"/>
                  </a:cxn>
                  <a:cxn ang="0">
                    <a:pos x="2" y="2"/>
                  </a:cxn>
                  <a:cxn ang="0">
                    <a:pos x="3" y="2"/>
                  </a:cxn>
                  <a:cxn ang="0">
                    <a:pos x="4" y="2"/>
                  </a:cxn>
                  <a:cxn ang="0">
                    <a:pos x="0" y="2"/>
                  </a:cxn>
                  <a:cxn ang="0">
                    <a:pos x="0" y="0"/>
                  </a:cxn>
                  <a:cxn ang="0">
                    <a:pos x="3" y="0"/>
                  </a:cxn>
                  <a:cxn ang="0">
                    <a:pos x="4" y="2"/>
                  </a:cxn>
                  <a:cxn ang="0">
                    <a:pos x="6" y="0"/>
                  </a:cxn>
                  <a:cxn ang="0">
                    <a:pos x="8" y="0"/>
                  </a:cxn>
                </a:cxnLst>
                <a:rect l="0" t="0" r="r" b="b"/>
                <a:pathLst>
                  <a:path w="11" h="4">
                    <a:moveTo>
                      <a:pt x="8" y="0"/>
                    </a:moveTo>
                    <a:lnTo>
                      <a:pt x="11" y="2"/>
                    </a:lnTo>
                    <a:lnTo>
                      <a:pt x="11" y="4"/>
                    </a:lnTo>
                    <a:lnTo>
                      <a:pt x="8" y="2"/>
                    </a:lnTo>
                    <a:lnTo>
                      <a:pt x="7" y="4"/>
                    </a:lnTo>
                    <a:lnTo>
                      <a:pt x="6" y="4"/>
                    </a:lnTo>
                    <a:lnTo>
                      <a:pt x="2" y="4"/>
                    </a:lnTo>
                    <a:lnTo>
                      <a:pt x="2" y="2"/>
                    </a:lnTo>
                    <a:lnTo>
                      <a:pt x="3" y="2"/>
                    </a:lnTo>
                    <a:lnTo>
                      <a:pt x="4" y="2"/>
                    </a:lnTo>
                    <a:lnTo>
                      <a:pt x="0" y="2"/>
                    </a:lnTo>
                    <a:lnTo>
                      <a:pt x="0" y="0"/>
                    </a:lnTo>
                    <a:lnTo>
                      <a:pt x="3" y="0"/>
                    </a:lnTo>
                    <a:lnTo>
                      <a:pt x="4" y="2"/>
                    </a:lnTo>
                    <a:lnTo>
                      <a:pt x="6" y="0"/>
                    </a:lnTo>
                    <a:lnTo>
                      <a:pt x="8"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22" name="Freeform 401"/>
              <p:cNvSpPr>
                <a:spLocks/>
              </p:cNvSpPr>
              <p:nvPr/>
            </p:nvSpPr>
            <p:spPr bwMode="auto">
              <a:xfrm>
                <a:off x="4518763" y="2280557"/>
                <a:ext cx="14112" cy="4082"/>
              </a:xfrm>
              <a:custGeom>
                <a:avLst/>
                <a:gdLst/>
                <a:ahLst/>
                <a:cxnLst>
                  <a:cxn ang="0">
                    <a:pos x="8" y="0"/>
                  </a:cxn>
                  <a:cxn ang="0">
                    <a:pos x="11" y="2"/>
                  </a:cxn>
                  <a:cxn ang="0">
                    <a:pos x="11" y="4"/>
                  </a:cxn>
                  <a:cxn ang="0">
                    <a:pos x="8" y="2"/>
                  </a:cxn>
                  <a:cxn ang="0">
                    <a:pos x="7" y="4"/>
                  </a:cxn>
                  <a:cxn ang="0">
                    <a:pos x="6" y="4"/>
                  </a:cxn>
                  <a:cxn ang="0">
                    <a:pos x="2" y="4"/>
                  </a:cxn>
                  <a:cxn ang="0">
                    <a:pos x="2" y="2"/>
                  </a:cxn>
                  <a:cxn ang="0">
                    <a:pos x="3" y="2"/>
                  </a:cxn>
                  <a:cxn ang="0">
                    <a:pos x="4" y="2"/>
                  </a:cxn>
                  <a:cxn ang="0">
                    <a:pos x="0" y="2"/>
                  </a:cxn>
                  <a:cxn ang="0">
                    <a:pos x="0" y="0"/>
                  </a:cxn>
                  <a:cxn ang="0">
                    <a:pos x="3" y="0"/>
                  </a:cxn>
                  <a:cxn ang="0">
                    <a:pos x="4" y="2"/>
                  </a:cxn>
                  <a:cxn ang="0">
                    <a:pos x="6" y="0"/>
                  </a:cxn>
                  <a:cxn ang="0">
                    <a:pos x="8" y="0"/>
                  </a:cxn>
                </a:cxnLst>
                <a:rect l="0" t="0" r="r" b="b"/>
                <a:pathLst>
                  <a:path w="11" h="4">
                    <a:moveTo>
                      <a:pt x="8" y="0"/>
                    </a:moveTo>
                    <a:lnTo>
                      <a:pt x="11" y="2"/>
                    </a:lnTo>
                    <a:lnTo>
                      <a:pt x="11" y="4"/>
                    </a:lnTo>
                    <a:lnTo>
                      <a:pt x="8" y="2"/>
                    </a:lnTo>
                    <a:lnTo>
                      <a:pt x="7" y="4"/>
                    </a:lnTo>
                    <a:lnTo>
                      <a:pt x="6" y="4"/>
                    </a:lnTo>
                    <a:lnTo>
                      <a:pt x="2" y="4"/>
                    </a:lnTo>
                    <a:lnTo>
                      <a:pt x="2" y="2"/>
                    </a:lnTo>
                    <a:lnTo>
                      <a:pt x="3" y="2"/>
                    </a:lnTo>
                    <a:lnTo>
                      <a:pt x="4" y="2"/>
                    </a:lnTo>
                    <a:lnTo>
                      <a:pt x="0" y="2"/>
                    </a:lnTo>
                    <a:lnTo>
                      <a:pt x="0" y="0"/>
                    </a:lnTo>
                    <a:lnTo>
                      <a:pt x="3" y="0"/>
                    </a:lnTo>
                    <a:lnTo>
                      <a:pt x="4" y="2"/>
                    </a:lnTo>
                    <a:lnTo>
                      <a:pt x="6" y="0"/>
                    </a:lnTo>
                    <a:lnTo>
                      <a:pt x="8"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23" name="Freeform 402"/>
              <p:cNvSpPr>
                <a:spLocks/>
              </p:cNvSpPr>
              <p:nvPr/>
            </p:nvSpPr>
            <p:spPr bwMode="auto">
              <a:xfrm>
                <a:off x="4199339" y="2446565"/>
                <a:ext cx="14111" cy="4082"/>
              </a:xfrm>
              <a:custGeom>
                <a:avLst/>
                <a:gdLst/>
                <a:ahLst/>
                <a:cxnLst>
                  <a:cxn ang="0">
                    <a:pos x="0" y="2"/>
                  </a:cxn>
                  <a:cxn ang="0">
                    <a:pos x="2" y="2"/>
                  </a:cxn>
                  <a:cxn ang="0">
                    <a:pos x="3" y="2"/>
                  </a:cxn>
                  <a:cxn ang="0">
                    <a:pos x="4" y="2"/>
                  </a:cxn>
                  <a:cxn ang="0">
                    <a:pos x="4" y="0"/>
                  </a:cxn>
                  <a:cxn ang="0">
                    <a:pos x="8" y="0"/>
                  </a:cxn>
                  <a:cxn ang="0">
                    <a:pos x="11" y="0"/>
                  </a:cxn>
                  <a:cxn ang="0">
                    <a:pos x="10" y="0"/>
                  </a:cxn>
                  <a:cxn ang="0">
                    <a:pos x="11" y="0"/>
                  </a:cxn>
                  <a:cxn ang="0">
                    <a:pos x="12" y="2"/>
                  </a:cxn>
                  <a:cxn ang="0">
                    <a:pos x="6" y="4"/>
                  </a:cxn>
                  <a:cxn ang="0">
                    <a:pos x="3" y="4"/>
                  </a:cxn>
                  <a:cxn ang="0">
                    <a:pos x="2" y="4"/>
                  </a:cxn>
                  <a:cxn ang="0">
                    <a:pos x="0" y="2"/>
                  </a:cxn>
                </a:cxnLst>
                <a:rect l="0" t="0" r="r" b="b"/>
                <a:pathLst>
                  <a:path w="12" h="4">
                    <a:moveTo>
                      <a:pt x="0" y="2"/>
                    </a:moveTo>
                    <a:lnTo>
                      <a:pt x="2" y="2"/>
                    </a:lnTo>
                    <a:lnTo>
                      <a:pt x="3" y="2"/>
                    </a:lnTo>
                    <a:lnTo>
                      <a:pt x="4" y="2"/>
                    </a:lnTo>
                    <a:lnTo>
                      <a:pt x="4" y="0"/>
                    </a:lnTo>
                    <a:lnTo>
                      <a:pt x="8" y="0"/>
                    </a:lnTo>
                    <a:lnTo>
                      <a:pt x="11" y="0"/>
                    </a:lnTo>
                    <a:lnTo>
                      <a:pt x="10" y="0"/>
                    </a:lnTo>
                    <a:lnTo>
                      <a:pt x="11" y="0"/>
                    </a:lnTo>
                    <a:lnTo>
                      <a:pt x="12" y="2"/>
                    </a:lnTo>
                    <a:lnTo>
                      <a:pt x="6" y="4"/>
                    </a:lnTo>
                    <a:lnTo>
                      <a:pt x="3" y="4"/>
                    </a:lnTo>
                    <a:lnTo>
                      <a:pt x="2" y="4"/>
                    </a:lnTo>
                    <a:lnTo>
                      <a:pt x="0"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24" name="Freeform 403"/>
              <p:cNvSpPr>
                <a:spLocks/>
              </p:cNvSpPr>
              <p:nvPr/>
            </p:nvSpPr>
            <p:spPr bwMode="auto">
              <a:xfrm>
                <a:off x="4199339" y="2446565"/>
                <a:ext cx="14111" cy="4082"/>
              </a:xfrm>
              <a:custGeom>
                <a:avLst/>
                <a:gdLst/>
                <a:ahLst/>
                <a:cxnLst>
                  <a:cxn ang="0">
                    <a:pos x="0" y="2"/>
                  </a:cxn>
                  <a:cxn ang="0">
                    <a:pos x="2" y="2"/>
                  </a:cxn>
                  <a:cxn ang="0">
                    <a:pos x="3" y="2"/>
                  </a:cxn>
                  <a:cxn ang="0">
                    <a:pos x="4" y="2"/>
                  </a:cxn>
                  <a:cxn ang="0">
                    <a:pos x="4" y="0"/>
                  </a:cxn>
                  <a:cxn ang="0">
                    <a:pos x="8" y="0"/>
                  </a:cxn>
                  <a:cxn ang="0">
                    <a:pos x="11" y="0"/>
                  </a:cxn>
                  <a:cxn ang="0">
                    <a:pos x="10" y="0"/>
                  </a:cxn>
                  <a:cxn ang="0">
                    <a:pos x="11" y="0"/>
                  </a:cxn>
                  <a:cxn ang="0">
                    <a:pos x="12" y="2"/>
                  </a:cxn>
                  <a:cxn ang="0">
                    <a:pos x="6" y="4"/>
                  </a:cxn>
                  <a:cxn ang="0">
                    <a:pos x="3" y="4"/>
                  </a:cxn>
                  <a:cxn ang="0">
                    <a:pos x="2" y="4"/>
                  </a:cxn>
                  <a:cxn ang="0">
                    <a:pos x="0" y="2"/>
                  </a:cxn>
                </a:cxnLst>
                <a:rect l="0" t="0" r="r" b="b"/>
                <a:pathLst>
                  <a:path w="12" h="4">
                    <a:moveTo>
                      <a:pt x="0" y="2"/>
                    </a:moveTo>
                    <a:lnTo>
                      <a:pt x="2" y="2"/>
                    </a:lnTo>
                    <a:lnTo>
                      <a:pt x="3" y="2"/>
                    </a:lnTo>
                    <a:lnTo>
                      <a:pt x="4" y="2"/>
                    </a:lnTo>
                    <a:lnTo>
                      <a:pt x="4" y="0"/>
                    </a:lnTo>
                    <a:lnTo>
                      <a:pt x="8" y="0"/>
                    </a:lnTo>
                    <a:lnTo>
                      <a:pt x="11" y="0"/>
                    </a:lnTo>
                    <a:lnTo>
                      <a:pt x="10" y="0"/>
                    </a:lnTo>
                    <a:lnTo>
                      <a:pt x="11" y="0"/>
                    </a:lnTo>
                    <a:lnTo>
                      <a:pt x="12" y="2"/>
                    </a:lnTo>
                    <a:lnTo>
                      <a:pt x="6" y="4"/>
                    </a:lnTo>
                    <a:lnTo>
                      <a:pt x="3" y="4"/>
                    </a:lnTo>
                    <a:lnTo>
                      <a:pt x="2" y="4"/>
                    </a:lnTo>
                    <a:lnTo>
                      <a:pt x="0"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25" name="Freeform 404"/>
              <p:cNvSpPr>
                <a:spLocks/>
              </p:cNvSpPr>
              <p:nvPr/>
            </p:nvSpPr>
            <p:spPr bwMode="auto">
              <a:xfrm>
                <a:off x="4128783" y="2503715"/>
                <a:ext cx="3849" cy="1360"/>
              </a:xfrm>
              <a:custGeom>
                <a:avLst/>
                <a:gdLst/>
                <a:ahLst/>
                <a:cxnLst>
                  <a:cxn ang="0">
                    <a:pos x="3" y="0"/>
                  </a:cxn>
                  <a:cxn ang="0">
                    <a:pos x="4" y="0"/>
                  </a:cxn>
                  <a:cxn ang="0">
                    <a:pos x="2" y="1"/>
                  </a:cxn>
                  <a:cxn ang="0">
                    <a:pos x="0" y="1"/>
                  </a:cxn>
                  <a:cxn ang="0">
                    <a:pos x="2" y="1"/>
                  </a:cxn>
                  <a:cxn ang="0">
                    <a:pos x="3" y="1"/>
                  </a:cxn>
                  <a:cxn ang="0">
                    <a:pos x="3" y="0"/>
                  </a:cxn>
                </a:cxnLst>
                <a:rect l="0" t="0" r="r" b="b"/>
                <a:pathLst>
                  <a:path w="4" h="1">
                    <a:moveTo>
                      <a:pt x="3" y="0"/>
                    </a:moveTo>
                    <a:lnTo>
                      <a:pt x="4" y="0"/>
                    </a:lnTo>
                    <a:lnTo>
                      <a:pt x="2" y="1"/>
                    </a:lnTo>
                    <a:lnTo>
                      <a:pt x="0" y="1"/>
                    </a:lnTo>
                    <a:lnTo>
                      <a:pt x="2" y="1"/>
                    </a:lnTo>
                    <a:lnTo>
                      <a:pt x="3" y="1"/>
                    </a:lnTo>
                    <a:lnTo>
                      <a:pt x="3"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26" name="Freeform 405"/>
              <p:cNvSpPr>
                <a:spLocks/>
              </p:cNvSpPr>
              <p:nvPr/>
            </p:nvSpPr>
            <p:spPr bwMode="auto">
              <a:xfrm>
                <a:off x="4128783" y="2503715"/>
                <a:ext cx="3849" cy="1360"/>
              </a:xfrm>
              <a:custGeom>
                <a:avLst/>
                <a:gdLst/>
                <a:ahLst/>
                <a:cxnLst>
                  <a:cxn ang="0">
                    <a:pos x="3" y="0"/>
                  </a:cxn>
                  <a:cxn ang="0">
                    <a:pos x="4" y="0"/>
                  </a:cxn>
                  <a:cxn ang="0">
                    <a:pos x="2" y="1"/>
                  </a:cxn>
                  <a:cxn ang="0">
                    <a:pos x="0" y="1"/>
                  </a:cxn>
                  <a:cxn ang="0">
                    <a:pos x="2" y="1"/>
                  </a:cxn>
                  <a:cxn ang="0">
                    <a:pos x="3" y="1"/>
                  </a:cxn>
                  <a:cxn ang="0">
                    <a:pos x="3" y="0"/>
                  </a:cxn>
                </a:cxnLst>
                <a:rect l="0" t="0" r="r" b="b"/>
                <a:pathLst>
                  <a:path w="4" h="1">
                    <a:moveTo>
                      <a:pt x="3" y="0"/>
                    </a:moveTo>
                    <a:lnTo>
                      <a:pt x="4" y="0"/>
                    </a:lnTo>
                    <a:lnTo>
                      <a:pt x="2" y="1"/>
                    </a:lnTo>
                    <a:lnTo>
                      <a:pt x="0" y="1"/>
                    </a:lnTo>
                    <a:lnTo>
                      <a:pt x="2" y="1"/>
                    </a:lnTo>
                    <a:lnTo>
                      <a:pt x="3" y="1"/>
                    </a:lnTo>
                    <a:lnTo>
                      <a:pt x="3"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27" name="Freeform 406"/>
              <p:cNvSpPr>
                <a:spLocks/>
              </p:cNvSpPr>
              <p:nvPr/>
            </p:nvSpPr>
            <p:spPr bwMode="auto">
              <a:xfrm>
                <a:off x="4148026" y="2473779"/>
                <a:ext cx="6414" cy="5443"/>
              </a:xfrm>
              <a:custGeom>
                <a:avLst/>
                <a:gdLst/>
                <a:ahLst/>
                <a:cxnLst>
                  <a:cxn ang="0">
                    <a:pos x="2" y="4"/>
                  </a:cxn>
                  <a:cxn ang="0">
                    <a:pos x="4" y="2"/>
                  </a:cxn>
                  <a:cxn ang="0">
                    <a:pos x="3" y="2"/>
                  </a:cxn>
                  <a:cxn ang="0">
                    <a:pos x="2" y="0"/>
                  </a:cxn>
                  <a:cxn ang="0">
                    <a:pos x="0" y="2"/>
                  </a:cxn>
                  <a:cxn ang="0">
                    <a:pos x="2" y="4"/>
                  </a:cxn>
                </a:cxnLst>
                <a:rect l="0" t="0" r="r" b="b"/>
                <a:pathLst>
                  <a:path w="4" h="4">
                    <a:moveTo>
                      <a:pt x="2" y="4"/>
                    </a:moveTo>
                    <a:lnTo>
                      <a:pt x="4" y="2"/>
                    </a:lnTo>
                    <a:lnTo>
                      <a:pt x="3" y="2"/>
                    </a:lnTo>
                    <a:lnTo>
                      <a:pt x="2" y="0"/>
                    </a:lnTo>
                    <a:lnTo>
                      <a:pt x="0" y="2"/>
                    </a:lnTo>
                    <a:lnTo>
                      <a:pt x="2" y="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28" name="Freeform 407"/>
              <p:cNvSpPr>
                <a:spLocks/>
              </p:cNvSpPr>
              <p:nvPr/>
            </p:nvSpPr>
            <p:spPr bwMode="auto">
              <a:xfrm>
                <a:off x="4148026" y="2473779"/>
                <a:ext cx="6414" cy="5443"/>
              </a:xfrm>
              <a:custGeom>
                <a:avLst/>
                <a:gdLst/>
                <a:ahLst/>
                <a:cxnLst>
                  <a:cxn ang="0">
                    <a:pos x="2" y="4"/>
                  </a:cxn>
                  <a:cxn ang="0">
                    <a:pos x="4" y="2"/>
                  </a:cxn>
                  <a:cxn ang="0">
                    <a:pos x="3" y="2"/>
                  </a:cxn>
                  <a:cxn ang="0">
                    <a:pos x="2" y="0"/>
                  </a:cxn>
                  <a:cxn ang="0">
                    <a:pos x="0" y="2"/>
                  </a:cxn>
                  <a:cxn ang="0">
                    <a:pos x="2" y="4"/>
                  </a:cxn>
                </a:cxnLst>
                <a:rect l="0" t="0" r="r" b="b"/>
                <a:pathLst>
                  <a:path w="4" h="4">
                    <a:moveTo>
                      <a:pt x="2" y="4"/>
                    </a:moveTo>
                    <a:lnTo>
                      <a:pt x="4" y="2"/>
                    </a:lnTo>
                    <a:lnTo>
                      <a:pt x="3" y="2"/>
                    </a:lnTo>
                    <a:lnTo>
                      <a:pt x="2" y="0"/>
                    </a:lnTo>
                    <a:lnTo>
                      <a:pt x="0" y="2"/>
                    </a:lnTo>
                    <a:lnTo>
                      <a:pt x="2" y="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29" name="Freeform 408"/>
              <p:cNvSpPr>
                <a:spLocks/>
              </p:cNvSpPr>
              <p:nvPr/>
            </p:nvSpPr>
            <p:spPr bwMode="auto">
              <a:xfrm>
                <a:off x="4132632" y="2486025"/>
                <a:ext cx="3848" cy="4083"/>
              </a:xfrm>
              <a:custGeom>
                <a:avLst/>
                <a:gdLst/>
                <a:ahLst/>
                <a:cxnLst>
                  <a:cxn ang="0">
                    <a:pos x="0" y="3"/>
                  </a:cxn>
                  <a:cxn ang="0">
                    <a:pos x="0" y="1"/>
                  </a:cxn>
                  <a:cxn ang="0">
                    <a:pos x="3" y="1"/>
                  </a:cxn>
                  <a:cxn ang="0">
                    <a:pos x="0" y="0"/>
                  </a:cxn>
                  <a:cxn ang="0">
                    <a:pos x="0" y="3"/>
                  </a:cxn>
                </a:cxnLst>
                <a:rect l="0" t="0" r="r" b="b"/>
                <a:pathLst>
                  <a:path w="3" h="3">
                    <a:moveTo>
                      <a:pt x="0" y="3"/>
                    </a:moveTo>
                    <a:lnTo>
                      <a:pt x="0" y="1"/>
                    </a:lnTo>
                    <a:lnTo>
                      <a:pt x="3" y="1"/>
                    </a:lnTo>
                    <a:lnTo>
                      <a:pt x="0" y="0"/>
                    </a:lnTo>
                    <a:lnTo>
                      <a:pt x="0"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30" name="Freeform 409"/>
              <p:cNvSpPr>
                <a:spLocks/>
              </p:cNvSpPr>
              <p:nvPr/>
            </p:nvSpPr>
            <p:spPr bwMode="auto">
              <a:xfrm>
                <a:off x="4132632" y="2486025"/>
                <a:ext cx="3848" cy="4083"/>
              </a:xfrm>
              <a:custGeom>
                <a:avLst/>
                <a:gdLst/>
                <a:ahLst/>
                <a:cxnLst>
                  <a:cxn ang="0">
                    <a:pos x="0" y="3"/>
                  </a:cxn>
                  <a:cxn ang="0">
                    <a:pos x="0" y="1"/>
                  </a:cxn>
                  <a:cxn ang="0">
                    <a:pos x="3" y="1"/>
                  </a:cxn>
                  <a:cxn ang="0">
                    <a:pos x="0" y="0"/>
                  </a:cxn>
                  <a:cxn ang="0">
                    <a:pos x="0" y="3"/>
                  </a:cxn>
                </a:cxnLst>
                <a:rect l="0" t="0" r="r" b="b"/>
                <a:pathLst>
                  <a:path w="3" h="3">
                    <a:moveTo>
                      <a:pt x="0" y="3"/>
                    </a:moveTo>
                    <a:lnTo>
                      <a:pt x="0" y="1"/>
                    </a:lnTo>
                    <a:lnTo>
                      <a:pt x="3" y="1"/>
                    </a:lnTo>
                    <a:lnTo>
                      <a:pt x="0" y="0"/>
                    </a:lnTo>
                    <a:lnTo>
                      <a:pt x="0"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31" name="Freeform 410"/>
              <p:cNvSpPr>
                <a:spLocks/>
              </p:cNvSpPr>
              <p:nvPr/>
            </p:nvSpPr>
            <p:spPr bwMode="auto">
              <a:xfrm>
                <a:off x="4139046" y="2529568"/>
                <a:ext cx="2566" cy="4083"/>
              </a:xfrm>
              <a:custGeom>
                <a:avLst/>
                <a:gdLst/>
                <a:ahLst/>
                <a:cxnLst>
                  <a:cxn ang="0">
                    <a:pos x="3" y="3"/>
                  </a:cxn>
                  <a:cxn ang="0">
                    <a:pos x="3" y="2"/>
                  </a:cxn>
                  <a:cxn ang="0">
                    <a:pos x="2" y="0"/>
                  </a:cxn>
                  <a:cxn ang="0">
                    <a:pos x="0" y="2"/>
                  </a:cxn>
                  <a:cxn ang="0">
                    <a:pos x="0" y="3"/>
                  </a:cxn>
                  <a:cxn ang="0">
                    <a:pos x="3" y="3"/>
                  </a:cxn>
                </a:cxnLst>
                <a:rect l="0" t="0" r="r" b="b"/>
                <a:pathLst>
                  <a:path w="3" h="3">
                    <a:moveTo>
                      <a:pt x="3" y="3"/>
                    </a:moveTo>
                    <a:lnTo>
                      <a:pt x="3" y="2"/>
                    </a:lnTo>
                    <a:lnTo>
                      <a:pt x="2" y="0"/>
                    </a:lnTo>
                    <a:lnTo>
                      <a:pt x="0" y="2"/>
                    </a:lnTo>
                    <a:lnTo>
                      <a:pt x="0" y="3"/>
                    </a:lnTo>
                    <a:lnTo>
                      <a:pt x="3"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32" name="Freeform 411"/>
              <p:cNvSpPr>
                <a:spLocks/>
              </p:cNvSpPr>
              <p:nvPr/>
            </p:nvSpPr>
            <p:spPr bwMode="auto">
              <a:xfrm>
                <a:off x="4139046" y="2529568"/>
                <a:ext cx="2566" cy="4083"/>
              </a:xfrm>
              <a:custGeom>
                <a:avLst/>
                <a:gdLst/>
                <a:ahLst/>
                <a:cxnLst>
                  <a:cxn ang="0">
                    <a:pos x="3" y="3"/>
                  </a:cxn>
                  <a:cxn ang="0">
                    <a:pos x="3" y="2"/>
                  </a:cxn>
                  <a:cxn ang="0">
                    <a:pos x="2" y="0"/>
                  </a:cxn>
                  <a:cxn ang="0">
                    <a:pos x="0" y="2"/>
                  </a:cxn>
                  <a:cxn ang="0">
                    <a:pos x="0" y="3"/>
                  </a:cxn>
                  <a:cxn ang="0">
                    <a:pos x="3" y="3"/>
                  </a:cxn>
                </a:cxnLst>
                <a:rect l="0" t="0" r="r" b="b"/>
                <a:pathLst>
                  <a:path w="3" h="3">
                    <a:moveTo>
                      <a:pt x="3" y="3"/>
                    </a:moveTo>
                    <a:lnTo>
                      <a:pt x="3" y="2"/>
                    </a:lnTo>
                    <a:lnTo>
                      <a:pt x="2" y="0"/>
                    </a:lnTo>
                    <a:lnTo>
                      <a:pt x="0" y="2"/>
                    </a:lnTo>
                    <a:lnTo>
                      <a:pt x="0" y="3"/>
                    </a:lnTo>
                    <a:lnTo>
                      <a:pt x="3"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33" name="Rectangle 412"/>
              <p:cNvSpPr>
                <a:spLocks noChangeArrowheads="1"/>
              </p:cNvSpPr>
              <p:nvPr/>
            </p:nvSpPr>
            <p:spPr bwMode="auto">
              <a:xfrm>
                <a:off x="4136480" y="2543175"/>
                <a:ext cx="2566" cy="4083"/>
              </a:xfrm>
              <a:prstGeom prst="rect">
                <a:avLst/>
              </a:prstGeom>
              <a:grpFill/>
              <a:ln w="3175">
                <a:solidFill>
                  <a:schemeClr val="bg1">
                    <a:lumMod val="95000"/>
                  </a:schemeClr>
                </a:solidFill>
                <a:miter lim="800000"/>
                <a:headEnd/>
                <a:tailEnd/>
              </a:ln>
            </p:spPr>
            <p:txBody>
              <a:bodyPr lIns="75749" tIns="37874" rIns="75749" bIns="37874"/>
              <a:lstStyle/>
              <a:p>
                <a:endParaRPr lang="en-GB" dirty="0">
                  <a:solidFill>
                    <a:srgbClr val="283E36"/>
                  </a:solidFill>
                </a:endParaRPr>
              </a:p>
            </p:txBody>
          </p:sp>
          <p:sp>
            <p:nvSpPr>
              <p:cNvPr id="434" name="Rectangle 413"/>
              <p:cNvSpPr>
                <a:spLocks noChangeArrowheads="1"/>
              </p:cNvSpPr>
              <p:nvPr/>
            </p:nvSpPr>
            <p:spPr bwMode="auto">
              <a:xfrm>
                <a:off x="4136480" y="2543175"/>
                <a:ext cx="2566" cy="4083"/>
              </a:xfrm>
              <a:prstGeom prst="rect">
                <a:avLst/>
              </a:prstGeom>
              <a:grpFill/>
              <a:ln w="3175">
                <a:solidFill>
                  <a:schemeClr val="bg1">
                    <a:lumMod val="95000"/>
                  </a:schemeClr>
                </a:solidFill>
                <a:miter lim="800000"/>
                <a:headEnd/>
                <a:tailEnd/>
              </a:ln>
            </p:spPr>
            <p:txBody>
              <a:bodyPr lIns="75749" tIns="37874" rIns="75749" bIns="37874"/>
              <a:lstStyle/>
              <a:p>
                <a:endParaRPr lang="en-GB" dirty="0">
                  <a:solidFill>
                    <a:srgbClr val="283E36"/>
                  </a:solidFill>
                </a:endParaRPr>
              </a:p>
            </p:txBody>
          </p:sp>
          <p:sp>
            <p:nvSpPr>
              <p:cNvPr id="435" name="Freeform 414"/>
              <p:cNvSpPr>
                <a:spLocks/>
              </p:cNvSpPr>
              <p:nvPr/>
            </p:nvSpPr>
            <p:spPr bwMode="auto">
              <a:xfrm>
                <a:off x="4064642" y="2996294"/>
                <a:ext cx="7697" cy="6803"/>
              </a:xfrm>
              <a:custGeom>
                <a:avLst/>
                <a:gdLst/>
                <a:ahLst/>
                <a:cxnLst>
                  <a:cxn ang="0">
                    <a:pos x="4" y="0"/>
                  </a:cxn>
                  <a:cxn ang="0">
                    <a:pos x="5" y="1"/>
                  </a:cxn>
                  <a:cxn ang="0">
                    <a:pos x="3" y="3"/>
                  </a:cxn>
                  <a:cxn ang="0">
                    <a:pos x="1" y="5"/>
                  </a:cxn>
                  <a:cxn ang="0">
                    <a:pos x="0" y="3"/>
                  </a:cxn>
                  <a:cxn ang="0">
                    <a:pos x="1" y="1"/>
                  </a:cxn>
                  <a:cxn ang="0">
                    <a:pos x="4" y="0"/>
                  </a:cxn>
                </a:cxnLst>
                <a:rect l="0" t="0" r="r" b="b"/>
                <a:pathLst>
                  <a:path w="5" h="5">
                    <a:moveTo>
                      <a:pt x="4" y="0"/>
                    </a:moveTo>
                    <a:lnTo>
                      <a:pt x="5" y="1"/>
                    </a:lnTo>
                    <a:lnTo>
                      <a:pt x="3" y="3"/>
                    </a:lnTo>
                    <a:lnTo>
                      <a:pt x="1" y="5"/>
                    </a:lnTo>
                    <a:lnTo>
                      <a:pt x="0" y="3"/>
                    </a:lnTo>
                    <a:lnTo>
                      <a:pt x="1" y="1"/>
                    </a:lnTo>
                    <a:lnTo>
                      <a:pt x="4"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36" name="Freeform 415"/>
              <p:cNvSpPr>
                <a:spLocks/>
              </p:cNvSpPr>
              <p:nvPr/>
            </p:nvSpPr>
            <p:spPr bwMode="auto">
              <a:xfrm>
                <a:off x="4064642" y="2996294"/>
                <a:ext cx="7697" cy="6803"/>
              </a:xfrm>
              <a:custGeom>
                <a:avLst/>
                <a:gdLst/>
                <a:ahLst/>
                <a:cxnLst>
                  <a:cxn ang="0">
                    <a:pos x="4" y="0"/>
                  </a:cxn>
                  <a:cxn ang="0">
                    <a:pos x="5" y="1"/>
                  </a:cxn>
                  <a:cxn ang="0">
                    <a:pos x="3" y="3"/>
                  </a:cxn>
                  <a:cxn ang="0">
                    <a:pos x="1" y="5"/>
                  </a:cxn>
                  <a:cxn ang="0">
                    <a:pos x="0" y="3"/>
                  </a:cxn>
                  <a:cxn ang="0">
                    <a:pos x="1" y="1"/>
                  </a:cxn>
                  <a:cxn ang="0">
                    <a:pos x="4" y="0"/>
                  </a:cxn>
                </a:cxnLst>
                <a:rect l="0" t="0" r="r" b="b"/>
                <a:pathLst>
                  <a:path w="5" h="5">
                    <a:moveTo>
                      <a:pt x="4" y="0"/>
                    </a:moveTo>
                    <a:lnTo>
                      <a:pt x="5" y="1"/>
                    </a:lnTo>
                    <a:lnTo>
                      <a:pt x="3" y="3"/>
                    </a:lnTo>
                    <a:lnTo>
                      <a:pt x="1" y="5"/>
                    </a:lnTo>
                    <a:lnTo>
                      <a:pt x="0" y="3"/>
                    </a:lnTo>
                    <a:lnTo>
                      <a:pt x="1" y="1"/>
                    </a:lnTo>
                    <a:lnTo>
                      <a:pt x="4"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37" name="Freeform 416"/>
              <p:cNvSpPr>
                <a:spLocks/>
              </p:cNvSpPr>
              <p:nvPr/>
            </p:nvSpPr>
            <p:spPr bwMode="auto">
              <a:xfrm>
                <a:off x="4087733" y="2975882"/>
                <a:ext cx="17960" cy="16329"/>
              </a:xfrm>
              <a:custGeom>
                <a:avLst/>
                <a:gdLst/>
                <a:ahLst/>
                <a:cxnLst>
                  <a:cxn ang="0">
                    <a:pos x="12" y="2"/>
                  </a:cxn>
                  <a:cxn ang="0">
                    <a:pos x="11" y="3"/>
                  </a:cxn>
                  <a:cxn ang="0">
                    <a:pos x="11" y="5"/>
                  </a:cxn>
                  <a:cxn ang="0">
                    <a:pos x="14" y="5"/>
                  </a:cxn>
                  <a:cxn ang="0">
                    <a:pos x="15" y="7"/>
                  </a:cxn>
                  <a:cxn ang="0">
                    <a:pos x="14" y="10"/>
                  </a:cxn>
                  <a:cxn ang="0">
                    <a:pos x="11" y="13"/>
                  </a:cxn>
                  <a:cxn ang="0">
                    <a:pos x="7" y="11"/>
                  </a:cxn>
                  <a:cxn ang="0">
                    <a:pos x="6" y="8"/>
                  </a:cxn>
                  <a:cxn ang="0">
                    <a:pos x="3" y="8"/>
                  </a:cxn>
                  <a:cxn ang="0">
                    <a:pos x="2" y="10"/>
                  </a:cxn>
                  <a:cxn ang="0">
                    <a:pos x="0" y="8"/>
                  </a:cxn>
                  <a:cxn ang="0">
                    <a:pos x="3" y="5"/>
                  </a:cxn>
                  <a:cxn ang="0">
                    <a:pos x="12" y="0"/>
                  </a:cxn>
                  <a:cxn ang="0">
                    <a:pos x="12" y="2"/>
                  </a:cxn>
                </a:cxnLst>
                <a:rect l="0" t="0" r="r" b="b"/>
                <a:pathLst>
                  <a:path w="15" h="13">
                    <a:moveTo>
                      <a:pt x="12" y="2"/>
                    </a:moveTo>
                    <a:lnTo>
                      <a:pt x="11" y="3"/>
                    </a:lnTo>
                    <a:lnTo>
                      <a:pt x="11" y="5"/>
                    </a:lnTo>
                    <a:lnTo>
                      <a:pt x="14" y="5"/>
                    </a:lnTo>
                    <a:lnTo>
                      <a:pt x="15" y="7"/>
                    </a:lnTo>
                    <a:lnTo>
                      <a:pt x="14" y="10"/>
                    </a:lnTo>
                    <a:lnTo>
                      <a:pt x="11" y="13"/>
                    </a:lnTo>
                    <a:lnTo>
                      <a:pt x="7" y="11"/>
                    </a:lnTo>
                    <a:lnTo>
                      <a:pt x="6" y="8"/>
                    </a:lnTo>
                    <a:lnTo>
                      <a:pt x="3" y="8"/>
                    </a:lnTo>
                    <a:lnTo>
                      <a:pt x="2" y="10"/>
                    </a:lnTo>
                    <a:lnTo>
                      <a:pt x="0" y="8"/>
                    </a:lnTo>
                    <a:lnTo>
                      <a:pt x="3" y="5"/>
                    </a:lnTo>
                    <a:lnTo>
                      <a:pt x="12" y="0"/>
                    </a:lnTo>
                    <a:lnTo>
                      <a:pt x="12"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38" name="Freeform 417"/>
              <p:cNvSpPr>
                <a:spLocks/>
              </p:cNvSpPr>
              <p:nvPr/>
            </p:nvSpPr>
            <p:spPr bwMode="auto">
              <a:xfrm>
                <a:off x="4087733" y="2975882"/>
                <a:ext cx="17960" cy="16329"/>
              </a:xfrm>
              <a:custGeom>
                <a:avLst/>
                <a:gdLst/>
                <a:ahLst/>
                <a:cxnLst>
                  <a:cxn ang="0">
                    <a:pos x="12" y="2"/>
                  </a:cxn>
                  <a:cxn ang="0">
                    <a:pos x="11" y="3"/>
                  </a:cxn>
                  <a:cxn ang="0">
                    <a:pos x="11" y="5"/>
                  </a:cxn>
                  <a:cxn ang="0">
                    <a:pos x="14" y="5"/>
                  </a:cxn>
                  <a:cxn ang="0">
                    <a:pos x="15" y="7"/>
                  </a:cxn>
                  <a:cxn ang="0">
                    <a:pos x="14" y="10"/>
                  </a:cxn>
                  <a:cxn ang="0">
                    <a:pos x="11" y="13"/>
                  </a:cxn>
                  <a:cxn ang="0">
                    <a:pos x="7" y="11"/>
                  </a:cxn>
                  <a:cxn ang="0">
                    <a:pos x="6" y="8"/>
                  </a:cxn>
                  <a:cxn ang="0">
                    <a:pos x="3" y="8"/>
                  </a:cxn>
                  <a:cxn ang="0">
                    <a:pos x="2" y="10"/>
                  </a:cxn>
                  <a:cxn ang="0">
                    <a:pos x="0" y="8"/>
                  </a:cxn>
                  <a:cxn ang="0">
                    <a:pos x="3" y="5"/>
                  </a:cxn>
                  <a:cxn ang="0">
                    <a:pos x="12" y="0"/>
                  </a:cxn>
                  <a:cxn ang="0">
                    <a:pos x="12" y="2"/>
                  </a:cxn>
                </a:cxnLst>
                <a:rect l="0" t="0" r="r" b="b"/>
                <a:pathLst>
                  <a:path w="15" h="13">
                    <a:moveTo>
                      <a:pt x="12" y="2"/>
                    </a:moveTo>
                    <a:lnTo>
                      <a:pt x="11" y="3"/>
                    </a:lnTo>
                    <a:lnTo>
                      <a:pt x="11" y="5"/>
                    </a:lnTo>
                    <a:lnTo>
                      <a:pt x="14" y="5"/>
                    </a:lnTo>
                    <a:lnTo>
                      <a:pt x="15" y="7"/>
                    </a:lnTo>
                    <a:lnTo>
                      <a:pt x="14" y="10"/>
                    </a:lnTo>
                    <a:lnTo>
                      <a:pt x="11" y="13"/>
                    </a:lnTo>
                    <a:lnTo>
                      <a:pt x="7" y="11"/>
                    </a:lnTo>
                    <a:lnTo>
                      <a:pt x="6" y="8"/>
                    </a:lnTo>
                    <a:lnTo>
                      <a:pt x="3" y="8"/>
                    </a:lnTo>
                    <a:lnTo>
                      <a:pt x="2" y="10"/>
                    </a:lnTo>
                    <a:lnTo>
                      <a:pt x="0" y="8"/>
                    </a:lnTo>
                    <a:lnTo>
                      <a:pt x="3" y="5"/>
                    </a:lnTo>
                    <a:lnTo>
                      <a:pt x="12" y="0"/>
                    </a:lnTo>
                    <a:lnTo>
                      <a:pt x="12"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39" name="Freeform 418"/>
              <p:cNvSpPr>
                <a:spLocks/>
              </p:cNvSpPr>
              <p:nvPr/>
            </p:nvSpPr>
            <p:spPr bwMode="auto">
              <a:xfrm>
                <a:off x="4113389" y="2974522"/>
                <a:ext cx="7697" cy="4082"/>
              </a:xfrm>
              <a:custGeom>
                <a:avLst/>
                <a:gdLst/>
                <a:ahLst/>
                <a:cxnLst>
                  <a:cxn ang="0">
                    <a:pos x="6" y="1"/>
                  </a:cxn>
                  <a:cxn ang="0">
                    <a:pos x="7" y="1"/>
                  </a:cxn>
                  <a:cxn ang="0">
                    <a:pos x="7" y="4"/>
                  </a:cxn>
                  <a:cxn ang="0">
                    <a:pos x="6" y="4"/>
                  </a:cxn>
                  <a:cxn ang="0">
                    <a:pos x="3" y="3"/>
                  </a:cxn>
                  <a:cxn ang="0">
                    <a:pos x="0" y="1"/>
                  </a:cxn>
                  <a:cxn ang="0">
                    <a:pos x="2" y="0"/>
                  </a:cxn>
                  <a:cxn ang="0">
                    <a:pos x="4" y="0"/>
                  </a:cxn>
                  <a:cxn ang="0">
                    <a:pos x="6" y="0"/>
                  </a:cxn>
                  <a:cxn ang="0">
                    <a:pos x="6" y="1"/>
                  </a:cxn>
                </a:cxnLst>
                <a:rect l="0" t="0" r="r" b="b"/>
                <a:pathLst>
                  <a:path w="7" h="4">
                    <a:moveTo>
                      <a:pt x="6" y="1"/>
                    </a:moveTo>
                    <a:lnTo>
                      <a:pt x="7" y="1"/>
                    </a:lnTo>
                    <a:lnTo>
                      <a:pt x="7" y="4"/>
                    </a:lnTo>
                    <a:lnTo>
                      <a:pt x="6" y="4"/>
                    </a:lnTo>
                    <a:lnTo>
                      <a:pt x="3" y="3"/>
                    </a:lnTo>
                    <a:lnTo>
                      <a:pt x="0" y="1"/>
                    </a:lnTo>
                    <a:lnTo>
                      <a:pt x="2" y="0"/>
                    </a:lnTo>
                    <a:lnTo>
                      <a:pt x="4" y="0"/>
                    </a:lnTo>
                    <a:lnTo>
                      <a:pt x="6" y="0"/>
                    </a:lnTo>
                    <a:lnTo>
                      <a:pt x="6"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40" name="Freeform 419"/>
              <p:cNvSpPr>
                <a:spLocks/>
              </p:cNvSpPr>
              <p:nvPr/>
            </p:nvSpPr>
            <p:spPr bwMode="auto">
              <a:xfrm>
                <a:off x="4113389" y="2974522"/>
                <a:ext cx="7697" cy="4082"/>
              </a:xfrm>
              <a:custGeom>
                <a:avLst/>
                <a:gdLst/>
                <a:ahLst/>
                <a:cxnLst>
                  <a:cxn ang="0">
                    <a:pos x="6" y="1"/>
                  </a:cxn>
                  <a:cxn ang="0">
                    <a:pos x="7" y="1"/>
                  </a:cxn>
                  <a:cxn ang="0">
                    <a:pos x="7" y="4"/>
                  </a:cxn>
                  <a:cxn ang="0">
                    <a:pos x="6" y="4"/>
                  </a:cxn>
                  <a:cxn ang="0">
                    <a:pos x="3" y="3"/>
                  </a:cxn>
                  <a:cxn ang="0">
                    <a:pos x="0" y="1"/>
                  </a:cxn>
                  <a:cxn ang="0">
                    <a:pos x="2" y="0"/>
                  </a:cxn>
                  <a:cxn ang="0">
                    <a:pos x="4" y="0"/>
                  </a:cxn>
                  <a:cxn ang="0">
                    <a:pos x="6" y="0"/>
                  </a:cxn>
                  <a:cxn ang="0">
                    <a:pos x="6" y="1"/>
                  </a:cxn>
                </a:cxnLst>
                <a:rect l="0" t="0" r="r" b="b"/>
                <a:pathLst>
                  <a:path w="7" h="4">
                    <a:moveTo>
                      <a:pt x="6" y="1"/>
                    </a:moveTo>
                    <a:lnTo>
                      <a:pt x="7" y="1"/>
                    </a:lnTo>
                    <a:lnTo>
                      <a:pt x="7" y="4"/>
                    </a:lnTo>
                    <a:lnTo>
                      <a:pt x="6" y="4"/>
                    </a:lnTo>
                    <a:lnTo>
                      <a:pt x="3" y="3"/>
                    </a:lnTo>
                    <a:lnTo>
                      <a:pt x="0" y="1"/>
                    </a:lnTo>
                    <a:lnTo>
                      <a:pt x="2" y="0"/>
                    </a:lnTo>
                    <a:lnTo>
                      <a:pt x="4" y="0"/>
                    </a:lnTo>
                    <a:lnTo>
                      <a:pt x="6" y="0"/>
                    </a:lnTo>
                    <a:lnTo>
                      <a:pt x="6"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41" name="Freeform 420"/>
              <p:cNvSpPr>
                <a:spLocks/>
              </p:cNvSpPr>
              <p:nvPr/>
            </p:nvSpPr>
            <p:spPr bwMode="auto">
              <a:xfrm>
                <a:off x="6002996" y="3834494"/>
                <a:ext cx="6414" cy="6803"/>
              </a:xfrm>
              <a:custGeom>
                <a:avLst/>
                <a:gdLst/>
                <a:ahLst/>
                <a:cxnLst>
                  <a:cxn ang="0">
                    <a:pos x="5" y="3"/>
                  </a:cxn>
                  <a:cxn ang="0">
                    <a:pos x="4" y="2"/>
                  </a:cxn>
                  <a:cxn ang="0">
                    <a:pos x="2" y="0"/>
                  </a:cxn>
                  <a:cxn ang="0">
                    <a:pos x="1" y="2"/>
                  </a:cxn>
                  <a:cxn ang="0">
                    <a:pos x="0" y="5"/>
                  </a:cxn>
                  <a:cxn ang="0">
                    <a:pos x="2" y="5"/>
                  </a:cxn>
                  <a:cxn ang="0">
                    <a:pos x="4" y="5"/>
                  </a:cxn>
                  <a:cxn ang="0">
                    <a:pos x="5" y="3"/>
                  </a:cxn>
                </a:cxnLst>
                <a:rect l="0" t="0" r="r" b="b"/>
                <a:pathLst>
                  <a:path w="5" h="5">
                    <a:moveTo>
                      <a:pt x="5" y="3"/>
                    </a:moveTo>
                    <a:lnTo>
                      <a:pt x="4" y="2"/>
                    </a:lnTo>
                    <a:lnTo>
                      <a:pt x="2" y="0"/>
                    </a:lnTo>
                    <a:lnTo>
                      <a:pt x="1" y="2"/>
                    </a:lnTo>
                    <a:lnTo>
                      <a:pt x="0" y="5"/>
                    </a:lnTo>
                    <a:lnTo>
                      <a:pt x="2" y="5"/>
                    </a:lnTo>
                    <a:lnTo>
                      <a:pt x="4" y="5"/>
                    </a:lnTo>
                    <a:lnTo>
                      <a:pt x="5"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42" name="Freeform 421"/>
              <p:cNvSpPr>
                <a:spLocks/>
              </p:cNvSpPr>
              <p:nvPr/>
            </p:nvSpPr>
            <p:spPr bwMode="auto">
              <a:xfrm>
                <a:off x="6002996" y="3834494"/>
                <a:ext cx="6414" cy="6803"/>
              </a:xfrm>
              <a:custGeom>
                <a:avLst/>
                <a:gdLst/>
                <a:ahLst/>
                <a:cxnLst>
                  <a:cxn ang="0">
                    <a:pos x="5" y="3"/>
                  </a:cxn>
                  <a:cxn ang="0">
                    <a:pos x="4" y="2"/>
                  </a:cxn>
                  <a:cxn ang="0">
                    <a:pos x="2" y="0"/>
                  </a:cxn>
                  <a:cxn ang="0">
                    <a:pos x="1" y="2"/>
                  </a:cxn>
                  <a:cxn ang="0">
                    <a:pos x="0" y="5"/>
                  </a:cxn>
                  <a:cxn ang="0">
                    <a:pos x="2" y="5"/>
                  </a:cxn>
                  <a:cxn ang="0">
                    <a:pos x="4" y="5"/>
                  </a:cxn>
                  <a:cxn ang="0">
                    <a:pos x="5" y="3"/>
                  </a:cxn>
                </a:cxnLst>
                <a:rect l="0" t="0" r="r" b="b"/>
                <a:pathLst>
                  <a:path w="5" h="5">
                    <a:moveTo>
                      <a:pt x="5" y="3"/>
                    </a:moveTo>
                    <a:lnTo>
                      <a:pt x="4" y="2"/>
                    </a:lnTo>
                    <a:lnTo>
                      <a:pt x="2" y="0"/>
                    </a:lnTo>
                    <a:lnTo>
                      <a:pt x="1" y="2"/>
                    </a:lnTo>
                    <a:lnTo>
                      <a:pt x="0" y="5"/>
                    </a:lnTo>
                    <a:lnTo>
                      <a:pt x="2" y="5"/>
                    </a:lnTo>
                    <a:lnTo>
                      <a:pt x="4" y="5"/>
                    </a:lnTo>
                    <a:lnTo>
                      <a:pt x="5"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43" name="Freeform 422"/>
              <p:cNvSpPr>
                <a:spLocks/>
              </p:cNvSpPr>
              <p:nvPr/>
            </p:nvSpPr>
            <p:spPr bwMode="auto">
              <a:xfrm>
                <a:off x="6816309" y="3913415"/>
                <a:ext cx="8979" cy="6803"/>
              </a:xfrm>
              <a:custGeom>
                <a:avLst/>
                <a:gdLst/>
                <a:ahLst/>
                <a:cxnLst>
                  <a:cxn ang="0">
                    <a:pos x="0" y="2"/>
                  </a:cxn>
                  <a:cxn ang="0">
                    <a:pos x="1" y="0"/>
                  </a:cxn>
                  <a:cxn ang="0">
                    <a:pos x="2" y="2"/>
                  </a:cxn>
                  <a:cxn ang="0">
                    <a:pos x="5" y="2"/>
                  </a:cxn>
                  <a:cxn ang="0">
                    <a:pos x="8" y="2"/>
                  </a:cxn>
                  <a:cxn ang="0">
                    <a:pos x="6" y="5"/>
                  </a:cxn>
                  <a:cxn ang="0">
                    <a:pos x="5" y="5"/>
                  </a:cxn>
                  <a:cxn ang="0">
                    <a:pos x="4" y="3"/>
                  </a:cxn>
                  <a:cxn ang="0">
                    <a:pos x="4" y="5"/>
                  </a:cxn>
                  <a:cxn ang="0">
                    <a:pos x="1" y="6"/>
                  </a:cxn>
                  <a:cxn ang="0">
                    <a:pos x="0" y="3"/>
                  </a:cxn>
                  <a:cxn ang="0">
                    <a:pos x="1" y="2"/>
                  </a:cxn>
                  <a:cxn ang="0">
                    <a:pos x="0" y="2"/>
                  </a:cxn>
                </a:cxnLst>
                <a:rect l="0" t="0" r="r" b="b"/>
                <a:pathLst>
                  <a:path w="8" h="6">
                    <a:moveTo>
                      <a:pt x="0" y="2"/>
                    </a:moveTo>
                    <a:lnTo>
                      <a:pt x="1" y="0"/>
                    </a:lnTo>
                    <a:lnTo>
                      <a:pt x="2" y="2"/>
                    </a:lnTo>
                    <a:lnTo>
                      <a:pt x="5" y="2"/>
                    </a:lnTo>
                    <a:lnTo>
                      <a:pt x="8" y="2"/>
                    </a:lnTo>
                    <a:lnTo>
                      <a:pt x="6" y="5"/>
                    </a:lnTo>
                    <a:lnTo>
                      <a:pt x="5" y="5"/>
                    </a:lnTo>
                    <a:lnTo>
                      <a:pt x="4" y="3"/>
                    </a:lnTo>
                    <a:lnTo>
                      <a:pt x="4" y="5"/>
                    </a:lnTo>
                    <a:lnTo>
                      <a:pt x="1" y="6"/>
                    </a:lnTo>
                    <a:lnTo>
                      <a:pt x="0" y="3"/>
                    </a:lnTo>
                    <a:lnTo>
                      <a:pt x="1" y="2"/>
                    </a:lnTo>
                    <a:lnTo>
                      <a:pt x="0"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44" name="Freeform 423"/>
              <p:cNvSpPr>
                <a:spLocks/>
              </p:cNvSpPr>
              <p:nvPr/>
            </p:nvSpPr>
            <p:spPr bwMode="auto">
              <a:xfrm>
                <a:off x="6816309" y="3913415"/>
                <a:ext cx="8979" cy="6803"/>
              </a:xfrm>
              <a:custGeom>
                <a:avLst/>
                <a:gdLst/>
                <a:ahLst/>
                <a:cxnLst>
                  <a:cxn ang="0">
                    <a:pos x="0" y="2"/>
                  </a:cxn>
                  <a:cxn ang="0">
                    <a:pos x="1" y="0"/>
                  </a:cxn>
                  <a:cxn ang="0">
                    <a:pos x="2" y="2"/>
                  </a:cxn>
                  <a:cxn ang="0">
                    <a:pos x="5" y="2"/>
                  </a:cxn>
                  <a:cxn ang="0">
                    <a:pos x="8" y="2"/>
                  </a:cxn>
                  <a:cxn ang="0">
                    <a:pos x="6" y="5"/>
                  </a:cxn>
                  <a:cxn ang="0">
                    <a:pos x="5" y="5"/>
                  </a:cxn>
                  <a:cxn ang="0">
                    <a:pos x="4" y="3"/>
                  </a:cxn>
                  <a:cxn ang="0">
                    <a:pos x="4" y="5"/>
                  </a:cxn>
                  <a:cxn ang="0">
                    <a:pos x="1" y="6"/>
                  </a:cxn>
                  <a:cxn ang="0">
                    <a:pos x="0" y="3"/>
                  </a:cxn>
                  <a:cxn ang="0">
                    <a:pos x="1" y="2"/>
                  </a:cxn>
                  <a:cxn ang="0">
                    <a:pos x="0" y="2"/>
                  </a:cxn>
                </a:cxnLst>
                <a:rect l="0" t="0" r="r" b="b"/>
                <a:pathLst>
                  <a:path w="8" h="6">
                    <a:moveTo>
                      <a:pt x="0" y="2"/>
                    </a:moveTo>
                    <a:lnTo>
                      <a:pt x="1" y="0"/>
                    </a:lnTo>
                    <a:lnTo>
                      <a:pt x="2" y="2"/>
                    </a:lnTo>
                    <a:lnTo>
                      <a:pt x="5" y="2"/>
                    </a:lnTo>
                    <a:lnTo>
                      <a:pt x="8" y="2"/>
                    </a:lnTo>
                    <a:lnTo>
                      <a:pt x="6" y="5"/>
                    </a:lnTo>
                    <a:lnTo>
                      <a:pt x="5" y="5"/>
                    </a:lnTo>
                    <a:lnTo>
                      <a:pt x="4" y="3"/>
                    </a:lnTo>
                    <a:lnTo>
                      <a:pt x="4" y="5"/>
                    </a:lnTo>
                    <a:lnTo>
                      <a:pt x="1" y="6"/>
                    </a:lnTo>
                    <a:lnTo>
                      <a:pt x="0" y="3"/>
                    </a:lnTo>
                    <a:lnTo>
                      <a:pt x="1" y="2"/>
                    </a:lnTo>
                    <a:lnTo>
                      <a:pt x="0"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45" name="Freeform 424"/>
              <p:cNvSpPr>
                <a:spLocks/>
              </p:cNvSpPr>
              <p:nvPr/>
            </p:nvSpPr>
            <p:spPr bwMode="auto">
              <a:xfrm>
                <a:off x="6872753" y="3898446"/>
                <a:ext cx="2566" cy="6804"/>
              </a:xfrm>
              <a:custGeom>
                <a:avLst/>
                <a:gdLst/>
                <a:ahLst/>
                <a:cxnLst>
                  <a:cxn ang="0">
                    <a:pos x="0" y="0"/>
                  </a:cxn>
                  <a:cxn ang="0">
                    <a:pos x="1" y="0"/>
                  </a:cxn>
                  <a:cxn ang="0">
                    <a:pos x="3" y="3"/>
                  </a:cxn>
                  <a:cxn ang="0">
                    <a:pos x="1" y="5"/>
                  </a:cxn>
                  <a:cxn ang="0">
                    <a:pos x="0" y="3"/>
                  </a:cxn>
                  <a:cxn ang="0">
                    <a:pos x="0" y="2"/>
                  </a:cxn>
                  <a:cxn ang="0">
                    <a:pos x="0" y="0"/>
                  </a:cxn>
                </a:cxnLst>
                <a:rect l="0" t="0" r="r" b="b"/>
                <a:pathLst>
                  <a:path w="3" h="5">
                    <a:moveTo>
                      <a:pt x="0" y="0"/>
                    </a:moveTo>
                    <a:lnTo>
                      <a:pt x="1" y="0"/>
                    </a:lnTo>
                    <a:lnTo>
                      <a:pt x="3" y="3"/>
                    </a:lnTo>
                    <a:lnTo>
                      <a:pt x="1" y="5"/>
                    </a:lnTo>
                    <a:lnTo>
                      <a:pt x="0" y="3"/>
                    </a:lnTo>
                    <a:lnTo>
                      <a:pt x="0" y="2"/>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46" name="Freeform 425"/>
              <p:cNvSpPr>
                <a:spLocks/>
              </p:cNvSpPr>
              <p:nvPr/>
            </p:nvSpPr>
            <p:spPr bwMode="auto">
              <a:xfrm>
                <a:off x="6872753" y="3898446"/>
                <a:ext cx="2566" cy="6804"/>
              </a:xfrm>
              <a:custGeom>
                <a:avLst/>
                <a:gdLst/>
                <a:ahLst/>
                <a:cxnLst>
                  <a:cxn ang="0">
                    <a:pos x="0" y="0"/>
                  </a:cxn>
                  <a:cxn ang="0">
                    <a:pos x="1" y="0"/>
                  </a:cxn>
                  <a:cxn ang="0">
                    <a:pos x="3" y="3"/>
                  </a:cxn>
                  <a:cxn ang="0">
                    <a:pos x="1" y="5"/>
                  </a:cxn>
                  <a:cxn ang="0">
                    <a:pos x="0" y="3"/>
                  </a:cxn>
                  <a:cxn ang="0">
                    <a:pos x="0" y="2"/>
                  </a:cxn>
                  <a:cxn ang="0">
                    <a:pos x="0" y="0"/>
                  </a:cxn>
                </a:cxnLst>
                <a:rect l="0" t="0" r="r" b="b"/>
                <a:pathLst>
                  <a:path w="3" h="5">
                    <a:moveTo>
                      <a:pt x="0" y="0"/>
                    </a:moveTo>
                    <a:lnTo>
                      <a:pt x="1" y="0"/>
                    </a:lnTo>
                    <a:lnTo>
                      <a:pt x="3" y="3"/>
                    </a:lnTo>
                    <a:lnTo>
                      <a:pt x="1" y="5"/>
                    </a:lnTo>
                    <a:lnTo>
                      <a:pt x="0" y="3"/>
                    </a:lnTo>
                    <a:lnTo>
                      <a:pt x="0" y="2"/>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47" name="Freeform 426"/>
              <p:cNvSpPr>
                <a:spLocks/>
              </p:cNvSpPr>
              <p:nvPr/>
            </p:nvSpPr>
            <p:spPr bwMode="auto">
              <a:xfrm>
                <a:off x="6880450" y="3924301"/>
                <a:ext cx="8979" cy="6803"/>
              </a:xfrm>
              <a:custGeom>
                <a:avLst/>
                <a:gdLst/>
                <a:ahLst/>
                <a:cxnLst>
                  <a:cxn ang="0">
                    <a:pos x="0" y="2"/>
                  </a:cxn>
                  <a:cxn ang="0">
                    <a:pos x="2" y="0"/>
                  </a:cxn>
                  <a:cxn ang="0">
                    <a:pos x="5" y="0"/>
                  </a:cxn>
                  <a:cxn ang="0">
                    <a:pos x="6" y="3"/>
                  </a:cxn>
                  <a:cxn ang="0">
                    <a:pos x="6" y="5"/>
                  </a:cxn>
                  <a:cxn ang="0">
                    <a:pos x="2" y="6"/>
                  </a:cxn>
                  <a:cxn ang="0">
                    <a:pos x="0" y="2"/>
                  </a:cxn>
                </a:cxnLst>
                <a:rect l="0" t="0" r="r" b="b"/>
                <a:pathLst>
                  <a:path w="6" h="6">
                    <a:moveTo>
                      <a:pt x="0" y="2"/>
                    </a:moveTo>
                    <a:lnTo>
                      <a:pt x="2" y="0"/>
                    </a:lnTo>
                    <a:lnTo>
                      <a:pt x="5" y="0"/>
                    </a:lnTo>
                    <a:lnTo>
                      <a:pt x="6" y="3"/>
                    </a:lnTo>
                    <a:lnTo>
                      <a:pt x="6" y="5"/>
                    </a:lnTo>
                    <a:lnTo>
                      <a:pt x="2" y="6"/>
                    </a:lnTo>
                    <a:lnTo>
                      <a:pt x="0"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48" name="Freeform 427"/>
              <p:cNvSpPr>
                <a:spLocks/>
              </p:cNvSpPr>
              <p:nvPr/>
            </p:nvSpPr>
            <p:spPr bwMode="auto">
              <a:xfrm>
                <a:off x="6880450" y="3924301"/>
                <a:ext cx="8979" cy="6803"/>
              </a:xfrm>
              <a:custGeom>
                <a:avLst/>
                <a:gdLst/>
                <a:ahLst/>
                <a:cxnLst>
                  <a:cxn ang="0">
                    <a:pos x="0" y="2"/>
                  </a:cxn>
                  <a:cxn ang="0">
                    <a:pos x="2" y="0"/>
                  </a:cxn>
                  <a:cxn ang="0">
                    <a:pos x="5" y="0"/>
                  </a:cxn>
                  <a:cxn ang="0">
                    <a:pos x="6" y="3"/>
                  </a:cxn>
                  <a:cxn ang="0">
                    <a:pos x="6" y="5"/>
                  </a:cxn>
                  <a:cxn ang="0">
                    <a:pos x="2" y="6"/>
                  </a:cxn>
                  <a:cxn ang="0">
                    <a:pos x="0" y="2"/>
                  </a:cxn>
                </a:cxnLst>
                <a:rect l="0" t="0" r="r" b="b"/>
                <a:pathLst>
                  <a:path w="6" h="6">
                    <a:moveTo>
                      <a:pt x="0" y="2"/>
                    </a:moveTo>
                    <a:lnTo>
                      <a:pt x="2" y="0"/>
                    </a:lnTo>
                    <a:lnTo>
                      <a:pt x="5" y="0"/>
                    </a:lnTo>
                    <a:lnTo>
                      <a:pt x="6" y="3"/>
                    </a:lnTo>
                    <a:lnTo>
                      <a:pt x="6" y="5"/>
                    </a:lnTo>
                    <a:lnTo>
                      <a:pt x="2" y="6"/>
                    </a:lnTo>
                    <a:lnTo>
                      <a:pt x="0"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49" name="Freeform 428"/>
              <p:cNvSpPr>
                <a:spLocks/>
              </p:cNvSpPr>
              <p:nvPr/>
            </p:nvSpPr>
            <p:spPr bwMode="auto">
              <a:xfrm>
                <a:off x="6898410" y="3927022"/>
                <a:ext cx="43616" cy="47625"/>
              </a:xfrm>
              <a:custGeom>
                <a:avLst/>
                <a:gdLst/>
                <a:ahLst/>
                <a:cxnLst>
                  <a:cxn ang="0">
                    <a:pos x="0" y="2"/>
                  </a:cxn>
                  <a:cxn ang="0">
                    <a:pos x="0" y="0"/>
                  </a:cxn>
                  <a:cxn ang="0">
                    <a:pos x="4" y="5"/>
                  </a:cxn>
                  <a:cxn ang="0">
                    <a:pos x="7" y="6"/>
                  </a:cxn>
                  <a:cxn ang="0">
                    <a:pos x="9" y="8"/>
                  </a:cxn>
                  <a:cxn ang="0">
                    <a:pos x="15" y="11"/>
                  </a:cxn>
                  <a:cxn ang="0">
                    <a:pos x="17" y="13"/>
                  </a:cxn>
                  <a:cxn ang="0">
                    <a:pos x="20" y="14"/>
                  </a:cxn>
                  <a:cxn ang="0">
                    <a:pos x="21" y="17"/>
                  </a:cxn>
                  <a:cxn ang="0">
                    <a:pos x="25" y="21"/>
                  </a:cxn>
                  <a:cxn ang="0">
                    <a:pos x="27" y="22"/>
                  </a:cxn>
                  <a:cxn ang="0">
                    <a:pos x="28" y="24"/>
                  </a:cxn>
                  <a:cxn ang="0">
                    <a:pos x="32" y="25"/>
                  </a:cxn>
                  <a:cxn ang="0">
                    <a:pos x="33" y="30"/>
                  </a:cxn>
                  <a:cxn ang="0">
                    <a:pos x="35" y="32"/>
                  </a:cxn>
                  <a:cxn ang="0">
                    <a:pos x="35" y="33"/>
                  </a:cxn>
                  <a:cxn ang="0">
                    <a:pos x="33" y="36"/>
                  </a:cxn>
                  <a:cxn ang="0">
                    <a:pos x="32" y="39"/>
                  </a:cxn>
                  <a:cxn ang="0">
                    <a:pos x="29" y="39"/>
                  </a:cxn>
                  <a:cxn ang="0">
                    <a:pos x="28" y="32"/>
                  </a:cxn>
                  <a:cxn ang="0">
                    <a:pos x="25" y="24"/>
                  </a:cxn>
                  <a:cxn ang="0">
                    <a:pos x="23" y="19"/>
                  </a:cxn>
                  <a:cxn ang="0">
                    <a:pos x="21" y="16"/>
                  </a:cxn>
                  <a:cxn ang="0">
                    <a:pos x="17" y="16"/>
                  </a:cxn>
                  <a:cxn ang="0">
                    <a:pos x="15" y="14"/>
                  </a:cxn>
                  <a:cxn ang="0">
                    <a:pos x="12" y="11"/>
                  </a:cxn>
                  <a:cxn ang="0">
                    <a:pos x="11" y="11"/>
                  </a:cxn>
                  <a:cxn ang="0">
                    <a:pos x="8" y="8"/>
                  </a:cxn>
                  <a:cxn ang="0">
                    <a:pos x="7" y="8"/>
                  </a:cxn>
                  <a:cxn ang="0">
                    <a:pos x="1" y="3"/>
                  </a:cxn>
                  <a:cxn ang="0">
                    <a:pos x="0" y="3"/>
                  </a:cxn>
                  <a:cxn ang="0">
                    <a:pos x="0" y="2"/>
                  </a:cxn>
                </a:cxnLst>
                <a:rect l="0" t="0" r="r" b="b"/>
                <a:pathLst>
                  <a:path w="35" h="39">
                    <a:moveTo>
                      <a:pt x="0" y="2"/>
                    </a:moveTo>
                    <a:lnTo>
                      <a:pt x="0" y="0"/>
                    </a:lnTo>
                    <a:lnTo>
                      <a:pt x="4" y="5"/>
                    </a:lnTo>
                    <a:lnTo>
                      <a:pt x="7" y="6"/>
                    </a:lnTo>
                    <a:lnTo>
                      <a:pt x="9" y="8"/>
                    </a:lnTo>
                    <a:lnTo>
                      <a:pt x="15" y="11"/>
                    </a:lnTo>
                    <a:lnTo>
                      <a:pt x="17" y="13"/>
                    </a:lnTo>
                    <a:lnTo>
                      <a:pt x="20" y="14"/>
                    </a:lnTo>
                    <a:lnTo>
                      <a:pt x="21" y="17"/>
                    </a:lnTo>
                    <a:lnTo>
                      <a:pt x="25" y="21"/>
                    </a:lnTo>
                    <a:lnTo>
                      <a:pt x="27" y="22"/>
                    </a:lnTo>
                    <a:lnTo>
                      <a:pt x="28" y="24"/>
                    </a:lnTo>
                    <a:lnTo>
                      <a:pt x="32" y="25"/>
                    </a:lnTo>
                    <a:lnTo>
                      <a:pt x="33" y="30"/>
                    </a:lnTo>
                    <a:lnTo>
                      <a:pt x="35" y="32"/>
                    </a:lnTo>
                    <a:lnTo>
                      <a:pt x="35" y="33"/>
                    </a:lnTo>
                    <a:lnTo>
                      <a:pt x="33" y="36"/>
                    </a:lnTo>
                    <a:lnTo>
                      <a:pt x="32" y="39"/>
                    </a:lnTo>
                    <a:lnTo>
                      <a:pt x="29" y="39"/>
                    </a:lnTo>
                    <a:lnTo>
                      <a:pt x="28" y="32"/>
                    </a:lnTo>
                    <a:lnTo>
                      <a:pt x="25" y="24"/>
                    </a:lnTo>
                    <a:lnTo>
                      <a:pt x="23" y="19"/>
                    </a:lnTo>
                    <a:lnTo>
                      <a:pt x="21" y="16"/>
                    </a:lnTo>
                    <a:lnTo>
                      <a:pt x="17" y="16"/>
                    </a:lnTo>
                    <a:lnTo>
                      <a:pt x="15" y="14"/>
                    </a:lnTo>
                    <a:lnTo>
                      <a:pt x="12" y="11"/>
                    </a:lnTo>
                    <a:lnTo>
                      <a:pt x="11" y="11"/>
                    </a:lnTo>
                    <a:lnTo>
                      <a:pt x="8" y="8"/>
                    </a:lnTo>
                    <a:lnTo>
                      <a:pt x="7" y="8"/>
                    </a:lnTo>
                    <a:lnTo>
                      <a:pt x="1" y="3"/>
                    </a:lnTo>
                    <a:lnTo>
                      <a:pt x="0" y="3"/>
                    </a:lnTo>
                    <a:lnTo>
                      <a:pt x="0"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50" name="Freeform 429"/>
              <p:cNvSpPr>
                <a:spLocks/>
              </p:cNvSpPr>
              <p:nvPr/>
            </p:nvSpPr>
            <p:spPr bwMode="auto">
              <a:xfrm>
                <a:off x="6898410" y="3927022"/>
                <a:ext cx="43616" cy="47625"/>
              </a:xfrm>
              <a:custGeom>
                <a:avLst/>
                <a:gdLst/>
                <a:ahLst/>
                <a:cxnLst>
                  <a:cxn ang="0">
                    <a:pos x="0" y="2"/>
                  </a:cxn>
                  <a:cxn ang="0">
                    <a:pos x="0" y="0"/>
                  </a:cxn>
                  <a:cxn ang="0">
                    <a:pos x="4" y="5"/>
                  </a:cxn>
                  <a:cxn ang="0">
                    <a:pos x="7" y="6"/>
                  </a:cxn>
                  <a:cxn ang="0">
                    <a:pos x="9" y="8"/>
                  </a:cxn>
                  <a:cxn ang="0">
                    <a:pos x="15" y="11"/>
                  </a:cxn>
                  <a:cxn ang="0">
                    <a:pos x="17" y="13"/>
                  </a:cxn>
                  <a:cxn ang="0">
                    <a:pos x="20" y="14"/>
                  </a:cxn>
                  <a:cxn ang="0">
                    <a:pos x="21" y="17"/>
                  </a:cxn>
                  <a:cxn ang="0">
                    <a:pos x="25" y="21"/>
                  </a:cxn>
                  <a:cxn ang="0">
                    <a:pos x="27" y="22"/>
                  </a:cxn>
                  <a:cxn ang="0">
                    <a:pos x="28" y="24"/>
                  </a:cxn>
                  <a:cxn ang="0">
                    <a:pos x="32" y="25"/>
                  </a:cxn>
                  <a:cxn ang="0">
                    <a:pos x="33" y="30"/>
                  </a:cxn>
                  <a:cxn ang="0">
                    <a:pos x="35" y="32"/>
                  </a:cxn>
                  <a:cxn ang="0">
                    <a:pos x="35" y="33"/>
                  </a:cxn>
                  <a:cxn ang="0">
                    <a:pos x="33" y="36"/>
                  </a:cxn>
                  <a:cxn ang="0">
                    <a:pos x="32" y="39"/>
                  </a:cxn>
                  <a:cxn ang="0">
                    <a:pos x="29" y="39"/>
                  </a:cxn>
                  <a:cxn ang="0">
                    <a:pos x="28" y="32"/>
                  </a:cxn>
                  <a:cxn ang="0">
                    <a:pos x="25" y="24"/>
                  </a:cxn>
                  <a:cxn ang="0">
                    <a:pos x="23" y="19"/>
                  </a:cxn>
                  <a:cxn ang="0">
                    <a:pos x="21" y="16"/>
                  </a:cxn>
                  <a:cxn ang="0">
                    <a:pos x="17" y="16"/>
                  </a:cxn>
                  <a:cxn ang="0">
                    <a:pos x="15" y="14"/>
                  </a:cxn>
                  <a:cxn ang="0">
                    <a:pos x="12" y="11"/>
                  </a:cxn>
                  <a:cxn ang="0">
                    <a:pos x="11" y="11"/>
                  </a:cxn>
                  <a:cxn ang="0">
                    <a:pos x="8" y="8"/>
                  </a:cxn>
                  <a:cxn ang="0">
                    <a:pos x="7" y="8"/>
                  </a:cxn>
                  <a:cxn ang="0">
                    <a:pos x="1" y="3"/>
                  </a:cxn>
                  <a:cxn ang="0">
                    <a:pos x="0" y="3"/>
                  </a:cxn>
                  <a:cxn ang="0">
                    <a:pos x="0" y="2"/>
                  </a:cxn>
                </a:cxnLst>
                <a:rect l="0" t="0" r="r" b="b"/>
                <a:pathLst>
                  <a:path w="35" h="39">
                    <a:moveTo>
                      <a:pt x="0" y="2"/>
                    </a:moveTo>
                    <a:lnTo>
                      <a:pt x="0" y="0"/>
                    </a:lnTo>
                    <a:lnTo>
                      <a:pt x="4" y="5"/>
                    </a:lnTo>
                    <a:lnTo>
                      <a:pt x="7" y="6"/>
                    </a:lnTo>
                    <a:lnTo>
                      <a:pt x="9" y="8"/>
                    </a:lnTo>
                    <a:lnTo>
                      <a:pt x="15" y="11"/>
                    </a:lnTo>
                    <a:lnTo>
                      <a:pt x="17" y="13"/>
                    </a:lnTo>
                    <a:lnTo>
                      <a:pt x="20" y="14"/>
                    </a:lnTo>
                    <a:lnTo>
                      <a:pt x="21" y="17"/>
                    </a:lnTo>
                    <a:lnTo>
                      <a:pt x="25" y="21"/>
                    </a:lnTo>
                    <a:lnTo>
                      <a:pt x="27" y="22"/>
                    </a:lnTo>
                    <a:lnTo>
                      <a:pt x="28" y="24"/>
                    </a:lnTo>
                    <a:lnTo>
                      <a:pt x="32" y="25"/>
                    </a:lnTo>
                    <a:lnTo>
                      <a:pt x="33" y="30"/>
                    </a:lnTo>
                    <a:lnTo>
                      <a:pt x="35" y="32"/>
                    </a:lnTo>
                    <a:lnTo>
                      <a:pt x="35" y="33"/>
                    </a:lnTo>
                    <a:lnTo>
                      <a:pt x="33" y="36"/>
                    </a:lnTo>
                    <a:lnTo>
                      <a:pt x="32" y="39"/>
                    </a:lnTo>
                    <a:lnTo>
                      <a:pt x="29" y="39"/>
                    </a:lnTo>
                    <a:lnTo>
                      <a:pt x="28" y="32"/>
                    </a:lnTo>
                    <a:lnTo>
                      <a:pt x="25" y="24"/>
                    </a:lnTo>
                    <a:lnTo>
                      <a:pt x="23" y="19"/>
                    </a:lnTo>
                    <a:lnTo>
                      <a:pt x="21" y="16"/>
                    </a:lnTo>
                    <a:lnTo>
                      <a:pt x="17" y="16"/>
                    </a:lnTo>
                    <a:lnTo>
                      <a:pt x="15" y="14"/>
                    </a:lnTo>
                    <a:lnTo>
                      <a:pt x="12" y="11"/>
                    </a:lnTo>
                    <a:lnTo>
                      <a:pt x="11" y="11"/>
                    </a:lnTo>
                    <a:lnTo>
                      <a:pt x="8" y="8"/>
                    </a:lnTo>
                    <a:lnTo>
                      <a:pt x="7" y="8"/>
                    </a:lnTo>
                    <a:lnTo>
                      <a:pt x="1" y="3"/>
                    </a:lnTo>
                    <a:lnTo>
                      <a:pt x="0" y="3"/>
                    </a:lnTo>
                    <a:lnTo>
                      <a:pt x="0"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51" name="Freeform 430"/>
              <p:cNvSpPr>
                <a:spLocks/>
              </p:cNvSpPr>
              <p:nvPr/>
            </p:nvSpPr>
            <p:spPr bwMode="auto">
              <a:xfrm>
                <a:off x="6825288" y="3988254"/>
                <a:ext cx="3849" cy="4083"/>
              </a:xfrm>
              <a:custGeom>
                <a:avLst/>
                <a:gdLst/>
                <a:ahLst/>
                <a:cxnLst>
                  <a:cxn ang="0">
                    <a:pos x="0" y="0"/>
                  </a:cxn>
                  <a:cxn ang="0">
                    <a:pos x="1" y="0"/>
                  </a:cxn>
                  <a:cxn ang="0">
                    <a:pos x="2" y="1"/>
                  </a:cxn>
                  <a:cxn ang="0">
                    <a:pos x="1" y="3"/>
                  </a:cxn>
                  <a:cxn ang="0">
                    <a:pos x="0" y="3"/>
                  </a:cxn>
                  <a:cxn ang="0">
                    <a:pos x="0" y="1"/>
                  </a:cxn>
                  <a:cxn ang="0">
                    <a:pos x="0" y="0"/>
                  </a:cxn>
                </a:cxnLst>
                <a:rect l="0" t="0" r="r" b="b"/>
                <a:pathLst>
                  <a:path w="2" h="3">
                    <a:moveTo>
                      <a:pt x="0" y="0"/>
                    </a:moveTo>
                    <a:lnTo>
                      <a:pt x="1" y="0"/>
                    </a:lnTo>
                    <a:lnTo>
                      <a:pt x="2" y="1"/>
                    </a:lnTo>
                    <a:lnTo>
                      <a:pt x="1" y="3"/>
                    </a:lnTo>
                    <a:lnTo>
                      <a:pt x="0" y="3"/>
                    </a:lnTo>
                    <a:lnTo>
                      <a:pt x="0" y="1"/>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52" name="Freeform 431"/>
              <p:cNvSpPr>
                <a:spLocks/>
              </p:cNvSpPr>
              <p:nvPr/>
            </p:nvSpPr>
            <p:spPr bwMode="auto">
              <a:xfrm>
                <a:off x="6825288" y="3988254"/>
                <a:ext cx="3849" cy="4083"/>
              </a:xfrm>
              <a:custGeom>
                <a:avLst/>
                <a:gdLst/>
                <a:ahLst/>
                <a:cxnLst>
                  <a:cxn ang="0">
                    <a:pos x="0" y="0"/>
                  </a:cxn>
                  <a:cxn ang="0">
                    <a:pos x="1" y="0"/>
                  </a:cxn>
                  <a:cxn ang="0">
                    <a:pos x="2" y="1"/>
                  </a:cxn>
                  <a:cxn ang="0">
                    <a:pos x="1" y="3"/>
                  </a:cxn>
                  <a:cxn ang="0">
                    <a:pos x="0" y="3"/>
                  </a:cxn>
                  <a:cxn ang="0">
                    <a:pos x="0" y="1"/>
                  </a:cxn>
                  <a:cxn ang="0">
                    <a:pos x="0" y="0"/>
                  </a:cxn>
                </a:cxnLst>
                <a:rect l="0" t="0" r="r" b="b"/>
                <a:pathLst>
                  <a:path w="2" h="3">
                    <a:moveTo>
                      <a:pt x="0" y="0"/>
                    </a:moveTo>
                    <a:lnTo>
                      <a:pt x="1" y="0"/>
                    </a:lnTo>
                    <a:lnTo>
                      <a:pt x="2" y="1"/>
                    </a:lnTo>
                    <a:lnTo>
                      <a:pt x="1" y="3"/>
                    </a:lnTo>
                    <a:lnTo>
                      <a:pt x="0" y="3"/>
                    </a:lnTo>
                    <a:lnTo>
                      <a:pt x="0" y="1"/>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53" name="Freeform 432"/>
              <p:cNvSpPr>
                <a:spLocks/>
              </p:cNvSpPr>
              <p:nvPr/>
            </p:nvSpPr>
            <p:spPr bwMode="auto">
              <a:xfrm>
                <a:off x="6838116" y="3995058"/>
                <a:ext cx="6415" cy="5443"/>
              </a:xfrm>
              <a:custGeom>
                <a:avLst/>
                <a:gdLst/>
                <a:ahLst/>
                <a:cxnLst>
                  <a:cxn ang="0">
                    <a:pos x="0" y="0"/>
                  </a:cxn>
                  <a:cxn ang="0">
                    <a:pos x="2" y="0"/>
                  </a:cxn>
                  <a:cxn ang="0">
                    <a:pos x="4" y="1"/>
                  </a:cxn>
                  <a:cxn ang="0">
                    <a:pos x="4" y="4"/>
                  </a:cxn>
                  <a:cxn ang="0">
                    <a:pos x="3" y="4"/>
                  </a:cxn>
                  <a:cxn ang="0">
                    <a:pos x="2" y="3"/>
                  </a:cxn>
                  <a:cxn ang="0">
                    <a:pos x="0" y="0"/>
                  </a:cxn>
                </a:cxnLst>
                <a:rect l="0" t="0" r="r" b="b"/>
                <a:pathLst>
                  <a:path w="4" h="4">
                    <a:moveTo>
                      <a:pt x="0" y="0"/>
                    </a:moveTo>
                    <a:lnTo>
                      <a:pt x="2" y="0"/>
                    </a:lnTo>
                    <a:lnTo>
                      <a:pt x="4" y="1"/>
                    </a:lnTo>
                    <a:lnTo>
                      <a:pt x="4" y="4"/>
                    </a:lnTo>
                    <a:lnTo>
                      <a:pt x="3" y="4"/>
                    </a:lnTo>
                    <a:lnTo>
                      <a:pt x="2" y="3"/>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54" name="Freeform 433"/>
              <p:cNvSpPr>
                <a:spLocks/>
              </p:cNvSpPr>
              <p:nvPr/>
            </p:nvSpPr>
            <p:spPr bwMode="auto">
              <a:xfrm>
                <a:off x="6838116" y="3995058"/>
                <a:ext cx="6415" cy="5443"/>
              </a:xfrm>
              <a:custGeom>
                <a:avLst/>
                <a:gdLst/>
                <a:ahLst/>
                <a:cxnLst>
                  <a:cxn ang="0">
                    <a:pos x="0" y="0"/>
                  </a:cxn>
                  <a:cxn ang="0">
                    <a:pos x="2" y="0"/>
                  </a:cxn>
                  <a:cxn ang="0">
                    <a:pos x="4" y="1"/>
                  </a:cxn>
                  <a:cxn ang="0">
                    <a:pos x="4" y="4"/>
                  </a:cxn>
                  <a:cxn ang="0">
                    <a:pos x="3" y="4"/>
                  </a:cxn>
                  <a:cxn ang="0">
                    <a:pos x="2" y="3"/>
                  </a:cxn>
                  <a:cxn ang="0">
                    <a:pos x="0" y="0"/>
                  </a:cxn>
                </a:cxnLst>
                <a:rect l="0" t="0" r="r" b="b"/>
                <a:pathLst>
                  <a:path w="4" h="4">
                    <a:moveTo>
                      <a:pt x="0" y="0"/>
                    </a:moveTo>
                    <a:lnTo>
                      <a:pt x="2" y="0"/>
                    </a:lnTo>
                    <a:lnTo>
                      <a:pt x="4" y="1"/>
                    </a:lnTo>
                    <a:lnTo>
                      <a:pt x="4" y="4"/>
                    </a:lnTo>
                    <a:lnTo>
                      <a:pt x="3" y="4"/>
                    </a:lnTo>
                    <a:lnTo>
                      <a:pt x="2" y="3"/>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55" name="Freeform 434"/>
              <p:cNvSpPr>
                <a:spLocks/>
              </p:cNvSpPr>
              <p:nvPr/>
            </p:nvSpPr>
            <p:spPr bwMode="auto">
              <a:xfrm>
                <a:off x="6848379" y="3965122"/>
                <a:ext cx="78253" cy="47625"/>
              </a:xfrm>
              <a:custGeom>
                <a:avLst/>
                <a:gdLst/>
                <a:ahLst/>
                <a:cxnLst>
                  <a:cxn ang="0">
                    <a:pos x="0" y="24"/>
                  </a:cxn>
                  <a:cxn ang="0">
                    <a:pos x="2" y="22"/>
                  </a:cxn>
                  <a:cxn ang="0">
                    <a:pos x="3" y="22"/>
                  </a:cxn>
                  <a:cxn ang="0">
                    <a:pos x="15" y="24"/>
                  </a:cxn>
                  <a:cxn ang="0">
                    <a:pos x="23" y="24"/>
                  </a:cxn>
                  <a:cxn ang="0">
                    <a:pos x="24" y="22"/>
                  </a:cxn>
                  <a:cxn ang="0">
                    <a:pos x="24" y="19"/>
                  </a:cxn>
                  <a:cxn ang="0">
                    <a:pos x="26" y="17"/>
                  </a:cxn>
                  <a:cxn ang="0">
                    <a:pos x="26" y="16"/>
                  </a:cxn>
                  <a:cxn ang="0">
                    <a:pos x="27" y="14"/>
                  </a:cxn>
                  <a:cxn ang="0">
                    <a:pos x="28" y="16"/>
                  </a:cxn>
                  <a:cxn ang="0">
                    <a:pos x="27" y="19"/>
                  </a:cxn>
                  <a:cxn ang="0">
                    <a:pos x="27" y="22"/>
                  </a:cxn>
                  <a:cxn ang="0">
                    <a:pos x="28" y="22"/>
                  </a:cxn>
                  <a:cxn ang="0">
                    <a:pos x="31" y="22"/>
                  </a:cxn>
                  <a:cxn ang="0">
                    <a:pos x="34" y="22"/>
                  </a:cxn>
                  <a:cxn ang="0">
                    <a:pos x="35" y="24"/>
                  </a:cxn>
                  <a:cxn ang="0">
                    <a:pos x="38" y="22"/>
                  </a:cxn>
                  <a:cxn ang="0">
                    <a:pos x="40" y="22"/>
                  </a:cxn>
                  <a:cxn ang="0">
                    <a:pos x="44" y="14"/>
                  </a:cxn>
                  <a:cxn ang="0">
                    <a:pos x="47" y="13"/>
                  </a:cxn>
                  <a:cxn ang="0">
                    <a:pos x="48" y="13"/>
                  </a:cxn>
                  <a:cxn ang="0">
                    <a:pos x="51" y="11"/>
                  </a:cxn>
                  <a:cxn ang="0">
                    <a:pos x="51" y="8"/>
                  </a:cxn>
                  <a:cxn ang="0">
                    <a:pos x="51" y="5"/>
                  </a:cxn>
                  <a:cxn ang="0">
                    <a:pos x="50" y="2"/>
                  </a:cxn>
                  <a:cxn ang="0">
                    <a:pos x="50" y="0"/>
                  </a:cxn>
                  <a:cxn ang="0">
                    <a:pos x="52" y="0"/>
                  </a:cxn>
                  <a:cxn ang="0">
                    <a:pos x="54" y="2"/>
                  </a:cxn>
                  <a:cxn ang="0">
                    <a:pos x="56" y="2"/>
                  </a:cxn>
                  <a:cxn ang="0">
                    <a:pos x="56" y="0"/>
                  </a:cxn>
                  <a:cxn ang="0">
                    <a:pos x="58" y="0"/>
                  </a:cxn>
                  <a:cxn ang="0">
                    <a:pos x="60" y="0"/>
                  </a:cxn>
                  <a:cxn ang="0">
                    <a:pos x="62" y="3"/>
                  </a:cxn>
                  <a:cxn ang="0">
                    <a:pos x="62" y="8"/>
                  </a:cxn>
                  <a:cxn ang="0">
                    <a:pos x="62" y="11"/>
                  </a:cxn>
                  <a:cxn ang="0">
                    <a:pos x="60" y="13"/>
                  </a:cxn>
                  <a:cxn ang="0">
                    <a:pos x="58" y="14"/>
                  </a:cxn>
                  <a:cxn ang="0">
                    <a:pos x="58" y="16"/>
                  </a:cxn>
                  <a:cxn ang="0">
                    <a:pos x="58" y="19"/>
                  </a:cxn>
                  <a:cxn ang="0">
                    <a:pos x="56" y="24"/>
                  </a:cxn>
                  <a:cxn ang="0">
                    <a:pos x="54" y="24"/>
                  </a:cxn>
                  <a:cxn ang="0">
                    <a:pos x="51" y="24"/>
                  </a:cxn>
                  <a:cxn ang="0">
                    <a:pos x="50" y="25"/>
                  </a:cxn>
                  <a:cxn ang="0">
                    <a:pos x="50" y="27"/>
                  </a:cxn>
                  <a:cxn ang="0">
                    <a:pos x="47" y="31"/>
                  </a:cxn>
                  <a:cxn ang="0">
                    <a:pos x="40" y="34"/>
                  </a:cxn>
                  <a:cxn ang="0">
                    <a:pos x="36" y="36"/>
                  </a:cxn>
                  <a:cxn ang="0">
                    <a:pos x="34" y="36"/>
                  </a:cxn>
                  <a:cxn ang="0">
                    <a:pos x="28" y="36"/>
                  </a:cxn>
                  <a:cxn ang="0">
                    <a:pos x="26" y="38"/>
                  </a:cxn>
                  <a:cxn ang="0">
                    <a:pos x="22" y="38"/>
                  </a:cxn>
                  <a:cxn ang="0">
                    <a:pos x="19" y="34"/>
                  </a:cxn>
                  <a:cxn ang="0">
                    <a:pos x="16" y="34"/>
                  </a:cxn>
                  <a:cxn ang="0">
                    <a:pos x="14" y="34"/>
                  </a:cxn>
                  <a:cxn ang="0">
                    <a:pos x="8" y="30"/>
                  </a:cxn>
                  <a:cxn ang="0">
                    <a:pos x="4" y="30"/>
                  </a:cxn>
                  <a:cxn ang="0">
                    <a:pos x="2" y="27"/>
                  </a:cxn>
                  <a:cxn ang="0">
                    <a:pos x="0" y="24"/>
                  </a:cxn>
                </a:cxnLst>
                <a:rect l="0" t="0" r="r" b="b"/>
                <a:pathLst>
                  <a:path w="62" h="38">
                    <a:moveTo>
                      <a:pt x="0" y="24"/>
                    </a:moveTo>
                    <a:lnTo>
                      <a:pt x="2" y="22"/>
                    </a:lnTo>
                    <a:lnTo>
                      <a:pt x="3" y="22"/>
                    </a:lnTo>
                    <a:lnTo>
                      <a:pt x="15" y="24"/>
                    </a:lnTo>
                    <a:lnTo>
                      <a:pt x="23" y="24"/>
                    </a:lnTo>
                    <a:lnTo>
                      <a:pt x="24" y="22"/>
                    </a:lnTo>
                    <a:lnTo>
                      <a:pt x="24" y="19"/>
                    </a:lnTo>
                    <a:lnTo>
                      <a:pt x="26" y="17"/>
                    </a:lnTo>
                    <a:lnTo>
                      <a:pt x="26" y="16"/>
                    </a:lnTo>
                    <a:lnTo>
                      <a:pt x="27" y="14"/>
                    </a:lnTo>
                    <a:lnTo>
                      <a:pt x="28" y="16"/>
                    </a:lnTo>
                    <a:lnTo>
                      <a:pt x="27" y="19"/>
                    </a:lnTo>
                    <a:lnTo>
                      <a:pt x="27" y="22"/>
                    </a:lnTo>
                    <a:lnTo>
                      <a:pt x="28" y="22"/>
                    </a:lnTo>
                    <a:lnTo>
                      <a:pt x="31" y="22"/>
                    </a:lnTo>
                    <a:lnTo>
                      <a:pt x="34" y="22"/>
                    </a:lnTo>
                    <a:lnTo>
                      <a:pt x="35" y="24"/>
                    </a:lnTo>
                    <a:lnTo>
                      <a:pt x="38" y="22"/>
                    </a:lnTo>
                    <a:lnTo>
                      <a:pt x="40" y="22"/>
                    </a:lnTo>
                    <a:lnTo>
                      <a:pt x="44" y="14"/>
                    </a:lnTo>
                    <a:lnTo>
                      <a:pt x="47" y="13"/>
                    </a:lnTo>
                    <a:lnTo>
                      <a:pt x="48" y="13"/>
                    </a:lnTo>
                    <a:lnTo>
                      <a:pt x="51" y="11"/>
                    </a:lnTo>
                    <a:lnTo>
                      <a:pt x="51" y="8"/>
                    </a:lnTo>
                    <a:lnTo>
                      <a:pt x="51" y="5"/>
                    </a:lnTo>
                    <a:lnTo>
                      <a:pt x="50" y="2"/>
                    </a:lnTo>
                    <a:lnTo>
                      <a:pt x="50" y="0"/>
                    </a:lnTo>
                    <a:lnTo>
                      <a:pt x="52" y="0"/>
                    </a:lnTo>
                    <a:lnTo>
                      <a:pt x="54" y="2"/>
                    </a:lnTo>
                    <a:lnTo>
                      <a:pt x="56" y="2"/>
                    </a:lnTo>
                    <a:lnTo>
                      <a:pt x="56" y="0"/>
                    </a:lnTo>
                    <a:lnTo>
                      <a:pt x="58" y="0"/>
                    </a:lnTo>
                    <a:lnTo>
                      <a:pt x="60" y="0"/>
                    </a:lnTo>
                    <a:lnTo>
                      <a:pt x="62" y="3"/>
                    </a:lnTo>
                    <a:lnTo>
                      <a:pt x="62" y="8"/>
                    </a:lnTo>
                    <a:lnTo>
                      <a:pt x="62" y="11"/>
                    </a:lnTo>
                    <a:lnTo>
                      <a:pt x="60" y="13"/>
                    </a:lnTo>
                    <a:lnTo>
                      <a:pt x="58" y="14"/>
                    </a:lnTo>
                    <a:lnTo>
                      <a:pt x="58" y="16"/>
                    </a:lnTo>
                    <a:lnTo>
                      <a:pt x="58" y="19"/>
                    </a:lnTo>
                    <a:lnTo>
                      <a:pt x="56" y="24"/>
                    </a:lnTo>
                    <a:lnTo>
                      <a:pt x="54" y="24"/>
                    </a:lnTo>
                    <a:lnTo>
                      <a:pt x="51" y="24"/>
                    </a:lnTo>
                    <a:lnTo>
                      <a:pt x="50" y="25"/>
                    </a:lnTo>
                    <a:lnTo>
                      <a:pt x="50" y="27"/>
                    </a:lnTo>
                    <a:lnTo>
                      <a:pt x="47" y="31"/>
                    </a:lnTo>
                    <a:lnTo>
                      <a:pt x="40" y="34"/>
                    </a:lnTo>
                    <a:lnTo>
                      <a:pt x="36" y="36"/>
                    </a:lnTo>
                    <a:lnTo>
                      <a:pt x="34" y="36"/>
                    </a:lnTo>
                    <a:lnTo>
                      <a:pt x="28" y="36"/>
                    </a:lnTo>
                    <a:lnTo>
                      <a:pt x="26" y="38"/>
                    </a:lnTo>
                    <a:lnTo>
                      <a:pt x="22" y="38"/>
                    </a:lnTo>
                    <a:lnTo>
                      <a:pt x="19" y="34"/>
                    </a:lnTo>
                    <a:lnTo>
                      <a:pt x="16" y="34"/>
                    </a:lnTo>
                    <a:lnTo>
                      <a:pt x="14" y="34"/>
                    </a:lnTo>
                    <a:lnTo>
                      <a:pt x="8" y="30"/>
                    </a:lnTo>
                    <a:lnTo>
                      <a:pt x="4" y="30"/>
                    </a:lnTo>
                    <a:lnTo>
                      <a:pt x="2" y="27"/>
                    </a:lnTo>
                    <a:lnTo>
                      <a:pt x="0" y="2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56" name="Freeform 435"/>
              <p:cNvSpPr>
                <a:spLocks/>
              </p:cNvSpPr>
              <p:nvPr/>
            </p:nvSpPr>
            <p:spPr bwMode="auto">
              <a:xfrm>
                <a:off x="6848379" y="3965122"/>
                <a:ext cx="78253" cy="47625"/>
              </a:xfrm>
              <a:custGeom>
                <a:avLst/>
                <a:gdLst/>
                <a:ahLst/>
                <a:cxnLst>
                  <a:cxn ang="0">
                    <a:pos x="0" y="24"/>
                  </a:cxn>
                  <a:cxn ang="0">
                    <a:pos x="2" y="22"/>
                  </a:cxn>
                  <a:cxn ang="0">
                    <a:pos x="3" y="22"/>
                  </a:cxn>
                  <a:cxn ang="0">
                    <a:pos x="15" y="24"/>
                  </a:cxn>
                  <a:cxn ang="0">
                    <a:pos x="23" y="24"/>
                  </a:cxn>
                  <a:cxn ang="0">
                    <a:pos x="24" y="22"/>
                  </a:cxn>
                  <a:cxn ang="0">
                    <a:pos x="24" y="19"/>
                  </a:cxn>
                  <a:cxn ang="0">
                    <a:pos x="26" y="17"/>
                  </a:cxn>
                  <a:cxn ang="0">
                    <a:pos x="26" y="16"/>
                  </a:cxn>
                  <a:cxn ang="0">
                    <a:pos x="27" y="14"/>
                  </a:cxn>
                  <a:cxn ang="0">
                    <a:pos x="28" y="16"/>
                  </a:cxn>
                  <a:cxn ang="0">
                    <a:pos x="27" y="19"/>
                  </a:cxn>
                  <a:cxn ang="0">
                    <a:pos x="27" y="22"/>
                  </a:cxn>
                  <a:cxn ang="0">
                    <a:pos x="28" y="22"/>
                  </a:cxn>
                  <a:cxn ang="0">
                    <a:pos x="31" y="22"/>
                  </a:cxn>
                  <a:cxn ang="0">
                    <a:pos x="34" y="22"/>
                  </a:cxn>
                  <a:cxn ang="0">
                    <a:pos x="35" y="24"/>
                  </a:cxn>
                  <a:cxn ang="0">
                    <a:pos x="38" y="22"/>
                  </a:cxn>
                  <a:cxn ang="0">
                    <a:pos x="40" y="22"/>
                  </a:cxn>
                  <a:cxn ang="0">
                    <a:pos x="44" y="14"/>
                  </a:cxn>
                  <a:cxn ang="0">
                    <a:pos x="47" y="13"/>
                  </a:cxn>
                  <a:cxn ang="0">
                    <a:pos x="48" y="13"/>
                  </a:cxn>
                  <a:cxn ang="0">
                    <a:pos x="51" y="11"/>
                  </a:cxn>
                  <a:cxn ang="0">
                    <a:pos x="51" y="8"/>
                  </a:cxn>
                  <a:cxn ang="0">
                    <a:pos x="51" y="5"/>
                  </a:cxn>
                  <a:cxn ang="0">
                    <a:pos x="50" y="2"/>
                  </a:cxn>
                  <a:cxn ang="0">
                    <a:pos x="50" y="0"/>
                  </a:cxn>
                  <a:cxn ang="0">
                    <a:pos x="52" y="0"/>
                  </a:cxn>
                  <a:cxn ang="0">
                    <a:pos x="54" y="2"/>
                  </a:cxn>
                  <a:cxn ang="0">
                    <a:pos x="56" y="2"/>
                  </a:cxn>
                  <a:cxn ang="0">
                    <a:pos x="56" y="0"/>
                  </a:cxn>
                  <a:cxn ang="0">
                    <a:pos x="58" y="0"/>
                  </a:cxn>
                  <a:cxn ang="0">
                    <a:pos x="60" y="0"/>
                  </a:cxn>
                  <a:cxn ang="0">
                    <a:pos x="62" y="3"/>
                  </a:cxn>
                  <a:cxn ang="0">
                    <a:pos x="62" y="8"/>
                  </a:cxn>
                  <a:cxn ang="0">
                    <a:pos x="62" y="11"/>
                  </a:cxn>
                  <a:cxn ang="0">
                    <a:pos x="60" y="13"/>
                  </a:cxn>
                  <a:cxn ang="0">
                    <a:pos x="58" y="14"/>
                  </a:cxn>
                  <a:cxn ang="0">
                    <a:pos x="58" y="16"/>
                  </a:cxn>
                  <a:cxn ang="0">
                    <a:pos x="58" y="19"/>
                  </a:cxn>
                  <a:cxn ang="0">
                    <a:pos x="56" y="24"/>
                  </a:cxn>
                  <a:cxn ang="0">
                    <a:pos x="54" y="24"/>
                  </a:cxn>
                  <a:cxn ang="0">
                    <a:pos x="51" y="24"/>
                  </a:cxn>
                  <a:cxn ang="0">
                    <a:pos x="50" y="25"/>
                  </a:cxn>
                  <a:cxn ang="0">
                    <a:pos x="50" y="27"/>
                  </a:cxn>
                  <a:cxn ang="0">
                    <a:pos x="47" y="31"/>
                  </a:cxn>
                  <a:cxn ang="0">
                    <a:pos x="40" y="34"/>
                  </a:cxn>
                  <a:cxn ang="0">
                    <a:pos x="36" y="36"/>
                  </a:cxn>
                  <a:cxn ang="0">
                    <a:pos x="34" y="36"/>
                  </a:cxn>
                  <a:cxn ang="0">
                    <a:pos x="28" y="36"/>
                  </a:cxn>
                  <a:cxn ang="0">
                    <a:pos x="26" y="38"/>
                  </a:cxn>
                  <a:cxn ang="0">
                    <a:pos x="22" y="38"/>
                  </a:cxn>
                  <a:cxn ang="0">
                    <a:pos x="19" y="34"/>
                  </a:cxn>
                  <a:cxn ang="0">
                    <a:pos x="16" y="34"/>
                  </a:cxn>
                  <a:cxn ang="0">
                    <a:pos x="14" y="34"/>
                  </a:cxn>
                  <a:cxn ang="0">
                    <a:pos x="8" y="30"/>
                  </a:cxn>
                  <a:cxn ang="0">
                    <a:pos x="4" y="30"/>
                  </a:cxn>
                  <a:cxn ang="0">
                    <a:pos x="2" y="27"/>
                  </a:cxn>
                  <a:cxn ang="0">
                    <a:pos x="0" y="24"/>
                  </a:cxn>
                </a:cxnLst>
                <a:rect l="0" t="0" r="r" b="b"/>
                <a:pathLst>
                  <a:path w="62" h="38">
                    <a:moveTo>
                      <a:pt x="0" y="24"/>
                    </a:moveTo>
                    <a:lnTo>
                      <a:pt x="2" y="22"/>
                    </a:lnTo>
                    <a:lnTo>
                      <a:pt x="3" y="22"/>
                    </a:lnTo>
                    <a:lnTo>
                      <a:pt x="15" y="24"/>
                    </a:lnTo>
                    <a:lnTo>
                      <a:pt x="23" y="24"/>
                    </a:lnTo>
                    <a:lnTo>
                      <a:pt x="24" y="22"/>
                    </a:lnTo>
                    <a:lnTo>
                      <a:pt x="24" y="19"/>
                    </a:lnTo>
                    <a:lnTo>
                      <a:pt x="26" y="17"/>
                    </a:lnTo>
                    <a:lnTo>
                      <a:pt x="26" y="16"/>
                    </a:lnTo>
                    <a:lnTo>
                      <a:pt x="27" y="14"/>
                    </a:lnTo>
                    <a:lnTo>
                      <a:pt x="28" y="16"/>
                    </a:lnTo>
                    <a:lnTo>
                      <a:pt x="27" y="19"/>
                    </a:lnTo>
                    <a:lnTo>
                      <a:pt x="27" y="22"/>
                    </a:lnTo>
                    <a:lnTo>
                      <a:pt x="28" y="22"/>
                    </a:lnTo>
                    <a:lnTo>
                      <a:pt x="31" y="22"/>
                    </a:lnTo>
                    <a:lnTo>
                      <a:pt x="34" y="22"/>
                    </a:lnTo>
                    <a:lnTo>
                      <a:pt x="35" y="24"/>
                    </a:lnTo>
                    <a:lnTo>
                      <a:pt x="38" y="22"/>
                    </a:lnTo>
                    <a:lnTo>
                      <a:pt x="40" y="22"/>
                    </a:lnTo>
                    <a:lnTo>
                      <a:pt x="44" y="14"/>
                    </a:lnTo>
                    <a:lnTo>
                      <a:pt x="47" y="13"/>
                    </a:lnTo>
                    <a:lnTo>
                      <a:pt x="48" y="13"/>
                    </a:lnTo>
                    <a:lnTo>
                      <a:pt x="51" y="11"/>
                    </a:lnTo>
                    <a:lnTo>
                      <a:pt x="51" y="8"/>
                    </a:lnTo>
                    <a:lnTo>
                      <a:pt x="51" y="5"/>
                    </a:lnTo>
                    <a:lnTo>
                      <a:pt x="50" y="2"/>
                    </a:lnTo>
                    <a:lnTo>
                      <a:pt x="50" y="0"/>
                    </a:lnTo>
                    <a:lnTo>
                      <a:pt x="52" y="0"/>
                    </a:lnTo>
                    <a:lnTo>
                      <a:pt x="54" y="2"/>
                    </a:lnTo>
                    <a:lnTo>
                      <a:pt x="56" y="2"/>
                    </a:lnTo>
                    <a:lnTo>
                      <a:pt x="56" y="0"/>
                    </a:lnTo>
                    <a:lnTo>
                      <a:pt x="58" y="0"/>
                    </a:lnTo>
                    <a:lnTo>
                      <a:pt x="60" y="0"/>
                    </a:lnTo>
                    <a:lnTo>
                      <a:pt x="62" y="3"/>
                    </a:lnTo>
                    <a:lnTo>
                      <a:pt x="62" y="8"/>
                    </a:lnTo>
                    <a:lnTo>
                      <a:pt x="62" y="11"/>
                    </a:lnTo>
                    <a:lnTo>
                      <a:pt x="60" y="13"/>
                    </a:lnTo>
                    <a:lnTo>
                      <a:pt x="58" y="14"/>
                    </a:lnTo>
                    <a:lnTo>
                      <a:pt x="58" y="16"/>
                    </a:lnTo>
                    <a:lnTo>
                      <a:pt x="58" y="19"/>
                    </a:lnTo>
                    <a:lnTo>
                      <a:pt x="56" y="24"/>
                    </a:lnTo>
                    <a:lnTo>
                      <a:pt x="54" y="24"/>
                    </a:lnTo>
                    <a:lnTo>
                      <a:pt x="51" y="24"/>
                    </a:lnTo>
                    <a:lnTo>
                      <a:pt x="50" y="25"/>
                    </a:lnTo>
                    <a:lnTo>
                      <a:pt x="50" y="27"/>
                    </a:lnTo>
                    <a:lnTo>
                      <a:pt x="47" y="31"/>
                    </a:lnTo>
                    <a:lnTo>
                      <a:pt x="40" y="34"/>
                    </a:lnTo>
                    <a:lnTo>
                      <a:pt x="36" y="36"/>
                    </a:lnTo>
                    <a:lnTo>
                      <a:pt x="34" y="36"/>
                    </a:lnTo>
                    <a:lnTo>
                      <a:pt x="28" y="36"/>
                    </a:lnTo>
                    <a:lnTo>
                      <a:pt x="26" y="38"/>
                    </a:lnTo>
                    <a:lnTo>
                      <a:pt x="22" y="38"/>
                    </a:lnTo>
                    <a:lnTo>
                      <a:pt x="19" y="34"/>
                    </a:lnTo>
                    <a:lnTo>
                      <a:pt x="16" y="34"/>
                    </a:lnTo>
                    <a:lnTo>
                      <a:pt x="14" y="34"/>
                    </a:lnTo>
                    <a:lnTo>
                      <a:pt x="8" y="30"/>
                    </a:lnTo>
                    <a:lnTo>
                      <a:pt x="4" y="30"/>
                    </a:lnTo>
                    <a:lnTo>
                      <a:pt x="2" y="27"/>
                    </a:lnTo>
                    <a:lnTo>
                      <a:pt x="0" y="2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57" name="Freeform 436"/>
              <p:cNvSpPr>
                <a:spLocks/>
              </p:cNvSpPr>
              <p:nvPr/>
            </p:nvSpPr>
            <p:spPr bwMode="auto">
              <a:xfrm>
                <a:off x="6890713" y="4079422"/>
                <a:ext cx="8979" cy="6803"/>
              </a:xfrm>
              <a:custGeom>
                <a:avLst/>
                <a:gdLst/>
                <a:ahLst/>
                <a:cxnLst>
                  <a:cxn ang="0">
                    <a:pos x="0" y="0"/>
                  </a:cxn>
                  <a:cxn ang="0">
                    <a:pos x="4" y="2"/>
                  </a:cxn>
                  <a:cxn ang="0">
                    <a:pos x="6" y="3"/>
                  </a:cxn>
                  <a:cxn ang="0">
                    <a:pos x="6" y="6"/>
                  </a:cxn>
                  <a:cxn ang="0">
                    <a:pos x="1" y="5"/>
                  </a:cxn>
                  <a:cxn ang="0">
                    <a:pos x="0" y="2"/>
                  </a:cxn>
                  <a:cxn ang="0">
                    <a:pos x="0" y="0"/>
                  </a:cxn>
                </a:cxnLst>
                <a:rect l="0" t="0" r="r" b="b"/>
                <a:pathLst>
                  <a:path w="6" h="6">
                    <a:moveTo>
                      <a:pt x="0" y="0"/>
                    </a:moveTo>
                    <a:lnTo>
                      <a:pt x="4" y="2"/>
                    </a:lnTo>
                    <a:lnTo>
                      <a:pt x="6" y="3"/>
                    </a:lnTo>
                    <a:lnTo>
                      <a:pt x="6" y="6"/>
                    </a:lnTo>
                    <a:lnTo>
                      <a:pt x="1" y="5"/>
                    </a:lnTo>
                    <a:lnTo>
                      <a:pt x="0" y="2"/>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58" name="Freeform 437"/>
              <p:cNvSpPr>
                <a:spLocks/>
              </p:cNvSpPr>
              <p:nvPr/>
            </p:nvSpPr>
            <p:spPr bwMode="auto">
              <a:xfrm>
                <a:off x="6890713" y="4079422"/>
                <a:ext cx="8979" cy="6803"/>
              </a:xfrm>
              <a:custGeom>
                <a:avLst/>
                <a:gdLst/>
                <a:ahLst/>
                <a:cxnLst>
                  <a:cxn ang="0">
                    <a:pos x="0" y="0"/>
                  </a:cxn>
                  <a:cxn ang="0">
                    <a:pos x="4" y="2"/>
                  </a:cxn>
                  <a:cxn ang="0">
                    <a:pos x="6" y="3"/>
                  </a:cxn>
                  <a:cxn ang="0">
                    <a:pos x="6" y="6"/>
                  </a:cxn>
                  <a:cxn ang="0">
                    <a:pos x="1" y="5"/>
                  </a:cxn>
                  <a:cxn ang="0">
                    <a:pos x="0" y="2"/>
                  </a:cxn>
                  <a:cxn ang="0">
                    <a:pos x="0" y="0"/>
                  </a:cxn>
                </a:cxnLst>
                <a:rect l="0" t="0" r="r" b="b"/>
                <a:pathLst>
                  <a:path w="6" h="6">
                    <a:moveTo>
                      <a:pt x="0" y="0"/>
                    </a:moveTo>
                    <a:lnTo>
                      <a:pt x="4" y="2"/>
                    </a:lnTo>
                    <a:lnTo>
                      <a:pt x="6" y="3"/>
                    </a:lnTo>
                    <a:lnTo>
                      <a:pt x="6" y="6"/>
                    </a:lnTo>
                    <a:lnTo>
                      <a:pt x="1" y="5"/>
                    </a:lnTo>
                    <a:lnTo>
                      <a:pt x="0" y="2"/>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59" name="Freeform 438"/>
              <p:cNvSpPr>
                <a:spLocks/>
              </p:cNvSpPr>
              <p:nvPr/>
            </p:nvSpPr>
            <p:spPr bwMode="auto">
              <a:xfrm>
                <a:off x="6898410" y="4090308"/>
                <a:ext cx="5131" cy="6803"/>
              </a:xfrm>
              <a:custGeom>
                <a:avLst/>
                <a:gdLst/>
                <a:ahLst/>
                <a:cxnLst>
                  <a:cxn ang="0">
                    <a:pos x="0" y="0"/>
                  </a:cxn>
                  <a:cxn ang="0">
                    <a:pos x="3" y="3"/>
                  </a:cxn>
                  <a:cxn ang="0">
                    <a:pos x="4" y="3"/>
                  </a:cxn>
                  <a:cxn ang="0">
                    <a:pos x="5" y="3"/>
                  </a:cxn>
                  <a:cxn ang="0">
                    <a:pos x="5" y="6"/>
                  </a:cxn>
                  <a:cxn ang="0">
                    <a:pos x="4" y="6"/>
                  </a:cxn>
                  <a:cxn ang="0">
                    <a:pos x="1" y="3"/>
                  </a:cxn>
                  <a:cxn ang="0">
                    <a:pos x="0" y="0"/>
                  </a:cxn>
                </a:cxnLst>
                <a:rect l="0" t="0" r="r" b="b"/>
                <a:pathLst>
                  <a:path w="5" h="6">
                    <a:moveTo>
                      <a:pt x="0" y="0"/>
                    </a:moveTo>
                    <a:lnTo>
                      <a:pt x="3" y="3"/>
                    </a:lnTo>
                    <a:lnTo>
                      <a:pt x="4" y="3"/>
                    </a:lnTo>
                    <a:lnTo>
                      <a:pt x="5" y="3"/>
                    </a:lnTo>
                    <a:lnTo>
                      <a:pt x="5" y="6"/>
                    </a:lnTo>
                    <a:lnTo>
                      <a:pt x="4" y="6"/>
                    </a:lnTo>
                    <a:lnTo>
                      <a:pt x="1" y="3"/>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60" name="Freeform 439"/>
              <p:cNvSpPr>
                <a:spLocks/>
              </p:cNvSpPr>
              <p:nvPr/>
            </p:nvSpPr>
            <p:spPr bwMode="auto">
              <a:xfrm>
                <a:off x="6898410" y="4090308"/>
                <a:ext cx="5131" cy="6803"/>
              </a:xfrm>
              <a:custGeom>
                <a:avLst/>
                <a:gdLst/>
                <a:ahLst/>
                <a:cxnLst>
                  <a:cxn ang="0">
                    <a:pos x="0" y="0"/>
                  </a:cxn>
                  <a:cxn ang="0">
                    <a:pos x="3" y="3"/>
                  </a:cxn>
                  <a:cxn ang="0">
                    <a:pos x="4" y="3"/>
                  </a:cxn>
                  <a:cxn ang="0">
                    <a:pos x="5" y="3"/>
                  </a:cxn>
                  <a:cxn ang="0">
                    <a:pos x="5" y="6"/>
                  </a:cxn>
                  <a:cxn ang="0">
                    <a:pos x="4" y="6"/>
                  </a:cxn>
                  <a:cxn ang="0">
                    <a:pos x="1" y="3"/>
                  </a:cxn>
                  <a:cxn ang="0">
                    <a:pos x="0" y="0"/>
                  </a:cxn>
                </a:cxnLst>
                <a:rect l="0" t="0" r="r" b="b"/>
                <a:pathLst>
                  <a:path w="5" h="6">
                    <a:moveTo>
                      <a:pt x="0" y="0"/>
                    </a:moveTo>
                    <a:lnTo>
                      <a:pt x="3" y="3"/>
                    </a:lnTo>
                    <a:lnTo>
                      <a:pt x="4" y="3"/>
                    </a:lnTo>
                    <a:lnTo>
                      <a:pt x="5" y="3"/>
                    </a:lnTo>
                    <a:lnTo>
                      <a:pt x="5" y="6"/>
                    </a:lnTo>
                    <a:lnTo>
                      <a:pt x="4" y="6"/>
                    </a:lnTo>
                    <a:lnTo>
                      <a:pt x="1" y="3"/>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61" name="Freeform 440"/>
              <p:cNvSpPr>
                <a:spLocks/>
              </p:cNvSpPr>
              <p:nvPr/>
            </p:nvSpPr>
            <p:spPr bwMode="auto">
              <a:xfrm>
                <a:off x="4856147" y="4140654"/>
                <a:ext cx="134697" cy="302079"/>
              </a:xfrm>
              <a:custGeom>
                <a:avLst/>
                <a:gdLst/>
                <a:ahLst/>
                <a:cxnLst>
                  <a:cxn ang="0">
                    <a:pos x="21" y="73"/>
                  </a:cxn>
                  <a:cxn ang="0">
                    <a:pos x="29" y="68"/>
                  </a:cxn>
                  <a:cxn ang="0">
                    <a:pos x="32" y="68"/>
                  </a:cxn>
                  <a:cxn ang="0">
                    <a:pos x="36" y="65"/>
                  </a:cxn>
                  <a:cxn ang="0">
                    <a:pos x="41" y="63"/>
                  </a:cxn>
                  <a:cxn ang="0">
                    <a:pos x="46" y="69"/>
                  </a:cxn>
                  <a:cxn ang="0">
                    <a:pos x="50" y="66"/>
                  </a:cxn>
                  <a:cxn ang="0">
                    <a:pos x="50" y="57"/>
                  </a:cxn>
                  <a:cxn ang="0">
                    <a:pos x="56" y="60"/>
                  </a:cxn>
                  <a:cxn ang="0">
                    <a:pos x="57" y="54"/>
                  </a:cxn>
                  <a:cxn ang="0">
                    <a:pos x="60" y="47"/>
                  </a:cxn>
                  <a:cxn ang="0">
                    <a:pos x="62" y="51"/>
                  </a:cxn>
                  <a:cxn ang="0">
                    <a:pos x="70" y="44"/>
                  </a:cxn>
                  <a:cxn ang="0">
                    <a:pos x="66" y="40"/>
                  </a:cxn>
                  <a:cxn ang="0">
                    <a:pos x="70" y="36"/>
                  </a:cxn>
                  <a:cxn ang="0">
                    <a:pos x="69" y="25"/>
                  </a:cxn>
                  <a:cxn ang="0">
                    <a:pos x="74" y="30"/>
                  </a:cxn>
                  <a:cxn ang="0">
                    <a:pos x="80" y="22"/>
                  </a:cxn>
                  <a:cxn ang="0">
                    <a:pos x="83" y="8"/>
                  </a:cxn>
                  <a:cxn ang="0">
                    <a:pos x="86" y="2"/>
                  </a:cxn>
                  <a:cxn ang="0">
                    <a:pos x="94" y="8"/>
                  </a:cxn>
                  <a:cxn ang="0">
                    <a:pos x="99" y="19"/>
                  </a:cxn>
                  <a:cxn ang="0">
                    <a:pos x="102" y="33"/>
                  </a:cxn>
                  <a:cxn ang="0">
                    <a:pos x="105" y="49"/>
                  </a:cxn>
                  <a:cxn ang="0">
                    <a:pos x="106" y="63"/>
                  </a:cxn>
                  <a:cxn ang="0">
                    <a:pos x="101" y="63"/>
                  </a:cxn>
                  <a:cxn ang="0">
                    <a:pos x="97" y="66"/>
                  </a:cxn>
                  <a:cxn ang="0">
                    <a:pos x="98" y="79"/>
                  </a:cxn>
                  <a:cxn ang="0">
                    <a:pos x="93" y="90"/>
                  </a:cxn>
                  <a:cxn ang="0">
                    <a:pos x="90" y="115"/>
                  </a:cxn>
                  <a:cxn ang="0">
                    <a:pos x="86" y="127"/>
                  </a:cxn>
                  <a:cxn ang="0">
                    <a:pos x="77" y="159"/>
                  </a:cxn>
                  <a:cxn ang="0">
                    <a:pos x="69" y="189"/>
                  </a:cxn>
                  <a:cxn ang="0">
                    <a:pos x="65" y="212"/>
                  </a:cxn>
                  <a:cxn ang="0">
                    <a:pos x="57" y="226"/>
                  </a:cxn>
                  <a:cxn ang="0">
                    <a:pos x="50" y="231"/>
                  </a:cxn>
                  <a:cxn ang="0">
                    <a:pos x="29" y="239"/>
                  </a:cxn>
                  <a:cxn ang="0">
                    <a:pos x="16" y="230"/>
                  </a:cxn>
                  <a:cxn ang="0">
                    <a:pos x="6" y="215"/>
                  </a:cxn>
                  <a:cxn ang="0">
                    <a:pos x="8" y="203"/>
                  </a:cxn>
                  <a:cxn ang="0">
                    <a:pos x="2" y="192"/>
                  </a:cxn>
                  <a:cxn ang="0">
                    <a:pos x="0" y="178"/>
                  </a:cxn>
                  <a:cxn ang="0">
                    <a:pos x="4" y="165"/>
                  </a:cxn>
                  <a:cxn ang="0">
                    <a:pos x="10" y="153"/>
                  </a:cxn>
                  <a:cxn ang="0">
                    <a:pos x="18" y="137"/>
                  </a:cxn>
                  <a:cxn ang="0">
                    <a:pos x="18" y="129"/>
                  </a:cxn>
                  <a:cxn ang="0">
                    <a:pos x="13" y="110"/>
                  </a:cxn>
                  <a:cxn ang="0">
                    <a:pos x="13" y="88"/>
                  </a:cxn>
                </a:cxnLst>
                <a:rect l="0" t="0" r="r" b="b"/>
                <a:pathLst>
                  <a:path w="107" h="239">
                    <a:moveTo>
                      <a:pt x="17" y="73"/>
                    </a:moveTo>
                    <a:lnTo>
                      <a:pt x="18" y="71"/>
                    </a:lnTo>
                    <a:lnTo>
                      <a:pt x="21" y="73"/>
                    </a:lnTo>
                    <a:lnTo>
                      <a:pt x="25" y="71"/>
                    </a:lnTo>
                    <a:lnTo>
                      <a:pt x="26" y="69"/>
                    </a:lnTo>
                    <a:lnTo>
                      <a:pt x="29" y="68"/>
                    </a:lnTo>
                    <a:lnTo>
                      <a:pt x="29" y="69"/>
                    </a:lnTo>
                    <a:lnTo>
                      <a:pt x="30" y="71"/>
                    </a:lnTo>
                    <a:lnTo>
                      <a:pt x="32" y="68"/>
                    </a:lnTo>
                    <a:lnTo>
                      <a:pt x="34" y="69"/>
                    </a:lnTo>
                    <a:lnTo>
                      <a:pt x="36" y="66"/>
                    </a:lnTo>
                    <a:lnTo>
                      <a:pt x="36" y="65"/>
                    </a:lnTo>
                    <a:lnTo>
                      <a:pt x="38" y="65"/>
                    </a:lnTo>
                    <a:lnTo>
                      <a:pt x="40" y="65"/>
                    </a:lnTo>
                    <a:lnTo>
                      <a:pt x="41" y="63"/>
                    </a:lnTo>
                    <a:lnTo>
                      <a:pt x="44" y="63"/>
                    </a:lnTo>
                    <a:lnTo>
                      <a:pt x="45" y="68"/>
                    </a:lnTo>
                    <a:lnTo>
                      <a:pt x="46" y="69"/>
                    </a:lnTo>
                    <a:lnTo>
                      <a:pt x="49" y="69"/>
                    </a:lnTo>
                    <a:lnTo>
                      <a:pt x="50" y="69"/>
                    </a:lnTo>
                    <a:lnTo>
                      <a:pt x="50" y="66"/>
                    </a:lnTo>
                    <a:lnTo>
                      <a:pt x="46" y="63"/>
                    </a:lnTo>
                    <a:lnTo>
                      <a:pt x="48" y="62"/>
                    </a:lnTo>
                    <a:lnTo>
                      <a:pt x="50" y="57"/>
                    </a:lnTo>
                    <a:lnTo>
                      <a:pt x="53" y="55"/>
                    </a:lnTo>
                    <a:lnTo>
                      <a:pt x="56" y="55"/>
                    </a:lnTo>
                    <a:lnTo>
                      <a:pt x="56" y="60"/>
                    </a:lnTo>
                    <a:lnTo>
                      <a:pt x="58" y="60"/>
                    </a:lnTo>
                    <a:lnTo>
                      <a:pt x="60" y="58"/>
                    </a:lnTo>
                    <a:lnTo>
                      <a:pt x="57" y="54"/>
                    </a:lnTo>
                    <a:lnTo>
                      <a:pt x="58" y="52"/>
                    </a:lnTo>
                    <a:lnTo>
                      <a:pt x="61" y="47"/>
                    </a:lnTo>
                    <a:lnTo>
                      <a:pt x="60" y="47"/>
                    </a:lnTo>
                    <a:lnTo>
                      <a:pt x="62" y="44"/>
                    </a:lnTo>
                    <a:lnTo>
                      <a:pt x="64" y="47"/>
                    </a:lnTo>
                    <a:lnTo>
                      <a:pt x="62" y="51"/>
                    </a:lnTo>
                    <a:lnTo>
                      <a:pt x="66" y="44"/>
                    </a:lnTo>
                    <a:lnTo>
                      <a:pt x="69" y="44"/>
                    </a:lnTo>
                    <a:lnTo>
                      <a:pt x="70" y="44"/>
                    </a:lnTo>
                    <a:lnTo>
                      <a:pt x="70" y="43"/>
                    </a:lnTo>
                    <a:lnTo>
                      <a:pt x="68" y="43"/>
                    </a:lnTo>
                    <a:lnTo>
                      <a:pt x="66" y="40"/>
                    </a:lnTo>
                    <a:lnTo>
                      <a:pt x="66" y="38"/>
                    </a:lnTo>
                    <a:lnTo>
                      <a:pt x="69" y="35"/>
                    </a:lnTo>
                    <a:lnTo>
                      <a:pt x="70" y="36"/>
                    </a:lnTo>
                    <a:lnTo>
                      <a:pt x="70" y="32"/>
                    </a:lnTo>
                    <a:lnTo>
                      <a:pt x="70" y="30"/>
                    </a:lnTo>
                    <a:lnTo>
                      <a:pt x="69" y="25"/>
                    </a:lnTo>
                    <a:lnTo>
                      <a:pt x="70" y="25"/>
                    </a:lnTo>
                    <a:lnTo>
                      <a:pt x="73" y="25"/>
                    </a:lnTo>
                    <a:lnTo>
                      <a:pt x="74" y="30"/>
                    </a:lnTo>
                    <a:lnTo>
                      <a:pt x="77" y="24"/>
                    </a:lnTo>
                    <a:lnTo>
                      <a:pt x="78" y="21"/>
                    </a:lnTo>
                    <a:lnTo>
                      <a:pt x="80" y="22"/>
                    </a:lnTo>
                    <a:lnTo>
                      <a:pt x="82" y="19"/>
                    </a:lnTo>
                    <a:lnTo>
                      <a:pt x="83" y="14"/>
                    </a:lnTo>
                    <a:lnTo>
                      <a:pt x="83" y="8"/>
                    </a:lnTo>
                    <a:lnTo>
                      <a:pt x="82" y="5"/>
                    </a:lnTo>
                    <a:lnTo>
                      <a:pt x="83" y="5"/>
                    </a:lnTo>
                    <a:lnTo>
                      <a:pt x="86" y="2"/>
                    </a:lnTo>
                    <a:lnTo>
                      <a:pt x="89" y="0"/>
                    </a:lnTo>
                    <a:lnTo>
                      <a:pt x="91" y="3"/>
                    </a:lnTo>
                    <a:lnTo>
                      <a:pt x="94" y="8"/>
                    </a:lnTo>
                    <a:lnTo>
                      <a:pt x="97" y="11"/>
                    </a:lnTo>
                    <a:lnTo>
                      <a:pt x="98" y="14"/>
                    </a:lnTo>
                    <a:lnTo>
                      <a:pt x="99" y="19"/>
                    </a:lnTo>
                    <a:lnTo>
                      <a:pt x="99" y="24"/>
                    </a:lnTo>
                    <a:lnTo>
                      <a:pt x="102" y="29"/>
                    </a:lnTo>
                    <a:lnTo>
                      <a:pt x="102" y="33"/>
                    </a:lnTo>
                    <a:lnTo>
                      <a:pt x="103" y="38"/>
                    </a:lnTo>
                    <a:lnTo>
                      <a:pt x="103" y="43"/>
                    </a:lnTo>
                    <a:lnTo>
                      <a:pt x="105" y="49"/>
                    </a:lnTo>
                    <a:lnTo>
                      <a:pt x="106" y="54"/>
                    </a:lnTo>
                    <a:lnTo>
                      <a:pt x="107" y="58"/>
                    </a:lnTo>
                    <a:lnTo>
                      <a:pt x="106" y="63"/>
                    </a:lnTo>
                    <a:lnTo>
                      <a:pt x="105" y="66"/>
                    </a:lnTo>
                    <a:lnTo>
                      <a:pt x="103" y="66"/>
                    </a:lnTo>
                    <a:lnTo>
                      <a:pt x="101" y="63"/>
                    </a:lnTo>
                    <a:lnTo>
                      <a:pt x="99" y="58"/>
                    </a:lnTo>
                    <a:lnTo>
                      <a:pt x="98" y="58"/>
                    </a:lnTo>
                    <a:lnTo>
                      <a:pt x="97" y="66"/>
                    </a:lnTo>
                    <a:lnTo>
                      <a:pt x="97" y="71"/>
                    </a:lnTo>
                    <a:lnTo>
                      <a:pt x="98" y="74"/>
                    </a:lnTo>
                    <a:lnTo>
                      <a:pt x="98" y="79"/>
                    </a:lnTo>
                    <a:lnTo>
                      <a:pt x="97" y="84"/>
                    </a:lnTo>
                    <a:lnTo>
                      <a:pt x="95" y="85"/>
                    </a:lnTo>
                    <a:lnTo>
                      <a:pt x="93" y="90"/>
                    </a:lnTo>
                    <a:lnTo>
                      <a:pt x="93" y="94"/>
                    </a:lnTo>
                    <a:lnTo>
                      <a:pt x="93" y="99"/>
                    </a:lnTo>
                    <a:lnTo>
                      <a:pt x="90" y="115"/>
                    </a:lnTo>
                    <a:lnTo>
                      <a:pt x="87" y="124"/>
                    </a:lnTo>
                    <a:lnTo>
                      <a:pt x="86" y="124"/>
                    </a:lnTo>
                    <a:lnTo>
                      <a:pt x="86" y="127"/>
                    </a:lnTo>
                    <a:lnTo>
                      <a:pt x="82" y="143"/>
                    </a:lnTo>
                    <a:lnTo>
                      <a:pt x="78" y="153"/>
                    </a:lnTo>
                    <a:lnTo>
                      <a:pt x="77" y="159"/>
                    </a:lnTo>
                    <a:lnTo>
                      <a:pt x="74" y="171"/>
                    </a:lnTo>
                    <a:lnTo>
                      <a:pt x="73" y="176"/>
                    </a:lnTo>
                    <a:lnTo>
                      <a:pt x="69" y="189"/>
                    </a:lnTo>
                    <a:lnTo>
                      <a:pt x="68" y="197"/>
                    </a:lnTo>
                    <a:lnTo>
                      <a:pt x="66" y="201"/>
                    </a:lnTo>
                    <a:lnTo>
                      <a:pt x="65" y="212"/>
                    </a:lnTo>
                    <a:lnTo>
                      <a:pt x="62" y="217"/>
                    </a:lnTo>
                    <a:lnTo>
                      <a:pt x="61" y="220"/>
                    </a:lnTo>
                    <a:lnTo>
                      <a:pt x="57" y="226"/>
                    </a:lnTo>
                    <a:lnTo>
                      <a:pt x="54" y="230"/>
                    </a:lnTo>
                    <a:lnTo>
                      <a:pt x="52" y="231"/>
                    </a:lnTo>
                    <a:lnTo>
                      <a:pt x="50" y="231"/>
                    </a:lnTo>
                    <a:lnTo>
                      <a:pt x="41" y="233"/>
                    </a:lnTo>
                    <a:lnTo>
                      <a:pt x="33" y="239"/>
                    </a:lnTo>
                    <a:lnTo>
                      <a:pt x="29" y="239"/>
                    </a:lnTo>
                    <a:lnTo>
                      <a:pt x="24" y="234"/>
                    </a:lnTo>
                    <a:lnTo>
                      <a:pt x="20" y="233"/>
                    </a:lnTo>
                    <a:lnTo>
                      <a:pt x="16" y="230"/>
                    </a:lnTo>
                    <a:lnTo>
                      <a:pt x="13" y="226"/>
                    </a:lnTo>
                    <a:lnTo>
                      <a:pt x="9" y="220"/>
                    </a:lnTo>
                    <a:lnTo>
                      <a:pt x="6" y="215"/>
                    </a:lnTo>
                    <a:lnTo>
                      <a:pt x="6" y="209"/>
                    </a:lnTo>
                    <a:lnTo>
                      <a:pt x="6" y="206"/>
                    </a:lnTo>
                    <a:lnTo>
                      <a:pt x="8" y="203"/>
                    </a:lnTo>
                    <a:lnTo>
                      <a:pt x="6" y="198"/>
                    </a:lnTo>
                    <a:lnTo>
                      <a:pt x="5" y="193"/>
                    </a:lnTo>
                    <a:lnTo>
                      <a:pt x="2" y="192"/>
                    </a:lnTo>
                    <a:lnTo>
                      <a:pt x="0" y="187"/>
                    </a:lnTo>
                    <a:lnTo>
                      <a:pt x="0" y="182"/>
                    </a:lnTo>
                    <a:lnTo>
                      <a:pt x="0" y="178"/>
                    </a:lnTo>
                    <a:lnTo>
                      <a:pt x="0" y="173"/>
                    </a:lnTo>
                    <a:lnTo>
                      <a:pt x="1" y="170"/>
                    </a:lnTo>
                    <a:lnTo>
                      <a:pt x="4" y="165"/>
                    </a:lnTo>
                    <a:lnTo>
                      <a:pt x="5" y="162"/>
                    </a:lnTo>
                    <a:lnTo>
                      <a:pt x="8" y="160"/>
                    </a:lnTo>
                    <a:lnTo>
                      <a:pt x="10" y="153"/>
                    </a:lnTo>
                    <a:lnTo>
                      <a:pt x="14" y="143"/>
                    </a:lnTo>
                    <a:lnTo>
                      <a:pt x="17" y="140"/>
                    </a:lnTo>
                    <a:lnTo>
                      <a:pt x="18" y="137"/>
                    </a:lnTo>
                    <a:lnTo>
                      <a:pt x="18" y="134"/>
                    </a:lnTo>
                    <a:lnTo>
                      <a:pt x="20" y="132"/>
                    </a:lnTo>
                    <a:lnTo>
                      <a:pt x="18" y="129"/>
                    </a:lnTo>
                    <a:lnTo>
                      <a:pt x="16" y="124"/>
                    </a:lnTo>
                    <a:lnTo>
                      <a:pt x="14" y="118"/>
                    </a:lnTo>
                    <a:lnTo>
                      <a:pt x="13" y="110"/>
                    </a:lnTo>
                    <a:lnTo>
                      <a:pt x="13" y="101"/>
                    </a:lnTo>
                    <a:lnTo>
                      <a:pt x="10" y="96"/>
                    </a:lnTo>
                    <a:lnTo>
                      <a:pt x="13" y="88"/>
                    </a:lnTo>
                    <a:lnTo>
                      <a:pt x="17" y="79"/>
                    </a:lnTo>
                    <a:lnTo>
                      <a:pt x="17" y="7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62" name="Freeform 441"/>
              <p:cNvSpPr>
                <a:spLocks/>
              </p:cNvSpPr>
              <p:nvPr/>
            </p:nvSpPr>
            <p:spPr bwMode="auto">
              <a:xfrm>
                <a:off x="4856147" y="4140654"/>
                <a:ext cx="134697" cy="302079"/>
              </a:xfrm>
              <a:custGeom>
                <a:avLst/>
                <a:gdLst/>
                <a:ahLst/>
                <a:cxnLst>
                  <a:cxn ang="0">
                    <a:pos x="21" y="73"/>
                  </a:cxn>
                  <a:cxn ang="0">
                    <a:pos x="29" y="68"/>
                  </a:cxn>
                  <a:cxn ang="0">
                    <a:pos x="32" y="68"/>
                  </a:cxn>
                  <a:cxn ang="0">
                    <a:pos x="36" y="65"/>
                  </a:cxn>
                  <a:cxn ang="0">
                    <a:pos x="41" y="63"/>
                  </a:cxn>
                  <a:cxn ang="0">
                    <a:pos x="46" y="69"/>
                  </a:cxn>
                  <a:cxn ang="0">
                    <a:pos x="50" y="66"/>
                  </a:cxn>
                  <a:cxn ang="0">
                    <a:pos x="50" y="57"/>
                  </a:cxn>
                  <a:cxn ang="0">
                    <a:pos x="56" y="60"/>
                  </a:cxn>
                  <a:cxn ang="0">
                    <a:pos x="57" y="54"/>
                  </a:cxn>
                  <a:cxn ang="0">
                    <a:pos x="60" y="47"/>
                  </a:cxn>
                  <a:cxn ang="0">
                    <a:pos x="62" y="51"/>
                  </a:cxn>
                  <a:cxn ang="0">
                    <a:pos x="70" y="44"/>
                  </a:cxn>
                  <a:cxn ang="0">
                    <a:pos x="66" y="40"/>
                  </a:cxn>
                  <a:cxn ang="0">
                    <a:pos x="70" y="36"/>
                  </a:cxn>
                  <a:cxn ang="0">
                    <a:pos x="69" y="25"/>
                  </a:cxn>
                  <a:cxn ang="0">
                    <a:pos x="74" y="30"/>
                  </a:cxn>
                  <a:cxn ang="0">
                    <a:pos x="80" y="22"/>
                  </a:cxn>
                  <a:cxn ang="0">
                    <a:pos x="83" y="8"/>
                  </a:cxn>
                  <a:cxn ang="0">
                    <a:pos x="86" y="2"/>
                  </a:cxn>
                  <a:cxn ang="0">
                    <a:pos x="94" y="8"/>
                  </a:cxn>
                  <a:cxn ang="0">
                    <a:pos x="99" y="19"/>
                  </a:cxn>
                  <a:cxn ang="0">
                    <a:pos x="102" y="33"/>
                  </a:cxn>
                  <a:cxn ang="0">
                    <a:pos x="105" y="49"/>
                  </a:cxn>
                  <a:cxn ang="0">
                    <a:pos x="106" y="63"/>
                  </a:cxn>
                  <a:cxn ang="0">
                    <a:pos x="101" y="63"/>
                  </a:cxn>
                  <a:cxn ang="0">
                    <a:pos x="97" y="66"/>
                  </a:cxn>
                  <a:cxn ang="0">
                    <a:pos x="98" y="79"/>
                  </a:cxn>
                  <a:cxn ang="0">
                    <a:pos x="93" y="90"/>
                  </a:cxn>
                  <a:cxn ang="0">
                    <a:pos x="90" y="115"/>
                  </a:cxn>
                  <a:cxn ang="0">
                    <a:pos x="86" y="127"/>
                  </a:cxn>
                  <a:cxn ang="0">
                    <a:pos x="77" y="159"/>
                  </a:cxn>
                  <a:cxn ang="0">
                    <a:pos x="69" y="189"/>
                  </a:cxn>
                  <a:cxn ang="0">
                    <a:pos x="65" y="212"/>
                  </a:cxn>
                  <a:cxn ang="0">
                    <a:pos x="57" y="226"/>
                  </a:cxn>
                  <a:cxn ang="0">
                    <a:pos x="50" y="231"/>
                  </a:cxn>
                  <a:cxn ang="0">
                    <a:pos x="29" y="239"/>
                  </a:cxn>
                  <a:cxn ang="0">
                    <a:pos x="16" y="230"/>
                  </a:cxn>
                  <a:cxn ang="0">
                    <a:pos x="6" y="215"/>
                  </a:cxn>
                  <a:cxn ang="0">
                    <a:pos x="8" y="203"/>
                  </a:cxn>
                  <a:cxn ang="0">
                    <a:pos x="2" y="192"/>
                  </a:cxn>
                  <a:cxn ang="0">
                    <a:pos x="0" y="178"/>
                  </a:cxn>
                  <a:cxn ang="0">
                    <a:pos x="4" y="165"/>
                  </a:cxn>
                  <a:cxn ang="0">
                    <a:pos x="10" y="153"/>
                  </a:cxn>
                  <a:cxn ang="0">
                    <a:pos x="18" y="137"/>
                  </a:cxn>
                  <a:cxn ang="0">
                    <a:pos x="18" y="129"/>
                  </a:cxn>
                  <a:cxn ang="0">
                    <a:pos x="13" y="110"/>
                  </a:cxn>
                  <a:cxn ang="0">
                    <a:pos x="13" y="88"/>
                  </a:cxn>
                </a:cxnLst>
                <a:rect l="0" t="0" r="r" b="b"/>
                <a:pathLst>
                  <a:path w="107" h="239">
                    <a:moveTo>
                      <a:pt x="17" y="73"/>
                    </a:moveTo>
                    <a:lnTo>
                      <a:pt x="18" y="71"/>
                    </a:lnTo>
                    <a:lnTo>
                      <a:pt x="21" y="73"/>
                    </a:lnTo>
                    <a:lnTo>
                      <a:pt x="25" y="71"/>
                    </a:lnTo>
                    <a:lnTo>
                      <a:pt x="26" y="69"/>
                    </a:lnTo>
                    <a:lnTo>
                      <a:pt x="29" y="68"/>
                    </a:lnTo>
                    <a:lnTo>
                      <a:pt x="29" y="69"/>
                    </a:lnTo>
                    <a:lnTo>
                      <a:pt x="30" y="71"/>
                    </a:lnTo>
                    <a:lnTo>
                      <a:pt x="32" y="68"/>
                    </a:lnTo>
                    <a:lnTo>
                      <a:pt x="34" y="69"/>
                    </a:lnTo>
                    <a:lnTo>
                      <a:pt x="36" y="66"/>
                    </a:lnTo>
                    <a:lnTo>
                      <a:pt x="36" y="65"/>
                    </a:lnTo>
                    <a:lnTo>
                      <a:pt x="38" y="65"/>
                    </a:lnTo>
                    <a:lnTo>
                      <a:pt x="40" y="65"/>
                    </a:lnTo>
                    <a:lnTo>
                      <a:pt x="41" y="63"/>
                    </a:lnTo>
                    <a:lnTo>
                      <a:pt x="44" y="63"/>
                    </a:lnTo>
                    <a:lnTo>
                      <a:pt x="45" y="68"/>
                    </a:lnTo>
                    <a:lnTo>
                      <a:pt x="46" y="69"/>
                    </a:lnTo>
                    <a:lnTo>
                      <a:pt x="49" y="69"/>
                    </a:lnTo>
                    <a:lnTo>
                      <a:pt x="50" y="69"/>
                    </a:lnTo>
                    <a:lnTo>
                      <a:pt x="50" y="66"/>
                    </a:lnTo>
                    <a:lnTo>
                      <a:pt x="46" y="63"/>
                    </a:lnTo>
                    <a:lnTo>
                      <a:pt x="48" y="62"/>
                    </a:lnTo>
                    <a:lnTo>
                      <a:pt x="50" y="57"/>
                    </a:lnTo>
                    <a:lnTo>
                      <a:pt x="53" y="55"/>
                    </a:lnTo>
                    <a:lnTo>
                      <a:pt x="56" y="55"/>
                    </a:lnTo>
                    <a:lnTo>
                      <a:pt x="56" y="60"/>
                    </a:lnTo>
                    <a:lnTo>
                      <a:pt x="58" y="60"/>
                    </a:lnTo>
                    <a:lnTo>
                      <a:pt x="60" y="58"/>
                    </a:lnTo>
                    <a:lnTo>
                      <a:pt x="57" y="54"/>
                    </a:lnTo>
                    <a:lnTo>
                      <a:pt x="58" y="52"/>
                    </a:lnTo>
                    <a:lnTo>
                      <a:pt x="61" y="47"/>
                    </a:lnTo>
                    <a:lnTo>
                      <a:pt x="60" y="47"/>
                    </a:lnTo>
                    <a:lnTo>
                      <a:pt x="62" y="44"/>
                    </a:lnTo>
                    <a:lnTo>
                      <a:pt x="64" y="47"/>
                    </a:lnTo>
                    <a:lnTo>
                      <a:pt x="62" y="51"/>
                    </a:lnTo>
                    <a:lnTo>
                      <a:pt x="66" y="44"/>
                    </a:lnTo>
                    <a:lnTo>
                      <a:pt x="69" y="44"/>
                    </a:lnTo>
                    <a:lnTo>
                      <a:pt x="70" y="44"/>
                    </a:lnTo>
                    <a:lnTo>
                      <a:pt x="70" y="43"/>
                    </a:lnTo>
                    <a:lnTo>
                      <a:pt x="68" y="43"/>
                    </a:lnTo>
                    <a:lnTo>
                      <a:pt x="66" y="40"/>
                    </a:lnTo>
                    <a:lnTo>
                      <a:pt x="66" y="38"/>
                    </a:lnTo>
                    <a:lnTo>
                      <a:pt x="69" y="35"/>
                    </a:lnTo>
                    <a:lnTo>
                      <a:pt x="70" y="36"/>
                    </a:lnTo>
                    <a:lnTo>
                      <a:pt x="70" y="32"/>
                    </a:lnTo>
                    <a:lnTo>
                      <a:pt x="70" y="30"/>
                    </a:lnTo>
                    <a:lnTo>
                      <a:pt x="69" y="25"/>
                    </a:lnTo>
                    <a:lnTo>
                      <a:pt x="70" y="25"/>
                    </a:lnTo>
                    <a:lnTo>
                      <a:pt x="73" y="25"/>
                    </a:lnTo>
                    <a:lnTo>
                      <a:pt x="74" y="30"/>
                    </a:lnTo>
                    <a:lnTo>
                      <a:pt x="77" y="24"/>
                    </a:lnTo>
                    <a:lnTo>
                      <a:pt x="78" y="21"/>
                    </a:lnTo>
                    <a:lnTo>
                      <a:pt x="80" y="22"/>
                    </a:lnTo>
                    <a:lnTo>
                      <a:pt x="82" y="19"/>
                    </a:lnTo>
                    <a:lnTo>
                      <a:pt x="83" y="14"/>
                    </a:lnTo>
                    <a:lnTo>
                      <a:pt x="83" y="8"/>
                    </a:lnTo>
                    <a:lnTo>
                      <a:pt x="82" y="5"/>
                    </a:lnTo>
                    <a:lnTo>
                      <a:pt x="83" y="5"/>
                    </a:lnTo>
                    <a:lnTo>
                      <a:pt x="86" y="2"/>
                    </a:lnTo>
                    <a:lnTo>
                      <a:pt x="89" y="0"/>
                    </a:lnTo>
                    <a:lnTo>
                      <a:pt x="91" y="3"/>
                    </a:lnTo>
                    <a:lnTo>
                      <a:pt x="94" y="8"/>
                    </a:lnTo>
                    <a:lnTo>
                      <a:pt x="97" y="11"/>
                    </a:lnTo>
                    <a:lnTo>
                      <a:pt x="98" y="14"/>
                    </a:lnTo>
                    <a:lnTo>
                      <a:pt x="99" y="19"/>
                    </a:lnTo>
                    <a:lnTo>
                      <a:pt x="99" y="24"/>
                    </a:lnTo>
                    <a:lnTo>
                      <a:pt x="102" y="29"/>
                    </a:lnTo>
                    <a:lnTo>
                      <a:pt x="102" y="33"/>
                    </a:lnTo>
                    <a:lnTo>
                      <a:pt x="103" y="38"/>
                    </a:lnTo>
                    <a:lnTo>
                      <a:pt x="103" y="43"/>
                    </a:lnTo>
                    <a:lnTo>
                      <a:pt x="105" y="49"/>
                    </a:lnTo>
                    <a:lnTo>
                      <a:pt x="106" y="54"/>
                    </a:lnTo>
                    <a:lnTo>
                      <a:pt x="107" y="58"/>
                    </a:lnTo>
                    <a:lnTo>
                      <a:pt x="106" y="63"/>
                    </a:lnTo>
                    <a:lnTo>
                      <a:pt x="105" y="66"/>
                    </a:lnTo>
                    <a:lnTo>
                      <a:pt x="103" y="66"/>
                    </a:lnTo>
                    <a:lnTo>
                      <a:pt x="101" y="63"/>
                    </a:lnTo>
                    <a:lnTo>
                      <a:pt x="99" y="58"/>
                    </a:lnTo>
                    <a:lnTo>
                      <a:pt x="98" y="58"/>
                    </a:lnTo>
                    <a:lnTo>
                      <a:pt x="97" y="66"/>
                    </a:lnTo>
                    <a:lnTo>
                      <a:pt x="97" y="71"/>
                    </a:lnTo>
                    <a:lnTo>
                      <a:pt x="98" y="74"/>
                    </a:lnTo>
                    <a:lnTo>
                      <a:pt x="98" y="79"/>
                    </a:lnTo>
                    <a:lnTo>
                      <a:pt x="97" y="84"/>
                    </a:lnTo>
                    <a:lnTo>
                      <a:pt x="95" y="85"/>
                    </a:lnTo>
                    <a:lnTo>
                      <a:pt x="93" y="90"/>
                    </a:lnTo>
                    <a:lnTo>
                      <a:pt x="93" y="94"/>
                    </a:lnTo>
                    <a:lnTo>
                      <a:pt x="93" y="99"/>
                    </a:lnTo>
                    <a:lnTo>
                      <a:pt x="90" y="115"/>
                    </a:lnTo>
                    <a:lnTo>
                      <a:pt x="87" y="124"/>
                    </a:lnTo>
                    <a:lnTo>
                      <a:pt x="86" y="124"/>
                    </a:lnTo>
                    <a:lnTo>
                      <a:pt x="86" y="127"/>
                    </a:lnTo>
                    <a:lnTo>
                      <a:pt x="82" y="143"/>
                    </a:lnTo>
                    <a:lnTo>
                      <a:pt x="78" y="153"/>
                    </a:lnTo>
                    <a:lnTo>
                      <a:pt x="77" y="159"/>
                    </a:lnTo>
                    <a:lnTo>
                      <a:pt x="74" y="171"/>
                    </a:lnTo>
                    <a:lnTo>
                      <a:pt x="73" y="176"/>
                    </a:lnTo>
                    <a:lnTo>
                      <a:pt x="69" y="189"/>
                    </a:lnTo>
                    <a:lnTo>
                      <a:pt x="68" y="197"/>
                    </a:lnTo>
                    <a:lnTo>
                      <a:pt x="66" y="201"/>
                    </a:lnTo>
                    <a:lnTo>
                      <a:pt x="65" y="212"/>
                    </a:lnTo>
                    <a:lnTo>
                      <a:pt x="62" y="217"/>
                    </a:lnTo>
                    <a:lnTo>
                      <a:pt x="61" y="220"/>
                    </a:lnTo>
                    <a:lnTo>
                      <a:pt x="57" y="226"/>
                    </a:lnTo>
                    <a:lnTo>
                      <a:pt x="54" y="230"/>
                    </a:lnTo>
                    <a:lnTo>
                      <a:pt x="52" y="231"/>
                    </a:lnTo>
                    <a:lnTo>
                      <a:pt x="50" y="231"/>
                    </a:lnTo>
                    <a:lnTo>
                      <a:pt x="41" y="233"/>
                    </a:lnTo>
                    <a:lnTo>
                      <a:pt x="33" y="239"/>
                    </a:lnTo>
                    <a:lnTo>
                      <a:pt x="29" y="239"/>
                    </a:lnTo>
                    <a:lnTo>
                      <a:pt x="24" y="234"/>
                    </a:lnTo>
                    <a:lnTo>
                      <a:pt x="20" y="233"/>
                    </a:lnTo>
                    <a:lnTo>
                      <a:pt x="16" y="230"/>
                    </a:lnTo>
                    <a:lnTo>
                      <a:pt x="13" y="226"/>
                    </a:lnTo>
                    <a:lnTo>
                      <a:pt x="9" y="220"/>
                    </a:lnTo>
                    <a:lnTo>
                      <a:pt x="6" y="215"/>
                    </a:lnTo>
                    <a:lnTo>
                      <a:pt x="6" y="209"/>
                    </a:lnTo>
                    <a:lnTo>
                      <a:pt x="6" y="206"/>
                    </a:lnTo>
                    <a:lnTo>
                      <a:pt x="8" y="203"/>
                    </a:lnTo>
                    <a:lnTo>
                      <a:pt x="6" y="198"/>
                    </a:lnTo>
                    <a:lnTo>
                      <a:pt x="5" y="193"/>
                    </a:lnTo>
                    <a:lnTo>
                      <a:pt x="2" y="192"/>
                    </a:lnTo>
                    <a:lnTo>
                      <a:pt x="0" y="187"/>
                    </a:lnTo>
                    <a:lnTo>
                      <a:pt x="0" y="182"/>
                    </a:lnTo>
                    <a:lnTo>
                      <a:pt x="0" y="178"/>
                    </a:lnTo>
                    <a:lnTo>
                      <a:pt x="0" y="173"/>
                    </a:lnTo>
                    <a:lnTo>
                      <a:pt x="1" y="170"/>
                    </a:lnTo>
                    <a:lnTo>
                      <a:pt x="4" y="165"/>
                    </a:lnTo>
                    <a:lnTo>
                      <a:pt x="5" y="162"/>
                    </a:lnTo>
                    <a:lnTo>
                      <a:pt x="8" y="160"/>
                    </a:lnTo>
                    <a:lnTo>
                      <a:pt x="10" y="153"/>
                    </a:lnTo>
                    <a:lnTo>
                      <a:pt x="14" y="143"/>
                    </a:lnTo>
                    <a:lnTo>
                      <a:pt x="17" y="140"/>
                    </a:lnTo>
                    <a:lnTo>
                      <a:pt x="18" y="137"/>
                    </a:lnTo>
                    <a:lnTo>
                      <a:pt x="18" y="134"/>
                    </a:lnTo>
                    <a:lnTo>
                      <a:pt x="20" y="132"/>
                    </a:lnTo>
                    <a:lnTo>
                      <a:pt x="18" y="129"/>
                    </a:lnTo>
                    <a:lnTo>
                      <a:pt x="16" y="124"/>
                    </a:lnTo>
                    <a:lnTo>
                      <a:pt x="14" y="118"/>
                    </a:lnTo>
                    <a:lnTo>
                      <a:pt x="13" y="110"/>
                    </a:lnTo>
                    <a:lnTo>
                      <a:pt x="13" y="101"/>
                    </a:lnTo>
                    <a:lnTo>
                      <a:pt x="10" y="96"/>
                    </a:lnTo>
                    <a:lnTo>
                      <a:pt x="13" y="88"/>
                    </a:lnTo>
                    <a:lnTo>
                      <a:pt x="17" y="79"/>
                    </a:lnTo>
                    <a:lnTo>
                      <a:pt x="17" y="7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63" name="Freeform 442"/>
              <p:cNvSpPr>
                <a:spLocks/>
              </p:cNvSpPr>
              <p:nvPr/>
            </p:nvSpPr>
            <p:spPr bwMode="auto">
              <a:xfrm>
                <a:off x="4239106" y="3113315"/>
                <a:ext cx="5131" cy="2721"/>
              </a:xfrm>
              <a:custGeom>
                <a:avLst/>
                <a:gdLst/>
                <a:ahLst/>
                <a:cxnLst>
                  <a:cxn ang="0">
                    <a:pos x="4" y="0"/>
                  </a:cxn>
                  <a:cxn ang="0">
                    <a:pos x="3" y="0"/>
                  </a:cxn>
                  <a:cxn ang="0">
                    <a:pos x="4" y="1"/>
                  </a:cxn>
                  <a:cxn ang="0">
                    <a:pos x="4" y="3"/>
                  </a:cxn>
                  <a:cxn ang="0">
                    <a:pos x="2" y="3"/>
                  </a:cxn>
                  <a:cxn ang="0">
                    <a:pos x="0" y="1"/>
                  </a:cxn>
                  <a:cxn ang="0">
                    <a:pos x="3" y="0"/>
                  </a:cxn>
                  <a:cxn ang="0">
                    <a:pos x="4" y="0"/>
                  </a:cxn>
                </a:cxnLst>
                <a:rect l="0" t="0" r="r" b="b"/>
                <a:pathLst>
                  <a:path w="4" h="3">
                    <a:moveTo>
                      <a:pt x="4" y="0"/>
                    </a:moveTo>
                    <a:lnTo>
                      <a:pt x="3" y="0"/>
                    </a:lnTo>
                    <a:lnTo>
                      <a:pt x="4" y="1"/>
                    </a:lnTo>
                    <a:lnTo>
                      <a:pt x="4" y="3"/>
                    </a:lnTo>
                    <a:lnTo>
                      <a:pt x="2" y="3"/>
                    </a:lnTo>
                    <a:lnTo>
                      <a:pt x="0" y="1"/>
                    </a:lnTo>
                    <a:lnTo>
                      <a:pt x="3" y="0"/>
                    </a:lnTo>
                    <a:lnTo>
                      <a:pt x="4"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64" name="Freeform 443"/>
              <p:cNvSpPr>
                <a:spLocks/>
              </p:cNvSpPr>
              <p:nvPr/>
            </p:nvSpPr>
            <p:spPr bwMode="auto">
              <a:xfrm>
                <a:off x="4239106" y="3113315"/>
                <a:ext cx="5131" cy="2721"/>
              </a:xfrm>
              <a:custGeom>
                <a:avLst/>
                <a:gdLst/>
                <a:ahLst/>
                <a:cxnLst>
                  <a:cxn ang="0">
                    <a:pos x="4" y="0"/>
                  </a:cxn>
                  <a:cxn ang="0">
                    <a:pos x="3" y="0"/>
                  </a:cxn>
                  <a:cxn ang="0">
                    <a:pos x="4" y="1"/>
                  </a:cxn>
                  <a:cxn ang="0">
                    <a:pos x="4" y="3"/>
                  </a:cxn>
                  <a:cxn ang="0">
                    <a:pos x="2" y="3"/>
                  </a:cxn>
                  <a:cxn ang="0">
                    <a:pos x="0" y="1"/>
                  </a:cxn>
                  <a:cxn ang="0">
                    <a:pos x="3" y="0"/>
                  </a:cxn>
                  <a:cxn ang="0">
                    <a:pos x="4" y="0"/>
                  </a:cxn>
                </a:cxnLst>
                <a:rect l="0" t="0" r="r" b="b"/>
                <a:pathLst>
                  <a:path w="4" h="3">
                    <a:moveTo>
                      <a:pt x="4" y="0"/>
                    </a:moveTo>
                    <a:lnTo>
                      <a:pt x="3" y="0"/>
                    </a:lnTo>
                    <a:lnTo>
                      <a:pt x="4" y="1"/>
                    </a:lnTo>
                    <a:lnTo>
                      <a:pt x="4" y="3"/>
                    </a:lnTo>
                    <a:lnTo>
                      <a:pt x="2" y="3"/>
                    </a:lnTo>
                    <a:lnTo>
                      <a:pt x="0" y="1"/>
                    </a:lnTo>
                    <a:lnTo>
                      <a:pt x="3" y="0"/>
                    </a:lnTo>
                    <a:lnTo>
                      <a:pt x="4"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65" name="Freeform 444"/>
              <p:cNvSpPr>
                <a:spLocks/>
              </p:cNvSpPr>
              <p:nvPr/>
            </p:nvSpPr>
            <p:spPr bwMode="auto">
              <a:xfrm>
                <a:off x="4241672" y="2079173"/>
                <a:ext cx="203970" cy="78921"/>
              </a:xfrm>
              <a:custGeom>
                <a:avLst/>
                <a:gdLst/>
                <a:ahLst/>
                <a:cxnLst>
                  <a:cxn ang="0">
                    <a:pos x="71" y="13"/>
                  </a:cxn>
                  <a:cxn ang="0">
                    <a:pos x="82" y="21"/>
                  </a:cxn>
                  <a:cxn ang="0">
                    <a:pos x="78" y="10"/>
                  </a:cxn>
                  <a:cxn ang="0">
                    <a:pos x="79" y="3"/>
                  </a:cxn>
                  <a:cxn ang="0">
                    <a:pos x="89" y="5"/>
                  </a:cxn>
                  <a:cxn ang="0">
                    <a:pos x="109" y="8"/>
                  </a:cxn>
                  <a:cxn ang="0">
                    <a:pos x="105" y="13"/>
                  </a:cxn>
                  <a:cxn ang="0">
                    <a:pos x="113" y="10"/>
                  </a:cxn>
                  <a:cxn ang="0">
                    <a:pos x="122" y="14"/>
                  </a:cxn>
                  <a:cxn ang="0">
                    <a:pos x="138" y="19"/>
                  </a:cxn>
                  <a:cxn ang="0">
                    <a:pos x="160" y="25"/>
                  </a:cxn>
                  <a:cxn ang="0">
                    <a:pos x="136" y="27"/>
                  </a:cxn>
                  <a:cxn ang="0">
                    <a:pos x="126" y="32"/>
                  </a:cxn>
                  <a:cxn ang="0">
                    <a:pos x="117" y="38"/>
                  </a:cxn>
                  <a:cxn ang="0">
                    <a:pos x="114" y="46"/>
                  </a:cxn>
                  <a:cxn ang="0">
                    <a:pos x="102" y="51"/>
                  </a:cxn>
                  <a:cxn ang="0">
                    <a:pos x="99" y="57"/>
                  </a:cxn>
                  <a:cxn ang="0">
                    <a:pos x="95" y="62"/>
                  </a:cxn>
                  <a:cxn ang="0">
                    <a:pos x="85" y="62"/>
                  </a:cxn>
                  <a:cxn ang="0">
                    <a:pos x="85" y="55"/>
                  </a:cxn>
                  <a:cxn ang="0">
                    <a:pos x="69" y="55"/>
                  </a:cxn>
                  <a:cxn ang="0">
                    <a:pos x="50" y="49"/>
                  </a:cxn>
                  <a:cxn ang="0">
                    <a:pos x="62" y="46"/>
                  </a:cxn>
                  <a:cxn ang="0">
                    <a:pos x="66" y="44"/>
                  </a:cxn>
                  <a:cxn ang="0">
                    <a:pos x="82" y="41"/>
                  </a:cxn>
                  <a:cxn ang="0">
                    <a:pos x="94" y="40"/>
                  </a:cxn>
                  <a:cxn ang="0">
                    <a:pos x="73" y="41"/>
                  </a:cxn>
                  <a:cxn ang="0">
                    <a:pos x="61" y="41"/>
                  </a:cxn>
                  <a:cxn ang="0">
                    <a:pos x="49" y="43"/>
                  </a:cxn>
                  <a:cxn ang="0">
                    <a:pos x="50" y="38"/>
                  </a:cxn>
                  <a:cxn ang="0">
                    <a:pos x="66" y="36"/>
                  </a:cxn>
                  <a:cxn ang="0">
                    <a:pos x="75" y="33"/>
                  </a:cxn>
                  <a:cxn ang="0">
                    <a:pos x="95" y="32"/>
                  </a:cxn>
                  <a:cxn ang="0">
                    <a:pos x="89" y="30"/>
                  </a:cxn>
                  <a:cxn ang="0">
                    <a:pos x="90" y="25"/>
                  </a:cxn>
                  <a:cxn ang="0">
                    <a:pos x="74" y="30"/>
                  </a:cxn>
                  <a:cxn ang="0">
                    <a:pos x="69" y="24"/>
                  </a:cxn>
                  <a:cxn ang="0">
                    <a:pos x="59" y="25"/>
                  </a:cxn>
                  <a:cxn ang="0">
                    <a:pos x="61" y="32"/>
                  </a:cxn>
                  <a:cxn ang="0">
                    <a:pos x="47" y="35"/>
                  </a:cxn>
                  <a:cxn ang="0">
                    <a:pos x="34" y="33"/>
                  </a:cxn>
                  <a:cxn ang="0">
                    <a:pos x="34" y="29"/>
                  </a:cxn>
                  <a:cxn ang="0">
                    <a:pos x="18" y="25"/>
                  </a:cxn>
                  <a:cxn ang="0">
                    <a:pos x="10" y="21"/>
                  </a:cxn>
                  <a:cxn ang="0">
                    <a:pos x="19" y="21"/>
                  </a:cxn>
                  <a:cxn ang="0">
                    <a:pos x="21" y="14"/>
                  </a:cxn>
                  <a:cxn ang="0">
                    <a:pos x="9" y="18"/>
                  </a:cxn>
                  <a:cxn ang="0">
                    <a:pos x="2" y="14"/>
                  </a:cxn>
                  <a:cxn ang="0">
                    <a:pos x="5" y="10"/>
                  </a:cxn>
                  <a:cxn ang="0">
                    <a:pos x="11" y="7"/>
                  </a:cxn>
                  <a:cxn ang="0">
                    <a:pos x="22" y="5"/>
                  </a:cxn>
                  <a:cxn ang="0">
                    <a:pos x="46" y="5"/>
                  </a:cxn>
                  <a:cxn ang="0">
                    <a:pos x="35" y="8"/>
                  </a:cxn>
                  <a:cxn ang="0">
                    <a:pos x="41" y="11"/>
                  </a:cxn>
                  <a:cxn ang="0">
                    <a:pos x="45" y="13"/>
                  </a:cxn>
                  <a:cxn ang="0">
                    <a:pos x="49" y="11"/>
                  </a:cxn>
                  <a:cxn ang="0">
                    <a:pos x="61" y="7"/>
                  </a:cxn>
                </a:cxnLst>
                <a:rect l="0" t="0" r="r" b="b"/>
                <a:pathLst>
                  <a:path w="162" h="63">
                    <a:moveTo>
                      <a:pt x="61" y="7"/>
                    </a:moveTo>
                    <a:lnTo>
                      <a:pt x="66" y="7"/>
                    </a:lnTo>
                    <a:lnTo>
                      <a:pt x="66" y="8"/>
                    </a:lnTo>
                    <a:lnTo>
                      <a:pt x="67" y="8"/>
                    </a:lnTo>
                    <a:lnTo>
                      <a:pt x="69" y="10"/>
                    </a:lnTo>
                    <a:lnTo>
                      <a:pt x="70" y="11"/>
                    </a:lnTo>
                    <a:lnTo>
                      <a:pt x="71" y="13"/>
                    </a:lnTo>
                    <a:lnTo>
                      <a:pt x="73" y="14"/>
                    </a:lnTo>
                    <a:lnTo>
                      <a:pt x="73" y="16"/>
                    </a:lnTo>
                    <a:lnTo>
                      <a:pt x="71" y="18"/>
                    </a:lnTo>
                    <a:lnTo>
                      <a:pt x="73" y="18"/>
                    </a:lnTo>
                    <a:lnTo>
                      <a:pt x="74" y="18"/>
                    </a:lnTo>
                    <a:lnTo>
                      <a:pt x="78" y="18"/>
                    </a:lnTo>
                    <a:lnTo>
                      <a:pt x="82" y="21"/>
                    </a:lnTo>
                    <a:lnTo>
                      <a:pt x="85" y="21"/>
                    </a:lnTo>
                    <a:lnTo>
                      <a:pt x="87" y="21"/>
                    </a:lnTo>
                    <a:lnTo>
                      <a:pt x="81" y="18"/>
                    </a:lnTo>
                    <a:lnTo>
                      <a:pt x="79" y="16"/>
                    </a:lnTo>
                    <a:lnTo>
                      <a:pt x="79" y="14"/>
                    </a:lnTo>
                    <a:lnTo>
                      <a:pt x="78" y="13"/>
                    </a:lnTo>
                    <a:lnTo>
                      <a:pt x="78" y="10"/>
                    </a:lnTo>
                    <a:lnTo>
                      <a:pt x="77" y="10"/>
                    </a:lnTo>
                    <a:lnTo>
                      <a:pt x="77" y="8"/>
                    </a:lnTo>
                    <a:lnTo>
                      <a:pt x="75" y="8"/>
                    </a:lnTo>
                    <a:lnTo>
                      <a:pt x="75" y="7"/>
                    </a:lnTo>
                    <a:lnTo>
                      <a:pt x="77" y="5"/>
                    </a:lnTo>
                    <a:lnTo>
                      <a:pt x="81" y="5"/>
                    </a:lnTo>
                    <a:lnTo>
                      <a:pt x="79" y="3"/>
                    </a:lnTo>
                    <a:lnTo>
                      <a:pt x="81" y="2"/>
                    </a:lnTo>
                    <a:lnTo>
                      <a:pt x="82" y="2"/>
                    </a:lnTo>
                    <a:lnTo>
                      <a:pt x="83" y="0"/>
                    </a:lnTo>
                    <a:lnTo>
                      <a:pt x="85" y="0"/>
                    </a:lnTo>
                    <a:lnTo>
                      <a:pt x="89" y="2"/>
                    </a:lnTo>
                    <a:lnTo>
                      <a:pt x="89" y="3"/>
                    </a:lnTo>
                    <a:lnTo>
                      <a:pt x="89" y="5"/>
                    </a:lnTo>
                    <a:lnTo>
                      <a:pt x="90" y="3"/>
                    </a:lnTo>
                    <a:lnTo>
                      <a:pt x="93" y="5"/>
                    </a:lnTo>
                    <a:lnTo>
                      <a:pt x="93" y="3"/>
                    </a:lnTo>
                    <a:lnTo>
                      <a:pt x="97" y="3"/>
                    </a:lnTo>
                    <a:lnTo>
                      <a:pt x="106" y="5"/>
                    </a:lnTo>
                    <a:lnTo>
                      <a:pt x="109" y="7"/>
                    </a:lnTo>
                    <a:lnTo>
                      <a:pt x="109" y="8"/>
                    </a:lnTo>
                    <a:lnTo>
                      <a:pt x="107" y="8"/>
                    </a:lnTo>
                    <a:lnTo>
                      <a:pt x="106" y="10"/>
                    </a:lnTo>
                    <a:lnTo>
                      <a:pt x="103" y="10"/>
                    </a:lnTo>
                    <a:lnTo>
                      <a:pt x="103" y="11"/>
                    </a:lnTo>
                    <a:lnTo>
                      <a:pt x="105" y="11"/>
                    </a:lnTo>
                    <a:lnTo>
                      <a:pt x="106" y="11"/>
                    </a:lnTo>
                    <a:lnTo>
                      <a:pt x="105" y="13"/>
                    </a:lnTo>
                    <a:lnTo>
                      <a:pt x="103" y="13"/>
                    </a:lnTo>
                    <a:lnTo>
                      <a:pt x="103" y="14"/>
                    </a:lnTo>
                    <a:lnTo>
                      <a:pt x="107" y="13"/>
                    </a:lnTo>
                    <a:lnTo>
                      <a:pt x="111" y="11"/>
                    </a:lnTo>
                    <a:lnTo>
                      <a:pt x="110" y="11"/>
                    </a:lnTo>
                    <a:lnTo>
                      <a:pt x="110" y="10"/>
                    </a:lnTo>
                    <a:lnTo>
                      <a:pt x="113" y="10"/>
                    </a:lnTo>
                    <a:lnTo>
                      <a:pt x="114" y="10"/>
                    </a:lnTo>
                    <a:lnTo>
                      <a:pt x="117" y="10"/>
                    </a:lnTo>
                    <a:lnTo>
                      <a:pt x="119" y="11"/>
                    </a:lnTo>
                    <a:lnTo>
                      <a:pt x="120" y="11"/>
                    </a:lnTo>
                    <a:lnTo>
                      <a:pt x="123" y="13"/>
                    </a:lnTo>
                    <a:lnTo>
                      <a:pt x="123" y="14"/>
                    </a:lnTo>
                    <a:lnTo>
                      <a:pt x="122" y="14"/>
                    </a:lnTo>
                    <a:lnTo>
                      <a:pt x="120" y="16"/>
                    </a:lnTo>
                    <a:lnTo>
                      <a:pt x="122" y="16"/>
                    </a:lnTo>
                    <a:lnTo>
                      <a:pt x="131" y="18"/>
                    </a:lnTo>
                    <a:lnTo>
                      <a:pt x="132" y="18"/>
                    </a:lnTo>
                    <a:lnTo>
                      <a:pt x="135" y="18"/>
                    </a:lnTo>
                    <a:lnTo>
                      <a:pt x="136" y="19"/>
                    </a:lnTo>
                    <a:lnTo>
                      <a:pt x="138" y="19"/>
                    </a:lnTo>
                    <a:lnTo>
                      <a:pt x="144" y="21"/>
                    </a:lnTo>
                    <a:lnTo>
                      <a:pt x="146" y="21"/>
                    </a:lnTo>
                    <a:lnTo>
                      <a:pt x="156" y="22"/>
                    </a:lnTo>
                    <a:lnTo>
                      <a:pt x="160" y="22"/>
                    </a:lnTo>
                    <a:lnTo>
                      <a:pt x="162" y="22"/>
                    </a:lnTo>
                    <a:lnTo>
                      <a:pt x="162" y="24"/>
                    </a:lnTo>
                    <a:lnTo>
                      <a:pt x="160" y="25"/>
                    </a:lnTo>
                    <a:lnTo>
                      <a:pt x="159" y="25"/>
                    </a:lnTo>
                    <a:lnTo>
                      <a:pt x="156" y="25"/>
                    </a:lnTo>
                    <a:lnTo>
                      <a:pt x="151" y="25"/>
                    </a:lnTo>
                    <a:lnTo>
                      <a:pt x="147" y="27"/>
                    </a:lnTo>
                    <a:lnTo>
                      <a:pt x="143" y="27"/>
                    </a:lnTo>
                    <a:lnTo>
                      <a:pt x="139" y="27"/>
                    </a:lnTo>
                    <a:lnTo>
                      <a:pt x="136" y="27"/>
                    </a:lnTo>
                    <a:lnTo>
                      <a:pt x="132" y="27"/>
                    </a:lnTo>
                    <a:lnTo>
                      <a:pt x="134" y="29"/>
                    </a:lnTo>
                    <a:lnTo>
                      <a:pt x="134" y="30"/>
                    </a:lnTo>
                    <a:lnTo>
                      <a:pt x="131" y="29"/>
                    </a:lnTo>
                    <a:lnTo>
                      <a:pt x="130" y="30"/>
                    </a:lnTo>
                    <a:lnTo>
                      <a:pt x="126" y="30"/>
                    </a:lnTo>
                    <a:lnTo>
                      <a:pt x="126" y="32"/>
                    </a:lnTo>
                    <a:lnTo>
                      <a:pt x="126" y="33"/>
                    </a:lnTo>
                    <a:lnTo>
                      <a:pt x="124" y="35"/>
                    </a:lnTo>
                    <a:lnTo>
                      <a:pt x="124" y="36"/>
                    </a:lnTo>
                    <a:lnTo>
                      <a:pt x="126" y="36"/>
                    </a:lnTo>
                    <a:lnTo>
                      <a:pt x="124" y="38"/>
                    </a:lnTo>
                    <a:lnTo>
                      <a:pt x="120" y="36"/>
                    </a:lnTo>
                    <a:lnTo>
                      <a:pt x="117" y="38"/>
                    </a:lnTo>
                    <a:lnTo>
                      <a:pt x="117" y="40"/>
                    </a:lnTo>
                    <a:lnTo>
                      <a:pt x="117" y="41"/>
                    </a:lnTo>
                    <a:lnTo>
                      <a:pt x="118" y="41"/>
                    </a:lnTo>
                    <a:lnTo>
                      <a:pt x="117" y="43"/>
                    </a:lnTo>
                    <a:lnTo>
                      <a:pt x="117" y="44"/>
                    </a:lnTo>
                    <a:lnTo>
                      <a:pt x="115" y="46"/>
                    </a:lnTo>
                    <a:lnTo>
                      <a:pt x="114" y="46"/>
                    </a:lnTo>
                    <a:lnTo>
                      <a:pt x="114" y="47"/>
                    </a:lnTo>
                    <a:lnTo>
                      <a:pt x="111" y="47"/>
                    </a:lnTo>
                    <a:lnTo>
                      <a:pt x="105" y="47"/>
                    </a:lnTo>
                    <a:lnTo>
                      <a:pt x="106" y="47"/>
                    </a:lnTo>
                    <a:lnTo>
                      <a:pt x="107" y="49"/>
                    </a:lnTo>
                    <a:lnTo>
                      <a:pt x="105" y="49"/>
                    </a:lnTo>
                    <a:lnTo>
                      <a:pt x="102" y="51"/>
                    </a:lnTo>
                    <a:lnTo>
                      <a:pt x="101" y="51"/>
                    </a:lnTo>
                    <a:lnTo>
                      <a:pt x="101" y="52"/>
                    </a:lnTo>
                    <a:lnTo>
                      <a:pt x="102" y="54"/>
                    </a:lnTo>
                    <a:lnTo>
                      <a:pt x="99" y="55"/>
                    </a:lnTo>
                    <a:lnTo>
                      <a:pt x="101" y="55"/>
                    </a:lnTo>
                    <a:lnTo>
                      <a:pt x="101" y="57"/>
                    </a:lnTo>
                    <a:lnTo>
                      <a:pt x="99" y="57"/>
                    </a:lnTo>
                    <a:lnTo>
                      <a:pt x="97" y="58"/>
                    </a:lnTo>
                    <a:lnTo>
                      <a:pt x="95" y="58"/>
                    </a:lnTo>
                    <a:lnTo>
                      <a:pt x="97" y="58"/>
                    </a:lnTo>
                    <a:lnTo>
                      <a:pt x="95" y="60"/>
                    </a:lnTo>
                    <a:lnTo>
                      <a:pt x="97" y="60"/>
                    </a:lnTo>
                    <a:lnTo>
                      <a:pt x="97" y="62"/>
                    </a:lnTo>
                    <a:lnTo>
                      <a:pt x="95" y="62"/>
                    </a:lnTo>
                    <a:lnTo>
                      <a:pt x="93" y="63"/>
                    </a:lnTo>
                    <a:lnTo>
                      <a:pt x="90" y="63"/>
                    </a:lnTo>
                    <a:lnTo>
                      <a:pt x="89" y="63"/>
                    </a:lnTo>
                    <a:lnTo>
                      <a:pt x="89" y="62"/>
                    </a:lnTo>
                    <a:lnTo>
                      <a:pt x="86" y="63"/>
                    </a:lnTo>
                    <a:lnTo>
                      <a:pt x="85" y="63"/>
                    </a:lnTo>
                    <a:lnTo>
                      <a:pt x="85" y="62"/>
                    </a:lnTo>
                    <a:lnTo>
                      <a:pt x="74" y="58"/>
                    </a:lnTo>
                    <a:lnTo>
                      <a:pt x="74" y="57"/>
                    </a:lnTo>
                    <a:lnTo>
                      <a:pt x="79" y="57"/>
                    </a:lnTo>
                    <a:lnTo>
                      <a:pt x="83" y="57"/>
                    </a:lnTo>
                    <a:lnTo>
                      <a:pt x="86" y="57"/>
                    </a:lnTo>
                    <a:lnTo>
                      <a:pt x="86" y="55"/>
                    </a:lnTo>
                    <a:lnTo>
                      <a:pt x="85" y="55"/>
                    </a:lnTo>
                    <a:lnTo>
                      <a:pt x="82" y="55"/>
                    </a:lnTo>
                    <a:lnTo>
                      <a:pt x="79" y="55"/>
                    </a:lnTo>
                    <a:lnTo>
                      <a:pt x="78" y="55"/>
                    </a:lnTo>
                    <a:lnTo>
                      <a:pt x="77" y="55"/>
                    </a:lnTo>
                    <a:lnTo>
                      <a:pt x="74" y="55"/>
                    </a:lnTo>
                    <a:lnTo>
                      <a:pt x="70" y="55"/>
                    </a:lnTo>
                    <a:lnTo>
                      <a:pt x="69" y="55"/>
                    </a:lnTo>
                    <a:lnTo>
                      <a:pt x="69" y="54"/>
                    </a:lnTo>
                    <a:lnTo>
                      <a:pt x="66" y="54"/>
                    </a:lnTo>
                    <a:lnTo>
                      <a:pt x="65" y="54"/>
                    </a:lnTo>
                    <a:lnTo>
                      <a:pt x="57" y="52"/>
                    </a:lnTo>
                    <a:lnTo>
                      <a:pt x="54" y="51"/>
                    </a:lnTo>
                    <a:lnTo>
                      <a:pt x="53" y="49"/>
                    </a:lnTo>
                    <a:lnTo>
                      <a:pt x="50" y="49"/>
                    </a:lnTo>
                    <a:lnTo>
                      <a:pt x="51" y="47"/>
                    </a:lnTo>
                    <a:lnTo>
                      <a:pt x="50" y="46"/>
                    </a:lnTo>
                    <a:lnTo>
                      <a:pt x="54" y="46"/>
                    </a:lnTo>
                    <a:lnTo>
                      <a:pt x="58" y="46"/>
                    </a:lnTo>
                    <a:lnTo>
                      <a:pt x="59" y="47"/>
                    </a:lnTo>
                    <a:lnTo>
                      <a:pt x="61" y="47"/>
                    </a:lnTo>
                    <a:lnTo>
                      <a:pt x="62" y="46"/>
                    </a:lnTo>
                    <a:lnTo>
                      <a:pt x="65" y="46"/>
                    </a:lnTo>
                    <a:lnTo>
                      <a:pt x="67" y="46"/>
                    </a:lnTo>
                    <a:lnTo>
                      <a:pt x="71" y="46"/>
                    </a:lnTo>
                    <a:lnTo>
                      <a:pt x="79" y="47"/>
                    </a:lnTo>
                    <a:lnTo>
                      <a:pt x="81" y="46"/>
                    </a:lnTo>
                    <a:lnTo>
                      <a:pt x="78" y="46"/>
                    </a:lnTo>
                    <a:lnTo>
                      <a:pt x="66" y="44"/>
                    </a:lnTo>
                    <a:lnTo>
                      <a:pt x="63" y="44"/>
                    </a:lnTo>
                    <a:lnTo>
                      <a:pt x="65" y="44"/>
                    </a:lnTo>
                    <a:lnTo>
                      <a:pt x="74" y="43"/>
                    </a:lnTo>
                    <a:lnTo>
                      <a:pt x="77" y="43"/>
                    </a:lnTo>
                    <a:lnTo>
                      <a:pt x="78" y="43"/>
                    </a:lnTo>
                    <a:lnTo>
                      <a:pt x="81" y="43"/>
                    </a:lnTo>
                    <a:lnTo>
                      <a:pt x="82" y="41"/>
                    </a:lnTo>
                    <a:lnTo>
                      <a:pt x="85" y="41"/>
                    </a:lnTo>
                    <a:lnTo>
                      <a:pt x="87" y="41"/>
                    </a:lnTo>
                    <a:lnTo>
                      <a:pt x="89" y="41"/>
                    </a:lnTo>
                    <a:lnTo>
                      <a:pt x="93" y="41"/>
                    </a:lnTo>
                    <a:lnTo>
                      <a:pt x="94" y="41"/>
                    </a:lnTo>
                    <a:lnTo>
                      <a:pt x="93" y="40"/>
                    </a:lnTo>
                    <a:lnTo>
                      <a:pt x="94" y="40"/>
                    </a:lnTo>
                    <a:lnTo>
                      <a:pt x="93" y="40"/>
                    </a:lnTo>
                    <a:lnTo>
                      <a:pt x="90" y="40"/>
                    </a:lnTo>
                    <a:lnTo>
                      <a:pt x="86" y="41"/>
                    </a:lnTo>
                    <a:lnTo>
                      <a:pt x="85" y="41"/>
                    </a:lnTo>
                    <a:lnTo>
                      <a:pt x="77" y="41"/>
                    </a:lnTo>
                    <a:lnTo>
                      <a:pt x="75" y="41"/>
                    </a:lnTo>
                    <a:lnTo>
                      <a:pt x="73" y="41"/>
                    </a:lnTo>
                    <a:lnTo>
                      <a:pt x="71" y="41"/>
                    </a:lnTo>
                    <a:lnTo>
                      <a:pt x="69" y="41"/>
                    </a:lnTo>
                    <a:lnTo>
                      <a:pt x="65" y="41"/>
                    </a:lnTo>
                    <a:lnTo>
                      <a:pt x="63" y="41"/>
                    </a:lnTo>
                    <a:lnTo>
                      <a:pt x="62" y="43"/>
                    </a:lnTo>
                    <a:lnTo>
                      <a:pt x="61" y="43"/>
                    </a:lnTo>
                    <a:lnTo>
                      <a:pt x="61" y="41"/>
                    </a:lnTo>
                    <a:lnTo>
                      <a:pt x="59" y="41"/>
                    </a:lnTo>
                    <a:lnTo>
                      <a:pt x="59" y="43"/>
                    </a:lnTo>
                    <a:lnTo>
                      <a:pt x="57" y="43"/>
                    </a:lnTo>
                    <a:lnTo>
                      <a:pt x="55" y="43"/>
                    </a:lnTo>
                    <a:lnTo>
                      <a:pt x="54" y="41"/>
                    </a:lnTo>
                    <a:lnTo>
                      <a:pt x="51" y="43"/>
                    </a:lnTo>
                    <a:lnTo>
                      <a:pt x="49" y="43"/>
                    </a:lnTo>
                    <a:lnTo>
                      <a:pt x="46" y="43"/>
                    </a:lnTo>
                    <a:lnTo>
                      <a:pt x="47" y="41"/>
                    </a:lnTo>
                    <a:lnTo>
                      <a:pt x="45" y="40"/>
                    </a:lnTo>
                    <a:lnTo>
                      <a:pt x="45" y="38"/>
                    </a:lnTo>
                    <a:lnTo>
                      <a:pt x="46" y="36"/>
                    </a:lnTo>
                    <a:lnTo>
                      <a:pt x="49" y="36"/>
                    </a:lnTo>
                    <a:lnTo>
                      <a:pt x="50" y="38"/>
                    </a:lnTo>
                    <a:lnTo>
                      <a:pt x="51" y="38"/>
                    </a:lnTo>
                    <a:lnTo>
                      <a:pt x="53" y="38"/>
                    </a:lnTo>
                    <a:lnTo>
                      <a:pt x="54" y="38"/>
                    </a:lnTo>
                    <a:lnTo>
                      <a:pt x="53" y="36"/>
                    </a:lnTo>
                    <a:lnTo>
                      <a:pt x="62" y="36"/>
                    </a:lnTo>
                    <a:lnTo>
                      <a:pt x="63" y="36"/>
                    </a:lnTo>
                    <a:lnTo>
                      <a:pt x="66" y="36"/>
                    </a:lnTo>
                    <a:lnTo>
                      <a:pt x="66" y="35"/>
                    </a:lnTo>
                    <a:lnTo>
                      <a:pt x="67" y="35"/>
                    </a:lnTo>
                    <a:lnTo>
                      <a:pt x="70" y="35"/>
                    </a:lnTo>
                    <a:lnTo>
                      <a:pt x="70" y="33"/>
                    </a:lnTo>
                    <a:lnTo>
                      <a:pt x="73" y="33"/>
                    </a:lnTo>
                    <a:lnTo>
                      <a:pt x="74" y="33"/>
                    </a:lnTo>
                    <a:lnTo>
                      <a:pt x="75" y="33"/>
                    </a:lnTo>
                    <a:lnTo>
                      <a:pt x="74" y="32"/>
                    </a:lnTo>
                    <a:lnTo>
                      <a:pt x="78" y="32"/>
                    </a:lnTo>
                    <a:lnTo>
                      <a:pt x="85" y="32"/>
                    </a:lnTo>
                    <a:lnTo>
                      <a:pt x="86" y="32"/>
                    </a:lnTo>
                    <a:lnTo>
                      <a:pt x="91" y="32"/>
                    </a:lnTo>
                    <a:lnTo>
                      <a:pt x="93" y="32"/>
                    </a:lnTo>
                    <a:lnTo>
                      <a:pt x="95" y="32"/>
                    </a:lnTo>
                    <a:lnTo>
                      <a:pt x="97" y="30"/>
                    </a:lnTo>
                    <a:lnTo>
                      <a:pt x="99" y="30"/>
                    </a:lnTo>
                    <a:lnTo>
                      <a:pt x="101" y="30"/>
                    </a:lnTo>
                    <a:lnTo>
                      <a:pt x="99" y="30"/>
                    </a:lnTo>
                    <a:lnTo>
                      <a:pt x="94" y="30"/>
                    </a:lnTo>
                    <a:lnTo>
                      <a:pt x="91" y="30"/>
                    </a:lnTo>
                    <a:lnTo>
                      <a:pt x="89" y="30"/>
                    </a:lnTo>
                    <a:lnTo>
                      <a:pt x="86" y="30"/>
                    </a:lnTo>
                    <a:lnTo>
                      <a:pt x="86" y="29"/>
                    </a:lnTo>
                    <a:lnTo>
                      <a:pt x="87" y="29"/>
                    </a:lnTo>
                    <a:lnTo>
                      <a:pt x="87" y="27"/>
                    </a:lnTo>
                    <a:lnTo>
                      <a:pt x="90" y="27"/>
                    </a:lnTo>
                    <a:lnTo>
                      <a:pt x="93" y="25"/>
                    </a:lnTo>
                    <a:lnTo>
                      <a:pt x="90" y="25"/>
                    </a:lnTo>
                    <a:lnTo>
                      <a:pt x="89" y="25"/>
                    </a:lnTo>
                    <a:lnTo>
                      <a:pt x="86" y="25"/>
                    </a:lnTo>
                    <a:lnTo>
                      <a:pt x="86" y="27"/>
                    </a:lnTo>
                    <a:lnTo>
                      <a:pt x="85" y="29"/>
                    </a:lnTo>
                    <a:lnTo>
                      <a:pt x="82" y="29"/>
                    </a:lnTo>
                    <a:lnTo>
                      <a:pt x="81" y="29"/>
                    </a:lnTo>
                    <a:lnTo>
                      <a:pt x="74" y="30"/>
                    </a:lnTo>
                    <a:lnTo>
                      <a:pt x="73" y="29"/>
                    </a:lnTo>
                    <a:lnTo>
                      <a:pt x="70" y="29"/>
                    </a:lnTo>
                    <a:lnTo>
                      <a:pt x="70" y="27"/>
                    </a:lnTo>
                    <a:lnTo>
                      <a:pt x="73" y="25"/>
                    </a:lnTo>
                    <a:lnTo>
                      <a:pt x="73" y="24"/>
                    </a:lnTo>
                    <a:lnTo>
                      <a:pt x="71" y="22"/>
                    </a:lnTo>
                    <a:lnTo>
                      <a:pt x="69" y="24"/>
                    </a:lnTo>
                    <a:lnTo>
                      <a:pt x="69" y="25"/>
                    </a:lnTo>
                    <a:lnTo>
                      <a:pt x="66" y="27"/>
                    </a:lnTo>
                    <a:lnTo>
                      <a:pt x="65" y="27"/>
                    </a:lnTo>
                    <a:lnTo>
                      <a:pt x="63" y="27"/>
                    </a:lnTo>
                    <a:lnTo>
                      <a:pt x="63" y="25"/>
                    </a:lnTo>
                    <a:lnTo>
                      <a:pt x="62" y="25"/>
                    </a:lnTo>
                    <a:lnTo>
                      <a:pt x="59" y="25"/>
                    </a:lnTo>
                    <a:lnTo>
                      <a:pt x="58" y="25"/>
                    </a:lnTo>
                    <a:lnTo>
                      <a:pt x="58" y="27"/>
                    </a:lnTo>
                    <a:lnTo>
                      <a:pt x="58" y="29"/>
                    </a:lnTo>
                    <a:lnTo>
                      <a:pt x="57" y="30"/>
                    </a:lnTo>
                    <a:lnTo>
                      <a:pt x="58" y="30"/>
                    </a:lnTo>
                    <a:lnTo>
                      <a:pt x="59" y="30"/>
                    </a:lnTo>
                    <a:lnTo>
                      <a:pt x="61" y="32"/>
                    </a:lnTo>
                    <a:lnTo>
                      <a:pt x="59" y="32"/>
                    </a:lnTo>
                    <a:lnTo>
                      <a:pt x="57" y="30"/>
                    </a:lnTo>
                    <a:lnTo>
                      <a:pt x="54" y="32"/>
                    </a:lnTo>
                    <a:lnTo>
                      <a:pt x="53" y="32"/>
                    </a:lnTo>
                    <a:lnTo>
                      <a:pt x="53" y="33"/>
                    </a:lnTo>
                    <a:lnTo>
                      <a:pt x="49" y="33"/>
                    </a:lnTo>
                    <a:lnTo>
                      <a:pt x="47" y="35"/>
                    </a:lnTo>
                    <a:lnTo>
                      <a:pt x="43" y="33"/>
                    </a:lnTo>
                    <a:lnTo>
                      <a:pt x="43" y="35"/>
                    </a:lnTo>
                    <a:lnTo>
                      <a:pt x="42" y="33"/>
                    </a:lnTo>
                    <a:lnTo>
                      <a:pt x="41" y="35"/>
                    </a:lnTo>
                    <a:lnTo>
                      <a:pt x="37" y="33"/>
                    </a:lnTo>
                    <a:lnTo>
                      <a:pt x="35" y="33"/>
                    </a:lnTo>
                    <a:lnTo>
                      <a:pt x="34" y="33"/>
                    </a:lnTo>
                    <a:lnTo>
                      <a:pt x="35" y="32"/>
                    </a:lnTo>
                    <a:lnTo>
                      <a:pt x="33" y="32"/>
                    </a:lnTo>
                    <a:lnTo>
                      <a:pt x="30" y="32"/>
                    </a:lnTo>
                    <a:lnTo>
                      <a:pt x="29" y="30"/>
                    </a:lnTo>
                    <a:lnTo>
                      <a:pt x="26" y="30"/>
                    </a:lnTo>
                    <a:lnTo>
                      <a:pt x="27" y="29"/>
                    </a:lnTo>
                    <a:lnTo>
                      <a:pt x="34" y="29"/>
                    </a:lnTo>
                    <a:lnTo>
                      <a:pt x="37" y="29"/>
                    </a:lnTo>
                    <a:lnTo>
                      <a:pt x="38" y="27"/>
                    </a:lnTo>
                    <a:lnTo>
                      <a:pt x="35" y="29"/>
                    </a:lnTo>
                    <a:lnTo>
                      <a:pt x="30" y="29"/>
                    </a:lnTo>
                    <a:lnTo>
                      <a:pt x="21" y="27"/>
                    </a:lnTo>
                    <a:lnTo>
                      <a:pt x="19" y="27"/>
                    </a:lnTo>
                    <a:lnTo>
                      <a:pt x="18" y="25"/>
                    </a:lnTo>
                    <a:lnTo>
                      <a:pt x="15" y="25"/>
                    </a:lnTo>
                    <a:lnTo>
                      <a:pt x="17" y="24"/>
                    </a:lnTo>
                    <a:lnTo>
                      <a:pt x="18" y="24"/>
                    </a:lnTo>
                    <a:lnTo>
                      <a:pt x="19" y="22"/>
                    </a:lnTo>
                    <a:lnTo>
                      <a:pt x="17" y="22"/>
                    </a:lnTo>
                    <a:lnTo>
                      <a:pt x="11" y="21"/>
                    </a:lnTo>
                    <a:lnTo>
                      <a:pt x="10" y="21"/>
                    </a:lnTo>
                    <a:lnTo>
                      <a:pt x="13" y="21"/>
                    </a:lnTo>
                    <a:lnTo>
                      <a:pt x="15" y="21"/>
                    </a:lnTo>
                    <a:lnTo>
                      <a:pt x="26" y="22"/>
                    </a:lnTo>
                    <a:lnTo>
                      <a:pt x="26" y="21"/>
                    </a:lnTo>
                    <a:lnTo>
                      <a:pt x="25" y="21"/>
                    </a:lnTo>
                    <a:lnTo>
                      <a:pt x="22" y="21"/>
                    </a:lnTo>
                    <a:lnTo>
                      <a:pt x="19" y="21"/>
                    </a:lnTo>
                    <a:lnTo>
                      <a:pt x="19" y="19"/>
                    </a:lnTo>
                    <a:lnTo>
                      <a:pt x="15" y="19"/>
                    </a:lnTo>
                    <a:lnTo>
                      <a:pt x="18" y="18"/>
                    </a:lnTo>
                    <a:lnTo>
                      <a:pt x="17" y="18"/>
                    </a:lnTo>
                    <a:lnTo>
                      <a:pt x="18" y="16"/>
                    </a:lnTo>
                    <a:lnTo>
                      <a:pt x="19" y="16"/>
                    </a:lnTo>
                    <a:lnTo>
                      <a:pt x="21" y="14"/>
                    </a:lnTo>
                    <a:lnTo>
                      <a:pt x="18" y="14"/>
                    </a:lnTo>
                    <a:lnTo>
                      <a:pt x="17" y="16"/>
                    </a:lnTo>
                    <a:lnTo>
                      <a:pt x="15" y="16"/>
                    </a:lnTo>
                    <a:lnTo>
                      <a:pt x="10" y="14"/>
                    </a:lnTo>
                    <a:lnTo>
                      <a:pt x="14" y="16"/>
                    </a:lnTo>
                    <a:lnTo>
                      <a:pt x="11" y="18"/>
                    </a:lnTo>
                    <a:lnTo>
                      <a:pt x="9" y="18"/>
                    </a:lnTo>
                    <a:lnTo>
                      <a:pt x="7" y="18"/>
                    </a:lnTo>
                    <a:lnTo>
                      <a:pt x="6" y="16"/>
                    </a:lnTo>
                    <a:lnTo>
                      <a:pt x="5" y="14"/>
                    </a:lnTo>
                    <a:lnTo>
                      <a:pt x="5" y="16"/>
                    </a:lnTo>
                    <a:lnTo>
                      <a:pt x="5" y="14"/>
                    </a:lnTo>
                    <a:lnTo>
                      <a:pt x="4" y="14"/>
                    </a:lnTo>
                    <a:lnTo>
                      <a:pt x="2" y="14"/>
                    </a:lnTo>
                    <a:lnTo>
                      <a:pt x="2" y="13"/>
                    </a:lnTo>
                    <a:lnTo>
                      <a:pt x="2" y="11"/>
                    </a:lnTo>
                    <a:lnTo>
                      <a:pt x="1" y="11"/>
                    </a:lnTo>
                    <a:lnTo>
                      <a:pt x="0" y="11"/>
                    </a:lnTo>
                    <a:lnTo>
                      <a:pt x="2" y="10"/>
                    </a:lnTo>
                    <a:lnTo>
                      <a:pt x="5" y="11"/>
                    </a:lnTo>
                    <a:lnTo>
                      <a:pt x="5" y="10"/>
                    </a:lnTo>
                    <a:lnTo>
                      <a:pt x="2" y="8"/>
                    </a:lnTo>
                    <a:lnTo>
                      <a:pt x="4" y="8"/>
                    </a:lnTo>
                    <a:lnTo>
                      <a:pt x="6" y="8"/>
                    </a:lnTo>
                    <a:lnTo>
                      <a:pt x="9" y="8"/>
                    </a:lnTo>
                    <a:lnTo>
                      <a:pt x="10" y="8"/>
                    </a:lnTo>
                    <a:lnTo>
                      <a:pt x="7" y="7"/>
                    </a:lnTo>
                    <a:lnTo>
                      <a:pt x="11" y="7"/>
                    </a:lnTo>
                    <a:lnTo>
                      <a:pt x="13" y="7"/>
                    </a:lnTo>
                    <a:lnTo>
                      <a:pt x="11" y="5"/>
                    </a:lnTo>
                    <a:lnTo>
                      <a:pt x="14" y="5"/>
                    </a:lnTo>
                    <a:lnTo>
                      <a:pt x="21" y="8"/>
                    </a:lnTo>
                    <a:lnTo>
                      <a:pt x="22" y="8"/>
                    </a:lnTo>
                    <a:lnTo>
                      <a:pt x="23" y="8"/>
                    </a:lnTo>
                    <a:lnTo>
                      <a:pt x="22" y="5"/>
                    </a:lnTo>
                    <a:lnTo>
                      <a:pt x="25" y="5"/>
                    </a:lnTo>
                    <a:lnTo>
                      <a:pt x="25" y="7"/>
                    </a:lnTo>
                    <a:lnTo>
                      <a:pt x="27" y="7"/>
                    </a:lnTo>
                    <a:lnTo>
                      <a:pt x="34" y="7"/>
                    </a:lnTo>
                    <a:lnTo>
                      <a:pt x="39" y="5"/>
                    </a:lnTo>
                    <a:lnTo>
                      <a:pt x="43" y="5"/>
                    </a:lnTo>
                    <a:lnTo>
                      <a:pt x="46" y="5"/>
                    </a:lnTo>
                    <a:lnTo>
                      <a:pt x="49" y="7"/>
                    </a:lnTo>
                    <a:lnTo>
                      <a:pt x="47" y="7"/>
                    </a:lnTo>
                    <a:lnTo>
                      <a:pt x="46" y="8"/>
                    </a:lnTo>
                    <a:lnTo>
                      <a:pt x="42" y="8"/>
                    </a:lnTo>
                    <a:lnTo>
                      <a:pt x="41" y="8"/>
                    </a:lnTo>
                    <a:lnTo>
                      <a:pt x="39" y="8"/>
                    </a:lnTo>
                    <a:lnTo>
                      <a:pt x="35" y="8"/>
                    </a:lnTo>
                    <a:lnTo>
                      <a:pt x="34" y="8"/>
                    </a:lnTo>
                    <a:lnTo>
                      <a:pt x="31" y="10"/>
                    </a:lnTo>
                    <a:lnTo>
                      <a:pt x="26" y="10"/>
                    </a:lnTo>
                    <a:lnTo>
                      <a:pt x="29" y="11"/>
                    </a:lnTo>
                    <a:lnTo>
                      <a:pt x="37" y="10"/>
                    </a:lnTo>
                    <a:lnTo>
                      <a:pt x="42" y="10"/>
                    </a:lnTo>
                    <a:lnTo>
                      <a:pt x="41" y="11"/>
                    </a:lnTo>
                    <a:lnTo>
                      <a:pt x="38" y="11"/>
                    </a:lnTo>
                    <a:lnTo>
                      <a:pt x="39" y="11"/>
                    </a:lnTo>
                    <a:lnTo>
                      <a:pt x="38" y="13"/>
                    </a:lnTo>
                    <a:lnTo>
                      <a:pt x="39" y="13"/>
                    </a:lnTo>
                    <a:lnTo>
                      <a:pt x="42" y="13"/>
                    </a:lnTo>
                    <a:lnTo>
                      <a:pt x="42" y="11"/>
                    </a:lnTo>
                    <a:lnTo>
                      <a:pt x="45" y="13"/>
                    </a:lnTo>
                    <a:lnTo>
                      <a:pt x="46" y="14"/>
                    </a:lnTo>
                    <a:lnTo>
                      <a:pt x="49" y="14"/>
                    </a:lnTo>
                    <a:lnTo>
                      <a:pt x="51" y="16"/>
                    </a:lnTo>
                    <a:lnTo>
                      <a:pt x="54" y="16"/>
                    </a:lnTo>
                    <a:lnTo>
                      <a:pt x="51" y="16"/>
                    </a:lnTo>
                    <a:lnTo>
                      <a:pt x="50" y="14"/>
                    </a:lnTo>
                    <a:lnTo>
                      <a:pt x="49" y="11"/>
                    </a:lnTo>
                    <a:lnTo>
                      <a:pt x="47" y="10"/>
                    </a:lnTo>
                    <a:lnTo>
                      <a:pt x="49" y="10"/>
                    </a:lnTo>
                    <a:lnTo>
                      <a:pt x="51" y="8"/>
                    </a:lnTo>
                    <a:lnTo>
                      <a:pt x="54" y="8"/>
                    </a:lnTo>
                    <a:lnTo>
                      <a:pt x="54" y="7"/>
                    </a:lnTo>
                    <a:lnTo>
                      <a:pt x="57" y="7"/>
                    </a:lnTo>
                    <a:lnTo>
                      <a:pt x="61" y="7"/>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66" name="Freeform 445"/>
              <p:cNvSpPr>
                <a:spLocks/>
              </p:cNvSpPr>
              <p:nvPr/>
            </p:nvSpPr>
            <p:spPr bwMode="auto">
              <a:xfrm>
                <a:off x="4300682" y="2087336"/>
                <a:ext cx="16677" cy="5443"/>
              </a:xfrm>
              <a:custGeom>
                <a:avLst/>
                <a:gdLst/>
                <a:ahLst/>
                <a:cxnLst>
                  <a:cxn ang="0">
                    <a:pos x="0" y="3"/>
                  </a:cxn>
                  <a:cxn ang="0">
                    <a:pos x="2" y="3"/>
                  </a:cxn>
                  <a:cxn ang="0">
                    <a:pos x="4" y="1"/>
                  </a:cxn>
                  <a:cxn ang="0">
                    <a:pos x="7" y="1"/>
                  </a:cxn>
                  <a:cxn ang="0">
                    <a:pos x="7" y="0"/>
                  </a:cxn>
                  <a:cxn ang="0">
                    <a:pos x="10" y="0"/>
                  </a:cxn>
                  <a:cxn ang="0">
                    <a:pos x="14" y="0"/>
                  </a:cxn>
                </a:cxnLst>
                <a:rect l="0" t="0" r="r" b="b"/>
                <a:pathLst>
                  <a:path w="14" h="3">
                    <a:moveTo>
                      <a:pt x="0" y="3"/>
                    </a:moveTo>
                    <a:lnTo>
                      <a:pt x="2" y="3"/>
                    </a:lnTo>
                    <a:lnTo>
                      <a:pt x="4" y="1"/>
                    </a:lnTo>
                    <a:lnTo>
                      <a:pt x="7" y="1"/>
                    </a:lnTo>
                    <a:lnTo>
                      <a:pt x="7" y="0"/>
                    </a:lnTo>
                    <a:lnTo>
                      <a:pt x="10" y="0"/>
                    </a:lnTo>
                    <a:lnTo>
                      <a:pt x="14"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67" name="Freeform 446"/>
              <p:cNvSpPr>
                <a:spLocks/>
              </p:cNvSpPr>
              <p:nvPr/>
            </p:nvSpPr>
            <p:spPr bwMode="auto">
              <a:xfrm>
                <a:off x="4237824" y="2106386"/>
                <a:ext cx="32070" cy="14967"/>
              </a:xfrm>
              <a:custGeom>
                <a:avLst/>
                <a:gdLst/>
                <a:ahLst/>
                <a:cxnLst>
                  <a:cxn ang="0">
                    <a:pos x="1" y="0"/>
                  </a:cxn>
                  <a:cxn ang="0">
                    <a:pos x="4" y="0"/>
                  </a:cxn>
                  <a:cxn ang="0">
                    <a:pos x="5" y="0"/>
                  </a:cxn>
                  <a:cxn ang="0">
                    <a:pos x="7" y="2"/>
                  </a:cxn>
                  <a:cxn ang="0">
                    <a:pos x="10" y="2"/>
                  </a:cxn>
                  <a:cxn ang="0">
                    <a:pos x="12" y="5"/>
                  </a:cxn>
                  <a:cxn ang="0">
                    <a:pos x="13" y="5"/>
                  </a:cxn>
                  <a:cxn ang="0">
                    <a:pos x="12" y="7"/>
                  </a:cxn>
                  <a:cxn ang="0">
                    <a:pos x="14" y="7"/>
                  </a:cxn>
                  <a:cxn ang="0">
                    <a:pos x="18" y="8"/>
                  </a:cxn>
                  <a:cxn ang="0">
                    <a:pos x="21" y="8"/>
                  </a:cxn>
                  <a:cxn ang="0">
                    <a:pos x="21" y="10"/>
                  </a:cxn>
                  <a:cxn ang="0">
                    <a:pos x="22" y="10"/>
                  </a:cxn>
                  <a:cxn ang="0">
                    <a:pos x="24" y="11"/>
                  </a:cxn>
                  <a:cxn ang="0">
                    <a:pos x="25" y="11"/>
                  </a:cxn>
                  <a:cxn ang="0">
                    <a:pos x="21" y="11"/>
                  </a:cxn>
                  <a:cxn ang="0">
                    <a:pos x="20" y="10"/>
                  </a:cxn>
                  <a:cxn ang="0">
                    <a:pos x="17" y="10"/>
                  </a:cxn>
                  <a:cxn ang="0">
                    <a:pos x="13" y="8"/>
                  </a:cxn>
                  <a:cxn ang="0">
                    <a:pos x="12" y="8"/>
                  </a:cxn>
                  <a:cxn ang="0">
                    <a:pos x="8" y="7"/>
                  </a:cxn>
                  <a:cxn ang="0">
                    <a:pos x="7" y="7"/>
                  </a:cxn>
                  <a:cxn ang="0">
                    <a:pos x="5" y="5"/>
                  </a:cxn>
                  <a:cxn ang="0">
                    <a:pos x="3" y="2"/>
                  </a:cxn>
                  <a:cxn ang="0">
                    <a:pos x="1" y="2"/>
                  </a:cxn>
                  <a:cxn ang="0">
                    <a:pos x="0" y="2"/>
                  </a:cxn>
                  <a:cxn ang="0">
                    <a:pos x="1" y="0"/>
                  </a:cxn>
                </a:cxnLst>
                <a:rect l="0" t="0" r="r" b="b"/>
                <a:pathLst>
                  <a:path w="25" h="11">
                    <a:moveTo>
                      <a:pt x="1" y="0"/>
                    </a:moveTo>
                    <a:lnTo>
                      <a:pt x="4" y="0"/>
                    </a:lnTo>
                    <a:lnTo>
                      <a:pt x="5" y="0"/>
                    </a:lnTo>
                    <a:lnTo>
                      <a:pt x="7" y="2"/>
                    </a:lnTo>
                    <a:lnTo>
                      <a:pt x="10" y="2"/>
                    </a:lnTo>
                    <a:lnTo>
                      <a:pt x="12" y="5"/>
                    </a:lnTo>
                    <a:lnTo>
                      <a:pt x="13" y="5"/>
                    </a:lnTo>
                    <a:lnTo>
                      <a:pt x="12" y="7"/>
                    </a:lnTo>
                    <a:lnTo>
                      <a:pt x="14" y="7"/>
                    </a:lnTo>
                    <a:lnTo>
                      <a:pt x="18" y="8"/>
                    </a:lnTo>
                    <a:lnTo>
                      <a:pt x="21" y="8"/>
                    </a:lnTo>
                    <a:lnTo>
                      <a:pt x="21" y="10"/>
                    </a:lnTo>
                    <a:lnTo>
                      <a:pt x="22" y="10"/>
                    </a:lnTo>
                    <a:lnTo>
                      <a:pt x="24" y="11"/>
                    </a:lnTo>
                    <a:lnTo>
                      <a:pt x="25" y="11"/>
                    </a:lnTo>
                    <a:lnTo>
                      <a:pt x="21" y="11"/>
                    </a:lnTo>
                    <a:lnTo>
                      <a:pt x="20" y="10"/>
                    </a:lnTo>
                    <a:lnTo>
                      <a:pt x="17" y="10"/>
                    </a:lnTo>
                    <a:lnTo>
                      <a:pt x="13" y="8"/>
                    </a:lnTo>
                    <a:lnTo>
                      <a:pt x="12" y="8"/>
                    </a:lnTo>
                    <a:lnTo>
                      <a:pt x="8" y="7"/>
                    </a:lnTo>
                    <a:lnTo>
                      <a:pt x="7" y="7"/>
                    </a:lnTo>
                    <a:lnTo>
                      <a:pt x="5" y="5"/>
                    </a:lnTo>
                    <a:lnTo>
                      <a:pt x="3" y="2"/>
                    </a:lnTo>
                    <a:lnTo>
                      <a:pt x="1" y="2"/>
                    </a:lnTo>
                    <a:lnTo>
                      <a:pt x="0" y="2"/>
                    </a:lnTo>
                    <a:lnTo>
                      <a:pt x="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68" name="Freeform 447"/>
              <p:cNvSpPr>
                <a:spLocks/>
              </p:cNvSpPr>
              <p:nvPr/>
            </p:nvSpPr>
            <p:spPr bwMode="auto">
              <a:xfrm>
                <a:off x="4237824" y="2106386"/>
                <a:ext cx="32070" cy="14967"/>
              </a:xfrm>
              <a:custGeom>
                <a:avLst/>
                <a:gdLst/>
                <a:ahLst/>
                <a:cxnLst>
                  <a:cxn ang="0">
                    <a:pos x="1" y="0"/>
                  </a:cxn>
                  <a:cxn ang="0">
                    <a:pos x="4" y="0"/>
                  </a:cxn>
                  <a:cxn ang="0">
                    <a:pos x="5" y="0"/>
                  </a:cxn>
                  <a:cxn ang="0">
                    <a:pos x="7" y="2"/>
                  </a:cxn>
                  <a:cxn ang="0">
                    <a:pos x="10" y="2"/>
                  </a:cxn>
                  <a:cxn ang="0">
                    <a:pos x="12" y="5"/>
                  </a:cxn>
                  <a:cxn ang="0">
                    <a:pos x="13" y="5"/>
                  </a:cxn>
                  <a:cxn ang="0">
                    <a:pos x="12" y="7"/>
                  </a:cxn>
                  <a:cxn ang="0">
                    <a:pos x="14" y="7"/>
                  </a:cxn>
                  <a:cxn ang="0">
                    <a:pos x="18" y="8"/>
                  </a:cxn>
                  <a:cxn ang="0">
                    <a:pos x="21" y="8"/>
                  </a:cxn>
                  <a:cxn ang="0">
                    <a:pos x="21" y="10"/>
                  </a:cxn>
                  <a:cxn ang="0">
                    <a:pos x="22" y="10"/>
                  </a:cxn>
                  <a:cxn ang="0">
                    <a:pos x="24" y="11"/>
                  </a:cxn>
                  <a:cxn ang="0">
                    <a:pos x="25" y="11"/>
                  </a:cxn>
                  <a:cxn ang="0">
                    <a:pos x="21" y="11"/>
                  </a:cxn>
                  <a:cxn ang="0">
                    <a:pos x="20" y="10"/>
                  </a:cxn>
                  <a:cxn ang="0">
                    <a:pos x="17" y="10"/>
                  </a:cxn>
                  <a:cxn ang="0">
                    <a:pos x="13" y="8"/>
                  </a:cxn>
                  <a:cxn ang="0">
                    <a:pos x="12" y="8"/>
                  </a:cxn>
                  <a:cxn ang="0">
                    <a:pos x="8" y="7"/>
                  </a:cxn>
                  <a:cxn ang="0">
                    <a:pos x="7" y="7"/>
                  </a:cxn>
                  <a:cxn ang="0">
                    <a:pos x="5" y="5"/>
                  </a:cxn>
                  <a:cxn ang="0">
                    <a:pos x="3" y="2"/>
                  </a:cxn>
                  <a:cxn ang="0">
                    <a:pos x="1" y="2"/>
                  </a:cxn>
                  <a:cxn ang="0">
                    <a:pos x="0" y="2"/>
                  </a:cxn>
                  <a:cxn ang="0">
                    <a:pos x="1" y="0"/>
                  </a:cxn>
                </a:cxnLst>
                <a:rect l="0" t="0" r="r" b="b"/>
                <a:pathLst>
                  <a:path w="25" h="11">
                    <a:moveTo>
                      <a:pt x="1" y="0"/>
                    </a:moveTo>
                    <a:lnTo>
                      <a:pt x="4" y="0"/>
                    </a:lnTo>
                    <a:lnTo>
                      <a:pt x="5" y="0"/>
                    </a:lnTo>
                    <a:lnTo>
                      <a:pt x="7" y="2"/>
                    </a:lnTo>
                    <a:lnTo>
                      <a:pt x="10" y="2"/>
                    </a:lnTo>
                    <a:lnTo>
                      <a:pt x="12" y="5"/>
                    </a:lnTo>
                    <a:lnTo>
                      <a:pt x="13" y="5"/>
                    </a:lnTo>
                    <a:lnTo>
                      <a:pt x="12" y="7"/>
                    </a:lnTo>
                    <a:lnTo>
                      <a:pt x="14" y="7"/>
                    </a:lnTo>
                    <a:lnTo>
                      <a:pt x="18" y="8"/>
                    </a:lnTo>
                    <a:lnTo>
                      <a:pt x="21" y="8"/>
                    </a:lnTo>
                    <a:lnTo>
                      <a:pt x="21" y="10"/>
                    </a:lnTo>
                    <a:lnTo>
                      <a:pt x="22" y="10"/>
                    </a:lnTo>
                    <a:lnTo>
                      <a:pt x="24" y="11"/>
                    </a:lnTo>
                    <a:lnTo>
                      <a:pt x="25" y="11"/>
                    </a:lnTo>
                    <a:lnTo>
                      <a:pt x="21" y="11"/>
                    </a:lnTo>
                    <a:lnTo>
                      <a:pt x="20" y="10"/>
                    </a:lnTo>
                    <a:lnTo>
                      <a:pt x="17" y="10"/>
                    </a:lnTo>
                    <a:lnTo>
                      <a:pt x="13" y="8"/>
                    </a:lnTo>
                    <a:lnTo>
                      <a:pt x="12" y="8"/>
                    </a:lnTo>
                    <a:lnTo>
                      <a:pt x="8" y="7"/>
                    </a:lnTo>
                    <a:lnTo>
                      <a:pt x="7" y="7"/>
                    </a:lnTo>
                    <a:lnTo>
                      <a:pt x="5" y="5"/>
                    </a:lnTo>
                    <a:lnTo>
                      <a:pt x="3" y="2"/>
                    </a:lnTo>
                    <a:lnTo>
                      <a:pt x="1" y="2"/>
                    </a:lnTo>
                    <a:lnTo>
                      <a:pt x="0" y="2"/>
                    </a:lnTo>
                    <a:lnTo>
                      <a:pt x="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69" name="Freeform 448"/>
              <p:cNvSpPr>
                <a:spLocks/>
              </p:cNvSpPr>
              <p:nvPr/>
            </p:nvSpPr>
            <p:spPr bwMode="auto">
              <a:xfrm>
                <a:off x="4421268" y="2113189"/>
                <a:ext cx="43616" cy="10886"/>
              </a:xfrm>
              <a:custGeom>
                <a:avLst/>
                <a:gdLst/>
                <a:ahLst/>
                <a:cxnLst>
                  <a:cxn ang="0">
                    <a:pos x="19" y="0"/>
                  </a:cxn>
                  <a:cxn ang="0">
                    <a:pos x="17" y="0"/>
                  </a:cxn>
                  <a:cxn ang="0">
                    <a:pos x="19" y="0"/>
                  </a:cxn>
                  <a:cxn ang="0">
                    <a:pos x="29" y="0"/>
                  </a:cxn>
                  <a:cxn ang="0">
                    <a:pos x="31" y="2"/>
                  </a:cxn>
                  <a:cxn ang="0">
                    <a:pos x="35" y="2"/>
                  </a:cxn>
                  <a:cxn ang="0">
                    <a:pos x="31" y="3"/>
                  </a:cxn>
                  <a:cxn ang="0">
                    <a:pos x="29" y="5"/>
                  </a:cxn>
                  <a:cxn ang="0">
                    <a:pos x="29" y="6"/>
                  </a:cxn>
                  <a:cxn ang="0">
                    <a:pos x="23" y="6"/>
                  </a:cxn>
                  <a:cxn ang="0">
                    <a:pos x="19" y="6"/>
                  </a:cxn>
                  <a:cxn ang="0">
                    <a:pos x="15" y="6"/>
                  </a:cxn>
                  <a:cxn ang="0">
                    <a:pos x="15" y="8"/>
                  </a:cxn>
                  <a:cxn ang="0">
                    <a:pos x="11" y="6"/>
                  </a:cxn>
                  <a:cxn ang="0">
                    <a:pos x="9" y="6"/>
                  </a:cxn>
                  <a:cxn ang="0">
                    <a:pos x="7" y="5"/>
                  </a:cxn>
                  <a:cxn ang="0">
                    <a:pos x="7" y="3"/>
                  </a:cxn>
                  <a:cxn ang="0">
                    <a:pos x="4" y="3"/>
                  </a:cxn>
                  <a:cxn ang="0">
                    <a:pos x="0" y="2"/>
                  </a:cxn>
                  <a:cxn ang="0">
                    <a:pos x="8" y="2"/>
                  </a:cxn>
                  <a:cxn ang="0">
                    <a:pos x="9" y="2"/>
                  </a:cxn>
                  <a:cxn ang="0">
                    <a:pos x="11" y="2"/>
                  </a:cxn>
                  <a:cxn ang="0">
                    <a:pos x="12" y="2"/>
                  </a:cxn>
                  <a:cxn ang="0">
                    <a:pos x="15" y="0"/>
                  </a:cxn>
                  <a:cxn ang="0">
                    <a:pos x="19" y="0"/>
                  </a:cxn>
                </a:cxnLst>
                <a:rect l="0" t="0" r="r" b="b"/>
                <a:pathLst>
                  <a:path w="35" h="8">
                    <a:moveTo>
                      <a:pt x="19" y="0"/>
                    </a:moveTo>
                    <a:lnTo>
                      <a:pt x="17" y="0"/>
                    </a:lnTo>
                    <a:lnTo>
                      <a:pt x="19" y="0"/>
                    </a:lnTo>
                    <a:lnTo>
                      <a:pt x="29" y="0"/>
                    </a:lnTo>
                    <a:lnTo>
                      <a:pt x="31" y="2"/>
                    </a:lnTo>
                    <a:lnTo>
                      <a:pt x="35" y="2"/>
                    </a:lnTo>
                    <a:lnTo>
                      <a:pt x="31" y="3"/>
                    </a:lnTo>
                    <a:lnTo>
                      <a:pt x="29" y="5"/>
                    </a:lnTo>
                    <a:lnTo>
                      <a:pt x="29" y="6"/>
                    </a:lnTo>
                    <a:lnTo>
                      <a:pt x="23" y="6"/>
                    </a:lnTo>
                    <a:lnTo>
                      <a:pt x="19" y="6"/>
                    </a:lnTo>
                    <a:lnTo>
                      <a:pt x="15" y="6"/>
                    </a:lnTo>
                    <a:lnTo>
                      <a:pt x="15" y="8"/>
                    </a:lnTo>
                    <a:lnTo>
                      <a:pt x="11" y="6"/>
                    </a:lnTo>
                    <a:lnTo>
                      <a:pt x="9" y="6"/>
                    </a:lnTo>
                    <a:lnTo>
                      <a:pt x="7" y="5"/>
                    </a:lnTo>
                    <a:lnTo>
                      <a:pt x="7" y="3"/>
                    </a:lnTo>
                    <a:lnTo>
                      <a:pt x="4" y="3"/>
                    </a:lnTo>
                    <a:lnTo>
                      <a:pt x="0" y="2"/>
                    </a:lnTo>
                    <a:lnTo>
                      <a:pt x="8" y="2"/>
                    </a:lnTo>
                    <a:lnTo>
                      <a:pt x="9" y="2"/>
                    </a:lnTo>
                    <a:lnTo>
                      <a:pt x="11" y="2"/>
                    </a:lnTo>
                    <a:lnTo>
                      <a:pt x="12" y="2"/>
                    </a:lnTo>
                    <a:lnTo>
                      <a:pt x="15" y="0"/>
                    </a:lnTo>
                    <a:lnTo>
                      <a:pt x="19"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70" name="Freeform 449"/>
              <p:cNvSpPr>
                <a:spLocks/>
              </p:cNvSpPr>
              <p:nvPr/>
            </p:nvSpPr>
            <p:spPr bwMode="auto">
              <a:xfrm>
                <a:off x="4421268" y="2113189"/>
                <a:ext cx="43616" cy="10886"/>
              </a:xfrm>
              <a:custGeom>
                <a:avLst/>
                <a:gdLst/>
                <a:ahLst/>
                <a:cxnLst>
                  <a:cxn ang="0">
                    <a:pos x="19" y="0"/>
                  </a:cxn>
                  <a:cxn ang="0">
                    <a:pos x="17" y="0"/>
                  </a:cxn>
                  <a:cxn ang="0">
                    <a:pos x="19" y="0"/>
                  </a:cxn>
                  <a:cxn ang="0">
                    <a:pos x="29" y="0"/>
                  </a:cxn>
                  <a:cxn ang="0">
                    <a:pos x="31" y="2"/>
                  </a:cxn>
                  <a:cxn ang="0">
                    <a:pos x="35" y="2"/>
                  </a:cxn>
                  <a:cxn ang="0">
                    <a:pos x="31" y="3"/>
                  </a:cxn>
                  <a:cxn ang="0">
                    <a:pos x="29" y="5"/>
                  </a:cxn>
                  <a:cxn ang="0">
                    <a:pos x="29" y="6"/>
                  </a:cxn>
                  <a:cxn ang="0">
                    <a:pos x="23" y="6"/>
                  </a:cxn>
                  <a:cxn ang="0">
                    <a:pos x="19" y="6"/>
                  </a:cxn>
                  <a:cxn ang="0">
                    <a:pos x="15" y="6"/>
                  </a:cxn>
                  <a:cxn ang="0">
                    <a:pos x="15" y="8"/>
                  </a:cxn>
                  <a:cxn ang="0">
                    <a:pos x="11" y="6"/>
                  </a:cxn>
                  <a:cxn ang="0">
                    <a:pos x="9" y="6"/>
                  </a:cxn>
                  <a:cxn ang="0">
                    <a:pos x="7" y="5"/>
                  </a:cxn>
                  <a:cxn ang="0">
                    <a:pos x="7" y="3"/>
                  </a:cxn>
                  <a:cxn ang="0">
                    <a:pos x="4" y="3"/>
                  </a:cxn>
                  <a:cxn ang="0">
                    <a:pos x="0" y="2"/>
                  </a:cxn>
                  <a:cxn ang="0">
                    <a:pos x="8" y="2"/>
                  </a:cxn>
                  <a:cxn ang="0">
                    <a:pos x="9" y="2"/>
                  </a:cxn>
                  <a:cxn ang="0">
                    <a:pos x="11" y="2"/>
                  </a:cxn>
                  <a:cxn ang="0">
                    <a:pos x="12" y="2"/>
                  </a:cxn>
                  <a:cxn ang="0">
                    <a:pos x="15" y="0"/>
                  </a:cxn>
                  <a:cxn ang="0">
                    <a:pos x="19" y="0"/>
                  </a:cxn>
                </a:cxnLst>
                <a:rect l="0" t="0" r="r" b="b"/>
                <a:pathLst>
                  <a:path w="35" h="8">
                    <a:moveTo>
                      <a:pt x="19" y="0"/>
                    </a:moveTo>
                    <a:lnTo>
                      <a:pt x="17" y="0"/>
                    </a:lnTo>
                    <a:lnTo>
                      <a:pt x="19" y="0"/>
                    </a:lnTo>
                    <a:lnTo>
                      <a:pt x="29" y="0"/>
                    </a:lnTo>
                    <a:lnTo>
                      <a:pt x="31" y="2"/>
                    </a:lnTo>
                    <a:lnTo>
                      <a:pt x="35" y="2"/>
                    </a:lnTo>
                    <a:lnTo>
                      <a:pt x="31" y="3"/>
                    </a:lnTo>
                    <a:lnTo>
                      <a:pt x="29" y="5"/>
                    </a:lnTo>
                    <a:lnTo>
                      <a:pt x="29" y="6"/>
                    </a:lnTo>
                    <a:lnTo>
                      <a:pt x="23" y="6"/>
                    </a:lnTo>
                    <a:lnTo>
                      <a:pt x="19" y="6"/>
                    </a:lnTo>
                    <a:lnTo>
                      <a:pt x="15" y="6"/>
                    </a:lnTo>
                    <a:lnTo>
                      <a:pt x="15" y="8"/>
                    </a:lnTo>
                    <a:lnTo>
                      <a:pt x="11" y="6"/>
                    </a:lnTo>
                    <a:lnTo>
                      <a:pt x="9" y="6"/>
                    </a:lnTo>
                    <a:lnTo>
                      <a:pt x="7" y="5"/>
                    </a:lnTo>
                    <a:lnTo>
                      <a:pt x="7" y="3"/>
                    </a:lnTo>
                    <a:lnTo>
                      <a:pt x="4" y="3"/>
                    </a:lnTo>
                    <a:lnTo>
                      <a:pt x="0" y="2"/>
                    </a:lnTo>
                    <a:lnTo>
                      <a:pt x="8" y="2"/>
                    </a:lnTo>
                    <a:lnTo>
                      <a:pt x="9" y="2"/>
                    </a:lnTo>
                    <a:lnTo>
                      <a:pt x="11" y="2"/>
                    </a:lnTo>
                    <a:lnTo>
                      <a:pt x="12" y="2"/>
                    </a:lnTo>
                    <a:lnTo>
                      <a:pt x="15" y="0"/>
                    </a:lnTo>
                    <a:lnTo>
                      <a:pt x="19"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71" name="Freeform 450"/>
              <p:cNvSpPr>
                <a:spLocks/>
              </p:cNvSpPr>
              <p:nvPr/>
            </p:nvSpPr>
            <p:spPr bwMode="auto">
              <a:xfrm>
                <a:off x="4432814" y="2119994"/>
                <a:ext cx="78252" cy="23132"/>
              </a:xfrm>
              <a:custGeom>
                <a:avLst/>
                <a:gdLst/>
                <a:ahLst/>
                <a:cxnLst>
                  <a:cxn ang="0">
                    <a:pos x="32" y="1"/>
                  </a:cxn>
                  <a:cxn ang="0">
                    <a:pos x="36" y="1"/>
                  </a:cxn>
                  <a:cxn ang="0">
                    <a:pos x="38" y="3"/>
                  </a:cxn>
                  <a:cxn ang="0">
                    <a:pos x="35" y="4"/>
                  </a:cxn>
                  <a:cxn ang="0">
                    <a:pos x="34" y="6"/>
                  </a:cxn>
                  <a:cxn ang="0">
                    <a:pos x="38" y="6"/>
                  </a:cxn>
                  <a:cxn ang="0">
                    <a:pos x="42" y="8"/>
                  </a:cxn>
                  <a:cxn ang="0">
                    <a:pos x="50" y="8"/>
                  </a:cxn>
                  <a:cxn ang="0">
                    <a:pos x="52" y="8"/>
                  </a:cxn>
                  <a:cxn ang="0">
                    <a:pos x="55" y="8"/>
                  </a:cxn>
                  <a:cxn ang="0">
                    <a:pos x="58" y="9"/>
                  </a:cxn>
                  <a:cxn ang="0">
                    <a:pos x="62" y="11"/>
                  </a:cxn>
                  <a:cxn ang="0">
                    <a:pos x="62" y="11"/>
                  </a:cxn>
                  <a:cxn ang="0">
                    <a:pos x="51" y="12"/>
                  </a:cxn>
                  <a:cxn ang="0">
                    <a:pos x="47" y="14"/>
                  </a:cxn>
                  <a:cxn ang="0">
                    <a:pos x="43" y="15"/>
                  </a:cxn>
                  <a:cxn ang="0">
                    <a:pos x="40" y="15"/>
                  </a:cxn>
                  <a:cxn ang="0">
                    <a:pos x="38" y="17"/>
                  </a:cxn>
                  <a:cxn ang="0">
                    <a:pos x="35" y="17"/>
                  </a:cxn>
                  <a:cxn ang="0">
                    <a:pos x="31" y="17"/>
                  </a:cxn>
                  <a:cxn ang="0">
                    <a:pos x="28" y="19"/>
                  </a:cxn>
                  <a:cxn ang="0">
                    <a:pos x="24" y="19"/>
                  </a:cxn>
                  <a:cxn ang="0">
                    <a:pos x="28" y="17"/>
                  </a:cxn>
                  <a:cxn ang="0">
                    <a:pos x="28" y="15"/>
                  </a:cxn>
                  <a:cxn ang="0">
                    <a:pos x="31" y="14"/>
                  </a:cxn>
                  <a:cxn ang="0">
                    <a:pos x="28" y="15"/>
                  </a:cxn>
                  <a:cxn ang="0">
                    <a:pos x="28" y="14"/>
                  </a:cxn>
                  <a:cxn ang="0">
                    <a:pos x="23" y="14"/>
                  </a:cxn>
                  <a:cxn ang="0">
                    <a:pos x="10" y="15"/>
                  </a:cxn>
                  <a:cxn ang="0">
                    <a:pos x="6" y="15"/>
                  </a:cxn>
                  <a:cxn ang="0">
                    <a:pos x="2" y="15"/>
                  </a:cxn>
                  <a:cxn ang="0">
                    <a:pos x="0" y="14"/>
                  </a:cxn>
                  <a:cxn ang="0">
                    <a:pos x="3" y="14"/>
                  </a:cxn>
                  <a:cxn ang="0">
                    <a:pos x="7" y="12"/>
                  </a:cxn>
                  <a:cxn ang="0">
                    <a:pos x="8" y="9"/>
                  </a:cxn>
                  <a:cxn ang="0">
                    <a:pos x="11" y="8"/>
                  </a:cxn>
                  <a:cxn ang="0">
                    <a:pos x="6" y="6"/>
                  </a:cxn>
                  <a:cxn ang="0">
                    <a:pos x="3" y="4"/>
                  </a:cxn>
                  <a:cxn ang="0">
                    <a:pos x="2" y="4"/>
                  </a:cxn>
                  <a:cxn ang="0">
                    <a:pos x="15" y="1"/>
                  </a:cxn>
                  <a:cxn ang="0">
                    <a:pos x="26" y="3"/>
                  </a:cxn>
                  <a:cxn ang="0">
                    <a:pos x="30" y="1"/>
                  </a:cxn>
                  <a:cxn ang="0">
                    <a:pos x="32" y="0"/>
                  </a:cxn>
                </a:cxnLst>
                <a:rect l="0" t="0" r="r" b="b"/>
                <a:pathLst>
                  <a:path w="63" h="19">
                    <a:moveTo>
                      <a:pt x="32" y="0"/>
                    </a:moveTo>
                    <a:lnTo>
                      <a:pt x="32" y="1"/>
                    </a:lnTo>
                    <a:lnTo>
                      <a:pt x="34" y="3"/>
                    </a:lnTo>
                    <a:lnTo>
                      <a:pt x="36" y="1"/>
                    </a:lnTo>
                    <a:lnTo>
                      <a:pt x="39" y="3"/>
                    </a:lnTo>
                    <a:lnTo>
                      <a:pt x="38" y="3"/>
                    </a:lnTo>
                    <a:lnTo>
                      <a:pt x="38" y="4"/>
                    </a:lnTo>
                    <a:lnTo>
                      <a:pt x="35" y="4"/>
                    </a:lnTo>
                    <a:lnTo>
                      <a:pt x="34" y="4"/>
                    </a:lnTo>
                    <a:lnTo>
                      <a:pt x="34" y="6"/>
                    </a:lnTo>
                    <a:lnTo>
                      <a:pt x="35" y="6"/>
                    </a:lnTo>
                    <a:lnTo>
                      <a:pt x="38" y="6"/>
                    </a:lnTo>
                    <a:lnTo>
                      <a:pt x="39" y="8"/>
                    </a:lnTo>
                    <a:lnTo>
                      <a:pt x="42" y="8"/>
                    </a:lnTo>
                    <a:lnTo>
                      <a:pt x="46" y="9"/>
                    </a:lnTo>
                    <a:lnTo>
                      <a:pt x="50" y="8"/>
                    </a:lnTo>
                    <a:lnTo>
                      <a:pt x="51" y="8"/>
                    </a:lnTo>
                    <a:lnTo>
                      <a:pt x="52" y="8"/>
                    </a:lnTo>
                    <a:lnTo>
                      <a:pt x="54" y="8"/>
                    </a:lnTo>
                    <a:lnTo>
                      <a:pt x="55" y="8"/>
                    </a:lnTo>
                    <a:lnTo>
                      <a:pt x="56" y="9"/>
                    </a:lnTo>
                    <a:lnTo>
                      <a:pt x="58" y="9"/>
                    </a:lnTo>
                    <a:lnTo>
                      <a:pt x="59" y="11"/>
                    </a:lnTo>
                    <a:lnTo>
                      <a:pt x="62" y="11"/>
                    </a:lnTo>
                    <a:lnTo>
                      <a:pt x="63" y="11"/>
                    </a:lnTo>
                    <a:lnTo>
                      <a:pt x="62" y="11"/>
                    </a:lnTo>
                    <a:lnTo>
                      <a:pt x="58" y="11"/>
                    </a:lnTo>
                    <a:lnTo>
                      <a:pt x="51" y="12"/>
                    </a:lnTo>
                    <a:lnTo>
                      <a:pt x="48" y="12"/>
                    </a:lnTo>
                    <a:lnTo>
                      <a:pt x="47" y="14"/>
                    </a:lnTo>
                    <a:lnTo>
                      <a:pt x="44" y="15"/>
                    </a:lnTo>
                    <a:lnTo>
                      <a:pt x="43" y="15"/>
                    </a:lnTo>
                    <a:lnTo>
                      <a:pt x="42" y="15"/>
                    </a:lnTo>
                    <a:lnTo>
                      <a:pt x="40" y="15"/>
                    </a:lnTo>
                    <a:lnTo>
                      <a:pt x="40" y="17"/>
                    </a:lnTo>
                    <a:lnTo>
                      <a:pt x="38" y="17"/>
                    </a:lnTo>
                    <a:lnTo>
                      <a:pt x="36" y="17"/>
                    </a:lnTo>
                    <a:lnTo>
                      <a:pt x="35" y="17"/>
                    </a:lnTo>
                    <a:lnTo>
                      <a:pt x="32" y="17"/>
                    </a:lnTo>
                    <a:lnTo>
                      <a:pt x="31" y="17"/>
                    </a:lnTo>
                    <a:lnTo>
                      <a:pt x="31" y="19"/>
                    </a:lnTo>
                    <a:lnTo>
                      <a:pt x="28" y="19"/>
                    </a:lnTo>
                    <a:lnTo>
                      <a:pt x="26" y="19"/>
                    </a:lnTo>
                    <a:lnTo>
                      <a:pt x="24" y="19"/>
                    </a:lnTo>
                    <a:lnTo>
                      <a:pt x="27" y="17"/>
                    </a:lnTo>
                    <a:lnTo>
                      <a:pt x="28" y="17"/>
                    </a:lnTo>
                    <a:lnTo>
                      <a:pt x="27" y="15"/>
                    </a:lnTo>
                    <a:lnTo>
                      <a:pt x="28" y="15"/>
                    </a:lnTo>
                    <a:lnTo>
                      <a:pt x="31" y="15"/>
                    </a:lnTo>
                    <a:lnTo>
                      <a:pt x="31" y="14"/>
                    </a:lnTo>
                    <a:lnTo>
                      <a:pt x="30" y="14"/>
                    </a:lnTo>
                    <a:lnTo>
                      <a:pt x="28" y="15"/>
                    </a:lnTo>
                    <a:lnTo>
                      <a:pt x="27" y="14"/>
                    </a:lnTo>
                    <a:lnTo>
                      <a:pt x="28" y="14"/>
                    </a:lnTo>
                    <a:lnTo>
                      <a:pt x="26" y="14"/>
                    </a:lnTo>
                    <a:lnTo>
                      <a:pt x="23" y="14"/>
                    </a:lnTo>
                    <a:lnTo>
                      <a:pt x="19" y="15"/>
                    </a:lnTo>
                    <a:lnTo>
                      <a:pt x="10" y="15"/>
                    </a:lnTo>
                    <a:lnTo>
                      <a:pt x="8" y="15"/>
                    </a:lnTo>
                    <a:lnTo>
                      <a:pt x="6" y="15"/>
                    </a:lnTo>
                    <a:lnTo>
                      <a:pt x="3" y="15"/>
                    </a:lnTo>
                    <a:lnTo>
                      <a:pt x="2" y="15"/>
                    </a:lnTo>
                    <a:lnTo>
                      <a:pt x="2" y="14"/>
                    </a:lnTo>
                    <a:lnTo>
                      <a:pt x="0" y="14"/>
                    </a:lnTo>
                    <a:lnTo>
                      <a:pt x="2" y="14"/>
                    </a:lnTo>
                    <a:lnTo>
                      <a:pt x="3" y="14"/>
                    </a:lnTo>
                    <a:lnTo>
                      <a:pt x="2" y="14"/>
                    </a:lnTo>
                    <a:lnTo>
                      <a:pt x="7" y="12"/>
                    </a:lnTo>
                    <a:lnTo>
                      <a:pt x="7" y="11"/>
                    </a:lnTo>
                    <a:lnTo>
                      <a:pt x="8" y="9"/>
                    </a:lnTo>
                    <a:lnTo>
                      <a:pt x="11" y="9"/>
                    </a:lnTo>
                    <a:lnTo>
                      <a:pt x="11" y="8"/>
                    </a:lnTo>
                    <a:lnTo>
                      <a:pt x="12" y="8"/>
                    </a:lnTo>
                    <a:lnTo>
                      <a:pt x="6" y="6"/>
                    </a:lnTo>
                    <a:lnTo>
                      <a:pt x="4" y="6"/>
                    </a:lnTo>
                    <a:lnTo>
                      <a:pt x="3" y="4"/>
                    </a:lnTo>
                    <a:lnTo>
                      <a:pt x="0" y="4"/>
                    </a:lnTo>
                    <a:lnTo>
                      <a:pt x="2" y="4"/>
                    </a:lnTo>
                    <a:lnTo>
                      <a:pt x="8" y="3"/>
                    </a:lnTo>
                    <a:lnTo>
                      <a:pt x="15" y="1"/>
                    </a:lnTo>
                    <a:lnTo>
                      <a:pt x="19" y="3"/>
                    </a:lnTo>
                    <a:lnTo>
                      <a:pt x="26" y="3"/>
                    </a:lnTo>
                    <a:lnTo>
                      <a:pt x="27" y="1"/>
                    </a:lnTo>
                    <a:lnTo>
                      <a:pt x="30" y="1"/>
                    </a:lnTo>
                    <a:lnTo>
                      <a:pt x="31" y="0"/>
                    </a:lnTo>
                    <a:lnTo>
                      <a:pt x="32"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72" name="Freeform 451"/>
              <p:cNvSpPr>
                <a:spLocks/>
              </p:cNvSpPr>
              <p:nvPr/>
            </p:nvSpPr>
            <p:spPr bwMode="auto">
              <a:xfrm>
                <a:off x="4432814" y="2119994"/>
                <a:ext cx="78252" cy="23132"/>
              </a:xfrm>
              <a:custGeom>
                <a:avLst/>
                <a:gdLst/>
                <a:ahLst/>
                <a:cxnLst>
                  <a:cxn ang="0">
                    <a:pos x="32" y="1"/>
                  </a:cxn>
                  <a:cxn ang="0">
                    <a:pos x="36" y="1"/>
                  </a:cxn>
                  <a:cxn ang="0">
                    <a:pos x="38" y="3"/>
                  </a:cxn>
                  <a:cxn ang="0">
                    <a:pos x="35" y="4"/>
                  </a:cxn>
                  <a:cxn ang="0">
                    <a:pos x="34" y="6"/>
                  </a:cxn>
                  <a:cxn ang="0">
                    <a:pos x="38" y="6"/>
                  </a:cxn>
                  <a:cxn ang="0">
                    <a:pos x="42" y="8"/>
                  </a:cxn>
                  <a:cxn ang="0">
                    <a:pos x="50" y="8"/>
                  </a:cxn>
                  <a:cxn ang="0">
                    <a:pos x="52" y="8"/>
                  </a:cxn>
                  <a:cxn ang="0">
                    <a:pos x="55" y="8"/>
                  </a:cxn>
                  <a:cxn ang="0">
                    <a:pos x="58" y="9"/>
                  </a:cxn>
                  <a:cxn ang="0">
                    <a:pos x="62" y="11"/>
                  </a:cxn>
                  <a:cxn ang="0">
                    <a:pos x="62" y="11"/>
                  </a:cxn>
                  <a:cxn ang="0">
                    <a:pos x="51" y="12"/>
                  </a:cxn>
                  <a:cxn ang="0">
                    <a:pos x="47" y="14"/>
                  </a:cxn>
                  <a:cxn ang="0">
                    <a:pos x="43" y="15"/>
                  </a:cxn>
                  <a:cxn ang="0">
                    <a:pos x="40" y="15"/>
                  </a:cxn>
                  <a:cxn ang="0">
                    <a:pos x="38" y="17"/>
                  </a:cxn>
                  <a:cxn ang="0">
                    <a:pos x="35" y="17"/>
                  </a:cxn>
                  <a:cxn ang="0">
                    <a:pos x="31" y="17"/>
                  </a:cxn>
                  <a:cxn ang="0">
                    <a:pos x="28" y="19"/>
                  </a:cxn>
                  <a:cxn ang="0">
                    <a:pos x="24" y="19"/>
                  </a:cxn>
                  <a:cxn ang="0">
                    <a:pos x="28" y="17"/>
                  </a:cxn>
                  <a:cxn ang="0">
                    <a:pos x="28" y="15"/>
                  </a:cxn>
                  <a:cxn ang="0">
                    <a:pos x="31" y="14"/>
                  </a:cxn>
                  <a:cxn ang="0">
                    <a:pos x="28" y="15"/>
                  </a:cxn>
                  <a:cxn ang="0">
                    <a:pos x="28" y="14"/>
                  </a:cxn>
                  <a:cxn ang="0">
                    <a:pos x="23" y="14"/>
                  </a:cxn>
                  <a:cxn ang="0">
                    <a:pos x="10" y="15"/>
                  </a:cxn>
                  <a:cxn ang="0">
                    <a:pos x="6" y="15"/>
                  </a:cxn>
                  <a:cxn ang="0">
                    <a:pos x="2" y="15"/>
                  </a:cxn>
                  <a:cxn ang="0">
                    <a:pos x="0" y="14"/>
                  </a:cxn>
                  <a:cxn ang="0">
                    <a:pos x="3" y="14"/>
                  </a:cxn>
                  <a:cxn ang="0">
                    <a:pos x="7" y="12"/>
                  </a:cxn>
                  <a:cxn ang="0">
                    <a:pos x="8" y="9"/>
                  </a:cxn>
                  <a:cxn ang="0">
                    <a:pos x="11" y="8"/>
                  </a:cxn>
                  <a:cxn ang="0">
                    <a:pos x="6" y="6"/>
                  </a:cxn>
                  <a:cxn ang="0">
                    <a:pos x="3" y="4"/>
                  </a:cxn>
                  <a:cxn ang="0">
                    <a:pos x="2" y="4"/>
                  </a:cxn>
                  <a:cxn ang="0">
                    <a:pos x="15" y="1"/>
                  </a:cxn>
                  <a:cxn ang="0">
                    <a:pos x="26" y="3"/>
                  </a:cxn>
                  <a:cxn ang="0">
                    <a:pos x="30" y="1"/>
                  </a:cxn>
                  <a:cxn ang="0">
                    <a:pos x="32" y="0"/>
                  </a:cxn>
                </a:cxnLst>
                <a:rect l="0" t="0" r="r" b="b"/>
                <a:pathLst>
                  <a:path w="63" h="19">
                    <a:moveTo>
                      <a:pt x="32" y="0"/>
                    </a:moveTo>
                    <a:lnTo>
                      <a:pt x="32" y="1"/>
                    </a:lnTo>
                    <a:lnTo>
                      <a:pt x="34" y="3"/>
                    </a:lnTo>
                    <a:lnTo>
                      <a:pt x="36" y="1"/>
                    </a:lnTo>
                    <a:lnTo>
                      <a:pt x="39" y="3"/>
                    </a:lnTo>
                    <a:lnTo>
                      <a:pt x="38" y="3"/>
                    </a:lnTo>
                    <a:lnTo>
                      <a:pt x="38" y="4"/>
                    </a:lnTo>
                    <a:lnTo>
                      <a:pt x="35" y="4"/>
                    </a:lnTo>
                    <a:lnTo>
                      <a:pt x="34" y="4"/>
                    </a:lnTo>
                    <a:lnTo>
                      <a:pt x="34" y="6"/>
                    </a:lnTo>
                    <a:lnTo>
                      <a:pt x="35" y="6"/>
                    </a:lnTo>
                    <a:lnTo>
                      <a:pt x="38" y="6"/>
                    </a:lnTo>
                    <a:lnTo>
                      <a:pt x="39" y="8"/>
                    </a:lnTo>
                    <a:lnTo>
                      <a:pt x="42" y="8"/>
                    </a:lnTo>
                    <a:lnTo>
                      <a:pt x="46" y="9"/>
                    </a:lnTo>
                    <a:lnTo>
                      <a:pt x="50" y="8"/>
                    </a:lnTo>
                    <a:lnTo>
                      <a:pt x="51" y="8"/>
                    </a:lnTo>
                    <a:lnTo>
                      <a:pt x="52" y="8"/>
                    </a:lnTo>
                    <a:lnTo>
                      <a:pt x="54" y="8"/>
                    </a:lnTo>
                    <a:lnTo>
                      <a:pt x="55" y="8"/>
                    </a:lnTo>
                    <a:lnTo>
                      <a:pt x="56" y="9"/>
                    </a:lnTo>
                    <a:lnTo>
                      <a:pt x="58" y="9"/>
                    </a:lnTo>
                    <a:lnTo>
                      <a:pt x="59" y="11"/>
                    </a:lnTo>
                    <a:lnTo>
                      <a:pt x="62" y="11"/>
                    </a:lnTo>
                    <a:lnTo>
                      <a:pt x="63" y="11"/>
                    </a:lnTo>
                    <a:lnTo>
                      <a:pt x="62" y="11"/>
                    </a:lnTo>
                    <a:lnTo>
                      <a:pt x="58" y="11"/>
                    </a:lnTo>
                    <a:lnTo>
                      <a:pt x="51" y="12"/>
                    </a:lnTo>
                    <a:lnTo>
                      <a:pt x="48" y="12"/>
                    </a:lnTo>
                    <a:lnTo>
                      <a:pt x="47" y="14"/>
                    </a:lnTo>
                    <a:lnTo>
                      <a:pt x="44" y="15"/>
                    </a:lnTo>
                    <a:lnTo>
                      <a:pt x="43" y="15"/>
                    </a:lnTo>
                    <a:lnTo>
                      <a:pt x="42" y="15"/>
                    </a:lnTo>
                    <a:lnTo>
                      <a:pt x="40" y="15"/>
                    </a:lnTo>
                    <a:lnTo>
                      <a:pt x="40" y="17"/>
                    </a:lnTo>
                    <a:lnTo>
                      <a:pt x="38" y="17"/>
                    </a:lnTo>
                    <a:lnTo>
                      <a:pt x="36" y="17"/>
                    </a:lnTo>
                    <a:lnTo>
                      <a:pt x="35" y="17"/>
                    </a:lnTo>
                    <a:lnTo>
                      <a:pt x="32" y="17"/>
                    </a:lnTo>
                    <a:lnTo>
                      <a:pt x="31" y="17"/>
                    </a:lnTo>
                    <a:lnTo>
                      <a:pt x="31" y="19"/>
                    </a:lnTo>
                    <a:lnTo>
                      <a:pt x="28" y="19"/>
                    </a:lnTo>
                    <a:lnTo>
                      <a:pt x="26" y="19"/>
                    </a:lnTo>
                    <a:lnTo>
                      <a:pt x="24" y="19"/>
                    </a:lnTo>
                    <a:lnTo>
                      <a:pt x="27" y="17"/>
                    </a:lnTo>
                    <a:lnTo>
                      <a:pt x="28" y="17"/>
                    </a:lnTo>
                    <a:lnTo>
                      <a:pt x="27" y="15"/>
                    </a:lnTo>
                    <a:lnTo>
                      <a:pt x="28" y="15"/>
                    </a:lnTo>
                    <a:lnTo>
                      <a:pt x="31" y="15"/>
                    </a:lnTo>
                    <a:lnTo>
                      <a:pt x="31" y="14"/>
                    </a:lnTo>
                    <a:lnTo>
                      <a:pt x="30" y="14"/>
                    </a:lnTo>
                    <a:lnTo>
                      <a:pt x="28" y="15"/>
                    </a:lnTo>
                    <a:lnTo>
                      <a:pt x="27" y="14"/>
                    </a:lnTo>
                    <a:lnTo>
                      <a:pt x="28" y="14"/>
                    </a:lnTo>
                    <a:lnTo>
                      <a:pt x="26" y="14"/>
                    </a:lnTo>
                    <a:lnTo>
                      <a:pt x="23" y="14"/>
                    </a:lnTo>
                    <a:lnTo>
                      <a:pt x="19" y="15"/>
                    </a:lnTo>
                    <a:lnTo>
                      <a:pt x="10" y="15"/>
                    </a:lnTo>
                    <a:lnTo>
                      <a:pt x="8" y="15"/>
                    </a:lnTo>
                    <a:lnTo>
                      <a:pt x="6" y="15"/>
                    </a:lnTo>
                    <a:lnTo>
                      <a:pt x="3" y="15"/>
                    </a:lnTo>
                    <a:lnTo>
                      <a:pt x="2" y="15"/>
                    </a:lnTo>
                    <a:lnTo>
                      <a:pt x="2" y="14"/>
                    </a:lnTo>
                    <a:lnTo>
                      <a:pt x="0" y="14"/>
                    </a:lnTo>
                    <a:lnTo>
                      <a:pt x="2" y="14"/>
                    </a:lnTo>
                    <a:lnTo>
                      <a:pt x="3" y="14"/>
                    </a:lnTo>
                    <a:lnTo>
                      <a:pt x="2" y="14"/>
                    </a:lnTo>
                    <a:lnTo>
                      <a:pt x="7" y="12"/>
                    </a:lnTo>
                    <a:lnTo>
                      <a:pt x="7" y="11"/>
                    </a:lnTo>
                    <a:lnTo>
                      <a:pt x="8" y="9"/>
                    </a:lnTo>
                    <a:lnTo>
                      <a:pt x="11" y="9"/>
                    </a:lnTo>
                    <a:lnTo>
                      <a:pt x="11" y="8"/>
                    </a:lnTo>
                    <a:lnTo>
                      <a:pt x="12" y="8"/>
                    </a:lnTo>
                    <a:lnTo>
                      <a:pt x="6" y="6"/>
                    </a:lnTo>
                    <a:lnTo>
                      <a:pt x="4" y="6"/>
                    </a:lnTo>
                    <a:lnTo>
                      <a:pt x="3" y="4"/>
                    </a:lnTo>
                    <a:lnTo>
                      <a:pt x="0" y="4"/>
                    </a:lnTo>
                    <a:lnTo>
                      <a:pt x="2" y="4"/>
                    </a:lnTo>
                    <a:lnTo>
                      <a:pt x="8" y="3"/>
                    </a:lnTo>
                    <a:lnTo>
                      <a:pt x="15" y="1"/>
                    </a:lnTo>
                    <a:lnTo>
                      <a:pt x="19" y="3"/>
                    </a:lnTo>
                    <a:lnTo>
                      <a:pt x="26" y="3"/>
                    </a:lnTo>
                    <a:lnTo>
                      <a:pt x="27" y="1"/>
                    </a:lnTo>
                    <a:lnTo>
                      <a:pt x="30" y="1"/>
                    </a:lnTo>
                    <a:lnTo>
                      <a:pt x="31" y="0"/>
                    </a:lnTo>
                    <a:lnTo>
                      <a:pt x="32"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73" name="Freeform 452"/>
              <p:cNvSpPr>
                <a:spLocks/>
              </p:cNvSpPr>
              <p:nvPr/>
            </p:nvSpPr>
            <p:spPr bwMode="auto">
              <a:xfrm>
                <a:off x="4369955" y="2069647"/>
                <a:ext cx="183445" cy="31297"/>
              </a:xfrm>
              <a:custGeom>
                <a:avLst/>
                <a:gdLst/>
                <a:ahLst/>
                <a:cxnLst>
                  <a:cxn ang="0">
                    <a:pos x="87" y="2"/>
                  </a:cxn>
                  <a:cxn ang="0">
                    <a:pos x="83" y="5"/>
                  </a:cxn>
                  <a:cxn ang="0">
                    <a:pos x="85" y="8"/>
                  </a:cxn>
                  <a:cxn ang="0">
                    <a:pos x="88" y="7"/>
                  </a:cxn>
                  <a:cxn ang="0">
                    <a:pos x="91" y="8"/>
                  </a:cxn>
                  <a:cxn ang="0">
                    <a:pos x="93" y="7"/>
                  </a:cxn>
                  <a:cxn ang="0">
                    <a:pos x="99" y="5"/>
                  </a:cxn>
                  <a:cxn ang="0">
                    <a:pos x="107" y="5"/>
                  </a:cxn>
                  <a:cxn ang="0">
                    <a:pos x="105" y="8"/>
                  </a:cxn>
                  <a:cxn ang="0">
                    <a:pos x="119" y="5"/>
                  </a:cxn>
                  <a:cxn ang="0">
                    <a:pos x="120" y="7"/>
                  </a:cxn>
                  <a:cxn ang="0">
                    <a:pos x="136" y="7"/>
                  </a:cxn>
                  <a:cxn ang="0">
                    <a:pos x="145" y="10"/>
                  </a:cxn>
                  <a:cxn ang="0">
                    <a:pos x="144" y="13"/>
                  </a:cxn>
                  <a:cxn ang="0">
                    <a:pos x="136" y="15"/>
                  </a:cxn>
                  <a:cxn ang="0">
                    <a:pos x="125" y="18"/>
                  </a:cxn>
                  <a:cxn ang="0">
                    <a:pos x="123" y="21"/>
                  </a:cxn>
                  <a:cxn ang="0">
                    <a:pos x="113" y="22"/>
                  </a:cxn>
                  <a:cxn ang="0">
                    <a:pos x="101" y="24"/>
                  </a:cxn>
                  <a:cxn ang="0">
                    <a:pos x="85" y="24"/>
                  </a:cxn>
                  <a:cxn ang="0">
                    <a:pos x="76" y="22"/>
                  </a:cxn>
                  <a:cxn ang="0">
                    <a:pos x="69" y="21"/>
                  </a:cxn>
                  <a:cxn ang="0">
                    <a:pos x="57" y="21"/>
                  </a:cxn>
                  <a:cxn ang="0">
                    <a:pos x="41" y="19"/>
                  </a:cxn>
                  <a:cxn ang="0">
                    <a:pos x="32" y="18"/>
                  </a:cxn>
                  <a:cxn ang="0">
                    <a:pos x="43" y="18"/>
                  </a:cxn>
                  <a:cxn ang="0">
                    <a:pos x="49" y="18"/>
                  </a:cxn>
                  <a:cxn ang="0">
                    <a:pos x="52" y="16"/>
                  </a:cxn>
                  <a:cxn ang="0">
                    <a:pos x="67" y="15"/>
                  </a:cxn>
                  <a:cxn ang="0">
                    <a:pos x="65" y="13"/>
                  </a:cxn>
                  <a:cxn ang="0">
                    <a:pos x="43" y="15"/>
                  </a:cxn>
                  <a:cxn ang="0">
                    <a:pos x="29" y="15"/>
                  </a:cxn>
                  <a:cxn ang="0">
                    <a:pos x="17" y="15"/>
                  </a:cxn>
                  <a:cxn ang="0">
                    <a:pos x="12" y="13"/>
                  </a:cxn>
                  <a:cxn ang="0">
                    <a:pos x="17" y="11"/>
                  </a:cxn>
                  <a:cxn ang="0">
                    <a:pos x="15" y="10"/>
                  </a:cxn>
                  <a:cxn ang="0">
                    <a:pos x="8" y="10"/>
                  </a:cxn>
                  <a:cxn ang="0">
                    <a:pos x="4" y="7"/>
                  </a:cxn>
                  <a:cxn ang="0">
                    <a:pos x="8" y="7"/>
                  </a:cxn>
                  <a:cxn ang="0">
                    <a:pos x="21" y="7"/>
                  </a:cxn>
                  <a:cxn ang="0">
                    <a:pos x="28" y="8"/>
                  </a:cxn>
                  <a:cxn ang="0">
                    <a:pos x="25" y="7"/>
                  </a:cxn>
                  <a:cxn ang="0">
                    <a:pos x="28" y="5"/>
                  </a:cxn>
                  <a:cxn ang="0">
                    <a:pos x="35" y="5"/>
                  </a:cxn>
                  <a:cxn ang="0">
                    <a:pos x="36" y="4"/>
                  </a:cxn>
                  <a:cxn ang="0">
                    <a:pos x="32" y="4"/>
                  </a:cxn>
                  <a:cxn ang="0">
                    <a:pos x="32" y="0"/>
                  </a:cxn>
                  <a:cxn ang="0">
                    <a:pos x="36" y="2"/>
                  </a:cxn>
                  <a:cxn ang="0">
                    <a:pos x="44" y="4"/>
                  </a:cxn>
                  <a:cxn ang="0">
                    <a:pos x="49" y="7"/>
                  </a:cxn>
                  <a:cxn ang="0">
                    <a:pos x="60" y="5"/>
                  </a:cxn>
                  <a:cxn ang="0">
                    <a:pos x="67" y="5"/>
                  </a:cxn>
                  <a:cxn ang="0">
                    <a:pos x="68" y="8"/>
                  </a:cxn>
                  <a:cxn ang="0">
                    <a:pos x="75" y="10"/>
                  </a:cxn>
                  <a:cxn ang="0">
                    <a:pos x="75" y="5"/>
                  </a:cxn>
                  <a:cxn ang="0">
                    <a:pos x="76" y="4"/>
                  </a:cxn>
                </a:cxnLst>
                <a:rect l="0" t="0" r="r" b="b"/>
                <a:pathLst>
                  <a:path w="145" h="26">
                    <a:moveTo>
                      <a:pt x="79" y="0"/>
                    </a:moveTo>
                    <a:lnTo>
                      <a:pt x="80" y="2"/>
                    </a:lnTo>
                    <a:lnTo>
                      <a:pt x="81" y="2"/>
                    </a:lnTo>
                    <a:lnTo>
                      <a:pt x="85" y="2"/>
                    </a:lnTo>
                    <a:lnTo>
                      <a:pt x="87" y="2"/>
                    </a:lnTo>
                    <a:lnTo>
                      <a:pt x="85" y="4"/>
                    </a:lnTo>
                    <a:lnTo>
                      <a:pt x="84" y="4"/>
                    </a:lnTo>
                    <a:lnTo>
                      <a:pt x="87" y="4"/>
                    </a:lnTo>
                    <a:lnTo>
                      <a:pt x="85" y="5"/>
                    </a:lnTo>
                    <a:lnTo>
                      <a:pt x="83" y="5"/>
                    </a:lnTo>
                    <a:lnTo>
                      <a:pt x="83" y="7"/>
                    </a:lnTo>
                    <a:lnTo>
                      <a:pt x="81" y="7"/>
                    </a:lnTo>
                    <a:lnTo>
                      <a:pt x="83" y="8"/>
                    </a:lnTo>
                    <a:lnTo>
                      <a:pt x="84" y="8"/>
                    </a:lnTo>
                    <a:lnTo>
                      <a:pt x="85" y="8"/>
                    </a:lnTo>
                    <a:lnTo>
                      <a:pt x="85" y="7"/>
                    </a:lnTo>
                    <a:lnTo>
                      <a:pt x="87" y="7"/>
                    </a:lnTo>
                    <a:lnTo>
                      <a:pt x="87" y="8"/>
                    </a:lnTo>
                    <a:lnTo>
                      <a:pt x="88" y="8"/>
                    </a:lnTo>
                    <a:lnTo>
                      <a:pt x="88" y="7"/>
                    </a:lnTo>
                    <a:lnTo>
                      <a:pt x="89" y="7"/>
                    </a:lnTo>
                    <a:lnTo>
                      <a:pt x="89" y="8"/>
                    </a:lnTo>
                    <a:lnTo>
                      <a:pt x="91" y="8"/>
                    </a:lnTo>
                    <a:lnTo>
                      <a:pt x="92" y="8"/>
                    </a:lnTo>
                    <a:lnTo>
                      <a:pt x="91" y="8"/>
                    </a:lnTo>
                    <a:lnTo>
                      <a:pt x="93" y="8"/>
                    </a:lnTo>
                    <a:lnTo>
                      <a:pt x="93" y="7"/>
                    </a:lnTo>
                    <a:lnTo>
                      <a:pt x="92" y="7"/>
                    </a:lnTo>
                    <a:lnTo>
                      <a:pt x="95" y="7"/>
                    </a:lnTo>
                    <a:lnTo>
                      <a:pt x="93" y="7"/>
                    </a:lnTo>
                    <a:lnTo>
                      <a:pt x="93" y="5"/>
                    </a:lnTo>
                    <a:lnTo>
                      <a:pt x="96" y="5"/>
                    </a:lnTo>
                    <a:lnTo>
                      <a:pt x="93" y="5"/>
                    </a:lnTo>
                    <a:lnTo>
                      <a:pt x="97" y="5"/>
                    </a:lnTo>
                    <a:lnTo>
                      <a:pt x="99" y="5"/>
                    </a:lnTo>
                    <a:lnTo>
                      <a:pt x="97" y="5"/>
                    </a:lnTo>
                    <a:lnTo>
                      <a:pt x="101" y="5"/>
                    </a:lnTo>
                    <a:lnTo>
                      <a:pt x="100" y="5"/>
                    </a:lnTo>
                    <a:lnTo>
                      <a:pt x="104" y="5"/>
                    </a:lnTo>
                    <a:lnTo>
                      <a:pt x="107" y="5"/>
                    </a:lnTo>
                    <a:lnTo>
                      <a:pt x="109" y="5"/>
                    </a:lnTo>
                    <a:lnTo>
                      <a:pt x="111" y="4"/>
                    </a:lnTo>
                    <a:lnTo>
                      <a:pt x="111" y="5"/>
                    </a:lnTo>
                    <a:lnTo>
                      <a:pt x="107" y="7"/>
                    </a:lnTo>
                    <a:lnTo>
                      <a:pt x="105" y="8"/>
                    </a:lnTo>
                    <a:lnTo>
                      <a:pt x="108" y="7"/>
                    </a:lnTo>
                    <a:lnTo>
                      <a:pt x="109" y="7"/>
                    </a:lnTo>
                    <a:lnTo>
                      <a:pt x="113" y="7"/>
                    </a:lnTo>
                    <a:lnTo>
                      <a:pt x="115" y="5"/>
                    </a:lnTo>
                    <a:lnTo>
                      <a:pt x="119" y="5"/>
                    </a:lnTo>
                    <a:lnTo>
                      <a:pt x="117" y="5"/>
                    </a:lnTo>
                    <a:lnTo>
                      <a:pt x="116" y="7"/>
                    </a:lnTo>
                    <a:lnTo>
                      <a:pt x="117" y="7"/>
                    </a:lnTo>
                    <a:lnTo>
                      <a:pt x="119" y="7"/>
                    </a:lnTo>
                    <a:lnTo>
                      <a:pt x="120" y="7"/>
                    </a:lnTo>
                    <a:lnTo>
                      <a:pt x="121" y="7"/>
                    </a:lnTo>
                    <a:lnTo>
                      <a:pt x="124" y="7"/>
                    </a:lnTo>
                    <a:lnTo>
                      <a:pt x="125" y="7"/>
                    </a:lnTo>
                    <a:lnTo>
                      <a:pt x="128" y="7"/>
                    </a:lnTo>
                    <a:lnTo>
                      <a:pt x="136" y="7"/>
                    </a:lnTo>
                    <a:lnTo>
                      <a:pt x="140" y="8"/>
                    </a:lnTo>
                    <a:lnTo>
                      <a:pt x="142" y="8"/>
                    </a:lnTo>
                    <a:lnTo>
                      <a:pt x="145" y="8"/>
                    </a:lnTo>
                    <a:lnTo>
                      <a:pt x="144" y="10"/>
                    </a:lnTo>
                    <a:lnTo>
                      <a:pt x="145" y="10"/>
                    </a:lnTo>
                    <a:lnTo>
                      <a:pt x="144" y="11"/>
                    </a:lnTo>
                    <a:lnTo>
                      <a:pt x="142" y="11"/>
                    </a:lnTo>
                    <a:lnTo>
                      <a:pt x="145" y="11"/>
                    </a:lnTo>
                    <a:lnTo>
                      <a:pt x="145" y="13"/>
                    </a:lnTo>
                    <a:lnTo>
                      <a:pt x="144" y="13"/>
                    </a:lnTo>
                    <a:lnTo>
                      <a:pt x="140" y="13"/>
                    </a:lnTo>
                    <a:lnTo>
                      <a:pt x="138" y="13"/>
                    </a:lnTo>
                    <a:lnTo>
                      <a:pt x="136" y="15"/>
                    </a:lnTo>
                    <a:lnTo>
                      <a:pt x="137" y="15"/>
                    </a:lnTo>
                    <a:lnTo>
                      <a:pt x="136" y="15"/>
                    </a:lnTo>
                    <a:lnTo>
                      <a:pt x="134" y="16"/>
                    </a:lnTo>
                    <a:lnTo>
                      <a:pt x="133" y="16"/>
                    </a:lnTo>
                    <a:lnTo>
                      <a:pt x="130" y="16"/>
                    </a:lnTo>
                    <a:lnTo>
                      <a:pt x="128" y="16"/>
                    </a:lnTo>
                    <a:lnTo>
                      <a:pt x="125" y="18"/>
                    </a:lnTo>
                    <a:lnTo>
                      <a:pt x="127" y="18"/>
                    </a:lnTo>
                    <a:lnTo>
                      <a:pt x="127" y="19"/>
                    </a:lnTo>
                    <a:lnTo>
                      <a:pt x="125" y="19"/>
                    </a:lnTo>
                    <a:lnTo>
                      <a:pt x="124" y="19"/>
                    </a:lnTo>
                    <a:lnTo>
                      <a:pt x="123" y="21"/>
                    </a:lnTo>
                    <a:lnTo>
                      <a:pt x="124" y="21"/>
                    </a:lnTo>
                    <a:lnTo>
                      <a:pt x="120" y="21"/>
                    </a:lnTo>
                    <a:lnTo>
                      <a:pt x="117" y="22"/>
                    </a:lnTo>
                    <a:lnTo>
                      <a:pt x="115" y="22"/>
                    </a:lnTo>
                    <a:lnTo>
                      <a:pt x="113" y="22"/>
                    </a:lnTo>
                    <a:lnTo>
                      <a:pt x="111" y="21"/>
                    </a:lnTo>
                    <a:lnTo>
                      <a:pt x="107" y="22"/>
                    </a:lnTo>
                    <a:lnTo>
                      <a:pt x="103" y="22"/>
                    </a:lnTo>
                    <a:lnTo>
                      <a:pt x="101" y="22"/>
                    </a:lnTo>
                    <a:lnTo>
                      <a:pt x="101" y="24"/>
                    </a:lnTo>
                    <a:lnTo>
                      <a:pt x="100" y="24"/>
                    </a:lnTo>
                    <a:lnTo>
                      <a:pt x="96" y="26"/>
                    </a:lnTo>
                    <a:lnTo>
                      <a:pt x="88" y="26"/>
                    </a:lnTo>
                    <a:lnTo>
                      <a:pt x="87" y="26"/>
                    </a:lnTo>
                    <a:lnTo>
                      <a:pt x="85" y="24"/>
                    </a:lnTo>
                    <a:lnTo>
                      <a:pt x="81" y="24"/>
                    </a:lnTo>
                    <a:lnTo>
                      <a:pt x="80" y="24"/>
                    </a:lnTo>
                    <a:lnTo>
                      <a:pt x="79" y="24"/>
                    </a:lnTo>
                    <a:lnTo>
                      <a:pt x="77" y="22"/>
                    </a:lnTo>
                    <a:lnTo>
                      <a:pt x="76" y="22"/>
                    </a:lnTo>
                    <a:lnTo>
                      <a:pt x="77" y="21"/>
                    </a:lnTo>
                    <a:lnTo>
                      <a:pt x="79" y="21"/>
                    </a:lnTo>
                    <a:lnTo>
                      <a:pt x="77" y="21"/>
                    </a:lnTo>
                    <a:lnTo>
                      <a:pt x="76" y="21"/>
                    </a:lnTo>
                    <a:lnTo>
                      <a:pt x="69" y="21"/>
                    </a:lnTo>
                    <a:lnTo>
                      <a:pt x="65" y="21"/>
                    </a:lnTo>
                    <a:lnTo>
                      <a:pt x="61" y="21"/>
                    </a:lnTo>
                    <a:lnTo>
                      <a:pt x="60" y="21"/>
                    </a:lnTo>
                    <a:lnTo>
                      <a:pt x="59" y="21"/>
                    </a:lnTo>
                    <a:lnTo>
                      <a:pt x="57" y="21"/>
                    </a:lnTo>
                    <a:lnTo>
                      <a:pt x="53" y="21"/>
                    </a:lnTo>
                    <a:lnTo>
                      <a:pt x="51" y="22"/>
                    </a:lnTo>
                    <a:lnTo>
                      <a:pt x="48" y="21"/>
                    </a:lnTo>
                    <a:lnTo>
                      <a:pt x="48" y="19"/>
                    </a:lnTo>
                    <a:lnTo>
                      <a:pt x="41" y="19"/>
                    </a:lnTo>
                    <a:lnTo>
                      <a:pt x="39" y="19"/>
                    </a:lnTo>
                    <a:lnTo>
                      <a:pt x="36" y="19"/>
                    </a:lnTo>
                    <a:lnTo>
                      <a:pt x="35" y="18"/>
                    </a:lnTo>
                    <a:lnTo>
                      <a:pt x="33" y="18"/>
                    </a:lnTo>
                    <a:lnTo>
                      <a:pt x="32" y="18"/>
                    </a:lnTo>
                    <a:lnTo>
                      <a:pt x="33" y="18"/>
                    </a:lnTo>
                    <a:lnTo>
                      <a:pt x="36" y="16"/>
                    </a:lnTo>
                    <a:lnTo>
                      <a:pt x="40" y="18"/>
                    </a:lnTo>
                    <a:lnTo>
                      <a:pt x="41" y="18"/>
                    </a:lnTo>
                    <a:lnTo>
                      <a:pt x="43" y="18"/>
                    </a:lnTo>
                    <a:lnTo>
                      <a:pt x="49" y="18"/>
                    </a:lnTo>
                    <a:lnTo>
                      <a:pt x="51" y="18"/>
                    </a:lnTo>
                    <a:lnTo>
                      <a:pt x="53" y="18"/>
                    </a:lnTo>
                    <a:lnTo>
                      <a:pt x="52" y="18"/>
                    </a:lnTo>
                    <a:lnTo>
                      <a:pt x="49" y="18"/>
                    </a:lnTo>
                    <a:lnTo>
                      <a:pt x="45" y="16"/>
                    </a:lnTo>
                    <a:lnTo>
                      <a:pt x="47" y="16"/>
                    </a:lnTo>
                    <a:lnTo>
                      <a:pt x="45" y="16"/>
                    </a:lnTo>
                    <a:lnTo>
                      <a:pt x="51" y="16"/>
                    </a:lnTo>
                    <a:lnTo>
                      <a:pt x="52" y="16"/>
                    </a:lnTo>
                    <a:lnTo>
                      <a:pt x="64" y="16"/>
                    </a:lnTo>
                    <a:lnTo>
                      <a:pt x="65" y="16"/>
                    </a:lnTo>
                    <a:lnTo>
                      <a:pt x="64" y="15"/>
                    </a:lnTo>
                    <a:lnTo>
                      <a:pt x="65" y="15"/>
                    </a:lnTo>
                    <a:lnTo>
                      <a:pt x="67" y="15"/>
                    </a:lnTo>
                    <a:lnTo>
                      <a:pt x="68" y="15"/>
                    </a:lnTo>
                    <a:lnTo>
                      <a:pt x="64" y="15"/>
                    </a:lnTo>
                    <a:lnTo>
                      <a:pt x="67" y="15"/>
                    </a:lnTo>
                    <a:lnTo>
                      <a:pt x="67" y="13"/>
                    </a:lnTo>
                    <a:lnTo>
                      <a:pt x="65" y="13"/>
                    </a:lnTo>
                    <a:lnTo>
                      <a:pt x="63" y="13"/>
                    </a:lnTo>
                    <a:lnTo>
                      <a:pt x="61" y="15"/>
                    </a:lnTo>
                    <a:lnTo>
                      <a:pt x="49" y="15"/>
                    </a:lnTo>
                    <a:lnTo>
                      <a:pt x="48" y="15"/>
                    </a:lnTo>
                    <a:lnTo>
                      <a:pt x="43" y="15"/>
                    </a:lnTo>
                    <a:lnTo>
                      <a:pt x="39" y="15"/>
                    </a:lnTo>
                    <a:lnTo>
                      <a:pt x="37" y="15"/>
                    </a:lnTo>
                    <a:lnTo>
                      <a:pt x="33" y="15"/>
                    </a:lnTo>
                    <a:lnTo>
                      <a:pt x="29" y="16"/>
                    </a:lnTo>
                    <a:lnTo>
                      <a:pt x="29" y="15"/>
                    </a:lnTo>
                    <a:lnTo>
                      <a:pt x="28" y="15"/>
                    </a:lnTo>
                    <a:lnTo>
                      <a:pt x="19" y="15"/>
                    </a:lnTo>
                    <a:lnTo>
                      <a:pt x="17" y="15"/>
                    </a:lnTo>
                    <a:lnTo>
                      <a:pt x="19" y="15"/>
                    </a:lnTo>
                    <a:lnTo>
                      <a:pt x="17" y="15"/>
                    </a:lnTo>
                    <a:lnTo>
                      <a:pt x="17" y="13"/>
                    </a:lnTo>
                    <a:lnTo>
                      <a:pt x="16" y="15"/>
                    </a:lnTo>
                    <a:lnTo>
                      <a:pt x="15" y="15"/>
                    </a:lnTo>
                    <a:lnTo>
                      <a:pt x="14" y="13"/>
                    </a:lnTo>
                    <a:lnTo>
                      <a:pt x="12" y="13"/>
                    </a:lnTo>
                    <a:lnTo>
                      <a:pt x="10" y="11"/>
                    </a:lnTo>
                    <a:lnTo>
                      <a:pt x="14" y="11"/>
                    </a:lnTo>
                    <a:lnTo>
                      <a:pt x="16" y="11"/>
                    </a:lnTo>
                    <a:lnTo>
                      <a:pt x="15" y="10"/>
                    </a:lnTo>
                    <a:lnTo>
                      <a:pt x="17" y="11"/>
                    </a:lnTo>
                    <a:lnTo>
                      <a:pt x="19" y="10"/>
                    </a:lnTo>
                    <a:lnTo>
                      <a:pt x="17" y="10"/>
                    </a:lnTo>
                    <a:lnTo>
                      <a:pt x="20" y="10"/>
                    </a:lnTo>
                    <a:lnTo>
                      <a:pt x="17" y="10"/>
                    </a:lnTo>
                    <a:lnTo>
                      <a:pt x="15" y="10"/>
                    </a:lnTo>
                    <a:lnTo>
                      <a:pt x="14" y="10"/>
                    </a:lnTo>
                    <a:lnTo>
                      <a:pt x="12" y="10"/>
                    </a:lnTo>
                    <a:lnTo>
                      <a:pt x="11" y="10"/>
                    </a:lnTo>
                    <a:lnTo>
                      <a:pt x="10" y="10"/>
                    </a:lnTo>
                    <a:lnTo>
                      <a:pt x="8" y="10"/>
                    </a:lnTo>
                    <a:lnTo>
                      <a:pt x="8" y="8"/>
                    </a:lnTo>
                    <a:lnTo>
                      <a:pt x="10" y="8"/>
                    </a:lnTo>
                    <a:lnTo>
                      <a:pt x="8" y="8"/>
                    </a:lnTo>
                    <a:lnTo>
                      <a:pt x="7" y="8"/>
                    </a:lnTo>
                    <a:lnTo>
                      <a:pt x="4" y="7"/>
                    </a:lnTo>
                    <a:lnTo>
                      <a:pt x="0" y="8"/>
                    </a:lnTo>
                    <a:lnTo>
                      <a:pt x="0" y="7"/>
                    </a:lnTo>
                    <a:lnTo>
                      <a:pt x="2" y="7"/>
                    </a:lnTo>
                    <a:lnTo>
                      <a:pt x="4" y="7"/>
                    </a:lnTo>
                    <a:lnTo>
                      <a:pt x="8" y="7"/>
                    </a:lnTo>
                    <a:lnTo>
                      <a:pt x="10" y="7"/>
                    </a:lnTo>
                    <a:lnTo>
                      <a:pt x="15" y="7"/>
                    </a:lnTo>
                    <a:lnTo>
                      <a:pt x="16" y="7"/>
                    </a:lnTo>
                    <a:lnTo>
                      <a:pt x="17" y="7"/>
                    </a:lnTo>
                    <a:lnTo>
                      <a:pt x="21" y="7"/>
                    </a:lnTo>
                    <a:lnTo>
                      <a:pt x="21" y="8"/>
                    </a:lnTo>
                    <a:lnTo>
                      <a:pt x="24" y="8"/>
                    </a:lnTo>
                    <a:lnTo>
                      <a:pt x="27" y="10"/>
                    </a:lnTo>
                    <a:lnTo>
                      <a:pt x="28" y="10"/>
                    </a:lnTo>
                    <a:lnTo>
                      <a:pt x="28" y="8"/>
                    </a:lnTo>
                    <a:lnTo>
                      <a:pt x="29" y="8"/>
                    </a:lnTo>
                    <a:lnTo>
                      <a:pt x="28" y="8"/>
                    </a:lnTo>
                    <a:lnTo>
                      <a:pt x="31" y="8"/>
                    </a:lnTo>
                    <a:lnTo>
                      <a:pt x="27" y="7"/>
                    </a:lnTo>
                    <a:lnTo>
                      <a:pt x="25" y="7"/>
                    </a:lnTo>
                    <a:lnTo>
                      <a:pt x="23" y="5"/>
                    </a:lnTo>
                    <a:lnTo>
                      <a:pt x="24" y="5"/>
                    </a:lnTo>
                    <a:lnTo>
                      <a:pt x="23" y="4"/>
                    </a:lnTo>
                    <a:lnTo>
                      <a:pt x="27" y="5"/>
                    </a:lnTo>
                    <a:lnTo>
                      <a:pt x="28" y="5"/>
                    </a:lnTo>
                    <a:lnTo>
                      <a:pt x="32" y="7"/>
                    </a:lnTo>
                    <a:lnTo>
                      <a:pt x="33" y="7"/>
                    </a:lnTo>
                    <a:lnTo>
                      <a:pt x="35" y="7"/>
                    </a:lnTo>
                    <a:lnTo>
                      <a:pt x="33" y="5"/>
                    </a:lnTo>
                    <a:lnTo>
                      <a:pt x="35" y="5"/>
                    </a:lnTo>
                    <a:lnTo>
                      <a:pt x="33" y="4"/>
                    </a:lnTo>
                    <a:lnTo>
                      <a:pt x="35" y="4"/>
                    </a:lnTo>
                    <a:lnTo>
                      <a:pt x="33" y="4"/>
                    </a:lnTo>
                    <a:lnTo>
                      <a:pt x="35" y="4"/>
                    </a:lnTo>
                    <a:lnTo>
                      <a:pt x="36" y="4"/>
                    </a:lnTo>
                    <a:lnTo>
                      <a:pt x="35" y="4"/>
                    </a:lnTo>
                    <a:lnTo>
                      <a:pt x="33" y="4"/>
                    </a:lnTo>
                    <a:lnTo>
                      <a:pt x="33" y="2"/>
                    </a:lnTo>
                    <a:lnTo>
                      <a:pt x="32" y="2"/>
                    </a:lnTo>
                    <a:lnTo>
                      <a:pt x="32" y="4"/>
                    </a:lnTo>
                    <a:lnTo>
                      <a:pt x="31" y="4"/>
                    </a:lnTo>
                    <a:lnTo>
                      <a:pt x="29" y="2"/>
                    </a:lnTo>
                    <a:lnTo>
                      <a:pt x="31" y="2"/>
                    </a:lnTo>
                    <a:lnTo>
                      <a:pt x="32" y="2"/>
                    </a:lnTo>
                    <a:lnTo>
                      <a:pt x="32" y="0"/>
                    </a:lnTo>
                    <a:lnTo>
                      <a:pt x="33" y="0"/>
                    </a:lnTo>
                    <a:lnTo>
                      <a:pt x="35" y="2"/>
                    </a:lnTo>
                    <a:lnTo>
                      <a:pt x="36" y="2"/>
                    </a:lnTo>
                    <a:lnTo>
                      <a:pt x="37" y="2"/>
                    </a:lnTo>
                    <a:lnTo>
                      <a:pt x="36" y="2"/>
                    </a:lnTo>
                    <a:lnTo>
                      <a:pt x="37" y="4"/>
                    </a:lnTo>
                    <a:lnTo>
                      <a:pt x="40" y="2"/>
                    </a:lnTo>
                    <a:lnTo>
                      <a:pt x="41" y="2"/>
                    </a:lnTo>
                    <a:lnTo>
                      <a:pt x="43" y="4"/>
                    </a:lnTo>
                    <a:lnTo>
                      <a:pt x="44" y="4"/>
                    </a:lnTo>
                    <a:lnTo>
                      <a:pt x="44" y="5"/>
                    </a:lnTo>
                    <a:lnTo>
                      <a:pt x="45" y="5"/>
                    </a:lnTo>
                    <a:lnTo>
                      <a:pt x="48" y="5"/>
                    </a:lnTo>
                    <a:lnTo>
                      <a:pt x="49" y="5"/>
                    </a:lnTo>
                    <a:lnTo>
                      <a:pt x="49" y="7"/>
                    </a:lnTo>
                    <a:lnTo>
                      <a:pt x="51" y="7"/>
                    </a:lnTo>
                    <a:lnTo>
                      <a:pt x="55" y="7"/>
                    </a:lnTo>
                    <a:lnTo>
                      <a:pt x="57" y="5"/>
                    </a:lnTo>
                    <a:lnTo>
                      <a:pt x="59" y="7"/>
                    </a:lnTo>
                    <a:lnTo>
                      <a:pt x="60" y="5"/>
                    </a:lnTo>
                    <a:lnTo>
                      <a:pt x="63" y="7"/>
                    </a:lnTo>
                    <a:lnTo>
                      <a:pt x="64" y="7"/>
                    </a:lnTo>
                    <a:lnTo>
                      <a:pt x="64" y="5"/>
                    </a:lnTo>
                    <a:lnTo>
                      <a:pt x="65" y="5"/>
                    </a:lnTo>
                    <a:lnTo>
                      <a:pt x="67" y="5"/>
                    </a:lnTo>
                    <a:lnTo>
                      <a:pt x="65" y="7"/>
                    </a:lnTo>
                    <a:lnTo>
                      <a:pt x="67" y="7"/>
                    </a:lnTo>
                    <a:lnTo>
                      <a:pt x="60" y="8"/>
                    </a:lnTo>
                    <a:lnTo>
                      <a:pt x="65" y="8"/>
                    </a:lnTo>
                    <a:lnTo>
                      <a:pt x="68" y="8"/>
                    </a:lnTo>
                    <a:lnTo>
                      <a:pt x="68" y="10"/>
                    </a:lnTo>
                    <a:lnTo>
                      <a:pt x="71" y="10"/>
                    </a:lnTo>
                    <a:lnTo>
                      <a:pt x="72" y="10"/>
                    </a:lnTo>
                    <a:lnTo>
                      <a:pt x="73" y="10"/>
                    </a:lnTo>
                    <a:lnTo>
                      <a:pt x="75" y="10"/>
                    </a:lnTo>
                    <a:lnTo>
                      <a:pt x="72" y="10"/>
                    </a:lnTo>
                    <a:lnTo>
                      <a:pt x="73" y="10"/>
                    </a:lnTo>
                    <a:lnTo>
                      <a:pt x="73" y="8"/>
                    </a:lnTo>
                    <a:lnTo>
                      <a:pt x="73" y="7"/>
                    </a:lnTo>
                    <a:lnTo>
                      <a:pt x="75" y="5"/>
                    </a:lnTo>
                    <a:lnTo>
                      <a:pt x="72" y="4"/>
                    </a:lnTo>
                    <a:lnTo>
                      <a:pt x="73" y="4"/>
                    </a:lnTo>
                    <a:lnTo>
                      <a:pt x="73" y="2"/>
                    </a:lnTo>
                    <a:lnTo>
                      <a:pt x="76" y="2"/>
                    </a:lnTo>
                    <a:lnTo>
                      <a:pt x="76" y="4"/>
                    </a:lnTo>
                    <a:lnTo>
                      <a:pt x="77" y="4"/>
                    </a:lnTo>
                    <a:lnTo>
                      <a:pt x="80" y="4"/>
                    </a:lnTo>
                    <a:lnTo>
                      <a:pt x="80" y="2"/>
                    </a:lnTo>
                    <a:lnTo>
                      <a:pt x="79"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74" name="Freeform 453"/>
              <p:cNvSpPr>
                <a:spLocks/>
              </p:cNvSpPr>
              <p:nvPr/>
            </p:nvSpPr>
            <p:spPr bwMode="auto">
              <a:xfrm>
                <a:off x="4369955" y="2069647"/>
                <a:ext cx="183445" cy="31297"/>
              </a:xfrm>
              <a:custGeom>
                <a:avLst/>
                <a:gdLst/>
                <a:ahLst/>
                <a:cxnLst>
                  <a:cxn ang="0">
                    <a:pos x="85" y="2"/>
                  </a:cxn>
                  <a:cxn ang="0">
                    <a:pos x="87" y="4"/>
                  </a:cxn>
                  <a:cxn ang="0">
                    <a:pos x="81" y="7"/>
                  </a:cxn>
                  <a:cxn ang="0">
                    <a:pos x="85" y="7"/>
                  </a:cxn>
                  <a:cxn ang="0">
                    <a:pos x="88" y="7"/>
                  </a:cxn>
                  <a:cxn ang="0">
                    <a:pos x="92" y="8"/>
                  </a:cxn>
                  <a:cxn ang="0">
                    <a:pos x="92" y="7"/>
                  </a:cxn>
                  <a:cxn ang="0">
                    <a:pos x="96" y="5"/>
                  </a:cxn>
                  <a:cxn ang="0">
                    <a:pos x="97" y="5"/>
                  </a:cxn>
                  <a:cxn ang="0">
                    <a:pos x="107" y="5"/>
                  </a:cxn>
                  <a:cxn ang="0">
                    <a:pos x="107" y="7"/>
                  </a:cxn>
                  <a:cxn ang="0">
                    <a:pos x="113" y="7"/>
                  </a:cxn>
                  <a:cxn ang="0">
                    <a:pos x="116" y="7"/>
                  </a:cxn>
                  <a:cxn ang="0">
                    <a:pos x="121" y="7"/>
                  </a:cxn>
                  <a:cxn ang="0">
                    <a:pos x="136" y="7"/>
                  </a:cxn>
                  <a:cxn ang="0">
                    <a:pos x="144" y="10"/>
                  </a:cxn>
                  <a:cxn ang="0">
                    <a:pos x="145" y="11"/>
                  </a:cxn>
                  <a:cxn ang="0">
                    <a:pos x="138" y="13"/>
                  </a:cxn>
                  <a:cxn ang="0">
                    <a:pos x="134" y="16"/>
                  </a:cxn>
                  <a:cxn ang="0">
                    <a:pos x="125" y="18"/>
                  </a:cxn>
                  <a:cxn ang="0">
                    <a:pos x="124" y="19"/>
                  </a:cxn>
                  <a:cxn ang="0">
                    <a:pos x="117" y="22"/>
                  </a:cxn>
                  <a:cxn ang="0">
                    <a:pos x="107" y="22"/>
                  </a:cxn>
                  <a:cxn ang="0">
                    <a:pos x="100" y="24"/>
                  </a:cxn>
                  <a:cxn ang="0">
                    <a:pos x="85" y="24"/>
                  </a:cxn>
                  <a:cxn ang="0">
                    <a:pos x="77" y="22"/>
                  </a:cxn>
                  <a:cxn ang="0">
                    <a:pos x="77" y="21"/>
                  </a:cxn>
                  <a:cxn ang="0">
                    <a:pos x="61" y="21"/>
                  </a:cxn>
                  <a:cxn ang="0">
                    <a:pos x="53" y="21"/>
                  </a:cxn>
                  <a:cxn ang="0">
                    <a:pos x="41" y="19"/>
                  </a:cxn>
                  <a:cxn ang="0">
                    <a:pos x="33" y="18"/>
                  </a:cxn>
                  <a:cxn ang="0">
                    <a:pos x="40" y="18"/>
                  </a:cxn>
                  <a:cxn ang="0">
                    <a:pos x="51" y="18"/>
                  </a:cxn>
                  <a:cxn ang="0">
                    <a:pos x="45" y="16"/>
                  </a:cxn>
                  <a:cxn ang="0">
                    <a:pos x="52" y="16"/>
                  </a:cxn>
                  <a:cxn ang="0">
                    <a:pos x="65" y="15"/>
                  </a:cxn>
                  <a:cxn ang="0">
                    <a:pos x="67" y="15"/>
                  </a:cxn>
                  <a:cxn ang="0">
                    <a:pos x="61" y="15"/>
                  </a:cxn>
                  <a:cxn ang="0">
                    <a:pos x="39" y="15"/>
                  </a:cxn>
                  <a:cxn ang="0">
                    <a:pos x="29" y="15"/>
                  </a:cxn>
                  <a:cxn ang="0">
                    <a:pos x="19" y="15"/>
                  </a:cxn>
                  <a:cxn ang="0">
                    <a:pos x="15" y="15"/>
                  </a:cxn>
                  <a:cxn ang="0">
                    <a:pos x="14" y="11"/>
                  </a:cxn>
                  <a:cxn ang="0">
                    <a:pos x="19" y="10"/>
                  </a:cxn>
                  <a:cxn ang="0">
                    <a:pos x="15" y="10"/>
                  </a:cxn>
                  <a:cxn ang="0">
                    <a:pos x="10" y="10"/>
                  </a:cxn>
                  <a:cxn ang="0">
                    <a:pos x="8" y="8"/>
                  </a:cxn>
                  <a:cxn ang="0">
                    <a:pos x="0" y="7"/>
                  </a:cxn>
                  <a:cxn ang="0">
                    <a:pos x="10" y="7"/>
                  </a:cxn>
                </a:cxnLst>
                <a:rect l="0" t="0" r="r" b="b"/>
                <a:pathLst>
                  <a:path w="145" h="26">
                    <a:moveTo>
                      <a:pt x="79" y="0"/>
                    </a:moveTo>
                    <a:lnTo>
                      <a:pt x="80" y="2"/>
                    </a:lnTo>
                    <a:lnTo>
                      <a:pt x="81" y="2"/>
                    </a:lnTo>
                    <a:lnTo>
                      <a:pt x="85" y="2"/>
                    </a:lnTo>
                    <a:lnTo>
                      <a:pt x="87" y="2"/>
                    </a:lnTo>
                    <a:lnTo>
                      <a:pt x="85" y="4"/>
                    </a:lnTo>
                    <a:lnTo>
                      <a:pt x="84" y="4"/>
                    </a:lnTo>
                    <a:lnTo>
                      <a:pt x="87" y="4"/>
                    </a:lnTo>
                    <a:lnTo>
                      <a:pt x="85" y="5"/>
                    </a:lnTo>
                    <a:lnTo>
                      <a:pt x="83" y="5"/>
                    </a:lnTo>
                    <a:lnTo>
                      <a:pt x="83" y="7"/>
                    </a:lnTo>
                    <a:lnTo>
                      <a:pt x="81" y="7"/>
                    </a:lnTo>
                    <a:lnTo>
                      <a:pt x="83" y="8"/>
                    </a:lnTo>
                    <a:lnTo>
                      <a:pt x="84" y="8"/>
                    </a:lnTo>
                    <a:lnTo>
                      <a:pt x="85" y="8"/>
                    </a:lnTo>
                    <a:lnTo>
                      <a:pt x="85" y="7"/>
                    </a:lnTo>
                    <a:lnTo>
                      <a:pt x="87" y="7"/>
                    </a:lnTo>
                    <a:lnTo>
                      <a:pt x="87" y="8"/>
                    </a:lnTo>
                    <a:lnTo>
                      <a:pt x="88" y="8"/>
                    </a:lnTo>
                    <a:lnTo>
                      <a:pt x="88" y="7"/>
                    </a:lnTo>
                    <a:lnTo>
                      <a:pt x="89" y="7"/>
                    </a:lnTo>
                    <a:lnTo>
                      <a:pt x="89" y="8"/>
                    </a:lnTo>
                    <a:lnTo>
                      <a:pt x="91" y="8"/>
                    </a:lnTo>
                    <a:lnTo>
                      <a:pt x="92" y="8"/>
                    </a:lnTo>
                    <a:lnTo>
                      <a:pt x="91" y="8"/>
                    </a:lnTo>
                    <a:lnTo>
                      <a:pt x="93" y="8"/>
                    </a:lnTo>
                    <a:lnTo>
                      <a:pt x="93" y="7"/>
                    </a:lnTo>
                    <a:lnTo>
                      <a:pt x="92" y="7"/>
                    </a:lnTo>
                    <a:lnTo>
                      <a:pt x="95" y="7"/>
                    </a:lnTo>
                    <a:lnTo>
                      <a:pt x="93" y="7"/>
                    </a:lnTo>
                    <a:lnTo>
                      <a:pt x="93" y="5"/>
                    </a:lnTo>
                    <a:lnTo>
                      <a:pt x="96" y="5"/>
                    </a:lnTo>
                    <a:lnTo>
                      <a:pt x="93" y="5"/>
                    </a:lnTo>
                    <a:lnTo>
                      <a:pt x="97" y="5"/>
                    </a:lnTo>
                    <a:lnTo>
                      <a:pt x="99" y="5"/>
                    </a:lnTo>
                    <a:lnTo>
                      <a:pt x="97" y="5"/>
                    </a:lnTo>
                    <a:lnTo>
                      <a:pt x="101" y="5"/>
                    </a:lnTo>
                    <a:lnTo>
                      <a:pt x="100" y="5"/>
                    </a:lnTo>
                    <a:lnTo>
                      <a:pt x="104" y="5"/>
                    </a:lnTo>
                    <a:lnTo>
                      <a:pt x="107" y="5"/>
                    </a:lnTo>
                    <a:lnTo>
                      <a:pt x="109" y="5"/>
                    </a:lnTo>
                    <a:lnTo>
                      <a:pt x="111" y="4"/>
                    </a:lnTo>
                    <a:lnTo>
                      <a:pt x="111" y="5"/>
                    </a:lnTo>
                    <a:lnTo>
                      <a:pt x="107" y="7"/>
                    </a:lnTo>
                    <a:lnTo>
                      <a:pt x="105" y="8"/>
                    </a:lnTo>
                    <a:lnTo>
                      <a:pt x="108" y="7"/>
                    </a:lnTo>
                    <a:lnTo>
                      <a:pt x="109" y="7"/>
                    </a:lnTo>
                    <a:lnTo>
                      <a:pt x="113" y="7"/>
                    </a:lnTo>
                    <a:lnTo>
                      <a:pt x="115" y="5"/>
                    </a:lnTo>
                    <a:lnTo>
                      <a:pt x="119" y="5"/>
                    </a:lnTo>
                    <a:lnTo>
                      <a:pt x="117" y="5"/>
                    </a:lnTo>
                    <a:lnTo>
                      <a:pt x="116" y="7"/>
                    </a:lnTo>
                    <a:lnTo>
                      <a:pt x="117" y="7"/>
                    </a:lnTo>
                    <a:lnTo>
                      <a:pt x="119" y="7"/>
                    </a:lnTo>
                    <a:lnTo>
                      <a:pt x="120" y="7"/>
                    </a:lnTo>
                    <a:lnTo>
                      <a:pt x="121" y="7"/>
                    </a:lnTo>
                    <a:lnTo>
                      <a:pt x="124" y="7"/>
                    </a:lnTo>
                    <a:lnTo>
                      <a:pt x="125" y="7"/>
                    </a:lnTo>
                    <a:lnTo>
                      <a:pt x="128" y="7"/>
                    </a:lnTo>
                    <a:lnTo>
                      <a:pt x="136" y="7"/>
                    </a:lnTo>
                    <a:lnTo>
                      <a:pt x="140" y="8"/>
                    </a:lnTo>
                    <a:lnTo>
                      <a:pt x="142" y="8"/>
                    </a:lnTo>
                    <a:lnTo>
                      <a:pt x="145" y="8"/>
                    </a:lnTo>
                    <a:lnTo>
                      <a:pt x="144" y="10"/>
                    </a:lnTo>
                    <a:lnTo>
                      <a:pt x="145" y="10"/>
                    </a:lnTo>
                    <a:lnTo>
                      <a:pt x="144" y="11"/>
                    </a:lnTo>
                    <a:lnTo>
                      <a:pt x="142" y="11"/>
                    </a:lnTo>
                    <a:lnTo>
                      <a:pt x="145" y="11"/>
                    </a:lnTo>
                    <a:lnTo>
                      <a:pt x="145" y="13"/>
                    </a:lnTo>
                    <a:lnTo>
                      <a:pt x="144" y="13"/>
                    </a:lnTo>
                    <a:lnTo>
                      <a:pt x="140" y="13"/>
                    </a:lnTo>
                    <a:lnTo>
                      <a:pt x="138" y="13"/>
                    </a:lnTo>
                    <a:lnTo>
                      <a:pt x="136" y="15"/>
                    </a:lnTo>
                    <a:lnTo>
                      <a:pt x="137" y="15"/>
                    </a:lnTo>
                    <a:lnTo>
                      <a:pt x="136" y="15"/>
                    </a:lnTo>
                    <a:lnTo>
                      <a:pt x="134" y="16"/>
                    </a:lnTo>
                    <a:lnTo>
                      <a:pt x="133" y="16"/>
                    </a:lnTo>
                    <a:lnTo>
                      <a:pt x="130" y="16"/>
                    </a:lnTo>
                    <a:lnTo>
                      <a:pt x="128" y="16"/>
                    </a:lnTo>
                    <a:lnTo>
                      <a:pt x="125" y="18"/>
                    </a:lnTo>
                    <a:lnTo>
                      <a:pt x="127" y="18"/>
                    </a:lnTo>
                    <a:lnTo>
                      <a:pt x="127" y="19"/>
                    </a:lnTo>
                    <a:lnTo>
                      <a:pt x="125" y="19"/>
                    </a:lnTo>
                    <a:lnTo>
                      <a:pt x="124" y="19"/>
                    </a:lnTo>
                    <a:lnTo>
                      <a:pt x="123" y="21"/>
                    </a:lnTo>
                    <a:lnTo>
                      <a:pt x="124" y="21"/>
                    </a:lnTo>
                    <a:lnTo>
                      <a:pt x="120" y="21"/>
                    </a:lnTo>
                    <a:lnTo>
                      <a:pt x="117" y="22"/>
                    </a:lnTo>
                    <a:lnTo>
                      <a:pt x="115" y="22"/>
                    </a:lnTo>
                    <a:lnTo>
                      <a:pt x="113" y="22"/>
                    </a:lnTo>
                    <a:lnTo>
                      <a:pt x="111" y="21"/>
                    </a:lnTo>
                    <a:lnTo>
                      <a:pt x="107" y="22"/>
                    </a:lnTo>
                    <a:lnTo>
                      <a:pt x="103" y="22"/>
                    </a:lnTo>
                    <a:lnTo>
                      <a:pt x="101" y="22"/>
                    </a:lnTo>
                    <a:lnTo>
                      <a:pt x="101" y="24"/>
                    </a:lnTo>
                    <a:lnTo>
                      <a:pt x="100" y="24"/>
                    </a:lnTo>
                    <a:lnTo>
                      <a:pt x="96" y="26"/>
                    </a:lnTo>
                    <a:lnTo>
                      <a:pt x="88" y="26"/>
                    </a:lnTo>
                    <a:lnTo>
                      <a:pt x="87" y="26"/>
                    </a:lnTo>
                    <a:lnTo>
                      <a:pt x="85" y="24"/>
                    </a:lnTo>
                    <a:lnTo>
                      <a:pt x="81" y="24"/>
                    </a:lnTo>
                    <a:lnTo>
                      <a:pt x="80" y="24"/>
                    </a:lnTo>
                    <a:lnTo>
                      <a:pt x="79" y="24"/>
                    </a:lnTo>
                    <a:lnTo>
                      <a:pt x="77" y="22"/>
                    </a:lnTo>
                    <a:lnTo>
                      <a:pt x="76" y="22"/>
                    </a:lnTo>
                    <a:lnTo>
                      <a:pt x="77" y="21"/>
                    </a:lnTo>
                    <a:lnTo>
                      <a:pt x="79" y="21"/>
                    </a:lnTo>
                    <a:lnTo>
                      <a:pt x="77" y="21"/>
                    </a:lnTo>
                    <a:lnTo>
                      <a:pt x="76" y="21"/>
                    </a:lnTo>
                    <a:lnTo>
                      <a:pt x="69" y="21"/>
                    </a:lnTo>
                    <a:lnTo>
                      <a:pt x="65" y="21"/>
                    </a:lnTo>
                    <a:lnTo>
                      <a:pt x="61" y="21"/>
                    </a:lnTo>
                    <a:lnTo>
                      <a:pt x="60" y="21"/>
                    </a:lnTo>
                    <a:lnTo>
                      <a:pt x="59" y="21"/>
                    </a:lnTo>
                    <a:lnTo>
                      <a:pt x="57" y="21"/>
                    </a:lnTo>
                    <a:lnTo>
                      <a:pt x="53" y="21"/>
                    </a:lnTo>
                    <a:lnTo>
                      <a:pt x="51" y="22"/>
                    </a:lnTo>
                    <a:lnTo>
                      <a:pt x="48" y="21"/>
                    </a:lnTo>
                    <a:lnTo>
                      <a:pt x="48" y="19"/>
                    </a:lnTo>
                    <a:lnTo>
                      <a:pt x="41" y="19"/>
                    </a:lnTo>
                    <a:lnTo>
                      <a:pt x="39" y="19"/>
                    </a:lnTo>
                    <a:lnTo>
                      <a:pt x="36" y="19"/>
                    </a:lnTo>
                    <a:lnTo>
                      <a:pt x="35" y="18"/>
                    </a:lnTo>
                    <a:lnTo>
                      <a:pt x="33" y="18"/>
                    </a:lnTo>
                    <a:lnTo>
                      <a:pt x="32" y="18"/>
                    </a:lnTo>
                    <a:lnTo>
                      <a:pt x="33" y="18"/>
                    </a:lnTo>
                    <a:lnTo>
                      <a:pt x="36" y="16"/>
                    </a:lnTo>
                    <a:lnTo>
                      <a:pt x="40" y="18"/>
                    </a:lnTo>
                    <a:lnTo>
                      <a:pt x="41" y="18"/>
                    </a:lnTo>
                    <a:lnTo>
                      <a:pt x="43" y="18"/>
                    </a:lnTo>
                    <a:lnTo>
                      <a:pt x="49" y="18"/>
                    </a:lnTo>
                    <a:lnTo>
                      <a:pt x="51" y="18"/>
                    </a:lnTo>
                    <a:lnTo>
                      <a:pt x="53" y="18"/>
                    </a:lnTo>
                    <a:lnTo>
                      <a:pt x="52" y="18"/>
                    </a:lnTo>
                    <a:lnTo>
                      <a:pt x="49" y="18"/>
                    </a:lnTo>
                    <a:lnTo>
                      <a:pt x="45" y="16"/>
                    </a:lnTo>
                    <a:lnTo>
                      <a:pt x="47" y="16"/>
                    </a:lnTo>
                    <a:lnTo>
                      <a:pt x="45" y="16"/>
                    </a:lnTo>
                    <a:lnTo>
                      <a:pt x="51" y="16"/>
                    </a:lnTo>
                    <a:lnTo>
                      <a:pt x="52" y="16"/>
                    </a:lnTo>
                    <a:lnTo>
                      <a:pt x="64" y="16"/>
                    </a:lnTo>
                    <a:lnTo>
                      <a:pt x="65" y="16"/>
                    </a:lnTo>
                    <a:lnTo>
                      <a:pt x="64" y="15"/>
                    </a:lnTo>
                    <a:lnTo>
                      <a:pt x="65" y="15"/>
                    </a:lnTo>
                    <a:lnTo>
                      <a:pt x="67" y="15"/>
                    </a:lnTo>
                    <a:lnTo>
                      <a:pt x="68" y="15"/>
                    </a:lnTo>
                    <a:lnTo>
                      <a:pt x="64" y="15"/>
                    </a:lnTo>
                    <a:lnTo>
                      <a:pt x="67" y="15"/>
                    </a:lnTo>
                    <a:lnTo>
                      <a:pt x="67" y="13"/>
                    </a:lnTo>
                    <a:lnTo>
                      <a:pt x="65" y="13"/>
                    </a:lnTo>
                    <a:lnTo>
                      <a:pt x="63" y="13"/>
                    </a:lnTo>
                    <a:lnTo>
                      <a:pt x="61" y="15"/>
                    </a:lnTo>
                    <a:lnTo>
                      <a:pt x="49" y="15"/>
                    </a:lnTo>
                    <a:lnTo>
                      <a:pt x="48" y="15"/>
                    </a:lnTo>
                    <a:lnTo>
                      <a:pt x="43" y="15"/>
                    </a:lnTo>
                    <a:lnTo>
                      <a:pt x="39" y="15"/>
                    </a:lnTo>
                    <a:lnTo>
                      <a:pt x="37" y="15"/>
                    </a:lnTo>
                    <a:lnTo>
                      <a:pt x="33" y="15"/>
                    </a:lnTo>
                    <a:lnTo>
                      <a:pt x="29" y="16"/>
                    </a:lnTo>
                    <a:lnTo>
                      <a:pt x="29" y="15"/>
                    </a:lnTo>
                    <a:lnTo>
                      <a:pt x="28" y="15"/>
                    </a:lnTo>
                    <a:lnTo>
                      <a:pt x="19" y="15"/>
                    </a:lnTo>
                    <a:lnTo>
                      <a:pt x="17" y="15"/>
                    </a:lnTo>
                    <a:lnTo>
                      <a:pt x="19" y="15"/>
                    </a:lnTo>
                    <a:lnTo>
                      <a:pt x="17" y="15"/>
                    </a:lnTo>
                    <a:lnTo>
                      <a:pt x="17" y="13"/>
                    </a:lnTo>
                    <a:lnTo>
                      <a:pt x="16" y="15"/>
                    </a:lnTo>
                    <a:lnTo>
                      <a:pt x="15" y="15"/>
                    </a:lnTo>
                    <a:lnTo>
                      <a:pt x="14" y="13"/>
                    </a:lnTo>
                    <a:lnTo>
                      <a:pt x="12" y="13"/>
                    </a:lnTo>
                    <a:lnTo>
                      <a:pt x="10" y="11"/>
                    </a:lnTo>
                    <a:lnTo>
                      <a:pt x="14" y="11"/>
                    </a:lnTo>
                    <a:lnTo>
                      <a:pt x="16" y="11"/>
                    </a:lnTo>
                    <a:lnTo>
                      <a:pt x="15" y="10"/>
                    </a:lnTo>
                    <a:lnTo>
                      <a:pt x="17" y="11"/>
                    </a:lnTo>
                    <a:lnTo>
                      <a:pt x="19" y="10"/>
                    </a:lnTo>
                    <a:lnTo>
                      <a:pt x="17" y="10"/>
                    </a:lnTo>
                    <a:lnTo>
                      <a:pt x="20" y="10"/>
                    </a:lnTo>
                    <a:lnTo>
                      <a:pt x="17" y="10"/>
                    </a:lnTo>
                    <a:lnTo>
                      <a:pt x="15" y="10"/>
                    </a:lnTo>
                    <a:lnTo>
                      <a:pt x="14" y="10"/>
                    </a:lnTo>
                    <a:lnTo>
                      <a:pt x="12" y="10"/>
                    </a:lnTo>
                    <a:lnTo>
                      <a:pt x="11" y="10"/>
                    </a:lnTo>
                    <a:lnTo>
                      <a:pt x="10" y="10"/>
                    </a:lnTo>
                    <a:lnTo>
                      <a:pt x="8" y="10"/>
                    </a:lnTo>
                    <a:lnTo>
                      <a:pt x="8" y="8"/>
                    </a:lnTo>
                    <a:lnTo>
                      <a:pt x="10" y="8"/>
                    </a:lnTo>
                    <a:lnTo>
                      <a:pt x="8" y="8"/>
                    </a:lnTo>
                    <a:lnTo>
                      <a:pt x="7" y="8"/>
                    </a:lnTo>
                    <a:lnTo>
                      <a:pt x="4" y="7"/>
                    </a:lnTo>
                    <a:lnTo>
                      <a:pt x="0" y="8"/>
                    </a:lnTo>
                    <a:lnTo>
                      <a:pt x="0" y="7"/>
                    </a:lnTo>
                    <a:lnTo>
                      <a:pt x="2" y="7"/>
                    </a:lnTo>
                    <a:lnTo>
                      <a:pt x="4" y="7"/>
                    </a:lnTo>
                    <a:lnTo>
                      <a:pt x="8" y="7"/>
                    </a:lnTo>
                    <a:lnTo>
                      <a:pt x="10" y="7"/>
                    </a:lnTo>
                    <a:lnTo>
                      <a:pt x="15" y="7"/>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75" name="Freeform 454"/>
              <p:cNvSpPr>
                <a:spLocks/>
              </p:cNvSpPr>
              <p:nvPr/>
            </p:nvSpPr>
            <p:spPr bwMode="auto">
              <a:xfrm>
                <a:off x="4390480" y="2069646"/>
                <a:ext cx="80819" cy="12247"/>
              </a:xfrm>
              <a:custGeom>
                <a:avLst/>
                <a:gdLst/>
                <a:ahLst/>
                <a:cxnLst>
                  <a:cxn ang="0">
                    <a:pos x="1" y="7"/>
                  </a:cxn>
                  <a:cxn ang="0">
                    <a:pos x="6" y="7"/>
                  </a:cxn>
                  <a:cxn ang="0">
                    <a:pos x="9" y="8"/>
                  </a:cxn>
                  <a:cxn ang="0">
                    <a:pos x="13" y="10"/>
                  </a:cxn>
                  <a:cxn ang="0">
                    <a:pos x="14" y="8"/>
                  </a:cxn>
                  <a:cxn ang="0">
                    <a:pos x="16" y="8"/>
                  </a:cxn>
                  <a:cxn ang="0">
                    <a:pos x="10" y="7"/>
                  </a:cxn>
                  <a:cxn ang="0">
                    <a:pos x="9" y="5"/>
                  </a:cxn>
                  <a:cxn ang="0">
                    <a:pos x="12" y="5"/>
                  </a:cxn>
                  <a:cxn ang="0">
                    <a:pos x="17" y="7"/>
                  </a:cxn>
                  <a:cxn ang="0">
                    <a:pos x="20" y="7"/>
                  </a:cxn>
                  <a:cxn ang="0">
                    <a:pos x="20" y="5"/>
                  </a:cxn>
                  <a:cxn ang="0">
                    <a:pos x="20" y="4"/>
                  </a:cxn>
                  <a:cxn ang="0">
                    <a:pos x="20" y="4"/>
                  </a:cxn>
                  <a:cxn ang="0">
                    <a:pos x="20" y="4"/>
                  </a:cxn>
                  <a:cxn ang="0">
                    <a:pos x="18" y="2"/>
                  </a:cxn>
                  <a:cxn ang="0">
                    <a:pos x="17" y="4"/>
                  </a:cxn>
                  <a:cxn ang="0">
                    <a:pos x="14" y="2"/>
                  </a:cxn>
                  <a:cxn ang="0">
                    <a:pos x="17" y="2"/>
                  </a:cxn>
                  <a:cxn ang="0">
                    <a:pos x="18" y="0"/>
                  </a:cxn>
                  <a:cxn ang="0">
                    <a:pos x="21" y="2"/>
                  </a:cxn>
                  <a:cxn ang="0">
                    <a:pos x="21" y="2"/>
                  </a:cxn>
                  <a:cxn ang="0">
                    <a:pos x="25" y="2"/>
                  </a:cxn>
                  <a:cxn ang="0">
                    <a:pos x="28" y="4"/>
                  </a:cxn>
                  <a:cxn ang="0">
                    <a:pos x="29" y="5"/>
                  </a:cxn>
                  <a:cxn ang="0">
                    <a:pos x="33" y="5"/>
                  </a:cxn>
                  <a:cxn ang="0">
                    <a:pos x="34" y="7"/>
                  </a:cxn>
                  <a:cxn ang="0">
                    <a:pos x="40" y="7"/>
                  </a:cxn>
                  <a:cxn ang="0">
                    <a:pos x="44" y="7"/>
                  </a:cxn>
                  <a:cxn ang="0">
                    <a:pos x="48" y="7"/>
                  </a:cxn>
                  <a:cxn ang="0">
                    <a:pos x="49" y="5"/>
                  </a:cxn>
                  <a:cxn ang="0">
                    <a:pos x="52" y="5"/>
                  </a:cxn>
                  <a:cxn ang="0">
                    <a:pos x="52" y="7"/>
                  </a:cxn>
                  <a:cxn ang="0">
                    <a:pos x="50" y="8"/>
                  </a:cxn>
                  <a:cxn ang="0">
                    <a:pos x="53" y="10"/>
                  </a:cxn>
                  <a:cxn ang="0">
                    <a:pos x="57" y="10"/>
                  </a:cxn>
                  <a:cxn ang="0">
                    <a:pos x="60" y="10"/>
                  </a:cxn>
                  <a:cxn ang="0">
                    <a:pos x="58" y="10"/>
                  </a:cxn>
                  <a:cxn ang="0">
                    <a:pos x="58" y="7"/>
                  </a:cxn>
                  <a:cxn ang="0">
                    <a:pos x="57" y="4"/>
                  </a:cxn>
                  <a:cxn ang="0">
                    <a:pos x="58" y="2"/>
                  </a:cxn>
                  <a:cxn ang="0">
                    <a:pos x="61" y="4"/>
                  </a:cxn>
                  <a:cxn ang="0">
                    <a:pos x="65" y="4"/>
                  </a:cxn>
                  <a:cxn ang="0">
                    <a:pos x="64" y="0"/>
                  </a:cxn>
                </a:cxnLst>
                <a:rect l="0" t="0" r="r" b="b"/>
                <a:pathLst>
                  <a:path w="65" h="10">
                    <a:moveTo>
                      <a:pt x="0" y="7"/>
                    </a:moveTo>
                    <a:lnTo>
                      <a:pt x="1" y="7"/>
                    </a:lnTo>
                    <a:lnTo>
                      <a:pt x="2" y="7"/>
                    </a:lnTo>
                    <a:lnTo>
                      <a:pt x="6" y="7"/>
                    </a:lnTo>
                    <a:lnTo>
                      <a:pt x="6" y="8"/>
                    </a:lnTo>
                    <a:lnTo>
                      <a:pt x="9" y="8"/>
                    </a:lnTo>
                    <a:lnTo>
                      <a:pt x="12" y="10"/>
                    </a:lnTo>
                    <a:lnTo>
                      <a:pt x="13" y="10"/>
                    </a:lnTo>
                    <a:lnTo>
                      <a:pt x="13" y="8"/>
                    </a:lnTo>
                    <a:lnTo>
                      <a:pt x="14" y="8"/>
                    </a:lnTo>
                    <a:lnTo>
                      <a:pt x="13" y="8"/>
                    </a:lnTo>
                    <a:lnTo>
                      <a:pt x="16" y="8"/>
                    </a:lnTo>
                    <a:lnTo>
                      <a:pt x="12" y="7"/>
                    </a:lnTo>
                    <a:lnTo>
                      <a:pt x="10" y="7"/>
                    </a:lnTo>
                    <a:lnTo>
                      <a:pt x="8" y="5"/>
                    </a:lnTo>
                    <a:lnTo>
                      <a:pt x="9" y="5"/>
                    </a:lnTo>
                    <a:lnTo>
                      <a:pt x="8" y="4"/>
                    </a:lnTo>
                    <a:lnTo>
                      <a:pt x="12" y="5"/>
                    </a:lnTo>
                    <a:lnTo>
                      <a:pt x="13" y="5"/>
                    </a:lnTo>
                    <a:lnTo>
                      <a:pt x="17" y="7"/>
                    </a:lnTo>
                    <a:lnTo>
                      <a:pt x="18" y="7"/>
                    </a:lnTo>
                    <a:lnTo>
                      <a:pt x="20" y="7"/>
                    </a:lnTo>
                    <a:lnTo>
                      <a:pt x="18" y="5"/>
                    </a:lnTo>
                    <a:lnTo>
                      <a:pt x="20" y="5"/>
                    </a:lnTo>
                    <a:lnTo>
                      <a:pt x="18" y="4"/>
                    </a:lnTo>
                    <a:lnTo>
                      <a:pt x="20" y="4"/>
                    </a:lnTo>
                    <a:lnTo>
                      <a:pt x="18" y="4"/>
                    </a:lnTo>
                    <a:lnTo>
                      <a:pt x="20" y="4"/>
                    </a:lnTo>
                    <a:lnTo>
                      <a:pt x="21" y="4"/>
                    </a:lnTo>
                    <a:lnTo>
                      <a:pt x="20" y="4"/>
                    </a:lnTo>
                    <a:lnTo>
                      <a:pt x="18" y="4"/>
                    </a:lnTo>
                    <a:lnTo>
                      <a:pt x="18" y="2"/>
                    </a:lnTo>
                    <a:lnTo>
                      <a:pt x="17" y="2"/>
                    </a:lnTo>
                    <a:lnTo>
                      <a:pt x="17" y="4"/>
                    </a:lnTo>
                    <a:lnTo>
                      <a:pt x="16" y="4"/>
                    </a:lnTo>
                    <a:lnTo>
                      <a:pt x="14" y="2"/>
                    </a:lnTo>
                    <a:lnTo>
                      <a:pt x="16" y="2"/>
                    </a:lnTo>
                    <a:lnTo>
                      <a:pt x="17" y="2"/>
                    </a:lnTo>
                    <a:lnTo>
                      <a:pt x="17" y="0"/>
                    </a:lnTo>
                    <a:lnTo>
                      <a:pt x="18" y="0"/>
                    </a:lnTo>
                    <a:lnTo>
                      <a:pt x="20" y="2"/>
                    </a:lnTo>
                    <a:lnTo>
                      <a:pt x="21" y="2"/>
                    </a:lnTo>
                    <a:lnTo>
                      <a:pt x="22" y="2"/>
                    </a:lnTo>
                    <a:lnTo>
                      <a:pt x="21" y="2"/>
                    </a:lnTo>
                    <a:lnTo>
                      <a:pt x="22" y="4"/>
                    </a:lnTo>
                    <a:lnTo>
                      <a:pt x="25" y="2"/>
                    </a:lnTo>
                    <a:lnTo>
                      <a:pt x="26" y="2"/>
                    </a:lnTo>
                    <a:lnTo>
                      <a:pt x="28" y="4"/>
                    </a:lnTo>
                    <a:lnTo>
                      <a:pt x="29" y="4"/>
                    </a:lnTo>
                    <a:lnTo>
                      <a:pt x="29" y="5"/>
                    </a:lnTo>
                    <a:lnTo>
                      <a:pt x="30" y="5"/>
                    </a:lnTo>
                    <a:lnTo>
                      <a:pt x="33" y="5"/>
                    </a:lnTo>
                    <a:lnTo>
                      <a:pt x="34" y="5"/>
                    </a:lnTo>
                    <a:lnTo>
                      <a:pt x="34" y="7"/>
                    </a:lnTo>
                    <a:lnTo>
                      <a:pt x="36" y="7"/>
                    </a:lnTo>
                    <a:lnTo>
                      <a:pt x="40" y="7"/>
                    </a:lnTo>
                    <a:lnTo>
                      <a:pt x="42" y="5"/>
                    </a:lnTo>
                    <a:lnTo>
                      <a:pt x="44" y="7"/>
                    </a:lnTo>
                    <a:lnTo>
                      <a:pt x="45" y="5"/>
                    </a:lnTo>
                    <a:lnTo>
                      <a:pt x="48" y="7"/>
                    </a:lnTo>
                    <a:lnTo>
                      <a:pt x="49" y="7"/>
                    </a:lnTo>
                    <a:lnTo>
                      <a:pt x="49" y="5"/>
                    </a:lnTo>
                    <a:lnTo>
                      <a:pt x="50" y="5"/>
                    </a:lnTo>
                    <a:lnTo>
                      <a:pt x="52" y="5"/>
                    </a:lnTo>
                    <a:lnTo>
                      <a:pt x="50" y="7"/>
                    </a:lnTo>
                    <a:lnTo>
                      <a:pt x="52" y="7"/>
                    </a:lnTo>
                    <a:lnTo>
                      <a:pt x="45" y="8"/>
                    </a:lnTo>
                    <a:lnTo>
                      <a:pt x="50" y="8"/>
                    </a:lnTo>
                    <a:lnTo>
                      <a:pt x="53" y="8"/>
                    </a:lnTo>
                    <a:lnTo>
                      <a:pt x="53" y="10"/>
                    </a:lnTo>
                    <a:lnTo>
                      <a:pt x="56" y="10"/>
                    </a:lnTo>
                    <a:lnTo>
                      <a:pt x="57" y="10"/>
                    </a:lnTo>
                    <a:lnTo>
                      <a:pt x="58" y="10"/>
                    </a:lnTo>
                    <a:lnTo>
                      <a:pt x="60" y="10"/>
                    </a:lnTo>
                    <a:lnTo>
                      <a:pt x="57" y="10"/>
                    </a:lnTo>
                    <a:lnTo>
                      <a:pt x="58" y="10"/>
                    </a:lnTo>
                    <a:lnTo>
                      <a:pt x="58" y="8"/>
                    </a:lnTo>
                    <a:lnTo>
                      <a:pt x="58" y="7"/>
                    </a:lnTo>
                    <a:lnTo>
                      <a:pt x="60" y="5"/>
                    </a:lnTo>
                    <a:lnTo>
                      <a:pt x="57" y="4"/>
                    </a:lnTo>
                    <a:lnTo>
                      <a:pt x="58" y="4"/>
                    </a:lnTo>
                    <a:lnTo>
                      <a:pt x="58" y="2"/>
                    </a:lnTo>
                    <a:lnTo>
                      <a:pt x="61" y="2"/>
                    </a:lnTo>
                    <a:lnTo>
                      <a:pt x="61" y="4"/>
                    </a:lnTo>
                    <a:lnTo>
                      <a:pt x="62" y="4"/>
                    </a:lnTo>
                    <a:lnTo>
                      <a:pt x="65" y="4"/>
                    </a:lnTo>
                    <a:lnTo>
                      <a:pt x="65" y="2"/>
                    </a:lnTo>
                    <a:lnTo>
                      <a:pt x="64"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76" name="Freeform 455"/>
              <p:cNvSpPr>
                <a:spLocks/>
              </p:cNvSpPr>
              <p:nvPr/>
            </p:nvSpPr>
            <p:spPr bwMode="auto">
              <a:xfrm>
                <a:off x="2349501" y="3456215"/>
                <a:ext cx="23091" cy="58510"/>
              </a:xfrm>
              <a:custGeom>
                <a:avLst/>
                <a:gdLst/>
                <a:ahLst/>
                <a:cxnLst>
                  <a:cxn ang="0">
                    <a:pos x="13" y="0"/>
                  </a:cxn>
                  <a:cxn ang="0">
                    <a:pos x="11" y="0"/>
                  </a:cxn>
                  <a:cxn ang="0">
                    <a:pos x="5" y="10"/>
                  </a:cxn>
                  <a:cxn ang="0">
                    <a:pos x="4" y="10"/>
                  </a:cxn>
                  <a:cxn ang="0">
                    <a:pos x="1" y="10"/>
                  </a:cxn>
                  <a:cxn ang="0">
                    <a:pos x="1" y="33"/>
                  </a:cxn>
                  <a:cxn ang="0">
                    <a:pos x="0" y="44"/>
                  </a:cxn>
                  <a:cxn ang="0">
                    <a:pos x="3" y="46"/>
                  </a:cxn>
                  <a:cxn ang="0">
                    <a:pos x="5" y="46"/>
                  </a:cxn>
                  <a:cxn ang="0">
                    <a:pos x="5" y="43"/>
                  </a:cxn>
                  <a:cxn ang="0">
                    <a:pos x="5" y="41"/>
                  </a:cxn>
                  <a:cxn ang="0">
                    <a:pos x="8" y="40"/>
                  </a:cxn>
                  <a:cxn ang="0">
                    <a:pos x="11" y="36"/>
                  </a:cxn>
                  <a:cxn ang="0">
                    <a:pos x="12" y="35"/>
                  </a:cxn>
                  <a:cxn ang="0">
                    <a:pos x="13" y="32"/>
                  </a:cxn>
                  <a:cxn ang="0">
                    <a:pos x="15" y="27"/>
                  </a:cxn>
                  <a:cxn ang="0">
                    <a:pos x="15" y="24"/>
                  </a:cxn>
                  <a:cxn ang="0">
                    <a:pos x="15" y="18"/>
                  </a:cxn>
                  <a:cxn ang="0">
                    <a:pos x="15" y="13"/>
                  </a:cxn>
                  <a:cxn ang="0">
                    <a:pos x="16" y="8"/>
                  </a:cxn>
                  <a:cxn ang="0">
                    <a:pos x="17" y="5"/>
                  </a:cxn>
                  <a:cxn ang="0">
                    <a:pos x="17" y="4"/>
                  </a:cxn>
                  <a:cxn ang="0">
                    <a:pos x="16" y="2"/>
                  </a:cxn>
                  <a:cxn ang="0">
                    <a:pos x="13" y="0"/>
                  </a:cxn>
                </a:cxnLst>
                <a:rect l="0" t="0" r="r" b="b"/>
                <a:pathLst>
                  <a:path w="17" h="46">
                    <a:moveTo>
                      <a:pt x="13" y="0"/>
                    </a:moveTo>
                    <a:lnTo>
                      <a:pt x="11" y="0"/>
                    </a:lnTo>
                    <a:lnTo>
                      <a:pt x="5" y="10"/>
                    </a:lnTo>
                    <a:lnTo>
                      <a:pt x="4" y="10"/>
                    </a:lnTo>
                    <a:lnTo>
                      <a:pt x="1" y="10"/>
                    </a:lnTo>
                    <a:lnTo>
                      <a:pt x="1" y="33"/>
                    </a:lnTo>
                    <a:lnTo>
                      <a:pt x="0" y="44"/>
                    </a:lnTo>
                    <a:lnTo>
                      <a:pt x="3" y="46"/>
                    </a:lnTo>
                    <a:lnTo>
                      <a:pt x="5" y="46"/>
                    </a:lnTo>
                    <a:lnTo>
                      <a:pt x="5" y="43"/>
                    </a:lnTo>
                    <a:lnTo>
                      <a:pt x="5" y="41"/>
                    </a:lnTo>
                    <a:lnTo>
                      <a:pt x="8" y="40"/>
                    </a:lnTo>
                    <a:lnTo>
                      <a:pt x="11" y="36"/>
                    </a:lnTo>
                    <a:lnTo>
                      <a:pt x="12" y="35"/>
                    </a:lnTo>
                    <a:lnTo>
                      <a:pt x="13" y="32"/>
                    </a:lnTo>
                    <a:lnTo>
                      <a:pt x="15" y="27"/>
                    </a:lnTo>
                    <a:lnTo>
                      <a:pt x="15" y="24"/>
                    </a:lnTo>
                    <a:lnTo>
                      <a:pt x="15" y="18"/>
                    </a:lnTo>
                    <a:lnTo>
                      <a:pt x="15" y="13"/>
                    </a:lnTo>
                    <a:lnTo>
                      <a:pt x="16" y="8"/>
                    </a:lnTo>
                    <a:lnTo>
                      <a:pt x="17" y="5"/>
                    </a:lnTo>
                    <a:lnTo>
                      <a:pt x="17" y="4"/>
                    </a:lnTo>
                    <a:lnTo>
                      <a:pt x="16" y="2"/>
                    </a:lnTo>
                    <a:lnTo>
                      <a:pt x="13"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77" name="Freeform 456"/>
              <p:cNvSpPr>
                <a:spLocks/>
              </p:cNvSpPr>
              <p:nvPr/>
            </p:nvSpPr>
            <p:spPr bwMode="auto">
              <a:xfrm>
                <a:off x="2349501" y="3456215"/>
                <a:ext cx="23091" cy="58510"/>
              </a:xfrm>
              <a:custGeom>
                <a:avLst/>
                <a:gdLst/>
                <a:ahLst/>
                <a:cxnLst>
                  <a:cxn ang="0">
                    <a:pos x="13" y="0"/>
                  </a:cxn>
                  <a:cxn ang="0">
                    <a:pos x="11" y="0"/>
                  </a:cxn>
                  <a:cxn ang="0">
                    <a:pos x="5" y="10"/>
                  </a:cxn>
                  <a:cxn ang="0">
                    <a:pos x="4" y="10"/>
                  </a:cxn>
                  <a:cxn ang="0">
                    <a:pos x="1" y="10"/>
                  </a:cxn>
                  <a:cxn ang="0">
                    <a:pos x="1" y="33"/>
                  </a:cxn>
                  <a:cxn ang="0">
                    <a:pos x="0" y="44"/>
                  </a:cxn>
                  <a:cxn ang="0">
                    <a:pos x="3" y="46"/>
                  </a:cxn>
                  <a:cxn ang="0">
                    <a:pos x="5" y="46"/>
                  </a:cxn>
                  <a:cxn ang="0">
                    <a:pos x="5" y="43"/>
                  </a:cxn>
                  <a:cxn ang="0">
                    <a:pos x="5" y="41"/>
                  </a:cxn>
                  <a:cxn ang="0">
                    <a:pos x="8" y="40"/>
                  </a:cxn>
                  <a:cxn ang="0">
                    <a:pos x="11" y="36"/>
                  </a:cxn>
                  <a:cxn ang="0">
                    <a:pos x="12" y="35"/>
                  </a:cxn>
                  <a:cxn ang="0">
                    <a:pos x="13" y="32"/>
                  </a:cxn>
                  <a:cxn ang="0">
                    <a:pos x="15" y="27"/>
                  </a:cxn>
                  <a:cxn ang="0">
                    <a:pos x="15" y="24"/>
                  </a:cxn>
                  <a:cxn ang="0">
                    <a:pos x="15" y="18"/>
                  </a:cxn>
                  <a:cxn ang="0">
                    <a:pos x="15" y="13"/>
                  </a:cxn>
                  <a:cxn ang="0">
                    <a:pos x="16" y="8"/>
                  </a:cxn>
                  <a:cxn ang="0">
                    <a:pos x="17" y="5"/>
                  </a:cxn>
                  <a:cxn ang="0">
                    <a:pos x="17" y="4"/>
                  </a:cxn>
                  <a:cxn ang="0">
                    <a:pos x="16" y="2"/>
                  </a:cxn>
                  <a:cxn ang="0">
                    <a:pos x="13" y="0"/>
                  </a:cxn>
                </a:cxnLst>
                <a:rect l="0" t="0" r="r" b="b"/>
                <a:pathLst>
                  <a:path w="17" h="46">
                    <a:moveTo>
                      <a:pt x="13" y="0"/>
                    </a:moveTo>
                    <a:lnTo>
                      <a:pt x="11" y="0"/>
                    </a:lnTo>
                    <a:lnTo>
                      <a:pt x="5" y="10"/>
                    </a:lnTo>
                    <a:lnTo>
                      <a:pt x="4" y="10"/>
                    </a:lnTo>
                    <a:lnTo>
                      <a:pt x="1" y="10"/>
                    </a:lnTo>
                    <a:lnTo>
                      <a:pt x="1" y="33"/>
                    </a:lnTo>
                    <a:lnTo>
                      <a:pt x="0" y="44"/>
                    </a:lnTo>
                    <a:lnTo>
                      <a:pt x="3" y="46"/>
                    </a:lnTo>
                    <a:lnTo>
                      <a:pt x="5" y="46"/>
                    </a:lnTo>
                    <a:lnTo>
                      <a:pt x="5" y="43"/>
                    </a:lnTo>
                    <a:lnTo>
                      <a:pt x="5" y="41"/>
                    </a:lnTo>
                    <a:lnTo>
                      <a:pt x="8" y="40"/>
                    </a:lnTo>
                    <a:lnTo>
                      <a:pt x="11" y="36"/>
                    </a:lnTo>
                    <a:lnTo>
                      <a:pt x="12" y="35"/>
                    </a:lnTo>
                    <a:lnTo>
                      <a:pt x="13" y="32"/>
                    </a:lnTo>
                    <a:lnTo>
                      <a:pt x="15" y="27"/>
                    </a:lnTo>
                    <a:lnTo>
                      <a:pt x="15" y="24"/>
                    </a:lnTo>
                    <a:lnTo>
                      <a:pt x="15" y="18"/>
                    </a:lnTo>
                    <a:lnTo>
                      <a:pt x="15" y="13"/>
                    </a:lnTo>
                    <a:lnTo>
                      <a:pt x="16" y="8"/>
                    </a:lnTo>
                    <a:lnTo>
                      <a:pt x="17" y="5"/>
                    </a:lnTo>
                    <a:lnTo>
                      <a:pt x="17" y="4"/>
                    </a:lnTo>
                    <a:lnTo>
                      <a:pt x="16" y="2"/>
                    </a:lnTo>
                    <a:lnTo>
                      <a:pt x="13"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78" name="Freeform 457"/>
              <p:cNvSpPr>
                <a:spLocks/>
              </p:cNvSpPr>
              <p:nvPr/>
            </p:nvSpPr>
            <p:spPr bwMode="auto">
              <a:xfrm>
                <a:off x="2335389" y="3546022"/>
                <a:ext cx="43616" cy="31296"/>
              </a:xfrm>
              <a:custGeom>
                <a:avLst/>
                <a:gdLst/>
                <a:ahLst/>
                <a:cxnLst>
                  <a:cxn ang="0">
                    <a:pos x="9" y="0"/>
                  </a:cxn>
                  <a:cxn ang="0">
                    <a:pos x="8" y="2"/>
                  </a:cxn>
                  <a:cxn ang="0">
                    <a:pos x="8" y="5"/>
                  </a:cxn>
                  <a:cxn ang="0">
                    <a:pos x="7" y="6"/>
                  </a:cxn>
                  <a:cxn ang="0">
                    <a:pos x="5" y="6"/>
                  </a:cxn>
                  <a:cxn ang="0">
                    <a:pos x="4" y="8"/>
                  </a:cxn>
                  <a:cxn ang="0">
                    <a:pos x="1" y="9"/>
                  </a:cxn>
                  <a:cxn ang="0">
                    <a:pos x="0" y="13"/>
                  </a:cxn>
                  <a:cxn ang="0">
                    <a:pos x="0" y="14"/>
                  </a:cxn>
                  <a:cxn ang="0">
                    <a:pos x="3" y="16"/>
                  </a:cxn>
                  <a:cxn ang="0">
                    <a:pos x="5" y="17"/>
                  </a:cxn>
                  <a:cxn ang="0">
                    <a:pos x="9" y="17"/>
                  </a:cxn>
                  <a:cxn ang="0">
                    <a:pos x="12" y="19"/>
                  </a:cxn>
                  <a:cxn ang="0">
                    <a:pos x="16" y="20"/>
                  </a:cxn>
                  <a:cxn ang="0">
                    <a:pos x="21" y="24"/>
                  </a:cxn>
                  <a:cxn ang="0">
                    <a:pos x="28" y="24"/>
                  </a:cxn>
                  <a:cxn ang="0">
                    <a:pos x="33" y="20"/>
                  </a:cxn>
                  <a:cxn ang="0">
                    <a:pos x="35" y="19"/>
                  </a:cxn>
                  <a:cxn ang="0">
                    <a:pos x="33" y="19"/>
                  </a:cxn>
                  <a:cxn ang="0">
                    <a:pos x="33" y="13"/>
                  </a:cxn>
                  <a:cxn ang="0">
                    <a:pos x="32" y="11"/>
                  </a:cxn>
                  <a:cxn ang="0">
                    <a:pos x="29" y="9"/>
                  </a:cxn>
                  <a:cxn ang="0">
                    <a:pos x="27" y="9"/>
                  </a:cxn>
                  <a:cxn ang="0">
                    <a:pos x="27" y="11"/>
                  </a:cxn>
                  <a:cxn ang="0">
                    <a:pos x="24" y="11"/>
                  </a:cxn>
                  <a:cxn ang="0">
                    <a:pos x="23" y="11"/>
                  </a:cxn>
                  <a:cxn ang="0">
                    <a:pos x="23" y="9"/>
                  </a:cxn>
                  <a:cxn ang="0">
                    <a:pos x="20" y="8"/>
                  </a:cxn>
                  <a:cxn ang="0">
                    <a:pos x="20" y="6"/>
                  </a:cxn>
                  <a:cxn ang="0">
                    <a:pos x="19" y="6"/>
                  </a:cxn>
                  <a:cxn ang="0">
                    <a:pos x="16" y="5"/>
                  </a:cxn>
                  <a:cxn ang="0">
                    <a:pos x="16" y="3"/>
                  </a:cxn>
                  <a:cxn ang="0">
                    <a:pos x="15" y="2"/>
                  </a:cxn>
                  <a:cxn ang="0">
                    <a:pos x="11" y="2"/>
                  </a:cxn>
                  <a:cxn ang="0">
                    <a:pos x="9" y="0"/>
                  </a:cxn>
                </a:cxnLst>
                <a:rect l="0" t="0" r="r" b="b"/>
                <a:pathLst>
                  <a:path w="35" h="24">
                    <a:moveTo>
                      <a:pt x="9" y="0"/>
                    </a:moveTo>
                    <a:lnTo>
                      <a:pt x="8" y="2"/>
                    </a:lnTo>
                    <a:lnTo>
                      <a:pt x="8" y="5"/>
                    </a:lnTo>
                    <a:lnTo>
                      <a:pt x="7" y="6"/>
                    </a:lnTo>
                    <a:lnTo>
                      <a:pt x="5" y="6"/>
                    </a:lnTo>
                    <a:lnTo>
                      <a:pt x="4" y="8"/>
                    </a:lnTo>
                    <a:lnTo>
                      <a:pt x="1" y="9"/>
                    </a:lnTo>
                    <a:lnTo>
                      <a:pt x="0" y="13"/>
                    </a:lnTo>
                    <a:lnTo>
                      <a:pt x="0" y="14"/>
                    </a:lnTo>
                    <a:lnTo>
                      <a:pt x="3" y="16"/>
                    </a:lnTo>
                    <a:lnTo>
                      <a:pt x="5" y="17"/>
                    </a:lnTo>
                    <a:lnTo>
                      <a:pt x="9" y="17"/>
                    </a:lnTo>
                    <a:lnTo>
                      <a:pt x="12" y="19"/>
                    </a:lnTo>
                    <a:lnTo>
                      <a:pt x="16" y="20"/>
                    </a:lnTo>
                    <a:lnTo>
                      <a:pt x="21" y="24"/>
                    </a:lnTo>
                    <a:lnTo>
                      <a:pt x="28" y="24"/>
                    </a:lnTo>
                    <a:lnTo>
                      <a:pt x="33" y="20"/>
                    </a:lnTo>
                    <a:lnTo>
                      <a:pt x="35" y="19"/>
                    </a:lnTo>
                    <a:lnTo>
                      <a:pt x="33" y="19"/>
                    </a:lnTo>
                    <a:lnTo>
                      <a:pt x="33" y="13"/>
                    </a:lnTo>
                    <a:lnTo>
                      <a:pt x="32" y="11"/>
                    </a:lnTo>
                    <a:lnTo>
                      <a:pt x="29" y="9"/>
                    </a:lnTo>
                    <a:lnTo>
                      <a:pt x="27" y="9"/>
                    </a:lnTo>
                    <a:lnTo>
                      <a:pt x="27" y="11"/>
                    </a:lnTo>
                    <a:lnTo>
                      <a:pt x="24" y="11"/>
                    </a:lnTo>
                    <a:lnTo>
                      <a:pt x="23" y="11"/>
                    </a:lnTo>
                    <a:lnTo>
                      <a:pt x="23" y="9"/>
                    </a:lnTo>
                    <a:lnTo>
                      <a:pt x="20" y="8"/>
                    </a:lnTo>
                    <a:lnTo>
                      <a:pt x="20" y="6"/>
                    </a:lnTo>
                    <a:lnTo>
                      <a:pt x="19" y="6"/>
                    </a:lnTo>
                    <a:lnTo>
                      <a:pt x="16" y="5"/>
                    </a:lnTo>
                    <a:lnTo>
                      <a:pt x="16" y="3"/>
                    </a:lnTo>
                    <a:lnTo>
                      <a:pt x="15" y="2"/>
                    </a:lnTo>
                    <a:lnTo>
                      <a:pt x="11" y="2"/>
                    </a:lnTo>
                    <a:lnTo>
                      <a:pt x="9"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79" name="Freeform 458"/>
              <p:cNvSpPr>
                <a:spLocks/>
              </p:cNvSpPr>
              <p:nvPr/>
            </p:nvSpPr>
            <p:spPr bwMode="auto">
              <a:xfrm>
                <a:off x="2335389" y="3546022"/>
                <a:ext cx="43616" cy="31296"/>
              </a:xfrm>
              <a:custGeom>
                <a:avLst/>
                <a:gdLst/>
                <a:ahLst/>
                <a:cxnLst>
                  <a:cxn ang="0">
                    <a:pos x="9" y="0"/>
                  </a:cxn>
                  <a:cxn ang="0">
                    <a:pos x="8" y="2"/>
                  </a:cxn>
                  <a:cxn ang="0">
                    <a:pos x="8" y="5"/>
                  </a:cxn>
                  <a:cxn ang="0">
                    <a:pos x="7" y="6"/>
                  </a:cxn>
                  <a:cxn ang="0">
                    <a:pos x="5" y="6"/>
                  </a:cxn>
                  <a:cxn ang="0">
                    <a:pos x="4" y="8"/>
                  </a:cxn>
                  <a:cxn ang="0">
                    <a:pos x="1" y="9"/>
                  </a:cxn>
                  <a:cxn ang="0">
                    <a:pos x="0" y="13"/>
                  </a:cxn>
                  <a:cxn ang="0">
                    <a:pos x="0" y="14"/>
                  </a:cxn>
                  <a:cxn ang="0">
                    <a:pos x="3" y="16"/>
                  </a:cxn>
                  <a:cxn ang="0">
                    <a:pos x="5" y="17"/>
                  </a:cxn>
                  <a:cxn ang="0">
                    <a:pos x="9" y="17"/>
                  </a:cxn>
                  <a:cxn ang="0">
                    <a:pos x="12" y="19"/>
                  </a:cxn>
                  <a:cxn ang="0">
                    <a:pos x="16" y="20"/>
                  </a:cxn>
                  <a:cxn ang="0">
                    <a:pos x="21" y="24"/>
                  </a:cxn>
                  <a:cxn ang="0">
                    <a:pos x="28" y="24"/>
                  </a:cxn>
                  <a:cxn ang="0">
                    <a:pos x="33" y="20"/>
                  </a:cxn>
                  <a:cxn ang="0">
                    <a:pos x="35" y="19"/>
                  </a:cxn>
                  <a:cxn ang="0">
                    <a:pos x="33" y="19"/>
                  </a:cxn>
                  <a:cxn ang="0">
                    <a:pos x="33" y="13"/>
                  </a:cxn>
                  <a:cxn ang="0">
                    <a:pos x="32" y="11"/>
                  </a:cxn>
                  <a:cxn ang="0">
                    <a:pos x="29" y="9"/>
                  </a:cxn>
                  <a:cxn ang="0">
                    <a:pos x="27" y="9"/>
                  </a:cxn>
                  <a:cxn ang="0">
                    <a:pos x="27" y="11"/>
                  </a:cxn>
                  <a:cxn ang="0">
                    <a:pos x="24" y="11"/>
                  </a:cxn>
                  <a:cxn ang="0">
                    <a:pos x="23" y="11"/>
                  </a:cxn>
                  <a:cxn ang="0">
                    <a:pos x="23" y="9"/>
                  </a:cxn>
                  <a:cxn ang="0">
                    <a:pos x="20" y="8"/>
                  </a:cxn>
                  <a:cxn ang="0">
                    <a:pos x="20" y="6"/>
                  </a:cxn>
                  <a:cxn ang="0">
                    <a:pos x="19" y="6"/>
                  </a:cxn>
                  <a:cxn ang="0">
                    <a:pos x="16" y="5"/>
                  </a:cxn>
                  <a:cxn ang="0">
                    <a:pos x="16" y="3"/>
                  </a:cxn>
                  <a:cxn ang="0">
                    <a:pos x="15" y="2"/>
                  </a:cxn>
                  <a:cxn ang="0">
                    <a:pos x="11" y="2"/>
                  </a:cxn>
                  <a:cxn ang="0">
                    <a:pos x="9" y="0"/>
                  </a:cxn>
                </a:cxnLst>
                <a:rect l="0" t="0" r="r" b="b"/>
                <a:pathLst>
                  <a:path w="35" h="24">
                    <a:moveTo>
                      <a:pt x="9" y="0"/>
                    </a:moveTo>
                    <a:lnTo>
                      <a:pt x="8" y="2"/>
                    </a:lnTo>
                    <a:lnTo>
                      <a:pt x="8" y="5"/>
                    </a:lnTo>
                    <a:lnTo>
                      <a:pt x="7" y="6"/>
                    </a:lnTo>
                    <a:lnTo>
                      <a:pt x="5" y="6"/>
                    </a:lnTo>
                    <a:lnTo>
                      <a:pt x="4" y="8"/>
                    </a:lnTo>
                    <a:lnTo>
                      <a:pt x="1" y="9"/>
                    </a:lnTo>
                    <a:lnTo>
                      <a:pt x="0" y="13"/>
                    </a:lnTo>
                    <a:lnTo>
                      <a:pt x="0" y="14"/>
                    </a:lnTo>
                    <a:lnTo>
                      <a:pt x="3" y="16"/>
                    </a:lnTo>
                    <a:lnTo>
                      <a:pt x="5" y="17"/>
                    </a:lnTo>
                    <a:lnTo>
                      <a:pt x="9" y="17"/>
                    </a:lnTo>
                    <a:lnTo>
                      <a:pt x="12" y="19"/>
                    </a:lnTo>
                    <a:lnTo>
                      <a:pt x="16" y="20"/>
                    </a:lnTo>
                    <a:lnTo>
                      <a:pt x="21" y="24"/>
                    </a:lnTo>
                    <a:lnTo>
                      <a:pt x="28" y="24"/>
                    </a:lnTo>
                    <a:lnTo>
                      <a:pt x="33" y="20"/>
                    </a:lnTo>
                    <a:lnTo>
                      <a:pt x="35" y="19"/>
                    </a:lnTo>
                    <a:lnTo>
                      <a:pt x="33" y="19"/>
                    </a:lnTo>
                    <a:lnTo>
                      <a:pt x="33" y="13"/>
                    </a:lnTo>
                    <a:lnTo>
                      <a:pt x="32" y="11"/>
                    </a:lnTo>
                    <a:lnTo>
                      <a:pt x="29" y="9"/>
                    </a:lnTo>
                    <a:lnTo>
                      <a:pt x="27" y="9"/>
                    </a:lnTo>
                    <a:lnTo>
                      <a:pt x="27" y="11"/>
                    </a:lnTo>
                    <a:lnTo>
                      <a:pt x="24" y="11"/>
                    </a:lnTo>
                    <a:lnTo>
                      <a:pt x="23" y="11"/>
                    </a:lnTo>
                    <a:lnTo>
                      <a:pt x="23" y="9"/>
                    </a:lnTo>
                    <a:lnTo>
                      <a:pt x="20" y="8"/>
                    </a:lnTo>
                    <a:lnTo>
                      <a:pt x="20" y="6"/>
                    </a:lnTo>
                    <a:lnTo>
                      <a:pt x="19" y="6"/>
                    </a:lnTo>
                    <a:lnTo>
                      <a:pt x="16" y="5"/>
                    </a:lnTo>
                    <a:lnTo>
                      <a:pt x="16" y="3"/>
                    </a:lnTo>
                    <a:lnTo>
                      <a:pt x="15" y="2"/>
                    </a:lnTo>
                    <a:lnTo>
                      <a:pt x="11" y="2"/>
                    </a:lnTo>
                    <a:lnTo>
                      <a:pt x="9"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80" name="Freeform 459"/>
              <p:cNvSpPr>
                <a:spLocks/>
              </p:cNvSpPr>
              <p:nvPr/>
            </p:nvSpPr>
            <p:spPr bwMode="auto">
              <a:xfrm>
                <a:off x="2413642" y="3620861"/>
                <a:ext cx="61576" cy="63954"/>
              </a:xfrm>
              <a:custGeom>
                <a:avLst/>
                <a:gdLst/>
                <a:ahLst/>
                <a:cxnLst>
                  <a:cxn ang="0">
                    <a:pos x="32" y="4"/>
                  </a:cxn>
                  <a:cxn ang="0">
                    <a:pos x="27" y="6"/>
                  </a:cxn>
                  <a:cxn ang="0">
                    <a:pos x="23" y="3"/>
                  </a:cxn>
                  <a:cxn ang="0">
                    <a:pos x="19" y="1"/>
                  </a:cxn>
                  <a:cxn ang="0">
                    <a:pos x="14" y="3"/>
                  </a:cxn>
                  <a:cxn ang="0">
                    <a:pos x="6" y="0"/>
                  </a:cxn>
                  <a:cxn ang="0">
                    <a:pos x="2" y="1"/>
                  </a:cxn>
                  <a:cxn ang="0">
                    <a:pos x="2" y="4"/>
                  </a:cxn>
                  <a:cxn ang="0">
                    <a:pos x="2" y="9"/>
                  </a:cxn>
                  <a:cxn ang="0">
                    <a:pos x="0" y="12"/>
                  </a:cxn>
                  <a:cxn ang="0">
                    <a:pos x="3" y="19"/>
                  </a:cxn>
                  <a:cxn ang="0">
                    <a:pos x="6" y="22"/>
                  </a:cxn>
                  <a:cxn ang="0">
                    <a:pos x="10" y="23"/>
                  </a:cxn>
                  <a:cxn ang="0">
                    <a:pos x="12" y="26"/>
                  </a:cxn>
                  <a:cxn ang="0">
                    <a:pos x="14" y="22"/>
                  </a:cxn>
                  <a:cxn ang="0">
                    <a:pos x="11" y="19"/>
                  </a:cxn>
                  <a:cxn ang="0">
                    <a:pos x="15" y="19"/>
                  </a:cxn>
                  <a:cxn ang="0">
                    <a:pos x="19" y="23"/>
                  </a:cxn>
                  <a:cxn ang="0">
                    <a:pos x="22" y="28"/>
                  </a:cxn>
                  <a:cxn ang="0">
                    <a:pos x="34" y="36"/>
                  </a:cxn>
                  <a:cxn ang="0">
                    <a:pos x="36" y="47"/>
                  </a:cxn>
                  <a:cxn ang="0">
                    <a:pos x="38" y="44"/>
                  </a:cxn>
                  <a:cxn ang="0">
                    <a:pos x="39" y="44"/>
                  </a:cxn>
                  <a:cxn ang="0">
                    <a:pos x="42" y="45"/>
                  </a:cxn>
                  <a:cxn ang="0">
                    <a:pos x="44" y="50"/>
                  </a:cxn>
                  <a:cxn ang="0">
                    <a:pos x="47" y="45"/>
                  </a:cxn>
                  <a:cxn ang="0">
                    <a:pos x="47" y="39"/>
                  </a:cxn>
                  <a:cxn ang="0">
                    <a:pos x="48" y="37"/>
                  </a:cxn>
                  <a:cxn ang="0">
                    <a:pos x="46" y="34"/>
                  </a:cxn>
                  <a:cxn ang="0">
                    <a:pos x="47" y="26"/>
                  </a:cxn>
                  <a:cxn ang="0">
                    <a:pos x="50" y="26"/>
                  </a:cxn>
                  <a:cxn ang="0">
                    <a:pos x="44" y="22"/>
                  </a:cxn>
                  <a:cxn ang="0">
                    <a:pos x="38" y="12"/>
                  </a:cxn>
                  <a:cxn ang="0">
                    <a:pos x="35" y="6"/>
                  </a:cxn>
                </a:cxnLst>
                <a:rect l="0" t="0" r="r" b="b"/>
                <a:pathLst>
                  <a:path w="50" h="50">
                    <a:moveTo>
                      <a:pt x="34" y="4"/>
                    </a:moveTo>
                    <a:lnTo>
                      <a:pt x="32" y="4"/>
                    </a:lnTo>
                    <a:lnTo>
                      <a:pt x="30" y="6"/>
                    </a:lnTo>
                    <a:lnTo>
                      <a:pt x="27" y="6"/>
                    </a:lnTo>
                    <a:lnTo>
                      <a:pt x="26" y="4"/>
                    </a:lnTo>
                    <a:lnTo>
                      <a:pt x="23" y="3"/>
                    </a:lnTo>
                    <a:lnTo>
                      <a:pt x="20" y="1"/>
                    </a:lnTo>
                    <a:lnTo>
                      <a:pt x="19" y="1"/>
                    </a:lnTo>
                    <a:lnTo>
                      <a:pt x="16" y="3"/>
                    </a:lnTo>
                    <a:lnTo>
                      <a:pt x="14" y="3"/>
                    </a:lnTo>
                    <a:lnTo>
                      <a:pt x="8" y="1"/>
                    </a:lnTo>
                    <a:lnTo>
                      <a:pt x="6" y="0"/>
                    </a:lnTo>
                    <a:lnTo>
                      <a:pt x="4" y="0"/>
                    </a:lnTo>
                    <a:lnTo>
                      <a:pt x="2" y="1"/>
                    </a:lnTo>
                    <a:lnTo>
                      <a:pt x="2" y="3"/>
                    </a:lnTo>
                    <a:lnTo>
                      <a:pt x="2" y="4"/>
                    </a:lnTo>
                    <a:lnTo>
                      <a:pt x="2" y="6"/>
                    </a:lnTo>
                    <a:lnTo>
                      <a:pt x="2" y="9"/>
                    </a:lnTo>
                    <a:lnTo>
                      <a:pt x="2" y="11"/>
                    </a:lnTo>
                    <a:lnTo>
                      <a:pt x="0" y="12"/>
                    </a:lnTo>
                    <a:lnTo>
                      <a:pt x="2" y="15"/>
                    </a:lnTo>
                    <a:lnTo>
                      <a:pt x="3" y="19"/>
                    </a:lnTo>
                    <a:lnTo>
                      <a:pt x="3" y="20"/>
                    </a:lnTo>
                    <a:lnTo>
                      <a:pt x="6" y="22"/>
                    </a:lnTo>
                    <a:lnTo>
                      <a:pt x="7" y="22"/>
                    </a:lnTo>
                    <a:lnTo>
                      <a:pt x="10" y="23"/>
                    </a:lnTo>
                    <a:lnTo>
                      <a:pt x="11" y="25"/>
                    </a:lnTo>
                    <a:lnTo>
                      <a:pt x="12" y="26"/>
                    </a:lnTo>
                    <a:lnTo>
                      <a:pt x="14" y="23"/>
                    </a:lnTo>
                    <a:lnTo>
                      <a:pt x="14" y="22"/>
                    </a:lnTo>
                    <a:lnTo>
                      <a:pt x="12" y="20"/>
                    </a:lnTo>
                    <a:lnTo>
                      <a:pt x="11" y="19"/>
                    </a:lnTo>
                    <a:lnTo>
                      <a:pt x="12" y="19"/>
                    </a:lnTo>
                    <a:lnTo>
                      <a:pt x="15" y="19"/>
                    </a:lnTo>
                    <a:lnTo>
                      <a:pt x="16" y="20"/>
                    </a:lnTo>
                    <a:lnTo>
                      <a:pt x="19" y="23"/>
                    </a:lnTo>
                    <a:lnTo>
                      <a:pt x="19" y="26"/>
                    </a:lnTo>
                    <a:lnTo>
                      <a:pt x="22" y="28"/>
                    </a:lnTo>
                    <a:lnTo>
                      <a:pt x="30" y="33"/>
                    </a:lnTo>
                    <a:lnTo>
                      <a:pt x="34" y="36"/>
                    </a:lnTo>
                    <a:lnTo>
                      <a:pt x="34" y="45"/>
                    </a:lnTo>
                    <a:lnTo>
                      <a:pt x="36" y="47"/>
                    </a:lnTo>
                    <a:lnTo>
                      <a:pt x="39" y="47"/>
                    </a:lnTo>
                    <a:lnTo>
                      <a:pt x="38" y="44"/>
                    </a:lnTo>
                    <a:lnTo>
                      <a:pt x="39" y="42"/>
                    </a:lnTo>
                    <a:lnTo>
                      <a:pt x="39" y="44"/>
                    </a:lnTo>
                    <a:lnTo>
                      <a:pt x="40" y="44"/>
                    </a:lnTo>
                    <a:lnTo>
                      <a:pt x="42" y="45"/>
                    </a:lnTo>
                    <a:lnTo>
                      <a:pt x="43" y="48"/>
                    </a:lnTo>
                    <a:lnTo>
                      <a:pt x="44" y="50"/>
                    </a:lnTo>
                    <a:lnTo>
                      <a:pt x="46" y="47"/>
                    </a:lnTo>
                    <a:lnTo>
                      <a:pt x="47" y="45"/>
                    </a:lnTo>
                    <a:lnTo>
                      <a:pt x="47" y="41"/>
                    </a:lnTo>
                    <a:lnTo>
                      <a:pt x="47" y="39"/>
                    </a:lnTo>
                    <a:lnTo>
                      <a:pt x="48" y="39"/>
                    </a:lnTo>
                    <a:lnTo>
                      <a:pt x="48" y="37"/>
                    </a:lnTo>
                    <a:lnTo>
                      <a:pt x="47" y="36"/>
                    </a:lnTo>
                    <a:lnTo>
                      <a:pt x="46" y="34"/>
                    </a:lnTo>
                    <a:lnTo>
                      <a:pt x="46" y="30"/>
                    </a:lnTo>
                    <a:lnTo>
                      <a:pt x="47" y="26"/>
                    </a:lnTo>
                    <a:lnTo>
                      <a:pt x="48" y="26"/>
                    </a:lnTo>
                    <a:lnTo>
                      <a:pt x="50" y="26"/>
                    </a:lnTo>
                    <a:lnTo>
                      <a:pt x="48" y="25"/>
                    </a:lnTo>
                    <a:lnTo>
                      <a:pt x="44" y="22"/>
                    </a:lnTo>
                    <a:lnTo>
                      <a:pt x="39" y="15"/>
                    </a:lnTo>
                    <a:lnTo>
                      <a:pt x="38" y="12"/>
                    </a:lnTo>
                    <a:lnTo>
                      <a:pt x="35" y="8"/>
                    </a:lnTo>
                    <a:lnTo>
                      <a:pt x="35" y="6"/>
                    </a:lnTo>
                    <a:lnTo>
                      <a:pt x="34" y="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81" name="Freeform 460"/>
              <p:cNvSpPr>
                <a:spLocks/>
              </p:cNvSpPr>
              <p:nvPr/>
            </p:nvSpPr>
            <p:spPr bwMode="auto">
              <a:xfrm>
                <a:off x="2413642" y="3620861"/>
                <a:ext cx="61576" cy="63954"/>
              </a:xfrm>
              <a:custGeom>
                <a:avLst/>
                <a:gdLst/>
                <a:ahLst/>
                <a:cxnLst>
                  <a:cxn ang="0">
                    <a:pos x="32" y="4"/>
                  </a:cxn>
                  <a:cxn ang="0">
                    <a:pos x="27" y="6"/>
                  </a:cxn>
                  <a:cxn ang="0">
                    <a:pos x="23" y="3"/>
                  </a:cxn>
                  <a:cxn ang="0">
                    <a:pos x="19" y="1"/>
                  </a:cxn>
                  <a:cxn ang="0">
                    <a:pos x="14" y="3"/>
                  </a:cxn>
                  <a:cxn ang="0">
                    <a:pos x="6" y="0"/>
                  </a:cxn>
                  <a:cxn ang="0">
                    <a:pos x="2" y="1"/>
                  </a:cxn>
                  <a:cxn ang="0">
                    <a:pos x="2" y="4"/>
                  </a:cxn>
                  <a:cxn ang="0">
                    <a:pos x="2" y="9"/>
                  </a:cxn>
                  <a:cxn ang="0">
                    <a:pos x="0" y="12"/>
                  </a:cxn>
                  <a:cxn ang="0">
                    <a:pos x="3" y="19"/>
                  </a:cxn>
                  <a:cxn ang="0">
                    <a:pos x="6" y="22"/>
                  </a:cxn>
                  <a:cxn ang="0">
                    <a:pos x="10" y="23"/>
                  </a:cxn>
                  <a:cxn ang="0">
                    <a:pos x="12" y="26"/>
                  </a:cxn>
                  <a:cxn ang="0">
                    <a:pos x="14" y="22"/>
                  </a:cxn>
                  <a:cxn ang="0">
                    <a:pos x="11" y="19"/>
                  </a:cxn>
                  <a:cxn ang="0">
                    <a:pos x="15" y="19"/>
                  </a:cxn>
                  <a:cxn ang="0">
                    <a:pos x="19" y="23"/>
                  </a:cxn>
                  <a:cxn ang="0">
                    <a:pos x="22" y="28"/>
                  </a:cxn>
                  <a:cxn ang="0">
                    <a:pos x="34" y="36"/>
                  </a:cxn>
                  <a:cxn ang="0">
                    <a:pos x="36" y="47"/>
                  </a:cxn>
                  <a:cxn ang="0">
                    <a:pos x="38" y="44"/>
                  </a:cxn>
                  <a:cxn ang="0">
                    <a:pos x="39" y="44"/>
                  </a:cxn>
                  <a:cxn ang="0">
                    <a:pos x="42" y="45"/>
                  </a:cxn>
                  <a:cxn ang="0">
                    <a:pos x="44" y="50"/>
                  </a:cxn>
                  <a:cxn ang="0">
                    <a:pos x="47" y="45"/>
                  </a:cxn>
                  <a:cxn ang="0">
                    <a:pos x="47" y="39"/>
                  </a:cxn>
                  <a:cxn ang="0">
                    <a:pos x="48" y="37"/>
                  </a:cxn>
                  <a:cxn ang="0">
                    <a:pos x="46" y="34"/>
                  </a:cxn>
                  <a:cxn ang="0">
                    <a:pos x="47" y="26"/>
                  </a:cxn>
                  <a:cxn ang="0">
                    <a:pos x="50" y="26"/>
                  </a:cxn>
                  <a:cxn ang="0">
                    <a:pos x="44" y="22"/>
                  </a:cxn>
                  <a:cxn ang="0">
                    <a:pos x="38" y="12"/>
                  </a:cxn>
                  <a:cxn ang="0">
                    <a:pos x="35" y="6"/>
                  </a:cxn>
                </a:cxnLst>
                <a:rect l="0" t="0" r="r" b="b"/>
                <a:pathLst>
                  <a:path w="50" h="50">
                    <a:moveTo>
                      <a:pt x="34" y="4"/>
                    </a:moveTo>
                    <a:lnTo>
                      <a:pt x="32" y="4"/>
                    </a:lnTo>
                    <a:lnTo>
                      <a:pt x="30" y="6"/>
                    </a:lnTo>
                    <a:lnTo>
                      <a:pt x="27" y="6"/>
                    </a:lnTo>
                    <a:lnTo>
                      <a:pt x="26" y="4"/>
                    </a:lnTo>
                    <a:lnTo>
                      <a:pt x="23" y="3"/>
                    </a:lnTo>
                    <a:lnTo>
                      <a:pt x="20" y="1"/>
                    </a:lnTo>
                    <a:lnTo>
                      <a:pt x="19" y="1"/>
                    </a:lnTo>
                    <a:lnTo>
                      <a:pt x="16" y="3"/>
                    </a:lnTo>
                    <a:lnTo>
                      <a:pt x="14" y="3"/>
                    </a:lnTo>
                    <a:lnTo>
                      <a:pt x="8" y="1"/>
                    </a:lnTo>
                    <a:lnTo>
                      <a:pt x="6" y="0"/>
                    </a:lnTo>
                    <a:lnTo>
                      <a:pt x="4" y="0"/>
                    </a:lnTo>
                    <a:lnTo>
                      <a:pt x="2" y="1"/>
                    </a:lnTo>
                    <a:lnTo>
                      <a:pt x="2" y="3"/>
                    </a:lnTo>
                    <a:lnTo>
                      <a:pt x="2" y="4"/>
                    </a:lnTo>
                    <a:lnTo>
                      <a:pt x="2" y="6"/>
                    </a:lnTo>
                    <a:lnTo>
                      <a:pt x="2" y="9"/>
                    </a:lnTo>
                    <a:lnTo>
                      <a:pt x="2" y="11"/>
                    </a:lnTo>
                    <a:lnTo>
                      <a:pt x="0" y="12"/>
                    </a:lnTo>
                    <a:lnTo>
                      <a:pt x="2" y="15"/>
                    </a:lnTo>
                    <a:lnTo>
                      <a:pt x="3" y="19"/>
                    </a:lnTo>
                    <a:lnTo>
                      <a:pt x="3" y="20"/>
                    </a:lnTo>
                    <a:lnTo>
                      <a:pt x="6" y="22"/>
                    </a:lnTo>
                    <a:lnTo>
                      <a:pt x="7" y="22"/>
                    </a:lnTo>
                    <a:lnTo>
                      <a:pt x="10" y="23"/>
                    </a:lnTo>
                    <a:lnTo>
                      <a:pt x="11" y="25"/>
                    </a:lnTo>
                    <a:lnTo>
                      <a:pt x="12" y="26"/>
                    </a:lnTo>
                    <a:lnTo>
                      <a:pt x="14" y="23"/>
                    </a:lnTo>
                    <a:lnTo>
                      <a:pt x="14" y="22"/>
                    </a:lnTo>
                    <a:lnTo>
                      <a:pt x="12" y="20"/>
                    </a:lnTo>
                    <a:lnTo>
                      <a:pt x="11" y="19"/>
                    </a:lnTo>
                    <a:lnTo>
                      <a:pt x="12" y="19"/>
                    </a:lnTo>
                    <a:lnTo>
                      <a:pt x="15" y="19"/>
                    </a:lnTo>
                    <a:lnTo>
                      <a:pt x="16" y="20"/>
                    </a:lnTo>
                    <a:lnTo>
                      <a:pt x="19" y="23"/>
                    </a:lnTo>
                    <a:lnTo>
                      <a:pt x="19" y="26"/>
                    </a:lnTo>
                    <a:lnTo>
                      <a:pt x="22" y="28"/>
                    </a:lnTo>
                    <a:lnTo>
                      <a:pt x="30" y="33"/>
                    </a:lnTo>
                    <a:lnTo>
                      <a:pt x="34" y="36"/>
                    </a:lnTo>
                    <a:lnTo>
                      <a:pt x="34" y="45"/>
                    </a:lnTo>
                    <a:lnTo>
                      <a:pt x="36" y="47"/>
                    </a:lnTo>
                    <a:lnTo>
                      <a:pt x="39" y="47"/>
                    </a:lnTo>
                    <a:lnTo>
                      <a:pt x="38" y="44"/>
                    </a:lnTo>
                    <a:lnTo>
                      <a:pt x="39" y="42"/>
                    </a:lnTo>
                    <a:lnTo>
                      <a:pt x="39" y="44"/>
                    </a:lnTo>
                    <a:lnTo>
                      <a:pt x="40" y="44"/>
                    </a:lnTo>
                    <a:lnTo>
                      <a:pt x="42" y="45"/>
                    </a:lnTo>
                    <a:lnTo>
                      <a:pt x="43" y="48"/>
                    </a:lnTo>
                    <a:lnTo>
                      <a:pt x="44" y="50"/>
                    </a:lnTo>
                    <a:lnTo>
                      <a:pt x="46" y="47"/>
                    </a:lnTo>
                    <a:lnTo>
                      <a:pt x="47" y="45"/>
                    </a:lnTo>
                    <a:lnTo>
                      <a:pt x="47" y="41"/>
                    </a:lnTo>
                    <a:lnTo>
                      <a:pt x="47" y="39"/>
                    </a:lnTo>
                    <a:lnTo>
                      <a:pt x="48" y="39"/>
                    </a:lnTo>
                    <a:lnTo>
                      <a:pt x="48" y="37"/>
                    </a:lnTo>
                    <a:lnTo>
                      <a:pt x="47" y="36"/>
                    </a:lnTo>
                    <a:lnTo>
                      <a:pt x="46" y="34"/>
                    </a:lnTo>
                    <a:lnTo>
                      <a:pt x="46" y="30"/>
                    </a:lnTo>
                    <a:lnTo>
                      <a:pt x="47" y="26"/>
                    </a:lnTo>
                    <a:lnTo>
                      <a:pt x="48" y="26"/>
                    </a:lnTo>
                    <a:lnTo>
                      <a:pt x="50" y="26"/>
                    </a:lnTo>
                    <a:lnTo>
                      <a:pt x="48" y="25"/>
                    </a:lnTo>
                    <a:lnTo>
                      <a:pt x="44" y="22"/>
                    </a:lnTo>
                    <a:lnTo>
                      <a:pt x="39" y="15"/>
                    </a:lnTo>
                    <a:lnTo>
                      <a:pt x="38" y="12"/>
                    </a:lnTo>
                    <a:lnTo>
                      <a:pt x="35" y="8"/>
                    </a:lnTo>
                    <a:lnTo>
                      <a:pt x="35" y="6"/>
                    </a:lnTo>
                    <a:lnTo>
                      <a:pt x="34" y="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82" name="Freeform 461"/>
              <p:cNvSpPr>
                <a:spLocks/>
              </p:cNvSpPr>
              <p:nvPr/>
            </p:nvSpPr>
            <p:spPr bwMode="auto">
              <a:xfrm>
                <a:off x="2658661" y="3420836"/>
                <a:ext cx="6415" cy="4082"/>
              </a:xfrm>
              <a:custGeom>
                <a:avLst/>
                <a:gdLst/>
                <a:ahLst/>
                <a:cxnLst>
                  <a:cxn ang="0">
                    <a:pos x="1" y="0"/>
                  </a:cxn>
                  <a:cxn ang="0">
                    <a:pos x="3" y="0"/>
                  </a:cxn>
                  <a:cxn ang="0">
                    <a:pos x="4" y="1"/>
                  </a:cxn>
                  <a:cxn ang="0">
                    <a:pos x="3" y="3"/>
                  </a:cxn>
                  <a:cxn ang="0">
                    <a:pos x="1" y="3"/>
                  </a:cxn>
                  <a:cxn ang="0">
                    <a:pos x="0" y="1"/>
                  </a:cxn>
                  <a:cxn ang="0">
                    <a:pos x="0" y="0"/>
                  </a:cxn>
                  <a:cxn ang="0">
                    <a:pos x="1" y="0"/>
                  </a:cxn>
                </a:cxnLst>
                <a:rect l="0" t="0" r="r" b="b"/>
                <a:pathLst>
                  <a:path w="4" h="3">
                    <a:moveTo>
                      <a:pt x="1" y="0"/>
                    </a:moveTo>
                    <a:lnTo>
                      <a:pt x="3" y="0"/>
                    </a:lnTo>
                    <a:lnTo>
                      <a:pt x="4" y="1"/>
                    </a:lnTo>
                    <a:lnTo>
                      <a:pt x="3" y="3"/>
                    </a:lnTo>
                    <a:lnTo>
                      <a:pt x="1" y="3"/>
                    </a:lnTo>
                    <a:lnTo>
                      <a:pt x="0" y="1"/>
                    </a:lnTo>
                    <a:lnTo>
                      <a:pt x="0" y="0"/>
                    </a:lnTo>
                    <a:lnTo>
                      <a:pt x="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83" name="Freeform 462"/>
              <p:cNvSpPr>
                <a:spLocks/>
              </p:cNvSpPr>
              <p:nvPr/>
            </p:nvSpPr>
            <p:spPr bwMode="auto">
              <a:xfrm>
                <a:off x="2658661" y="3420836"/>
                <a:ext cx="6415" cy="4082"/>
              </a:xfrm>
              <a:custGeom>
                <a:avLst/>
                <a:gdLst/>
                <a:ahLst/>
                <a:cxnLst>
                  <a:cxn ang="0">
                    <a:pos x="1" y="0"/>
                  </a:cxn>
                  <a:cxn ang="0">
                    <a:pos x="3" y="0"/>
                  </a:cxn>
                  <a:cxn ang="0">
                    <a:pos x="4" y="1"/>
                  </a:cxn>
                  <a:cxn ang="0">
                    <a:pos x="3" y="3"/>
                  </a:cxn>
                  <a:cxn ang="0">
                    <a:pos x="1" y="3"/>
                  </a:cxn>
                  <a:cxn ang="0">
                    <a:pos x="0" y="1"/>
                  </a:cxn>
                  <a:cxn ang="0">
                    <a:pos x="0" y="0"/>
                  </a:cxn>
                  <a:cxn ang="0">
                    <a:pos x="1" y="0"/>
                  </a:cxn>
                </a:cxnLst>
                <a:rect l="0" t="0" r="r" b="b"/>
                <a:pathLst>
                  <a:path w="4" h="3">
                    <a:moveTo>
                      <a:pt x="1" y="0"/>
                    </a:moveTo>
                    <a:lnTo>
                      <a:pt x="3" y="0"/>
                    </a:lnTo>
                    <a:lnTo>
                      <a:pt x="4" y="1"/>
                    </a:lnTo>
                    <a:lnTo>
                      <a:pt x="3" y="3"/>
                    </a:lnTo>
                    <a:lnTo>
                      <a:pt x="1" y="3"/>
                    </a:lnTo>
                    <a:lnTo>
                      <a:pt x="0" y="1"/>
                    </a:lnTo>
                    <a:lnTo>
                      <a:pt x="0" y="0"/>
                    </a:lnTo>
                    <a:lnTo>
                      <a:pt x="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84" name="Freeform 463"/>
              <p:cNvSpPr>
                <a:spLocks/>
              </p:cNvSpPr>
              <p:nvPr/>
            </p:nvSpPr>
            <p:spPr bwMode="auto">
              <a:xfrm>
                <a:off x="2650965" y="3445330"/>
                <a:ext cx="8980" cy="6803"/>
              </a:xfrm>
              <a:custGeom>
                <a:avLst/>
                <a:gdLst/>
                <a:ahLst/>
                <a:cxnLst>
                  <a:cxn ang="0">
                    <a:pos x="4" y="0"/>
                  </a:cxn>
                  <a:cxn ang="0">
                    <a:pos x="7" y="2"/>
                  </a:cxn>
                  <a:cxn ang="0">
                    <a:pos x="8" y="5"/>
                  </a:cxn>
                  <a:cxn ang="0">
                    <a:pos x="6" y="3"/>
                  </a:cxn>
                  <a:cxn ang="0">
                    <a:pos x="2" y="3"/>
                  </a:cxn>
                  <a:cxn ang="0">
                    <a:pos x="0" y="2"/>
                  </a:cxn>
                  <a:cxn ang="0">
                    <a:pos x="2" y="0"/>
                  </a:cxn>
                  <a:cxn ang="0">
                    <a:pos x="4" y="0"/>
                  </a:cxn>
                </a:cxnLst>
                <a:rect l="0" t="0" r="r" b="b"/>
                <a:pathLst>
                  <a:path w="8" h="5">
                    <a:moveTo>
                      <a:pt x="4" y="0"/>
                    </a:moveTo>
                    <a:lnTo>
                      <a:pt x="7" y="2"/>
                    </a:lnTo>
                    <a:lnTo>
                      <a:pt x="8" y="5"/>
                    </a:lnTo>
                    <a:lnTo>
                      <a:pt x="6" y="3"/>
                    </a:lnTo>
                    <a:lnTo>
                      <a:pt x="2" y="3"/>
                    </a:lnTo>
                    <a:lnTo>
                      <a:pt x="0" y="2"/>
                    </a:lnTo>
                    <a:lnTo>
                      <a:pt x="2" y="0"/>
                    </a:lnTo>
                    <a:lnTo>
                      <a:pt x="4"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85" name="Freeform 464"/>
              <p:cNvSpPr>
                <a:spLocks/>
              </p:cNvSpPr>
              <p:nvPr/>
            </p:nvSpPr>
            <p:spPr bwMode="auto">
              <a:xfrm>
                <a:off x="2650965" y="3445330"/>
                <a:ext cx="8980" cy="6803"/>
              </a:xfrm>
              <a:custGeom>
                <a:avLst/>
                <a:gdLst/>
                <a:ahLst/>
                <a:cxnLst>
                  <a:cxn ang="0">
                    <a:pos x="4" y="0"/>
                  </a:cxn>
                  <a:cxn ang="0">
                    <a:pos x="7" y="2"/>
                  </a:cxn>
                  <a:cxn ang="0">
                    <a:pos x="8" y="5"/>
                  </a:cxn>
                  <a:cxn ang="0">
                    <a:pos x="6" y="3"/>
                  </a:cxn>
                  <a:cxn ang="0">
                    <a:pos x="2" y="3"/>
                  </a:cxn>
                  <a:cxn ang="0">
                    <a:pos x="0" y="2"/>
                  </a:cxn>
                  <a:cxn ang="0">
                    <a:pos x="2" y="0"/>
                  </a:cxn>
                  <a:cxn ang="0">
                    <a:pos x="4" y="0"/>
                  </a:cxn>
                </a:cxnLst>
                <a:rect l="0" t="0" r="r" b="b"/>
                <a:pathLst>
                  <a:path w="8" h="5">
                    <a:moveTo>
                      <a:pt x="4" y="0"/>
                    </a:moveTo>
                    <a:lnTo>
                      <a:pt x="7" y="2"/>
                    </a:lnTo>
                    <a:lnTo>
                      <a:pt x="8" y="5"/>
                    </a:lnTo>
                    <a:lnTo>
                      <a:pt x="6" y="3"/>
                    </a:lnTo>
                    <a:lnTo>
                      <a:pt x="2" y="3"/>
                    </a:lnTo>
                    <a:lnTo>
                      <a:pt x="0" y="2"/>
                    </a:lnTo>
                    <a:lnTo>
                      <a:pt x="2" y="0"/>
                    </a:lnTo>
                    <a:lnTo>
                      <a:pt x="4"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86" name="Freeform 465"/>
              <p:cNvSpPr>
                <a:spLocks/>
              </p:cNvSpPr>
              <p:nvPr/>
            </p:nvSpPr>
            <p:spPr bwMode="auto">
              <a:xfrm>
                <a:off x="2630440" y="3424918"/>
                <a:ext cx="53879" cy="42183"/>
              </a:xfrm>
              <a:custGeom>
                <a:avLst/>
                <a:gdLst/>
                <a:ahLst/>
                <a:cxnLst>
                  <a:cxn ang="0">
                    <a:pos x="40" y="34"/>
                  </a:cxn>
                  <a:cxn ang="0">
                    <a:pos x="40" y="33"/>
                  </a:cxn>
                  <a:cxn ang="0">
                    <a:pos x="42" y="30"/>
                  </a:cxn>
                  <a:cxn ang="0">
                    <a:pos x="40" y="26"/>
                  </a:cxn>
                  <a:cxn ang="0">
                    <a:pos x="39" y="25"/>
                  </a:cxn>
                  <a:cxn ang="0">
                    <a:pos x="39" y="23"/>
                  </a:cxn>
                  <a:cxn ang="0">
                    <a:pos x="42" y="22"/>
                  </a:cxn>
                  <a:cxn ang="0">
                    <a:pos x="42" y="15"/>
                  </a:cxn>
                  <a:cxn ang="0">
                    <a:pos x="43" y="14"/>
                  </a:cxn>
                  <a:cxn ang="0">
                    <a:pos x="42" y="12"/>
                  </a:cxn>
                  <a:cxn ang="0">
                    <a:pos x="42" y="8"/>
                  </a:cxn>
                  <a:cxn ang="0">
                    <a:pos x="42" y="4"/>
                  </a:cxn>
                  <a:cxn ang="0">
                    <a:pos x="40" y="3"/>
                  </a:cxn>
                  <a:cxn ang="0">
                    <a:pos x="40" y="1"/>
                  </a:cxn>
                  <a:cxn ang="0">
                    <a:pos x="39" y="1"/>
                  </a:cxn>
                  <a:cxn ang="0">
                    <a:pos x="38" y="3"/>
                  </a:cxn>
                  <a:cxn ang="0">
                    <a:pos x="31" y="4"/>
                  </a:cxn>
                  <a:cxn ang="0">
                    <a:pos x="30" y="3"/>
                  </a:cxn>
                  <a:cxn ang="0">
                    <a:pos x="27" y="1"/>
                  </a:cxn>
                  <a:cxn ang="0">
                    <a:pos x="26" y="0"/>
                  </a:cxn>
                  <a:cxn ang="0">
                    <a:pos x="22" y="0"/>
                  </a:cxn>
                  <a:cxn ang="0">
                    <a:pos x="18" y="1"/>
                  </a:cxn>
                  <a:cxn ang="0">
                    <a:pos x="16" y="1"/>
                  </a:cxn>
                  <a:cxn ang="0">
                    <a:pos x="15" y="3"/>
                  </a:cxn>
                  <a:cxn ang="0">
                    <a:pos x="15" y="6"/>
                  </a:cxn>
                  <a:cxn ang="0">
                    <a:pos x="16" y="6"/>
                  </a:cxn>
                  <a:cxn ang="0">
                    <a:pos x="22" y="6"/>
                  </a:cxn>
                  <a:cxn ang="0">
                    <a:pos x="24" y="8"/>
                  </a:cxn>
                  <a:cxn ang="0">
                    <a:pos x="24" y="9"/>
                  </a:cxn>
                  <a:cxn ang="0">
                    <a:pos x="24" y="15"/>
                  </a:cxn>
                  <a:cxn ang="0">
                    <a:pos x="26" y="17"/>
                  </a:cxn>
                  <a:cxn ang="0">
                    <a:pos x="28" y="20"/>
                  </a:cxn>
                  <a:cxn ang="0">
                    <a:pos x="31" y="22"/>
                  </a:cxn>
                  <a:cxn ang="0">
                    <a:pos x="31" y="23"/>
                  </a:cxn>
                  <a:cxn ang="0">
                    <a:pos x="30" y="25"/>
                  </a:cxn>
                  <a:cxn ang="0">
                    <a:pos x="28" y="25"/>
                  </a:cxn>
                  <a:cxn ang="0">
                    <a:pos x="26" y="25"/>
                  </a:cxn>
                  <a:cxn ang="0">
                    <a:pos x="19" y="26"/>
                  </a:cxn>
                  <a:cxn ang="0">
                    <a:pos x="14" y="25"/>
                  </a:cxn>
                  <a:cxn ang="0">
                    <a:pos x="10" y="23"/>
                  </a:cxn>
                  <a:cxn ang="0">
                    <a:pos x="0" y="23"/>
                  </a:cxn>
                  <a:cxn ang="0">
                    <a:pos x="0" y="25"/>
                  </a:cxn>
                  <a:cxn ang="0">
                    <a:pos x="0" y="26"/>
                  </a:cxn>
                  <a:cxn ang="0">
                    <a:pos x="3" y="30"/>
                  </a:cxn>
                  <a:cxn ang="0">
                    <a:pos x="7" y="31"/>
                  </a:cxn>
                  <a:cxn ang="0">
                    <a:pos x="8" y="34"/>
                  </a:cxn>
                  <a:cxn ang="0">
                    <a:pos x="10" y="33"/>
                  </a:cxn>
                  <a:cxn ang="0">
                    <a:pos x="10" y="31"/>
                  </a:cxn>
                  <a:cxn ang="0">
                    <a:pos x="11" y="30"/>
                  </a:cxn>
                  <a:cxn ang="0">
                    <a:pos x="12" y="30"/>
                  </a:cxn>
                  <a:cxn ang="0">
                    <a:pos x="16" y="30"/>
                  </a:cxn>
                  <a:cxn ang="0">
                    <a:pos x="24" y="33"/>
                  </a:cxn>
                  <a:cxn ang="0">
                    <a:pos x="27" y="33"/>
                  </a:cxn>
                  <a:cxn ang="0">
                    <a:pos x="32" y="31"/>
                  </a:cxn>
                  <a:cxn ang="0">
                    <a:pos x="34" y="31"/>
                  </a:cxn>
                  <a:cxn ang="0">
                    <a:pos x="35" y="31"/>
                  </a:cxn>
                  <a:cxn ang="0">
                    <a:pos x="36" y="33"/>
                  </a:cxn>
                  <a:cxn ang="0">
                    <a:pos x="39" y="33"/>
                  </a:cxn>
                  <a:cxn ang="0">
                    <a:pos x="40" y="33"/>
                  </a:cxn>
                  <a:cxn ang="0">
                    <a:pos x="40" y="34"/>
                  </a:cxn>
                </a:cxnLst>
                <a:rect l="0" t="0" r="r" b="b"/>
                <a:pathLst>
                  <a:path w="43" h="34">
                    <a:moveTo>
                      <a:pt x="40" y="34"/>
                    </a:moveTo>
                    <a:lnTo>
                      <a:pt x="40" y="33"/>
                    </a:lnTo>
                    <a:lnTo>
                      <a:pt x="42" y="30"/>
                    </a:lnTo>
                    <a:lnTo>
                      <a:pt x="40" y="26"/>
                    </a:lnTo>
                    <a:lnTo>
                      <a:pt x="39" y="25"/>
                    </a:lnTo>
                    <a:lnTo>
                      <a:pt x="39" y="23"/>
                    </a:lnTo>
                    <a:lnTo>
                      <a:pt x="42" y="22"/>
                    </a:lnTo>
                    <a:lnTo>
                      <a:pt x="42" y="15"/>
                    </a:lnTo>
                    <a:lnTo>
                      <a:pt x="43" y="14"/>
                    </a:lnTo>
                    <a:lnTo>
                      <a:pt x="42" y="12"/>
                    </a:lnTo>
                    <a:lnTo>
                      <a:pt x="42" y="8"/>
                    </a:lnTo>
                    <a:lnTo>
                      <a:pt x="42" y="4"/>
                    </a:lnTo>
                    <a:lnTo>
                      <a:pt x="40" y="3"/>
                    </a:lnTo>
                    <a:lnTo>
                      <a:pt x="40" y="1"/>
                    </a:lnTo>
                    <a:lnTo>
                      <a:pt x="39" y="1"/>
                    </a:lnTo>
                    <a:lnTo>
                      <a:pt x="38" y="3"/>
                    </a:lnTo>
                    <a:lnTo>
                      <a:pt x="31" y="4"/>
                    </a:lnTo>
                    <a:lnTo>
                      <a:pt x="30" y="3"/>
                    </a:lnTo>
                    <a:lnTo>
                      <a:pt x="27" y="1"/>
                    </a:lnTo>
                    <a:lnTo>
                      <a:pt x="26" y="0"/>
                    </a:lnTo>
                    <a:lnTo>
                      <a:pt x="22" y="0"/>
                    </a:lnTo>
                    <a:lnTo>
                      <a:pt x="18" y="1"/>
                    </a:lnTo>
                    <a:lnTo>
                      <a:pt x="16" y="1"/>
                    </a:lnTo>
                    <a:lnTo>
                      <a:pt x="15" y="3"/>
                    </a:lnTo>
                    <a:lnTo>
                      <a:pt x="15" y="6"/>
                    </a:lnTo>
                    <a:lnTo>
                      <a:pt x="16" y="6"/>
                    </a:lnTo>
                    <a:lnTo>
                      <a:pt x="22" y="6"/>
                    </a:lnTo>
                    <a:lnTo>
                      <a:pt x="24" y="8"/>
                    </a:lnTo>
                    <a:lnTo>
                      <a:pt x="24" y="9"/>
                    </a:lnTo>
                    <a:lnTo>
                      <a:pt x="24" y="15"/>
                    </a:lnTo>
                    <a:lnTo>
                      <a:pt x="26" y="17"/>
                    </a:lnTo>
                    <a:lnTo>
                      <a:pt x="28" y="20"/>
                    </a:lnTo>
                    <a:lnTo>
                      <a:pt x="31" y="22"/>
                    </a:lnTo>
                    <a:lnTo>
                      <a:pt x="31" y="23"/>
                    </a:lnTo>
                    <a:lnTo>
                      <a:pt x="30" y="25"/>
                    </a:lnTo>
                    <a:lnTo>
                      <a:pt x="28" y="25"/>
                    </a:lnTo>
                    <a:lnTo>
                      <a:pt x="26" y="25"/>
                    </a:lnTo>
                    <a:lnTo>
                      <a:pt x="19" y="26"/>
                    </a:lnTo>
                    <a:lnTo>
                      <a:pt x="14" y="25"/>
                    </a:lnTo>
                    <a:lnTo>
                      <a:pt x="10" y="23"/>
                    </a:lnTo>
                    <a:lnTo>
                      <a:pt x="0" y="23"/>
                    </a:lnTo>
                    <a:lnTo>
                      <a:pt x="0" y="25"/>
                    </a:lnTo>
                    <a:lnTo>
                      <a:pt x="0" y="26"/>
                    </a:lnTo>
                    <a:lnTo>
                      <a:pt x="3" y="30"/>
                    </a:lnTo>
                    <a:lnTo>
                      <a:pt x="7" y="31"/>
                    </a:lnTo>
                    <a:lnTo>
                      <a:pt x="8" y="34"/>
                    </a:lnTo>
                    <a:lnTo>
                      <a:pt x="10" y="33"/>
                    </a:lnTo>
                    <a:lnTo>
                      <a:pt x="10" y="31"/>
                    </a:lnTo>
                    <a:lnTo>
                      <a:pt x="11" y="30"/>
                    </a:lnTo>
                    <a:lnTo>
                      <a:pt x="12" y="30"/>
                    </a:lnTo>
                    <a:lnTo>
                      <a:pt x="16" y="30"/>
                    </a:lnTo>
                    <a:lnTo>
                      <a:pt x="24" y="33"/>
                    </a:lnTo>
                    <a:lnTo>
                      <a:pt x="27" y="33"/>
                    </a:lnTo>
                    <a:lnTo>
                      <a:pt x="32" y="31"/>
                    </a:lnTo>
                    <a:lnTo>
                      <a:pt x="34" y="31"/>
                    </a:lnTo>
                    <a:lnTo>
                      <a:pt x="35" y="31"/>
                    </a:lnTo>
                    <a:lnTo>
                      <a:pt x="36" y="33"/>
                    </a:lnTo>
                    <a:lnTo>
                      <a:pt x="39" y="33"/>
                    </a:lnTo>
                    <a:lnTo>
                      <a:pt x="40" y="33"/>
                    </a:lnTo>
                    <a:lnTo>
                      <a:pt x="40" y="34"/>
                    </a:lnTo>
                    <a:close/>
                  </a:path>
                </a:pathLst>
              </a:cu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87" name="Freeform 466"/>
              <p:cNvSpPr>
                <a:spLocks/>
              </p:cNvSpPr>
              <p:nvPr/>
            </p:nvSpPr>
            <p:spPr bwMode="auto">
              <a:xfrm>
                <a:off x="2643268" y="3754211"/>
                <a:ext cx="736343" cy="869497"/>
              </a:xfrm>
              <a:custGeom>
                <a:avLst/>
                <a:gdLst/>
                <a:ahLst/>
                <a:cxnLst>
                  <a:cxn ang="0">
                    <a:pos x="168" y="20"/>
                  </a:cxn>
                  <a:cxn ang="0">
                    <a:pos x="139" y="23"/>
                  </a:cxn>
                  <a:cxn ang="0">
                    <a:pos x="156" y="50"/>
                  </a:cxn>
                  <a:cxn ang="0">
                    <a:pos x="138" y="69"/>
                  </a:cxn>
                  <a:cxn ang="0">
                    <a:pos x="107" y="77"/>
                  </a:cxn>
                  <a:cxn ang="0">
                    <a:pos x="86" y="61"/>
                  </a:cxn>
                  <a:cxn ang="0">
                    <a:pos x="66" y="74"/>
                  </a:cxn>
                  <a:cxn ang="0">
                    <a:pos x="57" y="97"/>
                  </a:cxn>
                  <a:cxn ang="0">
                    <a:pos x="58" y="157"/>
                  </a:cxn>
                  <a:cxn ang="0">
                    <a:pos x="16" y="188"/>
                  </a:cxn>
                  <a:cxn ang="0">
                    <a:pos x="2" y="235"/>
                  </a:cxn>
                  <a:cxn ang="0">
                    <a:pos x="22" y="264"/>
                  </a:cxn>
                  <a:cxn ang="0">
                    <a:pos x="49" y="278"/>
                  </a:cxn>
                  <a:cxn ang="0">
                    <a:pos x="83" y="287"/>
                  </a:cxn>
                  <a:cxn ang="0">
                    <a:pos x="127" y="268"/>
                  </a:cxn>
                  <a:cxn ang="0">
                    <a:pos x="147" y="314"/>
                  </a:cxn>
                  <a:cxn ang="0">
                    <a:pos x="186" y="331"/>
                  </a:cxn>
                  <a:cxn ang="0">
                    <a:pos x="199" y="364"/>
                  </a:cxn>
                  <a:cxn ang="0">
                    <a:pos x="231" y="388"/>
                  </a:cxn>
                  <a:cxn ang="0">
                    <a:pos x="240" y="436"/>
                  </a:cxn>
                  <a:cxn ang="0">
                    <a:pos x="240" y="485"/>
                  </a:cxn>
                  <a:cxn ang="0">
                    <a:pos x="273" y="501"/>
                  </a:cxn>
                  <a:cxn ang="0">
                    <a:pos x="292" y="521"/>
                  </a:cxn>
                  <a:cxn ang="0">
                    <a:pos x="301" y="573"/>
                  </a:cxn>
                  <a:cxn ang="0">
                    <a:pos x="261" y="611"/>
                  </a:cxn>
                  <a:cxn ang="0">
                    <a:pos x="254" y="628"/>
                  </a:cxn>
                  <a:cxn ang="0">
                    <a:pos x="277" y="645"/>
                  </a:cxn>
                  <a:cxn ang="0">
                    <a:pos x="300" y="661"/>
                  </a:cxn>
                  <a:cxn ang="0">
                    <a:pos x="305" y="688"/>
                  </a:cxn>
                  <a:cxn ang="0">
                    <a:pos x="328" y="663"/>
                  </a:cxn>
                  <a:cxn ang="0">
                    <a:pos x="359" y="619"/>
                  </a:cxn>
                  <a:cxn ang="0">
                    <a:pos x="380" y="578"/>
                  </a:cxn>
                  <a:cxn ang="0">
                    <a:pos x="378" y="553"/>
                  </a:cxn>
                  <a:cxn ang="0">
                    <a:pos x="414" y="518"/>
                  </a:cxn>
                  <a:cxn ang="0">
                    <a:pos x="438" y="504"/>
                  </a:cxn>
                  <a:cxn ang="0">
                    <a:pos x="465" y="501"/>
                  </a:cxn>
                  <a:cxn ang="0">
                    <a:pos x="491" y="474"/>
                  </a:cxn>
                  <a:cxn ang="0">
                    <a:pos x="515" y="413"/>
                  </a:cxn>
                  <a:cxn ang="0">
                    <a:pos x="521" y="350"/>
                  </a:cxn>
                  <a:cxn ang="0">
                    <a:pos x="542" y="308"/>
                  </a:cxn>
                  <a:cxn ang="0">
                    <a:pos x="579" y="254"/>
                  </a:cxn>
                  <a:cxn ang="0">
                    <a:pos x="561" y="184"/>
                  </a:cxn>
                  <a:cxn ang="0">
                    <a:pos x="529" y="159"/>
                  </a:cxn>
                  <a:cxn ang="0">
                    <a:pos x="460" y="137"/>
                  </a:cxn>
                  <a:cxn ang="0">
                    <a:pos x="444" y="133"/>
                  </a:cxn>
                  <a:cxn ang="0">
                    <a:pos x="432" y="121"/>
                  </a:cxn>
                  <a:cxn ang="0">
                    <a:pos x="401" y="105"/>
                  </a:cxn>
                  <a:cxn ang="0">
                    <a:pos x="374" y="122"/>
                  </a:cxn>
                  <a:cxn ang="0">
                    <a:pos x="364" y="127"/>
                  </a:cxn>
                  <a:cxn ang="0">
                    <a:pos x="336" y="130"/>
                  </a:cxn>
                  <a:cxn ang="0">
                    <a:pos x="345" y="113"/>
                  </a:cxn>
                  <a:cxn ang="0">
                    <a:pos x="339" y="107"/>
                  </a:cxn>
                  <a:cxn ang="0">
                    <a:pos x="357" y="71"/>
                  </a:cxn>
                  <a:cxn ang="0">
                    <a:pos x="344" y="30"/>
                  </a:cxn>
                  <a:cxn ang="0">
                    <a:pos x="321" y="47"/>
                  </a:cxn>
                  <a:cxn ang="0">
                    <a:pos x="289" y="50"/>
                  </a:cxn>
                  <a:cxn ang="0">
                    <a:pos x="255" y="60"/>
                  </a:cxn>
                  <a:cxn ang="0">
                    <a:pos x="228" y="71"/>
                  </a:cxn>
                  <a:cxn ang="0">
                    <a:pos x="210" y="38"/>
                  </a:cxn>
                  <a:cxn ang="0">
                    <a:pos x="208" y="3"/>
                  </a:cxn>
                </a:cxnLst>
                <a:rect l="0" t="0" r="r" b="b"/>
                <a:pathLst>
                  <a:path w="586" h="692">
                    <a:moveTo>
                      <a:pt x="198" y="1"/>
                    </a:moveTo>
                    <a:lnTo>
                      <a:pt x="198" y="5"/>
                    </a:lnTo>
                    <a:lnTo>
                      <a:pt x="195" y="9"/>
                    </a:lnTo>
                    <a:lnTo>
                      <a:pt x="194" y="11"/>
                    </a:lnTo>
                    <a:lnTo>
                      <a:pt x="192" y="12"/>
                    </a:lnTo>
                    <a:lnTo>
                      <a:pt x="188" y="12"/>
                    </a:lnTo>
                    <a:lnTo>
                      <a:pt x="186" y="14"/>
                    </a:lnTo>
                    <a:lnTo>
                      <a:pt x="184" y="16"/>
                    </a:lnTo>
                    <a:lnTo>
                      <a:pt x="182" y="17"/>
                    </a:lnTo>
                    <a:lnTo>
                      <a:pt x="180" y="19"/>
                    </a:lnTo>
                    <a:lnTo>
                      <a:pt x="172" y="19"/>
                    </a:lnTo>
                    <a:lnTo>
                      <a:pt x="168" y="20"/>
                    </a:lnTo>
                    <a:lnTo>
                      <a:pt x="163" y="22"/>
                    </a:lnTo>
                    <a:lnTo>
                      <a:pt x="163" y="23"/>
                    </a:lnTo>
                    <a:lnTo>
                      <a:pt x="162" y="23"/>
                    </a:lnTo>
                    <a:lnTo>
                      <a:pt x="155" y="23"/>
                    </a:lnTo>
                    <a:lnTo>
                      <a:pt x="151" y="22"/>
                    </a:lnTo>
                    <a:lnTo>
                      <a:pt x="145" y="19"/>
                    </a:lnTo>
                    <a:lnTo>
                      <a:pt x="139" y="17"/>
                    </a:lnTo>
                    <a:lnTo>
                      <a:pt x="137" y="17"/>
                    </a:lnTo>
                    <a:lnTo>
                      <a:pt x="135" y="17"/>
                    </a:lnTo>
                    <a:lnTo>
                      <a:pt x="135" y="20"/>
                    </a:lnTo>
                    <a:lnTo>
                      <a:pt x="137" y="23"/>
                    </a:lnTo>
                    <a:lnTo>
                      <a:pt x="139" y="23"/>
                    </a:lnTo>
                    <a:lnTo>
                      <a:pt x="143" y="27"/>
                    </a:lnTo>
                    <a:lnTo>
                      <a:pt x="143" y="28"/>
                    </a:lnTo>
                    <a:lnTo>
                      <a:pt x="143" y="31"/>
                    </a:lnTo>
                    <a:lnTo>
                      <a:pt x="142" y="36"/>
                    </a:lnTo>
                    <a:lnTo>
                      <a:pt x="142" y="38"/>
                    </a:lnTo>
                    <a:lnTo>
                      <a:pt x="143" y="39"/>
                    </a:lnTo>
                    <a:lnTo>
                      <a:pt x="145" y="45"/>
                    </a:lnTo>
                    <a:lnTo>
                      <a:pt x="145" y="49"/>
                    </a:lnTo>
                    <a:lnTo>
                      <a:pt x="145" y="50"/>
                    </a:lnTo>
                    <a:lnTo>
                      <a:pt x="148" y="50"/>
                    </a:lnTo>
                    <a:lnTo>
                      <a:pt x="150" y="52"/>
                    </a:lnTo>
                    <a:lnTo>
                      <a:pt x="156" y="50"/>
                    </a:lnTo>
                    <a:lnTo>
                      <a:pt x="156" y="53"/>
                    </a:lnTo>
                    <a:lnTo>
                      <a:pt x="155" y="55"/>
                    </a:lnTo>
                    <a:lnTo>
                      <a:pt x="152" y="55"/>
                    </a:lnTo>
                    <a:lnTo>
                      <a:pt x="151" y="56"/>
                    </a:lnTo>
                    <a:lnTo>
                      <a:pt x="151" y="58"/>
                    </a:lnTo>
                    <a:lnTo>
                      <a:pt x="148" y="58"/>
                    </a:lnTo>
                    <a:lnTo>
                      <a:pt x="147" y="58"/>
                    </a:lnTo>
                    <a:lnTo>
                      <a:pt x="146" y="61"/>
                    </a:lnTo>
                    <a:lnTo>
                      <a:pt x="145" y="66"/>
                    </a:lnTo>
                    <a:lnTo>
                      <a:pt x="143" y="67"/>
                    </a:lnTo>
                    <a:lnTo>
                      <a:pt x="141" y="67"/>
                    </a:lnTo>
                    <a:lnTo>
                      <a:pt x="138" y="69"/>
                    </a:lnTo>
                    <a:lnTo>
                      <a:pt x="137" y="71"/>
                    </a:lnTo>
                    <a:lnTo>
                      <a:pt x="135" y="71"/>
                    </a:lnTo>
                    <a:lnTo>
                      <a:pt x="131" y="72"/>
                    </a:lnTo>
                    <a:lnTo>
                      <a:pt x="129" y="74"/>
                    </a:lnTo>
                    <a:lnTo>
                      <a:pt x="126" y="75"/>
                    </a:lnTo>
                    <a:lnTo>
                      <a:pt x="125" y="75"/>
                    </a:lnTo>
                    <a:lnTo>
                      <a:pt x="123" y="78"/>
                    </a:lnTo>
                    <a:lnTo>
                      <a:pt x="122" y="78"/>
                    </a:lnTo>
                    <a:lnTo>
                      <a:pt x="117" y="80"/>
                    </a:lnTo>
                    <a:lnTo>
                      <a:pt x="113" y="80"/>
                    </a:lnTo>
                    <a:lnTo>
                      <a:pt x="111" y="80"/>
                    </a:lnTo>
                    <a:lnTo>
                      <a:pt x="107" y="77"/>
                    </a:lnTo>
                    <a:lnTo>
                      <a:pt x="107" y="75"/>
                    </a:lnTo>
                    <a:lnTo>
                      <a:pt x="106" y="74"/>
                    </a:lnTo>
                    <a:lnTo>
                      <a:pt x="105" y="72"/>
                    </a:lnTo>
                    <a:lnTo>
                      <a:pt x="103" y="69"/>
                    </a:lnTo>
                    <a:lnTo>
                      <a:pt x="103" y="71"/>
                    </a:lnTo>
                    <a:lnTo>
                      <a:pt x="101" y="72"/>
                    </a:lnTo>
                    <a:lnTo>
                      <a:pt x="99" y="63"/>
                    </a:lnTo>
                    <a:lnTo>
                      <a:pt x="97" y="60"/>
                    </a:lnTo>
                    <a:lnTo>
                      <a:pt x="95" y="58"/>
                    </a:lnTo>
                    <a:lnTo>
                      <a:pt x="93" y="58"/>
                    </a:lnTo>
                    <a:lnTo>
                      <a:pt x="87" y="61"/>
                    </a:lnTo>
                    <a:lnTo>
                      <a:pt x="86" y="61"/>
                    </a:lnTo>
                    <a:lnTo>
                      <a:pt x="85" y="58"/>
                    </a:lnTo>
                    <a:lnTo>
                      <a:pt x="83" y="58"/>
                    </a:lnTo>
                    <a:lnTo>
                      <a:pt x="83" y="60"/>
                    </a:lnTo>
                    <a:lnTo>
                      <a:pt x="82" y="61"/>
                    </a:lnTo>
                    <a:lnTo>
                      <a:pt x="81" y="63"/>
                    </a:lnTo>
                    <a:lnTo>
                      <a:pt x="59" y="63"/>
                    </a:lnTo>
                    <a:lnTo>
                      <a:pt x="59" y="72"/>
                    </a:lnTo>
                    <a:lnTo>
                      <a:pt x="59" y="74"/>
                    </a:lnTo>
                    <a:lnTo>
                      <a:pt x="61" y="74"/>
                    </a:lnTo>
                    <a:lnTo>
                      <a:pt x="61" y="75"/>
                    </a:lnTo>
                    <a:lnTo>
                      <a:pt x="63" y="75"/>
                    </a:lnTo>
                    <a:lnTo>
                      <a:pt x="66" y="74"/>
                    </a:lnTo>
                    <a:lnTo>
                      <a:pt x="67" y="77"/>
                    </a:lnTo>
                    <a:lnTo>
                      <a:pt x="69" y="78"/>
                    </a:lnTo>
                    <a:lnTo>
                      <a:pt x="69" y="82"/>
                    </a:lnTo>
                    <a:lnTo>
                      <a:pt x="69" y="83"/>
                    </a:lnTo>
                    <a:lnTo>
                      <a:pt x="67" y="83"/>
                    </a:lnTo>
                    <a:lnTo>
                      <a:pt x="66" y="82"/>
                    </a:lnTo>
                    <a:lnTo>
                      <a:pt x="63" y="82"/>
                    </a:lnTo>
                    <a:lnTo>
                      <a:pt x="62" y="82"/>
                    </a:lnTo>
                    <a:lnTo>
                      <a:pt x="57" y="83"/>
                    </a:lnTo>
                    <a:lnTo>
                      <a:pt x="55" y="85"/>
                    </a:lnTo>
                    <a:lnTo>
                      <a:pt x="55" y="96"/>
                    </a:lnTo>
                    <a:lnTo>
                      <a:pt x="57" y="97"/>
                    </a:lnTo>
                    <a:lnTo>
                      <a:pt x="61" y="100"/>
                    </a:lnTo>
                    <a:lnTo>
                      <a:pt x="62" y="104"/>
                    </a:lnTo>
                    <a:lnTo>
                      <a:pt x="63" y="107"/>
                    </a:lnTo>
                    <a:lnTo>
                      <a:pt x="65" y="116"/>
                    </a:lnTo>
                    <a:lnTo>
                      <a:pt x="65" y="118"/>
                    </a:lnTo>
                    <a:lnTo>
                      <a:pt x="65" y="121"/>
                    </a:lnTo>
                    <a:lnTo>
                      <a:pt x="62" y="141"/>
                    </a:lnTo>
                    <a:lnTo>
                      <a:pt x="61" y="148"/>
                    </a:lnTo>
                    <a:lnTo>
                      <a:pt x="59" y="151"/>
                    </a:lnTo>
                    <a:lnTo>
                      <a:pt x="59" y="154"/>
                    </a:lnTo>
                    <a:lnTo>
                      <a:pt x="59" y="155"/>
                    </a:lnTo>
                    <a:lnTo>
                      <a:pt x="58" y="157"/>
                    </a:lnTo>
                    <a:lnTo>
                      <a:pt x="58" y="163"/>
                    </a:lnTo>
                    <a:lnTo>
                      <a:pt x="57" y="165"/>
                    </a:lnTo>
                    <a:lnTo>
                      <a:pt x="57" y="166"/>
                    </a:lnTo>
                    <a:lnTo>
                      <a:pt x="57" y="168"/>
                    </a:lnTo>
                    <a:lnTo>
                      <a:pt x="55" y="170"/>
                    </a:lnTo>
                    <a:lnTo>
                      <a:pt x="49" y="168"/>
                    </a:lnTo>
                    <a:lnTo>
                      <a:pt x="46" y="170"/>
                    </a:lnTo>
                    <a:lnTo>
                      <a:pt x="32" y="174"/>
                    </a:lnTo>
                    <a:lnTo>
                      <a:pt x="26" y="177"/>
                    </a:lnTo>
                    <a:lnTo>
                      <a:pt x="22" y="181"/>
                    </a:lnTo>
                    <a:lnTo>
                      <a:pt x="20" y="184"/>
                    </a:lnTo>
                    <a:lnTo>
                      <a:pt x="16" y="188"/>
                    </a:lnTo>
                    <a:lnTo>
                      <a:pt x="13" y="193"/>
                    </a:lnTo>
                    <a:lnTo>
                      <a:pt x="10" y="198"/>
                    </a:lnTo>
                    <a:lnTo>
                      <a:pt x="10" y="199"/>
                    </a:lnTo>
                    <a:lnTo>
                      <a:pt x="10" y="209"/>
                    </a:lnTo>
                    <a:lnTo>
                      <a:pt x="8" y="210"/>
                    </a:lnTo>
                    <a:lnTo>
                      <a:pt x="5" y="210"/>
                    </a:lnTo>
                    <a:lnTo>
                      <a:pt x="4" y="212"/>
                    </a:lnTo>
                    <a:lnTo>
                      <a:pt x="2" y="218"/>
                    </a:lnTo>
                    <a:lnTo>
                      <a:pt x="0" y="224"/>
                    </a:lnTo>
                    <a:lnTo>
                      <a:pt x="0" y="226"/>
                    </a:lnTo>
                    <a:lnTo>
                      <a:pt x="0" y="228"/>
                    </a:lnTo>
                    <a:lnTo>
                      <a:pt x="2" y="235"/>
                    </a:lnTo>
                    <a:lnTo>
                      <a:pt x="2" y="239"/>
                    </a:lnTo>
                    <a:lnTo>
                      <a:pt x="4" y="240"/>
                    </a:lnTo>
                    <a:lnTo>
                      <a:pt x="6" y="243"/>
                    </a:lnTo>
                    <a:lnTo>
                      <a:pt x="6" y="246"/>
                    </a:lnTo>
                    <a:lnTo>
                      <a:pt x="10" y="251"/>
                    </a:lnTo>
                    <a:lnTo>
                      <a:pt x="13" y="253"/>
                    </a:lnTo>
                    <a:lnTo>
                      <a:pt x="13" y="254"/>
                    </a:lnTo>
                    <a:lnTo>
                      <a:pt x="12" y="259"/>
                    </a:lnTo>
                    <a:lnTo>
                      <a:pt x="16" y="261"/>
                    </a:lnTo>
                    <a:lnTo>
                      <a:pt x="21" y="261"/>
                    </a:lnTo>
                    <a:lnTo>
                      <a:pt x="22" y="262"/>
                    </a:lnTo>
                    <a:lnTo>
                      <a:pt x="22" y="264"/>
                    </a:lnTo>
                    <a:lnTo>
                      <a:pt x="24" y="267"/>
                    </a:lnTo>
                    <a:lnTo>
                      <a:pt x="25" y="268"/>
                    </a:lnTo>
                    <a:lnTo>
                      <a:pt x="28" y="270"/>
                    </a:lnTo>
                    <a:lnTo>
                      <a:pt x="32" y="270"/>
                    </a:lnTo>
                    <a:lnTo>
                      <a:pt x="34" y="270"/>
                    </a:lnTo>
                    <a:lnTo>
                      <a:pt x="39" y="267"/>
                    </a:lnTo>
                    <a:lnTo>
                      <a:pt x="45" y="262"/>
                    </a:lnTo>
                    <a:lnTo>
                      <a:pt x="47" y="259"/>
                    </a:lnTo>
                    <a:lnTo>
                      <a:pt x="49" y="257"/>
                    </a:lnTo>
                    <a:lnTo>
                      <a:pt x="49" y="259"/>
                    </a:lnTo>
                    <a:lnTo>
                      <a:pt x="49" y="276"/>
                    </a:lnTo>
                    <a:lnTo>
                      <a:pt x="49" y="278"/>
                    </a:lnTo>
                    <a:lnTo>
                      <a:pt x="49" y="287"/>
                    </a:lnTo>
                    <a:lnTo>
                      <a:pt x="50" y="287"/>
                    </a:lnTo>
                    <a:lnTo>
                      <a:pt x="51" y="289"/>
                    </a:lnTo>
                    <a:lnTo>
                      <a:pt x="53" y="289"/>
                    </a:lnTo>
                    <a:lnTo>
                      <a:pt x="54" y="289"/>
                    </a:lnTo>
                    <a:lnTo>
                      <a:pt x="57" y="287"/>
                    </a:lnTo>
                    <a:lnTo>
                      <a:pt x="61" y="287"/>
                    </a:lnTo>
                    <a:lnTo>
                      <a:pt x="62" y="286"/>
                    </a:lnTo>
                    <a:lnTo>
                      <a:pt x="65" y="286"/>
                    </a:lnTo>
                    <a:lnTo>
                      <a:pt x="69" y="287"/>
                    </a:lnTo>
                    <a:lnTo>
                      <a:pt x="81" y="289"/>
                    </a:lnTo>
                    <a:lnTo>
                      <a:pt x="83" y="287"/>
                    </a:lnTo>
                    <a:lnTo>
                      <a:pt x="85" y="286"/>
                    </a:lnTo>
                    <a:lnTo>
                      <a:pt x="91" y="283"/>
                    </a:lnTo>
                    <a:lnTo>
                      <a:pt x="93" y="283"/>
                    </a:lnTo>
                    <a:lnTo>
                      <a:pt x="99" y="275"/>
                    </a:lnTo>
                    <a:lnTo>
                      <a:pt x="105" y="268"/>
                    </a:lnTo>
                    <a:lnTo>
                      <a:pt x="106" y="267"/>
                    </a:lnTo>
                    <a:lnTo>
                      <a:pt x="110" y="265"/>
                    </a:lnTo>
                    <a:lnTo>
                      <a:pt x="113" y="265"/>
                    </a:lnTo>
                    <a:lnTo>
                      <a:pt x="119" y="264"/>
                    </a:lnTo>
                    <a:lnTo>
                      <a:pt x="125" y="264"/>
                    </a:lnTo>
                    <a:lnTo>
                      <a:pt x="126" y="265"/>
                    </a:lnTo>
                    <a:lnTo>
                      <a:pt x="127" y="268"/>
                    </a:lnTo>
                    <a:lnTo>
                      <a:pt x="127" y="273"/>
                    </a:lnTo>
                    <a:lnTo>
                      <a:pt x="127" y="284"/>
                    </a:lnTo>
                    <a:lnTo>
                      <a:pt x="127" y="287"/>
                    </a:lnTo>
                    <a:lnTo>
                      <a:pt x="126" y="289"/>
                    </a:lnTo>
                    <a:lnTo>
                      <a:pt x="126" y="290"/>
                    </a:lnTo>
                    <a:lnTo>
                      <a:pt x="126" y="292"/>
                    </a:lnTo>
                    <a:lnTo>
                      <a:pt x="127" y="300"/>
                    </a:lnTo>
                    <a:lnTo>
                      <a:pt x="130" y="305"/>
                    </a:lnTo>
                    <a:lnTo>
                      <a:pt x="131" y="306"/>
                    </a:lnTo>
                    <a:lnTo>
                      <a:pt x="139" y="312"/>
                    </a:lnTo>
                    <a:lnTo>
                      <a:pt x="142" y="314"/>
                    </a:lnTo>
                    <a:lnTo>
                      <a:pt x="147" y="314"/>
                    </a:lnTo>
                    <a:lnTo>
                      <a:pt x="152" y="314"/>
                    </a:lnTo>
                    <a:lnTo>
                      <a:pt x="156" y="316"/>
                    </a:lnTo>
                    <a:lnTo>
                      <a:pt x="158" y="317"/>
                    </a:lnTo>
                    <a:lnTo>
                      <a:pt x="159" y="319"/>
                    </a:lnTo>
                    <a:lnTo>
                      <a:pt x="160" y="322"/>
                    </a:lnTo>
                    <a:lnTo>
                      <a:pt x="163" y="323"/>
                    </a:lnTo>
                    <a:lnTo>
                      <a:pt x="174" y="327"/>
                    </a:lnTo>
                    <a:lnTo>
                      <a:pt x="178" y="331"/>
                    </a:lnTo>
                    <a:lnTo>
                      <a:pt x="179" y="331"/>
                    </a:lnTo>
                    <a:lnTo>
                      <a:pt x="182" y="331"/>
                    </a:lnTo>
                    <a:lnTo>
                      <a:pt x="184" y="331"/>
                    </a:lnTo>
                    <a:lnTo>
                      <a:pt x="186" y="331"/>
                    </a:lnTo>
                    <a:lnTo>
                      <a:pt x="190" y="331"/>
                    </a:lnTo>
                    <a:lnTo>
                      <a:pt x="195" y="336"/>
                    </a:lnTo>
                    <a:lnTo>
                      <a:pt x="196" y="338"/>
                    </a:lnTo>
                    <a:lnTo>
                      <a:pt x="199" y="341"/>
                    </a:lnTo>
                    <a:lnTo>
                      <a:pt x="200" y="345"/>
                    </a:lnTo>
                    <a:lnTo>
                      <a:pt x="200" y="350"/>
                    </a:lnTo>
                    <a:lnTo>
                      <a:pt x="202" y="352"/>
                    </a:lnTo>
                    <a:lnTo>
                      <a:pt x="202" y="353"/>
                    </a:lnTo>
                    <a:lnTo>
                      <a:pt x="202" y="356"/>
                    </a:lnTo>
                    <a:lnTo>
                      <a:pt x="202" y="363"/>
                    </a:lnTo>
                    <a:lnTo>
                      <a:pt x="199" y="363"/>
                    </a:lnTo>
                    <a:lnTo>
                      <a:pt x="199" y="364"/>
                    </a:lnTo>
                    <a:lnTo>
                      <a:pt x="199" y="366"/>
                    </a:lnTo>
                    <a:lnTo>
                      <a:pt x="202" y="371"/>
                    </a:lnTo>
                    <a:lnTo>
                      <a:pt x="203" y="377"/>
                    </a:lnTo>
                    <a:lnTo>
                      <a:pt x="206" y="382"/>
                    </a:lnTo>
                    <a:lnTo>
                      <a:pt x="210" y="382"/>
                    </a:lnTo>
                    <a:lnTo>
                      <a:pt x="212" y="382"/>
                    </a:lnTo>
                    <a:lnTo>
                      <a:pt x="216" y="382"/>
                    </a:lnTo>
                    <a:lnTo>
                      <a:pt x="218" y="383"/>
                    </a:lnTo>
                    <a:lnTo>
                      <a:pt x="230" y="383"/>
                    </a:lnTo>
                    <a:lnTo>
                      <a:pt x="231" y="383"/>
                    </a:lnTo>
                    <a:lnTo>
                      <a:pt x="231" y="385"/>
                    </a:lnTo>
                    <a:lnTo>
                      <a:pt x="231" y="388"/>
                    </a:lnTo>
                    <a:lnTo>
                      <a:pt x="231" y="391"/>
                    </a:lnTo>
                    <a:lnTo>
                      <a:pt x="231" y="393"/>
                    </a:lnTo>
                    <a:lnTo>
                      <a:pt x="231" y="399"/>
                    </a:lnTo>
                    <a:lnTo>
                      <a:pt x="236" y="400"/>
                    </a:lnTo>
                    <a:lnTo>
                      <a:pt x="238" y="402"/>
                    </a:lnTo>
                    <a:lnTo>
                      <a:pt x="239" y="407"/>
                    </a:lnTo>
                    <a:lnTo>
                      <a:pt x="242" y="411"/>
                    </a:lnTo>
                    <a:lnTo>
                      <a:pt x="242" y="414"/>
                    </a:lnTo>
                    <a:lnTo>
                      <a:pt x="242" y="422"/>
                    </a:lnTo>
                    <a:lnTo>
                      <a:pt x="242" y="432"/>
                    </a:lnTo>
                    <a:lnTo>
                      <a:pt x="242" y="433"/>
                    </a:lnTo>
                    <a:lnTo>
                      <a:pt x="240" y="436"/>
                    </a:lnTo>
                    <a:lnTo>
                      <a:pt x="239" y="440"/>
                    </a:lnTo>
                    <a:lnTo>
                      <a:pt x="238" y="441"/>
                    </a:lnTo>
                    <a:lnTo>
                      <a:pt x="238" y="444"/>
                    </a:lnTo>
                    <a:lnTo>
                      <a:pt x="239" y="446"/>
                    </a:lnTo>
                    <a:lnTo>
                      <a:pt x="239" y="449"/>
                    </a:lnTo>
                    <a:lnTo>
                      <a:pt x="236" y="451"/>
                    </a:lnTo>
                    <a:lnTo>
                      <a:pt x="236" y="452"/>
                    </a:lnTo>
                    <a:lnTo>
                      <a:pt x="238" y="457"/>
                    </a:lnTo>
                    <a:lnTo>
                      <a:pt x="239" y="473"/>
                    </a:lnTo>
                    <a:lnTo>
                      <a:pt x="238" y="482"/>
                    </a:lnTo>
                    <a:lnTo>
                      <a:pt x="239" y="485"/>
                    </a:lnTo>
                    <a:lnTo>
                      <a:pt x="240" y="485"/>
                    </a:lnTo>
                    <a:lnTo>
                      <a:pt x="246" y="487"/>
                    </a:lnTo>
                    <a:lnTo>
                      <a:pt x="247" y="488"/>
                    </a:lnTo>
                    <a:lnTo>
                      <a:pt x="252" y="488"/>
                    </a:lnTo>
                    <a:lnTo>
                      <a:pt x="255" y="488"/>
                    </a:lnTo>
                    <a:lnTo>
                      <a:pt x="259" y="488"/>
                    </a:lnTo>
                    <a:lnTo>
                      <a:pt x="260" y="487"/>
                    </a:lnTo>
                    <a:lnTo>
                      <a:pt x="261" y="487"/>
                    </a:lnTo>
                    <a:lnTo>
                      <a:pt x="264" y="488"/>
                    </a:lnTo>
                    <a:lnTo>
                      <a:pt x="269" y="490"/>
                    </a:lnTo>
                    <a:lnTo>
                      <a:pt x="272" y="493"/>
                    </a:lnTo>
                    <a:lnTo>
                      <a:pt x="272" y="495"/>
                    </a:lnTo>
                    <a:lnTo>
                      <a:pt x="273" y="501"/>
                    </a:lnTo>
                    <a:lnTo>
                      <a:pt x="273" y="506"/>
                    </a:lnTo>
                    <a:lnTo>
                      <a:pt x="273" y="512"/>
                    </a:lnTo>
                    <a:lnTo>
                      <a:pt x="273" y="513"/>
                    </a:lnTo>
                    <a:lnTo>
                      <a:pt x="275" y="517"/>
                    </a:lnTo>
                    <a:lnTo>
                      <a:pt x="277" y="518"/>
                    </a:lnTo>
                    <a:lnTo>
                      <a:pt x="279" y="518"/>
                    </a:lnTo>
                    <a:lnTo>
                      <a:pt x="281" y="518"/>
                    </a:lnTo>
                    <a:lnTo>
                      <a:pt x="284" y="518"/>
                    </a:lnTo>
                    <a:lnTo>
                      <a:pt x="287" y="518"/>
                    </a:lnTo>
                    <a:lnTo>
                      <a:pt x="289" y="517"/>
                    </a:lnTo>
                    <a:lnTo>
                      <a:pt x="291" y="518"/>
                    </a:lnTo>
                    <a:lnTo>
                      <a:pt x="292" y="521"/>
                    </a:lnTo>
                    <a:lnTo>
                      <a:pt x="292" y="528"/>
                    </a:lnTo>
                    <a:lnTo>
                      <a:pt x="292" y="529"/>
                    </a:lnTo>
                    <a:lnTo>
                      <a:pt x="291" y="534"/>
                    </a:lnTo>
                    <a:lnTo>
                      <a:pt x="289" y="542"/>
                    </a:lnTo>
                    <a:lnTo>
                      <a:pt x="289" y="548"/>
                    </a:lnTo>
                    <a:lnTo>
                      <a:pt x="292" y="548"/>
                    </a:lnTo>
                    <a:lnTo>
                      <a:pt x="293" y="546"/>
                    </a:lnTo>
                    <a:lnTo>
                      <a:pt x="297" y="546"/>
                    </a:lnTo>
                    <a:lnTo>
                      <a:pt x="299" y="550"/>
                    </a:lnTo>
                    <a:lnTo>
                      <a:pt x="303" y="561"/>
                    </a:lnTo>
                    <a:lnTo>
                      <a:pt x="303" y="570"/>
                    </a:lnTo>
                    <a:lnTo>
                      <a:pt x="301" y="573"/>
                    </a:lnTo>
                    <a:lnTo>
                      <a:pt x="301" y="575"/>
                    </a:lnTo>
                    <a:lnTo>
                      <a:pt x="300" y="575"/>
                    </a:lnTo>
                    <a:lnTo>
                      <a:pt x="295" y="579"/>
                    </a:lnTo>
                    <a:lnTo>
                      <a:pt x="292" y="581"/>
                    </a:lnTo>
                    <a:lnTo>
                      <a:pt x="288" y="581"/>
                    </a:lnTo>
                    <a:lnTo>
                      <a:pt x="287" y="583"/>
                    </a:lnTo>
                    <a:lnTo>
                      <a:pt x="284" y="586"/>
                    </a:lnTo>
                    <a:lnTo>
                      <a:pt x="281" y="589"/>
                    </a:lnTo>
                    <a:lnTo>
                      <a:pt x="269" y="600"/>
                    </a:lnTo>
                    <a:lnTo>
                      <a:pt x="268" y="603"/>
                    </a:lnTo>
                    <a:lnTo>
                      <a:pt x="263" y="609"/>
                    </a:lnTo>
                    <a:lnTo>
                      <a:pt x="261" y="611"/>
                    </a:lnTo>
                    <a:lnTo>
                      <a:pt x="256" y="617"/>
                    </a:lnTo>
                    <a:lnTo>
                      <a:pt x="252" y="620"/>
                    </a:lnTo>
                    <a:lnTo>
                      <a:pt x="251" y="623"/>
                    </a:lnTo>
                    <a:lnTo>
                      <a:pt x="248" y="625"/>
                    </a:lnTo>
                    <a:lnTo>
                      <a:pt x="247" y="626"/>
                    </a:lnTo>
                    <a:lnTo>
                      <a:pt x="246" y="630"/>
                    </a:lnTo>
                    <a:lnTo>
                      <a:pt x="243" y="631"/>
                    </a:lnTo>
                    <a:lnTo>
                      <a:pt x="247" y="631"/>
                    </a:lnTo>
                    <a:lnTo>
                      <a:pt x="250" y="630"/>
                    </a:lnTo>
                    <a:lnTo>
                      <a:pt x="251" y="628"/>
                    </a:lnTo>
                    <a:lnTo>
                      <a:pt x="252" y="628"/>
                    </a:lnTo>
                    <a:lnTo>
                      <a:pt x="254" y="628"/>
                    </a:lnTo>
                    <a:lnTo>
                      <a:pt x="255" y="628"/>
                    </a:lnTo>
                    <a:lnTo>
                      <a:pt x="259" y="631"/>
                    </a:lnTo>
                    <a:lnTo>
                      <a:pt x="260" y="633"/>
                    </a:lnTo>
                    <a:lnTo>
                      <a:pt x="263" y="636"/>
                    </a:lnTo>
                    <a:lnTo>
                      <a:pt x="265" y="637"/>
                    </a:lnTo>
                    <a:lnTo>
                      <a:pt x="267" y="642"/>
                    </a:lnTo>
                    <a:lnTo>
                      <a:pt x="267" y="644"/>
                    </a:lnTo>
                    <a:lnTo>
                      <a:pt x="269" y="644"/>
                    </a:lnTo>
                    <a:lnTo>
                      <a:pt x="273" y="641"/>
                    </a:lnTo>
                    <a:lnTo>
                      <a:pt x="275" y="642"/>
                    </a:lnTo>
                    <a:lnTo>
                      <a:pt x="276" y="644"/>
                    </a:lnTo>
                    <a:lnTo>
                      <a:pt x="277" y="645"/>
                    </a:lnTo>
                    <a:lnTo>
                      <a:pt x="279" y="648"/>
                    </a:lnTo>
                    <a:lnTo>
                      <a:pt x="280" y="648"/>
                    </a:lnTo>
                    <a:lnTo>
                      <a:pt x="281" y="650"/>
                    </a:lnTo>
                    <a:lnTo>
                      <a:pt x="283" y="650"/>
                    </a:lnTo>
                    <a:lnTo>
                      <a:pt x="285" y="652"/>
                    </a:lnTo>
                    <a:lnTo>
                      <a:pt x="288" y="652"/>
                    </a:lnTo>
                    <a:lnTo>
                      <a:pt x="289" y="653"/>
                    </a:lnTo>
                    <a:lnTo>
                      <a:pt x="291" y="656"/>
                    </a:lnTo>
                    <a:lnTo>
                      <a:pt x="292" y="658"/>
                    </a:lnTo>
                    <a:lnTo>
                      <a:pt x="295" y="659"/>
                    </a:lnTo>
                    <a:lnTo>
                      <a:pt x="296" y="659"/>
                    </a:lnTo>
                    <a:lnTo>
                      <a:pt x="300" y="661"/>
                    </a:lnTo>
                    <a:lnTo>
                      <a:pt x="301" y="663"/>
                    </a:lnTo>
                    <a:lnTo>
                      <a:pt x="303" y="667"/>
                    </a:lnTo>
                    <a:lnTo>
                      <a:pt x="303" y="669"/>
                    </a:lnTo>
                    <a:lnTo>
                      <a:pt x="309" y="674"/>
                    </a:lnTo>
                    <a:lnTo>
                      <a:pt x="311" y="675"/>
                    </a:lnTo>
                    <a:lnTo>
                      <a:pt x="311" y="677"/>
                    </a:lnTo>
                    <a:lnTo>
                      <a:pt x="308" y="677"/>
                    </a:lnTo>
                    <a:lnTo>
                      <a:pt x="308" y="678"/>
                    </a:lnTo>
                    <a:lnTo>
                      <a:pt x="307" y="678"/>
                    </a:lnTo>
                    <a:lnTo>
                      <a:pt x="307" y="681"/>
                    </a:lnTo>
                    <a:lnTo>
                      <a:pt x="305" y="683"/>
                    </a:lnTo>
                    <a:lnTo>
                      <a:pt x="305" y="688"/>
                    </a:lnTo>
                    <a:lnTo>
                      <a:pt x="304" y="691"/>
                    </a:lnTo>
                    <a:lnTo>
                      <a:pt x="305" y="692"/>
                    </a:lnTo>
                    <a:lnTo>
                      <a:pt x="307" y="692"/>
                    </a:lnTo>
                    <a:lnTo>
                      <a:pt x="307" y="691"/>
                    </a:lnTo>
                    <a:lnTo>
                      <a:pt x="309" y="689"/>
                    </a:lnTo>
                    <a:lnTo>
                      <a:pt x="313" y="686"/>
                    </a:lnTo>
                    <a:lnTo>
                      <a:pt x="316" y="681"/>
                    </a:lnTo>
                    <a:lnTo>
                      <a:pt x="320" y="677"/>
                    </a:lnTo>
                    <a:lnTo>
                      <a:pt x="321" y="670"/>
                    </a:lnTo>
                    <a:lnTo>
                      <a:pt x="323" y="667"/>
                    </a:lnTo>
                    <a:lnTo>
                      <a:pt x="327" y="663"/>
                    </a:lnTo>
                    <a:lnTo>
                      <a:pt x="328" y="663"/>
                    </a:lnTo>
                    <a:lnTo>
                      <a:pt x="335" y="658"/>
                    </a:lnTo>
                    <a:lnTo>
                      <a:pt x="337" y="656"/>
                    </a:lnTo>
                    <a:lnTo>
                      <a:pt x="340" y="655"/>
                    </a:lnTo>
                    <a:lnTo>
                      <a:pt x="341" y="653"/>
                    </a:lnTo>
                    <a:lnTo>
                      <a:pt x="341" y="652"/>
                    </a:lnTo>
                    <a:lnTo>
                      <a:pt x="343" y="648"/>
                    </a:lnTo>
                    <a:lnTo>
                      <a:pt x="348" y="642"/>
                    </a:lnTo>
                    <a:lnTo>
                      <a:pt x="349" y="639"/>
                    </a:lnTo>
                    <a:lnTo>
                      <a:pt x="352" y="636"/>
                    </a:lnTo>
                    <a:lnTo>
                      <a:pt x="353" y="630"/>
                    </a:lnTo>
                    <a:lnTo>
                      <a:pt x="357" y="622"/>
                    </a:lnTo>
                    <a:lnTo>
                      <a:pt x="359" y="619"/>
                    </a:lnTo>
                    <a:lnTo>
                      <a:pt x="360" y="615"/>
                    </a:lnTo>
                    <a:lnTo>
                      <a:pt x="361" y="614"/>
                    </a:lnTo>
                    <a:lnTo>
                      <a:pt x="363" y="612"/>
                    </a:lnTo>
                    <a:lnTo>
                      <a:pt x="367" y="606"/>
                    </a:lnTo>
                    <a:lnTo>
                      <a:pt x="369" y="604"/>
                    </a:lnTo>
                    <a:lnTo>
                      <a:pt x="371" y="603"/>
                    </a:lnTo>
                    <a:lnTo>
                      <a:pt x="373" y="603"/>
                    </a:lnTo>
                    <a:lnTo>
                      <a:pt x="374" y="598"/>
                    </a:lnTo>
                    <a:lnTo>
                      <a:pt x="377" y="597"/>
                    </a:lnTo>
                    <a:lnTo>
                      <a:pt x="378" y="590"/>
                    </a:lnTo>
                    <a:lnTo>
                      <a:pt x="378" y="579"/>
                    </a:lnTo>
                    <a:lnTo>
                      <a:pt x="380" y="578"/>
                    </a:lnTo>
                    <a:lnTo>
                      <a:pt x="381" y="578"/>
                    </a:lnTo>
                    <a:lnTo>
                      <a:pt x="381" y="576"/>
                    </a:lnTo>
                    <a:lnTo>
                      <a:pt x="381" y="575"/>
                    </a:lnTo>
                    <a:lnTo>
                      <a:pt x="378" y="573"/>
                    </a:lnTo>
                    <a:lnTo>
                      <a:pt x="378" y="572"/>
                    </a:lnTo>
                    <a:lnTo>
                      <a:pt x="378" y="567"/>
                    </a:lnTo>
                    <a:lnTo>
                      <a:pt x="377" y="567"/>
                    </a:lnTo>
                    <a:lnTo>
                      <a:pt x="377" y="562"/>
                    </a:lnTo>
                    <a:lnTo>
                      <a:pt x="377" y="561"/>
                    </a:lnTo>
                    <a:lnTo>
                      <a:pt x="377" y="557"/>
                    </a:lnTo>
                    <a:lnTo>
                      <a:pt x="378" y="554"/>
                    </a:lnTo>
                    <a:lnTo>
                      <a:pt x="378" y="553"/>
                    </a:lnTo>
                    <a:lnTo>
                      <a:pt x="381" y="548"/>
                    </a:lnTo>
                    <a:lnTo>
                      <a:pt x="382" y="545"/>
                    </a:lnTo>
                    <a:lnTo>
                      <a:pt x="386" y="542"/>
                    </a:lnTo>
                    <a:lnTo>
                      <a:pt x="392" y="535"/>
                    </a:lnTo>
                    <a:lnTo>
                      <a:pt x="393" y="534"/>
                    </a:lnTo>
                    <a:lnTo>
                      <a:pt x="396" y="531"/>
                    </a:lnTo>
                    <a:lnTo>
                      <a:pt x="400" y="529"/>
                    </a:lnTo>
                    <a:lnTo>
                      <a:pt x="401" y="526"/>
                    </a:lnTo>
                    <a:lnTo>
                      <a:pt x="404" y="524"/>
                    </a:lnTo>
                    <a:lnTo>
                      <a:pt x="408" y="521"/>
                    </a:lnTo>
                    <a:lnTo>
                      <a:pt x="412" y="518"/>
                    </a:lnTo>
                    <a:lnTo>
                      <a:pt x="414" y="518"/>
                    </a:lnTo>
                    <a:lnTo>
                      <a:pt x="416" y="518"/>
                    </a:lnTo>
                    <a:lnTo>
                      <a:pt x="417" y="515"/>
                    </a:lnTo>
                    <a:lnTo>
                      <a:pt x="420" y="515"/>
                    </a:lnTo>
                    <a:lnTo>
                      <a:pt x="425" y="513"/>
                    </a:lnTo>
                    <a:lnTo>
                      <a:pt x="428" y="512"/>
                    </a:lnTo>
                    <a:lnTo>
                      <a:pt x="429" y="512"/>
                    </a:lnTo>
                    <a:lnTo>
                      <a:pt x="432" y="509"/>
                    </a:lnTo>
                    <a:lnTo>
                      <a:pt x="433" y="507"/>
                    </a:lnTo>
                    <a:lnTo>
                      <a:pt x="436" y="507"/>
                    </a:lnTo>
                    <a:lnTo>
                      <a:pt x="438" y="507"/>
                    </a:lnTo>
                    <a:lnTo>
                      <a:pt x="438" y="506"/>
                    </a:lnTo>
                    <a:lnTo>
                      <a:pt x="438" y="504"/>
                    </a:lnTo>
                    <a:lnTo>
                      <a:pt x="438" y="502"/>
                    </a:lnTo>
                    <a:lnTo>
                      <a:pt x="440" y="501"/>
                    </a:lnTo>
                    <a:lnTo>
                      <a:pt x="441" y="501"/>
                    </a:lnTo>
                    <a:lnTo>
                      <a:pt x="442" y="502"/>
                    </a:lnTo>
                    <a:lnTo>
                      <a:pt x="449" y="499"/>
                    </a:lnTo>
                    <a:lnTo>
                      <a:pt x="450" y="499"/>
                    </a:lnTo>
                    <a:lnTo>
                      <a:pt x="452" y="501"/>
                    </a:lnTo>
                    <a:lnTo>
                      <a:pt x="454" y="501"/>
                    </a:lnTo>
                    <a:lnTo>
                      <a:pt x="458" y="499"/>
                    </a:lnTo>
                    <a:lnTo>
                      <a:pt x="461" y="499"/>
                    </a:lnTo>
                    <a:lnTo>
                      <a:pt x="462" y="499"/>
                    </a:lnTo>
                    <a:lnTo>
                      <a:pt x="465" y="501"/>
                    </a:lnTo>
                    <a:lnTo>
                      <a:pt x="469" y="501"/>
                    </a:lnTo>
                    <a:lnTo>
                      <a:pt x="474" y="499"/>
                    </a:lnTo>
                    <a:lnTo>
                      <a:pt x="476" y="499"/>
                    </a:lnTo>
                    <a:lnTo>
                      <a:pt x="477" y="496"/>
                    </a:lnTo>
                    <a:lnTo>
                      <a:pt x="478" y="493"/>
                    </a:lnTo>
                    <a:lnTo>
                      <a:pt x="481" y="490"/>
                    </a:lnTo>
                    <a:lnTo>
                      <a:pt x="482" y="488"/>
                    </a:lnTo>
                    <a:lnTo>
                      <a:pt x="487" y="487"/>
                    </a:lnTo>
                    <a:lnTo>
                      <a:pt x="490" y="484"/>
                    </a:lnTo>
                    <a:lnTo>
                      <a:pt x="491" y="480"/>
                    </a:lnTo>
                    <a:lnTo>
                      <a:pt x="491" y="479"/>
                    </a:lnTo>
                    <a:lnTo>
                      <a:pt x="491" y="474"/>
                    </a:lnTo>
                    <a:lnTo>
                      <a:pt x="493" y="471"/>
                    </a:lnTo>
                    <a:lnTo>
                      <a:pt x="495" y="465"/>
                    </a:lnTo>
                    <a:lnTo>
                      <a:pt x="501" y="458"/>
                    </a:lnTo>
                    <a:lnTo>
                      <a:pt x="503" y="454"/>
                    </a:lnTo>
                    <a:lnTo>
                      <a:pt x="506" y="446"/>
                    </a:lnTo>
                    <a:lnTo>
                      <a:pt x="510" y="441"/>
                    </a:lnTo>
                    <a:lnTo>
                      <a:pt x="511" y="438"/>
                    </a:lnTo>
                    <a:lnTo>
                      <a:pt x="511" y="430"/>
                    </a:lnTo>
                    <a:lnTo>
                      <a:pt x="511" y="424"/>
                    </a:lnTo>
                    <a:lnTo>
                      <a:pt x="513" y="419"/>
                    </a:lnTo>
                    <a:lnTo>
                      <a:pt x="513" y="416"/>
                    </a:lnTo>
                    <a:lnTo>
                      <a:pt x="515" y="413"/>
                    </a:lnTo>
                    <a:lnTo>
                      <a:pt x="518" y="408"/>
                    </a:lnTo>
                    <a:lnTo>
                      <a:pt x="519" y="407"/>
                    </a:lnTo>
                    <a:lnTo>
                      <a:pt x="519" y="402"/>
                    </a:lnTo>
                    <a:lnTo>
                      <a:pt x="521" y="389"/>
                    </a:lnTo>
                    <a:lnTo>
                      <a:pt x="521" y="388"/>
                    </a:lnTo>
                    <a:lnTo>
                      <a:pt x="522" y="380"/>
                    </a:lnTo>
                    <a:lnTo>
                      <a:pt x="523" y="374"/>
                    </a:lnTo>
                    <a:lnTo>
                      <a:pt x="523" y="371"/>
                    </a:lnTo>
                    <a:lnTo>
                      <a:pt x="522" y="367"/>
                    </a:lnTo>
                    <a:lnTo>
                      <a:pt x="522" y="360"/>
                    </a:lnTo>
                    <a:lnTo>
                      <a:pt x="521" y="356"/>
                    </a:lnTo>
                    <a:lnTo>
                      <a:pt x="521" y="350"/>
                    </a:lnTo>
                    <a:lnTo>
                      <a:pt x="522" y="341"/>
                    </a:lnTo>
                    <a:lnTo>
                      <a:pt x="523" y="334"/>
                    </a:lnTo>
                    <a:lnTo>
                      <a:pt x="523" y="331"/>
                    </a:lnTo>
                    <a:lnTo>
                      <a:pt x="523" y="327"/>
                    </a:lnTo>
                    <a:lnTo>
                      <a:pt x="525" y="327"/>
                    </a:lnTo>
                    <a:lnTo>
                      <a:pt x="527" y="323"/>
                    </a:lnTo>
                    <a:lnTo>
                      <a:pt x="529" y="323"/>
                    </a:lnTo>
                    <a:lnTo>
                      <a:pt x="530" y="323"/>
                    </a:lnTo>
                    <a:lnTo>
                      <a:pt x="531" y="323"/>
                    </a:lnTo>
                    <a:lnTo>
                      <a:pt x="535" y="320"/>
                    </a:lnTo>
                    <a:lnTo>
                      <a:pt x="538" y="316"/>
                    </a:lnTo>
                    <a:lnTo>
                      <a:pt x="542" y="308"/>
                    </a:lnTo>
                    <a:lnTo>
                      <a:pt x="543" y="301"/>
                    </a:lnTo>
                    <a:lnTo>
                      <a:pt x="545" y="297"/>
                    </a:lnTo>
                    <a:lnTo>
                      <a:pt x="547" y="294"/>
                    </a:lnTo>
                    <a:lnTo>
                      <a:pt x="551" y="289"/>
                    </a:lnTo>
                    <a:lnTo>
                      <a:pt x="554" y="286"/>
                    </a:lnTo>
                    <a:lnTo>
                      <a:pt x="557" y="283"/>
                    </a:lnTo>
                    <a:lnTo>
                      <a:pt x="562" y="279"/>
                    </a:lnTo>
                    <a:lnTo>
                      <a:pt x="563" y="278"/>
                    </a:lnTo>
                    <a:lnTo>
                      <a:pt x="566" y="273"/>
                    </a:lnTo>
                    <a:lnTo>
                      <a:pt x="569" y="268"/>
                    </a:lnTo>
                    <a:lnTo>
                      <a:pt x="574" y="262"/>
                    </a:lnTo>
                    <a:lnTo>
                      <a:pt x="579" y="254"/>
                    </a:lnTo>
                    <a:lnTo>
                      <a:pt x="581" y="253"/>
                    </a:lnTo>
                    <a:lnTo>
                      <a:pt x="582" y="250"/>
                    </a:lnTo>
                    <a:lnTo>
                      <a:pt x="585" y="235"/>
                    </a:lnTo>
                    <a:lnTo>
                      <a:pt x="585" y="231"/>
                    </a:lnTo>
                    <a:lnTo>
                      <a:pt x="586" y="220"/>
                    </a:lnTo>
                    <a:lnTo>
                      <a:pt x="586" y="212"/>
                    </a:lnTo>
                    <a:lnTo>
                      <a:pt x="583" y="206"/>
                    </a:lnTo>
                    <a:lnTo>
                      <a:pt x="582" y="195"/>
                    </a:lnTo>
                    <a:lnTo>
                      <a:pt x="579" y="190"/>
                    </a:lnTo>
                    <a:lnTo>
                      <a:pt x="577" y="185"/>
                    </a:lnTo>
                    <a:lnTo>
                      <a:pt x="574" y="185"/>
                    </a:lnTo>
                    <a:lnTo>
                      <a:pt x="561" y="184"/>
                    </a:lnTo>
                    <a:lnTo>
                      <a:pt x="559" y="185"/>
                    </a:lnTo>
                    <a:lnTo>
                      <a:pt x="558" y="184"/>
                    </a:lnTo>
                    <a:lnTo>
                      <a:pt x="557" y="182"/>
                    </a:lnTo>
                    <a:lnTo>
                      <a:pt x="554" y="182"/>
                    </a:lnTo>
                    <a:lnTo>
                      <a:pt x="553" y="182"/>
                    </a:lnTo>
                    <a:lnTo>
                      <a:pt x="551" y="181"/>
                    </a:lnTo>
                    <a:lnTo>
                      <a:pt x="549" y="177"/>
                    </a:lnTo>
                    <a:lnTo>
                      <a:pt x="547" y="176"/>
                    </a:lnTo>
                    <a:lnTo>
                      <a:pt x="545" y="174"/>
                    </a:lnTo>
                    <a:lnTo>
                      <a:pt x="541" y="171"/>
                    </a:lnTo>
                    <a:lnTo>
                      <a:pt x="533" y="162"/>
                    </a:lnTo>
                    <a:lnTo>
                      <a:pt x="529" y="159"/>
                    </a:lnTo>
                    <a:lnTo>
                      <a:pt x="525" y="155"/>
                    </a:lnTo>
                    <a:lnTo>
                      <a:pt x="519" y="151"/>
                    </a:lnTo>
                    <a:lnTo>
                      <a:pt x="517" y="149"/>
                    </a:lnTo>
                    <a:lnTo>
                      <a:pt x="513" y="146"/>
                    </a:lnTo>
                    <a:lnTo>
                      <a:pt x="510" y="144"/>
                    </a:lnTo>
                    <a:lnTo>
                      <a:pt x="495" y="144"/>
                    </a:lnTo>
                    <a:lnTo>
                      <a:pt x="493" y="146"/>
                    </a:lnTo>
                    <a:lnTo>
                      <a:pt x="490" y="146"/>
                    </a:lnTo>
                    <a:lnTo>
                      <a:pt x="482" y="144"/>
                    </a:lnTo>
                    <a:lnTo>
                      <a:pt x="481" y="144"/>
                    </a:lnTo>
                    <a:lnTo>
                      <a:pt x="474" y="143"/>
                    </a:lnTo>
                    <a:lnTo>
                      <a:pt x="460" y="137"/>
                    </a:lnTo>
                    <a:lnTo>
                      <a:pt x="457" y="138"/>
                    </a:lnTo>
                    <a:lnTo>
                      <a:pt x="457" y="137"/>
                    </a:lnTo>
                    <a:lnTo>
                      <a:pt x="456" y="135"/>
                    </a:lnTo>
                    <a:lnTo>
                      <a:pt x="453" y="137"/>
                    </a:lnTo>
                    <a:lnTo>
                      <a:pt x="450" y="138"/>
                    </a:lnTo>
                    <a:lnTo>
                      <a:pt x="449" y="140"/>
                    </a:lnTo>
                    <a:lnTo>
                      <a:pt x="444" y="141"/>
                    </a:lnTo>
                    <a:lnTo>
                      <a:pt x="442" y="141"/>
                    </a:lnTo>
                    <a:lnTo>
                      <a:pt x="441" y="140"/>
                    </a:lnTo>
                    <a:lnTo>
                      <a:pt x="442" y="138"/>
                    </a:lnTo>
                    <a:lnTo>
                      <a:pt x="444" y="135"/>
                    </a:lnTo>
                    <a:lnTo>
                      <a:pt x="444" y="133"/>
                    </a:lnTo>
                    <a:lnTo>
                      <a:pt x="444" y="132"/>
                    </a:lnTo>
                    <a:lnTo>
                      <a:pt x="442" y="132"/>
                    </a:lnTo>
                    <a:lnTo>
                      <a:pt x="441" y="132"/>
                    </a:lnTo>
                    <a:lnTo>
                      <a:pt x="440" y="132"/>
                    </a:lnTo>
                    <a:lnTo>
                      <a:pt x="438" y="132"/>
                    </a:lnTo>
                    <a:lnTo>
                      <a:pt x="438" y="130"/>
                    </a:lnTo>
                    <a:lnTo>
                      <a:pt x="440" y="130"/>
                    </a:lnTo>
                    <a:lnTo>
                      <a:pt x="440" y="127"/>
                    </a:lnTo>
                    <a:lnTo>
                      <a:pt x="438" y="122"/>
                    </a:lnTo>
                    <a:lnTo>
                      <a:pt x="436" y="119"/>
                    </a:lnTo>
                    <a:lnTo>
                      <a:pt x="433" y="119"/>
                    </a:lnTo>
                    <a:lnTo>
                      <a:pt x="432" y="121"/>
                    </a:lnTo>
                    <a:lnTo>
                      <a:pt x="430" y="122"/>
                    </a:lnTo>
                    <a:lnTo>
                      <a:pt x="429" y="124"/>
                    </a:lnTo>
                    <a:lnTo>
                      <a:pt x="429" y="121"/>
                    </a:lnTo>
                    <a:lnTo>
                      <a:pt x="428" y="119"/>
                    </a:lnTo>
                    <a:lnTo>
                      <a:pt x="426" y="116"/>
                    </a:lnTo>
                    <a:lnTo>
                      <a:pt x="422" y="115"/>
                    </a:lnTo>
                    <a:lnTo>
                      <a:pt x="420" y="113"/>
                    </a:lnTo>
                    <a:lnTo>
                      <a:pt x="417" y="113"/>
                    </a:lnTo>
                    <a:lnTo>
                      <a:pt x="416" y="111"/>
                    </a:lnTo>
                    <a:lnTo>
                      <a:pt x="412" y="111"/>
                    </a:lnTo>
                    <a:lnTo>
                      <a:pt x="410" y="110"/>
                    </a:lnTo>
                    <a:lnTo>
                      <a:pt x="401" y="105"/>
                    </a:lnTo>
                    <a:lnTo>
                      <a:pt x="398" y="104"/>
                    </a:lnTo>
                    <a:lnTo>
                      <a:pt x="390" y="104"/>
                    </a:lnTo>
                    <a:lnTo>
                      <a:pt x="388" y="105"/>
                    </a:lnTo>
                    <a:lnTo>
                      <a:pt x="386" y="110"/>
                    </a:lnTo>
                    <a:lnTo>
                      <a:pt x="385" y="111"/>
                    </a:lnTo>
                    <a:lnTo>
                      <a:pt x="384" y="115"/>
                    </a:lnTo>
                    <a:lnTo>
                      <a:pt x="382" y="118"/>
                    </a:lnTo>
                    <a:lnTo>
                      <a:pt x="381" y="119"/>
                    </a:lnTo>
                    <a:lnTo>
                      <a:pt x="378" y="119"/>
                    </a:lnTo>
                    <a:lnTo>
                      <a:pt x="377" y="121"/>
                    </a:lnTo>
                    <a:lnTo>
                      <a:pt x="376" y="121"/>
                    </a:lnTo>
                    <a:lnTo>
                      <a:pt x="374" y="122"/>
                    </a:lnTo>
                    <a:lnTo>
                      <a:pt x="372" y="129"/>
                    </a:lnTo>
                    <a:lnTo>
                      <a:pt x="372" y="132"/>
                    </a:lnTo>
                    <a:lnTo>
                      <a:pt x="371" y="132"/>
                    </a:lnTo>
                    <a:lnTo>
                      <a:pt x="371" y="133"/>
                    </a:lnTo>
                    <a:lnTo>
                      <a:pt x="369" y="137"/>
                    </a:lnTo>
                    <a:lnTo>
                      <a:pt x="368" y="137"/>
                    </a:lnTo>
                    <a:lnTo>
                      <a:pt x="368" y="135"/>
                    </a:lnTo>
                    <a:lnTo>
                      <a:pt x="368" y="130"/>
                    </a:lnTo>
                    <a:lnTo>
                      <a:pt x="369" y="126"/>
                    </a:lnTo>
                    <a:lnTo>
                      <a:pt x="368" y="126"/>
                    </a:lnTo>
                    <a:lnTo>
                      <a:pt x="365" y="126"/>
                    </a:lnTo>
                    <a:lnTo>
                      <a:pt x="364" y="127"/>
                    </a:lnTo>
                    <a:lnTo>
                      <a:pt x="361" y="127"/>
                    </a:lnTo>
                    <a:lnTo>
                      <a:pt x="355" y="127"/>
                    </a:lnTo>
                    <a:lnTo>
                      <a:pt x="353" y="127"/>
                    </a:lnTo>
                    <a:lnTo>
                      <a:pt x="352" y="127"/>
                    </a:lnTo>
                    <a:lnTo>
                      <a:pt x="351" y="127"/>
                    </a:lnTo>
                    <a:lnTo>
                      <a:pt x="348" y="127"/>
                    </a:lnTo>
                    <a:lnTo>
                      <a:pt x="344" y="129"/>
                    </a:lnTo>
                    <a:lnTo>
                      <a:pt x="343" y="129"/>
                    </a:lnTo>
                    <a:lnTo>
                      <a:pt x="339" y="127"/>
                    </a:lnTo>
                    <a:lnTo>
                      <a:pt x="337" y="127"/>
                    </a:lnTo>
                    <a:lnTo>
                      <a:pt x="337" y="130"/>
                    </a:lnTo>
                    <a:lnTo>
                      <a:pt x="336" y="130"/>
                    </a:lnTo>
                    <a:lnTo>
                      <a:pt x="336" y="127"/>
                    </a:lnTo>
                    <a:lnTo>
                      <a:pt x="337" y="124"/>
                    </a:lnTo>
                    <a:lnTo>
                      <a:pt x="340" y="124"/>
                    </a:lnTo>
                    <a:lnTo>
                      <a:pt x="341" y="126"/>
                    </a:lnTo>
                    <a:lnTo>
                      <a:pt x="345" y="126"/>
                    </a:lnTo>
                    <a:lnTo>
                      <a:pt x="348" y="126"/>
                    </a:lnTo>
                    <a:lnTo>
                      <a:pt x="348" y="124"/>
                    </a:lnTo>
                    <a:lnTo>
                      <a:pt x="349" y="124"/>
                    </a:lnTo>
                    <a:lnTo>
                      <a:pt x="349" y="116"/>
                    </a:lnTo>
                    <a:lnTo>
                      <a:pt x="348" y="115"/>
                    </a:lnTo>
                    <a:lnTo>
                      <a:pt x="347" y="115"/>
                    </a:lnTo>
                    <a:lnTo>
                      <a:pt x="345" y="113"/>
                    </a:lnTo>
                    <a:lnTo>
                      <a:pt x="344" y="113"/>
                    </a:lnTo>
                    <a:lnTo>
                      <a:pt x="344" y="111"/>
                    </a:lnTo>
                    <a:lnTo>
                      <a:pt x="345" y="110"/>
                    </a:lnTo>
                    <a:lnTo>
                      <a:pt x="347" y="110"/>
                    </a:lnTo>
                    <a:lnTo>
                      <a:pt x="348" y="108"/>
                    </a:lnTo>
                    <a:lnTo>
                      <a:pt x="345" y="108"/>
                    </a:lnTo>
                    <a:lnTo>
                      <a:pt x="344" y="108"/>
                    </a:lnTo>
                    <a:lnTo>
                      <a:pt x="343" y="111"/>
                    </a:lnTo>
                    <a:lnTo>
                      <a:pt x="341" y="113"/>
                    </a:lnTo>
                    <a:lnTo>
                      <a:pt x="339" y="113"/>
                    </a:lnTo>
                    <a:lnTo>
                      <a:pt x="339" y="111"/>
                    </a:lnTo>
                    <a:lnTo>
                      <a:pt x="339" y="107"/>
                    </a:lnTo>
                    <a:lnTo>
                      <a:pt x="337" y="104"/>
                    </a:lnTo>
                    <a:lnTo>
                      <a:pt x="337" y="100"/>
                    </a:lnTo>
                    <a:lnTo>
                      <a:pt x="340" y="97"/>
                    </a:lnTo>
                    <a:lnTo>
                      <a:pt x="340" y="96"/>
                    </a:lnTo>
                    <a:lnTo>
                      <a:pt x="343" y="93"/>
                    </a:lnTo>
                    <a:lnTo>
                      <a:pt x="347" y="88"/>
                    </a:lnTo>
                    <a:lnTo>
                      <a:pt x="352" y="83"/>
                    </a:lnTo>
                    <a:lnTo>
                      <a:pt x="355" y="78"/>
                    </a:lnTo>
                    <a:lnTo>
                      <a:pt x="356" y="78"/>
                    </a:lnTo>
                    <a:lnTo>
                      <a:pt x="357" y="75"/>
                    </a:lnTo>
                    <a:lnTo>
                      <a:pt x="357" y="72"/>
                    </a:lnTo>
                    <a:lnTo>
                      <a:pt x="357" y="71"/>
                    </a:lnTo>
                    <a:lnTo>
                      <a:pt x="360" y="64"/>
                    </a:lnTo>
                    <a:lnTo>
                      <a:pt x="359" y="63"/>
                    </a:lnTo>
                    <a:lnTo>
                      <a:pt x="356" y="63"/>
                    </a:lnTo>
                    <a:lnTo>
                      <a:pt x="352" y="61"/>
                    </a:lnTo>
                    <a:lnTo>
                      <a:pt x="351" y="56"/>
                    </a:lnTo>
                    <a:lnTo>
                      <a:pt x="349" y="50"/>
                    </a:lnTo>
                    <a:lnTo>
                      <a:pt x="348" y="49"/>
                    </a:lnTo>
                    <a:lnTo>
                      <a:pt x="348" y="45"/>
                    </a:lnTo>
                    <a:lnTo>
                      <a:pt x="347" y="42"/>
                    </a:lnTo>
                    <a:lnTo>
                      <a:pt x="345" y="38"/>
                    </a:lnTo>
                    <a:lnTo>
                      <a:pt x="344" y="34"/>
                    </a:lnTo>
                    <a:lnTo>
                      <a:pt x="344" y="30"/>
                    </a:lnTo>
                    <a:lnTo>
                      <a:pt x="343" y="27"/>
                    </a:lnTo>
                    <a:lnTo>
                      <a:pt x="341" y="22"/>
                    </a:lnTo>
                    <a:lnTo>
                      <a:pt x="339" y="19"/>
                    </a:lnTo>
                    <a:lnTo>
                      <a:pt x="337" y="17"/>
                    </a:lnTo>
                    <a:lnTo>
                      <a:pt x="336" y="20"/>
                    </a:lnTo>
                    <a:lnTo>
                      <a:pt x="335" y="20"/>
                    </a:lnTo>
                    <a:lnTo>
                      <a:pt x="331" y="25"/>
                    </a:lnTo>
                    <a:lnTo>
                      <a:pt x="331" y="27"/>
                    </a:lnTo>
                    <a:lnTo>
                      <a:pt x="327" y="33"/>
                    </a:lnTo>
                    <a:lnTo>
                      <a:pt x="324" y="38"/>
                    </a:lnTo>
                    <a:lnTo>
                      <a:pt x="323" y="39"/>
                    </a:lnTo>
                    <a:lnTo>
                      <a:pt x="321" y="47"/>
                    </a:lnTo>
                    <a:lnTo>
                      <a:pt x="313" y="55"/>
                    </a:lnTo>
                    <a:lnTo>
                      <a:pt x="311" y="56"/>
                    </a:lnTo>
                    <a:lnTo>
                      <a:pt x="308" y="56"/>
                    </a:lnTo>
                    <a:lnTo>
                      <a:pt x="307" y="55"/>
                    </a:lnTo>
                    <a:lnTo>
                      <a:pt x="305" y="55"/>
                    </a:lnTo>
                    <a:lnTo>
                      <a:pt x="304" y="55"/>
                    </a:lnTo>
                    <a:lnTo>
                      <a:pt x="300" y="58"/>
                    </a:lnTo>
                    <a:lnTo>
                      <a:pt x="297" y="58"/>
                    </a:lnTo>
                    <a:lnTo>
                      <a:pt x="295" y="55"/>
                    </a:lnTo>
                    <a:lnTo>
                      <a:pt x="292" y="52"/>
                    </a:lnTo>
                    <a:lnTo>
                      <a:pt x="289" y="52"/>
                    </a:lnTo>
                    <a:lnTo>
                      <a:pt x="289" y="50"/>
                    </a:lnTo>
                    <a:lnTo>
                      <a:pt x="283" y="49"/>
                    </a:lnTo>
                    <a:lnTo>
                      <a:pt x="277" y="50"/>
                    </a:lnTo>
                    <a:lnTo>
                      <a:pt x="276" y="50"/>
                    </a:lnTo>
                    <a:lnTo>
                      <a:pt x="273" y="50"/>
                    </a:lnTo>
                    <a:lnTo>
                      <a:pt x="272" y="50"/>
                    </a:lnTo>
                    <a:lnTo>
                      <a:pt x="269" y="50"/>
                    </a:lnTo>
                    <a:lnTo>
                      <a:pt x="269" y="58"/>
                    </a:lnTo>
                    <a:lnTo>
                      <a:pt x="269" y="60"/>
                    </a:lnTo>
                    <a:lnTo>
                      <a:pt x="264" y="60"/>
                    </a:lnTo>
                    <a:lnTo>
                      <a:pt x="261" y="58"/>
                    </a:lnTo>
                    <a:lnTo>
                      <a:pt x="258" y="58"/>
                    </a:lnTo>
                    <a:lnTo>
                      <a:pt x="255" y="60"/>
                    </a:lnTo>
                    <a:lnTo>
                      <a:pt x="252" y="58"/>
                    </a:lnTo>
                    <a:lnTo>
                      <a:pt x="251" y="58"/>
                    </a:lnTo>
                    <a:lnTo>
                      <a:pt x="250" y="58"/>
                    </a:lnTo>
                    <a:lnTo>
                      <a:pt x="247" y="60"/>
                    </a:lnTo>
                    <a:lnTo>
                      <a:pt x="244" y="63"/>
                    </a:lnTo>
                    <a:lnTo>
                      <a:pt x="240" y="63"/>
                    </a:lnTo>
                    <a:lnTo>
                      <a:pt x="239" y="64"/>
                    </a:lnTo>
                    <a:lnTo>
                      <a:pt x="238" y="66"/>
                    </a:lnTo>
                    <a:lnTo>
                      <a:pt x="234" y="66"/>
                    </a:lnTo>
                    <a:lnTo>
                      <a:pt x="232" y="66"/>
                    </a:lnTo>
                    <a:lnTo>
                      <a:pt x="230" y="69"/>
                    </a:lnTo>
                    <a:lnTo>
                      <a:pt x="228" y="71"/>
                    </a:lnTo>
                    <a:lnTo>
                      <a:pt x="224" y="71"/>
                    </a:lnTo>
                    <a:lnTo>
                      <a:pt x="222" y="69"/>
                    </a:lnTo>
                    <a:lnTo>
                      <a:pt x="218" y="66"/>
                    </a:lnTo>
                    <a:lnTo>
                      <a:pt x="216" y="64"/>
                    </a:lnTo>
                    <a:lnTo>
                      <a:pt x="215" y="63"/>
                    </a:lnTo>
                    <a:lnTo>
                      <a:pt x="214" y="61"/>
                    </a:lnTo>
                    <a:lnTo>
                      <a:pt x="212" y="60"/>
                    </a:lnTo>
                    <a:lnTo>
                      <a:pt x="214" y="55"/>
                    </a:lnTo>
                    <a:lnTo>
                      <a:pt x="212" y="53"/>
                    </a:lnTo>
                    <a:lnTo>
                      <a:pt x="210" y="50"/>
                    </a:lnTo>
                    <a:lnTo>
                      <a:pt x="210" y="49"/>
                    </a:lnTo>
                    <a:lnTo>
                      <a:pt x="210" y="38"/>
                    </a:lnTo>
                    <a:lnTo>
                      <a:pt x="211" y="34"/>
                    </a:lnTo>
                    <a:lnTo>
                      <a:pt x="212" y="31"/>
                    </a:lnTo>
                    <a:lnTo>
                      <a:pt x="212" y="28"/>
                    </a:lnTo>
                    <a:lnTo>
                      <a:pt x="215" y="23"/>
                    </a:lnTo>
                    <a:lnTo>
                      <a:pt x="215" y="20"/>
                    </a:lnTo>
                    <a:lnTo>
                      <a:pt x="214" y="19"/>
                    </a:lnTo>
                    <a:lnTo>
                      <a:pt x="214" y="14"/>
                    </a:lnTo>
                    <a:lnTo>
                      <a:pt x="210" y="12"/>
                    </a:lnTo>
                    <a:lnTo>
                      <a:pt x="207" y="12"/>
                    </a:lnTo>
                    <a:lnTo>
                      <a:pt x="208" y="8"/>
                    </a:lnTo>
                    <a:lnTo>
                      <a:pt x="208" y="5"/>
                    </a:lnTo>
                    <a:lnTo>
                      <a:pt x="208" y="3"/>
                    </a:lnTo>
                    <a:lnTo>
                      <a:pt x="207" y="0"/>
                    </a:lnTo>
                    <a:lnTo>
                      <a:pt x="204" y="0"/>
                    </a:lnTo>
                    <a:lnTo>
                      <a:pt x="202" y="1"/>
                    </a:lnTo>
                    <a:lnTo>
                      <a:pt x="198"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88" name="Freeform 467"/>
              <p:cNvSpPr>
                <a:spLocks/>
              </p:cNvSpPr>
              <p:nvPr/>
            </p:nvSpPr>
            <p:spPr bwMode="auto">
              <a:xfrm>
                <a:off x="2643268" y="3754211"/>
                <a:ext cx="248869" cy="405493"/>
              </a:xfrm>
              <a:custGeom>
                <a:avLst/>
                <a:gdLst/>
                <a:ahLst/>
                <a:cxnLst>
                  <a:cxn ang="0">
                    <a:pos x="194" y="10"/>
                  </a:cxn>
                  <a:cxn ang="0">
                    <a:pos x="184" y="15"/>
                  </a:cxn>
                  <a:cxn ang="0">
                    <a:pos x="168" y="19"/>
                  </a:cxn>
                  <a:cxn ang="0">
                    <a:pos x="155" y="22"/>
                  </a:cxn>
                  <a:cxn ang="0">
                    <a:pos x="137" y="16"/>
                  </a:cxn>
                  <a:cxn ang="0">
                    <a:pos x="139" y="22"/>
                  </a:cxn>
                  <a:cxn ang="0">
                    <a:pos x="142" y="35"/>
                  </a:cxn>
                  <a:cxn ang="0">
                    <a:pos x="145" y="48"/>
                  </a:cxn>
                  <a:cxn ang="0">
                    <a:pos x="156" y="49"/>
                  </a:cxn>
                  <a:cxn ang="0">
                    <a:pos x="151" y="55"/>
                  </a:cxn>
                  <a:cxn ang="0">
                    <a:pos x="146" y="60"/>
                  </a:cxn>
                  <a:cxn ang="0">
                    <a:pos x="138" y="68"/>
                  </a:cxn>
                  <a:cxn ang="0">
                    <a:pos x="129" y="73"/>
                  </a:cxn>
                  <a:cxn ang="0">
                    <a:pos x="122" y="77"/>
                  </a:cxn>
                  <a:cxn ang="0">
                    <a:pos x="107" y="76"/>
                  </a:cxn>
                  <a:cxn ang="0">
                    <a:pos x="103" y="68"/>
                  </a:cxn>
                  <a:cxn ang="0">
                    <a:pos x="97" y="59"/>
                  </a:cxn>
                  <a:cxn ang="0">
                    <a:pos x="86" y="60"/>
                  </a:cxn>
                  <a:cxn ang="0">
                    <a:pos x="82" y="60"/>
                  </a:cxn>
                  <a:cxn ang="0">
                    <a:pos x="59" y="73"/>
                  </a:cxn>
                  <a:cxn ang="0">
                    <a:pos x="66" y="73"/>
                  </a:cxn>
                  <a:cxn ang="0">
                    <a:pos x="69" y="82"/>
                  </a:cxn>
                  <a:cxn ang="0">
                    <a:pos x="62" y="81"/>
                  </a:cxn>
                  <a:cxn ang="0">
                    <a:pos x="57" y="96"/>
                  </a:cxn>
                  <a:cxn ang="0">
                    <a:pos x="65" y="115"/>
                  </a:cxn>
                  <a:cxn ang="0">
                    <a:pos x="61" y="147"/>
                  </a:cxn>
                  <a:cxn ang="0">
                    <a:pos x="58" y="156"/>
                  </a:cxn>
                  <a:cxn ang="0">
                    <a:pos x="57" y="167"/>
                  </a:cxn>
                  <a:cxn ang="0">
                    <a:pos x="32" y="173"/>
                  </a:cxn>
                  <a:cxn ang="0">
                    <a:pos x="16" y="187"/>
                  </a:cxn>
                  <a:cxn ang="0">
                    <a:pos x="10" y="208"/>
                  </a:cxn>
                  <a:cxn ang="0">
                    <a:pos x="2" y="217"/>
                  </a:cxn>
                  <a:cxn ang="0">
                    <a:pos x="2" y="234"/>
                  </a:cxn>
                  <a:cxn ang="0">
                    <a:pos x="6" y="245"/>
                  </a:cxn>
                  <a:cxn ang="0">
                    <a:pos x="12" y="258"/>
                  </a:cxn>
                  <a:cxn ang="0">
                    <a:pos x="22" y="263"/>
                  </a:cxn>
                  <a:cxn ang="0">
                    <a:pos x="32" y="269"/>
                  </a:cxn>
                  <a:cxn ang="0">
                    <a:pos x="47" y="258"/>
                  </a:cxn>
                  <a:cxn ang="0">
                    <a:pos x="49" y="277"/>
                  </a:cxn>
                  <a:cxn ang="0">
                    <a:pos x="53" y="288"/>
                  </a:cxn>
                  <a:cxn ang="0">
                    <a:pos x="62" y="285"/>
                  </a:cxn>
                  <a:cxn ang="0">
                    <a:pos x="83" y="286"/>
                  </a:cxn>
                  <a:cxn ang="0">
                    <a:pos x="99" y="274"/>
                  </a:cxn>
                  <a:cxn ang="0">
                    <a:pos x="113" y="264"/>
                  </a:cxn>
                  <a:cxn ang="0">
                    <a:pos x="127" y="267"/>
                  </a:cxn>
                  <a:cxn ang="0">
                    <a:pos x="126" y="288"/>
                  </a:cxn>
                  <a:cxn ang="0">
                    <a:pos x="130" y="304"/>
                  </a:cxn>
                  <a:cxn ang="0">
                    <a:pos x="147" y="313"/>
                  </a:cxn>
                  <a:cxn ang="0">
                    <a:pos x="159" y="318"/>
                  </a:cxn>
                </a:cxnLst>
                <a:rect l="0" t="0" r="r" b="b"/>
                <a:pathLst>
                  <a:path w="198" h="321">
                    <a:moveTo>
                      <a:pt x="198" y="0"/>
                    </a:moveTo>
                    <a:lnTo>
                      <a:pt x="198" y="4"/>
                    </a:lnTo>
                    <a:lnTo>
                      <a:pt x="195" y="8"/>
                    </a:lnTo>
                    <a:lnTo>
                      <a:pt x="194" y="10"/>
                    </a:lnTo>
                    <a:lnTo>
                      <a:pt x="192" y="11"/>
                    </a:lnTo>
                    <a:lnTo>
                      <a:pt x="188" y="11"/>
                    </a:lnTo>
                    <a:lnTo>
                      <a:pt x="186" y="13"/>
                    </a:lnTo>
                    <a:lnTo>
                      <a:pt x="184" y="15"/>
                    </a:lnTo>
                    <a:lnTo>
                      <a:pt x="182" y="16"/>
                    </a:lnTo>
                    <a:lnTo>
                      <a:pt x="180" y="18"/>
                    </a:lnTo>
                    <a:lnTo>
                      <a:pt x="172" y="18"/>
                    </a:lnTo>
                    <a:lnTo>
                      <a:pt x="168" y="19"/>
                    </a:lnTo>
                    <a:lnTo>
                      <a:pt x="163" y="21"/>
                    </a:lnTo>
                    <a:lnTo>
                      <a:pt x="163" y="22"/>
                    </a:lnTo>
                    <a:lnTo>
                      <a:pt x="162" y="22"/>
                    </a:lnTo>
                    <a:lnTo>
                      <a:pt x="155" y="22"/>
                    </a:lnTo>
                    <a:lnTo>
                      <a:pt x="151" y="21"/>
                    </a:lnTo>
                    <a:lnTo>
                      <a:pt x="145" y="18"/>
                    </a:lnTo>
                    <a:lnTo>
                      <a:pt x="139" y="16"/>
                    </a:lnTo>
                    <a:lnTo>
                      <a:pt x="137" y="16"/>
                    </a:lnTo>
                    <a:lnTo>
                      <a:pt x="135" y="16"/>
                    </a:lnTo>
                    <a:lnTo>
                      <a:pt x="135" y="19"/>
                    </a:lnTo>
                    <a:lnTo>
                      <a:pt x="137" y="22"/>
                    </a:lnTo>
                    <a:lnTo>
                      <a:pt x="139" y="22"/>
                    </a:lnTo>
                    <a:lnTo>
                      <a:pt x="143" y="26"/>
                    </a:lnTo>
                    <a:lnTo>
                      <a:pt x="143" y="27"/>
                    </a:lnTo>
                    <a:lnTo>
                      <a:pt x="143" y="30"/>
                    </a:lnTo>
                    <a:lnTo>
                      <a:pt x="142" y="35"/>
                    </a:lnTo>
                    <a:lnTo>
                      <a:pt x="142" y="37"/>
                    </a:lnTo>
                    <a:lnTo>
                      <a:pt x="143" y="38"/>
                    </a:lnTo>
                    <a:lnTo>
                      <a:pt x="145" y="44"/>
                    </a:lnTo>
                    <a:lnTo>
                      <a:pt x="145" y="48"/>
                    </a:lnTo>
                    <a:lnTo>
                      <a:pt x="145" y="49"/>
                    </a:lnTo>
                    <a:lnTo>
                      <a:pt x="148" y="49"/>
                    </a:lnTo>
                    <a:lnTo>
                      <a:pt x="150" y="51"/>
                    </a:lnTo>
                    <a:lnTo>
                      <a:pt x="156" y="49"/>
                    </a:lnTo>
                    <a:lnTo>
                      <a:pt x="156" y="52"/>
                    </a:lnTo>
                    <a:lnTo>
                      <a:pt x="155" y="54"/>
                    </a:lnTo>
                    <a:lnTo>
                      <a:pt x="152" y="54"/>
                    </a:lnTo>
                    <a:lnTo>
                      <a:pt x="151" y="55"/>
                    </a:lnTo>
                    <a:lnTo>
                      <a:pt x="151" y="57"/>
                    </a:lnTo>
                    <a:lnTo>
                      <a:pt x="148" y="57"/>
                    </a:lnTo>
                    <a:lnTo>
                      <a:pt x="147" y="57"/>
                    </a:lnTo>
                    <a:lnTo>
                      <a:pt x="146" y="60"/>
                    </a:lnTo>
                    <a:lnTo>
                      <a:pt x="145" y="65"/>
                    </a:lnTo>
                    <a:lnTo>
                      <a:pt x="143" y="66"/>
                    </a:lnTo>
                    <a:lnTo>
                      <a:pt x="141" y="66"/>
                    </a:lnTo>
                    <a:lnTo>
                      <a:pt x="138" y="68"/>
                    </a:lnTo>
                    <a:lnTo>
                      <a:pt x="137" y="70"/>
                    </a:lnTo>
                    <a:lnTo>
                      <a:pt x="135" y="70"/>
                    </a:lnTo>
                    <a:lnTo>
                      <a:pt x="131" y="71"/>
                    </a:lnTo>
                    <a:lnTo>
                      <a:pt x="129" y="73"/>
                    </a:lnTo>
                    <a:lnTo>
                      <a:pt x="126" y="74"/>
                    </a:lnTo>
                    <a:lnTo>
                      <a:pt x="125" y="74"/>
                    </a:lnTo>
                    <a:lnTo>
                      <a:pt x="123" y="77"/>
                    </a:lnTo>
                    <a:lnTo>
                      <a:pt x="122" y="77"/>
                    </a:lnTo>
                    <a:lnTo>
                      <a:pt x="117" y="79"/>
                    </a:lnTo>
                    <a:lnTo>
                      <a:pt x="113" y="79"/>
                    </a:lnTo>
                    <a:lnTo>
                      <a:pt x="111" y="79"/>
                    </a:lnTo>
                    <a:lnTo>
                      <a:pt x="107" y="76"/>
                    </a:lnTo>
                    <a:lnTo>
                      <a:pt x="107" y="74"/>
                    </a:lnTo>
                    <a:lnTo>
                      <a:pt x="106" y="73"/>
                    </a:lnTo>
                    <a:lnTo>
                      <a:pt x="105" y="71"/>
                    </a:lnTo>
                    <a:lnTo>
                      <a:pt x="103" y="68"/>
                    </a:lnTo>
                    <a:lnTo>
                      <a:pt x="103" y="70"/>
                    </a:lnTo>
                    <a:lnTo>
                      <a:pt x="101" y="71"/>
                    </a:lnTo>
                    <a:lnTo>
                      <a:pt x="99" y="62"/>
                    </a:lnTo>
                    <a:lnTo>
                      <a:pt x="97" y="59"/>
                    </a:lnTo>
                    <a:lnTo>
                      <a:pt x="95" y="57"/>
                    </a:lnTo>
                    <a:lnTo>
                      <a:pt x="93" y="57"/>
                    </a:lnTo>
                    <a:lnTo>
                      <a:pt x="87" y="60"/>
                    </a:lnTo>
                    <a:lnTo>
                      <a:pt x="86" y="60"/>
                    </a:lnTo>
                    <a:lnTo>
                      <a:pt x="85" y="57"/>
                    </a:lnTo>
                    <a:lnTo>
                      <a:pt x="83" y="57"/>
                    </a:lnTo>
                    <a:lnTo>
                      <a:pt x="83" y="59"/>
                    </a:lnTo>
                    <a:lnTo>
                      <a:pt x="82" y="60"/>
                    </a:lnTo>
                    <a:lnTo>
                      <a:pt x="81" y="62"/>
                    </a:lnTo>
                    <a:lnTo>
                      <a:pt x="59" y="62"/>
                    </a:lnTo>
                    <a:lnTo>
                      <a:pt x="59" y="71"/>
                    </a:lnTo>
                    <a:lnTo>
                      <a:pt x="59" y="73"/>
                    </a:lnTo>
                    <a:lnTo>
                      <a:pt x="61" y="73"/>
                    </a:lnTo>
                    <a:lnTo>
                      <a:pt x="61" y="74"/>
                    </a:lnTo>
                    <a:lnTo>
                      <a:pt x="63" y="74"/>
                    </a:lnTo>
                    <a:lnTo>
                      <a:pt x="66" y="73"/>
                    </a:lnTo>
                    <a:lnTo>
                      <a:pt x="67" y="76"/>
                    </a:lnTo>
                    <a:lnTo>
                      <a:pt x="69" y="77"/>
                    </a:lnTo>
                    <a:lnTo>
                      <a:pt x="69" y="81"/>
                    </a:lnTo>
                    <a:lnTo>
                      <a:pt x="69" y="82"/>
                    </a:lnTo>
                    <a:lnTo>
                      <a:pt x="67" y="82"/>
                    </a:lnTo>
                    <a:lnTo>
                      <a:pt x="66" y="81"/>
                    </a:lnTo>
                    <a:lnTo>
                      <a:pt x="63" y="81"/>
                    </a:lnTo>
                    <a:lnTo>
                      <a:pt x="62" y="81"/>
                    </a:lnTo>
                    <a:lnTo>
                      <a:pt x="57" y="82"/>
                    </a:lnTo>
                    <a:lnTo>
                      <a:pt x="55" y="84"/>
                    </a:lnTo>
                    <a:lnTo>
                      <a:pt x="55" y="95"/>
                    </a:lnTo>
                    <a:lnTo>
                      <a:pt x="57" y="96"/>
                    </a:lnTo>
                    <a:lnTo>
                      <a:pt x="61" y="99"/>
                    </a:lnTo>
                    <a:lnTo>
                      <a:pt x="62" y="103"/>
                    </a:lnTo>
                    <a:lnTo>
                      <a:pt x="63" y="106"/>
                    </a:lnTo>
                    <a:lnTo>
                      <a:pt x="65" y="115"/>
                    </a:lnTo>
                    <a:lnTo>
                      <a:pt x="65" y="117"/>
                    </a:lnTo>
                    <a:lnTo>
                      <a:pt x="65" y="120"/>
                    </a:lnTo>
                    <a:lnTo>
                      <a:pt x="62" y="140"/>
                    </a:lnTo>
                    <a:lnTo>
                      <a:pt x="61" y="147"/>
                    </a:lnTo>
                    <a:lnTo>
                      <a:pt x="59" y="150"/>
                    </a:lnTo>
                    <a:lnTo>
                      <a:pt x="59" y="153"/>
                    </a:lnTo>
                    <a:lnTo>
                      <a:pt x="59" y="154"/>
                    </a:lnTo>
                    <a:lnTo>
                      <a:pt x="58" y="156"/>
                    </a:lnTo>
                    <a:lnTo>
                      <a:pt x="58" y="162"/>
                    </a:lnTo>
                    <a:lnTo>
                      <a:pt x="57" y="164"/>
                    </a:lnTo>
                    <a:lnTo>
                      <a:pt x="57" y="165"/>
                    </a:lnTo>
                    <a:lnTo>
                      <a:pt x="57" y="167"/>
                    </a:lnTo>
                    <a:lnTo>
                      <a:pt x="55" y="169"/>
                    </a:lnTo>
                    <a:lnTo>
                      <a:pt x="49" y="167"/>
                    </a:lnTo>
                    <a:lnTo>
                      <a:pt x="46" y="169"/>
                    </a:lnTo>
                    <a:lnTo>
                      <a:pt x="32" y="173"/>
                    </a:lnTo>
                    <a:lnTo>
                      <a:pt x="26" y="176"/>
                    </a:lnTo>
                    <a:lnTo>
                      <a:pt x="22" y="180"/>
                    </a:lnTo>
                    <a:lnTo>
                      <a:pt x="20" y="183"/>
                    </a:lnTo>
                    <a:lnTo>
                      <a:pt x="16" y="187"/>
                    </a:lnTo>
                    <a:lnTo>
                      <a:pt x="13" y="192"/>
                    </a:lnTo>
                    <a:lnTo>
                      <a:pt x="10" y="197"/>
                    </a:lnTo>
                    <a:lnTo>
                      <a:pt x="10" y="198"/>
                    </a:lnTo>
                    <a:lnTo>
                      <a:pt x="10" y="208"/>
                    </a:lnTo>
                    <a:lnTo>
                      <a:pt x="8" y="209"/>
                    </a:lnTo>
                    <a:lnTo>
                      <a:pt x="5" y="209"/>
                    </a:lnTo>
                    <a:lnTo>
                      <a:pt x="4" y="211"/>
                    </a:lnTo>
                    <a:lnTo>
                      <a:pt x="2" y="217"/>
                    </a:lnTo>
                    <a:lnTo>
                      <a:pt x="0" y="223"/>
                    </a:lnTo>
                    <a:lnTo>
                      <a:pt x="0" y="225"/>
                    </a:lnTo>
                    <a:lnTo>
                      <a:pt x="0" y="227"/>
                    </a:lnTo>
                    <a:lnTo>
                      <a:pt x="2" y="234"/>
                    </a:lnTo>
                    <a:lnTo>
                      <a:pt x="2" y="238"/>
                    </a:lnTo>
                    <a:lnTo>
                      <a:pt x="4" y="239"/>
                    </a:lnTo>
                    <a:lnTo>
                      <a:pt x="6" y="242"/>
                    </a:lnTo>
                    <a:lnTo>
                      <a:pt x="6" y="245"/>
                    </a:lnTo>
                    <a:lnTo>
                      <a:pt x="10" y="250"/>
                    </a:lnTo>
                    <a:lnTo>
                      <a:pt x="13" y="252"/>
                    </a:lnTo>
                    <a:lnTo>
                      <a:pt x="13" y="253"/>
                    </a:lnTo>
                    <a:lnTo>
                      <a:pt x="12" y="258"/>
                    </a:lnTo>
                    <a:lnTo>
                      <a:pt x="16" y="260"/>
                    </a:lnTo>
                    <a:lnTo>
                      <a:pt x="21" y="260"/>
                    </a:lnTo>
                    <a:lnTo>
                      <a:pt x="22" y="261"/>
                    </a:lnTo>
                    <a:lnTo>
                      <a:pt x="22" y="263"/>
                    </a:lnTo>
                    <a:lnTo>
                      <a:pt x="24" y="266"/>
                    </a:lnTo>
                    <a:lnTo>
                      <a:pt x="25" y="267"/>
                    </a:lnTo>
                    <a:lnTo>
                      <a:pt x="28" y="269"/>
                    </a:lnTo>
                    <a:lnTo>
                      <a:pt x="32" y="269"/>
                    </a:lnTo>
                    <a:lnTo>
                      <a:pt x="34" y="269"/>
                    </a:lnTo>
                    <a:lnTo>
                      <a:pt x="39" y="266"/>
                    </a:lnTo>
                    <a:lnTo>
                      <a:pt x="45" y="261"/>
                    </a:lnTo>
                    <a:lnTo>
                      <a:pt x="47" y="258"/>
                    </a:lnTo>
                    <a:lnTo>
                      <a:pt x="49" y="256"/>
                    </a:lnTo>
                    <a:lnTo>
                      <a:pt x="49" y="258"/>
                    </a:lnTo>
                    <a:lnTo>
                      <a:pt x="49" y="275"/>
                    </a:lnTo>
                    <a:lnTo>
                      <a:pt x="49" y="277"/>
                    </a:lnTo>
                    <a:lnTo>
                      <a:pt x="49" y="286"/>
                    </a:lnTo>
                    <a:lnTo>
                      <a:pt x="50" y="286"/>
                    </a:lnTo>
                    <a:lnTo>
                      <a:pt x="51" y="288"/>
                    </a:lnTo>
                    <a:lnTo>
                      <a:pt x="53" y="288"/>
                    </a:lnTo>
                    <a:lnTo>
                      <a:pt x="54" y="288"/>
                    </a:lnTo>
                    <a:lnTo>
                      <a:pt x="57" y="286"/>
                    </a:lnTo>
                    <a:lnTo>
                      <a:pt x="61" y="286"/>
                    </a:lnTo>
                    <a:lnTo>
                      <a:pt x="62" y="285"/>
                    </a:lnTo>
                    <a:lnTo>
                      <a:pt x="65" y="285"/>
                    </a:lnTo>
                    <a:lnTo>
                      <a:pt x="69" y="286"/>
                    </a:lnTo>
                    <a:lnTo>
                      <a:pt x="81" y="288"/>
                    </a:lnTo>
                    <a:lnTo>
                      <a:pt x="83" y="286"/>
                    </a:lnTo>
                    <a:lnTo>
                      <a:pt x="85" y="285"/>
                    </a:lnTo>
                    <a:lnTo>
                      <a:pt x="91" y="282"/>
                    </a:lnTo>
                    <a:lnTo>
                      <a:pt x="93" y="282"/>
                    </a:lnTo>
                    <a:lnTo>
                      <a:pt x="99" y="274"/>
                    </a:lnTo>
                    <a:lnTo>
                      <a:pt x="105" y="267"/>
                    </a:lnTo>
                    <a:lnTo>
                      <a:pt x="106" y="266"/>
                    </a:lnTo>
                    <a:lnTo>
                      <a:pt x="110" y="264"/>
                    </a:lnTo>
                    <a:lnTo>
                      <a:pt x="113" y="264"/>
                    </a:lnTo>
                    <a:lnTo>
                      <a:pt x="119" y="263"/>
                    </a:lnTo>
                    <a:lnTo>
                      <a:pt x="125" y="263"/>
                    </a:lnTo>
                    <a:lnTo>
                      <a:pt x="126" y="264"/>
                    </a:lnTo>
                    <a:lnTo>
                      <a:pt x="127" y="267"/>
                    </a:lnTo>
                    <a:lnTo>
                      <a:pt x="127" y="272"/>
                    </a:lnTo>
                    <a:lnTo>
                      <a:pt x="127" y="283"/>
                    </a:lnTo>
                    <a:lnTo>
                      <a:pt x="127" y="286"/>
                    </a:lnTo>
                    <a:lnTo>
                      <a:pt x="126" y="288"/>
                    </a:lnTo>
                    <a:lnTo>
                      <a:pt x="126" y="289"/>
                    </a:lnTo>
                    <a:lnTo>
                      <a:pt x="126" y="291"/>
                    </a:lnTo>
                    <a:lnTo>
                      <a:pt x="127" y="299"/>
                    </a:lnTo>
                    <a:lnTo>
                      <a:pt x="130" y="304"/>
                    </a:lnTo>
                    <a:lnTo>
                      <a:pt x="131" y="305"/>
                    </a:lnTo>
                    <a:lnTo>
                      <a:pt x="139" y="311"/>
                    </a:lnTo>
                    <a:lnTo>
                      <a:pt x="142" y="313"/>
                    </a:lnTo>
                    <a:lnTo>
                      <a:pt x="147" y="313"/>
                    </a:lnTo>
                    <a:lnTo>
                      <a:pt x="152" y="313"/>
                    </a:lnTo>
                    <a:lnTo>
                      <a:pt x="156" y="315"/>
                    </a:lnTo>
                    <a:lnTo>
                      <a:pt x="158" y="316"/>
                    </a:lnTo>
                    <a:lnTo>
                      <a:pt x="159" y="318"/>
                    </a:lnTo>
                    <a:lnTo>
                      <a:pt x="160" y="32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89" name="Freeform 468"/>
              <p:cNvSpPr>
                <a:spLocks/>
              </p:cNvSpPr>
              <p:nvPr/>
            </p:nvSpPr>
            <p:spPr bwMode="auto">
              <a:xfrm>
                <a:off x="2844673" y="4159704"/>
                <a:ext cx="278373" cy="464004"/>
              </a:xfrm>
              <a:custGeom>
                <a:avLst/>
                <a:gdLst/>
                <a:ahLst/>
                <a:cxnLst>
                  <a:cxn ang="0">
                    <a:pos x="18" y="9"/>
                  </a:cxn>
                  <a:cxn ang="0">
                    <a:pos x="26" y="9"/>
                  </a:cxn>
                  <a:cxn ang="0">
                    <a:pos x="39" y="19"/>
                  </a:cxn>
                  <a:cxn ang="0">
                    <a:pos x="42" y="31"/>
                  </a:cxn>
                  <a:cxn ang="0">
                    <a:pos x="39" y="42"/>
                  </a:cxn>
                  <a:cxn ang="0">
                    <a:pos x="46" y="60"/>
                  </a:cxn>
                  <a:cxn ang="0">
                    <a:pos x="58" y="61"/>
                  </a:cxn>
                  <a:cxn ang="0">
                    <a:pos x="71" y="66"/>
                  </a:cxn>
                  <a:cxn ang="0">
                    <a:pos x="76" y="78"/>
                  </a:cxn>
                  <a:cxn ang="0">
                    <a:pos x="82" y="92"/>
                  </a:cxn>
                  <a:cxn ang="0">
                    <a:pos x="80" y="114"/>
                  </a:cxn>
                  <a:cxn ang="0">
                    <a:pos x="79" y="124"/>
                  </a:cxn>
                  <a:cxn ang="0">
                    <a:pos x="78" y="135"/>
                  </a:cxn>
                  <a:cxn ang="0">
                    <a:pos x="80" y="163"/>
                  </a:cxn>
                  <a:cxn ang="0">
                    <a:pos x="95" y="166"/>
                  </a:cxn>
                  <a:cxn ang="0">
                    <a:pos x="104" y="166"/>
                  </a:cxn>
                  <a:cxn ang="0">
                    <a:pos x="113" y="179"/>
                  </a:cxn>
                  <a:cxn ang="0">
                    <a:pos x="115" y="195"/>
                  </a:cxn>
                  <a:cxn ang="0">
                    <a:pos x="124" y="196"/>
                  </a:cxn>
                  <a:cxn ang="0">
                    <a:pos x="132" y="199"/>
                  </a:cxn>
                  <a:cxn ang="0">
                    <a:pos x="129" y="220"/>
                  </a:cxn>
                  <a:cxn ang="0">
                    <a:pos x="137" y="224"/>
                  </a:cxn>
                  <a:cxn ang="0">
                    <a:pos x="141" y="251"/>
                  </a:cxn>
                  <a:cxn ang="0">
                    <a:pos x="132" y="259"/>
                  </a:cxn>
                  <a:cxn ang="0">
                    <a:pos x="121" y="267"/>
                  </a:cxn>
                  <a:cxn ang="0">
                    <a:pos x="101" y="289"/>
                  </a:cxn>
                  <a:cxn ang="0">
                    <a:pos x="88" y="303"/>
                  </a:cxn>
                  <a:cxn ang="0">
                    <a:pos x="87" y="309"/>
                  </a:cxn>
                  <a:cxn ang="0">
                    <a:pos x="94" y="306"/>
                  </a:cxn>
                  <a:cxn ang="0">
                    <a:pos x="103" y="314"/>
                  </a:cxn>
                  <a:cxn ang="0">
                    <a:pos x="109" y="322"/>
                  </a:cxn>
                  <a:cxn ang="0">
                    <a:pos x="117" y="323"/>
                  </a:cxn>
                  <a:cxn ang="0">
                    <a:pos x="123" y="328"/>
                  </a:cxn>
                  <a:cxn ang="0">
                    <a:pos x="131" y="334"/>
                  </a:cxn>
                  <a:cxn ang="0">
                    <a:pos x="140" y="339"/>
                  </a:cxn>
                  <a:cxn ang="0">
                    <a:pos x="149" y="352"/>
                  </a:cxn>
                  <a:cxn ang="0">
                    <a:pos x="148" y="356"/>
                  </a:cxn>
                  <a:cxn ang="0">
                    <a:pos x="145" y="366"/>
                  </a:cxn>
                  <a:cxn ang="0">
                    <a:pos x="147" y="369"/>
                  </a:cxn>
                  <a:cxn ang="0">
                    <a:pos x="160" y="355"/>
                  </a:cxn>
                  <a:cxn ang="0">
                    <a:pos x="168" y="341"/>
                  </a:cxn>
                  <a:cxn ang="0">
                    <a:pos x="181" y="331"/>
                  </a:cxn>
                  <a:cxn ang="0">
                    <a:pos x="189" y="317"/>
                  </a:cxn>
                  <a:cxn ang="0">
                    <a:pos x="199" y="297"/>
                  </a:cxn>
                  <a:cxn ang="0">
                    <a:pos x="207" y="284"/>
                  </a:cxn>
                  <a:cxn ang="0">
                    <a:pos x="214" y="276"/>
                  </a:cxn>
                  <a:cxn ang="0">
                    <a:pos x="220" y="256"/>
                  </a:cxn>
                  <a:cxn ang="0">
                    <a:pos x="218" y="251"/>
                  </a:cxn>
                  <a:cxn ang="0">
                    <a:pos x="217" y="240"/>
                  </a:cxn>
                </a:cxnLst>
                <a:rect l="0" t="0" r="r" b="b"/>
                <a:pathLst>
                  <a:path w="221" h="370">
                    <a:moveTo>
                      <a:pt x="0" y="0"/>
                    </a:moveTo>
                    <a:lnTo>
                      <a:pt x="3" y="1"/>
                    </a:lnTo>
                    <a:lnTo>
                      <a:pt x="14" y="5"/>
                    </a:lnTo>
                    <a:lnTo>
                      <a:pt x="18" y="9"/>
                    </a:lnTo>
                    <a:lnTo>
                      <a:pt x="19" y="9"/>
                    </a:lnTo>
                    <a:lnTo>
                      <a:pt x="22" y="9"/>
                    </a:lnTo>
                    <a:lnTo>
                      <a:pt x="24" y="9"/>
                    </a:lnTo>
                    <a:lnTo>
                      <a:pt x="26" y="9"/>
                    </a:lnTo>
                    <a:lnTo>
                      <a:pt x="30" y="9"/>
                    </a:lnTo>
                    <a:lnTo>
                      <a:pt x="35" y="14"/>
                    </a:lnTo>
                    <a:lnTo>
                      <a:pt x="36" y="16"/>
                    </a:lnTo>
                    <a:lnTo>
                      <a:pt x="39" y="19"/>
                    </a:lnTo>
                    <a:lnTo>
                      <a:pt x="40" y="23"/>
                    </a:lnTo>
                    <a:lnTo>
                      <a:pt x="40" y="28"/>
                    </a:lnTo>
                    <a:lnTo>
                      <a:pt x="42" y="30"/>
                    </a:lnTo>
                    <a:lnTo>
                      <a:pt x="42" y="31"/>
                    </a:lnTo>
                    <a:lnTo>
                      <a:pt x="42" y="34"/>
                    </a:lnTo>
                    <a:lnTo>
                      <a:pt x="42" y="41"/>
                    </a:lnTo>
                    <a:lnTo>
                      <a:pt x="39" y="41"/>
                    </a:lnTo>
                    <a:lnTo>
                      <a:pt x="39" y="42"/>
                    </a:lnTo>
                    <a:lnTo>
                      <a:pt x="39" y="44"/>
                    </a:lnTo>
                    <a:lnTo>
                      <a:pt x="42" y="49"/>
                    </a:lnTo>
                    <a:lnTo>
                      <a:pt x="43" y="55"/>
                    </a:lnTo>
                    <a:lnTo>
                      <a:pt x="46" y="60"/>
                    </a:lnTo>
                    <a:lnTo>
                      <a:pt x="50" y="60"/>
                    </a:lnTo>
                    <a:lnTo>
                      <a:pt x="52" y="60"/>
                    </a:lnTo>
                    <a:lnTo>
                      <a:pt x="56" y="60"/>
                    </a:lnTo>
                    <a:lnTo>
                      <a:pt x="58" y="61"/>
                    </a:lnTo>
                    <a:lnTo>
                      <a:pt x="70" y="61"/>
                    </a:lnTo>
                    <a:lnTo>
                      <a:pt x="71" y="61"/>
                    </a:lnTo>
                    <a:lnTo>
                      <a:pt x="71" y="63"/>
                    </a:lnTo>
                    <a:lnTo>
                      <a:pt x="71" y="66"/>
                    </a:lnTo>
                    <a:lnTo>
                      <a:pt x="71" y="69"/>
                    </a:lnTo>
                    <a:lnTo>
                      <a:pt x="71" y="71"/>
                    </a:lnTo>
                    <a:lnTo>
                      <a:pt x="71" y="77"/>
                    </a:lnTo>
                    <a:lnTo>
                      <a:pt x="76" y="78"/>
                    </a:lnTo>
                    <a:lnTo>
                      <a:pt x="78" y="80"/>
                    </a:lnTo>
                    <a:lnTo>
                      <a:pt x="79" y="85"/>
                    </a:lnTo>
                    <a:lnTo>
                      <a:pt x="82" y="89"/>
                    </a:lnTo>
                    <a:lnTo>
                      <a:pt x="82" y="92"/>
                    </a:lnTo>
                    <a:lnTo>
                      <a:pt x="82" y="100"/>
                    </a:lnTo>
                    <a:lnTo>
                      <a:pt x="82" y="110"/>
                    </a:lnTo>
                    <a:lnTo>
                      <a:pt x="82" y="111"/>
                    </a:lnTo>
                    <a:lnTo>
                      <a:pt x="80" y="114"/>
                    </a:lnTo>
                    <a:lnTo>
                      <a:pt x="79" y="118"/>
                    </a:lnTo>
                    <a:lnTo>
                      <a:pt x="78" y="119"/>
                    </a:lnTo>
                    <a:lnTo>
                      <a:pt x="78" y="122"/>
                    </a:lnTo>
                    <a:lnTo>
                      <a:pt x="79" y="124"/>
                    </a:lnTo>
                    <a:lnTo>
                      <a:pt x="79" y="127"/>
                    </a:lnTo>
                    <a:lnTo>
                      <a:pt x="76" y="129"/>
                    </a:lnTo>
                    <a:lnTo>
                      <a:pt x="76" y="130"/>
                    </a:lnTo>
                    <a:lnTo>
                      <a:pt x="78" y="135"/>
                    </a:lnTo>
                    <a:lnTo>
                      <a:pt x="79" y="151"/>
                    </a:lnTo>
                    <a:lnTo>
                      <a:pt x="78" y="160"/>
                    </a:lnTo>
                    <a:lnTo>
                      <a:pt x="79" y="163"/>
                    </a:lnTo>
                    <a:lnTo>
                      <a:pt x="80" y="163"/>
                    </a:lnTo>
                    <a:lnTo>
                      <a:pt x="86" y="165"/>
                    </a:lnTo>
                    <a:lnTo>
                      <a:pt x="87" y="166"/>
                    </a:lnTo>
                    <a:lnTo>
                      <a:pt x="92" y="166"/>
                    </a:lnTo>
                    <a:lnTo>
                      <a:pt x="95" y="166"/>
                    </a:lnTo>
                    <a:lnTo>
                      <a:pt x="99" y="166"/>
                    </a:lnTo>
                    <a:lnTo>
                      <a:pt x="100" y="165"/>
                    </a:lnTo>
                    <a:lnTo>
                      <a:pt x="101" y="165"/>
                    </a:lnTo>
                    <a:lnTo>
                      <a:pt x="104" y="166"/>
                    </a:lnTo>
                    <a:lnTo>
                      <a:pt x="109" y="168"/>
                    </a:lnTo>
                    <a:lnTo>
                      <a:pt x="112" y="171"/>
                    </a:lnTo>
                    <a:lnTo>
                      <a:pt x="112" y="173"/>
                    </a:lnTo>
                    <a:lnTo>
                      <a:pt x="113" y="179"/>
                    </a:lnTo>
                    <a:lnTo>
                      <a:pt x="113" y="184"/>
                    </a:lnTo>
                    <a:lnTo>
                      <a:pt x="113" y="190"/>
                    </a:lnTo>
                    <a:lnTo>
                      <a:pt x="113" y="191"/>
                    </a:lnTo>
                    <a:lnTo>
                      <a:pt x="115" y="195"/>
                    </a:lnTo>
                    <a:lnTo>
                      <a:pt x="117" y="196"/>
                    </a:lnTo>
                    <a:lnTo>
                      <a:pt x="119" y="196"/>
                    </a:lnTo>
                    <a:lnTo>
                      <a:pt x="121" y="196"/>
                    </a:lnTo>
                    <a:lnTo>
                      <a:pt x="124" y="196"/>
                    </a:lnTo>
                    <a:lnTo>
                      <a:pt x="127" y="196"/>
                    </a:lnTo>
                    <a:lnTo>
                      <a:pt x="129" y="195"/>
                    </a:lnTo>
                    <a:lnTo>
                      <a:pt x="131" y="196"/>
                    </a:lnTo>
                    <a:lnTo>
                      <a:pt x="132" y="199"/>
                    </a:lnTo>
                    <a:lnTo>
                      <a:pt x="132" y="206"/>
                    </a:lnTo>
                    <a:lnTo>
                      <a:pt x="132" y="207"/>
                    </a:lnTo>
                    <a:lnTo>
                      <a:pt x="131" y="212"/>
                    </a:lnTo>
                    <a:lnTo>
                      <a:pt x="129" y="220"/>
                    </a:lnTo>
                    <a:lnTo>
                      <a:pt x="129" y="226"/>
                    </a:lnTo>
                    <a:lnTo>
                      <a:pt x="132" y="226"/>
                    </a:lnTo>
                    <a:lnTo>
                      <a:pt x="133" y="224"/>
                    </a:lnTo>
                    <a:lnTo>
                      <a:pt x="137" y="224"/>
                    </a:lnTo>
                    <a:lnTo>
                      <a:pt x="139" y="228"/>
                    </a:lnTo>
                    <a:lnTo>
                      <a:pt x="143" y="239"/>
                    </a:lnTo>
                    <a:lnTo>
                      <a:pt x="143" y="248"/>
                    </a:lnTo>
                    <a:lnTo>
                      <a:pt x="141" y="251"/>
                    </a:lnTo>
                    <a:lnTo>
                      <a:pt x="141" y="253"/>
                    </a:lnTo>
                    <a:lnTo>
                      <a:pt x="140" y="253"/>
                    </a:lnTo>
                    <a:lnTo>
                      <a:pt x="135" y="257"/>
                    </a:lnTo>
                    <a:lnTo>
                      <a:pt x="132" y="259"/>
                    </a:lnTo>
                    <a:lnTo>
                      <a:pt x="128" y="259"/>
                    </a:lnTo>
                    <a:lnTo>
                      <a:pt x="127" y="261"/>
                    </a:lnTo>
                    <a:lnTo>
                      <a:pt x="124" y="264"/>
                    </a:lnTo>
                    <a:lnTo>
                      <a:pt x="121" y="267"/>
                    </a:lnTo>
                    <a:lnTo>
                      <a:pt x="109" y="278"/>
                    </a:lnTo>
                    <a:lnTo>
                      <a:pt x="108" y="281"/>
                    </a:lnTo>
                    <a:lnTo>
                      <a:pt x="103" y="287"/>
                    </a:lnTo>
                    <a:lnTo>
                      <a:pt x="101" y="289"/>
                    </a:lnTo>
                    <a:lnTo>
                      <a:pt x="96" y="295"/>
                    </a:lnTo>
                    <a:lnTo>
                      <a:pt x="92" y="298"/>
                    </a:lnTo>
                    <a:lnTo>
                      <a:pt x="91" y="301"/>
                    </a:lnTo>
                    <a:lnTo>
                      <a:pt x="88" y="303"/>
                    </a:lnTo>
                    <a:lnTo>
                      <a:pt x="87" y="304"/>
                    </a:lnTo>
                    <a:lnTo>
                      <a:pt x="86" y="308"/>
                    </a:lnTo>
                    <a:lnTo>
                      <a:pt x="83" y="309"/>
                    </a:lnTo>
                    <a:lnTo>
                      <a:pt x="87" y="309"/>
                    </a:lnTo>
                    <a:lnTo>
                      <a:pt x="90" y="308"/>
                    </a:lnTo>
                    <a:lnTo>
                      <a:pt x="91" y="306"/>
                    </a:lnTo>
                    <a:lnTo>
                      <a:pt x="92" y="306"/>
                    </a:lnTo>
                    <a:lnTo>
                      <a:pt x="94" y="306"/>
                    </a:lnTo>
                    <a:lnTo>
                      <a:pt x="95" y="306"/>
                    </a:lnTo>
                    <a:lnTo>
                      <a:pt x="99" y="309"/>
                    </a:lnTo>
                    <a:lnTo>
                      <a:pt x="100" y="311"/>
                    </a:lnTo>
                    <a:lnTo>
                      <a:pt x="103" y="314"/>
                    </a:lnTo>
                    <a:lnTo>
                      <a:pt x="105" y="315"/>
                    </a:lnTo>
                    <a:lnTo>
                      <a:pt x="107" y="320"/>
                    </a:lnTo>
                    <a:lnTo>
                      <a:pt x="107" y="322"/>
                    </a:lnTo>
                    <a:lnTo>
                      <a:pt x="109" y="322"/>
                    </a:lnTo>
                    <a:lnTo>
                      <a:pt x="113" y="319"/>
                    </a:lnTo>
                    <a:lnTo>
                      <a:pt x="115" y="320"/>
                    </a:lnTo>
                    <a:lnTo>
                      <a:pt x="116" y="322"/>
                    </a:lnTo>
                    <a:lnTo>
                      <a:pt x="117" y="323"/>
                    </a:lnTo>
                    <a:lnTo>
                      <a:pt x="119" y="326"/>
                    </a:lnTo>
                    <a:lnTo>
                      <a:pt x="120" y="326"/>
                    </a:lnTo>
                    <a:lnTo>
                      <a:pt x="121" y="328"/>
                    </a:lnTo>
                    <a:lnTo>
                      <a:pt x="123" y="328"/>
                    </a:lnTo>
                    <a:lnTo>
                      <a:pt x="125" y="330"/>
                    </a:lnTo>
                    <a:lnTo>
                      <a:pt x="128" y="330"/>
                    </a:lnTo>
                    <a:lnTo>
                      <a:pt x="129" y="331"/>
                    </a:lnTo>
                    <a:lnTo>
                      <a:pt x="131" y="334"/>
                    </a:lnTo>
                    <a:lnTo>
                      <a:pt x="132" y="336"/>
                    </a:lnTo>
                    <a:lnTo>
                      <a:pt x="135" y="337"/>
                    </a:lnTo>
                    <a:lnTo>
                      <a:pt x="136" y="337"/>
                    </a:lnTo>
                    <a:lnTo>
                      <a:pt x="140" y="339"/>
                    </a:lnTo>
                    <a:lnTo>
                      <a:pt x="141" y="341"/>
                    </a:lnTo>
                    <a:lnTo>
                      <a:pt x="143" y="345"/>
                    </a:lnTo>
                    <a:lnTo>
                      <a:pt x="143" y="347"/>
                    </a:lnTo>
                    <a:lnTo>
                      <a:pt x="149" y="352"/>
                    </a:lnTo>
                    <a:lnTo>
                      <a:pt x="151" y="353"/>
                    </a:lnTo>
                    <a:lnTo>
                      <a:pt x="151" y="355"/>
                    </a:lnTo>
                    <a:lnTo>
                      <a:pt x="148" y="355"/>
                    </a:lnTo>
                    <a:lnTo>
                      <a:pt x="148" y="356"/>
                    </a:lnTo>
                    <a:lnTo>
                      <a:pt x="147" y="356"/>
                    </a:lnTo>
                    <a:lnTo>
                      <a:pt x="147" y="359"/>
                    </a:lnTo>
                    <a:lnTo>
                      <a:pt x="145" y="361"/>
                    </a:lnTo>
                    <a:lnTo>
                      <a:pt x="145" y="366"/>
                    </a:lnTo>
                    <a:lnTo>
                      <a:pt x="144" y="369"/>
                    </a:lnTo>
                    <a:lnTo>
                      <a:pt x="145" y="370"/>
                    </a:lnTo>
                    <a:lnTo>
                      <a:pt x="147" y="370"/>
                    </a:lnTo>
                    <a:lnTo>
                      <a:pt x="147" y="369"/>
                    </a:lnTo>
                    <a:lnTo>
                      <a:pt x="149" y="367"/>
                    </a:lnTo>
                    <a:lnTo>
                      <a:pt x="153" y="364"/>
                    </a:lnTo>
                    <a:lnTo>
                      <a:pt x="156" y="359"/>
                    </a:lnTo>
                    <a:lnTo>
                      <a:pt x="160" y="355"/>
                    </a:lnTo>
                    <a:lnTo>
                      <a:pt x="161" y="348"/>
                    </a:lnTo>
                    <a:lnTo>
                      <a:pt x="163" y="345"/>
                    </a:lnTo>
                    <a:lnTo>
                      <a:pt x="167" y="341"/>
                    </a:lnTo>
                    <a:lnTo>
                      <a:pt x="168" y="341"/>
                    </a:lnTo>
                    <a:lnTo>
                      <a:pt x="175" y="336"/>
                    </a:lnTo>
                    <a:lnTo>
                      <a:pt x="177" y="334"/>
                    </a:lnTo>
                    <a:lnTo>
                      <a:pt x="180" y="333"/>
                    </a:lnTo>
                    <a:lnTo>
                      <a:pt x="181" y="331"/>
                    </a:lnTo>
                    <a:lnTo>
                      <a:pt x="181" y="330"/>
                    </a:lnTo>
                    <a:lnTo>
                      <a:pt x="183" y="326"/>
                    </a:lnTo>
                    <a:lnTo>
                      <a:pt x="188" y="320"/>
                    </a:lnTo>
                    <a:lnTo>
                      <a:pt x="189" y="317"/>
                    </a:lnTo>
                    <a:lnTo>
                      <a:pt x="192" y="314"/>
                    </a:lnTo>
                    <a:lnTo>
                      <a:pt x="193" y="308"/>
                    </a:lnTo>
                    <a:lnTo>
                      <a:pt x="197" y="300"/>
                    </a:lnTo>
                    <a:lnTo>
                      <a:pt x="199" y="297"/>
                    </a:lnTo>
                    <a:lnTo>
                      <a:pt x="200" y="293"/>
                    </a:lnTo>
                    <a:lnTo>
                      <a:pt x="201" y="292"/>
                    </a:lnTo>
                    <a:lnTo>
                      <a:pt x="203" y="290"/>
                    </a:lnTo>
                    <a:lnTo>
                      <a:pt x="207" y="284"/>
                    </a:lnTo>
                    <a:lnTo>
                      <a:pt x="209" y="282"/>
                    </a:lnTo>
                    <a:lnTo>
                      <a:pt x="211" y="281"/>
                    </a:lnTo>
                    <a:lnTo>
                      <a:pt x="213" y="281"/>
                    </a:lnTo>
                    <a:lnTo>
                      <a:pt x="214" y="276"/>
                    </a:lnTo>
                    <a:lnTo>
                      <a:pt x="217" y="275"/>
                    </a:lnTo>
                    <a:lnTo>
                      <a:pt x="218" y="268"/>
                    </a:lnTo>
                    <a:lnTo>
                      <a:pt x="218" y="257"/>
                    </a:lnTo>
                    <a:lnTo>
                      <a:pt x="220" y="256"/>
                    </a:lnTo>
                    <a:lnTo>
                      <a:pt x="221" y="256"/>
                    </a:lnTo>
                    <a:lnTo>
                      <a:pt x="221" y="254"/>
                    </a:lnTo>
                    <a:lnTo>
                      <a:pt x="221" y="253"/>
                    </a:lnTo>
                    <a:lnTo>
                      <a:pt x="218" y="251"/>
                    </a:lnTo>
                    <a:lnTo>
                      <a:pt x="218" y="250"/>
                    </a:lnTo>
                    <a:lnTo>
                      <a:pt x="218" y="245"/>
                    </a:lnTo>
                    <a:lnTo>
                      <a:pt x="217" y="245"/>
                    </a:lnTo>
                    <a:lnTo>
                      <a:pt x="217" y="240"/>
                    </a:lnTo>
                    <a:lnTo>
                      <a:pt x="217" y="239"/>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90" name="Freeform 469"/>
              <p:cNvSpPr>
                <a:spLocks/>
              </p:cNvSpPr>
              <p:nvPr/>
            </p:nvSpPr>
            <p:spPr bwMode="auto">
              <a:xfrm>
                <a:off x="3097389" y="3884840"/>
                <a:ext cx="282222" cy="574221"/>
              </a:xfrm>
              <a:custGeom>
                <a:avLst/>
                <a:gdLst/>
                <a:ahLst/>
                <a:cxnLst>
                  <a:cxn ang="0">
                    <a:pos x="17" y="449"/>
                  </a:cxn>
                  <a:cxn ang="0">
                    <a:pos x="31" y="431"/>
                  </a:cxn>
                  <a:cxn ang="0">
                    <a:pos x="40" y="422"/>
                  </a:cxn>
                  <a:cxn ang="0">
                    <a:pos x="53" y="414"/>
                  </a:cxn>
                  <a:cxn ang="0">
                    <a:pos x="64" y="409"/>
                  </a:cxn>
                  <a:cxn ang="0">
                    <a:pos x="72" y="403"/>
                  </a:cxn>
                  <a:cxn ang="0">
                    <a:pos x="77" y="400"/>
                  </a:cxn>
                  <a:cxn ang="0">
                    <a:pos x="81" y="398"/>
                  </a:cxn>
                  <a:cxn ang="0">
                    <a:pos x="93" y="397"/>
                  </a:cxn>
                  <a:cxn ang="0">
                    <a:pos x="104" y="397"/>
                  </a:cxn>
                  <a:cxn ang="0">
                    <a:pos x="116" y="392"/>
                  </a:cxn>
                  <a:cxn ang="0">
                    <a:pos x="126" y="383"/>
                  </a:cxn>
                  <a:cxn ang="0">
                    <a:pos x="130" y="370"/>
                  </a:cxn>
                  <a:cxn ang="0">
                    <a:pos x="142" y="350"/>
                  </a:cxn>
                  <a:cxn ang="0">
                    <a:pos x="150" y="326"/>
                  </a:cxn>
                  <a:cxn ang="0">
                    <a:pos x="154" y="309"/>
                  </a:cxn>
                  <a:cxn ang="0">
                    <a:pos x="160" y="285"/>
                  </a:cxn>
                  <a:cxn ang="0">
                    <a:pos x="162" y="267"/>
                  </a:cxn>
                  <a:cxn ang="0">
                    <a:pos x="160" y="246"/>
                  </a:cxn>
                  <a:cxn ang="0">
                    <a:pos x="162" y="223"/>
                  </a:cxn>
                  <a:cxn ang="0">
                    <a:pos x="169" y="219"/>
                  </a:cxn>
                  <a:cxn ang="0">
                    <a:pos x="181" y="204"/>
                  </a:cxn>
                  <a:cxn ang="0">
                    <a:pos x="190" y="185"/>
                  </a:cxn>
                  <a:cxn ang="0">
                    <a:pos x="202" y="174"/>
                  </a:cxn>
                  <a:cxn ang="0">
                    <a:pos x="218" y="150"/>
                  </a:cxn>
                  <a:cxn ang="0">
                    <a:pos x="224" y="127"/>
                  </a:cxn>
                  <a:cxn ang="0">
                    <a:pos x="221" y="91"/>
                  </a:cxn>
                  <a:cxn ang="0">
                    <a:pos x="200" y="80"/>
                  </a:cxn>
                  <a:cxn ang="0">
                    <a:pos x="193" y="78"/>
                  </a:cxn>
                  <a:cxn ang="0">
                    <a:pos x="186" y="72"/>
                  </a:cxn>
                  <a:cxn ang="0">
                    <a:pos x="168" y="55"/>
                  </a:cxn>
                  <a:cxn ang="0">
                    <a:pos x="152" y="42"/>
                  </a:cxn>
                  <a:cxn ang="0">
                    <a:pos x="129" y="42"/>
                  </a:cxn>
                  <a:cxn ang="0">
                    <a:pos x="99" y="33"/>
                  </a:cxn>
                  <a:cxn ang="0">
                    <a:pos x="92" y="33"/>
                  </a:cxn>
                  <a:cxn ang="0">
                    <a:pos x="81" y="37"/>
                  </a:cxn>
                  <a:cxn ang="0">
                    <a:pos x="83" y="29"/>
                  </a:cxn>
                  <a:cxn ang="0">
                    <a:pos x="79" y="28"/>
                  </a:cxn>
                  <a:cxn ang="0">
                    <a:pos x="79" y="23"/>
                  </a:cxn>
                  <a:cxn ang="0">
                    <a:pos x="71" y="17"/>
                  </a:cxn>
                  <a:cxn ang="0">
                    <a:pos x="67" y="15"/>
                  </a:cxn>
                  <a:cxn ang="0">
                    <a:pos x="56" y="9"/>
                  </a:cxn>
                  <a:cxn ang="0">
                    <a:pos x="40" y="1"/>
                  </a:cxn>
                  <a:cxn ang="0">
                    <a:pos x="25" y="6"/>
                  </a:cxn>
                  <a:cxn ang="0">
                    <a:pos x="20" y="15"/>
                  </a:cxn>
                  <a:cxn ang="0">
                    <a:pos x="13" y="18"/>
                  </a:cxn>
                  <a:cxn ang="0">
                    <a:pos x="10" y="29"/>
                  </a:cxn>
                  <a:cxn ang="0">
                    <a:pos x="7" y="26"/>
                  </a:cxn>
                  <a:cxn ang="0">
                    <a:pos x="3" y="23"/>
                  </a:cxn>
                </a:cxnLst>
                <a:rect l="0" t="0" r="r" b="b"/>
                <a:pathLst>
                  <a:path w="225" h="457">
                    <a:moveTo>
                      <a:pt x="16" y="457"/>
                    </a:moveTo>
                    <a:lnTo>
                      <a:pt x="16" y="453"/>
                    </a:lnTo>
                    <a:lnTo>
                      <a:pt x="17" y="450"/>
                    </a:lnTo>
                    <a:lnTo>
                      <a:pt x="17" y="449"/>
                    </a:lnTo>
                    <a:lnTo>
                      <a:pt x="20" y="444"/>
                    </a:lnTo>
                    <a:lnTo>
                      <a:pt x="21" y="441"/>
                    </a:lnTo>
                    <a:lnTo>
                      <a:pt x="25" y="438"/>
                    </a:lnTo>
                    <a:lnTo>
                      <a:pt x="31" y="431"/>
                    </a:lnTo>
                    <a:lnTo>
                      <a:pt x="32" y="430"/>
                    </a:lnTo>
                    <a:lnTo>
                      <a:pt x="35" y="427"/>
                    </a:lnTo>
                    <a:lnTo>
                      <a:pt x="39" y="425"/>
                    </a:lnTo>
                    <a:lnTo>
                      <a:pt x="40" y="422"/>
                    </a:lnTo>
                    <a:lnTo>
                      <a:pt x="43" y="420"/>
                    </a:lnTo>
                    <a:lnTo>
                      <a:pt x="47" y="417"/>
                    </a:lnTo>
                    <a:lnTo>
                      <a:pt x="51" y="414"/>
                    </a:lnTo>
                    <a:lnTo>
                      <a:pt x="53" y="414"/>
                    </a:lnTo>
                    <a:lnTo>
                      <a:pt x="55" y="414"/>
                    </a:lnTo>
                    <a:lnTo>
                      <a:pt x="56" y="411"/>
                    </a:lnTo>
                    <a:lnTo>
                      <a:pt x="59" y="411"/>
                    </a:lnTo>
                    <a:lnTo>
                      <a:pt x="64" y="409"/>
                    </a:lnTo>
                    <a:lnTo>
                      <a:pt x="67" y="408"/>
                    </a:lnTo>
                    <a:lnTo>
                      <a:pt x="68" y="408"/>
                    </a:lnTo>
                    <a:lnTo>
                      <a:pt x="71" y="405"/>
                    </a:lnTo>
                    <a:lnTo>
                      <a:pt x="72" y="403"/>
                    </a:lnTo>
                    <a:lnTo>
                      <a:pt x="75" y="403"/>
                    </a:lnTo>
                    <a:lnTo>
                      <a:pt x="77" y="403"/>
                    </a:lnTo>
                    <a:lnTo>
                      <a:pt x="77" y="402"/>
                    </a:lnTo>
                    <a:lnTo>
                      <a:pt x="77" y="400"/>
                    </a:lnTo>
                    <a:lnTo>
                      <a:pt x="77" y="398"/>
                    </a:lnTo>
                    <a:lnTo>
                      <a:pt x="79" y="397"/>
                    </a:lnTo>
                    <a:lnTo>
                      <a:pt x="80" y="397"/>
                    </a:lnTo>
                    <a:lnTo>
                      <a:pt x="81" y="398"/>
                    </a:lnTo>
                    <a:lnTo>
                      <a:pt x="88" y="395"/>
                    </a:lnTo>
                    <a:lnTo>
                      <a:pt x="89" y="395"/>
                    </a:lnTo>
                    <a:lnTo>
                      <a:pt x="91" y="397"/>
                    </a:lnTo>
                    <a:lnTo>
                      <a:pt x="93" y="397"/>
                    </a:lnTo>
                    <a:lnTo>
                      <a:pt x="97" y="395"/>
                    </a:lnTo>
                    <a:lnTo>
                      <a:pt x="100" y="395"/>
                    </a:lnTo>
                    <a:lnTo>
                      <a:pt x="101" y="395"/>
                    </a:lnTo>
                    <a:lnTo>
                      <a:pt x="104" y="397"/>
                    </a:lnTo>
                    <a:lnTo>
                      <a:pt x="108" y="397"/>
                    </a:lnTo>
                    <a:lnTo>
                      <a:pt x="113" y="395"/>
                    </a:lnTo>
                    <a:lnTo>
                      <a:pt x="115" y="395"/>
                    </a:lnTo>
                    <a:lnTo>
                      <a:pt x="116" y="392"/>
                    </a:lnTo>
                    <a:lnTo>
                      <a:pt x="117" y="389"/>
                    </a:lnTo>
                    <a:lnTo>
                      <a:pt x="120" y="386"/>
                    </a:lnTo>
                    <a:lnTo>
                      <a:pt x="121" y="384"/>
                    </a:lnTo>
                    <a:lnTo>
                      <a:pt x="126" y="383"/>
                    </a:lnTo>
                    <a:lnTo>
                      <a:pt x="129" y="380"/>
                    </a:lnTo>
                    <a:lnTo>
                      <a:pt x="130" y="376"/>
                    </a:lnTo>
                    <a:lnTo>
                      <a:pt x="130" y="375"/>
                    </a:lnTo>
                    <a:lnTo>
                      <a:pt x="130" y="370"/>
                    </a:lnTo>
                    <a:lnTo>
                      <a:pt x="132" y="367"/>
                    </a:lnTo>
                    <a:lnTo>
                      <a:pt x="134" y="361"/>
                    </a:lnTo>
                    <a:lnTo>
                      <a:pt x="140" y="354"/>
                    </a:lnTo>
                    <a:lnTo>
                      <a:pt x="142" y="350"/>
                    </a:lnTo>
                    <a:lnTo>
                      <a:pt x="145" y="342"/>
                    </a:lnTo>
                    <a:lnTo>
                      <a:pt x="149" y="337"/>
                    </a:lnTo>
                    <a:lnTo>
                      <a:pt x="150" y="334"/>
                    </a:lnTo>
                    <a:lnTo>
                      <a:pt x="150" y="326"/>
                    </a:lnTo>
                    <a:lnTo>
                      <a:pt x="150" y="320"/>
                    </a:lnTo>
                    <a:lnTo>
                      <a:pt x="152" y="315"/>
                    </a:lnTo>
                    <a:lnTo>
                      <a:pt x="152" y="312"/>
                    </a:lnTo>
                    <a:lnTo>
                      <a:pt x="154" y="309"/>
                    </a:lnTo>
                    <a:lnTo>
                      <a:pt x="157" y="304"/>
                    </a:lnTo>
                    <a:lnTo>
                      <a:pt x="158" y="303"/>
                    </a:lnTo>
                    <a:lnTo>
                      <a:pt x="158" y="298"/>
                    </a:lnTo>
                    <a:lnTo>
                      <a:pt x="160" y="285"/>
                    </a:lnTo>
                    <a:lnTo>
                      <a:pt x="160" y="284"/>
                    </a:lnTo>
                    <a:lnTo>
                      <a:pt x="161" y="276"/>
                    </a:lnTo>
                    <a:lnTo>
                      <a:pt x="162" y="270"/>
                    </a:lnTo>
                    <a:lnTo>
                      <a:pt x="162" y="267"/>
                    </a:lnTo>
                    <a:lnTo>
                      <a:pt x="161" y="263"/>
                    </a:lnTo>
                    <a:lnTo>
                      <a:pt x="161" y="256"/>
                    </a:lnTo>
                    <a:lnTo>
                      <a:pt x="160" y="252"/>
                    </a:lnTo>
                    <a:lnTo>
                      <a:pt x="160" y="246"/>
                    </a:lnTo>
                    <a:lnTo>
                      <a:pt x="161" y="237"/>
                    </a:lnTo>
                    <a:lnTo>
                      <a:pt x="162" y="230"/>
                    </a:lnTo>
                    <a:lnTo>
                      <a:pt x="162" y="227"/>
                    </a:lnTo>
                    <a:lnTo>
                      <a:pt x="162" y="223"/>
                    </a:lnTo>
                    <a:lnTo>
                      <a:pt x="164" y="223"/>
                    </a:lnTo>
                    <a:lnTo>
                      <a:pt x="166" y="219"/>
                    </a:lnTo>
                    <a:lnTo>
                      <a:pt x="168" y="219"/>
                    </a:lnTo>
                    <a:lnTo>
                      <a:pt x="169" y="219"/>
                    </a:lnTo>
                    <a:lnTo>
                      <a:pt x="170" y="219"/>
                    </a:lnTo>
                    <a:lnTo>
                      <a:pt x="174" y="216"/>
                    </a:lnTo>
                    <a:lnTo>
                      <a:pt x="177" y="212"/>
                    </a:lnTo>
                    <a:lnTo>
                      <a:pt x="181" y="204"/>
                    </a:lnTo>
                    <a:lnTo>
                      <a:pt x="182" y="197"/>
                    </a:lnTo>
                    <a:lnTo>
                      <a:pt x="184" y="193"/>
                    </a:lnTo>
                    <a:lnTo>
                      <a:pt x="186" y="190"/>
                    </a:lnTo>
                    <a:lnTo>
                      <a:pt x="190" y="185"/>
                    </a:lnTo>
                    <a:lnTo>
                      <a:pt x="193" y="182"/>
                    </a:lnTo>
                    <a:lnTo>
                      <a:pt x="196" y="179"/>
                    </a:lnTo>
                    <a:lnTo>
                      <a:pt x="201" y="175"/>
                    </a:lnTo>
                    <a:lnTo>
                      <a:pt x="202" y="174"/>
                    </a:lnTo>
                    <a:lnTo>
                      <a:pt x="205" y="169"/>
                    </a:lnTo>
                    <a:lnTo>
                      <a:pt x="208" y="164"/>
                    </a:lnTo>
                    <a:lnTo>
                      <a:pt x="213" y="158"/>
                    </a:lnTo>
                    <a:lnTo>
                      <a:pt x="218" y="150"/>
                    </a:lnTo>
                    <a:lnTo>
                      <a:pt x="220" y="149"/>
                    </a:lnTo>
                    <a:lnTo>
                      <a:pt x="221" y="146"/>
                    </a:lnTo>
                    <a:lnTo>
                      <a:pt x="224" y="131"/>
                    </a:lnTo>
                    <a:lnTo>
                      <a:pt x="224" y="127"/>
                    </a:lnTo>
                    <a:lnTo>
                      <a:pt x="225" y="116"/>
                    </a:lnTo>
                    <a:lnTo>
                      <a:pt x="225" y="108"/>
                    </a:lnTo>
                    <a:lnTo>
                      <a:pt x="222" y="102"/>
                    </a:lnTo>
                    <a:lnTo>
                      <a:pt x="221" y="91"/>
                    </a:lnTo>
                    <a:lnTo>
                      <a:pt x="218" y="86"/>
                    </a:lnTo>
                    <a:lnTo>
                      <a:pt x="216" y="81"/>
                    </a:lnTo>
                    <a:lnTo>
                      <a:pt x="213" y="81"/>
                    </a:lnTo>
                    <a:lnTo>
                      <a:pt x="200" y="80"/>
                    </a:lnTo>
                    <a:lnTo>
                      <a:pt x="198" y="81"/>
                    </a:lnTo>
                    <a:lnTo>
                      <a:pt x="197" y="80"/>
                    </a:lnTo>
                    <a:lnTo>
                      <a:pt x="196" y="78"/>
                    </a:lnTo>
                    <a:lnTo>
                      <a:pt x="193" y="78"/>
                    </a:lnTo>
                    <a:lnTo>
                      <a:pt x="192" y="78"/>
                    </a:lnTo>
                    <a:lnTo>
                      <a:pt x="190" y="77"/>
                    </a:lnTo>
                    <a:lnTo>
                      <a:pt x="188" y="73"/>
                    </a:lnTo>
                    <a:lnTo>
                      <a:pt x="186" y="72"/>
                    </a:lnTo>
                    <a:lnTo>
                      <a:pt x="184" y="70"/>
                    </a:lnTo>
                    <a:lnTo>
                      <a:pt x="180" y="67"/>
                    </a:lnTo>
                    <a:lnTo>
                      <a:pt x="172" y="58"/>
                    </a:lnTo>
                    <a:lnTo>
                      <a:pt x="168" y="55"/>
                    </a:lnTo>
                    <a:lnTo>
                      <a:pt x="164" y="51"/>
                    </a:lnTo>
                    <a:lnTo>
                      <a:pt x="158" y="47"/>
                    </a:lnTo>
                    <a:lnTo>
                      <a:pt x="156" y="45"/>
                    </a:lnTo>
                    <a:lnTo>
                      <a:pt x="152" y="42"/>
                    </a:lnTo>
                    <a:lnTo>
                      <a:pt x="149" y="40"/>
                    </a:lnTo>
                    <a:lnTo>
                      <a:pt x="134" y="40"/>
                    </a:lnTo>
                    <a:lnTo>
                      <a:pt x="132" y="42"/>
                    </a:lnTo>
                    <a:lnTo>
                      <a:pt x="129" y="42"/>
                    </a:lnTo>
                    <a:lnTo>
                      <a:pt x="121" y="40"/>
                    </a:lnTo>
                    <a:lnTo>
                      <a:pt x="120" y="40"/>
                    </a:lnTo>
                    <a:lnTo>
                      <a:pt x="113" y="39"/>
                    </a:lnTo>
                    <a:lnTo>
                      <a:pt x="99" y="33"/>
                    </a:lnTo>
                    <a:lnTo>
                      <a:pt x="96" y="34"/>
                    </a:lnTo>
                    <a:lnTo>
                      <a:pt x="96" y="33"/>
                    </a:lnTo>
                    <a:lnTo>
                      <a:pt x="95" y="31"/>
                    </a:lnTo>
                    <a:lnTo>
                      <a:pt x="92" y="33"/>
                    </a:lnTo>
                    <a:lnTo>
                      <a:pt x="89" y="34"/>
                    </a:lnTo>
                    <a:lnTo>
                      <a:pt x="88" y="36"/>
                    </a:lnTo>
                    <a:lnTo>
                      <a:pt x="83" y="37"/>
                    </a:lnTo>
                    <a:lnTo>
                      <a:pt x="81" y="37"/>
                    </a:lnTo>
                    <a:lnTo>
                      <a:pt x="80" y="36"/>
                    </a:lnTo>
                    <a:lnTo>
                      <a:pt x="81" y="34"/>
                    </a:lnTo>
                    <a:lnTo>
                      <a:pt x="83" y="31"/>
                    </a:lnTo>
                    <a:lnTo>
                      <a:pt x="83" y="29"/>
                    </a:lnTo>
                    <a:lnTo>
                      <a:pt x="83" y="28"/>
                    </a:lnTo>
                    <a:lnTo>
                      <a:pt x="81" y="28"/>
                    </a:lnTo>
                    <a:lnTo>
                      <a:pt x="80" y="28"/>
                    </a:lnTo>
                    <a:lnTo>
                      <a:pt x="79" y="28"/>
                    </a:lnTo>
                    <a:lnTo>
                      <a:pt x="77" y="28"/>
                    </a:lnTo>
                    <a:lnTo>
                      <a:pt x="77" y="26"/>
                    </a:lnTo>
                    <a:lnTo>
                      <a:pt x="79" y="26"/>
                    </a:lnTo>
                    <a:lnTo>
                      <a:pt x="79" y="23"/>
                    </a:lnTo>
                    <a:lnTo>
                      <a:pt x="77" y="18"/>
                    </a:lnTo>
                    <a:lnTo>
                      <a:pt x="75" y="15"/>
                    </a:lnTo>
                    <a:lnTo>
                      <a:pt x="72" y="15"/>
                    </a:lnTo>
                    <a:lnTo>
                      <a:pt x="71" y="17"/>
                    </a:lnTo>
                    <a:lnTo>
                      <a:pt x="69" y="18"/>
                    </a:lnTo>
                    <a:lnTo>
                      <a:pt x="68" y="20"/>
                    </a:lnTo>
                    <a:lnTo>
                      <a:pt x="68" y="17"/>
                    </a:lnTo>
                    <a:lnTo>
                      <a:pt x="67" y="15"/>
                    </a:lnTo>
                    <a:lnTo>
                      <a:pt x="65" y="12"/>
                    </a:lnTo>
                    <a:lnTo>
                      <a:pt x="61" y="11"/>
                    </a:lnTo>
                    <a:lnTo>
                      <a:pt x="59" y="9"/>
                    </a:lnTo>
                    <a:lnTo>
                      <a:pt x="56" y="9"/>
                    </a:lnTo>
                    <a:lnTo>
                      <a:pt x="55" y="7"/>
                    </a:lnTo>
                    <a:lnTo>
                      <a:pt x="51" y="7"/>
                    </a:lnTo>
                    <a:lnTo>
                      <a:pt x="49" y="6"/>
                    </a:lnTo>
                    <a:lnTo>
                      <a:pt x="40" y="1"/>
                    </a:lnTo>
                    <a:lnTo>
                      <a:pt x="37" y="0"/>
                    </a:lnTo>
                    <a:lnTo>
                      <a:pt x="29" y="0"/>
                    </a:lnTo>
                    <a:lnTo>
                      <a:pt x="27" y="1"/>
                    </a:lnTo>
                    <a:lnTo>
                      <a:pt x="25" y="6"/>
                    </a:lnTo>
                    <a:lnTo>
                      <a:pt x="24" y="7"/>
                    </a:lnTo>
                    <a:lnTo>
                      <a:pt x="23" y="11"/>
                    </a:lnTo>
                    <a:lnTo>
                      <a:pt x="21" y="14"/>
                    </a:lnTo>
                    <a:lnTo>
                      <a:pt x="20" y="15"/>
                    </a:lnTo>
                    <a:lnTo>
                      <a:pt x="17" y="15"/>
                    </a:lnTo>
                    <a:lnTo>
                      <a:pt x="16" y="17"/>
                    </a:lnTo>
                    <a:lnTo>
                      <a:pt x="15" y="17"/>
                    </a:lnTo>
                    <a:lnTo>
                      <a:pt x="13" y="18"/>
                    </a:lnTo>
                    <a:lnTo>
                      <a:pt x="11" y="25"/>
                    </a:lnTo>
                    <a:lnTo>
                      <a:pt x="11" y="28"/>
                    </a:lnTo>
                    <a:lnTo>
                      <a:pt x="10" y="28"/>
                    </a:lnTo>
                    <a:lnTo>
                      <a:pt x="10" y="29"/>
                    </a:lnTo>
                    <a:lnTo>
                      <a:pt x="8" y="33"/>
                    </a:lnTo>
                    <a:lnTo>
                      <a:pt x="7" y="33"/>
                    </a:lnTo>
                    <a:lnTo>
                      <a:pt x="7" y="31"/>
                    </a:lnTo>
                    <a:lnTo>
                      <a:pt x="7" y="26"/>
                    </a:lnTo>
                    <a:lnTo>
                      <a:pt x="8" y="22"/>
                    </a:lnTo>
                    <a:lnTo>
                      <a:pt x="7" y="22"/>
                    </a:lnTo>
                    <a:lnTo>
                      <a:pt x="4" y="22"/>
                    </a:lnTo>
                    <a:lnTo>
                      <a:pt x="3" y="23"/>
                    </a:lnTo>
                    <a:lnTo>
                      <a:pt x="0" y="2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91" name="Freeform 470"/>
              <p:cNvSpPr>
                <a:spLocks/>
              </p:cNvSpPr>
              <p:nvPr/>
            </p:nvSpPr>
            <p:spPr bwMode="auto">
              <a:xfrm>
                <a:off x="3888895" y="2634344"/>
                <a:ext cx="48747" cy="29936"/>
              </a:xfrm>
              <a:custGeom>
                <a:avLst/>
                <a:gdLst/>
                <a:ahLst/>
                <a:cxnLst>
                  <a:cxn ang="0">
                    <a:pos x="8" y="6"/>
                  </a:cxn>
                  <a:cxn ang="0">
                    <a:pos x="8" y="7"/>
                  </a:cxn>
                  <a:cxn ang="0">
                    <a:pos x="7" y="9"/>
                  </a:cxn>
                  <a:cxn ang="0">
                    <a:pos x="4" y="11"/>
                  </a:cxn>
                  <a:cxn ang="0">
                    <a:pos x="4" y="12"/>
                  </a:cxn>
                  <a:cxn ang="0">
                    <a:pos x="0" y="14"/>
                  </a:cxn>
                  <a:cxn ang="0">
                    <a:pos x="5" y="15"/>
                  </a:cxn>
                  <a:cxn ang="0">
                    <a:pos x="7" y="20"/>
                  </a:cxn>
                  <a:cxn ang="0">
                    <a:pos x="9" y="20"/>
                  </a:cxn>
                  <a:cxn ang="0">
                    <a:pos x="13" y="18"/>
                  </a:cxn>
                  <a:cxn ang="0">
                    <a:pos x="15" y="17"/>
                  </a:cxn>
                  <a:cxn ang="0">
                    <a:pos x="23" y="15"/>
                  </a:cxn>
                  <a:cxn ang="0">
                    <a:pos x="27" y="17"/>
                  </a:cxn>
                  <a:cxn ang="0">
                    <a:pos x="28" y="18"/>
                  </a:cxn>
                  <a:cxn ang="0">
                    <a:pos x="28" y="22"/>
                  </a:cxn>
                  <a:cxn ang="0">
                    <a:pos x="28" y="23"/>
                  </a:cxn>
                  <a:cxn ang="0">
                    <a:pos x="29" y="23"/>
                  </a:cxn>
                  <a:cxn ang="0">
                    <a:pos x="32" y="22"/>
                  </a:cxn>
                  <a:cxn ang="0">
                    <a:pos x="33" y="18"/>
                  </a:cxn>
                  <a:cxn ang="0">
                    <a:pos x="37" y="18"/>
                  </a:cxn>
                  <a:cxn ang="0">
                    <a:pos x="39" y="17"/>
                  </a:cxn>
                  <a:cxn ang="0">
                    <a:pos x="37" y="15"/>
                  </a:cxn>
                  <a:cxn ang="0">
                    <a:pos x="36" y="14"/>
                  </a:cxn>
                  <a:cxn ang="0">
                    <a:pos x="39" y="15"/>
                  </a:cxn>
                  <a:cxn ang="0">
                    <a:pos x="39" y="14"/>
                  </a:cxn>
                  <a:cxn ang="0">
                    <a:pos x="37" y="12"/>
                  </a:cxn>
                  <a:cxn ang="0">
                    <a:pos x="36" y="11"/>
                  </a:cxn>
                  <a:cxn ang="0">
                    <a:pos x="32" y="12"/>
                  </a:cxn>
                  <a:cxn ang="0">
                    <a:pos x="33" y="9"/>
                  </a:cxn>
                  <a:cxn ang="0">
                    <a:pos x="33" y="6"/>
                  </a:cxn>
                  <a:cxn ang="0">
                    <a:pos x="31" y="4"/>
                  </a:cxn>
                  <a:cxn ang="0">
                    <a:pos x="29" y="1"/>
                  </a:cxn>
                  <a:cxn ang="0">
                    <a:pos x="25" y="1"/>
                  </a:cxn>
                  <a:cxn ang="0">
                    <a:pos x="19" y="3"/>
                  </a:cxn>
                  <a:cxn ang="0">
                    <a:pos x="16" y="3"/>
                  </a:cxn>
                  <a:cxn ang="0">
                    <a:pos x="15" y="4"/>
                  </a:cxn>
                  <a:cxn ang="0">
                    <a:pos x="13" y="3"/>
                  </a:cxn>
                  <a:cxn ang="0">
                    <a:pos x="16" y="1"/>
                  </a:cxn>
                  <a:cxn ang="0">
                    <a:pos x="16" y="0"/>
                  </a:cxn>
                  <a:cxn ang="0">
                    <a:pos x="13" y="0"/>
                  </a:cxn>
                  <a:cxn ang="0">
                    <a:pos x="11" y="0"/>
                  </a:cxn>
                  <a:cxn ang="0">
                    <a:pos x="9" y="1"/>
                  </a:cxn>
                  <a:cxn ang="0">
                    <a:pos x="9" y="3"/>
                  </a:cxn>
                  <a:cxn ang="0">
                    <a:pos x="9" y="4"/>
                  </a:cxn>
                  <a:cxn ang="0">
                    <a:pos x="9" y="6"/>
                  </a:cxn>
                  <a:cxn ang="0">
                    <a:pos x="8" y="6"/>
                  </a:cxn>
                </a:cxnLst>
                <a:rect l="0" t="0" r="r" b="b"/>
                <a:pathLst>
                  <a:path w="39" h="23">
                    <a:moveTo>
                      <a:pt x="8" y="6"/>
                    </a:moveTo>
                    <a:lnTo>
                      <a:pt x="8" y="7"/>
                    </a:lnTo>
                    <a:lnTo>
                      <a:pt x="7" y="9"/>
                    </a:lnTo>
                    <a:lnTo>
                      <a:pt x="4" y="11"/>
                    </a:lnTo>
                    <a:lnTo>
                      <a:pt x="4" y="12"/>
                    </a:lnTo>
                    <a:lnTo>
                      <a:pt x="0" y="14"/>
                    </a:lnTo>
                    <a:lnTo>
                      <a:pt x="5" y="15"/>
                    </a:lnTo>
                    <a:lnTo>
                      <a:pt x="7" y="20"/>
                    </a:lnTo>
                    <a:lnTo>
                      <a:pt x="9" y="20"/>
                    </a:lnTo>
                    <a:lnTo>
                      <a:pt x="13" y="18"/>
                    </a:lnTo>
                    <a:lnTo>
                      <a:pt x="15" y="17"/>
                    </a:lnTo>
                    <a:lnTo>
                      <a:pt x="23" y="15"/>
                    </a:lnTo>
                    <a:lnTo>
                      <a:pt x="27" y="17"/>
                    </a:lnTo>
                    <a:lnTo>
                      <a:pt x="28" y="18"/>
                    </a:lnTo>
                    <a:lnTo>
                      <a:pt x="28" y="22"/>
                    </a:lnTo>
                    <a:lnTo>
                      <a:pt x="28" y="23"/>
                    </a:lnTo>
                    <a:lnTo>
                      <a:pt x="29" y="23"/>
                    </a:lnTo>
                    <a:lnTo>
                      <a:pt x="32" y="22"/>
                    </a:lnTo>
                    <a:lnTo>
                      <a:pt x="33" y="18"/>
                    </a:lnTo>
                    <a:lnTo>
                      <a:pt x="37" y="18"/>
                    </a:lnTo>
                    <a:lnTo>
                      <a:pt x="39" y="17"/>
                    </a:lnTo>
                    <a:lnTo>
                      <a:pt x="37" y="15"/>
                    </a:lnTo>
                    <a:lnTo>
                      <a:pt x="36" y="14"/>
                    </a:lnTo>
                    <a:lnTo>
                      <a:pt x="39" y="15"/>
                    </a:lnTo>
                    <a:lnTo>
                      <a:pt x="39" y="14"/>
                    </a:lnTo>
                    <a:lnTo>
                      <a:pt x="37" y="12"/>
                    </a:lnTo>
                    <a:lnTo>
                      <a:pt x="36" y="11"/>
                    </a:lnTo>
                    <a:lnTo>
                      <a:pt x="32" y="12"/>
                    </a:lnTo>
                    <a:lnTo>
                      <a:pt x="33" y="9"/>
                    </a:lnTo>
                    <a:lnTo>
                      <a:pt x="33" y="6"/>
                    </a:lnTo>
                    <a:lnTo>
                      <a:pt x="31" y="4"/>
                    </a:lnTo>
                    <a:lnTo>
                      <a:pt x="29" y="1"/>
                    </a:lnTo>
                    <a:lnTo>
                      <a:pt x="25" y="1"/>
                    </a:lnTo>
                    <a:lnTo>
                      <a:pt x="19" y="3"/>
                    </a:lnTo>
                    <a:lnTo>
                      <a:pt x="16" y="3"/>
                    </a:lnTo>
                    <a:lnTo>
                      <a:pt x="15" y="4"/>
                    </a:lnTo>
                    <a:lnTo>
                      <a:pt x="13" y="3"/>
                    </a:lnTo>
                    <a:lnTo>
                      <a:pt x="16" y="1"/>
                    </a:lnTo>
                    <a:lnTo>
                      <a:pt x="16" y="0"/>
                    </a:lnTo>
                    <a:lnTo>
                      <a:pt x="13" y="0"/>
                    </a:lnTo>
                    <a:lnTo>
                      <a:pt x="11" y="0"/>
                    </a:lnTo>
                    <a:lnTo>
                      <a:pt x="9" y="1"/>
                    </a:lnTo>
                    <a:lnTo>
                      <a:pt x="9" y="3"/>
                    </a:lnTo>
                    <a:lnTo>
                      <a:pt x="9" y="4"/>
                    </a:lnTo>
                    <a:lnTo>
                      <a:pt x="9" y="6"/>
                    </a:lnTo>
                    <a:lnTo>
                      <a:pt x="8" y="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92" name="Freeform 471"/>
              <p:cNvSpPr>
                <a:spLocks/>
              </p:cNvSpPr>
              <p:nvPr/>
            </p:nvSpPr>
            <p:spPr bwMode="auto">
              <a:xfrm>
                <a:off x="3888895" y="2634344"/>
                <a:ext cx="48747" cy="29936"/>
              </a:xfrm>
              <a:custGeom>
                <a:avLst/>
                <a:gdLst/>
                <a:ahLst/>
                <a:cxnLst>
                  <a:cxn ang="0">
                    <a:pos x="8" y="6"/>
                  </a:cxn>
                  <a:cxn ang="0">
                    <a:pos x="8" y="7"/>
                  </a:cxn>
                  <a:cxn ang="0">
                    <a:pos x="7" y="9"/>
                  </a:cxn>
                  <a:cxn ang="0">
                    <a:pos x="4" y="11"/>
                  </a:cxn>
                  <a:cxn ang="0">
                    <a:pos x="4" y="12"/>
                  </a:cxn>
                  <a:cxn ang="0">
                    <a:pos x="0" y="14"/>
                  </a:cxn>
                  <a:cxn ang="0">
                    <a:pos x="5" y="15"/>
                  </a:cxn>
                  <a:cxn ang="0">
                    <a:pos x="7" y="20"/>
                  </a:cxn>
                  <a:cxn ang="0">
                    <a:pos x="9" y="20"/>
                  </a:cxn>
                  <a:cxn ang="0">
                    <a:pos x="13" y="18"/>
                  </a:cxn>
                  <a:cxn ang="0">
                    <a:pos x="15" y="17"/>
                  </a:cxn>
                  <a:cxn ang="0">
                    <a:pos x="23" y="15"/>
                  </a:cxn>
                  <a:cxn ang="0">
                    <a:pos x="27" y="17"/>
                  </a:cxn>
                  <a:cxn ang="0">
                    <a:pos x="28" y="18"/>
                  </a:cxn>
                  <a:cxn ang="0">
                    <a:pos x="28" y="22"/>
                  </a:cxn>
                  <a:cxn ang="0">
                    <a:pos x="28" y="23"/>
                  </a:cxn>
                  <a:cxn ang="0">
                    <a:pos x="29" y="23"/>
                  </a:cxn>
                  <a:cxn ang="0">
                    <a:pos x="32" y="22"/>
                  </a:cxn>
                  <a:cxn ang="0">
                    <a:pos x="33" y="18"/>
                  </a:cxn>
                  <a:cxn ang="0">
                    <a:pos x="37" y="18"/>
                  </a:cxn>
                  <a:cxn ang="0">
                    <a:pos x="39" y="17"/>
                  </a:cxn>
                  <a:cxn ang="0">
                    <a:pos x="37" y="15"/>
                  </a:cxn>
                  <a:cxn ang="0">
                    <a:pos x="36" y="14"/>
                  </a:cxn>
                  <a:cxn ang="0">
                    <a:pos x="39" y="15"/>
                  </a:cxn>
                  <a:cxn ang="0">
                    <a:pos x="39" y="14"/>
                  </a:cxn>
                  <a:cxn ang="0">
                    <a:pos x="37" y="12"/>
                  </a:cxn>
                  <a:cxn ang="0">
                    <a:pos x="36" y="11"/>
                  </a:cxn>
                  <a:cxn ang="0">
                    <a:pos x="32" y="12"/>
                  </a:cxn>
                  <a:cxn ang="0">
                    <a:pos x="33" y="9"/>
                  </a:cxn>
                  <a:cxn ang="0">
                    <a:pos x="33" y="6"/>
                  </a:cxn>
                  <a:cxn ang="0">
                    <a:pos x="31" y="4"/>
                  </a:cxn>
                  <a:cxn ang="0">
                    <a:pos x="29" y="1"/>
                  </a:cxn>
                  <a:cxn ang="0">
                    <a:pos x="25" y="1"/>
                  </a:cxn>
                  <a:cxn ang="0">
                    <a:pos x="19" y="3"/>
                  </a:cxn>
                  <a:cxn ang="0">
                    <a:pos x="16" y="3"/>
                  </a:cxn>
                  <a:cxn ang="0">
                    <a:pos x="15" y="4"/>
                  </a:cxn>
                  <a:cxn ang="0">
                    <a:pos x="13" y="3"/>
                  </a:cxn>
                  <a:cxn ang="0">
                    <a:pos x="16" y="1"/>
                  </a:cxn>
                  <a:cxn ang="0">
                    <a:pos x="16" y="0"/>
                  </a:cxn>
                  <a:cxn ang="0">
                    <a:pos x="13" y="0"/>
                  </a:cxn>
                  <a:cxn ang="0">
                    <a:pos x="11" y="0"/>
                  </a:cxn>
                  <a:cxn ang="0">
                    <a:pos x="9" y="1"/>
                  </a:cxn>
                  <a:cxn ang="0">
                    <a:pos x="9" y="3"/>
                  </a:cxn>
                  <a:cxn ang="0">
                    <a:pos x="9" y="4"/>
                  </a:cxn>
                  <a:cxn ang="0">
                    <a:pos x="9" y="6"/>
                  </a:cxn>
                  <a:cxn ang="0">
                    <a:pos x="8" y="6"/>
                  </a:cxn>
                </a:cxnLst>
                <a:rect l="0" t="0" r="r" b="b"/>
                <a:pathLst>
                  <a:path w="39" h="23">
                    <a:moveTo>
                      <a:pt x="8" y="6"/>
                    </a:moveTo>
                    <a:lnTo>
                      <a:pt x="8" y="7"/>
                    </a:lnTo>
                    <a:lnTo>
                      <a:pt x="7" y="9"/>
                    </a:lnTo>
                    <a:lnTo>
                      <a:pt x="4" y="11"/>
                    </a:lnTo>
                    <a:lnTo>
                      <a:pt x="4" y="12"/>
                    </a:lnTo>
                    <a:lnTo>
                      <a:pt x="0" y="14"/>
                    </a:lnTo>
                    <a:lnTo>
                      <a:pt x="5" y="15"/>
                    </a:lnTo>
                    <a:lnTo>
                      <a:pt x="7" y="20"/>
                    </a:lnTo>
                    <a:lnTo>
                      <a:pt x="9" y="20"/>
                    </a:lnTo>
                    <a:lnTo>
                      <a:pt x="13" y="18"/>
                    </a:lnTo>
                    <a:lnTo>
                      <a:pt x="15" y="17"/>
                    </a:lnTo>
                    <a:lnTo>
                      <a:pt x="23" y="15"/>
                    </a:lnTo>
                    <a:lnTo>
                      <a:pt x="27" y="17"/>
                    </a:lnTo>
                    <a:lnTo>
                      <a:pt x="28" y="18"/>
                    </a:lnTo>
                    <a:lnTo>
                      <a:pt x="28" y="22"/>
                    </a:lnTo>
                    <a:lnTo>
                      <a:pt x="28" y="23"/>
                    </a:lnTo>
                    <a:lnTo>
                      <a:pt x="29" y="23"/>
                    </a:lnTo>
                    <a:lnTo>
                      <a:pt x="32" y="22"/>
                    </a:lnTo>
                    <a:lnTo>
                      <a:pt x="33" y="18"/>
                    </a:lnTo>
                    <a:lnTo>
                      <a:pt x="37" y="18"/>
                    </a:lnTo>
                    <a:lnTo>
                      <a:pt x="39" y="17"/>
                    </a:lnTo>
                    <a:lnTo>
                      <a:pt x="37" y="15"/>
                    </a:lnTo>
                    <a:lnTo>
                      <a:pt x="36" y="14"/>
                    </a:lnTo>
                    <a:lnTo>
                      <a:pt x="39" y="15"/>
                    </a:lnTo>
                    <a:lnTo>
                      <a:pt x="39" y="14"/>
                    </a:lnTo>
                    <a:lnTo>
                      <a:pt x="37" y="12"/>
                    </a:lnTo>
                    <a:lnTo>
                      <a:pt x="36" y="11"/>
                    </a:lnTo>
                    <a:lnTo>
                      <a:pt x="32" y="12"/>
                    </a:lnTo>
                    <a:lnTo>
                      <a:pt x="33" y="9"/>
                    </a:lnTo>
                    <a:lnTo>
                      <a:pt x="33" y="6"/>
                    </a:lnTo>
                    <a:lnTo>
                      <a:pt x="31" y="4"/>
                    </a:lnTo>
                    <a:lnTo>
                      <a:pt x="29" y="1"/>
                    </a:lnTo>
                    <a:lnTo>
                      <a:pt x="25" y="1"/>
                    </a:lnTo>
                    <a:lnTo>
                      <a:pt x="19" y="3"/>
                    </a:lnTo>
                    <a:lnTo>
                      <a:pt x="16" y="3"/>
                    </a:lnTo>
                    <a:lnTo>
                      <a:pt x="15" y="4"/>
                    </a:lnTo>
                    <a:lnTo>
                      <a:pt x="13" y="3"/>
                    </a:lnTo>
                    <a:lnTo>
                      <a:pt x="16" y="1"/>
                    </a:lnTo>
                    <a:lnTo>
                      <a:pt x="16" y="0"/>
                    </a:lnTo>
                    <a:lnTo>
                      <a:pt x="13" y="0"/>
                    </a:lnTo>
                    <a:lnTo>
                      <a:pt x="11" y="0"/>
                    </a:lnTo>
                    <a:lnTo>
                      <a:pt x="9" y="1"/>
                    </a:lnTo>
                    <a:lnTo>
                      <a:pt x="9" y="3"/>
                    </a:lnTo>
                    <a:lnTo>
                      <a:pt x="9" y="4"/>
                    </a:lnTo>
                    <a:lnTo>
                      <a:pt x="9" y="6"/>
                    </a:lnTo>
                    <a:lnTo>
                      <a:pt x="8" y="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93" name="Freeform 472"/>
              <p:cNvSpPr>
                <a:spLocks/>
              </p:cNvSpPr>
              <p:nvPr/>
            </p:nvSpPr>
            <p:spPr bwMode="auto">
              <a:xfrm>
                <a:off x="4132632" y="2280558"/>
                <a:ext cx="495172" cy="292553"/>
              </a:xfrm>
              <a:custGeom>
                <a:avLst/>
                <a:gdLst/>
                <a:ahLst/>
                <a:cxnLst>
                  <a:cxn ang="0">
                    <a:pos x="375" y="24"/>
                  </a:cxn>
                  <a:cxn ang="0">
                    <a:pos x="377" y="18"/>
                  </a:cxn>
                  <a:cxn ang="0">
                    <a:pos x="373" y="8"/>
                  </a:cxn>
                  <a:cxn ang="0">
                    <a:pos x="351" y="13"/>
                  </a:cxn>
                  <a:cxn ang="0">
                    <a:pos x="354" y="2"/>
                  </a:cxn>
                  <a:cxn ang="0">
                    <a:pos x="331" y="10"/>
                  </a:cxn>
                  <a:cxn ang="0">
                    <a:pos x="313" y="11"/>
                  </a:cxn>
                  <a:cxn ang="0">
                    <a:pos x="306" y="10"/>
                  </a:cxn>
                  <a:cxn ang="0">
                    <a:pos x="292" y="5"/>
                  </a:cxn>
                  <a:cxn ang="0">
                    <a:pos x="273" y="21"/>
                  </a:cxn>
                  <a:cxn ang="0">
                    <a:pos x="256" y="16"/>
                  </a:cxn>
                  <a:cxn ang="0">
                    <a:pos x="257" y="26"/>
                  </a:cxn>
                  <a:cxn ang="0">
                    <a:pos x="237" y="22"/>
                  </a:cxn>
                  <a:cxn ang="0">
                    <a:pos x="226" y="22"/>
                  </a:cxn>
                  <a:cxn ang="0">
                    <a:pos x="216" y="33"/>
                  </a:cxn>
                  <a:cxn ang="0">
                    <a:pos x="201" y="30"/>
                  </a:cxn>
                  <a:cxn ang="0">
                    <a:pos x="192" y="41"/>
                  </a:cxn>
                  <a:cxn ang="0">
                    <a:pos x="177" y="48"/>
                  </a:cxn>
                  <a:cxn ang="0">
                    <a:pos x="175" y="48"/>
                  </a:cxn>
                  <a:cxn ang="0">
                    <a:pos x="161" y="54"/>
                  </a:cxn>
                  <a:cxn ang="0">
                    <a:pos x="156" y="63"/>
                  </a:cxn>
                  <a:cxn ang="0">
                    <a:pos x="143" y="70"/>
                  </a:cxn>
                  <a:cxn ang="0">
                    <a:pos x="124" y="81"/>
                  </a:cxn>
                  <a:cxn ang="0">
                    <a:pos x="117" y="90"/>
                  </a:cxn>
                  <a:cxn ang="0">
                    <a:pos x="113" y="96"/>
                  </a:cxn>
                  <a:cxn ang="0">
                    <a:pos x="111" y="103"/>
                  </a:cxn>
                  <a:cxn ang="0">
                    <a:pos x="96" y="112"/>
                  </a:cxn>
                  <a:cxn ang="0">
                    <a:pos x="82" y="120"/>
                  </a:cxn>
                  <a:cxn ang="0">
                    <a:pos x="95" y="129"/>
                  </a:cxn>
                  <a:cxn ang="0">
                    <a:pos x="78" y="137"/>
                  </a:cxn>
                  <a:cxn ang="0">
                    <a:pos x="63" y="136"/>
                  </a:cxn>
                  <a:cxn ang="0">
                    <a:pos x="39" y="142"/>
                  </a:cxn>
                  <a:cxn ang="0">
                    <a:pos x="38" y="151"/>
                  </a:cxn>
                  <a:cxn ang="0">
                    <a:pos x="23" y="154"/>
                  </a:cxn>
                  <a:cxn ang="0">
                    <a:pos x="12" y="159"/>
                  </a:cxn>
                  <a:cxn ang="0">
                    <a:pos x="20" y="164"/>
                  </a:cxn>
                  <a:cxn ang="0">
                    <a:pos x="4" y="170"/>
                  </a:cxn>
                  <a:cxn ang="0">
                    <a:pos x="23" y="173"/>
                  </a:cxn>
                  <a:cxn ang="0">
                    <a:pos x="35" y="176"/>
                  </a:cxn>
                  <a:cxn ang="0">
                    <a:pos x="19" y="178"/>
                  </a:cxn>
                  <a:cxn ang="0">
                    <a:pos x="0" y="184"/>
                  </a:cxn>
                  <a:cxn ang="0">
                    <a:pos x="8" y="192"/>
                  </a:cxn>
                  <a:cxn ang="0">
                    <a:pos x="24" y="187"/>
                  </a:cxn>
                  <a:cxn ang="0">
                    <a:pos x="11" y="200"/>
                  </a:cxn>
                  <a:cxn ang="0">
                    <a:pos x="6" y="209"/>
                  </a:cxn>
                  <a:cxn ang="0">
                    <a:pos x="16" y="212"/>
                  </a:cxn>
                  <a:cxn ang="0">
                    <a:pos x="24" y="228"/>
                  </a:cxn>
                  <a:cxn ang="0">
                    <a:pos x="47" y="230"/>
                  </a:cxn>
                  <a:cxn ang="0">
                    <a:pos x="82" y="211"/>
                  </a:cxn>
                  <a:cxn ang="0">
                    <a:pos x="82" y="200"/>
                  </a:cxn>
                  <a:cxn ang="0">
                    <a:pos x="93" y="214"/>
                  </a:cxn>
                  <a:cxn ang="0">
                    <a:pos x="111" y="192"/>
                  </a:cxn>
                  <a:cxn ang="0">
                    <a:pos x="107" y="154"/>
                  </a:cxn>
                  <a:cxn ang="0">
                    <a:pos x="120" y="126"/>
                  </a:cxn>
                  <a:cxn ang="0">
                    <a:pos x="144" y="95"/>
                  </a:cxn>
                  <a:cxn ang="0">
                    <a:pos x="172" y="71"/>
                  </a:cxn>
                  <a:cxn ang="0">
                    <a:pos x="195" y="55"/>
                  </a:cxn>
                  <a:cxn ang="0">
                    <a:pos x="225" y="44"/>
                  </a:cxn>
                  <a:cxn ang="0">
                    <a:pos x="242" y="35"/>
                  </a:cxn>
                  <a:cxn ang="0">
                    <a:pos x="286" y="40"/>
                  </a:cxn>
                  <a:cxn ang="0">
                    <a:pos x="317" y="24"/>
                  </a:cxn>
                  <a:cxn ang="0">
                    <a:pos x="361" y="33"/>
                  </a:cxn>
                  <a:cxn ang="0">
                    <a:pos x="390" y="24"/>
                  </a:cxn>
                </a:cxnLst>
                <a:rect l="0" t="0" r="r" b="b"/>
                <a:pathLst>
                  <a:path w="393" h="233">
                    <a:moveTo>
                      <a:pt x="390" y="24"/>
                    </a:moveTo>
                    <a:lnTo>
                      <a:pt x="385" y="24"/>
                    </a:lnTo>
                    <a:lnTo>
                      <a:pt x="383" y="26"/>
                    </a:lnTo>
                    <a:lnTo>
                      <a:pt x="382" y="26"/>
                    </a:lnTo>
                    <a:lnTo>
                      <a:pt x="379" y="26"/>
                    </a:lnTo>
                    <a:lnTo>
                      <a:pt x="378" y="24"/>
                    </a:lnTo>
                    <a:lnTo>
                      <a:pt x="378" y="26"/>
                    </a:lnTo>
                    <a:lnTo>
                      <a:pt x="377" y="26"/>
                    </a:lnTo>
                    <a:lnTo>
                      <a:pt x="373" y="26"/>
                    </a:lnTo>
                    <a:lnTo>
                      <a:pt x="370" y="26"/>
                    </a:lnTo>
                    <a:lnTo>
                      <a:pt x="371" y="24"/>
                    </a:lnTo>
                    <a:lnTo>
                      <a:pt x="373" y="24"/>
                    </a:lnTo>
                    <a:lnTo>
                      <a:pt x="375" y="24"/>
                    </a:lnTo>
                    <a:lnTo>
                      <a:pt x="377" y="22"/>
                    </a:lnTo>
                    <a:lnTo>
                      <a:pt x="375" y="22"/>
                    </a:lnTo>
                    <a:lnTo>
                      <a:pt x="374" y="21"/>
                    </a:lnTo>
                    <a:lnTo>
                      <a:pt x="369" y="22"/>
                    </a:lnTo>
                    <a:lnTo>
                      <a:pt x="370" y="21"/>
                    </a:lnTo>
                    <a:lnTo>
                      <a:pt x="367" y="21"/>
                    </a:lnTo>
                    <a:lnTo>
                      <a:pt x="365" y="19"/>
                    </a:lnTo>
                    <a:lnTo>
                      <a:pt x="362" y="18"/>
                    </a:lnTo>
                    <a:lnTo>
                      <a:pt x="358" y="18"/>
                    </a:lnTo>
                    <a:lnTo>
                      <a:pt x="357" y="18"/>
                    </a:lnTo>
                    <a:lnTo>
                      <a:pt x="357" y="16"/>
                    </a:lnTo>
                    <a:lnTo>
                      <a:pt x="363" y="18"/>
                    </a:lnTo>
                    <a:lnTo>
                      <a:pt x="377" y="18"/>
                    </a:lnTo>
                    <a:lnTo>
                      <a:pt x="387" y="15"/>
                    </a:lnTo>
                    <a:lnTo>
                      <a:pt x="390" y="15"/>
                    </a:lnTo>
                    <a:lnTo>
                      <a:pt x="393" y="15"/>
                    </a:lnTo>
                    <a:lnTo>
                      <a:pt x="391" y="13"/>
                    </a:lnTo>
                    <a:lnTo>
                      <a:pt x="389" y="11"/>
                    </a:lnTo>
                    <a:lnTo>
                      <a:pt x="386" y="10"/>
                    </a:lnTo>
                    <a:lnTo>
                      <a:pt x="382" y="10"/>
                    </a:lnTo>
                    <a:lnTo>
                      <a:pt x="379" y="10"/>
                    </a:lnTo>
                    <a:lnTo>
                      <a:pt x="382" y="10"/>
                    </a:lnTo>
                    <a:lnTo>
                      <a:pt x="378" y="8"/>
                    </a:lnTo>
                    <a:lnTo>
                      <a:pt x="377" y="7"/>
                    </a:lnTo>
                    <a:lnTo>
                      <a:pt x="374" y="8"/>
                    </a:lnTo>
                    <a:lnTo>
                      <a:pt x="373" y="8"/>
                    </a:lnTo>
                    <a:lnTo>
                      <a:pt x="371" y="7"/>
                    </a:lnTo>
                    <a:lnTo>
                      <a:pt x="366" y="8"/>
                    </a:lnTo>
                    <a:lnTo>
                      <a:pt x="366" y="7"/>
                    </a:lnTo>
                    <a:lnTo>
                      <a:pt x="366" y="5"/>
                    </a:lnTo>
                    <a:lnTo>
                      <a:pt x="365" y="5"/>
                    </a:lnTo>
                    <a:lnTo>
                      <a:pt x="362" y="5"/>
                    </a:lnTo>
                    <a:lnTo>
                      <a:pt x="359" y="5"/>
                    </a:lnTo>
                    <a:lnTo>
                      <a:pt x="358" y="5"/>
                    </a:lnTo>
                    <a:lnTo>
                      <a:pt x="355" y="7"/>
                    </a:lnTo>
                    <a:lnTo>
                      <a:pt x="355" y="8"/>
                    </a:lnTo>
                    <a:lnTo>
                      <a:pt x="354" y="10"/>
                    </a:lnTo>
                    <a:lnTo>
                      <a:pt x="355" y="11"/>
                    </a:lnTo>
                    <a:lnTo>
                      <a:pt x="351" y="13"/>
                    </a:lnTo>
                    <a:lnTo>
                      <a:pt x="349" y="11"/>
                    </a:lnTo>
                    <a:lnTo>
                      <a:pt x="346" y="11"/>
                    </a:lnTo>
                    <a:lnTo>
                      <a:pt x="349" y="10"/>
                    </a:lnTo>
                    <a:lnTo>
                      <a:pt x="351" y="8"/>
                    </a:lnTo>
                    <a:lnTo>
                      <a:pt x="350" y="8"/>
                    </a:lnTo>
                    <a:lnTo>
                      <a:pt x="346" y="8"/>
                    </a:lnTo>
                    <a:lnTo>
                      <a:pt x="343" y="8"/>
                    </a:lnTo>
                    <a:lnTo>
                      <a:pt x="347" y="8"/>
                    </a:lnTo>
                    <a:lnTo>
                      <a:pt x="345" y="7"/>
                    </a:lnTo>
                    <a:lnTo>
                      <a:pt x="346" y="5"/>
                    </a:lnTo>
                    <a:lnTo>
                      <a:pt x="351" y="5"/>
                    </a:lnTo>
                    <a:lnTo>
                      <a:pt x="353" y="4"/>
                    </a:lnTo>
                    <a:lnTo>
                      <a:pt x="354" y="2"/>
                    </a:lnTo>
                    <a:lnTo>
                      <a:pt x="350" y="2"/>
                    </a:lnTo>
                    <a:lnTo>
                      <a:pt x="349" y="0"/>
                    </a:lnTo>
                    <a:lnTo>
                      <a:pt x="347" y="0"/>
                    </a:lnTo>
                    <a:lnTo>
                      <a:pt x="343" y="2"/>
                    </a:lnTo>
                    <a:lnTo>
                      <a:pt x="341" y="0"/>
                    </a:lnTo>
                    <a:lnTo>
                      <a:pt x="339" y="2"/>
                    </a:lnTo>
                    <a:lnTo>
                      <a:pt x="338" y="5"/>
                    </a:lnTo>
                    <a:lnTo>
                      <a:pt x="337" y="5"/>
                    </a:lnTo>
                    <a:lnTo>
                      <a:pt x="335" y="7"/>
                    </a:lnTo>
                    <a:lnTo>
                      <a:pt x="334" y="8"/>
                    </a:lnTo>
                    <a:lnTo>
                      <a:pt x="335" y="8"/>
                    </a:lnTo>
                    <a:lnTo>
                      <a:pt x="333" y="8"/>
                    </a:lnTo>
                    <a:lnTo>
                      <a:pt x="331" y="10"/>
                    </a:lnTo>
                    <a:lnTo>
                      <a:pt x="333" y="11"/>
                    </a:lnTo>
                    <a:lnTo>
                      <a:pt x="329" y="11"/>
                    </a:lnTo>
                    <a:lnTo>
                      <a:pt x="325" y="13"/>
                    </a:lnTo>
                    <a:lnTo>
                      <a:pt x="325" y="11"/>
                    </a:lnTo>
                    <a:lnTo>
                      <a:pt x="326" y="10"/>
                    </a:lnTo>
                    <a:lnTo>
                      <a:pt x="323" y="8"/>
                    </a:lnTo>
                    <a:lnTo>
                      <a:pt x="326" y="7"/>
                    </a:lnTo>
                    <a:lnTo>
                      <a:pt x="326" y="5"/>
                    </a:lnTo>
                    <a:lnTo>
                      <a:pt x="326" y="4"/>
                    </a:lnTo>
                    <a:lnTo>
                      <a:pt x="325" y="4"/>
                    </a:lnTo>
                    <a:lnTo>
                      <a:pt x="323" y="4"/>
                    </a:lnTo>
                    <a:lnTo>
                      <a:pt x="314" y="10"/>
                    </a:lnTo>
                    <a:lnTo>
                      <a:pt x="313" y="11"/>
                    </a:lnTo>
                    <a:lnTo>
                      <a:pt x="310" y="13"/>
                    </a:lnTo>
                    <a:lnTo>
                      <a:pt x="308" y="13"/>
                    </a:lnTo>
                    <a:lnTo>
                      <a:pt x="306" y="16"/>
                    </a:lnTo>
                    <a:lnTo>
                      <a:pt x="309" y="15"/>
                    </a:lnTo>
                    <a:lnTo>
                      <a:pt x="302" y="19"/>
                    </a:lnTo>
                    <a:lnTo>
                      <a:pt x="301" y="19"/>
                    </a:lnTo>
                    <a:lnTo>
                      <a:pt x="301" y="18"/>
                    </a:lnTo>
                    <a:lnTo>
                      <a:pt x="301" y="16"/>
                    </a:lnTo>
                    <a:lnTo>
                      <a:pt x="302" y="16"/>
                    </a:lnTo>
                    <a:lnTo>
                      <a:pt x="304" y="15"/>
                    </a:lnTo>
                    <a:lnTo>
                      <a:pt x="304" y="13"/>
                    </a:lnTo>
                    <a:lnTo>
                      <a:pt x="304" y="11"/>
                    </a:lnTo>
                    <a:lnTo>
                      <a:pt x="306" y="10"/>
                    </a:lnTo>
                    <a:lnTo>
                      <a:pt x="312" y="7"/>
                    </a:lnTo>
                    <a:lnTo>
                      <a:pt x="314" y="5"/>
                    </a:lnTo>
                    <a:lnTo>
                      <a:pt x="312" y="5"/>
                    </a:lnTo>
                    <a:lnTo>
                      <a:pt x="308" y="5"/>
                    </a:lnTo>
                    <a:lnTo>
                      <a:pt x="305" y="5"/>
                    </a:lnTo>
                    <a:lnTo>
                      <a:pt x="304" y="5"/>
                    </a:lnTo>
                    <a:lnTo>
                      <a:pt x="302" y="4"/>
                    </a:lnTo>
                    <a:lnTo>
                      <a:pt x="301" y="4"/>
                    </a:lnTo>
                    <a:lnTo>
                      <a:pt x="301" y="2"/>
                    </a:lnTo>
                    <a:lnTo>
                      <a:pt x="298" y="4"/>
                    </a:lnTo>
                    <a:lnTo>
                      <a:pt x="296" y="4"/>
                    </a:lnTo>
                    <a:lnTo>
                      <a:pt x="296" y="7"/>
                    </a:lnTo>
                    <a:lnTo>
                      <a:pt x="292" y="5"/>
                    </a:lnTo>
                    <a:lnTo>
                      <a:pt x="293" y="7"/>
                    </a:lnTo>
                    <a:lnTo>
                      <a:pt x="296" y="8"/>
                    </a:lnTo>
                    <a:lnTo>
                      <a:pt x="292" y="8"/>
                    </a:lnTo>
                    <a:lnTo>
                      <a:pt x="290" y="10"/>
                    </a:lnTo>
                    <a:lnTo>
                      <a:pt x="290" y="11"/>
                    </a:lnTo>
                    <a:lnTo>
                      <a:pt x="284" y="11"/>
                    </a:lnTo>
                    <a:lnTo>
                      <a:pt x="281" y="13"/>
                    </a:lnTo>
                    <a:lnTo>
                      <a:pt x="280" y="15"/>
                    </a:lnTo>
                    <a:lnTo>
                      <a:pt x="276" y="16"/>
                    </a:lnTo>
                    <a:lnTo>
                      <a:pt x="276" y="18"/>
                    </a:lnTo>
                    <a:lnTo>
                      <a:pt x="276" y="19"/>
                    </a:lnTo>
                    <a:lnTo>
                      <a:pt x="276" y="21"/>
                    </a:lnTo>
                    <a:lnTo>
                      <a:pt x="273" y="21"/>
                    </a:lnTo>
                    <a:lnTo>
                      <a:pt x="272" y="19"/>
                    </a:lnTo>
                    <a:lnTo>
                      <a:pt x="273" y="18"/>
                    </a:lnTo>
                    <a:lnTo>
                      <a:pt x="269" y="18"/>
                    </a:lnTo>
                    <a:lnTo>
                      <a:pt x="272" y="16"/>
                    </a:lnTo>
                    <a:lnTo>
                      <a:pt x="270" y="16"/>
                    </a:lnTo>
                    <a:lnTo>
                      <a:pt x="262" y="16"/>
                    </a:lnTo>
                    <a:lnTo>
                      <a:pt x="264" y="18"/>
                    </a:lnTo>
                    <a:lnTo>
                      <a:pt x="262" y="18"/>
                    </a:lnTo>
                    <a:lnTo>
                      <a:pt x="260" y="18"/>
                    </a:lnTo>
                    <a:lnTo>
                      <a:pt x="260" y="16"/>
                    </a:lnTo>
                    <a:lnTo>
                      <a:pt x="258" y="16"/>
                    </a:lnTo>
                    <a:lnTo>
                      <a:pt x="257" y="15"/>
                    </a:lnTo>
                    <a:lnTo>
                      <a:pt x="256" y="16"/>
                    </a:lnTo>
                    <a:lnTo>
                      <a:pt x="254" y="15"/>
                    </a:lnTo>
                    <a:lnTo>
                      <a:pt x="253" y="16"/>
                    </a:lnTo>
                    <a:lnTo>
                      <a:pt x="253" y="18"/>
                    </a:lnTo>
                    <a:lnTo>
                      <a:pt x="252" y="16"/>
                    </a:lnTo>
                    <a:lnTo>
                      <a:pt x="250" y="15"/>
                    </a:lnTo>
                    <a:lnTo>
                      <a:pt x="249" y="15"/>
                    </a:lnTo>
                    <a:lnTo>
                      <a:pt x="249" y="18"/>
                    </a:lnTo>
                    <a:lnTo>
                      <a:pt x="254" y="19"/>
                    </a:lnTo>
                    <a:lnTo>
                      <a:pt x="256" y="19"/>
                    </a:lnTo>
                    <a:lnTo>
                      <a:pt x="256" y="21"/>
                    </a:lnTo>
                    <a:lnTo>
                      <a:pt x="256" y="22"/>
                    </a:lnTo>
                    <a:lnTo>
                      <a:pt x="257" y="24"/>
                    </a:lnTo>
                    <a:lnTo>
                      <a:pt x="257" y="26"/>
                    </a:lnTo>
                    <a:lnTo>
                      <a:pt x="254" y="24"/>
                    </a:lnTo>
                    <a:lnTo>
                      <a:pt x="249" y="21"/>
                    </a:lnTo>
                    <a:lnTo>
                      <a:pt x="245" y="19"/>
                    </a:lnTo>
                    <a:lnTo>
                      <a:pt x="246" y="22"/>
                    </a:lnTo>
                    <a:lnTo>
                      <a:pt x="245" y="22"/>
                    </a:lnTo>
                    <a:lnTo>
                      <a:pt x="244" y="22"/>
                    </a:lnTo>
                    <a:lnTo>
                      <a:pt x="242" y="22"/>
                    </a:lnTo>
                    <a:lnTo>
                      <a:pt x="241" y="24"/>
                    </a:lnTo>
                    <a:lnTo>
                      <a:pt x="241" y="22"/>
                    </a:lnTo>
                    <a:lnTo>
                      <a:pt x="240" y="22"/>
                    </a:lnTo>
                    <a:lnTo>
                      <a:pt x="241" y="21"/>
                    </a:lnTo>
                    <a:lnTo>
                      <a:pt x="240" y="22"/>
                    </a:lnTo>
                    <a:lnTo>
                      <a:pt x="237" y="22"/>
                    </a:lnTo>
                    <a:lnTo>
                      <a:pt x="236" y="24"/>
                    </a:lnTo>
                    <a:lnTo>
                      <a:pt x="234" y="24"/>
                    </a:lnTo>
                    <a:lnTo>
                      <a:pt x="236" y="26"/>
                    </a:lnTo>
                    <a:lnTo>
                      <a:pt x="236" y="27"/>
                    </a:lnTo>
                    <a:lnTo>
                      <a:pt x="232" y="29"/>
                    </a:lnTo>
                    <a:lnTo>
                      <a:pt x="229" y="30"/>
                    </a:lnTo>
                    <a:lnTo>
                      <a:pt x="228" y="32"/>
                    </a:lnTo>
                    <a:lnTo>
                      <a:pt x="230" y="29"/>
                    </a:lnTo>
                    <a:lnTo>
                      <a:pt x="230" y="26"/>
                    </a:lnTo>
                    <a:lnTo>
                      <a:pt x="232" y="24"/>
                    </a:lnTo>
                    <a:lnTo>
                      <a:pt x="230" y="21"/>
                    </a:lnTo>
                    <a:lnTo>
                      <a:pt x="228" y="22"/>
                    </a:lnTo>
                    <a:lnTo>
                      <a:pt x="226" y="22"/>
                    </a:lnTo>
                    <a:lnTo>
                      <a:pt x="224" y="26"/>
                    </a:lnTo>
                    <a:lnTo>
                      <a:pt x="222" y="27"/>
                    </a:lnTo>
                    <a:lnTo>
                      <a:pt x="221" y="30"/>
                    </a:lnTo>
                    <a:lnTo>
                      <a:pt x="221" y="24"/>
                    </a:lnTo>
                    <a:lnTo>
                      <a:pt x="214" y="24"/>
                    </a:lnTo>
                    <a:lnTo>
                      <a:pt x="212" y="26"/>
                    </a:lnTo>
                    <a:lnTo>
                      <a:pt x="212" y="27"/>
                    </a:lnTo>
                    <a:lnTo>
                      <a:pt x="212" y="29"/>
                    </a:lnTo>
                    <a:lnTo>
                      <a:pt x="214" y="30"/>
                    </a:lnTo>
                    <a:lnTo>
                      <a:pt x="217" y="32"/>
                    </a:lnTo>
                    <a:lnTo>
                      <a:pt x="218" y="32"/>
                    </a:lnTo>
                    <a:lnTo>
                      <a:pt x="218" y="33"/>
                    </a:lnTo>
                    <a:lnTo>
                      <a:pt x="216" y="33"/>
                    </a:lnTo>
                    <a:lnTo>
                      <a:pt x="214" y="32"/>
                    </a:lnTo>
                    <a:lnTo>
                      <a:pt x="212" y="30"/>
                    </a:lnTo>
                    <a:lnTo>
                      <a:pt x="209" y="29"/>
                    </a:lnTo>
                    <a:lnTo>
                      <a:pt x="206" y="29"/>
                    </a:lnTo>
                    <a:lnTo>
                      <a:pt x="204" y="29"/>
                    </a:lnTo>
                    <a:lnTo>
                      <a:pt x="205" y="30"/>
                    </a:lnTo>
                    <a:lnTo>
                      <a:pt x="209" y="32"/>
                    </a:lnTo>
                    <a:lnTo>
                      <a:pt x="206" y="33"/>
                    </a:lnTo>
                    <a:lnTo>
                      <a:pt x="204" y="32"/>
                    </a:lnTo>
                    <a:lnTo>
                      <a:pt x="203" y="33"/>
                    </a:lnTo>
                    <a:lnTo>
                      <a:pt x="203" y="32"/>
                    </a:lnTo>
                    <a:lnTo>
                      <a:pt x="200" y="32"/>
                    </a:lnTo>
                    <a:lnTo>
                      <a:pt x="201" y="30"/>
                    </a:lnTo>
                    <a:lnTo>
                      <a:pt x="200" y="29"/>
                    </a:lnTo>
                    <a:lnTo>
                      <a:pt x="199" y="30"/>
                    </a:lnTo>
                    <a:lnTo>
                      <a:pt x="197" y="32"/>
                    </a:lnTo>
                    <a:lnTo>
                      <a:pt x="197" y="33"/>
                    </a:lnTo>
                    <a:lnTo>
                      <a:pt x="199" y="35"/>
                    </a:lnTo>
                    <a:lnTo>
                      <a:pt x="192" y="37"/>
                    </a:lnTo>
                    <a:lnTo>
                      <a:pt x="191" y="37"/>
                    </a:lnTo>
                    <a:lnTo>
                      <a:pt x="189" y="38"/>
                    </a:lnTo>
                    <a:lnTo>
                      <a:pt x="189" y="40"/>
                    </a:lnTo>
                    <a:lnTo>
                      <a:pt x="192" y="40"/>
                    </a:lnTo>
                    <a:lnTo>
                      <a:pt x="193" y="40"/>
                    </a:lnTo>
                    <a:lnTo>
                      <a:pt x="191" y="40"/>
                    </a:lnTo>
                    <a:lnTo>
                      <a:pt x="192" y="41"/>
                    </a:lnTo>
                    <a:lnTo>
                      <a:pt x="192" y="43"/>
                    </a:lnTo>
                    <a:lnTo>
                      <a:pt x="188" y="41"/>
                    </a:lnTo>
                    <a:lnTo>
                      <a:pt x="187" y="41"/>
                    </a:lnTo>
                    <a:lnTo>
                      <a:pt x="189" y="43"/>
                    </a:lnTo>
                    <a:lnTo>
                      <a:pt x="188" y="43"/>
                    </a:lnTo>
                    <a:lnTo>
                      <a:pt x="184" y="43"/>
                    </a:lnTo>
                    <a:lnTo>
                      <a:pt x="184" y="44"/>
                    </a:lnTo>
                    <a:lnTo>
                      <a:pt x="181" y="43"/>
                    </a:lnTo>
                    <a:lnTo>
                      <a:pt x="177" y="44"/>
                    </a:lnTo>
                    <a:lnTo>
                      <a:pt x="176" y="44"/>
                    </a:lnTo>
                    <a:lnTo>
                      <a:pt x="175" y="46"/>
                    </a:lnTo>
                    <a:lnTo>
                      <a:pt x="173" y="46"/>
                    </a:lnTo>
                    <a:lnTo>
                      <a:pt x="177" y="48"/>
                    </a:lnTo>
                    <a:lnTo>
                      <a:pt x="180" y="46"/>
                    </a:lnTo>
                    <a:lnTo>
                      <a:pt x="181" y="46"/>
                    </a:lnTo>
                    <a:lnTo>
                      <a:pt x="185" y="48"/>
                    </a:lnTo>
                    <a:lnTo>
                      <a:pt x="188" y="46"/>
                    </a:lnTo>
                    <a:lnTo>
                      <a:pt x="189" y="46"/>
                    </a:lnTo>
                    <a:lnTo>
                      <a:pt x="191" y="48"/>
                    </a:lnTo>
                    <a:lnTo>
                      <a:pt x="188" y="48"/>
                    </a:lnTo>
                    <a:lnTo>
                      <a:pt x="187" y="48"/>
                    </a:lnTo>
                    <a:lnTo>
                      <a:pt x="185" y="51"/>
                    </a:lnTo>
                    <a:lnTo>
                      <a:pt x="181" y="49"/>
                    </a:lnTo>
                    <a:lnTo>
                      <a:pt x="179" y="49"/>
                    </a:lnTo>
                    <a:lnTo>
                      <a:pt x="177" y="48"/>
                    </a:lnTo>
                    <a:lnTo>
                      <a:pt x="175" y="48"/>
                    </a:lnTo>
                    <a:lnTo>
                      <a:pt x="171" y="49"/>
                    </a:lnTo>
                    <a:lnTo>
                      <a:pt x="169" y="49"/>
                    </a:lnTo>
                    <a:lnTo>
                      <a:pt x="172" y="52"/>
                    </a:lnTo>
                    <a:lnTo>
                      <a:pt x="171" y="52"/>
                    </a:lnTo>
                    <a:lnTo>
                      <a:pt x="172" y="54"/>
                    </a:lnTo>
                    <a:lnTo>
                      <a:pt x="172" y="55"/>
                    </a:lnTo>
                    <a:lnTo>
                      <a:pt x="171" y="55"/>
                    </a:lnTo>
                    <a:lnTo>
                      <a:pt x="171" y="57"/>
                    </a:lnTo>
                    <a:lnTo>
                      <a:pt x="168" y="57"/>
                    </a:lnTo>
                    <a:lnTo>
                      <a:pt x="167" y="52"/>
                    </a:lnTo>
                    <a:lnTo>
                      <a:pt x="164" y="52"/>
                    </a:lnTo>
                    <a:lnTo>
                      <a:pt x="164" y="54"/>
                    </a:lnTo>
                    <a:lnTo>
                      <a:pt x="161" y="54"/>
                    </a:lnTo>
                    <a:lnTo>
                      <a:pt x="160" y="54"/>
                    </a:lnTo>
                    <a:lnTo>
                      <a:pt x="164" y="55"/>
                    </a:lnTo>
                    <a:lnTo>
                      <a:pt x="163" y="55"/>
                    </a:lnTo>
                    <a:lnTo>
                      <a:pt x="160" y="55"/>
                    </a:lnTo>
                    <a:lnTo>
                      <a:pt x="159" y="55"/>
                    </a:lnTo>
                    <a:lnTo>
                      <a:pt x="157" y="57"/>
                    </a:lnTo>
                    <a:lnTo>
                      <a:pt x="159" y="59"/>
                    </a:lnTo>
                    <a:lnTo>
                      <a:pt x="160" y="59"/>
                    </a:lnTo>
                    <a:lnTo>
                      <a:pt x="159" y="60"/>
                    </a:lnTo>
                    <a:lnTo>
                      <a:pt x="160" y="60"/>
                    </a:lnTo>
                    <a:lnTo>
                      <a:pt x="159" y="60"/>
                    </a:lnTo>
                    <a:lnTo>
                      <a:pt x="157" y="62"/>
                    </a:lnTo>
                    <a:lnTo>
                      <a:pt x="156" y="63"/>
                    </a:lnTo>
                    <a:lnTo>
                      <a:pt x="155" y="63"/>
                    </a:lnTo>
                    <a:lnTo>
                      <a:pt x="157" y="63"/>
                    </a:lnTo>
                    <a:lnTo>
                      <a:pt x="163" y="63"/>
                    </a:lnTo>
                    <a:lnTo>
                      <a:pt x="159" y="65"/>
                    </a:lnTo>
                    <a:lnTo>
                      <a:pt x="157" y="65"/>
                    </a:lnTo>
                    <a:lnTo>
                      <a:pt x="152" y="65"/>
                    </a:lnTo>
                    <a:lnTo>
                      <a:pt x="151" y="63"/>
                    </a:lnTo>
                    <a:lnTo>
                      <a:pt x="148" y="63"/>
                    </a:lnTo>
                    <a:lnTo>
                      <a:pt x="145" y="65"/>
                    </a:lnTo>
                    <a:lnTo>
                      <a:pt x="144" y="66"/>
                    </a:lnTo>
                    <a:lnTo>
                      <a:pt x="141" y="68"/>
                    </a:lnTo>
                    <a:lnTo>
                      <a:pt x="143" y="68"/>
                    </a:lnTo>
                    <a:lnTo>
                      <a:pt x="143" y="70"/>
                    </a:lnTo>
                    <a:lnTo>
                      <a:pt x="140" y="71"/>
                    </a:lnTo>
                    <a:lnTo>
                      <a:pt x="139" y="73"/>
                    </a:lnTo>
                    <a:lnTo>
                      <a:pt x="137" y="73"/>
                    </a:lnTo>
                    <a:lnTo>
                      <a:pt x="136" y="73"/>
                    </a:lnTo>
                    <a:lnTo>
                      <a:pt x="133" y="73"/>
                    </a:lnTo>
                    <a:lnTo>
                      <a:pt x="131" y="74"/>
                    </a:lnTo>
                    <a:lnTo>
                      <a:pt x="133" y="76"/>
                    </a:lnTo>
                    <a:lnTo>
                      <a:pt x="132" y="77"/>
                    </a:lnTo>
                    <a:lnTo>
                      <a:pt x="129" y="77"/>
                    </a:lnTo>
                    <a:lnTo>
                      <a:pt x="125" y="79"/>
                    </a:lnTo>
                    <a:lnTo>
                      <a:pt x="127" y="79"/>
                    </a:lnTo>
                    <a:lnTo>
                      <a:pt x="125" y="79"/>
                    </a:lnTo>
                    <a:lnTo>
                      <a:pt x="124" y="81"/>
                    </a:lnTo>
                    <a:lnTo>
                      <a:pt x="128" y="81"/>
                    </a:lnTo>
                    <a:lnTo>
                      <a:pt x="128" y="82"/>
                    </a:lnTo>
                    <a:lnTo>
                      <a:pt x="125" y="82"/>
                    </a:lnTo>
                    <a:lnTo>
                      <a:pt x="123" y="82"/>
                    </a:lnTo>
                    <a:lnTo>
                      <a:pt x="124" y="84"/>
                    </a:lnTo>
                    <a:lnTo>
                      <a:pt x="125" y="85"/>
                    </a:lnTo>
                    <a:lnTo>
                      <a:pt x="127" y="84"/>
                    </a:lnTo>
                    <a:lnTo>
                      <a:pt x="128" y="85"/>
                    </a:lnTo>
                    <a:lnTo>
                      <a:pt x="127" y="85"/>
                    </a:lnTo>
                    <a:lnTo>
                      <a:pt x="121" y="87"/>
                    </a:lnTo>
                    <a:lnTo>
                      <a:pt x="120" y="87"/>
                    </a:lnTo>
                    <a:lnTo>
                      <a:pt x="120" y="88"/>
                    </a:lnTo>
                    <a:lnTo>
                      <a:pt x="117" y="90"/>
                    </a:lnTo>
                    <a:lnTo>
                      <a:pt x="115" y="90"/>
                    </a:lnTo>
                    <a:lnTo>
                      <a:pt x="113" y="92"/>
                    </a:lnTo>
                    <a:lnTo>
                      <a:pt x="116" y="92"/>
                    </a:lnTo>
                    <a:lnTo>
                      <a:pt x="119" y="90"/>
                    </a:lnTo>
                    <a:lnTo>
                      <a:pt x="121" y="90"/>
                    </a:lnTo>
                    <a:lnTo>
                      <a:pt x="121" y="92"/>
                    </a:lnTo>
                    <a:lnTo>
                      <a:pt x="123" y="93"/>
                    </a:lnTo>
                    <a:lnTo>
                      <a:pt x="117" y="92"/>
                    </a:lnTo>
                    <a:lnTo>
                      <a:pt x="117" y="93"/>
                    </a:lnTo>
                    <a:lnTo>
                      <a:pt x="119" y="93"/>
                    </a:lnTo>
                    <a:lnTo>
                      <a:pt x="116" y="95"/>
                    </a:lnTo>
                    <a:lnTo>
                      <a:pt x="116" y="96"/>
                    </a:lnTo>
                    <a:lnTo>
                      <a:pt x="113" y="96"/>
                    </a:lnTo>
                    <a:lnTo>
                      <a:pt x="113" y="98"/>
                    </a:lnTo>
                    <a:lnTo>
                      <a:pt x="115" y="99"/>
                    </a:lnTo>
                    <a:lnTo>
                      <a:pt x="116" y="101"/>
                    </a:lnTo>
                    <a:lnTo>
                      <a:pt x="113" y="101"/>
                    </a:lnTo>
                    <a:lnTo>
                      <a:pt x="112" y="101"/>
                    </a:lnTo>
                    <a:lnTo>
                      <a:pt x="111" y="98"/>
                    </a:lnTo>
                    <a:lnTo>
                      <a:pt x="111" y="101"/>
                    </a:lnTo>
                    <a:lnTo>
                      <a:pt x="109" y="101"/>
                    </a:lnTo>
                    <a:lnTo>
                      <a:pt x="108" y="103"/>
                    </a:lnTo>
                    <a:lnTo>
                      <a:pt x="107" y="103"/>
                    </a:lnTo>
                    <a:lnTo>
                      <a:pt x="108" y="104"/>
                    </a:lnTo>
                    <a:lnTo>
                      <a:pt x="109" y="103"/>
                    </a:lnTo>
                    <a:lnTo>
                      <a:pt x="111" y="103"/>
                    </a:lnTo>
                    <a:lnTo>
                      <a:pt x="112" y="103"/>
                    </a:lnTo>
                    <a:lnTo>
                      <a:pt x="111" y="103"/>
                    </a:lnTo>
                    <a:lnTo>
                      <a:pt x="111" y="104"/>
                    </a:lnTo>
                    <a:lnTo>
                      <a:pt x="112" y="106"/>
                    </a:lnTo>
                    <a:lnTo>
                      <a:pt x="109" y="106"/>
                    </a:lnTo>
                    <a:lnTo>
                      <a:pt x="107" y="106"/>
                    </a:lnTo>
                    <a:lnTo>
                      <a:pt x="105" y="106"/>
                    </a:lnTo>
                    <a:lnTo>
                      <a:pt x="104" y="106"/>
                    </a:lnTo>
                    <a:lnTo>
                      <a:pt x="101" y="107"/>
                    </a:lnTo>
                    <a:lnTo>
                      <a:pt x="101" y="109"/>
                    </a:lnTo>
                    <a:lnTo>
                      <a:pt x="99" y="109"/>
                    </a:lnTo>
                    <a:lnTo>
                      <a:pt x="97" y="110"/>
                    </a:lnTo>
                    <a:lnTo>
                      <a:pt x="96" y="112"/>
                    </a:lnTo>
                    <a:lnTo>
                      <a:pt x="99" y="112"/>
                    </a:lnTo>
                    <a:lnTo>
                      <a:pt x="101" y="112"/>
                    </a:lnTo>
                    <a:lnTo>
                      <a:pt x="97" y="114"/>
                    </a:lnTo>
                    <a:lnTo>
                      <a:pt x="97" y="115"/>
                    </a:lnTo>
                    <a:lnTo>
                      <a:pt x="99" y="117"/>
                    </a:lnTo>
                    <a:lnTo>
                      <a:pt x="97" y="117"/>
                    </a:lnTo>
                    <a:lnTo>
                      <a:pt x="93" y="117"/>
                    </a:lnTo>
                    <a:lnTo>
                      <a:pt x="91" y="115"/>
                    </a:lnTo>
                    <a:lnTo>
                      <a:pt x="90" y="115"/>
                    </a:lnTo>
                    <a:lnTo>
                      <a:pt x="87" y="118"/>
                    </a:lnTo>
                    <a:lnTo>
                      <a:pt x="84" y="118"/>
                    </a:lnTo>
                    <a:lnTo>
                      <a:pt x="84" y="120"/>
                    </a:lnTo>
                    <a:lnTo>
                      <a:pt x="82" y="120"/>
                    </a:lnTo>
                    <a:lnTo>
                      <a:pt x="78" y="125"/>
                    </a:lnTo>
                    <a:lnTo>
                      <a:pt x="76" y="125"/>
                    </a:lnTo>
                    <a:lnTo>
                      <a:pt x="78" y="126"/>
                    </a:lnTo>
                    <a:lnTo>
                      <a:pt x="78" y="128"/>
                    </a:lnTo>
                    <a:lnTo>
                      <a:pt x="71" y="129"/>
                    </a:lnTo>
                    <a:lnTo>
                      <a:pt x="71" y="131"/>
                    </a:lnTo>
                    <a:lnTo>
                      <a:pt x="72" y="131"/>
                    </a:lnTo>
                    <a:lnTo>
                      <a:pt x="76" y="131"/>
                    </a:lnTo>
                    <a:lnTo>
                      <a:pt x="75" y="132"/>
                    </a:lnTo>
                    <a:lnTo>
                      <a:pt x="76" y="134"/>
                    </a:lnTo>
                    <a:lnTo>
                      <a:pt x="79" y="134"/>
                    </a:lnTo>
                    <a:lnTo>
                      <a:pt x="88" y="131"/>
                    </a:lnTo>
                    <a:lnTo>
                      <a:pt x="95" y="129"/>
                    </a:lnTo>
                    <a:lnTo>
                      <a:pt x="96" y="128"/>
                    </a:lnTo>
                    <a:lnTo>
                      <a:pt x="97" y="129"/>
                    </a:lnTo>
                    <a:lnTo>
                      <a:pt x="96" y="129"/>
                    </a:lnTo>
                    <a:lnTo>
                      <a:pt x="92" y="131"/>
                    </a:lnTo>
                    <a:lnTo>
                      <a:pt x="91" y="131"/>
                    </a:lnTo>
                    <a:lnTo>
                      <a:pt x="87" y="132"/>
                    </a:lnTo>
                    <a:lnTo>
                      <a:pt x="86" y="132"/>
                    </a:lnTo>
                    <a:lnTo>
                      <a:pt x="87" y="134"/>
                    </a:lnTo>
                    <a:lnTo>
                      <a:pt x="82" y="136"/>
                    </a:lnTo>
                    <a:lnTo>
                      <a:pt x="79" y="136"/>
                    </a:lnTo>
                    <a:lnTo>
                      <a:pt x="78" y="136"/>
                    </a:lnTo>
                    <a:lnTo>
                      <a:pt x="79" y="137"/>
                    </a:lnTo>
                    <a:lnTo>
                      <a:pt x="78" y="137"/>
                    </a:lnTo>
                    <a:lnTo>
                      <a:pt x="75" y="137"/>
                    </a:lnTo>
                    <a:lnTo>
                      <a:pt x="75" y="136"/>
                    </a:lnTo>
                    <a:lnTo>
                      <a:pt x="72" y="134"/>
                    </a:lnTo>
                    <a:lnTo>
                      <a:pt x="71" y="132"/>
                    </a:lnTo>
                    <a:lnTo>
                      <a:pt x="70" y="132"/>
                    </a:lnTo>
                    <a:lnTo>
                      <a:pt x="70" y="134"/>
                    </a:lnTo>
                    <a:lnTo>
                      <a:pt x="67" y="134"/>
                    </a:lnTo>
                    <a:lnTo>
                      <a:pt x="66" y="134"/>
                    </a:lnTo>
                    <a:lnTo>
                      <a:pt x="66" y="136"/>
                    </a:lnTo>
                    <a:lnTo>
                      <a:pt x="67" y="137"/>
                    </a:lnTo>
                    <a:lnTo>
                      <a:pt x="64" y="139"/>
                    </a:lnTo>
                    <a:lnTo>
                      <a:pt x="63" y="137"/>
                    </a:lnTo>
                    <a:lnTo>
                      <a:pt x="63" y="136"/>
                    </a:lnTo>
                    <a:lnTo>
                      <a:pt x="55" y="137"/>
                    </a:lnTo>
                    <a:lnTo>
                      <a:pt x="54" y="137"/>
                    </a:lnTo>
                    <a:lnTo>
                      <a:pt x="52" y="139"/>
                    </a:lnTo>
                    <a:lnTo>
                      <a:pt x="51" y="139"/>
                    </a:lnTo>
                    <a:lnTo>
                      <a:pt x="51" y="140"/>
                    </a:lnTo>
                    <a:lnTo>
                      <a:pt x="48" y="140"/>
                    </a:lnTo>
                    <a:lnTo>
                      <a:pt x="48" y="139"/>
                    </a:lnTo>
                    <a:lnTo>
                      <a:pt x="47" y="139"/>
                    </a:lnTo>
                    <a:lnTo>
                      <a:pt x="46" y="140"/>
                    </a:lnTo>
                    <a:lnTo>
                      <a:pt x="47" y="140"/>
                    </a:lnTo>
                    <a:lnTo>
                      <a:pt x="46" y="142"/>
                    </a:lnTo>
                    <a:lnTo>
                      <a:pt x="43" y="142"/>
                    </a:lnTo>
                    <a:lnTo>
                      <a:pt x="39" y="142"/>
                    </a:lnTo>
                    <a:lnTo>
                      <a:pt x="39" y="143"/>
                    </a:lnTo>
                    <a:lnTo>
                      <a:pt x="38" y="147"/>
                    </a:lnTo>
                    <a:lnTo>
                      <a:pt x="35" y="145"/>
                    </a:lnTo>
                    <a:lnTo>
                      <a:pt x="32" y="145"/>
                    </a:lnTo>
                    <a:lnTo>
                      <a:pt x="31" y="147"/>
                    </a:lnTo>
                    <a:lnTo>
                      <a:pt x="30" y="147"/>
                    </a:lnTo>
                    <a:lnTo>
                      <a:pt x="32" y="148"/>
                    </a:lnTo>
                    <a:lnTo>
                      <a:pt x="31" y="148"/>
                    </a:lnTo>
                    <a:lnTo>
                      <a:pt x="34" y="150"/>
                    </a:lnTo>
                    <a:lnTo>
                      <a:pt x="36" y="148"/>
                    </a:lnTo>
                    <a:lnTo>
                      <a:pt x="38" y="150"/>
                    </a:lnTo>
                    <a:lnTo>
                      <a:pt x="39" y="150"/>
                    </a:lnTo>
                    <a:lnTo>
                      <a:pt x="38" y="151"/>
                    </a:lnTo>
                    <a:lnTo>
                      <a:pt x="39" y="153"/>
                    </a:lnTo>
                    <a:lnTo>
                      <a:pt x="36" y="151"/>
                    </a:lnTo>
                    <a:lnTo>
                      <a:pt x="34" y="151"/>
                    </a:lnTo>
                    <a:lnTo>
                      <a:pt x="27" y="151"/>
                    </a:lnTo>
                    <a:lnTo>
                      <a:pt x="26" y="151"/>
                    </a:lnTo>
                    <a:lnTo>
                      <a:pt x="24" y="151"/>
                    </a:lnTo>
                    <a:lnTo>
                      <a:pt x="23" y="151"/>
                    </a:lnTo>
                    <a:lnTo>
                      <a:pt x="20" y="153"/>
                    </a:lnTo>
                    <a:lnTo>
                      <a:pt x="22" y="153"/>
                    </a:lnTo>
                    <a:lnTo>
                      <a:pt x="23" y="153"/>
                    </a:lnTo>
                    <a:lnTo>
                      <a:pt x="22" y="153"/>
                    </a:lnTo>
                    <a:lnTo>
                      <a:pt x="22" y="154"/>
                    </a:lnTo>
                    <a:lnTo>
                      <a:pt x="23" y="154"/>
                    </a:lnTo>
                    <a:lnTo>
                      <a:pt x="24" y="154"/>
                    </a:lnTo>
                    <a:lnTo>
                      <a:pt x="23" y="156"/>
                    </a:lnTo>
                    <a:lnTo>
                      <a:pt x="24" y="159"/>
                    </a:lnTo>
                    <a:lnTo>
                      <a:pt x="23" y="159"/>
                    </a:lnTo>
                    <a:lnTo>
                      <a:pt x="22" y="158"/>
                    </a:lnTo>
                    <a:lnTo>
                      <a:pt x="20" y="156"/>
                    </a:lnTo>
                    <a:lnTo>
                      <a:pt x="18" y="158"/>
                    </a:lnTo>
                    <a:lnTo>
                      <a:pt x="16" y="158"/>
                    </a:lnTo>
                    <a:lnTo>
                      <a:pt x="15" y="159"/>
                    </a:lnTo>
                    <a:lnTo>
                      <a:pt x="18" y="161"/>
                    </a:lnTo>
                    <a:lnTo>
                      <a:pt x="15" y="161"/>
                    </a:lnTo>
                    <a:lnTo>
                      <a:pt x="14" y="159"/>
                    </a:lnTo>
                    <a:lnTo>
                      <a:pt x="12" y="159"/>
                    </a:lnTo>
                    <a:lnTo>
                      <a:pt x="8" y="159"/>
                    </a:lnTo>
                    <a:lnTo>
                      <a:pt x="8" y="161"/>
                    </a:lnTo>
                    <a:lnTo>
                      <a:pt x="4" y="159"/>
                    </a:lnTo>
                    <a:lnTo>
                      <a:pt x="3" y="161"/>
                    </a:lnTo>
                    <a:lnTo>
                      <a:pt x="4" y="162"/>
                    </a:lnTo>
                    <a:lnTo>
                      <a:pt x="3" y="164"/>
                    </a:lnTo>
                    <a:lnTo>
                      <a:pt x="4" y="164"/>
                    </a:lnTo>
                    <a:lnTo>
                      <a:pt x="12" y="164"/>
                    </a:lnTo>
                    <a:lnTo>
                      <a:pt x="19" y="162"/>
                    </a:lnTo>
                    <a:lnTo>
                      <a:pt x="14" y="164"/>
                    </a:lnTo>
                    <a:lnTo>
                      <a:pt x="15" y="164"/>
                    </a:lnTo>
                    <a:lnTo>
                      <a:pt x="18" y="164"/>
                    </a:lnTo>
                    <a:lnTo>
                      <a:pt x="20" y="164"/>
                    </a:lnTo>
                    <a:lnTo>
                      <a:pt x="22" y="164"/>
                    </a:lnTo>
                    <a:lnTo>
                      <a:pt x="19" y="165"/>
                    </a:lnTo>
                    <a:lnTo>
                      <a:pt x="15" y="165"/>
                    </a:lnTo>
                    <a:lnTo>
                      <a:pt x="10" y="165"/>
                    </a:lnTo>
                    <a:lnTo>
                      <a:pt x="8" y="165"/>
                    </a:lnTo>
                    <a:lnTo>
                      <a:pt x="7" y="165"/>
                    </a:lnTo>
                    <a:lnTo>
                      <a:pt x="4" y="165"/>
                    </a:lnTo>
                    <a:lnTo>
                      <a:pt x="4" y="167"/>
                    </a:lnTo>
                    <a:lnTo>
                      <a:pt x="2" y="167"/>
                    </a:lnTo>
                    <a:lnTo>
                      <a:pt x="0" y="167"/>
                    </a:lnTo>
                    <a:lnTo>
                      <a:pt x="0" y="168"/>
                    </a:lnTo>
                    <a:lnTo>
                      <a:pt x="4" y="168"/>
                    </a:lnTo>
                    <a:lnTo>
                      <a:pt x="4" y="170"/>
                    </a:lnTo>
                    <a:lnTo>
                      <a:pt x="4" y="172"/>
                    </a:lnTo>
                    <a:lnTo>
                      <a:pt x="3" y="172"/>
                    </a:lnTo>
                    <a:lnTo>
                      <a:pt x="2" y="173"/>
                    </a:lnTo>
                    <a:lnTo>
                      <a:pt x="2" y="175"/>
                    </a:lnTo>
                    <a:lnTo>
                      <a:pt x="2" y="176"/>
                    </a:lnTo>
                    <a:lnTo>
                      <a:pt x="3" y="176"/>
                    </a:lnTo>
                    <a:lnTo>
                      <a:pt x="3" y="178"/>
                    </a:lnTo>
                    <a:lnTo>
                      <a:pt x="7" y="178"/>
                    </a:lnTo>
                    <a:lnTo>
                      <a:pt x="15" y="176"/>
                    </a:lnTo>
                    <a:lnTo>
                      <a:pt x="16" y="176"/>
                    </a:lnTo>
                    <a:lnTo>
                      <a:pt x="20" y="176"/>
                    </a:lnTo>
                    <a:lnTo>
                      <a:pt x="20" y="175"/>
                    </a:lnTo>
                    <a:lnTo>
                      <a:pt x="23" y="173"/>
                    </a:lnTo>
                    <a:lnTo>
                      <a:pt x="24" y="175"/>
                    </a:lnTo>
                    <a:lnTo>
                      <a:pt x="23" y="176"/>
                    </a:lnTo>
                    <a:lnTo>
                      <a:pt x="24" y="176"/>
                    </a:lnTo>
                    <a:lnTo>
                      <a:pt x="27" y="176"/>
                    </a:lnTo>
                    <a:lnTo>
                      <a:pt x="30" y="176"/>
                    </a:lnTo>
                    <a:lnTo>
                      <a:pt x="31" y="176"/>
                    </a:lnTo>
                    <a:lnTo>
                      <a:pt x="34" y="175"/>
                    </a:lnTo>
                    <a:lnTo>
                      <a:pt x="35" y="172"/>
                    </a:lnTo>
                    <a:lnTo>
                      <a:pt x="39" y="170"/>
                    </a:lnTo>
                    <a:lnTo>
                      <a:pt x="39" y="172"/>
                    </a:lnTo>
                    <a:lnTo>
                      <a:pt x="36" y="173"/>
                    </a:lnTo>
                    <a:lnTo>
                      <a:pt x="36" y="175"/>
                    </a:lnTo>
                    <a:lnTo>
                      <a:pt x="35" y="176"/>
                    </a:lnTo>
                    <a:lnTo>
                      <a:pt x="38" y="176"/>
                    </a:lnTo>
                    <a:lnTo>
                      <a:pt x="39" y="175"/>
                    </a:lnTo>
                    <a:lnTo>
                      <a:pt x="40" y="175"/>
                    </a:lnTo>
                    <a:lnTo>
                      <a:pt x="36" y="178"/>
                    </a:lnTo>
                    <a:lnTo>
                      <a:pt x="31" y="178"/>
                    </a:lnTo>
                    <a:lnTo>
                      <a:pt x="31" y="179"/>
                    </a:lnTo>
                    <a:lnTo>
                      <a:pt x="32" y="181"/>
                    </a:lnTo>
                    <a:lnTo>
                      <a:pt x="30" y="183"/>
                    </a:lnTo>
                    <a:lnTo>
                      <a:pt x="30" y="181"/>
                    </a:lnTo>
                    <a:lnTo>
                      <a:pt x="28" y="179"/>
                    </a:lnTo>
                    <a:lnTo>
                      <a:pt x="26" y="178"/>
                    </a:lnTo>
                    <a:lnTo>
                      <a:pt x="23" y="178"/>
                    </a:lnTo>
                    <a:lnTo>
                      <a:pt x="19" y="178"/>
                    </a:lnTo>
                    <a:lnTo>
                      <a:pt x="16" y="178"/>
                    </a:lnTo>
                    <a:lnTo>
                      <a:pt x="14" y="178"/>
                    </a:lnTo>
                    <a:lnTo>
                      <a:pt x="11" y="178"/>
                    </a:lnTo>
                    <a:lnTo>
                      <a:pt x="8" y="179"/>
                    </a:lnTo>
                    <a:lnTo>
                      <a:pt x="3" y="179"/>
                    </a:lnTo>
                    <a:lnTo>
                      <a:pt x="2" y="181"/>
                    </a:lnTo>
                    <a:lnTo>
                      <a:pt x="2" y="183"/>
                    </a:lnTo>
                    <a:lnTo>
                      <a:pt x="4" y="183"/>
                    </a:lnTo>
                    <a:lnTo>
                      <a:pt x="6" y="183"/>
                    </a:lnTo>
                    <a:lnTo>
                      <a:pt x="6" y="184"/>
                    </a:lnTo>
                    <a:lnTo>
                      <a:pt x="3" y="184"/>
                    </a:lnTo>
                    <a:lnTo>
                      <a:pt x="2" y="183"/>
                    </a:lnTo>
                    <a:lnTo>
                      <a:pt x="0" y="184"/>
                    </a:lnTo>
                    <a:lnTo>
                      <a:pt x="3" y="187"/>
                    </a:lnTo>
                    <a:lnTo>
                      <a:pt x="6" y="187"/>
                    </a:lnTo>
                    <a:lnTo>
                      <a:pt x="8" y="186"/>
                    </a:lnTo>
                    <a:lnTo>
                      <a:pt x="11" y="186"/>
                    </a:lnTo>
                    <a:lnTo>
                      <a:pt x="7" y="187"/>
                    </a:lnTo>
                    <a:lnTo>
                      <a:pt x="6" y="189"/>
                    </a:lnTo>
                    <a:lnTo>
                      <a:pt x="7" y="189"/>
                    </a:lnTo>
                    <a:lnTo>
                      <a:pt x="4" y="190"/>
                    </a:lnTo>
                    <a:lnTo>
                      <a:pt x="3" y="192"/>
                    </a:lnTo>
                    <a:lnTo>
                      <a:pt x="4" y="194"/>
                    </a:lnTo>
                    <a:lnTo>
                      <a:pt x="6" y="195"/>
                    </a:lnTo>
                    <a:lnTo>
                      <a:pt x="7" y="194"/>
                    </a:lnTo>
                    <a:lnTo>
                      <a:pt x="8" y="192"/>
                    </a:lnTo>
                    <a:lnTo>
                      <a:pt x="8" y="194"/>
                    </a:lnTo>
                    <a:lnTo>
                      <a:pt x="11" y="197"/>
                    </a:lnTo>
                    <a:lnTo>
                      <a:pt x="8" y="197"/>
                    </a:lnTo>
                    <a:lnTo>
                      <a:pt x="7" y="198"/>
                    </a:lnTo>
                    <a:lnTo>
                      <a:pt x="8" y="198"/>
                    </a:lnTo>
                    <a:lnTo>
                      <a:pt x="11" y="198"/>
                    </a:lnTo>
                    <a:lnTo>
                      <a:pt x="12" y="197"/>
                    </a:lnTo>
                    <a:lnTo>
                      <a:pt x="12" y="194"/>
                    </a:lnTo>
                    <a:lnTo>
                      <a:pt x="15" y="194"/>
                    </a:lnTo>
                    <a:lnTo>
                      <a:pt x="18" y="190"/>
                    </a:lnTo>
                    <a:lnTo>
                      <a:pt x="20" y="187"/>
                    </a:lnTo>
                    <a:lnTo>
                      <a:pt x="23" y="187"/>
                    </a:lnTo>
                    <a:lnTo>
                      <a:pt x="24" y="187"/>
                    </a:lnTo>
                    <a:lnTo>
                      <a:pt x="24" y="189"/>
                    </a:lnTo>
                    <a:lnTo>
                      <a:pt x="28" y="187"/>
                    </a:lnTo>
                    <a:lnTo>
                      <a:pt x="31" y="187"/>
                    </a:lnTo>
                    <a:lnTo>
                      <a:pt x="26" y="189"/>
                    </a:lnTo>
                    <a:lnTo>
                      <a:pt x="26" y="190"/>
                    </a:lnTo>
                    <a:lnTo>
                      <a:pt x="24" y="192"/>
                    </a:lnTo>
                    <a:lnTo>
                      <a:pt x="24" y="190"/>
                    </a:lnTo>
                    <a:lnTo>
                      <a:pt x="23" y="190"/>
                    </a:lnTo>
                    <a:lnTo>
                      <a:pt x="20" y="192"/>
                    </a:lnTo>
                    <a:lnTo>
                      <a:pt x="18" y="194"/>
                    </a:lnTo>
                    <a:lnTo>
                      <a:pt x="20" y="195"/>
                    </a:lnTo>
                    <a:lnTo>
                      <a:pt x="16" y="197"/>
                    </a:lnTo>
                    <a:lnTo>
                      <a:pt x="11" y="200"/>
                    </a:lnTo>
                    <a:lnTo>
                      <a:pt x="14" y="201"/>
                    </a:lnTo>
                    <a:lnTo>
                      <a:pt x="19" y="201"/>
                    </a:lnTo>
                    <a:lnTo>
                      <a:pt x="20" y="200"/>
                    </a:lnTo>
                    <a:lnTo>
                      <a:pt x="20" y="201"/>
                    </a:lnTo>
                    <a:lnTo>
                      <a:pt x="15" y="201"/>
                    </a:lnTo>
                    <a:lnTo>
                      <a:pt x="14" y="203"/>
                    </a:lnTo>
                    <a:lnTo>
                      <a:pt x="11" y="203"/>
                    </a:lnTo>
                    <a:lnTo>
                      <a:pt x="10" y="205"/>
                    </a:lnTo>
                    <a:lnTo>
                      <a:pt x="8" y="203"/>
                    </a:lnTo>
                    <a:lnTo>
                      <a:pt x="6" y="206"/>
                    </a:lnTo>
                    <a:lnTo>
                      <a:pt x="4" y="208"/>
                    </a:lnTo>
                    <a:lnTo>
                      <a:pt x="4" y="209"/>
                    </a:lnTo>
                    <a:lnTo>
                      <a:pt x="6" y="209"/>
                    </a:lnTo>
                    <a:lnTo>
                      <a:pt x="8" y="209"/>
                    </a:lnTo>
                    <a:lnTo>
                      <a:pt x="8" y="208"/>
                    </a:lnTo>
                    <a:lnTo>
                      <a:pt x="10" y="209"/>
                    </a:lnTo>
                    <a:lnTo>
                      <a:pt x="11" y="209"/>
                    </a:lnTo>
                    <a:lnTo>
                      <a:pt x="12" y="208"/>
                    </a:lnTo>
                    <a:lnTo>
                      <a:pt x="14" y="208"/>
                    </a:lnTo>
                    <a:lnTo>
                      <a:pt x="18" y="206"/>
                    </a:lnTo>
                    <a:lnTo>
                      <a:pt x="19" y="206"/>
                    </a:lnTo>
                    <a:lnTo>
                      <a:pt x="20" y="206"/>
                    </a:lnTo>
                    <a:lnTo>
                      <a:pt x="16" y="209"/>
                    </a:lnTo>
                    <a:lnTo>
                      <a:pt x="18" y="209"/>
                    </a:lnTo>
                    <a:lnTo>
                      <a:pt x="18" y="211"/>
                    </a:lnTo>
                    <a:lnTo>
                      <a:pt x="16" y="212"/>
                    </a:lnTo>
                    <a:lnTo>
                      <a:pt x="16" y="214"/>
                    </a:lnTo>
                    <a:lnTo>
                      <a:pt x="14" y="214"/>
                    </a:lnTo>
                    <a:lnTo>
                      <a:pt x="15" y="216"/>
                    </a:lnTo>
                    <a:lnTo>
                      <a:pt x="14" y="217"/>
                    </a:lnTo>
                    <a:lnTo>
                      <a:pt x="12" y="216"/>
                    </a:lnTo>
                    <a:lnTo>
                      <a:pt x="11" y="217"/>
                    </a:lnTo>
                    <a:lnTo>
                      <a:pt x="11" y="216"/>
                    </a:lnTo>
                    <a:lnTo>
                      <a:pt x="10" y="216"/>
                    </a:lnTo>
                    <a:lnTo>
                      <a:pt x="7" y="220"/>
                    </a:lnTo>
                    <a:lnTo>
                      <a:pt x="11" y="223"/>
                    </a:lnTo>
                    <a:lnTo>
                      <a:pt x="16" y="227"/>
                    </a:lnTo>
                    <a:lnTo>
                      <a:pt x="20" y="228"/>
                    </a:lnTo>
                    <a:lnTo>
                      <a:pt x="24" y="228"/>
                    </a:lnTo>
                    <a:lnTo>
                      <a:pt x="26" y="227"/>
                    </a:lnTo>
                    <a:lnTo>
                      <a:pt x="26" y="230"/>
                    </a:lnTo>
                    <a:lnTo>
                      <a:pt x="26" y="231"/>
                    </a:lnTo>
                    <a:lnTo>
                      <a:pt x="27" y="231"/>
                    </a:lnTo>
                    <a:lnTo>
                      <a:pt x="30" y="231"/>
                    </a:lnTo>
                    <a:lnTo>
                      <a:pt x="31" y="230"/>
                    </a:lnTo>
                    <a:lnTo>
                      <a:pt x="35" y="230"/>
                    </a:lnTo>
                    <a:lnTo>
                      <a:pt x="32" y="231"/>
                    </a:lnTo>
                    <a:lnTo>
                      <a:pt x="38" y="233"/>
                    </a:lnTo>
                    <a:lnTo>
                      <a:pt x="40" y="233"/>
                    </a:lnTo>
                    <a:lnTo>
                      <a:pt x="44" y="230"/>
                    </a:lnTo>
                    <a:lnTo>
                      <a:pt x="46" y="228"/>
                    </a:lnTo>
                    <a:lnTo>
                      <a:pt x="47" y="230"/>
                    </a:lnTo>
                    <a:lnTo>
                      <a:pt x="52" y="228"/>
                    </a:lnTo>
                    <a:lnTo>
                      <a:pt x="58" y="223"/>
                    </a:lnTo>
                    <a:lnTo>
                      <a:pt x="62" y="222"/>
                    </a:lnTo>
                    <a:lnTo>
                      <a:pt x="63" y="220"/>
                    </a:lnTo>
                    <a:lnTo>
                      <a:pt x="64" y="219"/>
                    </a:lnTo>
                    <a:lnTo>
                      <a:pt x="70" y="216"/>
                    </a:lnTo>
                    <a:lnTo>
                      <a:pt x="68" y="214"/>
                    </a:lnTo>
                    <a:lnTo>
                      <a:pt x="72" y="216"/>
                    </a:lnTo>
                    <a:lnTo>
                      <a:pt x="76" y="216"/>
                    </a:lnTo>
                    <a:lnTo>
                      <a:pt x="78" y="214"/>
                    </a:lnTo>
                    <a:lnTo>
                      <a:pt x="79" y="212"/>
                    </a:lnTo>
                    <a:lnTo>
                      <a:pt x="79" y="211"/>
                    </a:lnTo>
                    <a:lnTo>
                      <a:pt x="82" y="211"/>
                    </a:lnTo>
                    <a:lnTo>
                      <a:pt x="82" y="208"/>
                    </a:lnTo>
                    <a:lnTo>
                      <a:pt x="79" y="208"/>
                    </a:lnTo>
                    <a:lnTo>
                      <a:pt x="78" y="206"/>
                    </a:lnTo>
                    <a:lnTo>
                      <a:pt x="79" y="206"/>
                    </a:lnTo>
                    <a:lnTo>
                      <a:pt x="79" y="205"/>
                    </a:lnTo>
                    <a:lnTo>
                      <a:pt x="79" y="203"/>
                    </a:lnTo>
                    <a:lnTo>
                      <a:pt x="80" y="203"/>
                    </a:lnTo>
                    <a:lnTo>
                      <a:pt x="82" y="205"/>
                    </a:lnTo>
                    <a:lnTo>
                      <a:pt x="82" y="206"/>
                    </a:lnTo>
                    <a:lnTo>
                      <a:pt x="83" y="206"/>
                    </a:lnTo>
                    <a:lnTo>
                      <a:pt x="83" y="205"/>
                    </a:lnTo>
                    <a:lnTo>
                      <a:pt x="82" y="203"/>
                    </a:lnTo>
                    <a:lnTo>
                      <a:pt x="82" y="200"/>
                    </a:lnTo>
                    <a:lnTo>
                      <a:pt x="83" y="200"/>
                    </a:lnTo>
                    <a:lnTo>
                      <a:pt x="84" y="200"/>
                    </a:lnTo>
                    <a:lnTo>
                      <a:pt x="86" y="200"/>
                    </a:lnTo>
                    <a:lnTo>
                      <a:pt x="86" y="201"/>
                    </a:lnTo>
                    <a:lnTo>
                      <a:pt x="84" y="201"/>
                    </a:lnTo>
                    <a:lnTo>
                      <a:pt x="84" y="203"/>
                    </a:lnTo>
                    <a:lnTo>
                      <a:pt x="84" y="205"/>
                    </a:lnTo>
                    <a:lnTo>
                      <a:pt x="86" y="209"/>
                    </a:lnTo>
                    <a:lnTo>
                      <a:pt x="86" y="211"/>
                    </a:lnTo>
                    <a:lnTo>
                      <a:pt x="88" y="211"/>
                    </a:lnTo>
                    <a:lnTo>
                      <a:pt x="91" y="212"/>
                    </a:lnTo>
                    <a:lnTo>
                      <a:pt x="92" y="212"/>
                    </a:lnTo>
                    <a:lnTo>
                      <a:pt x="93" y="214"/>
                    </a:lnTo>
                    <a:lnTo>
                      <a:pt x="93" y="219"/>
                    </a:lnTo>
                    <a:lnTo>
                      <a:pt x="95" y="216"/>
                    </a:lnTo>
                    <a:lnTo>
                      <a:pt x="96" y="217"/>
                    </a:lnTo>
                    <a:lnTo>
                      <a:pt x="97" y="216"/>
                    </a:lnTo>
                    <a:lnTo>
                      <a:pt x="100" y="209"/>
                    </a:lnTo>
                    <a:lnTo>
                      <a:pt x="99" y="208"/>
                    </a:lnTo>
                    <a:lnTo>
                      <a:pt x="99" y="205"/>
                    </a:lnTo>
                    <a:lnTo>
                      <a:pt x="103" y="201"/>
                    </a:lnTo>
                    <a:lnTo>
                      <a:pt x="103" y="200"/>
                    </a:lnTo>
                    <a:lnTo>
                      <a:pt x="109" y="198"/>
                    </a:lnTo>
                    <a:lnTo>
                      <a:pt x="111" y="197"/>
                    </a:lnTo>
                    <a:lnTo>
                      <a:pt x="112" y="194"/>
                    </a:lnTo>
                    <a:lnTo>
                      <a:pt x="111" y="192"/>
                    </a:lnTo>
                    <a:lnTo>
                      <a:pt x="112" y="187"/>
                    </a:lnTo>
                    <a:lnTo>
                      <a:pt x="111" y="183"/>
                    </a:lnTo>
                    <a:lnTo>
                      <a:pt x="107" y="179"/>
                    </a:lnTo>
                    <a:lnTo>
                      <a:pt x="108" y="179"/>
                    </a:lnTo>
                    <a:lnTo>
                      <a:pt x="112" y="178"/>
                    </a:lnTo>
                    <a:lnTo>
                      <a:pt x="115" y="176"/>
                    </a:lnTo>
                    <a:lnTo>
                      <a:pt x="117" y="173"/>
                    </a:lnTo>
                    <a:lnTo>
                      <a:pt x="116" y="170"/>
                    </a:lnTo>
                    <a:lnTo>
                      <a:pt x="111" y="168"/>
                    </a:lnTo>
                    <a:lnTo>
                      <a:pt x="108" y="165"/>
                    </a:lnTo>
                    <a:lnTo>
                      <a:pt x="107" y="162"/>
                    </a:lnTo>
                    <a:lnTo>
                      <a:pt x="108" y="156"/>
                    </a:lnTo>
                    <a:lnTo>
                      <a:pt x="107" y="154"/>
                    </a:lnTo>
                    <a:lnTo>
                      <a:pt x="105" y="153"/>
                    </a:lnTo>
                    <a:lnTo>
                      <a:pt x="105" y="151"/>
                    </a:lnTo>
                    <a:lnTo>
                      <a:pt x="107" y="150"/>
                    </a:lnTo>
                    <a:lnTo>
                      <a:pt x="107" y="147"/>
                    </a:lnTo>
                    <a:lnTo>
                      <a:pt x="108" y="143"/>
                    </a:lnTo>
                    <a:lnTo>
                      <a:pt x="109" y="142"/>
                    </a:lnTo>
                    <a:lnTo>
                      <a:pt x="108" y="142"/>
                    </a:lnTo>
                    <a:lnTo>
                      <a:pt x="107" y="140"/>
                    </a:lnTo>
                    <a:lnTo>
                      <a:pt x="105" y="137"/>
                    </a:lnTo>
                    <a:lnTo>
                      <a:pt x="107" y="134"/>
                    </a:lnTo>
                    <a:lnTo>
                      <a:pt x="108" y="132"/>
                    </a:lnTo>
                    <a:lnTo>
                      <a:pt x="115" y="128"/>
                    </a:lnTo>
                    <a:lnTo>
                      <a:pt x="120" y="126"/>
                    </a:lnTo>
                    <a:lnTo>
                      <a:pt x="125" y="125"/>
                    </a:lnTo>
                    <a:lnTo>
                      <a:pt x="131" y="126"/>
                    </a:lnTo>
                    <a:lnTo>
                      <a:pt x="135" y="126"/>
                    </a:lnTo>
                    <a:lnTo>
                      <a:pt x="137" y="125"/>
                    </a:lnTo>
                    <a:lnTo>
                      <a:pt x="137" y="123"/>
                    </a:lnTo>
                    <a:lnTo>
                      <a:pt x="137" y="120"/>
                    </a:lnTo>
                    <a:lnTo>
                      <a:pt x="136" y="118"/>
                    </a:lnTo>
                    <a:lnTo>
                      <a:pt x="132" y="117"/>
                    </a:lnTo>
                    <a:lnTo>
                      <a:pt x="132" y="115"/>
                    </a:lnTo>
                    <a:lnTo>
                      <a:pt x="137" y="110"/>
                    </a:lnTo>
                    <a:lnTo>
                      <a:pt x="141" y="106"/>
                    </a:lnTo>
                    <a:lnTo>
                      <a:pt x="144" y="98"/>
                    </a:lnTo>
                    <a:lnTo>
                      <a:pt x="144" y="95"/>
                    </a:lnTo>
                    <a:lnTo>
                      <a:pt x="144" y="92"/>
                    </a:lnTo>
                    <a:lnTo>
                      <a:pt x="144" y="90"/>
                    </a:lnTo>
                    <a:lnTo>
                      <a:pt x="147" y="88"/>
                    </a:lnTo>
                    <a:lnTo>
                      <a:pt x="149" y="88"/>
                    </a:lnTo>
                    <a:lnTo>
                      <a:pt x="155" y="87"/>
                    </a:lnTo>
                    <a:lnTo>
                      <a:pt x="156" y="85"/>
                    </a:lnTo>
                    <a:lnTo>
                      <a:pt x="156" y="84"/>
                    </a:lnTo>
                    <a:lnTo>
                      <a:pt x="157" y="81"/>
                    </a:lnTo>
                    <a:lnTo>
                      <a:pt x="164" y="77"/>
                    </a:lnTo>
                    <a:lnTo>
                      <a:pt x="167" y="76"/>
                    </a:lnTo>
                    <a:lnTo>
                      <a:pt x="169" y="74"/>
                    </a:lnTo>
                    <a:lnTo>
                      <a:pt x="172" y="73"/>
                    </a:lnTo>
                    <a:lnTo>
                      <a:pt x="172" y="71"/>
                    </a:lnTo>
                    <a:lnTo>
                      <a:pt x="172" y="70"/>
                    </a:lnTo>
                    <a:lnTo>
                      <a:pt x="168" y="66"/>
                    </a:lnTo>
                    <a:lnTo>
                      <a:pt x="169" y="65"/>
                    </a:lnTo>
                    <a:lnTo>
                      <a:pt x="173" y="63"/>
                    </a:lnTo>
                    <a:lnTo>
                      <a:pt x="175" y="62"/>
                    </a:lnTo>
                    <a:lnTo>
                      <a:pt x="175" y="60"/>
                    </a:lnTo>
                    <a:lnTo>
                      <a:pt x="176" y="57"/>
                    </a:lnTo>
                    <a:lnTo>
                      <a:pt x="179" y="57"/>
                    </a:lnTo>
                    <a:lnTo>
                      <a:pt x="184" y="54"/>
                    </a:lnTo>
                    <a:lnTo>
                      <a:pt x="187" y="54"/>
                    </a:lnTo>
                    <a:lnTo>
                      <a:pt x="191" y="54"/>
                    </a:lnTo>
                    <a:lnTo>
                      <a:pt x="193" y="55"/>
                    </a:lnTo>
                    <a:lnTo>
                      <a:pt x="195" y="55"/>
                    </a:lnTo>
                    <a:lnTo>
                      <a:pt x="196" y="54"/>
                    </a:lnTo>
                    <a:lnTo>
                      <a:pt x="199" y="52"/>
                    </a:lnTo>
                    <a:lnTo>
                      <a:pt x="199" y="51"/>
                    </a:lnTo>
                    <a:lnTo>
                      <a:pt x="199" y="48"/>
                    </a:lnTo>
                    <a:lnTo>
                      <a:pt x="200" y="46"/>
                    </a:lnTo>
                    <a:lnTo>
                      <a:pt x="201" y="46"/>
                    </a:lnTo>
                    <a:lnTo>
                      <a:pt x="204" y="46"/>
                    </a:lnTo>
                    <a:lnTo>
                      <a:pt x="212" y="46"/>
                    </a:lnTo>
                    <a:lnTo>
                      <a:pt x="224" y="48"/>
                    </a:lnTo>
                    <a:lnTo>
                      <a:pt x="226" y="48"/>
                    </a:lnTo>
                    <a:lnTo>
                      <a:pt x="228" y="46"/>
                    </a:lnTo>
                    <a:lnTo>
                      <a:pt x="225" y="46"/>
                    </a:lnTo>
                    <a:lnTo>
                      <a:pt x="225" y="44"/>
                    </a:lnTo>
                    <a:lnTo>
                      <a:pt x="226" y="43"/>
                    </a:lnTo>
                    <a:lnTo>
                      <a:pt x="228" y="41"/>
                    </a:lnTo>
                    <a:lnTo>
                      <a:pt x="229" y="41"/>
                    </a:lnTo>
                    <a:lnTo>
                      <a:pt x="229" y="40"/>
                    </a:lnTo>
                    <a:lnTo>
                      <a:pt x="229" y="38"/>
                    </a:lnTo>
                    <a:lnTo>
                      <a:pt x="228" y="38"/>
                    </a:lnTo>
                    <a:lnTo>
                      <a:pt x="228" y="37"/>
                    </a:lnTo>
                    <a:lnTo>
                      <a:pt x="229" y="37"/>
                    </a:lnTo>
                    <a:lnTo>
                      <a:pt x="234" y="37"/>
                    </a:lnTo>
                    <a:lnTo>
                      <a:pt x="236" y="35"/>
                    </a:lnTo>
                    <a:lnTo>
                      <a:pt x="238" y="35"/>
                    </a:lnTo>
                    <a:lnTo>
                      <a:pt x="240" y="35"/>
                    </a:lnTo>
                    <a:lnTo>
                      <a:pt x="242" y="35"/>
                    </a:lnTo>
                    <a:lnTo>
                      <a:pt x="242" y="33"/>
                    </a:lnTo>
                    <a:lnTo>
                      <a:pt x="242" y="32"/>
                    </a:lnTo>
                    <a:lnTo>
                      <a:pt x="245" y="32"/>
                    </a:lnTo>
                    <a:lnTo>
                      <a:pt x="249" y="32"/>
                    </a:lnTo>
                    <a:lnTo>
                      <a:pt x="253" y="33"/>
                    </a:lnTo>
                    <a:lnTo>
                      <a:pt x="261" y="38"/>
                    </a:lnTo>
                    <a:lnTo>
                      <a:pt x="262" y="41"/>
                    </a:lnTo>
                    <a:lnTo>
                      <a:pt x="264" y="41"/>
                    </a:lnTo>
                    <a:lnTo>
                      <a:pt x="270" y="43"/>
                    </a:lnTo>
                    <a:lnTo>
                      <a:pt x="274" y="43"/>
                    </a:lnTo>
                    <a:lnTo>
                      <a:pt x="278" y="43"/>
                    </a:lnTo>
                    <a:lnTo>
                      <a:pt x="282" y="43"/>
                    </a:lnTo>
                    <a:lnTo>
                      <a:pt x="286" y="40"/>
                    </a:lnTo>
                    <a:lnTo>
                      <a:pt x="289" y="41"/>
                    </a:lnTo>
                    <a:lnTo>
                      <a:pt x="292" y="43"/>
                    </a:lnTo>
                    <a:lnTo>
                      <a:pt x="293" y="43"/>
                    </a:lnTo>
                    <a:lnTo>
                      <a:pt x="296" y="43"/>
                    </a:lnTo>
                    <a:lnTo>
                      <a:pt x="300" y="43"/>
                    </a:lnTo>
                    <a:lnTo>
                      <a:pt x="304" y="41"/>
                    </a:lnTo>
                    <a:lnTo>
                      <a:pt x="306" y="40"/>
                    </a:lnTo>
                    <a:lnTo>
                      <a:pt x="313" y="38"/>
                    </a:lnTo>
                    <a:lnTo>
                      <a:pt x="313" y="37"/>
                    </a:lnTo>
                    <a:lnTo>
                      <a:pt x="313" y="33"/>
                    </a:lnTo>
                    <a:lnTo>
                      <a:pt x="313" y="32"/>
                    </a:lnTo>
                    <a:lnTo>
                      <a:pt x="314" y="27"/>
                    </a:lnTo>
                    <a:lnTo>
                      <a:pt x="317" y="24"/>
                    </a:lnTo>
                    <a:lnTo>
                      <a:pt x="319" y="22"/>
                    </a:lnTo>
                    <a:lnTo>
                      <a:pt x="323" y="21"/>
                    </a:lnTo>
                    <a:lnTo>
                      <a:pt x="330" y="21"/>
                    </a:lnTo>
                    <a:lnTo>
                      <a:pt x="341" y="19"/>
                    </a:lnTo>
                    <a:lnTo>
                      <a:pt x="347" y="19"/>
                    </a:lnTo>
                    <a:lnTo>
                      <a:pt x="349" y="19"/>
                    </a:lnTo>
                    <a:lnTo>
                      <a:pt x="351" y="21"/>
                    </a:lnTo>
                    <a:lnTo>
                      <a:pt x="354" y="22"/>
                    </a:lnTo>
                    <a:lnTo>
                      <a:pt x="359" y="22"/>
                    </a:lnTo>
                    <a:lnTo>
                      <a:pt x="365" y="26"/>
                    </a:lnTo>
                    <a:lnTo>
                      <a:pt x="366" y="29"/>
                    </a:lnTo>
                    <a:lnTo>
                      <a:pt x="366" y="30"/>
                    </a:lnTo>
                    <a:lnTo>
                      <a:pt x="361" y="33"/>
                    </a:lnTo>
                    <a:lnTo>
                      <a:pt x="361" y="35"/>
                    </a:lnTo>
                    <a:lnTo>
                      <a:pt x="363" y="37"/>
                    </a:lnTo>
                    <a:lnTo>
                      <a:pt x="366" y="35"/>
                    </a:lnTo>
                    <a:lnTo>
                      <a:pt x="367" y="33"/>
                    </a:lnTo>
                    <a:lnTo>
                      <a:pt x="377" y="30"/>
                    </a:lnTo>
                    <a:lnTo>
                      <a:pt x="378" y="30"/>
                    </a:lnTo>
                    <a:lnTo>
                      <a:pt x="379" y="27"/>
                    </a:lnTo>
                    <a:lnTo>
                      <a:pt x="386" y="29"/>
                    </a:lnTo>
                    <a:lnTo>
                      <a:pt x="389" y="27"/>
                    </a:lnTo>
                    <a:lnTo>
                      <a:pt x="390" y="27"/>
                    </a:lnTo>
                    <a:lnTo>
                      <a:pt x="391" y="26"/>
                    </a:lnTo>
                    <a:lnTo>
                      <a:pt x="391" y="24"/>
                    </a:lnTo>
                    <a:lnTo>
                      <a:pt x="390" y="2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94" name="Freeform 473"/>
              <p:cNvSpPr>
                <a:spLocks/>
              </p:cNvSpPr>
              <p:nvPr/>
            </p:nvSpPr>
            <p:spPr bwMode="auto">
              <a:xfrm>
                <a:off x="4399461" y="2280558"/>
                <a:ext cx="228343" cy="40821"/>
              </a:xfrm>
              <a:custGeom>
                <a:avLst/>
                <a:gdLst/>
                <a:ahLst/>
                <a:cxnLst>
                  <a:cxn ang="0">
                    <a:pos x="170" y="26"/>
                  </a:cxn>
                  <a:cxn ang="0">
                    <a:pos x="165" y="26"/>
                  </a:cxn>
                  <a:cxn ang="0">
                    <a:pos x="161" y="24"/>
                  </a:cxn>
                  <a:cxn ang="0">
                    <a:pos x="162" y="21"/>
                  </a:cxn>
                  <a:cxn ang="0">
                    <a:pos x="153" y="19"/>
                  </a:cxn>
                  <a:cxn ang="0">
                    <a:pos x="145" y="16"/>
                  </a:cxn>
                  <a:cxn ang="0">
                    <a:pos x="178" y="15"/>
                  </a:cxn>
                  <a:cxn ang="0">
                    <a:pos x="174" y="10"/>
                  </a:cxn>
                  <a:cxn ang="0">
                    <a:pos x="166" y="8"/>
                  </a:cxn>
                  <a:cxn ang="0">
                    <a:pos x="159" y="7"/>
                  </a:cxn>
                  <a:cxn ang="0">
                    <a:pos x="153" y="5"/>
                  </a:cxn>
                  <a:cxn ang="0">
                    <a:pos x="143" y="7"/>
                  </a:cxn>
                  <a:cxn ang="0">
                    <a:pos x="139" y="13"/>
                  </a:cxn>
                  <a:cxn ang="0">
                    <a:pos x="139" y="8"/>
                  </a:cxn>
                  <a:cxn ang="0">
                    <a:pos x="135" y="8"/>
                  </a:cxn>
                  <a:cxn ang="0">
                    <a:pos x="141" y="4"/>
                  </a:cxn>
                  <a:cxn ang="0">
                    <a:pos x="135" y="0"/>
                  </a:cxn>
                  <a:cxn ang="0">
                    <a:pos x="126" y="5"/>
                  </a:cxn>
                  <a:cxn ang="0">
                    <a:pos x="123" y="8"/>
                  </a:cxn>
                  <a:cxn ang="0">
                    <a:pos x="117" y="11"/>
                  </a:cxn>
                  <a:cxn ang="0">
                    <a:pos x="111" y="8"/>
                  </a:cxn>
                  <a:cxn ang="0">
                    <a:pos x="113" y="4"/>
                  </a:cxn>
                  <a:cxn ang="0">
                    <a:pos x="98" y="13"/>
                  </a:cxn>
                  <a:cxn ang="0">
                    <a:pos x="90" y="19"/>
                  </a:cxn>
                  <a:cxn ang="0">
                    <a:pos x="90" y="16"/>
                  </a:cxn>
                  <a:cxn ang="0">
                    <a:pos x="94" y="10"/>
                  </a:cxn>
                  <a:cxn ang="0">
                    <a:pos x="96" y="5"/>
                  </a:cxn>
                  <a:cxn ang="0">
                    <a:pos x="89" y="4"/>
                  </a:cxn>
                  <a:cxn ang="0">
                    <a:pos x="84" y="7"/>
                  </a:cxn>
                  <a:cxn ang="0">
                    <a:pos x="80" y="8"/>
                  </a:cxn>
                  <a:cxn ang="0">
                    <a:pos x="69" y="13"/>
                  </a:cxn>
                  <a:cxn ang="0">
                    <a:pos x="64" y="19"/>
                  </a:cxn>
                  <a:cxn ang="0">
                    <a:pos x="61" y="18"/>
                  </a:cxn>
                  <a:cxn ang="0">
                    <a:pos x="50" y="16"/>
                  </a:cxn>
                  <a:cxn ang="0">
                    <a:pos x="48" y="16"/>
                  </a:cxn>
                  <a:cxn ang="0">
                    <a:pos x="42" y="15"/>
                  </a:cxn>
                  <a:cxn ang="0">
                    <a:pos x="38" y="15"/>
                  </a:cxn>
                  <a:cxn ang="0">
                    <a:pos x="44" y="19"/>
                  </a:cxn>
                  <a:cxn ang="0">
                    <a:pos x="45" y="26"/>
                  </a:cxn>
                  <a:cxn ang="0">
                    <a:pos x="34" y="22"/>
                  </a:cxn>
                  <a:cxn ang="0">
                    <a:pos x="29" y="24"/>
                  </a:cxn>
                  <a:cxn ang="0">
                    <a:pos x="28" y="22"/>
                  </a:cxn>
                  <a:cxn ang="0">
                    <a:pos x="24" y="26"/>
                  </a:cxn>
                  <a:cxn ang="0">
                    <a:pos x="16" y="32"/>
                  </a:cxn>
                  <a:cxn ang="0">
                    <a:pos x="18" y="21"/>
                  </a:cxn>
                  <a:cxn ang="0">
                    <a:pos x="10" y="27"/>
                  </a:cxn>
                  <a:cxn ang="0">
                    <a:pos x="0" y="26"/>
                  </a:cxn>
                  <a:cxn ang="0">
                    <a:pos x="5" y="32"/>
                  </a:cxn>
                  <a:cxn ang="0">
                    <a:pos x="2" y="32"/>
                  </a:cxn>
                </a:cxnLst>
                <a:rect l="0" t="0" r="r" b="b"/>
                <a:pathLst>
                  <a:path w="181" h="33">
                    <a:moveTo>
                      <a:pt x="178" y="24"/>
                    </a:moveTo>
                    <a:lnTo>
                      <a:pt x="173" y="24"/>
                    </a:lnTo>
                    <a:lnTo>
                      <a:pt x="171" y="26"/>
                    </a:lnTo>
                    <a:lnTo>
                      <a:pt x="170" y="26"/>
                    </a:lnTo>
                    <a:lnTo>
                      <a:pt x="167" y="26"/>
                    </a:lnTo>
                    <a:lnTo>
                      <a:pt x="166" y="24"/>
                    </a:lnTo>
                    <a:lnTo>
                      <a:pt x="166" y="26"/>
                    </a:lnTo>
                    <a:lnTo>
                      <a:pt x="165" y="26"/>
                    </a:lnTo>
                    <a:lnTo>
                      <a:pt x="161" y="26"/>
                    </a:lnTo>
                    <a:lnTo>
                      <a:pt x="158" y="26"/>
                    </a:lnTo>
                    <a:lnTo>
                      <a:pt x="159" y="24"/>
                    </a:lnTo>
                    <a:lnTo>
                      <a:pt x="161" y="24"/>
                    </a:lnTo>
                    <a:lnTo>
                      <a:pt x="163" y="24"/>
                    </a:lnTo>
                    <a:lnTo>
                      <a:pt x="165" y="22"/>
                    </a:lnTo>
                    <a:lnTo>
                      <a:pt x="163" y="22"/>
                    </a:lnTo>
                    <a:lnTo>
                      <a:pt x="162" y="21"/>
                    </a:lnTo>
                    <a:lnTo>
                      <a:pt x="157" y="22"/>
                    </a:lnTo>
                    <a:lnTo>
                      <a:pt x="158" y="21"/>
                    </a:lnTo>
                    <a:lnTo>
                      <a:pt x="155" y="21"/>
                    </a:lnTo>
                    <a:lnTo>
                      <a:pt x="153" y="19"/>
                    </a:lnTo>
                    <a:lnTo>
                      <a:pt x="150" y="18"/>
                    </a:lnTo>
                    <a:lnTo>
                      <a:pt x="146" y="18"/>
                    </a:lnTo>
                    <a:lnTo>
                      <a:pt x="145" y="18"/>
                    </a:lnTo>
                    <a:lnTo>
                      <a:pt x="145" y="16"/>
                    </a:lnTo>
                    <a:lnTo>
                      <a:pt x="151" y="18"/>
                    </a:lnTo>
                    <a:lnTo>
                      <a:pt x="165" y="18"/>
                    </a:lnTo>
                    <a:lnTo>
                      <a:pt x="175" y="15"/>
                    </a:lnTo>
                    <a:lnTo>
                      <a:pt x="178" y="15"/>
                    </a:lnTo>
                    <a:lnTo>
                      <a:pt x="181" y="15"/>
                    </a:lnTo>
                    <a:lnTo>
                      <a:pt x="179" y="13"/>
                    </a:lnTo>
                    <a:lnTo>
                      <a:pt x="177" y="11"/>
                    </a:lnTo>
                    <a:lnTo>
                      <a:pt x="174" y="10"/>
                    </a:lnTo>
                    <a:lnTo>
                      <a:pt x="170" y="10"/>
                    </a:lnTo>
                    <a:lnTo>
                      <a:pt x="167" y="10"/>
                    </a:lnTo>
                    <a:lnTo>
                      <a:pt x="170" y="10"/>
                    </a:lnTo>
                    <a:lnTo>
                      <a:pt x="166" y="8"/>
                    </a:lnTo>
                    <a:lnTo>
                      <a:pt x="165" y="7"/>
                    </a:lnTo>
                    <a:lnTo>
                      <a:pt x="162" y="8"/>
                    </a:lnTo>
                    <a:lnTo>
                      <a:pt x="161" y="8"/>
                    </a:lnTo>
                    <a:lnTo>
                      <a:pt x="159" y="7"/>
                    </a:lnTo>
                    <a:lnTo>
                      <a:pt x="154" y="8"/>
                    </a:lnTo>
                    <a:lnTo>
                      <a:pt x="154" y="7"/>
                    </a:lnTo>
                    <a:lnTo>
                      <a:pt x="154" y="5"/>
                    </a:lnTo>
                    <a:lnTo>
                      <a:pt x="153" y="5"/>
                    </a:lnTo>
                    <a:lnTo>
                      <a:pt x="150" y="5"/>
                    </a:lnTo>
                    <a:lnTo>
                      <a:pt x="147" y="5"/>
                    </a:lnTo>
                    <a:lnTo>
                      <a:pt x="146" y="5"/>
                    </a:lnTo>
                    <a:lnTo>
                      <a:pt x="143" y="7"/>
                    </a:lnTo>
                    <a:lnTo>
                      <a:pt x="143" y="8"/>
                    </a:lnTo>
                    <a:lnTo>
                      <a:pt x="142" y="10"/>
                    </a:lnTo>
                    <a:lnTo>
                      <a:pt x="143" y="11"/>
                    </a:lnTo>
                    <a:lnTo>
                      <a:pt x="139" y="13"/>
                    </a:lnTo>
                    <a:lnTo>
                      <a:pt x="137" y="11"/>
                    </a:lnTo>
                    <a:lnTo>
                      <a:pt x="134" y="11"/>
                    </a:lnTo>
                    <a:lnTo>
                      <a:pt x="137" y="10"/>
                    </a:lnTo>
                    <a:lnTo>
                      <a:pt x="139" y="8"/>
                    </a:lnTo>
                    <a:lnTo>
                      <a:pt x="138" y="8"/>
                    </a:lnTo>
                    <a:lnTo>
                      <a:pt x="134" y="8"/>
                    </a:lnTo>
                    <a:lnTo>
                      <a:pt x="131" y="8"/>
                    </a:lnTo>
                    <a:lnTo>
                      <a:pt x="135" y="8"/>
                    </a:lnTo>
                    <a:lnTo>
                      <a:pt x="133" y="7"/>
                    </a:lnTo>
                    <a:lnTo>
                      <a:pt x="134" y="5"/>
                    </a:lnTo>
                    <a:lnTo>
                      <a:pt x="139" y="5"/>
                    </a:lnTo>
                    <a:lnTo>
                      <a:pt x="141" y="4"/>
                    </a:lnTo>
                    <a:lnTo>
                      <a:pt x="142" y="2"/>
                    </a:lnTo>
                    <a:lnTo>
                      <a:pt x="138" y="2"/>
                    </a:lnTo>
                    <a:lnTo>
                      <a:pt x="137" y="0"/>
                    </a:lnTo>
                    <a:lnTo>
                      <a:pt x="135" y="0"/>
                    </a:lnTo>
                    <a:lnTo>
                      <a:pt x="131" y="2"/>
                    </a:lnTo>
                    <a:lnTo>
                      <a:pt x="129" y="0"/>
                    </a:lnTo>
                    <a:lnTo>
                      <a:pt x="127" y="2"/>
                    </a:lnTo>
                    <a:lnTo>
                      <a:pt x="126" y="5"/>
                    </a:lnTo>
                    <a:lnTo>
                      <a:pt x="125" y="5"/>
                    </a:lnTo>
                    <a:lnTo>
                      <a:pt x="123" y="7"/>
                    </a:lnTo>
                    <a:lnTo>
                      <a:pt x="122" y="8"/>
                    </a:lnTo>
                    <a:lnTo>
                      <a:pt x="123" y="8"/>
                    </a:lnTo>
                    <a:lnTo>
                      <a:pt x="121" y="8"/>
                    </a:lnTo>
                    <a:lnTo>
                      <a:pt x="119" y="10"/>
                    </a:lnTo>
                    <a:lnTo>
                      <a:pt x="121" y="11"/>
                    </a:lnTo>
                    <a:lnTo>
                      <a:pt x="117" y="11"/>
                    </a:lnTo>
                    <a:lnTo>
                      <a:pt x="113" y="13"/>
                    </a:lnTo>
                    <a:lnTo>
                      <a:pt x="113" y="11"/>
                    </a:lnTo>
                    <a:lnTo>
                      <a:pt x="114" y="10"/>
                    </a:lnTo>
                    <a:lnTo>
                      <a:pt x="111" y="8"/>
                    </a:lnTo>
                    <a:lnTo>
                      <a:pt x="114" y="7"/>
                    </a:lnTo>
                    <a:lnTo>
                      <a:pt x="114" y="5"/>
                    </a:lnTo>
                    <a:lnTo>
                      <a:pt x="114" y="4"/>
                    </a:lnTo>
                    <a:lnTo>
                      <a:pt x="113" y="4"/>
                    </a:lnTo>
                    <a:lnTo>
                      <a:pt x="111" y="4"/>
                    </a:lnTo>
                    <a:lnTo>
                      <a:pt x="102" y="10"/>
                    </a:lnTo>
                    <a:lnTo>
                      <a:pt x="101" y="11"/>
                    </a:lnTo>
                    <a:lnTo>
                      <a:pt x="98" y="13"/>
                    </a:lnTo>
                    <a:lnTo>
                      <a:pt x="96" y="13"/>
                    </a:lnTo>
                    <a:lnTo>
                      <a:pt x="94" y="16"/>
                    </a:lnTo>
                    <a:lnTo>
                      <a:pt x="97" y="15"/>
                    </a:lnTo>
                    <a:lnTo>
                      <a:pt x="90" y="19"/>
                    </a:lnTo>
                    <a:lnTo>
                      <a:pt x="89" y="19"/>
                    </a:lnTo>
                    <a:lnTo>
                      <a:pt x="89" y="18"/>
                    </a:lnTo>
                    <a:lnTo>
                      <a:pt x="89" y="16"/>
                    </a:lnTo>
                    <a:lnTo>
                      <a:pt x="90" y="16"/>
                    </a:lnTo>
                    <a:lnTo>
                      <a:pt x="92" y="15"/>
                    </a:lnTo>
                    <a:lnTo>
                      <a:pt x="92" y="13"/>
                    </a:lnTo>
                    <a:lnTo>
                      <a:pt x="92" y="11"/>
                    </a:lnTo>
                    <a:lnTo>
                      <a:pt x="94" y="10"/>
                    </a:lnTo>
                    <a:lnTo>
                      <a:pt x="100" y="7"/>
                    </a:lnTo>
                    <a:lnTo>
                      <a:pt x="102" y="5"/>
                    </a:lnTo>
                    <a:lnTo>
                      <a:pt x="100" y="5"/>
                    </a:lnTo>
                    <a:lnTo>
                      <a:pt x="96" y="5"/>
                    </a:lnTo>
                    <a:lnTo>
                      <a:pt x="93" y="5"/>
                    </a:lnTo>
                    <a:lnTo>
                      <a:pt x="92" y="5"/>
                    </a:lnTo>
                    <a:lnTo>
                      <a:pt x="90" y="4"/>
                    </a:lnTo>
                    <a:lnTo>
                      <a:pt x="89" y="4"/>
                    </a:lnTo>
                    <a:lnTo>
                      <a:pt x="89" y="2"/>
                    </a:lnTo>
                    <a:lnTo>
                      <a:pt x="86" y="4"/>
                    </a:lnTo>
                    <a:lnTo>
                      <a:pt x="84" y="4"/>
                    </a:lnTo>
                    <a:lnTo>
                      <a:pt x="84" y="7"/>
                    </a:lnTo>
                    <a:lnTo>
                      <a:pt x="80" y="5"/>
                    </a:lnTo>
                    <a:lnTo>
                      <a:pt x="81" y="7"/>
                    </a:lnTo>
                    <a:lnTo>
                      <a:pt x="84" y="8"/>
                    </a:lnTo>
                    <a:lnTo>
                      <a:pt x="80" y="8"/>
                    </a:lnTo>
                    <a:lnTo>
                      <a:pt x="78" y="10"/>
                    </a:lnTo>
                    <a:lnTo>
                      <a:pt x="78" y="11"/>
                    </a:lnTo>
                    <a:lnTo>
                      <a:pt x="72" y="11"/>
                    </a:lnTo>
                    <a:lnTo>
                      <a:pt x="69" y="13"/>
                    </a:lnTo>
                    <a:lnTo>
                      <a:pt x="68" y="15"/>
                    </a:lnTo>
                    <a:lnTo>
                      <a:pt x="64" y="16"/>
                    </a:lnTo>
                    <a:lnTo>
                      <a:pt x="64" y="18"/>
                    </a:lnTo>
                    <a:lnTo>
                      <a:pt x="64" y="19"/>
                    </a:lnTo>
                    <a:lnTo>
                      <a:pt x="64" y="21"/>
                    </a:lnTo>
                    <a:lnTo>
                      <a:pt x="61" y="21"/>
                    </a:lnTo>
                    <a:lnTo>
                      <a:pt x="60" y="19"/>
                    </a:lnTo>
                    <a:lnTo>
                      <a:pt x="61" y="18"/>
                    </a:lnTo>
                    <a:lnTo>
                      <a:pt x="57" y="18"/>
                    </a:lnTo>
                    <a:lnTo>
                      <a:pt x="60" y="16"/>
                    </a:lnTo>
                    <a:lnTo>
                      <a:pt x="58" y="16"/>
                    </a:lnTo>
                    <a:lnTo>
                      <a:pt x="50" y="16"/>
                    </a:lnTo>
                    <a:lnTo>
                      <a:pt x="52" y="18"/>
                    </a:lnTo>
                    <a:lnTo>
                      <a:pt x="50" y="18"/>
                    </a:lnTo>
                    <a:lnTo>
                      <a:pt x="48" y="18"/>
                    </a:lnTo>
                    <a:lnTo>
                      <a:pt x="48" y="16"/>
                    </a:lnTo>
                    <a:lnTo>
                      <a:pt x="46" y="16"/>
                    </a:lnTo>
                    <a:lnTo>
                      <a:pt x="45" y="15"/>
                    </a:lnTo>
                    <a:lnTo>
                      <a:pt x="44" y="16"/>
                    </a:lnTo>
                    <a:lnTo>
                      <a:pt x="42" y="15"/>
                    </a:lnTo>
                    <a:lnTo>
                      <a:pt x="41" y="16"/>
                    </a:lnTo>
                    <a:lnTo>
                      <a:pt x="41" y="18"/>
                    </a:lnTo>
                    <a:lnTo>
                      <a:pt x="40" y="16"/>
                    </a:lnTo>
                    <a:lnTo>
                      <a:pt x="38" y="15"/>
                    </a:lnTo>
                    <a:lnTo>
                      <a:pt x="37" y="15"/>
                    </a:lnTo>
                    <a:lnTo>
                      <a:pt x="37" y="18"/>
                    </a:lnTo>
                    <a:lnTo>
                      <a:pt x="42" y="19"/>
                    </a:lnTo>
                    <a:lnTo>
                      <a:pt x="44" y="19"/>
                    </a:lnTo>
                    <a:lnTo>
                      <a:pt x="44" y="21"/>
                    </a:lnTo>
                    <a:lnTo>
                      <a:pt x="44" y="22"/>
                    </a:lnTo>
                    <a:lnTo>
                      <a:pt x="45" y="24"/>
                    </a:lnTo>
                    <a:lnTo>
                      <a:pt x="45" y="26"/>
                    </a:lnTo>
                    <a:lnTo>
                      <a:pt x="42" y="24"/>
                    </a:lnTo>
                    <a:lnTo>
                      <a:pt x="37" y="21"/>
                    </a:lnTo>
                    <a:lnTo>
                      <a:pt x="33" y="19"/>
                    </a:lnTo>
                    <a:lnTo>
                      <a:pt x="34" y="22"/>
                    </a:lnTo>
                    <a:lnTo>
                      <a:pt x="33" y="22"/>
                    </a:lnTo>
                    <a:lnTo>
                      <a:pt x="32" y="22"/>
                    </a:lnTo>
                    <a:lnTo>
                      <a:pt x="30" y="22"/>
                    </a:lnTo>
                    <a:lnTo>
                      <a:pt x="29" y="24"/>
                    </a:lnTo>
                    <a:lnTo>
                      <a:pt x="29" y="22"/>
                    </a:lnTo>
                    <a:lnTo>
                      <a:pt x="28" y="22"/>
                    </a:lnTo>
                    <a:lnTo>
                      <a:pt x="29" y="21"/>
                    </a:lnTo>
                    <a:lnTo>
                      <a:pt x="28" y="22"/>
                    </a:lnTo>
                    <a:lnTo>
                      <a:pt x="25" y="22"/>
                    </a:lnTo>
                    <a:lnTo>
                      <a:pt x="24" y="24"/>
                    </a:lnTo>
                    <a:lnTo>
                      <a:pt x="22" y="24"/>
                    </a:lnTo>
                    <a:lnTo>
                      <a:pt x="24" y="26"/>
                    </a:lnTo>
                    <a:lnTo>
                      <a:pt x="24" y="27"/>
                    </a:lnTo>
                    <a:lnTo>
                      <a:pt x="20" y="29"/>
                    </a:lnTo>
                    <a:lnTo>
                      <a:pt x="17" y="30"/>
                    </a:lnTo>
                    <a:lnTo>
                      <a:pt x="16" y="32"/>
                    </a:lnTo>
                    <a:lnTo>
                      <a:pt x="18" y="29"/>
                    </a:lnTo>
                    <a:lnTo>
                      <a:pt x="18" y="26"/>
                    </a:lnTo>
                    <a:lnTo>
                      <a:pt x="20" y="24"/>
                    </a:lnTo>
                    <a:lnTo>
                      <a:pt x="18" y="21"/>
                    </a:lnTo>
                    <a:lnTo>
                      <a:pt x="16" y="22"/>
                    </a:lnTo>
                    <a:lnTo>
                      <a:pt x="14" y="22"/>
                    </a:lnTo>
                    <a:lnTo>
                      <a:pt x="12" y="26"/>
                    </a:lnTo>
                    <a:lnTo>
                      <a:pt x="10" y="27"/>
                    </a:lnTo>
                    <a:lnTo>
                      <a:pt x="9" y="30"/>
                    </a:lnTo>
                    <a:lnTo>
                      <a:pt x="9" y="24"/>
                    </a:lnTo>
                    <a:lnTo>
                      <a:pt x="2" y="24"/>
                    </a:lnTo>
                    <a:lnTo>
                      <a:pt x="0" y="26"/>
                    </a:lnTo>
                    <a:lnTo>
                      <a:pt x="0" y="27"/>
                    </a:lnTo>
                    <a:lnTo>
                      <a:pt x="0" y="29"/>
                    </a:lnTo>
                    <a:lnTo>
                      <a:pt x="2" y="30"/>
                    </a:lnTo>
                    <a:lnTo>
                      <a:pt x="5" y="32"/>
                    </a:lnTo>
                    <a:lnTo>
                      <a:pt x="6" y="32"/>
                    </a:lnTo>
                    <a:lnTo>
                      <a:pt x="6" y="33"/>
                    </a:lnTo>
                    <a:lnTo>
                      <a:pt x="4" y="33"/>
                    </a:lnTo>
                    <a:lnTo>
                      <a:pt x="2" y="32"/>
                    </a:lnTo>
                    <a:lnTo>
                      <a:pt x="0" y="3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95" name="Freeform 474"/>
              <p:cNvSpPr>
                <a:spLocks/>
              </p:cNvSpPr>
              <p:nvPr/>
            </p:nvSpPr>
            <p:spPr bwMode="auto">
              <a:xfrm>
                <a:off x="4223712" y="2317297"/>
                <a:ext cx="175748" cy="134711"/>
              </a:xfrm>
              <a:custGeom>
                <a:avLst/>
                <a:gdLst/>
                <a:ahLst/>
                <a:cxnLst>
                  <a:cxn ang="0">
                    <a:pos x="133" y="0"/>
                  </a:cxn>
                  <a:cxn ang="0">
                    <a:pos x="133" y="3"/>
                  </a:cxn>
                  <a:cxn ang="0">
                    <a:pos x="130" y="1"/>
                  </a:cxn>
                  <a:cxn ang="0">
                    <a:pos x="126" y="4"/>
                  </a:cxn>
                  <a:cxn ang="0">
                    <a:pos x="118" y="9"/>
                  </a:cxn>
                  <a:cxn ang="0">
                    <a:pos x="120" y="11"/>
                  </a:cxn>
                  <a:cxn ang="0">
                    <a:pos x="116" y="12"/>
                  </a:cxn>
                  <a:cxn ang="0">
                    <a:pos x="113" y="15"/>
                  </a:cxn>
                  <a:cxn ang="0">
                    <a:pos x="104" y="17"/>
                  </a:cxn>
                  <a:cxn ang="0">
                    <a:pos x="110" y="17"/>
                  </a:cxn>
                  <a:cxn ang="0">
                    <a:pos x="120" y="19"/>
                  </a:cxn>
                  <a:cxn ang="0">
                    <a:pos x="110" y="20"/>
                  </a:cxn>
                  <a:cxn ang="0">
                    <a:pos x="100" y="20"/>
                  </a:cxn>
                  <a:cxn ang="0">
                    <a:pos x="101" y="25"/>
                  </a:cxn>
                  <a:cxn ang="0">
                    <a:pos x="97" y="28"/>
                  </a:cxn>
                  <a:cxn ang="0">
                    <a:pos x="90" y="25"/>
                  </a:cxn>
                  <a:cxn ang="0">
                    <a:pos x="89" y="26"/>
                  </a:cxn>
                  <a:cxn ang="0">
                    <a:pos x="89" y="30"/>
                  </a:cxn>
                  <a:cxn ang="0">
                    <a:pos x="86" y="33"/>
                  </a:cxn>
                  <a:cxn ang="0">
                    <a:pos x="92" y="34"/>
                  </a:cxn>
                  <a:cxn ang="0">
                    <a:pos x="80" y="34"/>
                  </a:cxn>
                  <a:cxn ang="0">
                    <a:pos x="70" y="39"/>
                  </a:cxn>
                  <a:cxn ang="0">
                    <a:pos x="68" y="44"/>
                  </a:cxn>
                  <a:cxn ang="0">
                    <a:pos x="60" y="45"/>
                  </a:cxn>
                  <a:cxn ang="0">
                    <a:pos x="54" y="50"/>
                  </a:cxn>
                  <a:cxn ang="0">
                    <a:pos x="57" y="52"/>
                  </a:cxn>
                  <a:cxn ang="0">
                    <a:pos x="53" y="55"/>
                  </a:cxn>
                  <a:cxn ang="0">
                    <a:pos x="56" y="56"/>
                  </a:cxn>
                  <a:cxn ang="0">
                    <a:pos x="46" y="61"/>
                  </a:cxn>
                  <a:cxn ang="0">
                    <a:pos x="48" y="61"/>
                  </a:cxn>
                  <a:cxn ang="0">
                    <a:pos x="46" y="63"/>
                  </a:cxn>
                  <a:cxn ang="0">
                    <a:pos x="45" y="67"/>
                  </a:cxn>
                  <a:cxn ang="0">
                    <a:pos x="45" y="72"/>
                  </a:cxn>
                  <a:cxn ang="0">
                    <a:pos x="40" y="72"/>
                  </a:cxn>
                  <a:cxn ang="0">
                    <a:pos x="37" y="75"/>
                  </a:cxn>
                  <a:cxn ang="0">
                    <a:pos x="40" y="74"/>
                  </a:cxn>
                  <a:cxn ang="0">
                    <a:pos x="36" y="77"/>
                  </a:cxn>
                  <a:cxn ang="0">
                    <a:pos x="30" y="80"/>
                  </a:cxn>
                  <a:cxn ang="0">
                    <a:pos x="28" y="83"/>
                  </a:cxn>
                  <a:cxn ang="0">
                    <a:pos x="28" y="88"/>
                  </a:cxn>
                  <a:cxn ang="0">
                    <a:pos x="19" y="86"/>
                  </a:cxn>
                  <a:cxn ang="0">
                    <a:pos x="11" y="91"/>
                  </a:cxn>
                  <a:cxn ang="0">
                    <a:pos x="7" y="99"/>
                  </a:cxn>
                  <a:cxn ang="0">
                    <a:pos x="5" y="102"/>
                  </a:cxn>
                  <a:cxn ang="0">
                    <a:pos x="17" y="102"/>
                  </a:cxn>
                  <a:cxn ang="0">
                    <a:pos x="25" y="100"/>
                  </a:cxn>
                  <a:cxn ang="0">
                    <a:pos x="15" y="103"/>
                  </a:cxn>
                  <a:cxn ang="0">
                    <a:pos x="7" y="107"/>
                  </a:cxn>
                  <a:cxn ang="0">
                    <a:pos x="4" y="107"/>
                  </a:cxn>
                </a:cxnLst>
                <a:rect l="0" t="0" r="r" b="b"/>
                <a:pathLst>
                  <a:path w="141" h="108">
                    <a:moveTo>
                      <a:pt x="141" y="1"/>
                    </a:moveTo>
                    <a:lnTo>
                      <a:pt x="138" y="0"/>
                    </a:lnTo>
                    <a:lnTo>
                      <a:pt x="135" y="0"/>
                    </a:lnTo>
                    <a:lnTo>
                      <a:pt x="133" y="0"/>
                    </a:lnTo>
                    <a:lnTo>
                      <a:pt x="134" y="1"/>
                    </a:lnTo>
                    <a:lnTo>
                      <a:pt x="138" y="3"/>
                    </a:lnTo>
                    <a:lnTo>
                      <a:pt x="135" y="4"/>
                    </a:lnTo>
                    <a:lnTo>
                      <a:pt x="133" y="3"/>
                    </a:lnTo>
                    <a:lnTo>
                      <a:pt x="132" y="4"/>
                    </a:lnTo>
                    <a:lnTo>
                      <a:pt x="132" y="3"/>
                    </a:lnTo>
                    <a:lnTo>
                      <a:pt x="129" y="3"/>
                    </a:lnTo>
                    <a:lnTo>
                      <a:pt x="130" y="1"/>
                    </a:lnTo>
                    <a:lnTo>
                      <a:pt x="129" y="0"/>
                    </a:lnTo>
                    <a:lnTo>
                      <a:pt x="128" y="1"/>
                    </a:lnTo>
                    <a:lnTo>
                      <a:pt x="126" y="3"/>
                    </a:lnTo>
                    <a:lnTo>
                      <a:pt x="126" y="4"/>
                    </a:lnTo>
                    <a:lnTo>
                      <a:pt x="128" y="6"/>
                    </a:lnTo>
                    <a:lnTo>
                      <a:pt x="121" y="8"/>
                    </a:lnTo>
                    <a:lnTo>
                      <a:pt x="120" y="8"/>
                    </a:lnTo>
                    <a:lnTo>
                      <a:pt x="118" y="9"/>
                    </a:lnTo>
                    <a:lnTo>
                      <a:pt x="118" y="11"/>
                    </a:lnTo>
                    <a:lnTo>
                      <a:pt x="121" y="11"/>
                    </a:lnTo>
                    <a:lnTo>
                      <a:pt x="122" y="11"/>
                    </a:lnTo>
                    <a:lnTo>
                      <a:pt x="120" y="11"/>
                    </a:lnTo>
                    <a:lnTo>
                      <a:pt x="121" y="12"/>
                    </a:lnTo>
                    <a:lnTo>
                      <a:pt x="121" y="14"/>
                    </a:lnTo>
                    <a:lnTo>
                      <a:pt x="117" y="12"/>
                    </a:lnTo>
                    <a:lnTo>
                      <a:pt x="116" y="12"/>
                    </a:lnTo>
                    <a:lnTo>
                      <a:pt x="118" y="14"/>
                    </a:lnTo>
                    <a:lnTo>
                      <a:pt x="117" y="14"/>
                    </a:lnTo>
                    <a:lnTo>
                      <a:pt x="113" y="14"/>
                    </a:lnTo>
                    <a:lnTo>
                      <a:pt x="113" y="15"/>
                    </a:lnTo>
                    <a:lnTo>
                      <a:pt x="110" y="14"/>
                    </a:lnTo>
                    <a:lnTo>
                      <a:pt x="106" y="15"/>
                    </a:lnTo>
                    <a:lnTo>
                      <a:pt x="105" y="15"/>
                    </a:lnTo>
                    <a:lnTo>
                      <a:pt x="104" y="17"/>
                    </a:lnTo>
                    <a:lnTo>
                      <a:pt x="102" y="17"/>
                    </a:lnTo>
                    <a:lnTo>
                      <a:pt x="106" y="19"/>
                    </a:lnTo>
                    <a:lnTo>
                      <a:pt x="109" y="17"/>
                    </a:lnTo>
                    <a:lnTo>
                      <a:pt x="110" y="17"/>
                    </a:lnTo>
                    <a:lnTo>
                      <a:pt x="114" y="19"/>
                    </a:lnTo>
                    <a:lnTo>
                      <a:pt x="117" y="17"/>
                    </a:lnTo>
                    <a:lnTo>
                      <a:pt x="118" y="17"/>
                    </a:lnTo>
                    <a:lnTo>
                      <a:pt x="120" y="19"/>
                    </a:lnTo>
                    <a:lnTo>
                      <a:pt x="117" y="19"/>
                    </a:lnTo>
                    <a:lnTo>
                      <a:pt x="116" y="19"/>
                    </a:lnTo>
                    <a:lnTo>
                      <a:pt x="114" y="22"/>
                    </a:lnTo>
                    <a:lnTo>
                      <a:pt x="110" y="20"/>
                    </a:lnTo>
                    <a:lnTo>
                      <a:pt x="108" y="20"/>
                    </a:lnTo>
                    <a:lnTo>
                      <a:pt x="106" y="19"/>
                    </a:lnTo>
                    <a:lnTo>
                      <a:pt x="104" y="19"/>
                    </a:lnTo>
                    <a:lnTo>
                      <a:pt x="100" y="20"/>
                    </a:lnTo>
                    <a:lnTo>
                      <a:pt x="98" y="20"/>
                    </a:lnTo>
                    <a:lnTo>
                      <a:pt x="101" y="23"/>
                    </a:lnTo>
                    <a:lnTo>
                      <a:pt x="100" y="23"/>
                    </a:lnTo>
                    <a:lnTo>
                      <a:pt x="101" y="25"/>
                    </a:lnTo>
                    <a:lnTo>
                      <a:pt x="101" y="26"/>
                    </a:lnTo>
                    <a:lnTo>
                      <a:pt x="100" y="26"/>
                    </a:lnTo>
                    <a:lnTo>
                      <a:pt x="100" y="28"/>
                    </a:lnTo>
                    <a:lnTo>
                      <a:pt x="97" y="28"/>
                    </a:lnTo>
                    <a:lnTo>
                      <a:pt x="96" y="23"/>
                    </a:lnTo>
                    <a:lnTo>
                      <a:pt x="93" y="23"/>
                    </a:lnTo>
                    <a:lnTo>
                      <a:pt x="93" y="25"/>
                    </a:lnTo>
                    <a:lnTo>
                      <a:pt x="90" y="25"/>
                    </a:lnTo>
                    <a:lnTo>
                      <a:pt x="89" y="25"/>
                    </a:lnTo>
                    <a:lnTo>
                      <a:pt x="93" y="26"/>
                    </a:lnTo>
                    <a:lnTo>
                      <a:pt x="92" y="26"/>
                    </a:lnTo>
                    <a:lnTo>
                      <a:pt x="89" y="26"/>
                    </a:lnTo>
                    <a:lnTo>
                      <a:pt x="88" y="26"/>
                    </a:lnTo>
                    <a:lnTo>
                      <a:pt x="86" y="28"/>
                    </a:lnTo>
                    <a:lnTo>
                      <a:pt x="88" y="30"/>
                    </a:lnTo>
                    <a:lnTo>
                      <a:pt x="89" y="30"/>
                    </a:lnTo>
                    <a:lnTo>
                      <a:pt x="88" y="31"/>
                    </a:lnTo>
                    <a:lnTo>
                      <a:pt x="89" y="31"/>
                    </a:lnTo>
                    <a:lnTo>
                      <a:pt x="88" y="31"/>
                    </a:lnTo>
                    <a:lnTo>
                      <a:pt x="86" y="33"/>
                    </a:lnTo>
                    <a:lnTo>
                      <a:pt x="85" y="34"/>
                    </a:lnTo>
                    <a:lnTo>
                      <a:pt x="84" y="34"/>
                    </a:lnTo>
                    <a:lnTo>
                      <a:pt x="86" y="34"/>
                    </a:lnTo>
                    <a:lnTo>
                      <a:pt x="92" y="34"/>
                    </a:lnTo>
                    <a:lnTo>
                      <a:pt x="88" y="36"/>
                    </a:lnTo>
                    <a:lnTo>
                      <a:pt x="86" y="36"/>
                    </a:lnTo>
                    <a:lnTo>
                      <a:pt x="81" y="36"/>
                    </a:lnTo>
                    <a:lnTo>
                      <a:pt x="80" y="34"/>
                    </a:lnTo>
                    <a:lnTo>
                      <a:pt x="77" y="34"/>
                    </a:lnTo>
                    <a:lnTo>
                      <a:pt x="74" y="36"/>
                    </a:lnTo>
                    <a:lnTo>
                      <a:pt x="73" y="37"/>
                    </a:lnTo>
                    <a:lnTo>
                      <a:pt x="70" y="39"/>
                    </a:lnTo>
                    <a:lnTo>
                      <a:pt x="72" y="39"/>
                    </a:lnTo>
                    <a:lnTo>
                      <a:pt x="72" y="41"/>
                    </a:lnTo>
                    <a:lnTo>
                      <a:pt x="69" y="42"/>
                    </a:lnTo>
                    <a:lnTo>
                      <a:pt x="68" y="44"/>
                    </a:lnTo>
                    <a:lnTo>
                      <a:pt x="66" y="44"/>
                    </a:lnTo>
                    <a:lnTo>
                      <a:pt x="65" y="44"/>
                    </a:lnTo>
                    <a:lnTo>
                      <a:pt x="62" y="44"/>
                    </a:lnTo>
                    <a:lnTo>
                      <a:pt x="60" y="45"/>
                    </a:lnTo>
                    <a:lnTo>
                      <a:pt x="62" y="47"/>
                    </a:lnTo>
                    <a:lnTo>
                      <a:pt x="61" y="48"/>
                    </a:lnTo>
                    <a:lnTo>
                      <a:pt x="58" y="48"/>
                    </a:lnTo>
                    <a:lnTo>
                      <a:pt x="54" y="50"/>
                    </a:lnTo>
                    <a:lnTo>
                      <a:pt x="56" y="50"/>
                    </a:lnTo>
                    <a:lnTo>
                      <a:pt x="54" y="50"/>
                    </a:lnTo>
                    <a:lnTo>
                      <a:pt x="53" y="52"/>
                    </a:lnTo>
                    <a:lnTo>
                      <a:pt x="57" y="52"/>
                    </a:lnTo>
                    <a:lnTo>
                      <a:pt x="57" y="53"/>
                    </a:lnTo>
                    <a:lnTo>
                      <a:pt x="54" y="53"/>
                    </a:lnTo>
                    <a:lnTo>
                      <a:pt x="52" y="53"/>
                    </a:lnTo>
                    <a:lnTo>
                      <a:pt x="53" y="55"/>
                    </a:lnTo>
                    <a:lnTo>
                      <a:pt x="54" y="56"/>
                    </a:lnTo>
                    <a:lnTo>
                      <a:pt x="56" y="55"/>
                    </a:lnTo>
                    <a:lnTo>
                      <a:pt x="57" y="56"/>
                    </a:lnTo>
                    <a:lnTo>
                      <a:pt x="56" y="56"/>
                    </a:lnTo>
                    <a:lnTo>
                      <a:pt x="50" y="58"/>
                    </a:lnTo>
                    <a:lnTo>
                      <a:pt x="49" y="58"/>
                    </a:lnTo>
                    <a:lnTo>
                      <a:pt x="49" y="59"/>
                    </a:lnTo>
                    <a:lnTo>
                      <a:pt x="46" y="61"/>
                    </a:lnTo>
                    <a:lnTo>
                      <a:pt x="44" y="61"/>
                    </a:lnTo>
                    <a:lnTo>
                      <a:pt x="42" y="63"/>
                    </a:lnTo>
                    <a:lnTo>
                      <a:pt x="45" y="63"/>
                    </a:lnTo>
                    <a:lnTo>
                      <a:pt x="48" y="61"/>
                    </a:lnTo>
                    <a:lnTo>
                      <a:pt x="50" y="61"/>
                    </a:lnTo>
                    <a:lnTo>
                      <a:pt x="50" y="63"/>
                    </a:lnTo>
                    <a:lnTo>
                      <a:pt x="52" y="64"/>
                    </a:lnTo>
                    <a:lnTo>
                      <a:pt x="46" y="63"/>
                    </a:lnTo>
                    <a:lnTo>
                      <a:pt x="46" y="64"/>
                    </a:lnTo>
                    <a:lnTo>
                      <a:pt x="48" y="64"/>
                    </a:lnTo>
                    <a:lnTo>
                      <a:pt x="45" y="66"/>
                    </a:lnTo>
                    <a:lnTo>
                      <a:pt x="45" y="67"/>
                    </a:lnTo>
                    <a:lnTo>
                      <a:pt x="42" y="67"/>
                    </a:lnTo>
                    <a:lnTo>
                      <a:pt x="42" y="69"/>
                    </a:lnTo>
                    <a:lnTo>
                      <a:pt x="44" y="70"/>
                    </a:lnTo>
                    <a:lnTo>
                      <a:pt x="45" y="72"/>
                    </a:lnTo>
                    <a:lnTo>
                      <a:pt x="42" y="72"/>
                    </a:lnTo>
                    <a:lnTo>
                      <a:pt x="41" y="72"/>
                    </a:lnTo>
                    <a:lnTo>
                      <a:pt x="40" y="69"/>
                    </a:lnTo>
                    <a:lnTo>
                      <a:pt x="40" y="72"/>
                    </a:lnTo>
                    <a:lnTo>
                      <a:pt x="38" y="72"/>
                    </a:lnTo>
                    <a:lnTo>
                      <a:pt x="37" y="74"/>
                    </a:lnTo>
                    <a:lnTo>
                      <a:pt x="36" y="74"/>
                    </a:lnTo>
                    <a:lnTo>
                      <a:pt x="37" y="75"/>
                    </a:lnTo>
                    <a:lnTo>
                      <a:pt x="38" y="74"/>
                    </a:lnTo>
                    <a:lnTo>
                      <a:pt x="40" y="74"/>
                    </a:lnTo>
                    <a:lnTo>
                      <a:pt x="41" y="74"/>
                    </a:lnTo>
                    <a:lnTo>
                      <a:pt x="40" y="74"/>
                    </a:lnTo>
                    <a:lnTo>
                      <a:pt x="40" y="75"/>
                    </a:lnTo>
                    <a:lnTo>
                      <a:pt x="41" y="77"/>
                    </a:lnTo>
                    <a:lnTo>
                      <a:pt x="38" y="77"/>
                    </a:lnTo>
                    <a:lnTo>
                      <a:pt x="36" y="77"/>
                    </a:lnTo>
                    <a:lnTo>
                      <a:pt x="34" y="77"/>
                    </a:lnTo>
                    <a:lnTo>
                      <a:pt x="33" y="77"/>
                    </a:lnTo>
                    <a:lnTo>
                      <a:pt x="30" y="78"/>
                    </a:lnTo>
                    <a:lnTo>
                      <a:pt x="30" y="80"/>
                    </a:lnTo>
                    <a:lnTo>
                      <a:pt x="28" y="80"/>
                    </a:lnTo>
                    <a:lnTo>
                      <a:pt x="26" y="81"/>
                    </a:lnTo>
                    <a:lnTo>
                      <a:pt x="25" y="83"/>
                    </a:lnTo>
                    <a:lnTo>
                      <a:pt x="28" y="83"/>
                    </a:lnTo>
                    <a:lnTo>
                      <a:pt x="30" y="83"/>
                    </a:lnTo>
                    <a:lnTo>
                      <a:pt x="26" y="85"/>
                    </a:lnTo>
                    <a:lnTo>
                      <a:pt x="26" y="86"/>
                    </a:lnTo>
                    <a:lnTo>
                      <a:pt x="28" y="88"/>
                    </a:lnTo>
                    <a:lnTo>
                      <a:pt x="26" y="88"/>
                    </a:lnTo>
                    <a:lnTo>
                      <a:pt x="22" y="88"/>
                    </a:lnTo>
                    <a:lnTo>
                      <a:pt x="20" y="86"/>
                    </a:lnTo>
                    <a:lnTo>
                      <a:pt x="19" y="86"/>
                    </a:lnTo>
                    <a:lnTo>
                      <a:pt x="16" y="89"/>
                    </a:lnTo>
                    <a:lnTo>
                      <a:pt x="13" y="89"/>
                    </a:lnTo>
                    <a:lnTo>
                      <a:pt x="13" y="91"/>
                    </a:lnTo>
                    <a:lnTo>
                      <a:pt x="11" y="91"/>
                    </a:lnTo>
                    <a:lnTo>
                      <a:pt x="7" y="96"/>
                    </a:lnTo>
                    <a:lnTo>
                      <a:pt x="5" y="96"/>
                    </a:lnTo>
                    <a:lnTo>
                      <a:pt x="7" y="97"/>
                    </a:lnTo>
                    <a:lnTo>
                      <a:pt x="7" y="99"/>
                    </a:lnTo>
                    <a:lnTo>
                      <a:pt x="0" y="100"/>
                    </a:lnTo>
                    <a:lnTo>
                      <a:pt x="0" y="102"/>
                    </a:lnTo>
                    <a:lnTo>
                      <a:pt x="1" y="102"/>
                    </a:lnTo>
                    <a:lnTo>
                      <a:pt x="5" y="102"/>
                    </a:lnTo>
                    <a:lnTo>
                      <a:pt x="4" y="103"/>
                    </a:lnTo>
                    <a:lnTo>
                      <a:pt x="5" y="105"/>
                    </a:lnTo>
                    <a:lnTo>
                      <a:pt x="8" y="105"/>
                    </a:lnTo>
                    <a:lnTo>
                      <a:pt x="17" y="102"/>
                    </a:lnTo>
                    <a:lnTo>
                      <a:pt x="24" y="100"/>
                    </a:lnTo>
                    <a:lnTo>
                      <a:pt x="25" y="99"/>
                    </a:lnTo>
                    <a:lnTo>
                      <a:pt x="26" y="100"/>
                    </a:lnTo>
                    <a:lnTo>
                      <a:pt x="25" y="100"/>
                    </a:lnTo>
                    <a:lnTo>
                      <a:pt x="21" y="102"/>
                    </a:lnTo>
                    <a:lnTo>
                      <a:pt x="20" y="102"/>
                    </a:lnTo>
                    <a:lnTo>
                      <a:pt x="16" y="103"/>
                    </a:lnTo>
                    <a:lnTo>
                      <a:pt x="15" y="103"/>
                    </a:lnTo>
                    <a:lnTo>
                      <a:pt x="16" y="105"/>
                    </a:lnTo>
                    <a:lnTo>
                      <a:pt x="11" y="107"/>
                    </a:lnTo>
                    <a:lnTo>
                      <a:pt x="8" y="107"/>
                    </a:lnTo>
                    <a:lnTo>
                      <a:pt x="7" y="107"/>
                    </a:lnTo>
                    <a:lnTo>
                      <a:pt x="8" y="108"/>
                    </a:lnTo>
                    <a:lnTo>
                      <a:pt x="7" y="108"/>
                    </a:lnTo>
                    <a:lnTo>
                      <a:pt x="4" y="108"/>
                    </a:lnTo>
                    <a:lnTo>
                      <a:pt x="4" y="107"/>
                    </a:lnTo>
                    <a:lnTo>
                      <a:pt x="1" y="10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96" name="Freeform 475"/>
              <p:cNvSpPr>
                <a:spLocks/>
              </p:cNvSpPr>
              <p:nvPr/>
            </p:nvSpPr>
            <p:spPr bwMode="auto">
              <a:xfrm>
                <a:off x="4141612" y="2320018"/>
                <a:ext cx="368172" cy="253093"/>
              </a:xfrm>
              <a:custGeom>
                <a:avLst/>
                <a:gdLst/>
                <a:ahLst/>
                <a:cxnLst>
                  <a:cxn ang="0">
                    <a:pos x="11" y="174"/>
                  </a:cxn>
                  <a:cxn ang="0">
                    <a:pos x="11" y="177"/>
                  </a:cxn>
                  <a:cxn ang="0">
                    <a:pos x="7" y="182"/>
                  </a:cxn>
                  <a:cxn ang="0">
                    <a:pos x="4" y="185"/>
                  </a:cxn>
                  <a:cxn ang="0">
                    <a:pos x="4" y="191"/>
                  </a:cxn>
                  <a:cxn ang="0">
                    <a:pos x="19" y="195"/>
                  </a:cxn>
                  <a:cxn ang="0">
                    <a:pos x="23" y="199"/>
                  </a:cxn>
                  <a:cxn ang="0">
                    <a:pos x="31" y="201"/>
                  </a:cxn>
                  <a:cxn ang="0">
                    <a:pos x="40" y="198"/>
                  </a:cxn>
                  <a:cxn ang="0">
                    <a:pos x="56" y="188"/>
                  </a:cxn>
                  <a:cxn ang="0">
                    <a:pos x="65" y="184"/>
                  </a:cxn>
                  <a:cxn ang="0">
                    <a:pos x="72" y="179"/>
                  </a:cxn>
                  <a:cxn ang="0">
                    <a:pos x="71" y="174"/>
                  </a:cxn>
                  <a:cxn ang="0">
                    <a:pos x="73" y="171"/>
                  </a:cxn>
                  <a:cxn ang="0">
                    <a:pos x="76" y="173"/>
                  </a:cxn>
                  <a:cxn ang="0">
                    <a:pos x="77" y="168"/>
                  </a:cxn>
                  <a:cxn ang="0">
                    <a:pos x="77" y="171"/>
                  </a:cxn>
                  <a:cxn ang="0">
                    <a:pos x="81" y="179"/>
                  </a:cxn>
                  <a:cxn ang="0">
                    <a:pos x="86" y="187"/>
                  </a:cxn>
                  <a:cxn ang="0">
                    <a:pos x="93" y="177"/>
                  </a:cxn>
                  <a:cxn ang="0">
                    <a:pos x="96" y="168"/>
                  </a:cxn>
                  <a:cxn ang="0">
                    <a:pos x="104" y="160"/>
                  </a:cxn>
                  <a:cxn ang="0">
                    <a:pos x="101" y="147"/>
                  </a:cxn>
                  <a:cxn ang="0">
                    <a:pos x="109" y="138"/>
                  </a:cxn>
                  <a:cxn ang="0">
                    <a:pos x="101" y="124"/>
                  </a:cxn>
                  <a:cxn ang="0">
                    <a:pos x="100" y="118"/>
                  </a:cxn>
                  <a:cxn ang="0">
                    <a:pos x="101" y="110"/>
                  </a:cxn>
                  <a:cxn ang="0">
                    <a:pos x="101" y="100"/>
                  </a:cxn>
                  <a:cxn ang="0">
                    <a:pos x="124" y="94"/>
                  </a:cxn>
                  <a:cxn ang="0">
                    <a:pos x="130" y="88"/>
                  </a:cxn>
                  <a:cxn ang="0">
                    <a:pos x="130" y="78"/>
                  </a:cxn>
                  <a:cxn ang="0">
                    <a:pos x="137" y="60"/>
                  </a:cxn>
                  <a:cxn ang="0">
                    <a:pos x="148" y="55"/>
                  </a:cxn>
                  <a:cxn ang="0">
                    <a:pos x="157" y="45"/>
                  </a:cxn>
                  <a:cxn ang="0">
                    <a:pos x="165" y="39"/>
                  </a:cxn>
                  <a:cxn ang="0">
                    <a:pos x="166" y="31"/>
                  </a:cxn>
                  <a:cxn ang="0">
                    <a:pos x="172" y="25"/>
                  </a:cxn>
                  <a:cxn ang="0">
                    <a:pos x="186" y="23"/>
                  </a:cxn>
                  <a:cxn ang="0">
                    <a:pos x="192" y="19"/>
                  </a:cxn>
                  <a:cxn ang="0">
                    <a:pos x="197" y="14"/>
                  </a:cxn>
                  <a:cxn ang="0">
                    <a:pos x="221" y="14"/>
                  </a:cxn>
                  <a:cxn ang="0">
                    <a:pos x="221" y="9"/>
                  </a:cxn>
                  <a:cxn ang="0">
                    <a:pos x="221" y="6"/>
                  </a:cxn>
                  <a:cxn ang="0">
                    <a:pos x="229" y="3"/>
                  </a:cxn>
                  <a:cxn ang="0">
                    <a:pos x="235" y="1"/>
                  </a:cxn>
                  <a:cxn ang="0">
                    <a:pos x="246" y="1"/>
                  </a:cxn>
                  <a:cxn ang="0">
                    <a:pos x="263" y="11"/>
                  </a:cxn>
                  <a:cxn ang="0">
                    <a:pos x="279" y="8"/>
                  </a:cxn>
                  <a:cxn ang="0">
                    <a:pos x="289" y="11"/>
                  </a:cxn>
                </a:cxnLst>
                <a:rect l="0" t="0" r="r" b="b"/>
                <a:pathLst>
                  <a:path w="293" h="201">
                    <a:moveTo>
                      <a:pt x="4" y="177"/>
                    </a:moveTo>
                    <a:lnTo>
                      <a:pt x="5" y="176"/>
                    </a:lnTo>
                    <a:lnTo>
                      <a:pt x="7" y="176"/>
                    </a:lnTo>
                    <a:lnTo>
                      <a:pt x="11" y="174"/>
                    </a:lnTo>
                    <a:lnTo>
                      <a:pt x="12" y="174"/>
                    </a:lnTo>
                    <a:lnTo>
                      <a:pt x="13" y="174"/>
                    </a:lnTo>
                    <a:lnTo>
                      <a:pt x="9" y="177"/>
                    </a:lnTo>
                    <a:lnTo>
                      <a:pt x="11" y="177"/>
                    </a:lnTo>
                    <a:lnTo>
                      <a:pt x="11" y="179"/>
                    </a:lnTo>
                    <a:lnTo>
                      <a:pt x="9" y="180"/>
                    </a:lnTo>
                    <a:lnTo>
                      <a:pt x="9" y="182"/>
                    </a:lnTo>
                    <a:lnTo>
                      <a:pt x="7" y="182"/>
                    </a:lnTo>
                    <a:lnTo>
                      <a:pt x="8" y="184"/>
                    </a:lnTo>
                    <a:lnTo>
                      <a:pt x="7" y="185"/>
                    </a:lnTo>
                    <a:lnTo>
                      <a:pt x="5" y="184"/>
                    </a:lnTo>
                    <a:lnTo>
                      <a:pt x="4" y="185"/>
                    </a:lnTo>
                    <a:lnTo>
                      <a:pt x="4" y="184"/>
                    </a:lnTo>
                    <a:lnTo>
                      <a:pt x="3" y="184"/>
                    </a:lnTo>
                    <a:lnTo>
                      <a:pt x="0" y="188"/>
                    </a:lnTo>
                    <a:lnTo>
                      <a:pt x="4" y="191"/>
                    </a:lnTo>
                    <a:lnTo>
                      <a:pt x="9" y="195"/>
                    </a:lnTo>
                    <a:lnTo>
                      <a:pt x="13" y="196"/>
                    </a:lnTo>
                    <a:lnTo>
                      <a:pt x="17" y="196"/>
                    </a:lnTo>
                    <a:lnTo>
                      <a:pt x="19" y="195"/>
                    </a:lnTo>
                    <a:lnTo>
                      <a:pt x="19" y="198"/>
                    </a:lnTo>
                    <a:lnTo>
                      <a:pt x="19" y="199"/>
                    </a:lnTo>
                    <a:lnTo>
                      <a:pt x="20" y="199"/>
                    </a:lnTo>
                    <a:lnTo>
                      <a:pt x="23" y="199"/>
                    </a:lnTo>
                    <a:lnTo>
                      <a:pt x="24" y="198"/>
                    </a:lnTo>
                    <a:lnTo>
                      <a:pt x="28" y="198"/>
                    </a:lnTo>
                    <a:lnTo>
                      <a:pt x="25" y="199"/>
                    </a:lnTo>
                    <a:lnTo>
                      <a:pt x="31" y="201"/>
                    </a:lnTo>
                    <a:lnTo>
                      <a:pt x="33" y="201"/>
                    </a:lnTo>
                    <a:lnTo>
                      <a:pt x="37" y="198"/>
                    </a:lnTo>
                    <a:lnTo>
                      <a:pt x="39" y="196"/>
                    </a:lnTo>
                    <a:lnTo>
                      <a:pt x="40" y="198"/>
                    </a:lnTo>
                    <a:lnTo>
                      <a:pt x="45" y="196"/>
                    </a:lnTo>
                    <a:lnTo>
                      <a:pt x="51" y="191"/>
                    </a:lnTo>
                    <a:lnTo>
                      <a:pt x="55" y="190"/>
                    </a:lnTo>
                    <a:lnTo>
                      <a:pt x="56" y="188"/>
                    </a:lnTo>
                    <a:lnTo>
                      <a:pt x="57" y="187"/>
                    </a:lnTo>
                    <a:lnTo>
                      <a:pt x="63" y="184"/>
                    </a:lnTo>
                    <a:lnTo>
                      <a:pt x="61" y="182"/>
                    </a:lnTo>
                    <a:lnTo>
                      <a:pt x="65" y="184"/>
                    </a:lnTo>
                    <a:lnTo>
                      <a:pt x="69" y="184"/>
                    </a:lnTo>
                    <a:lnTo>
                      <a:pt x="71" y="182"/>
                    </a:lnTo>
                    <a:lnTo>
                      <a:pt x="72" y="180"/>
                    </a:lnTo>
                    <a:lnTo>
                      <a:pt x="72" y="179"/>
                    </a:lnTo>
                    <a:lnTo>
                      <a:pt x="75" y="179"/>
                    </a:lnTo>
                    <a:lnTo>
                      <a:pt x="75" y="176"/>
                    </a:lnTo>
                    <a:lnTo>
                      <a:pt x="72" y="176"/>
                    </a:lnTo>
                    <a:lnTo>
                      <a:pt x="71" y="174"/>
                    </a:lnTo>
                    <a:lnTo>
                      <a:pt x="72" y="174"/>
                    </a:lnTo>
                    <a:lnTo>
                      <a:pt x="72" y="173"/>
                    </a:lnTo>
                    <a:lnTo>
                      <a:pt x="72" y="171"/>
                    </a:lnTo>
                    <a:lnTo>
                      <a:pt x="73" y="171"/>
                    </a:lnTo>
                    <a:lnTo>
                      <a:pt x="75" y="173"/>
                    </a:lnTo>
                    <a:lnTo>
                      <a:pt x="75" y="174"/>
                    </a:lnTo>
                    <a:lnTo>
                      <a:pt x="76" y="174"/>
                    </a:lnTo>
                    <a:lnTo>
                      <a:pt x="76" y="173"/>
                    </a:lnTo>
                    <a:lnTo>
                      <a:pt x="75" y="171"/>
                    </a:lnTo>
                    <a:lnTo>
                      <a:pt x="75" y="168"/>
                    </a:lnTo>
                    <a:lnTo>
                      <a:pt x="76" y="168"/>
                    </a:lnTo>
                    <a:lnTo>
                      <a:pt x="77" y="168"/>
                    </a:lnTo>
                    <a:lnTo>
                      <a:pt x="79" y="168"/>
                    </a:lnTo>
                    <a:lnTo>
                      <a:pt x="79" y="169"/>
                    </a:lnTo>
                    <a:lnTo>
                      <a:pt x="77" y="169"/>
                    </a:lnTo>
                    <a:lnTo>
                      <a:pt x="77" y="171"/>
                    </a:lnTo>
                    <a:lnTo>
                      <a:pt x="77" y="173"/>
                    </a:lnTo>
                    <a:lnTo>
                      <a:pt x="79" y="177"/>
                    </a:lnTo>
                    <a:lnTo>
                      <a:pt x="79" y="179"/>
                    </a:lnTo>
                    <a:lnTo>
                      <a:pt x="81" y="179"/>
                    </a:lnTo>
                    <a:lnTo>
                      <a:pt x="84" y="180"/>
                    </a:lnTo>
                    <a:lnTo>
                      <a:pt x="85" y="180"/>
                    </a:lnTo>
                    <a:lnTo>
                      <a:pt x="86" y="182"/>
                    </a:lnTo>
                    <a:lnTo>
                      <a:pt x="86" y="187"/>
                    </a:lnTo>
                    <a:lnTo>
                      <a:pt x="88" y="184"/>
                    </a:lnTo>
                    <a:lnTo>
                      <a:pt x="89" y="185"/>
                    </a:lnTo>
                    <a:lnTo>
                      <a:pt x="90" y="184"/>
                    </a:lnTo>
                    <a:lnTo>
                      <a:pt x="93" y="177"/>
                    </a:lnTo>
                    <a:lnTo>
                      <a:pt x="92" y="176"/>
                    </a:lnTo>
                    <a:lnTo>
                      <a:pt x="92" y="173"/>
                    </a:lnTo>
                    <a:lnTo>
                      <a:pt x="96" y="169"/>
                    </a:lnTo>
                    <a:lnTo>
                      <a:pt x="96" y="168"/>
                    </a:lnTo>
                    <a:lnTo>
                      <a:pt x="102" y="166"/>
                    </a:lnTo>
                    <a:lnTo>
                      <a:pt x="104" y="165"/>
                    </a:lnTo>
                    <a:lnTo>
                      <a:pt x="105" y="162"/>
                    </a:lnTo>
                    <a:lnTo>
                      <a:pt x="104" y="160"/>
                    </a:lnTo>
                    <a:lnTo>
                      <a:pt x="105" y="155"/>
                    </a:lnTo>
                    <a:lnTo>
                      <a:pt x="104" y="151"/>
                    </a:lnTo>
                    <a:lnTo>
                      <a:pt x="100" y="147"/>
                    </a:lnTo>
                    <a:lnTo>
                      <a:pt x="101" y="147"/>
                    </a:lnTo>
                    <a:lnTo>
                      <a:pt x="105" y="146"/>
                    </a:lnTo>
                    <a:lnTo>
                      <a:pt x="108" y="144"/>
                    </a:lnTo>
                    <a:lnTo>
                      <a:pt x="110" y="141"/>
                    </a:lnTo>
                    <a:lnTo>
                      <a:pt x="109" y="138"/>
                    </a:lnTo>
                    <a:lnTo>
                      <a:pt x="104" y="136"/>
                    </a:lnTo>
                    <a:lnTo>
                      <a:pt x="101" y="133"/>
                    </a:lnTo>
                    <a:lnTo>
                      <a:pt x="100" y="130"/>
                    </a:lnTo>
                    <a:lnTo>
                      <a:pt x="101" y="124"/>
                    </a:lnTo>
                    <a:lnTo>
                      <a:pt x="100" y="122"/>
                    </a:lnTo>
                    <a:lnTo>
                      <a:pt x="98" y="121"/>
                    </a:lnTo>
                    <a:lnTo>
                      <a:pt x="98" y="119"/>
                    </a:lnTo>
                    <a:lnTo>
                      <a:pt x="100" y="118"/>
                    </a:lnTo>
                    <a:lnTo>
                      <a:pt x="100" y="115"/>
                    </a:lnTo>
                    <a:lnTo>
                      <a:pt x="101" y="111"/>
                    </a:lnTo>
                    <a:lnTo>
                      <a:pt x="102" y="110"/>
                    </a:lnTo>
                    <a:lnTo>
                      <a:pt x="101" y="110"/>
                    </a:lnTo>
                    <a:lnTo>
                      <a:pt x="100" y="108"/>
                    </a:lnTo>
                    <a:lnTo>
                      <a:pt x="98" y="105"/>
                    </a:lnTo>
                    <a:lnTo>
                      <a:pt x="100" y="102"/>
                    </a:lnTo>
                    <a:lnTo>
                      <a:pt x="101" y="100"/>
                    </a:lnTo>
                    <a:lnTo>
                      <a:pt x="108" y="96"/>
                    </a:lnTo>
                    <a:lnTo>
                      <a:pt x="113" y="94"/>
                    </a:lnTo>
                    <a:lnTo>
                      <a:pt x="118" y="93"/>
                    </a:lnTo>
                    <a:lnTo>
                      <a:pt x="124" y="94"/>
                    </a:lnTo>
                    <a:lnTo>
                      <a:pt x="128" y="94"/>
                    </a:lnTo>
                    <a:lnTo>
                      <a:pt x="130" y="93"/>
                    </a:lnTo>
                    <a:lnTo>
                      <a:pt x="130" y="91"/>
                    </a:lnTo>
                    <a:lnTo>
                      <a:pt x="130" y="88"/>
                    </a:lnTo>
                    <a:lnTo>
                      <a:pt x="129" y="86"/>
                    </a:lnTo>
                    <a:lnTo>
                      <a:pt x="125" y="85"/>
                    </a:lnTo>
                    <a:lnTo>
                      <a:pt x="125" y="83"/>
                    </a:lnTo>
                    <a:lnTo>
                      <a:pt x="130" y="78"/>
                    </a:lnTo>
                    <a:lnTo>
                      <a:pt x="134" y="74"/>
                    </a:lnTo>
                    <a:lnTo>
                      <a:pt x="137" y="66"/>
                    </a:lnTo>
                    <a:lnTo>
                      <a:pt x="137" y="63"/>
                    </a:lnTo>
                    <a:lnTo>
                      <a:pt x="137" y="60"/>
                    </a:lnTo>
                    <a:lnTo>
                      <a:pt x="137" y="58"/>
                    </a:lnTo>
                    <a:lnTo>
                      <a:pt x="140" y="56"/>
                    </a:lnTo>
                    <a:lnTo>
                      <a:pt x="142" y="56"/>
                    </a:lnTo>
                    <a:lnTo>
                      <a:pt x="148" y="55"/>
                    </a:lnTo>
                    <a:lnTo>
                      <a:pt x="149" y="53"/>
                    </a:lnTo>
                    <a:lnTo>
                      <a:pt x="149" y="52"/>
                    </a:lnTo>
                    <a:lnTo>
                      <a:pt x="150" y="49"/>
                    </a:lnTo>
                    <a:lnTo>
                      <a:pt x="157" y="45"/>
                    </a:lnTo>
                    <a:lnTo>
                      <a:pt x="160" y="44"/>
                    </a:lnTo>
                    <a:lnTo>
                      <a:pt x="162" y="42"/>
                    </a:lnTo>
                    <a:lnTo>
                      <a:pt x="165" y="41"/>
                    </a:lnTo>
                    <a:lnTo>
                      <a:pt x="165" y="39"/>
                    </a:lnTo>
                    <a:lnTo>
                      <a:pt x="165" y="38"/>
                    </a:lnTo>
                    <a:lnTo>
                      <a:pt x="161" y="34"/>
                    </a:lnTo>
                    <a:lnTo>
                      <a:pt x="162" y="33"/>
                    </a:lnTo>
                    <a:lnTo>
                      <a:pt x="166" y="31"/>
                    </a:lnTo>
                    <a:lnTo>
                      <a:pt x="168" y="30"/>
                    </a:lnTo>
                    <a:lnTo>
                      <a:pt x="168" y="28"/>
                    </a:lnTo>
                    <a:lnTo>
                      <a:pt x="169" y="25"/>
                    </a:lnTo>
                    <a:lnTo>
                      <a:pt x="172" y="25"/>
                    </a:lnTo>
                    <a:lnTo>
                      <a:pt x="177" y="22"/>
                    </a:lnTo>
                    <a:lnTo>
                      <a:pt x="180" y="22"/>
                    </a:lnTo>
                    <a:lnTo>
                      <a:pt x="184" y="22"/>
                    </a:lnTo>
                    <a:lnTo>
                      <a:pt x="186" y="23"/>
                    </a:lnTo>
                    <a:lnTo>
                      <a:pt x="188" y="23"/>
                    </a:lnTo>
                    <a:lnTo>
                      <a:pt x="189" y="22"/>
                    </a:lnTo>
                    <a:lnTo>
                      <a:pt x="192" y="20"/>
                    </a:lnTo>
                    <a:lnTo>
                      <a:pt x="192" y="19"/>
                    </a:lnTo>
                    <a:lnTo>
                      <a:pt x="192" y="16"/>
                    </a:lnTo>
                    <a:lnTo>
                      <a:pt x="193" y="14"/>
                    </a:lnTo>
                    <a:lnTo>
                      <a:pt x="194" y="14"/>
                    </a:lnTo>
                    <a:lnTo>
                      <a:pt x="197" y="14"/>
                    </a:lnTo>
                    <a:lnTo>
                      <a:pt x="205" y="14"/>
                    </a:lnTo>
                    <a:lnTo>
                      <a:pt x="217" y="16"/>
                    </a:lnTo>
                    <a:lnTo>
                      <a:pt x="219" y="16"/>
                    </a:lnTo>
                    <a:lnTo>
                      <a:pt x="221" y="14"/>
                    </a:lnTo>
                    <a:lnTo>
                      <a:pt x="218" y="14"/>
                    </a:lnTo>
                    <a:lnTo>
                      <a:pt x="218" y="12"/>
                    </a:lnTo>
                    <a:lnTo>
                      <a:pt x="219" y="11"/>
                    </a:lnTo>
                    <a:lnTo>
                      <a:pt x="221" y="9"/>
                    </a:lnTo>
                    <a:lnTo>
                      <a:pt x="222" y="9"/>
                    </a:lnTo>
                    <a:lnTo>
                      <a:pt x="222" y="8"/>
                    </a:lnTo>
                    <a:lnTo>
                      <a:pt x="222" y="6"/>
                    </a:lnTo>
                    <a:lnTo>
                      <a:pt x="221" y="6"/>
                    </a:lnTo>
                    <a:lnTo>
                      <a:pt x="221" y="5"/>
                    </a:lnTo>
                    <a:lnTo>
                      <a:pt x="222" y="5"/>
                    </a:lnTo>
                    <a:lnTo>
                      <a:pt x="227" y="5"/>
                    </a:lnTo>
                    <a:lnTo>
                      <a:pt x="229" y="3"/>
                    </a:lnTo>
                    <a:lnTo>
                      <a:pt x="231" y="3"/>
                    </a:lnTo>
                    <a:lnTo>
                      <a:pt x="233" y="3"/>
                    </a:lnTo>
                    <a:lnTo>
                      <a:pt x="235" y="3"/>
                    </a:lnTo>
                    <a:lnTo>
                      <a:pt x="235" y="1"/>
                    </a:lnTo>
                    <a:lnTo>
                      <a:pt x="235" y="0"/>
                    </a:lnTo>
                    <a:lnTo>
                      <a:pt x="238" y="0"/>
                    </a:lnTo>
                    <a:lnTo>
                      <a:pt x="242" y="0"/>
                    </a:lnTo>
                    <a:lnTo>
                      <a:pt x="246" y="1"/>
                    </a:lnTo>
                    <a:lnTo>
                      <a:pt x="254" y="6"/>
                    </a:lnTo>
                    <a:lnTo>
                      <a:pt x="255" y="9"/>
                    </a:lnTo>
                    <a:lnTo>
                      <a:pt x="257" y="9"/>
                    </a:lnTo>
                    <a:lnTo>
                      <a:pt x="263" y="11"/>
                    </a:lnTo>
                    <a:lnTo>
                      <a:pt x="267" y="11"/>
                    </a:lnTo>
                    <a:lnTo>
                      <a:pt x="271" y="11"/>
                    </a:lnTo>
                    <a:lnTo>
                      <a:pt x="275" y="11"/>
                    </a:lnTo>
                    <a:lnTo>
                      <a:pt x="279" y="8"/>
                    </a:lnTo>
                    <a:lnTo>
                      <a:pt x="282" y="9"/>
                    </a:lnTo>
                    <a:lnTo>
                      <a:pt x="285" y="11"/>
                    </a:lnTo>
                    <a:lnTo>
                      <a:pt x="286" y="11"/>
                    </a:lnTo>
                    <a:lnTo>
                      <a:pt x="289" y="11"/>
                    </a:lnTo>
                    <a:lnTo>
                      <a:pt x="293" y="1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97" name="Freeform 476"/>
              <p:cNvSpPr>
                <a:spLocks/>
              </p:cNvSpPr>
              <p:nvPr/>
            </p:nvSpPr>
            <p:spPr bwMode="auto">
              <a:xfrm>
                <a:off x="4509783" y="2305051"/>
                <a:ext cx="115455" cy="29936"/>
              </a:xfrm>
              <a:custGeom>
                <a:avLst/>
                <a:gdLst/>
                <a:ahLst/>
                <a:cxnLst>
                  <a:cxn ang="0">
                    <a:pos x="0" y="24"/>
                  </a:cxn>
                  <a:cxn ang="0">
                    <a:pos x="4" y="22"/>
                  </a:cxn>
                  <a:cxn ang="0">
                    <a:pos x="6" y="21"/>
                  </a:cxn>
                  <a:cxn ang="0">
                    <a:pos x="13" y="19"/>
                  </a:cxn>
                  <a:cxn ang="0">
                    <a:pos x="13" y="18"/>
                  </a:cxn>
                  <a:cxn ang="0">
                    <a:pos x="13" y="14"/>
                  </a:cxn>
                  <a:cxn ang="0">
                    <a:pos x="13" y="13"/>
                  </a:cxn>
                  <a:cxn ang="0">
                    <a:pos x="14" y="8"/>
                  </a:cxn>
                  <a:cxn ang="0">
                    <a:pos x="17" y="5"/>
                  </a:cxn>
                  <a:cxn ang="0">
                    <a:pos x="19" y="3"/>
                  </a:cxn>
                  <a:cxn ang="0">
                    <a:pos x="23" y="2"/>
                  </a:cxn>
                  <a:cxn ang="0">
                    <a:pos x="30" y="2"/>
                  </a:cxn>
                  <a:cxn ang="0">
                    <a:pos x="41" y="0"/>
                  </a:cxn>
                  <a:cxn ang="0">
                    <a:pos x="47" y="0"/>
                  </a:cxn>
                  <a:cxn ang="0">
                    <a:pos x="49" y="0"/>
                  </a:cxn>
                  <a:cxn ang="0">
                    <a:pos x="51" y="2"/>
                  </a:cxn>
                  <a:cxn ang="0">
                    <a:pos x="54" y="3"/>
                  </a:cxn>
                  <a:cxn ang="0">
                    <a:pos x="59" y="3"/>
                  </a:cxn>
                  <a:cxn ang="0">
                    <a:pos x="65" y="7"/>
                  </a:cxn>
                  <a:cxn ang="0">
                    <a:pos x="66" y="10"/>
                  </a:cxn>
                  <a:cxn ang="0">
                    <a:pos x="66" y="11"/>
                  </a:cxn>
                  <a:cxn ang="0">
                    <a:pos x="61" y="14"/>
                  </a:cxn>
                  <a:cxn ang="0">
                    <a:pos x="61" y="16"/>
                  </a:cxn>
                  <a:cxn ang="0">
                    <a:pos x="63" y="18"/>
                  </a:cxn>
                  <a:cxn ang="0">
                    <a:pos x="66" y="16"/>
                  </a:cxn>
                  <a:cxn ang="0">
                    <a:pos x="67" y="14"/>
                  </a:cxn>
                  <a:cxn ang="0">
                    <a:pos x="77" y="11"/>
                  </a:cxn>
                  <a:cxn ang="0">
                    <a:pos x="78" y="11"/>
                  </a:cxn>
                  <a:cxn ang="0">
                    <a:pos x="79" y="8"/>
                  </a:cxn>
                  <a:cxn ang="0">
                    <a:pos x="86" y="10"/>
                  </a:cxn>
                  <a:cxn ang="0">
                    <a:pos x="89" y="8"/>
                  </a:cxn>
                  <a:cxn ang="0">
                    <a:pos x="90" y="8"/>
                  </a:cxn>
                  <a:cxn ang="0">
                    <a:pos x="91" y="7"/>
                  </a:cxn>
                  <a:cxn ang="0">
                    <a:pos x="91" y="5"/>
                  </a:cxn>
                  <a:cxn ang="0">
                    <a:pos x="90" y="5"/>
                  </a:cxn>
                </a:cxnLst>
                <a:rect l="0" t="0" r="r" b="b"/>
                <a:pathLst>
                  <a:path w="91" h="24">
                    <a:moveTo>
                      <a:pt x="0" y="24"/>
                    </a:moveTo>
                    <a:lnTo>
                      <a:pt x="4" y="22"/>
                    </a:lnTo>
                    <a:lnTo>
                      <a:pt x="6" y="21"/>
                    </a:lnTo>
                    <a:lnTo>
                      <a:pt x="13" y="19"/>
                    </a:lnTo>
                    <a:lnTo>
                      <a:pt x="13" y="18"/>
                    </a:lnTo>
                    <a:lnTo>
                      <a:pt x="13" y="14"/>
                    </a:lnTo>
                    <a:lnTo>
                      <a:pt x="13" y="13"/>
                    </a:lnTo>
                    <a:lnTo>
                      <a:pt x="14" y="8"/>
                    </a:lnTo>
                    <a:lnTo>
                      <a:pt x="17" y="5"/>
                    </a:lnTo>
                    <a:lnTo>
                      <a:pt x="19" y="3"/>
                    </a:lnTo>
                    <a:lnTo>
                      <a:pt x="23" y="2"/>
                    </a:lnTo>
                    <a:lnTo>
                      <a:pt x="30" y="2"/>
                    </a:lnTo>
                    <a:lnTo>
                      <a:pt x="41" y="0"/>
                    </a:lnTo>
                    <a:lnTo>
                      <a:pt x="47" y="0"/>
                    </a:lnTo>
                    <a:lnTo>
                      <a:pt x="49" y="0"/>
                    </a:lnTo>
                    <a:lnTo>
                      <a:pt x="51" y="2"/>
                    </a:lnTo>
                    <a:lnTo>
                      <a:pt x="54" y="3"/>
                    </a:lnTo>
                    <a:lnTo>
                      <a:pt x="59" y="3"/>
                    </a:lnTo>
                    <a:lnTo>
                      <a:pt x="65" y="7"/>
                    </a:lnTo>
                    <a:lnTo>
                      <a:pt x="66" y="10"/>
                    </a:lnTo>
                    <a:lnTo>
                      <a:pt x="66" y="11"/>
                    </a:lnTo>
                    <a:lnTo>
                      <a:pt x="61" y="14"/>
                    </a:lnTo>
                    <a:lnTo>
                      <a:pt x="61" y="16"/>
                    </a:lnTo>
                    <a:lnTo>
                      <a:pt x="63" y="18"/>
                    </a:lnTo>
                    <a:lnTo>
                      <a:pt x="66" y="16"/>
                    </a:lnTo>
                    <a:lnTo>
                      <a:pt x="67" y="14"/>
                    </a:lnTo>
                    <a:lnTo>
                      <a:pt x="77" y="11"/>
                    </a:lnTo>
                    <a:lnTo>
                      <a:pt x="78" y="11"/>
                    </a:lnTo>
                    <a:lnTo>
                      <a:pt x="79" y="8"/>
                    </a:lnTo>
                    <a:lnTo>
                      <a:pt x="86" y="10"/>
                    </a:lnTo>
                    <a:lnTo>
                      <a:pt x="89" y="8"/>
                    </a:lnTo>
                    <a:lnTo>
                      <a:pt x="90" y="8"/>
                    </a:lnTo>
                    <a:lnTo>
                      <a:pt x="91" y="7"/>
                    </a:lnTo>
                    <a:lnTo>
                      <a:pt x="91" y="5"/>
                    </a:lnTo>
                    <a:lnTo>
                      <a:pt x="90" y="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498" name="Freeform 477"/>
              <p:cNvSpPr>
                <a:spLocks/>
              </p:cNvSpPr>
              <p:nvPr/>
            </p:nvSpPr>
            <p:spPr bwMode="auto">
              <a:xfrm>
                <a:off x="4455905" y="2699658"/>
                <a:ext cx="345080" cy="178253"/>
              </a:xfrm>
              <a:custGeom>
                <a:avLst/>
                <a:gdLst/>
                <a:ahLst/>
                <a:cxnLst>
                  <a:cxn ang="0">
                    <a:pos x="44" y="80"/>
                  </a:cxn>
                  <a:cxn ang="0">
                    <a:pos x="17" y="77"/>
                  </a:cxn>
                  <a:cxn ang="0">
                    <a:pos x="0" y="71"/>
                  </a:cxn>
                  <a:cxn ang="0">
                    <a:pos x="9" y="52"/>
                  </a:cxn>
                  <a:cxn ang="0">
                    <a:pos x="28" y="29"/>
                  </a:cxn>
                  <a:cxn ang="0">
                    <a:pos x="21" y="15"/>
                  </a:cxn>
                  <a:cxn ang="0">
                    <a:pos x="35" y="8"/>
                  </a:cxn>
                  <a:cxn ang="0">
                    <a:pos x="60" y="8"/>
                  </a:cxn>
                  <a:cxn ang="0">
                    <a:pos x="76" y="11"/>
                  </a:cxn>
                  <a:cxn ang="0">
                    <a:pos x="86" y="16"/>
                  </a:cxn>
                  <a:cxn ang="0">
                    <a:pos x="98" y="15"/>
                  </a:cxn>
                  <a:cxn ang="0">
                    <a:pos x="112" y="18"/>
                  </a:cxn>
                  <a:cxn ang="0">
                    <a:pos x="126" y="19"/>
                  </a:cxn>
                  <a:cxn ang="0">
                    <a:pos x="130" y="8"/>
                  </a:cxn>
                  <a:cxn ang="0">
                    <a:pos x="149" y="5"/>
                  </a:cxn>
                  <a:cxn ang="0">
                    <a:pos x="162" y="0"/>
                  </a:cxn>
                  <a:cxn ang="0">
                    <a:pos x="182" y="4"/>
                  </a:cxn>
                  <a:cxn ang="0">
                    <a:pos x="182" y="11"/>
                  </a:cxn>
                  <a:cxn ang="0">
                    <a:pos x="193" y="19"/>
                  </a:cxn>
                  <a:cxn ang="0">
                    <a:pos x="202" y="30"/>
                  </a:cxn>
                  <a:cxn ang="0">
                    <a:pos x="213" y="33"/>
                  </a:cxn>
                  <a:cxn ang="0">
                    <a:pos x="233" y="33"/>
                  </a:cxn>
                  <a:cxn ang="0">
                    <a:pos x="246" y="40"/>
                  </a:cxn>
                  <a:cxn ang="0">
                    <a:pos x="261" y="46"/>
                  </a:cxn>
                  <a:cxn ang="0">
                    <a:pos x="271" y="49"/>
                  </a:cxn>
                  <a:cxn ang="0">
                    <a:pos x="271" y="62"/>
                  </a:cxn>
                  <a:cxn ang="0">
                    <a:pos x="267" y="71"/>
                  </a:cxn>
                  <a:cxn ang="0">
                    <a:pos x="258" y="80"/>
                  </a:cxn>
                  <a:cxn ang="0">
                    <a:pos x="245" y="90"/>
                  </a:cxn>
                  <a:cxn ang="0">
                    <a:pos x="225" y="98"/>
                  </a:cxn>
                  <a:cxn ang="0">
                    <a:pos x="210" y="102"/>
                  </a:cxn>
                  <a:cxn ang="0">
                    <a:pos x="197" y="112"/>
                  </a:cxn>
                  <a:cxn ang="0">
                    <a:pos x="197" y="109"/>
                  </a:cxn>
                  <a:cxn ang="0">
                    <a:pos x="193" y="112"/>
                  </a:cxn>
                  <a:cxn ang="0">
                    <a:pos x="185" y="110"/>
                  </a:cxn>
                  <a:cxn ang="0">
                    <a:pos x="179" y="112"/>
                  </a:cxn>
                  <a:cxn ang="0">
                    <a:pos x="186" y="113"/>
                  </a:cxn>
                  <a:cxn ang="0">
                    <a:pos x="194" y="118"/>
                  </a:cxn>
                  <a:cxn ang="0">
                    <a:pos x="203" y="124"/>
                  </a:cxn>
                  <a:cxn ang="0">
                    <a:pos x="217" y="123"/>
                  </a:cxn>
                  <a:cxn ang="0">
                    <a:pos x="213" y="129"/>
                  </a:cxn>
                  <a:cxn ang="0">
                    <a:pos x="189" y="135"/>
                  </a:cxn>
                  <a:cxn ang="0">
                    <a:pos x="185" y="140"/>
                  </a:cxn>
                  <a:cxn ang="0">
                    <a:pos x="174" y="134"/>
                  </a:cxn>
                  <a:cxn ang="0">
                    <a:pos x="166" y="126"/>
                  </a:cxn>
                  <a:cxn ang="0">
                    <a:pos x="169" y="117"/>
                  </a:cxn>
                  <a:cxn ang="0">
                    <a:pos x="170" y="110"/>
                  </a:cxn>
                  <a:cxn ang="0">
                    <a:pos x="152" y="109"/>
                  </a:cxn>
                  <a:cxn ang="0">
                    <a:pos x="154" y="104"/>
                  </a:cxn>
                  <a:cxn ang="0">
                    <a:pos x="144" y="102"/>
                  </a:cxn>
                  <a:cxn ang="0">
                    <a:pos x="132" y="104"/>
                  </a:cxn>
                  <a:cxn ang="0">
                    <a:pos x="122" y="107"/>
                  </a:cxn>
                  <a:cxn ang="0">
                    <a:pos x="120" y="117"/>
                  </a:cxn>
                  <a:cxn ang="0">
                    <a:pos x="114" y="115"/>
                  </a:cxn>
                  <a:cxn ang="0">
                    <a:pos x="108" y="124"/>
                  </a:cxn>
                  <a:cxn ang="0">
                    <a:pos x="93" y="121"/>
                  </a:cxn>
                  <a:cxn ang="0">
                    <a:pos x="100" y="115"/>
                  </a:cxn>
                  <a:cxn ang="0">
                    <a:pos x="109" y="106"/>
                  </a:cxn>
                  <a:cxn ang="0">
                    <a:pos x="120" y="99"/>
                  </a:cxn>
                  <a:cxn ang="0">
                    <a:pos x="112" y="88"/>
                  </a:cxn>
                  <a:cxn ang="0">
                    <a:pos x="108" y="79"/>
                  </a:cxn>
                  <a:cxn ang="0">
                    <a:pos x="93" y="74"/>
                  </a:cxn>
                  <a:cxn ang="0">
                    <a:pos x="72" y="69"/>
                  </a:cxn>
                </a:cxnLst>
                <a:rect l="0" t="0" r="r" b="b"/>
                <a:pathLst>
                  <a:path w="274" h="142">
                    <a:moveTo>
                      <a:pt x="69" y="73"/>
                    </a:moveTo>
                    <a:lnTo>
                      <a:pt x="66" y="73"/>
                    </a:lnTo>
                    <a:lnTo>
                      <a:pt x="57" y="77"/>
                    </a:lnTo>
                    <a:lnTo>
                      <a:pt x="52" y="77"/>
                    </a:lnTo>
                    <a:lnTo>
                      <a:pt x="48" y="79"/>
                    </a:lnTo>
                    <a:lnTo>
                      <a:pt x="44" y="80"/>
                    </a:lnTo>
                    <a:lnTo>
                      <a:pt x="41" y="80"/>
                    </a:lnTo>
                    <a:lnTo>
                      <a:pt x="37" y="77"/>
                    </a:lnTo>
                    <a:lnTo>
                      <a:pt x="33" y="77"/>
                    </a:lnTo>
                    <a:lnTo>
                      <a:pt x="29" y="79"/>
                    </a:lnTo>
                    <a:lnTo>
                      <a:pt x="23" y="79"/>
                    </a:lnTo>
                    <a:lnTo>
                      <a:pt x="17" y="77"/>
                    </a:lnTo>
                    <a:lnTo>
                      <a:pt x="13" y="77"/>
                    </a:lnTo>
                    <a:lnTo>
                      <a:pt x="11" y="79"/>
                    </a:lnTo>
                    <a:lnTo>
                      <a:pt x="9" y="76"/>
                    </a:lnTo>
                    <a:lnTo>
                      <a:pt x="8" y="74"/>
                    </a:lnTo>
                    <a:lnTo>
                      <a:pt x="4" y="73"/>
                    </a:lnTo>
                    <a:lnTo>
                      <a:pt x="0" y="71"/>
                    </a:lnTo>
                    <a:lnTo>
                      <a:pt x="1" y="65"/>
                    </a:lnTo>
                    <a:lnTo>
                      <a:pt x="5" y="58"/>
                    </a:lnTo>
                    <a:lnTo>
                      <a:pt x="7" y="58"/>
                    </a:lnTo>
                    <a:lnTo>
                      <a:pt x="9" y="57"/>
                    </a:lnTo>
                    <a:lnTo>
                      <a:pt x="9" y="55"/>
                    </a:lnTo>
                    <a:lnTo>
                      <a:pt x="9" y="52"/>
                    </a:lnTo>
                    <a:lnTo>
                      <a:pt x="15" y="44"/>
                    </a:lnTo>
                    <a:lnTo>
                      <a:pt x="19" y="40"/>
                    </a:lnTo>
                    <a:lnTo>
                      <a:pt x="24" y="36"/>
                    </a:lnTo>
                    <a:lnTo>
                      <a:pt x="28" y="33"/>
                    </a:lnTo>
                    <a:lnTo>
                      <a:pt x="29" y="32"/>
                    </a:lnTo>
                    <a:lnTo>
                      <a:pt x="28" y="29"/>
                    </a:lnTo>
                    <a:lnTo>
                      <a:pt x="28" y="26"/>
                    </a:lnTo>
                    <a:lnTo>
                      <a:pt x="25" y="24"/>
                    </a:lnTo>
                    <a:lnTo>
                      <a:pt x="25" y="22"/>
                    </a:lnTo>
                    <a:lnTo>
                      <a:pt x="23" y="19"/>
                    </a:lnTo>
                    <a:lnTo>
                      <a:pt x="23" y="16"/>
                    </a:lnTo>
                    <a:lnTo>
                      <a:pt x="21" y="15"/>
                    </a:lnTo>
                    <a:lnTo>
                      <a:pt x="23" y="13"/>
                    </a:lnTo>
                    <a:lnTo>
                      <a:pt x="25" y="13"/>
                    </a:lnTo>
                    <a:lnTo>
                      <a:pt x="28" y="13"/>
                    </a:lnTo>
                    <a:lnTo>
                      <a:pt x="32" y="11"/>
                    </a:lnTo>
                    <a:lnTo>
                      <a:pt x="33" y="10"/>
                    </a:lnTo>
                    <a:lnTo>
                      <a:pt x="35" y="8"/>
                    </a:lnTo>
                    <a:lnTo>
                      <a:pt x="36" y="8"/>
                    </a:lnTo>
                    <a:lnTo>
                      <a:pt x="48" y="7"/>
                    </a:lnTo>
                    <a:lnTo>
                      <a:pt x="49" y="7"/>
                    </a:lnTo>
                    <a:lnTo>
                      <a:pt x="55" y="7"/>
                    </a:lnTo>
                    <a:lnTo>
                      <a:pt x="57" y="7"/>
                    </a:lnTo>
                    <a:lnTo>
                      <a:pt x="60" y="8"/>
                    </a:lnTo>
                    <a:lnTo>
                      <a:pt x="65" y="10"/>
                    </a:lnTo>
                    <a:lnTo>
                      <a:pt x="66" y="10"/>
                    </a:lnTo>
                    <a:lnTo>
                      <a:pt x="69" y="10"/>
                    </a:lnTo>
                    <a:lnTo>
                      <a:pt x="72" y="10"/>
                    </a:lnTo>
                    <a:lnTo>
                      <a:pt x="73" y="11"/>
                    </a:lnTo>
                    <a:lnTo>
                      <a:pt x="76" y="11"/>
                    </a:lnTo>
                    <a:lnTo>
                      <a:pt x="76" y="13"/>
                    </a:lnTo>
                    <a:lnTo>
                      <a:pt x="77" y="15"/>
                    </a:lnTo>
                    <a:lnTo>
                      <a:pt x="82" y="15"/>
                    </a:lnTo>
                    <a:lnTo>
                      <a:pt x="82" y="16"/>
                    </a:lnTo>
                    <a:lnTo>
                      <a:pt x="84" y="16"/>
                    </a:lnTo>
                    <a:lnTo>
                      <a:pt x="86" y="16"/>
                    </a:lnTo>
                    <a:lnTo>
                      <a:pt x="88" y="15"/>
                    </a:lnTo>
                    <a:lnTo>
                      <a:pt x="90" y="15"/>
                    </a:lnTo>
                    <a:lnTo>
                      <a:pt x="92" y="15"/>
                    </a:lnTo>
                    <a:lnTo>
                      <a:pt x="94" y="15"/>
                    </a:lnTo>
                    <a:lnTo>
                      <a:pt x="96" y="16"/>
                    </a:lnTo>
                    <a:lnTo>
                      <a:pt x="98" y="15"/>
                    </a:lnTo>
                    <a:lnTo>
                      <a:pt x="100" y="16"/>
                    </a:lnTo>
                    <a:lnTo>
                      <a:pt x="101" y="18"/>
                    </a:lnTo>
                    <a:lnTo>
                      <a:pt x="106" y="13"/>
                    </a:lnTo>
                    <a:lnTo>
                      <a:pt x="109" y="16"/>
                    </a:lnTo>
                    <a:lnTo>
                      <a:pt x="110" y="18"/>
                    </a:lnTo>
                    <a:lnTo>
                      <a:pt x="112" y="18"/>
                    </a:lnTo>
                    <a:lnTo>
                      <a:pt x="114" y="18"/>
                    </a:lnTo>
                    <a:lnTo>
                      <a:pt x="117" y="18"/>
                    </a:lnTo>
                    <a:lnTo>
                      <a:pt x="121" y="16"/>
                    </a:lnTo>
                    <a:lnTo>
                      <a:pt x="124" y="18"/>
                    </a:lnTo>
                    <a:lnTo>
                      <a:pt x="125" y="18"/>
                    </a:lnTo>
                    <a:lnTo>
                      <a:pt x="126" y="19"/>
                    </a:lnTo>
                    <a:lnTo>
                      <a:pt x="129" y="19"/>
                    </a:lnTo>
                    <a:lnTo>
                      <a:pt x="130" y="18"/>
                    </a:lnTo>
                    <a:lnTo>
                      <a:pt x="129" y="13"/>
                    </a:lnTo>
                    <a:lnTo>
                      <a:pt x="130" y="11"/>
                    </a:lnTo>
                    <a:lnTo>
                      <a:pt x="130" y="10"/>
                    </a:lnTo>
                    <a:lnTo>
                      <a:pt x="130" y="8"/>
                    </a:lnTo>
                    <a:lnTo>
                      <a:pt x="136" y="5"/>
                    </a:lnTo>
                    <a:lnTo>
                      <a:pt x="138" y="4"/>
                    </a:lnTo>
                    <a:lnTo>
                      <a:pt x="140" y="4"/>
                    </a:lnTo>
                    <a:lnTo>
                      <a:pt x="142" y="4"/>
                    </a:lnTo>
                    <a:lnTo>
                      <a:pt x="148" y="4"/>
                    </a:lnTo>
                    <a:lnTo>
                      <a:pt x="149" y="5"/>
                    </a:lnTo>
                    <a:lnTo>
                      <a:pt x="152" y="5"/>
                    </a:lnTo>
                    <a:lnTo>
                      <a:pt x="153" y="4"/>
                    </a:lnTo>
                    <a:lnTo>
                      <a:pt x="156" y="4"/>
                    </a:lnTo>
                    <a:lnTo>
                      <a:pt x="156" y="2"/>
                    </a:lnTo>
                    <a:lnTo>
                      <a:pt x="157" y="0"/>
                    </a:lnTo>
                    <a:lnTo>
                      <a:pt x="162" y="0"/>
                    </a:lnTo>
                    <a:lnTo>
                      <a:pt x="165" y="0"/>
                    </a:lnTo>
                    <a:lnTo>
                      <a:pt x="169" y="0"/>
                    </a:lnTo>
                    <a:lnTo>
                      <a:pt x="173" y="0"/>
                    </a:lnTo>
                    <a:lnTo>
                      <a:pt x="177" y="0"/>
                    </a:lnTo>
                    <a:lnTo>
                      <a:pt x="181" y="2"/>
                    </a:lnTo>
                    <a:lnTo>
                      <a:pt x="182" y="4"/>
                    </a:lnTo>
                    <a:lnTo>
                      <a:pt x="182" y="5"/>
                    </a:lnTo>
                    <a:lnTo>
                      <a:pt x="185" y="7"/>
                    </a:lnTo>
                    <a:lnTo>
                      <a:pt x="186" y="8"/>
                    </a:lnTo>
                    <a:lnTo>
                      <a:pt x="186" y="10"/>
                    </a:lnTo>
                    <a:lnTo>
                      <a:pt x="185" y="11"/>
                    </a:lnTo>
                    <a:lnTo>
                      <a:pt x="182" y="11"/>
                    </a:lnTo>
                    <a:lnTo>
                      <a:pt x="183" y="13"/>
                    </a:lnTo>
                    <a:lnTo>
                      <a:pt x="183" y="15"/>
                    </a:lnTo>
                    <a:lnTo>
                      <a:pt x="185" y="18"/>
                    </a:lnTo>
                    <a:lnTo>
                      <a:pt x="186" y="18"/>
                    </a:lnTo>
                    <a:lnTo>
                      <a:pt x="189" y="19"/>
                    </a:lnTo>
                    <a:lnTo>
                      <a:pt x="193" y="19"/>
                    </a:lnTo>
                    <a:lnTo>
                      <a:pt x="195" y="19"/>
                    </a:lnTo>
                    <a:lnTo>
                      <a:pt x="197" y="19"/>
                    </a:lnTo>
                    <a:lnTo>
                      <a:pt x="198" y="21"/>
                    </a:lnTo>
                    <a:lnTo>
                      <a:pt x="201" y="24"/>
                    </a:lnTo>
                    <a:lnTo>
                      <a:pt x="203" y="29"/>
                    </a:lnTo>
                    <a:lnTo>
                      <a:pt x="202" y="30"/>
                    </a:lnTo>
                    <a:lnTo>
                      <a:pt x="203" y="32"/>
                    </a:lnTo>
                    <a:lnTo>
                      <a:pt x="205" y="33"/>
                    </a:lnTo>
                    <a:lnTo>
                      <a:pt x="206" y="35"/>
                    </a:lnTo>
                    <a:lnTo>
                      <a:pt x="209" y="33"/>
                    </a:lnTo>
                    <a:lnTo>
                      <a:pt x="211" y="33"/>
                    </a:lnTo>
                    <a:lnTo>
                      <a:pt x="213" y="33"/>
                    </a:lnTo>
                    <a:lnTo>
                      <a:pt x="217" y="35"/>
                    </a:lnTo>
                    <a:lnTo>
                      <a:pt x="218" y="35"/>
                    </a:lnTo>
                    <a:lnTo>
                      <a:pt x="221" y="36"/>
                    </a:lnTo>
                    <a:lnTo>
                      <a:pt x="227" y="35"/>
                    </a:lnTo>
                    <a:lnTo>
                      <a:pt x="231" y="33"/>
                    </a:lnTo>
                    <a:lnTo>
                      <a:pt x="233" y="33"/>
                    </a:lnTo>
                    <a:lnTo>
                      <a:pt x="234" y="35"/>
                    </a:lnTo>
                    <a:lnTo>
                      <a:pt x="238" y="40"/>
                    </a:lnTo>
                    <a:lnTo>
                      <a:pt x="241" y="41"/>
                    </a:lnTo>
                    <a:lnTo>
                      <a:pt x="243" y="41"/>
                    </a:lnTo>
                    <a:lnTo>
                      <a:pt x="243" y="40"/>
                    </a:lnTo>
                    <a:lnTo>
                      <a:pt x="246" y="40"/>
                    </a:lnTo>
                    <a:lnTo>
                      <a:pt x="247" y="41"/>
                    </a:lnTo>
                    <a:lnTo>
                      <a:pt x="250" y="41"/>
                    </a:lnTo>
                    <a:lnTo>
                      <a:pt x="251" y="43"/>
                    </a:lnTo>
                    <a:lnTo>
                      <a:pt x="253" y="44"/>
                    </a:lnTo>
                    <a:lnTo>
                      <a:pt x="258" y="44"/>
                    </a:lnTo>
                    <a:lnTo>
                      <a:pt x="261" y="46"/>
                    </a:lnTo>
                    <a:lnTo>
                      <a:pt x="263" y="46"/>
                    </a:lnTo>
                    <a:lnTo>
                      <a:pt x="267" y="47"/>
                    </a:lnTo>
                    <a:lnTo>
                      <a:pt x="269" y="47"/>
                    </a:lnTo>
                    <a:lnTo>
                      <a:pt x="271" y="47"/>
                    </a:lnTo>
                    <a:lnTo>
                      <a:pt x="273" y="49"/>
                    </a:lnTo>
                    <a:lnTo>
                      <a:pt x="271" y="49"/>
                    </a:lnTo>
                    <a:lnTo>
                      <a:pt x="274" y="55"/>
                    </a:lnTo>
                    <a:lnTo>
                      <a:pt x="271" y="58"/>
                    </a:lnTo>
                    <a:lnTo>
                      <a:pt x="267" y="58"/>
                    </a:lnTo>
                    <a:lnTo>
                      <a:pt x="269" y="60"/>
                    </a:lnTo>
                    <a:lnTo>
                      <a:pt x="270" y="60"/>
                    </a:lnTo>
                    <a:lnTo>
                      <a:pt x="271" y="62"/>
                    </a:lnTo>
                    <a:lnTo>
                      <a:pt x="267" y="63"/>
                    </a:lnTo>
                    <a:lnTo>
                      <a:pt x="266" y="65"/>
                    </a:lnTo>
                    <a:lnTo>
                      <a:pt x="266" y="66"/>
                    </a:lnTo>
                    <a:lnTo>
                      <a:pt x="267" y="68"/>
                    </a:lnTo>
                    <a:lnTo>
                      <a:pt x="269" y="69"/>
                    </a:lnTo>
                    <a:lnTo>
                      <a:pt x="267" y="71"/>
                    </a:lnTo>
                    <a:lnTo>
                      <a:pt x="270" y="71"/>
                    </a:lnTo>
                    <a:lnTo>
                      <a:pt x="269" y="76"/>
                    </a:lnTo>
                    <a:lnTo>
                      <a:pt x="267" y="80"/>
                    </a:lnTo>
                    <a:lnTo>
                      <a:pt x="265" y="80"/>
                    </a:lnTo>
                    <a:lnTo>
                      <a:pt x="261" y="80"/>
                    </a:lnTo>
                    <a:lnTo>
                      <a:pt x="258" y="80"/>
                    </a:lnTo>
                    <a:lnTo>
                      <a:pt x="254" y="79"/>
                    </a:lnTo>
                    <a:lnTo>
                      <a:pt x="253" y="80"/>
                    </a:lnTo>
                    <a:lnTo>
                      <a:pt x="250" y="84"/>
                    </a:lnTo>
                    <a:lnTo>
                      <a:pt x="246" y="84"/>
                    </a:lnTo>
                    <a:lnTo>
                      <a:pt x="245" y="87"/>
                    </a:lnTo>
                    <a:lnTo>
                      <a:pt x="245" y="90"/>
                    </a:lnTo>
                    <a:lnTo>
                      <a:pt x="245" y="93"/>
                    </a:lnTo>
                    <a:lnTo>
                      <a:pt x="238" y="93"/>
                    </a:lnTo>
                    <a:lnTo>
                      <a:pt x="234" y="95"/>
                    </a:lnTo>
                    <a:lnTo>
                      <a:pt x="231" y="96"/>
                    </a:lnTo>
                    <a:lnTo>
                      <a:pt x="230" y="96"/>
                    </a:lnTo>
                    <a:lnTo>
                      <a:pt x="225" y="98"/>
                    </a:lnTo>
                    <a:lnTo>
                      <a:pt x="223" y="101"/>
                    </a:lnTo>
                    <a:lnTo>
                      <a:pt x="221" y="99"/>
                    </a:lnTo>
                    <a:lnTo>
                      <a:pt x="214" y="101"/>
                    </a:lnTo>
                    <a:lnTo>
                      <a:pt x="213" y="102"/>
                    </a:lnTo>
                    <a:lnTo>
                      <a:pt x="213" y="101"/>
                    </a:lnTo>
                    <a:lnTo>
                      <a:pt x="210" y="102"/>
                    </a:lnTo>
                    <a:lnTo>
                      <a:pt x="207" y="102"/>
                    </a:lnTo>
                    <a:lnTo>
                      <a:pt x="203" y="106"/>
                    </a:lnTo>
                    <a:lnTo>
                      <a:pt x="202" y="106"/>
                    </a:lnTo>
                    <a:lnTo>
                      <a:pt x="201" y="107"/>
                    </a:lnTo>
                    <a:lnTo>
                      <a:pt x="199" y="110"/>
                    </a:lnTo>
                    <a:lnTo>
                      <a:pt x="197" y="112"/>
                    </a:lnTo>
                    <a:lnTo>
                      <a:pt x="198" y="110"/>
                    </a:lnTo>
                    <a:lnTo>
                      <a:pt x="199" y="109"/>
                    </a:lnTo>
                    <a:lnTo>
                      <a:pt x="201" y="109"/>
                    </a:lnTo>
                    <a:lnTo>
                      <a:pt x="199" y="104"/>
                    </a:lnTo>
                    <a:lnTo>
                      <a:pt x="198" y="104"/>
                    </a:lnTo>
                    <a:lnTo>
                      <a:pt x="197" y="109"/>
                    </a:lnTo>
                    <a:lnTo>
                      <a:pt x="194" y="110"/>
                    </a:lnTo>
                    <a:lnTo>
                      <a:pt x="194" y="113"/>
                    </a:lnTo>
                    <a:lnTo>
                      <a:pt x="194" y="115"/>
                    </a:lnTo>
                    <a:lnTo>
                      <a:pt x="193" y="115"/>
                    </a:lnTo>
                    <a:lnTo>
                      <a:pt x="191" y="112"/>
                    </a:lnTo>
                    <a:lnTo>
                      <a:pt x="193" y="112"/>
                    </a:lnTo>
                    <a:lnTo>
                      <a:pt x="191" y="110"/>
                    </a:lnTo>
                    <a:lnTo>
                      <a:pt x="190" y="112"/>
                    </a:lnTo>
                    <a:lnTo>
                      <a:pt x="189" y="113"/>
                    </a:lnTo>
                    <a:lnTo>
                      <a:pt x="189" y="112"/>
                    </a:lnTo>
                    <a:lnTo>
                      <a:pt x="189" y="110"/>
                    </a:lnTo>
                    <a:lnTo>
                      <a:pt x="185" y="110"/>
                    </a:lnTo>
                    <a:lnTo>
                      <a:pt x="183" y="109"/>
                    </a:lnTo>
                    <a:lnTo>
                      <a:pt x="183" y="107"/>
                    </a:lnTo>
                    <a:lnTo>
                      <a:pt x="182" y="110"/>
                    </a:lnTo>
                    <a:lnTo>
                      <a:pt x="177" y="109"/>
                    </a:lnTo>
                    <a:lnTo>
                      <a:pt x="178" y="110"/>
                    </a:lnTo>
                    <a:lnTo>
                      <a:pt x="179" y="112"/>
                    </a:lnTo>
                    <a:lnTo>
                      <a:pt x="181" y="110"/>
                    </a:lnTo>
                    <a:lnTo>
                      <a:pt x="182" y="112"/>
                    </a:lnTo>
                    <a:lnTo>
                      <a:pt x="182" y="113"/>
                    </a:lnTo>
                    <a:lnTo>
                      <a:pt x="183" y="115"/>
                    </a:lnTo>
                    <a:lnTo>
                      <a:pt x="185" y="113"/>
                    </a:lnTo>
                    <a:lnTo>
                      <a:pt x="186" y="113"/>
                    </a:lnTo>
                    <a:lnTo>
                      <a:pt x="189" y="113"/>
                    </a:lnTo>
                    <a:lnTo>
                      <a:pt x="190" y="113"/>
                    </a:lnTo>
                    <a:lnTo>
                      <a:pt x="189" y="117"/>
                    </a:lnTo>
                    <a:lnTo>
                      <a:pt x="191" y="117"/>
                    </a:lnTo>
                    <a:lnTo>
                      <a:pt x="191" y="118"/>
                    </a:lnTo>
                    <a:lnTo>
                      <a:pt x="194" y="118"/>
                    </a:lnTo>
                    <a:lnTo>
                      <a:pt x="197" y="120"/>
                    </a:lnTo>
                    <a:lnTo>
                      <a:pt x="197" y="123"/>
                    </a:lnTo>
                    <a:lnTo>
                      <a:pt x="197" y="124"/>
                    </a:lnTo>
                    <a:lnTo>
                      <a:pt x="198" y="124"/>
                    </a:lnTo>
                    <a:lnTo>
                      <a:pt x="202" y="126"/>
                    </a:lnTo>
                    <a:lnTo>
                      <a:pt x="203" y="124"/>
                    </a:lnTo>
                    <a:lnTo>
                      <a:pt x="206" y="126"/>
                    </a:lnTo>
                    <a:lnTo>
                      <a:pt x="209" y="123"/>
                    </a:lnTo>
                    <a:lnTo>
                      <a:pt x="210" y="123"/>
                    </a:lnTo>
                    <a:lnTo>
                      <a:pt x="211" y="124"/>
                    </a:lnTo>
                    <a:lnTo>
                      <a:pt x="213" y="123"/>
                    </a:lnTo>
                    <a:lnTo>
                      <a:pt x="217" y="123"/>
                    </a:lnTo>
                    <a:lnTo>
                      <a:pt x="219" y="123"/>
                    </a:lnTo>
                    <a:lnTo>
                      <a:pt x="219" y="124"/>
                    </a:lnTo>
                    <a:lnTo>
                      <a:pt x="218" y="126"/>
                    </a:lnTo>
                    <a:lnTo>
                      <a:pt x="218" y="128"/>
                    </a:lnTo>
                    <a:lnTo>
                      <a:pt x="218" y="129"/>
                    </a:lnTo>
                    <a:lnTo>
                      <a:pt x="213" y="129"/>
                    </a:lnTo>
                    <a:lnTo>
                      <a:pt x="213" y="131"/>
                    </a:lnTo>
                    <a:lnTo>
                      <a:pt x="203" y="129"/>
                    </a:lnTo>
                    <a:lnTo>
                      <a:pt x="198" y="132"/>
                    </a:lnTo>
                    <a:lnTo>
                      <a:pt x="197" y="134"/>
                    </a:lnTo>
                    <a:lnTo>
                      <a:pt x="193" y="134"/>
                    </a:lnTo>
                    <a:lnTo>
                      <a:pt x="189" y="135"/>
                    </a:lnTo>
                    <a:lnTo>
                      <a:pt x="190" y="135"/>
                    </a:lnTo>
                    <a:lnTo>
                      <a:pt x="189" y="135"/>
                    </a:lnTo>
                    <a:lnTo>
                      <a:pt x="187" y="137"/>
                    </a:lnTo>
                    <a:lnTo>
                      <a:pt x="186" y="139"/>
                    </a:lnTo>
                    <a:lnTo>
                      <a:pt x="186" y="140"/>
                    </a:lnTo>
                    <a:lnTo>
                      <a:pt x="185" y="140"/>
                    </a:lnTo>
                    <a:lnTo>
                      <a:pt x="181" y="142"/>
                    </a:lnTo>
                    <a:lnTo>
                      <a:pt x="177" y="142"/>
                    </a:lnTo>
                    <a:lnTo>
                      <a:pt x="175" y="140"/>
                    </a:lnTo>
                    <a:lnTo>
                      <a:pt x="173" y="139"/>
                    </a:lnTo>
                    <a:lnTo>
                      <a:pt x="174" y="137"/>
                    </a:lnTo>
                    <a:lnTo>
                      <a:pt x="174" y="134"/>
                    </a:lnTo>
                    <a:lnTo>
                      <a:pt x="174" y="132"/>
                    </a:lnTo>
                    <a:lnTo>
                      <a:pt x="174" y="131"/>
                    </a:lnTo>
                    <a:lnTo>
                      <a:pt x="173" y="128"/>
                    </a:lnTo>
                    <a:lnTo>
                      <a:pt x="170" y="128"/>
                    </a:lnTo>
                    <a:lnTo>
                      <a:pt x="169" y="128"/>
                    </a:lnTo>
                    <a:lnTo>
                      <a:pt x="166" y="126"/>
                    </a:lnTo>
                    <a:lnTo>
                      <a:pt x="164" y="124"/>
                    </a:lnTo>
                    <a:lnTo>
                      <a:pt x="160" y="124"/>
                    </a:lnTo>
                    <a:lnTo>
                      <a:pt x="160" y="123"/>
                    </a:lnTo>
                    <a:lnTo>
                      <a:pt x="162" y="121"/>
                    </a:lnTo>
                    <a:lnTo>
                      <a:pt x="166" y="118"/>
                    </a:lnTo>
                    <a:lnTo>
                      <a:pt x="169" y="117"/>
                    </a:lnTo>
                    <a:lnTo>
                      <a:pt x="177" y="115"/>
                    </a:lnTo>
                    <a:lnTo>
                      <a:pt x="177" y="113"/>
                    </a:lnTo>
                    <a:lnTo>
                      <a:pt x="175" y="112"/>
                    </a:lnTo>
                    <a:lnTo>
                      <a:pt x="174" y="110"/>
                    </a:lnTo>
                    <a:lnTo>
                      <a:pt x="173" y="112"/>
                    </a:lnTo>
                    <a:lnTo>
                      <a:pt x="170" y="110"/>
                    </a:lnTo>
                    <a:lnTo>
                      <a:pt x="168" y="110"/>
                    </a:lnTo>
                    <a:lnTo>
                      <a:pt x="165" y="110"/>
                    </a:lnTo>
                    <a:lnTo>
                      <a:pt x="160" y="112"/>
                    </a:lnTo>
                    <a:lnTo>
                      <a:pt x="154" y="110"/>
                    </a:lnTo>
                    <a:lnTo>
                      <a:pt x="153" y="109"/>
                    </a:lnTo>
                    <a:lnTo>
                      <a:pt x="152" y="109"/>
                    </a:lnTo>
                    <a:lnTo>
                      <a:pt x="148" y="109"/>
                    </a:lnTo>
                    <a:lnTo>
                      <a:pt x="152" y="106"/>
                    </a:lnTo>
                    <a:lnTo>
                      <a:pt x="146" y="106"/>
                    </a:lnTo>
                    <a:lnTo>
                      <a:pt x="145" y="104"/>
                    </a:lnTo>
                    <a:lnTo>
                      <a:pt x="148" y="104"/>
                    </a:lnTo>
                    <a:lnTo>
                      <a:pt x="154" y="104"/>
                    </a:lnTo>
                    <a:lnTo>
                      <a:pt x="153" y="102"/>
                    </a:lnTo>
                    <a:lnTo>
                      <a:pt x="150" y="101"/>
                    </a:lnTo>
                    <a:lnTo>
                      <a:pt x="149" y="99"/>
                    </a:lnTo>
                    <a:lnTo>
                      <a:pt x="149" y="101"/>
                    </a:lnTo>
                    <a:lnTo>
                      <a:pt x="146" y="101"/>
                    </a:lnTo>
                    <a:lnTo>
                      <a:pt x="144" y="102"/>
                    </a:lnTo>
                    <a:lnTo>
                      <a:pt x="145" y="99"/>
                    </a:lnTo>
                    <a:lnTo>
                      <a:pt x="142" y="101"/>
                    </a:lnTo>
                    <a:lnTo>
                      <a:pt x="140" y="102"/>
                    </a:lnTo>
                    <a:lnTo>
                      <a:pt x="136" y="102"/>
                    </a:lnTo>
                    <a:lnTo>
                      <a:pt x="133" y="104"/>
                    </a:lnTo>
                    <a:lnTo>
                      <a:pt x="132" y="104"/>
                    </a:lnTo>
                    <a:lnTo>
                      <a:pt x="132" y="106"/>
                    </a:lnTo>
                    <a:lnTo>
                      <a:pt x="128" y="110"/>
                    </a:lnTo>
                    <a:lnTo>
                      <a:pt x="126" y="110"/>
                    </a:lnTo>
                    <a:lnTo>
                      <a:pt x="126" y="107"/>
                    </a:lnTo>
                    <a:lnTo>
                      <a:pt x="124" y="107"/>
                    </a:lnTo>
                    <a:lnTo>
                      <a:pt x="122" y="107"/>
                    </a:lnTo>
                    <a:lnTo>
                      <a:pt x="124" y="109"/>
                    </a:lnTo>
                    <a:lnTo>
                      <a:pt x="126" y="110"/>
                    </a:lnTo>
                    <a:lnTo>
                      <a:pt x="126" y="112"/>
                    </a:lnTo>
                    <a:lnTo>
                      <a:pt x="125" y="115"/>
                    </a:lnTo>
                    <a:lnTo>
                      <a:pt x="124" y="117"/>
                    </a:lnTo>
                    <a:lnTo>
                      <a:pt x="120" y="117"/>
                    </a:lnTo>
                    <a:lnTo>
                      <a:pt x="118" y="117"/>
                    </a:lnTo>
                    <a:lnTo>
                      <a:pt x="117" y="118"/>
                    </a:lnTo>
                    <a:lnTo>
                      <a:pt x="117" y="120"/>
                    </a:lnTo>
                    <a:lnTo>
                      <a:pt x="116" y="118"/>
                    </a:lnTo>
                    <a:lnTo>
                      <a:pt x="116" y="117"/>
                    </a:lnTo>
                    <a:lnTo>
                      <a:pt x="114" y="115"/>
                    </a:lnTo>
                    <a:lnTo>
                      <a:pt x="114" y="120"/>
                    </a:lnTo>
                    <a:lnTo>
                      <a:pt x="116" y="123"/>
                    </a:lnTo>
                    <a:lnTo>
                      <a:pt x="114" y="124"/>
                    </a:lnTo>
                    <a:lnTo>
                      <a:pt x="113" y="123"/>
                    </a:lnTo>
                    <a:lnTo>
                      <a:pt x="110" y="123"/>
                    </a:lnTo>
                    <a:lnTo>
                      <a:pt x="108" y="124"/>
                    </a:lnTo>
                    <a:lnTo>
                      <a:pt x="104" y="124"/>
                    </a:lnTo>
                    <a:lnTo>
                      <a:pt x="101" y="126"/>
                    </a:lnTo>
                    <a:lnTo>
                      <a:pt x="98" y="126"/>
                    </a:lnTo>
                    <a:lnTo>
                      <a:pt x="94" y="123"/>
                    </a:lnTo>
                    <a:lnTo>
                      <a:pt x="93" y="123"/>
                    </a:lnTo>
                    <a:lnTo>
                      <a:pt x="93" y="121"/>
                    </a:lnTo>
                    <a:lnTo>
                      <a:pt x="94" y="121"/>
                    </a:lnTo>
                    <a:lnTo>
                      <a:pt x="97" y="121"/>
                    </a:lnTo>
                    <a:lnTo>
                      <a:pt x="97" y="118"/>
                    </a:lnTo>
                    <a:lnTo>
                      <a:pt x="97" y="117"/>
                    </a:lnTo>
                    <a:lnTo>
                      <a:pt x="100" y="117"/>
                    </a:lnTo>
                    <a:lnTo>
                      <a:pt x="100" y="115"/>
                    </a:lnTo>
                    <a:lnTo>
                      <a:pt x="101" y="113"/>
                    </a:lnTo>
                    <a:lnTo>
                      <a:pt x="104" y="112"/>
                    </a:lnTo>
                    <a:lnTo>
                      <a:pt x="104" y="107"/>
                    </a:lnTo>
                    <a:lnTo>
                      <a:pt x="105" y="106"/>
                    </a:lnTo>
                    <a:lnTo>
                      <a:pt x="108" y="104"/>
                    </a:lnTo>
                    <a:lnTo>
                      <a:pt x="109" y="106"/>
                    </a:lnTo>
                    <a:lnTo>
                      <a:pt x="110" y="104"/>
                    </a:lnTo>
                    <a:lnTo>
                      <a:pt x="117" y="106"/>
                    </a:lnTo>
                    <a:lnTo>
                      <a:pt x="118" y="106"/>
                    </a:lnTo>
                    <a:lnTo>
                      <a:pt x="120" y="104"/>
                    </a:lnTo>
                    <a:lnTo>
                      <a:pt x="118" y="102"/>
                    </a:lnTo>
                    <a:lnTo>
                      <a:pt x="120" y="99"/>
                    </a:lnTo>
                    <a:lnTo>
                      <a:pt x="118" y="98"/>
                    </a:lnTo>
                    <a:lnTo>
                      <a:pt x="118" y="96"/>
                    </a:lnTo>
                    <a:lnTo>
                      <a:pt x="114" y="95"/>
                    </a:lnTo>
                    <a:lnTo>
                      <a:pt x="112" y="91"/>
                    </a:lnTo>
                    <a:lnTo>
                      <a:pt x="113" y="90"/>
                    </a:lnTo>
                    <a:lnTo>
                      <a:pt x="112" y="88"/>
                    </a:lnTo>
                    <a:lnTo>
                      <a:pt x="109" y="88"/>
                    </a:lnTo>
                    <a:lnTo>
                      <a:pt x="109" y="87"/>
                    </a:lnTo>
                    <a:lnTo>
                      <a:pt x="106" y="85"/>
                    </a:lnTo>
                    <a:lnTo>
                      <a:pt x="108" y="82"/>
                    </a:lnTo>
                    <a:lnTo>
                      <a:pt x="108" y="80"/>
                    </a:lnTo>
                    <a:lnTo>
                      <a:pt x="108" y="79"/>
                    </a:lnTo>
                    <a:lnTo>
                      <a:pt x="106" y="77"/>
                    </a:lnTo>
                    <a:lnTo>
                      <a:pt x="104" y="77"/>
                    </a:lnTo>
                    <a:lnTo>
                      <a:pt x="101" y="74"/>
                    </a:lnTo>
                    <a:lnTo>
                      <a:pt x="98" y="74"/>
                    </a:lnTo>
                    <a:lnTo>
                      <a:pt x="94" y="74"/>
                    </a:lnTo>
                    <a:lnTo>
                      <a:pt x="93" y="74"/>
                    </a:lnTo>
                    <a:lnTo>
                      <a:pt x="88" y="71"/>
                    </a:lnTo>
                    <a:lnTo>
                      <a:pt x="85" y="69"/>
                    </a:lnTo>
                    <a:lnTo>
                      <a:pt x="81" y="69"/>
                    </a:lnTo>
                    <a:lnTo>
                      <a:pt x="76" y="69"/>
                    </a:lnTo>
                    <a:lnTo>
                      <a:pt x="74" y="69"/>
                    </a:lnTo>
                    <a:lnTo>
                      <a:pt x="72" y="69"/>
                    </a:lnTo>
                    <a:lnTo>
                      <a:pt x="70" y="71"/>
                    </a:lnTo>
                    <a:lnTo>
                      <a:pt x="69" y="7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499" name="Freeform 478"/>
              <p:cNvSpPr>
                <a:spLocks/>
              </p:cNvSpPr>
              <p:nvPr/>
            </p:nvSpPr>
            <p:spPr bwMode="auto">
              <a:xfrm>
                <a:off x="4455905" y="2699658"/>
                <a:ext cx="345080" cy="140153"/>
              </a:xfrm>
              <a:custGeom>
                <a:avLst/>
                <a:gdLst/>
                <a:ahLst/>
                <a:cxnLst>
                  <a:cxn ang="0">
                    <a:pos x="52" y="77"/>
                  </a:cxn>
                  <a:cxn ang="0">
                    <a:pos x="37" y="77"/>
                  </a:cxn>
                  <a:cxn ang="0">
                    <a:pos x="17" y="77"/>
                  </a:cxn>
                  <a:cxn ang="0">
                    <a:pos x="8" y="74"/>
                  </a:cxn>
                  <a:cxn ang="0">
                    <a:pos x="5" y="58"/>
                  </a:cxn>
                  <a:cxn ang="0">
                    <a:pos x="9" y="52"/>
                  </a:cxn>
                  <a:cxn ang="0">
                    <a:pos x="28" y="33"/>
                  </a:cxn>
                  <a:cxn ang="0">
                    <a:pos x="25" y="24"/>
                  </a:cxn>
                  <a:cxn ang="0">
                    <a:pos x="21" y="15"/>
                  </a:cxn>
                  <a:cxn ang="0">
                    <a:pos x="32" y="11"/>
                  </a:cxn>
                  <a:cxn ang="0">
                    <a:pos x="48" y="7"/>
                  </a:cxn>
                  <a:cxn ang="0">
                    <a:pos x="60" y="8"/>
                  </a:cxn>
                  <a:cxn ang="0">
                    <a:pos x="72" y="10"/>
                  </a:cxn>
                  <a:cxn ang="0">
                    <a:pos x="77" y="15"/>
                  </a:cxn>
                  <a:cxn ang="0">
                    <a:pos x="86" y="16"/>
                  </a:cxn>
                  <a:cxn ang="0">
                    <a:pos x="94" y="15"/>
                  </a:cxn>
                  <a:cxn ang="0">
                    <a:pos x="101" y="18"/>
                  </a:cxn>
                  <a:cxn ang="0">
                    <a:pos x="112" y="18"/>
                  </a:cxn>
                  <a:cxn ang="0">
                    <a:pos x="124" y="18"/>
                  </a:cxn>
                  <a:cxn ang="0">
                    <a:pos x="130" y="18"/>
                  </a:cxn>
                  <a:cxn ang="0">
                    <a:pos x="130" y="8"/>
                  </a:cxn>
                  <a:cxn ang="0">
                    <a:pos x="142" y="4"/>
                  </a:cxn>
                  <a:cxn ang="0">
                    <a:pos x="153" y="4"/>
                  </a:cxn>
                  <a:cxn ang="0">
                    <a:pos x="162" y="0"/>
                  </a:cxn>
                  <a:cxn ang="0">
                    <a:pos x="177" y="0"/>
                  </a:cxn>
                  <a:cxn ang="0">
                    <a:pos x="185" y="7"/>
                  </a:cxn>
                  <a:cxn ang="0">
                    <a:pos x="182" y="11"/>
                  </a:cxn>
                  <a:cxn ang="0">
                    <a:pos x="186" y="18"/>
                  </a:cxn>
                  <a:cxn ang="0">
                    <a:pos x="197" y="19"/>
                  </a:cxn>
                  <a:cxn ang="0">
                    <a:pos x="202" y="30"/>
                  </a:cxn>
                  <a:cxn ang="0">
                    <a:pos x="209" y="33"/>
                  </a:cxn>
                  <a:cxn ang="0">
                    <a:pos x="218" y="35"/>
                  </a:cxn>
                  <a:cxn ang="0">
                    <a:pos x="233" y="33"/>
                  </a:cxn>
                  <a:cxn ang="0">
                    <a:pos x="243" y="41"/>
                  </a:cxn>
                  <a:cxn ang="0">
                    <a:pos x="250" y="41"/>
                  </a:cxn>
                  <a:cxn ang="0">
                    <a:pos x="261" y="46"/>
                  </a:cxn>
                  <a:cxn ang="0">
                    <a:pos x="271" y="47"/>
                  </a:cxn>
                  <a:cxn ang="0">
                    <a:pos x="271" y="58"/>
                  </a:cxn>
                  <a:cxn ang="0">
                    <a:pos x="271" y="62"/>
                  </a:cxn>
                  <a:cxn ang="0">
                    <a:pos x="267" y="68"/>
                  </a:cxn>
                  <a:cxn ang="0">
                    <a:pos x="269" y="76"/>
                  </a:cxn>
                  <a:cxn ang="0">
                    <a:pos x="258" y="80"/>
                  </a:cxn>
                  <a:cxn ang="0">
                    <a:pos x="246" y="84"/>
                  </a:cxn>
                  <a:cxn ang="0">
                    <a:pos x="238" y="93"/>
                  </a:cxn>
                  <a:cxn ang="0">
                    <a:pos x="225" y="98"/>
                  </a:cxn>
                  <a:cxn ang="0">
                    <a:pos x="213" y="102"/>
                  </a:cxn>
                  <a:cxn ang="0">
                    <a:pos x="203" y="106"/>
                  </a:cxn>
                  <a:cxn ang="0">
                    <a:pos x="197" y="112"/>
                  </a:cxn>
                  <a:cxn ang="0">
                    <a:pos x="199" y="104"/>
                  </a:cxn>
                </a:cxnLst>
                <a:rect l="0" t="0" r="r" b="b"/>
                <a:pathLst>
                  <a:path w="274" h="112">
                    <a:moveTo>
                      <a:pt x="69" y="73"/>
                    </a:moveTo>
                    <a:lnTo>
                      <a:pt x="66" y="73"/>
                    </a:lnTo>
                    <a:lnTo>
                      <a:pt x="57" y="77"/>
                    </a:lnTo>
                    <a:lnTo>
                      <a:pt x="52" y="77"/>
                    </a:lnTo>
                    <a:lnTo>
                      <a:pt x="48" y="79"/>
                    </a:lnTo>
                    <a:lnTo>
                      <a:pt x="44" y="80"/>
                    </a:lnTo>
                    <a:lnTo>
                      <a:pt x="41" y="80"/>
                    </a:lnTo>
                    <a:lnTo>
                      <a:pt x="37" y="77"/>
                    </a:lnTo>
                    <a:lnTo>
                      <a:pt x="33" y="77"/>
                    </a:lnTo>
                    <a:lnTo>
                      <a:pt x="29" y="79"/>
                    </a:lnTo>
                    <a:lnTo>
                      <a:pt x="23" y="79"/>
                    </a:lnTo>
                    <a:lnTo>
                      <a:pt x="17" y="77"/>
                    </a:lnTo>
                    <a:lnTo>
                      <a:pt x="13" y="77"/>
                    </a:lnTo>
                    <a:lnTo>
                      <a:pt x="11" y="79"/>
                    </a:lnTo>
                    <a:lnTo>
                      <a:pt x="9" y="76"/>
                    </a:lnTo>
                    <a:lnTo>
                      <a:pt x="8" y="74"/>
                    </a:lnTo>
                    <a:lnTo>
                      <a:pt x="4" y="73"/>
                    </a:lnTo>
                    <a:lnTo>
                      <a:pt x="0" y="71"/>
                    </a:lnTo>
                    <a:lnTo>
                      <a:pt x="1" y="65"/>
                    </a:lnTo>
                    <a:lnTo>
                      <a:pt x="5" y="58"/>
                    </a:lnTo>
                    <a:lnTo>
                      <a:pt x="7" y="58"/>
                    </a:lnTo>
                    <a:lnTo>
                      <a:pt x="9" y="57"/>
                    </a:lnTo>
                    <a:lnTo>
                      <a:pt x="9" y="55"/>
                    </a:lnTo>
                    <a:lnTo>
                      <a:pt x="9" y="52"/>
                    </a:lnTo>
                    <a:lnTo>
                      <a:pt x="15" y="44"/>
                    </a:lnTo>
                    <a:lnTo>
                      <a:pt x="19" y="40"/>
                    </a:lnTo>
                    <a:lnTo>
                      <a:pt x="24" y="36"/>
                    </a:lnTo>
                    <a:lnTo>
                      <a:pt x="28" y="33"/>
                    </a:lnTo>
                    <a:lnTo>
                      <a:pt x="29" y="32"/>
                    </a:lnTo>
                    <a:lnTo>
                      <a:pt x="28" y="29"/>
                    </a:lnTo>
                    <a:lnTo>
                      <a:pt x="28" y="26"/>
                    </a:lnTo>
                    <a:lnTo>
                      <a:pt x="25" y="24"/>
                    </a:lnTo>
                    <a:lnTo>
                      <a:pt x="25" y="22"/>
                    </a:lnTo>
                    <a:lnTo>
                      <a:pt x="23" y="19"/>
                    </a:lnTo>
                    <a:lnTo>
                      <a:pt x="23" y="16"/>
                    </a:lnTo>
                    <a:lnTo>
                      <a:pt x="21" y="15"/>
                    </a:lnTo>
                    <a:lnTo>
                      <a:pt x="23" y="13"/>
                    </a:lnTo>
                    <a:lnTo>
                      <a:pt x="25" y="13"/>
                    </a:lnTo>
                    <a:lnTo>
                      <a:pt x="28" y="13"/>
                    </a:lnTo>
                    <a:lnTo>
                      <a:pt x="32" y="11"/>
                    </a:lnTo>
                    <a:lnTo>
                      <a:pt x="33" y="10"/>
                    </a:lnTo>
                    <a:lnTo>
                      <a:pt x="35" y="8"/>
                    </a:lnTo>
                    <a:lnTo>
                      <a:pt x="36" y="8"/>
                    </a:lnTo>
                    <a:lnTo>
                      <a:pt x="48" y="7"/>
                    </a:lnTo>
                    <a:lnTo>
                      <a:pt x="49" y="7"/>
                    </a:lnTo>
                    <a:lnTo>
                      <a:pt x="55" y="7"/>
                    </a:lnTo>
                    <a:lnTo>
                      <a:pt x="57" y="7"/>
                    </a:lnTo>
                    <a:lnTo>
                      <a:pt x="60" y="8"/>
                    </a:lnTo>
                    <a:lnTo>
                      <a:pt x="65" y="10"/>
                    </a:lnTo>
                    <a:lnTo>
                      <a:pt x="66" y="10"/>
                    </a:lnTo>
                    <a:lnTo>
                      <a:pt x="69" y="10"/>
                    </a:lnTo>
                    <a:lnTo>
                      <a:pt x="72" y="10"/>
                    </a:lnTo>
                    <a:lnTo>
                      <a:pt x="73" y="11"/>
                    </a:lnTo>
                    <a:lnTo>
                      <a:pt x="76" y="11"/>
                    </a:lnTo>
                    <a:lnTo>
                      <a:pt x="76" y="13"/>
                    </a:lnTo>
                    <a:lnTo>
                      <a:pt x="77" y="15"/>
                    </a:lnTo>
                    <a:lnTo>
                      <a:pt x="82" y="15"/>
                    </a:lnTo>
                    <a:lnTo>
                      <a:pt x="82" y="16"/>
                    </a:lnTo>
                    <a:lnTo>
                      <a:pt x="84" y="16"/>
                    </a:lnTo>
                    <a:lnTo>
                      <a:pt x="86" y="16"/>
                    </a:lnTo>
                    <a:lnTo>
                      <a:pt x="88" y="15"/>
                    </a:lnTo>
                    <a:lnTo>
                      <a:pt x="90" y="15"/>
                    </a:lnTo>
                    <a:lnTo>
                      <a:pt x="92" y="15"/>
                    </a:lnTo>
                    <a:lnTo>
                      <a:pt x="94" y="15"/>
                    </a:lnTo>
                    <a:lnTo>
                      <a:pt x="96" y="16"/>
                    </a:lnTo>
                    <a:lnTo>
                      <a:pt x="98" y="15"/>
                    </a:lnTo>
                    <a:lnTo>
                      <a:pt x="100" y="16"/>
                    </a:lnTo>
                    <a:lnTo>
                      <a:pt x="101" y="18"/>
                    </a:lnTo>
                    <a:lnTo>
                      <a:pt x="106" y="13"/>
                    </a:lnTo>
                    <a:lnTo>
                      <a:pt x="109" y="16"/>
                    </a:lnTo>
                    <a:lnTo>
                      <a:pt x="110" y="18"/>
                    </a:lnTo>
                    <a:lnTo>
                      <a:pt x="112" y="18"/>
                    </a:lnTo>
                    <a:lnTo>
                      <a:pt x="114" y="18"/>
                    </a:lnTo>
                    <a:lnTo>
                      <a:pt x="117" y="18"/>
                    </a:lnTo>
                    <a:lnTo>
                      <a:pt x="121" y="16"/>
                    </a:lnTo>
                    <a:lnTo>
                      <a:pt x="124" y="18"/>
                    </a:lnTo>
                    <a:lnTo>
                      <a:pt x="125" y="18"/>
                    </a:lnTo>
                    <a:lnTo>
                      <a:pt x="126" y="19"/>
                    </a:lnTo>
                    <a:lnTo>
                      <a:pt x="129" y="19"/>
                    </a:lnTo>
                    <a:lnTo>
                      <a:pt x="130" y="18"/>
                    </a:lnTo>
                    <a:lnTo>
                      <a:pt x="129" y="13"/>
                    </a:lnTo>
                    <a:lnTo>
                      <a:pt x="130" y="11"/>
                    </a:lnTo>
                    <a:lnTo>
                      <a:pt x="130" y="10"/>
                    </a:lnTo>
                    <a:lnTo>
                      <a:pt x="130" y="8"/>
                    </a:lnTo>
                    <a:lnTo>
                      <a:pt x="136" y="5"/>
                    </a:lnTo>
                    <a:lnTo>
                      <a:pt x="138" y="4"/>
                    </a:lnTo>
                    <a:lnTo>
                      <a:pt x="140" y="4"/>
                    </a:lnTo>
                    <a:lnTo>
                      <a:pt x="142" y="4"/>
                    </a:lnTo>
                    <a:lnTo>
                      <a:pt x="148" y="4"/>
                    </a:lnTo>
                    <a:lnTo>
                      <a:pt x="149" y="5"/>
                    </a:lnTo>
                    <a:lnTo>
                      <a:pt x="152" y="5"/>
                    </a:lnTo>
                    <a:lnTo>
                      <a:pt x="153" y="4"/>
                    </a:lnTo>
                    <a:lnTo>
                      <a:pt x="156" y="4"/>
                    </a:lnTo>
                    <a:lnTo>
                      <a:pt x="156" y="2"/>
                    </a:lnTo>
                    <a:lnTo>
                      <a:pt x="157" y="0"/>
                    </a:lnTo>
                    <a:lnTo>
                      <a:pt x="162" y="0"/>
                    </a:lnTo>
                    <a:lnTo>
                      <a:pt x="165" y="0"/>
                    </a:lnTo>
                    <a:lnTo>
                      <a:pt x="169" y="0"/>
                    </a:lnTo>
                    <a:lnTo>
                      <a:pt x="173" y="0"/>
                    </a:lnTo>
                    <a:lnTo>
                      <a:pt x="177" y="0"/>
                    </a:lnTo>
                    <a:lnTo>
                      <a:pt x="181" y="2"/>
                    </a:lnTo>
                    <a:lnTo>
                      <a:pt x="182" y="4"/>
                    </a:lnTo>
                    <a:lnTo>
                      <a:pt x="182" y="5"/>
                    </a:lnTo>
                    <a:lnTo>
                      <a:pt x="185" y="7"/>
                    </a:lnTo>
                    <a:lnTo>
                      <a:pt x="186" y="8"/>
                    </a:lnTo>
                    <a:lnTo>
                      <a:pt x="186" y="10"/>
                    </a:lnTo>
                    <a:lnTo>
                      <a:pt x="185" y="11"/>
                    </a:lnTo>
                    <a:lnTo>
                      <a:pt x="182" y="11"/>
                    </a:lnTo>
                    <a:lnTo>
                      <a:pt x="183" y="13"/>
                    </a:lnTo>
                    <a:lnTo>
                      <a:pt x="183" y="15"/>
                    </a:lnTo>
                    <a:lnTo>
                      <a:pt x="185" y="18"/>
                    </a:lnTo>
                    <a:lnTo>
                      <a:pt x="186" y="18"/>
                    </a:lnTo>
                    <a:lnTo>
                      <a:pt x="189" y="19"/>
                    </a:lnTo>
                    <a:lnTo>
                      <a:pt x="193" y="19"/>
                    </a:lnTo>
                    <a:lnTo>
                      <a:pt x="195" y="19"/>
                    </a:lnTo>
                    <a:lnTo>
                      <a:pt x="197" y="19"/>
                    </a:lnTo>
                    <a:lnTo>
                      <a:pt x="198" y="21"/>
                    </a:lnTo>
                    <a:lnTo>
                      <a:pt x="201" y="24"/>
                    </a:lnTo>
                    <a:lnTo>
                      <a:pt x="203" y="29"/>
                    </a:lnTo>
                    <a:lnTo>
                      <a:pt x="202" y="30"/>
                    </a:lnTo>
                    <a:lnTo>
                      <a:pt x="203" y="32"/>
                    </a:lnTo>
                    <a:lnTo>
                      <a:pt x="205" y="33"/>
                    </a:lnTo>
                    <a:lnTo>
                      <a:pt x="206" y="35"/>
                    </a:lnTo>
                    <a:lnTo>
                      <a:pt x="209" y="33"/>
                    </a:lnTo>
                    <a:lnTo>
                      <a:pt x="211" y="33"/>
                    </a:lnTo>
                    <a:lnTo>
                      <a:pt x="213" y="33"/>
                    </a:lnTo>
                    <a:lnTo>
                      <a:pt x="217" y="35"/>
                    </a:lnTo>
                    <a:lnTo>
                      <a:pt x="218" y="35"/>
                    </a:lnTo>
                    <a:lnTo>
                      <a:pt x="221" y="36"/>
                    </a:lnTo>
                    <a:lnTo>
                      <a:pt x="227" y="35"/>
                    </a:lnTo>
                    <a:lnTo>
                      <a:pt x="231" y="33"/>
                    </a:lnTo>
                    <a:lnTo>
                      <a:pt x="233" y="33"/>
                    </a:lnTo>
                    <a:lnTo>
                      <a:pt x="234" y="35"/>
                    </a:lnTo>
                    <a:lnTo>
                      <a:pt x="238" y="40"/>
                    </a:lnTo>
                    <a:lnTo>
                      <a:pt x="241" y="41"/>
                    </a:lnTo>
                    <a:lnTo>
                      <a:pt x="243" y="41"/>
                    </a:lnTo>
                    <a:lnTo>
                      <a:pt x="243" y="40"/>
                    </a:lnTo>
                    <a:lnTo>
                      <a:pt x="246" y="40"/>
                    </a:lnTo>
                    <a:lnTo>
                      <a:pt x="247" y="41"/>
                    </a:lnTo>
                    <a:lnTo>
                      <a:pt x="250" y="41"/>
                    </a:lnTo>
                    <a:lnTo>
                      <a:pt x="251" y="43"/>
                    </a:lnTo>
                    <a:lnTo>
                      <a:pt x="253" y="44"/>
                    </a:lnTo>
                    <a:lnTo>
                      <a:pt x="258" y="44"/>
                    </a:lnTo>
                    <a:lnTo>
                      <a:pt x="261" y="46"/>
                    </a:lnTo>
                    <a:lnTo>
                      <a:pt x="263" y="46"/>
                    </a:lnTo>
                    <a:lnTo>
                      <a:pt x="267" y="47"/>
                    </a:lnTo>
                    <a:lnTo>
                      <a:pt x="269" y="47"/>
                    </a:lnTo>
                    <a:lnTo>
                      <a:pt x="271" y="47"/>
                    </a:lnTo>
                    <a:lnTo>
                      <a:pt x="273" y="49"/>
                    </a:lnTo>
                    <a:lnTo>
                      <a:pt x="271" y="49"/>
                    </a:lnTo>
                    <a:lnTo>
                      <a:pt x="274" y="55"/>
                    </a:lnTo>
                    <a:lnTo>
                      <a:pt x="271" y="58"/>
                    </a:lnTo>
                    <a:lnTo>
                      <a:pt x="267" y="58"/>
                    </a:lnTo>
                    <a:lnTo>
                      <a:pt x="269" y="60"/>
                    </a:lnTo>
                    <a:lnTo>
                      <a:pt x="270" y="60"/>
                    </a:lnTo>
                    <a:lnTo>
                      <a:pt x="271" y="62"/>
                    </a:lnTo>
                    <a:lnTo>
                      <a:pt x="267" y="63"/>
                    </a:lnTo>
                    <a:lnTo>
                      <a:pt x="266" y="65"/>
                    </a:lnTo>
                    <a:lnTo>
                      <a:pt x="266" y="66"/>
                    </a:lnTo>
                    <a:lnTo>
                      <a:pt x="267" y="68"/>
                    </a:lnTo>
                    <a:lnTo>
                      <a:pt x="269" y="69"/>
                    </a:lnTo>
                    <a:lnTo>
                      <a:pt x="267" y="71"/>
                    </a:lnTo>
                    <a:lnTo>
                      <a:pt x="270" y="71"/>
                    </a:lnTo>
                    <a:lnTo>
                      <a:pt x="269" y="76"/>
                    </a:lnTo>
                    <a:lnTo>
                      <a:pt x="267" y="80"/>
                    </a:lnTo>
                    <a:lnTo>
                      <a:pt x="265" y="80"/>
                    </a:lnTo>
                    <a:lnTo>
                      <a:pt x="261" y="80"/>
                    </a:lnTo>
                    <a:lnTo>
                      <a:pt x="258" y="80"/>
                    </a:lnTo>
                    <a:lnTo>
                      <a:pt x="254" y="79"/>
                    </a:lnTo>
                    <a:lnTo>
                      <a:pt x="253" y="80"/>
                    </a:lnTo>
                    <a:lnTo>
                      <a:pt x="250" y="84"/>
                    </a:lnTo>
                    <a:lnTo>
                      <a:pt x="246" y="84"/>
                    </a:lnTo>
                    <a:lnTo>
                      <a:pt x="245" y="87"/>
                    </a:lnTo>
                    <a:lnTo>
                      <a:pt x="245" y="90"/>
                    </a:lnTo>
                    <a:lnTo>
                      <a:pt x="245" y="93"/>
                    </a:lnTo>
                    <a:lnTo>
                      <a:pt x="238" y="93"/>
                    </a:lnTo>
                    <a:lnTo>
                      <a:pt x="234" y="95"/>
                    </a:lnTo>
                    <a:lnTo>
                      <a:pt x="231" y="96"/>
                    </a:lnTo>
                    <a:lnTo>
                      <a:pt x="230" y="96"/>
                    </a:lnTo>
                    <a:lnTo>
                      <a:pt x="225" y="98"/>
                    </a:lnTo>
                    <a:lnTo>
                      <a:pt x="223" y="101"/>
                    </a:lnTo>
                    <a:lnTo>
                      <a:pt x="221" y="99"/>
                    </a:lnTo>
                    <a:lnTo>
                      <a:pt x="214" y="101"/>
                    </a:lnTo>
                    <a:lnTo>
                      <a:pt x="213" y="102"/>
                    </a:lnTo>
                    <a:lnTo>
                      <a:pt x="213" y="101"/>
                    </a:lnTo>
                    <a:lnTo>
                      <a:pt x="210" y="102"/>
                    </a:lnTo>
                    <a:lnTo>
                      <a:pt x="207" y="102"/>
                    </a:lnTo>
                    <a:lnTo>
                      <a:pt x="203" y="106"/>
                    </a:lnTo>
                    <a:lnTo>
                      <a:pt x="202" y="106"/>
                    </a:lnTo>
                    <a:lnTo>
                      <a:pt x="201" y="107"/>
                    </a:lnTo>
                    <a:lnTo>
                      <a:pt x="199" y="110"/>
                    </a:lnTo>
                    <a:lnTo>
                      <a:pt x="197" y="112"/>
                    </a:lnTo>
                    <a:lnTo>
                      <a:pt x="198" y="110"/>
                    </a:lnTo>
                    <a:lnTo>
                      <a:pt x="199" y="109"/>
                    </a:lnTo>
                    <a:lnTo>
                      <a:pt x="201" y="109"/>
                    </a:lnTo>
                    <a:lnTo>
                      <a:pt x="199" y="104"/>
                    </a:lnTo>
                    <a:lnTo>
                      <a:pt x="198" y="10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00" name="Freeform 479"/>
              <p:cNvSpPr>
                <a:spLocks/>
              </p:cNvSpPr>
              <p:nvPr/>
            </p:nvSpPr>
            <p:spPr bwMode="auto">
              <a:xfrm>
                <a:off x="4544420" y="2785382"/>
                <a:ext cx="187293" cy="92529"/>
              </a:xfrm>
              <a:custGeom>
                <a:avLst/>
                <a:gdLst/>
                <a:ahLst/>
                <a:cxnLst>
                  <a:cxn ang="0">
                    <a:pos x="125" y="41"/>
                  </a:cxn>
                  <a:cxn ang="0">
                    <a:pos x="124" y="46"/>
                  </a:cxn>
                  <a:cxn ang="0">
                    <a:pos x="122" y="41"/>
                  </a:cxn>
                  <a:cxn ang="0">
                    <a:pos x="120" y="43"/>
                  </a:cxn>
                  <a:cxn ang="0">
                    <a:pos x="114" y="40"/>
                  </a:cxn>
                  <a:cxn ang="0">
                    <a:pos x="108" y="40"/>
                  </a:cxn>
                  <a:cxn ang="0">
                    <a:pos x="112" y="41"/>
                  </a:cxn>
                  <a:cxn ang="0">
                    <a:pos x="114" y="46"/>
                  </a:cxn>
                  <a:cxn ang="0">
                    <a:pos x="120" y="44"/>
                  </a:cxn>
                  <a:cxn ang="0">
                    <a:pos x="122" y="48"/>
                  </a:cxn>
                  <a:cxn ang="0">
                    <a:pos x="128" y="51"/>
                  </a:cxn>
                  <a:cxn ang="0">
                    <a:pos x="129" y="55"/>
                  </a:cxn>
                  <a:cxn ang="0">
                    <a:pos x="137" y="57"/>
                  </a:cxn>
                  <a:cxn ang="0">
                    <a:pos x="142" y="55"/>
                  </a:cxn>
                  <a:cxn ang="0">
                    <a:pos x="150" y="54"/>
                  </a:cxn>
                  <a:cxn ang="0">
                    <a:pos x="149" y="59"/>
                  </a:cxn>
                  <a:cxn ang="0">
                    <a:pos x="144" y="62"/>
                  </a:cxn>
                  <a:cxn ang="0">
                    <a:pos x="128" y="65"/>
                  </a:cxn>
                  <a:cxn ang="0">
                    <a:pos x="121" y="66"/>
                  </a:cxn>
                  <a:cxn ang="0">
                    <a:pos x="117" y="70"/>
                  </a:cxn>
                  <a:cxn ang="0">
                    <a:pos x="112" y="73"/>
                  </a:cxn>
                  <a:cxn ang="0">
                    <a:pos x="104" y="70"/>
                  </a:cxn>
                  <a:cxn ang="0">
                    <a:pos x="105" y="63"/>
                  </a:cxn>
                  <a:cxn ang="0">
                    <a:pos x="101" y="59"/>
                  </a:cxn>
                  <a:cxn ang="0">
                    <a:pos x="95" y="55"/>
                  </a:cxn>
                  <a:cxn ang="0">
                    <a:pos x="93" y="52"/>
                  </a:cxn>
                  <a:cxn ang="0">
                    <a:pos x="108" y="46"/>
                  </a:cxn>
                  <a:cxn ang="0">
                    <a:pos x="105" y="41"/>
                  </a:cxn>
                  <a:cxn ang="0">
                    <a:pos x="99" y="41"/>
                  </a:cxn>
                  <a:cxn ang="0">
                    <a:pos x="85" y="41"/>
                  </a:cxn>
                  <a:cxn ang="0">
                    <a:pos x="79" y="40"/>
                  </a:cxn>
                  <a:cxn ang="0">
                    <a:pos x="76" y="35"/>
                  </a:cxn>
                  <a:cxn ang="0">
                    <a:pos x="84" y="33"/>
                  </a:cxn>
                  <a:cxn ang="0">
                    <a:pos x="80" y="32"/>
                  </a:cxn>
                  <a:cxn ang="0">
                    <a:pos x="76" y="30"/>
                  </a:cxn>
                  <a:cxn ang="0">
                    <a:pos x="67" y="33"/>
                  </a:cxn>
                  <a:cxn ang="0">
                    <a:pos x="63" y="37"/>
                  </a:cxn>
                  <a:cxn ang="0">
                    <a:pos x="57" y="38"/>
                  </a:cxn>
                  <a:cxn ang="0">
                    <a:pos x="55" y="40"/>
                  </a:cxn>
                  <a:cxn ang="0">
                    <a:pos x="56" y="46"/>
                  </a:cxn>
                  <a:cxn ang="0">
                    <a:pos x="49" y="48"/>
                  </a:cxn>
                  <a:cxn ang="0">
                    <a:pos x="47" y="49"/>
                  </a:cxn>
                  <a:cxn ang="0">
                    <a:pos x="45" y="51"/>
                  </a:cxn>
                  <a:cxn ang="0">
                    <a:pos x="44" y="54"/>
                  </a:cxn>
                  <a:cxn ang="0">
                    <a:pos x="35" y="55"/>
                  </a:cxn>
                  <a:cxn ang="0">
                    <a:pos x="25" y="54"/>
                  </a:cxn>
                  <a:cxn ang="0">
                    <a:pos x="25" y="52"/>
                  </a:cxn>
                  <a:cxn ang="0">
                    <a:pos x="28" y="48"/>
                  </a:cxn>
                  <a:cxn ang="0">
                    <a:pos x="32" y="44"/>
                  </a:cxn>
                  <a:cxn ang="0">
                    <a:pos x="36" y="37"/>
                  </a:cxn>
                  <a:cxn ang="0">
                    <a:pos x="41" y="35"/>
                  </a:cxn>
                  <a:cxn ang="0">
                    <a:pos x="51" y="35"/>
                  </a:cxn>
                  <a:cxn ang="0">
                    <a:pos x="49" y="29"/>
                  </a:cxn>
                  <a:cxn ang="0">
                    <a:pos x="43" y="22"/>
                  </a:cxn>
                  <a:cxn ang="0">
                    <a:pos x="40" y="19"/>
                  </a:cxn>
                  <a:cxn ang="0">
                    <a:pos x="39" y="13"/>
                  </a:cxn>
                  <a:cxn ang="0">
                    <a:pos x="37" y="8"/>
                  </a:cxn>
                  <a:cxn ang="0">
                    <a:pos x="29" y="5"/>
                  </a:cxn>
                  <a:cxn ang="0">
                    <a:pos x="19" y="2"/>
                  </a:cxn>
                  <a:cxn ang="0">
                    <a:pos x="7" y="0"/>
                  </a:cxn>
                  <a:cxn ang="0">
                    <a:pos x="1" y="2"/>
                  </a:cxn>
                </a:cxnLst>
                <a:rect l="0" t="0" r="r" b="b"/>
                <a:pathLst>
                  <a:path w="150" h="73">
                    <a:moveTo>
                      <a:pt x="129" y="35"/>
                    </a:moveTo>
                    <a:lnTo>
                      <a:pt x="128" y="40"/>
                    </a:lnTo>
                    <a:lnTo>
                      <a:pt x="125" y="41"/>
                    </a:lnTo>
                    <a:lnTo>
                      <a:pt x="125" y="44"/>
                    </a:lnTo>
                    <a:lnTo>
                      <a:pt x="125" y="46"/>
                    </a:lnTo>
                    <a:lnTo>
                      <a:pt x="124" y="46"/>
                    </a:lnTo>
                    <a:lnTo>
                      <a:pt x="122" y="43"/>
                    </a:lnTo>
                    <a:lnTo>
                      <a:pt x="124" y="43"/>
                    </a:lnTo>
                    <a:lnTo>
                      <a:pt x="122" y="41"/>
                    </a:lnTo>
                    <a:lnTo>
                      <a:pt x="121" y="43"/>
                    </a:lnTo>
                    <a:lnTo>
                      <a:pt x="120" y="44"/>
                    </a:lnTo>
                    <a:lnTo>
                      <a:pt x="120" y="43"/>
                    </a:lnTo>
                    <a:lnTo>
                      <a:pt x="120" y="41"/>
                    </a:lnTo>
                    <a:lnTo>
                      <a:pt x="116" y="41"/>
                    </a:lnTo>
                    <a:lnTo>
                      <a:pt x="114" y="40"/>
                    </a:lnTo>
                    <a:lnTo>
                      <a:pt x="114" y="38"/>
                    </a:lnTo>
                    <a:lnTo>
                      <a:pt x="113" y="41"/>
                    </a:lnTo>
                    <a:lnTo>
                      <a:pt x="108" y="40"/>
                    </a:lnTo>
                    <a:lnTo>
                      <a:pt x="109" y="41"/>
                    </a:lnTo>
                    <a:lnTo>
                      <a:pt x="110" y="43"/>
                    </a:lnTo>
                    <a:lnTo>
                      <a:pt x="112" y="41"/>
                    </a:lnTo>
                    <a:lnTo>
                      <a:pt x="113" y="43"/>
                    </a:lnTo>
                    <a:lnTo>
                      <a:pt x="113" y="44"/>
                    </a:lnTo>
                    <a:lnTo>
                      <a:pt x="114" y="46"/>
                    </a:lnTo>
                    <a:lnTo>
                      <a:pt x="116" y="44"/>
                    </a:lnTo>
                    <a:lnTo>
                      <a:pt x="117" y="44"/>
                    </a:lnTo>
                    <a:lnTo>
                      <a:pt x="120" y="44"/>
                    </a:lnTo>
                    <a:lnTo>
                      <a:pt x="121" y="44"/>
                    </a:lnTo>
                    <a:lnTo>
                      <a:pt x="120" y="48"/>
                    </a:lnTo>
                    <a:lnTo>
                      <a:pt x="122" y="48"/>
                    </a:lnTo>
                    <a:lnTo>
                      <a:pt x="122" y="49"/>
                    </a:lnTo>
                    <a:lnTo>
                      <a:pt x="125" y="49"/>
                    </a:lnTo>
                    <a:lnTo>
                      <a:pt x="128" y="51"/>
                    </a:lnTo>
                    <a:lnTo>
                      <a:pt x="128" y="54"/>
                    </a:lnTo>
                    <a:lnTo>
                      <a:pt x="128" y="55"/>
                    </a:lnTo>
                    <a:lnTo>
                      <a:pt x="129" y="55"/>
                    </a:lnTo>
                    <a:lnTo>
                      <a:pt x="133" y="57"/>
                    </a:lnTo>
                    <a:lnTo>
                      <a:pt x="134" y="55"/>
                    </a:lnTo>
                    <a:lnTo>
                      <a:pt x="137" y="57"/>
                    </a:lnTo>
                    <a:lnTo>
                      <a:pt x="140" y="54"/>
                    </a:lnTo>
                    <a:lnTo>
                      <a:pt x="141" y="54"/>
                    </a:lnTo>
                    <a:lnTo>
                      <a:pt x="142" y="55"/>
                    </a:lnTo>
                    <a:lnTo>
                      <a:pt x="144" y="54"/>
                    </a:lnTo>
                    <a:lnTo>
                      <a:pt x="148" y="54"/>
                    </a:lnTo>
                    <a:lnTo>
                      <a:pt x="150" y="54"/>
                    </a:lnTo>
                    <a:lnTo>
                      <a:pt x="150" y="55"/>
                    </a:lnTo>
                    <a:lnTo>
                      <a:pt x="149" y="57"/>
                    </a:lnTo>
                    <a:lnTo>
                      <a:pt x="149" y="59"/>
                    </a:lnTo>
                    <a:lnTo>
                      <a:pt x="149" y="60"/>
                    </a:lnTo>
                    <a:lnTo>
                      <a:pt x="144" y="60"/>
                    </a:lnTo>
                    <a:lnTo>
                      <a:pt x="144" y="62"/>
                    </a:lnTo>
                    <a:lnTo>
                      <a:pt x="134" y="60"/>
                    </a:lnTo>
                    <a:lnTo>
                      <a:pt x="129" y="63"/>
                    </a:lnTo>
                    <a:lnTo>
                      <a:pt x="128" y="65"/>
                    </a:lnTo>
                    <a:lnTo>
                      <a:pt x="124" y="65"/>
                    </a:lnTo>
                    <a:lnTo>
                      <a:pt x="120" y="66"/>
                    </a:lnTo>
                    <a:lnTo>
                      <a:pt x="121" y="66"/>
                    </a:lnTo>
                    <a:lnTo>
                      <a:pt x="120" y="66"/>
                    </a:lnTo>
                    <a:lnTo>
                      <a:pt x="118" y="68"/>
                    </a:lnTo>
                    <a:lnTo>
                      <a:pt x="117" y="70"/>
                    </a:lnTo>
                    <a:lnTo>
                      <a:pt x="117" y="71"/>
                    </a:lnTo>
                    <a:lnTo>
                      <a:pt x="116" y="71"/>
                    </a:lnTo>
                    <a:lnTo>
                      <a:pt x="112" y="73"/>
                    </a:lnTo>
                    <a:lnTo>
                      <a:pt x="108" y="73"/>
                    </a:lnTo>
                    <a:lnTo>
                      <a:pt x="106" y="71"/>
                    </a:lnTo>
                    <a:lnTo>
                      <a:pt x="104" y="70"/>
                    </a:lnTo>
                    <a:lnTo>
                      <a:pt x="105" y="68"/>
                    </a:lnTo>
                    <a:lnTo>
                      <a:pt x="105" y="65"/>
                    </a:lnTo>
                    <a:lnTo>
                      <a:pt x="105" y="63"/>
                    </a:lnTo>
                    <a:lnTo>
                      <a:pt x="105" y="62"/>
                    </a:lnTo>
                    <a:lnTo>
                      <a:pt x="104" y="59"/>
                    </a:lnTo>
                    <a:lnTo>
                      <a:pt x="101" y="59"/>
                    </a:lnTo>
                    <a:lnTo>
                      <a:pt x="100" y="59"/>
                    </a:lnTo>
                    <a:lnTo>
                      <a:pt x="97" y="57"/>
                    </a:lnTo>
                    <a:lnTo>
                      <a:pt x="95" y="55"/>
                    </a:lnTo>
                    <a:lnTo>
                      <a:pt x="91" y="55"/>
                    </a:lnTo>
                    <a:lnTo>
                      <a:pt x="91" y="54"/>
                    </a:lnTo>
                    <a:lnTo>
                      <a:pt x="93" y="52"/>
                    </a:lnTo>
                    <a:lnTo>
                      <a:pt x="97" y="49"/>
                    </a:lnTo>
                    <a:lnTo>
                      <a:pt x="100" y="48"/>
                    </a:lnTo>
                    <a:lnTo>
                      <a:pt x="108" y="46"/>
                    </a:lnTo>
                    <a:lnTo>
                      <a:pt x="108" y="44"/>
                    </a:lnTo>
                    <a:lnTo>
                      <a:pt x="106" y="43"/>
                    </a:lnTo>
                    <a:lnTo>
                      <a:pt x="105" y="41"/>
                    </a:lnTo>
                    <a:lnTo>
                      <a:pt x="104" y="43"/>
                    </a:lnTo>
                    <a:lnTo>
                      <a:pt x="101" y="41"/>
                    </a:lnTo>
                    <a:lnTo>
                      <a:pt x="99" y="41"/>
                    </a:lnTo>
                    <a:lnTo>
                      <a:pt x="96" y="41"/>
                    </a:lnTo>
                    <a:lnTo>
                      <a:pt x="91" y="43"/>
                    </a:lnTo>
                    <a:lnTo>
                      <a:pt x="85" y="41"/>
                    </a:lnTo>
                    <a:lnTo>
                      <a:pt x="84" y="40"/>
                    </a:lnTo>
                    <a:lnTo>
                      <a:pt x="83" y="40"/>
                    </a:lnTo>
                    <a:lnTo>
                      <a:pt x="79" y="40"/>
                    </a:lnTo>
                    <a:lnTo>
                      <a:pt x="83" y="37"/>
                    </a:lnTo>
                    <a:lnTo>
                      <a:pt x="77" y="37"/>
                    </a:lnTo>
                    <a:lnTo>
                      <a:pt x="76" y="35"/>
                    </a:lnTo>
                    <a:lnTo>
                      <a:pt x="79" y="35"/>
                    </a:lnTo>
                    <a:lnTo>
                      <a:pt x="85" y="35"/>
                    </a:lnTo>
                    <a:lnTo>
                      <a:pt x="84" y="33"/>
                    </a:lnTo>
                    <a:lnTo>
                      <a:pt x="81" y="32"/>
                    </a:lnTo>
                    <a:lnTo>
                      <a:pt x="80" y="30"/>
                    </a:lnTo>
                    <a:lnTo>
                      <a:pt x="80" y="32"/>
                    </a:lnTo>
                    <a:lnTo>
                      <a:pt x="77" y="32"/>
                    </a:lnTo>
                    <a:lnTo>
                      <a:pt x="75" y="33"/>
                    </a:lnTo>
                    <a:lnTo>
                      <a:pt x="76" y="30"/>
                    </a:lnTo>
                    <a:lnTo>
                      <a:pt x="73" y="32"/>
                    </a:lnTo>
                    <a:lnTo>
                      <a:pt x="71" y="33"/>
                    </a:lnTo>
                    <a:lnTo>
                      <a:pt x="67" y="33"/>
                    </a:lnTo>
                    <a:lnTo>
                      <a:pt x="64" y="35"/>
                    </a:lnTo>
                    <a:lnTo>
                      <a:pt x="63" y="35"/>
                    </a:lnTo>
                    <a:lnTo>
                      <a:pt x="63" y="37"/>
                    </a:lnTo>
                    <a:lnTo>
                      <a:pt x="59" y="41"/>
                    </a:lnTo>
                    <a:lnTo>
                      <a:pt x="57" y="41"/>
                    </a:lnTo>
                    <a:lnTo>
                      <a:pt x="57" y="38"/>
                    </a:lnTo>
                    <a:lnTo>
                      <a:pt x="55" y="38"/>
                    </a:lnTo>
                    <a:lnTo>
                      <a:pt x="53" y="38"/>
                    </a:lnTo>
                    <a:lnTo>
                      <a:pt x="55" y="40"/>
                    </a:lnTo>
                    <a:lnTo>
                      <a:pt x="57" y="41"/>
                    </a:lnTo>
                    <a:lnTo>
                      <a:pt x="57" y="43"/>
                    </a:lnTo>
                    <a:lnTo>
                      <a:pt x="56" y="46"/>
                    </a:lnTo>
                    <a:lnTo>
                      <a:pt x="55" y="48"/>
                    </a:lnTo>
                    <a:lnTo>
                      <a:pt x="51" y="48"/>
                    </a:lnTo>
                    <a:lnTo>
                      <a:pt x="49" y="48"/>
                    </a:lnTo>
                    <a:lnTo>
                      <a:pt x="48" y="49"/>
                    </a:lnTo>
                    <a:lnTo>
                      <a:pt x="48" y="51"/>
                    </a:lnTo>
                    <a:lnTo>
                      <a:pt x="47" y="49"/>
                    </a:lnTo>
                    <a:lnTo>
                      <a:pt x="47" y="48"/>
                    </a:lnTo>
                    <a:lnTo>
                      <a:pt x="45" y="46"/>
                    </a:lnTo>
                    <a:lnTo>
                      <a:pt x="45" y="51"/>
                    </a:lnTo>
                    <a:lnTo>
                      <a:pt x="47" y="54"/>
                    </a:lnTo>
                    <a:lnTo>
                      <a:pt x="45" y="55"/>
                    </a:lnTo>
                    <a:lnTo>
                      <a:pt x="44" y="54"/>
                    </a:lnTo>
                    <a:lnTo>
                      <a:pt x="41" y="54"/>
                    </a:lnTo>
                    <a:lnTo>
                      <a:pt x="39" y="55"/>
                    </a:lnTo>
                    <a:lnTo>
                      <a:pt x="35" y="55"/>
                    </a:lnTo>
                    <a:lnTo>
                      <a:pt x="32" y="57"/>
                    </a:lnTo>
                    <a:lnTo>
                      <a:pt x="29" y="57"/>
                    </a:lnTo>
                    <a:lnTo>
                      <a:pt x="25" y="54"/>
                    </a:lnTo>
                    <a:lnTo>
                      <a:pt x="24" y="54"/>
                    </a:lnTo>
                    <a:lnTo>
                      <a:pt x="24" y="52"/>
                    </a:lnTo>
                    <a:lnTo>
                      <a:pt x="25" y="52"/>
                    </a:lnTo>
                    <a:lnTo>
                      <a:pt x="28" y="52"/>
                    </a:lnTo>
                    <a:lnTo>
                      <a:pt x="28" y="49"/>
                    </a:lnTo>
                    <a:lnTo>
                      <a:pt x="28" y="48"/>
                    </a:lnTo>
                    <a:lnTo>
                      <a:pt x="31" y="48"/>
                    </a:lnTo>
                    <a:lnTo>
                      <a:pt x="31" y="46"/>
                    </a:lnTo>
                    <a:lnTo>
                      <a:pt x="32" y="44"/>
                    </a:lnTo>
                    <a:lnTo>
                      <a:pt x="35" y="43"/>
                    </a:lnTo>
                    <a:lnTo>
                      <a:pt x="35" y="38"/>
                    </a:lnTo>
                    <a:lnTo>
                      <a:pt x="36" y="37"/>
                    </a:lnTo>
                    <a:lnTo>
                      <a:pt x="39" y="35"/>
                    </a:lnTo>
                    <a:lnTo>
                      <a:pt x="40" y="37"/>
                    </a:lnTo>
                    <a:lnTo>
                      <a:pt x="41" y="35"/>
                    </a:lnTo>
                    <a:lnTo>
                      <a:pt x="48" y="37"/>
                    </a:lnTo>
                    <a:lnTo>
                      <a:pt x="49" y="37"/>
                    </a:lnTo>
                    <a:lnTo>
                      <a:pt x="51" y="35"/>
                    </a:lnTo>
                    <a:lnTo>
                      <a:pt x="49" y="33"/>
                    </a:lnTo>
                    <a:lnTo>
                      <a:pt x="51" y="30"/>
                    </a:lnTo>
                    <a:lnTo>
                      <a:pt x="49" y="29"/>
                    </a:lnTo>
                    <a:lnTo>
                      <a:pt x="49" y="27"/>
                    </a:lnTo>
                    <a:lnTo>
                      <a:pt x="45" y="26"/>
                    </a:lnTo>
                    <a:lnTo>
                      <a:pt x="43" y="22"/>
                    </a:lnTo>
                    <a:lnTo>
                      <a:pt x="44" y="21"/>
                    </a:lnTo>
                    <a:lnTo>
                      <a:pt x="43" y="19"/>
                    </a:lnTo>
                    <a:lnTo>
                      <a:pt x="40" y="19"/>
                    </a:lnTo>
                    <a:lnTo>
                      <a:pt x="40" y="18"/>
                    </a:lnTo>
                    <a:lnTo>
                      <a:pt x="37" y="16"/>
                    </a:lnTo>
                    <a:lnTo>
                      <a:pt x="39" y="13"/>
                    </a:lnTo>
                    <a:lnTo>
                      <a:pt x="39" y="11"/>
                    </a:lnTo>
                    <a:lnTo>
                      <a:pt x="39" y="10"/>
                    </a:lnTo>
                    <a:lnTo>
                      <a:pt x="37" y="8"/>
                    </a:lnTo>
                    <a:lnTo>
                      <a:pt x="35" y="8"/>
                    </a:lnTo>
                    <a:lnTo>
                      <a:pt x="32" y="5"/>
                    </a:lnTo>
                    <a:lnTo>
                      <a:pt x="29" y="5"/>
                    </a:lnTo>
                    <a:lnTo>
                      <a:pt x="25" y="5"/>
                    </a:lnTo>
                    <a:lnTo>
                      <a:pt x="24" y="5"/>
                    </a:lnTo>
                    <a:lnTo>
                      <a:pt x="19" y="2"/>
                    </a:lnTo>
                    <a:lnTo>
                      <a:pt x="16" y="0"/>
                    </a:lnTo>
                    <a:lnTo>
                      <a:pt x="12" y="0"/>
                    </a:lnTo>
                    <a:lnTo>
                      <a:pt x="7" y="0"/>
                    </a:lnTo>
                    <a:lnTo>
                      <a:pt x="5" y="0"/>
                    </a:lnTo>
                    <a:lnTo>
                      <a:pt x="3" y="0"/>
                    </a:lnTo>
                    <a:lnTo>
                      <a:pt x="1" y="2"/>
                    </a:lnTo>
                    <a:lnTo>
                      <a:pt x="0" y="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01" name="Freeform 480"/>
              <p:cNvSpPr>
                <a:spLocks/>
              </p:cNvSpPr>
              <p:nvPr/>
            </p:nvSpPr>
            <p:spPr bwMode="auto">
              <a:xfrm>
                <a:off x="4264763" y="2726872"/>
                <a:ext cx="129566" cy="57150"/>
              </a:xfrm>
              <a:custGeom>
                <a:avLst/>
                <a:gdLst/>
                <a:ahLst/>
                <a:cxnLst>
                  <a:cxn ang="0">
                    <a:pos x="102" y="30"/>
                  </a:cxn>
                  <a:cxn ang="0">
                    <a:pos x="99" y="32"/>
                  </a:cxn>
                  <a:cxn ang="0">
                    <a:pos x="95" y="33"/>
                  </a:cxn>
                  <a:cxn ang="0">
                    <a:pos x="93" y="36"/>
                  </a:cxn>
                  <a:cxn ang="0">
                    <a:pos x="89" y="40"/>
                  </a:cxn>
                  <a:cxn ang="0">
                    <a:pos x="87" y="43"/>
                  </a:cxn>
                  <a:cxn ang="0">
                    <a:pos x="80" y="43"/>
                  </a:cxn>
                  <a:cxn ang="0">
                    <a:pos x="76" y="44"/>
                  </a:cxn>
                  <a:cxn ang="0">
                    <a:pos x="75" y="44"/>
                  </a:cxn>
                  <a:cxn ang="0">
                    <a:pos x="63" y="43"/>
                  </a:cxn>
                  <a:cxn ang="0">
                    <a:pos x="57" y="38"/>
                  </a:cxn>
                  <a:cxn ang="0">
                    <a:pos x="45" y="40"/>
                  </a:cxn>
                  <a:cxn ang="0">
                    <a:pos x="43" y="44"/>
                  </a:cxn>
                  <a:cxn ang="0">
                    <a:pos x="37" y="44"/>
                  </a:cxn>
                  <a:cxn ang="0">
                    <a:pos x="32" y="43"/>
                  </a:cxn>
                  <a:cxn ang="0">
                    <a:pos x="27" y="41"/>
                  </a:cxn>
                  <a:cxn ang="0">
                    <a:pos x="17" y="33"/>
                  </a:cxn>
                  <a:cxn ang="0">
                    <a:pos x="7" y="27"/>
                  </a:cxn>
                  <a:cxn ang="0">
                    <a:pos x="7" y="21"/>
                  </a:cxn>
                  <a:cxn ang="0">
                    <a:pos x="0" y="18"/>
                  </a:cxn>
                  <a:cxn ang="0">
                    <a:pos x="1" y="14"/>
                  </a:cxn>
                  <a:cxn ang="0">
                    <a:pos x="7" y="14"/>
                  </a:cxn>
                  <a:cxn ang="0">
                    <a:pos x="16" y="11"/>
                  </a:cxn>
                  <a:cxn ang="0">
                    <a:pos x="23" y="8"/>
                  </a:cxn>
                  <a:cxn ang="0">
                    <a:pos x="35" y="0"/>
                  </a:cxn>
                  <a:cxn ang="0">
                    <a:pos x="39" y="4"/>
                  </a:cxn>
                  <a:cxn ang="0">
                    <a:pos x="43" y="5"/>
                  </a:cxn>
                  <a:cxn ang="0">
                    <a:pos x="48" y="2"/>
                  </a:cxn>
                  <a:cxn ang="0">
                    <a:pos x="53" y="5"/>
                  </a:cxn>
                  <a:cxn ang="0">
                    <a:pos x="61" y="7"/>
                  </a:cxn>
                  <a:cxn ang="0">
                    <a:pos x="67" y="10"/>
                  </a:cxn>
                  <a:cxn ang="0">
                    <a:pos x="71" y="16"/>
                  </a:cxn>
                  <a:cxn ang="0">
                    <a:pos x="76" y="16"/>
                  </a:cxn>
                  <a:cxn ang="0">
                    <a:pos x="76" y="13"/>
                  </a:cxn>
                  <a:cxn ang="0">
                    <a:pos x="88" y="14"/>
                  </a:cxn>
                  <a:cxn ang="0">
                    <a:pos x="91" y="19"/>
                  </a:cxn>
                  <a:cxn ang="0">
                    <a:pos x="95" y="21"/>
                  </a:cxn>
                  <a:cxn ang="0">
                    <a:pos x="104" y="29"/>
                  </a:cxn>
                </a:cxnLst>
                <a:rect l="0" t="0" r="r" b="b"/>
                <a:pathLst>
                  <a:path w="104" h="46">
                    <a:moveTo>
                      <a:pt x="104" y="29"/>
                    </a:moveTo>
                    <a:lnTo>
                      <a:pt x="102" y="30"/>
                    </a:lnTo>
                    <a:lnTo>
                      <a:pt x="100" y="30"/>
                    </a:lnTo>
                    <a:lnTo>
                      <a:pt x="99" y="32"/>
                    </a:lnTo>
                    <a:lnTo>
                      <a:pt x="97" y="33"/>
                    </a:lnTo>
                    <a:lnTo>
                      <a:pt x="95" y="33"/>
                    </a:lnTo>
                    <a:lnTo>
                      <a:pt x="93" y="35"/>
                    </a:lnTo>
                    <a:lnTo>
                      <a:pt x="93" y="36"/>
                    </a:lnTo>
                    <a:lnTo>
                      <a:pt x="92" y="38"/>
                    </a:lnTo>
                    <a:lnTo>
                      <a:pt x="89" y="40"/>
                    </a:lnTo>
                    <a:lnTo>
                      <a:pt x="89" y="41"/>
                    </a:lnTo>
                    <a:lnTo>
                      <a:pt x="87" y="43"/>
                    </a:lnTo>
                    <a:lnTo>
                      <a:pt x="81" y="43"/>
                    </a:lnTo>
                    <a:lnTo>
                      <a:pt x="80" y="43"/>
                    </a:lnTo>
                    <a:lnTo>
                      <a:pt x="79" y="43"/>
                    </a:lnTo>
                    <a:lnTo>
                      <a:pt x="76" y="44"/>
                    </a:lnTo>
                    <a:lnTo>
                      <a:pt x="75" y="46"/>
                    </a:lnTo>
                    <a:lnTo>
                      <a:pt x="75" y="44"/>
                    </a:lnTo>
                    <a:lnTo>
                      <a:pt x="73" y="41"/>
                    </a:lnTo>
                    <a:lnTo>
                      <a:pt x="63" y="43"/>
                    </a:lnTo>
                    <a:lnTo>
                      <a:pt x="59" y="40"/>
                    </a:lnTo>
                    <a:lnTo>
                      <a:pt x="57" y="38"/>
                    </a:lnTo>
                    <a:lnTo>
                      <a:pt x="48" y="38"/>
                    </a:lnTo>
                    <a:lnTo>
                      <a:pt x="45" y="40"/>
                    </a:lnTo>
                    <a:lnTo>
                      <a:pt x="45" y="43"/>
                    </a:lnTo>
                    <a:lnTo>
                      <a:pt x="43" y="44"/>
                    </a:lnTo>
                    <a:lnTo>
                      <a:pt x="40" y="44"/>
                    </a:lnTo>
                    <a:lnTo>
                      <a:pt x="37" y="44"/>
                    </a:lnTo>
                    <a:lnTo>
                      <a:pt x="33" y="44"/>
                    </a:lnTo>
                    <a:lnTo>
                      <a:pt x="32" y="43"/>
                    </a:lnTo>
                    <a:lnTo>
                      <a:pt x="28" y="43"/>
                    </a:lnTo>
                    <a:lnTo>
                      <a:pt x="27" y="41"/>
                    </a:lnTo>
                    <a:lnTo>
                      <a:pt x="20" y="36"/>
                    </a:lnTo>
                    <a:lnTo>
                      <a:pt x="17" y="33"/>
                    </a:lnTo>
                    <a:lnTo>
                      <a:pt x="9" y="29"/>
                    </a:lnTo>
                    <a:lnTo>
                      <a:pt x="7" y="27"/>
                    </a:lnTo>
                    <a:lnTo>
                      <a:pt x="7" y="22"/>
                    </a:lnTo>
                    <a:lnTo>
                      <a:pt x="7" y="21"/>
                    </a:lnTo>
                    <a:lnTo>
                      <a:pt x="3" y="19"/>
                    </a:lnTo>
                    <a:lnTo>
                      <a:pt x="0" y="18"/>
                    </a:lnTo>
                    <a:lnTo>
                      <a:pt x="0" y="14"/>
                    </a:lnTo>
                    <a:lnTo>
                      <a:pt x="1" y="14"/>
                    </a:lnTo>
                    <a:lnTo>
                      <a:pt x="5" y="18"/>
                    </a:lnTo>
                    <a:lnTo>
                      <a:pt x="7" y="14"/>
                    </a:lnTo>
                    <a:lnTo>
                      <a:pt x="12" y="13"/>
                    </a:lnTo>
                    <a:lnTo>
                      <a:pt x="16" y="11"/>
                    </a:lnTo>
                    <a:lnTo>
                      <a:pt x="21" y="10"/>
                    </a:lnTo>
                    <a:lnTo>
                      <a:pt x="23" y="8"/>
                    </a:lnTo>
                    <a:lnTo>
                      <a:pt x="33" y="5"/>
                    </a:lnTo>
                    <a:lnTo>
                      <a:pt x="35" y="0"/>
                    </a:lnTo>
                    <a:lnTo>
                      <a:pt x="37" y="0"/>
                    </a:lnTo>
                    <a:lnTo>
                      <a:pt x="39" y="4"/>
                    </a:lnTo>
                    <a:lnTo>
                      <a:pt x="41" y="5"/>
                    </a:lnTo>
                    <a:lnTo>
                      <a:pt x="43" y="5"/>
                    </a:lnTo>
                    <a:lnTo>
                      <a:pt x="44" y="5"/>
                    </a:lnTo>
                    <a:lnTo>
                      <a:pt x="48" y="2"/>
                    </a:lnTo>
                    <a:lnTo>
                      <a:pt x="51" y="4"/>
                    </a:lnTo>
                    <a:lnTo>
                      <a:pt x="53" y="5"/>
                    </a:lnTo>
                    <a:lnTo>
                      <a:pt x="55" y="5"/>
                    </a:lnTo>
                    <a:lnTo>
                      <a:pt x="61" y="7"/>
                    </a:lnTo>
                    <a:lnTo>
                      <a:pt x="63" y="8"/>
                    </a:lnTo>
                    <a:lnTo>
                      <a:pt x="67" y="10"/>
                    </a:lnTo>
                    <a:lnTo>
                      <a:pt x="65" y="13"/>
                    </a:lnTo>
                    <a:lnTo>
                      <a:pt x="71" y="16"/>
                    </a:lnTo>
                    <a:lnTo>
                      <a:pt x="73" y="18"/>
                    </a:lnTo>
                    <a:lnTo>
                      <a:pt x="76" y="16"/>
                    </a:lnTo>
                    <a:lnTo>
                      <a:pt x="75" y="14"/>
                    </a:lnTo>
                    <a:lnTo>
                      <a:pt x="76" y="13"/>
                    </a:lnTo>
                    <a:lnTo>
                      <a:pt x="83" y="14"/>
                    </a:lnTo>
                    <a:lnTo>
                      <a:pt x="88" y="14"/>
                    </a:lnTo>
                    <a:lnTo>
                      <a:pt x="88" y="19"/>
                    </a:lnTo>
                    <a:lnTo>
                      <a:pt x="91" y="19"/>
                    </a:lnTo>
                    <a:lnTo>
                      <a:pt x="92" y="19"/>
                    </a:lnTo>
                    <a:lnTo>
                      <a:pt x="95" y="21"/>
                    </a:lnTo>
                    <a:lnTo>
                      <a:pt x="100" y="27"/>
                    </a:lnTo>
                    <a:lnTo>
                      <a:pt x="104" y="29"/>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02" name="Freeform 481"/>
              <p:cNvSpPr>
                <a:spLocks/>
              </p:cNvSpPr>
              <p:nvPr/>
            </p:nvSpPr>
            <p:spPr bwMode="auto">
              <a:xfrm>
                <a:off x="4264763" y="2726872"/>
                <a:ext cx="129566" cy="57150"/>
              </a:xfrm>
              <a:custGeom>
                <a:avLst/>
                <a:gdLst/>
                <a:ahLst/>
                <a:cxnLst>
                  <a:cxn ang="0">
                    <a:pos x="102" y="30"/>
                  </a:cxn>
                  <a:cxn ang="0">
                    <a:pos x="99" y="32"/>
                  </a:cxn>
                  <a:cxn ang="0">
                    <a:pos x="95" y="33"/>
                  </a:cxn>
                  <a:cxn ang="0">
                    <a:pos x="93" y="36"/>
                  </a:cxn>
                  <a:cxn ang="0">
                    <a:pos x="89" y="40"/>
                  </a:cxn>
                  <a:cxn ang="0">
                    <a:pos x="87" y="43"/>
                  </a:cxn>
                  <a:cxn ang="0">
                    <a:pos x="80" y="43"/>
                  </a:cxn>
                  <a:cxn ang="0">
                    <a:pos x="76" y="44"/>
                  </a:cxn>
                  <a:cxn ang="0">
                    <a:pos x="75" y="44"/>
                  </a:cxn>
                  <a:cxn ang="0">
                    <a:pos x="63" y="43"/>
                  </a:cxn>
                  <a:cxn ang="0">
                    <a:pos x="57" y="38"/>
                  </a:cxn>
                  <a:cxn ang="0">
                    <a:pos x="45" y="40"/>
                  </a:cxn>
                  <a:cxn ang="0">
                    <a:pos x="43" y="44"/>
                  </a:cxn>
                  <a:cxn ang="0">
                    <a:pos x="37" y="44"/>
                  </a:cxn>
                  <a:cxn ang="0">
                    <a:pos x="32" y="43"/>
                  </a:cxn>
                  <a:cxn ang="0">
                    <a:pos x="27" y="41"/>
                  </a:cxn>
                  <a:cxn ang="0">
                    <a:pos x="17" y="33"/>
                  </a:cxn>
                  <a:cxn ang="0">
                    <a:pos x="7" y="27"/>
                  </a:cxn>
                  <a:cxn ang="0">
                    <a:pos x="7" y="21"/>
                  </a:cxn>
                  <a:cxn ang="0">
                    <a:pos x="0" y="18"/>
                  </a:cxn>
                  <a:cxn ang="0">
                    <a:pos x="1" y="14"/>
                  </a:cxn>
                  <a:cxn ang="0">
                    <a:pos x="7" y="14"/>
                  </a:cxn>
                  <a:cxn ang="0">
                    <a:pos x="16" y="11"/>
                  </a:cxn>
                  <a:cxn ang="0">
                    <a:pos x="23" y="8"/>
                  </a:cxn>
                  <a:cxn ang="0">
                    <a:pos x="35" y="0"/>
                  </a:cxn>
                  <a:cxn ang="0">
                    <a:pos x="39" y="4"/>
                  </a:cxn>
                  <a:cxn ang="0">
                    <a:pos x="43" y="5"/>
                  </a:cxn>
                  <a:cxn ang="0">
                    <a:pos x="48" y="2"/>
                  </a:cxn>
                  <a:cxn ang="0">
                    <a:pos x="53" y="5"/>
                  </a:cxn>
                  <a:cxn ang="0">
                    <a:pos x="61" y="7"/>
                  </a:cxn>
                  <a:cxn ang="0">
                    <a:pos x="67" y="10"/>
                  </a:cxn>
                  <a:cxn ang="0">
                    <a:pos x="71" y="16"/>
                  </a:cxn>
                  <a:cxn ang="0">
                    <a:pos x="76" y="16"/>
                  </a:cxn>
                  <a:cxn ang="0">
                    <a:pos x="76" y="13"/>
                  </a:cxn>
                  <a:cxn ang="0">
                    <a:pos x="88" y="14"/>
                  </a:cxn>
                  <a:cxn ang="0">
                    <a:pos x="91" y="19"/>
                  </a:cxn>
                  <a:cxn ang="0">
                    <a:pos x="95" y="21"/>
                  </a:cxn>
                  <a:cxn ang="0">
                    <a:pos x="104" y="29"/>
                  </a:cxn>
                </a:cxnLst>
                <a:rect l="0" t="0" r="r" b="b"/>
                <a:pathLst>
                  <a:path w="104" h="46">
                    <a:moveTo>
                      <a:pt x="104" y="29"/>
                    </a:moveTo>
                    <a:lnTo>
                      <a:pt x="102" y="30"/>
                    </a:lnTo>
                    <a:lnTo>
                      <a:pt x="100" y="30"/>
                    </a:lnTo>
                    <a:lnTo>
                      <a:pt x="99" y="32"/>
                    </a:lnTo>
                    <a:lnTo>
                      <a:pt x="97" y="33"/>
                    </a:lnTo>
                    <a:lnTo>
                      <a:pt x="95" y="33"/>
                    </a:lnTo>
                    <a:lnTo>
                      <a:pt x="93" y="35"/>
                    </a:lnTo>
                    <a:lnTo>
                      <a:pt x="93" y="36"/>
                    </a:lnTo>
                    <a:lnTo>
                      <a:pt x="92" y="38"/>
                    </a:lnTo>
                    <a:lnTo>
                      <a:pt x="89" y="40"/>
                    </a:lnTo>
                    <a:lnTo>
                      <a:pt x="89" y="41"/>
                    </a:lnTo>
                    <a:lnTo>
                      <a:pt x="87" y="43"/>
                    </a:lnTo>
                    <a:lnTo>
                      <a:pt x="81" y="43"/>
                    </a:lnTo>
                    <a:lnTo>
                      <a:pt x="80" y="43"/>
                    </a:lnTo>
                    <a:lnTo>
                      <a:pt x="79" y="43"/>
                    </a:lnTo>
                    <a:lnTo>
                      <a:pt x="76" y="44"/>
                    </a:lnTo>
                    <a:lnTo>
                      <a:pt x="75" y="46"/>
                    </a:lnTo>
                    <a:lnTo>
                      <a:pt x="75" y="44"/>
                    </a:lnTo>
                    <a:lnTo>
                      <a:pt x="73" y="41"/>
                    </a:lnTo>
                    <a:lnTo>
                      <a:pt x="63" y="43"/>
                    </a:lnTo>
                    <a:lnTo>
                      <a:pt x="59" y="40"/>
                    </a:lnTo>
                    <a:lnTo>
                      <a:pt x="57" y="38"/>
                    </a:lnTo>
                    <a:lnTo>
                      <a:pt x="48" y="38"/>
                    </a:lnTo>
                    <a:lnTo>
                      <a:pt x="45" y="40"/>
                    </a:lnTo>
                    <a:lnTo>
                      <a:pt x="45" y="43"/>
                    </a:lnTo>
                    <a:lnTo>
                      <a:pt x="43" y="44"/>
                    </a:lnTo>
                    <a:lnTo>
                      <a:pt x="40" y="44"/>
                    </a:lnTo>
                    <a:lnTo>
                      <a:pt x="37" y="44"/>
                    </a:lnTo>
                    <a:lnTo>
                      <a:pt x="33" y="44"/>
                    </a:lnTo>
                    <a:lnTo>
                      <a:pt x="32" y="43"/>
                    </a:lnTo>
                    <a:lnTo>
                      <a:pt x="28" y="43"/>
                    </a:lnTo>
                    <a:lnTo>
                      <a:pt x="27" y="41"/>
                    </a:lnTo>
                    <a:lnTo>
                      <a:pt x="20" y="36"/>
                    </a:lnTo>
                    <a:lnTo>
                      <a:pt x="17" y="33"/>
                    </a:lnTo>
                    <a:lnTo>
                      <a:pt x="9" y="29"/>
                    </a:lnTo>
                    <a:lnTo>
                      <a:pt x="7" y="27"/>
                    </a:lnTo>
                    <a:lnTo>
                      <a:pt x="7" y="22"/>
                    </a:lnTo>
                    <a:lnTo>
                      <a:pt x="7" y="21"/>
                    </a:lnTo>
                    <a:lnTo>
                      <a:pt x="3" y="19"/>
                    </a:lnTo>
                    <a:lnTo>
                      <a:pt x="0" y="18"/>
                    </a:lnTo>
                    <a:lnTo>
                      <a:pt x="0" y="14"/>
                    </a:lnTo>
                    <a:lnTo>
                      <a:pt x="1" y="14"/>
                    </a:lnTo>
                    <a:lnTo>
                      <a:pt x="5" y="18"/>
                    </a:lnTo>
                    <a:lnTo>
                      <a:pt x="7" y="14"/>
                    </a:lnTo>
                    <a:lnTo>
                      <a:pt x="12" y="13"/>
                    </a:lnTo>
                    <a:lnTo>
                      <a:pt x="16" y="11"/>
                    </a:lnTo>
                    <a:lnTo>
                      <a:pt x="21" y="10"/>
                    </a:lnTo>
                    <a:lnTo>
                      <a:pt x="23" y="8"/>
                    </a:lnTo>
                    <a:lnTo>
                      <a:pt x="33" y="5"/>
                    </a:lnTo>
                    <a:lnTo>
                      <a:pt x="35" y="0"/>
                    </a:lnTo>
                    <a:lnTo>
                      <a:pt x="37" y="0"/>
                    </a:lnTo>
                    <a:lnTo>
                      <a:pt x="39" y="4"/>
                    </a:lnTo>
                    <a:lnTo>
                      <a:pt x="41" y="5"/>
                    </a:lnTo>
                    <a:lnTo>
                      <a:pt x="43" y="5"/>
                    </a:lnTo>
                    <a:lnTo>
                      <a:pt x="44" y="5"/>
                    </a:lnTo>
                    <a:lnTo>
                      <a:pt x="48" y="2"/>
                    </a:lnTo>
                    <a:lnTo>
                      <a:pt x="51" y="4"/>
                    </a:lnTo>
                    <a:lnTo>
                      <a:pt x="53" y="5"/>
                    </a:lnTo>
                    <a:lnTo>
                      <a:pt x="55" y="5"/>
                    </a:lnTo>
                    <a:lnTo>
                      <a:pt x="61" y="7"/>
                    </a:lnTo>
                    <a:lnTo>
                      <a:pt x="63" y="8"/>
                    </a:lnTo>
                    <a:lnTo>
                      <a:pt x="67" y="10"/>
                    </a:lnTo>
                    <a:lnTo>
                      <a:pt x="65" y="13"/>
                    </a:lnTo>
                    <a:lnTo>
                      <a:pt x="71" y="16"/>
                    </a:lnTo>
                    <a:lnTo>
                      <a:pt x="73" y="18"/>
                    </a:lnTo>
                    <a:lnTo>
                      <a:pt x="76" y="16"/>
                    </a:lnTo>
                    <a:lnTo>
                      <a:pt x="75" y="14"/>
                    </a:lnTo>
                    <a:lnTo>
                      <a:pt x="76" y="13"/>
                    </a:lnTo>
                    <a:lnTo>
                      <a:pt x="83" y="14"/>
                    </a:lnTo>
                    <a:lnTo>
                      <a:pt x="88" y="14"/>
                    </a:lnTo>
                    <a:lnTo>
                      <a:pt x="88" y="19"/>
                    </a:lnTo>
                    <a:lnTo>
                      <a:pt x="91" y="19"/>
                    </a:lnTo>
                    <a:lnTo>
                      <a:pt x="92" y="19"/>
                    </a:lnTo>
                    <a:lnTo>
                      <a:pt x="95" y="21"/>
                    </a:lnTo>
                    <a:lnTo>
                      <a:pt x="100" y="27"/>
                    </a:lnTo>
                    <a:lnTo>
                      <a:pt x="104" y="29"/>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03" name="Freeform 482"/>
              <p:cNvSpPr>
                <a:spLocks/>
              </p:cNvSpPr>
              <p:nvPr/>
            </p:nvSpPr>
            <p:spPr bwMode="auto">
              <a:xfrm>
                <a:off x="4153158" y="2804432"/>
                <a:ext cx="83383" cy="39461"/>
              </a:xfrm>
              <a:custGeom>
                <a:avLst/>
                <a:gdLst/>
                <a:ahLst/>
                <a:cxnLst>
                  <a:cxn ang="0">
                    <a:pos x="15" y="29"/>
                  </a:cxn>
                  <a:cxn ang="0">
                    <a:pos x="12" y="26"/>
                  </a:cxn>
                  <a:cxn ang="0">
                    <a:pos x="11" y="22"/>
                  </a:cxn>
                  <a:cxn ang="0">
                    <a:pos x="3" y="26"/>
                  </a:cxn>
                  <a:cxn ang="0">
                    <a:pos x="0" y="26"/>
                  </a:cxn>
                  <a:cxn ang="0">
                    <a:pos x="1" y="18"/>
                  </a:cxn>
                  <a:cxn ang="0">
                    <a:pos x="4" y="17"/>
                  </a:cxn>
                  <a:cxn ang="0">
                    <a:pos x="7" y="15"/>
                  </a:cxn>
                  <a:cxn ang="0">
                    <a:pos x="8" y="11"/>
                  </a:cxn>
                  <a:cxn ang="0">
                    <a:pos x="13" y="4"/>
                  </a:cxn>
                  <a:cxn ang="0">
                    <a:pos x="20" y="3"/>
                  </a:cxn>
                  <a:cxn ang="0">
                    <a:pos x="24" y="1"/>
                  </a:cxn>
                  <a:cxn ang="0">
                    <a:pos x="35" y="1"/>
                  </a:cxn>
                  <a:cxn ang="0">
                    <a:pos x="48" y="1"/>
                  </a:cxn>
                  <a:cxn ang="0">
                    <a:pos x="55" y="4"/>
                  </a:cxn>
                  <a:cxn ang="0">
                    <a:pos x="53" y="9"/>
                  </a:cxn>
                  <a:cxn ang="0">
                    <a:pos x="57" y="12"/>
                  </a:cxn>
                  <a:cxn ang="0">
                    <a:pos x="63" y="14"/>
                  </a:cxn>
                  <a:cxn ang="0">
                    <a:pos x="67" y="14"/>
                  </a:cxn>
                  <a:cxn ang="0">
                    <a:pos x="67" y="18"/>
                  </a:cxn>
                  <a:cxn ang="0">
                    <a:pos x="63" y="18"/>
                  </a:cxn>
                  <a:cxn ang="0">
                    <a:pos x="61" y="22"/>
                  </a:cxn>
                  <a:cxn ang="0">
                    <a:pos x="63" y="25"/>
                  </a:cxn>
                  <a:cxn ang="0">
                    <a:pos x="53" y="23"/>
                  </a:cxn>
                  <a:cxn ang="0">
                    <a:pos x="49" y="22"/>
                  </a:cxn>
                  <a:cxn ang="0">
                    <a:pos x="47" y="28"/>
                  </a:cxn>
                  <a:cxn ang="0">
                    <a:pos x="45" y="31"/>
                  </a:cxn>
                  <a:cxn ang="0">
                    <a:pos x="41" y="28"/>
                  </a:cxn>
                  <a:cxn ang="0">
                    <a:pos x="36" y="22"/>
                  </a:cxn>
                  <a:cxn ang="0">
                    <a:pos x="32" y="25"/>
                  </a:cxn>
                  <a:cxn ang="0">
                    <a:pos x="31" y="28"/>
                  </a:cxn>
                  <a:cxn ang="0">
                    <a:pos x="24" y="29"/>
                  </a:cxn>
                  <a:cxn ang="0">
                    <a:pos x="15" y="31"/>
                  </a:cxn>
                </a:cxnLst>
                <a:rect l="0" t="0" r="r" b="b"/>
                <a:pathLst>
                  <a:path w="67" h="31">
                    <a:moveTo>
                      <a:pt x="15" y="31"/>
                    </a:moveTo>
                    <a:lnTo>
                      <a:pt x="15" y="29"/>
                    </a:lnTo>
                    <a:lnTo>
                      <a:pt x="12" y="29"/>
                    </a:lnTo>
                    <a:lnTo>
                      <a:pt x="12" y="26"/>
                    </a:lnTo>
                    <a:lnTo>
                      <a:pt x="12" y="23"/>
                    </a:lnTo>
                    <a:lnTo>
                      <a:pt x="11" y="22"/>
                    </a:lnTo>
                    <a:lnTo>
                      <a:pt x="7" y="22"/>
                    </a:lnTo>
                    <a:lnTo>
                      <a:pt x="3" y="26"/>
                    </a:lnTo>
                    <a:lnTo>
                      <a:pt x="1" y="26"/>
                    </a:lnTo>
                    <a:lnTo>
                      <a:pt x="0" y="26"/>
                    </a:lnTo>
                    <a:lnTo>
                      <a:pt x="0" y="22"/>
                    </a:lnTo>
                    <a:lnTo>
                      <a:pt x="1" y="18"/>
                    </a:lnTo>
                    <a:lnTo>
                      <a:pt x="3" y="18"/>
                    </a:lnTo>
                    <a:lnTo>
                      <a:pt x="4" y="17"/>
                    </a:lnTo>
                    <a:lnTo>
                      <a:pt x="5" y="15"/>
                    </a:lnTo>
                    <a:lnTo>
                      <a:pt x="7" y="15"/>
                    </a:lnTo>
                    <a:lnTo>
                      <a:pt x="7" y="12"/>
                    </a:lnTo>
                    <a:lnTo>
                      <a:pt x="8" y="11"/>
                    </a:lnTo>
                    <a:lnTo>
                      <a:pt x="15" y="4"/>
                    </a:lnTo>
                    <a:lnTo>
                      <a:pt x="13" y="4"/>
                    </a:lnTo>
                    <a:lnTo>
                      <a:pt x="15" y="3"/>
                    </a:lnTo>
                    <a:lnTo>
                      <a:pt x="20" y="3"/>
                    </a:lnTo>
                    <a:lnTo>
                      <a:pt x="21" y="1"/>
                    </a:lnTo>
                    <a:lnTo>
                      <a:pt x="24" y="1"/>
                    </a:lnTo>
                    <a:lnTo>
                      <a:pt x="25" y="1"/>
                    </a:lnTo>
                    <a:lnTo>
                      <a:pt x="35" y="1"/>
                    </a:lnTo>
                    <a:lnTo>
                      <a:pt x="43" y="0"/>
                    </a:lnTo>
                    <a:lnTo>
                      <a:pt x="48" y="1"/>
                    </a:lnTo>
                    <a:lnTo>
                      <a:pt x="52" y="3"/>
                    </a:lnTo>
                    <a:lnTo>
                      <a:pt x="55" y="4"/>
                    </a:lnTo>
                    <a:lnTo>
                      <a:pt x="53" y="6"/>
                    </a:lnTo>
                    <a:lnTo>
                      <a:pt x="53" y="9"/>
                    </a:lnTo>
                    <a:lnTo>
                      <a:pt x="56" y="12"/>
                    </a:lnTo>
                    <a:lnTo>
                      <a:pt x="57" y="12"/>
                    </a:lnTo>
                    <a:lnTo>
                      <a:pt x="60" y="14"/>
                    </a:lnTo>
                    <a:lnTo>
                      <a:pt x="63" y="14"/>
                    </a:lnTo>
                    <a:lnTo>
                      <a:pt x="65" y="12"/>
                    </a:lnTo>
                    <a:lnTo>
                      <a:pt x="67" y="14"/>
                    </a:lnTo>
                    <a:lnTo>
                      <a:pt x="67" y="17"/>
                    </a:lnTo>
                    <a:lnTo>
                      <a:pt x="67" y="18"/>
                    </a:lnTo>
                    <a:lnTo>
                      <a:pt x="65" y="18"/>
                    </a:lnTo>
                    <a:lnTo>
                      <a:pt x="63" y="18"/>
                    </a:lnTo>
                    <a:lnTo>
                      <a:pt x="61" y="20"/>
                    </a:lnTo>
                    <a:lnTo>
                      <a:pt x="61" y="22"/>
                    </a:lnTo>
                    <a:lnTo>
                      <a:pt x="63" y="23"/>
                    </a:lnTo>
                    <a:lnTo>
                      <a:pt x="63" y="25"/>
                    </a:lnTo>
                    <a:lnTo>
                      <a:pt x="56" y="23"/>
                    </a:lnTo>
                    <a:lnTo>
                      <a:pt x="53" y="23"/>
                    </a:lnTo>
                    <a:lnTo>
                      <a:pt x="52" y="22"/>
                    </a:lnTo>
                    <a:lnTo>
                      <a:pt x="49" y="22"/>
                    </a:lnTo>
                    <a:lnTo>
                      <a:pt x="49" y="23"/>
                    </a:lnTo>
                    <a:lnTo>
                      <a:pt x="47" y="28"/>
                    </a:lnTo>
                    <a:lnTo>
                      <a:pt x="45" y="29"/>
                    </a:lnTo>
                    <a:lnTo>
                      <a:pt x="45" y="31"/>
                    </a:lnTo>
                    <a:lnTo>
                      <a:pt x="43" y="29"/>
                    </a:lnTo>
                    <a:lnTo>
                      <a:pt x="41" y="28"/>
                    </a:lnTo>
                    <a:lnTo>
                      <a:pt x="39" y="26"/>
                    </a:lnTo>
                    <a:lnTo>
                      <a:pt x="36" y="22"/>
                    </a:lnTo>
                    <a:lnTo>
                      <a:pt x="33" y="23"/>
                    </a:lnTo>
                    <a:lnTo>
                      <a:pt x="32" y="25"/>
                    </a:lnTo>
                    <a:lnTo>
                      <a:pt x="32" y="28"/>
                    </a:lnTo>
                    <a:lnTo>
                      <a:pt x="31" y="28"/>
                    </a:lnTo>
                    <a:lnTo>
                      <a:pt x="28" y="31"/>
                    </a:lnTo>
                    <a:lnTo>
                      <a:pt x="24" y="29"/>
                    </a:lnTo>
                    <a:lnTo>
                      <a:pt x="17" y="31"/>
                    </a:lnTo>
                    <a:lnTo>
                      <a:pt x="15" y="3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04" name="Freeform 483"/>
              <p:cNvSpPr>
                <a:spLocks/>
              </p:cNvSpPr>
              <p:nvPr/>
            </p:nvSpPr>
            <p:spPr bwMode="auto">
              <a:xfrm>
                <a:off x="4153158" y="2804432"/>
                <a:ext cx="83383" cy="39461"/>
              </a:xfrm>
              <a:custGeom>
                <a:avLst/>
                <a:gdLst/>
                <a:ahLst/>
                <a:cxnLst>
                  <a:cxn ang="0">
                    <a:pos x="15" y="29"/>
                  </a:cxn>
                  <a:cxn ang="0">
                    <a:pos x="12" y="26"/>
                  </a:cxn>
                  <a:cxn ang="0">
                    <a:pos x="11" y="22"/>
                  </a:cxn>
                  <a:cxn ang="0">
                    <a:pos x="3" y="26"/>
                  </a:cxn>
                  <a:cxn ang="0">
                    <a:pos x="0" y="26"/>
                  </a:cxn>
                  <a:cxn ang="0">
                    <a:pos x="1" y="18"/>
                  </a:cxn>
                  <a:cxn ang="0">
                    <a:pos x="4" y="17"/>
                  </a:cxn>
                  <a:cxn ang="0">
                    <a:pos x="7" y="15"/>
                  </a:cxn>
                  <a:cxn ang="0">
                    <a:pos x="8" y="11"/>
                  </a:cxn>
                  <a:cxn ang="0">
                    <a:pos x="13" y="4"/>
                  </a:cxn>
                  <a:cxn ang="0">
                    <a:pos x="20" y="3"/>
                  </a:cxn>
                  <a:cxn ang="0">
                    <a:pos x="24" y="1"/>
                  </a:cxn>
                  <a:cxn ang="0">
                    <a:pos x="35" y="1"/>
                  </a:cxn>
                  <a:cxn ang="0">
                    <a:pos x="48" y="1"/>
                  </a:cxn>
                  <a:cxn ang="0">
                    <a:pos x="55" y="4"/>
                  </a:cxn>
                  <a:cxn ang="0">
                    <a:pos x="53" y="9"/>
                  </a:cxn>
                  <a:cxn ang="0">
                    <a:pos x="57" y="12"/>
                  </a:cxn>
                  <a:cxn ang="0">
                    <a:pos x="63" y="14"/>
                  </a:cxn>
                  <a:cxn ang="0">
                    <a:pos x="67" y="14"/>
                  </a:cxn>
                  <a:cxn ang="0">
                    <a:pos x="67" y="18"/>
                  </a:cxn>
                  <a:cxn ang="0">
                    <a:pos x="63" y="18"/>
                  </a:cxn>
                  <a:cxn ang="0">
                    <a:pos x="61" y="22"/>
                  </a:cxn>
                  <a:cxn ang="0">
                    <a:pos x="63" y="25"/>
                  </a:cxn>
                  <a:cxn ang="0">
                    <a:pos x="53" y="23"/>
                  </a:cxn>
                  <a:cxn ang="0">
                    <a:pos x="49" y="22"/>
                  </a:cxn>
                  <a:cxn ang="0">
                    <a:pos x="47" y="28"/>
                  </a:cxn>
                  <a:cxn ang="0">
                    <a:pos x="45" y="31"/>
                  </a:cxn>
                  <a:cxn ang="0">
                    <a:pos x="41" y="28"/>
                  </a:cxn>
                  <a:cxn ang="0">
                    <a:pos x="36" y="22"/>
                  </a:cxn>
                  <a:cxn ang="0">
                    <a:pos x="32" y="25"/>
                  </a:cxn>
                  <a:cxn ang="0">
                    <a:pos x="31" y="28"/>
                  </a:cxn>
                  <a:cxn ang="0">
                    <a:pos x="24" y="29"/>
                  </a:cxn>
                  <a:cxn ang="0">
                    <a:pos x="15" y="31"/>
                  </a:cxn>
                </a:cxnLst>
                <a:rect l="0" t="0" r="r" b="b"/>
                <a:pathLst>
                  <a:path w="67" h="31">
                    <a:moveTo>
                      <a:pt x="15" y="31"/>
                    </a:moveTo>
                    <a:lnTo>
                      <a:pt x="15" y="29"/>
                    </a:lnTo>
                    <a:lnTo>
                      <a:pt x="12" y="29"/>
                    </a:lnTo>
                    <a:lnTo>
                      <a:pt x="12" y="26"/>
                    </a:lnTo>
                    <a:lnTo>
                      <a:pt x="12" y="23"/>
                    </a:lnTo>
                    <a:lnTo>
                      <a:pt x="11" y="22"/>
                    </a:lnTo>
                    <a:lnTo>
                      <a:pt x="7" y="22"/>
                    </a:lnTo>
                    <a:lnTo>
                      <a:pt x="3" y="26"/>
                    </a:lnTo>
                    <a:lnTo>
                      <a:pt x="1" y="26"/>
                    </a:lnTo>
                    <a:lnTo>
                      <a:pt x="0" y="26"/>
                    </a:lnTo>
                    <a:lnTo>
                      <a:pt x="0" y="22"/>
                    </a:lnTo>
                    <a:lnTo>
                      <a:pt x="1" y="18"/>
                    </a:lnTo>
                    <a:lnTo>
                      <a:pt x="3" y="18"/>
                    </a:lnTo>
                    <a:lnTo>
                      <a:pt x="4" y="17"/>
                    </a:lnTo>
                    <a:lnTo>
                      <a:pt x="5" y="15"/>
                    </a:lnTo>
                    <a:lnTo>
                      <a:pt x="7" y="15"/>
                    </a:lnTo>
                    <a:lnTo>
                      <a:pt x="7" y="12"/>
                    </a:lnTo>
                    <a:lnTo>
                      <a:pt x="8" y="11"/>
                    </a:lnTo>
                    <a:lnTo>
                      <a:pt x="15" y="4"/>
                    </a:lnTo>
                    <a:lnTo>
                      <a:pt x="13" y="4"/>
                    </a:lnTo>
                    <a:lnTo>
                      <a:pt x="15" y="3"/>
                    </a:lnTo>
                    <a:lnTo>
                      <a:pt x="20" y="3"/>
                    </a:lnTo>
                    <a:lnTo>
                      <a:pt x="21" y="1"/>
                    </a:lnTo>
                    <a:lnTo>
                      <a:pt x="24" y="1"/>
                    </a:lnTo>
                    <a:lnTo>
                      <a:pt x="25" y="1"/>
                    </a:lnTo>
                    <a:lnTo>
                      <a:pt x="35" y="1"/>
                    </a:lnTo>
                    <a:lnTo>
                      <a:pt x="43" y="0"/>
                    </a:lnTo>
                    <a:lnTo>
                      <a:pt x="48" y="1"/>
                    </a:lnTo>
                    <a:lnTo>
                      <a:pt x="52" y="3"/>
                    </a:lnTo>
                    <a:lnTo>
                      <a:pt x="55" y="4"/>
                    </a:lnTo>
                    <a:lnTo>
                      <a:pt x="53" y="6"/>
                    </a:lnTo>
                    <a:lnTo>
                      <a:pt x="53" y="9"/>
                    </a:lnTo>
                    <a:lnTo>
                      <a:pt x="56" y="12"/>
                    </a:lnTo>
                    <a:lnTo>
                      <a:pt x="57" y="12"/>
                    </a:lnTo>
                    <a:lnTo>
                      <a:pt x="60" y="14"/>
                    </a:lnTo>
                    <a:lnTo>
                      <a:pt x="63" y="14"/>
                    </a:lnTo>
                    <a:lnTo>
                      <a:pt x="65" y="12"/>
                    </a:lnTo>
                    <a:lnTo>
                      <a:pt x="67" y="14"/>
                    </a:lnTo>
                    <a:lnTo>
                      <a:pt x="67" y="17"/>
                    </a:lnTo>
                    <a:lnTo>
                      <a:pt x="67" y="18"/>
                    </a:lnTo>
                    <a:lnTo>
                      <a:pt x="65" y="18"/>
                    </a:lnTo>
                    <a:lnTo>
                      <a:pt x="63" y="18"/>
                    </a:lnTo>
                    <a:lnTo>
                      <a:pt x="61" y="20"/>
                    </a:lnTo>
                    <a:lnTo>
                      <a:pt x="61" y="22"/>
                    </a:lnTo>
                    <a:lnTo>
                      <a:pt x="63" y="23"/>
                    </a:lnTo>
                    <a:lnTo>
                      <a:pt x="63" y="25"/>
                    </a:lnTo>
                    <a:lnTo>
                      <a:pt x="56" y="23"/>
                    </a:lnTo>
                    <a:lnTo>
                      <a:pt x="53" y="23"/>
                    </a:lnTo>
                    <a:lnTo>
                      <a:pt x="52" y="22"/>
                    </a:lnTo>
                    <a:lnTo>
                      <a:pt x="49" y="22"/>
                    </a:lnTo>
                    <a:lnTo>
                      <a:pt x="49" y="23"/>
                    </a:lnTo>
                    <a:lnTo>
                      <a:pt x="47" y="28"/>
                    </a:lnTo>
                    <a:lnTo>
                      <a:pt x="45" y="29"/>
                    </a:lnTo>
                    <a:lnTo>
                      <a:pt x="45" y="31"/>
                    </a:lnTo>
                    <a:lnTo>
                      <a:pt x="43" y="29"/>
                    </a:lnTo>
                    <a:lnTo>
                      <a:pt x="41" y="28"/>
                    </a:lnTo>
                    <a:lnTo>
                      <a:pt x="39" y="26"/>
                    </a:lnTo>
                    <a:lnTo>
                      <a:pt x="36" y="22"/>
                    </a:lnTo>
                    <a:lnTo>
                      <a:pt x="33" y="23"/>
                    </a:lnTo>
                    <a:lnTo>
                      <a:pt x="32" y="25"/>
                    </a:lnTo>
                    <a:lnTo>
                      <a:pt x="32" y="28"/>
                    </a:lnTo>
                    <a:lnTo>
                      <a:pt x="31" y="28"/>
                    </a:lnTo>
                    <a:lnTo>
                      <a:pt x="28" y="31"/>
                    </a:lnTo>
                    <a:lnTo>
                      <a:pt x="24" y="29"/>
                    </a:lnTo>
                    <a:lnTo>
                      <a:pt x="17" y="31"/>
                    </a:lnTo>
                    <a:lnTo>
                      <a:pt x="15" y="3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05" name="Freeform 484"/>
              <p:cNvSpPr>
                <a:spLocks/>
              </p:cNvSpPr>
              <p:nvPr/>
            </p:nvSpPr>
            <p:spPr bwMode="auto">
              <a:xfrm>
                <a:off x="4091581" y="2718707"/>
                <a:ext cx="65424" cy="42182"/>
              </a:xfrm>
              <a:custGeom>
                <a:avLst/>
                <a:gdLst/>
                <a:ahLst/>
                <a:cxnLst>
                  <a:cxn ang="0">
                    <a:pos x="44" y="33"/>
                  </a:cxn>
                  <a:cxn ang="0">
                    <a:pos x="41" y="33"/>
                  </a:cxn>
                  <a:cxn ang="0">
                    <a:pos x="39" y="33"/>
                  </a:cxn>
                  <a:cxn ang="0">
                    <a:pos x="37" y="31"/>
                  </a:cxn>
                  <a:cxn ang="0">
                    <a:pos x="33" y="30"/>
                  </a:cxn>
                  <a:cxn ang="0">
                    <a:pos x="35" y="30"/>
                  </a:cxn>
                  <a:cxn ang="0">
                    <a:pos x="33" y="28"/>
                  </a:cxn>
                  <a:cxn ang="0">
                    <a:pos x="33" y="24"/>
                  </a:cxn>
                  <a:cxn ang="0">
                    <a:pos x="31" y="24"/>
                  </a:cxn>
                  <a:cxn ang="0">
                    <a:pos x="29" y="25"/>
                  </a:cxn>
                  <a:cxn ang="0">
                    <a:pos x="28" y="27"/>
                  </a:cxn>
                  <a:cxn ang="0">
                    <a:pos x="25" y="27"/>
                  </a:cxn>
                  <a:cxn ang="0">
                    <a:pos x="23" y="27"/>
                  </a:cxn>
                  <a:cxn ang="0">
                    <a:pos x="23" y="24"/>
                  </a:cxn>
                  <a:cxn ang="0">
                    <a:pos x="21" y="20"/>
                  </a:cxn>
                  <a:cxn ang="0">
                    <a:pos x="20" y="20"/>
                  </a:cxn>
                  <a:cxn ang="0">
                    <a:pos x="16" y="19"/>
                  </a:cxn>
                  <a:cxn ang="0">
                    <a:pos x="12" y="17"/>
                  </a:cxn>
                  <a:cxn ang="0">
                    <a:pos x="10" y="17"/>
                  </a:cxn>
                  <a:cxn ang="0">
                    <a:pos x="7" y="13"/>
                  </a:cxn>
                  <a:cxn ang="0">
                    <a:pos x="4" y="13"/>
                  </a:cxn>
                  <a:cxn ang="0">
                    <a:pos x="2" y="13"/>
                  </a:cxn>
                  <a:cxn ang="0">
                    <a:pos x="0" y="11"/>
                  </a:cxn>
                  <a:cxn ang="0">
                    <a:pos x="0" y="6"/>
                  </a:cxn>
                  <a:cxn ang="0">
                    <a:pos x="7" y="3"/>
                  </a:cxn>
                  <a:cxn ang="0">
                    <a:pos x="10" y="3"/>
                  </a:cxn>
                  <a:cxn ang="0">
                    <a:pos x="12" y="2"/>
                  </a:cxn>
                  <a:cxn ang="0">
                    <a:pos x="12" y="3"/>
                  </a:cxn>
                  <a:cxn ang="0">
                    <a:pos x="16" y="5"/>
                  </a:cxn>
                  <a:cxn ang="0">
                    <a:pos x="21" y="3"/>
                  </a:cxn>
                  <a:cxn ang="0">
                    <a:pos x="25" y="2"/>
                  </a:cxn>
                  <a:cxn ang="0">
                    <a:pos x="29" y="0"/>
                  </a:cxn>
                  <a:cxn ang="0">
                    <a:pos x="33" y="0"/>
                  </a:cxn>
                  <a:cxn ang="0">
                    <a:pos x="35" y="2"/>
                  </a:cxn>
                  <a:cxn ang="0">
                    <a:pos x="36" y="2"/>
                  </a:cxn>
                  <a:cxn ang="0">
                    <a:pos x="36" y="3"/>
                  </a:cxn>
                  <a:cxn ang="0">
                    <a:pos x="39" y="5"/>
                  </a:cxn>
                  <a:cxn ang="0">
                    <a:pos x="41" y="5"/>
                  </a:cxn>
                  <a:cxn ang="0">
                    <a:pos x="43" y="5"/>
                  </a:cxn>
                  <a:cxn ang="0">
                    <a:pos x="43" y="8"/>
                  </a:cxn>
                  <a:cxn ang="0">
                    <a:pos x="43" y="10"/>
                  </a:cxn>
                  <a:cxn ang="0">
                    <a:pos x="43" y="11"/>
                  </a:cxn>
                  <a:cxn ang="0">
                    <a:pos x="45" y="13"/>
                  </a:cxn>
                  <a:cxn ang="0">
                    <a:pos x="48" y="13"/>
                  </a:cxn>
                  <a:cxn ang="0">
                    <a:pos x="49" y="14"/>
                  </a:cxn>
                  <a:cxn ang="0">
                    <a:pos x="51" y="16"/>
                  </a:cxn>
                  <a:cxn ang="0">
                    <a:pos x="52" y="19"/>
                  </a:cxn>
                  <a:cxn ang="0">
                    <a:pos x="52" y="20"/>
                  </a:cxn>
                  <a:cxn ang="0">
                    <a:pos x="49" y="24"/>
                  </a:cxn>
                  <a:cxn ang="0">
                    <a:pos x="47" y="24"/>
                  </a:cxn>
                  <a:cxn ang="0">
                    <a:pos x="45" y="25"/>
                  </a:cxn>
                  <a:cxn ang="0">
                    <a:pos x="43" y="28"/>
                  </a:cxn>
                  <a:cxn ang="0">
                    <a:pos x="44" y="30"/>
                  </a:cxn>
                  <a:cxn ang="0">
                    <a:pos x="44" y="33"/>
                  </a:cxn>
                </a:cxnLst>
                <a:rect l="0" t="0" r="r" b="b"/>
                <a:pathLst>
                  <a:path w="52" h="33">
                    <a:moveTo>
                      <a:pt x="44" y="33"/>
                    </a:moveTo>
                    <a:lnTo>
                      <a:pt x="41" y="33"/>
                    </a:lnTo>
                    <a:lnTo>
                      <a:pt x="39" y="33"/>
                    </a:lnTo>
                    <a:lnTo>
                      <a:pt x="37" y="31"/>
                    </a:lnTo>
                    <a:lnTo>
                      <a:pt x="33" y="30"/>
                    </a:lnTo>
                    <a:lnTo>
                      <a:pt x="35" y="30"/>
                    </a:lnTo>
                    <a:lnTo>
                      <a:pt x="33" y="28"/>
                    </a:lnTo>
                    <a:lnTo>
                      <a:pt x="33" y="24"/>
                    </a:lnTo>
                    <a:lnTo>
                      <a:pt x="31" y="24"/>
                    </a:lnTo>
                    <a:lnTo>
                      <a:pt x="29" y="25"/>
                    </a:lnTo>
                    <a:lnTo>
                      <a:pt x="28" y="27"/>
                    </a:lnTo>
                    <a:lnTo>
                      <a:pt x="25" y="27"/>
                    </a:lnTo>
                    <a:lnTo>
                      <a:pt x="23" y="27"/>
                    </a:lnTo>
                    <a:lnTo>
                      <a:pt x="23" y="24"/>
                    </a:lnTo>
                    <a:lnTo>
                      <a:pt x="21" y="20"/>
                    </a:lnTo>
                    <a:lnTo>
                      <a:pt x="20" y="20"/>
                    </a:lnTo>
                    <a:lnTo>
                      <a:pt x="16" y="19"/>
                    </a:lnTo>
                    <a:lnTo>
                      <a:pt x="12" y="17"/>
                    </a:lnTo>
                    <a:lnTo>
                      <a:pt x="10" y="17"/>
                    </a:lnTo>
                    <a:lnTo>
                      <a:pt x="7" y="13"/>
                    </a:lnTo>
                    <a:lnTo>
                      <a:pt x="4" y="13"/>
                    </a:lnTo>
                    <a:lnTo>
                      <a:pt x="2" y="13"/>
                    </a:lnTo>
                    <a:lnTo>
                      <a:pt x="0" y="11"/>
                    </a:lnTo>
                    <a:lnTo>
                      <a:pt x="0" y="6"/>
                    </a:lnTo>
                    <a:lnTo>
                      <a:pt x="7" y="3"/>
                    </a:lnTo>
                    <a:lnTo>
                      <a:pt x="10" y="3"/>
                    </a:lnTo>
                    <a:lnTo>
                      <a:pt x="12" y="2"/>
                    </a:lnTo>
                    <a:lnTo>
                      <a:pt x="12" y="3"/>
                    </a:lnTo>
                    <a:lnTo>
                      <a:pt x="16" y="5"/>
                    </a:lnTo>
                    <a:lnTo>
                      <a:pt x="21" y="3"/>
                    </a:lnTo>
                    <a:lnTo>
                      <a:pt x="25" y="2"/>
                    </a:lnTo>
                    <a:lnTo>
                      <a:pt x="29" y="0"/>
                    </a:lnTo>
                    <a:lnTo>
                      <a:pt x="33" y="0"/>
                    </a:lnTo>
                    <a:lnTo>
                      <a:pt x="35" y="2"/>
                    </a:lnTo>
                    <a:lnTo>
                      <a:pt x="36" y="2"/>
                    </a:lnTo>
                    <a:lnTo>
                      <a:pt x="36" y="3"/>
                    </a:lnTo>
                    <a:lnTo>
                      <a:pt x="39" y="5"/>
                    </a:lnTo>
                    <a:lnTo>
                      <a:pt x="41" y="5"/>
                    </a:lnTo>
                    <a:lnTo>
                      <a:pt x="43" y="5"/>
                    </a:lnTo>
                    <a:lnTo>
                      <a:pt x="43" y="8"/>
                    </a:lnTo>
                    <a:lnTo>
                      <a:pt x="43" y="10"/>
                    </a:lnTo>
                    <a:lnTo>
                      <a:pt x="43" y="11"/>
                    </a:lnTo>
                    <a:lnTo>
                      <a:pt x="45" y="13"/>
                    </a:lnTo>
                    <a:lnTo>
                      <a:pt x="48" y="13"/>
                    </a:lnTo>
                    <a:lnTo>
                      <a:pt x="49" y="14"/>
                    </a:lnTo>
                    <a:lnTo>
                      <a:pt x="51" y="16"/>
                    </a:lnTo>
                    <a:lnTo>
                      <a:pt x="52" y="19"/>
                    </a:lnTo>
                    <a:lnTo>
                      <a:pt x="52" y="20"/>
                    </a:lnTo>
                    <a:lnTo>
                      <a:pt x="49" y="24"/>
                    </a:lnTo>
                    <a:lnTo>
                      <a:pt x="47" y="24"/>
                    </a:lnTo>
                    <a:lnTo>
                      <a:pt x="45" y="25"/>
                    </a:lnTo>
                    <a:lnTo>
                      <a:pt x="43" y="28"/>
                    </a:lnTo>
                    <a:lnTo>
                      <a:pt x="44" y="30"/>
                    </a:lnTo>
                    <a:lnTo>
                      <a:pt x="44" y="3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06" name="Freeform 485"/>
              <p:cNvSpPr>
                <a:spLocks/>
              </p:cNvSpPr>
              <p:nvPr/>
            </p:nvSpPr>
            <p:spPr bwMode="auto">
              <a:xfrm>
                <a:off x="4091581" y="2718707"/>
                <a:ext cx="65424" cy="42182"/>
              </a:xfrm>
              <a:custGeom>
                <a:avLst/>
                <a:gdLst/>
                <a:ahLst/>
                <a:cxnLst>
                  <a:cxn ang="0">
                    <a:pos x="44" y="33"/>
                  </a:cxn>
                  <a:cxn ang="0">
                    <a:pos x="41" y="33"/>
                  </a:cxn>
                  <a:cxn ang="0">
                    <a:pos x="39" y="33"/>
                  </a:cxn>
                  <a:cxn ang="0">
                    <a:pos x="37" y="31"/>
                  </a:cxn>
                  <a:cxn ang="0">
                    <a:pos x="33" y="30"/>
                  </a:cxn>
                  <a:cxn ang="0">
                    <a:pos x="35" y="30"/>
                  </a:cxn>
                  <a:cxn ang="0">
                    <a:pos x="33" y="28"/>
                  </a:cxn>
                  <a:cxn ang="0">
                    <a:pos x="33" y="24"/>
                  </a:cxn>
                  <a:cxn ang="0">
                    <a:pos x="31" y="24"/>
                  </a:cxn>
                  <a:cxn ang="0">
                    <a:pos x="29" y="25"/>
                  </a:cxn>
                  <a:cxn ang="0">
                    <a:pos x="28" y="27"/>
                  </a:cxn>
                  <a:cxn ang="0">
                    <a:pos x="25" y="27"/>
                  </a:cxn>
                  <a:cxn ang="0">
                    <a:pos x="23" y="27"/>
                  </a:cxn>
                  <a:cxn ang="0">
                    <a:pos x="23" y="24"/>
                  </a:cxn>
                  <a:cxn ang="0">
                    <a:pos x="21" y="20"/>
                  </a:cxn>
                  <a:cxn ang="0">
                    <a:pos x="20" y="20"/>
                  </a:cxn>
                  <a:cxn ang="0">
                    <a:pos x="16" y="19"/>
                  </a:cxn>
                  <a:cxn ang="0">
                    <a:pos x="12" y="17"/>
                  </a:cxn>
                  <a:cxn ang="0">
                    <a:pos x="10" y="17"/>
                  </a:cxn>
                  <a:cxn ang="0">
                    <a:pos x="7" y="13"/>
                  </a:cxn>
                  <a:cxn ang="0">
                    <a:pos x="4" y="13"/>
                  </a:cxn>
                  <a:cxn ang="0">
                    <a:pos x="2" y="13"/>
                  </a:cxn>
                  <a:cxn ang="0">
                    <a:pos x="0" y="11"/>
                  </a:cxn>
                  <a:cxn ang="0">
                    <a:pos x="0" y="6"/>
                  </a:cxn>
                  <a:cxn ang="0">
                    <a:pos x="7" y="3"/>
                  </a:cxn>
                  <a:cxn ang="0">
                    <a:pos x="10" y="3"/>
                  </a:cxn>
                  <a:cxn ang="0">
                    <a:pos x="12" y="2"/>
                  </a:cxn>
                  <a:cxn ang="0">
                    <a:pos x="12" y="3"/>
                  </a:cxn>
                  <a:cxn ang="0">
                    <a:pos x="16" y="5"/>
                  </a:cxn>
                  <a:cxn ang="0">
                    <a:pos x="21" y="3"/>
                  </a:cxn>
                  <a:cxn ang="0">
                    <a:pos x="25" y="2"/>
                  </a:cxn>
                  <a:cxn ang="0">
                    <a:pos x="29" y="0"/>
                  </a:cxn>
                  <a:cxn ang="0">
                    <a:pos x="33" y="0"/>
                  </a:cxn>
                  <a:cxn ang="0">
                    <a:pos x="35" y="2"/>
                  </a:cxn>
                  <a:cxn ang="0">
                    <a:pos x="36" y="2"/>
                  </a:cxn>
                  <a:cxn ang="0">
                    <a:pos x="36" y="3"/>
                  </a:cxn>
                  <a:cxn ang="0">
                    <a:pos x="39" y="5"/>
                  </a:cxn>
                  <a:cxn ang="0">
                    <a:pos x="41" y="5"/>
                  </a:cxn>
                  <a:cxn ang="0">
                    <a:pos x="43" y="5"/>
                  </a:cxn>
                  <a:cxn ang="0">
                    <a:pos x="43" y="8"/>
                  </a:cxn>
                  <a:cxn ang="0">
                    <a:pos x="43" y="10"/>
                  </a:cxn>
                  <a:cxn ang="0">
                    <a:pos x="43" y="11"/>
                  </a:cxn>
                  <a:cxn ang="0">
                    <a:pos x="45" y="13"/>
                  </a:cxn>
                  <a:cxn ang="0">
                    <a:pos x="48" y="13"/>
                  </a:cxn>
                  <a:cxn ang="0">
                    <a:pos x="49" y="14"/>
                  </a:cxn>
                  <a:cxn ang="0">
                    <a:pos x="51" y="16"/>
                  </a:cxn>
                  <a:cxn ang="0">
                    <a:pos x="52" y="19"/>
                  </a:cxn>
                  <a:cxn ang="0">
                    <a:pos x="52" y="20"/>
                  </a:cxn>
                  <a:cxn ang="0">
                    <a:pos x="49" y="24"/>
                  </a:cxn>
                  <a:cxn ang="0">
                    <a:pos x="47" y="24"/>
                  </a:cxn>
                  <a:cxn ang="0">
                    <a:pos x="45" y="25"/>
                  </a:cxn>
                  <a:cxn ang="0">
                    <a:pos x="43" y="28"/>
                  </a:cxn>
                  <a:cxn ang="0">
                    <a:pos x="44" y="30"/>
                  </a:cxn>
                  <a:cxn ang="0">
                    <a:pos x="44" y="33"/>
                  </a:cxn>
                </a:cxnLst>
                <a:rect l="0" t="0" r="r" b="b"/>
                <a:pathLst>
                  <a:path w="52" h="33">
                    <a:moveTo>
                      <a:pt x="44" y="33"/>
                    </a:moveTo>
                    <a:lnTo>
                      <a:pt x="41" y="33"/>
                    </a:lnTo>
                    <a:lnTo>
                      <a:pt x="39" y="33"/>
                    </a:lnTo>
                    <a:lnTo>
                      <a:pt x="37" y="31"/>
                    </a:lnTo>
                    <a:lnTo>
                      <a:pt x="33" y="30"/>
                    </a:lnTo>
                    <a:lnTo>
                      <a:pt x="35" y="30"/>
                    </a:lnTo>
                    <a:lnTo>
                      <a:pt x="33" y="28"/>
                    </a:lnTo>
                    <a:lnTo>
                      <a:pt x="33" y="24"/>
                    </a:lnTo>
                    <a:lnTo>
                      <a:pt x="31" y="24"/>
                    </a:lnTo>
                    <a:lnTo>
                      <a:pt x="29" y="25"/>
                    </a:lnTo>
                    <a:lnTo>
                      <a:pt x="28" y="27"/>
                    </a:lnTo>
                    <a:lnTo>
                      <a:pt x="25" y="27"/>
                    </a:lnTo>
                    <a:lnTo>
                      <a:pt x="23" y="27"/>
                    </a:lnTo>
                    <a:lnTo>
                      <a:pt x="23" y="24"/>
                    </a:lnTo>
                    <a:lnTo>
                      <a:pt x="21" y="20"/>
                    </a:lnTo>
                    <a:lnTo>
                      <a:pt x="20" y="20"/>
                    </a:lnTo>
                    <a:lnTo>
                      <a:pt x="16" y="19"/>
                    </a:lnTo>
                    <a:lnTo>
                      <a:pt x="12" y="17"/>
                    </a:lnTo>
                    <a:lnTo>
                      <a:pt x="10" y="17"/>
                    </a:lnTo>
                    <a:lnTo>
                      <a:pt x="7" y="13"/>
                    </a:lnTo>
                    <a:lnTo>
                      <a:pt x="4" y="13"/>
                    </a:lnTo>
                    <a:lnTo>
                      <a:pt x="2" y="13"/>
                    </a:lnTo>
                    <a:lnTo>
                      <a:pt x="0" y="11"/>
                    </a:lnTo>
                    <a:lnTo>
                      <a:pt x="0" y="6"/>
                    </a:lnTo>
                    <a:lnTo>
                      <a:pt x="7" y="3"/>
                    </a:lnTo>
                    <a:lnTo>
                      <a:pt x="10" y="3"/>
                    </a:lnTo>
                    <a:lnTo>
                      <a:pt x="12" y="2"/>
                    </a:lnTo>
                    <a:lnTo>
                      <a:pt x="12" y="3"/>
                    </a:lnTo>
                    <a:lnTo>
                      <a:pt x="16" y="5"/>
                    </a:lnTo>
                    <a:lnTo>
                      <a:pt x="21" y="3"/>
                    </a:lnTo>
                    <a:lnTo>
                      <a:pt x="25" y="2"/>
                    </a:lnTo>
                    <a:lnTo>
                      <a:pt x="29" y="0"/>
                    </a:lnTo>
                    <a:lnTo>
                      <a:pt x="33" y="0"/>
                    </a:lnTo>
                    <a:lnTo>
                      <a:pt x="35" y="2"/>
                    </a:lnTo>
                    <a:lnTo>
                      <a:pt x="36" y="2"/>
                    </a:lnTo>
                    <a:lnTo>
                      <a:pt x="36" y="3"/>
                    </a:lnTo>
                    <a:lnTo>
                      <a:pt x="39" y="5"/>
                    </a:lnTo>
                    <a:lnTo>
                      <a:pt x="41" y="5"/>
                    </a:lnTo>
                    <a:lnTo>
                      <a:pt x="43" y="5"/>
                    </a:lnTo>
                    <a:lnTo>
                      <a:pt x="43" y="8"/>
                    </a:lnTo>
                    <a:lnTo>
                      <a:pt x="43" y="10"/>
                    </a:lnTo>
                    <a:lnTo>
                      <a:pt x="43" y="11"/>
                    </a:lnTo>
                    <a:lnTo>
                      <a:pt x="45" y="13"/>
                    </a:lnTo>
                    <a:lnTo>
                      <a:pt x="48" y="13"/>
                    </a:lnTo>
                    <a:lnTo>
                      <a:pt x="49" y="14"/>
                    </a:lnTo>
                    <a:lnTo>
                      <a:pt x="51" y="16"/>
                    </a:lnTo>
                    <a:lnTo>
                      <a:pt x="52" y="19"/>
                    </a:lnTo>
                    <a:lnTo>
                      <a:pt x="52" y="20"/>
                    </a:lnTo>
                    <a:lnTo>
                      <a:pt x="49" y="24"/>
                    </a:lnTo>
                    <a:lnTo>
                      <a:pt x="47" y="24"/>
                    </a:lnTo>
                    <a:lnTo>
                      <a:pt x="45" y="25"/>
                    </a:lnTo>
                    <a:lnTo>
                      <a:pt x="43" y="28"/>
                    </a:lnTo>
                    <a:lnTo>
                      <a:pt x="44" y="30"/>
                    </a:lnTo>
                    <a:lnTo>
                      <a:pt x="44" y="3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07" name="Freeform 486"/>
              <p:cNvSpPr>
                <a:spLocks/>
              </p:cNvSpPr>
              <p:nvPr/>
            </p:nvSpPr>
            <p:spPr bwMode="auto">
              <a:xfrm>
                <a:off x="4067207" y="2920094"/>
                <a:ext cx="6415" cy="2721"/>
              </a:xfrm>
              <a:custGeom>
                <a:avLst/>
                <a:gdLst/>
                <a:ahLst/>
                <a:cxnLst>
                  <a:cxn ang="0">
                    <a:pos x="4" y="1"/>
                  </a:cxn>
                  <a:cxn ang="0">
                    <a:pos x="6" y="1"/>
                  </a:cxn>
                  <a:cxn ang="0">
                    <a:pos x="4" y="3"/>
                  </a:cxn>
                  <a:cxn ang="0">
                    <a:pos x="3" y="3"/>
                  </a:cxn>
                  <a:cxn ang="0">
                    <a:pos x="2" y="1"/>
                  </a:cxn>
                  <a:cxn ang="0">
                    <a:pos x="0" y="0"/>
                  </a:cxn>
                  <a:cxn ang="0">
                    <a:pos x="3" y="0"/>
                  </a:cxn>
                  <a:cxn ang="0">
                    <a:pos x="4" y="1"/>
                  </a:cxn>
                </a:cxnLst>
                <a:rect l="0" t="0" r="r" b="b"/>
                <a:pathLst>
                  <a:path w="6" h="3">
                    <a:moveTo>
                      <a:pt x="4" y="1"/>
                    </a:moveTo>
                    <a:lnTo>
                      <a:pt x="6" y="1"/>
                    </a:lnTo>
                    <a:lnTo>
                      <a:pt x="4" y="3"/>
                    </a:lnTo>
                    <a:lnTo>
                      <a:pt x="3" y="3"/>
                    </a:lnTo>
                    <a:lnTo>
                      <a:pt x="2" y="1"/>
                    </a:lnTo>
                    <a:lnTo>
                      <a:pt x="0" y="0"/>
                    </a:lnTo>
                    <a:lnTo>
                      <a:pt x="3" y="0"/>
                    </a:lnTo>
                    <a:lnTo>
                      <a:pt x="4"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08" name="Freeform 487"/>
              <p:cNvSpPr>
                <a:spLocks/>
              </p:cNvSpPr>
              <p:nvPr/>
            </p:nvSpPr>
            <p:spPr bwMode="auto">
              <a:xfrm>
                <a:off x="4067207" y="2920094"/>
                <a:ext cx="6415" cy="2721"/>
              </a:xfrm>
              <a:custGeom>
                <a:avLst/>
                <a:gdLst/>
                <a:ahLst/>
                <a:cxnLst>
                  <a:cxn ang="0">
                    <a:pos x="4" y="1"/>
                  </a:cxn>
                  <a:cxn ang="0">
                    <a:pos x="6" y="1"/>
                  </a:cxn>
                  <a:cxn ang="0">
                    <a:pos x="4" y="3"/>
                  </a:cxn>
                  <a:cxn ang="0">
                    <a:pos x="3" y="3"/>
                  </a:cxn>
                  <a:cxn ang="0">
                    <a:pos x="2" y="1"/>
                  </a:cxn>
                  <a:cxn ang="0">
                    <a:pos x="0" y="0"/>
                  </a:cxn>
                  <a:cxn ang="0">
                    <a:pos x="3" y="0"/>
                  </a:cxn>
                  <a:cxn ang="0">
                    <a:pos x="4" y="1"/>
                  </a:cxn>
                </a:cxnLst>
                <a:rect l="0" t="0" r="r" b="b"/>
                <a:pathLst>
                  <a:path w="6" h="3">
                    <a:moveTo>
                      <a:pt x="4" y="1"/>
                    </a:moveTo>
                    <a:lnTo>
                      <a:pt x="6" y="1"/>
                    </a:lnTo>
                    <a:lnTo>
                      <a:pt x="4" y="3"/>
                    </a:lnTo>
                    <a:lnTo>
                      <a:pt x="3" y="3"/>
                    </a:lnTo>
                    <a:lnTo>
                      <a:pt x="2" y="1"/>
                    </a:lnTo>
                    <a:lnTo>
                      <a:pt x="0" y="0"/>
                    </a:lnTo>
                    <a:lnTo>
                      <a:pt x="3" y="0"/>
                    </a:lnTo>
                    <a:lnTo>
                      <a:pt x="4"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09" name="Freeform 488"/>
              <p:cNvSpPr>
                <a:spLocks/>
              </p:cNvSpPr>
              <p:nvPr/>
            </p:nvSpPr>
            <p:spPr bwMode="auto">
              <a:xfrm>
                <a:off x="3867086" y="2892879"/>
                <a:ext cx="237324" cy="168729"/>
              </a:xfrm>
              <a:custGeom>
                <a:avLst/>
                <a:gdLst/>
                <a:ahLst/>
                <a:cxnLst>
                  <a:cxn ang="0">
                    <a:pos x="28" y="109"/>
                  </a:cxn>
                  <a:cxn ang="0">
                    <a:pos x="36" y="101"/>
                  </a:cxn>
                  <a:cxn ang="0">
                    <a:pos x="30" y="91"/>
                  </a:cxn>
                  <a:cxn ang="0">
                    <a:pos x="34" y="83"/>
                  </a:cxn>
                  <a:cxn ang="0">
                    <a:pos x="29" y="73"/>
                  </a:cxn>
                  <a:cxn ang="0">
                    <a:pos x="37" y="68"/>
                  </a:cxn>
                  <a:cxn ang="0">
                    <a:pos x="36" y="62"/>
                  </a:cxn>
                  <a:cxn ang="0">
                    <a:pos x="38" y="51"/>
                  </a:cxn>
                  <a:cxn ang="0">
                    <a:pos x="46" y="40"/>
                  </a:cxn>
                  <a:cxn ang="0">
                    <a:pos x="42" y="33"/>
                  </a:cxn>
                  <a:cxn ang="0">
                    <a:pos x="30" y="33"/>
                  </a:cxn>
                  <a:cxn ang="0">
                    <a:pos x="18" y="32"/>
                  </a:cxn>
                  <a:cxn ang="0">
                    <a:pos x="9" y="32"/>
                  </a:cxn>
                  <a:cxn ang="0">
                    <a:pos x="6" y="30"/>
                  </a:cxn>
                  <a:cxn ang="0">
                    <a:pos x="6" y="25"/>
                  </a:cxn>
                  <a:cxn ang="0">
                    <a:pos x="8" y="19"/>
                  </a:cxn>
                  <a:cxn ang="0">
                    <a:pos x="5" y="16"/>
                  </a:cxn>
                  <a:cxn ang="0">
                    <a:pos x="5" y="8"/>
                  </a:cxn>
                  <a:cxn ang="0">
                    <a:pos x="14" y="5"/>
                  </a:cxn>
                  <a:cxn ang="0">
                    <a:pos x="22" y="0"/>
                  </a:cxn>
                  <a:cxn ang="0">
                    <a:pos x="36" y="3"/>
                  </a:cxn>
                  <a:cxn ang="0">
                    <a:pos x="53" y="2"/>
                  </a:cxn>
                  <a:cxn ang="0">
                    <a:pos x="70" y="5"/>
                  </a:cxn>
                  <a:cxn ang="0">
                    <a:pos x="83" y="5"/>
                  </a:cxn>
                  <a:cxn ang="0">
                    <a:pos x="101" y="5"/>
                  </a:cxn>
                  <a:cxn ang="0">
                    <a:pos x="111" y="7"/>
                  </a:cxn>
                  <a:cxn ang="0">
                    <a:pos x="121" y="13"/>
                  </a:cxn>
                  <a:cxn ang="0">
                    <a:pos x="129" y="16"/>
                  </a:cxn>
                  <a:cxn ang="0">
                    <a:pos x="147" y="19"/>
                  </a:cxn>
                  <a:cxn ang="0">
                    <a:pos x="155" y="18"/>
                  </a:cxn>
                  <a:cxn ang="0">
                    <a:pos x="162" y="24"/>
                  </a:cxn>
                  <a:cxn ang="0">
                    <a:pos x="163" y="22"/>
                  </a:cxn>
                  <a:cxn ang="0">
                    <a:pos x="177" y="24"/>
                  </a:cxn>
                  <a:cxn ang="0">
                    <a:pos x="186" y="24"/>
                  </a:cxn>
                  <a:cxn ang="0">
                    <a:pos x="186" y="27"/>
                  </a:cxn>
                  <a:cxn ang="0">
                    <a:pos x="185" y="35"/>
                  </a:cxn>
                  <a:cxn ang="0">
                    <a:pos x="154" y="49"/>
                  </a:cxn>
                  <a:cxn ang="0">
                    <a:pos x="149" y="57"/>
                  </a:cxn>
                  <a:cxn ang="0">
                    <a:pos x="135" y="73"/>
                  </a:cxn>
                  <a:cxn ang="0">
                    <a:pos x="134" y="79"/>
                  </a:cxn>
                  <a:cxn ang="0">
                    <a:pos x="137" y="83"/>
                  </a:cxn>
                  <a:cxn ang="0">
                    <a:pos x="141" y="87"/>
                  </a:cxn>
                  <a:cxn ang="0">
                    <a:pos x="137" y="93"/>
                  </a:cxn>
                  <a:cxn ang="0">
                    <a:pos x="130" y="101"/>
                  </a:cxn>
                  <a:cxn ang="0">
                    <a:pos x="127" y="107"/>
                  </a:cxn>
                  <a:cxn ang="0">
                    <a:pos x="114" y="115"/>
                  </a:cxn>
                  <a:cxn ang="0">
                    <a:pos x="109" y="123"/>
                  </a:cxn>
                  <a:cxn ang="0">
                    <a:pos x="99" y="124"/>
                  </a:cxn>
                  <a:cxn ang="0">
                    <a:pos x="87" y="124"/>
                  </a:cxn>
                  <a:cxn ang="0">
                    <a:pos x="70" y="127"/>
                  </a:cxn>
                  <a:cxn ang="0">
                    <a:pos x="62" y="132"/>
                  </a:cxn>
                  <a:cxn ang="0">
                    <a:pos x="57" y="135"/>
                  </a:cxn>
                  <a:cxn ang="0">
                    <a:pos x="46" y="129"/>
                  </a:cxn>
                  <a:cxn ang="0">
                    <a:pos x="44" y="123"/>
                  </a:cxn>
                  <a:cxn ang="0">
                    <a:pos x="41" y="118"/>
                  </a:cxn>
                  <a:cxn ang="0">
                    <a:pos x="29" y="116"/>
                  </a:cxn>
                </a:cxnLst>
                <a:rect l="0" t="0" r="r" b="b"/>
                <a:pathLst>
                  <a:path w="189" h="135">
                    <a:moveTo>
                      <a:pt x="29" y="116"/>
                    </a:moveTo>
                    <a:lnTo>
                      <a:pt x="28" y="112"/>
                    </a:lnTo>
                    <a:lnTo>
                      <a:pt x="28" y="109"/>
                    </a:lnTo>
                    <a:lnTo>
                      <a:pt x="29" y="105"/>
                    </a:lnTo>
                    <a:lnTo>
                      <a:pt x="33" y="104"/>
                    </a:lnTo>
                    <a:lnTo>
                      <a:pt x="36" y="101"/>
                    </a:lnTo>
                    <a:lnTo>
                      <a:pt x="34" y="98"/>
                    </a:lnTo>
                    <a:lnTo>
                      <a:pt x="32" y="96"/>
                    </a:lnTo>
                    <a:lnTo>
                      <a:pt x="30" y="91"/>
                    </a:lnTo>
                    <a:lnTo>
                      <a:pt x="30" y="88"/>
                    </a:lnTo>
                    <a:lnTo>
                      <a:pt x="33" y="85"/>
                    </a:lnTo>
                    <a:lnTo>
                      <a:pt x="34" y="83"/>
                    </a:lnTo>
                    <a:lnTo>
                      <a:pt x="33" y="82"/>
                    </a:lnTo>
                    <a:lnTo>
                      <a:pt x="30" y="77"/>
                    </a:lnTo>
                    <a:lnTo>
                      <a:pt x="29" y="73"/>
                    </a:lnTo>
                    <a:lnTo>
                      <a:pt x="32" y="71"/>
                    </a:lnTo>
                    <a:lnTo>
                      <a:pt x="34" y="71"/>
                    </a:lnTo>
                    <a:lnTo>
                      <a:pt x="37" y="68"/>
                    </a:lnTo>
                    <a:lnTo>
                      <a:pt x="37" y="66"/>
                    </a:lnTo>
                    <a:lnTo>
                      <a:pt x="36" y="63"/>
                    </a:lnTo>
                    <a:lnTo>
                      <a:pt x="36" y="62"/>
                    </a:lnTo>
                    <a:lnTo>
                      <a:pt x="37" y="58"/>
                    </a:lnTo>
                    <a:lnTo>
                      <a:pt x="38" y="54"/>
                    </a:lnTo>
                    <a:lnTo>
                      <a:pt x="38" y="51"/>
                    </a:lnTo>
                    <a:lnTo>
                      <a:pt x="38" y="49"/>
                    </a:lnTo>
                    <a:lnTo>
                      <a:pt x="44" y="43"/>
                    </a:lnTo>
                    <a:lnTo>
                      <a:pt x="46" y="40"/>
                    </a:lnTo>
                    <a:lnTo>
                      <a:pt x="46" y="38"/>
                    </a:lnTo>
                    <a:lnTo>
                      <a:pt x="44" y="35"/>
                    </a:lnTo>
                    <a:lnTo>
                      <a:pt x="42" y="33"/>
                    </a:lnTo>
                    <a:lnTo>
                      <a:pt x="38" y="32"/>
                    </a:lnTo>
                    <a:lnTo>
                      <a:pt x="33" y="32"/>
                    </a:lnTo>
                    <a:lnTo>
                      <a:pt x="30" y="33"/>
                    </a:lnTo>
                    <a:lnTo>
                      <a:pt x="24" y="33"/>
                    </a:lnTo>
                    <a:lnTo>
                      <a:pt x="20" y="33"/>
                    </a:lnTo>
                    <a:lnTo>
                      <a:pt x="18" y="32"/>
                    </a:lnTo>
                    <a:lnTo>
                      <a:pt x="17" y="30"/>
                    </a:lnTo>
                    <a:lnTo>
                      <a:pt x="13" y="30"/>
                    </a:lnTo>
                    <a:lnTo>
                      <a:pt x="9" y="32"/>
                    </a:lnTo>
                    <a:lnTo>
                      <a:pt x="8" y="33"/>
                    </a:lnTo>
                    <a:lnTo>
                      <a:pt x="6" y="33"/>
                    </a:lnTo>
                    <a:lnTo>
                      <a:pt x="6" y="30"/>
                    </a:lnTo>
                    <a:lnTo>
                      <a:pt x="8" y="27"/>
                    </a:lnTo>
                    <a:lnTo>
                      <a:pt x="9" y="25"/>
                    </a:lnTo>
                    <a:lnTo>
                      <a:pt x="6" y="25"/>
                    </a:lnTo>
                    <a:lnTo>
                      <a:pt x="8" y="24"/>
                    </a:lnTo>
                    <a:lnTo>
                      <a:pt x="5" y="22"/>
                    </a:lnTo>
                    <a:lnTo>
                      <a:pt x="8" y="19"/>
                    </a:lnTo>
                    <a:lnTo>
                      <a:pt x="6" y="19"/>
                    </a:lnTo>
                    <a:lnTo>
                      <a:pt x="4" y="19"/>
                    </a:lnTo>
                    <a:lnTo>
                      <a:pt x="5" y="16"/>
                    </a:lnTo>
                    <a:lnTo>
                      <a:pt x="0" y="13"/>
                    </a:lnTo>
                    <a:lnTo>
                      <a:pt x="1" y="10"/>
                    </a:lnTo>
                    <a:lnTo>
                      <a:pt x="5" y="8"/>
                    </a:lnTo>
                    <a:lnTo>
                      <a:pt x="8" y="8"/>
                    </a:lnTo>
                    <a:lnTo>
                      <a:pt x="13" y="7"/>
                    </a:lnTo>
                    <a:lnTo>
                      <a:pt x="14" y="5"/>
                    </a:lnTo>
                    <a:lnTo>
                      <a:pt x="14" y="3"/>
                    </a:lnTo>
                    <a:lnTo>
                      <a:pt x="17" y="2"/>
                    </a:lnTo>
                    <a:lnTo>
                      <a:pt x="22" y="0"/>
                    </a:lnTo>
                    <a:lnTo>
                      <a:pt x="26" y="0"/>
                    </a:lnTo>
                    <a:lnTo>
                      <a:pt x="30" y="2"/>
                    </a:lnTo>
                    <a:lnTo>
                      <a:pt x="36" y="3"/>
                    </a:lnTo>
                    <a:lnTo>
                      <a:pt x="46" y="3"/>
                    </a:lnTo>
                    <a:lnTo>
                      <a:pt x="49" y="2"/>
                    </a:lnTo>
                    <a:lnTo>
                      <a:pt x="53" y="2"/>
                    </a:lnTo>
                    <a:lnTo>
                      <a:pt x="58" y="3"/>
                    </a:lnTo>
                    <a:lnTo>
                      <a:pt x="61" y="3"/>
                    </a:lnTo>
                    <a:lnTo>
                      <a:pt x="70" y="5"/>
                    </a:lnTo>
                    <a:lnTo>
                      <a:pt x="76" y="5"/>
                    </a:lnTo>
                    <a:lnTo>
                      <a:pt x="81" y="5"/>
                    </a:lnTo>
                    <a:lnTo>
                      <a:pt x="83" y="5"/>
                    </a:lnTo>
                    <a:lnTo>
                      <a:pt x="87" y="5"/>
                    </a:lnTo>
                    <a:lnTo>
                      <a:pt x="93" y="7"/>
                    </a:lnTo>
                    <a:lnTo>
                      <a:pt x="101" y="5"/>
                    </a:lnTo>
                    <a:lnTo>
                      <a:pt x="105" y="7"/>
                    </a:lnTo>
                    <a:lnTo>
                      <a:pt x="109" y="7"/>
                    </a:lnTo>
                    <a:lnTo>
                      <a:pt x="111" y="7"/>
                    </a:lnTo>
                    <a:lnTo>
                      <a:pt x="113" y="8"/>
                    </a:lnTo>
                    <a:lnTo>
                      <a:pt x="118" y="11"/>
                    </a:lnTo>
                    <a:lnTo>
                      <a:pt x="121" y="13"/>
                    </a:lnTo>
                    <a:lnTo>
                      <a:pt x="123" y="13"/>
                    </a:lnTo>
                    <a:lnTo>
                      <a:pt x="127" y="14"/>
                    </a:lnTo>
                    <a:lnTo>
                      <a:pt x="129" y="16"/>
                    </a:lnTo>
                    <a:lnTo>
                      <a:pt x="141" y="19"/>
                    </a:lnTo>
                    <a:lnTo>
                      <a:pt x="146" y="19"/>
                    </a:lnTo>
                    <a:lnTo>
                      <a:pt x="147" y="19"/>
                    </a:lnTo>
                    <a:lnTo>
                      <a:pt x="150" y="18"/>
                    </a:lnTo>
                    <a:lnTo>
                      <a:pt x="153" y="18"/>
                    </a:lnTo>
                    <a:lnTo>
                      <a:pt x="155" y="18"/>
                    </a:lnTo>
                    <a:lnTo>
                      <a:pt x="159" y="21"/>
                    </a:lnTo>
                    <a:lnTo>
                      <a:pt x="161" y="22"/>
                    </a:lnTo>
                    <a:lnTo>
                      <a:pt x="162" y="24"/>
                    </a:lnTo>
                    <a:lnTo>
                      <a:pt x="163" y="24"/>
                    </a:lnTo>
                    <a:lnTo>
                      <a:pt x="165" y="22"/>
                    </a:lnTo>
                    <a:lnTo>
                      <a:pt x="163" y="22"/>
                    </a:lnTo>
                    <a:lnTo>
                      <a:pt x="167" y="24"/>
                    </a:lnTo>
                    <a:lnTo>
                      <a:pt x="169" y="24"/>
                    </a:lnTo>
                    <a:lnTo>
                      <a:pt x="177" y="24"/>
                    </a:lnTo>
                    <a:lnTo>
                      <a:pt x="181" y="24"/>
                    </a:lnTo>
                    <a:lnTo>
                      <a:pt x="185" y="24"/>
                    </a:lnTo>
                    <a:lnTo>
                      <a:pt x="186" y="24"/>
                    </a:lnTo>
                    <a:lnTo>
                      <a:pt x="189" y="24"/>
                    </a:lnTo>
                    <a:lnTo>
                      <a:pt x="189" y="25"/>
                    </a:lnTo>
                    <a:lnTo>
                      <a:pt x="186" y="27"/>
                    </a:lnTo>
                    <a:lnTo>
                      <a:pt x="186" y="30"/>
                    </a:lnTo>
                    <a:lnTo>
                      <a:pt x="187" y="32"/>
                    </a:lnTo>
                    <a:lnTo>
                      <a:pt x="185" y="35"/>
                    </a:lnTo>
                    <a:lnTo>
                      <a:pt x="174" y="40"/>
                    </a:lnTo>
                    <a:lnTo>
                      <a:pt x="171" y="43"/>
                    </a:lnTo>
                    <a:lnTo>
                      <a:pt x="154" y="49"/>
                    </a:lnTo>
                    <a:lnTo>
                      <a:pt x="151" y="52"/>
                    </a:lnTo>
                    <a:lnTo>
                      <a:pt x="151" y="54"/>
                    </a:lnTo>
                    <a:lnTo>
                      <a:pt x="149" y="57"/>
                    </a:lnTo>
                    <a:lnTo>
                      <a:pt x="146" y="60"/>
                    </a:lnTo>
                    <a:lnTo>
                      <a:pt x="141" y="66"/>
                    </a:lnTo>
                    <a:lnTo>
                      <a:pt x="135" y="73"/>
                    </a:lnTo>
                    <a:lnTo>
                      <a:pt x="135" y="76"/>
                    </a:lnTo>
                    <a:lnTo>
                      <a:pt x="134" y="77"/>
                    </a:lnTo>
                    <a:lnTo>
                      <a:pt x="134" y="79"/>
                    </a:lnTo>
                    <a:lnTo>
                      <a:pt x="135" y="80"/>
                    </a:lnTo>
                    <a:lnTo>
                      <a:pt x="135" y="82"/>
                    </a:lnTo>
                    <a:lnTo>
                      <a:pt x="137" y="83"/>
                    </a:lnTo>
                    <a:lnTo>
                      <a:pt x="138" y="85"/>
                    </a:lnTo>
                    <a:lnTo>
                      <a:pt x="139" y="87"/>
                    </a:lnTo>
                    <a:lnTo>
                      <a:pt x="141" y="87"/>
                    </a:lnTo>
                    <a:lnTo>
                      <a:pt x="142" y="88"/>
                    </a:lnTo>
                    <a:lnTo>
                      <a:pt x="141" y="90"/>
                    </a:lnTo>
                    <a:lnTo>
                      <a:pt x="137" y="93"/>
                    </a:lnTo>
                    <a:lnTo>
                      <a:pt x="134" y="94"/>
                    </a:lnTo>
                    <a:lnTo>
                      <a:pt x="133" y="96"/>
                    </a:lnTo>
                    <a:lnTo>
                      <a:pt x="130" y="101"/>
                    </a:lnTo>
                    <a:lnTo>
                      <a:pt x="130" y="102"/>
                    </a:lnTo>
                    <a:lnTo>
                      <a:pt x="129" y="105"/>
                    </a:lnTo>
                    <a:lnTo>
                      <a:pt x="127" y="107"/>
                    </a:lnTo>
                    <a:lnTo>
                      <a:pt x="129" y="109"/>
                    </a:lnTo>
                    <a:lnTo>
                      <a:pt x="119" y="110"/>
                    </a:lnTo>
                    <a:lnTo>
                      <a:pt x="114" y="115"/>
                    </a:lnTo>
                    <a:lnTo>
                      <a:pt x="111" y="120"/>
                    </a:lnTo>
                    <a:lnTo>
                      <a:pt x="110" y="121"/>
                    </a:lnTo>
                    <a:lnTo>
                      <a:pt x="109" y="123"/>
                    </a:lnTo>
                    <a:lnTo>
                      <a:pt x="107" y="124"/>
                    </a:lnTo>
                    <a:lnTo>
                      <a:pt x="103" y="123"/>
                    </a:lnTo>
                    <a:lnTo>
                      <a:pt x="99" y="124"/>
                    </a:lnTo>
                    <a:lnTo>
                      <a:pt x="97" y="124"/>
                    </a:lnTo>
                    <a:lnTo>
                      <a:pt x="91" y="123"/>
                    </a:lnTo>
                    <a:lnTo>
                      <a:pt x="87" y="124"/>
                    </a:lnTo>
                    <a:lnTo>
                      <a:pt x="83" y="124"/>
                    </a:lnTo>
                    <a:lnTo>
                      <a:pt x="74" y="124"/>
                    </a:lnTo>
                    <a:lnTo>
                      <a:pt x="70" y="127"/>
                    </a:lnTo>
                    <a:lnTo>
                      <a:pt x="68" y="129"/>
                    </a:lnTo>
                    <a:lnTo>
                      <a:pt x="64" y="129"/>
                    </a:lnTo>
                    <a:lnTo>
                      <a:pt x="62" y="132"/>
                    </a:lnTo>
                    <a:lnTo>
                      <a:pt x="61" y="134"/>
                    </a:lnTo>
                    <a:lnTo>
                      <a:pt x="60" y="135"/>
                    </a:lnTo>
                    <a:lnTo>
                      <a:pt x="57" y="135"/>
                    </a:lnTo>
                    <a:lnTo>
                      <a:pt x="53" y="135"/>
                    </a:lnTo>
                    <a:lnTo>
                      <a:pt x="49" y="132"/>
                    </a:lnTo>
                    <a:lnTo>
                      <a:pt x="46" y="129"/>
                    </a:lnTo>
                    <a:lnTo>
                      <a:pt x="46" y="126"/>
                    </a:lnTo>
                    <a:lnTo>
                      <a:pt x="44" y="124"/>
                    </a:lnTo>
                    <a:lnTo>
                      <a:pt x="44" y="123"/>
                    </a:lnTo>
                    <a:lnTo>
                      <a:pt x="44" y="121"/>
                    </a:lnTo>
                    <a:lnTo>
                      <a:pt x="42" y="120"/>
                    </a:lnTo>
                    <a:lnTo>
                      <a:pt x="41" y="118"/>
                    </a:lnTo>
                    <a:lnTo>
                      <a:pt x="37" y="116"/>
                    </a:lnTo>
                    <a:lnTo>
                      <a:pt x="34" y="115"/>
                    </a:lnTo>
                    <a:lnTo>
                      <a:pt x="29" y="11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10" name="Freeform 489"/>
              <p:cNvSpPr>
                <a:spLocks/>
              </p:cNvSpPr>
              <p:nvPr/>
            </p:nvSpPr>
            <p:spPr bwMode="auto">
              <a:xfrm>
                <a:off x="3867086" y="2892879"/>
                <a:ext cx="237324" cy="168729"/>
              </a:xfrm>
              <a:custGeom>
                <a:avLst/>
                <a:gdLst/>
                <a:ahLst/>
                <a:cxnLst>
                  <a:cxn ang="0">
                    <a:pos x="28" y="109"/>
                  </a:cxn>
                  <a:cxn ang="0">
                    <a:pos x="36" y="101"/>
                  </a:cxn>
                  <a:cxn ang="0">
                    <a:pos x="30" y="91"/>
                  </a:cxn>
                  <a:cxn ang="0">
                    <a:pos x="34" y="83"/>
                  </a:cxn>
                  <a:cxn ang="0">
                    <a:pos x="29" y="73"/>
                  </a:cxn>
                  <a:cxn ang="0">
                    <a:pos x="37" y="68"/>
                  </a:cxn>
                  <a:cxn ang="0">
                    <a:pos x="36" y="62"/>
                  </a:cxn>
                  <a:cxn ang="0">
                    <a:pos x="38" y="51"/>
                  </a:cxn>
                  <a:cxn ang="0">
                    <a:pos x="46" y="40"/>
                  </a:cxn>
                  <a:cxn ang="0">
                    <a:pos x="42" y="33"/>
                  </a:cxn>
                  <a:cxn ang="0">
                    <a:pos x="30" y="33"/>
                  </a:cxn>
                  <a:cxn ang="0">
                    <a:pos x="18" y="32"/>
                  </a:cxn>
                  <a:cxn ang="0">
                    <a:pos x="9" y="32"/>
                  </a:cxn>
                  <a:cxn ang="0">
                    <a:pos x="6" y="30"/>
                  </a:cxn>
                  <a:cxn ang="0">
                    <a:pos x="6" y="25"/>
                  </a:cxn>
                  <a:cxn ang="0">
                    <a:pos x="8" y="19"/>
                  </a:cxn>
                  <a:cxn ang="0">
                    <a:pos x="5" y="16"/>
                  </a:cxn>
                  <a:cxn ang="0">
                    <a:pos x="5" y="8"/>
                  </a:cxn>
                  <a:cxn ang="0">
                    <a:pos x="14" y="5"/>
                  </a:cxn>
                  <a:cxn ang="0">
                    <a:pos x="22" y="0"/>
                  </a:cxn>
                  <a:cxn ang="0">
                    <a:pos x="36" y="3"/>
                  </a:cxn>
                  <a:cxn ang="0">
                    <a:pos x="53" y="2"/>
                  </a:cxn>
                  <a:cxn ang="0">
                    <a:pos x="70" y="5"/>
                  </a:cxn>
                  <a:cxn ang="0">
                    <a:pos x="83" y="5"/>
                  </a:cxn>
                  <a:cxn ang="0">
                    <a:pos x="101" y="5"/>
                  </a:cxn>
                  <a:cxn ang="0">
                    <a:pos x="111" y="7"/>
                  </a:cxn>
                  <a:cxn ang="0">
                    <a:pos x="121" y="13"/>
                  </a:cxn>
                  <a:cxn ang="0">
                    <a:pos x="129" y="16"/>
                  </a:cxn>
                  <a:cxn ang="0">
                    <a:pos x="147" y="19"/>
                  </a:cxn>
                  <a:cxn ang="0">
                    <a:pos x="155" y="18"/>
                  </a:cxn>
                  <a:cxn ang="0">
                    <a:pos x="162" y="24"/>
                  </a:cxn>
                  <a:cxn ang="0">
                    <a:pos x="163" y="22"/>
                  </a:cxn>
                  <a:cxn ang="0">
                    <a:pos x="177" y="24"/>
                  </a:cxn>
                  <a:cxn ang="0">
                    <a:pos x="186" y="24"/>
                  </a:cxn>
                  <a:cxn ang="0">
                    <a:pos x="186" y="27"/>
                  </a:cxn>
                  <a:cxn ang="0">
                    <a:pos x="185" y="35"/>
                  </a:cxn>
                  <a:cxn ang="0">
                    <a:pos x="154" y="49"/>
                  </a:cxn>
                  <a:cxn ang="0">
                    <a:pos x="149" y="57"/>
                  </a:cxn>
                  <a:cxn ang="0">
                    <a:pos x="135" y="73"/>
                  </a:cxn>
                  <a:cxn ang="0">
                    <a:pos x="134" y="79"/>
                  </a:cxn>
                  <a:cxn ang="0">
                    <a:pos x="137" y="83"/>
                  </a:cxn>
                  <a:cxn ang="0">
                    <a:pos x="141" y="87"/>
                  </a:cxn>
                  <a:cxn ang="0">
                    <a:pos x="137" y="93"/>
                  </a:cxn>
                  <a:cxn ang="0">
                    <a:pos x="130" y="101"/>
                  </a:cxn>
                  <a:cxn ang="0">
                    <a:pos x="127" y="107"/>
                  </a:cxn>
                  <a:cxn ang="0">
                    <a:pos x="114" y="115"/>
                  </a:cxn>
                  <a:cxn ang="0">
                    <a:pos x="109" y="123"/>
                  </a:cxn>
                  <a:cxn ang="0">
                    <a:pos x="99" y="124"/>
                  </a:cxn>
                  <a:cxn ang="0">
                    <a:pos x="87" y="124"/>
                  </a:cxn>
                  <a:cxn ang="0">
                    <a:pos x="70" y="127"/>
                  </a:cxn>
                  <a:cxn ang="0">
                    <a:pos x="62" y="132"/>
                  </a:cxn>
                  <a:cxn ang="0">
                    <a:pos x="57" y="135"/>
                  </a:cxn>
                  <a:cxn ang="0">
                    <a:pos x="46" y="129"/>
                  </a:cxn>
                  <a:cxn ang="0">
                    <a:pos x="44" y="123"/>
                  </a:cxn>
                  <a:cxn ang="0">
                    <a:pos x="41" y="118"/>
                  </a:cxn>
                  <a:cxn ang="0">
                    <a:pos x="29" y="116"/>
                  </a:cxn>
                </a:cxnLst>
                <a:rect l="0" t="0" r="r" b="b"/>
                <a:pathLst>
                  <a:path w="189" h="135">
                    <a:moveTo>
                      <a:pt x="29" y="116"/>
                    </a:moveTo>
                    <a:lnTo>
                      <a:pt x="28" y="112"/>
                    </a:lnTo>
                    <a:lnTo>
                      <a:pt x="28" y="109"/>
                    </a:lnTo>
                    <a:lnTo>
                      <a:pt x="29" y="105"/>
                    </a:lnTo>
                    <a:lnTo>
                      <a:pt x="33" y="104"/>
                    </a:lnTo>
                    <a:lnTo>
                      <a:pt x="36" y="101"/>
                    </a:lnTo>
                    <a:lnTo>
                      <a:pt x="34" y="98"/>
                    </a:lnTo>
                    <a:lnTo>
                      <a:pt x="32" y="96"/>
                    </a:lnTo>
                    <a:lnTo>
                      <a:pt x="30" y="91"/>
                    </a:lnTo>
                    <a:lnTo>
                      <a:pt x="30" y="88"/>
                    </a:lnTo>
                    <a:lnTo>
                      <a:pt x="33" y="85"/>
                    </a:lnTo>
                    <a:lnTo>
                      <a:pt x="34" y="83"/>
                    </a:lnTo>
                    <a:lnTo>
                      <a:pt x="33" y="82"/>
                    </a:lnTo>
                    <a:lnTo>
                      <a:pt x="30" y="77"/>
                    </a:lnTo>
                    <a:lnTo>
                      <a:pt x="29" y="73"/>
                    </a:lnTo>
                    <a:lnTo>
                      <a:pt x="32" y="71"/>
                    </a:lnTo>
                    <a:lnTo>
                      <a:pt x="34" y="71"/>
                    </a:lnTo>
                    <a:lnTo>
                      <a:pt x="37" y="68"/>
                    </a:lnTo>
                    <a:lnTo>
                      <a:pt x="37" y="66"/>
                    </a:lnTo>
                    <a:lnTo>
                      <a:pt x="36" y="63"/>
                    </a:lnTo>
                    <a:lnTo>
                      <a:pt x="36" y="62"/>
                    </a:lnTo>
                    <a:lnTo>
                      <a:pt x="37" y="58"/>
                    </a:lnTo>
                    <a:lnTo>
                      <a:pt x="38" y="54"/>
                    </a:lnTo>
                    <a:lnTo>
                      <a:pt x="38" y="51"/>
                    </a:lnTo>
                    <a:lnTo>
                      <a:pt x="38" y="49"/>
                    </a:lnTo>
                    <a:lnTo>
                      <a:pt x="44" y="43"/>
                    </a:lnTo>
                    <a:lnTo>
                      <a:pt x="46" y="40"/>
                    </a:lnTo>
                    <a:lnTo>
                      <a:pt x="46" y="38"/>
                    </a:lnTo>
                    <a:lnTo>
                      <a:pt x="44" y="35"/>
                    </a:lnTo>
                    <a:lnTo>
                      <a:pt x="42" y="33"/>
                    </a:lnTo>
                    <a:lnTo>
                      <a:pt x="38" y="32"/>
                    </a:lnTo>
                    <a:lnTo>
                      <a:pt x="33" y="32"/>
                    </a:lnTo>
                    <a:lnTo>
                      <a:pt x="30" y="33"/>
                    </a:lnTo>
                    <a:lnTo>
                      <a:pt x="24" y="33"/>
                    </a:lnTo>
                    <a:lnTo>
                      <a:pt x="20" y="33"/>
                    </a:lnTo>
                    <a:lnTo>
                      <a:pt x="18" y="32"/>
                    </a:lnTo>
                    <a:lnTo>
                      <a:pt x="17" y="30"/>
                    </a:lnTo>
                    <a:lnTo>
                      <a:pt x="13" y="30"/>
                    </a:lnTo>
                    <a:lnTo>
                      <a:pt x="9" y="32"/>
                    </a:lnTo>
                    <a:lnTo>
                      <a:pt x="8" y="33"/>
                    </a:lnTo>
                    <a:lnTo>
                      <a:pt x="6" y="33"/>
                    </a:lnTo>
                    <a:lnTo>
                      <a:pt x="6" y="30"/>
                    </a:lnTo>
                    <a:lnTo>
                      <a:pt x="8" y="27"/>
                    </a:lnTo>
                    <a:lnTo>
                      <a:pt x="9" y="25"/>
                    </a:lnTo>
                    <a:lnTo>
                      <a:pt x="6" y="25"/>
                    </a:lnTo>
                    <a:lnTo>
                      <a:pt x="8" y="24"/>
                    </a:lnTo>
                    <a:lnTo>
                      <a:pt x="5" y="22"/>
                    </a:lnTo>
                    <a:lnTo>
                      <a:pt x="8" y="19"/>
                    </a:lnTo>
                    <a:lnTo>
                      <a:pt x="6" y="19"/>
                    </a:lnTo>
                    <a:lnTo>
                      <a:pt x="4" y="19"/>
                    </a:lnTo>
                    <a:lnTo>
                      <a:pt x="5" y="16"/>
                    </a:lnTo>
                    <a:lnTo>
                      <a:pt x="0" y="13"/>
                    </a:lnTo>
                    <a:lnTo>
                      <a:pt x="1" y="10"/>
                    </a:lnTo>
                    <a:lnTo>
                      <a:pt x="5" y="8"/>
                    </a:lnTo>
                    <a:lnTo>
                      <a:pt x="8" y="8"/>
                    </a:lnTo>
                    <a:lnTo>
                      <a:pt x="13" y="7"/>
                    </a:lnTo>
                    <a:lnTo>
                      <a:pt x="14" y="5"/>
                    </a:lnTo>
                    <a:lnTo>
                      <a:pt x="14" y="3"/>
                    </a:lnTo>
                    <a:lnTo>
                      <a:pt x="17" y="2"/>
                    </a:lnTo>
                    <a:lnTo>
                      <a:pt x="22" y="0"/>
                    </a:lnTo>
                    <a:lnTo>
                      <a:pt x="26" y="0"/>
                    </a:lnTo>
                    <a:lnTo>
                      <a:pt x="30" y="2"/>
                    </a:lnTo>
                    <a:lnTo>
                      <a:pt x="36" y="3"/>
                    </a:lnTo>
                    <a:lnTo>
                      <a:pt x="46" y="3"/>
                    </a:lnTo>
                    <a:lnTo>
                      <a:pt x="49" y="2"/>
                    </a:lnTo>
                    <a:lnTo>
                      <a:pt x="53" y="2"/>
                    </a:lnTo>
                    <a:lnTo>
                      <a:pt x="58" y="3"/>
                    </a:lnTo>
                    <a:lnTo>
                      <a:pt x="61" y="3"/>
                    </a:lnTo>
                    <a:lnTo>
                      <a:pt x="70" y="5"/>
                    </a:lnTo>
                    <a:lnTo>
                      <a:pt x="76" y="5"/>
                    </a:lnTo>
                    <a:lnTo>
                      <a:pt x="81" y="5"/>
                    </a:lnTo>
                    <a:lnTo>
                      <a:pt x="83" y="5"/>
                    </a:lnTo>
                    <a:lnTo>
                      <a:pt x="87" y="5"/>
                    </a:lnTo>
                    <a:lnTo>
                      <a:pt x="93" y="7"/>
                    </a:lnTo>
                    <a:lnTo>
                      <a:pt x="101" y="5"/>
                    </a:lnTo>
                    <a:lnTo>
                      <a:pt x="105" y="7"/>
                    </a:lnTo>
                    <a:lnTo>
                      <a:pt x="109" y="7"/>
                    </a:lnTo>
                    <a:lnTo>
                      <a:pt x="111" y="7"/>
                    </a:lnTo>
                    <a:lnTo>
                      <a:pt x="113" y="8"/>
                    </a:lnTo>
                    <a:lnTo>
                      <a:pt x="118" y="11"/>
                    </a:lnTo>
                    <a:lnTo>
                      <a:pt x="121" y="13"/>
                    </a:lnTo>
                    <a:lnTo>
                      <a:pt x="123" y="13"/>
                    </a:lnTo>
                    <a:lnTo>
                      <a:pt x="127" y="14"/>
                    </a:lnTo>
                    <a:lnTo>
                      <a:pt x="129" y="16"/>
                    </a:lnTo>
                    <a:lnTo>
                      <a:pt x="141" y="19"/>
                    </a:lnTo>
                    <a:lnTo>
                      <a:pt x="146" y="19"/>
                    </a:lnTo>
                    <a:lnTo>
                      <a:pt x="147" y="19"/>
                    </a:lnTo>
                    <a:lnTo>
                      <a:pt x="150" y="18"/>
                    </a:lnTo>
                    <a:lnTo>
                      <a:pt x="153" y="18"/>
                    </a:lnTo>
                    <a:lnTo>
                      <a:pt x="155" y="18"/>
                    </a:lnTo>
                    <a:lnTo>
                      <a:pt x="159" y="21"/>
                    </a:lnTo>
                    <a:lnTo>
                      <a:pt x="161" y="22"/>
                    </a:lnTo>
                    <a:lnTo>
                      <a:pt x="162" y="24"/>
                    </a:lnTo>
                    <a:lnTo>
                      <a:pt x="163" y="24"/>
                    </a:lnTo>
                    <a:lnTo>
                      <a:pt x="165" y="22"/>
                    </a:lnTo>
                    <a:lnTo>
                      <a:pt x="163" y="22"/>
                    </a:lnTo>
                    <a:lnTo>
                      <a:pt x="167" y="24"/>
                    </a:lnTo>
                    <a:lnTo>
                      <a:pt x="169" y="24"/>
                    </a:lnTo>
                    <a:lnTo>
                      <a:pt x="177" y="24"/>
                    </a:lnTo>
                    <a:lnTo>
                      <a:pt x="181" y="24"/>
                    </a:lnTo>
                    <a:lnTo>
                      <a:pt x="185" y="24"/>
                    </a:lnTo>
                    <a:lnTo>
                      <a:pt x="186" y="24"/>
                    </a:lnTo>
                    <a:lnTo>
                      <a:pt x="189" y="24"/>
                    </a:lnTo>
                    <a:lnTo>
                      <a:pt x="189" y="25"/>
                    </a:lnTo>
                    <a:lnTo>
                      <a:pt x="186" y="27"/>
                    </a:lnTo>
                    <a:lnTo>
                      <a:pt x="186" y="30"/>
                    </a:lnTo>
                    <a:lnTo>
                      <a:pt x="187" y="32"/>
                    </a:lnTo>
                    <a:lnTo>
                      <a:pt x="185" y="35"/>
                    </a:lnTo>
                    <a:lnTo>
                      <a:pt x="174" y="40"/>
                    </a:lnTo>
                    <a:lnTo>
                      <a:pt x="171" y="43"/>
                    </a:lnTo>
                    <a:lnTo>
                      <a:pt x="154" y="49"/>
                    </a:lnTo>
                    <a:lnTo>
                      <a:pt x="151" y="52"/>
                    </a:lnTo>
                    <a:lnTo>
                      <a:pt x="151" y="54"/>
                    </a:lnTo>
                    <a:lnTo>
                      <a:pt x="149" y="57"/>
                    </a:lnTo>
                    <a:lnTo>
                      <a:pt x="146" y="60"/>
                    </a:lnTo>
                    <a:lnTo>
                      <a:pt x="141" y="66"/>
                    </a:lnTo>
                    <a:lnTo>
                      <a:pt x="135" y="73"/>
                    </a:lnTo>
                    <a:lnTo>
                      <a:pt x="135" y="76"/>
                    </a:lnTo>
                    <a:lnTo>
                      <a:pt x="134" y="77"/>
                    </a:lnTo>
                    <a:lnTo>
                      <a:pt x="134" y="79"/>
                    </a:lnTo>
                    <a:lnTo>
                      <a:pt x="135" y="80"/>
                    </a:lnTo>
                    <a:lnTo>
                      <a:pt x="135" y="82"/>
                    </a:lnTo>
                    <a:lnTo>
                      <a:pt x="137" y="83"/>
                    </a:lnTo>
                    <a:lnTo>
                      <a:pt x="138" y="85"/>
                    </a:lnTo>
                    <a:lnTo>
                      <a:pt x="139" y="87"/>
                    </a:lnTo>
                    <a:lnTo>
                      <a:pt x="141" y="87"/>
                    </a:lnTo>
                    <a:lnTo>
                      <a:pt x="142" y="88"/>
                    </a:lnTo>
                    <a:lnTo>
                      <a:pt x="141" y="90"/>
                    </a:lnTo>
                    <a:lnTo>
                      <a:pt x="137" y="93"/>
                    </a:lnTo>
                    <a:lnTo>
                      <a:pt x="134" y="94"/>
                    </a:lnTo>
                    <a:lnTo>
                      <a:pt x="133" y="96"/>
                    </a:lnTo>
                    <a:lnTo>
                      <a:pt x="130" y="101"/>
                    </a:lnTo>
                    <a:lnTo>
                      <a:pt x="130" y="102"/>
                    </a:lnTo>
                    <a:lnTo>
                      <a:pt x="129" y="105"/>
                    </a:lnTo>
                    <a:lnTo>
                      <a:pt x="127" y="107"/>
                    </a:lnTo>
                    <a:lnTo>
                      <a:pt x="129" y="109"/>
                    </a:lnTo>
                    <a:lnTo>
                      <a:pt x="119" y="110"/>
                    </a:lnTo>
                    <a:lnTo>
                      <a:pt x="114" y="115"/>
                    </a:lnTo>
                    <a:lnTo>
                      <a:pt x="111" y="120"/>
                    </a:lnTo>
                    <a:lnTo>
                      <a:pt x="110" y="121"/>
                    </a:lnTo>
                    <a:lnTo>
                      <a:pt x="109" y="123"/>
                    </a:lnTo>
                    <a:lnTo>
                      <a:pt x="107" y="124"/>
                    </a:lnTo>
                    <a:lnTo>
                      <a:pt x="103" y="123"/>
                    </a:lnTo>
                    <a:lnTo>
                      <a:pt x="99" y="124"/>
                    </a:lnTo>
                    <a:lnTo>
                      <a:pt x="97" y="124"/>
                    </a:lnTo>
                    <a:lnTo>
                      <a:pt x="91" y="123"/>
                    </a:lnTo>
                    <a:lnTo>
                      <a:pt x="87" y="124"/>
                    </a:lnTo>
                    <a:lnTo>
                      <a:pt x="83" y="124"/>
                    </a:lnTo>
                    <a:lnTo>
                      <a:pt x="74" y="124"/>
                    </a:lnTo>
                    <a:lnTo>
                      <a:pt x="70" y="127"/>
                    </a:lnTo>
                    <a:lnTo>
                      <a:pt x="68" y="129"/>
                    </a:lnTo>
                    <a:lnTo>
                      <a:pt x="64" y="129"/>
                    </a:lnTo>
                    <a:lnTo>
                      <a:pt x="62" y="132"/>
                    </a:lnTo>
                    <a:lnTo>
                      <a:pt x="61" y="134"/>
                    </a:lnTo>
                    <a:lnTo>
                      <a:pt x="60" y="135"/>
                    </a:lnTo>
                    <a:lnTo>
                      <a:pt x="57" y="135"/>
                    </a:lnTo>
                    <a:lnTo>
                      <a:pt x="53" y="135"/>
                    </a:lnTo>
                    <a:lnTo>
                      <a:pt x="49" y="132"/>
                    </a:lnTo>
                    <a:lnTo>
                      <a:pt x="46" y="129"/>
                    </a:lnTo>
                    <a:lnTo>
                      <a:pt x="46" y="126"/>
                    </a:lnTo>
                    <a:lnTo>
                      <a:pt x="44" y="124"/>
                    </a:lnTo>
                    <a:lnTo>
                      <a:pt x="44" y="123"/>
                    </a:lnTo>
                    <a:lnTo>
                      <a:pt x="44" y="121"/>
                    </a:lnTo>
                    <a:lnTo>
                      <a:pt x="42" y="120"/>
                    </a:lnTo>
                    <a:lnTo>
                      <a:pt x="41" y="118"/>
                    </a:lnTo>
                    <a:lnTo>
                      <a:pt x="37" y="116"/>
                    </a:lnTo>
                    <a:lnTo>
                      <a:pt x="34" y="115"/>
                    </a:lnTo>
                    <a:lnTo>
                      <a:pt x="29" y="11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11" name="Freeform 490"/>
              <p:cNvSpPr>
                <a:spLocks/>
              </p:cNvSpPr>
              <p:nvPr/>
            </p:nvSpPr>
            <p:spPr bwMode="auto">
              <a:xfrm>
                <a:off x="4685530" y="3126922"/>
                <a:ext cx="26940" cy="87086"/>
              </a:xfrm>
              <a:custGeom>
                <a:avLst/>
                <a:gdLst/>
                <a:ahLst/>
                <a:cxnLst>
                  <a:cxn ang="0">
                    <a:pos x="12" y="69"/>
                  </a:cxn>
                  <a:cxn ang="0">
                    <a:pos x="12" y="67"/>
                  </a:cxn>
                  <a:cxn ang="0">
                    <a:pos x="13" y="64"/>
                  </a:cxn>
                  <a:cxn ang="0">
                    <a:pos x="15" y="48"/>
                  </a:cxn>
                  <a:cxn ang="0">
                    <a:pos x="16" y="44"/>
                  </a:cxn>
                  <a:cxn ang="0">
                    <a:pos x="19" y="37"/>
                  </a:cxn>
                  <a:cxn ang="0">
                    <a:pos x="17" y="36"/>
                  </a:cxn>
                  <a:cxn ang="0">
                    <a:pos x="19" y="33"/>
                  </a:cxn>
                  <a:cxn ang="0">
                    <a:pos x="19" y="31"/>
                  </a:cxn>
                  <a:cxn ang="0">
                    <a:pos x="17" y="31"/>
                  </a:cxn>
                  <a:cxn ang="0">
                    <a:pos x="15" y="34"/>
                  </a:cxn>
                  <a:cxn ang="0">
                    <a:pos x="11" y="34"/>
                  </a:cxn>
                  <a:cxn ang="0">
                    <a:pos x="11" y="33"/>
                  </a:cxn>
                  <a:cxn ang="0">
                    <a:pos x="11" y="31"/>
                  </a:cxn>
                  <a:cxn ang="0">
                    <a:pos x="12" y="28"/>
                  </a:cxn>
                  <a:cxn ang="0">
                    <a:pos x="13" y="26"/>
                  </a:cxn>
                  <a:cxn ang="0">
                    <a:pos x="15" y="26"/>
                  </a:cxn>
                  <a:cxn ang="0">
                    <a:pos x="15" y="25"/>
                  </a:cxn>
                  <a:cxn ang="0">
                    <a:pos x="11" y="25"/>
                  </a:cxn>
                  <a:cxn ang="0">
                    <a:pos x="12" y="23"/>
                  </a:cxn>
                  <a:cxn ang="0">
                    <a:pos x="11" y="23"/>
                  </a:cxn>
                  <a:cxn ang="0">
                    <a:pos x="11" y="18"/>
                  </a:cxn>
                  <a:cxn ang="0">
                    <a:pos x="12" y="17"/>
                  </a:cxn>
                  <a:cxn ang="0">
                    <a:pos x="13" y="14"/>
                  </a:cxn>
                  <a:cxn ang="0">
                    <a:pos x="15" y="14"/>
                  </a:cxn>
                  <a:cxn ang="0">
                    <a:pos x="16" y="14"/>
                  </a:cxn>
                  <a:cxn ang="0">
                    <a:pos x="17" y="14"/>
                  </a:cxn>
                  <a:cxn ang="0">
                    <a:pos x="19" y="15"/>
                  </a:cxn>
                  <a:cxn ang="0">
                    <a:pos x="20" y="15"/>
                  </a:cxn>
                  <a:cxn ang="0">
                    <a:pos x="20" y="11"/>
                  </a:cxn>
                  <a:cxn ang="0">
                    <a:pos x="21" y="9"/>
                  </a:cxn>
                  <a:cxn ang="0">
                    <a:pos x="21" y="7"/>
                  </a:cxn>
                  <a:cxn ang="0">
                    <a:pos x="21" y="6"/>
                  </a:cxn>
                  <a:cxn ang="0">
                    <a:pos x="21" y="4"/>
                  </a:cxn>
                  <a:cxn ang="0">
                    <a:pos x="21" y="3"/>
                  </a:cxn>
                  <a:cxn ang="0">
                    <a:pos x="21" y="1"/>
                  </a:cxn>
                  <a:cxn ang="0">
                    <a:pos x="21" y="0"/>
                  </a:cxn>
                  <a:cxn ang="0">
                    <a:pos x="20" y="0"/>
                  </a:cxn>
                  <a:cxn ang="0">
                    <a:pos x="20" y="4"/>
                  </a:cxn>
                  <a:cxn ang="0">
                    <a:pos x="19" y="3"/>
                  </a:cxn>
                  <a:cxn ang="0">
                    <a:pos x="17" y="4"/>
                  </a:cxn>
                  <a:cxn ang="0">
                    <a:pos x="16" y="3"/>
                  </a:cxn>
                  <a:cxn ang="0">
                    <a:pos x="13" y="3"/>
                  </a:cxn>
                  <a:cxn ang="0">
                    <a:pos x="12" y="4"/>
                  </a:cxn>
                  <a:cxn ang="0">
                    <a:pos x="12" y="7"/>
                  </a:cxn>
                  <a:cxn ang="0">
                    <a:pos x="11" y="11"/>
                  </a:cxn>
                  <a:cxn ang="0">
                    <a:pos x="9" y="14"/>
                  </a:cxn>
                  <a:cxn ang="0">
                    <a:pos x="8" y="22"/>
                  </a:cxn>
                  <a:cxn ang="0">
                    <a:pos x="5" y="28"/>
                  </a:cxn>
                  <a:cxn ang="0">
                    <a:pos x="3" y="31"/>
                  </a:cxn>
                  <a:cxn ang="0">
                    <a:pos x="4" y="33"/>
                  </a:cxn>
                  <a:cxn ang="0">
                    <a:pos x="1" y="36"/>
                  </a:cxn>
                  <a:cxn ang="0">
                    <a:pos x="0" y="37"/>
                  </a:cxn>
                  <a:cxn ang="0">
                    <a:pos x="0" y="39"/>
                  </a:cxn>
                  <a:cxn ang="0">
                    <a:pos x="0" y="40"/>
                  </a:cxn>
                  <a:cxn ang="0">
                    <a:pos x="5" y="56"/>
                  </a:cxn>
                  <a:cxn ang="0">
                    <a:pos x="11" y="70"/>
                  </a:cxn>
                  <a:cxn ang="0">
                    <a:pos x="12" y="69"/>
                  </a:cxn>
                </a:cxnLst>
                <a:rect l="0" t="0" r="r" b="b"/>
                <a:pathLst>
                  <a:path w="21" h="70">
                    <a:moveTo>
                      <a:pt x="12" y="69"/>
                    </a:moveTo>
                    <a:lnTo>
                      <a:pt x="12" y="67"/>
                    </a:lnTo>
                    <a:lnTo>
                      <a:pt x="13" y="64"/>
                    </a:lnTo>
                    <a:lnTo>
                      <a:pt x="15" y="48"/>
                    </a:lnTo>
                    <a:lnTo>
                      <a:pt x="16" y="44"/>
                    </a:lnTo>
                    <a:lnTo>
                      <a:pt x="19" y="37"/>
                    </a:lnTo>
                    <a:lnTo>
                      <a:pt x="17" y="36"/>
                    </a:lnTo>
                    <a:lnTo>
                      <a:pt x="19" y="33"/>
                    </a:lnTo>
                    <a:lnTo>
                      <a:pt x="19" y="31"/>
                    </a:lnTo>
                    <a:lnTo>
                      <a:pt x="17" y="31"/>
                    </a:lnTo>
                    <a:lnTo>
                      <a:pt x="15" y="34"/>
                    </a:lnTo>
                    <a:lnTo>
                      <a:pt x="11" y="34"/>
                    </a:lnTo>
                    <a:lnTo>
                      <a:pt x="11" y="33"/>
                    </a:lnTo>
                    <a:lnTo>
                      <a:pt x="11" y="31"/>
                    </a:lnTo>
                    <a:lnTo>
                      <a:pt x="12" y="28"/>
                    </a:lnTo>
                    <a:lnTo>
                      <a:pt x="13" y="26"/>
                    </a:lnTo>
                    <a:lnTo>
                      <a:pt x="15" y="26"/>
                    </a:lnTo>
                    <a:lnTo>
                      <a:pt x="15" y="25"/>
                    </a:lnTo>
                    <a:lnTo>
                      <a:pt x="11" y="25"/>
                    </a:lnTo>
                    <a:lnTo>
                      <a:pt x="12" y="23"/>
                    </a:lnTo>
                    <a:lnTo>
                      <a:pt x="11" y="23"/>
                    </a:lnTo>
                    <a:lnTo>
                      <a:pt x="11" y="18"/>
                    </a:lnTo>
                    <a:lnTo>
                      <a:pt x="12" y="17"/>
                    </a:lnTo>
                    <a:lnTo>
                      <a:pt x="13" y="14"/>
                    </a:lnTo>
                    <a:lnTo>
                      <a:pt x="15" y="14"/>
                    </a:lnTo>
                    <a:lnTo>
                      <a:pt x="16" y="14"/>
                    </a:lnTo>
                    <a:lnTo>
                      <a:pt x="17" y="14"/>
                    </a:lnTo>
                    <a:lnTo>
                      <a:pt x="19" y="15"/>
                    </a:lnTo>
                    <a:lnTo>
                      <a:pt x="20" y="15"/>
                    </a:lnTo>
                    <a:lnTo>
                      <a:pt x="20" y="11"/>
                    </a:lnTo>
                    <a:lnTo>
                      <a:pt x="21" y="9"/>
                    </a:lnTo>
                    <a:lnTo>
                      <a:pt x="21" y="7"/>
                    </a:lnTo>
                    <a:lnTo>
                      <a:pt x="21" y="6"/>
                    </a:lnTo>
                    <a:lnTo>
                      <a:pt x="21" y="4"/>
                    </a:lnTo>
                    <a:lnTo>
                      <a:pt x="21" y="3"/>
                    </a:lnTo>
                    <a:lnTo>
                      <a:pt x="21" y="1"/>
                    </a:lnTo>
                    <a:lnTo>
                      <a:pt x="21" y="0"/>
                    </a:lnTo>
                    <a:lnTo>
                      <a:pt x="20" y="0"/>
                    </a:lnTo>
                    <a:lnTo>
                      <a:pt x="20" y="4"/>
                    </a:lnTo>
                    <a:lnTo>
                      <a:pt x="19" y="3"/>
                    </a:lnTo>
                    <a:lnTo>
                      <a:pt x="17" y="4"/>
                    </a:lnTo>
                    <a:lnTo>
                      <a:pt x="16" y="3"/>
                    </a:lnTo>
                    <a:lnTo>
                      <a:pt x="13" y="3"/>
                    </a:lnTo>
                    <a:lnTo>
                      <a:pt x="12" y="4"/>
                    </a:lnTo>
                    <a:lnTo>
                      <a:pt x="12" y="7"/>
                    </a:lnTo>
                    <a:lnTo>
                      <a:pt x="11" y="11"/>
                    </a:lnTo>
                    <a:lnTo>
                      <a:pt x="9" y="14"/>
                    </a:lnTo>
                    <a:lnTo>
                      <a:pt x="8" y="22"/>
                    </a:lnTo>
                    <a:lnTo>
                      <a:pt x="5" y="28"/>
                    </a:lnTo>
                    <a:lnTo>
                      <a:pt x="3" y="31"/>
                    </a:lnTo>
                    <a:lnTo>
                      <a:pt x="4" y="33"/>
                    </a:lnTo>
                    <a:lnTo>
                      <a:pt x="1" y="36"/>
                    </a:lnTo>
                    <a:lnTo>
                      <a:pt x="0" y="37"/>
                    </a:lnTo>
                    <a:lnTo>
                      <a:pt x="0" y="39"/>
                    </a:lnTo>
                    <a:lnTo>
                      <a:pt x="0" y="40"/>
                    </a:lnTo>
                    <a:lnTo>
                      <a:pt x="5" y="56"/>
                    </a:lnTo>
                    <a:lnTo>
                      <a:pt x="11" y="70"/>
                    </a:lnTo>
                    <a:lnTo>
                      <a:pt x="12" y="69"/>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12" name="Freeform 491"/>
              <p:cNvSpPr>
                <a:spLocks/>
              </p:cNvSpPr>
              <p:nvPr/>
            </p:nvSpPr>
            <p:spPr bwMode="auto">
              <a:xfrm>
                <a:off x="4685530" y="3126922"/>
                <a:ext cx="26940" cy="87086"/>
              </a:xfrm>
              <a:custGeom>
                <a:avLst/>
                <a:gdLst/>
                <a:ahLst/>
                <a:cxnLst>
                  <a:cxn ang="0">
                    <a:pos x="12" y="69"/>
                  </a:cxn>
                  <a:cxn ang="0">
                    <a:pos x="12" y="67"/>
                  </a:cxn>
                  <a:cxn ang="0">
                    <a:pos x="13" y="64"/>
                  </a:cxn>
                  <a:cxn ang="0">
                    <a:pos x="15" y="48"/>
                  </a:cxn>
                  <a:cxn ang="0">
                    <a:pos x="16" y="44"/>
                  </a:cxn>
                  <a:cxn ang="0">
                    <a:pos x="19" y="37"/>
                  </a:cxn>
                  <a:cxn ang="0">
                    <a:pos x="17" y="36"/>
                  </a:cxn>
                  <a:cxn ang="0">
                    <a:pos x="19" y="33"/>
                  </a:cxn>
                  <a:cxn ang="0">
                    <a:pos x="19" y="31"/>
                  </a:cxn>
                  <a:cxn ang="0">
                    <a:pos x="17" y="31"/>
                  </a:cxn>
                  <a:cxn ang="0">
                    <a:pos x="15" y="34"/>
                  </a:cxn>
                  <a:cxn ang="0">
                    <a:pos x="11" y="34"/>
                  </a:cxn>
                  <a:cxn ang="0">
                    <a:pos x="11" y="33"/>
                  </a:cxn>
                  <a:cxn ang="0">
                    <a:pos x="11" y="31"/>
                  </a:cxn>
                  <a:cxn ang="0">
                    <a:pos x="12" y="28"/>
                  </a:cxn>
                  <a:cxn ang="0">
                    <a:pos x="13" y="26"/>
                  </a:cxn>
                  <a:cxn ang="0">
                    <a:pos x="15" y="26"/>
                  </a:cxn>
                  <a:cxn ang="0">
                    <a:pos x="15" y="25"/>
                  </a:cxn>
                  <a:cxn ang="0">
                    <a:pos x="11" y="25"/>
                  </a:cxn>
                  <a:cxn ang="0">
                    <a:pos x="12" y="23"/>
                  </a:cxn>
                  <a:cxn ang="0">
                    <a:pos x="11" y="23"/>
                  </a:cxn>
                  <a:cxn ang="0">
                    <a:pos x="11" y="18"/>
                  </a:cxn>
                  <a:cxn ang="0">
                    <a:pos x="12" y="17"/>
                  </a:cxn>
                  <a:cxn ang="0">
                    <a:pos x="13" y="14"/>
                  </a:cxn>
                  <a:cxn ang="0">
                    <a:pos x="15" y="14"/>
                  </a:cxn>
                  <a:cxn ang="0">
                    <a:pos x="16" y="14"/>
                  </a:cxn>
                  <a:cxn ang="0">
                    <a:pos x="17" y="14"/>
                  </a:cxn>
                  <a:cxn ang="0">
                    <a:pos x="19" y="15"/>
                  </a:cxn>
                  <a:cxn ang="0">
                    <a:pos x="20" y="15"/>
                  </a:cxn>
                  <a:cxn ang="0">
                    <a:pos x="20" y="11"/>
                  </a:cxn>
                  <a:cxn ang="0">
                    <a:pos x="21" y="9"/>
                  </a:cxn>
                  <a:cxn ang="0">
                    <a:pos x="21" y="7"/>
                  </a:cxn>
                  <a:cxn ang="0">
                    <a:pos x="21" y="6"/>
                  </a:cxn>
                  <a:cxn ang="0">
                    <a:pos x="21" y="4"/>
                  </a:cxn>
                  <a:cxn ang="0">
                    <a:pos x="21" y="3"/>
                  </a:cxn>
                  <a:cxn ang="0">
                    <a:pos x="21" y="1"/>
                  </a:cxn>
                  <a:cxn ang="0">
                    <a:pos x="21" y="0"/>
                  </a:cxn>
                  <a:cxn ang="0">
                    <a:pos x="20" y="0"/>
                  </a:cxn>
                  <a:cxn ang="0">
                    <a:pos x="20" y="4"/>
                  </a:cxn>
                  <a:cxn ang="0">
                    <a:pos x="19" y="3"/>
                  </a:cxn>
                  <a:cxn ang="0">
                    <a:pos x="17" y="4"/>
                  </a:cxn>
                  <a:cxn ang="0">
                    <a:pos x="16" y="3"/>
                  </a:cxn>
                  <a:cxn ang="0">
                    <a:pos x="13" y="3"/>
                  </a:cxn>
                  <a:cxn ang="0">
                    <a:pos x="12" y="4"/>
                  </a:cxn>
                  <a:cxn ang="0">
                    <a:pos x="12" y="7"/>
                  </a:cxn>
                  <a:cxn ang="0">
                    <a:pos x="11" y="11"/>
                  </a:cxn>
                  <a:cxn ang="0">
                    <a:pos x="9" y="14"/>
                  </a:cxn>
                  <a:cxn ang="0">
                    <a:pos x="8" y="22"/>
                  </a:cxn>
                  <a:cxn ang="0">
                    <a:pos x="5" y="28"/>
                  </a:cxn>
                  <a:cxn ang="0">
                    <a:pos x="3" y="31"/>
                  </a:cxn>
                  <a:cxn ang="0">
                    <a:pos x="4" y="33"/>
                  </a:cxn>
                  <a:cxn ang="0">
                    <a:pos x="1" y="36"/>
                  </a:cxn>
                  <a:cxn ang="0">
                    <a:pos x="0" y="37"/>
                  </a:cxn>
                  <a:cxn ang="0">
                    <a:pos x="0" y="39"/>
                  </a:cxn>
                  <a:cxn ang="0">
                    <a:pos x="0" y="40"/>
                  </a:cxn>
                  <a:cxn ang="0">
                    <a:pos x="5" y="56"/>
                  </a:cxn>
                  <a:cxn ang="0">
                    <a:pos x="11" y="70"/>
                  </a:cxn>
                  <a:cxn ang="0">
                    <a:pos x="12" y="69"/>
                  </a:cxn>
                </a:cxnLst>
                <a:rect l="0" t="0" r="r" b="b"/>
                <a:pathLst>
                  <a:path w="21" h="70">
                    <a:moveTo>
                      <a:pt x="12" y="69"/>
                    </a:moveTo>
                    <a:lnTo>
                      <a:pt x="12" y="67"/>
                    </a:lnTo>
                    <a:lnTo>
                      <a:pt x="13" y="64"/>
                    </a:lnTo>
                    <a:lnTo>
                      <a:pt x="15" y="48"/>
                    </a:lnTo>
                    <a:lnTo>
                      <a:pt x="16" y="44"/>
                    </a:lnTo>
                    <a:lnTo>
                      <a:pt x="19" y="37"/>
                    </a:lnTo>
                    <a:lnTo>
                      <a:pt x="17" y="36"/>
                    </a:lnTo>
                    <a:lnTo>
                      <a:pt x="19" y="33"/>
                    </a:lnTo>
                    <a:lnTo>
                      <a:pt x="19" y="31"/>
                    </a:lnTo>
                    <a:lnTo>
                      <a:pt x="17" y="31"/>
                    </a:lnTo>
                    <a:lnTo>
                      <a:pt x="15" y="34"/>
                    </a:lnTo>
                    <a:lnTo>
                      <a:pt x="11" y="34"/>
                    </a:lnTo>
                    <a:lnTo>
                      <a:pt x="11" y="33"/>
                    </a:lnTo>
                    <a:lnTo>
                      <a:pt x="11" y="31"/>
                    </a:lnTo>
                    <a:lnTo>
                      <a:pt x="12" y="28"/>
                    </a:lnTo>
                    <a:lnTo>
                      <a:pt x="13" y="26"/>
                    </a:lnTo>
                    <a:lnTo>
                      <a:pt x="15" y="26"/>
                    </a:lnTo>
                    <a:lnTo>
                      <a:pt x="15" y="25"/>
                    </a:lnTo>
                    <a:lnTo>
                      <a:pt x="11" y="25"/>
                    </a:lnTo>
                    <a:lnTo>
                      <a:pt x="12" y="23"/>
                    </a:lnTo>
                    <a:lnTo>
                      <a:pt x="11" y="23"/>
                    </a:lnTo>
                    <a:lnTo>
                      <a:pt x="11" y="18"/>
                    </a:lnTo>
                    <a:lnTo>
                      <a:pt x="12" y="17"/>
                    </a:lnTo>
                    <a:lnTo>
                      <a:pt x="13" y="14"/>
                    </a:lnTo>
                    <a:lnTo>
                      <a:pt x="15" y="14"/>
                    </a:lnTo>
                    <a:lnTo>
                      <a:pt x="16" y="14"/>
                    </a:lnTo>
                    <a:lnTo>
                      <a:pt x="17" y="14"/>
                    </a:lnTo>
                    <a:lnTo>
                      <a:pt x="19" y="15"/>
                    </a:lnTo>
                    <a:lnTo>
                      <a:pt x="20" y="15"/>
                    </a:lnTo>
                    <a:lnTo>
                      <a:pt x="20" y="11"/>
                    </a:lnTo>
                    <a:lnTo>
                      <a:pt x="21" y="9"/>
                    </a:lnTo>
                    <a:lnTo>
                      <a:pt x="21" y="7"/>
                    </a:lnTo>
                    <a:lnTo>
                      <a:pt x="21" y="6"/>
                    </a:lnTo>
                    <a:lnTo>
                      <a:pt x="21" y="4"/>
                    </a:lnTo>
                    <a:lnTo>
                      <a:pt x="21" y="3"/>
                    </a:lnTo>
                    <a:lnTo>
                      <a:pt x="21" y="1"/>
                    </a:lnTo>
                    <a:lnTo>
                      <a:pt x="21" y="0"/>
                    </a:lnTo>
                    <a:lnTo>
                      <a:pt x="20" y="0"/>
                    </a:lnTo>
                    <a:lnTo>
                      <a:pt x="20" y="4"/>
                    </a:lnTo>
                    <a:lnTo>
                      <a:pt x="19" y="3"/>
                    </a:lnTo>
                    <a:lnTo>
                      <a:pt x="17" y="4"/>
                    </a:lnTo>
                    <a:lnTo>
                      <a:pt x="16" y="3"/>
                    </a:lnTo>
                    <a:lnTo>
                      <a:pt x="13" y="3"/>
                    </a:lnTo>
                    <a:lnTo>
                      <a:pt x="12" y="4"/>
                    </a:lnTo>
                    <a:lnTo>
                      <a:pt x="12" y="7"/>
                    </a:lnTo>
                    <a:lnTo>
                      <a:pt x="11" y="11"/>
                    </a:lnTo>
                    <a:lnTo>
                      <a:pt x="9" y="14"/>
                    </a:lnTo>
                    <a:lnTo>
                      <a:pt x="8" y="22"/>
                    </a:lnTo>
                    <a:lnTo>
                      <a:pt x="5" y="28"/>
                    </a:lnTo>
                    <a:lnTo>
                      <a:pt x="3" y="31"/>
                    </a:lnTo>
                    <a:lnTo>
                      <a:pt x="4" y="33"/>
                    </a:lnTo>
                    <a:lnTo>
                      <a:pt x="1" y="36"/>
                    </a:lnTo>
                    <a:lnTo>
                      <a:pt x="0" y="37"/>
                    </a:lnTo>
                    <a:lnTo>
                      <a:pt x="0" y="39"/>
                    </a:lnTo>
                    <a:lnTo>
                      <a:pt x="0" y="40"/>
                    </a:lnTo>
                    <a:lnTo>
                      <a:pt x="5" y="56"/>
                    </a:lnTo>
                    <a:lnTo>
                      <a:pt x="11" y="70"/>
                    </a:lnTo>
                    <a:lnTo>
                      <a:pt x="12" y="69"/>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13" name="Freeform 492"/>
              <p:cNvSpPr>
                <a:spLocks/>
              </p:cNvSpPr>
              <p:nvPr/>
            </p:nvSpPr>
            <p:spPr bwMode="auto">
              <a:xfrm>
                <a:off x="4775328" y="3031673"/>
                <a:ext cx="182162" cy="186417"/>
              </a:xfrm>
              <a:custGeom>
                <a:avLst/>
                <a:gdLst/>
                <a:ahLst/>
                <a:cxnLst>
                  <a:cxn ang="0">
                    <a:pos x="145" y="135"/>
                  </a:cxn>
                  <a:cxn ang="0">
                    <a:pos x="139" y="134"/>
                  </a:cxn>
                  <a:cxn ang="0">
                    <a:pos x="135" y="134"/>
                  </a:cxn>
                  <a:cxn ang="0">
                    <a:pos x="127" y="134"/>
                  </a:cxn>
                  <a:cxn ang="0">
                    <a:pos x="121" y="145"/>
                  </a:cxn>
                  <a:cxn ang="0">
                    <a:pos x="90" y="148"/>
                  </a:cxn>
                  <a:cxn ang="0">
                    <a:pos x="71" y="138"/>
                  </a:cxn>
                  <a:cxn ang="0">
                    <a:pos x="63" y="126"/>
                  </a:cxn>
                  <a:cxn ang="0">
                    <a:pos x="59" y="120"/>
                  </a:cxn>
                  <a:cxn ang="0">
                    <a:pos x="28" y="101"/>
                  </a:cxn>
                  <a:cxn ang="0">
                    <a:pos x="0" y="74"/>
                  </a:cxn>
                  <a:cxn ang="0">
                    <a:pos x="16" y="63"/>
                  </a:cxn>
                  <a:cxn ang="0">
                    <a:pos x="26" y="58"/>
                  </a:cxn>
                  <a:cxn ang="0">
                    <a:pos x="30" y="55"/>
                  </a:cxn>
                  <a:cxn ang="0">
                    <a:pos x="35" y="47"/>
                  </a:cxn>
                  <a:cxn ang="0">
                    <a:pos x="38" y="19"/>
                  </a:cxn>
                  <a:cxn ang="0">
                    <a:pos x="51" y="8"/>
                  </a:cxn>
                  <a:cxn ang="0">
                    <a:pos x="62" y="0"/>
                  </a:cxn>
                  <a:cxn ang="0">
                    <a:pos x="77" y="3"/>
                  </a:cxn>
                  <a:cxn ang="0">
                    <a:pos x="83" y="5"/>
                  </a:cxn>
                  <a:cxn ang="0">
                    <a:pos x="90" y="3"/>
                  </a:cxn>
                  <a:cxn ang="0">
                    <a:pos x="94" y="17"/>
                  </a:cxn>
                  <a:cxn ang="0">
                    <a:pos x="99" y="25"/>
                  </a:cxn>
                  <a:cxn ang="0">
                    <a:pos x="109" y="30"/>
                  </a:cxn>
                  <a:cxn ang="0">
                    <a:pos x="110" y="32"/>
                  </a:cxn>
                  <a:cxn ang="0">
                    <a:pos x="110" y="41"/>
                  </a:cxn>
                  <a:cxn ang="0">
                    <a:pos x="105" y="49"/>
                  </a:cxn>
                  <a:cxn ang="0">
                    <a:pos x="102" y="52"/>
                  </a:cxn>
                  <a:cxn ang="0">
                    <a:pos x="99" y="60"/>
                  </a:cxn>
                  <a:cxn ang="0">
                    <a:pos x="98" y="63"/>
                  </a:cxn>
                  <a:cxn ang="0">
                    <a:pos x="101" y="68"/>
                  </a:cxn>
                  <a:cxn ang="0">
                    <a:pos x="103" y="71"/>
                  </a:cxn>
                  <a:cxn ang="0">
                    <a:pos x="107" y="76"/>
                  </a:cxn>
                  <a:cxn ang="0">
                    <a:pos x="111" y="80"/>
                  </a:cxn>
                  <a:cxn ang="0">
                    <a:pos x="118" y="87"/>
                  </a:cxn>
                  <a:cxn ang="0">
                    <a:pos x="125" y="88"/>
                  </a:cxn>
                  <a:cxn ang="0">
                    <a:pos x="129" y="96"/>
                  </a:cxn>
                  <a:cxn ang="0">
                    <a:pos x="133" y="102"/>
                  </a:cxn>
                  <a:cxn ang="0">
                    <a:pos x="131" y="116"/>
                  </a:cxn>
                  <a:cxn ang="0">
                    <a:pos x="137" y="123"/>
                  </a:cxn>
                  <a:cxn ang="0">
                    <a:pos x="139" y="127"/>
                  </a:cxn>
                </a:cxnLst>
                <a:rect l="0" t="0" r="r" b="b"/>
                <a:pathLst>
                  <a:path w="146" h="149">
                    <a:moveTo>
                      <a:pt x="146" y="132"/>
                    </a:moveTo>
                    <a:lnTo>
                      <a:pt x="145" y="135"/>
                    </a:lnTo>
                    <a:lnTo>
                      <a:pt x="142" y="134"/>
                    </a:lnTo>
                    <a:lnTo>
                      <a:pt x="139" y="134"/>
                    </a:lnTo>
                    <a:lnTo>
                      <a:pt x="138" y="134"/>
                    </a:lnTo>
                    <a:lnTo>
                      <a:pt x="135" y="134"/>
                    </a:lnTo>
                    <a:lnTo>
                      <a:pt x="131" y="132"/>
                    </a:lnTo>
                    <a:lnTo>
                      <a:pt x="127" y="134"/>
                    </a:lnTo>
                    <a:lnTo>
                      <a:pt x="123" y="140"/>
                    </a:lnTo>
                    <a:lnTo>
                      <a:pt x="121" y="145"/>
                    </a:lnTo>
                    <a:lnTo>
                      <a:pt x="117" y="149"/>
                    </a:lnTo>
                    <a:lnTo>
                      <a:pt x="90" y="148"/>
                    </a:lnTo>
                    <a:lnTo>
                      <a:pt x="73" y="140"/>
                    </a:lnTo>
                    <a:lnTo>
                      <a:pt x="71" y="138"/>
                    </a:lnTo>
                    <a:lnTo>
                      <a:pt x="71" y="127"/>
                    </a:lnTo>
                    <a:lnTo>
                      <a:pt x="63" y="126"/>
                    </a:lnTo>
                    <a:lnTo>
                      <a:pt x="61" y="121"/>
                    </a:lnTo>
                    <a:lnTo>
                      <a:pt x="59" y="120"/>
                    </a:lnTo>
                    <a:lnTo>
                      <a:pt x="43" y="113"/>
                    </a:lnTo>
                    <a:lnTo>
                      <a:pt x="28" y="101"/>
                    </a:lnTo>
                    <a:lnTo>
                      <a:pt x="4" y="94"/>
                    </a:lnTo>
                    <a:lnTo>
                      <a:pt x="0" y="74"/>
                    </a:lnTo>
                    <a:lnTo>
                      <a:pt x="12" y="66"/>
                    </a:lnTo>
                    <a:lnTo>
                      <a:pt x="16" y="63"/>
                    </a:lnTo>
                    <a:lnTo>
                      <a:pt x="20" y="61"/>
                    </a:lnTo>
                    <a:lnTo>
                      <a:pt x="26" y="58"/>
                    </a:lnTo>
                    <a:lnTo>
                      <a:pt x="29" y="57"/>
                    </a:lnTo>
                    <a:lnTo>
                      <a:pt x="30" y="55"/>
                    </a:lnTo>
                    <a:lnTo>
                      <a:pt x="33" y="54"/>
                    </a:lnTo>
                    <a:lnTo>
                      <a:pt x="35" y="47"/>
                    </a:lnTo>
                    <a:lnTo>
                      <a:pt x="37" y="38"/>
                    </a:lnTo>
                    <a:lnTo>
                      <a:pt x="38" y="19"/>
                    </a:lnTo>
                    <a:lnTo>
                      <a:pt x="46" y="16"/>
                    </a:lnTo>
                    <a:lnTo>
                      <a:pt x="51" y="8"/>
                    </a:lnTo>
                    <a:lnTo>
                      <a:pt x="55" y="6"/>
                    </a:lnTo>
                    <a:lnTo>
                      <a:pt x="62" y="0"/>
                    </a:lnTo>
                    <a:lnTo>
                      <a:pt x="69" y="3"/>
                    </a:lnTo>
                    <a:lnTo>
                      <a:pt x="77" y="3"/>
                    </a:lnTo>
                    <a:lnTo>
                      <a:pt x="81" y="3"/>
                    </a:lnTo>
                    <a:lnTo>
                      <a:pt x="83" y="5"/>
                    </a:lnTo>
                    <a:lnTo>
                      <a:pt x="87" y="6"/>
                    </a:lnTo>
                    <a:lnTo>
                      <a:pt x="90" y="3"/>
                    </a:lnTo>
                    <a:lnTo>
                      <a:pt x="91" y="13"/>
                    </a:lnTo>
                    <a:lnTo>
                      <a:pt x="94" y="17"/>
                    </a:lnTo>
                    <a:lnTo>
                      <a:pt x="98" y="19"/>
                    </a:lnTo>
                    <a:lnTo>
                      <a:pt x="99" y="25"/>
                    </a:lnTo>
                    <a:lnTo>
                      <a:pt x="102" y="28"/>
                    </a:lnTo>
                    <a:lnTo>
                      <a:pt x="109" y="30"/>
                    </a:lnTo>
                    <a:lnTo>
                      <a:pt x="113" y="30"/>
                    </a:lnTo>
                    <a:lnTo>
                      <a:pt x="110" y="32"/>
                    </a:lnTo>
                    <a:lnTo>
                      <a:pt x="109" y="35"/>
                    </a:lnTo>
                    <a:lnTo>
                      <a:pt x="110" y="41"/>
                    </a:lnTo>
                    <a:lnTo>
                      <a:pt x="107" y="43"/>
                    </a:lnTo>
                    <a:lnTo>
                      <a:pt x="105" y="49"/>
                    </a:lnTo>
                    <a:lnTo>
                      <a:pt x="105" y="50"/>
                    </a:lnTo>
                    <a:lnTo>
                      <a:pt x="102" y="52"/>
                    </a:lnTo>
                    <a:lnTo>
                      <a:pt x="101" y="54"/>
                    </a:lnTo>
                    <a:lnTo>
                      <a:pt x="99" y="60"/>
                    </a:lnTo>
                    <a:lnTo>
                      <a:pt x="99" y="61"/>
                    </a:lnTo>
                    <a:lnTo>
                      <a:pt x="98" y="63"/>
                    </a:lnTo>
                    <a:lnTo>
                      <a:pt x="99" y="66"/>
                    </a:lnTo>
                    <a:lnTo>
                      <a:pt x="101" y="68"/>
                    </a:lnTo>
                    <a:lnTo>
                      <a:pt x="103" y="68"/>
                    </a:lnTo>
                    <a:lnTo>
                      <a:pt x="103" y="71"/>
                    </a:lnTo>
                    <a:lnTo>
                      <a:pt x="106" y="72"/>
                    </a:lnTo>
                    <a:lnTo>
                      <a:pt x="107" y="76"/>
                    </a:lnTo>
                    <a:lnTo>
                      <a:pt x="107" y="79"/>
                    </a:lnTo>
                    <a:lnTo>
                      <a:pt x="111" y="80"/>
                    </a:lnTo>
                    <a:lnTo>
                      <a:pt x="115" y="83"/>
                    </a:lnTo>
                    <a:lnTo>
                      <a:pt x="118" y="87"/>
                    </a:lnTo>
                    <a:lnTo>
                      <a:pt x="122" y="88"/>
                    </a:lnTo>
                    <a:lnTo>
                      <a:pt x="125" y="88"/>
                    </a:lnTo>
                    <a:lnTo>
                      <a:pt x="127" y="91"/>
                    </a:lnTo>
                    <a:lnTo>
                      <a:pt x="129" y="96"/>
                    </a:lnTo>
                    <a:lnTo>
                      <a:pt x="131" y="99"/>
                    </a:lnTo>
                    <a:lnTo>
                      <a:pt x="133" y="102"/>
                    </a:lnTo>
                    <a:lnTo>
                      <a:pt x="133" y="110"/>
                    </a:lnTo>
                    <a:lnTo>
                      <a:pt x="131" y="116"/>
                    </a:lnTo>
                    <a:lnTo>
                      <a:pt x="135" y="118"/>
                    </a:lnTo>
                    <a:lnTo>
                      <a:pt x="137" y="123"/>
                    </a:lnTo>
                    <a:lnTo>
                      <a:pt x="138" y="126"/>
                    </a:lnTo>
                    <a:lnTo>
                      <a:pt x="139" y="127"/>
                    </a:lnTo>
                    <a:lnTo>
                      <a:pt x="146" y="13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14" name="Freeform 493"/>
              <p:cNvSpPr>
                <a:spLocks/>
              </p:cNvSpPr>
              <p:nvPr/>
            </p:nvSpPr>
            <p:spPr bwMode="auto">
              <a:xfrm>
                <a:off x="4775328" y="3031673"/>
                <a:ext cx="182162" cy="186417"/>
              </a:xfrm>
              <a:custGeom>
                <a:avLst/>
                <a:gdLst/>
                <a:ahLst/>
                <a:cxnLst>
                  <a:cxn ang="0">
                    <a:pos x="145" y="135"/>
                  </a:cxn>
                  <a:cxn ang="0">
                    <a:pos x="139" y="134"/>
                  </a:cxn>
                  <a:cxn ang="0">
                    <a:pos x="135" y="134"/>
                  </a:cxn>
                  <a:cxn ang="0">
                    <a:pos x="127" y="134"/>
                  </a:cxn>
                  <a:cxn ang="0">
                    <a:pos x="121" y="145"/>
                  </a:cxn>
                  <a:cxn ang="0">
                    <a:pos x="90" y="148"/>
                  </a:cxn>
                  <a:cxn ang="0">
                    <a:pos x="71" y="138"/>
                  </a:cxn>
                  <a:cxn ang="0">
                    <a:pos x="63" y="126"/>
                  </a:cxn>
                  <a:cxn ang="0">
                    <a:pos x="59" y="120"/>
                  </a:cxn>
                  <a:cxn ang="0">
                    <a:pos x="28" y="101"/>
                  </a:cxn>
                  <a:cxn ang="0">
                    <a:pos x="0" y="74"/>
                  </a:cxn>
                  <a:cxn ang="0">
                    <a:pos x="16" y="63"/>
                  </a:cxn>
                  <a:cxn ang="0">
                    <a:pos x="26" y="58"/>
                  </a:cxn>
                  <a:cxn ang="0">
                    <a:pos x="30" y="55"/>
                  </a:cxn>
                  <a:cxn ang="0">
                    <a:pos x="35" y="47"/>
                  </a:cxn>
                  <a:cxn ang="0">
                    <a:pos x="38" y="19"/>
                  </a:cxn>
                  <a:cxn ang="0">
                    <a:pos x="51" y="8"/>
                  </a:cxn>
                  <a:cxn ang="0">
                    <a:pos x="62" y="0"/>
                  </a:cxn>
                  <a:cxn ang="0">
                    <a:pos x="77" y="3"/>
                  </a:cxn>
                  <a:cxn ang="0">
                    <a:pos x="83" y="5"/>
                  </a:cxn>
                  <a:cxn ang="0">
                    <a:pos x="90" y="3"/>
                  </a:cxn>
                  <a:cxn ang="0">
                    <a:pos x="94" y="17"/>
                  </a:cxn>
                  <a:cxn ang="0">
                    <a:pos x="99" y="25"/>
                  </a:cxn>
                  <a:cxn ang="0">
                    <a:pos x="109" y="30"/>
                  </a:cxn>
                  <a:cxn ang="0">
                    <a:pos x="110" y="32"/>
                  </a:cxn>
                  <a:cxn ang="0">
                    <a:pos x="110" y="41"/>
                  </a:cxn>
                  <a:cxn ang="0">
                    <a:pos x="105" y="49"/>
                  </a:cxn>
                  <a:cxn ang="0">
                    <a:pos x="102" y="52"/>
                  </a:cxn>
                  <a:cxn ang="0">
                    <a:pos x="99" y="60"/>
                  </a:cxn>
                  <a:cxn ang="0">
                    <a:pos x="98" y="63"/>
                  </a:cxn>
                  <a:cxn ang="0">
                    <a:pos x="101" y="68"/>
                  </a:cxn>
                  <a:cxn ang="0">
                    <a:pos x="103" y="71"/>
                  </a:cxn>
                  <a:cxn ang="0">
                    <a:pos x="107" y="76"/>
                  </a:cxn>
                  <a:cxn ang="0">
                    <a:pos x="111" y="80"/>
                  </a:cxn>
                  <a:cxn ang="0">
                    <a:pos x="118" y="87"/>
                  </a:cxn>
                  <a:cxn ang="0">
                    <a:pos x="125" y="88"/>
                  </a:cxn>
                  <a:cxn ang="0">
                    <a:pos x="129" y="96"/>
                  </a:cxn>
                  <a:cxn ang="0">
                    <a:pos x="133" y="102"/>
                  </a:cxn>
                  <a:cxn ang="0">
                    <a:pos x="131" y="116"/>
                  </a:cxn>
                  <a:cxn ang="0">
                    <a:pos x="137" y="123"/>
                  </a:cxn>
                  <a:cxn ang="0">
                    <a:pos x="139" y="127"/>
                  </a:cxn>
                </a:cxnLst>
                <a:rect l="0" t="0" r="r" b="b"/>
                <a:pathLst>
                  <a:path w="146" h="149">
                    <a:moveTo>
                      <a:pt x="146" y="132"/>
                    </a:moveTo>
                    <a:lnTo>
                      <a:pt x="145" y="135"/>
                    </a:lnTo>
                    <a:lnTo>
                      <a:pt x="142" y="134"/>
                    </a:lnTo>
                    <a:lnTo>
                      <a:pt x="139" y="134"/>
                    </a:lnTo>
                    <a:lnTo>
                      <a:pt x="138" y="134"/>
                    </a:lnTo>
                    <a:lnTo>
                      <a:pt x="135" y="134"/>
                    </a:lnTo>
                    <a:lnTo>
                      <a:pt x="131" y="132"/>
                    </a:lnTo>
                    <a:lnTo>
                      <a:pt x="127" y="134"/>
                    </a:lnTo>
                    <a:lnTo>
                      <a:pt x="123" y="140"/>
                    </a:lnTo>
                    <a:lnTo>
                      <a:pt x="121" y="145"/>
                    </a:lnTo>
                    <a:lnTo>
                      <a:pt x="117" y="149"/>
                    </a:lnTo>
                    <a:lnTo>
                      <a:pt x="90" y="148"/>
                    </a:lnTo>
                    <a:lnTo>
                      <a:pt x="73" y="140"/>
                    </a:lnTo>
                    <a:lnTo>
                      <a:pt x="71" y="138"/>
                    </a:lnTo>
                    <a:lnTo>
                      <a:pt x="71" y="127"/>
                    </a:lnTo>
                    <a:lnTo>
                      <a:pt x="63" y="126"/>
                    </a:lnTo>
                    <a:lnTo>
                      <a:pt x="61" y="121"/>
                    </a:lnTo>
                    <a:lnTo>
                      <a:pt x="59" y="120"/>
                    </a:lnTo>
                    <a:lnTo>
                      <a:pt x="43" y="113"/>
                    </a:lnTo>
                    <a:lnTo>
                      <a:pt x="28" y="101"/>
                    </a:lnTo>
                    <a:lnTo>
                      <a:pt x="4" y="94"/>
                    </a:lnTo>
                    <a:lnTo>
                      <a:pt x="0" y="74"/>
                    </a:lnTo>
                    <a:lnTo>
                      <a:pt x="12" y="66"/>
                    </a:lnTo>
                    <a:lnTo>
                      <a:pt x="16" y="63"/>
                    </a:lnTo>
                    <a:lnTo>
                      <a:pt x="20" y="61"/>
                    </a:lnTo>
                    <a:lnTo>
                      <a:pt x="26" y="58"/>
                    </a:lnTo>
                    <a:lnTo>
                      <a:pt x="29" y="57"/>
                    </a:lnTo>
                    <a:lnTo>
                      <a:pt x="30" y="55"/>
                    </a:lnTo>
                    <a:lnTo>
                      <a:pt x="33" y="54"/>
                    </a:lnTo>
                    <a:lnTo>
                      <a:pt x="35" y="47"/>
                    </a:lnTo>
                    <a:lnTo>
                      <a:pt x="37" y="38"/>
                    </a:lnTo>
                    <a:lnTo>
                      <a:pt x="38" y="19"/>
                    </a:lnTo>
                    <a:lnTo>
                      <a:pt x="46" y="16"/>
                    </a:lnTo>
                    <a:lnTo>
                      <a:pt x="51" y="8"/>
                    </a:lnTo>
                    <a:lnTo>
                      <a:pt x="55" y="6"/>
                    </a:lnTo>
                    <a:lnTo>
                      <a:pt x="62" y="0"/>
                    </a:lnTo>
                    <a:lnTo>
                      <a:pt x="69" y="3"/>
                    </a:lnTo>
                    <a:lnTo>
                      <a:pt x="77" y="3"/>
                    </a:lnTo>
                    <a:lnTo>
                      <a:pt x="81" y="3"/>
                    </a:lnTo>
                    <a:lnTo>
                      <a:pt x="83" y="5"/>
                    </a:lnTo>
                    <a:lnTo>
                      <a:pt x="87" y="6"/>
                    </a:lnTo>
                    <a:lnTo>
                      <a:pt x="90" y="3"/>
                    </a:lnTo>
                    <a:lnTo>
                      <a:pt x="91" y="13"/>
                    </a:lnTo>
                    <a:lnTo>
                      <a:pt x="94" y="17"/>
                    </a:lnTo>
                    <a:lnTo>
                      <a:pt x="98" y="19"/>
                    </a:lnTo>
                    <a:lnTo>
                      <a:pt x="99" y="25"/>
                    </a:lnTo>
                    <a:lnTo>
                      <a:pt x="102" y="28"/>
                    </a:lnTo>
                    <a:lnTo>
                      <a:pt x="109" y="30"/>
                    </a:lnTo>
                    <a:lnTo>
                      <a:pt x="113" y="30"/>
                    </a:lnTo>
                    <a:lnTo>
                      <a:pt x="110" y="32"/>
                    </a:lnTo>
                    <a:lnTo>
                      <a:pt x="109" y="35"/>
                    </a:lnTo>
                    <a:lnTo>
                      <a:pt x="110" y="41"/>
                    </a:lnTo>
                    <a:lnTo>
                      <a:pt x="107" y="43"/>
                    </a:lnTo>
                    <a:lnTo>
                      <a:pt x="105" y="49"/>
                    </a:lnTo>
                    <a:lnTo>
                      <a:pt x="105" y="50"/>
                    </a:lnTo>
                    <a:lnTo>
                      <a:pt x="102" y="52"/>
                    </a:lnTo>
                    <a:lnTo>
                      <a:pt x="101" y="54"/>
                    </a:lnTo>
                    <a:lnTo>
                      <a:pt x="99" y="60"/>
                    </a:lnTo>
                    <a:lnTo>
                      <a:pt x="99" y="61"/>
                    </a:lnTo>
                    <a:lnTo>
                      <a:pt x="98" y="63"/>
                    </a:lnTo>
                    <a:lnTo>
                      <a:pt x="99" y="66"/>
                    </a:lnTo>
                    <a:lnTo>
                      <a:pt x="101" y="68"/>
                    </a:lnTo>
                    <a:lnTo>
                      <a:pt x="103" y="68"/>
                    </a:lnTo>
                    <a:lnTo>
                      <a:pt x="103" y="71"/>
                    </a:lnTo>
                    <a:lnTo>
                      <a:pt x="106" y="72"/>
                    </a:lnTo>
                    <a:lnTo>
                      <a:pt x="107" y="76"/>
                    </a:lnTo>
                    <a:lnTo>
                      <a:pt x="107" y="79"/>
                    </a:lnTo>
                    <a:lnTo>
                      <a:pt x="111" y="80"/>
                    </a:lnTo>
                    <a:lnTo>
                      <a:pt x="115" y="83"/>
                    </a:lnTo>
                    <a:lnTo>
                      <a:pt x="118" y="87"/>
                    </a:lnTo>
                    <a:lnTo>
                      <a:pt x="122" y="88"/>
                    </a:lnTo>
                    <a:lnTo>
                      <a:pt x="125" y="88"/>
                    </a:lnTo>
                    <a:lnTo>
                      <a:pt x="127" y="91"/>
                    </a:lnTo>
                    <a:lnTo>
                      <a:pt x="129" y="96"/>
                    </a:lnTo>
                    <a:lnTo>
                      <a:pt x="131" y="99"/>
                    </a:lnTo>
                    <a:lnTo>
                      <a:pt x="133" y="102"/>
                    </a:lnTo>
                    <a:lnTo>
                      <a:pt x="133" y="110"/>
                    </a:lnTo>
                    <a:lnTo>
                      <a:pt x="131" y="116"/>
                    </a:lnTo>
                    <a:lnTo>
                      <a:pt x="135" y="118"/>
                    </a:lnTo>
                    <a:lnTo>
                      <a:pt x="137" y="123"/>
                    </a:lnTo>
                    <a:lnTo>
                      <a:pt x="138" y="126"/>
                    </a:lnTo>
                    <a:lnTo>
                      <a:pt x="139" y="127"/>
                    </a:lnTo>
                    <a:lnTo>
                      <a:pt x="146" y="13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15" name="Freeform 494"/>
              <p:cNvSpPr>
                <a:spLocks/>
              </p:cNvSpPr>
              <p:nvPr/>
            </p:nvSpPr>
            <p:spPr bwMode="auto">
              <a:xfrm>
                <a:off x="4999823" y="3286125"/>
                <a:ext cx="14111" cy="35379"/>
              </a:xfrm>
              <a:custGeom>
                <a:avLst/>
                <a:gdLst/>
                <a:ahLst/>
                <a:cxnLst>
                  <a:cxn ang="0">
                    <a:pos x="4" y="28"/>
                  </a:cxn>
                  <a:cxn ang="0">
                    <a:pos x="9" y="25"/>
                  </a:cxn>
                  <a:cxn ang="0">
                    <a:pos x="11" y="25"/>
                  </a:cxn>
                  <a:cxn ang="0">
                    <a:pos x="11" y="23"/>
                  </a:cxn>
                  <a:cxn ang="0">
                    <a:pos x="12" y="22"/>
                  </a:cxn>
                  <a:cxn ang="0">
                    <a:pos x="12" y="20"/>
                  </a:cxn>
                  <a:cxn ang="0">
                    <a:pos x="12" y="15"/>
                  </a:cxn>
                  <a:cxn ang="0">
                    <a:pos x="11" y="14"/>
                  </a:cxn>
                  <a:cxn ang="0">
                    <a:pos x="11" y="11"/>
                  </a:cxn>
                  <a:cxn ang="0">
                    <a:pos x="11" y="9"/>
                  </a:cxn>
                  <a:cxn ang="0">
                    <a:pos x="12" y="9"/>
                  </a:cxn>
                  <a:cxn ang="0">
                    <a:pos x="12" y="8"/>
                  </a:cxn>
                  <a:cxn ang="0">
                    <a:pos x="12" y="6"/>
                  </a:cxn>
                  <a:cxn ang="0">
                    <a:pos x="12" y="4"/>
                  </a:cxn>
                  <a:cxn ang="0">
                    <a:pos x="12" y="3"/>
                  </a:cxn>
                  <a:cxn ang="0">
                    <a:pos x="9" y="3"/>
                  </a:cxn>
                  <a:cxn ang="0">
                    <a:pos x="9" y="1"/>
                  </a:cxn>
                  <a:cxn ang="0">
                    <a:pos x="8" y="0"/>
                  </a:cxn>
                  <a:cxn ang="0">
                    <a:pos x="7" y="0"/>
                  </a:cxn>
                  <a:cxn ang="0">
                    <a:pos x="5" y="0"/>
                  </a:cxn>
                  <a:cxn ang="0">
                    <a:pos x="4" y="3"/>
                  </a:cxn>
                  <a:cxn ang="0">
                    <a:pos x="3" y="8"/>
                  </a:cxn>
                  <a:cxn ang="0">
                    <a:pos x="1" y="9"/>
                  </a:cxn>
                  <a:cxn ang="0">
                    <a:pos x="0" y="12"/>
                  </a:cxn>
                  <a:cxn ang="0">
                    <a:pos x="0" y="14"/>
                  </a:cxn>
                  <a:cxn ang="0">
                    <a:pos x="0" y="15"/>
                  </a:cxn>
                  <a:cxn ang="0">
                    <a:pos x="0" y="17"/>
                  </a:cxn>
                  <a:cxn ang="0">
                    <a:pos x="0" y="19"/>
                  </a:cxn>
                  <a:cxn ang="0">
                    <a:pos x="1" y="20"/>
                  </a:cxn>
                  <a:cxn ang="0">
                    <a:pos x="0" y="22"/>
                  </a:cxn>
                  <a:cxn ang="0">
                    <a:pos x="1" y="23"/>
                  </a:cxn>
                  <a:cxn ang="0">
                    <a:pos x="0" y="25"/>
                  </a:cxn>
                  <a:cxn ang="0">
                    <a:pos x="3" y="28"/>
                  </a:cxn>
                  <a:cxn ang="0">
                    <a:pos x="4" y="28"/>
                  </a:cxn>
                </a:cxnLst>
                <a:rect l="0" t="0" r="r" b="b"/>
                <a:pathLst>
                  <a:path w="12" h="28">
                    <a:moveTo>
                      <a:pt x="4" y="28"/>
                    </a:moveTo>
                    <a:lnTo>
                      <a:pt x="9" y="25"/>
                    </a:lnTo>
                    <a:lnTo>
                      <a:pt x="11" y="25"/>
                    </a:lnTo>
                    <a:lnTo>
                      <a:pt x="11" y="23"/>
                    </a:lnTo>
                    <a:lnTo>
                      <a:pt x="12" y="22"/>
                    </a:lnTo>
                    <a:lnTo>
                      <a:pt x="12" y="20"/>
                    </a:lnTo>
                    <a:lnTo>
                      <a:pt x="12" y="15"/>
                    </a:lnTo>
                    <a:lnTo>
                      <a:pt x="11" y="14"/>
                    </a:lnTo>
                    <a:lnTo>
                      <a:pt x="11" y="11"/>
                    </a:lnTo>
                    <a:lnTo>
                      <a:pt x="11" y="9"/>
                    </a:lnTo>
                    <a:lnTo>
                      <a:pt x="12" y="9"/>
                    </a:lnTo>
                    <a:lnTo>
                      <a:pt x="12" y="8"/>
                    </a:lnTo>
                    <a:lnTo>
                      <a:pt x="12" y="6"/>
                    </a:lnTo>
                    <a:lnTo>
                      <a:pt x="12" y="4"/>
                    </a:lnTo>
                    <a:lnTo>
                      <a:pt x="12" y="3"/>
                    </a:lnTo>
                    <a:lnTo>
                      <a:pt x="9" y="3"/>
                    </a:lnTo>
                    <a:lnTo>
                      <a:pt x="9" y="1"/>
                    </a:lnTo>
                    <a:lnTo>
                      <a:pt x="8" y="0"/>
                    </a:lnTo>
                    <a:lnTo>
                      <a:pt x="7" y="0"/>
                    </a:lnTo>
                    <a:lnTo>
                      <a:pt x="5" y="0"/>
                    </a:lnTo>
                    <a:lnTo>
                      <a:pt x="4" y="3"/>
                    </a:lnTo>
                    <a:lnTo>
                      <a:pt x="3" y="8"/>
                    </a:lnTo>
                    <a:lnTo>
                      <a:pt x="1" y="9"/>
                    </a:lnTo>
                    <a:lnTo>
                      <a:pt x="0" y="12"/>
                    </a:lnTo>
                    <a:lnTo>
                      <a:pt x="0" y="14"/>
                    </a:lnTo>
                    <a:lnTo>
                      <a:pt x="0" y="15"/>
                    </a:lnTo>
                    <a:lnTo>
                      <a:pt x="0" y="17"/>
                    </a:lnTo>
                    <a:lnTo>
                      <a:pt x="0" y="19"/>
                    </a:lnTo>
                    <a:lnTo>
                      <a:pt x="1" y="20"/>
                    </a:lnTo>
                    <a:lnTo>
                      <a:pt x="0" y="22"/>
                    </a:lnTo>
                    <a:lnTo>
                      <a:pt x="1" y="23"/>
                    </a:lnTo>
                    <a:lnTo>
                      <a:pt x="0" y="25"/>
                    </a:lnTo>
                    <a:lnTo>
                      <a:pt x="3" y="28"/>
                    </a:lnTo>
                    <a:lnTo>
                      <a:pt x="4" y="28"/>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16" name="Freeform 495"/>
              <p:cNvSpPr>
                <a:spLocks/>
              </p:cNvSpPr>
              <p:nvPr/>
            </p:nvSpPr>
            <p:spPr bwMode="auto">
              <a:xfrm>
                <a:off x="4999823" y="3286125"/>
                <a:ext cx="14111" cy="35379"/>
              </a:xfrm>
              <a:custGeom>
                <a:avLst/>
                <a:gdLst/>
                <a:ahLst/>
                <a:cxnLst>
                  <a:cxn ang="0">
                    <a:pos x="4" y="28"/>
                  </a:cxn>
                  <a:cxn ang="0">
                    <a:pos x="9" y="25"/>
                  </a:cxn>
                  <a:cxn ang="0">
                    <a:pos x="11" y="25"/>
                  </a:cxn>
                  <a:cxn ang="0">
                    <a:pos x="11" y="23"/>
                  </a:cxn>
                  <a:cxn ang="0">
                    <a:pos x="12" y="22"/>
                  </a:cxn>
                  <a:cxn ang="0">
                    <a:pos x="12" y="20"/>
                  </a:cxn>
                  <a:cxn ang="0">
                    <a:pos x="12" y="15"/>
                  </a:cxn>
                  <a:cxn ang="0">
                    <a:pos x="11" y="14"/>
                  </a:cxn>
                  <a:cxn ang="0">
                    <a:pos x="11" y="11"/>
                  </a:cxn>
                  <a:cxn ang="0">
                    <a:pos x="11" y="9"/>
                  </a:cxn>
                  <a:cxn ang="0">
                    <a:pos x="12" y="9"/>
                  </a:cxn>
                  <a:cxn ang="0">
                    <a:pos x="12" y="8"/>
                  </a:cxn>
                  <a:cxn ang="0">
                    <a:pos x="12" y="6"/>
                  </a:cxn>
                  <a:cxn ang="0">
                    <a:pos x="12" y="4"/>
                  </a:cxn>
                  <a:cxn ang="0">
                    <a:pos x="12" y="3"/>
                  </a:cxn>
                  <a:cxn ang="0">
                    <a:pos x="9" y="3"/>
                  </a:cxn>
                  <a:cxn ang="0">
                    <a:pos x="9" y="1"/>
                  </a:cxn>
                  <a:cxn ang="0">
                    <a:pos x="8" y="0"/>
                  </a:cxn>
                  <a:cxn ang="0">
                    <a:pos x="7" y="0"/>
                  </a:cxn>
                  <a:cxn ang="0">
                    <a:pos x="5" y="0"/>
                  </a:cxn>
                  <a:cxn ang="0">
                    <a:pos x="4" y="3"/>
                  </a:cxn>
                  <a:cxn ang="0">
                    <a:pos x="3" y="8"/>
                  </a:cxn>
                  <a:cxn ang="0">
                    <a:pos x="1" y="9"/>
                  </a:cxn>
                  <a:cxn ang="0">
                    <a:pos x="0" y="12"/>
                  </a:cxn>
                  <a:cxn ang="0">
                    <a:pos x="0" y="14"/>
                  </a:cxn>
                  <a:cxn ang="0">
                    <a:pos x="0" y="15"/>
                  </a:cxn>
                  <a:cxn ang="0">
                    <a:pos x="0" y="17"/>
                  </a:cxn>
                  <a:cxn ang="0">
                    <a:pos x="0" y="19"/>
                  </a:cxn>
                  <a:cxn ang="0">
                    <a:pos x="1" y="20"/>
                  </a:cxn>
                  <a:cxn ang="0">
                    <a:pos x="0" y="22"/>
                  </a:cxn>
                  <a:cxn ang="0">
                    <a:pos x="1" y="23"/>
                  </a:cxn>
                  <a:cxn ang="0">
                    <a:pos x="0" y="25"/>
                  </a:cxn>
                  <a:cxn ang="0">
                    <a:pos x="3" y="28"/>
                  </a:cxn>
                  <a:cxn ang="0">
                    <a:pos x="4" y="28"/>
                  </a:cxn>
                </a:cxnLst>
                <a:rect l="0" t="0" r="r" b="b"/>
                <a:pathLst>
                  <a:path w="12" h="28">
                    <a:moveTo>
                      <a:pt x="4" y="28"/>
                    </a:moveTo>
                    <a:lnTo>
                      <a:pt x="9" y="25"/>
                    </a:lnTo>
                    <a:lnTo>
                      <a:pt x="11" y="25"/>
                    </a:lnTo>
                    <a:lnTo>
                      <a:pt x="11" y="23"/>
                    </a:lnTo>
                    <a:lnTo>
                      <a:pt x="12" y="22"/>
                    </a:lnTo>
                    <a:lnTo>
                      <a:pt x="12" y="20"/>
                    </a:lnTo>
                    <a:lnTo>
                      <a:pt x="12" y="15"/>
                    </a:lnTo>
                    <a:lnTo>
                      <a:pt x="11" y="14"/>
                    </a:lnTo>
                    <a:lnTo>
                      <a:pt x="11" y="11"/>
                    </a:lnTo>
                    <a:lnTo>
                      <a:pt x="11" y="9"/>
                    </a:lnTo>
                    <a:lnTo>
                      <a:pt x="12" y="9"/>
                    </a:lnTo>
                    <a:lnTo>
                      <a:pt x="12" y="8"/>
                    </a:lnTo>
                    <a:lnTo>
                      <a:pt x="12" y="6"/>
                    </a:lnTo>
                    <a:lnTo>
                      <a:pt x="12" y="4"/>
                    </a:lnTo>
                    <a:lnTo>
                      <a:pt x="12" y="3"/>
                    </a:lnTo>
                    <a:lnTo>
                      <a:pt x="9" y="3"/>
                    </a:lnTo>
                    <a:lnTo>
                      <a:pt x="9" y="1"/>
                    </a:lnTo>
                    <a:lnTo>
                      <a:pt x="8" y="0"/>
                    </a:lnTo>
                    <a:lnTo>
                      <a:pt x="7" y="0"/>
                    </a:lnTo>
                    <a:lnTo>
                      <a:pt x="5" y="0"/>
                    </a:lnTo>
                    <a:lnTo>
                      <a:pt x="4" y="3"/>
                    </a:lnTo>
                    <a:lnTo>
                      <a:pt x="3" y="8"/>
                    </a:lnTo>
                    <a:lnTo>
                      <a:pt x="1" y="9"/>
                    </a:lnTo>
                    <a:lnTo>
                      <a:pt x="0" y="12"/>
                    </a:lnTo>
                    <a:lnTo>
                      <a:pt x="0" y="14"/>
                    </a:lnTo>
                    <a:lnTo>
                      <a:pt x="0" y="15"/>
                    </a:lnTo>
                    <a:lnTo>
                      <a:pt x="0" y="17"/>
                    </a:lnTo>
                    <a:lnTo>
                      <a:pt x="0" y="19"/>
                    </a:lnTo>
                    <a:lnTo>
                      <a:pt x="1" y="20"/>
                    </a:lnTo>
                    <a:lnTo>
                      <a:pt x="0" y="22"/>
                    </a:lnTo>
                    <a:lnTo>
                      <a:pt x="1" y="23"/>
                    </a:lnTo>
                    <a:lnTo>
                      <a:pt x="0" y="25"/>
                    </a:lnTo>
                    <a:lnTo>
                      <a:pt x="3" y="28"/>
                    </a:lnTo>
                    <a:lnTo>
                      <a:pt x="4" y="2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17" name="Freeform 496"/>
              <p:cNvSpPr>
                <a:spLocks/>
              </p:cNvSpPr>
              <p:nvPr/>
            </p:nvSpPr>
            <p:spPr bwMode="auto">
              <a:xfrm>
                <a:off x="6709834" y="3927022"/>
                <a:ext cx="188576" cy="182336"/>
              </a:xfrm>
              <a:custGeom>
                <a:avLst/>
                <a:gdLst/>
                <a:ahLst/>
                <a:cxnLst>
                  <a:cxn ang="0">
                    <a:pos x="1" y="44"/>
                  </a:cxn>
                  <a:cxn ang="0">
                    <a:pos x="0" y="75"/>
                  </a:cxn>
                  <a:cxn ang="0">
                    <a:pos x="3" y="113"/>
                  </a:cxn>
                  <a:cxn ang="0">
                    <a:pos x="8" y="118"/>
                  </a:cxn>
                  <a:cxn ang="0">
                    <a:pos x="16" y="118"/>
                  </a:cxn>
                  <a:cxn ang="0">
                    <a:pos x="25" y="119"/>
                  </a:cxn>
                  <a:cxn ang="0">
                    <a:pos x="35" y="115"/>
                  </a:cxn>
                  <a:cxn ang="0">
                    <a:pos x="32" y="105"/>
                  </a:cxn>
                  <a:cxn ang="0">
                    <a:pos x="37" y="101"/>
                  </a:cxn>
                  <a:cxn ang="0">
                    <a:pos x="41" y="97"/>
                  </a:cxn>
                  <a:cxn ang="0">
                    <a:pos x="43" y="90"/>
                  </a:cxn>
                  <a:cxn ang="0">
                    <a:pos x="49" y="91"/>
                  </a:cxn>
                  <a:cxn ang="0">
                    <a:pos x="55" y="90"/>
                  </a:cxn>
                  <a:cxn ang="0">
                    <a:pos x="57" y="91"/>
                  </a:cxn>
                  <a:cxn ang="0">
                    <a:pos x="64" y="94"/>
                  </a:cxn>
                  <a:cxn ang="0">
                    <a:pos x="71" y="96"/>
                  </a:cxn>
                  <a:cxn ang="0">
                    <a:pos x="80" y="105"/>
                  </a:cxn>
                  <a:cxn ang="0">
                    <a:pos x="90" y="116"/>
                  </a:cxn>
                  <a:cxn ang="0">
                    <a:pos x="94" y="123"/>
                  </a:cxn>
                  <a:cxn ang="0">
                    <a:pos x="102" y="134"/>
                  </a:cxn>
                  <a:cxn ang="0">
                    <a:pos x="109" y="135"/>
                  </a:cxn>
                  <a:cxn ang="0">
                    <a:pos x="121" y="138"/>
                  </a:cxn>
                  <a:cxn ang="0">
                    <a:pos x="137" y="143"/>
                  </a:cxn>
                  <a:cxn ang="0">
                    <a:pos x="145" y="141"/>
                  </a:cxn>
                  <a:cxn ang="0">
                    <a:pos x="144" y="138"/>
                  </a:cxn>
                  <a:cxn ang="0">
                    <a:pos x="149" y="137"/>
                  </a:cxn>
                  <a:cxn ang="0">
                    <a:pos x="133" y="130"/>
                  </a:cxn>
                  <a:cxn ang="0">
                    <a:pos x="133" y="126"/>
                  </a:cxn>
                  <a:cxn ang="0">
                    <a:pos x="125" y="123"/>
                  </a:cxn>
                  <a:cxn ang="0">
                    <a:pos x="124" y="115"/>
                  </a:cxn>
                  <a:cxn ang="0">
                    <a:pos x="113" y="110"/>
                  </a:cxn>
                  <a:cxn ang="0">
                    <a:pos x="109" y="101"/>
                  </a:cxn>
                  <a:cxn ang="0">
                    <a:pos x="106" y="97"/>
                  </a:cxn>
                  <a:cxn ang="0">
                    <a:pos x="97" y="88"/>
                  </a:cxn>
                  <a:cxn ang="0">
                    <a:pos x="93" y="80"/>
                  </a:cxn>
                  <a:cxn ang="0">
                    <a:pos x="96" y="75"/>
                  </a:cxn>
                  <a:cxn ang="0">
                    <a:pos x="104" y="74"/>
                  </a:cxn>
                  <a:cxn ang="0">
                    <a:pos x="101" y="63"/>
                  </a:cxn>
                  <a:cxn ang="0">
                    <a:pos x="89" y="60"/>
                  </a:cxn>
                  <a:cxn ang="0">
                    <a:pos x="75" y="52"/>
                  </a:cxn>
                  <a:cxn ang="0">
                    <a:pos x="72" y="41"/>
                  </a:cxn>
                  <a:cxn ang="0">
                    <a:pos x="61" y="32"/>
                  </a:cxn>
                  <a:cxn ang="0">
                    <a:pos x="52" y="22"/>
                  </a:cxn>
                  <a:cxn ang="0">
                    <a:pos x="35" y="14"/>
                  </a:cxn>
                  <a:cxn ang="0">
                    <a:pos x="23" y="11"/>
                  </a:cxn>
                  <a:cxn ang="0">
                    <a:pos x="8" y="3"/>
                  </a:cxn>
                </a:cxnLst>
                <a:rect l="0" t="0" r="r" b="b"/>
                <a:pathLst>
                  <a:path w="149" h="145">
                    <a:moveTo>
                      <a:pt x="0" y="0"/>
                    </a:moveTo>
                    <a:lnTo>
                      <a:pt x="0" y="3"/>
                    </a:lnTo>
                    <a:lnTo>
                      <a:pt x="1" y="44"/>
                    </a:lnTo>
                    <a:lnTo>
                      <a:pt x="1" y="68"/>
                    </a:lnTo>
                    <a:lnTo>
                      <a:pt x="0" y="74"/>
                    </a:lnTo>
                    <a:lnTo>
                      <a:pt x="0" y="75"/>
                    </a:lnTo>
                    <a:lnTo>
                      <a:pt x="1" y="80"/>
                    </a:lnTo>
                    <a:lnTo>
                      <a:pt x="1" y="94"/>
                    </a:lnTo>
                    <a:lnTo>
                      <a:pt x="3" y="113"/>
                    </a:lnTo>
                    <a:lnTo>
                      <a:pt x="4" y="118"/>
                    </a:lnTo>
                    <a:lnTo>
                      <a:pt x="7" y="116"/>
                    </a:lnTo>
                    <a:lnTo>
                      <a:pt x="8" y="118"/>
                    </a:lnTo>
                    <a:lnTo>
                      <a:pt x="11" y="119"/>
                    </a:lnTo>
                    <a:lnTo>
                      <a:pt x="13" y="119"/>
                    </a:lnTo>
                    <a:lnTo>
                      <a:pt x="16" y="118"/>
                    </a:lnTo>
                    <a:lnTo>
                      <a:pt x="20" y="118"/>
                    </a:lnTo>
                    <a:lnTo>
                      <a:pt x="21" y="118"/>
                    </a:lnTo>
                    <a:lnTo>
                      <a:pt x="25" y="119"/>
                    </a:lnTo>
                    <a:lnTo>
                      <a:pt x="27" y="119"/>
                    </a:lnTo>
                    <a:lnTo>
                      <a:pt x="31" y="116"/>
                    </a:lnTo>
                    <a:lnTo>
                      <a:pt x="35" y="115"/>
                    </a:lnTo>
                    <a:lnTo>
                      <a:pt x="36" y="113"/>
                    </a:lnTo>
                    <a:lnTo>
                      <a:pt x="33" y="108"/>
                    </a:lnTo>
                    <a:lnTo>
                      <a:pt x="32" y="105"/>
                    </a:lnTo>
                    <a:lnTo>
                      <a:pt x="31" y="104"/>
                    </a:lnTo>
                    <a:lnTo>
                      <a:pt x="36" y="102"/>
                    </a:lnTo>
                    <a:lnTo>
                      <a:pt x="37" y="101"/>
                    </a:lnTo>
                    <a:lnTo>
                      <a:pt x="37" y="99"/>
                    </a:lnTo>
                    <a:lnTo>
                      <a:pt x="39" y="97"/>
                    </a:lnTo>
                    <a:lnTo>
                      <a:pt x="41" y="97"/>
                    </a:lnTo>
                    <a:lnTo>
                      <a:pt x="44" y="96"/>
                    </a:lnTo>
                    <a:lnTo>
                      <a:pt x="43" y="94"/>
                    </a:lnTo>
                    <a:lnTo>
                      <a:pt x="43" y="90"/>
                    </a:lnTo>
                    <a:lnTo>
                      <a:pt x="44" y="91"/>
                    </a:lnTo>
                    <a:lnTo>
                      <a:pt x="48" y="91"/>
                    </a:lnTo>
                    <a:lnTo>
                      <a:pt x="49" y="91"/>
                    </a:lnTo>
                    <a:lnTo>
                      <a:pt x="51" y="90"/>
                    </a:lnTo>
                    <a:lnTo>
                      <a:pt x="52" y="88"/>
                    </a:lnTo>
                    <a:lnTo>
                      <a:pt x="55" y="90"/>
                    </a:lnTo>
                    <a:lnTo>
                      <a:pt x="56" y="90"/>
                    </a:lnTo>
                    <a:lnTo>
                      <a:pt x="57" y="90"/>
                    </a:lnTo>
                    <a:lnTo>
                      <a:pt x="57" y="91"/>
                    </a:lnTo>
                    <a:lnTo>
                      <a:pt x="60" y="93"/>
                    </a:lnTo>
                    <a:lnTo>
                      <a:pt x="61" y="93"/>
                    </a:lnTo>
                    <a:lnTo>
                      <a:pt x="64" y="94"/>
                    </a:lnTo>
                    <a:lnTo>
                      <a:pt x="65" y="94"/>
                    </a:lnTo>
                    <a:lnTo>
                      <a:pt x="68" y="96"/>
                    </a:lnTo>
                    <a:lnTo>
                      <a:pt x="71" y="96"/>
                    </a:lnTo>
                    <a:lnTo>
                      <a:pt x="76" y="99"/>
                    </a:lnTo>
                    <a:lnTo>
                      <a:pt x="80" y="101"/>
                    </a:lnTo>
                    <a:lnTo>
                      <a:pt x="80" y="105"/>
                    </a:lnTo>
                    <a:lnTo>
                      <a:pt x="84" y="112"/>
                    </a:lnTo>
                    <a:lnTo>
                      <a:pt x="85" y="115"/>
                    </a:lnTo>
                    <a:lnTo>
                      <a:pt x="90" y="116"/>
                    </a:lnTo>
                    <a:lnTo>
                      <a:pt x="90" y="119"/>
                    </a:lnTo>
                    <a:lnTo>
                      <a:pt x="92" y="123"/>
                    </a:lnTo>
                    <a:lnTo>
                      <a:pt x="94" y="123"/>
                    </a:lnTo>
                    <a:lnTo>
                      <a:pt x="96" y="124"/>
                    </a:lnTo>
                    <a:lnTo>
                      <a:pt x="98" y="127"/>
                    </a:lnTo>
                    <a:lnTo>
                      <a:pt x="102" y="134"/>
                    </a:lnTo>
                    <a:lnTo>
                      <a:pt x="104" y="134"/>
                    </a:lnTo>
                    <a:lnTo>
                      <a:pt x="106" y="135"/>
                    </a:lnTo>
                    <a:lnTo>
                      <a:pt x="109" y="135"/>
                    </a:lnTo>
                    <a:lnTo>
                      <a:pt x="112" y="137"/>
                    </a:lnTo>
                    <a:lnTo>
                      <a:pt x="117" y="137"/>
                    </a:lnTo>
                    <a:lnTo>
                      <a:pt x="121" y="138"/>
                    </a:lnTo>
                    <a:lnTo>
                      <a:pt x="136" y="140"/>
                    </a:lnTo>
                    <a:lnTo>
                      <a:pt x="136" y="141"/>
                    </a:lnTo>
                    <a:lnTo>
                      <a:pt x="137" y="143"/>
                    </a:lnTo>
                    <a:lnTo>
                      <a:pt x="141" y="145"/>
                    </a:lnTo>
                    <a:lnTo>
                      <a:pt x="144" y="143"/>
                    </a:lnTo>
                    <a:lnTo>
                      <a:pt x="145" y="141"/>
                    </a:lnTo>
                    <a:lnTo>
                      <a:pt x="144" y="140"/>
                    </a:lnTo>
                    <a:lnTo>
                      <a:pt x="141" y="138"/>
                    </a:lnTo>
                    <a:lnTo>
                      <a:pt x="144" y="138"/>
                    </a:lnTo>
                    <a:lnTo>
                      <a:pt x="146" y="138"/>
                    </a:lnTo>
                    <a:lnTo>
                      <a:pt x="149" y="138"/>
                    </a:lnTo>
                    <a:lnTo>
                      <a:pt x="149" y="137"/>
                    </a:lnTo>
                    <a:lnTo>
                      <a:pt x="142" y="135"/>
                    </a:lnTo>
                    <a:lnTo>
                      <a:pt x="138" y="134"/>
                    </a:lnTo>
                    <a:lnTo>
                      <a:pt x="133" y="130"/>
                    </a:lnTo>
                    <a:lnTo>
                      <a:pt x="134" y="129"/>
                    </a:lnTo>
                    <a:lnTo>
                      <a:pt x="136" y="127"/>
                    </a:lnTo>
                    <a:lnTo>
                      <a:pt x="133" y="126"/>
                    </a:lnTo>
                    <a:lnTo>
                      <a:pt x="130" y="124"/>
                    </a:lnTo>
                    <a:lnTo>
                      <a:pt x="126" y="124"/>
                    </a:lnTo>
                    <a:lnTo>
                      <a:pt x="125" y="123"/>
                    </a:lnTo>
                    <a:lnTo>
                      <a:pt x="125" y="119"/>
                    </a:lnTo>
                    <a:lnTo>
                      <a:pt x="125" y="116"/>
                    </a:lnTo>
                    <a:lnTo>
                      <a:pt x="124" y="115"/>
                    </a:lnTo>
                    <a:lnTo>
                      <a:pt x="117" y="116"/>
                    </a:lnTo>
                    <a:lnTo>
                      <a:pt x="114" y="115"/>
                    </a:lnTo>
                    <a:lnTo>
                      <a:pt x="113" y="110"/>
                    </a:lnTo>
                    <a:lnTo>
                      <a:pt x="110" y="108"/>
                    </a:lnTo>
                    <a:lnTo>
                      <a:pt x="109" y="105"/>
                    </a:lnTo>
                    <a:lnTo>
                      <a:pt x="109" y="101"/>
                    </a:lnTo>
                    <a:lnTo>
                      <a:pt x="109" y="99"/>
                    </a:lnTo>
                    <a:lnTo>
                      <a:pt x="108" y="97"/>
                    </a:lnTo>
                    <a:lnTo>
                      <a:pt x="106" y="97"/>
                    </a:lnTo>
                    <a:lnTo>
                      <a:pt x="105" y="96"/>
                    </a:lnTo>
                    <a:lnTo>
                      <a:pt x="101" y="93"/>
                    </a:lnTo>
                    <a:lnTo>
                      <a:pt x="97" y="88"/>
                    </a:lnTo>
                    <a:lnTo>
                      <a:pt x="96" y="88"/>
                    </a:lnTo>
                    <a:lnTo>
                      <a:pt x="93" y="83"/>
                    </a:lnTo>
                    <a:lnTo>
                      <a:pt x="93" y="80"/>
                    </a:lnTo>
                    <a:lnTo>
                      <a:pt x="92" y="77"/>
                    </a:lnTo>
                    <a:lnTo>
                      <a:pt x="93" y="75"/>
                    </a:lnTo>
                    <a:lnTo>
                      <a:pt x="96" y="75"/>
                    </a:lnTo>
                    <a:lnTo>
                      <a:pt x="100" y="75"/>
                    </a:lnTo>
                    <a:lnTo>
                      <a:pt x="101" y="74"/>
                    </a:lnTo>
                    <a:lnTo>
                      <a:pt x="104" y="74"/>
                    </a:lnTo>
                    <a:lnTo>
                      <a:pt x="104" y="69"/>
                    </a:lnTo>
                    <a:lnTo>
                      <a:pt x="102" y="66"/>
                    </a:lnTo>
                    <a:lnTo>
                      <a:pt x="101" y="63"/>
                    </a:lnTo>
                    <a:lnTo>
                      <a:pt x="97" y="61"/>
                    </a:lnTo>
                    <a:lnTo>
                      <a:pt x="96" y="61"/>
                    </a:lnTo>
                    <a:lnTo>
                      <a:pt x="89" y="60"/>
                    </a:lnTo>
                    <a:lnTo>
                      <a:pt x="86" y="58"/>
                    </a:lnTo>
                    <a:lnTo>
                      <a:pt x="81" y="55"/>
                    </a:lnTo>
                    <a:lnTo>
                      <a:pt x="75" y="52"/>
                    </a:lnTo>
                    <a:lnTo>
                      <a:pt x="73" y="50"/>
                    </a:lnTo>
                    <a:lnTo>
                      <a:pt x="73" y="46"/>
                    </a:lnTo>
                    <a:lnTo>
                      <a:pt x="72" y="41"/>
                    </a:lnTo>
                    <a:lnTo>
                      <a:pt x="69" y="36"/>
                    </a:lnTo>
                    <a:lnTo>
                      <a:pt x="65" y="35"/>
                    </a:lnTo>
                    <a:lnTo>
                      <a:pt x="61" y="32"/>
                    </a:lnTo>
                    <a:lnTo>
                      <a:pt x="55" y="27"/>
                    </a:lnTo>
                    <a:lnTo>
                      <a:pt x="53" y="24"/>
                    </a:lnTo>
                    <a:lnTo>
                      <a:pt x="52" y="22"/>
                    </a:lnTo>
                    <a:lnTo>
                      <a:pt x="48" y="22"/>
                    </a:lnTo>
                    <a:lnTo>
                      <a:pt x="45" y="21"/>
                    </a:lnTo>
                    <a:lnTo>
                      <a:pt x="35" y="14"/>
                    </a:lnTo>
                    <a:lnTo>
                      <a:pt x="28" y="13"/>
                    </a:lnTo>
                    <a:lnTo>
                      <a:pt x="25" y="11"/>
                    </a:lnTo>
                    <a:lnTo>
                      <a:pt x="23" y="11"/>
                    </a:lnTo>
                    <a:lnTo>
                      <a:pt x="17" y="8"/>
                    </a:lnTo>
                    <a:lnTo>
                      <a:pt x="11" y="6"/>
                    </a:lnTo>
                    <a:lnTo>
                      <a:pt x="8" y="3"/>
                    </a:lnTo>
                    <a:lnTo>
                      <a:pt x="4" y="3"/>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18" name="Freeform 497"/>
              <p:cNvSpPr>
                <a:spLocks/>
              </p:cNvSpPr>
              <p:nvPr/>
            </p:nvSpPr>
            <p:spPr bwMode="auto">
              <a:xfrm>
                <a:off x="6709834" y="3927022"/>
                <a:ext cx="188576" cy="182336"/>
              </a:xfrm>
              <a:custGeom>
                <a:avLst/>
                <a:gdLst/>
                <a:ahLst/>
                <a:cxnLst>
                  <a:cxn ang="0">
                    <a:pos x="1" y="44"/>
                  </a:cxn>
                  <a:cxn ang="0">
                    <a:pos x="0" y="75"/>
                  </a:cxn>
                  <a:cxn ang="0">
                    <a:pos x="3" y="113"/>
                  </a:cxn>
                  <a:cxn ang="0">
                    <a:pos x="8" y="118"/>
                  </a:cxn>
                  <a:cxn ang="0">
                    <a:pos x="16" y="118"/>
                  </a:cxn>
                  <a:cxn ang="0">
                    <a:pos x="25" y="119"/>
                  </a:cxn>
                  <a:cxn ang="0">
                    <a:pos x="35" y="115"/>
                  </a:cxn>
                  <a:cxn ang="0">
                    <a:pos x="32" y="105"/>
                  </a:cxn>
                  <a:cxn ang="0">
                    <a:pos x="37" y="101"/>
                  </a:cxn>
                  <a:cxn ang="0">
                    <a:pos x="41" y="97"/>
                  </a:cxn>
                  <a:cxn ang="0">
                    <a:pos x="43" y="90"/>
                  </a:cxn>
                  <a:cxn ang="0">
                    <a:pos x="49" y="91"/>
                  </a:cxn>
                  <a:cxn ang="0">
                    <a:pos x="55" y="90"/>
                  </a:cxn>
                  <a:cxn ang="0">
                    <a:pos x="57" y="91"/>
                  </a:cxn>
                  <a:cxn ang="0">
                    <a:pos x="64" y="94"/>
                  </a:cxn>
                  <a:cxn ang="0">
                    <a:pos x="71" y="96"/>
                  </a:cxn>
                  <a:cxn ang="0">
                    <a:pos x="80" y="105"/>
                  </a:cxn>
                  <a:cxn ang="0">
                    <a:pos x="90" y="116"/>
                  </a:cxn>
                  <a:cxn ang="0">
                    <a:pos x="94" y="123"/>
                  </a:cxn>
                  <a:cxn ang="0">
                    <a:pos x="102" y="134"/>
                  </a:cxn>
                  <a:cxn ang="0">
                    <a:pos x="109" y="135"/>
                  </a:cxn>
                  <a:cxn ang="0">
                    <a:pos x="121" y="138"/>
                  </a:cxn>
                  <a:cxn ang="0">
                    <a:pos x="137" y="143"/>
                  </a:cxn>
                  <a:cxn ang="0">
                    <a:pos x="145" y="141"/>
                  </a:cxn>
                  <a:cxn ang="0">
                    <a:pos x="144" y="138"/>
                  </a:cxn>
                  <a:cxn ang="0">
                    <a:pos x="149" y="137"/>
                  </a:cxn>
                  <a:cxn ang="0">
                    <a:pos x="133" y="130"/>
                  </a:cxn>
                  <a:cxn ang="0">
                    <a:pos x="133" y="126"/>
                  </a:cxn>
                  <a:cxn ang="0">
                    <a:pos x="125" y="123"/>
                  </a:cxn>
                  <a:cxn ang="0">
                    <a:pos x="124" y="115"/>
                  </a:cxn>
                  <a:cxn ang="0">
                    <a:pos x="113" y="110"/>
                  </a:cxn>
                  <a:cxn ang="0">
                    <a:pos x="109" y="101"/>
                  </a:cxn>
                  <a:cxn ang="0">
                    <a:pos x="106" y="97"/>
                  </a:cxn>
                  <a:cxn ang="0">
                    <a:pos x="97" y="88"/>
                  </a:cxn>
                  <a:cxn ang="0">
                    <a:pos x="93" y="80"/>
                  </a:cxn>
                  <a:cxn ang="0">
                    <a:pos x="96" y="75"/>
                  </a:cxn>
                  <a:cxn ang="0">
                    <a:pos x="104" y="74"/>
                  </a:cxn>
                  <a:cxn ang="0">
                    <a:pos x="101" y="63"/>
                  </a:cxn>
                  <a:cxn ang="0">
                    <a:pos x="89" y="60"/>
                  </a:cxn>
                  <a:cxn ang="0">
                    <a:pos x="75" y="52"/>
                  </a:cxn>
                  <a:cxn ang="0">
                    <a:pos x="72" y="41"/>
                  </a:cxn>
                  <a:cxn ang="0">
                    <a:pos x="61" y="32"/>
                  </a:cxn>
                  <a:cxn ang="0">
                    <a:pos x="52" y="22"/>
                  </a:cxn>
                  <a:cxn ang="0">
                    <a:pos x="35" y="14"/>
                  </a:cxn>
                  <a:cxn ang="0">
                    <a:pos x="23" y="11"/>
                  </a:cxn>
                  <a:cxn ang="0">
                    <a:pos x="8" y="3"/>
                  </a:cxn>
                </a:cxnLst>
                <a:rect l="0" t="0" r="r" b="b"/>
                <a:pathLst>
                  <a:path w="149" h="145">
                    <a:moveTo>
                      <a:pt x="0" y="0"/>
                    </a:moveTo>
                    <a:lnTo>
                      <a:pt x="0" y="3"/>
                    </a:lnTo>
                    <a:lnTo>
                      <a:pt x="1" y="44"/>
                    </a:lnTo>
                    <a:lnTo>
                      <a:pt x="1" y="68"/>
                    </a:lnTo>
                    <a:lnTo>
                      <a:pt x="0" y="74"/>
                    </a:lnTo>
                    <a:lnTo>
                      <a:pt x="0" y="75"/>
                    </a:lnTo>
                    <a:lnTo>
                      <a:pt x="1" y="80"/>
                    </a:lnTo>
                    <a:lnTo>
                      <a:pt x="1" y="94"/>
                    </a:lnTo>
                    <a:lnTo>
                      <a:pt x="3" y="113"/>
                    </a:lnTo>
                    <a:lnTo>
                      <a:pt x="4" y="118"/>
                    </a:lnTo>
                    <a:lnTo>
                      <a:pt x="7" y="116"/>
                    </a:lnTo>
                    <a:lnTo>
                      <a:pt x="8" y="118"/>
                    </a:lnTo>
                    <a:lnTo>
                      <a:pt x="11" y="119"/>
                    </a:lnTo>
                    <a:lnTo>
                      <a:pt x="13" y="119"/>
                    </a:lnTo>
                    <a:lnTo>
                      <a:pt x="16" y="118"/>
                    </a:lnTo>
                    <a:lnTo>
                      <a:pt x="20" y="118"/>
                    </a:lnTo>
                    <a:lnTo>
                      <a:pt x="21" y="118"/>
                    </a:lnTo>
                    <a:lnTo>
                      <a:pt x="25" y="119"/>
                    </a:lnTo>
                    <a:lnTo>
                      <a:pt x="27" y="119"/>
                    </a:lnTo>
                    <a:lnTo>
                      <a:pt x="31" y="116"/>
                    </a:lnTo>
                    <a:lnTo>
                      <a:pt x="35" y="115"/>
                    </a:lnTo>
                    <a:lnTo>
                      <a:pt x="36" y="113"/>
                    </a:lnTo>
                    <a:lnTo>
                      <a:pt x="33" y="108"/>
                    </a:lnTo>
                    <a:lnTo>
                      <a:pt x="32" y="105"/>
                    </a:lnTo>
                    <a:lnTo>
                      <a:pt x="31" y="104"/>
                    </a:lnTo>
                    <a:lnTo>
                      <a:pt x="36" y="102"/>
                    </a:lnTo>
                    <a:lnTo>
                      <a:pt x="37" y="101"/>
                    </a:lnTo>
                    <a:lnTo>
                      <a:pt x="37" y="99"/>
                    </a:lnTo>
                    <a:lnTo>
                      <a:pt x="39" y="97"/>
                    </a:lnTo>
                    <a:lnTo>
                      <a:pt x="41" y="97"/>
                    </a:lnTo>
                    <a:lnTo>
                      <a:pt x="44" y="96"/>
                    </a:lnTo>
                    <a:lnTo>
                      <a:pt x="43" y="94"/>
                    </a:lnTo>
                    <a:lnTo>
                      <a:pt x="43" y="90"/>
                    </a:lnTo>
                    <a:lnTo>
                      <a:pt x="44" y="91"/>
                    </a:lnTo>
                    <a:lnTo>
                      <a:pt x="48" y="91"/>
                    </a:lnTo>
                    <a:lnTo>
                      <a:pt x="49" y="91"/>
                    </a:lnTo>
                    <a:lnTo>
                      <a:pt x="51" y="90"/>
                    </a:lnTo>
                    <a:lnTo>
                      <a:pt x="52" y="88"/>
                    </a:lnTo>
                    <a:lnTo>
                      <a:pt x="55" y="90"/>
                    </a:lnTo>
                    <a:lnTo>
                      <a:pt x="56" y="90"/>
                    </a:lnTo>
                    <a:lnTo>
                      <a:pt x="57" y="90"/>
                    </a:lnTo>
                    <a:lnTo>
                      <a:pt x="57" y="91"/>
                    </a:lnTo>
                    <a:lnTo>
                      <a:pt x="60" y="93"/>
                    </a:lnTo>
                    <a:lnTo>
                      <a:pt x="61" y="93"/>
                    </a:lnTo>
                    <a:lnTo>
                      <a:pt x="64" y="94"/>
                    </a:lnTo>
                    <a:lnTo>
                      <a:pt x="65" y="94"/>
                    </a:lnTo>
                    <a:lnTo>
                      <a:pt x="68" y="96"/>
                    </a:lnTo>
                    <a:lnTo>
                      <a:pt x="71" y="96"/>
                    </a:lnTo>
                    <a:lnTo>
                      <a:pt x="76" y="99"/>
                    </a:lnTo>
                    <a:lnTo>
                      <a:pt x="80" y="101"/>
                    </a:lnTo>
                    <a:lnTo>
                      <a:pt x="80" y="105"/>
                    </a:lnTo>
                    <a:lnTo>
                      <a:pt x="84" y="112"/>
                    </a:lnTo>
                    <a:lnTo>
                      <a:pt x="85" y="115"/>
                    </a:lnTo>
                    <a:lnTo>
                      <a:pt x="90" y="116"/>
                    </a:lnTo>
                    <a:lnTo>
                      <a:pt x="90" y="119"/>
                    </a:lnTo>
                    <a:lnTo>
                      <a:pt x="92" y="123"/>
                    </a:lnTo>
                    <a:lnTo>
                      <a:pt x="94" y="123"/>
                    </a:lnTo>
                    <a:lnTo>
                      <a:pt x="96" y="124"/>
                    </a:lnTo>
                    <a:lnTo>
                      <a:pt x="98" y="127"/>
                    </a:lnTo>
                    <a:lnTo>
                      <a:pt x="102" y="134"/>
                    </a:lnTo>
                    <a:lnTo>
                      <a:pt x="104" y="134"/>
                    </a:lnTo>
                    <a:lnTo>
                      <a:pt x="106" y="135"/>
                    </a:lnTo>
                    <a:lnTo>
                      <a:pt x="109" y="135"/>
                    </a:lnTo>
                    <a:lnTo>
                      <a:pt x="112" y="137"/>
                    </a:lnTo>
                    <a:lnTo>
                      <a:pt x="117" y="137"/>
                    </a:lnTo>
                    <a:lnTo>
                      <a:pt x="121" y="138"/>
                    </a:lnTo>
                    <a:lnTo>
                      <a:pt x="136" y="140"/>
                    </a:lnTo>
                    <a:lnTo>
                      <a:pt x="136" y="141"/>
                    </a:lnTo>
                    <a:lnTo>
                      <a:pt x="137" y="143"/>
                    </a:lnTo>
                    <a:lnTo>
                      <a:pt x="141" y="145"/>
                    </a:lnTo>
                    <a:lnTo>
                      <a:pt x="144" y="143"/>
                    </a:lnTo>
                    <a:lnTo>
                      <a:pt x="145" y="141"/>
                    </a:lnTo>
                    <a:lnTo>
                      <a:pt x="144" y="140"/>
                    </a:lnTo>
                    <a:lnTo>
                      <a:pt x="141" y="138"/>
                    </a:lnTo>
                    <a:lnTo>
                      <a:pt x="144" y="138"/>
                    </a:lnTo>
                    <a:lnTo>
                      <a:pt x="146" y="138"/>
                    </a:lnTo>
                    <a:lnTo>
                      <a:pt x="149" y="138"/>
                    </a:lnTo>
                    <a:lnTo>
                      <a:pt x="149" y="137"/>
                    </a:lnTo>
                    <a:lnTo>
                      <a:pt x="142" y="135"/>
                    </a:lnTo>
                    <a:lnTo>
                      <a:pt x="138" y="134"/>
                    </a:lnTo>
                    <a:lnTo>
                      <a:pt x="133" y="130"/>
                    </a:lnTo>
                    <a:lnTo>
                      <a:pt x="134" y="129"/>
                    </a:lnTo>
                    <a:lnTo>
                      <a:pt x="136" y="127"/>
                    </a:lnTo>
                    <a:lnTo>
                      <a:pt x="133" y="126"/>
                    </a:lnTo>
                    <a:lnTo>
                      <a:pt x="130" y="124"/>
                    </a:lnTo>
                    <a:lnTo>
                      <a:pt x="126" y="124"/>
                    </a:lnTo>
                    <a:lnTo>
                      <a:pt x="125" y="123"/>
                    </a:lnTo>
                    <a:lnTo>
                      <a:pt x="125" y="119"/>
                    </a:lnTo>
                    <a:lnTo>
                      <a:pt x="125" y="116"/>
                    </a:lnTo>
                    <a:lnTo>
                      <a:pt x="124" y="115"/>
                    </a:lnTo>
                    <a:lnTo>
                      <a:pt x="117" y="116"/>
                    </a:lnTo>
                    <a:lnTo>
                      <a:pt x="114" y="115"/>
                    </a:lnTo>
                    <a:lnTo>
                      <a:pt x="113" y="110"/>
                    </a:lnTo>
                    <a:lnTo>
                      <a:pt x="110" y="108"/>
                    </a:lnTo>
                    <a:lnTo>
                      <a:pt x="109" y="105"/>
                    </a:lnTo>
                    <a:lnTo>
                      <a:pt x="109" y="101"/>
                    </a:lnTo>
                    <a:lnTo>
                      <a:pt x="109" y="99"/>
                    </a:lnTo>
                    <a:lnTo>
                      <a:pt x="108" y="97"/>
                    </a:lnTo>
                    <a:lnTo>
                      <a:pt x="106" y="97"/>
                    </a:lnTo>
                    <a:lnTo>
                      <a:pt x="105" y="96"/>
                    </a:lnTo>
                    <a:lnTo>
                      <a:pt x="101" y="93"/>
                    </a:lnTo>
                    <a:lnTo>
                      <a:pt x="97" y="88"/>
                    </a:lnTo>
                    <a:lnTo>
                      <a:pt x="96" y="88"/>
                    </a:lnTo>
                    <a:lnTo>
                      <a:pt x="93" y="83"/>
                    </a:lnTo>
                    <a:lnTo>
                      <a:pt x="93" y="80"/>
                    </a:lnTo>
                    <a:lnTo>
                      <a:pt x="92" y="77"/>
                    </a:lnTo>
                    <a:lnTo>
                      <a:pt x="93" y="75"/>
                    </a:lnTo>
                    <a:lnTo>
                      <a:pt x="96" y="75"/>
                    </a:lnTo>
                    <a:lnTo>
                      <a:pt x="100" y="75"/>
                    </a:lnTo>
                    <a:lnTo>
                      <a:pt x="101" y="74"/>
                    </a:lnTo>
                    <a:lnTo>
                      <a:pt x="104" y="74"/>
                    </a:lnTo>
                    <a:lnTo>
                      <a:pt x="104" y="69"/>
                    </a:lnTo>
                    <a:lnTo>
                      <a:pt x="102" y="66"/>
                    </a:lnTo>
                    <a:lnTo>
                      <a:pt x="101" y="63"/>
                    </a:lnTo>
                    <a:lnTo>
                      <a:pt x="97" y="61"/>
                    </a:lnTo>
                    <a:lnTo>
                      <a:pt x="96" y="61"/>
                    </a:lnTo>
                    <a:lnTo>
                      <a:pt x="89" y="60"/>
                    </a:lnTo>
                    <a:lnTo>
                      <a:pt x="86" y="58"/>
                    </a:lnTo>
                    <a:lnTo>
                      <a:pt x="81" y="55"/>
                    </a:lnTo>
                    <a:lnTo>
                      <a:pt x="75" y="52"/>
                    </a:lnTo>
                    <a:lnTo>
                      <a:pt x="73" y="50"/>
                    </a:lnTo>
                    <a:lnTo>
                      <a:pt x="73" y="46"/>
                    </a:lnTo>
                    <a:lnTo>
                      <a:pt x="72" y="41"/>
                    </a:lnTo>
                    <a:lnTo>
                      <a:pt x="69" y="36"/>
                    </a:lnTo>
                    <a:lnTo>
                      <a:pt x="65" y="35"/>
                    </a:lnTo>
                    <a:lnTo>
                      <a:pt x="61" y="32"/>
                    </a:lnTo>
                    <a:lnTo>
                      <a:pt x="55" y="27"/>
                    </a:lnTo>
                    <a:lnTo>
                      <a:pt x="53" y="24"/>
                    </a:lnTo>
                    <a:lnTo>
                      <a:pt x="52" y="22"/>
                    </a:lnTo>
                    <a:lnTo>
                      <a:pt x="48" y="22"/>
                    </a:lnTo>
                    <a:lnTo>
                      <a:pt x="45" y="21"/>
                    </a:lnTo>
                    <a:lnTo>
                      <a:pt x="35" y="14"/>
                    </a:lnTo>
                    <a:lnTo>
                      <a:pt x="28" y="13"/>
                    </a:lnTo>
                    <a:lnTo>
                      <a:pt x="25" y="11"/>
                    </a:lnTo>
                    <a:lnTo>
                      <a:pt x="23" y="11"/>
                    </a:lnTo>
                    <a:lnTo>
                      <a:pt x="17" y="8"/>
                    </a:lnTo>
                    <a:lnTo>
                      <a:pt x="11" y="6"/>
                    </a:lnTo>
                    <a:lnTo>
                      <a:pt x="8" y="3"/>
                    </a:lnTo>
                    <a:lnTo>
                      <a:pt x="4" y="3"/>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19" name="Freeform 498"/>
              <p:cNvSpPr>
                <a:spLocks/>
              </p:cNvSpPr>
              <p:nvPr/>
            </p:nvSpPr>
            <p:spPr bwMode="auto">
              <a:xfrm>
                <a:off x="3940208" y="3535137"/>
                <a:ext cx="146242" cy="122464"/>
              </a:xfrm>
              <a:custGeom>
                <a:avLst/>
                <a:gdLst/>
                <a:ahLst/>
                <a:cxnLst>
                  <a:cxn ang="0">
                    <a:pos x="68" y="3"/>
                  </a:cxn>
                  <a:cxn ang="0">
                    <a:pos x="51" y="15"/>
                  </a:cxn>
                  <a:cxn ang="0">
                    <a:pos x="32" y="28"/>
                  </a:cxn>
                  <a:cxn ang="0">
                    <a:pos x="24" y="29"/>
                  </a:cxn>
                  <a:cxn ang="0">
                    <a:pos x="19" y="37"/>
                  </a:cxn>
                  <a:cxn ang="0">
                    <a:pos x="14" y="51"/>
                  </a:cxn>
                  <a:cxn ang="0">
                    <a:pos x="6" y="59"/>
                  </a:cxn>
                  <a:cxn ang="0">
                    <a:pos x="2" y="70"/>
                  </a:cxn>
                  <a:cxn ang="0">
                    <a:pos x="2" y="83"/>
                  </a:cxn>
                  <a:cxn ang="0">
                    <a:pos x="4" y="88"/>
                  </a:cxn>
                  <a:cxn ang="0">
                    <a:pos x="7" y="91"/>
                  </a:cxn>
                  <a:cxn ang="0">
                    <a:pos x="11" y="94"/>
                  </a:cxn>
                  <a:cxn ang="0">
                    <a:pos x="14" y="95"/>
                  </a:cxn>
                  <a:cxn ang="0">
                    <a:pos x="18" y="92"/>
                  </a:cxn>
                  <a:cxn ang="0">
                    <a:pos x="25" y="89"/>
                  </a:cxn>
                  <a:cxn ang="0">
                    <a:pos x="32" y="89"/>
                  </a:cxn>
                  <a:cxn ang="0">
                    <a:pos x="35" y="94"/>
                  </a:cxn>
                  <a:cxn ang="0">
                    <a:pos x="39" y="97"/>
                  </a:cxn>
                  <a:cxn ang="0">
                    <a:pos x="39" y="92"/>
                  </a:cxn>
                  <a:cxn ang="0">
                    <a:pos x="39" y="83"/>
                  </a:cxn>
                  <a:cxn ang="0">
                    <a:pos x="36" y="78"/>
                  </a:cxn>
                  <a:cxn ang="0">
                    <a:pos x="37" y="70"/>
                  </a:cxn>
                  <a:cxn ang="0">
                    <a:pos x="48" y="70"/>
                  </a:cxn>
                  <a:cxn ang="0">
                    <a:pos x="68" y="72"/>
                  </a:cxn>
                  <a:cxn ang="0">
                    <a:pos x="85" y="70"/>
                  </a:cxn>
                  <a:cxn ang="0">
                    <a:pos x="88" y="70"/>
                  </a:cxn>
                  <a:cxn ang="0">
                    <a:pos x="93" y="69"/>
                  </a:cxn>
                  <a:cxn ang="0">
                    <a:pos x="96" y="67"/>
                  </a:cxn>
                  <a:cxn ang="0">
                    <a:pos x="99" y="66"/>
                  </a:cxn>
                  <a:cxn ang="0">
                    <a:pos x="103" y="62"/>
                  </a:cxn>
                  <a:cxn ang="0">
                    <a:pos x="109" y="62"/>
                  </a:cxn>
                  <a:cxn ang="0">
                    <a:pos x="115" y="58"/>
                  </a:cxn>
                  <a:cxn ang="0">
                    <a:pos x="116" y="53"/>
                  </a:cxn>
                  <a:cxn ang="0">
                    <a:pos x="111" y="48"/>
                  </a:cxn>
                  <a:cxn ang="0">
                    <a:pos x="112" y="45"/>
                  </a:cxn>
                  <a:cxn ang="0">
                    <a:pos x="111" y="40"/>
                  </a:cxn>
                  <a:cxn ang="0">
                    <a:pos x="107" y="42"/>
                  </a:cxn>
                  <a:cxn ang="0">
                    <a:pos x="100" y="40"/>
                  </a:cxn>
                  <a:cxn ang="0">
                    <a:pos x="95" y="29"/>
                  </a:cxn>
                  <a:cxn ang="0">
                    <a:pos x="84" y="17"/>
                  </a:cxn>
                  <a:cxn ang="0">
                    <a:pos x="84" y="11"/>
                  </a:cxn>
                  <a:cxn ang="0">
                    <a:pos x="81" y="4"/>
                  </a:cxn>
                </a:cxnLst>
                <a:rect l="0" t="0" r="r" b="b"/>
                <a:pathLst>
                  <a:path w="116" h="97">
                    <a:moveTo>
                      <a:pt x="81" y="0"/>
                    </a:moveTo>
                    <a:lnTo>
                      <a:pt x="73" y="0"/>
                    </a:lnTo>
                    <a:lnTo>
                      <a:pt x="68" y="3"/>
                    </a:lnTo>
                    <a:lnTo>
                      <a:pt x="65" y="4"/>
                    </a:lnTo>
                    <a:lnTo>
                      <a:pt x="61" y="7"/>
                    </a:lnTo>
                    <a:lnTo>
                      <a:pt x="51" y="15"/>
                    </a:lnTo>
                    <a:lnTo>
                      <a:pt x="47" y="20"/>
                    </a:lnTo>
                    <a:lnTo>
                      <a:pt x="43" y="25"/>
                    </a:lnTo>
                    <a:lnTo>
                      <a:pt x="32" y="28"/>
                    </a:lnTo>
                    <a:lnTo>
                      <a:pt x="28" y="29"/>
                    </a:lnTo>
                    <a:lnTo>
                      <a:pt x="25" y="29"/>
                    </a:lnTo>
                    <a:lnTo>
                      <a:pt x="24" y="29"/>
                    </a:lnTo>
                    <a:lnTo>
                      <a:pt x="21" y="33"/>
                    </a:lnTo>
                    <a:lnTo>
                      <a:pt x="20" y="34"/>
                    </a:lnTo>
                    <a:lnTo>
                      <a:pt x="19" y="37"/>
                    </a:lnTo>
                    <a:lnTo>
                      <a:pt x="18" y="42"/>
                    </a:lnTo>
                    <a:lnTo>
                      <a:pt x="16" y="48"/>
                    </a:lnTo>
                    <a:lnTo>
                      <a:pt x="14" y="51"/>
                    </a:lnTo>
                    <a:lnTo>
                      <a:pt x="8" y="55"/>
                    </a:lnTo>
                    <a:lnTo>
                      <a:pt x="7" y="58"/>
                    </a:lnTo>
                    <a:lnTo>
                      <a:pt x="6" y="59"/>
                    </a:lnTo>
                    <a:lnTo>
                      <a:pt x="4" y="62"/>
                    </a:lnTo>
                    <a:lnTo>
                      <a:pt x="4" y="66"/>
                    </a:lnTo>
                    <a:lnTo>
                      <a:pt x="2" y="70"/>
                    </a:lnTo>
                    <a:lnTo>
                      <a:pt x="0" y="73"/>
                    </a:lnTo>
                    <a:lnTo>
                      <a:pt x="0" y="78"/>
                    </a:lnTo>
                    <a:lnTo>
                      <a:pt x="2" y="83"/>
                    </a:lnTo>
                    <a:lnTo>
                      <a:pt x="2" y="84"/>
                    </a:lnTo>
                    <a:lnTo>
                      <a:pt x="3" y="84"/>
                    </a:lnTo>
                    <a:lnTo>
                      <a:pt x="4" y="88"/>
                    </a:lnTo>
                    <a:lnTo>
                      <a:pt x="6" y="89"/>
                    </a:lnTo>
                    <a:lnTo>
                      <a:pt x="6" y="91"/>
                    </a:lnTo>
                    <a:lnTo>
                      <a:pt x="7" y="91"/>
                    </a:lnTo>
                    <a:lnTo>
                      <a:pt x="7" y="92"/>
                    </a:lnTo>
                    <a:lnTo>
                      <a:pt x="10" y="94"/>
                    </a:lnTo>
                    <a:lnTo>
                      <a:pt x="11" y="94"/>
                    </a:lnTo>
                    <a:lnTo>
                      <a:pt x="11" y="92"/>
                    </a:lnTo>
                    <a:lnTo>
                      <a:pt x="12" y="94"/>
                    </a:lnTo>
                    <a:lnTo>
                      <a:pt x="14" y="95"/>
                    </a:lnTo>
                    <a:lnTo>
                      <a:pt x="15" y="94"/>
                    </a:lnTo>
                    <a:lnTo>
                      <a:pt x="15" y="92"/>
                    </a:lnTo>
                    <a:lnTo>
                      <a:pt x="18" y="92"/>
                    </a:lnTo>
                    <a:lnTo>
                      <a:pt x="19" y="91"/>
                    </a:lnTo>
                    <a:lnTo>
                      <a:pt x="23" y="89"/>
                    </a:lnTo>
                    <a:lnTo>
                      <a:pt x="25" y="89"/>
                    </a:lnTo>
                    <a:lnTo>
                      <a:pt x="27" y="89"/>
                    </a:lnTo>
                    <a:lnTo>
                      <a:pt x="31" y="91"/>
                    </a:lnTo>
                    <a:lnTo>
                      <a:pt x="32" y="89"/>
                    </a:lnTo>
                    <a:lnTo>
                      <a:pt x="33" y="92"/>
                    </a:lnTo>
                    <a:lnTo>
                      <a:pt x="35" y="92"/>
                    </a:lnTo>
                    <a:lnTo>
                      <a:pt x="35" y="94"/>
                    </a:lnTo>
                    <a:lnTo>
                      <a:pt x="36" y="97"/>
                    </a:lnTo>
                    <a:lnTo>
                      <a:pt x="37" y="97"/>
                    </a:lnTo>
                    <a:lnTo>
                      <a:pt x="39" y="97"/>
                    </a:lnTo>
                    <a:lnTo>
                      <a:pt x="40" y="97"/>
                    </a:lnTo>
                    <a:lnTo>
                      <a:pt x="39" y="94"/>
                    </a:lnTo>
                    <a:lnTo>
                      <a:pt x="39" y="92"/>
                    </a:lnTo>
                    <a:lnTo>
                      <a:pt x="39" y="89"/>
                    </a:lnTo>
                    <a:lnTo>
                      <a:pt x="37" y="86"/>
                    </a:lnTo>
                    <a:lnTo>
                      <a:pt x="39" y="83"/>
                    </a:lnTo>
                    <a:lnTo>
                      <a:pt x="37" y="81"/>
                    </a:lnTo>
                    <a:lnTo>
                      <a:pt x="37" y="80"/>
                    </a:lnTo>
                    <a:lnTo>
                      <a:pt x="36" y="78"/>
                    </a:lnTo>
                    <a:lnTo>
                      <a:pt x="36" y="77"/>
                    </a:lnTo>
                    <a:lnTo>
                      <a:pt x="36" y="73"/>
                    </a:lnTo>
                    <a:lnTo>
                      <a:pt x="37" y="70"/>
                    </a:lnTo>
                    <a:lnTo>
                      <a:pt x="41" y="70"/>
                    </a:lnTo>
                    <a:lnTo>
                      <a:pt x="44" y="70"/>
                    </a:lnTo>
                    <a:lnTo>
                      <a:pt x="48" y="70"/>
                    </a:lnTo>
                    <a:lnTo>
                      <a:pt x="56" y="70"/>
                    </a:lnTo>
                    <a:lnTo>
                      <a:pt x="63" y="72"/>
                    </a:lnTo>
                    <a:lnTo>
                      <a:pt x="68" y="72"/>
                    </a:lnTo>
                    <a:lnTo>
                      <a:pt x="72" y="69"/>
                    </a:lnTo>
                    <a:lnTo>
                      <a:pt x="76" y="69"/>
                    </a:lnTo>
                    <a:lnTo>
                      <a:pt x="85" y="70"/>
                    </a:lnTo>
                    <a:lnTo>
                      <a:pt x="87" y="72"/>
                    </a:lnTo>
                    <a:lnTo>
                      <a:pt x="88" y="72"/>
                    </a:lnTo>
                    <a:lnTo>
                      <a:pt x="88" y="70"/>
                    </a:lnTo>
                    <a:lnTo>
                      <a:pt x="92" y="70"/>
                    </a:lnTo>
                    <a:lnTo>
                      <a:pt x="93" y="70"/>
                    </a:lnTo>
                    <a:lnTo>
                      <a:pt x="93" y="69"/>
                    </a:lnTo>
                    <a:lnTo>
                      <a:pt x="95" y="69"/>
                    </a:lnTo>
                    <a:lnTo>
                      <a:pt x="95" y="67"/>
                    </a:lnTo>
                    <a:lnTo>
                      <a:pt x="96" y="67"/>
                    </a:lnTo>
                    <a:lnTo>
                      <a:pt x="96" y="66"/>
                    </a:lnTo>
                    <a:lnTo>
                      <a:pt x="97" y="66"/>
                    </a:lnTo>
                    <a:lnTo>
                      <a:pt x="99" y="66"/>
                    </a:lnTo>
                    <a:lnTo>
                      <a:pt x="100" y="62"/>
                    </a:lnTo>
                    <a:lnTo>
                      <a:pt x="101" y="62"/>
                    </a:lnTo>
                    <a:lnTo>
                      <a:pt x="103" y="62"/>
                    </a:lnTo>
                    <a:lnTo>
                      <a:pt x="105" y="62"/>
                    </a:lnTo>
                    <a:lnTo>
                      <a:pt x="107" y="62"/>
                    </a:lnTo>
                    <a:lnTo>
                      <a:pt x="109" y="62"/>
                    </a:lnTo>
                    <a:lnTo>
                      <a:pt x="111" y="62"/>
                    </a:lnTo>
                    <a:lnTo>
                      <a:pt x="113" y="58"/>
                    </a:lnTo>
                    <a:lnTo>
                      <a:pt x="115" y="58"/>
                    </a:lnTo>
                    <a:lnTo>
                      <a:pt x="115" y="56"/>
                    </a:lnTo>
                    <a:lnTo>
                      <a:pt x="116" y="55"/>
                    </a:lnTo>
                    <a:lnTo>
                      <a:pt x="116" y="53"/>
                    </a:lnTo>
                    <a:lnTo>
                      <a:pt x="116" y="55"/>
                    </a:lnTo>
                    <a:lnTo>
                      <a:pt x="112" y="51"/>
                    </a:lnTo>
                    <a:lnTo>
                      <a:pt x="111" y="48"/>
                    </a:lnTo>
                    <a:lnTo>
                      <a:pt x="111" y="47"/>
                    </a:lnTo>
                    <a:lnTo>
                      <a:pt x="111" y="45"/>
                    </a:lnTo>
                    <a:lnTo>
                      <a:pt x="112" y="45"/>
                    </a:lnTo>
                    <a:lnTo>
                      <a:pt x="113" y="45"/>
                    </a:lnTo>
                    <a:lnTo>
                      <a:pt x="113" y="44"/>
                    </a:lnTo>
                    <a:lnTo>
                      <a:pt x="111" y="40"/>
                    </a:lnTo>
                    <a:lnTo>
                      <a:pt x="109" y="40"/>
                    </a:lnTo>
                    <a:lnTo>
                      <a:pt x="108" y="40"/>
                    </a:lnTo>
                    <a:lnTo>
                      <a:pt x="107" y="42"/>
                    </a:lnTo>
                    <a:lnTo>
                      <a:pt x="105" y="42"/>
                    </a:lnTo>
                    <a:lnTo>
                      <a:pt x="101" y="40"/>
                    </a:lnTo>
                    <a:lnTo>
                      <a:pt x="100" y="40"/>
                    </a:lnTo>
                    <a:lnTo>
                      <a:pt x="97" y="36"/>
                    </a:lnTo>
                    <a:lnTo>
                      <a:pt x="96" y="34"/>
                    </a:lnTo>
                    <a:lnTo>
                      <a:pt x="95" y="29"/>
                    </a:lnTo>
                    <a:lnTo>
                      <a:pt x="92" y="26"/>
                    </a:lnTo>
                    <a:lnTo>
                      <a:pt x="88" y="22"/>
                    </a:lnTo>
                    <a:lnTo>
                      <a:pt x="84" y="17"/>
                    </a:lnTo>
                    <a:lnTo>
                      <a:pt x="84" y="15"/>
                    </a:lnTo>
                    <a:lnTo>
                      <a:pt x="84" y="12"/>
                    </a:lnTo>
                    <a:lnTo>
                      <a:pt x="84" y="11"/>
                    </a:lnTo>
                    <a:lnTo>
                      <a:pt x="81" y="9"/>
                    </a:lnTo>
                    <a:lnTo>
                      <a:pt x="80" y="7"/>
                    </a:lnTo>
                    <a:lnTo>
                      <a:pt x="81" y="4"/>
                    </a:lnTo>
                    <a:lnTo>
                      <a:pt x="81" y="1"/>
                    </a:lnTo>
                    <a:lnTo>
                      <a:pt x="8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20" name="Freeform 499"/>
              <p:cNvSpPr>
                <a:spLocks/>
              </p:cNvSpPr>
              <p:nvPr/>
            </p:nvSpPr>
            <p:spPr bwMode="auto">
              <a:xfrm>
                <a:off x="3940208" y="3535137"/>
                <a:ext cx="146242" cy="122464"/>
              </a:xfrm>
              <a:custGeom>
                <a:avLst/>
                <a:gdLst/>
                <a:ahLst/>
                <a:cxnLst>
                  <a:cxn ang="0">
                    <a:pos x="68" y="3"/>
                  </a:cxn>
                  <a:cxn ang="0">
                    <a:pos x="51" y="15"/>
                  </a:cxn>
                  <a:cxn ang="0">
                    <a:pos x="32" y="28"/>
                  </a:cxn>
                  <a:cxn ang="0">
                    <a:pos x="24" y="29"/>
                  </a:cxn>
                  <a:cxn ang="0">
                    <a:pos x="19" y="37"/>
                  </a:cxn>
                  <a:cxn ang="0">
                    <a:pos x="14" y="51"/>
                  </a:cxn>
                  <a:cxn ang="0">
                    <a:pos x="6" y="59"/>
                  </a:cxn>
                  <a:cxn ang="0">
                    <a:pos x="2" y="70"/>
                  </a:cxn>
                  <a:cxn ang="0">
                    <a:pos x="2" y="83"/>
                  </a:cxn>
                  <a:cxn ang="0">
                    <a:pos x="4" y="88"/>
                  </a:cxn>
                  <a:cxn ang="0">
                    <a:pos x="7" y="91"/>
                  </a:cxn>
                  <a:cxn ang="0">
                    <a:pos x="11" y="94"/>
                  </a:cxn>
                  <a:cxn ang="0">
                    <a:pos x="14" y="95"/>
                  </a:cxn>
                  <a:cxn ang="0">
                    <a:pos x="18" y="92"/>
                  </a:cxn>
                  <a:cxn ang="0">
                    <a:pos x="25" y="89"/>
                  </a:cxn>
                  <a:cxn ang="0">
                    <a:pos x="32" y="89"/>
                  </a:cxn>
                  <a:cxn ang="0">
                    <a:pos x="35" y="94"/>
                  </a:cxn>
                  <a:cxn ang="0">
                    <a:pos x="39" y="97"/>
                  </a:cxn>
                  <a:cxn ang="0">
                    <a:pos x="39" y="92"/>
                  </a:cxn>
                  <a:cxn ang="0">
                    <a:pos x="39" y="83"/>
                  </a:cxn>
                  <a:cxn ang="0">
                    <a:pos x="36" y="78"/>
                  </a:cxn>
                  <a:cxn ang="0">
                    <a:pos x="37" y="70"/>
                  </a:cxn>
                  <a:cxn ang="0">
                    <a:pos x="48" y="70"/>
                  </a:cxn>
                  <a:cxn ang="0">
                    <a:pos x="68" y="72"/>
                  </a:cxn>
                  <a:cxn ang="0">
                    <a:pos x="85" y="70"/>
                  </a:cxn>
                  <a:cxn ang="0">
                    <a:pos x="88" y="70"/>
                  </a:cxn>
                  <a:cxn ang="0">
                    <a:pos x="93" y="69"/>
                  </a:cxn>
                  <a:cxn ang="0">
                    <a:pos x="96" y="67"/>
                  </a:cxn>
                  <a:cxn ang="0">
                    <a:pos x="99" y="66"/>
                  </a:cxn>
                  <a:cxn ang="0">
                    <a:pos x="103" y="62"/>
                  </a:cxn>
                  <a:cxn ang="0">
                    <a:pos x="109" y="62"/>
                  </a:cxn>
                  <a:cxn ang="0">
                    <a:pos x="115" y="58"/>
                  </a:cxn>
                  <a:cxn ang="0">
                    <a:pos x="116" y="53"/>
                  </a:cxn>
                  <a:cxn ang="0">
                    <a:pos x="111" y="48"/>
                  </a:cxn>
                  <a:cxn ang="0">
                    <a:pos x="112" y="45"/>
                  </a:cxn>
                  <a:cxn ang="0">
                    <a:pos x="111" y="40"/>
                  </a:cxn>
                  <a:cxn ang="0">
                    <a:pos x="107" y="42"/>
                  </a:cxn>
                  <a:cxn ang="0">
                    <a:pos x="100" y="40"/>
                  </a:cxn>
                  <a:cxn ang="0">
                    <a:pos x="95" y="29"/>
                  </a:cxn>
                  <a:cxn ang="0">
                    <a:pos x="84" y="17"/>
                  </a:cxn>
                  <a:cxn ang="0">
                    <a:pos x="84" y="11"/>
                  </a:cxn>
                  <a:cxn ang="0">
                    <a:pos x="81" y="4"/>
                  </a:cxn>
                </a:cxnLst>
                <a:rect l="0" t="0" r="r" b="b"/>
                <a:pathLst>
                  <a:path w="116" h="97">
                    <a:moveTo>
                      <a:pt x="81" y="0"/>
                    </a:moveTo>
                    <a:lnTo>
                      <a:pt x="73" y="0"/>
                    </a:lnTo>
                    <a:lnTo>
                      <a:pt x="68" y="3"/>
                    </a:lnTo>
                    <a:lnTo>
                      <a:pt x="65" y="4"/>
                    </a:lnTo>
                    <a:lnTo>
                      <a:pt x="61" y="7"/>
                    </a:lnTo>
                    <a:lnTo>
                      <a:pt x="51" y="15"/>
                    </a:lnTo>
                    <a:lnTo>
                      <a:pt x="47" y="20"/>
                    </a:lnTo>
                    <a:lnTo>
                      <a:pt x="43" y="25"/>
                    </a:lnTo>
                    <a:lnTo>
                      <a:pt x="32" y="28"/>
                    </a:lnTo>
                    <a:lnTo>
                      <a:pt x="28" y="29"/>
                    </a:lnTo>
                    <a:lnTo>
                      <a:pt x="25" y="29"/>
                    </a:lnTo>
                    <a:lnTo>
                      <a:pt x="24" y="29"/>
                    </a:lnTo>
                    <a:lnTo>
                      <a:pt x="21" y="33"/>
                    </a:lnTo>
                    <a:lnTo>
                      <a:pt x="20" y="34"/>
                    </a:lnTo>
                    <a:lnTo>
                      <a:pt x="19" y="37"/>
                    </a:lnTo>
                    <a:lnTo>
                      <a:pt x="18" y="42"/>
                    </a:lnTo>
                    <a:lnTo>
                      <a:pt x="16" y="48"/>
                    </a:lnTo>
                    <a:lnTo>
                      <a:pt x="14" y="51"/>
                    </a:lnTo>
                    <a:lnTo>
                      <a:pt x="8" y="55"/>
                    </a:lnTo>
                    <a:lnTo>
                      <a:pt x="7" y="58"/>
                    </a:lnTo>
                    <a:lnTo>
                      <a:pt x="6" y="59"/>
                    </a:lnTo>
                    <a:lnTo>
                      <a:pt x="4" y="62"/>
                    </a:lnTo>
                    <a:lnTo>
                      <a:pt x="4" y="66"/>
                    </a:lnTo>
                    <a:lnTo>
                      <a:pt x="2" y="70"/>
                    </a:lnTo>
                    <a:lnTo>
                      <a:pt x="0" y="73"/>
                    </a:lnTo>
                    <a:lnTo>
                      <a:pt x="0" y="78"/>
                    </a:lnTo>
                    <a:lnTo>
                      <a:pt x="2" y="83"/>
                    </a:lnTo>
                    <a:lnTo>
                      <a:pt x="2" y="84"/>
                    </a:lnTo>
                    <a:lnTo>
                      <a:pt x="3" y="84"/>
                    </a:lnTo>
                    <a:lnTo>
                      <a:pt x="4" y="88"/>
                    </a:lnTo>
                    <a:lnTo>
                      <a:pt x="6" y="89"/>
                    </a:lnTo>
                    <a:lnTo>
                      <a:pt x="6" y="91"/>
                    </a:lnTo>
                    <a:lnTo>
                      <a:pt x="7" y="91"/>
                    </a:lnTo>
                    <a:lnTo>
                      <a:pt x="7" y="92"/>
                    </a:lnTo>
                    <a:lnTo>
                      <a:pt x="10" y="94"/>
                    </a:lnTo>
                    <a:lnTo>
                      <a:pt x="11" y="94"/>
                    </a:lnTo>
                    <a:lnTo>
                      <a:pt x="11" y="92"/>
                    </a:lnTo>
                    <a:lnTo>
                      <a:pt x="12" y="94"/>
                    </a:lnTo>
                    <a:lnTo>
                      <a:pt x="14" y="95"/>
                    </a:lnTo>
                    <a:lnTo>
                      <a:pt x="15" y="94"/>
                    </a:lnTo>
                    <a:lnTo>
                      <a:pt x="15" y="92"/>
                    </a:lnTo>
                    <a:lnTo>
                      <a:pt x="18" y="92"/>
                    </a:lnTo>
                    <a:lnTo>
                      <a:pt x="19" y="91"/>
                    </a:lnTo>
                    <a:lnTo>
                      <a:pt x="23" y="89"/>
                    </a:lnTo>
                    <a:lnTo>
                      <a:pt x="25" y="89"/>
                    </a:lnTo>
                    <a:lnTo>
                      <a:pt x="27" y="89"/>
                    </a:lnTo>
                    <a:lnTo>
                      <a:pt x="31" y="91"/>
                    </a:lnTo>
                    <a:lnTo>
                      <a:pt x="32" y="89"/>
                    </a:lnTo>
                    <a:lnTo>
                      <a:pt x="33" y="92"/>
                    </a:lnTo>
                    <a:lnTo>
                      <a:pt x="35" y="92"/>
                    </a:lnTo>
                    <a:lnTo>
                      <a:pt x="35" y="94"/>
                    </a:lnTo>
                    <a:lnTo>
                      <a:pt x="36" y="97"/>
                    </a:lnTo>
                    <a:lnTo>
                      <a:pt x="37" y="97"/>
                    </a:lnTo>
                    <a:lnTo>
                      <a:pt x="39" y="97"/>
                    </a:lnTo>
                    <a:lnTo>
                      <a:pt x="40" y="97"/>
                    </a:lnTo>
                    <a:lnTo>
                      <a:pt x="39" y="94"/>
                    </a:lnTo>
                    <a:lnTo>
                      <a:pt x="39" y="92"/>
                    </a:lnTo>
                    <a:lnTo>
                      <a:pt x="39" y="89"/>
                    </a:lnTo>
                    <a:lnTo>
                      <a:pt x="37" y="86"/>
                    </a:lnTo>
                    <a:lnTo>
                      <a:pt x="39" y="83"/>
                    </a:lnTo>
                    <a:lnTo>
                      <a:pt x="37" y="81"/>
                    </a:lnTo>
                    <a:lnTo>
                      <a:pt x="37" y="80"/>
                    </a:lnTo>
                    <a:lnTo>
                      <a:pt x="36" y="78"/>
                    </a:lnTo>
                    <a:lnTo>
                      <a:pt x="36" y="77"/>
                    </a:lnTo>
                    <a:lnTo>
                      <a:pt x="36" y="73"/>
                    </a:lnTo>
                    <a:lnTo>
                      <a:pt x="37" y="70"/>
                    </a:lnTo>
                    <a:lnTo>
                      <a:pt x="41" y="70"/>
                    </a:lnTo>
                    <a:lnTo>
                      <a:pt x="44" y="70"/>
                    </a:lnTo>
                    <a:lnTo>
                      <a:pt x="48" y="70"/>
                    </a:lnTo>
                    <a:lnTo>
                      <a:pt x="56" y="70"/>
                    </a:lnTo>
                    <a:lnTo>
                      <a:pt x="63" y="72"/>
                    </a:lnTo>
                    <a:lnTo>
                      <a:pt x="68" y="72"/>
                    </a:lnTo>
                    <a:lnTo>
                      <a:pt x="72" y="69"/>
                    </a:lnTo>
                    <a:lnTo>
                      <a:pt x="76" y="69"/>
                    </a:lnTo>
                    <a:lnTo>
                      <a:pt x="85" y="70"/>
                    </a:lnTo>
                    <a:lnTo>
                      <a:pt x="87" y="72"/>
                    </a:lnTo>
                    <a:lnTo>
                      <a:pt x="88" y="72"/>
                    </a:lnTo>
                    <a:lnTo>
                      <a:pt x="88" y="70"/>
                    </a:lnTo>
                    <a:lnTo>
                      <a:pt x="92" y="70"/>
                    </a:lnTo>
                    <a:lnTo>
                      <a:pt x="93" y="70"/>
                    </a:lnTo>
                    <a:lnTo>
                      <a:pt x="93" y="69"/>
                    </a:lnTo>
                    <a:lnTo>
                      <a:pt x="95" y="69"/>
                    </a:lnTo>
                    <a:lnTo>
                      <a:pt x="95" y="67"/>
                    </a:lnTo>
                    <a:lnTo>
                      <a:pt x="96" y="67"/>
                    </a:lnTo>
                    <a:lnTo>
                      <a:pt x="96" y="66"/>
                    </a:lnTo>
                    <a:lnTo>
                      <a:pt x="97" y="66"/>
                    </a:lnTo>
                    <a:lnTo>
                      <a:pt x="99" y="66"/>
                    </a:lnTo>
                    <a:lnTo>
                      <a:pt x="100" y="62"/>
                    </a:lnTo>
                    <a:lnTo>
                      <a:pt x="101" y="62"/>
                    </a:lnTo>
                    <a:lnTo>
                      <a:pt x="103" y="62"/>
                    </a:lnTo>
                    <a:lnTo>
                      <a:pt x="105" y="62"/>
                    </a:lnTo>
                    <a:lnTo>
                      <a:pt x="107" y="62"/>
                    </a:lnTo>
                    <a:lnTo>
                      <a:pt x="109" y="62"/>
                    </a:lnTo>
                    <a:lnTo>
                      <a:pt x="111" y="62"/>
                    </a:lnTo>
                    <a:lnTo>
                      <a:pt x="113" y="58"/>
                    </a:lnTo>
                    <a:lnTo>
                      <a:pt x="115" y="58"/>
                    </a:lnTo>
                    <a:lnTo>
                      <a:pt x="115" y="56"/>
                    </a:lnTo>
                    <a:lnTo>
                      <a:pt x="116" y="55"/>
                    </a:lnTo>
                    <a:lnTo>
                      <a:pt x="116" y="53"/>
                    </a:lnTo>
                    <a:lnTo>
                      <a:pt x="116" y="55"/>
                    </a:lnTo>
                    <a:lnTo>
                      <a:pt x="112" y="51"/>
                    </a:lnTo>
                    <a:lnTo>
                      <a:pt x="111" y="48"/>
                    </a:lnTo>
                    <a:lnTo>
                      <a:pt x="111" y="47"/>
                    </a:lnTo>
                    <a:lnTo>
                      <a:pt x="111" y="45"/>
                    </a:lnTo>
                    <a:lnTo>
                      <a:pt x="112" y="45"/>
                    </a:lnTo>
                    <a:lnTo>
                      <a:pt x="113" y="45"/>
                    </a:lnTo>
                    <a:lnTo>
                      <a:pt x="113" y="44"/>
                    </a:lnTo>
                    <a:lnTo>
                      <a:pt x="111" y="40"/>
                    </a:lnTo>
                    <a:lnTo>
                      <a:pt x="109" y="40"/>
                    </a:lnTo>
                    <a:lnTo>
                      <a:pt x="108" y="40"/>
                    </a:lnTo>
                    <a:lnTo>
                      <a:pt x="107" y="42"/>
                    </a:lnTo>
                    <a:lnTo>
                      <a:pt x="105" y="42"/>
                    </a:lnTo>
                    <a:lnTo>
                      <a:pt x="101" y="40"/>
                    </a:lnTo>
                    <a:lnTo>
                      <a:pt x="100" y="40"/>
                    </a:lnTo>
                    <a:lnTo>
                      <a:pt x="97" y="36"/>
                    </a:lnTo>
                    <a:lnTo>
                      <a:pt x="96" y="34"/>
                    </a:lnTo>
                    <a:lnTo>
                      <a:pt x="95" y="29"/>
                    </a:lnTo>
                    <a:lnTo>
                      <a:pt x="92" y="26"/>
                    </a:lnTo>
                    <a:lnTo>
                      <a:pt x="88" y="22"/>
                    </a:lnTo>
                    <a:lnTo>
                      <a:pt x="84" y="17"/>
                    </a:lnTo>
                    <a:lnTo>
                      <a:pt x="84" y="15"/>
                    </a:lnTo>
                    <a:lnTo>
                      <a:pt x="84" y="12"/>
                    </a:lnTo>
                    <a:lnTo>
                      <a:pt x="84" y="11"/>
                    </a:lnTo>
                    <a:lnTo>
                      <a:pt x="81" y="9"/>
                    </a:lnTo>
                    <a:lnTo>
                      <a:pt x="80" y="7"/>
                    </a:lnTo>
                    <a:lnTo>
                      <a:pt x="81" y="4"/>
                    </a:lnTo>
                    <a:lnTo>
                      <a:pt x="81" y="1"/>
                    </a:lnTo>
                    <a:lnTo>
                      <a:pt x="8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21" name="Freeform 500"/>
              <p:cNvSpPr>
                <a:spLocks/>
              </p:cNvSpPr>
              <p:nvPr/>
            </p:nvSpPr>
            <p:spPr bwMode="auto">
              <a:xfrm>
                <a:off x="3755480" y="3584122"/>
                <a:ext cx="138545" cy="123825"/>
              </a:xfrm>
              <a:custGeom>
                <a:avLst/>
                <a:gdLst/>
                <a:ahLst/>
                <a:cxnLst>
                  <a:cxn ang="0">
                    <a:pos x="50" y="5"/>
                  </a:cxn>
                  <a:cxn ang="0">
                    <a:pos x="41" y="7"/>
                  </a:cxn>
                  <a:cxn ang="0">
                    <a:pos x="33" y="4"/>
                  </a:cxn>
                  <a:cxn ang="0">
                    <a:pos x="28" y="0"/>
                  </a:cxn>
                  <a:cxn ang="0">
                    <a:pos x="21" y="2"/>
                  </a:cxn>
                  <a:cxn ang="0">
                    <a:pos x="21" y="8"/>
                  </a:cxn>
                  <a:cxn ang="0">
                    <a:pos x="21" y="18"/>
                  </a:cxn>
                  <a:cxn ang="0">
                    <a:pos x="8" y="21"/>
                  </a:cxn>
                  <a:cxn ang="0">
                    <a:pos x="2" y="29"/>
                  </a:cxn>
                  <a:cxn ang="0">
                    <a:pos x="1" y="35"/>
                  </a:cxn>
                  <a:cxn ang="0">
                    <a:pos x="5" y="37"/>
                  </a:cxn>
                  <a:cxn ang="0">
                    <a:pos x="10" y="46"/>
                  </a:cxn>
                  <a:cxn ang="0">
                    <a:pos x="20" y="54"/>
                  </a:cxn>
                  <a:cxn ang="0">
                    <a:pos x="25" y="60"/>
                  </a:cxn>
                  <a:cxn ang="0">
                    <a:pos x="29" y="65"/>
                  </a:cxn>
                  <a:cxn ang="0">
                    <a:pos x="34" y="60"/>
                  </a:cxn>
                  <a:cxn ang="0">
                    <a:pos x="40" y="54"/>
                  </a:cxn>
                  <a:cxn ang="0">
                    <a:pos x="44" y="51"/>
                  </a:cxn>
                  <a:cxn ang="0">
                    <a:pos x="54" y="48"/>
                  </a:cxn>
                  <a:cxn ang="0">
                    <a:pos x="62" y="54"/>
                  </a:cxn>
                  <a:cxn ang="0">
                    <a:pos x="63" y="59"/>
                  </a:cxn>
                  <a:cxn ang="0">
                    <a:pos x="66" y="63"/>
                  </a:cxn>
                  <a:cxn ang="0">
                    <a:pos x="69" y="71"/>
                  </a:cxn>
                  <a:cxn ang="0">
                    <a:pos x="69" y="76"/>
                  </a:cxn>
                  <a:cxn ang="0">
                    <a:pos x="71" y="77"/>
                  </a:cxn>
                  <a:cxn ang="0">
                    <a:pos x="75" y="74"/>
                  </a:cxn>
                  <a:cxn ang="0">
                    <a:pos x="81" y="76"/>
                  </a:cxn>
                  <a:cxn ang="0">
                    <a:pos x="85" y="82"/>
                  </a:cxn>
                  <a:cxn ang="0">
                    <a:pos x="85" y="93"/>
                  </a:cxn>
                  <a:cxn ang="0">
                    <a:pos x="86" y="95"/>
                  </a:cxn>
                  <a:cxn ang="0">
                    <a:pos x="91" y="98"/>
                  </a:cxn>
                  <a:cxn ang="0">
                    <a:pos x="95" y="92"/>
                  </a:cxn>
                  <a:cxn ang="0">
                    <a:pos x="103" y="92"/>
                  </a:cxn>
                  <a:cxn ang="0">
                    <a:pos x="106" y="84"/>
                  </a:cxn>
                  <a:cxn ang="0">
                    <a:pos x="103" y="81"/>
                  </a:cxn>
                  <a:cxn ang="0">
                    <a:pos x="102" y="76"/>
                  </a:cxn>
                  <a:cxn ang="0">
                    <a:pos x="110" y="76"/>
                  </a:cxn>
                  <a:cxn ang="0">
                    <a:pos x="110" y="74"/>
                  </a:cxn>
                  <a:cxn ang="0">
                    <a:pos x="107" y="70"/>
                  </a:cxn>
                  <a:cxn ang="0">
                    <a:pos x="109" y="63"/>
                  </a:cxn>
                  <a:cxn ang="0">
                    <a:pos x="105" y="59"/>
                  </a:cxn>
                  <a:cxn ang="0">
                    <a:pos x="105" y="48"/>
                  </a:cxn>
                  <a:cxn ang="0">
                    <a:pos x="105" y="41"/>
                  </a:cxn>
                  <a:cxn ang="0">
                    <a:pos x="102" y="30"/>
                  </a:cxn>
                  <a:cxn ang="0">
                    <a:pos x="97" y="32"/>
                  </a:cxn>
                  <a:cxn ang="0">
                    <a:pos x="101" y="26"/>
                  </a:cxn>
                  <a:cxn ang="0">
                    <a:pos x="98" y="22"/>
                  </a:cxn>
                  <a:cxn ang="0">
                    <a:pos x="94" y="13"/>
                  </a:cxn>
                  <a:cxn ang="0">
                    <a:pos x="93" y="8"/>
                  </a:cxn>
                  <a:cxn ang="0">
                    <a:pos x="90" y="4"/>
                  </a:cxn>
                  <a:cxn ang="0">
                    <a:pos x="85" y="7"/>
                  </a:cxn>
                  <a:cxn ang="0">
                    <a:pos x="77" y="10"/>
                  </a:cxn>
                  <a:cxn ang="0">
                    <a:pos x="69" y="11"/>
                  </a:cxn>
                  <a:cxn ang="0">
                    <a:pos x="63" y="10"/>
                  </a:cxn>
                  <a:cxn ang="0">
                    <a:pos x="58" y="11"/>
                  </a:cxn>
                  <a:cxn ang="0">
                    <a:pos x="54" y="8"/>
                  </a:cxn>
                </a:cxnLst>
                <a:rect l="0" t="0" r="r" b="b"/>
                <a:pathLst>
                  <a:path w="111" h="98">
                    <a:moveTo>
                      <a:pt x="57" y="5"/>
                    </a:moveTo>
                    <a:lnTo>
                      <a:pt x="54" y="5"/>
                    </a:lnTo>
                    <a:lnTo>
                      <a:pt x="52" y="5"/>
                    </a:lnTo>
                    <a:lnTo>
                      <a:pt x="50" y="5"/>
                    </a:lnTo>
                    <a:lnTo>
                      <a:pt x="48" y="5"/>
                    </a:lnTo>
                    <a:lnTo>
                      <a:pt x="45" y="5"/>
                    </a:lnTo>
                    <a:lnTo>
                      <a:pt x="44" y="7"/>
                    </a:lnTo>
                    <a:lnTo>
                      <a:pt x="41" y="7"/>
                    </a:lnTo>
                    <a:lnTo>
                      <a:pt x="40" y="5"/>
                    </a:lnTo>
                    <a:lnTo>
                      <a:pt x="37" y="5"/>
                    </a:lnTo>
                    <a:lnTo>
                      <a:pt x="36" y="5"/>
                    </a:lnTo>
                    <a:lnTo>
                      <a:pt x="33" y="4"/>
                    </a:lnTo>
                    <a:lnTo>
                      <a:pt x="30" y="4"/>
                    </a:lnTo>
                    <a:lnTo>
                      <a:pt x="30" y="2"/>
                    </a:lnTo>
                    <a:lnTo>
                      <a:pt x="30" y="0"/>
                    </a:lnTo>
                    <a:lnTo>
                      <a:pt x="28" y="0"/>
                    </a:lnTo>
                    <a:lnTo>
                      <a:pt x="26" y="0"/>
                    </a:lnTo>
                    <a:lnTo>
                      <a:pt x="25" y="0"/>
                    </a:lnTo>
                    <a:lnTo>
                      <a:pt x="21" y="0"/>
                    </a:lnTo>
                    <a:lnTo>
                      <a:pt x="21" y="2"/>
                    </a:lnTo>
                    <a:lnTo>
                      <a:pt x="22" y="4"/>
                    </a:lnTo>
                    <a:lnTo>
                      <a:pt x="22" y="5"/>
                    </a:lnTo>
                    <a:lnTo>
                      <a:pt x="21" y="7"/>
                    </a:lnTo>
                    <a:lnTo>
                      <a:pt x="21" y="8"/>
                    </a:lnTo>
                    <a:lnTo>
                      <a:pt x="18" y="8"/>
                    </a:lnTo>
                    <a:lnTo>
                      <a:pt x="18" y="10"/>
                    </a:lnTo>
                    <a:lnTo>
                      <a:pt x="20" y="11"/>
                    </a:lnTo>
                    <a:lnTo>
                      <a:pt x="21" y="18"/>
                    </a:lnTo>
                    <a:lnTo>
                      <a:pt x="18" y="18"/>
                    </a:lnTo>
                    <a:lnTo>
                      <a:pt x="18" y="19"/>
                    </a:lnTo>
                    <a:lnTo>
                      <a:pt x="13" y="19"/>
                    </a:lnTo>
                    <a:lnTo>
                      <a:pt x="8" y="21"/>
                    </a:lnTo>
                    <a:lnTo>
                      <a:pt x="6" y="22"/>
                    </a:lnTo>
                    <a:lnTo>
                      <a:pt x="5" y="26"/>
                    </a:lnTo>
                    <a:lnTo>
                      <a:pt x="4" y="29"/>
                    </a:lnTo>
                    <a:lnTo>
                      <a:pt x="2" y="29"/>
                    </a:lnTo>
                    <a:lnTo>
                      <a:pt x="2" y="30"/>
                    </a:lnTo>
                    <a:lnTo>
                      <a:pt x="0" y="32"/>
                    </a:lnTo>
                    <a:lnTo>
                      <a:pt x="0" y="35"/>
                    </a:lnTo>
                    <a:lnTo>
                      <a:pt x="1" y="35"/>
                    </a:lnTo>
                    <a:lnTo>
                      <a:pt x="2" y="35"/>
                    </a:lnTo>
                    <a:lnTo>
                      <a:pt x="4" y="32"/>
                    </a:lnTo>
                    <a:lnTo>
                      <a:pt x="5" y="32"/>
                    </a:lnTo>
                    <a:lnTo>
                      <a:pt x="5" y="37"/>
                    </a:lnTo>
                    <a:lnTo>
                      <a:pt x="8" y="37"/>
                    </a:lnTo>
                    <a:lnTo>
                      <a:pt x="9" y="41"/>
                    </a:lnTo>
                    <a:lnTo>
                      <a:pt x="10" y="44"/>
                    </a:lnTo>
                    <a:lnTo>
                      <a:pt x="10" y="46"/>
                    </a:lnTo>
                    <a:lnTo>
                      <a:pt x="13" y="48"/>
                    </a:lnTo>
                    <a:lnTo>
                      <a:pt x="16" y="49"/>
                    </a:lnTo>
                    <a:lnTo>
                      <a:pt x="18" y="51"/>
                    </a:lnTo>
                    <a:lnTo>
                      <a:pt x="20" y="54"/>
                    </a:lnTo>
                    <a:lnTo>
                      <a:pt x="21" y="57"/>
                    </a:lnTo>
                    <a:lnTo>
                      <a:pt x="22" y="59"/>
                    </a:lnTo>
                    <a:lnTo>
                      <a:pt x="24" y="60"/>
                    </a:lnTo>
                    <a:lnTo>
                      <a:pt x="25" y="60"/>
                    </a:lnTo>
                    <a:lnTo>
                      <a:pt x="25" y="62"/>
                    </a:lnTo>
                    <a:lnTo>
                      <a:pt x="26" y="63"/>
                    </a:lnTo>
                    <a:lnTo>
                      <a:pt x="28" y="65"/>
                    </a:lnTo>
                    <a:lnTo>
                      <a:pt x="29" y="65"/>
                    </a:lnTo>
                    <a:lnTo>
                      <a:pt x="30" y="65"/>
                    </a:lnTo>
                    <a:lnTo>
                      <a:pt x="32" y="65"/>
                    </a:lnTo>
                    <a:lnTo>
                      <a:pt x="33" y="62"/>
                    </a:lnTo>
                    <a:lnTo>
                      <a:pt x="34" y="60"/>
                    </a:lnTo>
                    <a:lnTo>
                      <a:pt x="36" y="59"/>
                    </a:lnTo>
                    <a:lnTo>
                      <a:pt x="37" y="59"/>
                    </a:lnTo>
                    <a:lnTo>
                      <a:pt x="38" y="55"/>
                    </a:lnTo>
                    <a:lnTo>
                      <a:pt x="40" y="54"/>
                    </a:lnTo>
                    <a:lnTo>
                      <a:pt x="38" y="51"/>
                    </a:lnTo>
                    <a:lnTo>
                      <a:pt x="40" y="51"/>
                    </a:lnTo>
                    <a:lnTo>
                      <a:pt x="42" y="51"/>
                    </a:lnTo>
                    <a:lnTo>
                      <a:pt x="44" y="51"/>
                    </a:lnTo>
                    <a:lnTo>
                      <a:pt x="45" y="51"/>
                    </a:lnTo>
                    <a:lnTo>
                      <a:pt x="48" y="51"/>
                    </a:lnTo>
                    <a:lnTo>
                      <a:pt x="48" y="49"/>
                    </a:lnTo>
                    <a:lnTo>
                      <a:pt x="54" y="48"/>
                    </a:lnTo>
                    <a:lnTo>
                      <a:pt x="58" y="49"/>
                    </a:lnTo>
                    <a:lnTo>
                      <a:pt x="59" y="51"/>
                    </a:lnTo>
                    <a:lnTo>
                      <a:pt x="61" y="52"/>
                    </a:lnTo>
                    <a:lnTo>
                      <a:pt x="62" y="54"/>
                    </a:lnTo>
                    <a:lnTo>
                      <a:pt x="62" y="55"/>
                    </a:lnTo>
                    <a:lnTo>
                      <a:pt x="63" y="55"/>
                    </a:lnTo>
                    <a:lnTo>
                      <a:pt x="63" y="57"/>
                    </a:lnTo>
                    <a:lnTo>
                      <a:pt x="63" y="59"/>
                    </a:lnTo>
                    <a:lnTo>
                      <a:pt x="65" y="59"/>
                    </a:lnTo>
                    <a:lnTo>
                      <a:pt x="66" y="60"/>
                    </a:lnTo>
                    <a:lnTo>
                      <a:pt x="66" y="62"/>
                    </a:lnTo>
                    <a:lnTo>
                      <a:pt x="66" y="63"/>
                    </a:lnTo>
                    <a:lnTo>
                      <a:pt x="66" y="65"/>
                    </a:lnTo>
                    <a:lnTo>
                      <a:pt x="67" y="66"/>
                    </a:lnTo>
                    <a:lnTo>
                      <a:pt x="69" y="68"/>
                    </a:lnTo>
                    <a:lnTo>
                      <a:pt x="69" y="71"/>
                    </a:lnTo>
                    <a:lnTo>
                      <a:pt x="67" y="73"/>
                    </a:lnTo>
                    <a:lnTo>
                      <a:pt x="66" y="76"/>
                    </a:lnTo>
                    <a:lnTo>
                      <a:pt x="66" y="77"/>
                    </a:lnTo>
                    <a:lnTo>
                      <a:pt x="69" y="76"/>
                    </a:lnTo>
                    <a:lnTo>
                      <a:pt x="70" y="74"/>
                    </a:lnTo>
                    <a:lnTo>
                      <a:pt x="71" y="74"/>
                    </a:lnTo>
                    <a:lnTo>
                      <a:pt x="71" y="76"/>
                    </a:lnTo>
                    <a:lnTo>
                      <a:pt x="71" y="77"/>
                    </a:lnTo>
                    <a:lnTo>
                      <a:pt x="73" y="77"/>
                    </a:lnTo>
                    <a:lnTo>
                      <a:pt x="73" y="74"/>
                    </a:lnTo>
                    <a:lnTo>
                      <a:pt x="74" y="74"/>
                    </a:lnTo>
                    <a:lnTo>
                      <a:pt x="75" y="74"/>
                    </a:lnTo>
                    <a:lnTo>
                      <a:pt x="77" y="76"/>
                    </a:lnTo>
                    <a:lnTo>
                      <a:pt x="78" y="76"/>
                    </a:lnTo>
                    <a:lnTo>
                      <a:pt x="81" y="74"/>
                    </a:lnTo>
                    <a:lnTo>
                      <a:pt x="81" y="76"/>
                    </a:lnTo>
                    <a:lnTo>
                      <a:pt x="82" y="76"/>
                    </a:lnTo>
                    <a:lnTo>
                      <a:pt x="83" y="77"/>
                    </a:lnTo>
                    <a:lnTo>
                      <a:pt x="83" y="81"/>
                    </a:lnTo>
                    <a:lnTo>
                      <a:pt x="85" y="82"/>
                    </a:lnTo>
                    <a:lnTo>
                      <a:pt x="85" y="87"/>
                    </a:lnTo>
                    <a:lnTo>
                      <a:pt x="86" y="88"/>
                    </a:lnTo>
                    <a:lnTo>
                      <a:pt x="86" y="93"/>
                    </a:lnTo>
                    <a:lnTo>
                      <a:pt x="85" y="93"/>
                    </a:lnTo>
                    <a:lnTo>
                      <a:pt x="83" y="95"/>
                    </a:lnTo>
                    <a:lnTo>
                      <a:pt x="83" y="96"/>
                    </a:lnTo>
                    <a:lnTo>
                      <a:pt x="85" y="95"/>
                    </a:lnTo>
                    <a:lnTo>
                      <a:pt x="86" y="95"/>
                    </a:lnTo>
                    <a:lnTo>
                      <a:pt x="87" y="95"/>
                    </a:lnTo>
                    <a:lnTo>
                      <a:pt x="89" y="96"/>
                    </a:lnTo>
                    <a:lnTo>
                      <a:pt x="90" y="98"/>
                    </a:lnTo>
                    <a:lnTo>
                      <a:pt x="91" y="98"/>
                    </a:lnTo>
                    <a:lnTo>
                      <a:pt x="94" y="96"/>
                    </a:lnTo>
                    <a:lnTo>
                      <a:pt x="94" y="95"/>
                    </a:lnTo>
                    <a:lnTo>
                      <a:pt x="95" y="93"/>
                    </a:lnTo>
                    <a:lnTo>
                      <a:pt x="95" y="92"/>
                    </a:lnTo>
                    <a:lnTo>
                      <a:pt x="97" y="90"/>
                    </a:lnTo>
                    <a:lnTo>
                      <a:pt x="98" y="90"/>
                    </a:lnTo>
                    <a:lnTo>
                      <a:pt x="99" y="92"/>
                    </a:lnTo>
                    <a:lnTo>
                      <a:pt x="103" y="92"/>
                    </a:lnTo>
                    <a:lnTo>
                      <a:pt x="103" y="90"/>
                    </a:lnTo>
                    <a:lnTo>
                      <a:pt x="105" y="88"/>
                    </a:lnTo>
                    <a:lnTo>
                      <a:pt x="105" y="85"/>
                    </a:lnTo>
                    <a:lnTo>
                      <a:pt x="106" y="84"/>
                    </a:lnTo>
                    <a:lnTo>
                      <a:pt x="106" y="82"/>
                    </a:lnTo>
                    <a:lnTo>
                      <a:pt x="106" y="81"/>
                    </a:lnTo>
                    <a:lnTo>
                      <a:pt x="105" y="81"/>
                    </a:lnTo>
                    <a:lnTo>
                      <a:pt x="103" y="81"/>
                    </a:lnTo>
                    <a:lnTo>
                      <a:pt x="102" y="81"/>
                    </a:lnTo>
                    <a:lnTo>
                      <a:pt x="103" y="77"/>
                    </a:lnTo>
                    <a:lnTo>
                      <a:pt x="103" y="76"/>
                    </a:lnTo>
                    <a:lnTo>
                      <a:pt x="102" y="76"/>
                    </a:lnTo>
                    <a:lnTo>
                      <a:pt x="105" y="74"/>
                    </a:lnTo>
                    <a:lnTo>
                      <a:pt x="107" y="76"/>
                    </a:lnTo>
                    <a:lnTo>
                      <a:pt x="109" y="76"/>
                    </a:lnTo>
                    <a:lnTo>
                      <a:pt x="110" y="76"/>
                    </a:lnTo>
                    <a:lnTo>
                      <a:pt x="110" y="77"/>
                    </a:lnTo>
                    <a:lnTo>
                      <a:pt x="111" y="77"/>
                    </a:lnTo>
                    <a:lnTo>
                      <a:pt x="110" y="76"/>
                    </a:lnTo>
                    <a:lnTo>
                      <a:pt x="110" y="74"/>
                    </a:lnTo>
                    <a:lnTo>
                      <a:pt x="110" y="73"/>
                    </a:lnTo>
                    <a:lnTo>
                      <a:pt x="110" y="71"/>
                    </a:lnTo>
                    <a:lnTo>
                      <a:pt x="109" y="71"/>
                    </a:lnTo>
                    <a:lnTo>
                      <a:pt x="107" y="70"/>
                    </a:lnTo>
                    <a:lnTo>
                      <a:pt x="109" y="68"/>
                    </a:lnTo>
                    <a:lnTo>
                      <a:pt x="109" y="66"/>
                    </a:lnTo>
                    <a:lnTo>
                      <a:pt x="110" y="65"/>
                    </a:lnTo>
                    <a:lnTo>
                      <a:pt x="109" y="63"/>
                    </a:lnTo>
                    <a:lnTo>
                      <a:pt x="107" y="63"/>
                    </a:lnTo>
                    <a:lnTo>
                      <a:pt x="109" y="59"/>
                    </a:lnTo>
                    <a:lnTo>
                      <a:pt x="106" y="60"/>
                    </a:lnTo>
                    <a:lnTo>
                      <a:pt x="105" y="59"/>
                    </a:lnTo>
                    <a:lnTo>
                      <a:pt x="103" y="57"/>
                    </a:lnTo>
                    <a:lnTo>
                      <a:pt x="105" y="52"/>
                    </a:lnTo>
                    <a:lnTo>
                      <a:pt x="103" y="49"/>
                    </a:lnTo>
                    <a:lnTo>
                      <a:pt x="105" y="48"/>
                    </a:lnTo>
                    <a:lnTo>
                      <a:pt x="106" y="46"/>
                    </a:lnTo>
                    <a:lnTo>
                      <a:pt x="106" y="44"/>
                    </a:lnTo>
                    <a:lnTo>
                      <a:pt x="106" y="43"/>
                    </a:lnTo>
                    <a:lnTo>
                      <a:pt x="105" y="41"/>
                    </a:lnTo>
                    <a:lnTo>
                      <a:pt x="105" y="40"/>
                    </a:lnTo>
                    <a:lnTo>
                      <a:pt x="102" y="40"/>
                    </a:lnTo>
                    <a:lnTo>
                      <a:pt x="102" y="38"/>
                    </a:lnTo>
                    <a:lnTo>
                      <a:pt x="102" y="30"/>
                    </a:lnTo>
                    <a:lnTo>
                      <a:pt x="101" y="29"/>
                    </a:lnTo>
                    <a:lnTo>
                      <a:pt x="99" y="29"/>
                    </a:lnTo>
                    <a:lnTo>
                      <a:pt x="98" y="29"/>
                    </a:lnTo>
                    <a:lnTo>
                      <a:pt x="97" y="32"/>
                    </a:lnTo>
                    <a:lnTo>
                      <a:pt x="97" y="29"/>
                    </a:lnTo>
                    <a:lnTo>
                      <a:pt x="98" y="27"/>
                    </a:lnTo>
                    <a:lnTo>
                      <a:pt x="99" y="26"/>
                    </a:lnTo>
                    <a:lnTo>
                      <a:pt x="101" y="26"/>
                    </a:lnTo>
                    <a:lnTo>
                      <a:pt x="101" y="24"/>
                    </a:lnTo>
                    <a:lnTo>
                      <a:pt x="101" y="22"/>
                    </a:lnTo>
                    <a:lnTo>
                      <a:pt x="99" y="22"/>
                    </a:lnTo>
                    <a:lnTo>
                      <a:pt x="98" y="22"/>
                    </a:lnTo>
                    <a:lnTo>
                      <a:pt x="97" y="21"/>
                    </a:lnTo>
                    <a:lnTo>
                      <a:pt x="95" y="18"/>
                    </a:lnTo>
                    <a:lnTo>
                      <a:pt x="94" y="19"/>
                    </a:lnTo>
                    <a:lnTo>
                      <a:pt x="94" y="13"/>
                    </a:lnTo>
                    <a:lnTo>
                      <a:pt x="94" y="11"/>
                    </a:lnTo>
                    <a:lnTo>
                      <a:pt x="93" y="11"/>
                    </a:lnTo>
                    <a:lnTo>
                      <a:pt x="93" y="10"/>
                    </a:lnTo>
                    <a:lnTo>
                      <a:pt x="93" y="8"/>
                    </a:lnTo>
                    <a:lnTo>
                      <a:pt x="91" y="8"/>
                    </a:lnTo>
                    <a:lnTo>
                      <a:pt x="91" y="5"/>
                    </a:lnTo>
                    <a:lnTo>
                      <a:pt x="91" y="4"/>
                    </a:lnTo>
                    <a:lnTo>
                      <a:pt x="90" y="4"/>
                    </a:lnTo>
                    <a:lnTo>
                      <a:pt x="89" y="5"/>
                    </a:lnTo>
                    <a:lnTo>
                      <a:pt x="86" y="4"/>
                    </a:lnTo>
                    <a:lnTo>
                      <a:pt x="86" y="7"/>
                    </a:lnTo>
                    <a:lnTo>
                      <a:pt x="85" y="7"/>
                    </a:lnTo>
                    <a:lnTo>
                      <a:pt x="81" y="8"/>
                    </a:lnTo>
                    <a:lnTo>
                      <a:pt x="81" y="10"/>
                    </a:lnTo>
                    <a:lnTo>
                      <a:pt x="81" y="11"/>
                    </a:lnTo>
                    <a:lnTo>
                      <a:pt x="77" y="10"/>
                    </a:lnTo>
                    <a:lnTo>
                      <a:pt x="74" y="8"/>
                    </a:lnTo>
                    <a:lnTo>
                      <a:pt x="71" y="8"/>
                    </a:lnTo>
                    <a:lnTo>
                      <a:pt x="70" y="10"/>
                    </a:lnTo>
                    <a:lnTo>
                      <a:pt x="69" y="11"/>
                    </a:lnTo>
                    <a:lnTo>
                      <a:pt x="67" y="13"/>
                    </a:lnTo>
                    <a:lnTo>
                      <a:pt x="66" y="13"/>
                    </a:lnTo>
                    <a:lnTo>
                      <a:pt x="65" y="13"/>
                    </a:lnTo>
                    <a:lnTo>
                      <a:pt x="63" y="10"/>
                    </a:lnTo>
                    <a:lnTo>
                      <a:pt x="62" y="8"/>
                    </a:lnTo>
                    <a:lnTo>
                      <a:pt x="61" y="8"/>
                    </a:lnTo>
                    <a:lnTo>
                      <a:pt x="59" y="11"/>
                    </a:lnTo>
                    <a:lnTo>
                      <a:pt x="58" y="11"/>
                    </a:lnTo>
                    <a:lnTo>
                      <a:pt x="57" y="11"/>
                    </a:lnTo>
                    <a:lnTo>
                      <a:pt x="55" y="11"/>
                    </a:lnTo>
                    <a:lnTo>
                      <a:pt x="54" y="10"/>
                    </a:lnTo>
                    <a:lnTo>
                      <a:pt x="54" y="8"/>
                    </a:lnTo>
                    <a:lnTo>
                      <a:pt x="55" y="7"/>
                    </a:lnTo>
                    <a:lnTo>
                      <a:pt x="57" y="5"/>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22" name="Freeform 501"/>
              <p:cNvSpPr>
                <a:spLocks/>
              </p:cNvSpPr>
              <p:nvPr/>
            </p:nvSpPr>
            <p:spPr bwMode="auto">
              <a:xfrm>
                <a:off x="3755480" y="3584122"/>
                <a:ext cx="138545" cy="123825"/>
              </a:xfrm>
              <a:custGeom>
                <a:avLst/>
                <a:gdLst/>
                <a:ahLst/>
                <a:cxnLst>
                  <a:cxn ang="0">
                    <a:pos x="50" y="5"/>
                  </a:cxn>
                  <a:cxn ang="0">
                    <a:pos x="41" y="7"/>
                  </a:cxn>
                  <a:cxn ang="0">
                    <a:pos x="33" y="4"/>
                  </a:cxn>
                  <a:cxn ang="0">
                    <a:pos x="28" y="0"/>
                  </a:cxn>
                  <a:cxn ang="0">
                    <a:pos x="21" y="2"/>
                  </a:cxn>
                  <a:cxn ang="0">
                    <a:pos x="21" y="8"/>
                  </a:cxn>
                  <a:cxn ang="0">
                    <a:pos x="21" y="18"/>
                  </a:cxn>
                  <a:cxn ang="0">
                    <a:pos x="8" y="21"/>
                  </a:cxn>
                  <a:cxn ang="0">
                    <a:pos x="2" y="29"/>
                  </a:cxn>
                  <a:cxn ang="0">
                    <a:pos x="1" y="35"/>
                  </a:cxn>
                  <a:cxn ang="0">
                    <a:pos x="5" y="37"/>
                  </a:cxn>
                  <a:cxn ang="0">
                    <a:pos x="10" y="46"/>
                  </a:cxn>
                  <a:cxn ang="0">
                    <a:pos x="20" y="54"/>
                  </a:cxn>
                  <a:cxn ang="0">
                    <a:pos x="25" y="60"/>
                  </a:cxn>
                  <a:cxn ang="0">
                    <a:pos x="29" y="65"/>
                  </a:cxn>
                  <a:cxn ang="0">
                    <a:pos x="34" y="60"/>
                  </a:cxn>
                  <a:cxn ang="0">
                    <a:pos x="40" y="54"/>
                  </a:cxn>
                  <a:cxn ang="0">
                    <a:pos x="44" y="51"/>
                  </a:cxn>
                  <a:cxn ang="0">
                    <a:pos x="54" y="48"/>
                  </a:cxn>
                  <a:cxn ang="0">
                    <a:pos x="62" y="54"/>
                  </a:cxn>
                  <a:cxn ang="0">
                    <a:pos x="63" y="59"/>
                  </a:cxn>
                  <a:cxn ang="0">
                    <a:pos x="66" y="63"/>
                  </a:cxn>
                  <a:cxn ang="0">
                    <a:pos x="69" y="71"/>
                  </a:cxn>
                  <a:cxn ang="0">
                    <a:pos x="69" y="76"/>
                  </a:cxn>
                  <a:cxn ang="0">
                    <a:pos x="71" y="77"/>
                  </a:cxn>
                  <a:cxn ang="0">
                    <a:pos x="75" y="74"/>
                  </a:cxn>
                  <a:cxn ang="0">
                    <a:pos x="81" y="76"/>
                  </a:cxn>
                  <a:cxn ang="0">
                    <a:pos x="85" y="82"/>
                  </a:cxn>
                  <a:cxn ang="0">
                    <a:pos x="85" y="93"/>
                  </a:cxn>
                  <a:cxn ang="0">
                    <a:pos x="86" y="95"/>
                  </a:cxn>
                  <a:cxn ang="0">
                    <a:pos x="91" y="98"/>
                  </a:cxn>
                  <a:cxn ang="0">
                    <a:pos x="95" y="92"/>
                  </a:cxn>
                  <a:cxn ang="0">
                    <a:pos x="103" y="92"/>
                  </a:cxn>
                  <a:cxn ang="0">
                    <a:pos x="106" y="84"/>
                  </a:cxn>
                  <a:cxn ang="0">
                    <a:pos x="103" y="81"/>
                  </a:cxn>
                  <a:cxn ang="0">
                    <a:pos x="102" y="76"/>
                  </a:cxn>
                  <a:cxn ang="0">
                    <a:pos x="110" y="76"/>
                  </a:cxn>
                  <a:cxn ang="0">
                    <a:pos x="110" y="74"/>
                  </a:cxn>
                  <a:cxn ang="0">
                    <a:pos x="107" y="70"/>
                  </a:cxn>
                  <a:cxn ang="0">
                    <a:pos x="109" y="63"/>
                  </a:cxn>
                  <a:cxn ang="0">
                    <a:pos x="105" y="59"/>
                  </a:cxn>
                  <a:cxn ang="0">
                    <a:pos x="105" y="48"/>
                  </a:cxn>
                  <a:cxn ang="0">
                    <a:pos x="105" y="41"/>
                  </a:cxn>
                  <a:cxn ang="0">
                    <a:pos x="102" y="30"/>
                  </a:cxn>
                  <a:cxn ang="0">
                    <a:pos x="97" y="32"/>
                  </a:cxn>
                  <a:cxn ang="0">
                    <a:pos x="101" y="26"/>
                  </a:cxn>
                  <a:cxn ang="0">
                    <a:pos x="98" y="22"/>
                  </a:cxn>
                  <a:cxn ang="0">
                    <a:pos x="94" y="13"/>
                  </a:cxn>
                  <a:cxn ang="0">
                    <a:pos x="93" y="8"/>
                  </a:cxn>
                </a:cxnLst>
                <a:rect l="0" t="0" r="r" b="b"/>
                <a:pathLst>
                  <a:path w="111" h="98">
                    <a:moveTo>
                      <a:pt x="57" y="5"/>
                    </a:moveTo>
                    <a:lnTo>
                      <a:pt x="54" y="5"/>
                    </a:lnTo>
                    <a:lnTo>
                      <a:pt x="52" y="5"/>
                    </a:lnTo>
                    <a:lnTo>
                      <a:pt x="50" y="5"/>
                    </a:lnTo>
                    <a:lnTo>
                      <a:pt x="48" y="5"/>
                    </a:lnTo>
                    <a:lnTo>
                      <a:pt x="45" y="5"/>
                    </a:lnTo>
                    <a:lnTo>
                      <a:pt x="44" y="7"/>
                    </a:lnTo>
                    <a:lnTo>
                      <a:pt x="41" y="7"/>
                    </a:lnTo>
                    <a:lnTo>
                      <a:pt x="40" y="5"/>
                    </a:lnTo>
                    <a:lnTo>
                      <a:pt x="37" y="5"/>
                    </a:lnTo>
                    <a:lnTo>
                      <a:pt x="36" y="5"/>
                    </a:lnTo>
                    <a:lnTo>
                      <a:pt x="33" y="4"/>
                    </a:lnTo>
                    <a:lnTo>
                      <a:pt x="30" y="4"/>
                    </a:lnTo>
                    <a:lnTo>
                      <a:pt x="30" y="2"/>
                    </a:lnTo>
                    <a:lnTo>
                      <a:pt x="30" y="0"/>
                    </a:lnTo>
                    <a:lnTo>
                      <a:pt x="28" y="0"/>
                    </a:lnTo>
                    <a:lnTo>
                      <a:pt x="26" y="0"/>
                    </a:lnTo>
                    <a:lnTo>
                      <a:pt x="25" y="0"/>
                    </a:lnTo>
                    <a:lnTo>
                      <a:pt x="21" y="0"/>
                    </a:lnTo>
                    <a:lnTo>
                      <a:pt x="21" y="2"/>
                    </a:lnTo>
                    <a:lnTo>
                      <a:pt x="22" y="4"/>
                    </a:lnTo>
                    <a:lnTo>
                      <a:pt x="22" y="5"/>
                    </a:lnTo>
                    <a:lnTo>
                      <a:pt x="21" y="7"/>
                    </a:lnTo>
                    <a:lnTo>
                      <a:pt x="21" y="8"/>
                    </a:lnTo>
                    <a:lnTo>
                      <a:pt x="18" y="8"/>
                    </a:lnTo>
                    <a:lnTo>
                      <a:pt x="18" y="10"/>
                    </a:lnTo>
                    <a:lnTo>
                      <a:pt x="20" y="11"/>
                    </a:lnTo>
                    <a:lnTo>
                      <a:pt x="21" y="18"/>
                    </a:lnTo>
                    <a:lnTo>
                      <a:pt x="18" y="18"/>
                    </a:lnTo>
                    <a:lnTo>
                      <a:pt x="18" y="19"/>
                    </a:lnTo>
                    <a:lnTo>
                      <a:pt x="13" y="19"/>
                    </a:lnTo>
                    <a:lnTo>
                      <a:pt x="8" y="21"/>
                    </a:lnTo>
                    <a:lnTo>
                      <a:pt x="6" y="22"/>
                    </a:lnTo>
                    <a:lnTo>
                      <a:pt x="5" y="26"/>
                    </a:lnTo>
                    <a:lnTo>
                      <a:pt x="4" y="29"/>
                    </a:lnTo>
                    <a:lnTo>
                      <a:pt x="2" y="29"/>
                    </a:lnTo>
                    <a:lnTo>
                      <a:pt x="2" y="30"/>
                    </a:lnTo>
                    <a:lnTo>
                      <a:pt x="0" y="32"/>
                    </a:lnTo>
                    <a:lnTo>
                      <a:pt x="0" y="35"/>
                    </a:lnTo>
                    <a:lnTo>
                      <a:pt x="1" y="35"/>
                    </a:lnTo>
                    <a:lnTo>
                      <a:pt x="2" y="35"/>
                    </a:lnTo>
                    <a:lnTo>
                      <a:pt x="4" y="32"/>
                    </a:lnTo>
                    <a:lnTo>
                      <a:pt x="5" y="32"/>
                    </a:lnTo>
                    <a:lnTo>
                      <a:pt x="5" y="37"/>
                    </a:lnTo>
                    <a:lnTo>
                      <a:pt x="8" y="37"/>
                    </a:lnTo>
                    <a:lnTo>
                      <a:pt x="9" y="41"/>
                    </a:lnTo>
                    <a:lnTo>
                      <a:pt x="10" y="44"/>
                    </a:lnTo>
                    <a:lnTo>
                      <a:pt x="10" y="46"/>
                    </a:lnTo>
                    <a:lnTo>
                      <a:pt x="13" y="48"/>
                    </a:lnTo>
                    <a:lnTo>
                      <a:pt x="16" y="49"/>
                    </a:lnTo>
                    <a:lnTo>
                      <a:pt x="18" y="51"/>
                    </a:lnTo>
                    <a:lnTo>
                      <a:pt x="20" y="54"/>
                    </a:lnTo>
                    <a:lnTo>
                      <a:pt x="21" y="57"/>
                    </a:lnTo>
                    <a:lnTo>
                      <a:pt x="22" y="59"/>
                    </a:lnTo>
                    <a:lnTo>
                      <a:pt x="24" y="60"/>
                    </a:lnTo>
                    <a:lnTo>
                      <a:pt x="25" y="60"/>
                    </a:lnTo>
                    <a:lnTo>
                      <a:pt x="25" y="62"/>
                    </a:lnTo>
                    <a:lnTo>
                      <a:pt x="26" y="63"/>
                    </a:lnTo>
                    <a:lnTo>
                      <a:pt x="28" y="65"/>
                    </a:lnTo>
                    <a:lnTo>
                      <a:pt x="29" y="65"/>
                    </a:lnTo>
                    <a:lnTo>
                      <a:pt x="30" y="65"/>
                    </a:lnTo>
                    <a:lnTo>
                      <a:pt x="32" y="65"/>
                    </a:lnTo>
                    <a:lnTo>
                      <a:pt x="33" y="62"/>
                    </a:lnTo>
                    <a:lnTo>
                      <a:pt x="34" y="60"/>
                    </a:lnTo>
                    <a:lnTo>
                      <a:pt x="36" y="59"/>
                    </a:lnTo>
                    <a:lnTo>
                      <a:pt x="37" y="59"/>
                    </a:lnTo>
                    <a:lnTo>
                      <a:pt x="38" y="55"/>
                    </a:lnTo>
                    <a:lnTo>
                      <a:pt x="40" y="54"/>
                    </a:lnTo>
                    <a:lnTo>
                      <a:pt x="38" y="51"/>
                    </a:lnTo>
                    <a:lnTo>
                      <a:pt x="40" y="51"/>
                    </a:lnTo>
                    <a:lnTo>
                      <a:pt x="42" y="51"/>
                    </a:lnTo>
                    <a:lnTo>
                      <a:pt x="44" y="51"/>
                    </a:lnTo>
                    <a:lnTo>
                      <a:pt x="45" y="51"/>
                    </a:lnTo>
                    <a:lnTo>
                      <a:pt x="48" y="51"/>
                    </a:lnTo>
                    <a:lnTo>
                      <a:pt x="48" y="49"/>
                    </a:lnTo>
                    <a:lnTo>
                      <a:pt x="54" y="48"/>
                    </a:lnTo>
                    <a:lnTo>
                      <a:pt x="58" y="49"/>
                    </a:lnTo>
                    <a:lnTo>
                      <a:pt x="59" y="51"/>
                    </a:lnTo>
                    <a:lnTo>
                      <a:pt x="61" y="52"/>
                    </a:lnTo>
                    <a:lnTo>
                      <a:pt x="62" y="54"/>
                    </a:lnTo>
                    <a:lnTo>
                      <a:pt x="62" y="55"/>
                    </a:lnTo>
                    <a:lnTo>
                      <a:pt x="63" y="55"/>
                    </a:lnTo>
                    <a:lnTo>
                      <a:pt x="63" y="57"/>
                    </a:lnTo>
                    <a:lnTo>
                      <a:pt x="63" y="59"/>
                    </a:lnTo>
                    <a:lnTo>
                      <a:pt x="65" y="59"/>
                    </a:lnTo>
                    <a:lnTo>
                      <a:pt x="66" y="60"/>
                    </a:lnTo>
                    <a:lnTo>
                      <a:pt x="66" y="62"/>
                    </a:lnTo>
                    <a:lnTo>
                      <a:pt x="66" y="63"/>
                    </a:lnTo>
                    <a:lnTo>
                      <a:pt x="66" y="65"/>
                    </a:lnTo>
                    <a:lnTo>
                      <a:pt x="67" y="66"/>
                    </a:lnTo>
                    <a:lnTo>
                      <a:pt x="69" y="68"/>
                    </a:lnTo>
                    <a:lnTo>
                      <a:pt x="69" y="71"/>
                    </a:lnTo>
                    <a:lnTo>
                      <a:pt x="67" y="73"/>
                    </a:lnTo>
                    <a:lnTo>
                      <a:pt x="66" y="76"/>
                    </a:lnTo>
                    <a:lnTo>
                      <a:pt x="66" y="77"/>
                    </a:lnTo>
                    <a:lnTo>
                      <a:pt x="69" y="76"/>
                    </a:lnTo>
                    <a:lnTo>
                      <a:pt x="70" y="74"/>
                    </a:lnTo>
                    <a:lnTo>
                      <a:pt x="71" y="74"/>
                    </a:lnTo>
                    <a:lnTo>
                      <a:pt x="71" y="76"/>
                    </a:lnTo>
                    <a:lnTo>
                      <a:pt x="71" y="77"/>
                    </a:lnTo>
                    <a:lnTo>
                      <a:pt x="73" y="77"/>
                    </a:lnTo>
                    <a:lnTo>
                      <a:pt x="73" y="74"/>
                    </a:lnTo>
                    <a:lnTo>
                      <a:pt x="74" y="74"/>
                    </a:lnTo>
                    <a:lnTo>
                      <a:pt x="75" y="74"/>
                    </a:lnTo>
                    <a:lnTo>
                      <a:pt x="77" y="76"/>
                    </a:lnTo>
                    <a:lnTo>
                      <a:pt x="78" y="76"/>
                    </a:lnTo>
                    <a:lnTo>
                      <a:pt x="81" y="74"/>
                    </a:lnTo>
                    <a:lnTo>
                      <a:pt x="81" y="76"/>
                    </a:lnTo>
                    <a:lnTo>
                      <a:pt x="82" y="76"/>
                    </a:lnTo>
                    <a:lnTo>
                      <a:pt x="83" y="77"/>
                    </a:lnTo>
                    <a:lnTo>
                      <a:pt x="83" y="81"/>
                    </a:lnTo>
                    <a:lnTo>
                      <a:pt x="85" y="82"/>
                    </a:lnTo>
                    <a:lnTo>
                      <a:pt x="85" y="87"/>
                    </a:lnTo>
                    <a:lnTo>
                      <a:pt x="86" y="88"/>
                    </a:lnTo>
                    <a:lnTo>
                      <a:pt x="86" y="93"/>
                    </a:lnTo>
                    <a:lnTo>
                      <a:pt x="85" y="93"/>
                    </a:lnTo>
                    <a:lnTo>
                      <a:pt x="83" y="95"/>
                    </a:lnTo>
                    <a:lnTo>
                      <a:pt x="83" y="96"/>
                    </a:lnTo>
                    <a:lnTo>
                      <a:pt x="85" y="95"/>
                    </a:lnTo>
                    <a:lnTo>
                      <a:pt x="86" y="95"/>
                    </a:lnTo>
                    <a:lnTo>
                      <a:pt x="87" y="95"/>
                    </a:lnTo>
                    <a:lnTo>
                      <a:pt x="89" y="96"/>
                    </a:lnTo>
                    <a:lnTo>
                      <a:pt x="90" y="98"/>
                    </a:lnTo>
                    <a:lnTo>
                      <a:pt x="91" y="98"/>
                    </a:lnTo>
                    <a:lnTo>
                      <a:pt x="94" y="96"/>
                    </a:lnTo>
                    <a:lnTo>
                      <a:pt x="94" y="95"/>
                    </a:lnTo>
                    <a:lnTo>
                      <a:pt x="95" y="93"/>
                    </a:lnTo>
                    <a:lnTo>
                      <a:pt x="95" y="92"/>
                    </a:lnTo>
                    <a:lnTo>
                      <a:pt x="97" y="90"/>
                    </a:lnTo>
                    <a:lnTo>
                      <a:pt x="98" y="90"/>
                    </a:lnTo>
                    <a:lnTo>
                      <a:pt x="99" y="92"/>
                    </a:lnTo>
                    <a:lnTo>
                      <a:pt x="103" y="92"/>
                    </a:lnTo>
                    <a:lnTo>
                      <a:pt x="103" y="90"/>
                    </a:lnTo>
                    <a:lnTo>
                      <a:pt x="105" y="88"/>
                    </a:lnTo>
                    <a:lnTo>
                      <a:pt x="105" y="85"/>
                    </a:lnTo>
                    <a:lnTo>
                      <a:pt x="106" y="84"/>
                    </a:lnTo>
                    <a:lnTo>
                      <a:pt x="106" y="82"/>
                    </a:lnTo>
                    <a:lnTo>
                      <a:pt x="106" y="81"/>
                    </a:lnTo>
                    <a:lnTo>
                      <a:pt x="105" y="81"/>
                    </a:lnTo>
                    <a:lnTo>
                      <a:pt x="103" y="81"/>
                    </a:lnTo>
                    <a:lnTo>
                      <a:pt x="102" y="81"/>
                    </a:lnTo>
                    <a:lnTo>
                      <a:pt x="103" y="77"/>
                    </a:lnTo>
                    <a:lnTo>
                      <a:pt x="103" y="76"/>
                    </a:lnTo>
                    <a:lnTo>
                      <a:pt x="102" y="76"/>
                    </a:lnTo>
                    <a:lnTo>
                      <a:pt x="105" y="74"/>
                    </a:lnTo>
                    <a:lnTo>
                      <a:pt x="107" y="76"/>
                    </a:lnTo>
                    <a:lnTo>
                      <a:pt x="109" y="76"/>
                    </a:lnTo>
                    <a:lnTo>
                      <a:pt x="110" y="76"/>
                    </a:lnTo>
                    <a:lnTo>
                      <a:pt x="110" y="77"/>
                    </a:lnTo>
                    <a:lnTo>
                      <a:pt x="111" y="77"/>
                    </a:lnTo>
                    <a:lnTo>
                      <a:pt x="110" y="76"/>
                    </a:lnTo>
                    <a:lnTo>
                      <a:pt x="110" y="74"/>
                    </a:lnTo>
                    <a:lnTo>
                      <a:pt x="110" y="73"/>
                    </a:lnTo>
                    <a:lnTo>
                      <a:pt x="110" y="71"/>
                    </a:lnTo>
                    <a:lnTo>
                      <a:pt x="109" y="71"/>
                    </a:lnTo>
                    <a:lnTo>
                      <a:pt x="107" y="70"/>
                    </a:lnTo>
                    <a:lnTo>
                      <a:pt x="109" y="68"/>
                    </a:lnTo>
                    <a:lnTo>
                      <a:pt x="109" y="66"/>
                    </a:lnTo>
                    <a:lnTo>
                      <a:pt x="110" y="65"/>
                    </a:lnTo>
                    <a:lnTo>
                      <a:pt x="109" y="63"/>
                    </a:lnTo>
                    <a:lnTo>
                      <a:pt x="107" y="63"/>
                    </a:lnTo>
                    <a:lnTo>
                      <a:pt x="109" y="59"/>
                    </a:lnTo>
                    <a:lnTo>
                      <a:pt x="106" y="60"/>
                    </a:lnTo>
                    <a:lnTo>
                      <a:pt x="105" y="59"/>
                    </a:lnTo>
                    <a:lnTo>
                      <a:pt x="103" y="57"/>
                    </a:lnTo>
                    <a:lnTo>
                      <a:pt x="105" y="52"/>
                    </a:lnTo>
                    <a:lnTo>
                      <a:pt x="103" y="49"/>
                    </a:lnTo>
                    <a:lnTo>
                      <a:pt x="105" y="48"/>
                    </a:lnTo>
                    <a:lnTo>
                      <a:pt x="106" y="46"/>
                    </a:lnTo>
                    <a:lnTo>
                      <a:pt x="106" y="44"/>
                    </a:lnTo>
                    <a:lnTo>
                      <a:pt x="106" y="43"/>
                    </a:lnTo>
                    <a:lnTo>
                      <a:pt x="105" y="41"/>
                    </a:lnTo>
                    <a:lnTo>
                      <a:pt x="105" y="40"/>
                    </a:lnTo>
                    <a:lnTo>
                      <a:pt x="102" y="40"/>
                    </a:lnTo>
                    <a:lnTo>
                      <a:pt x="102" y="38"/>
                    </a:lnTo>
                    <a:lnTo>
                      <a:pt x="102" y="30"/>
                    </a:lnTo>
                    <a:lnTo>
                      <a:pt x="101" y="29"/>
                    </a:lnTo>
                    <a:lnTo>
                      <a:pt x="99" y="29"/>
                    </a:lnTo>
                    <a:lnTo>
                      <a:pt x="98" y="29"/>
                    </a:lnTo>
                    <a:lnTo>
                      <a:pt x="97" y="32"/>
                    </a:lnTo>
                    <a:lnTo>
                      <a:pt x="97" y="29"/>
                    </a:lnTo>
                    <a:lnTo>
                      <a:pt x="98" y="27"/>
                    </a:lnTo>
                    <a:lnTo>
                      <a:pt x="99" y="26"/>
                    </a:lnTo>
                    <a:lnTo>
                      <a:pt x="101" y="26"/>
                    </a:lnTo>
                    <a:lnTo>
                      <a:pt x="101" y="24"/>
                    </a:lnTo>
                    <a:lnTo>
                      <a:pt x="101" y="22"/>
                    </a:lnTo>
                    <a:lnTo>
                      <a:pt x="99" y="22"/>
                    </a:lnTo>
                    <a:lnTo>
                      <a:pt x="98" y="22"/>
                    </a:lnTo>
                    <a:lnTo>
                      <a:pt x="97" y="21"/>
                    </a:lnTo>
                    <a:lnTo>
                      <a:pt x="95" y="18"/>
                    </a:lnTo>
                    <a:lnTo>
                      <a:pt x="94" y="19"/>
                    </a:lnTo>
                    <a:lnTo>
                      <a:pt x="94" y="13"/>
                    </a:lnTo>
                    <a:lnTo>
                      <a:pt x="94" y="11"/>
                    </a:lnTo>
                    <a:lnTo>
                      <a:pt x="93" y="11"/>
                    </a:lnTo>
                    <a:lnTo>
                      <a:pt x="93" y="10"/>
                    </a:lnTo>
                    <a:lnTo>
                      <a:pt x="93" y="8"/>
                    </a:lnTo>
                    <a:lnTo>
                      <a:pt x="91" y="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23" name="Freeform 502"/>
              <p:cNvSpPr>
                <a:spLocks/>
              </p:cNvSpPr>
              <p:nvPr/>
            </p:nvSpPr>
            <p:spPr bwMode="auto">
              <a:xfrm>
                <a:off x="3823470" y="3590925"/>
                <a:ext cx="44899" cy="10886"/>
              </a:xfrm>
              <a:custGeom>
                <a:avLst/>
                <a:gdLst/>
                <a:ahLst/>
                <a:cxnLst>
                  <a:cxn ang="0">
                    <a:pos x="37" y="4"/>
                  </a:cxn>
                  <a:cxn ang="0">
                    <a:pos x="37" y="1"/>
                  </a:cxn>
                  <a:cxn ang="0">
                    <a:pos x="37" y="0"/>
                  </a:cxn>
                  <a:cxn ang="0">
                    <a:pos x="36" y="0"/>
                  </a:cxn>
                  <a:cxn ang="0">
                    <a:pos x="35" y="1"/>
                  </a:cxn>
                  <a:cxn ang="0">
                    <a:pos x="32" y="0"/>
                  </a:cxn>
                  <a:cxn ang="0">
                    <a:pos x="32" y="3"/>
                  </a:cxn>
                  <a:cxn ang="0">
                    <a:pos x="31" y="3"/>
                  </a:cxn>
                  <a:cxn ang="0">
                    <a:pos x="27" y="4"/>
                  </a:cxn>
                  <a:cxn ang="0">
                    <a:pos x="27" y="6"/>
                  </a:cxn>
                  <a:cxn ang="0">
                    <a:pos x="27" y="7"/>
                  </a:cxn>
                  <a:cxn ang="0">
                    <a:pos x="23" y="6"/>
                  </a:cxn>
                  <a:cxn ang="0">
                    <a:pos x="20" y="4"/>
                  </a:cxn>
                  <a:cxn ang="0">
                    <a:pos x="17" y="4"/>
                  </a:cxn>
                  <a:cxn ang="0">
                    <a:pos x="16" y="6"/>
                  </a:cxn>
                  <a:cxn ang="0">
                    <a:pos x="15" y="7"/>
                  </a:cxn>
                  <a:cxn ang="0">
                    <a:pos x="13" y="9"/>
                  </a:cxn>
                  <a:cxn ang="0">
                    <a:pos x="12" y="9"/>
                  </a:cxn>
                  <a:cxn ang="0">
                    <a:pos x="11" y="9"/>
                  </a:cxn>
                  <a:cxn ang="0">
                    <a:pos x="9" y="6"/>
                  </a:cxn>
                  <a:cxn ang="0">
                    <a:pos x="8" y="4"/>
                  </a:cxn>
                  <a:cxn ang="0">
                    <a:pos x="7" y="4"/>
                  </a:cxn>
                  <a:cxn ang="0">
                    <a:pos x="5" y="7"/>
                  </a:cxn>
                  <a:cxn ang="0">
                    <a:pos x="4" y="7"/>
                  </a:cxn>
                  <a:cxn ang="0">
                    <a:pos x="3" y="7"/>
                  </a:cxn>
                  <a:cxn ang="0">
                    <a:pos x="1" y="7"/>
                  </a:cxn>
                  <a:cxn ang="0">
                    <a:pos x="0" y="6"/>
                  </a:cxn>
                  <a:cxn ang="0">
                    <a:pos x="0" y="4"/>
                  </a:cxn>
                  <a:cxn ang="0">
                    <a:pos x="1" y="3"/>
                  </a:cxn>
                  <a:cxn ang="0">
                    <a:pos x="3" y="1"/>
                  </a:cxn>
                </a:cxnLst>
                <a:rect l="0" t="0" r="r" b="b"/>
                <a:pathLst>
                  <a:path w="37" h="9">
                    <a:moveTo>
                      <a:pt x="37" y="4"/>
                    </a:moveTo>
                    <a:lnTo>
                      <a:pt x="37" y="1"/>
                    </a:lnTo>
                    <a:lnTo>
                      <a:pt x="37" y="0"/>
                    </a:lnTo>
                    <a:lnTo>
                      <a:pt x="36" y="0"/>
                    </a:lnTo>
                    <a:lnTo>
                      <a:pt x="35" y="1"/>
                    </a:lnTo>
                    <a:lnTo>
                      <a:pt x="32" y="0"/>
                    </a:lnTo>
                    <a:lnTo>
                      <a:pt x="32" y="3"/>
                    </a:lnTo>
                    <a:lnTo>
                      <a:pt x="31" y="3"/>
                    </a:lnTo>
                    <a:lnTo>
                      <a:pt x="27" y="4"/>
                    </a:lnTo>
                    <a:lnTo>
                      <a:pt x="27" y="6"/>
                    </a:lnTo>
                    <a:lnTo>
                      <a:pt x="27" y="7"/>
                    </a:lnTo>
                    <a:lnTo>
                      <a:pt x="23" y="6"/>
                    </a:lnTo>
                    <a:lnTo>
                      <a:pt x="20" y="4"/>
                    </a:lnTo>
                    <a:lnTo>
                      <a:pt x="17" y="4"/>
                    </a:lnTo>
                    <a:lnTo>
                      <a:pt x="16" y="6"/>
                    </a:lnTo>
                    <a:lnTo>
                      <a:pt x="15" y="7"/>
                    </a:lnTo>
                    <a:lnTo>
                      <a:pt x="13" y="9"/>
                    </a:lnTo>
                    <a:lnTo>
                      <a:pt x="12" y="9"/>
                    </a:lnTo>
                    <a:lnTo>
                      <a:pt x="11" y="9"/>
                    </a:lnTo>
                    <a:lnTo>
                      <a:pt x="9" y="6"/>
                    </a:lnTo>
                    <a:lnTo>
                      <a:pt x="8" y="4"/>
                    </a:lnTo>
                    <a:lnTo>
                      <a:pt x="7" y="4"/>
                    </a:lnTo>
                    <a:lnTo>
                      <a:pt x="5" y="7"/>
                    </a:lnTo>
                    <a:lnTo>
                      <a:pt x="4" y="7"/>
                    </a:lnTo>
                    <a:lnTo>
                      <a:pt x="3" y="7"/>
                    </a:lnTo>
                    <a:lnTo>
                      <a:pt x="1" y="7"/>
                    </a:lnTo>
                    <a:lnTo>
                      <a:pt x="0" y="6"/>
                    </a:lnTo>
                    <a:lnTo>
                      <a:pt x="0" y="4"/>
                    </a:lnTo>
                    <a:lnTo>
                      <a:pt x="1" y="3"/>
                    </a:lnTo>
                    <a:lnTo>
                      <a:pt x="3"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24" name="Freeform 503"/>
              <p:cNvSpPr>
                <a:spLocks/>
              </p:cNvSpPr>
              <p:nvPr/>
            </p:nvSpPr>
            <p:spPr bwMode="auto">
              <a:xfrm>
                <a:off x="4178814" y="3034393"/>
                <a:ext cx="75686" cy="157843"/>
              </a:xfrm>
              <a:custGeom>
                <a:avLst/>
                <a:gdLst/>
                <a:ahLst/>
                <a:cxnLst>
                  <a:cxn ang="0">
                    <a:pos x="34" y="124"/>
                  </a:cxn>
                  <a:cxn ang="0">
                    <a:pos x="40" y="120"/>
                  </a:cxn>
                  <a:cxn ang="0">
                    <a:pos x="42" y="115"/>
                  </a:cxn>
                  <a:cxn ang="0">
                    <a:pos x="40" y="104"/>
                  </a:cxn>
                  <a:cxn ang="0">
                    <a:pos x="46" y="101"/>
                  </a:cxn>
                  <a:cxn ang="0">
                    <a:pos x="50" y="96"/>
                  </a:cxn>
                  <a:cxn ang="0">
                    <a:pos x="59" y="88"/>
                  </a:cxn>
                  <a:cxn ang="0">
                    <a:pos x="60" y="76"/>
                  </a:cxn>
                  <a:cxn ang="0">
                    <a:pos x="57" y="74"/>
                  </a:cxn>
                  <a:cxn ang="0">
                    <a:pos x="55" y="73"/>
                  </a:cxn>
                  <a:cxn ang="0">
                    <a:pos x="51" y="68"/>
                  </a:cxn>
                  <a:cxn ang="0">
                    <a:pos x="47" y="68"/>
                  </a:cxn>
                  <a:cxn ang="0">
                    <a:pos x="46" y="66"/>
                  </a:cxn>
                  <a:cxn ang="0">
                    <a:pos x="42" y="66"/>
                  </a:cxn>
                  <a:cxn ang="0">
                    <a:pos x="38" y="60"/>
                  </a:cxn>
                  <a:cxn ang="0">
                    <a:pos x="42" y="58"/>
                  </a:cxn>
                  <a:cxn ang="0">
                    <a:pos x="42" y="54"/>
                  </a:cxn>
                  <a:cxn ang="0">
                    <a:pos x="46" y="52"/>
                  </a:cxn>
                  <a:cxn ang="0">
                    <a:pos x="51" y="47"/>
                  </a:cxn>
                  <a:cxn ang="0">
                    <a:pos x="55" y="43"/>
                  </a:cxn>
                  <a:cxn ang="0">
                    <a:pos x="56" y="35"/>
                  </a:cxn>
                  <a:cxn ang="0">
                    <a:pos x="54" y="30"/>
                  </a:cxn>
                  <a:cxn ang="0">
                    <a:pos x="50" y="27"/>
                  </a:cxn>
                  <a:cxn ang="0">
                    <a:pos x="47" y="21"/>
                  </a:cxn>
                  <a:cxn ang="0">
                    <a:pos x="51" y="16"/>
                  </a:cxn>
                  <a:cxn ang="0">
                    <a:pos x="56" y="8"/>
                  </a:cxn>
                  <a:cxn ang="0">
                    <a:pos x="54" y="5"/>
                  </a:cxn>
                  <a:cxn ang="0">
                    <a:pos x="50" y="8"/>
                  </a:cxn>
                  <a:cxn ang="0">
                    <a:pos x="47" y="11"/>
                  </a:cxn>
                  <a:cxn ang="0">
                    <a:pos x="44" y="7"/>
                  </a:cxn>
                  <a:cxn ang="0">
                    <a:pos x="43" y="3"/>
                  </a:cxn>
                  <a:cxn ang="0">
                    <a:pos x="38" y="0"/>
                  </a:cxn>
                  <a:cxn ang="0">
                    <a:pos x="31" y="0"/>
                  </a:cxn>
                  <a:cxn ang="0">
                    <a:pos x="26" y="3"/>
                  </a:cxn>
                  <a:cxn ang="0">
                    <a:pos x="22" y="7"/>
                  </a:cxn>
                  <a:cxn ang="0">
                    <a:pos x="20" y="8"/>
                  </a:cxn>
                  <a:cxn ang="0">
                    <a:pos x="18" y="11"/>
                  </a:cxn>
                  <a:cxn ang="0">
                    <a:pos x="14" y="14"/>
                  </a:cxn>
                  <a:cxn ang="0">
                    <a:pos x="16" y="16"/>
                  </a:cxn>
                  <a:cxn ang="0">
                    <a:pos x="15" y="27"/>
                  </a:cxn>
                  <a:cxn ang="0">
                    <a:pos x="15" y="35"/>
                  </a:cxn>
                  <a:cxn ang="0">
                    <a:pos x="16" y="40"/>
                  </a:cxn>
                  <a:cxn ang="0">
                    <a:pos x="14" y="49"/>
                  </a:cxn>
                  <a:cxn ang="0">
                    <a:pos x="7" y="55"/>
                  </a:cxn>
                  <a:cxn ang="0">
                    <a:pos x="4" y="58"/>
                  </a:cxn>
                  <a:cxn ang="0">
                    <a:pos x="0" y="60"/>
                  </a:cxn>
                  <a:cxn ang="0">
                    <a:pos x="2" y="66"/>
                  </a:cxn>
                  <a:cxn ang="0">
                    <a:pos x="10" y="74"/>
                  </a:cxn>
                  <a:cxn ang="0">
                    <a:pos x="12" y="82"/>
                  </a:cxn>
                  <a:cxn ang="0">
                    <a:pos x="18" y="90"/>
                  </a:cxn>
                  <a:cxn ang="0">
                    <a:pos x="26" y="93"/>
                  </a:cxn>
                  <a:cxn ang="0">
                    <a:pos x="28" y="113"/>
                  </a:cxn>
                  <a:cxn ang="0">
                    <a:pos x="31" y="126"/>
                  </a:cxn>
                </a:cxnLst>
                <a:rect l="0" t="0" r="r" b="b"/>
                <a:pathLst>
                  <a:path w="60" h="126">
                    <a:moveTo>
                      <a:pt x="31" y="126"/>
                    </a:moveTo>
                    <a:lnTo>
                      <a:pt x="34" y="124"/>
                    </a:lnTo>
                    <a:lnTo>
                      <a:pt x="38" y="123"/>
                    </a:lnTo>
                    <a:lnTo>
                      <a:pt x="40" y="120"/>
                    </a:lnTo>
                    <a:lnTo>
                      <a:pt x="42" y="118"/>
                    </a:lnTo>
                    <a:lnTo>
                      <a:pt x="42" y="115"/>
                    </a:lnTo>
                    <a:lnTo>
                      <a:pt x="40" y="107"/>
                    </a:lnTo>
                    <a:lnTo>
                      <a:pt x="40" y="104"/>
                    </a:lnTo>
                    <a:lnTo>
                      <a:pt x="42" y="102"/>
                    </a:lnTo>
                    <a:lnTo>
                      <a:pt x="46" y="101"/>
                    </a:lnTo>
                    <a:lnTo>
                      <a:pt x="48" y="99"/>
                    </a:lnTo>
                    <a:lnTo>
                      <a:pt x="50" y="96"/>
                    </a:lnTo>
                    <a:lnTo>
                      <a:pt x="57" y="90"/>
                    </a:lnTo>
                    <a:lnTo>
                      <a:pt x="59" y="88"/>
                    </a:lnTo>
                    <a:lnTo>
                      <a:pt x="60" y="85"/>
                    </a:lnTo>
                    <a:lnTo>
                      <a:pt x="60" y="76"/>
                    </a:lnTo>
                    <a:lnTo>
                      <a:pt x="59" y="74"/>
                    </a:lnTo>
                    <a:lnTo>
                      <a:pt x="57" y="74"/>
                    </a:lnTo>
                    <a:lnTo>
                      <a:pt x="55" y="74"/>
                    </a:lnTo>
                    <a:lnTo>
                      <a:pt x="55" y="73"/>
                    </a:lnTo>
                    <a:lnTo>
                      <a:pt x="52" y="68"/>
                    </a:lnTo>
                    <a:lnTo>
                      <a:pt x="51" y="68"/>
                    </a:lnTo>
                    <a:lnTo>
                      <a:pt x="48" y="69"/>
                    </a:lnTo>
                    <a:lnTo>
                      <a:pt x="47" y="68"/>
                    </a:lnTo>
                    <a:lnTo>
                      <a:pt x="47" y="66"/>
                    </a:lnTo>
                    <a:lnTo>
                      <a:pt x="46" y="66"/>
                    </a:lnTo>
                    <a:lnTo>
                      <a:pt x="43" y="66"/>
                    </a:lnTo>
                    <a:lnTo>
                      <a:pt x="42" y="66"/>
                    </a:lnTo>
                    <a:lnTo>
                      <a:pt x="39" y="63"/>
                    </a:lnTo>
                    <a:lnTo>
                      <a:pt x="38" y="60"/>
                    </a:lnTo>
                    <a:lnTo>
                      <a:pt x="38" y="57"/>
                    </a:lnTo>
                    <a:lnTo>
                      <a:pt x="42" y="58"/>
                    </a:lnTo>
                    <a:lnTo>
                      <a:pt x="42" y="57"/>
                    </a:lnTo>
                    <a:lnTo>
                      <a:pt x="42" y="54"/>
                    </a:lnTo>
                    <a:lnTo>
                      <a:pt x="44" y="54"/>
                    </a:lnTo>
                    <a:lnTo>
                      <a:pt x="46" y="52"/>
                    </a:lnTo>
                    <a:lnTo>
                      <a:pt x="47" y="51"/>
                    </a:lnTo>
                    <a:lnTo>
                      <a:pt x="51" y="47"/>
                    </a:lnTo>
                    <a:lnTo>
                      <a:pt x="52" y="46"/>
                    </a:lnTo>
                    <a:lnTo>
                      <a:pt x="55" y="43"/>
                    </a:lnTo>
                    <a:lnTo>
                      <a:pt x="57" y="38"/>
                    </a:lnTo>
                    <a:lnTo>
                      <a:pt x="56" y="35"/>
                    </a:lnTo>
                    <a:lnTo>
                      <a:pt x="55" y="30"/>
                    </a:lnTo>
                    <a:lnTo>
                      <a:pt x="54" y="30"/>
                    </a:lnTo>
                    <a:lnTo>
                      <a:pt x="52" y="27"/>
                    </a:lnTo>
                    <a:lnTo>
                      <a:pt x="50" y="27"/>
                    </a:lnTo>
                    <a:lnTo>
                      <a:pt x="48" y="25"/>
                    </a:lnTo>
                    <a:lnTo>
                      <a:pt x="47" y="21"/>
                    </a:lnTo>
                    <a:lnTo>
                      <a:pt x="48" y="18"/>
                    </a:lnTo>
                    <a:lnTo>
                      <a:pt x="51" y="16"/>
                    </a:lnTo>
                    <a:lnTo>
                      <a:pt x="54" y="14"/>
                    </a:lnTo>
                    <a:lnTo>
                      <a:pt x="56" y="8"/>
                    </a:lnTo>
                    <a:lnTo>
                      <a:pt x="55" y="5"/>
                    </a:lnTo>
                    <a:lnTo>
                      <a:pt x="54" y="5"/>
                    </a:lnTo>
                    <a:lnTo>
                      <a:pt x="52" y="8"/>
                    </a:lnTo>
                    <a:lnTo>
                      <a:pt x="50" y="8"/>
                    </a:lnTo>
                    <a:lnTo>
                      <a:pt x="48" y="10"/>
                    </a:lnTo>
                    <a:lnTo>
                      <a:pt x="47" y="11"/>
                    </a:lnTo>
                    <a:lnTo>
                      <a:pt x="44" y="10"/>
                    </a:lnTo>
                    <a:lnTo>
                      <a:pt x="44" y="7"/>
                    </a:lnTo>
                    <a:lnTo>
                      <a:pt x="43" y="5"/>
                    </a:lnTo>
                    <a:lnTo>
                      <a:pt x="43" y="3"/>
                    </a:lnTo>
                    <a:lnTo>
                      <a:pt x="43" y="2"/>
                    </a:lnTo>
                    <a:lnTo>
                      <a:pt x="38" y="0"/>
                    </a:lnTo>
                    <a:lnTo>
                      <a:pt x="35" y="0"/>
                    </a:lnTo>
                    <a:lnTo>
                      <a:pt x="31" y="0"/>
                    </a:lnTo>
                    <a:lnTo>
                      <a:pt x="28" y="2"/>
                    </a:lnTo>
                    <a:lnTo>
                      <a:pt x="26" y="3"/>
                    </a:lnTo>
                    <a:lnTo>
                      <a:pt x="23" y="5"/>
                    </a:lnTo>
                    <a:lnTo>
                      <a:pt x="22" y="7"/>
                    </a:lnTo>
                    <a:lnTo>
                      <a:pt x="20" y="7"/>
                    </a:lnTo>
                    <a:lnTo>
                      <a:pt x="20" y="8"/>
                    </a:lnTo>
                    <a:lnTo>
                      <a:pt x="19" y="10"/>
                    </a:lnTo>
                    <a:lnTo>
                      <a:pt x="18" y="11"/>
                    </a:lnTo>
                    <a:lnTo>
                      <a:pt x="15" y="13"/>
                    </a:lnTo>
                    <a:lnTo>
                      <a:pt x="14" y="14"/>
                    </a:lnTo>
                    <a:lnTo>
                      <a:pt x="16" y="14"/>
                    </a:lnTo>
                    <a:lnTo>
                      <a:pt x="16" y="16"/>
                    </a:lnTo>
                    <a:lnTo>
                      <a:pt x="15" y="24"/>
                    </a:lnTo>
                    <a:lnTo>
                      <a:pt x="15" y="27"/>
                    </a:lnTo>
                    <a:lnTo>
                      <a:pt x="15" y="30"/>
                    </a:lnTo>
                    <a:lnTo>
                      <a:pt x="15" y="35"/>
                    </a:lnTo>
                    <a:lnTo>
                      <a:pt x="16" y="38"/>
                    </a:lnTo>
                    <a:lnTo>
                      <a:pt x="16" y="40"/>
                    </a:lnTo>
                    <a:lnTo>
                      <a:pt x="15" y="46"/>
                    </a:lnTo>
                    <a:lnTo>
                      <a:pt x="14" y="49"/>
                    </a:lnTo>
                    <a:lnTo>
                      <a:pt x="8" y="52"/>
                    </a:lnTo>
                    <a:lnTo>
                      <a:pt x="7" y="55"/>
                    </a:lnTo>
                    <a:lnTo>
                      <a:pt x="6" y="57"/>
                    </a:lnTo>
                    <a:lnTo>
                      <a:pt x="4" y="58"/>
                    </a:lnTo>
                    <a:lnTo>
                      <a:pt x="3" y="58"/>
                    </a:lnTo>
                    <a:lnTo>
                      <a:pt x="0" y="60"/>
                    </a:lnTo>
                    <a:lnTo>
                      <a:pt x="0" y="63"/>
                    </a:lnTo>
                    <a:lnTo>
                      <a:pt x="2" y="66"/>
                    </a:lnTo>
                    <a:lnTo>
                      <a:pt x="4" y="73"/>
                    </a:lnTo>
                    <a:lnTo>
                      <a:pt x="10" y="74"/>
                    </a:lnTo>
                    <a:lnTo>
                      <a:pt x="11" y="76"/>
                    </a:lnTo>
                    <a:lnTo>
                      <a:pt x="12" y="82"/>
                    </a:lnTo>
                    <a:lnTo>
                      <a:pt x="12" y="87"/>
                    </a:lnTo>
                    <a:lnTo>
                      <a:pt x="18" y="90"/>
                    </a:lnTo>
                    <a:lnTo>
                      <a:pt x="24" y="93"/>
                    </a:lnTo>
                    <a:lnTo>
                      <a:pt x="26" y="93"/>
                    </a:lnTo>
                    <a:lnTo>
                      <a:pt x="26" y="95"/>
                    </a:lnTo>
                    <a:lnTo>
                      <a:pt x="28" y="113"/>
                    </a:lnTo>
                    <a:lnTo>
                      <a:pt x="30" y="124"/>
                    </a:lnTo>
                    <a:lnTo>
                      <a:pt x="31" y="12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25" name="Freeform 504"/>
              <p:cNvSpPr>
                <a:spLocks/>
              </p:cNvSpPr>
              <p:nvPr/>
            </p:nvSpPr>
            <p:spPr bwMode="auto">
              <a:xfrm>
                <a:off x="4178814" y="3034393"/>
                <a:ext cx="75686" cy="157843"/>
              </a:xfrm>
              <a:custGeom>
                <a:avLst/>
                <a:gdLst/>
                <a:ahLst/>
                <a:cxnLst>
                  <a:cxn ang="0">
                    <a:pos x="34" y="124"/>
                  </a:cxn>
                  <a:cxn ang="0">
                    <a:pos x="40" y="120"/>
                  </a:cxn>
                  <a:cxn ang="0">
                    <a:pos x="42" y="115"/>
                  </a:cxn>
                  <a:cxn ang="0">
                    <a:pos x="40" y="104"/>
                  </a:cxn>
                  <a:cxn ang="0">
                    <a:pos x="46" y="101"/>
                  </a:cxn>
                  <a:cxn ang="0">
                    <a:pos x="50" y="96"/>
                  </a:cxn>
                  <a:cxn ang="0">
                    <a:pos x="59" y="88"/>
                  </a:cxn>
                  <a:cxn ang="0">
                    <a:pos x="60" y="76"/>
                  </a:cxn>
                  <a:cxn ang="0">
                    <a:pos x="57" y="74"/>
                  </a:cxn>
                  <a:cxn ang="0">
                    <a:pos x="55" y="73"/>
                  </a:cxn>
                  <a:cxn ang="0">
                    <a:pos x="51" y="68"/>
                  </a:cxn>
                  <a:cxn ang="0">
                    <a:pos x="47" y="68"/>
                  </a:cxn>
                  <a:cxn ang="0">
                    <a:pos x="46" y="66"/>
                  </a:cxn>
                  <a:cxn ang="0">
                    <a:pos x="42" y="66"/>
                  </a:cxn>
                  <a:cxn ang="0">
                    <a:pos x="38" y="60"/>
                  </a:cxn>
                  <a:cxn ang="0">
                    <a:pos x="42" y="58"/>
                  </a:cxn>
                  <a:cxn ang="0">
                    <a:pos x="42" y="54"/>
                  </a:cxn>
                  <a:cxn ang="0">
                    <a:pos x="46" y="52"/>
                  </a:cxn>
                  <a:cxn ang="0">
                    <a:pos x="51" y="47"/>
                  </a:cxn>
                  <a:cxn ang="0">
                    <a:pos x="55" y="43"/>
                  </a:cxn>
                  <a:cxn ang="0">
                    <a:pos x="56" y="35"/>
                  </a:cxn>
                  <a:cxn ang="0">
                    <a:pos x="54" y="30"/>
                  </a:cxn>
                  <a:cxn ang="0">
                    <a:pos x="50" y="27"/>
                  </a:cxn>
                  <a:cxn ang="0">
                    <a:pos x="47" y="21"/>
                  </a:cxn>
                  <a:cxn ang="0">
                    <a:pos x="51" y="16"/>
                  </a:cxn>
                  <a:cxn ang="0">
                    <a:pos x="56" y="8"/>
                  </a:cxn>
                  <a:cxn ang="0">
                    <a:pos x="54" y="5"/>
                  </a:cxn>
                  <a:cxn ang="0">
                    <a:pos x="50" y="8"/>
                  </a:cxn>
                  <a:cxn ang="0">
                    <a:pos x="47" y="11"/>
                  </a:cxn>
                  <a:cxn ang="0">
                    <a:pos x="44" y="7"/>
                  </a:cxn>
                  <a:cxn ang="0">
                    <a:pos x="43" y="3"/>
                  </a:cxn>
                  <a:cxn ang="0">
                    <a:pos x="38" y="0"/>
                  </a:cxn>
                  <a:cxn ang="0">
                    <a:pos x="31" y="0"/>
                  </a:cxn>
                  <a:cxn ang="0">
                    <a:pos x="26" y="3"/>
                  </a:cxn>
                  <a:cxn ang="0">
                    <a:pos x="22" y="7"/>
                  </a:cxn>
                  <a:cxn ang="0">
                    <a:pos x="20" y="8"/>
                  </a:cxn>
                  <a:cxn ang="0">
                    <a:pos x="18" y="11"/>
                  </a:cxn>
                  <a:cxn ang="0">
                    <a:pos x="14" y="14"/>
                  </a:cxn>
                  <a:cxn ang="0">
                    <a:pos x="16" y="16"/>
                  </a:cxn>
                  <a:cxn ang="0">
                    <a:pos x="15" y="27"/>
                  </a:cxn>
                  <a:cxn ang="0">
                    <a:pos x="15" y="35"/>
                  </a:cxn>
                  <a:cxn ang="0">
                    <a:pos x="16" y="40"/>
                  </a:cxn>
                  <a:cxn ang="0">
                    <a:pos x="14" y="49"/>
                  </a:cxn>
                  <a:cxn ang="0">
                    <a:pos x="7" y="55"/>
                  </a:cxn>
                  <a:cxn ang="0">
                    <a:pos x="4" y="58"/>
                  </a:cxn>
                  <a:cxn ang="0">
                    <a:pos x="0" y="60"/>
                  </a:cxn>
                  <a:cxn ang="0">
                    <a:pos x="2" y="66"/>
                  </a:cxn>
                  <a:cxn ang="0">
                    <a:pos x="10" y="74"/>
                  </a:cxn>
                  <a:cxn ang="0">
                    <a:pos x="12" y="82"/>
                  </a:cxn>
                  <a:cxn ang="0">
                    <a:pos x="18" y="90"/>
                  </a:cxn>
                  <a:cxn ang="0">
                    <a:pos x="26" y="93"/>
                  </a:cxn>
                  <a:cxn ang="0">
                    <a:pos x="28" y="113"/>
                  </a:cxn>
                  <a:cxn ang="0">
                    <a:pos x="31" y="126"/>
                  </a:cxn>
                </a:cxnLst>
                <a:rect l="0" t="0" r="r" b="b"/>
                <a:pathLst>
                  <a:path w="60" h="126">
                    <a:moveTo>
                      <a:pt x="31" y="126"/>
                    </a:moveTo>
                    <a:lnTo>
                      <a:pt x="34" y="124"/>
                    </a:lnTo>
                    <a:lnTo>
                      <a:pt x="38" y="123"/>
                    </a:lnTo>
                    <a:lnTo>
                      <a:pt x="40" y="120"/>
                    </a:lnTo>
                    <a:lnTo>
                      <a:pt x="42" y="118"/>
                    </a:lnTo>
                    <a:lnTo>
                      <a:pt x="42" y="115"/>
                    </a:lnTo>
                    <a:lnTo>
                      <a:pt x="40" y="107"/>
                    </a:lnTo>
                    <a:lnTo>
                      <a:pt x="40" y="104"/>
                    </a:lnTo>
                    <a:lnTo>
                      <a:pt x="42" y="102"/>
                    </a:lnTo>
                    <a:lnTo>
                      <a:pt x="46" y="101"/>
                    </a:lnTo>
                    <a:lnTo>
                      <a:pt x="48" y="99"/>
                    </a:lnTo>
                    <a:lnTo>
                      <a:pt x="50" y="96"/>
                    </a:lnTo>
                    <a:lnTo>
                      <a:pt x="57" y="90"/>
                    </a:lnTo>
                    <a:lnTo>
                      <a:pt x="59" y="88"/>
                    </a:lnTo>
                    <a:lnTo>
                      <a:pt x="60" y="85"/>
                    </a:lnTo>
                    <a:lnTo>
                      <a:pt x="60" y="76"/>
                    </a:lnTo>
                    <a:lnTo>
                      <a:pt x="59" y="74"/>
                    </a:lnTo>
                    <a:lnTo>
                      <a:pt x="57" y="74"/>
                    </a:lnTo>
                    <a:lnTo>
                      <a:pt x="55" y="74"/>
                    </a:lnTo>
                    <a:lnTo>
                      <a:pt x="55" y="73"/>
                    </a:lnTo>
                    <a:lnTo>
                      <a:pt x="52" y="68"/>
                    </a:lnTo>
                    <a:lnTo>
                      <a:pt x="51" y="68"/>
                    </a:lnTo>
                    <a:lnTo>
                      <a:pt x="48" y="69"/>
                    </a:lnTo>
                    <a:lnTo>
                      <a:pt x="47" y="68"/>
                    </a:lnTo>
                    <a:lnTo>
                      <a:pt x="47" y="66"/>
                    </a:lnTo>
                    <a:lnTo>
                      <a:pt x="46" y="66"/>
                    </a:lnTo>
                    <a:lnTo>
                      <a:pt x="43" y="66"/>
                    </a:lnTo>
                    <a:lnTo>
                      <a:pt x="42" y="66"/>
                    </a:lnTo>
                    <a:lnTo>
                      <a:pt x="39" y="63"/>
                    </a:lnTo>
                    <a:lnTo>
                      <a:pt x="38" y="60"/>
                    </a:lnTo>
                    <a:lnTo>
                      <a:pt x="38" y="57"/>
                    </a:lnTo>
                    <a:lnTo>
                      <a:pt x="42" y="58"/>
                    </a:lnTo>
                    <a:lnTo>
                      <a:pt x="42" y="57"/>
                    </a:lnTo>
                    <a:lnTo>
                      <a:pt x="42" y="54"/>
                    </a:lnTo>
                    <a:lnTo>
                      <a:pt x="44" y="54"/>
                    </a:lnTo>
                    <a:lnTo>
                      <a:pt x="46" y="52"/>
                    </a:lnTo>
                    <a:lnTo>
                      <a:pt x="47" y="51"/>
                    </a:lnTo>
                    <a:lnTo>
                      <a:pt x="51" y="47"/>
                    </a:lnTo>
                    <a:lnTo>
                      <a:pt x="52" y="46"/>
                    </a:lnTo>
                    <a:lnTo>
                      <a:pt x="55" y="43"/>
                    </a:lnTo>
                    <a:lnTo>
                      <a:pt x="57" y="38"/>
                    </a:lnTo>
                    <a:lnTo>
                      <a:pt x="56" y="35"/>
                    </a:lnTo>
                    <a:lnTo>
                      <a:pt x="55" y="30"/>
                    </a:lnTo>
                    <a:lnTo>
                      <a:pt x="54" y="30"/>
                    </a:lnTo>
                    <a:lnTo>
                      <a:pt x="52" y="27"/>
                    </a:lnTo>
                    <a:lnTo>
                      <a:pt x="50" y="27"/>
                    </a:lnTo>
                    <a:lnTo>
                      <a:pt x="48" y="25"/>
                    </a:lnTo>
                    <a:lnTo>
                      <a:pt x="47" y="21"/>
                    </a:lnTo>
                    <a:lnTo>
                      <a:pt x="48" y="18"/>
                    </a:lnTo>
                    <a:lnTo>
                      <a:pt x="51" y="16"/>
                    </a:lnTo>
                    <a:lnTo>
                      <a:pt x="54" y="14"/>
                    </a:lnTo>
                    <a:lnTo>
                      <a:pt x="56" y="8"/>
                    </a:lnTo>
                    <a:lnTo>
                      <a:pt x="55" y="5"/>
                    </a:lnTo>
                    <a:lnTo>
                      <a:pt x="54" y="5"/>
                    </a:lnTo>
                    <a:lnTo>
                      <a:pt x="52" y="8"/>
                    </a:lnTo>
                    <a:lnTo>
                      <a:pt x="50" y="8"/>
                    </a:lnTo>
                    <a:lnTo>
                      <a:pt x="48" y="10"/>
                    </a:lnTo>
                    <a:lnTo>
                      <a:pt x="47" y="11"/>
                    </a:lnTo>
                    <a:lnTo>
                      <a:pt x="44" y="10"/>
                    </a:lnTo>
                    <a:lnTo>
                      <a:pt x="44" y="7"/>
                    </a:lnTo>
                    <a:lnTo>
                      <a:pt x="43" y="5"/>
                    </a:lnTo>
                    <a:lnTo>
                      <a:pt x="43" y="3"/>
                    </a:lnTo>
                    <a:lnTo>
                      <a:pt x="43" y="2"/>
                    </a:lnTo>
                    <a:lnTo>
                      <a:pt x="38" y="0"/>
                    </a:lnTo>
                    <a:lnTo>
                      <a:pt x="35" y="0"/>
                    </a:lnTo>
                    <a:lnTo>
                      <a:pt x="31" y="0"/>
                    </a:lnTo>
                    <a:lnTo>
                      <a:pt x="28" y="2"/>
                    </a:lnTo>
                    <a:lnTo>
                      <a:pt x="26" y="3"/>
                    </a:lnTo>
                    <a:lnTo>
                      <a:pt x="23" y="5"/>
                    </a:lnTo>
                    <a:lnTo>
                      <a:pt x="22" y="7"/>
                    </a:lnTo>
                    <a:lnTo>
                      <a:pt x="20" y="7"/>
                    </a:lnTo>
                    <a:lnTo>
                      <a:pt x="20" y="8"/>
                    </a:lnTo>
                    <a:lnTo>
                      <a:pt x="19" y="10"/>
                    </a:lnTo>
                    <a:lnTo>
                      <a:pt x="18" y="11"/>
                    </a:lnTo>
                    <a:lnTo>
                      <a:pt x="15" y="13"/>
                    </a:lnTo>
                    <a:lnTo>
                      <a:pt x="14" y="14"/>
                    </a:lnTo>
                    <a:lnTo>
                      <a:pt x="16" y="14"/>
                    </a:lnTo>
                    <a:lnTo>
                      <a:pt x="16" y="16"/>
                    </a:lnTo>
                    <a:lnTo>
                      <a:pt x="15" y="24"/>
                    </a:lnTo>
                    <a:lnTo>
                      <a:pt x="15" y="27"/>
                    </a:lnTo>
                    <a:lnTo>
                      <a:pt x="15" y="30"/>
                    </a:lnTo>
                    <a:lnTo>
                      <a:pt x="15" y="35"/>
                    </a:lnTo>
                    <a:lnTo>
                      <a:pt x="16" y="38"/>
                    </a:lnTo>
                    <a:lnTo>
                      <a:pt x="16" y="40"/>
                    </a:lnTo>
                    <a:lnTo>
                      <a:pt x="15" y="46"/>
                    </a:lnTo>
                    <a:lnTo>
                      <a:pt x="14" y="49"/>
                    </a:lnTo>
                    <a:lnTo>
                      <a:pt x="8" y="52"/>
                    </a:lnTo>
                    <a:lnTo>
                      <a:pt x="7" y="55"/>
                    </a:lnTo>
                    <a:lnTo>
                      <a:pt x="6" y="57"/>
                    </a:lnTo>
                    <a:lnTo>
                      <a:pt x="4" y="58"/>
                    </a:lnTo>
                    <a:lnTo>
                      <a:pt x="3" y="58"/>
                    </a:lnTo>
                    <a:lnTo>
                      <a:pt x="0" y="60"/>
                    </a:lnTo>
                    <a:lnTo>
                      <a:pt x="0" y="63"/>
                    </a:lnTo>
                    <a:lnTo>
                      <a:pt x="2" y="66"/>
                    </a:lnTo>
                    <a:lnTo>
                      <a:pt x="4" y="73"/>
                    </a:lnTo>
                    <a:lnTo>
                      <a:pt x="10" y="74"/>
                    </a:lnTo>
                    <a:lnTo>
                      <a:pt x="11" y="76"/>
                    </a:lnTo>
                    <a:lnTo>
                      <a:pt x="12" y="82"/>
                    </a:lnTo>
                    <a:lnTo>
                      <a:pt x="12" y="87"/>
                    </a:lnTo>
                    <a:lnTo>
                      <a:pt x="18" y="90"/>
                    </a:lnTo>
                    <a:lnTo>
                      <a:pt x="24" y="93"/>
                    </a:lnTo>
                    <a:lnTo>
                      <a:pt x="26" y="93"/>
                    </a:lnTo>
                    <a:lnTo>
                      <a:pt x="26" y="95"/>
                    </a:lnTo>
                    <a:lnTo>
                      <a:pt x="28" y="113"/>
                    </a:lnTo>
                    <a:lnTo>
                      <a:pt x="30" y="124"/>
                    </a:lnTo>
                    <a:lnTo>
                      <a:pt x="31" y="12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26" name="Freeform 505"/>
              <p:cNvSpPr>
                <a:spLocks/>
              </p:cNvSpPr>
              <p:nvPr/>
            </p:nvSpPr>
            <p:spPr bwMode="auto">
              <a:xfrm>
                <a:off x="4313510" y="3622222"/>
                <a:ext cx="248869" cy="183696"/>
              </a:xfrm>
              <a:custGeom>
                <a:avLst/>
                <a:gdLst/>
                <a:ahLst/>
                <a:cxnLst>
                  <a:cxn ang="0">
                    <a:pos x="119" y="2"/>
                  </a:cxn>
                  <a:cxn ang="0">
                    <a:pos x="111" y="5"/>
                  </a:cxn>
                  <a:cxn ang="0">
                    <a:pos x="109" y="14"/>
                  </a:cxn>
                  <a:cxn ang="0">
                    <a:pos x="103" y="18"/>
                  </a:cxn>
                  <a:cxn ang="0">
                    <a:pos x="98" y="29"/>
                  </a:cxn>
                  <a:cxn ang="0">
                    <a:pos x="91" y="33"/>
                  </a:cxn>
                  <a:cxn ang="0">
                    <a:pos x="87" y="33"/>
                  </a:cxn>
                  <a:cxn ang="0">
                    <a:pos x="81" y="35"/>
                  </a:cxn>
                  <a:cxn ang="0">
                    <a:pos x="71" y="36"/>
                  </a:cxn>
                  <a:cxn ang="0">
                    <a:pos x="67" y="40"/>
                  </a:cxn>
                  <a:cxn ang="0">
                    <a:pos x="69" y="44"/>
                  </a:cxn>
                  <a:cxn ang="0">
                    <a:pos x="66" y="49"/>
                  </a:cxn>
                  <a:cxn ang="0">
                    <a:pos x="63" y="52"/>
                  </a:cxn>
                  <a:cxn ang="0">
                    <a:pos x="54" y="54"/>
                  </a:cxn>
                  <a:cxn ang="0">
                    <a:pos x="45" y="57"/>
                  </a:cxn>
                  <a:cxn ang="0">
                    <a:pos x="41" y="60"/>
                  </a:cxn>
                  <a:cxn ang="0">
                    <a:pos x="34" y="60"/>
                  </a:cxn>
                  <a:cxn ang="0">
                    <a:pos x="32" y="57"/>
                  </a:cxn>
                  <a:cxn ang="0">
                    <a:pos x="29" y="60"/>
                  </a:cxn>
                  <a:cxn ang="0">
                    <a:pos x="21" y="63"/>
                  </a:cxn>
                  <a:cxn ang="0">
                    <a:pos x="17" y="63"/>
                  </a:cxn>
                  <a:cxn ang="0">
                    <a:pos x="10" y="73"/>
                  </a:cxn>
                  <a:cxn ang="0">
                    <a:pos x="2" y="87"/>
                  </a:cxn>
                  <a:cxn ang="0">
                    <a:pos x="1" y="99"/>
                  </a:cxn>
                  <a:cxn ang="0">
                    <a:pos x="4" y="116"/>
                  </a:cxn>
                  <a:cxn ang="0">
                    <a:pos x="16" y="140"/>
                  </a:cxn>
                  <a:cxn ang="0">
                    <a:pos x="26" y="142"/>
                  </a:cxn>
                  <a:cxn ang="0">
                    <a:pos x="44" y="131"/>
                  </a:cxn>
                  <a:cxn ang="0">
                    <a:pos x="57" y="134"/>
                  </a:cxn>
                  <a:cxn ang="0">
                    <a:pos x="66" y="129"/>
                  </a:cxn>
                  <a:cxn ang="0">
                    <a:pos x="66" y="116"/>
                  </a:cxn>
                  <a:cxn ang="0">
                    <a:pos x="71" y="107"/>
                  </a:cxn>
                  <a:cxn ang="0">
                    <a:pos x="83" y="104"/>
                  </a:cxn>
                  <a:cxn ang="0">
                    <a:pos x="93" y="116"/>
                  </a:cxn>
                  <a:cxn ang="0">
                    <a:pos x="101" y="118"/>
                  </a:cxn>
                  <a:cxn ang="0">
                    <a:pos x="122" y="118"/>
                  </a:cxn>
                  <a:cxn ang="0">
                    <a:pos x="131" y="112"/>
                  </a:cxn>
                  <a:cxn ang="0">
                    <a:pos x="142" y="109"/>
                  </a:cxn>
                  <a:cxn ang="0">
                    <a:pos x="154" y="105"/>
                  </a:cxn>
                  <a:cxn ang="0">
                    <a:pos x="158" y="107"/>
                  </a:cxn>
                  <a:cxn ang="0">
                    <a:pos x="169" y="105"/>
                  </a:cxn>
                  <a:cxn ang="0">
                    <a:pos x="182" y="107"/>
                  </a:cxn>
                  <a:cxn ang="0">
                    <a:pos x="190" y="104"/>
                  </a:cxn>
                  <a:cxn ang="0">
                    <a:pos x="195" y="98"/>
                  </a:cxn>
                  <a:cxn ang="0">
                    <a:pos x="183" y="88"/>
                  </a:cxn>
                  <a:cxn ang="0">
                    <a:pos x="179" y="77"/>
                  </a:cxn>
                  <a:cxn ang="0">
                    <a:pos x="173" y="69"/>
                  </a:cxn>
                  <a:cxn ang="0">
                    <a:pos x="161" y="58"/>
                  </a:cxn>
                  <a:cxn ang="0">
                    <a:pos x="159" y="51"/>
                  </a:cxn>
                  <a:cxn ang="0">
                    <a:pos x="147" y="47"/>
                  </a:cxn>
                  <a:cxn ang="0">
                    <a:pos x="139" y="41"/>
                  </a:cxn>
                  <a:cxn ang="0">
                    <a:pos x="137" y="29"/>
                  </a:cxn>
                  <a:cxn ang="0">
                    <a:pos x="133" y="11"/>
                  </a:cxn>
                </a:cxnLst>
                <a:rect l="0" t="0" r="r" b="b"/>
                <a:pathLst>
                  <a:path w="198" h="146">
                    <a:moveTo>
                      <a:pt x="125" y="0"/>
                    </a:moveTo>
                    <a:lnTo>
                      <a:pt x="121" y="0"/>
                    </a:lnTo>
                    <a:lnTo>
                      <a:pt x="119" y="2"/>
                    </a:lnTo>
                    <a:lnTo>
                      <a:pt x="115" y="2"/>
                    </a:lnTo>
                    <a:lnTo>
                      <a:pt x="113" y="3"/>
                    </a:lnTo>
                    <a:lnTo>
                      <a:pt x="111" y="5"/>
                    </a:lnTo>
                    <a:lnTo>
                      <a:pt x="110" y="8"/>
                    </a:lnTo>
                    <a:lnTo>
                      <a:pt x="110" y="13"/>
                    </a:lnTo>
                    <a:lnTo>
                      <a:pt x="109" y="14"/>
                    </a:lnTo>
                    <a:lnTo>
                      <a:pt x="106" y="18"/>
                    </a:lnTo>
                    <a:lnTo>
                      <a:pt x="105" y="18"/>
                    </a:lnTo>
                    <a:lnTo>
                      <a:pt x="103" y="18"/>
                    </a:lnTo>
                    <a:lnTo>
                      <a:pt x="99" y="24"/>
                    </a:lnTo>
                    <a:lnTo>
                      <a:pt x="98" y="27"/>
                    </a:lnTo>
                    <a:lnTo>
                      <a:pt x="98" y="29"/>
                    </a:lnTo>
                    <a:lnTo>
                      <a:pt x="94" y="30"/>
                    </a:lnTo>
                    <a:lnTo>
                      <a:pt x="93" y="30"/>
                    </a:lnTo>
                    <a:lnTo>
                      <a:pt x="91" y="33"/>
                    </a:lnTo>
                    <a:lnTo>
                      <a:pt x="90" y="33"/>
                    </a:lnTo>
                    <a:lnTo>
                      <a:pt x="89" y="35"/>
                    </a:lnTo>
                    <a:lnTo>
                      <a:pt x="87" y="33"/>
                    </a:lnTo>
                    <a:lnTo>
                      <a:pt x="85" y="33"/>
                    </a:lnTo>
                    <a:lnTo>
                      <a:pt x="83" y="35"/>
                    </a:lnTo>
                    <a:lnTo>
                      <a:pt x="81" y="35"/>
                    </a:lnTo>
                    <a:lnTo>
                      <a:pt x="79" y="35"/>
                    </a:lnTo>
                    <a:lnTo>
                      <a:pt x="74" y="35"/>
                    </a:lnTo>
                    <a:lnTo>
                      <a:pt x="71" y="36"/>
                    </a:lnTo>
                    <a:lnTo>
                      <a:pt x="69" y="38"/>
                    </a:lnTo>
                    <a:lnTo>
                      <a:pt x="67" y="38"/>
                    </a:lnTo>
                    <a:lnTo>
                      <a:pt x="67" y="40"/>
                    </a:lnTo>
                    <a:lnTo>
                      <a:pt x="69" y="41"/>
                    </a:lnTo>
                    <a:lnTo>
                      <a:pt x="70" y="44"/>
                    </a:lnTo>
                    <a:lnTo>
                      <a:pt x="69" y="44"/>
                    </a:lnTo>
                    <a:lnTo>
                      <a:pt x="67" y="46"/>
                    </a:lnTo>
                    <a:lnTo>
                      <a:pt x="67" y="49"/>
                    </a:lnTo>
                    <a:lnTo>
                      <a:pt x="66" y="49"/>
                    </a:lnTo>
                    <a:lnTo>
                      <a:pt x="65" y="51"/>
                    </a:lnTo>
                    <a:lnTo>
                      <a:pt x="63" y="51"/>
                    </a:lnTo>
                    <a:lnTo>
                      <a:pt x="63" y="52"/>
                    </a:lnTo>
                    <a:lnTo>
                      <a:pt x="63" y="54"/>
                    </a:lnTo>
                    <a:lnTo>
                      <a:pt x="57" y="54"/>
                    </a:lnTo>
                    <a:lnTo>
                      <a:pt x="54" y="54"/>
                    </a:lnTo>
                    <a:lnTo>
                      <a:pt x="52" y="55"/>
                    </a:lnTo>
                    <a:lnTo>
                      <a:pt x="50" y="54"/>
                    </a:lnTo>
                    <a:lnTo>
                      <a:pt x="45" y="57"/>
                    </a:lnTo>
                    <a:lnTo>
                      <a:pt x="44" y="58"/>
                    </a:lnTo>
                    <a:lnTo>
                      <a:pt x="42" y="58"/>
                    </a:lnTo>
                    <a:lnTo>
                      <a:pt x="41" y="60"/>
                    </a:lnTo>
                    <a:lnTo>
                      <a:pt x="38" y="60"/>
                    </a:lnTo>
                    <a:lnTo>
                      <a:pt x="37" y="62"/>
                    </a:lnTo>
                    <a:lnTo>
                      <a:pt x="34" y="60"/>
                    </a:lnTo>
                    <a:lnTo>
                      <a:pt x="34" y="58"/>
                    </a:lnTo>
                    <a:lnTo>
                      <a:pt x="33" y="57"/>
                    </a:lnTo>
                    <a:lnTo>
                      <a:pt x="32" y="57"/>
                    </a:lnTo>
                    <a:lnTo>
                      <a:pt x="30" y="57"/>
                    </a:lnTo>
                    <a:lnTo>
                      <a:pt x="29" y="58"/>
                    </a:lnTo>
                    <a:lnTo>
                      <a:pt x="29" y="60"/>
                    </a:lnTo>
                    <a:lnTo>
                      <a:pt x="25" y="60"/>
                    </a:lnTo>
                    <a:lnTo>
                      <a:pt x="22" y="63"/>
                    </a:lnTo>
                    <a:lnTo>
                      <a:pt x="21" y="63"/>
                    </a:lnTo>
                    <a:lnTo>
                      <a:pt x="20" y="63"/>
                    </a:lnTo>
                    <a:lnTo>
                      <a:pt x="18" y="63"/>
                    </a:lnTo>
                    <a:lnTo>
                      <a:pt x="17" y="63"/>
                    </a:lnTo>
                    <a:lnTo>
                      <a:pt x="14" y="63"/>
                    </a:lnTo>
                    <a:lnTo>
                      <a:pt x="13" y="65"/>
                    </a:lnTo>
                    <a:lnTo>
                      <a:pt x="10" y="73"/>
                    </a:lnTo>
                    <a:lnTo>
                      <a:pt x="8" y="77"/>
                    </a:lnTo>
                    <a:lnTo>
                      <a:pt x="5" y="82"/>
                    </a:lnTo>
                    <a:lnTo>
                      <a:pt x="2" y="87"/>
                    </a:lnTo>
                    <a:lnTo>
                      <a:pt x="0" y="91"/>
                    </a:lnTo>
                    <a:lnTo>
                      <a:pt x="0" y="95"/>
                    </a:lnTo>
                    <a:lnTo>
                      <a:pt x="1" y="99"/>
                    </a:lnTo>
                    <a:lnTo>
                      <a:pt x="1" y="105"/>
                    </a:lnTo>
                    <a:lnTo>
                      <a:pt x="1" y="110"/>
                    </a:lnTo>
                    <a:lnTo>
                      <a:pt x="4" y="116"/>
                    </a:lnTo>
                    <a:lnTo>
                      <a:pt x="6" y="120"/>
                    </a:lnTo>
                    <a:lnTo>
                      <a:pt x="13" y="135"/>
                    </a:lnTo>
                    <a:lnTo>
                      <a:pt x="16" y="140"/>
                    </a:lnTo>
                    <a:lnTo>
                      <a:pt x="22" y="146"/>
                    </a:lnTo>
                    <a:lnTo>
                      <a:pt x="25" y="146"/>
                    </a:lnTo>
                    <a:lnTo>
                      <a:pt x="26" y="142"/>
                    </a:lnTo>
                    <a:lnTo>
                      <a:pt x="32" y="137"/>
                    </a:lnTo>
                    <a:lnTo>
                      <a:pt x="38" y="132"/>
                    </a:lnTo>
                    <a:lnTo>
                      <a:pt x="44" y="131"/>
                    </a:lnTo>
                    <a:lnTo>
                      <a:pt x="48" y="134"/>
                    </a:lnTo>
                    <a:lnTo>
                      <a:pt x="53" y="135"/>
                    </a:lnTo>
                    <a:lnTo>
                      <a:pt x="57" y="134"/>
                    </a:lnTo>
                    <a:lnTo>
                      <a:pt x="61" y="132"/>
                    </a:lnTo>
                    <a:lnTo>
                      <a:pt x="62" y="131"/>
                    </a:lnTo>
                    <a:lnTo>
                      <a:pt x="66" y="129"/>
                    </a:lnTo>
                    <a:lnTo>
                      <a:pt x="65" y="127"/>
                    </a:lnTo>
                    <a:lnTo>
                      <a:pt x="66" y="121"/>
                    </a:lnTo>
                    <a:lnTo>
                      <a:pt x="66" y="116"/>
                    </a:lnTo>
                    <a:lnTo>
                      <a:pt x="69" y="115"/>
                    </a:lnTo>
                    <a:lnTo>
                      <a:pt x="70" y="110"/>
                    </a:lnTo>
                    <a:lnTo>
                      <a:pt x="71" y="107"/>
                    </a:lnTo>
                    <a:lnTo>
                      <a:pt x="75" y="104"/>
                    </a:lnTo>
                    <a:lnTo>
                      <a:pt x="79" y="104"/>
                    </a:lnTo>
                    <a:lnTo>
                      <a:pt x="83" y="104"/>
                    </a:lnTo>
                    <a:lnTo>
                      <a:pt x="86" y="107"/>
                    </a:lnTo>
                    <a:lnTo>
                      <a:pt x="87" y="110"/>
                    </a:lnTo>
                    <a:lnTo>
                      <a:pt x="93" y="116"/>
                    </a:lnTo>
                    <a:lnTo>
                      <a:pt x="94" y="116"/>
                    </a:lnTo>
                    <a:lnTo>
                      <a:pt x="97" y="115"/>
                    </a:lnTo>
                    <a:lnTo>
                      <a:pt x="101" y="118"/>
                    </a:lnTo>
                    <a:lnTo>
                      <a:pt x="106" y="120"/>
                    </a:lnTo>
                    <a:lnTo>
                      <a:pt x="121" y="120"/>
                    </a:lnTo>
                    <a:lnTo>
                      <a:pt x="122" y="118"/>
                    </a:lnTo>
                    <a:lnTo>
                      <a:pt x="123" y="113"/>
                    </a:lnTo>
                    <a:lnTo>
                      <a:pt x="127" y="110"/>
                    </a:lnTo>
                    <a:lnTo>
                      <a:pt x="131" y="112"/>
                    </a:lnTo>
                    <a:lnTo>
                      <a:pt x="134" y="113"/>
                    </a:lnTo>
                    <a:lnTo>
                      <a:pt x="139" y="112"/>
                    </a:lnTo>
                    <a:lnTo>
                      <a:pt x="142" y="109"/>
                    </a:lnTo>
                    <a:lnTo>
                      <a:pt x="150" y="107"/>
                    </a:lnTo>
                    <a:lnTo>
                      <a:pt x="153" y="105"/>
                    </a:lnTo>
                    <a:lnTo>
                      <a:pt x="154" y="105"/>
                    </a:lnTo>
                    <a:lnTo>
                      <a:pt x="154" y="107"/>
                    </a:lnTo>
                    <a:lnTo>
                      <a:pt x="157" y="109"/>
                    </a:lnTo>
                    <a:lnTo>
                      <a:pt x="158" y="107"/>
                    </a:lnTo>
                    <a:lnTo>
                      <a:pt x="162" y="107"/>
                    </a:lnTo>
                    <a:lnTo>
                      <a:pt x="162" y="104"/>
                    </a:lnTo>
                    <a:lnTo>
                      <a:pt x="169" y="105"/>
                    </a:lnTo>
                    <a:lnTo>
                      <a:pt x="174" y="104"/>
                    </a:lnTo>
                    <a:lnTo>
                      <a:pt x="179" y="102"/>
                    </a:lnTo>
                    <a:lnTo>
                      <a:pt x="182" y="107"/>
                    </a:lnTo>
                    <a:lnTo>
                      <a:pt x="184" y="105"/>
                    </a:lnTo>
                    <a:lnTo>
                      <a:pt x="187" y="107"/>
                    </a:lnTo>
                    <a:lnTo>
                      <a:pt x="190" y="104"/>
                    </a:lnTo>
                    <a:lnTo>
                      <a:pt x="198" y="104"/>
                    </a:lnTo>
                    <a:lnTo>
                      <a:pt x="195" y="102"/>
                    </a:lnTo>
                    <a:lnTo>
                      <a:pt x="195" y="98"/>
                    </a:lnTo>
                    <a:lnTo>
                      <a:pt x="194" y="95"/>
                    </a:lnTo>
                    <a:lnTo>
                      <a:pt x="186" y="88"/>
                    </a:lnTo>
                    <a:lnTo>
                      <a:pt x="183" y="88"/>
                    </a:lnTo>
                    <a:lnTo>
                      <a:pt x="182" y="85"/>
                    </a:lnTo>
                    <a:lnTo>
                      <a:pt x="180" y="82"/>
                    </a:lnTo>
                    <a:lnTo>
                      <a:pt x="179" y="77"/>
                    </a:lnTo>
                    <a:lnTo>
                      <a:pt x="178" y="74"/>
                    </a:lnTo>
                    <a:lnTo>
                      <a:pt x="175" y="73"/>
                    </a:lnTo>
                    <a:lnTo>
                      <a:pt x="173" y="69"/>
                    </a:lnTo>
                    <a:lnTo>
                      <a:pt x="167" y="66"/>
                    </a:lnTo>
                    <a:lnTo>
                      <a:pt x="163" y="62"/>
                    </a:lnTo>
                    <a:lnTo>
                      <a:pt x="161" y="58"/>
                    </a:lnTo>
                    <a:lnTo>
                      <a:pt x="162" y="55"/>
                    </a:lnTo>
                    <a:lnTo>
                      <a:pt x="161" y="54"/>
                    </a:lnTo>
                    <a:lnTo>
                      <a:pt x="159" y="51"/>
                    </a:lnTo>
                    <a:lnTo>
                      <a:pt x="157" y="49"/>
                    </a:lnTo>
                    <a:lnTo>
                      <a:pt x="150" y="49"/>
                    </a:lnTo>
                    <a:lnTo>
                      <a:pt x="147" y="47"/>
                    </a:lnTo>
                    <a:lnTo>
                      <a:pt x="146" y="43"/>
                    </a:lnTo>
                    <a:lnTo>
                      <a:pt x="142" y="41"/>
                    </a:lnTo>
                    <a:lnTo>
                      <a:pt x="139" y="41"/>
                    </a:lnTo>
                    <a:lnTo>
                      <a:pt x="137" y="38"/>
                    </a:lnTo>
                    <a:lnTo>
                      <a:pt x="135" y="33"/>
                    </a:lnTo>
                    <a:lnTo>
                      <a:pt x="137" y="29"/>
                    </a:lnTo>
                    <a:lnTo>
                      <a:pt x="138" y="22"/>
                    </a:lnTo>
                    <a:lnTo>
                      <a:pt x="137" y="18"/>
                    </a:lnTo>
                    <a:lnTo>
                      <a:pt x="133" y="11"/>
                    </a:lnTo>
                    <a:lnTo>
                      <a:pt x="127" y="5"/>
                    </a:lnTo>
                    <a:lnTo>
                      <a:pt x="125"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27" name="Freeform 506"/>
              <p:cNvSpPr>
                <a:spLocks/>
              </p:cNvSpPr>
              <p:nvPr/>
            </p:nvSpPr>
            <p:spPr bwMode="auto">
              <a:xfrm>
                <a:off x="4313510" y="3622222"/>
                <a:ext cx="248869" cy="183696"/>
              </a:xfrm>
              <a:custGeom>
                <a:avLst/>
                <a:gdLst/>
                <a:ahLst/>
                <a:cxnLst>
                  <a:cxn ang="0">
                    <a:pos x="119" y="2"/>
                  </a:cxn>
                  <a:cxn ang="0">
                    <a:pos x="111" y="5"/>
                  </a:cxn>
                  <a:cxn ang="0">
                    <a:pos x="109" y="14"/>
                  </a:cxn>
                  <a:cxn ang="0">
                    <a:pos x="103" y="18"/>
                  </a:cxn>
                  <a:cxn ang="0">
                    <a:pos x="98" y="29"/>
                  </a:cxn>
                  <a:cxn ang="0">
                    <a:pos x="91" y="33"/>
                  </a:cxn>
                  <a:cxn ang="0">
                    <a:pos x="87" y="33"/>
                  </a:cxn>
                  <a:cxn ang="0">
                    <a:pos x="81" y="35"/>
                  </a:cxn>
                  <a:cxn ang="0">
                    <a:pos x="71" y="36"/>
                  </a:cxn>
                  <a:cxn ang="0">
                    <a:pos x="67" y="40"/>
                  </a:cxn>
                  <a:cxn ang="0">
                    <a:pos x="69" y="44"/>
                  </a:cxn>
                  <a:cxn ang="0">
                    <a:pos x="66" y="49"/>
                  </a:cxn>
                  <a:cxn ang="0">
                    <a:pos x="63" y="52"/>
                  </a:cxn>
                  <a:cxn ang="0">
                    <a:pos x="54" y="54"/>
                  </a:cxn>
                  <a:cxn ang="0">
                    <a:pos x="45" y="57"/>
                  </a:cxn>
                  <a:cxn ang="0">
                    <a:pos x="41" y="60"/>
                  </a:cxn>
                  <a:cxn ang="0">
                    <a:pos x="34" y="60"/>
                  </a:cxn>
                  <a:cxn ang="0">
                    <a:pos x="32" y="57"/>
                  </a:cxn>
                  <a:cxn ang="0">
                    <a:pos x="29" y="60"/>
                  </a:cxn>
                  <a:cxn ang="0">
                    <a:pos x="21" y="63"/>
                  </a:cxn>
                  <a:cxn ang="0">
                    <a:pos x="17" y="63"/>
                  </a:cxn>
                  <a:cxn ang="0">
                    <a:pos x="10" y="73"/>
                  </a:cxn>
                  <a:cxn ang="0">
                    <a:pos x="2" y="87"/>
                  </a:cxn>
                  <a:cxn ang="0">
                    <a:pos x="1" y="99"/>
                  </a:cxn>
                  <a:cxn ang="0">
                    <a:pos x="4" y="116"/>
                  </a:cxn>
                  <a:cxn ang="0">
                    <a:pos x="16" y="140"/>
                  </a:cxn>
                  <a:cxn ang="0">
                    <a:pos x="26" y="142"/>
                  </a:cxn>
                  <a:cxn ang="0">
                    <a:pos x="44" y="131"/>
                  </a:cxn>
                  <a:cxn ang="0">
                    <a:pos x="57" y="134"/>
                  </a:cxn>
                  <a:cxn ang="0">
                    <a:pos x="66" y="129"/>
                  </a:cxn>
                  <a:cxn ang="0">
                    <a:pos x="66" y="116"/>
                  </a:cxn>
                  <a:cxn ang="0">
                    <a:pos x="71" y="107"/>
                  </a:cxn>
                  <a:cxn ang="0">
                    <a:pos x="83" y="104"/>
                  </a:cxn>
                  <a:cxn ang="0">
                    <a:pos x="93" y="116"/>
                  </a:cxn>
                  <a:cxn ang="0">
                    <a:pos x="101" y="118"/>
                  </a:cxn>
                  <a:cxn ang="0">
                    <a:pos x="122" y="118"/>
                  </a:cxn>
                  <a:cxn ang="0">
                    <a:pos x="131" y="112"/>
                  </a:cxn>
                  <a:cxn ang="0">
                    <a:pos x="142" y="109"/>
                  </a:cxn>
                  <a:cxn ang="0">
                    <a:pos x="154" y="105"/>
                  </a:cxn>
                  <a:cxn ang="0">
                    <a:pos x="158" y="107"/>
                  </a:cxn>
                  <a:cxn ang="0">
                    <a:pos x="169" y="105"/>
                  </a:cxn>
                  <a:cxn ang="0">
                    <a:pos x="182" y="107"/>
                  </a:cxn>
                  <a:cxn ang="0">
                    <a:pos x="190" y="104"/>
                  </a:cxn>
                  <a:cxn ang="0">
                    <a:pos x="195" y="98"/>
                  </a:cxn>
                  <a:cxn ang="0">
                    <a:pos x="183" y="88"/>
                  </a:cxn>
                  <a:cxn ang="0">
                    <a:pos x="179" y="77"/>
                  </a:cxn>
                  <a:cxn ang="0">
                    <a:pos x="173" y="69"/>
                  </a:cxn>
                  <a:cxn ang="0">
                    <a:pos x="161" y="58"/>
                  </a:cxn>
                  <a:cxn ang="0">
                    <a:pos x="159" y="51"/>
                  </a:cxn>
                  <a:cxn ang="0">
                    <a:pos x="147" y="47"/>
                  </a:cxn>
                  <a:cxn ang="0">
                    <a:pos x="139" y="41"/>
                  </a:cxn>
                  <a:cxn ang="0">
                    <a:pos x="137" y="29"/>
                  </a:cxn>
                  <a:cxn ang="0">
                    <a:pos x="133" y="11"/>
                  </a:cxn>
                </a:cxnLst>
                <a:rect l="0" t="0" r="r" b="b"/>
                <a:pathLst>
                  <a:path w="198" h="146">
                    <a:moveTo>
                      <a:pt x="125" y="0"/>
                    </a:moveTo>
                    <a:lnTo>
                      <a:pt x="121" y="0"/>
                    </a:lnTo>
                    <a:lnTo>
                      <a:pt x="119" y="2"/>
                    </a:lnTo>
                    <a:lnTo>
                      <a:pt x="115" y="2"/>
                    </a:lnTo>
                    <a:lnTo>
                      <a:pt x="113" y="3"/>
                    </a:lnTo>
                    <a:lnTo>
                      <a:pt x="111" y="5"/>
                    </a:lnTo>
                    <a:lnTo>
                      <a:pt x="110" y="8"/>
                    </a:lnTo>
                    <a:lnTo>
                      <a:pt x="110" y="13"/>
                    </a:lnTo>
                    <a:lnTo>
                      <a:pt x="109" y="14"/>
                    </a:lnTo>
                    <a:lnTo>
                      <a:pt x="106" y="18"/>
                    </a:lnTo>
                    <a:lnTo>
                      <a:pt x="105" y="18"/>
                    </a:lnTo>
                    <a:lnTo>
                      <a:pt x="103" y="18"/>
                    </a:lnTo>
                    <a:lnTo>
                      <a:pt x="99" y="24"/>
                    </a:lnTo>
                    <a:lnTo>
                      <a:pt x="98" y="27"/>
                    </a:lnTo>
                    <a:lnTo>
                      <a:pt x="98" y="29"/>
                    </a:lnTo>
                    <a:lnTo>
                      <a:pt x="94" y="30"/>
                    </a:lnTo>
                    <a:lnTo>
                      <a:pt x="93" y="30"/>
                    </a:lnTo>
                    <a:lnTo>
                      <a:pt x="91" y="33"/>
                    </a:lnTo>
                    <a:lnTo>
                      <a:pt x="90" y="33"/>
                    </a:lnTo>
                    <a:lnTo>
                      <a:pt x="89" y="35"/>
                    </a:lnTo>
                    <a:lnTo>
                      <a:pt x="87" y="33"/>
                    </a:lnTo>
                    <a:lnTo>
                      <a:pt x="85" y="33"/>
                    </a:lnTo>
                    <a:lnTo>
                      <a:pt x="83" y="35"/>
                    </a:lnTo>
                    <a:lnTo>
                      <a:pt x="81" y="35"/>
                    </a:lnTo>
                    <a:lnTo>
                      <a:pt x="79" y="35"/>
                    </a:lnTo>
                    <a:lnTo>
                      <a:pt x="74" y="35"/>
                    </a:lnTo>
                    <a:lnTo>
                      <a:pt x="71" y="36"/>
                    </a:lnTo>
                    <a:lnTo>
                      <a:pt x="69" y="38"/>
                    </a:lnTo>
                    <a:lnTo>
                      <a:pt x="67" y="38"/>
                    </a:lnTo>
                    <a:lnTo>
                      <a:pt x="67" y="40"/>
                    </a:lnTo>
                    <a:lnTo>
                      <a:pt x="69" y="41"/>
                    </a:lnTo>
                    <a:lnTo>
                      <a:pt x="70" y="44"/>
                    </a:lnTo>
                    <a:lnTo>
                      <a:pt x="69" y="44"/>
                    </a:lnTo>
                    <a:lnTo>
                      <a:pt x="67" y="46"/>
                    </a:lnTo>
                    <a:lnTo>
                      <a:pt x="67" y="49"/>
                    </a:lnTo>
                    <a:lnTo>
                      <a:pt x="66" y="49"/>
                    </a:lnTo>
                    <a:lnTo>
                      <a:pt x="65" y="51"/>
                    </a:lnTo>
                    <a:lnTo>
                      <a:pt x="63" y="51"/>
                    </a:lnTo>
                    <a:lnTo>
                      <a:pt x="63" y="52"/>
                    </a:lnTo>
                    <a:lnTo>
                      <a:pt x="63" y="54"/>
                    </a:lnTo>
                    <a:lnTo>
                      <a:pt x="57" y="54"/>
                    </a:lnTo>
                    <a:lnTo>
                      <a:pt x="54" y="54"/>
                    </a:lnTo>
                    <a:lnTo>
                      <a:pt x="52" y="55"/>
                    </a:lnTo>
                    <a:lnTo>
                      <a:pt x="50" y="54"/>
                    </a:lnTo>
                    <a:lnTo>
                      <a:pt x="45" y="57"/>
                    </a:lnTo>
                    <a:lnTo>
                      <a:pt x="44" y="58"/>
                    </a:lnTo>
                    <a:lnTo>
                      <a:pt x="42" y="58"/>
                    </a:lnTo>
                    <a:lnTo>
                      <a:pt x="41" y="60"/>
                    </a:lnTo>
                    <a:lnTo>
                      <a:pt x="38" y="60"/>
                    </a:lnTo>
                    <a:lnTo>
                      <a:pt x="37" y="62"/>
                    </a:lnTo>
                    <a:lnTo>
                      <a:pt x="34" y="60"/>
                    </a:lnTo>
                    <a:lnTo>
                      <a:pt x="34" y="58"/>
                    </a:lnTo>
                    <a:lnTo>
                      <a:pt x="33" y="57"/>
                    </a:lnTo>
                    <a:lnTo>
                      <a:pt x="32" y="57"/>
                    </a:lnTo>
                    <a:lnTo>
                      <a:pt x="30" y="57"/>
                    </a:lnTo>
                    <a:lnTo>
                      <a:pt x="29" y="58"/>
                    </a:lnTo>
                    <a:lnTo>
                      <a:pt x="29" y="60"/>
                    </a:lnTo>
                    <a:lnTo>
                      <a:pt x="25" y="60"/>
                    </a:lnTo>
                    <a:lnTo>
                      <a:pt x="22" y="63"/>
                    </a:lnTo>
                    <a:lnTo>
                      <a:pt x="21" y="63"/>
                    </a:lnTo>
                    <a:lnTo>
                      <a:pt x="20" y="63"/>
                    </a:lnTo>
                    <a:lnTo>
                      <a:pt x="18" y="63"/>
                    </a:lnTo>
                    <a:lnTo>
                      <a:pt x="17" y="63"/>
                    </a:lnTo>
                    <a:lnTo>
                      <a:pt x="14" y="63"/>
                    </a:lnTo>
                    <a:lnTo>
                      <a:pt x="13" y="65"/>
                    </a:lnTo>
                    <a:lnTo>
                      <a:pt x="10" y="73"/>
                    </a:lnTo>
                    <a:lnTo>
                      <a:pt x="8" y="77"/>
                    </a:lnTo>
                    <a:lnTo>
                      <a:pt x="5" y="82"/>
                    </a:lnTo>
                    <a:lnTo>
                      <a:pt x="2" y="87"/>
                    </a:lnTo>
                    <a:lnTo>
                      <a:pt x="0" y="91"/>
                    </a:lnTo>
                    <a:lnTo>
                      <a:pt x="0" y="95"/>
                    </a:lnTo>
                    <a:lnTo>
                      <a:pt x="1" y="99"/>
                    </a:lnTo>
                    <a:lnTo>
                      <a:pt x="1" y="105"/>
                    </a:lnTo>
                    <a:lnTo>
                      <a:pt x="1" y="110"/>
                    </a:lnTo>
                    <a:lnTo>
                      <a:pt x="4" y="116"/>
                    </a:lnTo>
                    <a:lnTo>
                      <a:pt x="6" y="120"/>
                    </a:lnTo>
                    <a:lnTo>
                      <a:pt x="13" y="135"/>
                    </a:lnTo>
                    <a:lnTo>
                      <a:pt x="16" y="140"/>
                    </a:lnTo>
                    <a:lnTo>
                      <a:pt x="22" y="146"/>
                    </a:lnTo>
                    <a:lnTo>
                      <a:pt x="25" y="146"/>
                    </a:lnTo>
                    <a:lnTo>
                      <a:pt x="26" y="142"/>
                    </a:lnTo>
                    <a:lnTo>
                      <a:pt x="32" y="137"/>
                    </a:lnTo>
                    <a:lnTo>
                      <a:pt x="38" y="132"/>
                    </a:lnTo>
                    <a:lnTo>
                      <a:pt x="44" y="131"/>
                    </a:lnTo>
                    <a:lnTo>
                      <a:pt x="48" y="134"/>
                    </a:lnTo>
                    <a:lnTo>
                      <a:pt x="53" y="135"/>
                    </a:lnTo>
                    <a:lnTo>
                      <a:pt x="57" y="134"/>
                    </a:lnTo>
                    <a:lnTo>
                      <a:pt x="61" y="132"/>
                    </a:lnTo>
                    <a:lnTo>
                      <a:pt x="62" y="131"/>
                    </a:lnTo>
                    <a:lnTo>
                      <a:pt x="66" y="129"/>
                    </a:lnTo>
                    <a:lnTo>
                      <a:pt x="65" y="127"/>
                    </a:lnTo>
                    <a:lnTo>
                      <a:pt x="66" y="121"/>
                    </a:lnTo>
                    <a:lnTo>
                      <a:pt x="66" y="116"/>
                    </a:lnTo>
                    <a:lnTo>
                      <a:pt x="69" y="115"/>
                    </a:lnTo>
                    <a:lnTo>
                      <a:pt x="70" y="110"/>
                    </a:lnTo>
                    <a:lnTo>
                      <a:pt x="71" y="107"/>
                    </a:lnTo>
                    <a:lnTo>
                      <a:pt x="75" y="104"/>
                    </a:lnTo>
                    <a:lnTo>
                      <a:pt x="79" y="104"/>
                    </a:lnTo>
                    <a:lnTo>
                      <a:pt x="83" y="104"/>
                    </a:lnTo>
                    <a:lnTo>
                      <a:pt x="86" y="107"/>
                    </a:lnTo>
                    <a:lnTo>
                      <a:pt x="87" y="110"/>
                    </a:lnTo>
                    <a:lnTo>
                      <a:pt x="93" y="116"/>
                    </a:lnTo>
                    <a:lnTo>
                      <a:pt x="94" y="116"/>
                    </a:lnTo>
                    <a:lnTo>
                      <a:pt x="97" y="115"/>
                    </a:lnTo>
                    <a:lnTo>
                      <a:pt x="101" y="118"/>
                    </a:lnTo>
                    <a:lnTo>
                      <a:pt x="106" y="120"/>
                    </a:lnTo>
                    <a:lnTo>
                      <a:pt x="121" y="120"/>
                    </a:lnTo>
                    <a:lnTo>
                      <a:pt x="122" y="118"/>
                    </a:lnTo>
                    <a:lnTo>
                      <a:pt x="123" y="113"/>
                    </a:lnTo>
                    <a:lnTo>
                      <a:pt x="127" y="110"/>
                    </a:lnTo>
                    <a:lnTo>
                      <a:pt x="131" y="112"/>
                    </a:lnTo>
                    <a:lnTo>
                      <a:pt x="134" y="113"/>
                    </a:lnTo>
                    <a:lnTo>
                      <a:pt x="139" y="112"/>
                    </a:lnTo>
                    <a:lnTo>
                      <a:pt x="142" y="109"/>
                    </a:lnTo>
                    <a:lnTo>
                      <a:pt x="150" y="107"/>
                    </a:lnTo>
                    <a:lnTo>
                      <a:pt x="153" y="105"/>
                    </a:lnTo>
                    <a:lnTo>
                      <a:pt x="154" y="105"/>
                    </a:lnTo>
                    <a:lnTo>
                      <a:pt x="154" y="107"/>
                    </a:lnTo>
                    <a:lnTo>
                      <a:pt x="157" y="109"/>
                    </a:lnTo>
                    <a:lnTo>
                      <a:pt x="158" y="107"/>
                    </a:lnTo>
                    <a:lnTo>
                      <a:pt x="162" y="107"/>
                    </a:lnTo>
                    <a:lnTo>
                      <a:pt x="162" y="104"/>
                    </a:lnTo>
                    <a:lnTo>
                      <a:pt x="169" y="105"/>
                    </a:lnTo>
                    <a:lnTo>
                      <a:pt x="174" y="104"/>
                    </a:lnTo>
                    <a:lnTo>
                      <a:pt x="179" y="102"/>
                    </a:lnTo>
                    <a:lnTo>
                      <a:pt x="182" y="107"/>
                    </a:lnTo>
                    <a:lnTo>
                      <a:pt x="184" y="105"/>
                    </a:lnTo>
                    <a:lnTo>
                      <a:pt x="187" y="107"/>
                    </a:lnTo>
                    <a:lnTo>
                      <a:pt x="190" y="104"/>
                    </a:lnTo>
                    <a:lnTo>
                      <a:pt x="198" y="104"/>
                    </a:lnTo>
                    <a:lnTo>
                      <a:pt x="195" y="102"/>
                    </a:lnTo>
                    <a:lnTo>
                      <a:pt x="195" y="98"/>
                    </a:lnTo>
                    <a:lnTo>
                      <a:pt x="194" y="95"/>
                    </a:lnTo>
                    <a:lnTo>
                      <a:pt x="186" y="88"/>
                    </a:lnTo>
                    <a:lnTo>
                      <a:pt x="183" y="88"/>
                    </a:lnTo>
                    <a:lnTo>
                      <a:pt x="182" y="85"/>
                    </a:lnTo>
                    <a:lnTo>
                      <a:pt x="180" y="82"/>
                    </a:lnTo>
                    <a:lnTo>
                      <a:pt x="179" y="77"/>
                    </a:lnTo>
                    <a:lnTo>
                      <a:pt x="178" y="74"/>
                    </a:lnTo>
                    <a:lnTo>
                      <a:pt x="175" y="73"/>
                    </a:lnTo>
                    <a:lnTo>
                      <a:pt x="173" y="69"/>
                    </a:lnTo>
                    <a:lnTo>
                      <a:pt x="167" y="66"/>
                    </a:lnTo>
                    <a:lnTo>
                      <a:pt x="163" y="62"/>
                    </a:lnTo>
                    <a:lnTo>
                      <a:pt x="161" y="58"/>
                    </a:lnTo>
                    <a:lnTo>
                      <a:pt x="162" y="55"/>
                    </a:lnTo>
                    <a:lnTo>
                      <a:pt x="161" y="54"/>
                    </a:lnTo>
                    <a:lnTo>
                      <a:pt x="159" y="51"/>
                    </a:lnTo>
                    <a:lnTo>
                      <a:pt x="157" y="49"/>
                    </a:lnTo>
                    <a:lnTo>
                      <a:pt x="150" y="49"/>
                    </a:lnTo>
                    <a:lnTo>
                      <a:pt x="147" y="47"/>
                    </a:lnTo>
                    <a:lnTo>
                      <a:pt x="146" y="43"/>
                    </a:lnTo>
                    <a:lnTo>
                      <a:pt x="142" y="41"/>
                    </a:lnTo>
                    <a:lnTo>
                      <a:pt x="139" y="41"/>
                    </a:lnTo>
                    <a:lnTo>
                      <a:pt x="137" y="38"/>
                    </a:lnTo>
                    <a:lnTo>
                      <a:pt x="135" y="33"/>
                    </a:lnTo>
                    <a:lnTo>
                      <a:pt x="137" y="29"/>
                    </a:lnTo>
                    <a:lnTo>
                      <a:pt x="138" y="22"/>
                    </a:lnTo>
                    <a:lnTo>
                      <a:pt x="137" y="18"/>
                    </a:lnTo>
                    <a:lnTo>
                      <a:pt x="133" y="11"/>
                    </a:lnTo>
                    <a:lnTo>
                      <a:pt x="127" y="5"/>
                    </a:lnTo>
                    <a:lnTo>
                      <a:pt x="125"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28" name="Freeform 507"/>
              <p:cNvSpPr>
                <a:spLocks/>
              </p:cNvSpPr>
              <p:nvPr/>
            </p:nvSpPr>
            <p:spPr bwMode="auto">
              <a:xfrm>
                <a:off x="4830490" y="3584122"/>
                <a:ext cx="30788" cy="42182"/>
              </a:xfrm>
              <a:custGeom>
                <a:avLst/>
                <a:gdLst/>
                <a:ahLst/>
                <a:cxnLst>
                  <a:cxn ang="0">
                    <a:pos x="18" y="0"/>
                  </a:cxn>
                  <a:cxn ang="0">
                    <a:pos x="13" y="3"/>
                  </a:cxn>
                  <a:cxn ang="0">
                    <a:pos x="9" y="6"/>
                  </a:cxn>
                  <a:cxn ang="0">
                    <a:pos x="8" y="8"/>
                  </a:cxn>
                  <a:cxn ang="0">
                    <a:pos x="6" y="9"/>
                  </a:cxn>
                  <a:cxn ang="0">
                    <a:pos x="5" y="17"/>
                  </a:cxn>
                  <a:cxn ang="0">
                    <a:pos x="4" y="20"/>
                  </a:cxn>
                  <a:cxn ang="0">
                    <a:pos x="2" y="23"/>
                  </a:cxn>
                  <a:cxn ang="0">
                    <a:pos x="0" y="27"/>
                  </a:cxn>
                  <a:cxn ang="0">
                    <a:pos x="0" y="28"/>
                  </a:cxn>
                  <a:cxn ang="0">
                    <a:pos x="0" y="31"/>
                  </a:cxn>
                  <a:cxn ang="0">
                    <a:pos x="2" y="33"/>
                  </a:cxn>
                  <a:cxn ang="0">
                    <a:pos x="5" y="33"/>
                  </a:cxn>
                  <a:cxn ang="0">
                    <a:pos x="6" y="33"/>
                  </a:cxn>
                  <a:cxn ang="0">
                    <a:pos x="8" y="33"/>
                  </a:cxn>
                  <a:cxn ang="0">
                    <a:pos x="9" y="33"/>
                  </a:cxn>
                  <a:cxn ang="0">
                    <a:pos x="13" y="31"/>
                  </a:cxn>
                  <a:cxn ang="0">
                    <a:pos x="14" y="31"/>
                  </a:cxn>
                  <a:cxn ang="0">
                    <a:pos x="16" y="33"/>
                  </a:cxn>
                  <a:cxn ang="0">
                    <a:pos x="16" y="34"/>
                  </a:cxn>
                  <a:cxn ang="0">
                    <a:pos x="17" y="31"/>
                  </a:cxn>
                  <a:cxn ang="0">
                    <a:pos x="20" y="28"/>
                  </a:cxn>
                  <a:cxn ang="0">
                    <a:pos x="21" y="25"/>
                  </a:cxn>
                  <a:cxn ang="0">
                    <a:pos x="21" y="23"/>
                  </a:cxn>
                  <a:cxn ang="0">
                    <a:pos x="20" y="23"/>
                  </a:cxn>
                  <a:cxn ang="0">
                    <a:pos x="20" y="22"/>
                  </a:cxn>
                  <a:cxn ang="0">
                    <a:pos x="17" y="22"/>
                  </a:cxn>
                  <a:cxn ang="0">
                    <a:pos x="16" y="22"/>
                  </a:cxn>
                  <a:cxn ang="0">
                    <a:pos x="13" y="23"/>
                  </a:cxn>
                  <a:cxn ang="0">
                    <a:pos x="12" y="23"/>
                  </a:cxn>
                  <a:cxn ang="0">
                    <a:pos x="10" y="22"/>
                  </a:cxn>
                  <a:cxn ang="0">
                    <a:pos x="12" y="22"/>
                  </a:cxn>
                  <a:cxn ang="0">
                    <a:pos x="13" y="22"/>
                  </a:cxn>
                  <a:cxn ang="0">
                    <a:pos x="14" y="19"/>
                  </a:cxn>
                  <a:cxn ang="0">
                    <a:pos x="16" y="19"/>
                  </a:cxn>
                  <a:cxn ang="0">
                    <a:pos x="17" y="19"/>
                  </a:cxn>
                  <a:cxn ang="0">
                    <a:pos x="18" y="16"/>
                  </a:cxn>
                  <a:cxn ang="0">
                    <a:pos x="21" y="16"/>
                  </a:cxn>
                  <a:cxn ang="0">
                    <a:pos x="22" y="14"/>
                  </a:cxn>
                  <a:cxn ang="0">
                    <a:pos x="24" y="12"/>
                  </a:cxn>
                  <a:cxn ang="0">
                    <a:pos x="22" y="8"/>
                  </a:cxn>
                  <a:cxn ang="0">
                    <a:pos x="22" y="6"/>
                  </a:cxn>
                  <a:cxn ang="0">
                    <a:pos x="21" y="5"/>
                  </a:cxn>
                  <a:cxn ang="0">
                    <a:pos x="20" y="3"/>
                  </a:cxn>
                  <a:cxn ang="0">
                    <a:pos x="18" y="1"/>
                  </a:cxn>
                  <a:cxn ang="0">
                    <a:pos x="18" y="0"/>
                  </a:cxn>
                </a:cxnLst>
                <a:rect l="0" t="0" r="r" b="b"/>
                <a:pathLst>
                  <a:path w="24" h="34">
                    <a:moveTo>
                      <a:pt x="18" y="0"/>
                    </a:moveTo>
                    <a:lnTo>
                      <a:pt x="13" y="3"/>
                    </a:lnTo>
                    <a:lnTo>
                      <a:pt x="9" y="6"/>
                    </a:lnTo>
                    <a:lnTo>
                      <a:pt x="8" y="8"/>
                    </a:lnTo>
                    <a:lnTo>
                      <a:pt x="6" y="9"/>
                    </a:lnTo>
                    <a:lnTo>
                      <a:pt x="5" y="17"/>
                    </a:lnTo>
                    <a:lnTo>
                      <a:pt x="4" y="20"/>
                    </a:lnTo>
                    <a:lnTo>
                      <a:pt x="2" y="23"/>
                    </a:lnTo>
                    <a:lnTo>
                      <a:pt x="0" y="27"/>
                    </a:lnTo>
                    <a:lnTo>
                      <a:pt x="0" y="28"/>
                    </a:lnTo>
                    <a:lnTo>
                      <a:pt x="0" y="31"/>
                    </a:lnTo>
                    <a:lnTo>
                      <a:pt x="2" y="33"/>
                    </a:lnTo>
                    <a:lnTo>
                      <a:pt x="5" y="33"/>
                    </a:lnTo>
                    <a:lnTo>
                      <a:pt x="6" y="33"/>
                    </a:lnTo>
                    <a:lnTo>
                      <a:pt x="8" y="33"/>
                    </a:lnTo>
                    <a:lnTo>
                      <a:pt x="9" y="33"/>
                    </a:lnTo>
                    <a:lnTo>
                      <a:pt x="13" y="31"/>
                    </a:lnTo>
                    <a:lnTo>
                      <a:pt x="14" y="31"/>
                    </a:lnTo>
                    <a:lnTo>
                      <a:pt x="16" y="33"/>
                    </a:lnTo>
                    <a:lnTo>
                      <a:pt x="16" y="34"/>
                    </a:lnTo>
                    <a:lnTo>
                      <a:pt x="17" y="31"/>
                    </a:lnTo>
                    <a:lnTo>
                      <a:pt x="20" y="28"/>
                    </a:lnTo>
                    <a:lnTo>
                      <a:pt x="21" y="25"/>
                    </a:lnTo>
                    <a:lnTo>
                      <a:pt x="21" y="23"/>
                    </a:lnTo>
                    <a:lnTo>
                      <a:pt x="20" y="23"/>
                    </a:lnTo>
                    <a:lnTo>
                      <a:pt x="20" y="22"/>
                    </a:lnTo>
                    <a:lnTo>
                      <a:pt x="17" y="22"/>
                    </a:lnTo>
                    <a:lnTo>
                      <a:pt x="16" y="22"/>
                    </a:lnTo>
                    <a:lnTo>
                      <a:pt x="13" y="23"/>
                    </a:lnTo>
                    <a:lnTo>
                      <a:pt x="12" y="23"/>
                    </a:lnTo>
                    <a:lnTo>
                      <a:pt x="10" y="22"/>
                    </a:lnTo>
                    <a:lnTo>
                      <a:pt x="12" y="22"/>
                    </a:lnTo>
                    <a:lnTo>
                      <a:pt x="13" y="22"/>
                    </a:lnTo>
                    <a:lnTo>
                      <a:pt x="14" y="19"/>
                    </a:lnTo>
                    <a:lnTo>
                      <a:pt x="16" y="19"/>
                    </a:lnTo>
                    <a:lnTo>
                      <a:pt x="17" y="19"/>
                    </a:lnTo>
                    <a:lnTo>
                      <a:pt x="18" y="16"/>
                    </a:lnTo>
                    <a:lnTo>
                      <a:pt x="21" y="16"/>
                    </a:lnTo>
                    <a:lnTo>
                      <a:pt x="22" y="14"/>
                    </a:lnTo>
                    <a:lnTo>
                      <a:pt x="24" y="12"/>
                    </a:lnTo>
                    <a:lnTo>
                      <a:pt x="22" y="8"/>
                    </a:lnTo>
                    <a:lnTo>
                      <a:pt x="22" y="6"/>
                    </a:lnTo>
                    <a:lnTo>
                      <a:pt x="21" y="5"/>
                    </a:lnTo>
                    <a:lnTo>
                      <a:pt x="20" y="3"/>
                    </a:lnTo>
                    <a:lnTo>
                      <a:pt x="18" y="1"/>
                    </a:lnTo>
                    <a:lnTo>
                      <a:pt x="18"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29" name="Freeform 508"/>
              <p:cNvSpPr>
                <a:spLocks/>
              </p:cNvSpPr>
              <p:nvPr/>
            </p:nvSpPr>
            <p:spPr bwMode="auto">
              <a:xfrm>
                <a:off x="4830490" y="3584122"/>
                <a:ext cx="30788" cy="42182"/>
              </a:xfrm>
              <a:custGeom>
                <a:avLst/>
                <a:gdLst/>
                <a:ahLst/>
                <a:cxnLst>
                  <a:cxn ang="0">
                    <a:pos x="18" y="0"/>
                  </a:cxn>
                  <a:cxn ang="0">
                    <a:pos x="13" y="3"/>
                  </a:cxn>
                  <a:cxn ang="0">
                    <a:pos x="9" y="6"/>
                  </a:cxn>
                  <a:cxn ang="0">
                    <a:pos x="8" y="8"/>
                  </a:cxn>
                  <a:cxn ang="0">
                    <a:pos x="6" y="9"/>
                  </a:cxn>
                  <a:cxn ang="0">
                    <a:pos x="5" y="17"/>
                  </a:cxn>
                  <a:cxn ang="0">
                    <a:pos x="4" y="20"/>
                  </a:cxn>
                  <a:cxn ang="0">
                    <a:pos x="2" y="23"/>
                  </a:cxn>
                  <a:cxn ang="0">
                    <a:pos x="0" y="27"/>
                  </a:cxn>
                  <a:cxn ang="0">
                    <a:pos x="0" y="28"/>
                  </a:cxn>
                  <a:cxn ang="0">
                    <a:pos x="0" y="31"/>
                  </a:cxn>
                  <a:cxn ang="0">
                    <a:pos x="2" y="33"/>
                  </a:cxn>
                  <a:cxn ang="0">
                    <a:pos x="5" y="33"/>
                  </a:cxn>
                  <a:cxn ang="0">
                    <a:pos x="6" y="33"/>
                  </a:cxn>
                  <a:cxn ang="0">
                    <a:pos x="8" y="33"/>
                  </a:cxn>
                  <a:cxn ang="0">
                    <a:pos x="9" y="33"/>
                  </a:cxn>
                  <a:cxn ang="0">
                    <a:pos x="13" y="31"/>
                  </a:cxn>
                  <a:cxn ang="0">
                    <a:pos x="14" y="31"/>
                  </a:cxn>
                  <a:cxn ang="0">
                    <a:pos x="16" y="33"/>
                  </a:cxn>
                  <a:cxn ang="0">
                    <a:pos x="16" y="34"/>
                  </a:cxn>
                  <a:cxn ang="0">
                    <a:pos x="17" y="31"/>
                  </a:cxn>
                  <a:cxn ang="0">
                    <a:pos x="20" y="28"/>
                  </a:cxn>
                  <a:cxn ang="0">
                    <a:pos x="21" y="25"/>
                  </a:cxn>
                  <a:cxn ang="0">
                    <a:pos x="21" y="23"/>
                  </a:cxn>
                  <a:cxn ang="0">
                    <a:pos x="20" y="23"/>
                  </a:cxn>
                  <a:cxn ang="0">
                    <a:pos x="20" y="22"/>
                  </a:cxn>
                  <a:cxn ang="0">
                    <a:pos x="17" y="22"/>
                  </a:cxn>
                  <a:cxn ang="0">
                    <a:pos x="16" y="22"/>
                  </a:cxn>
                  <a:cxn ang="0">
                    <a:pos x="13" y="23"/>
                  </a:cxn>
                  <a:cxn ang="0">
                    <a:pos x="12" y="23"/>
                  </a:cxn>
                  <a:cxn ang="0">
                    <a:pos x="10" y="22"/>
                  </a:cxn>
                  <a:cxn ang="0">
                    <a:pos x="12" y="22"/>
                  </a:cxn>
                  <a:cxn ang="0">
                    <a:pos x="13" y="22"/>
                  </a:cxn>
                  <a:cxn ang="0">
                    <a:pos x="14" y="19"/>
                  </a:cxn>
                  <a:cxn ang="0">
                    <a:pos x="16" y="19"/>
                  </a:cxn>
                  <a:cxn ang="0">
                    <a:pos x="17" y="19"/>
                  </a:cxn>
                  <a:cxn ang="0">
                    <a:pos x="18" y="16"/>
                  </a:cxn>
                  <a:cxn ang="0">
                    <a:pos x="21" y="16"/>
                  </a:cxn>
                  <a:cxn ang="0">
                    <a:pos x="22" y="14"/>
                  </a:cxn>
                  <a:cxn ang="0">
                    <a:pos x="24" y="12"/>
                  </a:cxn>
                  <a:cxn ang="0">
                    <a:pos x="22" y="8"/>
                  </a:cxn>
                  <a:cxn ang="0">
                    <a:pos x="22" y="6"/>
                  </a:cxn>
                  <a:cxn ang="0">
                    <a:pos x="21" y="5"/>
                  </a:cxn>
                  <a:cxn ang="0">
                    <a:pos x="20" y="3"/>
                  </a:cxn>
                  <a:cxn ang="0">
                    <a:pos x="18" y="1"/>
                  </a:cxn>
                  <a:cxn ang="0">
                    <a:pos x="18" y="0"/>
                  </a:cxn>
                </a:cxnLst>
                <a:rect l="0" t="0" r="r" b="b"/>
                <a:pathLst>
                  <a:path w="24" h="34">
                    <a:moveTo>
                      <a:pt x="18" y="0"/>
                    </a:moveTo>
                    <a:lnTo>
                      <a:pt x="13" y="3"/>
                    </a:lnTo>
                    <a:lnTo>
                      <a:pt x="9" y="6"/>
                    </a:lnTo>
                    <a:lnTo>
                      <a:pt x="8" y="8"/>
                    </a:lnTo>
                    <a:lnTo>
                      <a:pt x="6" y="9"/>
                    </a:lnTo>
                    <a:lnTo>
                      <a:pt x="5" y="17"/>
                    </a:lnTo>
                    <a:lnTo>
                      <a:pt x="4" y="20"/>
                    </a:lnTo>
                    <a:lnTo>
                      <a:pt x="2" y="23"/>
                    </a:lnTo>
                    <a:lnTo>
                      <a:pt x="0" y="27"/>
                    </a:lnTo>
                    <a:lnTo>
                      <a:pt x="0" y="28"/>
                    </a:lnTo>
                    <a:lnTo>
                      <a:pt x="0" y="31"/>
                    </a:lnTo>
                    <a:lnTo>
                      <a:pt x="2" y="33"/>
                    </a:lnTo>
                    <a:lnTo>
                      <a:pt x="5" y="33"/>
                    </a:lnTo>
                    <a:lnTo>
                      <a:pt x="6" y="33"/>
                    </a:lnTo>
                    <a:lnTo>
                      <a:pt x="8" y="33"/>
                    </a:lnTo>
                    <a:lnTo>
                      <a:pt x="9" y="33"/>
                    </a:lnTo>
                    <a:lnTo>
                      <a:pt x="13" y="31"/>
                    </a:lnTo>
                    <a:lnTo>
                      <a:pt x="14" y="31"/>
                    </a:lnTo>
                    <a:lnTo>
                      <a:pt x="16" y="33"/>
                    </a:lnTo>
                    <a:lnTo>
                      <a:pt x="16" y="34"/>
                    </a:lnTo>
                    <a:lnTo>
                      <a:pt x="17" y="31"/>
                    </a:lnTo>
                    <a:lnTo>
                      <a:pt x="20" y="28"/>
                    </a:lnTo>
                    <a:lnTo>
                      <a:pt x="21" y="25"/>
                    </a:lnTo>
                    <a:lnTo>
                      <a:pt x="21" y="23"/>
                    </a:lnTo>
                    <a:lnTo>
                      <a:pt x="20" y="23"/>
                    </a:lnTo>
                    <a:lnTo>
                      <a:pt x="20" y="22"/>
                    </a:lnTo>
                    <a:lnTo>
                      <a:pt x="17" y="22"/>
                    </a:lnTo>
                    <a:lnTo>
                      <a:pt x="16" y="22"/>
                    </a:lnTo>
                    <a:lnTo>
                      <a:pt x="13" y="23"/>
                    </a:lnTo>
                    <a:lnTo>
                      <a:pt x="12" y="23"/>
                    </a:lnTo>
                    <a:lnTo>
                      <a:pt x="10" y="22"/>
                    </a:lnTo>
                    <a:lnTo>
                      <a:pt x="12" y="22"/>
                    </a:lnTo>
                    <a:lnTo>
                      <a:pt x="13" y="22"/>
                    </a:lnTo>
                    <a:lnTo>
                      <a:pt x="14" y="19"/>
                    </a:lnTo>
                    <a:lnTo>
                      <a:pt x="16" y="19"/>
                    </a:lnTo>
                    <a:lnTo>
                      <a:pt x="17" y="19"/>
                    </a:lnTo>
                    <a:lnTo>
                      <a:pt x="18" y="16"/>
                    </a:lnTo>
                    <a:lnTo>
                      <a:pt x="21" y="16"/>
                    </a:lnTo>
                    <a:lnTo>
                      <a:pt x="22" y="14"/>
                    </a:lnTo>
                    <a:lnTo>
                      <a:pt x="24" y="12"/>
                    </a:lnTo>
                    <a:lnTo>
                      <a:pt x="22" y="8"/>
                    </a:lnTo>
                    <a:lnTo>
                      <a:pt x="22" y="6"/>
                    </a:lnTo>
                    <a:lnTo>
                      <a:pt x="21" y="5"/>
                    </a:lnTo>
                    <a:lnTo>
                      <a:pt x="20" y="3"/>
                    </a:lnTo>
                    <a:lnTo>
                      <a:pt x="18" y="1"/>
                    </a:lnTo>
                    <a:lnTo>
                      <a:pt x="18"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30" name="Freeform 509"/>
              <p:cNvSpPr>
                <a:spLocks/>
              </p:cNvSpPr>
              <p:nvPr/>
            </p:nvSpPr>
            <p:spPr bwMode="auto">
              <a:xfrm>
                <a:off x="4588036" y="3891644"/>
                <a:ext cx="37202" cy="39460"/>
              </a:xfrm>
              <a:custGeom>
                <a:avLst/>
                <a:gdLst/>
                <a:ahLst/>
                <a:cxnLst>
                  <a:cxn ang="0">
                    <a:pos x="3" y="30"/>
                  </a:cxn>
                  <a:cxn ang="0">
                    <a:pos x="3" y="28"/>
                  </a:cxn>
                  <a:cxn ang="0">
                    <a:pos x="4" y="27"/>
                  </a:cxn>
                  <a:cxn ang="0">
                    <a:pos x="5" y="27"/>
                  </a:cxn>
                  <a:cxn ang="0">
                    <a:pos x="7" y="28"/>
                  </a:cxn>
                  <a:cxn ang="0">
                    <a:pos x="8" y="31"/>
                  </a:cxn>
                  <a:cxn ang="0">
                    <a:pos x="11" y="31"/>
                  </a:cxn>
                  <a:cxn ang="0">
                    <a:pos x="12" y="30"/>
                  </a:cxn>
                  <a:cxn ang="0">
                    <a:pos x="13" y="30"/>
                  </a:cxn>
                  <a:cxn ang="0">
                    <a:pos x="15" y="30"/>
                  </a:cxn>
                  <a:cxn ang="0">
                    <a:pos x="15" y="27"/>
                  </a:cxn>
                  <a:cxn ang="0">
                    <a:pos x="15" y="25"/>
                  </a:cxn>
                  <a:cxn ang="0">
                    <a:pos x="16" y="25"/>
                  </a:cxn>
                  <a:cxn ang="0">
                    <a:pos x="19" y="25"/>
                  </a:cxn>
                  <a:cxn ang="0">
                    <a:pos x="21" y="23"/>
                  </a:cxn>
                  <a:cxn ang="0">
                    <a:pos x="23" y="23"/>
                  </a:cxn>
                  <a:cxn ang="0">
                    <a:pos x="24" y="23"/>
                  </a:cxn>
                  <a:cxn ang="0">
                    <a:pos x="25" y="25"/>
                  </a:cxn>
                  <a:cxn ang="0">
                    <a:pos x="28" y="20"/>
                  </a:cxn>
                  <a:cxn ang="0">
                    <a:pos x="29" y="17"/>
                  </a:cxn>
                  <a:cxn ang="0">
                    <a:pos x="28" y="14"/>
                  </a:cxn>
                  <a:cxn ang="0">
                    <a:pos x="27" y="9"/>
                  </a:cxn>
                  <a:cxn ang="0">
                    <a:pos x="24" y="3"/>
                  </a:cxn>
                  <a:cxn ang="0">
                    <a:pos x="23" y="0"/>
                  </a:cxn>
                  <a:cxn ang="0">
                    <a:pos x="21" y="1"/>
                  </a:cxn>
                  <a:cxn ang="0">
                    <a:pos x="19" y="1"/>
                  </a:cxn>
                  <a:cxn ang="0">
                    <a:pos x="19" y="3"/>
                  </a:cxn>
                  <a:cxn ang="0">
                    <a:pos x="16" y="6"/>
                  </a:cxn>
                  <a:cxn ang="0">
                    <a:pos x="15" y="8"/>
                  </a:cxn>
                  <a:cxn ang="0">
                    <a:pos x="12" y="6"/>
                  </a:cxn>
                  <a:cxn ang="0">
                    <a:pos x="11" y="6"/>
                  </a:cxn>
                  <a:cxn ang="0">
                    <a:pos x="8" y="8"/>
                  </a:cxn>
                  <a:cxn ang="0">
                    <a:pos x="7" y="12"/>
                  </a:cxn>
                  <a:cxn ang="0">
                    <a:pos x="4" y="17"/>
                  </a:cxn>
                  <a:cxn ang="0">
                    <a:pos x="4" y="20"/>
                  </a:cxn>
                  <a:cxn ang="0">
                    <a:pos x="0" y="25"/>
                  </a:cxn>
                  <a:cxn ang="0">
                    <a:pos x="0" y="27"/>
                  </a:cxn>
                  <a:cxn ang="0">
                    <a:pos x="1" y="28"/>
                  </a:cxn>
                  <a:cxn ang="0">
                    <a:pos x="3" y="30"/>
                  </a:cxn>
                </a:cxnLst>
                <a:rect l="0" t="0" r="r" b="b"/>
                <a:pathLst>
                  <a:path w="29" h="31">
                    <a:moveTo>
                      <a:pt x="3" y="30"/>
                    </a:moveTo>
                    <a:lnTo>
                      <a:pt x="3" y="28"/>
                    </a:lnTo>
                    <a:lnTo>
                      <a:pt x="4" y="27"/>
                    </a:lnTo>
                    <a:lnTo>
                      <a:pt x="5" y="27"/>
                    </a:lnTo>
                    <a:lnTo>
                      <a:pt x="7" y="28"/>
                    </a:lnTo>
                    <a:lnTo>
                      <a:pt x="8" y="31"/>
                    </a:lnTo>
                    <a:lnTo>
                      <a:pt x="11" y="31"/>
                    </a:lnTo>
                    <a:lnTo>
                      <a:pt x="12" y="30"/>
                    </a:lnTo>
                    <a:lnTo>
                      <a:pt x="13" y="30"/>
                    </a:lnTo>
                    <a:lnTo>
                      <a:pt x="15" y="30"/>
                    </a:lnTo>
                    <a:lnTo>
                      <a:pt x="15" y="27"/>
                    </a:lnTo>
                    <a:lnTo>
                      <a:pt x="15" y="25"/>
                    </a:lnTo>
                    <a:lnTo>
                      <a:pt x="16" y="25"/>
                    </a:lnTo>
                    <a:lnTo>
                      <a:pt x="19" y="25"/>
                    </a:lnTo>
                    <a:lnTo>
                      <a:pt x="21" y="23"/>
                    </a:lnTo>
                    <a:lnTo>
                      <a:pt x="23" y="23"/>
                    </a:lnTo>
                    <a:lnTo>
                      <a:pt x="24" y="23"/>
                    </a:lnTo>
                    <a:lnTo>
                      <a:pt x="25" y="25"/>
                    </a:lnTo>
                    <a:lnTo>
                      <a:pt x="28" y="20"/>
                    </a:lnTo>
                    <a:lnTo>
                      <a:pt x="29" y="17"/>
                    </a:lnTo>
                    <a:lnTo>
                      <a:pt x="28" y="14"/>
                    </a:lnTo>
                    <a:lnTo>
                      <a:pt x="27" y="9"/>
                    </a:lnTo>
                    <a:lnTo>
                      <a:pt x="24" y="3"/>
                    </a:lnTo>
                    <a:lnTo>
                      <a:pt x="23" y="0"/>
                    </a:lnTo>
                    <a:lnTo>
                      <a:pt x="21" y="1"/>
                    </a:lnTo>
                    <a:lnTo>
                      <a:pt x="19" y="1"/>
                    </a:lnTo>
                    <a:lnTo>
                      <a:pt x="19" y="3"/>
                    </a:lnTo>
                    <a:lnTo>
                      <a:pt x="16" y="6"/>
                    </a:lnTo>
                    <a:lnTo>
                      <a:pt x="15" y="8"/>
                    </a:lnTo>
                    <a:lnTo>
                      <a:pt x="12" y="6"/>
                    </a:lnTo>
                    <a:lnTo>
                      <a:pt x="11" y="6"/>
                    </a:lnTo>
                    <a:lnTo>
                      <a:pt x="8" y="8"/>
                    </a:lnTo>
                    <a:lnTo>
                      <a:pt x="7" y="12"/>
                    </a:lnTo>
                    <a:lnTo>
                      <a:pt x="4" y="17"/>
                    </a:lnTo>
                    <a:lnTo>
                      <a:pt x="4" y="20"/>
                    </a:lnTo>
                    <a:lnTo>
                      <a:pt x="0" y="25"/>
                    </a:lnTo>
                    <a:lnTo>
                      <a:pt x="0" y="27"/>
                    </a:lnTo>
                    <a:lnTo>
                      <a:pt x="1" y="28"/>
                    </a:lnTo>
                    <a:lnTo>
                      <a:pt x="3" y="3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31" name="Freeform 510"/>
              <p:cNvSpPr>
                <a:spLocks/>
              </p:cNvSpPr>
              <p:nvPr/>
            </p:nvSpPr>
            <p:spPr bwMode="auto">
              <a:xfrm>
                <a:off x="4588036" y="3891644"/>
                <a:ext cx="37202" cy="39460"/>
              </a:xfrm>
              <a:custGeom>
                <a:avLst/>
                <a:gdLst/>
                <a:ahLst/>
                <a:cxnLst>
                  <a:cxn ang="0">
                    <a:pos x="3" y="30"/>
                  </a:cxn>
                  <a:cxn ang="0">
                    <a:pos x="3" y="28"/>
                  </a:cxn>
                  <a:cxn ang="0">
                    <a:pos x="4" y="27"/>
                  </a:cxn>
                  <a:cxn ang="0">
                    <a:pos x="5" y="27"/>
                  </a:cxn>
                  <a:cxn ang="0">
                    <a:pos x="7" y="28"/>
                  </a:cxn>
                  <a:cxn ang="0">
                    <a:pos x="8" y="31"/>
                  </a:cxn>
                  <a:cxn ang="0">
                    <a:pos x="11" y="31"/>
                  </a:cxn>
                  <a:cxn ang="0">
                    <a:pos x="12" y="30"/>
                  </a:cxn>
                  <a:cxn ang="0">
                    <a:pos x="13" y="30"/>
                  </a:cxn>
                  <a:cxn ang="0">
                    <a:pos x="15" y="30"/>
                  </a:cxn>
                  <a:cxn ang="0">
                    <a:pos x="15" y="27"/>
                  </a:cxn>
                  <a:cxn ang="0">
                    <a:pos x="15" y="25"/>
                  </a:cxn>
                  <a:cxn ang="0">
                    <a:pos x="16" y="25"/>
                  </a:cxn>
                  <a:cxn ang="0">
                    <a:pos x="19" y="25"/>
                  </a:cxn>
                  <a:cxn ang="0">
                    <a:pos x="21" y="23"/>
                  </a:cxn>
                  <a:cxn ang="0">
                    <a:pos x="23" y="23"/>
                  </a:cxn>
                  <a:cxn ang="0">
                    <a:pos x="24" y="23"/>
                  </a:cxn>
                  <a:cxn ang="0">
                    <a:pos x="25" y="25"/>
                  </a:cxn>
                  <a:cxn ang="0">
                    <a:pos x="28" y="20"/>
                  </a:cxn>
                  <a:cxn ang="0">
                    <a:pos x="29" y="17"/>
                  </a:cxn>
                  <a:cxn ang="0">
                    <a:pos x="28" y="14"/>
                  </a:cxn>
                  <a:cxn ang="0">
                    <a:pos x="27" y="9"/>
                  </a:cxn>
                  <a:cxn ang="0">
                    <a:pos x="24" y="3"/>
                  </a:cxn>
                  <a:cxn ang="0">
                    <a:pos x="23" y="0"/>
                  </a:cxn>
                  <a:cxn ang="0">
                    <a:pos x="21" y="1"/>
                  </a:cxn>
                  <a:cxn ang="0">
                    <a:pos x="19" y="1"/>
                  </a:cxn>
                  <a:cxn ang="0">
                    <a:pos x="19" y="3"/>
                  </a:cxn>
                  <a:cxn ang="0">
                    <a:pos x="16" y="6"/>
                  </a:cxn>
                  <a:cxn ang="0">
                    <a:pos x="15" y="8"/>
                  </a:cxn>
                  <a:cxn ang="0">
                    <a:pos x="12" y="6"/>
                  </a:cxn>
                  <a:cxn ang="0">
                    <a:pos x="11" y="6"/>
                  </a:cxn>
                  <a:cxn ang="0">
                    <a:pos x="8" y="8"/>
                  </a:cxn>
                  <a:cxn ang="0">
                    <a:pos x="7" y="12"/>
                  </a:cxn>
                  <a:cxn ang="0">
                    <a:pos x="4" y="17"/>
                  </a:cxn>
                  <a:cxn ang="0">
                    <a:pos x="4" y="20"/>
                  </a:cxn>
                  <a:cxn ang="0">
                    <a:pos x="0" y="25"/>
                  </a:cxn>
                  <a:cxn ang="0">
                    <a:pos x="0" y="27"/>
                  </a:cxn>
                  <a:cxn ang="0">
                    <a:pos x="1" y="28"/>
                  </a:cxn>
                  <a:cxn ang="0">
                    <a:pos x="3" y="30"/>
                  </a:cxn>
                </a:cxnLst>
                <a:rect l="0" t="0" r="r" b="b"/>
                <a:pathLst>
                  <a:path w="29" h="31">
                    <a:moveTo>
                      <a:pt x="3" y="30"/>
                    </a:moveTo>
                    <a:lnTo>
                      <a:pt x="3" y="28"/>
                    </a:lnTo>
                    <a:lnTo>
                      <a:pt x="4" y="27"/>
                    </a:lnTo>
                    <a:lnTo>
                      <a:pt x="5" y="27"/>
                    </a:lnTo>
                    <a:lnTo>
                      <a:pt x="7" y="28"/>
                    </a:lnTo>
                    <a:lnTo>
                      <a:pt x="8" y="31"/>
                    </a:lnTo>
                    <a:lnTo>
                      <a:pt x="11" y="31"/>
                    </a:lnTo>
                    <a:lnTo>
                      <a:pt x="12" y="30"/>
                    </a:lnTo>
                    <a:lnTo>
                      <a:pt x="13" y="30"/>
                    </a:lnTo>
                    <a:lnTo>
                      <a:pt x="15" y="30"/>
                    </a:lnTo>
                    <a:lnTo>
                      <a:pt x="15" y="27"/>
                    </a:lnTo>
                    <a:lnTo>
                      <a:pt x="15" y="25"/>
                    </a:lnTo>
                    <a:lnTo>
                      <a:pt x="16" y="25"/>
                    </a:lnTo>
                    <a:lnTo>
                      <a:pt x="19" y="25"/>
                    </a:lnTo>
                    <a:lnTo>
                      <a:pt x="21" y="23"/>
                    </a:lnTo>
                    <a:lnTo>
                      <a:pt x="23" y="23"/>
                    </a:lnTo>
                    <a:lnTo>
                      <a:pt x="24" y="23"/>
                    </a:lnTo>
                    <a:lnTo>
                      <a:pt x="25" y="25"/>
                    </a:lnTo>
                    <a:lnTo>
                      <a:pt x="28" y="20"/>
                    </a:lnTo>
                    <a:lnTo>
                      <a:pt x="29" y="17"/>
                    </a:lnTo>
                    <a:lnTo>
                      <a:pt x="28" y="14"/>
                    </a:lnTo>
                    <a:lnTo>
                      <a:pt x="27" y="9"/>
                    </a:lnTo>
                    <a:lnTo>
                      <a:pt x="24" y="3"/>
                    </a:lnTo>
                    <a:lnTo>
                      <a:pt x="23" y="0"/>
                    </a:lnTo>
                    <a:lnTo>
                      <a:pt x="21" y="1"/>
                    </a:lnTo>
                    <a:lnTo>
                      <a:pt x="19" y="1"/>
                    </a:lnTo>
                    <a:lnTo>
                      <a:pt x="19" y="3"/>
                    </a:lnTo>
                    <a:lnTo>
                      <a:pt x="16" y="6"/>
                    </a:lnTo>
                    <a:lnTo>
                      <a:pt x="15" y="8"/>
                    </a:lnTo>
                    <a:lnTo>
                      <a:pt x="12" y="6"/>
                    </a:lnTo>
                    <a:lnTo>
                      <a:pt x="11" y="6"/>
                    </a:lnTo>
                    <a:lnTo>
                      <a:pt x="8" y="8"/>
                    </a:lnTo>
                    <a:lnTo>
                      <a:pt x="7" y="12"/>
                    </a:lnTo>
                    <a:lnTo>
                      <a:pt x="4" y="17"/>
                    </a:lnTo>
                    <a:lnTo>
                      <a:pt x="4" y="20"/>
                    </a:lnTo>
                    <a:lnTo>
                      <a:pt x="0" y="25"/>
                    </a:lnTo>
                    <a:lnTo>
                      <a:pt x="0" y="27"/>
                    </a:lnTo>
                    <a:lnTo>
                      <a:pt x="1" y="28"/>
                    </a:lnTo>
                    <a:lnTo>
                      <a:pt x="3" y="3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32" name="Freeform 511"/>
              <p:cNvSpPr>
                <a:spLocks/>
              </p:cNvSpPr>
              <p:nvPr/>
            </p:nvSpPr>
            <p:spPr bwMode="auto">
              <a:xfrm>
                <a:off x="4861279" y="2944586"/>
                <a:ext cx="57727" cy="54429"/>
              </a:xfrm>
              <a:custGeom>
                <a:avLst/>
                <a:gdLst/>
                <a:ahLst/>
                <a:cxnLst>
                  <a:cxn ang="0">
                    <a:pos x="21" y="30"/>
                  </a:cxn>
                  <a:cxn ang="0">
                    <a:pos x="18" y="27"/>
                  </a:cxn>
                  <a:cxn ang="0">
                    <a:pos x="17" y="27"/>
                  </a:cxn>
                  <a:cxn ang="0">
                    <a:pos x="14" y="25"/>
                  </a:cxn>
                  <a:cxn ang="0">
                    <a:pos x="12" y="22"/>
                  </a:cxn>
                  <a:cxn ang="0">
                    <a:pos x="10" y="21"/>
                  </a:cxn>
                  <a:cxn ang="0">
                    <a:pos x="6" y="21"/>
                  </a:cxn>
                  <a:cxn ang="0">
                    <a:pos x="5" y="17"/>
                  </a:cxn>
                  <a:cxn ang="0">
                    <a:pos x="4" y="14"/>
                  </a:cxn>
                  <a:cxn ang="0">
                    <a:pos x="4" y="10"/>
                  </a:cxn>
                  <a:cxn ang="0">
                    <a:pos x="1" y="6"/>
                  </a:cxn>
                  <a:cxn ang="0">
                    <a:pos x="0" y="5"/>
                  </a:cxn>
                  <a:cxn ang="0">
                    <a:pos x="5" y="5"/>
                  </a:cxn>
                  <a:cxn ang="0">
                    <a:pos x="6" y="3"/>
                  </a:cxn>
                  <a:cxn ang="0">
                    <a:pos x="12" y="3"/>
                  </a:cxn>
                  <a:cxn ang="0">
                    <a:pos x="13" y="2"/>
                  </a:cxn>
                  <a:cxn ang="0">
                    <a:pos x="18" y="3"/>
                  </a:cxn>
                  <a:cxn ang="0">
                    <a:pos x="20" y="2"/>
                  </a:cxn>
                  <a:cxn ang="0">
                    <a:pos x="24" y="0"/>
                  </a:cxn>
                  <a:cxn ang="0">
                    <a:pos x="24" y="3"/>
                  </a:cxn>
                  <a:cxn ang="0">
                    <a:pos x="26" y="6"/>
                  </a:cxn>
                  <a:cxn ang="0">
                    <a:pos x="29" y="6"/>
                  </a:cxn>
                  <a:cxn ang="0">
                    <a:pos x="30" y="6"/>
                  </a:cxn>
                  <a:cxn ang="0">
                    <a:pos x="30" y="10"/>
                  </a:cxn>
                  <a:cxn ang="0">
                    <a:pos x="30" y="11"/>
                  </a:cxn>
                  <a:cxn ang="0">
                    <a:pos x="29" y="13"/>
                  </a:cxn>
                  <a:cxn ang="0">
                    <a:pos x="30" y="14"/>
                  </a:cxn>
                  <a:cxn ang="0">
                    <a:pos x="32" y="16"/>
                  </a:cxn>
                  <a:cxn ang="0">
                    <a:pos x="33" y="17"/>
                  </a:cxn>
                  <a:cxn ang="0">
                    <a:pos x="37" y="19"/>
                  </a:cxn>
                  <a:cxn ang="0">
                    <a:pos x="37" y="22"/>
                  </a:cxn>
                  <a:cxn ang="0">
                    <a:pos x="37" y="24"/>
                  </a:cxn>
                  <a:cxn ang="0">
                    <a:pos x="34" y="24"/>
                  </a:cxn>
                  <a:cxn ang="0">
                    <a:pos x="34" y="25"/>
                  </a:cxn>
                  <a:cxn ang="0">
                    <a:pos x="37" y="28"/>
                  </a:cxn>
                  <a:cxn ang="0">
                    <a:pos x="41" y="32"/>
                  </a:cxn>
                  <a:cxn ang="0">
                    <a:pos x="44" y="32"/>
                  </a:cxn>
                  <a:cxn ang="0">
                    <a:pos x="46" y="32"/>
                  </a:cxn>
                  <a:cxn ang="0">
                    <a:pos x="45" y="33"/>
                  </a:cxn>
                  <a:cxn ang="0">
                    <a:pos x="45" y="35"/>
                  </a:cxn>
                  <a:cxn ang="0">
                    <a:pos x="46" y="36"/>
                  </a:cxn>
                  <a:cxn ang="0">
                    <a:pos x="46" y="38"/>
                  </a:cxn>
                  <a:cxn ang="0">
                    <a:pos x="44" y="39"/>
                  </a:cxn>
                  <a:cxn ang="0">
                    <a:pos x="45" y="41"/>
                  </a:cxn>
                  <a:cxn ang="0">
                    <a:pos x="46" y="42"/>
                  </a:cxn>
                  <a:cxn ang="0">
                    <a:pos x="46" y="44"/>
                  </a:cxn>
                  <a:cxn ang="0">
                    <a:pos x="45" y="44"/>
                  </a:cxn>
                  <a:cxn ang="0">
                    <a:pos x="40" y="44"/>
                  </a:cxn>
                  <a:cxn ang="0">
                    <a:pos x="38" y="44"/>
                  </a:cxn>
                  <a:cxn ang="0">
                    <a:pos x="38" y="38"/>
                  </a:cxn>
                  <a:cxn ang="0">
                    <a:pos x="37" y="36"/>
                  </a:cxn>
                  <a:cxn ang="0">
                    <a:pos x="36" y="35"/>
                  </a:cxn>
                  <a:cxn ang="0">
                    <a:pos x="34" y="33"/>
                  </a:cxn>
                  <a:cxn ang="0">
                    <a:pos x="33" y="32"/>
                  </a:cxn>
                  <a:cxn ang="0">
                    <a:pos x="30" y="33"/>
                  </a:cxn>
                  <a:cxn ang="0">
                    <a:pos x="29" y="33"/>
                  </a:cxn>
                  <a:cxn ang="0">
                    <a:pos x="26" y="32"/>
                  </a:cxn>
                  <a:cxn ang="0">
                    <a:pos x="25" y="30"/>
                  </a:cxn>
                  <a:cxn ang="0">
                    <a:pos x="24" y="30"/>
                  </a:cxn>
                  <a:cxn ang="0">
                    <a:pos x="21" y="30"/>
                  </a:cxn>
                </a:cxnLst>
                <a:rect l="0" t="0" r="r" b="b"/>
                <a:pathLst>
                  <a:path w="46" h="44">
                    <a:moveTo>
                      <a:pt x="21" y="30"/>
                    </a:moveTo>
                    <a:lnTo>
                      <a:pt x="18" y="27"/>
                    </a:lnTo>
                    <a:lnTo>
                      <a:pt x="17" y="27"/>
                    </a:lnTo>
                    <a:lnTo>
                      <a:pt x="14" y="25"/>
                    </a:lnTo>
                    <a:lnTo>
                      <a:pt x="12" y="22"/>
                    </a:lnTo>
                    <a:lnTo>
                      <a:pt x="10" y="21"/>
                    </a:lnTo>
                    <a:lnTo>
                      <a:pt x="6" y="21"/>
                    </a:lnTo>
                    <a:lnTo>
                      <a:pt x="5" y="17"/>
                    </a:lnTo>
                    <a:lnTo>
                      <a:pt x="4" y="14"/>
                    </a:lnTo>
                    <a:lnTo>
                      <a:pt x="4" y="10"/>
                    </a:lnTo>
                    <a:lnTo>
                      <a:pt x="1" y="6"/>
                    </a:lnTo>
                    <a:lnTo>
                      <a:pt x="0" y="5"/>
                    </a:lnTo>
                    <a:lnTo>
                      <a:pt x="5" y="5"/>
                    </a:lnTo>
                    <a:lnTo>
                      <a:pt x="6" y="3"/>
                    </a:lnTo>
                    <a:lnTo>
                      <a:pt x="12" y="3"/>
                    </a:lnTo>
                    <a:lnTo>
                      <a:pt x="13" y="2"/>
                    </a:lnTo>
                    <a:lnTo>
                      <a:pt x="18" y="3"/>
                    </a:lnTo>
                    <a:lnTo>
                      <a:pt x="20" y="2"/>
                    </a:lnTo>
                    <a:lnTo>
                      <a:pt x="24" y="0"/>
                    </a:lnTo>
                    <a:lnTo>
                      <a:pt x="24" y="3"/>
                    </a:lnTo>
                    <a:lnTo>
                      <a:pt x="26" y="6"/>
                    </a:lnTo>
                    <a:lnTo>
                      <a:pt x="29" y="6"/>
                    </a:lnTo>
                    <a:lnTo>
                      <a:pt x="30" y="6"/>
                    </a:lnTo>
                    <a:lnTo>
                      <a:pt x="30" y="10"/>
                    </a:lnTo>
                    <a:lnTo>
                      <a:pt x="30" y="11"/>
                    </a:lnTo>
                    <a:lnTo>
                      <a:pt x="29" y="13"/>
                    </a:lnTo>
                    <a:lnTo>
                      <a:pt x="30" y="14"/>
                    </a:lnTo>
                    <a:lnTo>
                      <a:pt x="32" y="16"/>
                    </a:lnTo>
                    <a:lnTo>
                      <a:pt x="33" y="17"/>
                    </a:lnTo>
                    <a:lnTo>
                      <a:pt x="37" y="19"/>
                    </a:lnTo>
                    <a:lnTo>
                      <a:pt x="37" y="22"/>
                    </a:lnTo>
                    <a:lnTo>
                      <a:pt x="37" y="24"/>
                    </a:lnTo>
                    <a:lnTo>
                      <a:pt x="34" y="24"/>
                    </a:lnTo>
                    <a:lnTo>
                      <a:pt x="34" y="25"/>
                    </a:lnTo>
                    <a:lnTo>
                      <a:pt x="37" y="28"/>
                    </a:lnTo>
                    <a:lnTo>
                      <a:pt x="41" y="32"/>
                    </a:lnTo>
                    <a:lnTo>
                      <a:pt x="44" y="32"/>
                    </a:lnTo>
                    <a:lnTo>
                      <a:pt x="46" y="32"/>
                    </a:lnTo>
                    <a:lnTo>
                      <a:pt x="45" y="33"/>
                    </a:lnTo>
                    <a:lnTo>
                      <a:pt x="45" y="35"/>
                    </a:lnTo>
                    <a:lnTo>
                      <a:pt x="46" y="36"/>
                    </a:lnTo>
                    <a:lnTo>
                      <a:pt x="46" y="38"/>
                    </a:lnTo>
                    <a:lnTo>
                      <a:pt x="44" y="39"/>
                    </a:lnTo>
                    <a:lnTo>
                      <a:pt x="45" y="41"/>
                    </a:lnTo>
                    <a:lnTo>
                      <a:pt x="46" y="42"/>
                    </a:lnTo>
                    <a:lnTo>
                      <a:pt x="46" y="44"/>
                    </a:lnTo>
                    <a:lnTo>
                      <a:pt x="45" y="44"/>
                    </a:lnTo>
                    <a:lnTo>
                      <a:pt x="40" y="44"/>
                    </a:lnTo>
                    <a:lnTo>
                      <a:pt x="38" y="44"/>
                    </a:lnTo>
                    <a:lnTo>
                      <a:pt x="38" y="38"/>
                    </a:lnTo>
                    <a:lnTo>
                      <a:pt x="37" y="36"/>
                    </a:lnTo>
                    <a:lnTo>
                      <a:pt x="36" y="35"/>
                    </a:lnTo>
                    <a:lnTo>
                      <a:pt x="34" y="33"/>
                    </a:lnTo>
                    <a:lnTo>
                      <a:pt x="33" y="32"/>
                    </a:lnTo>
                    <a:lnTo>
                      <a:pt x="30" y="33"/>
                    </a:lnTo>
                    <a:lnTo>
                      <a:pt x="29" y="33"/>
                    </a:lnTo>
                    <a:lnTo>
                      <a:pt x="26" y="32"/>
                    </a:lnTo>
                    <a:lnTo>
                      <a:pt x="25" y="30"/>
                    </a:lnTo>
                    <a:lnTo>
                      <a:pt x="24" y="30"/>
                    </a:lnTo>
                    <a:lnTo>
                      <a:pt x="21" y="3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33" name="Freeform 512"/>
              <p:cNvSpPr>
                <a:spLocks/>
              </p:cNvSpPr>
              <p:nvPr/>
            </p:nvSpPr>
            <p:spPr bwMode="auto">
              <a:xfrm>
                <a:off x="5373126" y="2977244"/>
                <a:ext cx="6415" cy="1360"/>
              </a:xfrm>
              <a:custGeom>
                <a:avLst/>
                <a:gdLst/>
                <a:ahLst/>
                <a:cxnLst>
                  <a:cxn ang="0">
                    <a:pos x="4" y="1"/>
                  </a:cxn>
                  <a:cxn ang="0">
                    <a:pos x="2" y="0"/>
                  </a:cxn>
                  <a:cxn ang="0">
                    <a:pos x="0" y="0"/>
                  </a:cxn>
                  <a:cxn ang="0">
                    <a:pos x="1" y="1"/>
                  </a:cxn>
                  <a:cxn ang="0">
                    <a:pos x="4" y="1"/>
                  </a:cxn>
                </a:cxnLst>
                <a:rect l="0" t="0" r="r" b="b"/>
                <a:pathLst>
                  <a:path w="4" h="1">
                    <a:moveTo>
                      <a:pt x="4" y="1"/>
                    </a:moveTo>
                    <a:lnTo>
                      <a:pt x="2" y="0"/>
                    </a:lnTo>
                    <a:lnTo>
                      <a:pt x="0" y="0"/>
                    </a:lnTo>
                    <a:lnTo>
                      <a:pt x="1" y="1"/>
                    </a:lnTo>
                    <a:lnTo>
                      <a:pt x="4"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34" name="Freeform 513"/>
              <p:cNvSpPr>
                <a:spLocks/>
              </p:cNvSpPr>
              <p:nvPr/>
            </p:nvSpPr>
            <p:spPr bwMode="auto">
              <a:xfrm>
                <a:off x="5373126" y="2977244"/>
                <a:ext cx="6415" cy="1360"/>
              </a:xfrm>
              <a:custGeom>
                <a:avLst/>
                <a:gdLst/>
                <a:ahLst/>
                <a:cxnLst>
                  <a:cxn ang="0">
                    <a:pos x="4" y="1"/>
                  </a:cxn>
                  <a:cxn ang="0">
                    <a:pos x="2" y="0"/>
                  </a:cxn>
                  <a:cxn ang="0">
                    <a:pos x="0" y="0"/>
                  </a:cxn>
                  <a:cxn ang="0">
                    <a:pos x="1" y="1"/>
                  </a:cxn>
                  <a:cxn ang="0">
                    <a:pos x="4" y="1"/>
                  </a:cxn>
                </a:cxnLst>
                <a:rect l="0" t="0" r="r" b="b"/>
                <a:pathLst>
                  <a:path w="4" h="1">
                    <a:moveTo>
                      <a:pt x="4" y="1"/>
                    </a:moveTo>
                    <a:lnTo>
                      <a:pt x="2" y="0"/>
                    </a:lnTo>
                    <a:lnTo>
                      <a:pt x="0" y="0"/>
                    </a:lnTo>
                    <a:lnTo>
                      <a:pt x="1" y="1"/>
                    </a:lnTo>
                    <a:lnTo>
                      <a:pt x="4"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35" name="Freeform 514"/>
              <p:cNvSpPr>
                <a:spLocks/>
              </p:cNvSpPr>
              <p:nvPr/>
            </p:nvSpPr>
            <p:spPr bwMode="auto">
              <a:xfrm>
                <a:off x="3719562" y="3261633"/>
                <a:ext cx="228343" cy="276225"/>
              </a:xfrm>
              <a:custGeom>
                <a:avLst/>
                <a:gdLst/>
                <a:ahLst/>
                <a:cxnLst>
                  <a:cxn ang="0">
                    <a:pos x="26" y="102"/>
                  </a:cxn>
                  <a:cxn ang="0">
                    <a:pos x="4" y="105"/>
                  </a:cxn>
                  <a:cxn ang="0">
                    <a:pos x="1" y="108"/>
                  </a:cxn>
                  <a:cxn ang="0">
                    <a:pos x="2" y="110"/>
                  </a:cxn>
                  <a:cxn ang="0">
                    <a:pos x="8" y="116"/>
                  </a:cxn>
                  <a:cxn ang="0">
                    <a:pos x="10" y="127"/>
                  </a:cxn>
                  <a:cxn ang="0">
                    <a:pos x="9" y="137"/>
                  </a:cxn>
                  <a:cxn ang="0">
                    <a:pos x="12" y="146"/>
                  </a:cxn>
                  <a:cxn ang="0">
                    <a:pos x="13" y="159"/>
                  </a:cxn>
                  <a:cxn ang="0">
                    <a:pos x="8" y="185"/>
                  </a:cxn>
                  <a:cxn ang="0">
                    <a:pos x="6" y="196"/>
                  </a:cxn>
                  <a:cxn ang="0">
                    <a:pos x="9" y="188"/>
                  </a:cxn>
                  <a:cxn ang="0">
                    <a:pos x="13" y="188"/>
                  </a:cxn>
                  <a:cxn ang="0">
                    <a:pos x="21" y="188"/>
                  </a:cxn>
                  <a:cxn ang="0">
                    <a:pos x="28" y="188"/>
                  </a:cxn>
                  <a:cxn ang="0">
                    <a:pos x="30" y="187"/>
                  </a:cxn>
                  <a:cxn ang="0">
                    <a:pos x="38" y="187"/>
                  </a:cxn>
                  <a:cxn ang="0">
                    <a:pos x="44" y="191"/>
                  </a:cxn>
                  <a:cxn ang="0">
                    <a:pos x="48" y="196"/>
                  </a:cxn>
                  <a:cxn ang="0">
                    <a:pos x="50" y="196"/>
                  </a:cxn>
                  <a:cxn ang="0">
                    <a:pos x="54" y="199"/>
                  </a:cxn>
                  <a:cxn ang="0">
                    <a:pos x="57" y="204"/>
                  </a:cxn>
                  <a:cxn ang="0">
                    <a:pos x="60" y="207"/>
                  </a:cxn>
                  <a:cxn ang="0">
                    <a:pos x="62" y="210"/>
                  </a:cxn>
                  <a:cxn ang="0">
                    <a:pos x="64" y="213"/>
                  </a:cxn>
                  <a:cxn ang="0">
                    <a:pos x="68" y="215"/>
                  </a:cxn>
                  <a:cxn ang="0">
                    <a:pos x="72" y="220"/>
                  </a:cxn>
                  <a:cxn ang="0">
                    <a:pos x="81" y="204"/>
                  </a:cxn>
                  <a:cxn ang="0">
                    <a:pos x="85" y="201"/>
                  </a:cxn>
                  <a:cxn ang="0">
                    <a:pos x="87" y="207"/>
                  </a:cxn>
                  <a:cxn ang="0">
                    <a:pos x="102" y="207"/>
                  </a:cxn>
                  <a:cxn ang="0">
                    <a:pos x="166" y="209"/>
                  </a:cxn>
                  <a:cxn ang="0">
                    <a:pos x="169" y="191"/>
                  </a:cxn>
                  <a:cxn ang="0">
                    <a:pos x="163" y="140"/>
                  </a:cxn>
                  <a:cxn ang="0">
                    <a:pos x="159" y="89"/>
                  </a:cxn>
                  <a:cxn ang="0">
                    <a:pos x="154" y="38"/>
                  </a:cxn>
                  <a:cxn ang="0">
                    <a:pos x="143" y="12"/>
                  </a:cxn>
                  <a:cxn ang="0">
                    <a:pos x="111" y="20"/>
                  </a:cxn>
                  <a:cxn ang="0">
                    <a:pos x="77" y="20"/>
                  </a:cxn>
                  <a:cxn ang="0">
                    <a:pos x="77" y="66"/>
                  </a:cxn>
                  <a:cxn ang="0">
                    <a:pos x="62" y="69"/>
                  </a:cxn>
                  <a:cxn ang="0">
                    <a:pos x="58" y="75"/>
                  </a:cxn>
                  <a:cxn ang="0">
                    <a:pos x="60" y="91"/>
                  </a:cxn>
                  <a:cxn ang="0">
                    <a:pos x="54" y="102"/>
                  </a:cxn>
                </a:cxnLst>
                <a:rect l="0" t="0" r="r" b="b"/>
                <a:pathLst>
                  <a:path w="181" h="220">
                    <a:moveTo>
                      <a:pt x="54" y="102"/>
                    </a:moveTo>
                    <a:lnTo>
                      <a:pt x="41" y="102"/>
                    </a:lnTo>
                    <a:lnTo>
                      <a:pt x="26" y="102"/>
                    </a:lnTo>
                    <a:lnTo>
                      <a:pt x="12" y="102"/>
                    </a:lnTo>
                    <a:lnTo>
                      <a:pt x="4" y="102"/>
                    </a:lnTo>
                    <a:lnTo>
                      <a:pt x="4" y="105"/>
                    </a:lnTo>
                    <a:lnTo>
                      <a:pt x="1" y="107"/>
                    </a:lnTo>
                    <a:lnTo>
                      <a:pt x="0" y="108"/>
                    </a:lnTo>
                    <a:lnTo>
                      <a:pt x="1" y="108"/>
                    </a:lnTo>
                    <a:lnTo>
                      <a:pt x="0" y="110"/>
                    </a:lnTo>
                    <a:lnTo>
                      <a:pt x="2" y="108"/>
                    </a:lnTo>
                    <a:lnTo>
                      <a:pt x="2" y="110"/>
                    </a:lnTo>
                    <a:lnTo>
                      <a:pt x="5" y="116"/>
                    </a:lnTo>
                    <a:lnTo>
                      <a:pt x="6" y="116"/>
                    </a:lnTo>
                    <a:lnTo>
                      <a:pt x="8" y="116"/>
                    </a:lnTo>
                    <a:lnTo>
                      <a:pt x="10" y="121"/>
                    </a:lnTo>
                    <a:lnTo>
                      <a:pt x="10" y="122"/>
                    </a:lnTo>
                    <a:lnTo>
                      <a:pt x="10" y="127"/>
                    </a:lnTo>
                    <a:lnTo>
                      <a:pt x="10" y="130"/>
                    </a:lnTo>
                    <a:lnTo>
                      <a:pt x="9" y="135"/>
                    </a:lnTo>
                    <a:lnTo>
                      <a:pt x="9" y="137"/>
                    </a:lnTo>
                    <a:lnTo>
                      <a:pt x="8" y="137"/>
                    </a:lnTo>
                    <a:lnTo>
                      <a:pt x="6" y="138"/>
                    </a:lnTo>
                    <a:lnTo>
                      <a:pt x="12" y="146"/>
                    </a:lnTo>
                    <a:lnTo>
                      <a:pt x="13" y="151"/>
                    </a:lnTo>
                    <a:lnTo>
                      <a:pt x="13" y="154"/>
                    </a:lnTo>
                    <a:lnTo>
                      <a:pt x="13" y="159"/>
                    </a:lnTo>
                    <a:lnTo>
                      <a:pt x="13" y="170"/>
                    </a:lnTo>
                    <a:lnTo>
                      <a:pt x="12" y="174"/>
                    </a:lnTo>
                    <a:lnTo>
                      <a:pt x="8" y="185"/>
                    </a:lnTo>
                    <a:lnTo>
                      <a:pt x="8" y="188"/>
                    </a:lnTo>
                    <a:lnTo>
                      <a:pt x="6" y="193"/>
                    </a:lnTo>
                    <a:lnTo>
                      <a:pt x="6" y="196"/>
                    </a:lnTo>
                    <a:lnTo>
                      <a:pt x="8" y="195"/>
                    </a:lnTo>
                    <a:lnTo>
                      <a:pt x="9" y="193"/>
                    </a:lnTo>
                    <a:lnTo>
                      <a:pt x="9" y="188"/>
                    </a:lnTo>
                    <a:lnTo>
                      <a:pt x="10" y="188"/>
                    </a:lnTo>
                    <a:lnTo>
                      <a:pt x="12" y="188"/>
                    </a:lnTo>
                    <a:lnTo>
                      <a:pt x="13" y="188"/>
                    </a:lnTo>
                    <a:lnTo>
                      <a:pt x="16" y="188"/>
                    </a:lnTo>
                    <a:lnTo>
                      <a:pt x="18" y="190"/>
                    </a:lnTo>
                    <a:lnTo>
                      <a:pt x="21" y="188"/>
                    </a:lnTo>
                    <a:lnTo>
                      <a:pt x="24" y="188"/>
                    </a:lnTo>
                    <a:lnTo>
                      <a:pt x="26" y="188"/>
                    </a:lnTo>
                    <a:lnTo>
                      <a:pt x="28" y="188"/>
                    </a:lnTo>
                    <a:lnTo>
                      <a:pt x="28" y="187"/>
                    </a:lnTo>
                    <a:lnTo>
                      <a:pt x="29" y="187"/>
                    </a:lnTo>
                    <a:lnTo>
                      <a:pt x="30" y="187"/>
                    </a:lnTo>
                    <a:lnTo>
                      <a:pt x="32" y="187"/>
                    </a:lnTo>
                    <a:lnTo>
                      <a:pt x="37" y="187"/>
                    </a:lnTo>
                    <a:lnTo>
                      <a:pt x="38" y="187"/>
                    </a:lnTo>
                    <a:lnTo>
                      <a:pt x="40" y="188"/>
                    </a:lnTo>
                    <a:lnTo>
                      <a:pt x="41" y="188"/>
                    </a:lnTo>
                    <a:lnTo>
                      <a:pt x="44" y="191"/>
                    </a:lnTo>
                    <a:lnTo>
                      <a:pt x="44" y="193"/>
                    </a:lnTo>
                    <a:lnTo>
                      <a:pt x="46" y="196"/>
                    </a:lnTo>
                    <a:lnTo>
                      <a:pt x="48" y="196"/>
                    </a:lnTo>
                    <a:lnTo>
                      <a:pt x="49" y="195"/>
                    </a:lnTo>
                    <a:lnTo>
                      <a:pt x="49" y="196"/>
                    </a:lnTo>
                    <a:lnTo>
                      <a:pt x="50" y="196"/>
                    </a:lnTo>
                    <a:lnTo>
                      <a:pt x="52" y="195"/>
                    </a:lnTo>
                    <a:lnTo>
                      <a:pt x="52" y="196"/>
                    </a:lnTo>
                    <a:lnTo>
                      <a:pt x="54" y="199"/>
                    </a:lnTo>
                    <a:lnTo>
                      <a:pt x="56" y="202"/>
                    </a:lnTo>
                    <a:lnTo>
                      <a:pt x="56" y="204"/>
                    </a:lnTo>
                    <a:lnTo>
                      <a:pt x="57" y="204"/>
                    </a:lnTo>
                    <a:lnTo>
                      <a:pt x="58" y="206"/>
                    </a:lnTo>
                    <a:lnTo>
                      <a:pt x="58" y="207"/>
                    </a:lnTo>
                    <a:lnTo>
                      <a:pt x="60" y="207"/>
                    </a:lnTo>
                    <a:lnTo>
                      <a:pt x="61" y="209"/>
                    </a:lnTo>
                    <a:lnTo>
                      <a:pt x="61" y="210"/>
                    </a:lnTo>
                    <a:lnTo>
                      <a:pt x="62" y="210"/>
                    </a:lnTo>
                    <a:lnTo>
                      <a:pt x="61" y="212"/>
                    </a:lnTo>
                    <a:lnTo>
                      <a:pt x="62" y="212"/>
                    </a:lnTo>
                    <a:lnTo>
                      <a:pt x="64" y="213"/>
                    </a:lnTo>
                    <a:lnTo>
                      <a:pt x="65" y="213"/>
                    </a:lnTo>
                    <a:lnTo>
                      <a:pt x="66" y="215"/>
                    </a:lnTo>
                    <a:lnTo>
                      <a:pt x="68" y="215"/>
                    </a:lnTo>
                    <a:lnTo>
                      <a:pt x="68" y="218"/>
                    </a:lnTo>
                    <a:lnTo>
                      <a:pt x="70" y="218"/>
                    </a:lnTo>
                    <a:lnTo>
                      <a:pt x="72" y="220"/>
                    </a:lnTo>
                    <a:lnTo>
                      <a:pt x="78" y="213"/>
                    </a:lnTo>
                    <a:lnTo>
                      <a:pt x="80" y="207"/>
                    </a:lnTo>
                    <a:lnTo>
                      <a:pt x="81" y="204"/>
                    </a:lnTo>
                    <a:lnTo>
                      <a:pt x="82" y="201"/>
                    </a:lnTo>
                    <a:lnTo>
                      <a:pt x="83" y="201"/>
                    </a:lnTo>
                    <a:lnTo>
                      <a:pt x="85" y="201"/>
                    </a:lnTo>
                    <a:lnTo>
                      <a:pt x="86" y="201"/>
                    </a:lnTo>
                    <a:lnTo>
                      <a:pt x="87" y="202"/>
                    </a:lnTo>
                    <a:lnTo>
                      <a:pt x="87" y="207"/>
                    </a:lnTo>
                    <a:lnTo>
                      <a:pt x="90" y="212"/>
                    </a:lnTo>
                    <a:lnTo>
                      <a:pt x="95" y="213"/>
                    </a:lnTo>
                    <a:lnTo>
                      <a:pt x="102" y="207"/>
                    </a:lnTo>
                    <a:lnTo>
                      <a:pt x="126" y="207"/>
                    </a:lnTo>
                    <a:lnTo>
                      <a:pt x="146" y="207"/>
                    </a:lnTo>
                    <a:lnTo>
                      <a:pt x="166" y="209"/>
                    </a:lnTo>
                    <a:lnTo>
                      <a:pt x="171" y="209"/>
                    </a:lnTo>
                    <a:lnTo>
                      <a:pt x="175" y="193"/>
                    </a:lnTo>
                    <a:lnTo>
                      <a:pt x="169" y="191"/>
                    </a:lnTo>
                    <a:lnTo>
                      <a:pt x="167" y="173"/>
                    </a:lnTo>
                    <a:lnTo>
                      <a:pt x="166" y="157"/>
                    </a:lnTo>
                    <a:lnTo>
                      <a:pt x="163" y="140"/>
                    </a:lnTo>
                    <a:lnTo>
                      <a:pt x="162" y="122"/>
                    </a:lnTo>
                    <a:lnTo>
                      <a:pt x="161" y="107"/>
                    </a:lnTo>
                    <a:lnTo>
                      <a:pt x="159" y="89"/>
                    </a:lnTo>
                    <a:lnTo>
                      <a:pt x="158" y="72"/>
                    </a:lnTo>
                    <a:lnTo>
                      <a:pt x="157" y="55"/>
                    </a:lnTo>
                    <a:lnTo>
                      <a:pt x="154" y="38"/>
                    </a:lnTo>
                    <a:lnTo>
                      <a:pt x="181" y="38"/>
                    </a:lnTo>
                    <a:lnTo>
                      <a:pt x="161" y="23"/>
                    </a:lnTo>
                    <a:lnTo>
                      <a:pt x="143" y="12"/>
                    </a:lnTo>
                    <a:lnTo>
                      <a:pt x="126" y="0"/>
                    </a:lnTo>
                    <a:lnTo>
                      <a:pt x="126" y="20"/>
                    </a:lnTo>
                    <a:lnTo>
                      <a:pt x="111" y="20"/>
                    </a:lnTo>
                    <a:lnTo>
                      <a:pt x="97" y="20"/>
                    </a:lnTo>
                    <a:lnTo>
                      <a:pt x="82" y="20"/>
                    </a:lnTo>
                    <a:lnTo>
                      <a:pt x="77" y="20"/>
                    </a:lnTo>
                    <a:lnTo>
                      <a:pt x="77" y="38"/>
                    </a:lnTo>
                    <a:lnTo>
                      <a:pt x="77" y="55"/>
                    </a:lnTo>
                    <a:lnTo>
                      <a:pt x="77" y="66"/>
                    </a:lnTo>
                    <a:lnTo>
                      <a:pt x="72" y="67"/>
                    </a:lnTo>
                    <a:lnTo>
                      <a:pt x="66" y="67"/>
                    </a:lnTo>
                    <a:lnTo>
                      <a:pt x="62" y="69"/>
                    </a:lnTo>
                    <a:lnTo>
                      <a:pt x="61" y="71"/>
                    </a:lnTo>
                    <a:lnTo>
                      <a:pt x="60" y="72"/>
                    </a:lnTo>
                    <a:lnTo>
                      <a:pt x="58" y="75"/>
                    </a:lnTo>
                    <a:lnTo>
                      <a:pt x="58" y="77"/>
                    </a:lnTo>
                    <a:lnTo>
                      <a:pt x="58" y="85"/>
                    </a:lnTo>
                    <a:lnTo>
                      <a:pt x="60" y="91"/>
                    </a:lnTo>
                    <a:lnTo>
                      <a:pt x="60" y="97"/>
                    </a:lnTo>
                    <a:lnTo>
                      <a:pt x="61" y="102"/>
                    </a:lnTo>
                    <a:lnTo>
                      <a:pt x="54" y="10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36" name="Freeform 515"/>
              <p:cNvSpPr>
                <a:spLocks/>
              </p:cNvSpPr>
              <p:nvPr/>
            </p:nvSpPr>
            <p:spPr bwMode="auto">
              <a:xfrm>
                <a:off x="3719562" y="3261633"/>
                <a:ext cx="228343" cy="276225"/>
              </a:xfrm>
              <a:custGeom>
                <a:avLst/>
                <a:gdLst/>
                <a:ahLst/>
                <a:cxnLst>
                  <a:cxn ang="0">
                    <a:pos x="26" y="102"/>
                  </a:cxn>
                  <a:cxn ang="0">
                    <a:pos x="4" y="105"/>
                  </a:cxn>
                  <a:cxn ang="0">
                    <a:pos x="1" y="108"/>
                  </a:cxn>
                  <a:cxn ang="0">
                    <a:pos x="2" y="110"/>
                  </a:cxn>
                  <a:cxn ang="0">
                    <a:pos x="8" y="116"/>
                  </a:cxn>
                  <a:cxn ang="0">
                    <a:pos x="10" y="127"/>
                  </a:cxn>
                  <a:cxn ang="0">
                    <a:pos x="9" y="137"/>
                  </a:cxn>
                  <a:cxn ang="0">
                    <a:pos x="12" y="146"/>
                  </a:cxn>
                  <a:cxn ang="0">
                    <a:pos x="13" y="159"/>
                  </a:cxn>
                  <a:cxn ang="0">
                    <a:pos x="8" y="185"/>
                  </a:cxn>
                  <a:cxn ang="0">
                    <a:pos x="6" y="196"/>
                  </a:cxn>
                  <a:cxn ang="0">
                    <a:pos x="9" y="188"/>
                  </a:cxn>
                  <a:cxn ang="0">
                    <a:pos x="13" y="188"/>
                  </a:cxn>
                  <a:cxn ang="0">
                    <a:pos x="21" y="188"/>
                  </a:cxn>
                  <a:cxn ang="0">
                    <a:pos x="28" y="188"/>
                  </a:cxn>
                  <a:cxn ang="0">
                    <a:pos x="30" y="187"/>
                  </a:cxn>
                  <a:cxn ang="0">
                    <a:pos x="38" y="187"/>
                  </a:cxn>
                  <a:cxn ang="0">
                    <a:pos x="44" y="191"/>
                  </a:cxn>
                  <a:cxn ang="0">
                    <a:pos x="48" y="196"/>
                  </a:cxn>
                  <a:cxn ang="0">
                    <a:pos x="50" y="196"/>
                  </a:cxn>
                  <a:cxn ang="0">
                    <a:pos x="54" y="199"/>
                  </a:cxn>
                  <a:cxn ang="0">
                    <a:pos x="57" y="204"/>
                  </a:cxn>
                  <a:cxn ang="0">
                    <a:pos x="60" y="207"/>
                  </a:cxn>
                  <a:cxn ang="0">
                    <a:pos x="62" y="210"/>
                  </a:cxn>
                  <a:cxn ang="0">
                    <a:pos x="64" y="213"/>
                  </a:cxn>
                  <a:cxn ang="0">
                    <a:pos x="68" y="215"/>
                  </a:cxn>
                  <a:cxn ang="0">
                    <a:pos x="72" y="220"/>
                  </a:cxn>
                  <a:cxn ang="0">
                    <a:pos x="81" y="204"/>
                  </a:cxn>
                  <a:cxn ang="0">
                    <a:pos x="85" y="201"/>
                  </a:cxn>
                  <a:cxn ang="0">
                    <a:pos x="87" y="207"/>
                  </a:cxn>
                  <a:cxn ang="0">
                    <a:pos x="102" y="207"/>
                  </a:cxn>
                  <a:cxn ang="0">
                    <a:pos x="166" y="209"/>
                  </a:cxn>
                  <a:cxn ang="0">
                    <a:pos x="169" y="191"/>
                  </a:cxn>
                  <a:cxn ang="0">
                    <a:pos x="163" y="140"/>
                  </a:cxn>
                  <a:cxn ang="0">
                    <a:pos x="159" y="89"/>
                  </a:cxn>
                  <a:cxn ang="0">
                    <a:pos x="154" y="38"/>
                  </a:cxn>
                  <a:cxn ang="0">
                    <a:pos x="143" y="12"/>
                  </a:cxn>
                  <a:cxn ang="0">
                    <a:pos x="111" y="20"/>
                  </a:cxn>
                  <a:cxn ang="0">
                    <a:pos x="77" y="20"/>
                  </a:cxn>
                  <a:cxn ang="0">
                    <a:pos x="77" y="66"/>
                  </a:cxn>
                  <a:cxn ang="0">
                    <a:pos x="62" y="69"/>
                  </a:cxn>
                  <a:cxn ang="0">
                    <a:pos x="58" y="75"/>
                  </a:cxn>
                  <a:cxn ang="0">
                    <a:pos x="60" y="91"/>
                  </a:cxn>
                  <a:cxn ang="0">
                    <a:pos x="54" y="102"/>
                  </a:cxn>
                </a:cxnLst>
                <a:rect l="0" t="0" r="r" b="b"/>
                <a:pathLst>
                  <a:path w="181" h="220">
                    <a:moveTo>
                      <a:pt x="54" y="102"/>
                    </a:moveTo>
                    <a:lnTo>
                      <a:pt x="41" y="102"/>
                    </a:lnTo>
                    <a:lnTo>
                      <a:pt x="26" y="102"/>
                    </a:lnTo>
                    <a:lnTo>
                      <a:pt x="12" y="102"/>
                    </a:lnTo>
                    <a:lnTo>
                      <a:pt x="4" y="102"/>
                    </a:lnTo>
                    <a:lnTo>
                      <a:pt x="4" y="105"/>
                    </a:lnTo>
                    <a:lnTo>
                      <a:pt x="1" y="107"/>
                    </a:lnTo>
                    <a:lnTo>
                      <a:pt x="0" y="108"/>
                    </a:lnTo>
                    <a:lnTo>
                      <a:pt x="1" y="108"/>
                    </a:lnTo>
                    <a:lnTo>
                      <a:pt x="0" y="110"/>
                    </a:lnTo>
                    <a:lnTo>
                      <a:pt x="2" y="108"/>
                    </a:lnTo>
                    <a:lnTo>
                      <a:pt x="2" y="110"/>
                    </a:lnTo>
                    <a:lnTo>
                      <a:pt x="5" y="116"/>
                    </a:lnTo>
                    <a:lnTo>
                      <a:pt x="6" y="116"/>
                    </a:lnTo>
                    <a:lnTo>
                      <a:pt x="8" y="116"/>
                    </a:lnTo>
                    <a:lnTo>
                      <a:pt x="10" y="121"/>
                    </a:lnTo>
                    <a:lnTo>
                      <a:pt x="10" y="122"/>
                    </a:lnTo>
                    <a:lnTo>
                      <a:pt x="10" y="127"/>
                    </a:lnTo>
                    <a:lnTo>
                      <a:pt x="10" y="130"/>
                    </a:lnTo>
                    <a:lnTo>
                      <a:pt x="9" y="135"/>
                    </a:lnTo>
                    <a:lnTo>
                      <a:pt x="9" y="137"/>
                    </a:lnTo>
                    <a:lnTo>
                      <a:pt x="8" y="137"/>
                    </a:lnTo>
                    <a:lnTo>
                      <a:pt x="6" y="138"/>
                    </a:lnTo>
                    <a:lnTo>
                      <a:pt x="12" y="146"/>
                    </a:lnTo>
                    <a:lnTo>
                      <a:pt x="13" y="151"/>
                    </a:lnTo>
                    <a:lnTo>
                      <a:pt x="13" y="154"/>
                    </a:lnTo>
                    <a:lnTo>
                      <a:pt x="13" y="159"/>
                    </a:lnTo>
                    <a:lnTo>
                      <a:pt x="13" y="170"/>
                    </a:lnTo>
                    <a:lnTo>
                      <a:pt x="12" y="174"/>
                    </a:lnTo>
                    <a:lnTo>
                      <a:pt x="8" y="185"/>
                    </a:lnTo>
                    <a:lnTo>
                      <a:pt x="8" y="188"/>
                    </a:lnTo>
                    <a:lnTo>
                      <a:pt x="6" y="193"/>
                    </a:lnTo>
                    <a:lnTo>
                      <a:pt x="6" y="196"/>
                    </a:lnTo>
                    <a:lnTo>
                      <a:pt x="8" y="195"/>
                    </a:lnTo>
                    <a:lnTo>
                      <a:pt x="9" y="193"/>
                    </a:lnTo>
                    <a:lnTo>
                      <a:pt x="9" y="188"/>
                    </a:lnTo>
                    <a:lnTo>
                      <a:pt x="10" y="188"/>
                    </a:lnTo>
                    <a:lnTo>
                      <a:pt x="12" y="188"/>
                    </a:lnTo>
                    <a:lnTo>
                      <a:pt x="13" y="188"/>
                    </a:lnTo>
                    <a:lnTo>
                      <a:pt x="16" y="188"/>
                    </a:lnTo>
                    <a:lnTo>
                      <a:pt x="18" y="190"/>
                    </a:lnTo>
                    <a:lnTo>
                      <a:pt x="21" y="188"/>
                    </a:lnTo>
                    <a:lnTo>
                      <a:pt x="24" y="188"/>
                    </a:lnTo>
                    <a:lnTo>
                      <a:pt x="26" y="188"/>
                    </a:lnTo>
                    <a:lnTo>
                      <a:pt x="28" y="188"/>
                    </a:lnTo>
                    <a:lnTo>
                      <a:pt x="28" y="187"/>
                    </a:lnTo>
                    <a:lnTo>
                      <a:pt x="29" y="187"/>
                    </a:lnTo>
                    <a:lnTo>
                      <a:pt x="30" y="187"/>
                    </a:lnTo>
                    <a:lnTo>
                      <a:pt x="32" y="187"/>
                    </a:lnTo>
                    <a:lnTo>
                      <a:pt x="37" y="187"/>
                    </a:lnTo>
                    <a:lnTo>
                      <a:pt x="38" y="187"/>
                    </a:lnTo>
                    <a:lnTo>
                      <a:pt x="40" y="188"/>
                    </a:lnTo>
                    <a:lnTo>
                      <a:pt x="41" y="188"/>
                    </a:lnTo>
                    <a:lnTo>
                      <a:pt x="44" y="191"/>
                    </a:lnTo>
                    <a:lnTo>
                      <a:pt x="44" y="193"/>
                    </a:lnTo>
                    <a:lnTo>
                      <a:pt x="46" y="196"/>
                    </a:lnTo>
                    <a:lnTo>
                      <a:pt x="48" y="196"/>
                    </a:lnTo>
                    <a:lnTo>
                      <a:pt x="49" y="195"/>
                    </a:lnTo>
                    <a:lnTo>
                      <a:pt x="49" y="196"/>
                    </a:lnTo>
                    <a:lnTo>
                      <a:pt x="50" y="196"/>
                    </a:lnTo>
                    <a:lnTo>
                      <a:pt x="52" y="195"/>
                    </a:lnTo>
                    <a:lnTo>
                      <a:pt x="52" y="196"/>
                    </a:lnTo>
                    <a:lnTo>
                      <a:pt x="54" y="199"/>
                    </a:lnTo>
                    <a:lnTo>
                      <a:pt x="56" y="202"/>
                    </a:lnTo>
                    <a:lnTo>
                      <a:pt x="56" y="204"/>
                    </a:lnTo>
                    <a:lnTo>
                      <a:pt x="57" y="204"/>
                    </a:lnTo>
                    <a:lnTo>
                      <a:pt x="58" y="206"/>
                    </a:lnTo>
                    <a:lnTo>
                      <a:pt x="58" y="207"/>
                    </a:lnTo>
                    <a:lnTo>
                      <a:pt x="60" y="207"/>
                    </a:lnTo>
                    <a:lnTo>
                      <a:pt x="61" y="209"/>
                    </a:lnTo>
                    <a:lnTo>
                      <a:pt x="61" y="210"/>
                    </a:lnTo>
                    <a:lnTo>
                      <a:pt x="62" y="210"/>
                    </a:lnTo>
                    <a:lnTo>
                      <a:pt x="61" y="212"/>
                    </a:lnTo>
                    <a:lnTo>
                      <a:pt x="62" y="212"/>
                    </a:lnTo>
                    <a:lnTo>
                      <a:pt x="64" y="213"/>
                    </a:lnTo>
                    <a:lnTo>
                      <a:pt x="65" y="213"/>
                    </a:lnTo>
                    <a:lnTo>
                      <a:pt x="66" y="215"/>
                    </a:lnTo>
                    <a:lnTo>
                      <a:pt x="68" y="215"/>
                    </a:lnTo>
                    <a:lnTo>
                      <a:pt x="68" y="218"/>
                    </a:lnTo>
                    <a:lnTo>
                      <a:pt x="70" y="218"/>
                    </a:lnTo>
                    <a:lnTo>
                      <a:pt x="72" y="220"/>
                    </a:lnTo>
                    <a:lnTo>
                      <a:pt x="78" y="213"/>
                    </a:lnTo>
                    <a:lnTo>
                      <a:pt x="80" y="207"/>
                    </a:lnTo>
                    <a:lnTo>
                      <a:pt x="81" y="204"/>
                    </a:lnTo>
                    <a:lnTo>
                      <a:pt x="82" y="201"/>
                    </a:lnTo>
                    <a:lnTo>
                      <a:pt x="83" y="201"/>
                    </a:lnTo>
                    <a:lnTo>
                      <a:pt x="85" y="201"/>
                    </a:lnTo>
                    <a:lnTo>
                      <a:pt x="86" y="201"/>
                    </a:lnTo>
                    <a:lnTo>
                      <a:pt x="87" y="202"/>
                    </a:lnTo>
                    <a:lnTo>
                      <a:pt x="87" y="207"/>
                    </a:lnTo>
                    <a:lnTo>
                      <a:pt x="90" y="212"/>
                    </a:lnTo>
                    <a:lnTo>
                      <a:pt x="95" y="213"/>
                    </a:lnTo>
                    <a:lnTo>
                      <a:pt x="102" y="207"/>
                    </a:lnTo>
                    <a:lnTo>
                      <a:pt x="126" y="207"/>
                    </a:lnTo>
                    <a:lnTo>
                      <a:pt x="146" y="207"/>
                    </a:lnTo>
                    <a:lnTo>
                      <a:pt x="166" y="209"/>
                    </a:lnTo>
                    <a:lnTo>
                      <a:pt x="171" y="209"/>
                    </a:lnTo>
                    <a:lnTo>
                      <a:pt x="175" y="193"/>
                    </a:lnTo>
                    <a:lnTo>
                      <a:pt x="169" y="191"/>
                    </a:lnTo>
                    <a:lnTo>
                      <a:pt x="167" y="173"/>
                    </a:lnTo>
                    <a:lnTo>
                      <a:pt x="166" y="157"/>
                    </a:lnTo>
                    <a:lnTo>
                      <a:pt x="163" y="140"/>
                    </a:lnTo>
                    <a:lnTo>
                      <a:pt x="162" y="122"/>
                    </a:lnTo>
                    <a:lnTo>
                      <a:pt x="161" y="107"/>
                    </a:lnTo>
                    <a:lnTo>
                      <a:pt x="159" y="89"/>
                    </a:lnTo>
                    <a:lnTo>
                      <a:pt x="158" y="72"/>
                    </a:lnTo>
                    <a:lnTo>
                      <a:pt x="157" y="55"/>
                    </a:lnTo>
                    <a:lnTo>
                      <a:pt x="154" y="38"/>
                    </a:lnTo>
                    <a:lnTo>
                      <a:pt x="181" y="38"/>
                    </a:lnTo>
                    <a:lnTo>
                      <a:pt x="161" y="23"/>
                    </a:lnTo>
                    <a:lnTo>
                      <a:pt x="143" y="12"/>
                    </a:lnTo>
                    <a:lnTo>
                      <a:pt x="126" y="0"/>
                    </a:lnTo>
                    <a:lnTo>
                      <a:pt x="126" y="20"/>
                    </a:lnTo>
                    <a:lnTo>
                      <a:pt x="111" y="20"/>
                    </a:lnTo>
                    <a:lnTo>
                      <a:pt x="97" y="20"/>
                    </a:lnTo>
                    <a:lnTo>
                      <a:pt x="82" y="20"/>
                    </a:lnTo>
                    <a:lnTo>
                      <a:pt x="77" y="20"/>
                    </a:lnTo>
                    <a:lnTo>
                      <a:pt x="77" y="38"/>
                    </a:lnTo>
                    <a:lnTo>
                      <a:pt x="77" y="55"/>
                    </a:lnTo>
                    <a:lnTo>
                      <a:pt x="77" y="66"/>
                    </a:lnTo>
                    <a:lnTo>
                      <a:pt x="72" y="67"/>
                    </a:lnTo>
                    <a:lnTo>
                      <a:pt x="66" y="67"/>
                    </a:lnTo>
                    <a:lnTo>
                      <a:pt x="62" y="69"/>
                    </a:lnTo>
                    <a:lnTo>
                      <a:pt x="61" y="71"/>
                    </a:lnTo>
                    <a:lnTo>
                      <a:pt x="60" y="72"/>
                    </a:lnTo>
                    <a:lnTo>
                      <a:pt x="58" y="75"/>
                    </a:lnTo>
                    <a:lnTo>
                      <a:pt x="58" y="77"/>
                    </a:lnTo>
                    <a:lnTo>
                      <a:pt x="58" y="85"/>
                    </a:lnTo>
                    <a:lnTo>
                      <a:pt x="60" y="91"/>
                    </a:lnTo>
                    <a:lnTo>
                      <a:pt x="60" y="97"/>
                    </a:lnTo>
                    <a:lnTo>
                      <a:pt x="61" y="102"/>
                    </a:lnTo>
                    <a:lnTo>
                      <a:pt x="54" y="102"/>
                    </a:lnTo>
                  </a:path>
                </a:pathLst>
              </a:cu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FFC000"/>
                  </a:solidFill>
                </a:endParaRPr>
              </a:p>
            </p:txBody>
          </p:sp>
          <p:sp>
            <p:nvSpPr>
              <p:cNvPr id="537" name="Freeform 516"/>
              <p:cNvSpPr>
                <a:spLocks/>
              </p:cNvSpPr>
              <p:nvPr/>
            </p:nvSpPr>
            <p:spPr bwMode="auto">
              <a:xfrm>
                <a:off x="4455905" y="4054929"/>
                <a:ext cx="220646" cy="217714"/>
              </a:xfrm>
              <a:custGeom>
                <a:avLst/>
                <a:gdLst/>
                <a:ahLst/>
                <a:cxnLst>
                  <a:cxn ang="0">
                    <a:pos x="0" y="102"/>
                  </a:cxn>
                  <a:cxn ang="0">
                    <a:pos x="31" y="83"/>
                  </a:cxn>
                  <a:cxn ang="0">
                    <a:pos x="29" y="73"/>
                  </a:cxn>
                  <a:cxn ang="0">
                    <a:pos x="31" y="56"/>
                  </a:cxn>
                  <a:cxn ang="0">
                    <a:pos x="31" y="48"/>
                  </a:cxn>
                  <a:cxn ang="0">
                    <a:pos x="35" y="45"/>
                  </a:cxn>
                  <a:cxn ang="0">
                    <a:pos x="37" y="55"/>
                  </a:cxn>
                  <a:cxn ang="0">
                    <a:pos x="48" y="51"/>
                  </a:cxn>
                  <a:cxn ang="0">
                    <a:pos x="55" y="59"/>
                  </a:cxn>
                  <a:cxn ang="0">
                    <a:pos x="69" y="64"/>
                  </a:cxn>
                  <a:cxn ang="0">
                    <a:pos x="81" y="69"/>
                  </a:cxn>
                  <a:cxn ang="0">
                    <a:pos x="93" y="73"/>
                  </a:cxn>
                  <a:cxn ang="0">
                    <a:pos x="104" y="86"/>
                  </a:cxn>
                  <a:cxn ang="0">
                    <a:pos x="112" y="86"/>
                  </a:cxn>
                  <a:cxn ang="0">
                    <a:pos x="117" y="89"/>
                  </a:cxn>
                  <a:cxn ang="0">
                    <a:pos x="116" y="70"/>
                  </a:cxn>
                  <a:cxn ang="0">
                    <a:pos x="105" y="70"/>
                  </a:cxn>
                  <a:cxn ang="0">
                    <a:pos x="98" y="62"/>
                  </a:cxn>
                  <a:cxn ang="0">
                    <a:pos x="104" y="40"/>
                  </a:cxn>
                  <a:cxn ang="0">
                    <a:pos x="101" y="20"/>
                  </a:cxn>
                  <a:cxn ang="0">
                    <a:pos x="104" y="11"/>
                  </a:cxn>
                  <a:cxn ang="0">
                    <a:pos x="112" y="3"/>
                  </a:cxn>
                  <a:cxn ang="0">
                    <a:pos x="129" y="6"/>
                  </a:cxn>
                  <a:cxn ang="0">
                    <a:pos x="137" y="6"/>
                  </a:cxn>
                  <a:cxn ang="0">
                    <a:pos x="145" y="11"/>
                  </a:cxn>
                  <a:cxn ang="0">
                    <a:pos x="161" y="18"/>
                  </a:cxn>
                  <a:cxn ang="0">
                    <a:pos x="165" y="22"/>
                  </a:cxn>
                  <a:cxn ang="0">
                    <a:pos x="170" y="28"/>
                  </a:cxn>
                  <a:cxn ang="0">
                    <a:pos x="174" y="40"/>
                  </a:cxn>
                  <a:cxn ang="0">
                    <a:pos x="173" y="47"/>
                  </a:cxn>
                  <a:cxn ang="0">
                    <a:pos x="170" y="59"/>
                  </a:cxn>
                  <a:cxn ang="0">
                    <a:pos x="170" y="72"/>
                  </a:cxn>
                  <a:cxn ang="0">
                    <a:pos x="172" y="77"/>
                  </a:cxn>
                  <a:cxn ang="0">
                    <a:pos x="166" y="80"/>
                  </a:cxn>
                  <a:cxn ang="0">
                    <a:pos x="162" y="95"/>
                  </a:cxn>
                  <a:cxn ang="0">
                    <a:pos x="165" y="102"/>
                  </a:cxn>
                  <a:cxn ang="0">
                    <a:pos x="120" y="122"/>
                  </a:cxn>
                  <a:cxn ang="0">
                    <a:pos x="122" y="132"/>
                  </a:cxn>
                  <a:cxn ang="0">
                    <a:pos x="114" y="132"/>
                  </a:cxn>
                  <a:cxn ang="0">
                    <a:pos x="104" y="136"/>
                  </a:cxn>
                  <a:cxn ang="0">
                    <a:pos x="100" y="143"/>
                  </a:cxn>
                  <a:cxn ang="0">
                    <a:pos x="97" y="147"/>
                  </a:cxn>
                  <a:cxn ang="0">
                    <a:pos x="89" y="152"/>
                  </a:cxn>
                  <a:cxn ang="0">
                    <a:pos x="84" y="155"/>
                  </a:cxn>
                  <a:cxn ang="0">
                    <a:pos x="77" y="163"/>
                  </a:cxn>
                  <a:cxn ang="0">
                    <a:pos x="74" y="171"/>
                  </a:cxn>
                  <a:cxn ang="0">
                    <a:pos x="68" y="174"/>
                  </a:cxn>
                  <a:cxn ang="0">
                    <a:pos x="62" y="172"/>
                  </a:cxn>
                  <a:cxn ang="0">
                    <a:pos x="48" y="171"/>
                  </a:cxn>
                  <a:cxn ang="0">
                    <a:pos x="41" y="164"/>
                  </a:cxn>
                  <a:cxn ang="0">
                    <a:pos x="17" y="166"/>
                  </a:cxn>
                  <a:cxn ang="0">
                    <a:pos x="11" y="160"/>
                  </a:cxn>
                  <a:cxn ang="0">
                    <a:pos x="1" y="150"/>
                  </a:cxn>
                </a:cxnLst>
                <a:rect l="0" t="0" r="r" b="b"/>
                <a:pathLst>
                  <a:path w="175" h="174">
                    <a:moveTo>
                      <a:pt x="0" y="147"/>
                    </a:moveTo>
                    <a:lnTo>
                      <a:pt x="0" y="136"/>
                    </a:lnTo>
                    <a:lnTo>
                      <a:pt x="0" y="119"/>
                    </a:lnTo>
                    <a:lnTo>
                      <a:pt x="0" y="102"/>
                    </a:lnTo>
                    <a:lnTo>
                      <a:pt x="0" y="84"/>
                    </a:lnTo>
                    <a:lnTo>
                      <a:pt x="16" y="84"/>
                    </a:lnTo>
                    <a:lnTo>
                      <a:pt x="32" y="84"/>
                    </a:lnTo>
                    <a:lnTo>
                      <a:pt x="31" y="83"/>
                    </a:lnTo>
                    <a:lnTo>
                      <a:pt x="29" y="83"/>
                    </a:lnTo>
                    <a:lnTo>
                      <a:pt x="28" y="81"/>
                    </a:lnTo>
                    <a:lnTo>
                      <a:pt x="29" y="77"/>
                    </a:lnTo>
                    <a:lnTo>
                      <a:pt x="29" y="73"/>
                    </a:lnTo>
                    <a:lnTo>
                      <a:pt x="29" y="69"/>
                    </a:lnTo>
                    <a:lnTo>
                      <a:pt x="29" y="64"/>
                    </a:lnTo>
                    <a:lnTo>
                      <a:pt x="31" y="61"/>
                    </a:lnTo>
                    <a:lnTo>
                      <a:pt x="31" y="56"/>
                    </a:lnTo>
                    <a:lnTo>
                      <a:pt x="31" y="55"/>
                    </a:lnTo>
                    <a:lnTo>
                      <a:pt x="31" y="53"/>
                    </a:lnTo>
                    <a:lnTo>
                      <a:pt x="31" y="50"/>
                    </a:lnTo>
                    <a:lnTo>
                      <a:pt x="31" y="48"/>
                    </a:lnTo>
                    <a:lnTo>
                      <a:pt x="31" y="47"/>
                    </a:lnTo>
                    <a:lnTo>
                      <a:pt x="32" y="45"/>
                    </a:lnTo>
                    <a:lnTo>
                      <a:pt x="33" y="45"/>
                    </a:lnTo>
                    <a:lnTo>
                      <a:pt x="35" y="45"/>
                    </a:lnTo>
                    <a:lnTo>
                      <a:pt x="36" y="48"/>
                    </a:lnTo>
                    <a:lnTo>
                      <a:pt x="36" y="53"/>
                    </a:lnTo>
                    <a:lnTo>
                      <a:pt x="36" y="55"/>
                    </a:lnTo>
                    <a:lnTo>
                      <a:pt x="37" y="55"/>
                    </a:lnTo>
                    <a:lnTo>
                      <a:pt x="41" y="53"/>
                    </a:lnTo>
                    <a:lnTo>
                      <a:pt x="43" y="53"/>
                    </a:lnTo>
                    <a:lnTo>
                      <a:pt x="44" y="53"/>
                    </a:lnTo>
                    <a:lnTo>
                      <a:pt x="48" y="51"/>
                    </a:lnTo>
                    <a:lnTo>
                      <a:pt x="49" y="53"/>
                    </a:lnTo>
                    <a:lnTo>
                      <a:pt x="51" y="56"/>
                    </a:lnTo>
                    <a:lnTo>
                      <a:pt x="51" y="58"/>
                    </a:lnTo>
                    <a:lnTo>
                      <a:pt x="55" y="59"/>
                    </a:lnTo>
                    <a:lnTo>
                      <a:pt x="59" y="62"/>
                    </a:lnTo>
                    <a:lnTo>
                      <a:pt x="64" y="64"/>
                    </a:lnTo>
                    <a:lnTo>
                      <a:pt x="66" y="66"/>
                    </a:lnTo>
                    <a:lnTo>
                      <a:pt x="69" y="64"/>
                    </a:lnTo>
                    <a:lnTo>
                      <a:pt x="72" y="62"/>
                    </a:lnTo>
                    <a:lnTo>
                      <a:pt x="74" y="62"/>
                    </a:lnTo>
                    <a:lnTo>
                      <a:pt x="76" y="62"/>
                    </a:lnTo>
                    <a:lnTo>
                      <a:pt x="81" y="69"/>
                    </a:lnTo>
                    <a:lnTo>
                      <a:pt x="85" y="70"/>
                    </a:lnTo>
                    <a:lnTo>
                      <a:pt x="88" y="72"/>
                    </a:lnTo>
                    <a:lnTo>
                      <a:pt x="92" y="72"/>
                    </a:lnTo>
                    <a:lnTo>
                      <a:pt x="93" y="73"/>
                    </a:lnTo>
                    <a:lnTo>
                      <a:pt x="94" y="78"/>
                    </a:lnTo>
                    <a:lnTo>
                      <a:pt x="96" y="80"/>
                    </a:lnTo>
                    <a:lnTo>
                      <a:pt x="100" y="83"/>
                    </a:lnTo>
                    <a:lnTo>
                      <a:pt x="104" y="86"/>
                    </a:lnTo>
                    <a:lnTo>
                      <a:pt x="106" y="88"/>
                    </a:lnTo>
                    <a:lnTo>
                      <a:pt x="109" y="88"/>
                    </a:lnTo>
                    <a:lnTo>
                      <a:pt x="112" y="88"/>
                    </a:lnTo>
                    <a:lnTo>
                      <a:pt x="112" y="86"/>
                    </a:lnTo>
                    <a:lnTo>
                      <a:pt x="113" y="88"/>
                    </a:lnTo>
                    <a:lnTo>
                      <a:pt x="114" y="89"/>
                    </a:lnTo>
                    <a:lnTo>
                      <a:pt x="116" y="89"/>
                    </a:lnTo>
                    <a:lnTo>
                      <a:pt x="117" y="89"/>
                    </a:lnTo>
                    <a:lnTo>
                      <a:pt x="117" y="86"/>
                    </a:lnTo>
                    <a:lnTo>
                      <a:pt x="116" y="84"/>
                    </a:lnTo>
                    <a:lnTo>
                      <a:pt x="116" y="73"/>
                    </a:lnTo>
                    <a:lnTo>
                      <a:pt x="116" y="70"/>
                    </a:lnTo>
                    <a:lnTo>
                      <a:pt x="114" y="70"/>
                    </a:lnTo>
                    <a:lnTo>
                      <a:pt x="112" y="72"/>
                    </a:lnTo>
                    <a:lnTo>
                      <a:pt x="108" y="72"/>
                    </a:lnTo>
                    <a:lnTo>
                      <a:pt x="105" y="70"/>
                    </a:lnTo>
                    <a:lnTo>
                      <a:pt x="102" y="70"/>
                    </a:lnTo>
                    <a:lnTo>
                      <a:pt x="100" y="66"/>
                    </a:lnTo>
                    <a:lnTo>
                      <a:pt x="98" y="64"/>
                    </a:lnTo>
                    <a:lnTo>
                      <a:pt x="98" y="62"/>
                    </a:lnTo>
                    <a:lnTo>
                      <a:pt x="98" y="59"/>
                    </a:lnTo>
                    <a:lnTo>
                      <a:pt x="98" y="58"/>
                    </a:lnTo>
                    <a:lnTo>
                      <a:pt x="100" y="53"/>
                    </a:lnTo>
                    <a:lnTo>
                      <a:pt x="104" y="40"/>
                    </a:lnTo>
                    <a:lnTo>
                      <a:pt x="104" y="39"/>
                    </a:lnTo>
                    <a:lnTo>
                      <a:pt x="104" y="31"/>
                    </a:lnTo>
                    <a:lnTo>
                      <a:pt x="104" y="26"/>
                    </a:lnTo>
                    <a:lnTo>
                      <a:pt x="101" y="20"/>
                    </a:lnTo>
                    <a:lnTo>
                      <a:pt x="101" y="17"/>
                    </a:lnTo>
                    <a:lnTo>
                      <a:pt x="102" y="15"/>
                    </a:lnTo>
                    <a:lnTo>
                      <a:pt x="102" y="14"/>
                    </a:lnTo>
                    <a:lnTo>
                      <a:pt x="104" y="11"/>
                    </a:lnTo>
                    <a:lnTo>
                      <a:pt x="106" y="6"/>
                    </a:lnTo>
                    <a:lnTo>
                      <a:pt x="108" y="4"/>
                    </a:lnTo>
                    <a:lnTo>
                      <a:pt x="109" y="4"/>
                    </a:lnTo>
                    <a:lnTo>
                      <a:pt x="112" y="3"/>
                    </a:lnTo>
                    <a:lnTo>
                      <a:pt x="128" y="0"/>
                    </a:lnTo>
                    <a:lnTo>
                      <a:pt x="129" y="1"/>
                    </a:lnTo>
                    <a:lnTo>
                      <a:pt x="129" y="3"/>
                    </a:lnTo>
                    <a:lnTo>
                      <a:pt x="129" y="6"/>
                    </a:lnTo>
                    <a:lnTo>
                      <a:pt x="130" y="6"/>
                    </a:lnTo>
                    <a:lnTo>
                      <a:pt x="132" y="7"/>
                    </a:lnTo>
                    <a:lnTo>
                      <a:pt x="136" y="9"/>
                    </a:lnTo>
                    <a:lnTo>
                      <a:pt x="137" y="6"/>
                    </a:lnTo>
                    <a:lnTo>
                      <a:pt x="140" y="6"/>
                    </a:lnTo>
                    <a:lnTo>
                      <a:pt x="141" y="6"/>
                    </a:lnTo>
                    <a:lnTo>
                      <a:pt x="144" y="9"/>
                    </a:lnTo>
                    <a:lnTo>
                      <a:pt x="145" y="11"/>
                    </a:lnTo>
                    <a:lnTo>
                      <a:pt x="148" y="12"/>
                    </a:lnTo>
                    <a:lnTo>
                      <a:pt x="150" y="14"/>
                    </a:lnTo>
                    <a:lnTo>
                      <a:pt x="157" y="17"/>
                    </a:lnTo>
                    <a:lnTo>
                      <a:pt x="161" y="18"/>
                    </a:lnTo>
                    <a:lnTo>
                      <a:pt x="164" y="18"/>
                    </a:lnTo>
                    <a:lnTo>
                      <a:pt x="165" y="18"/>
                    </a:lnTo>
                    <a:lnTo>
                      <a:pt x="165" y="20"/>
                    </a:lnTo>
                    <a:lnTo>
                      <a:pt x="165" y="22"/>
                    </a:lnTo>
                    <a:lnTo>
                      <a:pt x="165" y="23"/>
                    </a:lnTo>
                    <a:lnTo>
                      <a:pt x="166" y="25"/>
                    </a:lnTo>
                    <a:lnTo>
                      <a:pt x="169" y="25"/>
                    </a:lnTo>
                    <a:lnTo>
                      <a:pt x="170" y="28"/>
                    </a:lnTo>
                    <a:lnTo>
                      <a:pt x="170" y="29"/>
                    </a:lnTo>
                    <a:lnTo>
                      <a:pt x="172" y="33"/>
                    </a:lnTo>
                    <a:lnTo>
                      <a:pt x="173" y="34"/>
                    </a:lnTo>
                    <a:lnTo>
                      <a:pt x="174" y="40"/>
                    </a:lnTo>
                    <a:lnTo>
                      <a:pt x="175" y="42"/>
                    </a:lnTo>
                    <a:lnTo>
                      <a:pt x="175" y="44"/>
                    </a:lnTo>
                    <a:lnTo>
                      <a:pt x="175" y="45"/>
                    </a:lnTo>
                    <a:lnTo>
                      <a:pt x="173" y="47"/>
                    </a:lnTo>
                    <a:lnTo>
                      <a:pt x="172" y="48"/>
                    </a:lnTo>
                    <a:lnTo>
                      <a:pt x="172" y="50"/>
                    </a:lnTo>
                    <a:lnTo>
                      <a:pt x="172" y="53"/>
                    </a:lnTo>
                    <a:lnTo>
                      <a:pt x="170" y="59"/>
                    </a:lnTo>
                    <a:lnTo>
                      <a:pt x="170" y="61"/>
                    </a:lnTo>
                    <a:lnTo>
                      <a:pt x="170" y="66"/>
                    </a:lnTo>
                    <a:lnTo>
                      <a:pt x="170" y="70"/>
                    </a:lnTo>
                    <a:lnTo>
                      <a:pt x="170" y="72"/>
                    </a:lnTo>
                    <a:lnTo>
                      <a:pt x="172" y="73"/>
                    </a:lnTo>
                    <a:lnTo>
                      <a:pt x="173" y="73"/>
                    </a:lnTo>
                    <a:lnTo>
                      <a:pt x="173" y="75"/>
                    </a:lnTo>
                    <a:lnTo>
                      <a:pt x="172" y="77"/>
                    </a:lnTo>
                    <a:lnTo>
                      <a:pt x="170" y="77"/>
                    </a:lnTo>
                    <a:lnTo>
                      <a:pt x="168" y="78"/>
                    </a:lnTo>
                    <a:lnTo>
                      <a:pt x="166" y="78"/>
                    </a:lnTo>
                    <a:lnTo>
                      <a:pt x="166" y="80"/>
                    </a:lnTo>
                    <a:lnTo>
                      <a:pt x="165" y="84"/>
                    </a:lnTo>
                    <a:lnTo>
                      <a:pt x="165" y="89"/>
                    </a:lnTo>
                    <a:lnTo>
                      <a:pt x="164" y="94"/>
                    </a:lnTo>
                    <a:lnTo>
                      <a:pt x="162" y="95"/>
                    </a:lnTo>
                    <a:lnTo>
                      <a:pt x="162" y="97"/>
                    </a:lnTo>
                    <a:lnTo>
                      <a:pt x="162" y="100"/>
                    </a:lnTo>
                    <a:lnTo>
                      <a:pt x="164" y="100"/>
                    </a:lnTo>
                    <a:lnTo>
                      <a:pt x="165" y="102"/>
                    </a:lnTo>
                    <a:lnTo>
                      <a:pt x="166" y="102"/>
                    </a:lnTo>
                    <a:lnTo>
                      <a:pt x="168" y="103"/>
                    </a:lnTo>
                    <a:lnTo>
                      <a:pt x="165" y="103"/>
                    </a:lnTo>
                    <a:lnTo>
                      <a:pt x="120" y="122"/>
                    </a:lnTo>
                    <a:lnTo>
                      <a:pt x="122" y="127"/>
                    </a:lnTo>
                    <a:lnTo>
                      <a:pt x="122" y="130"/>
                    </a:lnTo>
                    <a:lnTo>
                      <a:pt x="124" y="132"/>
                    </a:lnTo>
                    <a:lnTo>
                      <a:pt x="122" y="132"/>
                    </a:lnTo>
                    <a:lnTo>
                      <a:pt x="120" y="132"/>
                    </a:lnTo>
                    <a:lnTo>
                      <a:pt x="117" y="132"/>
                    </a:lnTo>
                    <a:lnTo>
                      <a:pt x="116" y="132"/>
                    </a:lnTo>
                    <a:lnTo>
                      <a:pt x="114" y="132"/>
                    </a:lnTo>
                    <a:lnTo>
                      <a:pt x="112" y="133"/>
                    </a:lnTo>
                    <a:lnTo>
                      <a:pt x="108" y="133"/>
                    </a:lnTo>
                    <a:lnTo>
                      <a:pt x="105" y="135"/>
                    </a:lnTo>
                    <a:lnTo>
                      <a:pt x="104" y="136"/>
                    </a:lnTo>
                    <a:lnTo>
                      <a:pt x="102" y="136"/>
                    </a:lnTo>
                    <a:lnTo>
                      <a:pt x="100" y="138"/>
                    </a:lnTo>
                    <a:lnTo>
                      <a:pt x="100" y="139"/>
                    </a:lnTo>
                    <a:lnTo>
                      <a:pt x="100" y="143"/>
                    </a:lnTo>
                    <a:lnTo>
                      <a:pt x="100" y="144"/>
                    </a:lnTo>
                    <a:lnTo>
                      <a:pt x="100" y="146"/>
                    </a:lnTo>
                    <a:lnTo>
                      <a:pt x="100" y="147"/>
                    </a:lnTo>
                    <a:lnTo>
                      <a:pt x="97" y="147"/>
                    </a:lnTo>
                    <a:lnTo>
                      <a:pt x="93" y="147"/>
                    </a:lnTo>
                    <a:lnTo>
                      <a:pt x="92" y="149"/>
                    </a:lnTo>
                    <a:lnTo>
                      <a:pt x="90" y="149"/>
                    </a:lnTo>
                    <a:lnTo>
                      <a:pt x="89" y="152"/>
                    </a:lnTo>
                    <a:lnTo>
                      <a:pt x="86" y="152"/>
                    </a:lnTo>
                    <a:lnTo>
                      <a:pt x="85" y="152"/>
                    </a:lnTo>
                    <a:lnTo>
                      <a:pt x="85" y="154"/>
                    </a:lnTo>
                    <a:lnTo>
                      <a:pt x="84" y="155"/>
                    </a:lnTo>
                    <a:lnTo>
                      <a:pt x="82" y="155"/>
                    </a:lnTo>
                    <a:lnTo>
                      <a:pt x="81" y="158"/>
                    </a:lnTo>
                    <a:lnTo>
                      <a:pt x="78" y="161"/>
                    </a:lnTo>
                    <a:lnTo>
                      <a:pt x="77" y="163"/>
                    </a:lnTo>
                    <a:lnTo>
                      <a:pt x="78" y="166"/>
                    </a:lnTo>
                    <a:lnTo>
                      <a:pt x="77" y="168"/>
                    </a:lnTo>
                    <a:lnTo>
                      <a:pt x="76" y="168"/>
                    </a:lnTo>
                    <a:lnTo>
                      <a:pt x="74" y="171"/>
                    </a:lnTo>
                    <a:lnTo>
                      <a:pt x="72" y="174"/>
                    </a:lnTo>
                    <a:lnTo>
                      <a:pt x="70" y="172"/>
                    </a:lnTo>
                    <a:lnTo>
                      <a:pt x="69" y="174"/>
                    </a:lnTo>
                    <a:lnTo>
                      <a:pt x="68" y="174"/>
                    </a:lnTo>
                    <a:lnTo>
                      <a:pt x="66" y="172"/>
                    </a:lnTo>
                    <a:lnTo>
                      <a:pt x="65" y="171"/>
                    </a:lnTo>
                    <a:lnTo>
                      <a:pt x="64" y="172"/>
                    </a:lnTo>
                    <a:lnTo>
                      <a:pt x="62" y="172"/>
                    </a:lnTo>
                    <a:lnTo>
                      <a:pt x="57" y="172"/>
                    </a:lnTo>
                    <a:lnTo>
                      <a:pt x="53" y="171"/>
                    </a:lnTo>
                    <a:lnTo>
                      <a:pt x="49" y="171"/>
                    </a:lnTo>
                    <a:lnTo>
                      <a:pt x="48" y="171"/>
                    </a:lnTo>
                    <a:lnTo>
                      <a:pt x="47" y="171"/>
                    </a:lnTo>
                    <a:lnTo>
                      <a:pt x="45" y="169"/>
                    </a:lnTo>
                    <a:lnTo>
                      <a:pt x="43" y="166"/>
                    </a:lnTo>
                    <a:lnTo>
                      <a:pt x="41" y="164"/>
                    </a:lnTo>
                    <a:lnTo>
                      <a:pt x="37" y="163"/>
                    </a:lnTo>
                    <a:lnTo>
                      <a:pt x="32" y="163"/>
                    </a:lnTo>
                    <a:lnTo>
                      <a:pt x="20" y="166"/>
                    </a:lnTo>
                    <a:lnTo>
                      <a:pt x="17" y="166"/>
                    </a:lnTo>
                    <a:lnTo>
                      <a:pt x="16" y="164"/>
                    </a:lnTo>
                    <a:lnTo>
                      <a:pt x="15" y="163"/>
                    </a:lnTo>
                    <a:lnTo>
                      <a:pt x="12" y="161"/>
                    </a:lnTo>
                    <a:lnTo>
                      <a:pt x="11" y="160"/>
                    </a:lnTo>
                    <a:lnTo>
                      <a:pt x="8" y="158"/>
                    </a:lnTo>
                    <a:lnTo>
                      <a:pt x="7" y="155"/>
                    </a:lnTo>
                    <a:lnTo>
                      <a:pt x="3" y="152"/>
                    </a:lnTo>
                    <a:lnTo>
                      <a:pt x="1" y="150"/>
                    </a:lnTo>
                    <a:lnTo>
                      <a:pt x="0" y="149"/>
                    </a:lnTo>
                    <a:lnTo>
                      <a:pt x="0" y="147"/>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38" name="Freeform 517"/>
              <p:cNvSpPr>
                <a:spLocks/>
              </p:cNvSpPr>
              <p:nvPr/>
            </p:nvSpPr>
            <p:spPr bwMode="auto">
              <a:xfrm>
                <a:off x="4455904" y="4238625"/>
                <a:ext cx="60293" cy="29936"/>
              </a:xfrm>
              <a:custGeom>
                <a:avLst/>
                <a:gdLst/>
                <a:ahLst/>
                <a:cxnLst>
                  <a:cxn ang="0">
                    <a:pos x="47" y="24"/>
                  </a:cxn>
                  <a:cxn ang="0">
                    <a:pos x="45" y="22"/>
                  </a:cxn>
                  <a:cxn ang="0">
                    <a:pos x="43" y="19"/>
                  </a:cxn>
                  <a:cxn ang="0">
                    <a:pos x="41" y="17"/>
                  </a:cxn>
                  <a:cxn ang="0">
                    <a:pos x="37" y="16"/>
                  </a:cxn>
                  <a:cxn ang="0">
                    <a:pos x="32" y="16"/>
                  </a:cxn>
                  <a:cxn ang="0">
                    <a:pos x="20" y="19"/>
                  </a:cxn>
                  <a:cxn ang="0">
                    <a:pos x="17" y="19"/>
                  </a:cxn>
                  <a:cxn ang="0">
                    <a:pos x="16" y="17"/>
                  </a:cxn>
                  <a:cxn ang="0">
                    <a:pos x="15" y="16"/>
                  </a:cxn>
                  <a:cxn ang="0">
                    <a:pos x="12" y="14"/>
                  </a:cxn>
                  <a:cxn ang="0">
                    <a:pos x="11" y="13"/>
                  </a:cxn>
                  <a:cxn ang="0">
                    <a:pos x="8" y="11"/>
                  </a:cxn>
                  <a:cxn ang="0">
                    <a:pos x="7" y="8"/>
                  </a:cxn>
                  <a:cxn ang="0">
                    <a:pos x="3" y="5"/>
                  </a:cxn>
                  <a:cxn ang="0">
                    <a:pos x="1" y="3"/>
                  </a:cxn>
                  <a:cxn ang="0">
                    <a:pos x="0" y="2"/>
                  </a:cxn>
                  <a:cxn ang="0">
                    <a:pos x="0" y="0"/>
                  </a:cxn>
                </a:cxnLst>
                <a:rect l="0" t="0" r="r" b="b"/>
                <a:pathLst>
                  <a:path w="47" h="24">
                    <a:moveTo>
                      <a:pt x="47" y="24"/>
                    </a:moveTo>
                    <a:lnTo>
                      <a:pt x="45" y="22"/>
                    </a:lnTo>
                    <a:lnTo>
                      <a:pt x="43" y="19"/>
                    </a:lnTo>
                    <a:lnTo>
                      <a:pt x="41" y="17"/>
                    </a:lnTo>
                    <a:lnTo>
                      <a:pt x="37" y="16"/>
                    </a:lnTo>
                    <a:lnTo>
                      <a:pt x="32" y="16"/>
                    </a:lnTo>
                    <a:lnTo>
                      <a:pt x="20" y="19"/>
                    </a:lnTo>
                    <a:lnTo>
                      <a:pt x="17" y="19"/>
                    </a:lnTo>
                    <a:lnTo>
                      <a:pt x="16" y="17"/>
                    </a:lnTo>
                    <a:lnTo>
                      <a:pt x="15" y="16"/>
                    </a:lnTo>
                    <a:lnTo>
                      <a:pt x="12" y="14"/>
                    </a:lnTo>
                    <a:lnTo>
                      <a:pt x="11" y="13"/>
                    </a:lnTo>
                    <a:lnTo>
                      <a:pt x="8" y="11"/>
                    </a:lnTo>
                    <a:lnTo>
                      <a:pt x="7" y="8"/>
                    </a:lnTo>
                    <a:lnTo>
                      <a:pt x="3" y="5"/>
                    </a:lnTo>
                    <a:lnTo>
                      <a:pt x="1" y="3"/>
                    </a:lnTo>
                    <a:lnTo>
                      <a:pt x="0" y="2"/>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39" name="Freeform 518"/>
              <p:cNvSpPr>
                <a:spLocks/>
              </p:cNvSpPr>
              <p:nvPr/>
            </p:nvSpPr>
            <p:spPr bwMode="auto">
              <a:xfrm>
                <a:off x="2766420" y="3454854"/>
                <a:ext cx="29505" cy="13607"/>
              </a:xfrm>
              <a:custGeom>
                <a:avLst/>
                <a:gdLst/>
                <a:ahLst/>
                <a:cxnLst>
                  <a:cxn ang="0">
                    <a:pos x="21" y="1"/>
                  </a:cxn>
                  <a:cxn ang="0">
                    <a:pos x="23" y="3"/>
                  </a:cxn>
                  <a:cxn ang="0">
                    <a:pos x="23" y="6"/>
                  </a:cxn>
                  <a:cxn ang="0">
                    <a:pos x="20" y="8"/>
                  </a:cxn>
                  <a:cxn ang="0">
                    <a:pos x="19" y="9"/>
                  </a:cxn>
                  <a:cxn ang="0">
                    <a:pos x="15" y="11"/>
                  </a:cxn>
                  <a:cxn ang="0">
                    <a:pos x="11" y="11"/>
                  </a:cxn>
                  <a:cxn ang="0">
                    <a:pos x="8" y="9"/>
                  </a:cxn>
                  <a:cxn ang="0">
                    <a:pos x="3" y="11"/>
                  </a:cxn>
                  <a:cxn ang="0">
                    <a:pos x="3" y="9"/>
                  </a:cxn>
                  <a:cxn ang="0">
                    <a:pos x="1" y="6"/>
                  </a:cxn>
                  <a:cxn ang="0">
                    <a:pos x="0" y="5"/>
                  </a:cxn>
                  <a:cxn ang="0">
                    <a:pos x="0" y="1"/>
                  </a:cxn>
                  <a:cxn ang="0">
                    <a:pos x="1" y="0"/>
                  </a:cxn>
                  <a:cxn ang="0">
                    <a:pos x="19" y="0"/>
                  </a:cxn>
                  <a:cxn ang="0">
                    <a:pos x="20" y="1"/>
                  </a:cxn>
                  <a:cxn ang="0">
                    <a:pos x="21" y="1"/>
                  </a:cxn>
                </a:cxnLst>
                <a:rect l="0" t="0" r="r" b="b"/>
                <a:pathLst>
                  <a:path w="23" h="11">
                    <a:moveTo>
                      <a:pt x="21" y="1"/>
                    </a:moveTo>
                    <a:lnTo>
                      <a:pt x="23" y="3"/>
                    </a:lnTo>
                    <a:lnTo>
                      <a:pt x="23" y="6"/>
                    </a:lnTo>
                    <a:lnTo>
                      <a:pt x="20" y="8"/>
                    </a:lnTo>
                    <a:lnTo>
                      <a:pt x="19" y="9"/>
                    </a:lnTo>
                    <a:lnTo>
                      <a:pt x="15" y="11"/>
                    </a:lnTo>
                    <a:lnTo>
                      <a:pt x="11" y="11"/>
                    </a:lnTo>
                    <a:lnTo>
                      <a:pt x="8" y="9"/>
                    </a:lnTo>
                    <a:lnTo>
                      <a:pt x="3" y="11"/>
                    </a:lnTo>
                    <a:lnTo>
                      <a:pt x="3" y="9"/>
                    </a:lnTo>
                    <a:lnTo>
                      <a:pt x="1" y="6"/>
                    </a:lnTo>
                    <a:lnTo>
                      <a:pt x="0" y="5"/>
                    </a:lnTo>
                    <a:lnTo>
                      <a:pt x="0" y="1"/>
                    </a:lnTo>
                    <a:lnTo>
                      <a:pt x="1" y="0"/>
                    </a:lnTo>
                    <a:lnTo>
                      <a:pt x="19" y="0"/>
                    </a:lnTo>
                    <a:lnTo>
                      <a:pt x="20" y="1"/>
                    </a:lnTo>
                    <a:lnTo>
                      <a:pt x="21"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40" name="Freeform 519"/>
              <p:cNvSpPr>
                <a:spLocks/>
              </p:cNvSpPr>
              <p:nvPr/>
            </p:nvSpPr>
            <p:spPr bwMode="auto">
              <a:xfrm>
                <a:off x="2766420" y="3454854"/>
                <a:ext cx="29505" cy="13607"/>
              </a:xfrm>
              <a:custGeom>
                <a:avLst/>
                <a:gdLst/>
                <a:ahLst/>
                <a:cxnLst>
                  <a:cxn ang="0">
                    <a:pos x="21" y="1"/>
                  </a:cxn>
                  <a:cxn ang="0">
                    <a:pos x="23" y="3"/>
                  </a:cxn>
                  <a:cxn ang="0">
                    <a:pos x="23" y="6"/>
                  </a:cxn>
                  <a:cxn ang="0">
                    <a:pos x="20" y="8"/>
                  </a:cxn>
                  <a:cxn ang="0">
                    <a:pos x="19" y="9"/>
                  </a:cxn>
                  <a:cxn ang="0">
                    <a:pos x="15" y="11"/>
                  </a:cxn>
                  <a:cxn ang="0">
                    <a:pos x="11" y="11"/>
                  </a:cxn>
                  <a:cxn ang="0">
                    <a:pos x="8" y="9"/>
                  </a:cxn>
                  <a:cxn ang="0">
                    <a:pos x="3" y="11"/>
                  </a:cxn>
                  <a:cxn ang="0">
                    <a:pos x="3" y="9"/>
                  </a:cxn>
                  <a:cxn ang="0">
                    <a:pos x="1" y="6"/>
                  </a:cxn>
                  <a:cxn ang="0">
                    <a:pos x="0" y="5"/>
                  </a:cxn>
                  <a:cxn ang="0">
                    <a:pos x="0" y="1"/>
                  </a:cxn>
                  <a:cxn ang="0">
                    <a:pos x="1" y="0"/>
                  </a:cxn>
                  <a:cxn ang="0">
                    <a:pos x="19" y="0"/>
                  </a:cxn>
                  <a:cxn ang="0">
                    <a:pos x="20" y="1"/>
                  </a:cxn>
                  <a:cxn ang="0">
                    <a:pos x="21" y="1"/>
                  </a:cxn>
                </a:cxnLst>
                <a:rect l="0" t="0" r="r" b="b"/>
                <a:pathLst>
                  <a:path w="23" h="11">
                    <a:moveTo>
                      <a:pt x="21" y="1"/>
                    </a:moveTo>
                    <a:lnTo>
                      <a:pt x="23" y="3"/>
                    </a:lnTo>
                    <a:lnTo>
                      <a:pt x="23" y="6"/>
                    </a:lnTo>
                    <a:lnTo>
                      <a:pt x="20" y="8"/>
                    </a:lnTo>
                    <a:lnTo>
                      <a:pt x="19" y="9"/>
                    </a:lnTo>
                    <a:lnTo>
                      <a:pt x="15" y="11"/>
                    </a:lnTo>
                    <a:lnTo>
                      <a:pt x="11" y="11"/>
                    </a:lnTo>
                    <a:lnTo>
                      <a:pt x="8" y="9"/>
                    </a:lnTo>
                    <a:lnTo>
                      <a:pt x="3" y="11"/>
                    </a:lnTo>
                    <a:lnTo>
                      <a:pt x="3" y="9"/>
                    </a:lnTo>
                    <a:lnTo>
                      <a:pt x="1" y="6"/>
                    </a:lnTo>
                    <a:lnTo>
                      <a:pt x="0" y="5"/>
                    </a:lnTo>
                    <a:lnTo>
                      <a:pt x="0" y="1"/>
                    </a:lnTo>
                    <a:lnTo>
                      <a:pt x="1" y="0"/>
                    </a:lnTo>
                    <a:lnTo>
                      <a:pt x="19" y="0"/>
                    </a:lnTo>
                    <a:lnTo>
                      <a:pt x="20" y="1"/>
                    </a:lnTo>
                    <a:lnTo>
                      <a:pt x="21"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41" name="Freeform 520"/>
              <p:cNvSpPr>
                <a:spLocks/>
              </p:cNvSpPr>
              <p:nvPr/>
            </p:nvSpPr>
            <p:spPr bwMode="auto">
              <a:xfrm>
                <a:off x="2883157" y="3570515"/>
                <a:ext cx="2566" cy="6803"/>
              </a:xfrm>
              <a:custGeom>
                <a:avLst/>
                <a:gdLst/>
                <a:ahLst/>
                <a:cxnLst>
                  <a:cxn ang="0">
                    <a:pos x="1" y="0"/>
                  </a:cxn>
                  <a:cxn ang="0">
                    <a:pos x="0" y="2"/>
                  </a:cxn>
                  <a:cxn ang="0">
                    <a:pos x="0" y="5"/>
                  </a:cxn>
                  <a:cxn ang="0">
                    <a:pos x="1" y="4"/>
                  </a:cxn>
                  <a:cxn ang="0">
                    <a:pos x="1" y="0"/>
                  </a:cxn>
                </a:cxnLst>
                <a:rect l="0" t="0" r="r" b="b"/>
                <a:pathLst>
                  <a:path w="1" h="5">
                    <a:moveTo>
                      <a:pt x="1" y="0"/>
                    </a:moveTo>
                    <a:lnTo>
                      <a:pt x="0" y="2"/>
                    </a:lnTo>
                    <a:lnTo>
                      <a:pt x="0" y="5"/>
                    </a:lnTo>
                    <a:lnTo>
                      <a:pt x="1" y="4"/>
                    </a:lnTo>
                    <a:lnTo>
                      <a:pt x="1" y="0"/>
                    </a:lnTo>
                    <a:close/>
                  </a:path>
                </a:pathLst>
              </a:cu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42" name="Freeform 521"/>
              <p:cNvSpPr>
                <a:spLocks/>
              </p:cNvSpPr>
              <p:nvPr/>
            </p:nvSpPr>
            <p:spPr bwMode="auto">
              <a:xfrm>
                <a:off x="2883157" y="3570515"/>
                <a:ext cx="2566" cy="6803"/>
              </a:xfrm>
              <a:custGeom>
                <a:avLst/>
                <a:gdLst/>
                <a:ahLst/>
                <a:cxnLst>
                  <a:cxn ang="0">
                    <a:pos x="1" y="0"/>
                  </a:cxn>
                  <a:cxn ang="0">
                    <a:pos x="0" y="2"/>
                  </a:cxn>
                  <a:cxn ang="0">
                    <a:pos x="0" y="5"/>
                  </a:cxn>
                  <a:cxn ang="0">
                    <a:pos x="1" y="4"/>
                  </a:cxn>
                  <a:cxn ang="0">
                    <a:pos x="1" y="0"/>
                  </a:cxn>
                </a:cxnLst>
                <a:rect l="0" t="0" r="r" b="b"/>
                <a:pathLst>
                  <a:path w="1" h="5">
                    <a:moveTo>
                      <a:pt x="1" y="0"/>
                    </a:moveTo>
                    <a:lnTo>
                      <a:pt x="0" y="2"/>
                    </a:lnTo>
                    <a:lnTo>
                      <a:pt x="0" y="5"/>
                    </a:lnTo>
                    <a:lnTo>
                      <a:pt x="1" y="4"/>
                    </a:lnTo>
                    <a:lnTo>
                      <a:pt x="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43" name="Freeform 522"/>
              <p:cNvSpPr>
                <a:spLocks/>
              </p:cNvSpPr>
              <p:nvPr/>
            </p:nvSpPr>
            <p:spPr bwMode="auto">
              <a:xfrm>
                <a:off x="2869045" y="3501118"/>
                <a:ext cx="10263" cy="10886"/>
              </a:xfrm>
              <a:custGeom>
                <a:avLst/>
                <a:gdLst/>
                <a:ahLst/>
                <a:cxnLst>
                  <a:cxn ang="0">
                    <a:pos x="6" y="0"/>
                  </a:cxn>
                  <a:cxn ang="0">
                    <a:pos x="4" y="0"/>
                  </a:cxn>
                  <a:cxn ang="0">
                    <a:pos x="4" y="3"/>
                  </a:cxn>
                  <a:cxn ang="0">
                    <a:pos x="0" y="3"/>
                  </a:cxn>
                  <a:cxn ang="0">
                    <a:pos x="0" y="6"/>
                  </a:cxn>
                  <a:cxn ang="0">
                    <a:pos x="0" y="9"/>
                  </a:cxn>
                  <a:cxn ang="0">
                    <a:pos x="3" y="9"/>
                  </a:cxn>
                  <a:cxn ang="0">
                    <a:pos x="3" y="6"/>
                  </a:cxn>
                  <a:cxn ang="0">
                    <a:pos x="4" y="5"/>
                  </a:cxn>
                  <a:cxn ang="0">
                    <a:pos x="7" y="5"/>
                  </a:cxn>
                  <a:cxn ang="0">
                    <a:pos x="8" y="5"/>
                  </a:cxn>
                  <a:cxn ang="0">
                    <a:pos x="8" y="3"/>
                  </a:cxn>
                  <a:cxn ang="0">
                    <a:pos x="7" y="1"/>
                  </a:cxn>
                  <a:cxn ang="0">
                    <a:pos x="6" y="0"/>
                  </a:cxn>
                </a:cxnLst>
                <a:rect l="0" t="0" r="r" b="b"/>
                <a:pathLst>
                  <a:path w="8" h="9">
                    <a:moveTo>
                      <a:pt x="6" y="0"/>
                    </a:moveTo>
                    <a:lnTo>
                      <a:pt x="4" y="0"/>
                    </a:lnTo>
                    <a:lnTo>
                      <a:pt x="4" y="3"/>
                    </a:lnTo>
                    <a:lnTo>
                      <a:pt x="0" y="3"/>
                    </a:lnTo>
                    <a:lnTo>
                      <a:pt x="0" y="6"/>
                    </a:lnTo>
                    <a:lnTo>
                      <a:pt x="0" y="9"/>
                    </a:lnTo>
                    <a:lnTo>
                      <a:pt x="3" y="9"/>
                    </a:lnTo>
                    <a:lnTo>
                      <a:pt x="3" y="6"/>
                    </a:lnTo>
                    <a:lnTo>
                      <a:pt x="4" y="5"/>
                    </a:lnTo>
                    <a:lnTo>
                      <a:pt x="7" y="5"/>
                    </a:lnTo>
                    <a:lnTo>
                      <a:pt x="8" y="5"/>
                    </a:lnTo>
                    <a:lnTo>
                      <a:pt x="8" y="3"/>
                    </a:lnTo>
                    <a:lnTo>
                      <a:pt x="7" y="1"/>
                    </a:lnTo>
                    <a:lnTo>
                      <a:pt x="6"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44" name="Freeform 523"/>
              <p:cNvSpPr>
                <a:spLocks/>
              </p:cNvSpPr>
              <p:nvPr/>
            </p:nvSpPr>
            <p:spPr bwMode="auto">
              <a:xfrm>
                <a:off x="2869045" y="3501118"/>
                <a:ext cx="10263" cy="10886"/>
              </a:xfrm>
              <a:custGeom>
                <a:avLst/>
                <a:gdLst/>
                <a:ahLst/>
                <a:cxnLst>
                  <a:cxn ang="0">
                    <a:pos x="6" y="0"/>
                  </a:cxn>
                  <a:cxn ang="0">
                    <a:pos x="4" y="0"/>
                  </a:cxn>
                  <a:cxn ang="0">
                    <a:pos x="4" y="3"/>
                  </a:cxn>
                  <a:cxn ang="0">
                    <a:pos x="0" y="3"/>
                  </a:cxn>
                  <a:cxn ang="0">
                    <a:pos x="0" y="6"/>
                  </a:cxn>
                  <a:cxn ang="0">
                    <a:pos x="0" y="9"/>
                  </a:cxn>
                  <a:cxn ang="0">
                    <a:pos x="3" y="9"/>
                  </a:cxn>
                  <a:cxn ang="0">
                    <a:pos x="3" y="6"/>
                  </a:cxn>
                  <a:cxn ang="0">
                    <a:pos x="4" y="5"/>
                  </a:cxn>
                  <a:cxn ang="0">
                    <a:pos x="7" y="5"/>
                  </a:cxn>
                  <a:cxn ang="0">
                    <a:pos x="8" y="5"/>
                  </a:cxn>
                  <a:cxn ang="0">
                    <a:pos x="8" y="3"/>
                  </a:cxn>
                  <a:cxn ang="0">
                    <a:pos x="7" y="1"/>
                  </a:cxn>
                  <a:cxn ang="0">
                    <a:pos x="6" y="0"/>
                  </a:cxn>
                </a:cxnLst>
                <a:rect l="0" t="0" r="r" b="b"/>
                <a:pathLst>
                  <a:path w="8" h="9">
                    <a:moveTo>
                      <a:pt x="6" y="0"/>
                    </a:moveTo>
                    <a:lnTo>
                      <a:pt x="4" y="0"/>
                    </a:lnTo>
                    <a:lnTo>
                      <a:pt x="4" y="3"/>
                    </a:lnTo>
                    <a:lnTo>
                      <a:pt x="0" y="3"/>
                    </a:lnTo>
                    <a:lnTo>
                      <a:pt x="0" y="6"/>
                    </a:lnTo>
                    <a:lnTo>
                      <a:pt x="0" y="9"/>
                    </a:lnTo>
                    <a:lnTo>
                      <a:pt x="3" y="9"/>
                    </a:lnTo>
                    <a:lnTo>
                      <a:pt x="3" y="6"/>
                    </a:lnTo>
                    <a:lnTo>
                      <a:pt x="4" y="5"/>
                    </a:lnTo>
                    <a:lnTo>
                      <a:pt x="7" y="5"/>
                    </a:lnTo>
                    <a:lnTo>
                      <a:pt x="8" y="5"/>
                    </a:lnTo>
                    <a:lnTo>
                      <a:pt x="8" y="3"/>
                    </a:lnTo>
                    <a:lnTo>
                      <a:pt x="7" y="1"/>
                    </a:lnTo>
                    <a:lnTo>
                      <a:pt x="6" y="0"/>
                    </a:lnTo>
                  </a:path>
                </a:pathLst>
              </a:cu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45" name="Freeform 524"/>
              <p:cNvSpPr>
                <a:spLocks/>
              </p:cNvSpPr>
              <p:nvPr/>
            </p:nvSpPr>
            <p:spPr bwMode="auto">
              <a:xfrm>
                <a:off x="6685460" y="2853418"/>
                <a:ext cx="116737" cy="91168"/>
              </a:xfrm>
              <a:custGeom>
                <a:avLst/>
                <a:gdLst/>
                <a:ahLst/>
                <a:cxnLst>
                  <a:cxn ang="0">
                    <a:pos x="83" y="22"/>
                  </a:cxn>
                  <a:cxn ang="0">
                    <a:pos x="83" y="27"/>
                  </a:cxn>
                  <a:cxn ang="0">
                    <a:pos x="82" y="33"/>
                  </a:cxn>
                  <a:cxn ang="0">
                    <a:pos x="84" y="38"/>
                  </a:cxn>
                  <a:cxn ang="0">
                    <a:pos x="92" y="38"/>
                  </a:cxn>
                  <a:cxn ang="0">
                    <a:pos x="86" y="41"/>
                  </a:cxn>
                  <a:cxn ang="0">
                    <a:pos x="79" y="44"/>
                  </a:cxn>
                  <a:cxn ang="0">
                    <a:pos x="75" y="45"/>
                  </a:cxn>
                  <a:cxn ang="0">
                    <a:pos x="67" y="45"/>
                  </a:cxn>
                  <a:cxn ang="0">
                    <a:pos x="58" y="52"/>
                  </a:cxn>
                  <a:cxn ang="0">
                    <a:pos x="55" y="61"/>
                  </a:cxn>
                  <a:cxn ang="0">
                    <a:pos x="46" y="58"/>
                  </a:cxn>
                  <a:cxn ang="0">
                    <a:pos x="32" y="52"/>
                  </a:cxn>
                  <a:cxn ang="0">
                    <a:pos x="24" y="53"/>
                  </a:cxn>
                  <a:cxn ang="0">
                    <a:pos x="19" y="55"/>
                  </a:cxn>
                  <a:cxn ang="0">
                    <a:pos x="11" y="53"/>
                  </a:cxn>
                  <a:cxn ang="0">
                    <a:pos x="10" y="60"/>
                  </a:cxn>
                  <a:cxn ang="0">
                    <a:pos x="22" y="66"/>
                  </a:cxn>
                  <a:cxn ang="0">
                    <a:pos x="16" y="67"/>
                  </a:cxn>
                  <a:cxn ang="0">
                    <a:pos x="12" y="69"/>
                  </a:cxn>
                  <a:cxn ang="0">
                    <a:pos x="7" y="72"/>
                  </a:cxn>
                  <a:cxn ang="0">
                    <a:pos x="4" y="69"/>
                  </a:cxn>
                  <a:cxn ang="0">
                    <a:pos x="0" y="58"/>
                  </a:cxn>
                  <a:cxn ang="0">
                    <a:pos x="4" y="50"/>
                  </a:cxn>
                  <a:cxn ang="0">
                    <a:pos x="10" y="45"/>
                  </a:cxn>
                  <a:cxn ang="0">
                    <a:pos x="10" y="41"/>
                  </a:cxn>
                  <a:cxn ang="0">
                    <a:pos x="14" y="39"/>
                  </a:cxn>
                  <a:cxn ang="0">
                    <a:pos x="23" y="41"/>
                  </a:cxn>
                  <a:cxn ang="0">
                    <a:pos x="24" y="34"/>
                  </a:cxn>
                  <a:cxn ang="0">
                    <a:pos x="27" y="30"/>
                  </a:cxn>
                  <a:cxn ang="0">
                    <a:pos x="28" y="20"/>
                  </a:cxn>
                  <a:cxn ang="0">
                    <a:pos x="28" y="6"/>
                  </a:cxn>
                  <a:cxn ang="0">
                    <a:pos x="31" y="1"/>
                  </a:cxn>
                  <a:cxn ang="0">
                    <a:pos x="35" y="1"/>
                  </a:cxn>
                  <a:cxn ang="0">
                    <a:pos x="38" y="5"/>
                  </a:cxn>
                  <a:cxn ang="0">
                    <a:pos x="50" y="17"/>
                  </a:cxn>
                  <a:cxn ang="0">
                    <a:pos x="62" y="23"/>
                  </a:cxn>
                  <a:cxn ang="0">
                    <a:pos x="70" y="27"/>
                  </a:cxn>
                  <a:cxn ang="0">
                    <a:pos x="76" y="27"/>
                  </a:cxn>
                </a:cxnLst>
                <a:rect l="0" t="0" r="r" b="b"/>
                <a:pathLst>
                  <a:path w="92" h="72">
                    <a:moveTo>
                      <a:pt x="79" y="25"/>
                    </a:moveTo>
                    <a:lnTo>
                      <a:pt x="83" y="22"/>
                    </a:lnTo>
                    <a:lnTo>
                      <a:pt x="84" y="22"/>
                    </a:lnTo>
                    <a:lnTo>
                      <a:pt x="83" y="27"/>
                    </a:lnTo>
                    <a:lnTo>
                      <a:pt x="80" y="30"/>
                    </a:lnTo>
                    <a:lnTo>
                      <a:pt x="82" y="33"/>
                    </a:lnTo>
                    <a:lnTo>
                      <a:pt x="84" y="34"/>
                    </a:lnTo>
                    <a:lnTo>
                      <a:pt x="84" y="38"/>
                    </a:lnTo>
                    <a:lnTo>
                      <a:pt x="88" y="38"/>
                    </a:lnTo>
                    <a:lnTo>
                      <a:pt x="92" y="38"/>
                    </a:lnTo>
                    <a:lnTo>
                      <a:pt x="90" y="39"/>
                    </a:lnTo>
                    <a:lnTo>
                      <a:pt x="86" y="41"/>
                    </a:lnTo>
                    <a:lnTo>
                      <a:pt x="82" y="44"/>
                    </a:lnTo>
                    <a:lnTo>
                      <a:pt x="79" y="44"/>
                    </a:lnTo>
                    <a:lnTo>
                      <a:pt x="78" y="44"/>
                    </a:lnTo>
                    <a:lnTo>
                      <a:pt x="75" y="45"/>
                    </a:lnTo>
                    <a:lnTo>
                      <a:pt x="71" y="45"/>
                    </a:lnTo>
                    <a:lnTo>
                      <a:pt x="67" y="45"/>
                    </a:lnTo>
                    <a:lnTo>
                      <a:pt x="62" y="47"/>
                    </a:lnTo>
                    <a:lnTo>
                      <a:pt x="58" y="52"/>
                    </a:lnTo>
                    <a:lnTo>
                      <a:pt x="55" y="56"/>
                    </a:lnTo>
                    <a:lnTo>
                      <a:pt x="55" y="61"/>
                    </a:lnTo>
                    <a:lnTo>
                      <a:pt x="52" y="63"/>
                    </a:lnTo>
                    <a:lnTo>
                      <a:pt x="46" y="58"/>
                    </a:lnTo>
                    <a:lnTo>
                      <a:pt x="40" y="56"/>
                    </a:lnTo>
                    <a:lnTo>
                      <a:pt x="32" y="52"/>
                    </a:lnTo>
                    <a:lnTo>
                      <a:pt x="27" y="52"/>
                    </a:lnTo>
                    <a:lnTo>
                      <a:pt x="24" y="53"/>
                    </a:lnTo>
                    <a:lnTo>
                      <a:pt x="22" y="55"/>
                    </a:lnTo>
                    <a:lnTo>
                      <a:pt x="19" y="55"/>
                    </a:lnTo>
                    <a:lnTo>
                      <a:pt x="15" y="53"/>
                    </a:lnTo>
                    <a:lnTo>
                      <a:pt x="11" y="53"/>
                    </a:lnTo>
                    <a:lnTo>
                      <a:pt x="8" y="56"/>
                    </a:lnTo>
                    <a:lnTo>
                      <a:pt x="10" y="60"/>
                    </a:lnTo>
                    <a:lnTo>
                      <a:pt x="16" y="61"/>
                    </a:lnTo>
                    <a:lnTo>
                      <a:pt x="22" y="66"/>
                    </a:lnTo>
                    <a:lnTo>
                      <a:pt x="20" y="67"/>
                    </a:lnTo>
                    <a:lnTo>
                      <a:pt x="16" y="67"/>
                    </a:lnTo>
                    <a:lnTo>
                      <a:pt x="14" y="67"/>
                    </a:lnTo>
                    <a:lnTo>
                      <a:pt x="12" y="69"/>
                    </a:lnTo>
                    <a:lnTo>
                      <a:pt x="11" y="71"/>
                    </a:lnTo>
                    <a:lnTo>
                      <a:pt x="7" y="72"/>
                    </a:lnTo>
                    <a:lnTo>
                      <a:pt x="4" y="72"/>
                    </a:lnTo>
                    <a:lnTo>
                      <a:pt x="4" y="69"/>
                    </a:lnTo>
                    <a:lnTo>
                      <a:pt x="6" y="63"/>
                    </a:lnTo>
                    <a:lnTo>
                      <a:pt x="0" y="58"/>
                    </a:lnTo>
                    <a:lnTo>
                      <a:pt x="2" y="52"/>
                    </a:lnTo>
                    <a:lnTo>
                      <a:pt x="4" y="50"/>
                    </a:lnTo>
                    <a:lnTo>
                      <a:pt x="7" y="49"/>
                    </a:lnTo>
                    <a:lnTo>
                      <a:pt x="10" y="45"/>
                    </a:lnTo>
                    <a:lnTo>
                      <a:pt x="11" y="42"/>
                    </a:lnTo>
                    <a:lnTo>
                      <a:pt x="10" y="41"/>
                    </a:lnTo>
                    <a:lnTo>
                      <a:pt x="10" y="39"/>
                    </a:lnTo>
                    <a:lnTo>
                      <a:pt x="14" y="39"/>
                    </a:lnTo>
                    <a:lnTo>
                      <a:pt x="18" y="41"/>
                    </a:lnTo>
                    <a:lnTo>
                      <a:pt x="23" y="41"/>
                    </a:lnTo>
                    <a:lnTo>
                      <a:pt x="26" y="38"/>
                    </a:lnTo>
                    <a:lnTo>
                      <a:pt x="24" y="34"/>
                    </a:lnTo>
                    <a:lnTo>
                      <a:pt x="24" y="31"/>
                    </a:lnTo>
                    <a:lnTo>
                      <a:pt x="27" y="30"/>
                    </a:lnTo>
                    <a:lnTo>
                      <a:pt x="28" y="25"/>
                    </a:lnTo>
                    <a:lnTo>
                      <a:pt x="28" y="20"/>
                    </a:lnTo>
                    <a:lnTo>
                      <a:pt x="31" y="14"/>
                    </a:lnTo>
                    <a:lnTo>
                      <a:pt x="28" y="6"/>
                    </a:lnTo>
                    <a:lnTo>
                      <a:pt x="28" y="3"/>
                    </a:lnTo>
                    <a:lnTo>
                      <a:pt x="31" y="1"/>
                    </a:lnTo>
                    <a:lnTo>
                      <a:pt x="32" y="0"/>
                    </a:lnTo>
                    <a:lnTo>
                      <a:pt x="35" y="1"/>
                    </a:lnTo>
                    <a:lnTo>
                      <a:pt x="35" y="3"/>
                    </a:lnTo>
                    <a:lnTo>
                      <a:pt x="38" y="5"/>
                    </a:lnTo>
                    <a:lnTo>
                      <a:pt x="44" y="12"/>
                    </a:lnTo>
                    <a:lnTo>
                      <a:pt x="50" y="17"/>
                    </a:lnTo>
                    <a:lnTo>
                      <a:pt x="55" y="22"/>
                    </a:lnTo>
                    <a:lnTo>
                      <a:pt x="62" y="23"/>
                    </a:lnTo>
                    <a:lnTo>
                      <a:pt x="68" y="25"/>
                    </a:lnTo>
                    <a:lnTo>
                      <a:pt x="70" y="27"/>
                    </a:lnTo>
                    <a:lnTo>
                      <a:pt x="72" y="28"/>
                    </a:lnTo>
                    <a:lnTo>
                      <a:pt x="76" y="27"/>
                    </a:lnTo>
                    <a:lnTo>
                      <a:pt x="79" y="25"/>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46" name="Freeform 525"/>
              <p:cNvSpPr>
                <a:spLocks/>
              </p:cNvSpPr>
              <p:nvPr/>
            </p:nvSpPr>
            <p:spPr bwMode="auto">
              <a:xfrm>
                <a:off x="6685460" y="2853418"/>
                <a:ext cx="116737" cy="91168"/>
              </a:xfrm>
              <a:custGeom>
                <a:avLst/>
                <a:gdLst/>
                <a:ahLst/>
                <a:cxnLst>
                  <a:cxn ang="0">
                    <a:pos x="83" y="22"/>
                  </a:cxn>
                  <a:cxn ang="0">
                    <a:pos x="83" y="27"/>
                  </a:cxn>
                  <a:cxn ang="0">
                    <a:pos x="82" y="33"/>
                  </a:cxn>
                  <a:cxn ang="0">
                    <a:pos x="84" y="38"/>
                  </a:cxn>
                  <a:cxn ang="0">
                    <a:pos x="92" y="38"/>
                  </a:cxn>
                  <a:cxn ang="0">
                    <a:pos x="86" y="41"/>
                  </a:cxn>
                  <a:cxn ang="0">
                    <a:pos x="79" y="44"/>
                  </a:cxn>
                  <a:cxn ang="0">
                    <a:pos x="75" y="45"/>
                  </a:cxn>
                  <a:cxn ang="0">
                    <a:pos x="67" y="45"/>
                  </a:cxn>
                  <a:cxn ang="0">
                    <a:pos x="58" y="52"/>
                  </a:cxn>
                  <a:cxn ang="0">
                    <a:pos x="55" y="61"/>
                  </a:cxn>
                  <a:cxn ang="0">
                    <a:pos x="46" y="58"/>
                  </a:cxn>
                  <a:cxn ang="0">
                    <a:pos x="32" y="52"/>
                  </a:cxn>
                  <a:cxn ang="0">
                    <a:pos x="24" y="53"/>
                  </a:cxn>
                  <a:cxn ang="0">
                    <a:pos x="19" y="55"/>
                  </a:cxn>
                  <a:cxn ang="0">
                    <a:pos x="11" y="53"/>
                  </a:cxn>
                  <a:cxn ang="0">
                    <a:pos x="10" y="60"/>
                  </a:cxn>
                  <a:cxn ang="0">
                    <a:pos x="22" y="66"/>
                  </a:cxn>
                  <a:cxn ang="0">
                    <a:pos x="16" y="67"/>
                  </a:cxn>
                  <a:cxn ang="0">
                    <a:pos x="12" y="69"/>
                  </a:cxn>
                  <a:cxn ang="0">
                    <a:pos x="7" y="72"/>
                  </a:cxn>
                  <a:cxn ang="0">
                    <a:pos x="4" y="69"/>
                  </a:cxn>
                  <a:cxn ang="0">
                    <a:pos x="0" y="58"/>
                  </a:cxn>
                  <a:cxn ang="0">
                    <a:pos x="4" y="50"/>
                  </a:cxn>
                  <a:cxn ang="0">
                    <a:pos x="10" y="45"/>
                  </a:cxn>
                  <a:cxn ang="0">
                    <a:pos x="10" y="41"/>
                  </a:cxn>
                  <a:cxn ang="0">
                    <a:pos x="14" y="39"/>
                  </a:cxn>
                  <a:cxn ang="0">
                    <a:pos x="23" y="41"/>
                  </a:cxn>
                  <a:cxn ang="0">
                    <a:pos x="24" y="34"/>
                  </a:cxn>
                  <a:cxn ang="0">
                    <a:pos x="27" y="30"/>
                  </a:cxn>
                  <a:cxn ang="0">
                    <a:pos x="28" y="20"/>
                  </a:cxn>
                  <a:cxn ang="0">
                    <a:pos x="28" y="6"/>
                  </a:cxn>
                  <a:cxn ang="0">
                    <a:pos x="31" y="1"/>
                  </a:cxn>
                  <a:cxn ang="0">
                    <a:pos x="35" y="1"/>
                  </a:cxn>
                  <a:cxn ang="0">
                    <a:pos x="38" y="5"/>
                  </a:cxn>
                  <a:cxn ang="0">
                    <a:pos x="50" y="17"/>
                  </a:cxn>
                  <a:cxn ang="0">
                    <a:pos x="62" y="23"/>
                  </a:cxn>
                  <a:cxn ang="0">
                    <a:pos x="70" y="27"/>
                  </a:cxn>
                  <a:cxn ang="0">
                    <a:pos x="76" y="27"/>
                  </a:cxn>
                </a:cxnLst>
                <a:rect l="0" t="0" r="r" b="b"/>
                <a:pathLst>
                  <a:path w="92" h="72">
                    <a:moveTo>
                      <a:pt x="79" y="25"/>
                    </a:moveTo>
                    <a:lnTo>
                      <a:pt x="83" y="22"/>
                    </a:lnTo>
                    <a:lnTo>
                      <a:pt x="84" y="22"/>
                    </a:lnTo>
                    <a:lnTo>
                      <a:pt x="83" y="27"/>
                    </a:lnTo>
                    <a:lnTo>
                      <a:pt x="80" y="30"/>
                    </a:lnTo>
                    <a:lnTo>
                      <a:pt x="82" y="33"/>
                    </a:lnTo>
                    <a:lnTo>
                      <a:pt x="84" y="34"/>
                    </a:lnTo>
                    <a:lnTo>
                      <a:pt x="84" y="38"/>
                    </a:lnTo>
                    <a:lnTo>
                      <a:pt x="88" y="38"/>
                    </a:lnTo>
                    <a:lnTo>
                      <a:pt x="92" y="38"/>
                    </a:lnTo>
                    <a:lnTo>
                      <a:pt x="90" y="39"/>
                    </a:lnTo>
                    <a:lnTo>
                      <a:pt x="86" y="41"/>
                    </a:lnTo>
                    <a:lnTo>
                      <a:pt x="82" y="44"/>
                    </a:lnTo>
                    <a:lnTo>
                      <a:pt x="79" y="44"/>
                    </a:lnTo>
                    <a:lnTo>
                      <a:pt x="78" y="44"/>
                    </a:lnTo>
                    <a:lnTo>
                      <a:pt x="75" y="45"/>
                    </a:lnTo>
                    <a:lnTo>
                      <a:pt x="71" y="45"/>
                    </a:lnTo>
                    <a:lnTo>
                      <a:pt x="67" y="45"/>
                    </a:lnTo>
                    <a:lnTo>
                      <a:pt x="62" y="47"/>
                    </a:lnTo>
                    <a:lnTo>
                      <a:pt x="58" y="52"/>
                    </a:lnTo>
                    <a:lnTo>
                      <a:pt x="55" y="56"/>
                    </a:lnTo>
                    <a:lnTo>
                      <a:pt x="55" y="61"/>
                    </a:lnTo>
                    <a:lnTo>
                      <a:pt x="52" y="63"/>
                    </a:lnTo>
                    <a:lnTo>
                      <a:pt x="46" y="58"/>
                    </a:lnTo>
                    <a:lnTo>
                      <a:pt x="40" y="56"/>
                    </a:lnTo>
                    <a:lnTo>
                      <a:pt x="32" y="52"/>
                    </a:lnTo>
                    <a:lnTo>
                      <a:pt x="27" y="52"/>
                    </a:lnTo>
                    <a:lnTo>
                      <a:pt x="24" y="53"/>
                    </a:lnTo>
                    <a:lnTo>
                      <a:pt x="22" y="55"/>
                    </a:lnTo>
                    <a:lnTo>
                      <a:pt x="19" y="55"/>
                    </a:lnTo>
                    <a:lnTo>
                      <a:pt x="15" y="53"/>
                    </a:lnTo>
                    <a:lnTo>
                      <a:pt x="11" y="53"/>
                    </a:lnTo>
                    <a:lnTo>
                      <a:pt x="8" y="56"/>
                    </a:lnTo>
                    <a:lnTo>
                      <a:pt x="10" y="60"/>
                    </a:lnTo>
                    <a:lnTo>
                      <a:pt x="16" y="61"/>
                    </a:lnTo>
                    <a:lnTo>
                      <a:pt x="22" y="66"/>
                    </a:lnTo>
                    <a:lnTo>
                      <a:pt x="20" y="67"/>
                    </a:lnTo>
                    <a:lnTo>
                      <a:pt x="16" y="67"/>
                    </a:lnTo>
                    <a:lnTo>
                      <a:pt x="14" y="67"/>
                    </a:lnTo>
                    <a:lnTo>
                      <a:pt x="12" y="69"/>
                    </a:lnTo>
                    <a:lnTo>
                      <a:pt x="11" y="71"/>
                    </a:lnTo>
                    <a:lnTo>
                      <a:pt x="7" y="72"/>
                    </a:lnTo>
                    <a:lnTo>
                      <a:pt x="4" y="72"/>
                    </a:lnTo>
                    <a:lnTo>
                      <a:pt x="4" y="69"/>
                    </a:lnTo>
                    <a:lnTo>
                      <a:pt x="6" y="63"/>
                    </a:lnTo>
                    <a:lnTo>
                      <a:pt x="0" y="58"/>
                    </a:lnTo>
                    <a:lnTo>
                      <a:pt x="2" y="52"/>
                    </a:lnTo>
                    <a:lnTo>
                      <a:pt x="4" y="50"/>
                    </a:lnTo>
                    <a:lnTo>
                      <a:pt x="7" y="49"/>
                    </a:lnTo>
                    <a:lnTo>
                      <a:pt x="10" y="45"/>
                    </a:lnTo>
                    <a:lnTo>
                      <a:pt x="11" y="42"/>
                    </a:lnTo>
                    <a:lnTo>
                      <a:pt x="10" y="41"/>
                    </a:lnTo>
                    <a:lnTo>
                      <a:pt x="10" y="39"/>
                    </a:lnTo>
                    <a:lnTo>
                      <a:pt x="14" y="39"/>
                    </a:lnTo>
                    <a:lnTo>
                      <a:pt x="18" y="41"/>
                    </a:lnTo>
                    <a:lnTo>
                      <a:pt x="23" y="41"/>
                    </a:lnTo>
                    <a:lnTo>
                      <a:pt x="26" y="38"/>
                    </a:lnTo>
                    <a:lnTo>
                      <a:pt x="24" y="34"/>
                    </a:lnTo>
                    <a:lnTo>
                      <a:pt x="24" y="31"/>
                    </a:lnTo>
                    <a:lnTo>
                      <a:pt x="27" y="30"/>
                    </a:lnTo>
                    <a:lnTo>
                      <a:pt x="28" y="25"/>
                    </a:lnTo>
                    <a:lnTo>
                      <a:pt x="28" y="20"/>
                    </a:lnTo>
                    <a:lnTo>
                      <a:pt x="31" y="14"/>
                    </a:lnTo>
                    <a:lnTo>
                      <a:pt x="28" y="6"/>
                    </a:lnTo>
                    <a:lnTo>
                      <a:pt x="28" y="3"/>
                    </a:lnTo>
                    <a:lnTo>
                      <a:pt x="31" y="1"/>
                    </a:lnTo>
                    <a:lnTo>
                      <a:pt x="32" y="0"/>
                    </a:lnTo>
                    <a:lnTo>
                      <a:pt x="35" y="1"/>
                    </a:lnTo>
                    <a:lnTo>
                      <a:pt x="35" y="3"/>
                    </a:lnTo>
                    <a:lnTo>
                      <a:pt x="38" y="5"/>
                    </a:lnTo>
                    <a:lnTo>
                      <a:pt x="44" y="12"/>
                    </a:lnTo>
                    <a:lnTo>
                      <a:pt x="50" y="17"/>
                    </a:lnTo>
                    <a:lnTo>
                      <a:pt x="55" y="22"/>
                    </a:lnTo>
                    <a:lnTo>
                      <a:pt x="62" y="23"/>
                    </a:lnTo>
                    <a:lnTo>
                      <a:pt x="68" y="25"/>
                    </a:lnTo>
                    <a:lnTo>
                      <a:pt x="70" y="27"/>
                    </a:lnTo>
                    <a:lnTo>
                      <a:pt x="72" y="28"/>
                    </a:lnTo>
                    <a:lnTo>
                      <a:pt x="76" y="27"/>
                    </a:lnTo>
                    <a:lnTo>
                      <a:pt x="79" y="2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47" name="Freeform 526"/>
              <p:cNvSpPr>
                <a:spLocks/>
              </p:cNvSpPr>
              <p:nvPr/>
            </p:nvSpPr>
            <p:spPr bwMode="auto">
              <a:xfrm>
                <a:off x="6709833" y="2860222"/>
                <a:ext cx="5131" cy="1360"/>
              </a:xfrm>
              <a:custGeom>
                <a:avLst/>
                <a:gdLst/>
                <a:ahLst/>
                <a:cxnLst>
                  <a:cxn ang="0">
                    <a:pos x="3" y="0"/>
                  </a:cxn>
                  <a:cxn ang="0">
                    <a:pos x="0" y="1"/>
                  </a:cxn>
                  <a:cxn ang="0">
                    <a:pos x="3" y="1"/>
                  </a:cxn>
                  <a:cxn ang="0">
                    <a:pos x="4" y="1"/>
                  </a:cxn>
                  <a:cxn ang="0">
                    <a:pos x="4" y="0"/>
                  </a:cxn>
                  <a:cxn ang="0">
                    <a:pos x="3" y="0"/>
                  </a:cxn>
                </a:cxnLst>
                <a:rect l="0" t="0" r="r" b="b"/>
                <a:pathLst>
                  <a:path w="4" h="1">
                    <a:moveTo>
                      <a:pt x="3" y="0"/>
                    </a:moveTo>
                    <a:lnTo>
                      <a:pt x="0" y="1"/>
                    </a:lnTo>
                    <a:lnTo>
                      <a:pt x="3" y="1"/>
                    </a:lnTo>
                    <a:lnTo>
                      <a:pt x="4" y="1"/>
                    </a:lnTo>
                    <a:lnTo>
                      <a:pt x="4" y="0"/>
                    </a:lnTo>
                    <a:lnTo>
                      <a:pt x="3"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48" name="Freeform 527"/>
              <p:cNvSpPr>
                <a:spLocks/>
              </p:cNvSpPr>
              <p:nvPr/>
            </p:nvSpPr>
            <p:spPr bwMode="auto">
              <a:xfrm>
                <a:off x="6709833" y="2860222"/>
                <a:ext cx="5131" cy="1360"/>
              </a:xfrm>
              <a:custGeom>
                <a:avLst/>
                <a:gdLst/>
                <a:ahLst/>
                <a:cxnLst>
                  <a:cxn ang="0">
                    <a:pos x="3" y="0"/>
                  </a:cxn>
                  <a:cxn ang="0">
                    <a:pos x="0" y="1"/>
                  </a:cxn>
                  <a:cxn ang="0">
                    <a:pos x="3" y="1"/>
                  </a:cxn>
                  <a:cxn ang="0">
                    <a:pos x="4" y="1"/>
                  </a:cxn>
                  <a:cxn ang="0">
                    <a:pos x="4" y="0"/>
                  </a:cxn>
                  <a:cxn ang="0">
                    <a:pos x="3" y="0"/>
                  </a:cxn>
                </a:cxnLst>
                <a:rect l="0" t="0" r="r" b="b"/>
                <a:pathLst>
                  <a:path w="4" h="1">
                    <a:moveTo>
                      <a:pt x="3" y="0"/>
                    </a:moveTo>
                    <a:lnTo>
                      <a:pt x="0" y="1"/>
                    </a:lnTo>
                    <a:lnTo>
                      <a:pt x="3" y="1"/>
                    </a:lnTo>
                    <a:lnTo>
                      <a:pt x="4" y="1"/>
                    </a:lnTo>
                    <a:lnTo>
                      <a:pt x="4" y="0"/>
                    </a:lnTo>
                    <a:lnTo>
                      <a:pt x="3"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49" name="Freeform 528"/>
              <p:cNvSpPr>
                <a:spLocks/>
              </p:cNvSpPr>
              <p:nvPr/>
            </p:nvSpPr>
            <p:spPr bwMode="auto">
              <a:xfrm>
                <a:off x="6517410" y="2944586"/>
                <a:ext cx="212949" cy="176893"/>
              </a:xfrm>
              <a:custGeom>
                <a:avLst/>
                <a:gdLst/>
                <a:ahLst/>
                <a:cxnLst>
                  <a:cxn ang="0">
                    <a:pos x="160" y="3"/>
                  </a:cxn>
                  <a:cxn ang="0">
                    <a:pos x="161" y="16"/>
                  </a:cxn>
                  <a:cxn ang="0">
                    <a:pos x="168" y="28"/>
                  </a:cxn>
                  <a:cxn ang="0">
                    <a:pos x="168" y="39"/>
                  </a:cxn>
                  <a:cxn ang="0">
                    <a:pos x="164" y="44"/>
                  </a:cxn>
                  <a:cxn ang="0">
                    <a:pos x="157" y="55"/>
                  </a:cxn>
                  <a:cxn ang="0">
                    <a:pos x="153" y="66"/>
                  </a:cxn>
                  <a:cxn ang="0">
                    <a:pos x="154" y="79"/>
                  </a:cxn>
                  <a:cxn ang="0">
                    <a:pos x="148" y="91"/>
                  </a:cxn>
                  <a:cxn ang="0">
                    <a:pos x="150" y="102"/>
                  </a:cxn>
                  <a:cxn ang="0">
                    <a:pos x="144" y="112"/>
                  </a:cxn>
                  <a:cxn ang="0">
                    <a:pos x="137" y="107"/>
                  </a:cxn>
                  <a:cxn ang="0">
                    <a:pos x="136" y="104"/>
                  </a:cxn>
                  <a:cxn ang="0">
                    <a:pos x="133" y="112"/>
                  </a:cxn>
                  <a:cxn ang="0">
                    <a:pos x="126" y="112"/>
                  </a:cxn>
                  <a:cxn ang="0">
                    <a:pos x="121" y="121"/>
                  </a:cxn>
                  <a:cxn ang="0">
                    <a:pos x="118" y="113"/>
                  </a:cxn>
                  <a:cxn ang="0">
                    <a:pos x="112" y="121"/>
                  </a:cxn>
                  <a:cxn ang="0">
                    <a:pos x="99" y="121"/>
                  </a:cxn>
                  <a:cxn ang="0">
                    <a:pos x="97" y="119"/>
                  </a:cxn>
                  <a:cxn ang="0">
                    <a:pos x="92" y="119"/>
                  </a:cxn>
                  <a:cxn ang="0">
                    <a:pos x="89" y="115"/>
                  </a:cxn>
                  <a:cxn ang="0">
                    <a:pos x="91" y="129"/>
                  </a:cxn>
                  <a:cxn ang="0">
                    <a:pos x="85" y="129"/>
                  </a:cxn>
                  <a:cxn ang="0">
                    <a:pos x="81" y="132"/>
                  </a:cxn>
                  <a:cxn ang="0">
                    <a:pos x="71" y="140"/>
                  </a:cxn>
                  <a:cxn ang="0">
                    <a:pos x="65" y="132"/>
                  </a:cxn>
                  <a:cxn ang="0">
                    <a:pos x="69" y="123"/>
                  </a:cxn>
                  <a:cxn ang="0">
                    <a:pos x="64" y="121"/>
                  </a:cxn>
                  <a:cxn ang="0">
                    <a:pos x="53" y="119"/>
                  </a:cxn>
                  <a:cxn ang="0">
                    <a:pos x="44" y="123"/>
                  </a:cxn>
                  <a:cxn ang="0">
                    <a:pos x="37" y="126"/>
                  </a:cxn>
                  <a:cxn ang="0">
                    <a:pos x="27" y="129"/>
                  </a:cxn>
                  <a:cxn ang="0">
                    <a:pos x="20" y="134"/>
                  </a:cxn>
                  <a:cxn ang="0">
                    <a:pos x="12" y="132"/>
                  </a:cxn>
                  <a:cxn ang="0">
                    <a:pos x="7" y="134"/>
                  </a:cxn>
                  <a:cxn ang="0">
                    <a:pos x="0" y="129"/>
                  </a:cxn>
                  <a:cxn ang="0">
                    <a:pos x="11" y="123"/>
                  </a:cxn>
                  <a:cxn ang="0">
                    <a:pos x="21" y="113"/>
                  </a:cxn>
                  <a:cxn ang="0">
                    <a:pos x="29" y="105"/>
                  </a:cxn>
                  <a:cxn ang="0">
                    <a:pos x="43" y="105"/>
                  </a:cxn>
                  <a:cxn ang="0">
                    <a:pos x="61" y="102"/>
                  </a:cxn>
                  <a:cxn ang="0">
                    <a:pos x="67" y="104"/>
                  </a:cxn>
                  <a:cxn ang="0">
                    <a:pos x="75" y="104"/>
                  </a:cxn>
                  <a:cxn ang="0">
                    <a:pos x="83" y="90"/>
                  </a:cxn>
                  <a:cxn ang="0">
                    <a:pos x="89" y="75"/>
                  </a:cxn>
                  <a:cxn ang="0">
                    <a:pos x="97" y="71"/>
                  </a:cxn>
                  <a:cxn ang="0">
                    <a:pos x="92" y="77"/>
                  </a:cxn>
                  <a:cxn ang="0">
                    <a:pos x="95" y="83"/>
                  </a:cxn>
                  <a:cxn ang="0">
                    <a:pos x="104" y="79"/>
                  </a:cxn>
                  <a:cxn ang="0">
                    <a:pos x="117" y="71"/>
                  </a:cxn>
                  <a:cxn ang="0">
                    <a:pos x="125" y="61"/>
                  </a:cxn>
                  <a:cxn ang="0">
                    <a:pos x="129" y="55"/>
                  </a:cxn>
                  <a:cxn ang="0">
                    <a:pos x="136" y="42"/>
                  </a:cxn>
                  <a:cxn ang="0">
                    <a:pos x="138" y="33"/>
                  </a:cxn>
                  <a:cxn ang="0">
                    <a:pos x="133" y="27"/>
                  </a:cxn>
                  <a:cxn ang="0">
                    <a:pos x="137" y="14"/>
                  </a:cxn>
                  <a:cxn ang="0">
                    <a:pos x="142" y="6"/>
                  </a:cxn>
                  <a:cxn ang="0">
                    <a:pos x="146" y="6"/>
                  </a:cxn>
                  <a:cxn ang="0">
                    <a:pos x="150" y="10"/>
                  </a:cxn>
                  <a:cxn ang="0">
                    <a:pos x="157" y="6"/>
                  </a:cxn>
                  <a:cxn ang="0">
                    <a:pos x="150" y="6"/>
                  </a:cxn>
                  <a:cxn ang="0">
                    <a:pos x="152" y="0"/>
                  </a:cxn>
                </a:cxnLst>
                <a:rect l="0" t="0" r="r" b="b"/>
                <a:pathLst>
                  <a:path w="169" h="141">
                    <a:moveTo>
                      <a:pt x="154" y="2"/>
                    </a:moveTo>
                    <a:lnTo>
                      <a:pt x="158" y="0"/>
                    </a:lnTo>
                    <a:lnTo>
                      <a:pt x="160" y="3"/>
                    </a:lnTo>
                    <a:lnTo>
                      <a:pt x="160" y="8"/>
                    </a:lnTo>
                    <a:lnTo>
                      <a:pt x="160" y="13"/>
                    </a:lnTo>
                    <a:lnTo>
                      <a:pt x="161" y="16"/>
                    </a:lnTo>
                    <a:lnTo>
                      <a:pt x="164" y="19"/>
                    </a:lnTo>
                    <a:lnTo>
                      <a:pt x="165" y="24"/>
                    </a:lnTo>
                    <a:lnTo>
                      <a:pt x="168" y="28"/>
                    </a:lnTo>
                    <a:lnTo>
                      <a:pt x="169" y="35"/>
                    </a:lnTo>
                    <a:lnTo>
                      <a:pt x="169" y="38"/>
                    </a:lnTo>
                    <a:lnTo>
                      <a:pt x="168" y="39"/>
                    </a:lnTo>
                    <a:lnTo>
                      <a:pt x="168" y="42"/>
                    </a:lnTo>
                    <a:lnTo>
                      <a:pt x="165" y="44"/>
                    </a:lnTo>
                    <a:lnTo>
                      <a:pt x="164" y="44"/>
                    </a:lnTo>
                    <a:lnTo>
                      <a:pt x="161" y="52"/>
                    </a:lnTo>
                    <a:lnTo>
                      <a:pt x="161" y="55"/>
                    </a:lnTo>
                    <a:lnTo>
                      <a:pt x="157" y="55"/>
                    </a:lnTo>
                    <a:lnTo>
                      <a:pt x="154" y="57"/>
                    </a:lnTo>
                    <a:lnTo>
                      <a:pt x="153" y="61"/>
                    </a:lnTo>
                    <a:lnTo>
                      <a:pt x="153" y="66"/>
                    </a:lnTo>
                    <a:lnTo>
                      <a:pt x="154" y="71"/>
                    </a:lnTo>
                    <a:lnTo>
                      <a:pt x="154" y="75"/>
                    </a:lnTo>
                    <a:lnTo>
                      <a:pt x="154" y="79"/>
                    </a:lnTo>
                    <a:lnTo>
                      <a:pt x="152" y="82"/>
                    </a:lnTo>
                    <a:lnTo>
                      <a:pt x="149" y="86"/>
                    </a:lnTo>
                    <a:lnTo>
                      <a:pt x="148" y="91"/>
                    </a:lnTo>
                    <a:lnTo>
                      <a:pt x="148" y="97"/>
                    </a:lnTo>
                    <a:lnTo>
                      <a:pt x="150" y="101"/>
                    </a:lnTo>
                    <a:lnTo>
                      <a:pt x="150" y="102"/>
                    </a:lnTo>
                    <a:lnTo>
                      <a:pt x="148" y="104"/>
                    </a:lnTo>
                    <a:lnTo>
                      <a:pt x="145" y="108"/>
                    </a:lnTo>
                    <a:lnTo>
                      <a:pt x="144" y="112"/>
                    </a:lnTo>
                    <a:lnTo>
                      <a:pt x="137" y="116"/>
                    </a:lnTo>
                    <a:lnTo>
                      <a:pt x="136" y="115"/>
                    </a:lnTo>
                    <a:lnTo>
                      <a:pt x="137" y="107"/>
                    </a:lnTo>
                    <a:lnTo>
                      <a:pt x="138" y="105"/>
                    </a:lnTo>
                    <a:lnTo>
                      <a:pt x="140" y="104"/>
                    </a:lnTo>
                    <a:lnTo>
                      <a:pt x="136" y="104"/>
                    </a:lnTo>
                    <a:lnTo>
                      <a:pt x="134" y="107"/>
                    </a:lnTo>
                    <a:lnTo>
                      <a:pt x="133" y="108"/>
                    </a:lnTo>
                    <a:lnTo>
                      <a:pt x="133" y="112"/>
                    </a:lnTo>
                    <a:lnTo>
                      <a:pt x="132" y="110"/>
                    </a:lnTo>
                    <a:lnTo>
                      <a:pt x="128" y="110"/>
                    </a:lnTo>
                    <a:lnTo>
                      <a:pt x="126" y="112"/>
                    </a:lnTo>
                    <a:lnTo>
                      <a:pt x="125" y="119"/>
                    </a:lnTo>
                    <a:lnTo>
                      <a:pt x="122" y="121"/>
                    </a:lnTo>
                    <a:lnTo>
                      <a:pt x="121" y="121"/>
                    </a:lnTo>
                    <a:lnTo>
                      <a:pt x="120" y="116"/>
                    </a:lnTo>
                    <a:lnTo>
                      <a:pt x="121" y="113"/>
                    </a:lnTo>
                    <a:lnTo>
                      <a:pt x="118" y="113"/>
                    </a:lnTo>
                    <a:lnTo>
                      <a:pt x="116" y="116"/>
                    </a:lnTo>
                    <a:lnTo>
                      <a:pt x="113" y="118"/>
                    </a:lnTo>
                    <a:lnTo>
                      <a:pt x="112" y="121"/>
                    </a:lnTo>
                    <a:lnTo>
                      <a:pt x="112" y="123"/>
                    </a:lnTo>
                    <a:lnTo>
                      <a:pt x="107" y="121"/>
                    </a:lnTo>
                    <a:lnTo>
                      <a:pt x="99" y="121"/>
                    </a:lnTo>
                    <a:lnTo>
                      <a:pt x="95" y="123"/>
                    </a:lnTo>
                    <a:lnTo>
                      <a:pt x="96" y="121"/>
                    </a:lnTo>
                    <a:lnTo>
                      <a:pt x="97" y="119"/>
                    </a:lnTo>
                    <a:lnTo>
                      <a:pt x="95" y="119"/>
                    </a:lnTo>
                    <a:lnTo>
                      <a:pt x="93" y="118"/>
                    </a:lnTo>
                    <a:lnTo>
                      <a:pt x="92" y="119"/>
                    </a:lnTo>
                    <a:lnTo>
                      <a:pt x="91" y="118"/>
                    </a:lnTo>
                    <a:lnTo>
                      <a:pt x="91" y="113"/>
                    </a:lnTo>
                    <a:lnTo>
                      <a:pt x="89" y="115"/>
                    </a:lnTo>
                    <a:lnTo>
                      <a:pt x="85" y="121"/>
                    </a:lnTo>
                    <a:lnTo>
                      <a:pt x="91" y="124"/>
                    </a:lnTo>
                    <a:lnTo>
                      <a:pt x="91" y="129"/>
                    </a:lnTo>
                    <a:lnTo>
                      <a:pt x="89" y="127"/>
                    </a:lnTo>
                    <a:lnTo>
                      <a:pt x="87" y="129"/>
                    </a:lnTo>
                    <a:lnTo>
                      <a:pt x="85" y="129"/>
                    </a:lnTo>
                    <a:lnTo>
                      <a:pt x="83" y="129"/>
                    </a:lnTo>
                    <a:lnTo>
                      <a:pt x="83" y="132"/>
                    </a:lnTo>
                    <a:lnTo>
                      <a:pt x="81" y="132"/>
                    </a:lnTo>
                    <a:lnTo>
                      <a:pt x="77" y="140"/>
                    </a:lnTo>
                    <a:lnTo>
                      <a:pt x="75" y="141"/>
                    </a:lnTo>
                    <a:lnTo>
                      <a:pt x="71" y="140"/>
                    </a:lnTo>
                    <a:lnTo>
                      <a:pt x="68" y="137"/>
                    </a:lnTo>
                    <a:lnTo>
                      <a:pt x="65" y="135"/>
                    </a:lnTo>
                    <a:lnTo>
                      <a:pt x="65" y="132"/>
                    </a:lnTo>
                    <a:lnTo>
                      <a:pt x="65" y="127"/>
                    </a:lnTo>
                    <a:lnTo>
                      <a:pt x="67" y="126"/>
                    </a:lnTo>
                    <a:lnTo>
                      <a:pt x="69" y="123"/>
                    </a:lnTo>
                    <a:lnTo>
                      <a:pt x="69" y="121"/>
                    </a:lnTo>
                    <a:lnTo>
                      <a:pt x="68" y="119"/>
                    </a:lnTo>
                    <a:lnTo>
                      <a:pt x="64" y="121"/>
                    </a:lnTo>
                    <a:lnTo>
                      <a:pt x="60" y="119"/>
                    </a:lnTo>
                    <a:lnTo>
                      <a:pt x="56" y="119"/>
                    </a:lnTo>
                    <a:lnTo>
                      <a:pt x="53" y="119"/>
                    </a:lnTo>
                    <a:lnTo>
                      <a:pt x="51" y="121"/>
                    </a:lnTo>
                    <a:lnTo>
                      <a:pt x="45" y="124"/>
                    </a:lnTo>
                    <a:lnTo>
                      <a:pt x="44" y="123"/>
                    </a:lnTo>
                    <a:lnTo>
                      <a:pt x="41" y="124"/>
                    </a:lnTo>
                    <a:lnTo>
                      <a:pt x="40" y="124"/>
                    </a:lnTo>
                    <a:lnTo>
                      <a:pt x="37" y="126"/>
                    </a:lnTo>
                    <a:lnTo>
                      <a:pt x="36" y="126"/>
                    </a:lnTo>
                    <a:lnTo>
                      <a:pt x="33" y="127"/>
                    </a:lnTo>
                    <a:lnTo>
                      <a:pt x="27" y="129"/>
                    </a:lnTo>
                    <a:lnTo>
                      <a:pt x="24" y="127"/>
                    </a:lnTo>
                    <a:lnTo>
                      <a:pt x="23" y="127"/>
                    </a:lnTo>
                    <a:lnTo>
                      <a:pt x="20" y="134"/>
                    </a:lnTo>
                    <a:lnTo>
                      <a:pt x="19" y="134"/>
                    </a:lnTo>
                    <a:lnTo>
                      <a:pt x="15" y="134"/>
                    </a:lnTo>
                    <a:lnTo>
                      <a:pt x="12" y="132"/>
                    </a:lnTo>
                    <a:lnTo>
                      <a:pt x="9" y="134"/>
                    </a:lnTo>
                    <a:lnTo>
                      <a:pt x="8" y="134"/>
                    </a:lnTo>
                    <a:lnTo>
                      <a:pt x="7" y="134"/>
                    </a:lnTo>
                    <a:lnTo>
                      <a:pt x="4" y="132"/>
                    </a:lnTo>
                    <a:lnTo>
                      <a:pt x="2" y="132"/>
                    </a:lnTo>
                    <a:lnTo>
                      <a:pt x="0" y="129"/>
                    </a:lnTo>
                    <a:lnTo>
                      <a:pt x="2" y="126"/>
                    </a:lnTo>
                    <a:lnTo>
                      <a:pt x="8" y="124"/>
                    </a:lnTo>
                    <a:lnTo>
                      <a:pt x="11" y="123"/>
                    </a:lnTo>
                    <a:lnTo>
                      <a:pt x="13" y="119"/>
                    </a:lnTo>
                    <a:lnTo>
                      <a:pt x="17" y="118"/>
                    </a:lnTo>
                    <a:lnTo>
                      <a:pt x="21" y="113"/>
                    </a:lnTo>
                    <a:lnTo>
                      <a:pt x="24" y="112"/>
                    </a:lnTo>
                    <a:lnTo>
                      <a:pt x="27" y="107"/>
                    </a:lnTo>
                    <a:lnTo>
                      <a:pt x="29" y="105"/>
                    </a:lnTo>
                    <a:lnTo>
                      <a:pt x="33" y="104"/>
                    </a:lnTo>
                    <a:lnTo>
                      <a:pt x="39" y="105"/>
                    </a:lnTo>
                    <a:lnTo>
                      <a:pt x="43" y="105"/>
                    </a:lnTo>
                    <a:lnTo>
                      <a:pt x="48" y="105"/>
                    </a:lnTo>
                    <a:lnTo>
                      <a:pt x="59" y="104"/>
                    </a:lnTo>
                    <a:lnTo>
                      <a:pt x="61" y="102"/>
                    </a:lnTo>
                    <a:lnTo>
                      <a:pt x="64" y="102"/>
                    </a:lnTo>
                    <a:lnTo>
                      <a:pt x="67" y="102"/>
                    </a:lnTo>
                    <a:lnTo>
                      <a:pt x="67" y="104"/>
                    </a:lnTo>
                    <a:lnTo>
                      <a:pt x="72" y="105"/>
                    </a:lnTo>
                    <a:lnTo>
                      <a:pt x="73" y="105"/>
                    </a:lnTo>
                    <a:lnTo>
                      <a:pt x="75" y="104"/>
                    </a:lnTo>
                    <a:lnTo>
                      <a:pt x="79" y="102"/>
                    </a:lnTo>
                    <a:lnTo>
                      <a:pt x="79" y="93"/>
                    </a:lnTo>
                    <a:lnTo>
                      <a:pt x="83" y="90"/>
                    </a:lnTo>
                    <a:lnTo>
                      <a:pt x="87" y="85"/>
                    </a:lnTo>
                    <a:lnTo>
                      <a:pt x="89" y="80"/>
                    </a:lnTo>
                    <a:lnTo>
                      <a:pt x="89" y="75"/>
                    </a:lnTo>
                    <a:lnTo>
                      <a:pt x="89" y="72"/>
                    </a:lnTo>
                    <a:lnTo>
                      <a:pt x="95" y="71"/>
                    </a:lnTo>
                    <a:lnTo>
                      <a:pt x="97" y="71"/>
                    </a:lnTo>
                    <a:lnTo>
                      <a:pt x="97" y="72"/>
                    </a:lnTo>
                    <a:lnTo>
                      <a:pt x="95" y="74"/>
                    </a:lnTo>
                    <a:lnTo>
                      <a:pt x="92" y="77"/>
                    </a:lnTo>
                    <a:lnTo>
                      <a:pt x="93" y="80"/>
                    </a:lnTo>
                    <a:lnTo>
                      <a:pt x="93" y="83"/>
                    </a:lnTo>
                    <a:lnTo>
                      <a:pt x="95" y="83"/>
                    </a:lnTo>
                    <a:lnTo>
                      <a:pt x="99" y="83"/>
                    </a:lnTo>
                    <a:lnTo>
                      <a:pt x="101" y="80"/>
                    </a:lnTo>
                    <a:lnTo>
                      <a:pt x="104" y="79"/>
                    </a:lnTo>
                    <a:lnTo>
                      <a:pt x="109" y="77"/>
                    </a:lnTo>
                    <a:lnTo>
                      <a:pt x="113" y="74"/>
                    </a:lnTo>
                    <a:lnTo>
                      <a:pt x="117" y="71"/>
                    </a:lnTo>
                    <a:lnTo>
                      <a:pt x="118" y="68"/>
                    </a:lnTo>
                    <a:lnTo>
                      <a:pt x="121" y="63"/>
                    </a:lnTo>
                    <a:lnTo>
                      <a:pt x="125" y="61"/>
                    </a:lnTo>
                    <a:lnTo>
                      <a:pt x="126" y="61"/>
                    </a:lnTo>
                    <a:lnTo>
                      <a:pt x="129" y="58"/>
                    </a:lnTo>
                    <a:lnTo>
                      <a:pt x="129" y="55"/>
                    </a:lnTo>
                    <a:lnTo>
                      <a:pt x="130" y="53"/>
                    </a:lnTo>
                    <a:lnTo>
                      <a:pt x="134" y="46"/>
                    </a:lnTo>
                    <a:lnTo>
                      <a:pt x="136" y="42"/>
                    </a:lnTo>
                    <a:lnTo>
                      <a:pt x="136" y="41"/>
                    </a:lnTo>
                    <a:lnTo>
                      <a:pt x="137" y="38"/>
                    </a:lnTo>
                    <a:lnTo>
                      <a:pt x="138" y="33"/>
                    </a:lnTo>
                    <a:lnTo>
                      <a:pt x="138" y="30"/>
                    </a:lnTo>
                    <a:lnTo>
                      <a:pt x="137" y="28"/>
                    </a:lnTo>
                    <a:lnTo>
                      <a:pt x="133" y="27"/>
                    </a:lnTo>
                    <a:lnTo>
                      <a:pt x="136" y="25"/>
                    </a:lnTo>
                    <a:lnTo>
                      <a:pt x="138" y="22"/>
                    </a:lnTo>
                    <a:lnTo>
                      <a:pt x="137" y="14"/>
                    </a:lnTo>
                    <a:lnTo>
                      <a:pt x="138" y="13"/>
                    </a:lnTo>
                    <a:lnTo>
                      <a:pt x="141" y="11"/>
                    </a:lnTo>
                    <a:lnTo>
                      <a:pt x="142" y="6"/>
                    </a:lnTo>
                    <a:lnTo>
                      <a:pt x="142" y="5"/>
                    </a:lnTo>
                    <a:lnTo>
                      <a:pt x="145" y="5"/>
                    </a:lnTo>
                    <a:lnTo>
                      <a:pt x="146" y="6"/>
                    </a:lnTo>
                    <a:lnTo>
                      <a:pt x="148" y="10"/>
                    </a:lnTo>
                    <a:lnTo>
                      <a:pt x="149" y="11"/>
                    </a:lnTo>
                    <a:lnTo>
                      <a:pt x="150" y="10"/>
                    </a:lnTo>
                    <a:lnTo>
                      <a:pt x="153" y="10"/>
                    </a:lnTo>
                    <a:lnTo>
                      <a:pt x="154" y="10"/>
                    </a:lnTo>
                    <a:lnTo>
                      <a:pt x="157" y="6"/>
                    </a:lnTo>
                    <a:lnTo>
                      <a:pt x="157" y="3"/>
                    </a:lnTo>
                    <a:lnTo>
                      <a:pt x="154" y="5"/>
                    </a:lnTo>
                    <a:lnTo>
                      <a:pt x="150" y="6"/>
                    </a:lnTo>
                    <a:lnTo>
                      <a:pt x="150" y="3"/>
                    </a:lnTo>
                    <a:lnTo>
                      <a:pt x="150" y="0"/>
                    </a:lnTo>
                    <a:lnTo>
                      <a:pt x="152" y="0"/>
                    </a:lnTo>
                    <a:lnTo>
                      <a:pt x="154"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50" name="Freeform 529"/>
              <p:cNvSpPr>
                <a:spLocks/>
              </p:cNvSpPr>
              <p:nvPr/>
            </p:nvSpPr>
            <p:spPr bwMode="auto">
              <a:xfrm>
                <a:off x="6517410" y="2944586"/>
                <a:ext cx="212949" cy="176893"/>
              </a:xfrm>
              <a:custGeom>
                <a:avLst/>
                <a:gdLst/>
                <a:ahLst/>
                <a:cxnLst>
                  <a:cxn ang="0">
                    <a:pos x="160" y="3"/>
                  </a:cxn>
                  <a:cxn ang="0">
                    <a:pos x="161" y="16"/>
                  </a:cxn>
                  <a:cxn ang="0">
                    <a:pos x="168" y="28"/>
                  </a:cxn>
                  <a:cxn ang="0">
                    <a:pos x="168" y="39"/>
                  </a:cxn>
                  <a:cxn ang="0">
                    <a:pos x="164" y="44"/>
                  </a:cxn>
                  <a:cxn ang="0">
                    <a:pos x="157" y="55"/>
                  </a:cxn>
                  <a:cxn ang="0">
                    <a:pos x="153" y="66"/>
                  </a:cxn>
                  <a:cxn ang="0">
                    <a:pos x="154" y="79"/>
                  </a:cxn>
                  <a:cxn ang="0">
                    <a:pos x="148" y="91"/>
                  </a:cxn>
                  <a:cxn ang="0">
                    <a:pos x="150" y="102"/>
                  </a:cxn>
                  <a:cxn ang="0">
                    <a:pos x="144" y="112"/>
                  </a:cxn>
                  <a:cxn ang="0">
                    <a:pos x="137" y="107"/>
                  </a:cxn>
                  <a:cxn ang="0">
                    <a:pos x="136" y="104"/>
                  </a:cxn>
                  <a:cxn ang="0">
                    <a:pos x="133" y="112"/>
                  </a:cxn>
                  <a:cxn ang="0">
                    <a:pos x="126" y="112"/>
                  </a:cxn>
                  <a:cxn ang="0">
                    <a:pos x="121" y="121"/>
                  </a:cxn>
                  <a:cxn ang="0">
                    <a:pos x="118" y="113"/>
                  </a:cxn>
                  <a:cxn ang="0">
                    <a:pos x="112" y="121"/>
                  </a:cxn>
                  <a:cxn ang="0">
                    <a:pos x="99" y="121"/>
                  </a:cxn>
                  <a:cxn ang="0">
                    <a:pos x="97" y="119"/>
                  </a:cxn>
                  <a:cxn ang="0">
                    <a:pos x="92" y="119"/>
                  </a:cxn>
                  <a:cxn ang="0">
                    <a:pos x="89" y="115"/>
                  </a:cxn>
                  <a:cxn ang="0">
                    <a:pos x="91" y="129"/>
                  </a:cxn>
                  <a:cxn ang="0">
                    <a:pos x="85" y="129"/>
                  </a:cxn>
                  <a:cxn ang="0">
                    <a:pos x="81" y="132"/>
                  </a:cxn>
                  <a:cxn ang="0">
                    <a:pos x="71" y="140"/>
                  </a:cxn>
                  <a:cxn ang="0">
                    <a:pos x="65" y="132"/>
                  </a:cxn>
                  <a:cxn ang="0">
                    <a:pos x="69" y="123"/>
                  </a:cxn>
                  <a:cxn ang="0">
                    <a:pos x="64" y="121"/>
                  </a:cxn>
                  <a:cxn ang="0">
                    <a:pos x="53" y="119"/>
                  </a:cxn>
                  <a:cxn ang="0">
                    <a:pos x="44" y="123"/>
                  </a:cxn>
                  <a:cxn ang="0">
                    <a:pos x="37" y="126"/>
                  </a:cxn>
                  <a:cxn ang="0">
                    <a:pos x="27" y="129"/>
                  </a:cxn>
                  <a:cxn ang="0">
                    <a:pos x="20" y="134"/>
                  </a:cxn>
                  <a:cxn ang="0">
                    <a:pos x="12" y="132"/>
                  </a:cxn>
                  <a:cxn ang="0">
                    <a:pos x="7" y="134"/>
                  </a:cxn>
                  <a:cxn ang="0">
                    <a:pos x="0" y="129"/>
                  </a:cxn>
                  <a:cxn ang="0">
                    <a:pos x="11" y="123"/>
                  </a:cxn>
                  <a:cxn ang="0">
                    <a:pos x="21" y="113"/>
                  </a:cxn>
                  <a:cxn ang="0">
                    <a:pos x="29" y="105"/>
                  </a:cxn>
                  <a:cxn ang="0">
                    <a:pos x="43" y="105"/>
                  </a:cxn>
                  <a:cxn ang="0">
                    <a:pos x="61" y="102"/>
                  </a:cxn>
                  <a:cxn ang="0">
                    <a:pos x="67" y="104"/>
                  </a:cxn>
                  <a:cxn ang="0">
                    <a:pos x="75" y="104"/>
                  </a:cxn>
                  <a:cxn ang="0">
                    <a:pos x="83" y="90"/>
                  </a:cxn>
                  <a:cxn ang="0">
                    <a:pos x="89" y="75"/>
                  </a:cxn>
                  <a:cxn ang="0">
                    <a:pos x="97" y="71"/>
                  </a:cxn>
                  <a:cxn ang="0">
                    <a:pos x="92" y="77"/>
                  </a:cxn>
                  <a:cxn ang="0">
                    <a:pos x="95" y="83"/>
                  </a:cxn>
                  <a:cxn ang="0">
                    <a:pos x="104" y="79"/>
                  </a:cxn>
                  <a:cxn ang="0">
                    <a:pos x="117" y="71"/>
                  </a:cxn>
                  <a:cxn ang="0">
                    <a:pos x="125" y="61"/>
                  </a:cxn>
                  <a:cxn ang="0">
                    <a:pos x="129" y="55"/>
                  </a:cxn>
                  <a:cxn ang="0">
                    <a:pos x="136" y="42"/>
                  </a:cxn>
                  <a:cxn ang="0">
                    <a:pos x="138" y="33"/>
                  </a:cxn>
                  <a:cxn ang="0">
                    <a:pos x="133" y="27"/>
                  </a:cxn>
                  <a:cxn ang="0">
                    <a:pos x="137" y="14"/>
                  </a:cxn>
                  <a:cxn ang="0">
                    <a:pos x="142" y="6"/>
                  </a:cxn>
                  <a:cxn ang="0">
                    <a:pos x="146" y="6"/>
                  </a:cxn>
                  <a:cxn ang="0">
                    <a:pos x="150" y="10"/>
                  </a:cxn>
                  <a:cxn ang="0">
                    <a:pos x="157" y="6"/>
                  </a:cxn>
                  <a:cxn ang="0">
                    <a:pos x="150" y="6"/>
                  </a:cxn>
                  <a:cxn ang="0">
                    <a:pos x="152" y="0"/>
                  </a:cxn>
                </a:cxnLst>
                <a:rect l="0" t="0" r="r" b="b"/>
                <a:pathLst>
                  <a:path w="169" h="141">
                    <a:moveTo>
                      <a:pt x="154" y="2"/>
                    </a:moveTo>
                    <a:lnTo>
                      <a:pt x="158" y="0"/>
                    </a:lnTo>
                    <a:lnTo>
                      <a:pt x="160" y="3"/>
                    </a:lnTo>
                    <a:lnTo>
                      <a:pt x="160" y="8"/>
                    </a:lnTo>
                    <a:lnTo>
                      <a:pt x="160" y="13"/>
                    </a:lnTo>
                    <a:lnTo>
                      <a:pt x="161" y="16"/>
                    </a:lnTo>
                    <a:lnTo>
                      <a:pt x="164" y="19"/>
                    </a:lnTo>
                    <a:lnTo>
                      <a:pt x="165" y="24"/>
                    </a:lnTo>
                    <a:lnTo>
                      <a:pt x="168" y="28"/>
                    </a:lnTo>
                    <a:lnTo>
                      <a:pt x="169" y="35"/>
                    </a:lnTo>
                    <a:lnTo>
                      <a:pt x="169" y="38"/>
                    </a:lnTo>
                    <a:lnTo>
                      <a:pt x="168" y="39"/>
                    </a:lnTo>
                    <a:lnTo>
                      <a:pt x="168" y="42"/>
                    </a:lnTo>
                    <a:lnTo>
                      <a:pt x="165" y="44"/>
                    </a:lnTo>
                    <a:lnTo>
                      <a:pt x="164" y="44"/>
                    </a:lnTo>
                    <a:lnTo>
                      <a:pt x="161" y="52"/>
                    </a:lnTo>
                    <a:lnTo>
                      <a:pt x="161" y="55"/>
                    </a:lnTo>
                    <a:lnTo>
                      <a:pt x="157" y="55"/>
                    </a:lnTo>
                    <a:lnTo>
                      <a:pt x="154" y="57"/>
                    </a:lnTo>
                    <a:lnTo>
                      <a:pt x="153" y="61"/>
                    </a:lnTo>
                    <a:lnTo>
                      <a:pt x="153" y="66"/>
                    </a:lnTo>
                    <a:lnTo>
                      <a:pt x="154" y="71"/>
                    </a:lnTo>
                    <a:lnTo>
                      <a:pt x="154" y="75"/>
                    </a:lnTo>
                    <a:lnTo>
                      <a:pt x="154" y="79"/>
                    </a:lnTo>
                    <a:lnTo>
                      <a:pt x="152" y="82"/>
                    </a:lnTo>
                    <a:lnTo>
                      <a:pt x="149" y="86"/>
                    </a:lnTo>
                    <a:lnTo>
                      <a:pt x="148" y="91"/>
                    </a:lnTo>
                    <a:lnTo>
                      <a:pt x="148" y="97"/>
                    </a:lnTo>
                    <a:lnTo>
                      <a:pt x="150" y="101"/>
                    </a:lnTo>
                    <a:lnTo>
                      <a:pt x="150" y="102"/>
                    </a:lnTo>
                    <a:lnTo>
                      <a:pt x="148" y="104"/>
                    </a:lnTo>
                    <a:lnTo>
                      <a:pt x="145" y="108"/>
                    </a:lnTo>
                    <a:lnTo>
                      <a:pt x="144" y="112"/>
                    </a:lnTo>
                    <a:lnTo>
                      <a:pt x="137" y="116"/>
                    </a:lnTo>
                    <a:lnTo>
                      <a:pt x="136" y="115"/>
                    </a:lnTo>
                    <a:lnTo>
                      <a:pt x="137" y="107"/>
                    </a:lnTo>
                    <a:lnTo>
                      <a:pt x="138" y="105"/>
                    </a:lnTo>
                    <a:lnTo>
                      <a:pt x="140" y="104"/>
                    </a:lnTo>
                    <a:lnTo>
                      <a:pt x="136" y="104"/>
                    </a:lnTo>
                    <a:lnTo>
                      <a:pt x="134" y="107"/>
                    </a:lnTo>
                    <a:lnTo>
                      <a:pt x="133" y="108"/>
                    </a:lnTo>
                    <a:lnTo>
                      <a:pt x="133" y="112"/>
                    </a:lnTo>
                    <a:lnTo>
                      <a:pt x="132" y="110"/>
                    </a:lnTo>
                    <a:lnTo>
                      <a:pt x="128" y="110"/>
                    </a:lnTo>
                    <a:lnTo>
                      <a:pt x="126" y="112"/>
                    </a:lnTo>
                    <a:lnTo>
                      <a:pt x="125" y="119"/>
                    </a:lnTo>
                    <a:lnTo>
                      <a:pt x="122" y="121"/>
                    </a:lnTo>
                    <a:lnTo>
                      <a:pt x="121" y="121"/>
                    </a:lnTo>
                    <a:lnTo>
                      <a:pt x="120" y="116"/>
                    </a:lnTo>
                    <a:lnTo>
                      <a:pt x="121" y="113"/>
                    </a:lnTo>
                    <a:lnTo>
                      <a:pt x="118" y="113"/>
                    </a:lnTo>
                    <a:lnTo>
                      <a:pt x="116" y="116"/>
                    </a:lnTo>
                    <a:lnTo>
                      <a:pt x="113" y="118"/>
                    </a:lnTo>
                    <a:lnTo>
                      <a:pt x="112" y="121"/>
                    </a:lnTo>
                    <a:lnTo>
                      <a:pt x="112" y="123"/>
                    </a:lnTo>
                    <a:lnTo>
                      <a:pt x="107" y="121"/>
                    </a:lnTo>
                    <a:lnTo>
                      <a:pt x="99" y="121"/>
                    </a:lnTo>
                    <a:lnTo>
                      <a:pt x="95" y="123"/>
                    </a:lnTo>
                    <a:lnTo>
                      <a:pt x="96" y="121"/>
                    </a:lnTo>
                    <a:lnTo>
                      <a:pt x="97" y="119"/>
                    </a:lnTo>
                    <a:lnTo>
                      <a:pt x="95" y="119"/>
                    </a:lnTo>
                    <a:lnTo>
                      <a:pt x="93" y="118"/>
                    </a:lnTo>
                    <a:lnTo>
                      <a:pt x="92" y="119"/>
                    </a:lnTo>
                    <a:lnTo>
                      <a:pt x="91" y="118"/>
                    </a:lnTo>
                    <a:lnTo>
                      <a:pt x="91" y="113"/>
                    </a:lnTo>
                    <a:lnTo>
                      <a:pt x="89" y="115"/>
                    </a:lnTo>
                    <a:lnTo>
                      <a:pt x="85" y="121"/>
                    </a:lnTo>
                    <a:lnTo>
                      <a:pt x="91" y="124"/>
                    </a:lnTo>
                    <a:lnTo>
                      <a:pt x="91" y="129"/>
                    </a:lnTo>
                    <a:lnTo>
                      <a:pt x="89" y="127"/>
                    </a:lnTo>
                    <a:lnTo>
                      <a:pt x="87" y="129"/>
                    </a:lnTo>
                    <a:lnTo>
                      <a:pt x="85" y="129"/>
                    </a:lnTo>
                    <a:lnTo>
                      <a:pt x="83" y="129"/>
                    </a:lnTo>
                    <a:lnTo>
                      <a:pt x="83" y="132"/>
                    </a:lnTo>
                    <a:lnTo>
                      <a:pt x="81" y="132"/>
                    </a:lnTo>
                    <a:lnTo>
                      <a:pt x="77" y="140"/>
                    </a:lnTo>
                    <a:lnTo>
                      <a:pt x="75" y="141"/>
                    </a:lnTo>
                    <a:lnTo>
                      <a:pt x="71" y="140"/>
                    </a:lnTo>
                    <a:lnTo>
                      <a:pt x="68" y="137"/>
                    </a:lnTo>
                    <a:lnTo>
                      <a:pt x="65" y="135"/>
                    </a:lnTo>
                    <a:lnTo>
                      <a:pt x="65" y="132"/>
                    </a:lnTo>
                    <a:lnTo>
                      <a:pt x="65" y="127"/>
                    </a:lnTo>
                    <a:lnTo>
                      <a:pt x="67" y="126"/>
                    </a:lnTo>
                    <a:lnTo>
                      <a:pt x="69" y="123"/>
                    </a:lnTo>
                    <a:lnTo>
                      <a:pt x="69" y="121"/>
                    </a:lnTo>
                    <a:lnTo>
                      <a:pt x="68" y="119"/>
                    </a:lnTo>
                    <a:lnTo>
                      <a:pt x="64" y="121"/>
                    </a:lnTo>
                    <a:lnTo>
                      <a:pt x="60" y="119"/>
                    </a:lnTo>
                    <a:lnTo>
                      <a:pt x="56" y="119"/>
                    </a:lnTo>
                    <a:lnTo>
                      <a:pt x="53" y="119"/>
                    </a:lnTo>
                    <a:lnTo>
                      <a:pt x="51" y="121"/>
                    </a:lnTo>
                    <a:lnTo>
                      <a:pt x="45" y="124"/>
                    </a:lnTo>
                    <a:lnTo>
                      <a:pt x="44" y="123"/>
                    </a:lnTo>
                    <a:lnTo>
                      <a:pt x="41" y="124"/>
                    </a:lnTo>
                    <a:lnTo>
                      <a:pt x="40" y="124"/>
                    </a:lnTo>
                    <a:lnTo>
                      <a:pt x="37" y="126"/>
                    </a:lnTo>
                    <a:lnTo>
                      <a:pt x="36" y="126"/>
                    </a:lnTo>
                    <a:lnTo>
                      <a:pt x="33" y="127"/>
                    </a:lnTo>
                    <a:lnTo>
                      <a:pt x="27" y="129"/>
                    </a:lnTo>
                    <a:lnTo>
                      <a:pt x="24" y="127"/>
                    </a:lnTo>
                    <a:lnTo>
                      <a:pt x="23" y="127"/>
                    </a:lnTo>
                    <a:lnTo>
                      <a:pt x="20" y="134"/>
                    </a:lnTo>
                    <a:lnTo>
                      <a:pt x="19" y="134"/>
                    </a:lnTo>
                    <a:lnTo>
                      <a:pt x="15" y="134"/>
                    </a:lnTo>
                    <a:lnTo>
                      <a:pt x="12" y="132"/>
                    </a:lnTo>
                    <a:lnTo>
                      <a:pt x="9" y="134"/>
                    </a:lnTo>
                    <a:lnTo>
                      <a:pt x="8" y="134"/>
                    </a:lnTo>
                    <a:lnTo>
                      <a:pt x="7" y="134"/>
                    </a:lnTo>
                    <a:lnTo>
                      <a:pt x="4" y="132"/>
                    </a:lnTo>
                    <a:lnTo>
                      <a:pt x="2" y="132"/>
                    </a:lnTo>
                    <a:lnTo>
                      <a:pt x="0" y="129"/>
                    </a:lnTo>
                    <a:lnTo>
                      <a:pt x="2" y="126"/>
                    </a:lnTo>
                    <a:lnTo>
                      <a:pt x="8" y="124"/>
                    </a:lnTo>
                    <a:lnTo>
                      <a:pt x="11" y="123"/>
                    </a:lnTo>
                    <a:lnTo>
                      <a:pt x="13" y="119"/>
                    </a:lnTo>
                    <a:lnTo>
                      <a:pt x="17" y="118"/>
                    </a:lnTo>
                    <a:lnTo>
                      <a:pt x="21" y="113"/>
                    </a:lnTo>
                    <a:lnTo>
                      <a:pt x="24" y="112"/>
                    </a:lnTo>
                    <a:lnTo>
                      <a:pt x="27" y="107"/>
                    </a:lnTo>
                    <a:lnTo>
                      <a:pt x="29" y="105"/>
                    </a:lnTo>
                    <a:lnTo>
                      <a:pt x="33" y="104"/>
                    </a:lnTo>
                    <a:lnTo>
                      <a:pt x="39" y="105"/>
                    </a:lnTo>
                    <a:lnTo>
                      <a:pt x="43" y="105"/>
                    </a:lnTo>
                    <a:lnTo>
                      <a:pt x="48" y="105"/>
                    </a:lnTo>
                    <a:lnTo>
                      <a:pt x="59" y="104"/>
                    </a:lnTo>
                    <a:lnTo>
                      <a:pt x="61" y="102"/>
                    </a:lnTo>
                    <a:lnTo>
                      <a:pt x="64" y="102"/>
                    </a:lnTo>
                    <a:lnTo>
                      <a:pt x="67" y="102"/>
                    </a:lnTo>
                    <a:lnTo>
                      <a:pt x="67" y="104"/>
                    </a:lnTo>
                    <a:lnTo>
                      <a:pt x="72" y="105"/>
                    </a:lnTo>
                    <a:lnTo>
                      <a:pt x="73" y="105"/>
                    </a:lnTo>
                    <a:lnTo>
                      <a:pt x="75" y="104"/>
                    </a:lnTo>
                    <a:lnTo>
                      <a:pt x="79" y="102"/>
                    </a:lnTo>
                    <a:lnTo>
                      <a:pt x="79" y="93"/>
                    </a:lnTo>
                    <a:lnTo>
                      <a:pt x="83" y="90"/>
                    </a:lnTo>
                    <a:lnTo>
                      <a:pt x="87" y="85"/>
                    </a:lnTo>
                    <a:lnTo>
                      <a:pt x="89" y="80"/>
                    </a:lnTo>
                    <a:lnTo>
                      <a:pt x="89" y="75"/>
                    </a:lnTo>
                    <a:lnTo>
                      <a:pt x="89" y="72"/>
                    </a:lnTo>
                    <a:lnTo>
                      <a:pt x="95" y="71"/>
                    </a:lnTo>
                    <a:lnTo>
                      <a:pt x="97" y="71"/>
                    </a:lnTo>
                    <a:lnTo>
                      <a:pt x="97" y="72"/>
                    </a:lnTo>
                    <a:lnTo>
                      <a:pt x="95" y="74"/>
                    </a:lnTo>
                    <a:lnTo>
                      <a:pt x="92" y="77"/>
                    </a:lnTo>
                    <a:lnTo>
                      <a:pt x="93" y="80"/>
                    </a:lnTo>
                    <a:lnTo>
                      <a:pt x="93" y="83"/>
                    </a:lnTo>
                    <a:lnTo>
                      <a:pt x="95" y="83"/>
                    </a:lnTo>
                    <a:lnTo>
                      <a:pt x="99" y="83"/>
                    </a:lnTo>
                    <a:lnTo>
                      <a:pt x="101" y="80"/>
                    </a:lnTo>
                    <a:lnTo>
                      <a:pt x="104" y="79"/>
                    </a:lnTo>
                    <a:lnTo>
                      <a:pt x="109" y="77"/>
                    </a:lnTo>
                    <a:lnTo>
                      <a:pt x="113" y="74"/>
                    </a:lnTo>
                    <a:lnTo>
                      <a:pt x="117" y="71"/>
                    </a:lnTo>
                    <a:lnTo>
                      <a:pt x="118" y="68"/>
                    </a:lnTo>
                    <a:lnTo>
                      <a:pt x="121" y="63"/>
                    </a:lnTo>
                    <a:lnTo>
                      <a:pt x="125" y="61"/>
                    </a:lnTo>
                    <a:lnTo>
                      <a:pt x="126" y="61"/>
                    </a:lnTo>
                    <a:lnTo>
                      <a:pt x="129" y="58"/>
                    </a:lnTo>
                    <a:lnTo>
                      <a:pt x="129" y="55"/>
                    </a:lnTo>
                    <a:lnTo>
                      <a:pt x="130" y="53"/>
                    </a:lnTo>
                    <a:lnTo>
                      <a:pt x="134" y="46"/>
                    </a:lnTo>
                    <a:lnTo>
                      <a:pt x="136" y="42"/>
                    </a:lnTo>
                    <a:lnTo>
                      <a:pt x="136" y="41"/>
                    </a:lnTo>
                    <a:lnTo>
                      <a:pt x="137" y="38"/>
                    </a:lnTo>
                    <a:lnTo>
                      <a:pt x="138" y="33"/>
                    </a:lnTo>
                    <a:lnTo>
                      <a:pt x="138" y="30"/>
                    </a:lnTo>
                    <a:lnTo>
                      <a:pt x="137" y="28"/>
                    </a:lnTo>
                    <a:lnTo>
                      <a:pt x="133" y="27"/>
                    </a:lnTo>
                    <a:lnTo>
                      <a:pt x="136" y="25"/>
                    </a:lnTo>
                    <a:lnTo>
                      <a:pt x="138" y="22"/>
                    </a:lnTo>
                    <a:lnTo>
                      <a:pt x="137" y="14"/>
                    </a:lnTo>
                    <a:lnTo>
                      <a:pt x="138" y="13"/>
                    </a:lnTo>
                    <a:lnTo>
                      <a:pt x="141" y="11"/>
                    </a:lnTo>
                    <a:lnTo>
                      <a:pt x="142" y="6"/>
                    </a:lnTo>
                    <a:lnTo>
                      <a:pt x="142" y="5"/>
                    </a:lnTo>
                    <a:lnTo>
                      <a:pt x="145" y="5"/>
                    </a:lnTo>
                    <a:lnTo>
                      <a:pt x="146" y="6"/>
                    </a:lnTo>
                    <a:lnTo>
                      <a:pt x="148" y="10"/>
                    </a:lnTo>
                    <a:lnTo>
                      <a:pt x="149" y="11"/>
                    </a:lnTo>
                    <a:lnTo>
                      <a:pt x="150" y="10"/>
                    </a:lnTo>
                    <a:lnTo>
                      <a:pt x="153" y="10"/>
                    </a:lnTo>
                    <a:lnTo>
                      <a:pt x="154" y="10"/>
                    </a:lnTo>
                    <a:lnTo>
                      <a:pt x="157" y="6"/>
                    </a:lnTo>
                    <a:lnTo>
                      <a:pt x="157" y="3"/>
                    </a:lnTo>
                    <a:lnTo>
                      <a:pt x="154" y="5"/>
                    </a:lnTo>
                    <a:lnTo>
                      <a:pt x="150" y="6"/>
                    </a:lnTo>
                    <a:lnTo>
                      <a:pt x="150" y="3"/>
                    </a:lnTo>
                    <a:lnTo>
                      <a:pt x="150" y="0"/>
                    </a:lnTo>
                    <a:lnTo>
                      <a:pt x="152" y="0"/>
                    </a:lnTo>
                    <a:lnTo>
                      <a:pt x="154"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51" name="Freeform 530"/>
              <p:cNvSpPr>
                <a:spLocks/>
              </p:cNvSpPr>
              <p:nvPr/>
            </p:nvSpPr>
            <p:spPr bwMode="auto">
              <a:xfrm>
                <a:off x="6657238" y="3016704"/>
                <a:ext cx="6414" cy="8164"/>
              </a:xfrm>
              <a:custGeom>
                <a:avLst/>
                <a:gdLst/>
                <a:ahLst/>
                <a:cxnLst>
                  <a:cxn ang="0">
                    <a:pos x="4" y="0"/>
                  </a:cxn>
                  <a:cxn ang="0">
                    <a:pos x="4" y="3"/>
                  </a:cxn>
                  <a:cxn ang="0">
                    <a:pos x="3" y="7"/>
                  </a:cxn>
                  <a:cxn ang="0">
                    <a:pos x="0" y="7"/>
                  </a:cxn>
                  <a:cxn ang="0">
                    <a:pos x="0" y="4"/>
                  </a:cxn>
                  <a:cxn ang="0">
                    <a:pos x="1" y="0"/>
                  </a:cxn>
                  <a:cxn ang="0">
                    <a:pos x="4" y="0"/>
                  </a:cxn>
                </a:cxnLst>
                <a:rect l="0" t="0" r="r" b="b"/>
                <a:pathLst>
                  <a:path w="4" h="7">
                    <a:moveTo>
                      <a:pt x="4" y="0"/>
                    </a:moveTo>
                    <a:lnTo>
                      <a:pt x="4" y="3"/>
                    </a:lnTo>
                    <a:lnTo>
                      <a:pt x="3" y="7"/>
                    </a:lnTo>
                    <a:lnTo>
                      <a:pt x="0" y="7"/>
                    </a:lnTo>
                    <a:lnTo>
                      <a:pt x="0" y="4"/>
                    </a:lnTo>
                    <a:lnTo>
                      <a:pt x="1" y="0"/>
                    </a:lnTo>
                    <a:lnTo>
                      <a:pt x="4"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52" name="Freeform 531"/>
              <p:cNvSpPr>
                <a:spLocks/>
              </p:cNvSpPr>
              <p:nvPr/>
            </p:nvSpPr>
            <p:spPr bwMode="auto">
              <a:xfrm>
                <a:off x="6657238" y="3016704"/>
                <a:ext cx="6414" cy="8164"/>
              </a:xfrm>
              <a:custGeom>
                <a:avLst/>
                <a:gdLst/>
                <a:ahLst/>
                <a:cxnLst>
                  <a:cxn ang="0">
                    <a:pos x="4" y="0"/>
                  </a:cxn>
                  <a:cxn ang="0">
                    <a:pos x="4" y="3"/>
                  </a:cxn>
                  <a:cxn ang="0">
                    <a:pos x="3" y="7"/>
                  </a:cxn>
                  <a:cxn ang="0">
                    <a:pos x="0" y="7"/>
                  </a:cxn>
                  <a:cxn ang="0">
                    <a:pos x="0" y="4"/>
                  </a:cxn>
                  <a:cxn ang="0">
                    <a:pos x="1" y="0"/>
                  </a:cxn>
                  <a:cxn ang="0">
                    <a:pos x="4" y="0"/>
                  </a:cxn>
                </a:cxnLst>
                <a:rect l="0" t="0" r="r" b="b"/>
                <a:pathLst>
                  <a:path w="4" h="7">
                    <a:moveTo>
                      <a:pt x="4" y="0"/>
                    </a:moveTo>
                    <a:lnTo>
                      <a:pt x="4" y="3"/>
                    </a:lnTo>
                    <a:lnTo>
                      <a:pt x="3" y="7"/>
                    </a:lnTo>
                    <a:lnTo>
                      <a:pt x="0" y="7"/>
                    </a:lnTo>
                    <a:lnTo>
                      <a:pt x="0" y="4"/>
                    </a:lnTo>
                    <a:lnTo>
                      <a:pt x="1" y="0"/>
                    </a:lnTo>
                    <a:lnTo>
                      <a:pt x="4"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53" name="Freeform 532"/>
              <p:cNvSpPr>
                <a:spLocks/>
              </p:cNvSpPr>
              <p:nvPr/>
            </p:nvSpPr>
            <p:spPr bwMode="auto">
              <a:xfrm>
                <a:off x="6543066" y="3102429"/>
                <a:ext cx="46182" cy="38100"/>
              </a:xfrm>
              <a:custGeom>
                <a:avLst/>
                <a:gdLst/>
                <a:ahLst/>
                <a:cxnLst>
                  <a:cxn ang="0">
                    <a:pos x="31" y="19"/>
                  </a:cxn>
                  <a:cxn ang="0">
                    <a:pos x="27" y="17"/>
                  </a:cxn>
                  <a:cxn ang="0">
                    <a:pos x="23" y="15"/>
                  </a:cxn>
                  <a:cxn ang="0">
                    <a:pos x="20" y="17"/>
                  </a:cxn>
                  <a:cxn ang="0">
                    <a:pos x="17" y="19"/>
                  </a:cxn>
                  <a:cxn ang="0">
                    <a:pos x="16" y="22"/>
                  </a:cxn>
                  <a:cxn ang="0">
                    <a:pos x="13" y="26"/>
                  </a:cxn>
                  <a:cxn ang="0">
                    <a:pos x="12" y="30"/>
                  </a:cxn>
                  <a:cxn ang="0">
                    <a:pos x="9" y="30"/>
                  </a:cxn>
                  <a:cxn ang="0">
                    <a:pos x="8" y="28"/>
                  </a:cxn>
                  <a:cxn ang="0">
                    <a:pos x="7" y="26"/>
                  </a:cxn>
                  <a:cxn ang="0">
                    <a:pos x="4" y="22"/>
                  </a:cxn>
                  <a:cxn ang="0">
                    <a:pos x="5" y="20"/>
                  </a:cxn>
                  <a:cxn ang="0">
                    <a:pos x="4" y="19"/>
                  </a:cxn>
                  <a:cxn ang="0">
                    <a:pos x="1" y="17"/>
                  </a:cxn>
                  <a:cxn ang="0">
                    <a:pos x="0" y="17"/>
                  </a:cxn>
                  <a:cxn ang="0">
                    <a:pos x="4" y="14"/>
                  </a:cxn>
                  <a:cxn ang="0">
                    <a:pos x="9" y="6"/>
                  </a:cxn>
                  <a:cxn ang="0">
                    <a:pos x="13" y="8"/>
                  </a:cxn>
                  <a:cxn ang="0">
                    <a:pos x="15" y="8"/>
                  </a:cxn>
                  <a:cxn ang="0">
                    <a:pos x="17" y="8"/>
                  </a:cxn>
                  <a:cxn ang="0">
                    <a:pos x="20" y="6"/>
                  </a:cxn>
                  <a:cxn ang="0">
                    <a:pos x="21" y="3"/>
                  </a:cxn>
                  <a:cxn ang="0">
                    <a:pos x="25" y="0"/>
                  </a:cxn>
                  <a:cxn ang="0">
                    <a:pos x="27" y="0"/>
                  </a:cxn>
                  <a:cxn ang="0">
                    <a:pos x="31" y="1"/>
                  </a:cxn>
                  <a:cxn ang="0">
                    <a:pos x="33" y="3"/>
                  </a:cxn>
                  <a:cxn ang="0">
                    <a:pos x="36" y="3"/>
                  </a:cxn>
                  <a:cxn ang="0">
                    <a:pos x="37" y="9"/>
                  </a:cxn>
                  <a:cxn ang="0">
                    <a:pos x="36" y="12"/>
                  </a:cxn>
                  <a:cxn ang="0">
                    <a:pos x="35" y="12"/>
                  </a:cxn>
                  <a:cxn ang="0">
                    <a:pos x="33" y="14"/>
                  </a:cxn>
                  <a:cxn ang="0">
                    <a:pos x="32" y="17"/>
                  </a:cxn>
                  <a:cxn ang="0">
                    <a:pos x="31" y="19"/>
                  </a:cxn>
                </a:cxnLst>
                <a:rect l="0" t="0" r="r" b="b"/>
                <a:pathLst>
                  <a:path w="37" h="30">
                    <a:moveTo>
                      <a:pt x="31" y="19"/>
                    </a:moveTo>
                    <a:lnTo>
                      <a:pt x="27" y="17"/>
                    </a:lnTo>
                    <a:lnTo>
                      <a:pt x="23" y="15"/>
                    </a:lnTo>
                    <a:lnTo>
                      <a:pt x="20" y="17"/>
                    </a:lnTo>
                    <a:lnTo>
                      <a:pt x="17" y="19"/>
                    </a:lnTo>
                    <a:lnTo>
                      <a:pt x="16" y="22"/>
                    </a:lnTo>
                    <a:lnTo>
                      <a:pt x="13" y="26"/>
                    </a:lnTo>
                    <a:lnTo>
                      <a:pt x="12" y="30"/>
                    </a:lnTo>
                    <a:lnTo>
                      <a:pt x="9" y="30"/>
                    </a:lnTo>
                    <a:lnTo>
                      <a:pt x="8" y="28"/>
                    </a:lnTo>
                    <a:lnTo>
                      <a:pt x="7" y="26"/>
                    </a:lnTo>
                    <a:lnTo>
                      <a:pt x="4" y="22"/>
                    </a:lnTo>
                    <a:lnTo>
                      <a:pt x="5" y="20"/>
                    </a:lnTo>
                    <a:lnTo>
                      <a:pt x="4" y="19"/>
                    </a:lnTo>
                    <a:lnTo>
                      <a:pt x="1" y="17"/>
                    </a:lnTo>
                    <a:lnTo>
                      <a:pt x="0" y="17"/>
                    </a:lnTo>
                    <a:lnTo>
                      <a:pt x="4" y="14"/>
                    </a:lnTo>
                    <a:lnTo>
                      <a:pt x="9" y="6"/>
                    </a:lnTo>
                    <a:lnTo>
                      <a:pt x="13" y="8"/>
                    </a:lnTo>
                    <a:lnTo>
                      <a:pt x="15" y="8"/>
                    </a:lnTo>
                    <a:lnTo>
                      <a:pt x="17" y="8"/>
                    </a:lnTo>
                    <a:lnTo>
                      <a:pt x="20" y="6"/>
                    </a:lnTo>
                    <a:lnTo>
                      <a:pt x="21" y="3"/>
                    </a:lnTo>
                    <a:lnTo>
                      <a:pt x="25" y="0"/>
                    </a:lnTo>
                    <a:lnTo>
                      <a:pt x="27" y="0"/>
                    </a:lnTo>
                    <a:lnTo>
                      <a:pt x="31" y="1"/>
                    </a:lnTo>
                    <a:lnTo>
                      <a:pt x="33" y="3"/>
                    </a:lnTo>
                    <a:lnTo>
                      <a:pt x="36" y="3"/>
                    </a:lnTo>
                    <a:lnTo>
                      <a:pt x="37" y="9"/>
                    </a:lnTo>
                    <a:lnTo>
                      <a:pt x="36" y="12"/>
                    </a:lnTo>
                    <a:lnTo>
                      <a:pt x="35" y="12"/>
                    </a:lnTo>
                    <a:lnTo>
                      <a:pt x="33" y="14"/>
                    </a:lnTo>
                    <a:lnTo>
                      <a:pt x="32" y="17"/>
                    </a:lnTo>
                    <a:lnTo>
                      <a:pt x="31" y="19"/>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54" name="Freeform 533"/>
              <p:cNvSpPr>
                <a:spLocks/>
              </p:cNvSpPr>
              <p:nvPr/>
            </p:nvSpPr>
            <p:spPr bwMode="auto">
              <a:xfrm>
                <a:off x="6543066" y="3102429"/>
                <a:ext cx="46182" cy="38100"/>
              </a:xfrm>
              <a:custGeom>
                <a:avLst/>
                <a:gdLst/>
                <a:ahLst/>
                <a:cxnLst>
                  <a:cxn ang="0">
                    <a:pos x="31" y="19"/>
                  </a:cxn>
                  <a:cxn ang="0">
                    <a:pos x="27" y="17"/>
                  </a:cxn>
                  <a:cxn ang="0">
                    <a:pos x="23" y="15"/>
                  </a:cxn>
                  <a:cxn ang="0">
                    <a:pos x="20" y="17"/>
                  </a:cxn>
                  <a:cxn ang="0">
                    <a:pos x="17" y="19"/>
                  </a:cxn>
                  <a:cxn ang="0">
                    <a:pos x="16" y="22"/>
                  </a:cxn>
                  <a:cxn ang="0">
                    <a:pos x="13" y="26"/>
                  </a:cxn>
                  <a:cxn ang="0">
                    <a:pos x="12" y="30"/>
                  </a:cxn>
                  <a:cxn ang="0">
                    <a:pos x="9" y="30"/>
                  </a:cxn>
                  <a:cxn ang="0">
                    <a:pos x="8" y="28"/>
                  </a:cxn>
                  <a:cxn ang="0">
                    <a:pos x="7" y="26"/>
                  </a:cxn>
                  <a:cxn ang="0">
                    <a:pos x="4" y="22"/>
                  </a:cxn>
                  <a:cxn ang="0">
                    <a:pos x="5" y="20"/>
                  </a:cxn>
                  <a:cxn ang="0">
                    <a:pos x="4" y="19"/>
                  </a:cxn>
                  <a:cxn ang="0">
                    <a:pos x="1" y="17"/>
                  </a:cxn>
                  <a:cxn ang="0">
                    <a:pos x="0" y="17"/>
                  </a:cxn>
                  <a:cxn ang="0">
                    <a:pos x="4" y="14"/>
                  </a:cxn>
                  <a:cxn ang="0">
                    <a:pos x="9" y="6"/>
                  </a:cxn>
                  <a:cxn ang="0">
                    <a:pos x="13" y="8"/>
                  </a:cxn>
                  <a:cxn ang="0">
                    <a:pos x="15" y="8"/>
                  </a:cxn>
                  <a:cxn ang="0">
                    <a:pos x="17" y="8"/>
                  </a:cxn>
                  <a:cxn ang="0">
                    <a:pos x="20" y="6"/>
                  </a:cxn>
                  <a:cxn ang="0">
                    <a:pos x="21" y="3"/>
                  </a:cxn>
                  <a:cxn ang="0">
                    <a:pos x="25" y="0"/>
                  </a:cxn>
                  <a:cxn ang="0">
                    <a:pos x="27" y="0"/>
                  </a:cxn>
                  <a:cxn ang="0">
                    <a:pos x="31" y="1"/>
                  </a:cxn>
                  <a:cxn ang="0">
                    <a:pos x="33" y="3"/>
                  </a:cxn>
                  <a:cxn ang="0">
                    <a:pos x="36" y="3"/>
                  </a:cxn>
                  <a:cxn ang="0">
                    <a:pos x="37" y="9"/>
                  </a:cxn>
                  <a:cxn ang="0">
                    <a:pos x="36" y="12"/>
                  </a:cxn>
                  <a:cxn ang="0">
                    <a:pos x="35" y="12"/>
                  </a:cxn>
                  <a:cxn ang="0">
                    <a:pos x="33" y="14"/>
                  </a:cxn>
                  <a:cxn ang="0">
                    <a:pos x="32" y="17"/>
                  </a:cxn>
                  <a:cxn ang="0">
                    <a:pos x="31" y="19"/>
                  </a:cxn>
                </a:cxnLst>
                <a:rect l="0" t="0" r="r" b="b"/>
                <a:pathLst>
                  <a:path w="37" h="30">
                    <a:moveTo>
                      <a:pt x="31" y="19"/>
                    </a:moveTo>
                    <a:lnTo>
                      <a:pt x="27" y="17"/>
                    </a:lnTo>
                    <a:lnTo>
                      <a:pt x="23" y="15"/>
                    </a:lnTo>
                    <a:lnTo>
                      <a:pt x="20" y="17"/>
                    </a:lnTo>
                    <a:lnTo>
                      <a:pt x="17" y="19"/>
                    </a:lnTo>
                    <a:lnTo>
                      <a:pt x="16" y="22"/>
                    </a:lnTo>
                    <a:lnTo>
                      <a:pt x="13" y="26"/>
                    </a:lnTo>
                    <a:lnTo>
                      <a:pt x="12" y="30"/>
                    </a:lnTo>
                    <a:lnTo>
                      <a:pt x="9" y="30"/>
                    </a:lnTo>
                    <a:lnTo>
                      <a:pt x="8" y="28"/>
                    </a:lnTo>
                    <a:lnTo>
                      <a:pt x="7" y="26"/>
                    </a:lnTo>
                    <a:lnTo>
                      <a:pt x="4" y="22"/>
                    </a:lnTo>
                    <a:lnTo>
                      <a:pt x="5" y="20"/>
                    </a:lnTo>
                    <a:lnTo>
                      <a:pt x="4" y="19"/>
                    </a:lnTo>
                    <a:lnTo>
                      <a:pt x="1" y="17"/>
                    </a:lnTo>
                    <a:lnTo>
                      <a:pt x="0" y="17"/>
                    </a:lnTo>
                    <a:lnTo>
                      <a:pt x="4" y="14"/>
                    </a:lnTo>
                    <a:lnTo>
                      <a:pt x="9" y="6"/>
                    </a:lnTo>
                    <a:lnTo>
                      <a:pt x="13" y="8"/>
                    </a:lnTo>
                    <a:lnTo>
                      <a:pt x="15" y="8"/>
                    </a:lnTo>
                    <a:lnTo>
                      <a:pt x="17" y="8"/>
                    </a:lnTo>
                    <a:lnTo>
                      <a:pt x="20" y="6"/>
                    </a:lnTo>
                    <a:lnTo>
                      <a:pt x="21" y="3"/>
                    </a:lnTo>
                    <a:lnTo>
                      <a:pt x="25" y="0"/>
                    </a:lnTo>
                    <a:lnTo>
                      <a:pt x="27" y="0"/>
                    </a:lnTo>
                    <a:lnTo>
                      <a:pt x="31" y="1"/>
                    </a:lnTo>
                    <a:lnTo>
                      <a:pt x="33" y="3"/>
                    </a:lnTo>
                    <a:lnTo>
                      <a:pt x="36" y="3"/>
                    </a:lnTo>
                    <a:lnTo>
                      <a:pt x="37" y="9"/>
                    </a:lnTo>
                    <a:lnTo>
                      <a:pt x="36" y="12"/>
                    </a:lnTo>
                    <a:lnTo>
                      <a:pt x="35" y="12"/>
                    </a:lnTo>
                    <a:lnTo>
                      <a:pt x="33" y="14"/>
                    </a:lnTo>
                    <a:lnTo>
                      <a:pt x="32" y="17"/>
                    </a:lnTo>
                    <a:lnTo>
                      <a:pt x="31" y="19"/>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55" name="Freeform 534"/>
              <p:cNvSpPr>
                <a:spLocks/>
              </p:cNvSpPr>
              <p:nvPr/>
            </p:nvSpPr>
            <p:spPr bwMode="auto">
              <a:xfrm>
                <a:off x="6589248" y="3099708"/>
                <a:ext cx="7697" cy="6803"/>
              </a:xfrm>
              <a:custGeom>
                <a:avLst/>
                <a:gdLst/>
                <a:ahLst/>
                <a:cxnLst>
                  <a:cxn ang="0">
                    <a:pos x="6" y="0"/>
                  </a:cxn>
                  <a:cxn ang="0">
                    <a:pos x="3" y="3"/>
                  </a:cxn>
                  <a:cxn ang="0">
                    <a:pos x="0" y="6"/>
                  </a:cxn>
                  <a:cxn ang="0">
                    <a:pos x="3" y="6"/>
                  </a:cxn>
                  <a:cxn ang="0">
                    <a:pos x="4" y="4"/>
                  </a:cxn>
                  <a:cxn ang="0">
                    <a:pos x="4" y="3"/>
                  </a:cxn>
                  <a:cxn ang="0">
                    <a:pos x="6" y="0"/>
                  </a:cxn>
                </a:cxnLst>
                <a:rect l="0" t="0" r="r" b="b"/>
                <a:pathLst>
                  <a:path w="6" h="6">
                    <a:moveTo>
                      <a:pt x="6" y="0"/>
                    </a:moveTo>
                    <a:lnTo>
                      <a:pt x="3" y="3"/>
                    </a:lnTo>
                    <a:lnTo>
                      <a:pt x="0" y="6"/>
                    </a:lnTo>
                    <a:lnTo>
                      <a:pt x="3" y="6"/>
                    </a:lnTo>
                    <a:lnTo>
                      <a:pt x="4" y="4"/>
                    </a:lnTo>
                    <a:lnTo>
                      <a:pt x="4" y="3"/>
                    </a:lnTo>
                    <a:lnTo>
                      <a:pt x="6"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56" name="Freeform 535"/>
              <p:cNvSpPr>
                <a:spLocks/>
              </p:cNvSpPr>
              <p:nvPr/>
            </p:nvSpPr>
            <p:spPr bwMode="auto">
              <a:xfrm>
                <a:off x="6589248" y="3099708"/>
                <a:ext cx="7697" cy="6803"/>
              </a:xfrm>
              <a:custGeom>
                <a:avLst/>
                <a:gdLst/>
                <a:ahLst/>
                <a:cxnLst>
                  <a:cxn ang="0">
                    <a:pos x="6" y="0"/>
                  </a:cxn>
                  <a:cxn ang="0">
                    <a:pos x="3" y="3"/>
                  </a:cxn>
                  <a:cxn ang="0">
                    <a:pos x="0" y="6"/>
                  </a:cxn>
                  <a:cxn ang="0">
                    <a:pos x="3" y="6"/>
                  </a:cxn>
                  <a:cxn ang="0">
                    <a:pos x="4" y="4"/>
                  </a:cxn>
                  <a:cxn ang="0">
                    <a:pos x="4" y="3"/>
                  </a:cxn>
                  <a:cxn ang="0">
                    <a:pos x="6" y="0"/>
                  </a:cxn>
                </a:cxnLst>
                <a:rect l="0" t="0" r="r" b="b"/>
                <a:pathLst>
                  <a:path w="6" h="6">
                    <a:moveTo>
                      <a:pt x="6" y="0"/>
                    </a:moveTo>
                    <a:lnTo>
                      <a:pt x="3" y="3"/>
                    </a:lnTo>
                    <a:lnTo>
                      <a:pt x="0" y="6"/>
                    </a:lnTo>
                    <a:lnTo>
                      <a:pt x="3" y="6"/>
                    </a:lnTo>
                    <a:lnTo>
                      <a:pt x="4" y="4"/>
                    </a:lnTo>
                    <a:lnTo>
                      <a:pt x="4" y="3"/>
                    </a:lnTo>
                    <a:lnTo>
                      <a:pt x="6"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57" name="Freeform 536"/>
              <p:cNvSpPr>
                <a:spLocks/>
              </p:cNvSpPr>
              <p:nvPr/>
            </p:nvSpPr>
            <p:spPr bwMode="auto">
              <a:xfrm>
                <a:off x="6495602" y="3113315"/>
                <a:ext cx="42333" cy="62593"/>
              </a:xfrm>
              <a:custGeom>
                <a:avLst/>
                <a:gdLst/>
                <a:ahLst/>
                <a:cxnLst>
                  <a:cxn ang="0">
                    <a:pos x="18" y="0"/>
                  </a:cxn>
                  <a:cxn ang="0">
                    <a:pos x="14" y="1"/>
                  </a:cxn>
                  <a:cxn ang="0">
                    <a:pos x="10" y="6"/>
                  </a:cxn>
                  <a:cxn ang="0">
                    <a:pos x="6" y="7"/>
                  </a:cxn>
                  <a:cxn ang="0">
                    <a:pos x="4" y="7"/>
                  </a:cxn>
                  <a:cxn ang="0">
                    <a:pos x="0" y="12"/>
                  </a:cxn>
                  <a:cxn ang="0">
                    <a:pos x="4" y="17"/>
                  </a:cxn>
                  <a:cxn ang="0">
                    <a:pos x="2" y="17"/>
                  </a:cxn>
                  <a:cxn ang="0">
                    <a:pos x="1" y="23"/>
                  </a:cxn>
                  <a:cxn ang="0">
                    <a:pos x="6" y="22"/>
                  </a:cxn>
                  <a:cxn ang="0">
                    <a:pos x="10" y="20"/>
                  </a:cxn>
                  <a:cxn ang="0">
                    <a:pos x="8" y="17"/>
                  </a:cxn>
                  <a:cxn ang="0">
                    <a:pos x="9" y="14"/>
                  </a:cxn>
                  <a:cxn ang="0">
                    <a:pos x="13" y="20"/>
                  </a:cxn>
                  <a:cxn ang="0">
                    <a:pos x="14" y="23"/>
                  </a:cxn>
                  <a:cxn ang="0">
                    <a:pos x="12" y="31"/>
                  </a:cxn>
                  <a:cxn ang="0">
                    <a:pos x="9" y="34"/>
                  </a:cxn>
                  <a:cxn ang="0">
                    <a:pos x="9" y="44"/>
                  </a:cxn>
                  <a:cxn ang="0">
                    <a:pos x="10" y="47"/>
                  </a:cxn>
                  <a:cxn ang="0">
                    <a:pos x="14" y="45"/>
                  </a:cxn>
                  <a:cxn ang="0">
                    <a:pos x="14" y="39"/>
                  </a:cxn>
                  <a:cxn ang="0">
                    <a:pos x="16" y="42"/>
                  </a:cxn>
                  <a:cxn ang="0">
                    <a:pos x="17" y="47"/>
                  </a:cxn>
                  <a:cxn ang="0">
                    <a:pos x="18" y="50"/>
                  </a:cxn>
                  <a:cxn ang="0">
                    <a:pos x="21" y="47"/>
                  </a:cxn>
                  <a:cxn ang="0">
                    <a:pos x="25" y="45"/>
                  </a:cxn>
                  <a:cxn ang="0">
                    <a:pos x="29" y="31"/>
                  </a:cxn>
                  <a:cxn ang="0">
                    <a:pos x="31" y="23"/>
                  </a:cxn>
                  <a:cxn ang="0">
                    <a:pos x="34" y="18"/>
                  </a:cxn>
                  <a:cxn ang="0">
                    <a:pos x="33" y="12"/>
                  </a:cxn>
                  <a:cxn ang="0">
                    <a:pos x="29" y="11"/>
                  </a:cxn>
                  <a:cxn ang="0">
                    <a:pos x="30" y="4"/>
                  </a:cxn>
                  <a:cxn ang="0">
                    <a:pos x="22" y="6"/>
                  </a:cxn>
                  <a:cxn ang="0">
                    <a:pos x="20" y="1"/>
                  </a:cxn>
                </a:cxnLst>
                <a:rect l="0" t="0" r="r" b="b"/>
                <a:pathLst>
                  <a:path w="34" h="51">
                    <a:moveTo>
                      <a:pt x="17" y="0"/>
                    </a:moveTo>
                    <a:lnTo>
                      <a:pt x="18" y="0"/>
                    </a:lnTo>
                    <a:lnTo>
                      <a:pt x="17" y="0"/>
                    </a:lnTo>
                    <a:lnTo>
                      <a:pt x="14" y="1"/>
                    </a:lnTo>
                    <a:lnTo>
                      <a:pt x="12" y="3"/>
                    </a:lnTo>
                    <a:lnTo>
                      <a:pt x="10" y="6"/>
                    </a:lnTo>
                    <a:lnTo>
                      <a:pt x="9" y="6"/>
                    </a:lnTo>
                    <a:lnTo>
                      <a:pt x="6" y="7"/>
                    </a:lnTo>
                    <a:lnTo>
                      <a:pt x="5" y="9"/>
                    </a:lnTo>
                    <a:lnTo>
                      <a:pt x="4" y="7"/>
                    </a:lnTo>
                    <a:lnTo>
                      <a:pt x="2" y="9"/>
                    </a:lnTo>
                    <a:lnTo>
                      <a:pt x="0" y="12"/>
                    </a:lnTo>
                    <a:lnTo>
                      <a:pt x="2" y="15"/>
                    </a:lnTo>
                    <a:lnTo>
                      <a:pt x="4" y="17"/>
                    </a:lnTo>
                    <a:lnTo>
                      <a:pt x="4" y="18"/>
                    </a:lnTo>
                    <a:lnTo>
                      <a:pt x="2" y="17"/>
                    </a:lnTo>
                    <a:lnTo>
                      <a:pt x="1" y="17"/>
                    </a:lnTo>
                    <a:lnTo>
                      <a:pt x="1" y="23"/>
                    </a:lnTo>
                    <a:lnTo>
                      <a:pt x="2" y="22"/>
                    </a:lnTo>
                    <a:lnTo>
                      <a:pt x="6" y="22"/>
                    </a:lnTo>
                    <a:lnTo>
                      <a:pt x="9" y="23"/>
                    </a:lnTo>
                    <a:lnTo>
                      <a:pt x="10" y="20"/>
                    </a:lnTo>
                    <a:lnTo>
                      <a:pt x="9" y="18"/>
                    </a:lnTo>
                    <a:lnTo>
                      <a:pt x="8" y="17"/>
                    </a:lnTo>
                    <a:lnTo>
                      <a:pt x="8" y="14"/>
                    </a:lnTo>
                    <a:lnTo>
                      <a:pt x="9" y="14"/>
                    </a:lnTo>
                    <a:lnTo>
                      <a:pt x="10" y="17"/>
                    </a:lnTo>
                    <a:lnTo>
                      <a:pt x="13" y="20"/>
                    </a:lnTo>
                    <a:lnTo>
                      <a:pt x="13" y="23"/>
                    </a:lnTo>
                    <a:lnTo>
                      <a:pt x="14" y="23"/>
                    </a:lnTo>
                    <a:lnTo>
                      <a:pt x="13" y="26"/>
                    </a:lnTo>
                    <a:lnTo>
                      <a:pt x="12" y="31"/>
                    </a:lnTo>
                    <a:lnTo>
                      <a:pt x="10" y="33"/>
                    </a:lnTo>
                    <a:lnTo>
                      <a:pt x="9" y="34"/>
                    </a:lnTo>
                    <a:lnTo>
                      <a:pt x="9" y="39"/>
                    </a:lnTo>
                    <a:lnTo>
                      <a:pt x="9" y="44"/>
                    </a:lnTo>
                    <a:lnTo>
                      <a:pt x="9" y="45"/>
                    </a:lnTo>
                    <a:lnTo>
                      <a:pt x="10" y="47"/>
                    </a:lnTo>
                    <a:lnTo>
                      <a:pt x="14" y="50"/>
                    </a:lnTo>
                    <a:lnTo>
                      <a:pt x="14" y="45"/>
                    </a:lnTo>
                    <a:lnTo>
                      <a:pt x="14" y="42"/>
                    </a:lnTo>
                    <a:lnTo>
                      <a:pt x="14" y="39"/>
                    </a:lnTo>
                    <a:lnTo>
                      <a:pt x="17" y="40"/>
                    </a:lnTo>
                    <a:lnTo>
                      <a:pt x="16" y="42"/>
                    </a:lnTo>
                    <a:lnTo>
                      <a:pt x="16" y="44"/>
                    </a:lnTo>
                    <a:lnTo>
                      <a:pt x="17" y="47"/>
                    </a:lnTo>
                    <a:lnTo>
                      <a:pt x="17" y="51"/>
                    </a:lnTo>
                    <a:lnTo>
                      <a:pt x="18" y="50"/>
                    </a:lnTo>
                    <a:lnTo>
                      <a:pt x="21" y="48"/>
                    </a:lnTo>
                    <a:lnTo>
                      <a:pt x="21" y="47"/>
                    </a:lnTo>
                    <a:lnTo>
                      <a:pt x="23" y="44"/>
                    </a:lnTo>
                    <a:lnTo>
                      <a:pt x="25" y="45"/>
                    </a:lnTo>
                    <a:lnTo>
                      <a:pt x="26" y="40"/>
                    </a:lnTo>
                    <a:lnTo>
                      <a:pt x="29" y="31"/>
                    </a:lnTo>
                    <a:lnTo>
                      <a:pt x="30" y="26"/>
                    </a:lnTo>
                    <a:lnTo>
                      <a:pt x="31" y="23"/>
                    </a:lnTo>
                    <a:lnTo>
                      <a:pt x="34" y="22"/>
                    </a:lnTo>
                    <a:lnTo>
                      <a:pt x="34" y="18"/>
                    </a:lnTo>
                    <a:lnTo>
                      <a:pt x="34" y="15"/>
                    </a:lnTo>
                    <a:lnTo>
                      <a:pt x="33" y="12"/>
                    </a:lnTo>
                    <a:lnTo>
                      <a:pt x="29" y="12"/>
                    </a:lnTo>
                    <a:lnTo>
                      <a:pt x="29" y="11"/>
                    </a:lnTo>
                    <a:lnTo>
                      <a:pt x="30" y="6"/>
                    </a:lnTo>
                    <a:lnTo>
                      <a:pt x="30" y="4"/>
                    </a:lnTo>
                    <a:lnTo>
                      <a:pt x="27" y="6"/>
                    </a:lnTo>
                    <a:lnTo>
                      <a:pt x="22" y="6"/>
                    </a:lnTo>
                    <a:lnTo>
                      <a:pt x="20" y="3"/>
                    </a:lnTo>
                    <a:lnTo>
                      <a:pt x="20" y="1"/>
                    </a:lnTo>
                    <a:lnTo>
                      <a:pt x="17"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58" name="Freeform 537"/>
              <p:cNvSpPr>
                <a:spLocks/>
              </p:cNvSpPr>
              <p:nvPr/>
            </p:nvSpPr>
            <p:spPr bwMode="auto">
              <a:xfrm>
                <a:off x="6495602" y="3113315"/>
                <a:ext cx="42333" cy="62593"/>
              </a:xfrm>
              <a:custGeom>
                <a:avLst/>
                <a:gdLst/>
                <a:ahLst/>
                <a:cxnLst>
                  <a:cxn ang="0">
                    <a:pos x="18" y="0"/>
                  </a:cxn>
                  <a:cxn ang="0">
                    <a:pos x="14" y="1"/>
                  </a:cxn>
                  <a:cxn ang="0">
                    <a:pos x="10" y="6"/>
                  </a:cxn>
                  <a:cxn ang="0">
                    <a:pos x="6" y="7"/>
                  </a:cxn>
                  <a:cxn ang="0">
                    <a:pos x="4" y="7"/>
                  </a:cxn>
                  <a:cxn ang="0">
                    <a:pos x="0" y="12"/>
                  </a:cxn>
                  <a:cxn ang="0">
                    <a:pos x="4" y="17"/>
                  </a:cxn>
                  <a:cxn ang="0">
                    <a:pos x="2" y="17"/>
                  </a:cxn>
                  <a:cxn ang="0">
                    <a:pos x="1" y="23"/>
                  </a:cxn>
                  <a:cxn ang="0">
                    <a:pos x="6" y="22"/>
                  </a:cxn>
                  <a:cxn ang="0">
                    <a:pos x="10" y="20"/>
                  </a:cxn>
                  <a:cxn ang="0">
                    <a:pos x="8" y="17"/>
                  </a:cxn>
                  <a:cxn ang="0">
                    <a:pos x="9" y="14"/>
                  </a:cxn>
                  <a:cxn ang="0">
                    <a:pos x="13" y="20"/>
                  </a:cxn>
                  <a:cxn ang="0">
                    <a:pos x="14" y="23"/>
                  </a:cxn>
                  <a:cxn ang="0">
                    <a:pos x="12" y="31"/>
                  </a:cxn>
                  <a:cxn ang="0">
                    <a:pos x="9" y="34"/>
                  </a:cxn>
                  <a:cxn ang="0">
                    <a:pos x="9" y="44"/>
                  </a:cxn>
                  <a:cxn ang="0">
                    <a:pos x="10" y="47"/>
                  </a:cxn>
                  <a:cxn ang="0">
                    <a:pos x="14" y="45"/>
                  </a:cxn>
                  <a:cxn ang="0">
                    <a:pos x="14" y="39"/>
                  </a:cxn>
                  <a:cxn ang="0">
                    <a:pos x="16" y="42"/>
                  </a:cxn>
                  <a:cxn ang="0">
                    <a:pos x="17" y="47"/>
                  </a:cxn>
                  <a:cxn ang="0">
                    <a:pos x="18" y="50"/>
                  </a:cxn>
                  <a:cxn ang="0">
                    <a:pos x="21" y="47"/>
                  </a:cxn>
                  <a:cxn ang="0">
                    <a:pos x="25" y="45"/>
                  </a:cxn>
                  <a:cxn ang="0">
                    <a:pos x="29" y="31"/>
                  </a:cxn>
                  <a:cxn ang="0">
                    <a:pos x="31" y="23"/>
                  </a:cxn>
                  <a:cxn ang="0">
                    <a:pos x="34" y="18"/>
                  </a:cxn>
                  <a:cxn ang="0">
                    <a:pos x="33" y="12"/>
                  </a:cxn>
                  <a:cxn ang="0">
                    <a:pos x="29" y="11"/>
                  </a:cxn>
                  <a:cxn ang="0">
                    <a:pos x="30" y="4"/>
                  </a:cxn>
                  <a:cxn ang="0">
                    <a:pos x="22" y="6"/>
                  </a:cxn>
                  <a:cxn ang="0">
                    <a:pos x="20" y="1"/>
                  </a:cxn>
                </a:cxnLst>
                <a:rect l="0" t="0" r="r" b="b"/>
                <a:pathLst>
                  <a:path w="34" h="51">
                    <a:moveTo>
                      <a:pt x="17" y="0"/>
                    </a:moveTo>
                    <a:lnTo>
                      <a:pt x="18" y="0"/>
                    </a:lnTo>
                    <a:lnTo>
                      <a:pt x="17" y="0"/>
                    </a:lnTo>
                    <a:lnTo>
                      <a:pt x="14" y="1"/>
                    </a:lnTo>
                    <a:lnTo>
                      <a:pt x="12" y="3"/>
                    </a:lnTo>
                    <a:lnTo>
                      <a:pt x="10" y="6"/>
                    </a:lnTo>
                    <a:lnTo>
                      <a:pt x="9" y="6"/>
                    </a:lnTo>
                    <a:lnTo>
                      <a:pt x="6" y="7"/>
                    </a:lnTo>
                    <a:lnTo>
                      <a:pt x="5" y="9"/>
                    </a:lnTo>
                    <a:lnTo>
                      <a:pt x="4" y="7"/>
                    </a:lnTo>
                    <a:lnTo>
                      <a:pt x="2" y="9"/>
                    </a:lnTo>
                    <a:lnTo>
                      <a:pt x="0" y="12"/>
                    </a:lnTo>
                    <a:lnTo>
                      <a:pt x="2" y="15"/>
                    </a:lnTo>
                    <a:lnTo>
                      <a:pt x="4" y="17"/>
                    </a:lnTo>
                    <a:lnTo>
                      <a:pt x="4" y="18"/>
                    </a:lnTo>
                    <a:lnTo>
                      <a:pt x="2" y="17"/>
                    </a:lnTo>
                    <a:lnTo>
                      <a:pt x="1" y="17"/>
                    </a:lnTo>
                    <a:lnTo>
                      <a:pt x="1" y="23"/>
                    </a:lnTo>
                    <a:lnTo>
                      <a:pt x="2" y="22"/>
                    </a:lnTo>
                    <a:lnTo>
                      <a:pt x="6" y="22"/>
                    </a:lnTo>
                    <a:lnTo>
                      <a:pt x="9" y="23"/>
                    </a:lnTo>
                    <a:lnTo>
                      <a:pt x="10" y="20"/>
                    </a:lnTo>
                    <a:lnTo>
                      <a:pt x="9" y="18"/>
                    </a:lnTo>
                    <a:lnTo>
                      <a:pt x="8" y="17"/>
                    </a:lnTo>
                    <a:lnTo>
                      <a:pt x="8" y="14"/>
                    </a:lnTo>
                    <a:lnTo>
                      <a:pt x="9" y="14"/>
                    </a:lnTo>
                    <a:lnTo>
                      <a:pt x="10" y="17"/>
                    </a:lnTo>
                    <a:lnTo>
                      <a:pt x="13" y="20"/>
                    </a:lnTo>
                    <a:lnTo>
                      <a:pt x="13" y="23"/>
                    </a:lnTo>
                    <a:lnTo>
                      <a:pt x="14" y="23"/>
                    </a:lnTo>
                    <a:lnTo>
                      <a:pt x="13" y="26"/>
                    </a:lnTo>
                    <a:lnTo>
                      <a:pt x="12" y="31"/>
                    </a:lnTo>
                    <a:lnTo>
                      <a:pt x="10" y="33"/>
                    </a:lnTo>
                    <a:lnTo>
                      <a:pt x="9" y="34"/>
                    </a:lnTo>
                    <a:lnTo>
                      <a:pt x="9" y="39"/>
                    </a:lnTo>
                    <a:lnTo>
                      <a:pt x="9" y="44"/>
                    </a:lnTo>
                    <a:lnTo>
                      <a:pt x="9" y="45"/>
                    </a:lnTo>
                    <a:lnTo>
                      <a:pt x="10" y="47"/>
                    </a:lnTo>
                    <a:lnTo>
                      <a:pt x="14" y="50"/>
                    </a:lnTo>
                    <a:lnTo>
                      <a:pt x="14" y="45"/>
                    </a:lnTo>
                    <a:lnTo>
                      <a:pt x="14" y="42"/>
                    </a:lnTo>
                    <a:lnTo>
                      <a:pt x="14" y="39"/>
                    </a:lnTo>
                    <a:lnTo>
                      <a:pt x="17" y="40"/>
                    </a:lnTo>
                    <a:lnTo>
                      <a:pt x="16" y="42"/>
                    </a:lnTo>
                    <a:lnTo>
                      <a:pt x="16" y="44"/>
                    </a:lnTo>
                    <a:lnTo>
                      <a:pt x="17" y="47"/>
                    </a:lnTo>
                    <a:lnTo>
                      <a:pt x="17" y="51"/>
                    </a:lnTo>
                    <a:lnTo>
                      <a:pt x="18" y="50"/>
                    </a:lnTo>
                    <a:lnTo>
                      <a:pt x="21" y="48"/>
                    </a:lnTo>
                    <a:lnTo>
                      <a:pt x="21" y="47"/>
                    </a:lnTo>
                    <a:lnTo>
                      <a:pt x="23" y="44"/>
                    </a:lnTo>
                    <a:lnTo>
                      <a:pt x="25" y="45"/>
                    </a:lnTo>
                    <a:lnTo>
                      <a:pt x="26" y="40"/>
                    </a:lnTo>
                    <a:lnTo>
                      <a:pt x="29" y="31"/>
                    </a:lnTo>
                    <a:lnTo>
                      <a:pt x="30" y="26"/>
                    </a:lnTo>
                    <a:lnTo>
                      <a:pt x="31" y="23"/>
                    </a:lnTo>
                    <a:lnTo>
                      <a:pt x="34" y="22"/>
                    </a:lnTo>
                    <a:lnTo>
                      <a:pt x="34" y="18"/>
                    </a:lnTo>
                    <a:lnTo>
                      <a:pt x="34" y="15"/>
                    </a:lnTo>
                    <a:lnTo>
                      <a:pt x="33" y="12"/>
                    </a:lnTo>
                    <a:lnTo>
                      <a:pt x="29" y="12"/>
                    </a:lnTo>
                    <a:lnTo>
                      <a:pt x="29" y="11"/>
                    </a:lnTo>
                    <a:lnTo>
                      <a:pt x="30" y="6"/>
                    </a:lnTo>
                    <a:lnTo>
                      <a:pt x="30" y="4"/>
                    </a:lnTo>
                    <a:lnTo>
                      <a:pt x="27" y="6"/>
                    </a:lnTo>
                    <a:lnTo>
                      <a:pt x="22" y="6"/>
                    </a:lnTo>
                    <a:lnTo>
                      <a:pt x="20" y="3"/>
                    </a:lnTo>
                    <a:lnTo>
                      <a:pt x="20" y="1"/>
                    </a:lnTo>
                    <a:lnTo>
                      <a:pt x="17"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59" name="Freeform 538"/>
              <p:cNvSpPr>
                <a:spLocks/>
              </p:cNvSpPr>
              <p:nvPr/>
            </p:nvSpPr>
            <p:spPr bwMode="auto">
              <a:xfrm>
                <a:off x="6500733" y="3143251"/>
                <a:ext cx="3848" cy="8164"/>
              </a:xfrm>
              <a:custGeom>
                <a:avLst/>
                <a:gdLst/>
                <a:ahLst/>
                <a:cxnLst>
                  <a:cxn ang="0">
                    <a:pos x="1" y="0"/>
                  </a:cxn>
                  <a:cxn ang="0">
                    <a:pos x="0" y="3"/>
                  </a:cxn>
                  <a:cxn ang="0">
                    <a:pos x="0" y="4"/>
                  </a:cxn>
                  <a:cxn ang="0">
                    <a:pos x="1" y="6"/>
                  </a:cxn>
                  <a:cxn ang="0">
                    <a:pos x="3" y="1"/>
                  </a:cxn>
                  <a:cxn ang="0">
                    <a:pos x="1" y="0"/>
                  </a:cxn>
                </a:cxnLst>
                <a:rect l="0" t="0" r="r" b="b"/>
                <a:pathLst>
                  <a:path w="3" h="6">
                    <a:moveTo>
                      <a:pt x="1" y="0"/>
                    </a:moveTo>
                    <a:lnTo>
                      <a:pt x="0" y="3"/>
                    </a:lnTo>
                    <a:lnTo>
                      <a:pt x="0" y="4"/>
                    </a:lnTo>
                    <a:lnTo>
                      <a:pt x="1" y="6"/>
                    </a:lnTo>
                    <a:lnTo>
                      <a:pt x="3" y="1"/>
                    </a:lnTo>
                    <a:lnTo>
                      <a:pt x="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60" name="Freeform 539"/>
              <p:cNvSpPr>
                <a:spLocks/>
              </p:cNvSpPr>
              <p:nvPr/>
            </p:nvSpPr>
            <p:spPr bwMode="auto">
              <a:xfrm>
                <a:off x="6500733" y="3143251"/>
                <a:ext cx="3848" cy="8164"/>
              </a:xfrm>
              <a:custGeom>
                <a:avLst/>
                <a:gdLst/>
                <a:ahLst/>
                <a:cxnLst>
                  <a:cxn ang="0">
                    <a:pos x="1" y="0"/>
                  </a:cxn>
                  <a:cxn ang="0">
                    <a:pos x="0" y="3"/>
                  </a:cxn>
                  <a:cxn ang="0">
                    <a:pos x="0" y="4"/>
                  </a:cxn>
                  <a:cxn ang="0">
                    <a:pos x="1" y="6"/>
                  </a:cxn>
                  <a:cxn ang="0">
                    <a:pos x="3" y="1"/>
                  </a:cxn>
                  <a:cxn ang="0">
                    <a:pos x="1" y="0"/>
                  </a:cxn>
                </a:cxnLst>
                <a:rect l="0" t="0" r="r" b="b"/>
                <a:pathLst>
                  <a:path w="3" h="6">
                    <a:moveTo>
                      <a:pt x="1" y="0"/>
                    </a:moveTo>
                    <a:lnTo>
                      <a:pt x="0" y="3"/>
                    </a:lnTo>
                    <a:lnTo>
                      <a:pt x="0" y="4"/>
                    </a:lnTo>
                    <a:lnTo>
                      <a:pt x="1" y="6"/>
                    </a:lnTo>
                    <a:lnTo>
                      <a:pt x="3" y="1"/>
                    </a:lnTo>
                    <a:lnTo>
                      <a:pt x="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61" name="Freeform 540"/>
              <p:cNvSpPr>
                <a:spLocks/>
              </p:cNvSpPr>
              <p:nvPr/>
            </p:nvSpPr>
            <p:spPr bwMode="auto">
              <a:xfrm>
                <a:off x="6517409" y="3184072"/>
                <a:ext cx="3849" cy="6803"/>
              </a:xfrm>
              <a:custGeom>
                <a:avLst/>
                <a:gdLst/>
                <a:ahLst/>
                <a:cxnLst>
                  <a:cxn ang="0">
                    <a:pos x="3" y="2"/>
                  </a:cxn>
                  <a:cxn ang="0">
                    <a:pos x="3" y="0"/>
                  </a:cxn>
                  <a:cxn ang="0">
                    <a:pos x="2" y="2"/>
                  </a:cxn>
                  <a:cxn ang="0">
                    <a:pos x="0" y="6"/>
                  </a:cxn>
                  <a:cxn ang="0">
                    <a:pos x="2" y="6"/>
                  </a:cxn>
                  <a:cxn ang="0">
                    <a:pos x="3" y="2"/>
                  </a:cxn>
                </a:cxnLst>
                <a:rect l="0" t="0" r="r" b="b"/>
                <a:pathLst>
                  <a:path w="3" h="6">
                    <a:moveTo>
                      <a:pt x="3" y="2"/>
                    </a:moveTo>
                    <a:lnTo>
                      <a:pt x="3" y="0"/>
                    </a:lnTo>
                    <a:lnTo>
                      <a:pt x="2" y="2"/>
                    </a:lnTo>
                    <a:lnTo>
                      <a:pt x="0" y="6"/>
                    </a:lnTo>
                    <a:lnTo>
                      <a:pt x="2" y="6"/>
                    </a:lnTo>
                    <a:lnTo>
                      <a:pt x="3"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62" name="Freeform 541"/>
              <p:cNvSpPr>
                <a:spLocks/>
              </p:cNvSpPr>
              <p:nvPr/>
            </p:nvSpPr>
            <p:spPr bwMode="auto">
              <a:xfrm>
                <a:off x="6517409" y="3184072"/>
                <a:ext cx="3849" cy="6803"/>
              </a:xfrm>
              <a:custGeom>
                <a:avLst/>
                <a:gdLst/>
                <a:ahLst/>
                <a:cxnLst>
                  <a:cxn ang="0">
                    <a:pos x="3" y="2"/>
                  </a:cxn>
                  <a:cxn ang="0">
                    <a:pos x="3" y="0"/>
                  </a:cxn>
                  <a:cxn ang="0">
                    <a:pos x="2" y="2"/>
                  </a:cxn>
                  <a:cxn ang="0">
                    <a:pos x="0" y="6"/>
                  </a:cxn>
                  <a:cxn ang="0">
                    <a:pos x="2" y="6"/>
                  </a:cxn>
                  <a:cxn ang="0">
                    <a:pos x="3" y="2"/>
                  </a:cxn>
                </a:cxnLst>
                <a:rect l="0" t="0" r="r" b="b"/>
                <a:pathLst>
                  <a:path w="3" h="6">
                    <a:moveTo>
                      <a:pt x="3" y="2"/>
                    </a:moveTo>
                    <a:lnTo>
                      <a:pt x="3" y="0"/>
                    </a:lnTo>
                    <a:lnTo>
                      <a:pt x="2" y="2"/>
                    </a:lnTo>
                    <a:lnTo>
                      <a:pt x="0" y="6"/>
                    </a:lnTo>
                    <a:lnTo>
                      <a:pt x="2" y="6"/>
                    </a:lnTo>
                    <a:lnTo>
                      <a:pt x="3"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63" name="Freeform 542"/>
              <p:cNvSpPr>
                <a:spLocks/>
              </p:cNvSpPr>
              <p:nvPr/>
            </p:nvSpPr>
            <p:spPr bwMode="auto">
              <a:xfrm>
                <a:off x="6510996" y="3190875"/>
                <a:ext cx="1282" cy="5443"/>
              </a:xfrm>
              <a:custGeom>
                <a:avLst/>
                <a:gdLst/>
                <a:ahLst/>
                <a:cxnLst>
                  <a:cxn ang="0">
                    <a:pos x="1" y="0"/>
                  </a:cxn>
                  <a:cxn ang="0">
                    <a:pos x="0" y="0"/>
                  </a:cxn>
                  <a:cxn ang="0">
                    <a:pos x="0" y="2"/>
                  </a:cxn>
                  <a:cxn ang="0">
                    <a:pos x="0" y="4"/>
                  </a:cxn>
                  <a:cxn ang="0">
                    <a:pos x="2" y="4"/>
                  </a:cxn>
                  <a:cxn ang="0">
                    <a:pos x="2" y="2"/>
                  </a:cxn>
                  <a:cxn ang="0">
                    <a:pos x="1" y="0"/>
                  </a:cxn>
                </a:cxnLst>
                <a:rect l="0" t="0" r="r" b="b"/>
                <a:pathLst>
                  <a:path w="2" h="4">
                    <a:moveTo>
                      <a:pt x="1" y="0"/>
                    </a:moveTo>
                    <a:lnTo>
                      <a:pt x="0" y="0"/>
                    </a:lnTo>
                    <a:lnTo>
                      <a:pt x="0" y="2"/>
                    </a:lnTo>
                    <a:lnTo>
                      <a:pt x="0" y="4"/>
                    </a:lnTo>
                    <a:lnTo>
                      <a:pt x="2" y="4"/>
                    </a:lnTo>
                    <a:lnTo>
                      <a:pt x="2" y="2"/>
                    </a:lnTo>
                    <a:lnTo>
                      <a:pt x="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64" name="Freeform 543"/>
              <p:cNvSpPr>
                <a:spLocks/>
              </p:cNvSpPr>
              <p:nvPr/>
            </p:nvSpPr>
            <p:spPr bwMode="auto">
              <a:xfrm>
                <a:off x="6510996" y="3190875"/>
                <a:ext cx="1282" cy="5443"/>
              </a:xfrm>
              <a:custGeom>
                <a:avLst/>
                <a:gdLst/>
                <a:ahLst/>
                <a:cxnLst>
                  <a:cxn ang="0">
                    <a:pos x="1" y="0"/>
                  </a:cxn>
                  <a:cxn ang="0">
                    <a:pos x="0" y="0"/>
                  </a:cxn>
                  <a:cxn ang="0">
                    <a:pos x="0" y="2"/>
                  </a:cxn>
                  <a:cxn ang="0">
                    <a:pos x="0" y="4"/>
                  </a:cxn>
                  <a:cxn ang="0">
                    <a:pos x="2" y="4"/>
                  </a:cxn>
                  <a:cxn ang="0">
                    <a:pos x="2" y="2"/>
                  </a:cxn>
                  <a:cxn ang="0">
                    <a:pos x="1" y="0"/>
                  </a:cxn>
                </a:cxnLst>
                <a:rect l="0" t="0" r="r" b="b"/>
                <a:pathLst>
                  <a:path w="2" h="4">
                    <a:moveTo>
                      <a:pt x="1" y="0"/>
                    </a:moveTo>
                    <a:lnTo>
                      <a:pt x="0" y="0"/>
                    </a:lnTo>
                    <a:lnTo>
                      <a:pt x="0" y="2"/>
                    </a:lnTo>
                    <a:lnTo>
                      <a:pt x="0" y="4"/>
                    </a:lnTo>
                    <a:lnTo>
                      <a:pt x="2" y="4"/>
                    </a:lnTo>
                    <a:lnTo>
                      <a:pt x="2" y="2"/>
                    </a:lnTo>
                    <a:lnTo>
                      <a:pt x="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65" name="Freeform 544"/>
              <p:cNvSpPr>
                <a:spLocks/>
              </p:cNvSpPr>
              <p:nvPr/>
            </p:nvSpPr>
            <p:spPr bwMode="auto">
              <a:xfrm>
                <a:off x="6476359" y="3136446"/>
                <a:ext cx="3849" cy="6804"/>
              </a:xfrm>
              <a:custGeom>
                <a:avLst/>
                <a:gdLst/>
                <a:ahLst/>
                <a:cxnLst>
                  <a:cxn ang="0">
                    <a:pos x="1" y="0"/>
                  </a:cxn>
                  <a:cxn ang="0">
                    <a:pos x="0" y="2"/>
                  </a:cxn>
                  <a:cxn ang="0">
                    <a:pos x="0" y="5"/>
                  </a:cxn>
                  <a:cxn ang="0">
                    <a:pos x="3" y="3"/>
                  </a:cxn>
                  <a:cxn ang="0">
                    <a:pos x="1" y="0"/>
                  </a:cxn>
                </a:cxnLst>
                <a:rect l="0" t="0" r="r" b="b"/>
                <a:pathLst>
                  <a:path w="3" h="5">
                    <a:moveTo>
                      <a:pt x="1" y="0"/>
                    </a:moveTo>
                    <a:lnTo>
                      <a:pt x="0" y="2"/>
                    </a:lnTo>
                    <a:lnTo>
                      <a:pt x="0" y="5"/>
                    </a:lnTo>
                    <a:lnTo>
                      <a:pt x="3" y="3"/>
                    </a:lnTo>
                    <a:lnTo>
                      <a:pt x="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66" name="Freeform 545"/>
              <p:cNvSpPr>
                <a:spLocks/>
              </p:cNvSpPr>
              <p:nvPr/>
            </p:nvSpPr>
            <p:spPr bwMode="auto">
              <a:xfrm>
                <a:off x="6476359" y="3136446"/>
                <a:ext cx="3849" cy="6804"/>
              </a:xfrm>
              <a:custGeom>
                <a:avLst/>
                <a:gdLst/>
                <a:ahLst/>
                <a:cxnLst>
                  <a:cxn ang="0">
                    <a:pos x="1" y="0"/>
                  </a:cxn>
                  <a:cxn ang="0">
                    <a:pos x="0" y="2"/>
                  </a:cxn>
                  <a:cxn ang="0">
                    <a:pos x="0" y="5"/>
                  </a:cxn>
                  <a:cxn ang="0">
                    <a:pos x="3" y="3"/>
                  </a:cxn>
                  <a:cxn ang="0">
                    <a:pos x="1" y="0"/>
                  </a:cxn>
                </a:cxnLst>
                <a:rect l="0" t="0" r="r" b="b"/>
                <a:pathLst>
                  <a:path w="3" h="5">
                    <a:moveTo>
                      <a:pt x="1" y="0"/>
                    </a:moveTo>
                    <a:lnTo>
                      <a:pt x="0" y="2"/>
                    </a:lnTo>
                    <a:lnTo>
                      <a:pt x="0" y="5"/>
                    </a:lnTo>
                    <a:lnTo>
                      <a:pt x="3" y="3"/>
                    </a:lnTo>
                    <a:lnTo>
                      <a:pt x="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67" name="Freeform 546"/>
              <p:cNvSpPr>
                <a:spLocks/>
              </p:cNvSpPr>
              <p:nvPr/>
            </p:nvSpPr>
            <p:spPr bwMode="auto">
              <a:xfrm>
                <a:off x="6482773" y="3131004"/>
                <a:ext cx="3848" cy="5443"/>
              </a:xfrm>
              <a:custGeom>
                <a:avLst/>
                <a:gdLst/>
                <a:ahLst/>
                <a:cxnLst>
                  <a:cxn ang="0">
                    <a:pos x="3" y="2"/>
                  </a:cxn>
                  <a:cxn ang="0">
                    <a:pos x="2" y="0"/>
                  </a:cxn>
                  <a:cxn ang="0">
                    <a:pos x="0" y="3"/>
                  </a:cxn>
                  <a:cxn ang="0">
                    <a:pos x="0" y="5"/>
                  </a:cxn>
                  <a:cxn ang="0">
                    <a:pos x="3" y="3"/>
                  </a:cxn>
                  <a:cxn ang="0">
                    <a:pos x="3" y="2"/>
                  </a:cxn>
                </a:cxnLst>
                <a:rect l="0" t="0" r="r" b="b"/>
                <a:pathLst>
                  <a:path w="3" h="5">
                    <a:moveTo>
                      <a:pt x="3" y="2"/>
                    </a:moveTo>
                    <a:lnTo>
                      <a:pt x="2" y="0"/>
                    </a:lnTo>
                    <a:lnTo>
                      <a:pt x="0" y="3"/>
                    </a:lnTo>
                    <a:lnTo>
                      <a:pt x="0" y="5"/>
                    </a:lnTo>
                    <a:lnTo>
                      <a:pt x="3" y="3"/>
                    </a:lnTo>
                    <a:lnTo>
                      <a:pt x="3"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68" name="Freeform 547"/>
              <p:cNvSpPr>
                <a:spLocks/>
              </p:cNvSpPr>
              <p:nvPr/>
            </p:nvSpPr>
            <p:spPr bwMode="auto">
              <a:xfrm>
                <a:off x="6482773" y="3131004"/>
                <a:ext cx="3848" cy="5443"/>
              </a:xfrm>
              <a:custGeom>
                <a:avLst/>
                <a:gdLst/>
                <a:ahLst/>
                <a:cxnLst>
                  <a:cxn ang="0">
                    <a:pos x="3" y="2"/>
                  </a:cxn>
                  <a:cxn ang="0">
                    <a:pos x="2" y="0"/>
                  </a:cxn>
                  <a:cxn ang="0">
                    <a:pos x="0" y="3"/>
                  </a:cxn>
                  <a:cxn ang="0">
                    <a:pos x="0" y="5"/>
                  </a:cxn>
                  <a:cxn ang="0">
                    <a:pos x="3" y="3"/>
                  </a:cxn>
                  <a:cxn ang="0">
                    <a:pos x="3" y="2"/>
                  </a:cxn>
                </a:cxnLst>
                <a:rect l="0" t="0" r="r" b="b"/>
                <a:pathLst>
                  <a:path w="3" h="5">
                    <a:moveTo>
                      <a:pt x="3" y="2"/>
                    </a:moveTo>
                    <a:lnTo>
                      <a:pt x="2" y="0"/>
                    </a:lnTo>
                    <a:lnTo>
                      <a:pt x="0" y="3"/>
                    </a:lnTo>
                    <a:lnTo>
                      <a:pt x="0" y="5"/>
                    </a:lnTo>
                    <a:lnTo>
                      <a:pt x="3" y="3"/>
                    </a:lnTo>
                    <a:lnTo>
                      <a:pt x="3"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69" name="Freeform 548"/>
              <p:cNvSpPr>
                <a:spLocks/>
              </p:cNvSpPr>
              <p:nvPr/>
            </p:nvSpPr>
            <p:spPr bwMode="auto">
              <a:xfrm>
                <a:off x="6676480" y="2667001"/>
                <a:ext cx="1283" cy="1360"/>
              </a:xfrm>
              <a:custGeom>
                <a:avLst/>
                <a:gdLst/>
                <a:ahLst/>
                <a:cxnLst>
                  <a:cxn ang="0">
                    <a:pos x="1" y="0"/>
                  </a:cxn>
                  <a:cxn ang="0">
                    <a:pos x="0" y="2"/>
                  </a:cxn>
                  <a:cxn ang="0">
                    <a:pos x="1" y="2"/>
                  </a:cxn>
                  <a:cxn ang="0">
                    <a:pos x="1" y="0"/>
                  </a:cxn>
                </a:cxnLst>
                <a:rect l="0" t="0" r="r" b="b"/>
                <a:pathLst>
                  <a:path w="1" h="2">
                    <a:moveTo>
                      <a:pt x="1" y="0"/>
                    </a:moveTo>
                    <a:lnTo>
                      <a:pt x="0" y="2"/>
                    </a:lnTo>
                    <a:lnTo>
                      <a:pt x="1" y="2"/>
                    </a:lnTo>
                    <a:lnTo>
                      <a:pt x="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70" name="Freeform 549"/>
              <p:cNvSpPr>
                <a:spLocks/>
              </p:cNvSpPr>
              <p:nvPr/>
            </p:nvSpPr>
            <p:spPr bwMode="auto">
              <a:xfrm>
                <a:off x="6495602" y="3114675"/>
                <a:ext cx="1282" cy="1361"/>
              </a:xfrm>
              <a:custGeom>
                <a:avLst/>
                <a:gdLst/>
                <a:ahLst/>
                <a:cxnLst>
                  <a:cxn ang="0">
                    <a:pos x="1" y="0"/>
                  </a:cxn>
                  <a:cxn ang="0">
                    <a:pos x="0" y="2"/>
                  </a:cxn>
                  <a:cxn ang="0">
                    <a:pos x="1" y="2"/>
                  </a:cxn>
                  <a:cxn ang="0">
                    <a:pos x="1" y="0"/>
                  </a:cxn>
                </a:cxnLst>
                <a:rect l="0" t="0" r="r" b="b"/>
                <a:pathLst>
                  <a:path w="1" h="2">
                    <a:moveTo>
                      <a:pt x="1" y="0"/>
                    </a:moveTo>
                    <a:lnTo>
                      <a:pt x="0" y="2"/>
                    </a:lnTo>
                    <a:lnTo>
                      <a:pt x="1" y="2"/>
                    </a:lnTo>
                    <a:lnTo>
                      <a:pt x="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71" name="Freeform 550"/>
              <p:cNvSpPr>
                <a:spLocks/>
              </p:cNvSpPr>
              <p:nvPr/>
            </p:nvSpPr>
            <p:spPr bwMode="auto">
              <a:xfrm>
                <a:off x="6313440" y="3303815"/>
                <a:ext cx="32070" cy="76200"/>
              </a:xfrm>
              <a:custGeom>
                <a:avLst/>
                <a:gdLst/>
                <a:ahLst/>
                <a:cxnLst>
                  <a:cxn ang="0">
                    <a:pos x="21" y="0"/>
                  </a:cxn>
                  <a:cxn ang="0">
                    <a:pos x="22" y="0"/>
                  </a:cxn>
                  <a:cxn ang="0">
                    <a:pos x="24" y="2"/>
                  </a:cxn>
                  <a:cxn ang="0">
                    <a:pos x="25" y="2"/>
                  </a:cxn>
                  <a:cxn ang="0">
                    <a:pos x="26" y="2"/>
                  </a:cxn>
                  <a:cxn ang="0">
                    <a:pos x="26" y="4"/>
                  </a:cxn>
                  <a:cxn ang="0">
                    <a:pos x="26" y="5"/>
                  </a:cxn>
                  <a:cxn ang="0">
                    <a:pos x="25" y="8"/>
                  </a:cxn>
                  <a:cxn ang="0">
                    <a:pos x="25" y="10"/>
                  </a:cxn>
                  <a:cxn ang="0">
                    <a:pos x="26" y="11"/>
                  </a:cxn>
                  <a:cxn ang="0">
                    <a:pos x="25" y="15"/>
                  </a:cxn>
                  <a:cxn ang="0">
                    <a:pos x="22" y="21"/>
                  </a:cxn>
                  <a:cxn ang="0">
                    <a:pos x="22" y="29"/>
                  </a:cxn>
                  <a:cxn ang="0">
                    <a:pos x="21" y="33"/>
                  </a:cxn>
                  <a:cxn ang="0">
                    <a:pos x="18" y="40"/>
                  </a:cxn>
                  <a:cxn ang="0">
                    <a:pos x="16" y="44"/>
                  </a:cxn>
                  <a:cxn ang="0">
                    <a:pos x="14" y="48"/>
                  </a:cxn>
                  <a:cxn ang="0">
                    <a:pos x="13" y="51"/>
                  </a:cxn>
                  <a:cxn ang="0">
                    <a:pos x="10" y="60"/>
                  </a:cxn>
                  <a:cxn ang="0">
                    <a:pos x="10" y="59"/>
                  </a:cxn>
                  <a:cxn ang="0">
                    <a:pos x="9" y="54"/>
                  </a:cxn>
                  <a:cxn ang="0">
                    <a:pos x="6" y="51"/>
                  </a:cxn>
                  <a:cxn ang="0">
                    <a:pos x="4" y="49"/>
                  </a:cxn>
                  <a:cxn ang="0">
                    <a:pos x="1" y="44"/>
                  </a:cxn>
                  <a:cxn ang="0">
                    <a:pos x="0" y="37"/>
                  </a:cxn>
                  <a:cxn ang="0">
                    <a:pos x="0" y="30"/>
                  </a:cxn>
                  <a:cxn ang="0">
                    <a:pos x="0" y="27"/>
                  </a:cxn>
                  <a:cxn ang="0">
                    <a:pos x="2" y="22"/>
                  </a:cxn>
                  <a:cxn ang="0">
                    <a:pos x="13" y="5"/>
                  </a:cxn>
                  <a:cxn ang="0">
                    <a:pos x="17" y="2"/>
                  </a:cxn>
                  <a:cxn ang="0">
                    <a:pos x="18" y="0"/>
                  </a:cxn>
                  <a:cxn ang="0">
                    <a:pos x="21" y="0"/>
                  </a:cxn>
                </a:cxnLst>
                <a:rect l="0" t="0" r="r" b="b"/>
                <a:pathLst>
                  <a:path w="26" h="60">
                    <a:moveTo>
                      <a:pt x="21" y="0"/>
                    </a:moveTo>
                    <a:lnTo>
                      <a:pt x="22" y="0"/>
                    </a:lnTo>
                    <a:lnTo>
                      <a:pt x="24" y="2"/>
                    </a:lnTo>
                    <a:lnTo>
                      <a:pt x="25" y="2"/>
                    </a:lnTo>
                    <a:lnTo>
                      <a:pt x="26" y="2"/>
                    </a:lnTo>
                    <a:lnTo>
                      <a:pt x="26" y="4"/>
                    </a:lnTo>
                    <a:lnTo>
                      <a:pt x="26" y="5"/>
                    </a:lnTo>
                    <a:lnTo>
                      <a:pt x="25" y="8"/>
                    </a:lnTo>
                    <a:lnTo>
                      <a:pt x="25" y="10"/>
                    </a:lnTo>
                    <a:lnTo>
                      <a:pt x="26" y="11"/>
                    </a:lnTo>
                    <a:lnTo>
                      <a:pt x="25" y="15"/>
                    </a:lnTo>
                    <a:lnTo>
                      <a:pt x="22" y="21"/>
                    </a:lnTo>
                    <a:lnTo>
                      <a:pt x="22" y="29"/>
                    </a:lnTo>
                    <a:lnTo>
                      <a:pt x="21" y="33"/>
                    </a:lnTo>
                    <a:lnTo>
                      <a:pt x="18" y="40"/>
                    </a:lnTo>
                    <a:lnTo>
                      <a:pt x="16" y="44"/>
                    </a:lnTo>
                    <a:lnTo>
                      <a:pt x="14" y="48"/>
                    </a:lnTo>
                    <a:lnTo>
                      <a:pt x="13" y="51"/>
                    </a:lnTo>
                    <a:lnTo>
                      <a:pt x="10" y="60"/>
                    </a:lnTo>
                    <a:lnTo>
                      <a:pt x="10" y="59"/>
                    </a:lnTo>
                    <a:lnTo>
                      <a:pt x="9" y="54"/>
                    </a:lnTo>
                    <a:lnTo>
                      <a:pt x="6" y="51"/>
                    </a:lnTo>
                    <a:lnTo>
                      <a:pt x="4" y="49"/>
                    </a:lnTo>
                    <a:lnTo>
                      <a:pt x="1" y="44"/>
                    </a:lnTo>
                    <a:lnTo>
                      <a:pt x="0" y="37"/>
                    </a:lnTo>
                    <a:lnTo>
                      <a:pt x="0" y="30"/>
                    </a:lnTo>
                    <a:lnTo>
                      <a:pt x="0" y="27"/>
                    </a:lnTo>
                    <a:lnTo>
                      <a:pt x="2" y="22"/>
                    </a:lnTo>
                    <a:lnTo>
                      <a:pt x="13" y="5"/>
                    </a:lnTo>
                    <a:lnTo>
                      <a:pt x="17" y="2"/>
                    </a:lnTo>
                    <a:lnTo>
                      <a:pt x="18" y="0"/>
                    </a:lnTo>
                    <a:lnTo>
                      <a:pt x="2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72" name="Freeform 551"/>
              <p:cNvSpPr>
                <a:spLocks/>
              </p:cNvSpPr>
              <p:nvPr/>
            </p:nvSpPr>
            <p:spPr bwMode="auto">
              <a:xfrm>
                <a:off x="6313440" y="3303815"/>
                <a:ext cx="32070" cy="76200"/>
              </a:xfrm>
              <a:custGeom>
                <a:avLst/>
                <a:gdLst/>
                <a:ahLst/>
                <a:cxnLst>
                  <a:cxn ang="0">
                    <a:pos x="21" y="0"/>
                  </a:cxn>
                  <a:cxn ang="0">
                    <a:pos x="22" y="0"/>
                  </a:cxn>
                  <a:cxn ang="0">
                    <a:pos x="24" y="2"/>
                  </a:cxn>
                  <a:cxn ang="0">
                    <a:pos x="25" y="2"/>
                  </a:cxn>
                  <a:cxn ang="0">
                    <a:pos x="26" y="2"/>
                  </a:cxn>
                  <a:cxn ang="0">
                    <a:pos x="26" y="4"/>
                  </a:cxn>
                  <a:cxn ang="0">
                    <a:pos x="26" y="5"/>
                  </a:cxn>
                  <a:cxn ang="0">
                    <a:pos x="25" y="8"/>
                  </a:cxn>
                  <a:cxn ang="0">
                    <a:pos x="25" y="10"/>
                  </a:cxn>
                  <a:cxn ang="0">
                    <a:pos x="26" y="11"/>
                  </a:cxn>
                  <a:cxn ang="0">
                    <a:pos x="25" y="15"/>
                  </a:cxn>
                  <a:cxn ang="0">
                    <a:pos x="22" y="21"/>
                  </a:cxn>
                  <a:cxn ang="0">
                    <a:pos x="22" y="29"/>
                  </a:cxn>
                  <a:cxn ang="0">
                    <a:pos x="21" y="33"/>
                  </a:cxn>
                  <a:cxn ang="0">
                    <a:pos x="18" y="40"/>
                  </a:cxn>
                  <a:cxn ang="0">
                    <a:pos x="16" y="44"/>
                  </a:cxn>
                  <a:cxn ang="0">
                    <a:pos x="14" y="48"/>
                  </a:cxn>
                  <a:cxn ang="0">
                    <a:pos x="13" y="51"/>
                  </a:cxn>
                  <a:cxn ang="0">
                    <a:pos x="10" y="60"/>
                  </a:cxn>
                  <a:cxn ang="0">
                    <a:pos x="10" y="59"/>
                  </a:cxn>
                  <a:cxn ang="0">
                    <a:pos x="9" y="54"/>
                  </a:cxn>
                  <a:cxn ang="0">
                    <a:pos x="6" y="51"/>
                  </a:cxn>
                  <a:cxn ang="0">
                    <a:pos x="4" y="49"/>
                  </a:cxn>
                  <a:cxn ang="0">
                    <a:pos x="1" y="44"/>
                  </a:cxn>
                  <a:cxn ang="0">
                    <a:pos x="0" y="37"/>
                  </a:cxn>
                  <a:cxn ang="0">
                    <a:pos x="0" y="30"/>
                  </a:cxn>
                  <a:cxn ang="0">
                    <a:pos x="0" y="27"/>
                  </a:cxn>
                  <a:cxn ang="0">
                    <a:pos x="2" y="22"/>
                  </a:cxn>
                  <a:cxn ang="0">
                    <a:pos x="13" y="5"/>
                  </a:cxn>
                  <a:cxn ang="0">
                    <a:pos x="17" y="2"/>
                  </a:cxn>
                  <a:cxn ang="0">
                    <a:pos x="18" y="0"/>
                  </a:cxn>
                  <a:cxn ang="0">
                    <a:pos x="21" y="0"/>
                  </a:cxn>
                </a:cxnLst>
                <a:rect l="0" t="0" r="r" b="b"/>
                <a:pathLst>
                  <a:path w="26" h="60">
                    <a:moveTo>
                      <a:pt x="21" y="0"/>
                    </a:moveTo>
                    <a:lnTo>
                      <a:pt x="22" y="0"/>
                    </a:lnTo>
                    <a:lnTo>
                      <a:pt x="24" y="2"/>
                    </a:lnTo>
                    <a:lnTo>
                      <a:pt x="25" y="2"/>
                    </a:lnTo>
                    <a:lnTo>
                      <a:pt x="26" y="2"/>
                    </a:lnTo>
                    <a:lnTo>
                      <a:pt x="26" y="4"/>
                    </a:lnTo>
                    <a:lnTo>
                      <a:pt x="26" y="5"/>
                    </a:lnTo>
                    <a:lnTo>
                      <a:pt x="25" y="8"/>
                    </a:lnTo>
                    <a:lnTo>
                      <a:pt x="25" y="10"/>
                    </a:lnTo>
                    <a:lnTo>
                      <a:pt x="26" y="11"/>
                    </a:lnTo>
                    <a:lnTo>
                      <a:pt x="25" y="15"/>
                    </a:lnTo>
                    <a:lnTo>
                      <a:pt x="22" y="21"/>
                    </a:lnTo>
                    <a:lnTo>
                      <a:pt x="22" y="29"/>
                    </a:lnTo>
                    <a:lnTo>
                      <a:pt x="21" y="33"/>
                    </a:lnTo>
                    <a:lnTo>
                      <a:pt x="18" y="40"/>
                    </a:lnTo>
                    <a:lnTo>
                      <a:pt x="16" y="44"/>
                    </a:lnTo>
                    <a:lnTo>
                      <a:pt x="14" y="48"/>
                    </a:lnTo>
                    <a:lnTo>
                      <a:pt x="13" y="51"/>
                    </a:lnTo>
                    <a:lnTo>
                      <a:pt x="10" y="60"/>
                    </a:lnTo>
                    <a:lnTo>
                      <a:pt x="10" y="59"/>
                    </a:lnTo>
                    <a:lnTo>
                      <a:pt x="9" y="54"/>
                    </a:lnTo>
                    <a:lnTo>
                      <a:pt x="6" y="51"/>
                    </a:lnTo>
                    <a:lnTo>
                      <a:pt x="4" y="49"/>
                    </a:lnTo>
                    <a:lnTo>
                      <a:pt x="1" y="44"/>
                    </a:lnTo>
                    <a:lnTo>
                      <a:pt x="0" y="37"/>
                    </a:lnTo>
                    <a:lnTo>
                      <a:pt x="0" y="30"/>
                    </a:lnTo>
                    <a:lnTo>
                      <a:pt x="0" y="27"/>
                    </a:lnTo>
                    <a:lnTo>
                      <a:pt x="2" y="22"/>
                    </a:lnTo>
                    <a:lnTo>
                      <a:pt x="13" y="5"/>
                    </a:lnTo>
                    <a:lnTo>
                      <a:pt x="17" y="2"/>
                    </a:lnTo>
                    <a:lnTo>
                      <a:pt x="18" y="0"/>
                    </a:lnTo>
                    <a:lnTo>
                      <a:pt x="2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73" name="Freeform 552"/>
              <p:cNvSpPr>
                <a:spLocks/>
              </p:cNvSpPr>
              <p:nvPr/>
            </p:nvSpPr>
            <p:spPr bwMode="auto">
              <a:xfrm>
                <a:off x="6381430" y="3324225"/>
                <a:ext cx="2566" cy="4083"/>
              </a:xfrm>
              <a:custGeom>
                <a:avLst/>
                <a:gdLst/>
                <a:ahLst/>
                <a:cxnLst>
                  <a:cxn ang="0">
                    <a:pos x="0" y="0"/>
                  </a:cxn>
                  <a:cxn ang="0">
                    <a:pos x="1" y="1"/>
                  </a:cxn>
                  <a:cxn ang="0">
                    <a:pos x="3" y="1"/>
                  </a:cxn>
                  <a:cxn ang="0">
                    <a:pos x="3" y="3"/>
                  </a:cxn>
                  <a:cxn ang="0">
                    <a:pos x="0" y="3"/>
                  </a:cxn>
                  <a:cxn ang="0">
                    <a:pos x="0" y="1"/>
                  </a:cxn>
                  <a:cxn ang="0">
                    <a:pos x="0" y="0"/>
                  </a:cxn>
                </a:cxnLst>
                <a:rect l="0" t="0" r="r" b="b"/>
                <a:pathLst>
                  <a:path w="3" h="3">
                    <a:moveTo>
                      <a:pt x="0" y="0"/>
                    </a:moveTo>
                    <a:lnTo>
                      <a:pt x="1" y="1"/>
                    </a:lnTo>
                    <a:lnTo>
                      <a:pt x="3" y="1"/>
                    </a:lnTo>
                    <a:lnTo>
                      <a:pt x="3" y="3"/>
                    </a:lnTo>
                    <a:lnTo>
                      <a:pt x="0" y="3"/>
                    </a:lnTo>
                    <a:lnTo>
                      <a:pt x="0" y="1"/>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74" name="Freeform 553"/>
              <p:cNvSpPr>
                <a:spLocks/>
              </p:cNvSpPr>
              <p:nvPr/>
            </p:nvSpPr>
            <p:spPr bwMode="auto">
              <a:xfrm>
                <a:off x="6381430" y="3324225"/>
                <a:ext cx="2566" cy="4083"/>
              </a:xfrm>
              <a:custGeom>
                <a:avLst/>
                <a:gdLst/>
                <a:ahLst/>
                <a:cxnLst>
                  <a:cxn ang="0">
                    <a:pos x="0" y="0"/>
                  </a:cxn>
                  <a:cxn ang="0">
                    <a:pos x="1" y="1"/>
                  </a:cxn>
                  <a:cxn ang="0">
                    <a:pos x="3" y="1"/>
                  </a:cxn>
                  <a:cxn ang="0">
                    <a:pos x="3" y="3"/>
                  </a:cxn>
                  <a:cxn ang="0">
                    <a:pos x="0" y="3"/>
                  </a:cxn>
                  <a:cxn ang="0">
                    <a:pos x="0" y="1"/>
                  </a:cxn>
                  <a:cxn ang="0">
                    <a:pos x="0" y="0"/>
                  </a:cxn>
                </a:cxnLst>
                <a:rect l="0" t="0" r="r" b="b"/>
                <a:pathLst>
                  <a:path w="3" h="3">
                    <a:moveTo>
                      <a:pt x="0" y="0"/>
                    </a:moveTo>
                    <a:lnTo>
                      <a:pt x="1" y="1"/>
                    </a:lnTo>
                    <a:lnTo>
                      <a:pt x="3" y="1"/>
                    </a:lnTo>
                    <a:lnTo>
                      <a:pt x="3" y="3"/>
                    </a:lnTo>
                    <a:lnTo>
                      <a:pt x="0" y="3"/>
                    </a:lnTo>
                    <a:lnTo>
                      <a:pt x="0" y="1"/>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75" name="Freeform 554"/>
              <p:cNvSpPr>
                <a:spLocks/>
              </p:cNvSpPr>
              <p:nvPr/>
            </p:nvSpPr>
            <p:spPr bwMode="auto">
              <a:xfrm>
                <a:off x="6387844" y="3321504"/>
                <a:ext cx="2566" cy="6804"/>
              </a:xfrm>
              <a:custGeom>
                <a:avLst/>
                <a:gdLst/>
                <a:ahLst/>
                <a:cxnLst>
                  <a:cxn ang="0">
                    <a:pos x="2" y="3"/>
                  </a:cxn>
                  <a:cxn ang="0">
                    <a:pos x="0" y="2"/>
                  </a:cxn>
                  <a:cxn ang="0">
                    <a:pos x="3" y="2"/>
                  </a:cxn>
                  <a:cxn ang="0">
                    <a:pos x="3" y="0"/>
                  </a:cxn>
                  <a:cxn ang="0">
                    <a:pos x="3" y="2"/>
                  </a:cxn>
                  <a:cxn ang="0">
                    <a:pos x="3" y="3"/>
                  </a:cxn>
                  <a:cxn ang="0">
                    <a:pos x="2" y="5"/>
                  </a:cxn>
                  <a:cxn ang="0">
                    <a:pos x="2" y="3"/>
                  </a:cxn>
                </a:cxnLst>
                <a:rect l="0" t="0" r="r" b="b"/>
                <a:pathLst>
                  <a:path w="3" h="5">
                    <a:moveTo>
                      <a:pt x="2" y="3"/>
                    </a:moveTo>
                    <a:lnTo>
                      <a:pt x="0" y="2"/>
                    </a:lnTo>
                    <a:lnTo>
                      <a:pt x="3" y="2"/>
                    </a:lnTo>
                    <a:lnTo>
                      <a:pt x="3" y="0"/>
                    </a:lnTo>
                    <a:lnTo>
                      <a:pt x="3" y="2"/>
                    </a:lnTo>
                    <a:lnTo>
                      <a:pt x="3" y="3"/>
                    </a:lnTo>
                    <a:lnTo>
                      <a:pt x="2" y="5"/>
                    </a:lnTo>
                    <a:lnTo>
                      <a:pt x="2"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76" name="Freeform 555"/>
              <p:cNvSpPr>
                <a:spLocks/>
              </p:cNvSpPr>
              <p:nvPr/>
            </p:nvSpPr>
            <p:spPr bwMode="auto">
              <a:xfrm>
                <a:off x="6387844" y="3321504"/>
                <a:ext cx="2566" cy="6804"/>
              </a:xfrm>
              <a:custGeom>
                <a:avLst/>
                <a:gdLst/>
                <a:ahLst/>
                <a:cxnLst>
                  <a:cxn ang="0">
                    <a:pos x="2" y="3"/>
                  </a:cxn>
                  <a:cxn ang="0">
                    <a:pos x="0" y="2"/>
                  </a:cxn>
                  <a:cxn ang="0">
                    <a:pos x="3" y="2"/>
                  </a:cxn>
                  <a:cxn ang="0">
                    <a:pos x="3" y="0"/>
                  </a:cxn>
                  <a:cxn ang="0">
                    <a:pos x="3" y="2"/>
                  </a:cxn>
                  <a:cxn ang="0">
                    <a:pos x="3" y="3"/>
                  </a:cxn>
                  <a:cxn ang="0">
                    <a:pos x="2" y="5"/>
                  </a:cxn>
                  <a:cxn ang="0">
                    <a:pos x="2" y="3"/>
                  </a:cxn>
                </a:cxnLst>
                <a:rect l="0" t="0" r="r" b="b"/>
                <a:pathLst>
                  <a:path w="3" h="5">
                    <a:moveTo>
                      <a:pt x="2" y="3"/>
                    </a:moveTo>
                    <a:lnTo>
                      <a:pt x="0" y="2"/>
                    </a:lnTo>
                    <a:lnTo>
                      <a:pt x="3" y="2"/>
                    </a:lnTo>
                    <a:lnTo>
                      <a:pt x="3" y="0"/>
                    </a:lnTo>
                    <a:lnTo>
                      <a:pt x="3" y="2"/>
                    </a:lnTo>
                    <a:lnTo>
                      <a:pt x="3" y="3"/>
                    </a:lnTo>
                    <a:lnTo>
                      <a:pt x="2" y="5"/>
                    </a:lnTo>
                    <a:lnTo>
                      <a:pt x="2"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77" name="Freeform 556"/>
              <p:cNvSpPr>
                <a:spLocks/>
              </p:cNvSpPr>
              <p:nvPr/>
            </p:nvSpPr>
            <p:spPr bwMode="auto">
              <a:xfrm>
                <a:off x="6455833" y="3269796"/>
                <a:ext cx="10263" cy="16329"/>
              </a:xfrm>
              <a:custGeom>
                <a:avLst/>
                <a:gdLst/>
                <a:ahLst/>
                <a:cxnLst>
                  <a:cxn ang="0">
                    <a:pos x="1" y="6"/>
                  </a:cxn>
                  <a:cxn ang="0">
                    <a:pos x="3" y="5"/>
                  </a:cxn>
                  <a:cxn ang="0">
                    <a:pos x="3" y="3"/>
                  </a:cxn>
                  <a:cxn ang="0">
                    <a:pos x="4" y="3"/>
                  </a:cxn>
                  <a:cxn ang="0">
                    <a:pos x="7" y="2"/>
                  </a:cxn>
                  <a:cxn ang="0">
                    <a:pos x="8" y="0"/>
                  </a:cxn>
                  <a:cxn ang="0">
                    <a:pos x="8" y="2"/>
                  </a:cxn>
                  <a:cxn ang="0">
                    <a:pos x="7" y="5"/>
                  </a:cxn>
                  <a:cxn ang="0">
                    <a:pos x="5" y="6"/>
                  </a:cxn>
                  <a:cxn ang="0">
                    <a:pos x="3" y="8"/>
                  </a:cxn>
                  <a:cxn ang="0">
                    <a:pos x="3" y="10"/>
                  </a:cxn>
                  <a:cxn ang="0">
                    <a:pos x="1" y="11"/>
                  </a:cxn>
                  <a:cxn ang="0">
                    <a:pos x="1" y="13"/>
                  </a:cxn>
                  <a:cxn ang="0">
                    <a:pos x="0" y="11"/>
                  </a:cxn>
                  <a:cxn ang="0">
                    <a:pos x="1" y="8"/>
                  </a:cxn>
                  <a:cxn ang="0">
                    <a:pos x="1" y="6"/>
                  </a:cxn>
                </a:cxnLst>
                <a:rect l="0" t="0" r="r" b="b"/>
                <a:pathLst>
                  <a:path w="8" h="13">
                    <a:moveTo>
                      <a:pt x="1" y="6"/>
                    </a:moveTo>
                    <a:lnTo>
                      <a:pt x="3" y="5"/>
                    </a:lnTo>
                    <a:lnTo>
                      <a:pt x="3" y="3"/>
                    </a:lnTo>
                    <a:lnTo>
                      <a:pt x="4" y="3"/>
                    </a:lnTo>
                    <a:lnTo>
                      <a:pt x="7" y="2"/>
                    </a:lnTo>
                    <a:lnTo>
                      <a:pt x="8" y="0"/>
                    </a:lnTo>
                    <a:lnTo>
                      <a:pt x="8" y="2"/>
                    </a:lnTo>
                    <a:lnTo>
                      <a:pt x="7" y="5"/>
                    </a:lnTo>
                    <a:lnTo>
                      <a:pt x="5" y="6"/>
                    </a:lnTo>
                    <a:lnTo>
                      <a:pt x="3" y="8"/>
                    </a:lnTo>
                    <a:lnTo>
                      <a:pt x="3" y="10"/>
                    </a:lnTo>
                    <a:lnTo>
                      <a:pt x="1" y="11"/>
                    </a:lnTo>
                    <a:lnTo>
                      <a:pt x="1" y="13"/>
                    </a:lnTo>
                    <a:lnTo>
                      <a:pt x="0" y="11"/>
                    </a:lnTo>
                    <a:lnTo>
                      <a:pt x="1" y="8"/>
                    </a:lnTo>
                    <a:lnTo>
                      <a:pt x="1" y="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78" name="Freeform 557"/>
              <p:cNvSpPr>
                <a:spLocks/>
              </p:cNvSpPr>
              <p:nvPr/>
            </p:nvSpPr>
            <p:spPr bwMode="auto">
              <a:xfrm>
                <a:off x="6455833" y="3269796"/>
                <a:ext cx="10263" cy="16329"/>
              </a:xfrm>
              <a:custGeom>
                <a:avLst/>
                <a:gdLst/>
                <a:ahLst/>
                <a:cxnLst>
                  <a:cxn ang="0">
                    <a:pos x="1" y="6"/>
                  </a:cxn>
                  <a:cxn ang="0">
                    <a:pos x="3" y="5"/>
                  </a:cxn>
                  <a:cxn ang="0">
                    <a:pos x="3" y="3"/>
                  </a:cxn>
                  <a:cxn ang="0">
                    <a:pos x="4" y="3"/>
                  </a:cxn>
                  <a:cxn ang="0">
                    <a:pos x="7" y="2"/>
                  </a:cxn>
                  <a:cxn ang="0">
                    <a:pos x="8" y="0"/>
                  </a:cxn>
                  <a:cxn ang="0">
                    <a:pos x="8" y="2"/>
                  </a:cxn>
                  <a:cxn ang="0">
                    <a:pos x="7" y="5"/>
                  </a:cxn>
                  <a:cxn ang="0">
                    <a:pos x="5" y="6"/>
                  </a:cxn>
                  <a:cxn ang="0">
                    <a:pos x="3" y="8"/>
                  </a:cxn>
                  <a:cxn ang="0">
                    <a:pos x="3" y="10"/>
                  </a:cxn>
                  <a:cxn ang="0">
                    <a:pos x="1" y="11"/>
                  </a:cxn>
                  <a:cxn ang="0">
                    <a:pos x="1" y="13"/>
                  </a:cxn>
                  <a:cxn ang="0">
                    <a:pos x="0" y="11"/>
                  </a:cxn>
                  <a:cxn ang="0">
                    <a:pos x="1" y="8"/>
                  </a:cxn>
                  <a:cxn ang="0">
                    <a:pos x="1" y="6"/>
                  </a:cxn>
                </a:cxnLst>
                <a:rect l="0" t="0" r="r" b="b"/>
                <a:pathLst>
                  <a:path w="8" h="13">
                    <a:moveTo>
                      <a:pt x="1" y="6"/>
                    </a:moveTo>
                    <a:lnTo>
                      <a:pt x="3" y="5"/>
                    </a:lnTo>
                    <a:lnTo>
                      <a:pt x="3" y="3"/>
                    </a:lnTo>
                    <a:lnTo>
                      <a:pt x="4" y="3"/>
                    </a:lnTo>
                    <a:lnTo>
                      <a:pt x="7" y="2"/>
                    </a:lnTo>
                    <a:lnTo>
                      <a:pt x="8" y="0"/>
                    </a:lnTo>
                    <a:lnTo>
                      <a:pt x="8" y="2"/>
                    </a:lnTo>
                    <a:lnTo>
                      <a:pt x="7" y="5"/>
                    </a:lnTo>
                    <a:lnTo>
                      <a:pt x="5" y="6"/>
                    </a:lnTo>
                    <a:lnTo>
                      <a:pt x="3" y="8"/>
                    </a:lnTo>
                    <a:lnTo>
                      <a:pt x="3" y="10"/>
                    </a:lnTo>
                    <a:lnTo>
                      <a:pt x="1" y="11"/>
                    </a:lnTo>
                    <a:lnTo>
                      <a:pt x="1" y="13"/>
                    </a:lnTo>
                    <a:lnTo>
                      <a:pt x="0" y="11"/>
                    </a:lnTo>
                    <a:lnTo>
                      <a:pt x="1" y="8"/>
                    </a:lnTo>
                    <a:lnTo>
                      <a:pt x="1" y="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79" name="Freeform 558"/>
              <p:cNvSpPr>
                <a:spLocks/>
              </p:cNvSpPr>
              <p:nvPr/>
            </p:nvSpPr>
            <p:spPr bwMode="auto">
              <a:xfrm>
                <a:off x="6480208" y="3245304"/>
                <a:ext cx="1282" cy="2721"/>
              </a:xfrm>
              <a:custGeom>
                <a:avLst/>
                <a:gdLst/>
                <a:ahLst/>
                <a:cxnLst>
                  <a:cxn ang="0">
                    <a:pos x="0" y="2"/>
                  </a:cxn>
                  <a:cxn ang="0">
                    <a:pos x="1" y="3"/>
                  </a:cxn>
                  <a:cxn ang="0">
                    <a:pos x="0" y="3"/>
                  </a:cxn>
                  <a:cxn ang="0">
                    <a:pos x="0" y="2"/>
                  </a:cxn>
                  <a:cxn ang="0">
                    <a:pos x="0" y="0"/>
                  </a:cxn>
                  <a:cxn ang="0">
                    <a:pos x="0" y="2"/>
                  </a:cxn>
                </a:cxnLst>
                <a:rect l="0" t="0" r="r" b="b"/>
                <a:pathLst>
                  <a:path w="1" h="3">
                    <a:moveTo>
                      <a:pt x="0" y="2"/>
                    </a:moveTo>
                    <a:lnTo>
                      <a:pt x="1" y="3"/>
                    </a:lnTo>
                    <a:lnTo>
                      <a:pt x="0" y="3"/>
                    </a:lnTo>
                    <a:lnTo>
                      <a:pt x="0" y="2"/>
                    </a:lnTo>
                    <a:lnTo>
                      <a:pt x="0" y="0"/>
                    </a:lnTo>
                    <a:lnTo>
                      <a:pt x="0"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80" name="Freeform 559"/>
              <p:cNvSpPr>
                <a:spLocks/>
              </p:cNvSpPr>
              <p:nvPr/>
            </p:nvSpPr>
            <p:spPr bwMode="auto">
              <a:xfrm>
                <a:off x="6480208" y="3245304"/>
                <a:ext cx="1282" cy="2721"/>
              </a:xfrm>
              <a:custGeom>
                <a:avLst/>
                <a:gdLst/>
                <a:ahLst/>
                <a:cxnLst>
                  <a:cxn ang="0">
                    <a:pos x="0" y="2"/>
                  </a:cxn>
                  <a:cxn ang="0">
                    <a:pos x="1" y="3"/>
                  </a:cxn>
                  <a:cxn ang="0">
                    <a:pos x="0" y="3"/>
                  </a:cxn>
                  <a:cxn ang="0">
                    <a:pos x="0" y="2"/>
                  </a:cxn>
                  <a:cxn ang="0">
                    <a:pos x="0" y="0"/>
                  </a:cxn>
                  <a:cxn ang="0">
                    <a:pos x="0" y="2"/>
                  </a:cxn>
                </a:cxnLst>
                <a:rect l="0" t="0" r="r" b="b"/>
                <a:pathLst>
                  <a:path w="1" h="3">
                    <a:moveTo>
                      <a:pt x="0" y="2"/>
                    </a:moveTo>
                    <a:lnTo>
                      <a:pt x="1" y="3"/>
                    </a:lnTo>
                    <a:lnTo>
                      <a:pt x="0" y="3"/>
                    </a:lnTo>
                    <a:lnTo>
                      <a:pt x="0" y="2"/>
                    </a:lnTo>
                    <a:lnTo>
                      <a:pt x="0" y="0"/>
                    </a:lnTo>
                    <a:lnTo>
                      <a:pt x="0"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81" name="Freeform 560"/>
              <p:cNvSpPr>
                <a:spLocks/>
              </p:cNvSpPr>
              <p:nvPr/>
            </p:nvSpPr>
            <p:spPr bwMode="auto">
              <a:xfrm>
                <a:off x="6486621" y="3231697"/>
                <a:ext cx="6415" cy="9525"/>
              </a:xfrm>
              <a:custGeom>
                <a:avLst/>
                <a:gdLst/>
                <a:ahLst/>
                <a:cxnLst>
                  <a:cxn ang="0">
                    <a:pos x="3" y="2"/>
                  </a:cxn>
                  <a:cxn ang="0">
                    <a:pos x="5" y="0"/>
                  </a:cxn>
                  <a:cxn ang="0">
                    <a:pos x="5" y="4"/>
                  </a:cxn>
                  <a:cxn ang="0">
                    <a:pos x="4" y="4"/>
                  </a:cxn>
                  <a:cxn ang="0">
                    <a:pos x="3" y="5"/>
                  </a:cxn>
                  <a:cxn ang="0">
                    <a:pos x="1" y="7"/>
                  </a:cxn>
                  <a:cxn ang="0">
                    <a:pos x="0" y="5"/>
                  </a:cxn>
                  <a:cxn ang="0">
                    <a:pos x="0" y="4"/>
                  </a:cxn>
                  <a:cxn ang="0">
                    <a:pos x="1" y="2"/>
                  </a:cxn>
                  <a:cxn ang="0">
                    <a:pos x="3" y="2"/>
                  </a:cxn>
                </a:cxnLst>
                <a:rect l="0" t="0" r="r" b="b"/>
                <a:pathLst>
                  <a:path w="5" h="7">
                    <a:moveTo>
                      <a:pt x="3" y="2"/>
                    </a:moveTo>
                    <a:lnTo>
                      <a:pt x="5" y="0"/>
                    </a:lnTo>
                    <a:lnTo>
                      <a:pt x="5" y="4"/>
                    </a:lnTo>
                    <a:lnTo>
                      <a:pt x="4" y="4"/>
                    </a:lnTo>
                    <a:lnTo>
                      <a:pt x="3" y="5"/>
                    </a:lnTo>
                    <a:lnTo>
                      <a:pt x="1" y="7"/>
                    </a:lnTo>
                    <a:lnTo>
                      <a:pt x="0" y="5"/>
                    </a:lnTo>
                    <a:lnTo>
                      <a:pt x="0" y="4"/>
                    </a:lnTo>
                    <a:lnTo>
                      <a:pt x="1" y="2"/>
                    </a:lnTo>
                    <a:lnTo>
                      <a:pt x="3"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82" name="Freeform 561"/>
              <p:cNvSpPr>
                <a:spLocks/>
              </p:cNvSpPr>
              <p:nvPr/>
            </p:nvSpPr>
            <p:spPr bwMode="auto">
              <a:xfrm>
                <a:off x="6486621" y="3231697"/>
                <a:ext cx="6415" cy="9525"/>
              </a:xfrm>
              <a:custGeom>
                <a:avLst/>
                <a:gdLst/>
                <a:ahLst/>
                <a:cxnLst>
                  <a:cxn ang="0">
                    <a:pos x="3" y="2"/>
                  </a:cxn>
                  <a:cxn ang="0">
                    <a:pos x="5" y="0"/>
                  </a:cxn>
                  <a:cxn ang="0">
                    <a:pos x="5" y="4"/>
                  </a:cxn>
                  <a:cxn ang="0">
                    <a:pos x="4" y="4"/>
                  </a:cxn>
                  <a:cxn ang="0">
                    <a:pos x="3" y="5"/>
                  </a:cxn>
                  <a:cxn ang="0">
                    <a:pos x="1" y="7"/>
                  </a:cxn>
                  <a:cxn ang="0">
                    <a:pos x="0" y="5"/>
                  </a:cxn>
                  <a:cxn ang="0">
                    <a:pos x="0" y="4"/>
                  </a:cxn>
                  <a:cxn ang="0">
                    <a:pos x="1" y="2"/>
                  </a:cxn>
                  <a:cxn ang="0">
                    <a:pos x="3" y="2"/>
                  </a:cxn>
                </a:cxnLst>
                <a:rect l="0" t="0" r="r" b="b"/>
                <a:pathLst>
                  <a:path w="5" h="7">
                    <a:moveTo>
                      <a:pt x="3" y="2"/>
                    </a:moveTo>
                    <a:lnTo>
                      <a:pt x="5" y="0"/>
                    </a:lnTo>
                    <a:lnTo>
                      <a:pt x="5" y="4"/>
                    </a:lnTo>
                    <a:lnTo>
                      <a:pt x="4" y="4"/>
                    </a:lnTo>
                    <a:lnTo>
                      <a:pt x="3" y="5"/>
                    </a:lnTo>
                    <a:lnTo>
                      <a:pt x="1" y="7"/>
                    </a:lnTo>
                    <a:lnTo>
                      <a:pt x="0" y="5"/>
                    </a:lnTo>
                    <a:lnTo>
                      <a:pt x="0" y="4"/>
                    </a:lnTo>
                    <a:lnTo>
                      <a:pt x="1" y="2"/>
                    </a:lnTo>
                    <a:lnTo>
                      <a:pt x="3"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83" name="Freeform 562"/>
              <p:cNvSpPr>
                <a:spLocks/>
              </p:cNvSpPr>
              <p:nvPr/>
            </p:nvSpPr>
            <p:spPr bwMode="auto">
              <a:xfrm>
                <a:off x="6412217" y="3314701"/>
                <a:ext cx="2566" cy="2721"/>
              </a:xfrm>
              <a:custGeom>
                <a:avLst/>
                <a:gdLst/>
                <a:ahLst/>
                <a:cxnLst>
                  <a:cxn ang="0">
                    <a:pos x="0" y="0"/>
                  </a:cxn>
                  <a:cxn ang="0">
                    <a:pos x="1" y="0"/>
                  </a:cxn>
                  <a:cxn ang="0">
                    <a:pos x="1" y="2"/>
                  </a:cxn>
                  <a:cxn ang="0">
                    <a:pos x="3" y="2"/>
                  </a:cxn>
                  <a:cxn ang="0">
                    <a:pos x="1" y="2"/>
                  </a:cxn>
                  <a:cxn ang="0">
                    <a:pos x="0" y="2"/>
                  </a:cxn>
                  <a:cxn ang="0">
                    <a:pos x="0" y="0"/>
                  </a:cxn>
                </a:cxnLst>
                <a:rect l="0" t="0" r="r" b="b"/>
                <a:pathLst>
                  <a:path w="3" h="2">
                    <a:moveTo>
                      <a:pt x="0" y="0"/>
                    </a:moveTo>
                    <a:lnTo>
                      <a:pt x="1" y="0"/>
                    </a:lnTo>
                    <a:lnTo>
                      <a:pt x="1" y="2"/>
                    </a:lnTo>
                    <a:lnTo>
                      <a:pt x="3" y="2"/>
                    </a:lnTo>
                    <a:lnTo>
                      <a:pt x="1" y="2"/>
                    </a:lnTo>
                    <a:lnTo>
                      <a:pt x="0" y="2"/>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84" name="Freeform 563"/>
              <p:cNvSpPr>
                <a:spLocks/>
              </p:cNvSpPr>
              <p:nvPr/>
            </p:nvSpPr>
            <p:spPr bwMode="auto">
              <a:xfrm>
                <a:off x="6412217" y="3314701"/>
                <a:ext cx="2566" cy="2721"/>
              </a:xfrm>
              <a:custGeom>
                <a:avLst/>
                <a:gdLst/>
                <a:ahLst/>
                <a:cxnLst>
                  <a:cxn ang="0">
                    <a:pos x="0" y="0"/>
                  </a:cxn>
                  <a:cxn ang="0">
                    <a:pos x="1" y="0"/>
                  </a:cxn>
                  <a:cxn ang="0">
                    <a:pos x="1" y="2"/>
                  </a:cxn>
                  <a:cxn ang="0">
                    <a:pos x="3" y="2"/>
                  </a:cxn>
                  <a:cxn ang="0">
                    <a:pos x="1" y="2"/>
                  </a:cxn>
                  <a:cxn ang="0">
                    <a:pos x="0" y="2"/>
                  </a:cxn>
                  <a:cxn ang="0">
                    <a:pos x="0" y="0"/>
                  </a:cxn>
                </a:cxnLst>
                <a:rect l="0" t="0" r="r" b="b"/>
                <a:pathLst>
                  <a:path w="3" h="2">
                    <a:moveTo>
                      <a:pt x="0" y="0"/>
                    </a:moveTo>
                    <a:lnTo>
                      <a:pt x="1" y="0"/>
                    </a:lnTo>
                    <a:lnTo>
                      <a:pt x="1" y="2"/>
                    </a:lnTo>
                    <a:lnTo>
                      <a:pt x="3" y="2"/>
                    </a:lnTo>
                    <a:lnTo>
                      <a:pt x="1" y="2"/>
                    </a:lnTo>
                    <a:lnTo>
                      <a:pt x="0" y="2"/>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85" name="Freeform 564"/>
              <p:cNvSpPr>
                <a:spLocks/>
              </p:cNvSpPr>
              <p:nvPr/>
            </p:nvSpPr>
            <p:spPr bwMode="auto">
              <a:xfrm>
                <a:off x="6194137" y="3370490"/>
                <a:ext cx="3849" cy="2721"/>
              </a:xfrm>
              <a:custGeom>
                <a:avLst/>
                <a:gdLst/>
                <a:ahLst/>
                <a:cxnLst>
                  <a:cxn ang="0">
                    <a:pos x="4" y="0"/>
                  </a:cxn>
                  <a:cxn ang="0">
                    <a:pos x="3" y="2"/>
                  </a:cxn>
                  <a:cxn ang="0">
                    <a:pos x="2" y="2"/>
                  </a:cxn>
                  <a:cxn ang="0">
                    <a:pos x="0" y="2"/>
                  </a:cxn>
                  <a:cxn ang="0">
                    <a:pos x="0" y="3"/>
                  </a:cxn>
                  <a:cxn ang="0">
                    <a:pos x="2" y="3"/>
                  </a:cxn>
                  <a:cxn ang="0">
                    <a:pos x="3" y="2"/>
                  </a:cxn>
                  <a:cxn ang="0">
                    <a:pos x="3" y="3"/>
                  </a:cxn>
                  <a:cxn ang="0">
                    <a:pos x="3" y="2"/>
                  </a:cxn>
                  <a:cxn ang="0">
                    <a:pos x="4" y="0"/>
                  </a:cxn>
                </a:cxnLst>
                <a:rect l="0" t="0" r="r" b="b"/>
                <a:pathLst>
                  <a:path w="4" h="3">
                    <a:moveTo>
                      <a:pt x="4" y="0"/>
                    </a:moveTo>
                    <a:lnTo>
                      <a:pt x="3" y="2"/>
                    </a:lnTo>
                    <a:lnTo>
                      <a:pt x="2" y="2"/>
                    </a:lnTo>
                    <a:lnTo>
                      <a:pt x="0" y="2"/>
                    </a:lnTo>
                    <a:lnTo>
                      <a:pt x="0" y="3"/>
                    </a:lnTo>
                    <a:lnTo>
                      <a:pt x="2" y="3"/>
                    </a:lnTo>
                    <a:lnTo>
                      <a:pt x="3" y="2"/>
                    </a:lnTo>
                    <a:lnTo>
                      <a:pt x="3" y="3"/>
                    </a:lnTo>
                    <a:lnTo>
                      <a:pt x="3" y="2"/>
                    </a:lnTo>
                    <a:lnTo>
                      <a:pt x="4"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86" name="Freeform 565"/>
              <p:cNvSpPr>
                <a:spLocks/>
              </p:cNvSpPr>
              <p:nvPr/>
            </p:nvSpPr>
            <p:spPr bwMode="auto">
              <a:xfrm>
                <a:off x="6194137" y="3370490"/>
                <a:ext cx="3849" cy="2721"/>
              </a:xfrm>
              <a:custGeom>
                <a:avLst/>
                <a:gdLst/>
                <a:ahLst/>
                <a:cxnLst>
                  <a:cxn ang="0">
                    <a:pos x="4" y="0"/>
                  </a:cxn>
                  <a:cxn ang="0">
                    <a:pos x="3" y="2"/>
                  </a:cxn>
                  <a:cxn ang="0">
                    <a:pos x="2" y="2"/>
                  </a:cxn>
                  <a:cxn ang="0">
                    <a:pos x="0" y="2"/>
                  </a:cxn>
                  <a:cxn ang="0">
                    <a:pos x="0" y="3"/>
                  </a:cxn>
                  <a:cxn ang="0">
                    <a:pos x="2" y="3"/>
                  </a:cxn>
                  <a:cxn ang="0">
                    <a:pos x="3" y="2"/>
                  </a:cxn>
                  <a:cxn ang="0">
                    <a:pos x="3" y="3"/>
                  </a:cxn>
                  <a:cxn ang="0">
                    <a:pos x="3" y="2"/>
                  </a:cxn>
                  <a:cxn ang="0">
                    <a:pos x="4" y="0"/>
                  </a:cxn>
                </a:cxnLst>
                <a:rect l="0" t="0" r="r" b="b"/>
                <a:pathLst>
                  <a:path w="4" h="3">
                    <a:moveTo>
                      <a:pt x="4" y="0"/>
                    </a:moveTo>
                    <a:lnTo>
                      <a:pt x="3" y="2"/>
                    </a:lnTo>
                    <a:lnTo>
                      <a:pt x="2" y="2"/>
                    </a:lnTo>
                    <a:lnTo>
                      <a:pt x="0" y="2"/>
                    </a:lnTo>
                    <a:lnTo>
                      <a:pt x="0" y="3"/>
                    </a:lnTo>
                    <a:lnTo>
                      <a:pt x="2" y="3"/>
                    </a:lnTo>
                    <a:lnTo>
                      <a:pt x="3" y="2"/>
                    </a:lnTo>
                    <a:lnTo>
                      <a:pt x="3" y="3"/>
                    </a:lnTo>
                    <a:lnTo>
                      <a:pt x="3" y="2"/>
                    </a:lnTo>
                    <a:lnTo>
                      <a:pt x="4"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87" name="Freeform 566"/>
              <p:cNvSpPr>
                <a:spLocks/>
              </p:cNvSpPr>
              <p:nvPr/>
            </p:nvSpPr>
            <p:spPr bwMode="auto">
              <a:xfrm>
                <a:off x="6200551" y="3371851"/>
                <a:ext cx="2566" cy="1360"/>
              </a:xfrm>
              <a:custGeom>
                <a:avLst/>
                <a:gdLst/>
                <a:ahLst/>
                <a:cxnLst>
                  <a:cxn ang="0">
                    <a:pos x="1" y="0"/>
                  </a:cxn>
                  <a:cxn ang="0">
                    <a:pos x="0" y="0"/>
                  </a:cxn>
                  <a:cxn ang="0">
                    <a:pos x="1" y="1"/>
                  </a:cxn>
                  <a:cxn ang="0">
                    <a:pos x="1" y="0"/>
                  </a:cxn>
                  <a:cxn ang="0">
                    <a:pos x="1" y="1"/>
                  </a:cxn>
                  <a:cxn ang="0">
                    <a:pos x="1" y="0"/>
                  </a:cxn>
                </a:cxnLst>
                <a:rect l="0" t="0" r="r" b="b"/>
                <a:pathLst>
                  <a:path w="1" h="1">
                    <a:moveTo>
                      <a:pt x="1" y="0"/>
                    </a:moveTo>
                    <a:lnTo>
                      <a:pt x="0" y="0"/>
                    </a:lnTo>
                    <a:lnTo>
                      <a:pt x="1" y="1"/>
                    </a:lnTo>
                    <a:lnTo>
                      <a:pt x="1" y="0"/>
                    </a:lnTo>
                    <a:lnTo>
                      <a:pt x="1" y="1"/>
                    </a:lnTo>
                    <a:lnTo>
                      <a:pt x="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88" name="Freeform 567"/>
              <p:cNvSpPr>
                <a:spLocks/>
              </p:cNvSpPr>
              <p:nvPr/>
            </p:nvSpPr>
            <p:spPr bwMode="auto">
              <a:xfrm>
                <a:off x="6200551" y="3371851"/>
                <a:ext cx="2566" cy="1360"/>
              </a:xfrm>
              <a:custGeom>
                <a:avLst/>
                <a:gdLst/>
                <a:ahLst/>
                <a:cxnLst>
                  <a:cxn ang="0">
                    <a:pos x="1" y="0"/>
                  </a:cxn>
                  <a:cxn ang="0">
                    <a:pos x="0" y="0"/>
                  </a:cxn>
                  <a:cxn ang="0">
                    <a:pos x="1" y="1"/>
                  </a:cxn>
                  <a:cxn ang="0">
                    <a:pos x="1" y="0"/>
                  </a:cxn>
                  <a:cxn ang="0">
                    <a:pos x="1" y="1"/>
                  </a:cxn>
                  <a:cxn ang="0">
                    <a:pos x="1" y="0"/>
                  </a:cxn>
                </a:cxnLst>
                <a:rect l="0" t="0" r="r" b="b"/>
                <a:pathLst>
                  <a:path w="1" h="1">
                    <a:moveTo>
                      <a:pt x="1" y="0"/>
                    </a:moveTo>
                    <a:lnTo>
                      <a:pt x="0" y="0"/>
                    </a:lnTo>
                    <a:lnTo>
                      <a:pt x="1" y="1"/>
                    </a:lnTo>
                    <a:lnTo>
                      <a:pt x="1" y="0"/>
                    </a:lnTo>
                    <a:lnTo>
                      <a:pt x="1" y="1"/>
                    </a:lnTo>
                    <a:lnTo>
                      <a:pt x="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89" name="Freeform 568"/>
              <p:cNvSpPr>
                <a:spLocks/>
              </p:cNvSpPr>
              <p:nvPr/>
            </p:nvSpPr>
            <p:spPr bwMode="auto">
              <a:xfrm>
                <a:off x="4652177" y="3072494"/>
                <a:ext cx="43616" cy="23132"/>
              </a:xfrm>
              <a:custGeom>
                <a:avLst/>
                <a:gdLst/>
                <a:ahLst/>
                <a:cxnLst>
                  <a:cxn ang="0">
                    <a:pos x="25" y="3"/>
                  </a:cxn>
                  <a:cxn ang="0">
                    <a:pos x="29" y="2"/>
                  </a:cxn>
                  <a:cxn ang="0">
                    <a:pos x="30" y="0"/>
                  </a:cxn>
                  <a:cxn ang="0">
                    <a:pos x="33" y="0"/>
                  </a:cxn>
                  <a:cxn ang="0">
                    <a:pos x="34" y="0"/>
                  </a:cxn>
                  <a:cxn ang="0">
                    <a:pos x="33" y="2"/>
                  </a:cxn>
                  <a:cxn ang="0">
                    <a:pos x="31" y="5"/>
                  </a:cxn>
                  <a:cxn ang="0">
                    <a:pos x="29" y="5"/>
                  </a:cxn>
                  <a:cxn ang="0">
                    <a:pos x="26" y="10"/>
                  </a:cxn>
                  <a:cxn ang="0">
                    <a:pos x="26" y="11"/>
                  </a:cxn>
                  <a:cxn ang="0">
                    <a:pos x="25" y="13"/>
                  </a:cxn>
                  <a:cxn ang="0">
                    <a:pos x="21" y="14"/>
                  </a:cxn>
                  <a:cxn ang="0">
                    <a:pos x="18" y="17"/>
                  </a:cxn>
                  <a:cxn ang="0">
                    <a:pos x="14" y="17"/>
                  </a:cxn>
                  <a:cxn ang="0">
                    <a:pos x="12" y="19"/>
                  </a:cxn>
                  <a:cxn ang="0">
                    <a:pos x="6" y="19"/>
                  </a:cxn>
                  <a:cxn ang="0">
                    <a:pos x="2" y="17"/>
                  </a:cxn>
                  <a:cxn ang="0">
                    <a:pos x="1" y="14"/>
                  </a:cxn>
                  <a:cxn ang="0">
                    <a:pos x="0" y="11"/>
                  </a:cxn>
                  <a:cxn ang="0">
                    <a:pos x="2" y="11"/>
                  </a:cxn>
                  <a:cxn ang="0">
                    <a:pos x="5" y="10"/>
                  </a:cxn>
                  <a:cxn ang="0">
                    <a:pos x="8" y="10"/>
                  </a:cxn>
                  <a:cxn ang="0">
                    <a:pos x="10" y="8"/>
                  </a:cxn>
                  <a:cxn ang="0">
                    <a:pos x="10" y="6"/>
                  </a:cxn>
                  <a:cxn ang="0">
                    <a:pos x="12" y="6"/>
                  </a:cxn>
                  <a:cxn ang="0">
                    <a:pos x="17" y="6"/>
                  </a:cxn>
                  <a:cxn ang="0">
                    <a:pos x="25" y="3"/>
                  </a:cxn>
                </a:cxnLst>
                <a:rect l="0" t="0" r="r" b="b"/>
                <a:pathLst>
                  <a:path w="34" h="19">
                    <a:moveTo>
                      <a:pt x="25" y="3"/>
                    </a:moveTo>
                    <a:lnTo>
                      <a:pt x="29" y="2"/>
                    </a:lnTo>
                    <a:lnTo>
                      <a:pt x="30" y="0"/>
                    </a:lnTo>
                    <a:lnTo>
                      <a:pt x="33" y="0"/>
                    </a:lnTo>
                    <a:lnTo>
                      <a:pt x="34" y="0"/>
                    </a:lnTo>
                    <a:lnTo>
                      <a:pt x="33" y="2"/>
                    </a:lnTo>
                    <a:lnTo>
                      <a:pt x="31" y="5"/>
                    </a:lnTo>
                    <a:lnTo>
                      <a:pt x="29" y="5"/>
                    </a:lnTo>
                    <a:lnTo>
                      <a:pt x="26" y="10"/>
                    </a:lnTo>
                    <a:lnTo>
                      <a:pt x="26" y="11"/>
                    </a:lnTo>
                    <a:lnTo>
                      <a:pt x="25" y="13"/>
                    </a:lnTo>
                    <a:lnTo>
                      <a:pt x="21" y="14"/>
                    </a:lnTo>
                    <a:lnTo>
                      <a:pt x="18" y="17"/>
                    </a:lnTo>
                    <a:lnTo>
                      <a:pt x="14" y="17"/>
                    </a:lnTo>
                    <a:lnTo>
                      <a:pt x="12" y="19"/>
                    </a:lnTo>
                    <a:lnTo>
                      <a:pt x="6" y="19"/>
                    </a:lnTo>
                    <a:lnTo>
                      <a:pt x="2" y="17"/>
                    </a:lnTo>
                    <a:lnTo>
                      <a:pt x="1" y="14"/>
                    </a:lnTo>
                    <a:lnTo>
                      <a:pt x="0" y="11"/>
                    </a:lnTo>
                    <a:lnTo>
                      <a:pt x="2" y="11"/>
                    </a:lnTo>
                    <a:lnTo>
                      <a:pt x="5" y="10"/>
                    </a:lnTo>
                    <a:lnTo>
                      <a:pt x="8" y="10"/>
                    </a:lnTo>
                    <a:lnTo>
                      <a:pt x="10" y="8"/>
                    </a:lnTo>
                    <a:lnTo>
                      <a:pt x="10" y="6"/>
                    </a:lnTo>
                    <a:lnTo>
                      <a:pt x="12" y="6"/>
                    </a:lnTo>
                    <a:lnTo>
                      <a:pt x="17" y="6"/>
                    </a:lnTo>
                    <a:lnTo>
                      <a:pt x="25"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90" name="Freeform 569"/>
              <p:cNvSpPr>
                <a:spLocks/>
              </p:cNvSpPr>
              <p:nvPr/>
            </p:nvSpPr>
            <p:spPr bwMode="auto">
              <a:xfrm>
                <a:off x="4652177" y="3072494"/>
                <a:ext cx="43616" cy="23132"/>
              </a:xfrm>
              <a:custGeom>
                <a:avLst/>
                <a:gdLst/>
                <a:ahLst/>
                <a:cxnLst>
                  <a:cxn ang="0">
                    <a:pos x="25" y="3"/>
                  </a:cxn>
                  <a:cxn ang="0">
                    <a:pos x="29" y="2"/>
                  </a:cxn>
                  <a:cxn ang="0">
                    <a:pos x="30" y="0"/>
                  </a:cxn>
                  <a:cxn ang="0">
                    <a:pos x="33" y="0"/>
                  </a:cxn>
                  <a:cxn ang="0">
                    <a:pos x="34" y="0"/>
                  </a:cxn>
                  <a:cxn ang="0">
                    <a:pos x="33" y="2"/>
                  </a:cxn>
                  <a:cxn ang="0">
                    <a:pos x="31" y="5"/>
                  </a:cxn>
                  <a:cxn ang="0">
                    <a:pos x="29" y="5"/>
                  </a:cxn>
                  <a:cxn ang="0">
                    <a:pos x="26" y="10"/>
                  </a:cxn>
                  <a:cxn ang="0">
                    <a:pos x="26" y="11"/>
                  </a:cxn>
                  <a:cxn ang="0">
                    <a:pos x="25" y="13"/>
                  </a:cxn>
                  <a:cxn ang="0">
                    <a:pos x="21" y="14"/>
                  </a:cxn>
                  <a:cxn ang="0">
                    <a:pos x="18" y="17"/>
                  </a:cxn>
                  <a:cxn ang="0">
                    <a:pos x="14" y="17"/>
                  </a:cxn>
                  <a:cxn ang="0">
                    <a:pos x="12" y="19"/>
                  </a:cxn>
                  <a:cxn ang="0">
                    <a:pos x="6" y="19"/>
                  </a:cxn>
                  <a:cxn ang="0">
                    <a:pos x="2" y="17"/>
                  </a:cxn>
                  <a:cxn ang="0">
                    <a:pos x="1" y="14"/>
                  </a:cxn>
                  <a:cxn ang="0">
                    <a:pos x="0" y="11"/>
                  </a:cxn>
                  <a:cxn ang="0">
                    <a:pos x="2" y="11"/>
                  </a:cxn>
                  <a:cxn ang="0">
                    <a:pos x="5" y="10"/>
                  </a:cxn>
                  <a:cxn ang="0">
                    <a:pos x="8" y="10"/>
                  </a:cxn>
                  <a:cxn ang="0">
                    <a:pos x="10" y="8"/>
                  </a:cxn>
                  <a:cxn ang="0">
                    <a:pos x="10" y="6"/>
                  </a:cxn>
                  <a:cxn ang="0">
                    <a:pos x="12" y="6"/>
                  </a:cxn>
                  <a:cxn ang="0">
                    <a:pos x="17" y="6"/>
                  </a:cxn>
                  <a:cxn ang="0">
                    <a:pos x="25" y="3"/>
                  </a:cxn>
                </a:cxnLst>
                <a:rect l="0" t="0" r="r" b="b"/>
                <a:pathLst>
                  <a:path w="34" h="19">
                    <a:moveTo>
                      <a:pt x="25" y="3"/>
                    </a:moveTo>
                    <a:lnTo>
                      <a:pt x="29" y="2"/>
                    </a:lnTo>
                    <a:lnTo>
                      <a:pt x="30" y="0"/>
                    </a:lnTo>
                    <a:lnTo>
                      <a:pt x="33" y="0"/>
                    </a:lnTo>
                    <a:lnTo>
                      <a:pt x="34" y="0"/>
                    </a:lnTo>
                    <a:lnTo>
                      <a:pt x="33" y="2"/>
                    </a:lnTo>
                    <a:lnTo>
                      <a:pt x="31" y="5"/>
                    </a:lnTo>
                    <a:lnTo>
                      <a:pt x="29" y="5"/>
                    </a:lnTo>
                    <a:lnTo>
                      <a:pt x="26" y="10"/>
                    </a:lnTo>
                    <a:lnTo>
                      <a:pt x="26" y="11"/>
                    </a:lnTo>
                    <a:lnTo>
                      <a:pt x="25" y="13"/>
                    </a:lnTo>
                    <a:lnTo>
                      <a:pt x="21" y="14"/>
                    </a:lnTo>
                    <a:lnTo>
                      <a:pt x="18" y="17"/>
                    </a:lnTo>
                    <a:lnTo>
                      <a:pt x="14" y="17"/>
                    </a:lnTo>
                    <a:lnTo>
                      <a:pt x="12" y="19"/>
                    </a:lnTo>
                    <a:lnTo>
                      <a:pt x="6" y="19"/>
                    </a:lnTo>
                    <a:lnTo>
                      <a:pt x="2" y="17"/>
                    </a:lnTo>
                    <a:lnTo>
                      <a:pt x="1" y="14"/>
                    </a:lnTo>
                    <a:lnTo>
                      <a:pt x="0" y="11"/>
                    </a:lnTo>
                    <a:lnTo>
                      <a:pt x="2" y="11"/>
                    </a:lnTo>
                    <a:lnTo>
                      <a:pt x="5" y="10"/>
                    </a:lnTo>
                    <a:lnTo>
                      <a:pt x="8" y="10"/>
                    </a:lnTo>
                    <a:lnTo>
                      <a:pt x="10" y="8"/>
                    </a:lnTo>
                    <a:lnTo>
                      <a:pt x="10" y="6"/>
                    </a:lnTo>
                    <a:lnTo>
                      <a:pt x="12" y="6"/>
                    </a:lnTo>
                    <a:lnTo>
                      <a:pt x="17" y="6"/>
                    </a:lnTo>
                    <a:lnTo>
                      <a:pt x="25"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91" name="Freeform 570"/>
              <p:cNvSpPr>
                <a:spLocks/>
              </p:cNvSpPr>
              <p:nvPr/>
            </p:nvSpPr>
            <p:spPr bwMode="auto">
              <a:xfrm>
                <a:off x="6096642" y="3420836"/>
                <a:ext cx="43616" cy="42182"/>
              </a:xfrm>
              <a:custGeom>
                <a:avLst/>
                <a:gdLst/>
                <a:ahLst/>
                <a:cxnLst>
                  <a:cxn ang="0">
                    <a:pos x="28" y="1"/>
                  </a:cxn>
                  <a:cxn ang="0">
                    <a:pos x="27" y="1"/>
                  </a:cxn>
                  <a:cxn ang="0">
                    <a:pos x="28" y="0"/>
                  </a:cxn>
                  <a:cxn ang="0">
                    <a:pos x="31" y="1"/>
                  </a:cxn>
                  <a:cxn ang="0">
                    <a:pos x="33" y="1"/>
                  </a:cxn>
                  <a:cxn ang="0">
                    <a:pos x="35" y="6"/>
                  </a:cxn>
                  <a:cxn ang="0">
                    <a:pos x="35" y="7"/>
                  </a:cxn>
                  <a:cxn ang="0">
                    <a:pos x="32" y="11"/>
                  </a:cxn>
                  <a:cxn ang="0">
                    <a:pos x="28" y="18"/>
                  </a:cxn>
                  <a:cxn ang="0">
                    <a:pos x="27" y="23"/>
                  </a:cxn>
                  <a:cxn ang="0">
                    <a:pos x="24" y="25"/>
                  </a:cxn>
                  <a:cxn ang="0">
                    <a:pos x="21" y="29"/>
                  </a:cxn>
                  <a:cxn ang="0">
                    <a:pos x="17" y="31"/>
                  </a:cxn>
                  <a:cxn ang="0">
                    <a:pos x="16" y="34"/>
                  </a:cxn>
                  <a:cxn ang="0">
                    <a:pos x="15" y="34"/>
                  </a:cxn>
                  <a:cxn ang="0">
                    <a:pos x="13" y="33"/>
                  </a:cxn>
                  <a:cxn ang="0">
                    <a:pos x="3" y="29"/>
                  </a:cxn>
                  <a:cxn ang="0">
                    <a:pos x="0" y="26"/>
                  </a:cxn>
                  <a:cxn ang="0">
                    <a:pos x="0" y="14"/>
                  </a:cxn>
                  <a:cxn ang="0">
                    <a:pos x="1" y="12"/>
                  </a:cxn>
                  <a:cxn ang="0">
                    <a:pos x="5" y="9"/>
                  </a:cxn>
                  <a:cxn ang="0">
                    <a:pos x="8" y="6"/>
                  </a:cxn>
                  <a:cxn ang="0">
                    <a:pos x="9" y="4"/>
                  </a:cxn>
                  <a:cxn ang="0">
                    <a:pos x="13" y="3"/>
                  </a:cxn>
                  <a:cxn ang="0">
                    <a:pos x="21" y="3"/>
                  </a:cxn>
                  <a:cxn ang="0">
                    <a:pos x="23" y="0"/>
                  </a:cxn>
                  <a:cxn ang="0">
                    <a:pos x="25" y="1"/>
                  </a:cxn>
                  <a:cxn ang="0">
                    <a:pos x="27" y="1"/>
                  </a:cxn>
                  <a:cxn ang="0">
                    <a:pos x="28" y="1"/>
                  </a:cxn>
                </a:cxnLst>
                <a:rect l="0" t="0" r="r" b="b"/>
                <a:pathLst>
                  <a:path w="35" h="34">
                    <a:moveTo>
                      <a:pt x="28" y="1"/>
                    </a:moveTo>
                    <a:lnTo>
                      <a:pt x="27" y="1"/>
                    </a:lnTo>
                    <a:lnTo>
                      <a:pt x="28" y="0"/>
                    </a:lnTo>
                    <a:lnTo>
                      <a:pt x="31" y="1"/>
                    </a:lnTo>
                    <a:lnTo>
                      <a:pt x="33" y="1"/>
                    </a:lnTo>
                    <a:lnTo>
                      <a:pt x="35" y="6"/>
                    </a:lnTo>
                    <a:lnTo>
                      <a:pt x="35" y="7"/>
                    </a:lnTo>
                    <a:lnTo>
                      <a:pt x="32" y="11"/>
                    </a:lnTo>
                    <a:lnTo>
                      <a:pt x="28" y="18"/>
                    </a:lnTo>
                    <a:lnTo>
                      <a:pt x="27" y="23"/>
                    </a:lnTo>
                    <a:lnTo>
                      <a:pt x="24" y="25"/>
                    </a:lnTo>
                    <a:lnTo>
                      <a:pt x="21" y="29"/>
                    </a:lnTo>
                    <a:lnTo>
                      <a:pt x="17" y="31"/>
                    </a:lnTo>
                    <a:lnTo>
                      <a:pt x="16" y="34"/>
                    </a:lnTo>
                    <a:lnTo>
                      <a:pt x="15" y="34"/>
                    </a:lnTo>
                    <a:lnTo>
                      <a:pt x="13" y="33"/>
                    </a:lnTo>
                    <a:lnTo>
                      <a:pt x="3" y="29"/>
                    </a:lnTo>
                    <a:lnTo>
                      <a:pt x="0" y="26"/>
                    </a:lnTo>
                    <a:lnTo>
                      <a:pt x="0" y="14"/>
                    </a:lnTo>
                    <a:lnTo>
                      <a:pt x="1" y="12"/>
                    </a:lnTo>
                    <a:lnTo>
                      <a:pt x="5" y="9"/>
                    </a:lnTo>
                    <a:lnTo>
                      <a:pt x="8" y="6"/>
                    </a:lnTo>
                    <a:lnTo>
                      <a:pt x="9" y="4"/>
                    </a:lnTo>
                    <a:lnTo>
                      <a:pt x="13" y="3"/>
                    </a:lnTo>
                    <a:lnTo>
                      <a:pt x="21" y="3"/>
                    </a:lnTo>
                    <a:lnTo>
                      <a:pt x="23" y="0"/>
                    </a:lnTo>
                    <a:lnTo>
                      <a:pt x="25" y="1"/>
                    </a:lnTo>
                    <a:lnTo>
                      <a:pt x="27" y="1"/>
                    </a:lnTo>
                    <a:lnTo>
                      <a:pt x="28"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92" name="Freeform 571"/>
              <p:cNvSpPr>
                <a:spLocks/>
              </p:cNvSpPr>
              <p:nvPr/>
            </p:nvSpPr>
            <p:spPr bwMode="auto">
              <a:xfrm>
                <a:off x="6096642" y="3420836"/>
                <a:ext cx="43616" cy="42182"/>
              </a:xfrm>
              <a:custGeom>
                <a:avLst/>
                <a:gdLst/>
                <a:ahLst/>
                <a:cxnLst>
                  <a:cxn ang="0">
                    <a:pos x="28" y="1"/>
                  </a:cxn>
                  <a:cxn ang="0">
                    <a:pos x="27" y="1"/>
                  </a:cxn>
                  <a:cxn ang="0">
                    <a:pos x="28" y="0"/>
                  </a:cxn>
                  <a:cxn ang="0">
                    <a:pos x="31" y="1"/>
                  </a:cxn>
                  <a:cxn ang="0">
                    <a:pos x="33" y="1"/>
                  </a:cxn>
                  <a:cxn ang="0">
                    <a:pos x="35" y="6"/>
                  </a:cxn>
                  <a:cxn ang="0">
                    <a:pos x="35" y="7"/>
                  </a:cxn>
                  <a:cxn ang="0">
                    <a:pos x="32" y="11"/>
                  </a:cxn>
                  <a:cxn ang="0">
                    <a:pos x="28" y="18"/>
                  </a:cxn>
                  <a:cxn ang="0">
                    <a:pos x="27" y="23"/>
                  </a:cxn>
                  <a:cxn ang="0">
                    <a:pos x="24" y="25"/>
                  </a:cxn>
                  <a:cxn ang="0">
                    <a:pos x="21" y="29"/>
                  </a:cxn>
                  <a:cxn ang="0">
                    <a:pos x="17" y="31"/>
                  </a:cxn>
                  <a:cxn ang="0">
                    <a:pos x="16" y="34"/>
                  </a:cxn>
                  <a:cxn ang="0">
                    <a:pos x="15" y="34"/>
                  </a:cxn>
                  <a:cxn ang="0">
                    <a:pos x="13" y="33"/>
                  </a:cxn>
                  <a:cxn ang="0">
                    <a:pos x="3" y="29"/>
                  </a:cxn>
                  <a:cxn ang="0">
                    <a:pos x="0" y="26"/>
                  </a:cxn>
                  <a:cxn ang="0">
                    <a:pos x="0" y="14"/>
                  </a:cxn>
                  <a:cxn ang="0">
                    <a:pos x="1" y="12"/>
                  </a:cxn>
                  <a:cxn ang="0">
                    <a:pos x="5" y="9"/>
                  </a:cxn>
                  <a:cxn ang="0">
                    <a:pos x="8" y="6"/>
                  </a:cxn>
                  <a:cxn ang="0">
                    <a:pos x="9" y="4"/>
                  </a:cxn>
                  <a:cxn ang="0">
                    <a:pos x="13" y="3"/>
                  </a:cxn>
                  <a:cxn ang="0">
                    <a:pos x="21" y="3"/>
                  </a:cxn>
                  <a:cxn ang="0">
                    <a:pos x="23" y="0"/>
                  </a:cxn>
                  <a:cxn ang="0">
                    <a:pos x="25" y="1"/>
                  </a:cxn>
                  <a:cxn ang="0">
                    <a:pos x="27" y="1"/>
                  </a:cxn>
                  <a:cxn ang="0">
                    <a:pos x="28" y="1"/>
                  </a:cxn>
                </a:cxnLst>
                <a:rect l="0" t="0" r="r" b="b"/>
                <a:pathLst>
                  <a:path w="35" h="34">
                    <a:moveTo>
                      <a:pt x="28" y="1"/>
                    </a:moveTo>
                    <a:lnTo>
                      <a:pt x="27" y="1"/>
                    </a:lnTo>
                    <a:lnTo>
                      <a:pt x="28" y="0"/>
                    </a:lnTo>
                    <a:lnTo>
                      <a:pt x="31" y="1"/>
                    </a:lnTo>
                    <a:lnTo>
                      <a:pt x="33" y="1"/>
                    </a:lnTo>
                    <a:lnTo>
                      <a:pt x="35" y="6"/>
                    </a:lnTo>
                    <a:lnTo>
                      <a:pt x="35" y="7"/>
                    </a:lnTo>
                    <a:lnTo>
                      <a:pt x="32" y="11"/>
                    </a:lnTo>
                    <a:lnTo>
                      <a:pt x="28" y="18"/>
                    </a:lnTo>
                    <a:lnTo>
                      <a:pt x="27" y="23"/>
                    </a:lnTo>
                    <a:lnTo>
                      <a:pt x="24" y="25"/>
                    </a:lnTo>
                    <a:lnTo>
                      <a:pt x="21" y="29"/>
                    </a:lnTo>
                    <a:lnTo>
                      <a:pt x="17" y="31"/>
                    </a:lnTo>
                    <a:lnTo>
                      <a:pt x="16" y="34"/>
                    </a:lnTo>
                    <a:lnTo>
                      <a:pt x="15" y="34"/>
                    </a:lnTo>
                    <a:lnTo>
                      <a:pt x="13" y="33"/>
                    </a:lnTo>
                    <a:lnTo>
                      <a:pt x="3" y="29"/>
                    </a:lnTo>
                    <a:lnTo>
                      <a:pt x="0" y="26"/>
                    </a:lnTo>
                    <a:lnTo>
                      <a:pt x="0" y="14"/>
                    </a:lnTo>
                    <a:lnTo>
                      <a:pt x="1" y="12"/>
                    </a:lnTo>
                    <a:lnTo>
                      <a:pt x="5" y="9"/>
                    </a:lnTo>
                    <a:lnTo>
                      <a:pt x="8" y="6"/>
                    </a:lnTo>
                    <a:lnTo>
                      <a:pt x="9" y="4"/>
                    </a:lnTo>
                    <a:lnTo>
                      <a:pt x="13" y="3"/>
                    </a:lnTo>
                    <a:lnTo>
                      <a:pt x="21" y="3"/>
                    </a:lnTo>
                    <a:lnTo>
                      <a:pt x="23" y="0"/>
                    </a:lnTo>
                    <a:lnTo>
                      <a:pt x="25" y="1"/>
                    </a:lnTo>
                    <a:lnTo>
                      <a:pt x="27" y="1"/>
                    </a:lnTo>
                    <a:lnTo>
                      <a:pt x="28"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93" name="Freeform 572"/>
              <p:cNvSpPr>
                <a:spLocks/>
              </p:cNvSpPr>
              <p:nvPr/>
            </p:nvSpPr>
            <p:spPr bwMode="auto">
              <a:xfrm>
                <a:off x="3722127" y="3231697"/>
                <a:ext cx="14111" cy="13607"/>
              </a:xfrm>
              <a:custGeom>
                <a:avLst/>
                <a:gdLst/>
                <a:ahLst/>
                <a:cxnLst>
                  <a:cxn ang="0">
                    <a:pos x="9" y="0"/>
                  </a:cxn>
                  <a:cxn ang="0">
                    <a:pos x="7" y="2"/>
                  </a:cxn>
                  <a:cxn ang="0">
                    <a:pos x="4" y="4"/>
                  </a:cxn>
                  <a:cxn ang="0">
                    <a:pos x="0" y="4"/>
                  </a:cxn>
                  <a:cxn ang="0">
                    <a:pos x="1" y="7"/>
                  </a:cxn>
                  <a:cxn ang="0">
                    <a:pos x="4" y="10"/>
                  </a:cxn>
                  <a:cxn ang="0">
                    <a:pos x="7" y="8"/>
                  </a:cxn>
                  <a:cxn ang="0">
                    <a:pos x="7" y="5"/>
                  </a:cxn>
                  <a:cxn ang="0">
                    <a:pos x="9" y="2"/>
                  </a:cxn>
                  <a:cxn ang="0">
                    <a:pos x="11" y="0"/>
                  </a:cxn>
                  <a:cxn ang="0">
                    <a:pos x="9" y="0"/>
                  </a:cxn>
                </a:cxnLst>
                <a:rect l="0" t="0" r="r" b="b"/>
                <a:pathLst>
                  <a:path w="11" h="10">
                    <a:moveTo>
                      <a:pt x="9" y="0"/>
                    </a:moveTo>
                    <a:lnTo>
                      <a:pt x="7" y="2"/>
                    </a:lnTo>
                    <a:lnTo>
                      <a:pt x="4" y="4"/>
                    </a:lnTo>
                    <a:lnTo>
                      <a:pt x="0" y="4"/>
                    </a:lnTo>
                    <a:lnTo>
                      <a:pt x="1" y="7"/>
                    </a:lnTo>
                    <a:lnTo>
                      <a:pt x="4" y="10"/>
                    </a:lnTo>
                    <a:lnTo>
                      <a:pt x="7" y="8"/>
                    </a:lnTo>
                    <a:lnTo>
                      <a:pt x="7" y="5"/>
                    </a:lnTo>
                    <a:lnTo>
                      <a:pt x="9" y="2"/>
                    </a:lnTo>
                    <a:lnTo>
                      <a:pt x="11" y="0"/>
                    </a:lnTo>
                    <a:lnTo>
                      <a:pt x="9"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94" name="Freeform 573"/>
              <p:cNvSpPr>
                <a:spLocks/>
              </p:cNvSpPr>
              <p:nvPr/>
            </p:nvSpPr>
            <p:spPr bwMode="auto">
              <a:xfrm>
                <a:off x="3741369" y="3241222"/>
                <a:ext cx="8980" cy="6803"/>
              </a:xfrm>
              <a:custGeom>
                <a:avLst/>
                <a:gdLst/>
                <a:ahLst/>
                <a:cxnLst>
                  <a:cxn ang="0">
                    <a:pos x="3" y="0"/>
                  </a:cxn>
                  <a:cxn ang="0">
                    <a:pos x="0" y="4"/>
                  </a:cxn>
                  <a:cxn ang="0">
                    <a:pos x="0" y="7"/>
                  </a:cxn>
                  <a:cxn ang="0">
                    <a:pos x="1" y="7"/>
                  </a:cxn>
                  <a:cxn ang="0">
                    <a:pos x="4" y="7"/>
                  </a:cxn>
                  <a:cxn ang="0">
                    <a:pos x="5" y="7"/>
                  </a:cxn>
                  <a:cxn ang="0">
                    <a:pos x="7" y="6"/>
                  </a:cxn>
                  <a:cxn ang="0">
                    <a:pos x="7" y="4"/>
                  </a:cxn>
                  <a:cxn ang="0">
                    <a:pos x="7" y="1"/>
                  </a:cxn>
                  <a:cxn ang="0">
                    <a:pos x="3" y="0"/>
                  </a:cxn>
                </a:cxnLst>
                <a:rect l="0" t="0" r="r" b="b"/>
                <a:pathLst>
                  <a:path w="7" h="7">
                    <a:moveTo>
                      <a:pt x="3" y="0"/>
                    </a:moveTo>
                    <a:lnTo>
                      <a:pt x="0" y="4"/>
                    </a:lnTo>
                    <a:lnTo>
                      <a:pt x="0" y="7"/>
                    </a:lnTo>
                    <a:lnTo>
                      <a:pt x="1" y="7"/>
                    </a:lnTo>
                    <a:lnTo>
                      <a:pt x="4" y="7"/>
                    </a:lnTo>
                    <a:lnTo>
                      <a:pt x="5" y="7"/>
                    </a:lnTo>
                    <a:lnTo>
                      <a:pt x="7" y="6"/>
                    </a:lnTo>
                    <a:lnTo>
                      <a:pt x="7" y="4"/>
                    </a:lnTo>
                    <a:lnTo>
                      <a:pt x="7" y="1"/>
                    </a:lnTo>
                    <a:lnTo>
                      <a:pt x="3"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95" name="Freeform 574"/>
              <p:cNvSpPr>
                <a:spLocks/>
              </p:cNvSpPr>
              <p:nvPr/>
            </p:nvSpPr>
            <p:spPr bwMode="auto">
              <a:xfrm>
                <a:off x="3767025" y="3227615"/>
                <a:ext cx="10263" cy="13607"/>
              </a:xfrm>
              <a:custGeom>
                <a:avLst/>
                <a:gdLst/>
                <a:ahLst/>
                <a:cxnLst>
                  <a:cxn ang="0">
                    <a:pos x="8" y="0"/>
                  </a:cxn>
                  <a:cxn ang="0">
                    <a:pos x="7" y="0"/>
                  </a:cxn>
                  <a:cxn ang="0">
                    <a:pos x="6" y="2"/>
                  </a:cxn>
                  <a:cxn ang="0">
                    <a:pos x="4" y="5"/>
                  </a:cxn>
                  <a:cxn ang="0">
                    <a:pos x="3" y="8"/>
                  </a:cxn>
                  <a:cxn ang="0">
                    <a:pos x="3" y="10"/>
                  </a:cxn>
                  <a:cxn ang="0">
                    <a:pos x="0" y="11"/>
                  </a:cxn>
                  <a:cxn ang="0">
                    <a:pos x="6" y="10"/>
                  </a:cxn>
                  <a:cxn ang="0">
                    <a:pos x="8" y="7"/>
                  </a:cxn>
                  <a:cxn ang="0">
                    <a:pos x="8" y="5"/>
                  </a:cxn>
                  <a:cxn ang="0">
                    <a:pos x="8" y="0"/>
                  </a:cxn>
                </a:cxnLst>
                <a:rect l="0" t="0" r="r" b="b"/>
                <a:pathLst>
                  <a:path w="8" h="11">
                    <a:moveTo>
                      <a:pt x="8" y="0"/>
                    </a:moveTo>
                    <a:lnTo>
                      <a:pt x="7" y="0"/>
                    </a:lnTo>
                    <a:lnTo>
                      <a:pt x="6" y="2"/>
                    </a:lnTo>
                    <a:lnTo>
                      <a:pt x="4" y="5"/>
                    </a:lnTo>
                    <a:lnTo>
                      <a:pt x="3" y="8"/>
                    </a:lnTo>
                    <a:lnTo>
                      <a:pt x="3" y="10"/>
                    </a:lnTo>
                    <a:lnTo>
                      <a:pt x="0" y="11"/>
                    </a:lnTo>
                    <a:lnTo>
                      <a:pt x="6" y="10"/>
                    </a:lnTo>
                    <a:lnTo>
                      <a:pt x="8" y="7"/>
                    </a:lnTo>
                    <a:lnTo>
                      <a:pt x="8" y="5"/>
                    </a:lnTo>
                    <a:lnTo>
                      <a:pt x="8"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96" name="Freeform 575"/>
              <p:cNvSpPr>
                <a:spLocks/>
              </p:cNvSpPr>
              <p:nvPr/>
            </p:nvSpPr>
            <p:spPr bwMode="auto">
              <a:xfrm>
                <a:off x="3779853" y="3216730"/>
                <a:ext cx="6415" cy="8164"/>
              </a:xfrm>
              <a:custGeom>
                <a:avLst/>
                <a:gdLst/>
                <a:ahLst/>
                <a:cxnLst>
                  <a:cxn ang="0">
                    <a:pos x="5" y="1"/>
                  </a:cxn>
                  <a:cxn ang="0">
                    <a:pos x="4" y="0"/>
                  </a:cxn>
                  <a:cxn ang="0">
                    <a:pos x="4" y="1"/>
                  </a:cxn>
                  <a:cxn ang="0">
                    <a:pos x="1" y="3"/>
                  </a:cxn>
                  <a:cxn ang="0">
                    <a:pos x="0" y="5"/>
                  </a:cxn>
                  <a:cxn ang="0">
                    <a:pos x="0" y="6"/>
                  </a:cxn>
                  <a:cxn ang="0">
                    <a:pos x="2" y="6"/>
                  </a:cxn>
                  <a:cxn ang="0">
                    <a:pos x="4" y="5"/>
                  </a:cxn>
                  <a:cxn ang="0">
                    <a:pos x="4" y="3"/>
                  </a:cxn>
                  <a:cxn ang="0">
                    <a:pos x="5" y="1"/>
                  </a:cxn>
                </a:cxnLst>
                <a:rect l="0" t="0" r="r" b="b"/>
                <a:pathLst>
                  <a:path w="5" h="6">
                    <a:moveTo>
                      <a:pt x="5" y="1"/>
                    </a:moveTo>
                    <a:lnTo>
                      <a:pt x="4" y="0"/>
                    </a:lnTo>
                    <a:lnTo>
                      <a:pt x="4" y="1"/>
                    </a:lnTo>
                    <a:lnTo>
                      <a:pt x="1" y="3"/>
                    </a:lnTo>
                    <a:lnTo>
                      <a:pt x="0" y="5"/>
                    </a:lnTo>
                    <a:lnTo>
                      <a:pt x="0" y="6"/>
                    </a:lnTo>
                    <a:lnTo>
                      <a:pt x="2" y="6"/>
                    </a:lnTo>
                    <a:lnTo>
                      <a:pt x="4" y="5"/>
                    </a:lnTo>
                    <a:lnTo>
                      <a:pt x="4" y="3"/>
                    </a:lnTo>
                    <a:lnTo>
                      <a:pt x="5"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97" name="Freeform 576"/>
              <p:cNvSpPr>
                <a:spLocks/>
              </p:cNvSpPr>
              <p:nvPr/>
            </p:nvSpPr>
            <p:spPr bwMode="auto">
              <a:xfrm>
                <a:off x="5432136" y="2675165"/>
                <a:ext cx="1159677" cy="740229"/>
              </a:xfrm>
              <a:custGeom>
                <a:avLst/>
                <a:gdLst/>
                <a:ahLst/>
                <a:cxnLst>
                  <a:cxn ang="0">
                    <a:pos x="601" y="552"/>
                  </a:cxn>
                  <a:cxn ang="0">
                    <a:pos x="579" y="562"/>
                  </a:cxn>
                  <a:cxn ang="0">
                    <a:pos x="541" y="576"/>
                  </a:cxn>
                  <a:cxn ang="0">
                    <a:pos x="518" y="568"/>
                  </a:cxn>
                  <a:cxn ang="0">
                    <a:pos x="468" y="543"/>
                  </a:cxn>
                  <a:cxn ang="0">
                    <a:pos x="431" y="551"/>
                  </a:cxn>
                  <a:cxn ang="0">
                    <a:pos x="397" y="557"/>
                  </a:cxn>
                  <a:cxn ang="0">
                    <a:pos x="363" y="515"/>
                  </a:cxn>
                  <a:cxn ang="0">
                    <a:pos x="362" y="447"/>
                  </a:cxn>
                  <a:cxn ang="0">
                    <a:pos x="321" y="430"/>
                  </a:cxn>
                  <a:cxn ang="0">
                    <a:pos x="269" y="453"/>
                  </a:cxn>
                  <a:cxn ang="0">
                    <a:pos x="229" y="464"/>
                  </a:cxn>
                  <a:cxn ang="0">
                    <a:pos x="205" y="456"/>
                  </a:cxn>
                  <a:cxn ang="0">
                    <a:pos x="180" y="449"/>
                  </a:cxn>
                  <a:cxn ang="0">
                    <a:pos x="160" y="433"/>
                  </a:cxn>
                  <a:cxn ang="0">
                    <a:pos x="139" y="420"/>
                  </a:cxn>
                  <a:cxn ang="0">
                    <a:pos x="105" y="408"/>
                  </a:cxn>
                  <a:cxn ang="0">
                    <a:pos x="81" y="398"/>
                  </a:cxn>
                  <a:cxn ang="0">
                    <a:pos x="74" y="370"/>
                  </a:cxn>
                  <a:cxn ang="0">
                    <a:pos x="91" y="367"/>
                  </a:cxn>
                  <a:cxn ang="0">
                    <a:pos x="88" y="345"/>
                  </a:cxn>
                  <a:cxn ang="0">
                    <a:pos x="97" y="320"/>
                  </a:cxn>
                  <a:cxn ang="0">
                    <a:pos x="75" y="314"/>
                  </a:cxn>
                  <a:cxn ang="0">
                    <a:pos x="43" y="312"/>
                  </a:cxn>
                  <a:cxn ang="0">
                    <a:pos x="27" y="296"/>
                  </a:cxn>
                  <a:cxn ang="0">
                    <a:pos x="18" y="266"/>
                  </a:cxn>
                  <a:cxn ang="0">
                    <a:pos x="31" y="232"/>
                  </a:cxn>
                  <a:cxn ang="0">
                    <a:pos x="100" y="193"/>
                  </a:cxn>
                  <a:cxn ang="0">
                    <a:pos x="132" y="144"/>
                  </a:cxn>
                  <a:cxn ang="0">
                    <a:pos x="180" y="98"/>
                  </a:cxn>
                  <a:cxn ang="0">
                    <a:pos x="240" y="97"/>
                  </a:cxn>
                  <a:cxn ang="0">
                    <a:pos x="288" y="149"/>
                  </a:cxn>
                  <a:cxn ang="0">
                    <a:pos x="358" y="190"/>
                  </a:cxn>
                  <a:cxn ang="0">
                    <a:pos x="478" y="205"/>
                  </a:cxn>
                  <a:cxn ang="0">
                    <a:pos x="577" y="172"/>
                  </a:cxn>
                  <a:cxn ang="0">
                    <a:pos x="633" y="136"/>
                  </a:cxn>
                  <a:cxn ang="0">
                    <a:pos x="672" y="95"/>
                  </a:cxn>
                  <a:cxn ang="0">
                    <a:pos x="644" y="61"/>
                  </a:cxn>
                  <a:cxn ang="0">
                    <a:pos x="709" y="26"/>
                  </a:cxn>
                  <a:cxn ang="0">
                    <a:pos x="762" y="3"/>
                  </a:cxn>
                  <a:cxn ang="0">
                    <a:pos x="801" y="37"/>
                  </a:cxn>
                  <a:cxn ang="0">
                    <a:pos x="859" y="83"/>
                  </a:cxn>
                  <a:cxn ang="0">
                    <a:pos x="922" y="98"/>
                  </a:cxn>
                  <a:cxn ang="0">
                    <a:pos x="868" y="179"/>
                  </a:cxn>
                  <a:cxn ang="0">
                    <a:pos x="802" y="212"/>
                  </a:cxn>
                  <a:cxn ang="0">
                    <a:pos x="730" y="255"/>
                  </a:cxn>
                  <a:cxn ang="0">
                    <a:pos x="733" y="230"/>
                  </a:cxn>
                  <a:cxn ang="0">
                    <a:pos x="684" y="254"/>
                  </a:cxn>
                  <a:cxn ang="0">
                    <a:pos x="682" y="282"/>
                  </a:cxn>
                  <a:cxn ang="0">
                    <a:pos x="734" y="285"/>
                  </a:cxn>
                  <a:cxn ang="0">
                    <a:pos x="712" y="303"/>
                  </a:cxn>
                  <a:cxn ang="0">
                    <a:pos x="702" y="340"/>
                  </a:cxn>
                  <a:cxn ang="0">
                    <a:pos x="708" y="380"/>
                  </a:cxn>
                  <a:cxn ang="0">
                    <a:pos x="716" y="406"/>
                  </a:cxn>
                  <a:cxn ang="0">
                    <a:pos x="728" y="420"/>
                  </a:cxn>
                  <a:cxn ang="0">
                    <a:pos x="712" y="453"/>
                  </a:cxn>
                  <a:cxn ang="0">
                    <a:pos x="694" y="482"/>
                  </a:cxn>
                  <a:cxn ang="0">
                    <a:pos x="678" y="510"/>
                  </a:cxn>
                  <a:cxn ang="0">
                    <a:pos x="652" y="530"/>
                  </a:cxn>
                  <a:cxn ang="0">
                    <a:pos x="623" y="548"/>
                  </a:cxn>
                </a:cxnLst>
                <a:rect l="0" t="0" r="r" b="b"/>
                <a:pathLst>
                  <a:path w="922" h="588">
                    <a:moveTo>
                      <a:pt x="617" y="549"/>
                    </a:moveTo>
                    <a:lnTo>
                      <a:pt x="616" y="551"/>
                    </a:lnTo>
                    <a:lnTo>
                      <a:pt x="616" y="549"/>
                    </a:lnTo>
                    <a:lnTo>
                      <a:pt x="615" y="548"/>
                    </a:lnTo>
                    <a:lnTo>
                      <a:pt x="612" y="548"/>
                    </a:lnTo>
                    <a:lnTo>
                      <a:pt x="612" y="549"/>
                    </a:lnTo>
                    <a:lnTo>
                      <a:pt x="613" y="551"/>
                    </a:lnTo>
                    <a:lnTo>
                      <a:pt x="612" y="552"/>
                    </a:lnTo>
                    <a:lnTo>
                      <a:pt x="608" y="552"/>
                    </a:lnTo>
                    <a:lnTo>
                      <a:pt x="608" y="551"/>
                    </a:lnTo>
                    <a:lnTo>
                      <a:pt x="607" y="549"/>
                    </a:lnTo>
                    <a:lnTo>
                      <a:pt x="604" y="546"/>
                    </a:lnTo>
                    <a:lnTo>
                      <a:pt x="603" y="546"/>
                    </a:lnTo>
                    <a:lnTo>
                      <a:pt x="601" y="543"/>
                    </a:lnTo>
                    <a:lnTo>
                      <a:pt x="601" y="548"/>
                    </a:lnTo>
                    <a:lnTo>
                      <a:pt x="601" y="551"/>
                    </a:lnTo>
                    <a:lnTo>
                      <a:pt x="601" y="552"/>
                    </a:lnTo>
                    <a:lnTo>
                      <a:pt x="601" y="554"/>
                    </a:lnTo>
                    <a:lnTo>
                      <a:pt x="600" y="554"/>
                    </a:lnTo>
                    <a:lnTo>
                      <a:pt x="599" y="554"/>
                    </a:lnTo>
                    <a:lnTo>
                      <a:pt x="597" y="551"/>
                    </a:lnTo>
                    <a:lnTo>
                      <a:pt x="595" y="549"/>
                    </a:lnTo>
                    <a:lnTo>
                      <a:pt x="595" y="548"/>
                    </a:lnTo>
                    <a:lnTo>
                      <a:pt x="592" y="552"/>
                    </a:lnTo>
                    <a:lnTo>
                      <a:pt x="592" y="555"/>
                    </a:lnTo>
                    <a:lnTo>
                      <a:pt x="593" y="557"/>
                    </a:lnTo>
                    <a:lnTo>
                      <a:pt x="593" y="559"/>
                    </a:lnTo>
                    <a:lnTo>
                      <a:pt x="592" y="560"/>
                    </a:lnTo>
                    <a:lnTo>
                      <a:pt x="591" y="559"/>
                    </a:lnTo>
                    <a:lnTo>
                      <a:pt x="587" y="562"/>
                    </a:lnTo>
                    <a:lnTo>
                      <a:pt x="584" y="562"/>
                    </a:lnTo>
                    <a:lnTo>
                      <a:pt x="581" y="563"/>
                    </a:lnTo>
                    <a:lnTo>
                      <a:pt x="579" y="563"/>
                    </a:lnTo>
                    <a:lnTo>
                      <a:pt x="579" y="562"/>
                    </a:lnTo>
                    <a:lnTo>
                      <a:pt x="576" y="563"/>
                    </a:lnTo>
                    <a:lnTo>
                      <a:pt x="573" y="565"/>
                    </a:lnTo>
                    <a:lnTo>
                      <a:pt x="569" y="566"/>
                    </a:lnTo>
                    <a:lnTo>
                      <a:pt x="567" y="566"/>
                    </a:lnTo>
                    <a:lnTo>
                      <a:pt x="564" y="566"/>
                    </a:lnTo>
                    <a:lnTo>
                      <a:pt x="563" y="568"/>
                    </a:lnTo>
                    <a:lnTo>
                      <a:pt x="560" y="570"/>
                    </a:lnTo>
                    <a:lnTo>
                      <a:pt x="556" y="571"/>
                    </a:lnTo>
                    <a:lnTo>
                      <a:pt x="553" y="570"/>
                    </a:lnTo>
                    <a:lnTo>
                      <a:pt x="551" y="577"/>
                    </a:lnTo>
                    <a:lnTo>
                      <a:pt x="553" y="581"/>
                    </a:lnTo>
                    <a:lnTo>
                      <a:pt x="553" y="584"/>
                    </a:lnTo>
                    <a:lnTo>
                      <a:pt x="553" y="587"/>
                    </a:lnTo>
                    <a:lnTo>
                      <a:pt x="549" y="588"/>
                    </a:lnTo>
                    <a:lnTo>
                      <a:pt x="547" y="587"/>
                    </a:lnTo>
                    <a:lnTo>
                      <a:pt x="543" y="577"/>
                    </a:lnTo>
                    <a:lnTo>
                      <a:pt x="541" y="576"/>
                    </a:lnTo>
                    <a:lnTo>
                      <a:pt x="541" y="574"/>
                    </a:lnTo>
                    <a:lnTo>
                      <a:pt x="544" y="568"/>
                    </a:lnTo>
                    <a:lnTo>
                      <a:pt x="543" y="566"/>
                    </a:lnTo>
                    <a:lnTo>
                      <a:pt x="541" y="566"/>
                    </a:lnTo>
                    <a:lnTo>
                      <a:pt x="539" y="568"/>
                    </a:lnTo>
                    <a:lnTo>
                      <a:pt x="536" y="570"/>
                    </a:lnTo>
                    <a:lnTo>
                      <a:pt x="535" y="568"/>
                    </a:lnTo>
                    <a:lnTo>
                      <a:pt x="533" y="566"/>
                    </a:lnTo>
                    <a:lnTo>
                      <a:pt x="528" y="565"/>
                    </a:lnTo>
                    <a:lnTo>
                      <a:pt x="527" y="563"/>
                    </a:lnTo>
                    <a:lnTo>
                      <a:pt x="526" y="563"/>
                    </a:lnTo>
                    <a:lnTo>
                      <a:pt x="524" y="566"/>
                    </a:lnTo>
                    <a:lnTo>
                      <a:pt x="522" y="566"/>
                    </a:lnTo>
                    <a:lnTo>
                      <a:pt x="522" y="568"/>
                    </a:lnTo>
                    <a:lnTo>
                      <a:pt x="522" y="565"/>
                    </a:lnTo>
                    <a:lnTo>
                      <a:pt x="519" y="566"/>
                    </a:lnTo>
                    <a:lnTo>
                      <a:pt x="518" y="568"/>
                    </a:lnTo>
                    <a:lnTo>
                      <a:pt x="515" y="566"/>
                    </a:lnTo>
                    <a:lnTo>
                      <a:pt x="511" y="566"/>
                    </a:lnTo>
                    <a:lnTo>
                      <a:pt x="507" y="566"/>
                    </a:lnTo>
                    <a:lnTo>
                      <a:pt x="506" y="565"/>
                    </a:lnTo>
                    <a:lnTo>
                      <a:pt x="500" y="560"/>
                    </a:lnTo>
                    <a:lnTo>
                      <a:pt x="498" y="557"/>
                    </a:lnTo>
                    <a:lnTo>
                      <a:pt x="496" y="552"/>
                    </a:lnTo>
                    <a:lnTo>
                      <a:pt x="498" y="548"/>
                    </a:lnTo>
                    <a:lnTo>
                      <a:pt x="496" y="544"/>
                    </a:lnTo>
                    <a:lnTo>
                      <a:pt x="491" y="544"/>
                    </a:lnTo>
                    <a:lnTo>
                      <a:pt x="487" y="543"/>
                    </a:lnTo>
                    <a:lnTo>
                      <a:pt x="483" y="541"/>
                    </a:lnTo>
                    <a:lnTo>
                      <a:pt x="480" y="538"/>
                    </a:lnTo>
                    <a:lnTo>
                      <a:pt x="476" y="537"/>
                    </a:lnTo>
                    <a:lnTo>
                      <a:pt x="474" y="537"/>
                    </a:lnTo>
                    <a:lnTo>
                      <a:pt x="471" y="541"/>
                    </a:lnTo>
                    <a:lnTo>
                      <a:pt x="468" y="543"/>
                    </a:lnTo>
                    <a:lnTo>
                      <a:pt x="464" y="544"/>
                    </a:lnTo>
                    <a:lnTo>
                      <a:pt x="463" y="546"/>
                    </a:lnTo>
                    <a:lnTo>
                      <a:pt x="460" y="544"/>
                    </a:lnTo>
                    <a:lnTo>
                      <a:pt x="458" y="548"/>
                    </a:lnTo>
                    <a:lnTo>
                      <a:pt x="455" y="549"/>
                    </a:lnTo>
                    <a:lnTo>
                      <a:pt x="455" y="546"/>
                    </a:lnTo>
                    <a:lnTo>
                      <a:pt x="451" y="548"/>
                    </a:lnTo>
                    <a:lnTo>
                      <a:pt x="450" y="546"/>
                    </a:lnTo>
                    <a:lnTo>
                      <a:pt x="447" y="546"/>
                    </a:lnTo>
                    <a:lnTo>
                      <a:pt x="443" y="549"/>
                    </a:lnTo>
                    <a:lnTo>
                      <a:pt x="442" y="549"/>
                    </a:lnTo>
                    <a:lnTo>
                      <a:pt x="439" y="548"/>
                    </a:lnTo>
                    <a:lnTo>
                      <a:pt x="436" y="546"/>
                    </a:lnTo>
                    <a:lnTo>
                      <a:pt x="435" y="546"/>
                    </a:lnTo>
                    <a:lnTo>
                      <a:pt x="434" y="546"/>
                    </a:lnTo>
                    <a:lnTo>
                      <a:pt x="434" y="548"/>
                    </a:lnTo>
                    <a:lnTo>
                      <a:pt x="431" y="551"/>
                    </a:lnTo>
                    <a:lnTo>
                      <a:pt x="430" y="551"/>
                    </a:lnTo>
                    <a:lnTo>
                      <a:pt x="430" y="549"/>
                    </a:lnTo>
                    <a:lnTo>
                      <a:pt x="424" y="549"/>
                    </a:lnTo>
                    <a:lnTo>
                      <a:pt x="422" y="552"/>
                    </a:lnTo>
                    <a:lnTo>
                      <a:pt x="422" y="555"/>
                    </a:lnTo>
                    <a:lnTo>
                      <a:pt x="422" y="560"/>
                    </a:lnTo>
                    <a:lnTo>
                      <a:pt x="424" y="565"/>
                    </a:lnTo>
                    <a:lnTo>
                      <a:pt x="423" y="570"/>
                    </a:lnTo>
                    <a:lnTo>
                      <a:pt x="422" y="571"/>
                    </a:lnTo>
                    <a:lnTo>
                      <a:pt x="416" y="573"/>
                    </a:lnTo>
                    <a:lnTo>
                      <a:pt x="415" y="565"/>
                    </a:lnTo>
                    <a:lnTo>
                      <a:pt x="415" y="562"/>
                    </a:lnTo>
                    <a:lnTo>
                      <a:pt x="411" y="562"/>
                    </a:lnTo>
                    <a:lnTo>
                      <a:pt x="407" y="565"/>
                    </a:lnTo>
                    <a:lnTo>
                      <a:pt x="402" y="566"/>
                    </a:lnTo>
                    <a:lnTo>
                      <a:pt x="397" y="560"/>
                    </a:lnTo>
                    <a:lnTo>
                      <a:pt x="397" y="557"/>
                    </a:lnTo>
                    <a:lnTo>
                      <a:pt x="391" y="555"/>
                    </a:lnTo>
                    <a:lnTo>
                      <a:pt x="387" y="554"/>
                    </a:lnTo>
                    <a:lnTo>
                      <a:pt x="389" y="549"/>
                    </a:lnTo>
                    <a:lnTo>
                      <a:pt x="390" y="541"/>
                    </a:lnTo>
                    <a:lnTo>
                      <a:pt x="386" y="538"/>
                    </a:lnTo>
                    <a:lnTo>
                      <a:pt x="382" y="535"/>
                    </a:lnTo>
                    <a:lnTo>
                      <a:pt x="382" y="529"/>
                    </a:lnTo>
                    <a:lnTo>
                      <a:pt x="381" y="526"/>
                    </a:lnTo>
                    <a:lnTo>
                      <a:pt x="381" y="521"/>
                    </a:lnTo>
                    <a:lnTo>
                      <a:pt x="375" y="522"/>
                    </a:lnTo>
                    <a:lnTo>
                      <a:pt x="370" y="522"/>
                    </a:lnTo>
                    <a:lnTo>
                      <a:pt x="367" y="524"/>
                    </a:lnTo>
                    <a:lnTo>
                      <a:pt x="363" y="529"/>
                    </a:lnTo>
                    <a:lnTo>
                      <a:pt x="362" y="527"/>
                    </a:lnTo>
                    <a:lnTo>
                      <a:pt x="365" y="521"/>
                    </a:lnTo>
                    <a:lnTo>
                      <a:pt x="365" y="519"/>
                    </a:lnTo>
                    <a:lnTo>
                      <a:pt x="363" y="515"/>
                    </a:lnTo>
                    <a:lnTo>
                      <a:pt x="366" y="510"/>
                    </a:lnTo>
                    <a:lnTo>
                      <a:pt x="366" y="505"/>
                    </a:lnTo>
                    <a:lnTo>
                      <a:pt x="370" y="500"/>
                    </a:lnTo>
                    <a:lnTo>
                      <a:pt x="370" y="499"/>
                    </a:lnTo>
                    <a:lnTo>
                      <a:pt x="373" y="497"/>
                    </a:lnTo>
                    <a:lnTo>
                      <a:pt x="375" y="494"/>
                    </a:lnTo>
                    <a:lnTo>
                      <a:pt x="378" y="486"/>
                    </a:lnTo>
                    <a:lnTo>
                      <a:pt x="378" y="483"/>
                    </a:lnTo>
                    <a:lnTo>
                      <a:pt x="378" y="475"/>
                    </a:lnTo>
                    <a:lnTo>
                      <a:pt x="378" y="469"/>
                    </a:lnTo>
                    <a:lnTo>
                      <a:pt x="377" y="460"/>
                    </a:lnTo>
                    <a:lnTo>
                      <a:pt x="371" y="460"/>
                    </a:lnTo>
                    <a:lnTo>
                      <a:pt x="370" y="458"/>
                    </a:lnTo>
                    <a:lnTo>
                      <a:pt x="370" y="452"/>
                    </a:lnTo>
                    <a:lnTo>
                      <a:pt x="366" y="449"/>
                    </a:lnTo>
                    <a:lnTo>
                      <a:pt x="363" y="447"/>
                    </a:lnTo>
                    <a:lnTo>
                      <a:pt x="362" y="447"/>
                    </a:lnTo>
                    <a:lnTo>
                      <a:pt x="361" y="449"/>
                    </a:lnTo>
                    <a:lnTo>
                      <a:pt x="358" y="449"/>
                    </a:lnTo>
                    <a:lnTo>
                      <a:pt x="357" y="446"/>
                    </a:lnTo>
                    <a:lnTo>
                      <a:pt x="354" y="444"/>
                    </a:lnTo>
                    <a:lnTo>
                      <a:pt x="350" y="444"/>
                    </a:lnTo>
                    <a:lnTo>
                      <a:pt x="347" y="444"/>
                    </a:lnTo>
                    <a:lnTo>
                      <a:pt x="343" y="444"/>
                    </a:lnTo>
                    <a:lnTo>
                      <a:pt x="343" y="439"/>
                    </a:lnTo>
                    <a:lnTo>
                      <a:pt x="343" y="435"/>
                    </a:lnTo>
                    <a:lnTo>
                      <a:pt x="341" y="435"/>
                    </a:lnTo>
                    <a:lnTo>
                      <a:pt x="339" y="431"/>
                    </a:lnTo>
                    <a:lnTo>
                      <a:pt x="341" y="428"/>
                    </a:lnTo>
                    <a:lnTo>
                      <a:pt x="337" y="425"/>
                    </a:lnTo>
                    <a:lnTo>
                      <a:pt x="334" y="427"/>
                    </a:lnTo>
                    <a:lnTo>
                      <a:pt x="330" y="430"/>
                    </a:lnTo>
                    <a:lnTo>
                      <a:pt x="326" y="430"/>
                    </a:lnTo>
                    <a:lnTo>
                      <a:pt x="321" y="430"/>
                    </a:lnTo>
                    <a:lnTo>
                      <a:pt x="318" y="430"/>
                    </a:lnTo>
                    <a:lnTo>
                      <a:pt x="317" y="428"/>
                    </a:lnTo>
                    <a:lnTo>
                      <a:pt x="315" y="428"/>
                    </a:lnTo>
                    <a:lnTo>
                      <a:pt x="313" y="430"/>
                    </a:lnTo>
                    <a:lnTo>
                      <a:pt x="310" y="431"/>
                    </a:lnTo>
                    <a:lnTo>
                      <a:pt x="309" y="435"/>
                    </a:lnTo>
                    <a:lnTo>
                      <a:pt x="303" y="439"/>
                    </a:lnTo>
                    <a:lnTo>
                      <a:pt x="300" y="441"/>
                    </a:lnTo>
                    <a:lnTo>
                      <a:pt x="296" y="446"/>
                    </a:lnTo>
                    <a:lnTo>
                      <a:pt x="293" y="447"/>
                    </a:lnTo>
                    <a:lnTo>
                      <a:pt x="289" y="450"/>
                    </a:lnTo>
                    <a:lnTo>
                      <a:pt x="285" y="452"/>
                    </a:lnTo>
                    <a:lnTo>
                      <a:pt x="277" y="453"/>
                    </a:lnTo>
                    <a:lnTo>
                      <a:pt x="273" y="455"/>
                    </a:lnTo>
                    <a:lnTo>
                      <a:pt x="273" y="456"/>
                    </a:lnTo>
                    <a:lnTo>
                      <a:pt x="273" y="455"/>
                    </a:lnTo>
                    <a:lnTo>
                      <a:pt x="269" y="453"/>
                    </a:lnTo>
                    <a:lnTo>
                      <a:pt x="269" y="452"/>
                    </a:lnTo>
                    <a:lnTo>
                      <a:pt x="268" y="452"/>
                    </a:lnTo>
                    <a:lnTo>
                      <a:pt x="264" y="453"/>
                    </a:lnTo>
                    <a:lnTo>
                      <a:pt x="262" y="453"/>
                    </a:lnTo>
                    <a:lnTo>
                      <a:pt x="260" y="452"/>
                    </a:lnTo>
                    <a:lnTo>
                      <a:pt x="254" y="450"/>
                    </a:lnTo>
                    <a:lnTo>
                      <a:pt x="253" y="450"/>
                    </a:lnTo>
                    <a:lnTo>
                      <a:pt x="253" y="449"/>
                    </a:lnTo>
                    <a:lnTo>
                      <a:pt x="252" y="447"/>
                    </a:lnTo>
                    <a:lnTo>
                      <a:pt x="250" y="447"/>
                    </a:lnTo>
                    <a:lnTo>
                      <a:pt x="246" y="447"/>
                    </a:lnTo>
                    <a:lnTo>
                      <a:pt x="242" y="449"/>
                    </a:lnTo>
                    <a:lnTo>
                      <a:pt x="240" y="452"/>
                    </a:lnTo>
                    <a:lnTo>
                      <a:pt x="237" y="456"/>
                    </a:lnTo>
                    <a:lnTo>
                      <a:pt x="232" y="463"/>
                    </a:lnTo>
                    <a:lnTo>
                      <a:pt x="230" y="464"/>
                    </a:lnTo>
                    <a:lnTo>
                      <a:pt x="229" y="464"/>
                    </a:lnTo>
                    <a:lnTo>
                      <a:pt x="229" y="463"/>
                    </a:lnTo>
                    <a:lnTo>
                      <a:pt x="228" y="463"/>
                    </a:lnTo>
                    <a:lnTo>
                      <a:pt x="228" y="460"/>
                    </a:lnTo>
                    <a:lnTo>
                      <a:pt x="229" y="456"/>
                    </a:lnTo>
                    <a:lnTo>
                      <a:pt x="229" y="455"/>
                    </a:lnTo>
                    <a:lnTo>
                      <a:pt x="228" y="452"/>
                    </a:lnTo>
                    <a:lnTo>
                      <a:pt x="226" y="450"/>
                    </a:lnTo>
                    <a:lnTo>
                      <a:pt x="225" y="450"/>
                    </a:lnTo>
                    <a:lnTo>
                      <a:pt x="222" y="452"/>
                    </a:lnTo>
                    <a:lnTo>
                      <a:pt x="221" y="452"/>
                    </a:lnTo>
                    <a:lnTo>
                      <a:pt x="218" y="453"/>
                    </a:lnTo>
                    <a:lnTo>
                      <a:pt x="217" y="453"/>
                    </a:lnTo>
                    <a:lnTo>
                      <a:pt x="214" y="453"/>
                    </a:lnTo>
                    <a:lnTo>
                      <a:pt x="213" y="456"/>
                    </a:lnTo>
                    <a:lnTo>
                      <a:pt x="209" y="455"/>
                    </a:lnTo>
                    <a:lnTo>
                      <a:pt x="206" y="456"/>
                    </a:lnTo>
                    <a:lnTo>
                      <a:pt x="205" y="456"/>
                    </a:lnTo>
                    <a:lnTo>
                      <a:pt x="204" y="455"/>
                    </a:lnTo>
                    <a:lnTo>
                      <a:pt x="201" y="453"/>
                    </a:lnTo>
                    <a:lnTo>
                      <a:pt x="198" y="452"/>
                    </a:lnTo>
                    <a:lnTo>
                      <a:pt x="197" y="452"/>
                    </a:lnTo>
                    <a:lnTo>
                      <a:pt x="196" y="452"/>
                    </a:lnTo>
                    <a:lnTo>
                      <a:pt x="194" y="453"/>
                    </a:lnTo>
                    <a:lnTo>
                      <a:pt x="193" y="453"/>
                    </a:lnTo>
                    <a:lnTo>
                      <a:pt x="192" y="453"/>
                    </a:lnTo>
                    <a:lnTo>
                      <a:pt x="190" y="453"/>
                    </a:lnTo>
                    <a:lnTo>
                      <a:pt x="189" y="453"/>
                    </a:lnTo>
                    <a:lnTo>
                      <a:pt x="188" y="453"/>
                    </a:lnTo>
                    <a:lnTo>
                      <a:pt x="187" y="453"/>
                    </a:lnTo>
                    <a:lnTo>
                      <a:pt x="185" y="453"/>
                    </a:lnTo>
                    <a:lnTo>
                      <a:pt x="184" y="452"/>
                    </a:lnTo>
                    <a:lnTo>
                      <a:pt x="184" y="450"/>
                    </a:lnTo>
                    <a:lnTo>
                      <a:pt x="183" y="449"/>
                    </a:lnTo>
                    <a:lnTo>
                      <a:pt x="180" y="449"/>
                    </a:lnTo>
                    <a:lnTo>
                      <a:pt x="179" y="449"/>
                    </a:lnTo>
                    <a:lnTo>
                      <a:pt x="175" y="446"/>
                    </a:lnTo>
                    <a:lnTo>
                      <a:pt x="173" y="444"/>
                    </a:lnTo>
                    <a:lnTo>
                      <a:pt x="175" y="441"/>
                    </a:lnTo>
                    <a:lnTo>
                      <a:pt x="173" y="441"/>
                    </a:lnTo>
                    <a:lnTo>
                      <a:pt x="172" y="441"/>
                    </a:lnTo>
                    <a:lnTo>
                      <a:pt x="171" y="441"/>
                    </a:lnTo>
                    <a:lnTo>
                      <a:pt x="168" y="441"/>
                    </a:lnTo>
                    <a:lnTo>
                      <a:pt x="167" y="441"/>
                    </a:lnTo>
                    <a:lnTo>
                      <a:pt x="165" y="441"/>
                    </a:lnTo>
                    <a:lnTo>
                      <a:pt x="164" y="439"/>
                    </a:lnTo>
                    <a:lnTo>
                      <a:pt x="163" y="439"/>
                    </a:lnTo>
                    <a:lnTo>
                      <a:pt x="161" y="439"/>
                    </a:lnTo>
                    <a:lnTo>
                      <a:pt x="161" y="438"/>
                    </a:lnTo>
                    <a:lnTo>
                      <a:pt x="160" y="438"/>
                    </a:lnTo>
                    <a:lnTo>
                      <a:pt x="159" y="438"/>
                    </a:lnTo>
                    <a:lnTo>
                      <a:pt x="160" y="433"/>
                    </a:lnTo>
                    <a:lnTo>
                      <a:pt x="160" y="431"/>
                    </a:lnTo>
                    <a:lnTo>
                      <a:pt x="160" y="430"/>
                    </a:lnTo>
                    <a:lnTo>
                      <a:pt x="159" y="428"/>
                    </a:lnTo>
                    <a:lnTo>
                      <a:pt x="156" y="430"/>
                    </a:lnTo>
                    <a:lnTo>
                      <a:pt x="156" y="428"/>
                    </a:lnTo>
                    <a:lnTo>
                      <a:pt x="155" y="430"/>
                    </a:lnTo>
                    <a:lnTo>
                      <a:pt x="155" y="431"/>
                    </a:lnTo>
                    <a:lnTo>
                      <a:pt x="153" y="431"/>
                    </a:lnTo>
                    <a:lnTo>
                      <a:pt x="152" y="431"/>
                    </a:lnTo>
                    <a:lnTo>
                      <a:pt x="152" y="433"/>
                    </a:lnTo>
                    <a:lnTo>
                      <a:pt x="151" y="433"/>
                    </a:lnTo>
                    <a:lnTo>
                      <a:pt x="149" y="433"/>
                    </a:lnTo>
                    <a:lnTo>
                      <a:pt x="148" y="431"/>
                    </a:lnTo>
                    <a:lnTo>
                      <a:pt x="147" y="427"/>
                    </a:lnTo>
                    <a:lnTo>
                      <a:pt x="145" y="424"/>
                    </a:lnTo>
                    <a:lnTo>
                      <a:pt x="143" y="422"/>
                    </a:lnTo>
                    <a:lnTo>
                      <a:pt x="139" y="420"/>
                    </a:lnTo>
                    <a:lnTo>
                      <a:pt x="136" y="417"/>
                    </a:lnTo>
                    <a:lnTo>
                      <a:pt x="135" y="416"/>
                    </a:lnTo>
                    <a:lnTo>
                      <a:pt x="133" y="414"/>
                    </a:lnTo>
                    <a:lnTo>
                      <a:pt x="128" y="413"/>
                    </a:lnTo>
                    <a:lnTo>
                      <a:pt x="123" y="413"/>
                    </a:lnTo>
                    <a:lnTo>
                      <a:pt x="121" y="411"/>
                    </a:lnTo>
                    <a:lnTo>
                      <a:pt x="117" y="411"/>
                    </a:lnTo>
                    <a:lnTo>
                      <a:pt x="117" y="413"/>
                    </a:lnTo>
                    <a:lnTo>
                      <a:pt x="116" y="414"/>
                    </a:lnTo>
                    <a:lnTo>
                      <a:pt x="116" y="416"/>
                    </a:lnTo>
                    <a:lnTo>
                      <a:pt x="113" y="414"/>
                    </a:lnTo>
                    <a:lnTo>
                      <a:pt x="113" y="413"/>
                    </a:lnTo>
                    <a:lnTo>
                      <a:pt x="112" y="413"/>
                    </a:lnTo>
                    <a:lnTo>
                      <a:pt x="111" y="411"/>
                    </a:lnTo>
                    <a:lnTo>
                      <a:pt x="107" y="411"/>
                    </a:lnTo>
                    <a:lnTo>
                      <a:pt x="105" y="409"/>
                    </a:lnTo>
                    <a:lnTo>
                      <a:pt x="105" y="408"/>
                    </a:lnTo>
                    <a:lnTo>
                      <a:pt x="104" y="408"/>
                    </a:lnTo>
                    <a:lnTo>
                      <a:pt x="100" y="405"/>
                    </a:lnTo>
                    <a:lnTo>
                      <a:pt x="99" y="405"/>
                    </a:lnTo>
                    <a:lnTo>
                      <a:pt x="97" y="405"/>
                    </a:lnTo>
                    <a:lnTo>
                      <a:pt x="96" y="403"/>
                    </a:lnTo>
                    <a:lnTo>
                      <a:pt x="96" y="402"/>
                    </a:lnTo>
                    <a:lnTo>
                      <a:pt x="95" y="400"/>
                    </a:lnTo>
                    <a:lnTo>
                      <a:pt x="93" y="400"/>
                    </a:lnTo>
                    <a:lnTo>
                      <a:pt x="92" y="400"/>
                    </a:lnTo>
                    <a:lnTo>
                      <a:pt x="91" y="400"/>
                    </a:lnTo>
                    <a:lnTo>
                      <a:pt x="89" y="400"/>
                    </a:lnTo>
                    <a:lnTo>
                      <a:pt x="89" y="398"/>
                    </a:lnTo>
                    <a:lnTo>
                      <a:pt x="88" y="398"/>
                    </a:lnTo>
                    <a:lnTo>
                      <a:pt x="87" y="398"/>
                    </a:lnTo>
                    <a:lnTo>
                      <a:pt x="85" y="398"/>
                    </a:lnTo>
                    <a:lnTo>
                      <a:pt x="84" y="398"/>
                    </a:lnTo>
                    <a:lnTo>
                      <a:pt x="81" y="398"/>
                    </a:lnTo>
                    <a:lnTo>
                      <a:pt x="80" y="398"/>
                    </a:lnTo>
                    <a:lnTo>
                      <a:pt x="81" y="395"/>
                    </a:lnTo>
                    <a:lnTo>
                      <a:pt x="79" y="395"/>
                    </a:lnTo>
                    <a:lnTo>
                      <a:pt x="79" y="394"/>
                    </a:lnTo>
                    <a:lnTo>
                      <a:pt x="79" y="392"/>
                    </a:lnTo>
                    <a:lnTo>
                      <a:pt x="77" y="391"/>
                    </a:lnTo>
                    <a:lnTo>
                      <a:pt x="77" y="389"/>
                    </a:lnTo>
                    <a:lnTo>
                      <a:pt x="77" y="387"/>
                    </a:lnTo>
                    <a:lnTo>
                      <a:pt x="77" y="386"/>
                    </a:lnTo>
                    <a:lnTo>
                      <a:pt x="77" y="384"/>
                    </a:lnTo>
                    <a:lnTo>
                      <a:pt x="77" y="383"/>
                    </a:lnTo>
                    <a:lnTo>
                      <a:pt x="77" y="381"/>
                    </a:lnTo>
                    <a:lnTo>
                      <a:pt x="76" y="378"/>
                    </a:lnTo>
                    <a:lnTo>
                      <a:pt x="74" y="376"/>
                    </a:lnTo>
                    <a:lnTo>
                      <a:pt x="74" y="373"/>
                    </a:lnTo>
                    <a:lnTo>
                      <a:pt x="74" y="372"/>
                    </a:lnTo>
                    <a:lnTo>
                      <a:pt x="74" y="370"/>
                    </a:lnTo>
                    <a:lnTo>
                      <a:pt x="76" y="370"/>
                    </a:lnTo>
                    <a:lnTo>
                      <a:pt x="77" y="369"/>
                    </a:lnTo>
                    <a:lnTo>
                      <a:pt x="77" y="370"/>
                    </a:lnTo>
                    <a:lnTo>
                      <a:pt x="77" y="372"/>
                    </a:lnTo>
                    <a:lnTo>
                      <a:pt x="79" y="373"/>
                    </a:lnTo>
                    <a:lnTo>
                      <a:pt x="81" y="375"/>
                    </a:lnTo>
                    <a:lnTo>
                      <a:pt x="81" y="373"/>
                    </a:lnTo>
                    <a:lnTo>
                      <a:pt x="83" y="373"/>
                    </a:lnTo>
                    <a:lnTo>
                      <a:pt x="84" y="373"/>
                    </a:lnTo>
                    <a:lnTo>
                      <a:pt x="84" y="372"/>
                    </a:lnTo>
                    <a:lnTo>
                      <a:pt x="85" y="372"/>
                    </a:lnTo>
                    <a:lnTo>
                      <a:pt x="85" y="370"/>
                    </a:lnTo>
                    <a:lnTo>
                      <a:pt x="87" y="370"/>
                    </a:lnTo>
                    <a:lnTo>
                      <a:pt x="87" y="372"/>
                    </a:lnTo>
                    <a:lnTo>
                      <a:pt x="88" y="372"/>
                    </a:lnTo>
                    <a:lnTo>
                      <a:pt x="91" y="369"/>
                    </a:lnTo>
                    <a:lnTo>
                      <a:pt x="91" y="367"/>
                    </a:lnTo>
                    <a:lnTo>
                      <a:pt x="89" y="365"/>
                    </a:lnTo>
                    <a:lnTo>
                      <a:pt x="88" y="364"/>
                    </a:lnTo>
                    <a:lnTo>
                      <a:pt x="87" y="362"/>
                    </a:lnTo>
                    <a:lnTo>
                      <a:pt x="88" y="362"/>
                    </a:lnTo>
                    <a:lnTo>
                      <a:pt x="88" y="361"/>
                    </a:lnTo>
                    <a:lnTo>
                      <a:pt x="84" y="359"/>
                    </a:lnTo>
                    <a:lnTo>
                      <a:pt x="83" y="359"/>
                    </a:lnTo>
                    <a:lnTo>
                      <a:pt x="80" y="356"/>
                    </a:lnTo>
                    <a:lnTo>
                      <a:pt x="80" y="353"/>
                    </a:lnTo>
                    <a:lnTo>
                      <a:pt x="81" y="353"/>
                    </a:lnTo>
                    <a:lnTo>
                      <a:pt x="81" y="350"/>
                    </a:lnTo>
                    <a:lnTo>
                      <a:pt x="80" y="347"/>
                    </a:lnTo>
                    <a:lnTo>
                      <a:pt x="80" y="345"/>
                    </a:lnTo>
                    <a:lnTo>
                      <a:pt x="83" y="345"/>
                    </a:lnTo>
                    <a:lnTo>
                      <a:pt x="84" y="345"/>
                    </a:lnTo>
                    <a:lnTo>
                      <a:pt x="87" y="345"/>
                    </a:lnTo>
                    <a:lnTo>
                      <a:pt x="88" y="345"/>
                    </a:lnTo>
                    <a:lnTo>
                      <a:pt x="89" y="343"/>
                    </a:lnTo>
                    <a:lnTo>
                      <a:pt x="91" y="340"/>
                    </a:lnTo>
                    <a:lnTo>
                      <a:pt x="91" y="337"/>
                    </a:lnTo>
                    <a:lnTo>
                      <a:pt x="93" y="337"/>
                    </a:lnTo>
                    <a:lnTo>
                      <a:pt x="93" y="336"/>
                    </a:lnTo>
                    <a:lnTo>
                      <a:pt x="95" y="336"/>
                    </a:lnTo>
                    <a:lnTo>
                      <a:pt x="95" y="334"/>
                    </a:lnTo>
                    <a:lnTo>
                      <a:pt x="96" y="332"/>
                    </a:lnTo>
                    <a:lnTo>
                      <a:pt x="97" y="332"/>
                    </a:lnTo>
                    <a:lnTo>
                      <a:pt x="97" y="331"/>
                    </a:lnTo>
                    <a:lnTo>
                      <a:pt x="99" y="329"/>
                    </a:lnTo>
                    <a:lnTo>
                      <a:pt x="100" y="323"/>
                    </a:lnTo>
                    <a:lnTo>
                      <a:pt x="100" y="321"/>
                    </a:lnTo>
                    <a:lnTo>
                      <a:pt x="103" y="320"/>
                    </a:lnTo>
                    <a:lnTo>
                      <a:pt x="101" y="318"/>
                    </a:lnTo>
                    <a:lnTo>
                      <a:pt x="100" y="318"/>
                    </a:lnTo>
                    <a:lnTo>
                      <a:pt x="97" y="320"/>
                    </a:lnTo>
                    <a:lnTo>
                      <a:pt x="96" y="318"/>
                    </a:lnTo>
                    <a:lnTo>
                      <a:pt x="96" y="315"/>
                    </a:lnTo>
                    <a:lnTo>
                      <a:pt x="95" y="317"/>
                    </a:lnTo>
                    <a:lnTo>
                      <a:pt x="93" y="317"/>
                    </a:lnTo>
                    <a:lnTo>
                      <a:pt x="93" y="315"/>
                    </a:lnTo>
                    <a:lnTo>
                      <a:pt x="92" y="315"/>
                    </a:lnTo>
                    <a:lnTo>
                      <a:pt x="91" y="312"/>
                    </a:lnTo>
                    <a:lnTo>
                      <a:pt x="89" y="312"/>
                    </a:lnTo>
                    <a:lnTo>
                      <a:pt x="88" y="312"/>
                    </a:lnTo>
                    <a:lnTo>
                      <a:pt x="87" y="310"/>
                    </a:lnTo>
                    <a:lnTo>
                      <a:pt x="87" y="309"/>
                    </a:lnTo>
                    <a:lnTo>
                      <a:pt x="85" y="309"/>
                    </a:lnTo>
                    <a:lnTo>
                      <a:pt x="84" y="310"/>
                    </a:lnTo>
                    <a:lnTo>
                      <a:pt x="83" y="310"/>
                    </a:lnTo>
                    <a:lnTo>
                      <a:pt x="81" y="310"/>
                    </a:lnTo>
                    <a:lnTo>
                      <a:pt x="77" y="312"/>
                    </a:lnTo>
                    <a:lnTo>
                      <a:pt x="75" y="314"/>
                    </a:lnTo>
                    <a:lnTo>
                      <a:pt x="72" y="315"/>
                    </a:lnTo>
                    <a:lnTo>
                      <a:pt x="70" y="317"/>
                    </a:lnTo>
                    <a:lnTo>
                      <a:pt x="68" y="318"/>
                    </a:lnTo>
                    <a:lnTo>
                      <a:pt x="67" y="318"/>
                    </a:lnTo>
                    <a:lnTo>
                      <a:pt x="66" y="318"/>
                    </a:lnTo>
                    <a:lnTo>
                      <a:pt x="64" y="318"/>
                    </a:lnTo>
                    <a:lnTo>
                      <a:pt x="63" y="320"/>
                    </a:lnTo>
                    <a:lnTo>
                      <a:pt x="62" y="318"/>
                    </a:lnTo>
                    <a:lnTo>
                      <a:pt x="59" y="318"/>
                    </a:lnTo>
                    <a:lnTo>
                      <a:pt x="56" y="318"/>
                    </a:lnTo>
                    <a:lnTo>
                      <a:pt x="55" y="318"/>
                    </a:lnTo>
                    <a:lnTo>
                      <a:pt x="52" y="317"/>
                    </a:lnTo>
                    <a:lnTo>
                      <a:pt x="48" y="315"/>
                    </a:lnTo>
                    <a:lnTo>
                      <a:pt x="46" y="314"/>
                    </a:lnTo>
                    <a:lnTo>
                      <a:pt x="46" y="312"/>
                    </a:lnTo>
                    <a:lnTo>
                      <a:pt x="44" y="310"/>
                    </a:lnTo>
                    <a:lnTo>
                      <a:pt x="43" y="312"/>
                    </a:lnTo>
                    <a:lnTo>
                      <a:pt x="42" y="312"/>
                    </a:lnTo>
                    <a:lnTo>
                      <a:pt x="40" y="312"/>
                    </a:lnTo>
                    <a:lnTo>
                      <a:pt x="39" y="312"/>
                    </a:lnTo>
                    <a:lnTo>
                      <a:pt x="38" y="309"/>
                    </a:lnTo>
                    <a:lnTo>
                      <a:pt x="35" y="309"/>
                    </a:lnTo>
                    <a:lnTo>
                      <a:pt x="35" y="307"/>
                    </a:lnTo>
                    <a:lnTo>
                      <a:pt x="36" y="307"/>
                    </a:lnTo>
                    <a:lnTo>
                      <a:pt x="36" y="306"/>
                    </a:lnTo>
                    <a:lnTo>
                      <a:pt x="36" y="304"/>
                    </a:lnTo>
                    <a:lnTo>
                      <a:pt x="36" y="303"/>
                    </a:lnTo>
                    <a:lnTo>
                      <a:pt x="36" y="301"/>
                    </a:lnTo>
                    <a:lnTo>
                      <a:pt x="35" y="299"/>
                    </a:lnTo>
                    <a:lnTo>
                      <a:pt x="34" y="298"/>
                    </a:lnTo>
                    <a:lnTo>
                      <a:pt x="31" y="295"/>
                    </a:lnTo>
                    <a:lnTo>
                      <a:pt x="30" y="296"/>
                    </a:lnTo>
                    <a:lnTo>
                      <a:pt x="28" y="296"/>
                    </a:lnTo>
                    <a:lnTo>
                      <a:pt x="27" y="296"/>
                    </a:lnTo>
                    <a:lnTo>
                      <a:pt x="27" y="293"/>
                    </a:lnTo>
                    <a:lnTo>
                      <a:pt x="24" y="293"/>
                    </a:lnTo>
                    <a:lnTo>
                      <a:pt x="23" y="292"/>
                    </a:lnTo>
                    <a:lnTo>
                      <a:pt x="19" y="293"/>
                    </a:lnTo>
                    <a:lnTo>
                      <a:pt x="16" y="292"/>
                    </a:lnTo>
                    <a:lnTo>
                      <a:pt x="15" y="290"/>
                    </a:lnTo>
                    <a:lnTo>
                      <a:pt x="14" y="290"/>
                    </a:lnTo>
                    <a:lnTo>
                      <a:pt x="14" y="288"/>
                    </a:lnTo>
                    <a:lnTo>
                      <a:pt x="15" y="287"/>
                    </a:lnTo>
                    <a:lnTo>
                      <a:pt x="16" y="287"/>
                    </a:lnTo>
                    <a:lnTo>
                      <a:pt x="18" y="287"/>
                    </a:lnTo>
                    <a:lnTo>
                      <a:pt x="19" y="287"/>
                    </a:lnTo>
                    <a:lnTo>
                      <a:pt x="18" y="287"/>
                    </a:lnTo>
                    <a:lnTo>
                      <a:pt x="20" y="287"/>
                    </a:lnTo>
                    <a:lnTo>
                      <a:pt x="20" y="277"/>
                    </a:lnTo>
                    <a:lnTo>
                      <a:pt x="18" y="271"/>
                    </a:lnTo>
                    <a:lnTo>
                      <a:pt x="18" y="266"/>
                    </a:lnTo>
                    <a:lnTo>
                      <a:pt x="16" y="263"/>
                    </a:lnTo>
                    <a:lnTo>
                      <a:pt x="11" y="263"/>
                    </a:lnTo>
                    <a:lnTo>
                      <a:pt x="6" y="265"/>
                    </a:lnTo>
                    <a:lnTo>
                      <a:pt x="3" y="263"/>
                    </a:lnTo>
                    <a:lnTo>
                      <a:pt x="2" y="259"/>
                    </a:lnTo>
                    <a:lnTo>
                      <a:pt x="0" y="254"/>
                    </a:lnTo>
                    <a:lnTo>
                      <a:pt x="4" y="246"/>
                    </a:lnTo>
                    <a:lnTo>
                      <a:pt x="3" y="243"/>
                    </a:lnTo>
                    <a:lnTo>
                      <a:pt x="6" y="238"/>
                    </a:lnTo>
                    <a:lnTo>
                      <a:pt x="15" y="235"/>
                    </a:lnTo>
                    <a:lnTo>
                      <a:pt x="16" y="234"/>
                    </a:lnTo>
                    <a:lnTo>
                      <a:pt x="18" y="234"/>
                    </a:lnTo>
                    <a:lnTo>
                      <a:pt x="20" y="229"/>
                    </a:lnTo>
                    <a:lnTo>
                      <a:pt x="23" y="230"/>
                    </a:lnTo>
                    <a:lnTo>
                      <a:pt x="27" y="229"/>
                    </a:lnTo>
                    <a:lnTo>
                      <a:pt x="30" y="229"/>
                    </a:lnTo>
                    <a:lnTo>
                      <a:pt x="31" y="232"/>
                    </a:lnTo>
                    <a:lnTo>
                      <a:pt x="34" y="232"/>
                    </a:lnTo>
                    <a:lnTo>
                      <a:pt x="39" y="232"/>
                    </a:lnTo>
                    <a:lnTo>
                      <a:pt x="42" y="232"/>
                    </a:lnTo>
                    <a:lnTo>
                      <a:pt x="46" y="229"/>
                    </a:lnTo>
                    <a:lnTo>
                      <a:pt x="47" y="226"/>
                    </a:lnTo>
                    <a:lnTo>
                      <a:pt x="50" y="223"/>
                    </a:lnTo>
                    <a:lnTo>
                      <a:pt x="54" y="221"/>
                    </a:lnTo>
                    <a:lnTo>
                      <a:pt x="59" y="221"/>
                    </a:lnTo>
                    <a:lnTo>
                      <a:pt x="67" y="219"/>
                    </a:lnTo>
                    <a:lnTo>
                      <a:pt x="70" y="218"/>
                    </a:lnTo>
                    <a:lnTo>
                      <a:pt x="72" y="215"/>
                    </a:lnTo>
                    <a:lnTo>
                      <a:pt x="76" y="212"/>
                    </a:lnTo>
                    <a:lnTo>
                      <a:pt x="85" y="207"/>
                    </a:lnTo>
                    <a:lnTo>
                      <a:pt x="96" y="204"/>
                    </a:lnTo>
                    <a:lnTo>
                      <a:pt x="99" y="202"/>
                    </a:lnTo>
                    <a:lnTo>
                      <a:pt x="100" y="199"/>
                    </a:lnTo>
                    <a:lnTo>
                      <a:pt x="100" y="193"/>
                    </a:lnTo>
                    <a:lnTo>
                      <a:pt x="101" y="190"/>
                    </a:lnTo>
                    <a:lnTo>
                      <a:pt x="104" y="188"/>
                    </a:lnTo>
                    <a:lnTo>
                      <a:pt x="103" y="185"/>
                    </a:lnTo>
                    <a:lnTo>
                      <a:pt x="107" y="182"/>
                    </a:lnTo>
                    <a:lnTo>
                      <a:pt x="107" y="179"/>
                    </a:lnTo>
                    <a:lnTo>
                      <a:pt x="104" y="172"/>
                    </a:lnTo>
                    <a:lnTo>
                      <a:pt x="103" y="169"/>
                    </a:lnTo>
                    <a:lnTo>
                      <a:pt x="101" y="166"/>
                    </a:lnTo>
                    <a:lnTo>
                      <a:pt x="100" y="157"/>
                    </a:lnTo>
                    <a:lnTo>
                      <a:pt x="97" y="153"/>
                    </a:lnTo>
                    <a:lnTo>
                      <a:pt x="96" y="152"/>
                    </a:lnTo>
                    <a:lnTo>
                      <a:pt x="99" y="150"/>
                    </a:lnTo>
                    <a:lnTo>
                      <a:pt x="104" y="149"/>
                    </a:lnTo>
                    <a:lnTo>
                      <a:pt x="109" y="147"/>
                    </a:lnTo>
                    <a:lnTo>
                      <a:pt x="115" y="146"/>
                    </a:lnTo>
                    <a:lnTo>
                      <a:pt x="131" y="146"/>
                    </a:lnTo>
                    <a:lnTo>
                      <a:pt x="132" y="144"/>
                    </a:lnTo>
                    <a:lnTo>
                      <a:pt x="131" y="141"/>
                    </a:lnTo>
                    <a:lnTo>
                      <a:pt x="129" y="136"/>
                    </a:lnTo>
                    <a:lnTo>
                      <a:pt x="131" y="133"/>
                    </a:lnTo>
                    <a:lnTo>
                      <a:pt x="132" y="127"/>
                    </a:lnTo>
                    <a:lnTo>
                      <a:pt x="136" y="120"/>
                    </a:lnTo>
                    <a:lnTo>
                      <a:pt x="139" y="116"/>
                    </a:lnTo>
                    <a:lnTo>
                      <a:pt x="141" y="111"/>
                    </a:lnTo>
                    <a:lnTo>
                      <a:pt x="148" y="111"/>
                    </a:lnTo>
                    <a:lnTo>
                      <a:pt x="151" y="113"/>
                    </a:lnTo>
                    <a:lnTo>
                      <a:pt x="155" y="114"/>
                    </a:lnTo>
                    <a:lnTo>
                      <a:pt x="165" y="113"/>
                    </a:lnTo>
                    <a:lnTo>
                      <a:pt x="168" y="114"/>
                    </a:lnTo>
                    <a:lnTo>
                      <a:pt x="169" y="116"/>
                    </a:lnTo>
                    <a:lnTo>
                      <a:pt x="173" y="114"/>
                    </a:lnTo>
                    <a:lnTo>
                      <a:pt x="180" y="113"/>
                    </a:lnTo>
                    <a:lnTo>
                      <a:pt x="181" y="103"/>
                    </a:lnTo>
                    <a:lnTo>
                      <a:pt x="180" y="98"/>
                    </a:lnTo>
                    <a:lnTo>
                      <a:pt x="181" y="94"/>
                    </a:lnTo>
                    <a:lnTo>
                      <a:pt x="185" y="89"/>
                    </a:lnTo>
                    <a:lnTo>
                      <a:pt x="189" y="89"/>
                    </a:lnTo>
                    <a:lnTo>
                      <a:pt x="194" y="87"/>
                    </a:lnTo>
                    <a:lnTo>
                      <a:pt x="198" y="84"/>
                    </a:lnTo>
                    <a:lnTo>
                      <a:pt x="201" y="80"/>
                    </a:lnTo>
                    <a:lnTo>
                      <a:pt x="208" y="81"/>
                    </a:lnTo>
                    <a:lnTo>
                      <a:pt x="213" y="78"/>
                    </a:lnTo>
                    <a:lnTo>
                      <a:pt x="214" y="78"/>
                    </a:lnTo>
                    <a:lnTo>
                      <a:pt x="214" y="80"/>
                    </a:lnTo>
                    <a:lnTo>
                      <a:pt x="216" y="81"/>
                    </a:lnTo>
                    <a:lnTo>
                      <a:pt x="218" y="87"/>
                    </a:lnTo>
                    <a:lnTo>
                      <a:pt x="226" y="92"/>
                    </a:lnTo>
                    <a:lnTo>
                      <a:pt x="229" y="97"/>
                    </a:lnTo>
                    <a:lnTo>
                      <a:pt x="233" y="98"/>
                    </a:lnTo>
                    <a:lnTo>
                      <a:pt x="236" y="97"/>
                    </a:lnTo>
                    <a:lnTo>
                      <a:pt x="240" y="97"/>
                    </a:lnTo>
                    <a:lnTo>
                      <a:pt x="244" y="98"/>
                    </a:lnTo>
                    <a:lnTo>
                      <a:pt x="248" y="100"/>
                    </a:lnTo>
                    <a:lnTo>
                      <a:pt x="250" y="103"/>
                    </a:lnTo>
                    <a:lnTo>
                      <a:pt x="253" y="108"/>
                    </a:lnTo>
                    <a:lnTo>
                      <a:pt x="256" y="113"/>
                    </a:lnTo>
                    <a:lnTo>
                      <a:pt x="258" y="122"/>
                    </a:lnTo>
                    <a:lnTo>
                      <a:pt x="260" y="128"/>
                    </a:lnTo>
                    <a:lnTo>
                      <a:pt x="260" y="131"/>
                    </a:lnTo>
                    <a:lnTo>
                      <a:pt x="260" y="136"/>
                    </a:lnTo>
                    <a:lnTo>
                      <a:pt x="257" y="141"/>
                    </a:lnTo>
                    <a:lnTo>
                      <a:pt x="257" y="144"/>
                    </a:lnTo>
                    <a:lnTo>
                      <a:pt x="260" y="146"/>
                    </a:lnTo>
                    <a:lnTo>
                      <a:pt x="264" y="146"/>
                    </a:lnTo>
                    <a:lnTo>
                      <a:pt x="272" y="147"/>
                    </a:lnTo>
                    <a:lnTo>
                      <a:pt x="281" y="150"/>
                    </a:lnTo>
                    <a:lnTo>
                      <a:pt x="284" y="150"/>
                    </a:lnTo>
                    <a:lnTo>
                      <a:pt x="288" y="149"/>
                    </a:lnTo>
                    <a:lnTo>
                      <a:pt x="292" y="149"/>
                    </a:lnTo>
                    <a:lnTo>
                      <a:pt x="294" y="150"/>
                    </a:lnTo>
                    <a:lnTo>
                      <a:pt x="302" y="152"/>
                    </a:lnTo>
                    <a:lnTo>
                      <a:pt x="306" y="155"/>
                    </a:lnTo>
                    <a:lnTo>
                      <a:pt x="311" y="157"/>
                    </a:lnTo>
                    <a:lnTo>
                      <a:pt x="319" y="158"/>
                    </a:lnTo>
                    <a:lnTo>
                      <a:pt x="323" y="161"/>
                    </a:lnTo>
                    <a:lnTo>
                      <a:pt x="326" y="161"/>
                    </a:lnTo>
                    <a:lnTo>
                      <a:pt x="330" y="164"/>
                    </a:lnTo>
                    <a:lnTo>
                      <a:pt x="333" y="169"/>
                    </a:lnTo>
                    <a:lnTo>
                      <a:pt x="335" y="174"/>
                    </a:lnTo>
                    <a:lnTo>
                      <a:pt x="338" y="179"/>
                    </a:lnTo>
                    <a:lnTo>
                      <a:pt x="341" y="182"/>
                    </a:lnTo>
                    <a:lnTo>
                      <a:pt x="345" y="185"/>
                    </a:lnTo>
                    <a:lnTo>
                      <a:pt x="349" y="188"/>
                    </a:lnTo>
                    <a:lnTo>
                      <a:pt x="353" y="190"/>
                    </a:lnTo>
                    <a:lnTo>
                      <a:pt x="358" y="190"/>
                    </a:lnTo>
                    <a:lnTo>
                      <a:pt x="399" y="188"/>
                    </a:lnTo>
                    <a:lnTo>
                      <a:pt x="405" y="186"/>
                    </a:lnTo>
                    <a:lnTo>
                      <a:pt x="409" y="188"/>
                    </a:lnTo>
                    <a:lnTo>
                      <a:pt x="418" y="190"/>
                    </a:lnTo>
                    <a:lnTo>
                      <a:pt x="420" y="191"/>
                    </a:lnTo>
                    <a:lnTo>
                      <a:pt x="423" y="194"/>
                    </a:lnTo>
                    <a:lnTo>
                      <a:pt x="427" y="197"/>
                    </a:lnTo>
                    <a:lnTo>
                      <a:pt x="434" y="199"/>
                    </a:lnTo>
                    <a:lnTo>
                      <a:pt x="443" y="202"/>
                    </a:lnTo>
                    <a:lnTo>
                      <a:pt x="448" y="204"/>
                    </a:lnTo>
                    <a:lnTo>
                      <a:pt x="454" y="205"/>
                    </a:lnTo>
                    <a:lnTo>
                      <a:pt x="462" y="207"/>
                    </a:lnTo>
                    <a:lnTo>
                      <a:pt x="463" y="207"/>
                    </a:lnTo>
                    <a:lnTo>
                      <a:pt x="467" y="208"/>
                    </a:lnTo>
                    <a:lnTo>
                      <a:pt x="470" y="210"/>
                    </a:lnTo>
                    <a:lnTo>
                      <a:pt x="472" y="210"/>
                    </a:lnTo>
                    <a:lnTo>
                      <a:pt x="478" y="205"/>
                    </a:lnTo>
                    <a:lnTo>
                      <a:pt x="486" y="204"/>
                    </a:lnTo>
                    <a:lnTo>
                      <a:pt x="490" y="202"/>
                    </a:lnTo>
                    <a:lnTo>
                      <a:pt x="492" y="202"/>
                    </a:lnTo>
                    <a:lnTo>
                      <a:pt x="495" y="199"/>
                    </a:lnTo>
                    <a:lnTo>
                      <a:pt x="498" y="199"/>
                    </a:lnTo>
                    <a:lnTo>
                      <a:pt x="508" y="197"/>
                    </a:lnTo>
                    <a:lnTo>
                      <a:pt x="512" y="194"/>
                    </a:lnTo>
                    <a:lnTo>
                      <a:pt x="520" y="196"/>
                    </a:lnTo>
                    <a:lnTo>
                      <a:pt x="524" y="194"/>
                    </a:lnTo>
                    <a:lnTo>
                      <a:pt x="532" y="196"/>
                    </a:lnTo>
                    <a:lnTo>
                      <a:pt x="533" y="196"/>
                    </a:lnTo>
                    <a:lnTo>
                      <a:pt x="541" y="194"/>
                    </a:lnTo>
                    <a:lnTo>
                      <a:pt x="549" y="193"/>
                    </a:lnTo>
                    <a:lnTo>
                      <a:pt x="553" y="190"/>
                    </a:lnTo>
                    <a:lnTo>
                      <a:pt x="559" y="186"/>
                    </a:lnTo>
                    <a:lnTo>
                      <a:pt x="561" y="183"/>
                    </a:lnTo>
                    <a:lnTo>
                      <a:pt x="577" y="172"/>
                    </a:lnTo>
                    <a:lnTo>
                      <a:pt x="576" y="169"/>
                    </a:lnTo>
                    <a:lnTo>
                      <a:pt x="571" y="161"/>
                    </a:lnTo>
                    <a:lnTo>
                      <a:pt x="571" y="158"/>
                    </a:lnTo>
                    <a:lnTo>
                      <a:pt x="575" y="153"/>
                    </a:lnTo>
                    <a:lnTo>
                      <a:pt x="577" y="150"/>
                    </a:lnTo>
                    <a:lnTo>
                      <a:pt x="583" y="149"/>
                    </a:lnTo>
                    <a:lnTo>
                      <a:pt x="588" y="149"/>
                    </a:lnTo>
                    <a:lnTo>
                      <a:pt x="591" y="152"/>
                    </a:lnTo>
                    <a:lnTo>
                      <a:pt x="596" y="153"/>
                    </a:lnTo>
                    <a:lnTo>
                      <a:pt x="601" y="153"/>
                    </a:lnTo>
                    <a:lnTo>
                      <a:pt x="609" y="149"/>
                    </a:lnTo>
                    <a:lnTo>
                      <a:pt x="615" y="144"/>
                    </a:lnTo>
                    <a:lnTo>
                      <a:pt x="620" y="139"/>
                    </a:lnTo>
                    <a:lnTo>
                      <a:pt x="623" y="139"/>
                    </a:lnTo>
                    <a:lnTo>
                      <a:pt x="627" y="139"/>
                    </a:lnTo>
                    <a:lnTo>
                      <a:pt x="628" y="139"/>
                    </a:lnTo>
                    <a:lnTo>
                      <a:pt x="633" y="136"/>
                    </a:lnTo>
                    <a:lnTo>
                      <a:pt x="646" y="124"/>
                    </a:lnTo>
                    <a:lnTo>
                      <a:pt x="650" y="120"/>
                    </a:lnTo>
                    <a:lnTo>
                      <a:pt x="657" y="120"/>
                    </a:lnTo>
                    <a:lnTo>
                      <a:pt x="664" y="120"/>
                    </a:lnTo>
                    <a:lnTo>
                      <a:pt x="670" y="119"/>
                    </a:lnTo>
                    <a:lnTo>
                      <a:pt x="677" y="119"/>
                    </a:lnTo>
                    <a:lnTo>
                      <a:pt x="682" y="119"/>
                    </a:lnTo>
                    <a:lnTo>
                      <a:pt x="688" y="120"/>
                    </a:lnTo>
                    <a:lnTo>
                      <a:pt x="690" y="119"/>
                    </a:lnTo>
                    <a:lnTo>
                      <a:pt x="690" y="116"/>
                    </a:lnTo>
                    <a:lnTo>
                      <a:pt x="686" y="114"/>
                    </a:lnTo>
                    <a:lnTo>
                      <a:pt x="686" y="113"/>
                    </a:lnTo>
                    <a:lnTo>
                      <a:pt x="686" y="109"/>
                    </a:lnTo>
                    <a:lnTo>
                      <a:pt x="685" y="106"/>
                    </a:lnTo>
                    <a:lnTo>
                      <a:pt x="677" y="100"/>
                    </a:lnTo>
                    <a:lnTo>
                      <a:pt x="673" y="97"/>
                    </a:lnTo>
                    <a:lnTo>
                      <a:pt x="672" y="95"/>
                    </a:lnTo>
                    <a:lnTo>
                      <a:pt x="664" y="98"/>
                    </a:lnTo>
                    <a:lnTo>
                      <a:pt x="658" y="102"/>
                    </a:lnTo>
                    <a:lnTo>
                      <a:pt x="652" y="103"/>
                    </a:lnTo>
                    <a:lnTo>
                      <a:pt x="645" y="103"/>
                    </a:lnTo>
                    <a:lnTo>
                      <a:pt x="635" y="102"/>
                    </a:lnTo>
                    <a:lnTo>
                      <a:pt x="632" y="98"/>
                    </a:lnTo>
                    <a:lnTo>
                      <a:pt x="631" y="94"/>
                    </a:lnTo>
                    <a:lnTo>
                      <a:pt x="631" y="89"/>
                    </a:lnTo>
                    <a:lnTo>
                      <a:pt x="633" y="86"/>
                    </a:lnTo>
                    <a:lnTo>
                      <a:pt x="633" y="81"/>
                    </a:lnTo>
                    <a:lnTo>
                      <a:pt x="633" y="78"/>
                    </a:lnTo>
                    <a:lnTo>
                      <a:pt x="633" y="75"/>
                    </a:lnTo>
                    <a:lnTo>
                      <a:pt x="633" y="73"/>
                    </a:lnTo>
                    <a:lnTo>
                      <a:pt x="637" y="70"/>
                    </a:lnTo>
                    <a:lnTo>
                      <a:pt x="641" y="64"/>
                    </a:lnTo>
                    <a:lnTo>
                      <a:pt x="644" y="62"/>
                    </a:lnTo>
                    <a:lnTo>
                      <a:pt x="644" y="61"/>
                    </a:lnTo>
                    <a:lnTo>
                      <a:pt x="646" y="61"/>
                    </a:lnTo>
                    <a:lnTo>
                      <a:pt x="650" y="64"/>
                    </a:lnTo>
                    <a:lnTo>
                      <a:pt x="658" y="65"/>
                    </a:lnTo>
                    <a:lnTo>
                      <a:pt x="666" y="69"/>
                    </a:lnTo>
                    <a:lnTo>
                      <a:pt x="669" y="67"/>
                    </a:lnTo>
                    <a:lnTo>
                      <a:pt x="673" y="65"/>
                    </a:lnTo>
                    <a:lnTo>
                      <a:pt x="686" y="59"/>
                    </a:lnTo>
                    <a:lnTo>
                      <a:pt x="688" y="58"/>
                    </a:lnTo>
                    <a:lnTo>
                      <a:pt x="686" y="54"/>
                    </a:lnTo>
                    <a:lnTo>
                      <a:pt x="688" y="51"/>
                    </a:lnTo>
                    <a:lnTo>
                      <a:pt x="690" y="50"/>
                    </a:lnTo>
                    <a:lnTo>
                      <a:pt x="692" y="47"/>
                    </a:lnTo>
                    <a:lnTo>
                      <a:pt x="694" y="40"/>
                    </a:lnTo>
                    <a:lnTo>
                      <a:pt x="696" y="37"/>
                    </a:lnTo>
                    <a:lnTo>
                      <a:pt x="698" y="33"/>
                    </a:lnTo>
                    <a:lnTo>
                      <a:pt x="702" y="31"/>
                    </a:lnTo>
                    <a:lnTo>
                      <a:pt x="709" y="26"/>
                    </a:lnTo>
                    <a:lnTo>
                      <a:pt x="709" y="25"/>
                    </a:lnTo>
                    <a:lnTo>
                      <a:pt x="708" y="23"/>
                    </a:lnTo>
                    <a:lnTo>
                      <a:pt x="709" y="17"/>
                    </a:lnTo>
                    <a:lnTo>
                      <a:pt x="706" y="17"/>
                    </a:lnTo>
                    <a:lnTo>
                      <a:pt x="704" y="17"/>
                    </a:lnTo>
                    <a:lnTo>
                      <a:pt x="698" y="17"/>
                    </a:lnTo>
                    <a:lnTo>
                      <a:pt x="698" y="14"/>
                    </a:lnTo>
                    <a:lnTo>
                      <a:pt x="705" y="9"/>
                    </a:lnTo>
                    <a:lnTo>
                      <a:pt x="708" y="7"/>
                    </a:lnTo>
                    <a:lnTo>
                      <a:pt x="712" y="4"/>
                    </a:lnTo>
                    <a:lnTo>
                      <a:pt x="721" y="3"/>
                    </a:lnTo>
                    <a:lnTo>
                      <a:pt x="733" y="0"/>
                    </a:lnTo>
                    <a:lnTo>
                      <a:pt x="740" y="1"/>
                    </a:lnTo>
                    <a:lnTo>
                      <a:pt x="749" y="0"/>
                    </a:lnTo>
                    <a:lnTo>
                      <a:pt x="753" y="0"/>
                    </a:lnTo>
                    <a:lnTo>
                      <a:pt x="758" y="1"/>
                    </a:lnTo>
                    <a:lnTo>
                      <a:pt x="762" y="3"/>
                    </a:lnTo>
                    <a:lnTo>
                      <a:pt x="765" y="6"/>
                    </a:lnTo>
                    <a:lnTo>
                      <a:pt x="770" y="6"/>
                    </a:lnTo>
                    <a:lnTo>
                      <a:pt x="775" y="6"/>
                    </a:lnTo>
                    <a:lnTo>
                      <a:pt x="779" y="7"/>
                    </a:lnTo>
                    <a:lnTo>
                      <a:pt x="783" y="7"/>
                    </a:lnTo>
                    <a:lnTo>
                      <a:pt x="785" y="11"/>
                    </a:lnTo>
                    <a:lnTo>
                      <a:pt x="789" y="14"/>
                    </a:lnTo>
                    <a:lnTo>
                      <a:pt x="789" y="17"/>
                    </a:lnTo>
                    <a:lnTo>
                      <a:pt x="791" y="18"/>
                    </a:lnTo>
                    <a:lnTo>
                      <a:pt x="794" y="20"/>
                    </a:lnTo>
                    <a:lnTo>
                      <a:pt x="794" y="22"/>
                    </a:lnTo>
                    <a:lnTo>
                      <a:pt x="794" y="20"/>
                    </a:lnTo>
                    <a:lnTo>
                      <a:pt x="795" y="23"/>
                    </a:lnTo>
                    <a:lnTo>
                      <a:pt x="797" y="26"/>
                    </a:lnTo>
                    <a:lnTo>
                      <a:pt x="797" y="29"/>
                    </a:lnTo>
                    <a:lnTo>
                      <a:pt x="799" y="33"/>
                    </a:lnTo>
                    <a:lnTo>
                      <a:pt x="801" y="37"/>
                    </a:lnTo>
                    <a:lnTo>
                      <a:pt x="806" y="45"/>
                    </a:lnTo>
                    <a:lnTo>
                      <a:pt x="809" y="53"/>
                    </a:lnTo>
                    <a:lnTo>
                      <a:pt x="810" y="58"/>
                    </a:lnTo>
                    <a:lnTo>
                      <a:pt x="811" y="58"/>
                    </a:lnTo>
                    <a:lnTo>
                      <a:pt x="811" y="62"/>
                    </a:lnTo>
                    <a:lnTo>
                      <a:pt x="811" y="67"/>
                    </a:lnTo>
                    <a:lnTo>
                      <a:pt x="815" y="69"/>
                    </a:lnTo>
                    <a:lnTo>
                      <a:pt x="821" y="70"/>
                    </a:lnTo>
                    <a:lnTo>
                      <a:pt x="827" y="69"/>
                    </a:lnTo>
                    <a:lnTo>
                      <a:pt x="831" y="70"/>
                    </a:lnTo>
                    <a:lnTo>
                      <a:pt x="837" y="70"/>
                    </a:lnTo>
                    <a:lnTo>
                      <a:pt x="842" y="72"/>
                    </a:lnTo>
                    <a:lnTo>
                      <a:pt x="850" y="78"/>
                    </a:lnTo>
                    <a:lnTo>
                      <a:pt x="854" y="80"/>
                    </a:lnTo>
                    <a:lnTo>
                      <a:pt x="858" y="80"/>
                    </a:lnTo>
                    <a:lnTo>
                      <a:pt x="859" y="81"/>
                    </a:lnTo>
                    <a:lnTo>
                      <a:pt x="859" y="83"/>
                    </a:lnTo>
                    <a:lnTo>
                      <a:pt x="859" y="86"/>
                    </a:lnTo>
                    <a:lnTo>
                      <a:pt x="862" y="87"/>
                    </a:lnTo>
                    <a:lnTo>
                      <a:pt x="861" y="91"/>
                    </a:lnTo>
                    <a:lnTo>
                      <a:pt x="862" y="95"/>
                    </a:lnTo>
                    <a:lnTo>
                      <a:pt x="865" y="98"/>
                    </a:lnTo>
                    <a:lnTo>
                      <a:pt x="866" y="102"/>
                    </a:lnTo>
                    <a:lnTo>
                      <a:pt x="871" y="102"/>
                    </a:lnTo>
                    <a:lnTo>
                      <a:pt x="876" y="102"/>
                    </a:lnTo>
                    <a:lnTo>
                      <a:pt x="880" y="102"/>
                    </a:lnTo>
                    <a:lnTo>
                      <a:pt x="890" y="98"/>
                    </a:lnTo>
                    <a:lnTo>
                      <a:pt x="899" y="94"/>
                    </a:lnTo>
                    <a:lnTo>
                      <a:pt x="904" y="94"/>
                    </a:lnTo>
                    <a:lnTo>
                      <a:pt x="914" y="89"/>
                    </a:lnTo>
                    <a:lnTo>
                      <a:pt x="922" y="87"/>
                    </a:lnTo>
                    <a:lnTo>
                      <a:pt x="920" y="91"/>
                    </a:lnTo>
                    <a:lnTo>
                      <a:pt x="920" y="95"/>
                    </a:lnTo>
                    <a:lnTo>
                      <a:pt x="922" y="98"/>
                    </a:lnTo>
                    <a:lnTo>
                      <a:pt x="920" y="103"/>
                    </a:lnTo>
                    <a:lnTo>
                      <a:pt x="918" y="105"/>
                    </a:lnTo>
                    <a:lnTo>
                      <a:pt x="914" y="108"/>
                    </a:lnTo>
                    <a:lnTo>
                      <a:pt x="912" y="113"/>
                    </a:lnTo>
                    <a:lnTo>
                      <a:pt x="908" y="120"/>
                    </a:lnTo>
                    <a:lnTo>
                      <a:pt x="907" y="130"/>
                    </a:lnTo>
                    <a:lnTo>
                      <a:pt x="902" y="138"/>
                    </a:lnTo>
                    <a:lnTo>
                      <a:pt x="898" y="142"/>
                    </a:lnTo>
                    <a:lnTo>
                      <a:pt x="896" y="147"/>
                    </a:lnTo>
                    <a:lnTo>
                      <a:pt x="894" y="149"/>
                    </a:lnTo>
                    <a:lnTo>
                      <a:pt x="891" y="149"/>
                    </a:lnTo>
                    <a:lnTo>
                      <a:pt x="878" y="146"/>
                    </a:lnTo>
                    <a:lnTo>
                      <a:pt x="874" y="147"/>
                    </a:lnTo>
                    <a:lnTo>
                      <a:pt x="865" y="155"/>
                    </a:lnTo>
                    <a:lnTo>
                      <a:pt x="867" y="158"/>
                    </a:lnTo>
                    <a:lnTo>
                      <a:pt x="868" y="164"/>
                    </a:lnTo>
                    <a:lnTo>
                      <a:pt x="868" y="179"/>
                    </a:lnTo>
                    <a:lnTo>
                      <a:pt x="865" y="185"/>
                    </a:lnTo>
                    <a:lnTo>
                      <a:pt x="858" y="188"/>
                    </a:lnTo>
                    <a:lnTo>
                      <a:pt x="858" y="193"/>
                    </a:lnTo>
                    <a:lnTo>
                      <a:pt x="857" y="193"/>
                    </a:lnTo>
                    <a:lnTo>
                      <a:pt x="854" y="190"/>
                    </a:lnTo>
                    <a:lnTo>
                      <a:pt x="851" y="186"/>
                    </a:lnTo>
                    <a:lnTo>
                      <a:pt x="849" y="188"/>
                    </a:lnTo>
                    <a:lnTo>
                      <a:pt x="846" y="193"/>
                    </a:lnTo>
                    <a:lnTo>
                      <a:pt x="843" y="197"/>
                    </a:lnTo>
                    <a:lnTo>
                      <a:pt x="835" y="202"/>
                    </a:lnTo>
                    <a:lnTo>
                      <a:pt x="829" y="204"/>
                    </a:lnTo>
                    <a:lnTo>
                      <a:pt x="823" y="204"/>
                    </a:lnTo>
                    <a:lnTo>
                      <a:pt x="822" y="205"/>
                    </a:lnTo>
                    <a:lnTo>
                      <a:pt x="823" y="213"/>
                    </a:lnTo>
                    <a:lnTo>
                      <a:pt x="811" y="215"/>
                    </a:lnTo>
                    <a:lnTo>
                      <a:pt x="807" y="213"/>
                    </a:lnTo>
                    <a:lnTo>
                      <a:pt x="802" y="212"/>
                    </a:lnTo>
                    <a:lnTo>
                      <a:pt x="799" y="213"/>
                    </a:lnTo>
                    <a:lnTo>
                      <a:pt x="793" y="221"/>
                    </a:lnTo>
                    <a:lnTo>
                      <a:pt x="787" y="224"/>
                    </a:lnTo>
                    <a:lnTo>
                      <a:pt x="777" y="229"/>
                    </a:lnTo>
                    <a:lnTo>
                      <a:pt x="773" y="230"/>
                    </a:lnTo>
                    <a:lnTo>
                      <a:pt x="765" y="240"/>
                    </a:lnTo>
                    <a:lnTo>
                      <a:pt x="765" y="241"/>
                    </a:lnTo>
                    <a:lnTo>
                      <a:pt x="762" y="241"/>
                    </a:lnTo>
                    <a:lnTo>
                      <a:pt x="761" y="243"/>
                    </a:lnTo>
                    <a:lnTo>
                      <a:pt x="757" y="243"/>
                    </a:lnTo>
                    <a:lnTo>
                      <a:pt x="752" y="245"/>
                    </a:lnTo>
                    <a:lnTo>
                      <a:pt x="750" y="243"/>
                    </a:lnTo>
                    <a:lnTo>
                      <a:pt x="749" y="245"/>
                    </a:lnTo>
                    <a:lnTo>
                      <a:pt x="745" y="246"/>
                    </a:lnTo>
                    <a:lnTo>
                      <a:pt x="734" y="249"/>
                    </a:lnTo>
                    <a:lnTo>
                      <a:pt x="733" y="252"/>
                    </a:lnTo>
                    <a:lnTo>
                      <a:pt x="730" y="255"/>
                    </a:lnTo>
                    <a:lnTo>
                      <a:pt x="728" y="257"/>
                    </a:lnTo>
                    <a:lnTo>
                      <a:pt x="725" y="257"/>
                    </a:lnTo>
                    <a:lnTo>
                      <a:pt x="724" y="259"/>
                    </a:lnTo>
                    <a:lnTo>
                      <a:pt x="718" y="262"/>
                    </a:lnTo>
                    <a:lnTo>
                      <a:pt x="717" y="260"/>
                    </a:lnTo>
                    <a:lnTo>
                      <a:pt x="720" y="257"/>
                    </a:lnTo>
                    <a:lnTo>
                      <a:pt x="724" y="255"/>
                    </a:lnTo>
                    <a:lnTo>
                      <a:pt x="724" y="254"/>
                    </a:lnTo>
                    <a:lnTo>
                      <a:pt x="725" y="251"/>
                    </a:lnTo>
                    <a:lnTo>
                      <a:pt x="724" y="249"/>
                    </a:lnTo>
                    <a:lnTo>
                      <a:pt x="721" y="248"/>
                    </a:lnTo>
                    <a:lnTo>
                      <a:pt x="718" y="248"/>
                    </a:lnTo>
                    <a:lnTo>
                      <a:pt x="721" y="246"/>
                    </a:lnTo>
                    <a:lnTo>
                      <a:pt x="722" y="243"/>
                    </a:lnTo>
                    <a:lnTo>
                      <a:pt x="725" y="241"/>
                    </a:lnTo>
                    <a:lnTo>
                      <a:pt x="732" y="234"/>
                    </a:lnTo>
                    <a:lnTo>
                      <a:pt x="733" y="230"/>
                    </a:lnTo>
                    <a:lnTo>
                      <a:pt x="733" y="229"/>
                    </a:lnTo>
                    <a:lnTo>
                      <a:pt x="729" y="226"/>
                    </a:lnTo>
                    <a:lnTo>
                      <a:pt x="728" y="223"/>
                    </a:lnTo>
                    <a:lnTo>
                      <a:pt x="726" y="221"/>
                    </a:lnTo>
                    <a:lnTo>
                      <a:pt x="725" y="223"/>
                    </a:lnTo>
                    <a:lnTo>
                      <a:pt x="718" y="223"/>
                    </a:lnTo>
                    <a:lnTo>
                      <a:pt x="717" y="224"/>
                    </a:lnTo>
                    <a:lnTo>
                      <a:pt x="712" y="227"/>
                    </a:lnTo>
                    <a:lnTo>
                      <a:pt x="709" y="232"/>
                    </a:lnTo>
                    <a:lnTo>
                      <a:pt x="706" y="235"/>
                    </a:lnTo>
                    <a:lnTo>
                      <a:pt x="698" y="238"/>
                    </a:lnTo>
                    <a:lnTo>
                      <a:pt x="694" y="241"/>
                    </a:lnTo>
                    <a:lnTo>
                      <a:pt x="692" y="243"/>
                    </a:lnTo>
                    <a:lnTo>
                      <a:pt x="689" y="246"/>
                    </a:lnTo>
                    <a:lnTo>
                      <a:pt x="689" y="249"/>
                    </a:lnTo>
                    <a:lnTo>
                      <a:pt x="686" y="252"/>
                    </a:lnTo>
                    <a:lnTo>
                      <a:pt x="684" y="254"/>
                    </a:lnTo>
                    <a:lnTo>
                      <a:pt x="680" y="254"/>
                    </a:lnTo>
                    <a:lnTo>
                      <a:pt x="677" y="255"/>
                    </a:lnTo>
                    <a:lnTo>
                      <a:pt x="674" y="255"/>
                    </a:lnTo>
                    <a:lnTo>
                      <a:pt x="672" y="254"/>
                    </a:lnTo>
                    <a:lnTo>
                      <a:pt x="669" y="254"/>
                    </a:lnTo>
                    <a:lnTo>
                      <a:pt x="666" y="255"/>
                    </a:lnTo>
                    <a:lnTo>
                      <a:pt x="664" y="262"/>
                    </a:lnTo>
                    <a:lnTo>
                      <a:pt x="664" y="265"/>
                    </a:lnTo>
                    <a:lnTo>
                      <a:pt x="668" y="271"/>
                    </a:lnTo>
                    <a:lnTo>
                      <a:pt x="669" y="273"/>
                    </a:lnTo>
                    <a:lnTo>
                      <a:pt x="672" y="274"/>
                    </a:lnTo>
                    <a:lnTo>
                      <a:pt x="674" y="274"/>
                    </a:lnTo>
                    <a:lnTo>
                      <a:pt x="676" y="276"/>
                    </a:lnTo>
                    <a:lnTo>
                      <a:pt x="677" y="276"/>
                    </a:lnTo>
                    <a:lnTo>
                      <a:pt x="678" y="279"/>
                    </a:lnTo>
                    <a:lnTo>
                      <a:pt x="681" y="281"/>
                    </a:lnTo>
                    <a:lnTo>
                      <a:pt x="682" y="282"/>
                    </a:lnTo>
                    <a:lnTo>
                      <a:pt x="682" y="285"/>
                    </a:lnTo>
                    <a:lnTo>
                      <a:pt x="685" y="288"/>
                    </a:lnTo>
                    <a:lnTo>
                      <a:pt x="692" y="290"/>
                    </a:lnTo>
                    <a:lnTo>
                      <a:pt x="696" y="290"/>
                    </a:lnTo>
                    <a:lnTo>
                      <a:pt x="698" y="285"/>
                    </a:lnTo>
                    <a:lnTo>
                      <a:pt x="702" y="284"/>
                    </a:lnTo>
                    <a:lnTo>
                      <a:pt x="704" y="281"/>
                    </a:lnTo>
                    <a:lnTo>
                      <a:pt x="710" y="279"/>
                    </a:lnTo>
                    <a:lnTo>
                      <a:pt x="712" y="277"/>
                    </a:lnTo>
                    <a:lnTo>
                      <a:pt x="716" y="281"/>
                    </a:lnTo>
                    <a:lnTo>
                      <a:pt x="718" y="282"/>
                    </a:lnTo>
                    <a:lnTo>
                      <a:pt x="721" y="282"/>
                    </a:lnTo>
                    <a:lnTo>
                      <a:pt x="722" y="285"/>
                    </a:lnTo>
                    <a:lnTo>
                      <a:pt x="725" y="285"/>
                    </a:lnTo>
                    <a:lnTo>
                      <a:pt x="728" y="285"/>
                    </a:lnTo>
                    <a:lnTo>
                      <a:pt x="730" y="284"/>
                    </a:lnTo>
                    <a:lnTo>
                      <a:pt x="734" y="285"/>
                    </a:lnTo>
                    <a:lnTo>
                      <a:pt x="737" y="285"/>
                    </a:lnTo>
                    <a:lnTo>
                      <a:pt x="738" y="285"/>
                    </a:lnTo>
                    <a:lnTo>
                      <a:pt x="738" y="290"/>
                    </a:lnTo>
                    <a:lnTo>
                      <a:pt x="737" y="292"/>
                    </a:lnTo>
                    <a:lnTo>
                      <a:pt x="737" y="293"/>
                    </a:lnTo>
                    <a:lnTo>
                      <a:pt x="734" y="296"/>
                    </a:lnTo>
                    <a:lnTo>
                      <a:pt x="733" y="295"/>
                    </a:lnTo>
                    <a:lnTo>
                      <a:pt x="732" y="293"/>
                    </a:lnTo>
                    <a:lnTo>
                      <a:pt x="730" y="293"/>
                    </a:lnTo>
                    <a:lnTo>
                      <a:pt x="729" y="293"/>
                    </a:lnTo>
                    <a:lnTo>
                      <a:pt x="726" y="295"/>
                    </a:lnTo>
                    <a:lnTo>
                      <a:pt x="725" y="296"/>
                    </a:lnTo>
                    <a:lnTo>
                      <a:pt x="718" y="298"/>
                    </a:lnTo>
                    <a:lnTo>
                      <a:pt x="716" y="299"/>
                    </a:lnTo>
                    <a:lnTo>
                      <a:pt x="712" y="299"/>
                    </a:lnTo>
                    <a:lnTo>
                      <a:pt x="713" y="303"/>
                    </a:lnTo>
                    <a:lnTo>
                      <a:pt x="712" y="303"/>
                    </a:lnTo>
                    <a:lnTo>
                      <a:pt x="710" y="304"/>
                    </a:lnTo>
                    <a:lnTo>
                      <a:pt x="709" y="309"/>
                    </a:lnTo>
                    <a:lnTo>
                      <a:pt x="706" y="309"/>
                    </a:lnTo>
                    <a:lnTo>
                      <a:pt x="705" y="306"/>
                    </a:lnTo>
                    <a:lnTo>
                      <a:pt x="702" y="306"/>
                    </a:lnTo>
                    <a:lnTo>
                      <a:pt x="700" y="309"/>
                    </a:lnTo>
                    <a:lnTo>
                      <a:pt x="702" y="310"/>
                    </a:lnTo>
                    <a:lnTo>
                      <a:pt x="701" y="314"/>
                    </a:lnTo>
                    <a:lnTo>
                      <a:pt x="700" y="315"/>
                    </a:lnTo>
                    <a:lnTo>
                      <a:pt x="694" y="318"/>
                    </a:lnTo>
                    <a:lnTo>
                      <a:pt x="693" y="321"/>
                    </a:lnTo>
                    <a:lnTo>
                      <a:pt x="689" y="326"/>
                    </a:lnTo>
                    <a:lnTo>
                      <a:pt x="688" y="331"/>
                    </a:lnTo>
                    <a:lnTo>
                      <a:pt x="688" y="332"/>
                    </a:lnTo>
                    <a:lnTo>
                      <a:pt x="690" y="334"/>
                    </a:lnTo>
                    <a:lnTo>
                      <a:pt x="693" y="336"/>
                    </a:lnTo>
                    <a:lnTo>
                      <a:pt x="702" y="340"/>
                    </a:lnTo>
                    <a:lnTo>
                      <a:pt x="704" y="342"/>
                    </a:lnTo>
                    <a:lnTo>
                      <a:pt x="705" y="347"/>
                    </a:lnTo>
                    <a:lnTo>
                      <a:pt x="708" y="350"/>
                    </a:lnTo>
                    <a:lnTo>
                      <a:pt x="710" y="361"/>
                    </a:lnTo>
                    <a:lnTo>
                      <a:pt x="712" y="364"/>
                    </a:lnTo>
                    <a:lnTo>
                      <a:pt x="713" y="369"/>
                    </a:lnTo>
                    <a:lnTo>
                      <a:pt x="716" y="373"/>
                    </a:lnTo>
                    <a:lnTo>
                      <a:pt x="720" y="375"/>
                    </a:lnTo>
                    <a:lnTo>
                      <a:pt x="720" y="376"/>
                    </a:lnTo>
                    <a:lnTo>
                      <a:pt x="725" y="381"/>
                    </a:lnTo>
                    <a:lnTo>
                      <a:pt x="728" y="386"/>
                    </a:lnTo>
                    <a:lnTo>
                      <a:pt x="728" y="387"/>
                    </a:lnTo>
                    <a:lnTo>
                      <a:pt x="722" y="384"/>
                    </a:lnTo>
                    <a:lnTo>
                      <a:pt x="718" y="384"/>
                    </a:lnTo>
                    <a:lnTo>
                      <a:pt x="716" y="384"/>
                    </a:lnTo>
                    <a:lnTo>
                      <a:pt x="712" y="381"/>
                    </a:lnTo>
                    <a:lnTo>
                      <a:pt x="708" y="380"/>
                    </a:lnTo>
                    <a:lnTo>
                      <a:pt x="701" y="381"/>
                    </a:lnTo>
                    <a:lnTo>
                      <a:pt x="701" y="383"/>
                    </a:lnTo>
                    <a:lnTo>
                      <a:pt x="708" y="381"/>
                    </a:lnTo>
                    <a:lnTo>
                      <a:pt x="709" y="383"/>
                    </a:lnTo>
                    <a:lnTo>
                      <a:pt x="710" y="384"/>
                    </a:lnTo>
                    <a:lnTo>
                      <a:pt x="713" y="386"/>
                    </a:lnTo>
                    <a:lnTo>
                      <a:pt x="717" y="387"/>
                    </a:lnTo>
                    <a:lnTo>
                      <a:pt x="720" y="391"/>
                    </a:lnTo>
                    <a:lnTo>
                      <a:pt x="722" y="392"/>
                    </a:lnTo>
                    <a:lnTo>
                      <a:pt x="724" y="394"/>
                    </a:lnTo>
                    <a:lnTo>
                      <a:pt x="726" y="397"/>
                    </a:lnTo>
                    <a:lnTo>
                      <a:pt x="728" y="400"/>
                    </a:lnTo>
                    <a:lnTo>
                      <a:pt x="728" y="402"/>
                    </a:lnTo>
                    <a:lnTo>
                      <a:pt x="724" y="402"/>
                    </a:lnTo>
                    <a:lnTo>
                      <a:pt x="721" y="405"/>
                    </a:lnTo>
                    <a:lnTo>
                      <a:pt x="718" y="405"/>
                    </a:lnTo>
                    <a:lnTo>
                      <a:pt x="716" y="406"/>
                    </a:lnTo>
                    <a:lnTo>
                      <a:pt x="714" y="408"/>
                    </a:lnTo>
                    <a:lnTo>
                      <a:pt x="712" y="409"/>
                    </a:lnTo>
                    <a:lnTo>
                      <a:pt x="708" y="409"/>
                    </a:lnTo>
                    <a:lnTo>
                      <a:pt x="704" y="411"/>
                    </a:lnTo>
                    <a:lnTo>
                      <a:pt x="701" y="413"/>
                    </a:lnTo>
                    <a:lnTo>
                      <a:pt x="705" y="413"/>
                    </a:lnTo>
                    <a:lnTo>
                      <a:pt x="708" y="413"/>
                    </a:lnTo>
                    <a:lnTo>
                      <a:pt x="710" y="414"/>
                    </a:lnTo>
                    <a:lnTo>
                      <a:pt x="717" y="413"/>
                    </a:lnTo>
                    <a:lnTo>
                      <a:pt x="718" y="413"/>
                    </a:lnTo>
                    <a:lnTo>
                      <a:pt x="721" y="414"/>
                    </a:lnTo>
                    <a:lnTo>
                      <a:pt x="722" y="417"/>
                    </a:lnTo>
                    <a:lnTo>
                      <a:pt x="724" y="417"/>
                    </a:lnTo>
                    <a:lnTo>
                      <a:pt x="726" y="419"/>
                    </a:lnTo>
                    <a:lnTo>
                      <a:pt x="728" y="419"/>
                    </a:lnTo>
                    <a:lnTo>
                      <a:pt x="729" y="419"/>
                    </a:lnTo>
                    <a:lnTo>
                      <a:pt x="728" y="420"/>
                    </a:lnTo>
                    <a:lnTo>
                      <a:pt x="724" y="424"/>
                    </a:lnTo>
                    <a:lnTo>
                      <a:pt x="721" y="425"/>
                    </a:lnTo>
                    <a:lnTo>
                      <a:pt x="722" y="425"/>
                    </a:lnTo>
                    <a:lnTo>
                      <a:pt x="726" y="424"/>
                    </a:lnTo>
                    <a:lnTo>
                      <a:pt x="726" y="428"/>
                    </a:lnTo>
                    <a:lnTo>
                      <a:pt x="726" y="430"/>
                    </a:lnTo>
                    <a:lnTo>
                      <a:pt x="724" y="430"/>
                    </a:lnTo>
                    <a:lnTo>
                      <a:pt x="721" y="431"/>
                    </a:lnTo>
                    <a:lnTo>
                      <a:pt x="722" y="435"/>
                    </a:lnTo>
                    <a:lnTo>
                      <a:pt x="722" y="439"/>
                    </a:lnTo>
                    <a:lnTo>
                      <a:pt x="721" y="441"/>
                    </a:lnTo>
                    <a:lnTo>
                      <a:pt x="721" y="446"/>
                    </a:lnTo>
                    <a:lnTo>
                      <a:pt x="718" y="449"/>
                    </a:lnTo>
                    <a:lnTo>
                      <a:pt x="717" y="447"/>
                    </a:lnTo>
                    <a:lnTo>
                      <a:pt x="714" y="447"/>
                    </a:lnTo>
                    <a:lnTo>
                      <a:pt x="713" y="452"/>
                    </a:lnTo>
                    <a:lnTo>
                      <a:pt x="712" y="453"/>
                    </a:lnTo>
                    <a:lnTo>
                      <a:pt x="710" y="455"/>
                    </a:lnTo>
                    <a:lnTo>
                      <a:pt x="709" y="456"/>
                    </a:lnTo>
                    <a:lnTo>
                      <a:pt x="708" y="458"/>
                    </a:lnTo>
                    <a:lnTo>
                      <a:pt x="706" y="461"/>
                    </a:lnTo>
                    <a:lnTo>
                      <a:pt x="706" y="463"/>
                    </a:lnTo>
                    <a:lnTo>
                      <a:pt x="705" y="466"/>
                    </a:lnTo>
                    <a:lnTo>
                      <a:pt x="704" y="467"/>
                    </a:lnTo>
                    <a:lnTo>
                      <a:pt x="702" y="469"/>
                    </a:lnTo>
                    <a:lnTo>
                      <a:pt x="700" y="472"/>
                    </a:lnTo>
                    <a:lnTo>
                      <a:pt x="700" y="475"/>
                    </a:lnTo>
                    <a:lnTo>
                      <a:pt x="697" y="478"/>
                    </a:lnTo>
                    <a:lnTo>
                      <a:pt x="697" y="477"/>
                    </a:lnTo>
                    <a:lnTo>
                      <a:pt x="697" y="474"/>
                    </a:lnTo>
                    <a:lnTo>
                      <a:pt x="694" y="474"/>
                    </a:lnTo>
                    <a:lnTo>
                      <a:pt x="692" y="475"/>
                    </a:lnTo>
                    <a:lnTo>
                      <a:pt x="694" y="480"/>
                    </a:lnTo>
                    <a:lnTo>
                      <a:pt x="694" y="482"/>
                    </a:lnTo>
                    <a:lnTo>
                      <a:pt x="693" y="486"/>
                    </a:lnTo>
                    <a:lnTo>
                      <a:pt x="693" y="488"/>
                    </a:lnTo>
                    <a:lnTo>
                      <a:pt x="693" y="489"/>
                    </a:lnTo>
                    <a:lnTo>
                      <a:pt x="692" y="491"/>
                    </a:lnTo>
                    <a:lnTo>
                      <a:pt x="692" y="493"/>
                    </a:lnTo>
                    <a:lnTo>
                      <a:pt x="690" y="493"/>
                    </a:lnTo>
                    <a:lnTo>
                      <a:pt x="690" y="494"/>
                    </a:lnTo>
                    <a:lnTo>
                      <a:pt x="690" y="497"/>
                    </a:lnTo>
                    <a:lnTo>
                      <a:pt x="689" y="497"/>
                    </a:lnTo>
                    <a:lnTo>
                      <a:pt x="688" y="497"/>
                    </a:lnTo>
                    <a:lnTo>
                      <a:pt x="686" y="499"/>
                    </a:lnTo>
                    <a:lnTo>
                      <a:pt x="686" y="500"/>
                    </a:lnTo>
                    <a:lnTo>
                      <a:pt x="685" y="502"/>
                    </a:lnTo>
                    <a:lnTo>
                      <a:pt x="682" y="502"/>
                    </a:lnTo>
                    <a:lnTo>
                      <a:pt x="681" y="507"/>
                    </a:lnTo>
                    <a:lnTo>
                      <a:pt x="680" y="508"/>
                    </a:lnTo>
                    <a:lnTo>
                      <a:pt x="678" y="510"/>
                    </a:lnTo>
                    <a:lnTo>
                      <a:pt x="677" y="513"/>
                    </a:lnTo>
                    <a:lnTo>
                      <a:pt x="673" y="513"/>
                    </a:lnTo>
                    <a:lnTo>
                      <a:pt x="670" y="513"/>
                    </a:lnTo>
                    <a:lnTo>
                      <a:pt x="668" y="515"/>
                    </a:lnTo>
                    <a:lnTo>
                      <a:pt x="669" y="515"/>
                    </a:lnTo>
                    <a:lnTo>
                      <a:pt x="669" y="516"/>
                    </a:lnTo>
                    <a:lnTo>
                      <a:pt x="669" y="519"/>
                    </a:lnTo>
                    <a:lnTo>
                      <a:pt x="665" y="524"/>
                    </a:lnTo>
                    <a:lnTo>
                      <a:pt x="664" y="524"/>
                    </a:lnTo>
                    <a:lnTo>
                      <a:pt x="662" y="527"/>
                    </a:lnTo>
                    <a:lnTo>
                      <a:pt x="662" y="526"/>
                    </a:lnTo>
                    <a:lnTo>
                      <a:pt x="660" y="526"/>
                    </a:lnTo>
                    <a:lnTo>
                      <a:pt x="660" y="529"/>
                    </a:lnTo>
                    <a:lnTo>
                      <a:pt x="658" y="529"/>
                    </a:lnTo>
                    <a:lnTo>
                      <a:pt x="656" y="530"/>
                    </a:lnTo>
                    <a:lnTo>
                      <a:pt x="654" y="530"/>
                    </a:lnTo>
                    <a:lnTo>
                      <a:pt x="652" y="530"/>
                    </a:lnTo>
                    <a:lnTo>
                      <a:pt x="650" y="533"/>
                    </a:lnTo>
                    <a:lnTo>
                      <a:pt x="649" y="535"/>
                    </a:lnTo>
                    <a:lnTo>
                      <a:pt x="648" y="537"/>
                    </a:lnTo>
                    <a:lnTo>
                      <a:pt x="646" y="540"/>
                    </a:lnTo>
                    <a:lnTo>
                      <a:pt x="644" y="541"/>
                    </a:lnTo>
                    <a:lnTo>
                      <a:pt x="640" y="543"/>
                    </a:lnTo>
                    <a:lnTo>
                      <a:pt x="637" y="544"/>
                    </a:lnTo>
                    <a:lnTo>
                      <a:pt x="635" y="544"/>
                    </a:lnTo>
                    <a:lnTo>
                      <a:pt x="633" y="543"/>
                    </a:lnTo>
                    <a:lnTo>
                      <a:pt x="632" y="544"/>
                    </a:lnTo>
                    <a:lnTo>
                      <a:pt x="632" y="546"/>
                    </a:lnTo>
                    <a:lnTo>
                      <a:pt x="629" y="546"/>
                    </a:lnTo>
                    <a:lnTo>
                      <a:pt x="628" y="546"/>
                    </a:lnTo>
                    <a:lnTo>
                      <a:pt x="628" y="544"/>
                    </a:lnTo>
                    <a:lnTo>
                      <a:pt x="627" y="543"/>
                    </a:lnTo>
                    <a:lnTo>
                      <a:pt x="624" y="544"/>
                    </a:lnTo>
                    <a:lnTo>
                      <a:pt x="623" y="548"/>
                    </a:lnTo>
                    <a:lnTo>
                      <a:pt x="620" y="548"/>
                    </a:lnTo>
                    <a:lnTo>
                      <a:pt x="620" y="546"/>
                    </a:lnTo>
                    <a:lnTo>
                      <a:pt x="620" y="544"/>
                    </a:lnTo>
                    <a:lnTo>
                      <a:pt x="617" y="546"/>
                    </a:lnTo>
                    <a:lnTo>
                      <a:pt x="617" y="549"/>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598" name="Freeform 577"/>
              <p:cNvSpPr>
                <a:spLocks/>
              </p:cNvSpPr>
              <p:nvPr/>
            </p:nvSpPr>
            <p:spPr bwMode="auto">
              <a:xfrm>
                <a:off x="5746430" y="3211287"/>
                <a:ext cx="461818" cy="204107"/>
              </a:xfrm>
              <a:custGeom>
                <a:avLst/>
                <a:gdLst/>
                <a:ahLst/>
                <a:cxnLst>
                  <a:cxn ang="0">
                    <a:pos x="365" y="123"/>
                  </a:cxn>
                  <a:cxn ang="0">
                    <a:pos x="362" y="127"/>
                  </a:cxn>
                  <a:cxn ang="0">
                    <a:pos x="354" y="121"/>
                  </a:cxn>
                  <a:cxn ang="0">
                    <a:pos x="351" y="126"/>
                  </a:cxn>
                  <a:cxn ang="0">
                    <a:pos x="349" y="129"/>
                  </a:cxn>
                  <a:cxn ang="0">
                    <a:pos x="342" y="127"/>
                  </a:cxn>
                  <a:cxn ang="0">
                    <a:pos x="342" y="135"/>
                  </a:cxn>
                  <a:cxn ang="0">
                    <a:pos x="331" y="138"/>
                  </a:cxn>
                  <a:cxn ang="0">
                    <a:pos x="323" y="140"/>
                  </a:cxn>
                  <a:cxn ang="0">
                    <a:pos x="313" y="143"/>
                  </a:cxn>
                  <a:cxn ang="0">
                    <a:pos x="301" y="152"/>
                  </a:cxn>
                  <a:cxn ang="0">
                    <a:pos x="299" y="163"/>
                  </a:cxn>
                  <a:cxn ang="0">
                    <a:pos x="291" y="149"/>
                  </a:cxn>
                  <a:cxn ang="0">
                    <a:pos x="289" y="143"/>
                  </a:cxn>
                  <a:cxn ang="0">
                    <a:pos x="278" y="140"/>
                  </a:cxn>
                  <a:cxn ang="0">
                    <a:pos x="272" y="141"/>
                  </a:cxn>
                  <a:cxn ang="0">
                    <a:pos x="268" y="143"/>
                  </a:cxn>
                  <a:cxn ang="0">
                    <a:pos x="256" y="140"/>
                  </a:cxn>
                  <a:cxn ang="0">
                    <a:pos x="248" y="123"/>
                  </a:cxn>
                  <a:cxn ang="0">
                    <a:pos x="233" y="116"/>
                  </a:cxn>
                  <a:cxn ang="0">
                    <a:pos x="221" y="116"/>
                  </a:cxn>
                  <a:cxn ang="0">
                    <a:pos x="210" y="119"/>
                  </a:cxn>
                  <a:cxn ang="0">
                    <a:pos x="201" y="123"/>
                  </a:cxn>
                  <a:cxn ang="0">
                    <a:pos x="192" y="124"/>
                  </a:cxn>
                  <a:cxn ang="0">
                    <a:pos x="184" y="121"/>
                  </a:cxn>
                  <a:cxn ang="0">
                    <a:pos x="180" y="124"/>
                  </a:cxn>
                  <a:cxn ang="0">
                    <a:pos x="172" y="135"/>
                  </a:cxn>
                  <a:cxn ang="0">
                    <a:pos x="166" y="148"/>
                  </a:cxn>
                  <a:cxn ang="0">
                    <a:pos x="157" y="140"/>
                  </a:cxn>
                  <a:cxn ang="0">
                    <a:pos x="141" y="130"/>
                  </a:cxn>
                  <a:cxn ang="0">
                    <a:pos x="136" y="113"/>
                  </a:cxn>
                  <a:cxn ang="0">
                    <a:pos x="131" y="96"/>
                  </a:cxn>
                  <a:cxn ang="0">
                    <a:pos x="113" y="104"/>
                  </a:cxn>
                  <a:cxn ang="0">
                    <a:pos x="113" y="90"/>
                  </a:cxn>
                  <a:cxn ang="0">
                    <a:pos x="120" y="74"/>
                  </a:cxn>
                  <a:cxn ang="0">
                    <a:pos x="128" y="58"/>
                  </a:cxn>
                  <a:cxn ang="0">
                    <a:pos x="121" y="35"/>
                  </a:cxn>
                  <a:cxn ang="0">
                    <a:pos x="113" y="22"/>
                  </a:cxn>
                  <a:cxn ang="0">
                    <a:pos x="107" y="21"/>
                  </a:cxn>
                  <a:cxn ang="0">
                    <a:pos x="93" y="19"/>
                  </a:cxn>
                  <a:cxn ang="0">
                    <a:pos x="89" y="6"/>
                  </a:cxn>
                  <a:cxn ang="0">
                    <a:pos x="80" y="5"/>
                  </a:cxn>
                  <a:cxn ang="0">
                    <a:pos x="67" y="3"/>
                  </a:cxn>
                  <a:cxn ang="0">
                    <a:pos x="59" y="10"/>
                  </a:cxn>
                  <a:cxn ang="0">
                    <a:pos x="43" y="22"/>
                  </a:cxn>
                  <a:cxn ang="0">
                    <a:pos x="23" y="30"/>
                  </a:cxn>
                  <a:cxn ang="0">
                    <a:pos x="19" y="27"/>
                  </a:cxn>
                  <a:cxn ang="0">
                    <a:pos x="10" y="27"/>
                  </a:cxn>
                  <a:cxn ang="0">
                    <a:pos x="2" y="22"/>
                  </a:cxn>
                </a:cxnLst>
                <a:rect l="0" t="0" r="r" b="b"/>
                <a:pathLst>
                  <a:path w="367" h="163">
                    <a:moveTo>
                      <a:pt x="367" y="124"/>
                    </a:moveTo>
                    <a:lnTo>
                      <a:pt x="366" y="126"/>
                    </a:lnTo>
                    <a:lnTo>
                      <a:pt x="366" y="124"/>
                    </a:lnTo>
                    <a:lnTo>
                      <a:pt x="365" y="123"/>
                    </a:lnTo>
                    <a:lnTo>
                      <a:pt x="362" y="123"/>
                    </a:lnTo>
                    <a:lnTo>
                      <a:pt x="362" y="124"/>
                    </a:lnTo>
                    <a:lnTo>
                      <a:pt x="363" y="126"/>
                    </a:lnTo>
                    <a:lnTo>
                      <a:pt x="362" y="127"/>
                    </a:lnTo>
                    <a:lnTo>
                      <a:pt x="358" y="127"/>
                    </a:lnTo>
                    <a:lnTo>
                      <a:pt x="358" y="126"/>
                    </a:lnTo>
                    <a:lnTo>
                      <a:pt x="357" y="124"/>
                    </a:lnTo>
                    <a:lnTo>
                      <a:pt x="354" y="121"/>
                    </a:lnTo>
                    <a:lnTo>
                      <a:pt x="353" y="121"/>
                    </a:lnTo>
                    <a:lnTo>
                      <a:pt x="351" y="118"/>
                    </a:lnTo>
                    <a:lnTo>
                      <a:pt x="351" y="123"/>
                    </a:lnTo>
                    <a:lnTo>
                      <a:pt x="351" y="126"/>
                    </a:lnTo>
                    <a:lnTo>
                      <a:pt x="351" y="127"/>
                    </a:lnTo>
                    <a:lnTo>
                      <a:pt x="351" y="129"/>
                    </a:lnTo>
                    <a:lnTo>
                      <a:pt x="350" y="129"/>
                    </a:lnTo>
                    <a:lnTo>
                      <a:pt x="349" y="129"/>
                    </a:lnTo>
                    <a:lnTo>
                      <a:pt x="347" y="126"/>
                    </a:lnTo>
                    <a:lnTo>
                      <a:pt x="345" y="124"/>
                    </a:lnTo>
                    <a:lnTo>
                      <a:pt x="345" y="123"/>
                    </a:lnTo>
                    <a:lnTo>
                      <a:pt x="342" y="127"/>
                    </a:lnTo>
                    <a:lnTo>
                      <a:pt x="342" y="130"/>
                    </a:lnTo>
                    <a:lnTo>
                      <a:pt x="343" y="132"/>
                    </a:lnTo>
                    <a:lnTo>
                      <a:pt x="343" y="134"/>
                    </a:lnTo>
                    <a:lnTo>
                      <a:pt x="342" y="135"/>
                    </a:lnTo>
                    <a:lnTo>
                      <a:pt x="341" y="134"/>
                    </a:lnTo>
                    <a:lnTo>
                      <a:pt x="337" y="137"/>
                    </a:lnTo>
                    <a:lnTo>
                      <a:pt x="334" y="137"/>
                    </a:lnTo>
                    <a:lnTo>
                      <a:pt x="331" y="138"/>
                    </a:lnTo>
                    <a:lnTo>
                      <a:pt x="329" y="138"/>
                    </a:lnTo>
                    <a:lnTo>
                      <a:pt x="329" y="137"/>
                    </a:lnTo>
                    <a:lnTo>
                      <a:pt x="326" y="138"/>
                    </a:lnTo>
                    <a:lnTo>
                      <a:pt x="323" y="140"/>
                    </a:lnTo>
                    <a:lnTo>
                      <a:pt x="319" y="141"/>
                    </a:lnTo>
                    <a:lnTo>
                      <a:pt x="317" y="141"/>
                    </a:lnTo>
                    <a:lnTo>
                      <a:pt x="314" y="141"/>
                    </a:lnTo>
                    <a:lnTo>
                      <a:pt x="313" y="143"/>
                    </a:lnTo>
                    <a:lnTo>
                      <a:pt x="310" y="145"/>
                    </a:lnTo>
                    <a:lnTo>
                      <a:pt x="306" y="146"/>
                    </a:lnTo>
                    <a:lnTo>
                      <a:pt x="303" y="145"/>
                    </a:lnTo>
                    <a:lnTo>
                      <a:pt x="301" y="152"/>
                    </a:lnTo>
                    <a:lnTo>
                      <a:pt x="303" y="156"/>
                    </a:lnTo>
                    <a:lnTo>
                      <a:pt x="303" y="159"/>
                    </a:lnTo>
                    <a:lnTo>
                      <a:pt x="303" y="162"/>
                    </a:lnTo>
                    <a:lnTo>
                      <a:pt x="299" y="163"/>
                    </a:lnTo>
                    <a:lnTo>
                      <a:pt x="297" y="162"/>
                    </a:lnTo>
                    <a:lnTo>
                      <a:pt x="293" y="152"/>
                    </a:lnTo>
                    <a:lnTo>
                      <a:pt x="291" y="151"/>
                    </a:lnTo>
                    <a:lnTo>
                      <a:pt x="291" y="149"/>
                    </a:lnTo>
                    <a:lnTo>
                      <a:pt x="294" y="143"/>
                    </a:lnTo>
                    <a:lnTo>
                      <a:pt x="293" y="141"/>
                    </a:lnTo>
                    <a:lnTo>
                      <a:pt x="291" y="141"/>
                    </a:lnTo>
                    <a:lnTo>
                      <a:pt x="289" y="143"/>
                    </a:lnTo>
                    <a:lnTo>
                      <a:pt x="286" y="145"/>
                    </a:lnTo>
                    <a:lnTo>
                      <a:pt x="285" y="143"/>
                    </a:lnTo>
                    <a:lnTo>
                      <a:pt x="283" y="141"/>
                    </a:lnTo>
                    <a:lnTo>
                      <a:pt x="278" y="140"/>
                    </a:lnTo>
                    <a:lnTo>
                      <a:pt x="277" y="138"/>
                    </a:lnTo>
                    <a:lnTo>
                      <a:pt x="276" y="138"/>
                    </a:lnTo>
                    <a:lnTo>
                      <a:pt x="274" y="141"/>
                    </a:lnTo>
                    <a:lnTo>
                      <a:pt x="272" y="141"/>
                    </a:lnTo>
                    <a:lnTo>
                      <a:pt x="272" y="143"/>
                    </a:lnTo>
                    <a:lnTo>
                      <a:pt x="272" y="140"/>
                    </a:lnTo>
                    <a:lnTo>
                      <a:pt x="269" y="141"/>
                    </a:lnTo>
                    <a:lnTo>
                      <a:pt x="268" y="143"/>
                    </a:lnTo>
                    <a:lnTo>
                      <a:pt x="265" y="141"/>
                    </a:lnTo>
                    <a:lnTo>
                      <a:pt x="261" y="141"/>
                    </a:lnTo>
                    <a:lnTo>
                      <a:pt x="257" y="141"/>
                    </a:lnTo>
                    <a:lnTo>
                      <a:pt x="256" y="140"/>
                    </a:lnTo>
                    <a:lnTo>
                      <a:pt x="250" y="135"/>
                    </a:lnTo>
                    <a:lnTo>
                      <a:pt x="248" y="132"/>
                    </a:lnTo>
                    <a:lnTo>
                      <a:pt x="246" y="127"/>
                    </a:lnTo>
                    <a:lnTo>
                      <a:pt x="248" y="123"/>
                    </a:lnTo>
                    <a:lnTo>
                      <a:pt x="246" y="119"/>
                    </a:lnTo>
                    <a:lnTo>
                      <a:pt x="241" y="119"/>
                    </a:lnTo>
                    <a:lnTo>
                      <a:pt x="237" y="118"/>
                    </a:lnTo>
                    <a:lnTo>
                      <a:pt x="233" y="116"/>
                    </a:lnTo>
                    <a:lnTo>
                      <a:pt x="230" y="113"/>
                    </a:lnTo>
                    <a:lnTo>
                      <a:pt x="226" y="112"/>
                    </a:lnTo>
                    <a:lnTo>
                      <a:pt x="224" y="112"/>
                    </a:lnTo>
                    <a:lnTo>
                      <a:pt x="221" y="116"/>
                    </a:lnTo>
                    <a:lnTo>
                      <a:pt x="218" y="118"/>
                    </a:lnTo>
                    <a:lnTo>
                      <a:pt x="214" y="119"/>
                    </a:lnTo>
                    <a:lnTo>
                      <a:pt x="213" y="121"/>
                    </a:lnTo>
                    <a:lnTo>
                      <a:pt x="210" y="119"/>
                    </a:lnTo>
                    <a:lnTo>
                      <a:pt x="208" y="123"/>
                    </a:lnTo>
                    <a:lnTo>
                      <a:pt x="205" y="124"/>
                    </a:lnTo>
                    <a:lnTo>
                      <a:pt x="205" y="121"/>
                    </a:lnTo>
                    <a:lnTo>
                      <a:pt x="201" y="123"/>
                    </a:lnTo>
                    <a:lnTo>
                      <a:pt x="200" y="121"/>
                    </a:lnTo>
                    <a:lnTo>
                      <a:pt x="197" y="121"/>
                    </a:lnTo>
                    <a:lnTo>
                      <a:pt x="193" y="124"/>
                    </a:lnTo>
                    <a:lnTo>
                      <a:pt x="192" y="124"/>
                    </a:lnTo>
                    <a:lnTo>
                      <a:pt x="189" y="123"/>
                    </a:lnTo>
                    <a:lnTo>
                      <a:pt x="186" y="121"/>
                    </a:lnTo>
                    <a:lnTo>
                      <a:pt x="185" y="121"/>
                    </a:lnTo>
                    <a:lnTo>
                      <a:pt x="184" y="121"/>
                    </a:lnTo>
                    <a:lnTo>
                      <a:pt x="184" y="123"/>
                    </a:lnTo>
                    <a:lnTo>
                      <a:pt x="181" y="126"/>
                    </a:lnTo>
                    <a:lnTo>
                      <a:pt x="180" y="126"/>
                    </a:lnTo>
                    <a:lnTo>
                      <a:pt x="180" y="124"/>
                    </a:lnTo>
                    <a:lnTo>
                      <a:pt x="174" y="124"/>
                    </a:lnTo>
                    <a:lnTo>
                      <a:pt x="172" y="127"/>
                    </a:lnTo>
                    <a:lnTo>
                      <a:pt x="172" y="130"/>
                    </a:lnTo>
                    <a:lnTo>
                      <a:pt x="172" y="135"/>
                    </a:lnTo>
                    <a:lnTo>
                      <a:pt x="174" y="140"/>
                    </a:lnTo>
                    <a:lnTo>
                      <a:pt x="173" y="145"/>
                    </a:lnTo>
                    <a:lnTo>
                      <a:pt x="172" y="146"/>
                    </a:lnTo>
                    <a:lnTo>
                      <a:pt x="166" y="148"/>
                    </a:lnTo>
                    <a:lnTo>
                      <a:pt x="165" y="140"/>
                    </a:lnTo>
                    <a:lnTo>
                      <a:pt x="165" y="137"/>
                    </a:lnTo>
                    <a:lnTo>
                      <a:pt x="161" y="137"/>
                    </a:lnTo>
                    <a:lnTo>
                      <a:pt x="157" y="140"/>
                    </a:lnTo>
                    <a:lnTo>
                      <a:pt x="152" y="141"/>
                    </a:lnTo>
                    <a:lnTo>
                      <a:pt x="147" y="135"/>
                    </a:lnTo>
                    <a:lnTo>
                      <a:pt x="147" y="132"/>
                    </a:lnTo>
                    <a:lnTo>
                      <a:pt x="141" y="130"/>
                    </a:lnTo>
                    <a:lnTo>
                      <a:pt x="137" y="129"/>
                    </a:lnTo>
                    <a:lnTo>
                      <a:pt x="139" y="124"/>
                    </a:lnTo>
                    <a:lnTo>
                      <a:pt x="140" y="116"/>
                    </a:lnTo>
                    <a:lnTo>
                      <a:pt x="136" y="113"/>
                    </a:lnTo>
                    <a:lnTo>
                      <a:pt x="132" y="110"/>
                    </a:lnTo>
                    <a:lnTo>
                      <a:pt x="132" y="104"/>
                    </a:lnTo>
                    <a:lnTo>
                      <a:pt x="131" y="101"/>
                    </a:lnTo>
                    <a:lnTo>
                      <a:pt x="131" y="96"/>
                    </a:lnTo>
                    <a:lnTo>
                      <a:pt x="125" y="97"/>
                    </a:lnTo>
                    <a:lnTo>
                      <a:pt x="120" y="97"/>
                    </a:lnTo>
                    <a:lnTo>
                      <a:pt x="117" y="99"/>
                    </a:lnTo>
                    <a:lnTo>
                      <a:pt x="113" y="104"/>
                    </a:lnTo>
                    <a:lnTo>
                      <a:pt x="112" y="102"/>
                    </a:lnTo>
                    <a:lnTo>
                      <a:pt x="115" y="96"/>
                    </a:lnTo>
                    <a:lnTo>
                      <a:pt x="115" y="94"/>
                    </a:lnTo>
                    <a:lnTo>
                      <a:pt x="113" y="90"/>
                    </a:lnTo>
                    <a:lnTo>
                      <a:pt x="116" y="85"/>
                    </a:lnTo>
                    <a:lnTo>
                      <a:pt x="116" y="80"/>
                    </a:lnTo>
                    <a:lnTo>
                      <a:pt x="120" y="75"/>
                    </a:lnTo>
                    <a:lnTo>
                      <a:pt x="120" y="74"/>
                    </a:lnTo>
                    <a:lnTo>
                      <a:pt x="123" y="72"/>
                    </a:lnTo>
                    <a:lnTo>
                      <a:pt x="125" y="69"/>
                    </a:lnTo>
                    <a:lnTo>
                      <a:pt x="128" y="61"/>
                    </a:lnTo>
                    <a:lnTo>
                      <a:pt x="128" y="58"/>
                    </a:lnTo>
                    <a:lnTo>
                      <a:pt x="128" y="50"/>
                    </a:lnTo>
                    <a:lnTo>
                      <a:pt x="128" y="44"/>
                    </a:lnTo>
                    <a:lnTo>
                      <a:pt x="127" y="35"/>
                    </a:lnTo>
                    <a:lnTo>
                      <a:pt x="121" y="35"/>
                    </a:lnTo>
                    <a:lnTo>
                      <a:pt x="120" y="33"/>
                    </a:lnTo>
                    <a:lnTo>
                      <a:pt x="120" y="27"/>
                    </a:lnTo>
                    <a:lnTo>
                      <a:pt x="116" y="24"/>
                    </a:lnTo>
                    <a:lnTo>
                      <a:pt x="113" y="22"/>
                    </a:lnTo>
                    <a:lnTo>
                      <a:pt x="112" y="22"/>
                    </a:lnTo>
                    <a:lnTo>
                      <a:pt x="111" y="24"/>
                    </a:lnTo>
                    <a:lnTo>
                      <a:pt x="108" y="24"/>
                    </a:lnTo>
                    <a:lnTo>
                      <a:pt x="107" y="21"/>
                    </a:lnTo>
                    <a:lnTo>
                      <a:pt x="104" y="19"/>
                    </a:lnTo>
                    <a:lnTo>
                      <a:pt x="100" y="19"/>
                    </a:lnTo>
                    <a:lnTo>
                      <a:pt x="97" y="19"/>
                    </a:lnTo>
                    <a:lnTo>
                      <a:pt x="93" y="19"/>
                    </a:lnTo>
                    <a:lnTo>
                      <a:pt x="93" y="14"/>
                    </a:lnTo>
                    <a:lnTo>
                      <a:pt x="93" y="10"/>
                    </a:lnTo>
                    <a:lnTo>
                      <a:pt x="91" y="10"/>
                    </a:lnTo>
                    <a:lnTo>
                      <a:pt x="89" y="6"/>
                    </a:lnTo>
                    <a:lnTo>
                      <a:pt x="91" y="3"/>
                    </a:lnTo>
                    <a:lnTo>
                      <a:pt x="87" y="0"/>
                    </a:lnTo>
                    <a:lnTo>
                      <a:pt x="84" y="2"/>
                    </a:lnTo>
                    <a:lnTo>
                      <a:pt x="80" y="5"/>
                    </a:lnTo>
                    <a:lnTo>
                      <a:pt x="76" y="5"/>
                    </a:lnTo>
                    <a:lnTo>
                      <a:pt x="71" y="5"/>
                    </a:lnTo>
                    <a:lnTo>
                      <a:pt x="68" y="5"/>
                    </a:lnTo>
                    <a:lnTo>
                      <a:pt x="67" y="3"/>
                    </a:lnTo>
                    <a:lnTo>
                      <a:pt x="65" y="3"/>
                    </a:lnTo>
                    <a:lnTo>
                      <a:pt x="63" y="5"/>
                    </a:lnTo>
                    <a:lnTo>
                      <a:pt x="60" y="6"/>
                    </a:lnTo>
                    <a:lnTo>
                      <a:pt x="59" y="10"/>
                    </a:lnTo>
                    <a:lnTo>
                      <a:pt x="53" y="14"/>
                    </a:lnTo>
                    <a:lnTo>
                      <a:pt x="50" y="16"/>
                    </a:lnTo>
                    <a:lnTo>
                      <a:pt x="46" y="21"/>
                    </a:lnTo>
                    <a:lnTo>
                      <a:pt x="43" y="22"/>
                    </a:lnTo>
                    <a:lnTo>
                      <a:pt x="39" y="25"/>
                    </a:lnTo>
                    <a:lnTo>
                      <a:pt x="35" y="27"/>
                    </a:lnTo>
                    <a:lnTo>
                      <a:pt x="27" y="28"/>
                    </a:lnTo>
                    <a:lnTo>
                      <a:pt x="23" y="30"/>
                    </a:lnTo>
                    <a:lnTo>
                      <a:pt x="23" y="31"/>
                    </a:lnTo>
                    <a:lnTo>
                      <a:pt x="23" y="30"/>
                    </a:lnTo>
                    <a:lnTo>
                      <a:pt x="19" y="28"/>
                    </a:lnTo>
                    <a:lnTo>
                      <a:pt x="19" y="27"/>
                    </a:lnTo>
                    <a:lnTo>
                      <a:pt x="18" y="27"/>
                    </a:lnTo>
                    <a:lnTo>
                      <a:pt x="14" y="28"/>
                    </a:lnTo>
                    <a:lnTo>
                      <a:pt x="12" y="28"/>
                    </a:lnTo>
                    <a:lnTo>
                      <a:pt x="10" y="27"/>
                    </a:lnTo>
                    <a:lnTo>
                      <a:pt x="4" y="25"/>
                    </a:lnTo>
                    <a:lnTo>
                      <a:pt x="3" y="25"/>
                    </a:lnTo>
                    <a:lnTo>
                      <a:pt x="3" y="24"/>
                    </a:lnTo>
                    <a:lnTo>
                      <a:pt x="2" y="22"/>
                    </a:lnTo>
                    <a:lnTo>
                      <a:pt x="0" y="2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599" name="Freeform 578"/>
              <p:cNvSpPr>
                <a:spLocks/>
              </p:cNvSpPr>
              <p:nvPr/>
            </p:nvSpPr>
            <p:spPr bwMode="auto">
              <a:xfrm>
                <a:off x="5520652" y="3064329"/>
                <a:ext cx="225778" cy="194582"/>
              </a:xfrm>
              <a:custGeom>
                <a:avLst/>
                <a:gdLst/>
                <a:ahLst/>
                <a:cxnLst>
                  <a:cxn ang="0">
                    <a:pos x="170" y="143"/>
                  </a:cxn>
                  <a:cxn ang="0">
                    <a:pos x="159" y="155"/>
                  </a:cxn>
                  <a:cxn ang="0">
                    <a:pos x="159" y="147"/>
                  </a:cxn>
                  <a:cxn ang="0">
                    <a:pos x="155" y="141"/>
                  </a:cxn>
                  <a:cxn ang="0">
                    <a:pos x="147" y="144"/>
                  </a:cxn>
                  <a:cxn ang="0">
                    <a:pos x="136" y="147"/>
                  </a:cxn>
                  <a:cxn ang="0">
                    <a:pos x="128" y="143"/>
                  </a:cxn>
                  <a:cxn ang="0">
                    <a:pos x="123" y="144"/>
                  </a:cxn>
                  <a:cxn ang="0">
                    <a:pos x="118" y="144"/>
                  </a:cxn>
                  <a:cxn ang="0">
                    <a:pos x="114" y="141"/>
                  </a:cxn>
                  <a:cxn ang="0">
                    <a:pos x="105" y="137"/>
                  </a:cxn>
                  <a:cxn ang="0">
                    <a:pos x="102" y="132"/>
                  </a:cxn>
                  <a:cxn ang="0">
                    <a:pos x="95" y="132"/>
                  </a:cxn>
                  <a:cxn ang="0">
                    <a:pos x="91" y="129"/>
                  </a:cxn>
                  <a:cxn ang="0">
                    <a:pos x="90" y="122"/>
                  </a:cxn>
                  <a:cxn ang="0">
                    <a:pos x="86" y="119"/>
                  </a:cxn>
                  <a:cxn ang="0">
                    <a:pos x="82" y="122"/>
                  </a:cxn>
                  <a:cxn ang="0">
                    <a:pos x="78" y="122"/>
                  </a:cxn>
                  <a:cxn ang="0">
                    <a:pos x="69" y="111"/>
                  </a:cxn>
                  <a:cxn ang="0">
                    <a:pos x="58" y="104"/>
                  </a:cxn>
                  <a:cxn ang="0">
                    <a:pos x="47" y="104"/>
                  </a:cxn>
                  <a:cxn ang="0">
                    <a:pos x="43" y="104"/>
                  </a:cxn>
                  <a:cxn ang="0">
                    <a:pos x="35" y="100"/>
                  </a:cxn>
                  <a:cxn ang="0">
                    <a:pos x="29" y="96"/>
                  </a:cxn>
                  <a:cxn ang="0">
                    <a:pos x="25" y="91"/>
                  </a:cxn>
                  <a:cxn ang="0">
                    <a:pos x="19" y="91"/>
                  </a:cxn>
                  <a:cxn ang="0">
                    <a:pos x="15" y="89"/>
                  </a:cxn>
                  <a:cxn ang="0">
                    <a:pos x="11" y="86"/>
                  </a:cxn>
                  <a:cxn ang="0">
                    <a:pos x="7" y="82"/>
                  </a:cxn>
                  <a:cxn ang="0">
                    <a:pos x="7" y="75"/>
                  </a:cxn>
                  <a:cxn ang="0">
                    <a:pos x="4" y="67"/>
                  </a:cxn>
                  <a:cxn ang="0">
                    <a:pos x="6" y="61"/>
                  </a:cxn>
                  <a:cxn ang="0">
                    <a:pos x="9" y="64"/>
                  </a:cxn>
                  <a:cxn ang="0">
                    <a:pos x="14" y="64"/>
                  </a:cxn>
                  <a:cxn ang="0">
                    <a:pos x="17" y="61"/>
                  </a:cxn>
                  <a:cxn ang="0">
                    <a:pos x="21" y="58"/>
                  </a:cxn>
                  <a:cxn ang="0">
                    <a:pos x="18" y="53"/>
                  </a:cxn>
                  <a:cxn ang="0">
                    <a:pos x="10" y="47"/>
                  </a:cxn>
                  <a:cxn ang="0">
                    <a:pos x="10" y="38"/>
                  </a:cxn>
                  <a:cxn ang="0">
                    <a:pos x="17" y="36"/>
                  </a:cxn>
                  <a:cxn ang="0">
                    <a:pos x="21" y="28"/>
                  </a:cxn>
                  <a:cxn ang="0">
                    <a:pos x="25" y="25"/>
                  </a:cxn>
                  <a:cxn ang="0">
                    <a:pos x="29" y="20"/>
                  </a:cxn>
                  <a:cxn ang="0">
                    <a:pos x="31" y="9"/>
                  </a:cxn>
                  <a:cxn ang="0">
                    <a:pos x="26" y="6"/>
                  </a:cxn>
                  <a:cxn ang="0">
                    <a:pos x="22" y="6"/>
                  </a:cxn>
                  <a:cxn ang="0">
                    <a:pos x="17" y="1"/>
                  </a:cxn>
                  <a:cxn ang="0">
                    <a:pos x="13" y="1"/>
                  </a:cxn>
                  <a:cxn ang="0">
                    <a:pos x="2" y="6"/>
                  </a:cxn>
                </a:cxnLst>
                <a:rect l="0" t="0" r="r" b="b"/>
                <a:pathLst>
                  <a:path w="180" h="155">
                    <a:moveTo>
                      <a:pt x="180" y="138"/>
                    </a:moveTo>
                    <a:lnTo>
                      <a:pt x="176" y="138"/>
                    </a:lnTo>
                    <a:lnTo>
                      <a:pt x="172" y="140"/>
                    </a:lnTo>
                    <a:lnTo>
                      <a:pt x="170" y="143"/>
                    </a:lnTo>
                    <a:lnTo>
                      <a:pt x="167" y="147"/>
                    </a:lnTo>
                    <a:lnTo>
                      <a:pt x="162" y="154"/>
                    </a:lnTo>
                    <a:lnTo>
                      <a:pt x="160" y="155"/>
                    </a:lnTo>
                    <a:lnTo>
                      <a:pt x="159" y="155"/>
                    </a:lnTo>
                    <a:lnTo>
                      <a:pt x="159" y="154"/>
                    </a:lnTo>
                    <a:lnTo>
                      <a:pt x="158" y="154"/>
                    </a:lnTo>
                    <a:lnTo>
                      <a:pt x="158" y="151"/>
                    </a:lnTo>
                    <a:lnTo>
                      <a:pt x="159" y="147"/>
                    </a:lnTo>
                    <a:lnTo>
                      <a:pt x="159" y="146"/>
                    </a:lnTo>
                    <a:lnTo>
                      <a:pt x="158" y="143"/>
                    </a:lnTo>
                    <a:lnTo>
                      <a:pt x="156" y="141"/>
                    </a:lnTo>
                    <a:lnTo>
                      <a:pt x="155" y="141"/>
                    </a:lnTo>
                    <a:lnTo>
                      <a:pt x="152" y="143"/>
                    </a:lnTo>
                    <a:lnTo>
                      <a:pt x="151" y="143"/>
                    </a:lnTo>
                    <a:lnTo>
                      <a:pt x="148" y="144"/>
                    </a:lnTo>
                    <a:lnTo>
                      <a:pt x="147" y="144"/>
                    </a:lnTo>
                    <a:lnTo>
                      <a:pt x="144" y="144"/>
                    </a:lnTo>
                    <a:lnTo>
                      <a:pt x="143" y="147"/>
                    </a:lnTo>
                    <a:lnTo>
                      <a:pt x="139" y="146"/>
                    </a:lnTo>
                    <a:lnTo>
                      <a:pt x="136" y="147"/>
                    </a:lnTo>
                    <a:lnTo>
                      <a:pt x="135" y="147"/>
                    </a:lnTo>
                    <a:lnTo>
                      <a:pt x="134" y="146"/>
                    </a:lnTo>
                    <a:lnTo>
                      <a:pt x="131" y="144"/>
                    </a:lnTo>
                    <a:lnTo>
                      <a:pt x="128" y="143"/>
                    </a:lnTo>
                    <a:lnTo>
                      <a:pt x="127" y="143"/>
                    </a:lnTo>
                    <a:lnTo>
                      <a:pt x="126" y="143"/>
                    </a:lnTo>
                    <a:lnTo>
                      <a:pt x="124" y="144"/>
                    </a:lnTo>
                    <a:lnTo>
                      <a:pt x="123" y="144"/>
                    </a:lnTo>
                    <a:lnTo>
                      <a:pt x="122" y="144"/>
                    </a:lnTo>
                    <a:lnTo>
                      <a:pt x="120" y="144"/>
                    </a:lnTo>
                    <a:lnTo>
                      <a:pt x="119" y="144"/>
                    </a:lnTo>
                    <a:lnTo>
                      <a:pt x="118" y="144"/>
                    </a:lnTo>
                    <a:lnTo>
                      <a:pt x="117" y="144"/>
                    </a:lnTo>
                    <a:lnTo>
                      <a:pt x="115" y="144"/>
                    </a:lnTo>
                    <a:lnTo>
                      <a:pt x="114" y="143"/>
                    </a:lnTo>
                    <a:lnTo>
                      <a:pt x="114" y="141"/>
                    </a:lnTo>
                    <a:lnTo>
                      <a:pt x="113" y="140"/>
                    </a:lnTo>
                    <a:lnTo>
                      <a:pt x="110" y="140"/>
                    </a:lnTo>
                    <a:lnTo>
                      <a:pt x="109" y="140"/>
                    </a:lnTo>
                    <a:lnTo>
                      <a:pt x="105" y="137"/>
                    </a:lnTo>
                    <a:lnTo>
                      <a:pt x="103" y="135"/>
                    </a:lnTo>
                    <a:lnTo>
                      <a:pt x="105" y="132"/>
                    </a:lnTo>
                    <a:lnTo>
                      <a:pt x="103" y="132"/>
                    </a:lnTo>
                    <a:lnTo>
                      <a:pt x="102" y="132"/>
                    </a:lnTo>
                    <a:lnTo>
                      <a:pt x="101" y="132"/>
                    </a:lnTo>
                    <a:lnTo>
                      <a:pt x="98" y="132"/>
                    </a:lnTo>
                    <a:lnTo>
                      <a:pt x="97" y="132"/>
                    </a:lnTo>
                    <a:lnTo>
                      <a:pt x="95" y="132"/>
                    </a:lnTo>
                    <a:lnTo>
                      <a:pt x="94" y="130"/>
                    </a:lnTo>
                    <a:lnTo>
                      <a:pt x="93" y="130"/>
                    </a:lnTo>
                    <a:lnTo>
                      <a:pt x="91" y="130"/>
                    </a:lnTo>
                    <a:lnTo>
                      <a:pt x="91" y="129"/>
                    </a:lnTo>
                    <a:lnTo>
                      <a:pt x="90" y="129"/>
                    </a:lnTo>
                    <a:lnTo>
                      <a:pt x="89" y="129"/>
                    </a:lnTo>
                    <a:lnTo>
                      <a:pt x="90" y="124"/>
                    </a:lnTo>
                    <a:lnTo>
                      <a:pt x="90" y="122"/>
                    </a:lnTo>
                    <a:lnTo>
                      <a:pt x="90" y="121"/>
                    </a:lnTo>
                    <a:lnTo>
                      <a:pt x="89" y="119"/>
                    </a:lnTo>
                    <a:lnTo>
                      <a:pt x="86" y="121"/>
                    </a:lnTo>
                    <a:lnTo>
                      <a:pt x="86" y="119"/>
                    </a:lnTo>
                    <a:lnTo>
                      <a:pt x="85" y="121"/>
                    </a:lnTo>
                    <a:lnTo>
                      <a:pt x="85" y="122"/>
                    </a:lnTo>
                    <a:lnTo>
                      <a:pt x="83" y="122"/>
                    </a:lnTo>
                    <a:lnTo>
                      <a:pt x="82" y="122"/>
                    </a:lnTo>
                    <a:lnTo>
                      <a:pt x="82" y="124"/>
                    </a:lnTo>
                    <a:lnTo>
                      <a:pt x="81" y="124"/>
                    </a:lnTo>
                    <a:lnTo>
                      <a:pt x="79" y="124"/>
                    </a:lnTo>
                    <a:lnTo>
                      <a:pt x="78" y="122"/>
                    </a:lnTo>
                    <a:lnTo>
                      <a:pt x="77" y="118"/>
                    </a:lnTo>
                    <a:lnTo>
                      <a:pt x="75" y="115"/>
                    </a:lnTo>
                    <a:lnTo>
                      <a:pt x="73" y="113"/>
                    </a:lnTo>
                    <a:lnTo>
                      <a:pt x="69" y="111"/>
                    </a:lnTo>
                    <a:lnTo>
                      <a:pt x="66" y="108"/>
                    </a:lnTo>
                    <a:lnTo>
                      <a:pt x="65" y="107"/>
                    </a:lnTo>
                    <a:lnTo>
                      <a:pt x="63" y="105"/>
                    </a:lnTo>
                    <a:lnTo>
                      <a:pt x="58" y="104"/>
                    </a:lnTo>
                    <a:lnTo>
                      <a:pt x="53" y="104"/>
                    </a:lnTo>
                    <a:lnTo>
                      <a:pt x="51" y="102"/>
                    </a:lnTo>
                    <a:lnTo>
                      <a:pt x="47" y="102"/>
                    </a:lnTo>
                    <a:lnTo>
                      <a:pt x="47" y="104"/>
                    </a:lnTo>
                    <a:lnTo>
                      <a:pt x="46" y="105"/>
                    </a:lnTo>
                    <a:lnTo>
                      <a:pt x="46" y="107"/>
                    </a:lnTo>
                    <a:lnTo>
                      <a:pt x="43" y="105"/>
                    </a:lnTo>
                    <a:lnTo>
                      <a:pt x="43" y="104"/>
                    </a:lnTo>
                    <a:lnTo>
                      <a:pt x="42" y="104"/>
                    </a:lnTo>
                    <a:lnTo>
                      <a:pt x="41" y="102"/>
                    </a:lnTo>
                    <a:lnTo>
                      <a:pt x="37" y="102"/>
                    </a:lnTo>
                    <a:lnTo>
                      <a:pt x="35" y="100"/>
                    </a:lnTo>
                    <a:lnTo>
                      <a:pt x="35" y="99"/>
                    </a:lnTo>
                    <a:lnTo>
                      <a:pt x="34" y="99"/>
                    </a:lnTo>
                    <a:lnTo>
                      <a:pt x="30" y="96"/>
                    </a:lnTo>
                    <a:lnTo>
                      <a:pt x="29" y="96"/>
                    </a:lnTo>
                    <a:lnTo>
                      <a:pt x="27" y="96"/>
                    </a:lnTo>
                    <a:lnTo>
                      <a:pt x="26" y="94"/>
                    </a:lnTo>
                    <a:lnTo>
                      <a:pt x="26" y="93"/>
                    </a:lnTo>
                    <a:lnTo>
                      <a:pt x="25" y="91"/>
                    </a:lnTo>
                    <a:lnTo>
                      <a:pt x="23" y="91"/>
                    </a:lnTo>
                    <a:lnTo>
                      <a:pt x="22" y="91"/>
                    </a:lnTo>
                    <a:lnTo>
                      <a:pt x="21" y="91"/>
                    </a:lnTo>
                    <a:lnTo>
                      <a:pt x="19" y="91"/>
                    </a:lnTo>
                    <a:lnTo>
                      <a:pt x="19" y="89"/>
                    </a:lnTo>
                    <a:lnTo>
                      <a:pt x="18" y="89"/>
                    </a:lnTo>
                    <a:lnTo>
                      <a:pt x="17" y="89"/>
                    </a:lnTo>
                    <a:lnTo>
                      <a:pt x="15" y="89"/>
                    </a:lnTo>
                    <a:lnTo>
                      <a:pt x="14" y="89"/>
                    </a:lnTo>
                    <a:lnTo>
                      <a:pt x="11" y="89"/>
                    </a:lnTo>
                    <a:lnTo>
                      <a:pt x="10" y="89"/>
                    </a:lnTo>
                    <a:lnTo>
                      <a:pt x="11" y="86"/>
                    </a:lnTo>
                    <a:lnTo>
                      <a:pt x="9" y="86"/>
                    </a:lnTo>
                    <a:lnTo>
                      <a:pt x="9" y="85"/>
                    </a:lnTo>
                    <a:lnTo>
                      <a:pt x="9" y="83"/>
                    </a:lnTo>
                    <a:lnTo>
                      <a:pt x="7" y="82"/>
                    </a:lnTo>
                    <a:lnTo>
                      <a:pt x="7" y="80"/>
                    </a:lnTo>
                    <a:lnTo>
                      <a:pt x="7" y="78"/>
                    </a:lnTo>
                    <a:lnTo>
                      <a:pt x="7" y="77"/>
                    </a:lnTo>
                    <a:lnTo>
                      <a:pt x="7" y="75"/>
                    </a:lnTo>
                    <a:lnTo>
                      <a:pt x="7" y="74"/>
                    </a:lnTo>
                    <a:lnTo>
                      <a:pt x="7" y="72"/>
                    </a:lnTo>
                    <a:lnTo>
                      <a:pt x="6" y="69"/>
                    </a:lnTo>
                    <a:lnTo>
                      <a:pt x="4" y="67"/>
                    </a:lnTo>
                    <a:lnTo>
                      <a:pt x="4" y="64"/>
                    </a:lnTo>
                    <a:lnTo>
                      <a:pt x="4" y="63"/>
                    </a:lnTo>
                    <a:lnTo>
                      <a:pt x="4" y="61"/>
                    </a:lnTo>
                    <a:lnTo>
                      <a:pt x="6" y="61"/>
                    </a:lnTo>
                    <a:lnTo>
                      <a:pt x="7" y="60"/>
                    </a:lnTo>
                    <a:lnTo>
                      <a:pt x="7" y="61"/>
                    </a:lnTo>
                    <a:lnTo>
                      <a:pt x="7" y="63"/>
                    </a:lnTo>
                    <a:lnTo>
                      <a:pt x="9" y="64"/>
                    </a:lnTo>
                    <a:lnTo>
                      <a:pt x="11" y="66"/>
                    </a:lnTo>
                    <a:lnTo>
                      <a:pt x="11" y="64"/>
                    </a:lnTo>
                    <a:lnTo>
                      <a:pt x="13" y="64"/>
                    </a:lnTo>
                    <a:lnTo>
                      <a:pt x="14" y="64"/>
                    </a:lnTo>
                    <a:lnTo>
                      <a:pt x="14" y="63"/>
                    </a:lnTo>
                    <a:lnTo>
                      <a:pt x="15" y="63"/>
                    </a:lnTo>
                    <a:lnTo>
                      <a:pt x="15" y="61"/>
                    </a:lnTo>
                    <a:lnTo>
                      <a:pt x="17" y="61"/>
                    </a:lnTo>
                    <a:lnTo>
                      <a:pt x="17" y="63"/>
                    </a:lnTo>
                    <a:lnTo>
                      <a:pt x="18" y="63"/>
                    </a:lnTo>
                    <a:lnTo>
                      <a:pt x="21" y="60"/>
                    </a:lnTo>
                    <a:lnTo>
                      <a:pt x="21" y="58"/>
                    </a:lnTo>
                    <a:lnTo>
                      <a:pt x="19" y="56"/>
                    </a:lnTo>
                    <a:lnTo>
                      <a:pt x="18" y="55"/>
                    </a:lnTo>
                    <a:lnTo>
                      <a:pt x="17" y="53"/>
                    </a:lnTo>
                    <a:lnTo>
                      <a:pt x="18" y="53"/>
                    </a:lnTo>
                    <a:lnTo>
                      <a:pt x="18" y="52"/>
                    </a:lnTo>
                    <a:lnTo>
                      <a:pt x="14" y="50"/>
                    </a:lnTo>
                    <a:lnTo>
                      <a:pt x="13" y="50"/>
                    </a:lnTo>
                    <a:lnTo>
                      <a:pt x="10" y="47"/>
                    </a:lnTo>
                    <a:lnTo>
                      <a:pt x="10" y="44"/>
                    </a:lnTo>
                    <a:lnTo>
                      <a:pt x="11" y="44"/>
                    </a:lnTo>
                    <a:lnTo>
                      <a:pt x="11" y="41"/>
                    </a:lnTo>
                    <a:lnTo>
                      <a:pt x="10" y="38"/>
                    </a:lnTo>
                    <a:lnTo>
                      <a:pt x="10" y="36"/>
                    </a:lnTo>
                    <a:lnTo>
                      <a:pt x="13" y="36"/>
                    </a:lnTo>
                    <a:lnTo>
                      <a:pt x="14" y="36"/>
                    </a:lnTo>
                    <a:lnTo>
                      <a:pt x="17" y="36"/>
                    </a:lnTo>
                    <a:lnTo>
                      <a:pt x="18" y="36"/>
                    </a:lnTo>
                    <a:lnTo>
                      <a:pt x="19" y="34"/>
                    </a:lnTo>
                    <a:lnTo>
                      <a:pt x="21" y="31"/>
                    </a:lnTo>
                    <a:lnTo>
                      <a:pt x="21" y="28"/>
                    </a:lnTo>
                    <a:lnTo>
                      <a:pt x="23" y="28"/>
                    </a:lnTo>
                    <a:lnTo>
                      <a:pt x="23" y="27"/>
                    </a:lnTo>
                    <a:lnTo>
                      <a:pt x="25" y="27"/>
                    </a:lnTo>
                    <a:lnTo>
                      <a:pt x="25" y="25"/>
                    </a:lnTo>
                    <a:lnTo>
                      <a:pt x="26" y="23"/>
                    </a:lnTo>
                    <a:lnTo>
                      <a:pt x="27" y="23"/>
                    </a:lnTo>
                    <a:lnTo>
                      <a:pt x="27" y="22"/>
                    </a:lnTo>
                    <a:lnTo>
                      <a:pt x="29" y="20"/>
                    </a:lnTo>
                    <a:lnTo>
                      <a:pt x="30" y="14"/>
                    </a:lnTo>
                    <a:lnTo>
                      <a:pt x="30" y="12"/>
                    </a:lnTo>
                    <a:lnTo>
                      <a:pt x="33" y="11"/>
                    </a:lnTo>
                    <a:lnTo>
                      <a:pt x="31" y="9"/>
                    </a:lnTo>
                    <a:lnTo>
                      <a:pt x="30" y="9"/>
                    </a:lnTo>
                    <a:lnTo>
                      <a:pt x="27" y="11"/>
                    </a:lnTo>
                    <a:lnTo>
                      <a:pt x="26" y="9"/>
                    </a:lnTo>
                    <a:lnTo>
                      <a:pt x="26" y="6"/>
                    </a:lnTo>
                    <a:lnTo>
                      <a:pt x="25" y="8"/>
                    </a:lnTo>
                    <a:lnTo>
                      <a:pt x="23" y="8"/>
                    </a:lnTo>
                    <a:lnTo>
                      <a:pt x="23" y="6"/>
                    </a:lnTo>
                    <a:lnTo>
                      <a:pt x="22" y="6"/>
                    </a:lnTo>
                    <a:lnTo>
                      <a:pt x="21" y="3"/>
                    </a:lnTo>
                    <a:lnTo>
                      <a:pt x="19" y="3"/>
                    </a:lnTo>
                    <a:lnTo>
                      <a:pt x="18" y="3"/>
                    </a:lnTo>
                    <a:lnTo>
                      <a:pt x="17" y="1"/>
                    </a:lnTo>
                    <a:lnTo>
                      <a:pt x="17" y="0"/>
                    </a:lnTo>
                    <a:lnTo>
                      <a:pt x="15" y="0"/>
                    </a:lnTo>
                    <a:lnTo>
                      <a:pt x="14" y="1"/>
                    </a:lnTo>
                    <a:lnTo>
                      <a:pt x="13" y="1"/>
                    </a:lnTo>
                    <a:lnTo>
                      <a:pt x="11" y="1"/>
                    </a:lnTo>
                    <a:lnTo>
                      <a:pt x="7" y="3"/>
                    </a:lnTo>
                    <a:lnTo>
                      <a:pt x="5" y="5"/>
                    </a:lnTo>
                    <a:lnTo>
                      <a:pt x="2" y="6"/>
                    </a:lnTo>
                    <a:lnTo>
                      <a:pt x="0" y="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00" name="Freeform 579"/>
              <p:cNvSpPr>
                <a:spLocks/>
              </p:cNvSpPr>
              <p:nvPr/>
            </p:nvSpPr>
            <p:spPr bwMode="auto">
              <a:xfrm>
                <a:off x="5432137" y="2774496"/>
                <a:ext cx="670920" cy="304800"/>
              </a:xfrm>
              <a:custGeom>
                <a:avLst/>
                <a:gdLst/>
                <a:ahLst/>
                <a:cxnLst>
                  <a:cxn ang="0">
                    <a:pos x="66" y="240"/>
                  </a:cxn>
                  <a:cxn ang="0">
                    <a:pos x="59" y="240"/>
                  </a:cxn>
                  <a:cxn ang="0">
                    <a:pos x="48" y="237"/>
                  </a:cxn>
                  <a:cxn ang="0">
                    <a:pos x="43" y="234"/>
                  </a:cxn>
                  <a:cxn ang="0">
                    <a:pos x="38" y="231"/>
                  </a:cxn>
                  <a:cxn ang="0">
                    <a:pos x="36" y="228"/>
                  </a:cxn>
                  <a:cxn ang="0">
                    <a:pos x="35" y="221"/>
                  </a:cxn>
                  <a:cxn ang="0">
                    <a:pos x="28" y="218"/>
                  </a:cxn>
                  <a:cxn ang="0">
                    <a:pos x="23" y="214"/>
                  </a:cxn>
                  <a:cxn ang="0">
                    <a:pos x="14" y="212"/>
                  </a:cxn>
                  <a:cxn ang="0">
                    <a:pos x="18" y="209"/>
                  </a:cxn>
                  <a:cxn ang="0">
                    <a:pos x="20" y="199"/>
                  </a:cxn>
                  <a:cxn ang="0">
                    <a:pos x="11" y="185"/>
                  </a:cxn>
                  <a:cxn ang="0">
                    <a:pos x="0" y="176"/>
                  </a:cxn>
                  <a:cxn ang="0">
                    <a:pos x="15" y="157"/>
                  </a:cxn>
                  <a:cxn ang="0">
                    <a:pos x="23" y="152"/>
                  </a:cxn>
                  <a:cxn ang="0">
                    <a:pos x="34" y="154"/>
                  </a:cxn>
                  <a:cxn ang="0">
                    <a:pos x="47" y="148"/>
                  </a:cxn>
                  <a:cxn ang="0">
                    <a:pos x="67" y="141"/>
                  </a:cxn>
                  <a:cxn ang="0">
                    <a:pos x="85" y="129"/>
                  </a:cxn>
                  <a:cxn ang="0">
                    <a:pos x="100" y="115"/>
                  </a:cxn>
                  <a:cxn ang="0">
                    <a:pos x="107" y="104"/>
                  </a:cxn>
                  <a:cxn ang="0">
                    <a:pos x="101" y="88"/>
                  </a:cxn>
                  <a:cxn ang="0">
                    <a:pos x="99" y="72"/>
                  </a:cxn>
                  <a:cxn ang="0">
                    <a:pos x="131" y="68"/>
                  </a:cxn>
                  <a:cxn ang="0">
                    <a:pos x="131" y="55"/>
                  </a:cxn>
                  <a:cxn ang="0">
                    <a:pos x="141" y="33"/>
                  </a:cxn>
                  <a:cxn ang="0">
                    <a:pos x="165" y="35"/>
                  </a:cxn>
                  <a:cxn ang="0">
                    <a:pos x="180" y="35"/>
                  </a:cxn>
                  <a:cxn ang="0">
                    <a:pos x="185" y="11"/>
                  </a:cxn>
                  <a:cxn ang="0">
                    <a:pos x="201" y="2"/>
                  </a:cxn>
                  <a:cxn ang="0">
                    <a:pos x="214" y="2"/>
                  </a:cxn>
                  <a:cxn ang="0">
                    <a:pos x="229" y="19"/>
                  </a:cxn>
                  <a:cxn ang="0">
                    <a:pos x="244" y="20"/>
                  </a:cxn>
                  <a:cxn ang="0">
                    <a:pos x="256" y="35"/>
                  </a:cxn>
                  <a:cxn ang="0">
                    <a:pos x="260" y="58"/>
                  </a:cxn>
                  <a:cxn ang="0">
                    <a:pos x="264" y="68"/>
                  </a:cxn>
                  <a:cxn ang="0">
                    <a:pos x="288" y="71"/>
                  </a:cxn>
                  <a:cxn ang="0">
                    <a:pos x="306" y="77"/>
                  </a:cxn>
                  <a:cxn ang="0">
                    <a:pos x="326" y="83"/>
                  </a:cxn>
                  <a:cxn ang="0">
                    <a:pos x="338" y="101"/>
                  </a:cxn>
                  <a:cxn ang="0">
                    <a:pos x="353" y="112"/>
                  </a:cxn>
                  <a:cxn ang="0">
                    <a:pos x="409" y="110"/>
                  </a:cxn>
                  <a:cxn ang="0">
                    <a:pos x="427" y="119"/>
                  </a:cxn>
                  <a:cxn ang="0">
                    <a:pos x="454" y="127"/>
                  </a:cxn>
                  <a:cxn ang="0">
                    <a:pos x="470" y="132"/>
                  </a:cxn>
                  <a:cxn ang="0">
                    <a:pos x="490" y="124"/>
                  </a:cxn>
                  <a:cxn ang="0">
                    <a:pos x="508" y="119"/>
                  </a:cxn>
                  <a:cxn ang="0">
                    <a:pos x="532" y="118"/>
                  </a:cxn>
                </a:cxnLst>
                <a:rect l="0" t="0" r="r" b="b"/>
                <a:pathLst>
                  <a:path w="533" h="242">
                    <a:moveTo>
                      <a:pt x="70" y="239"/>
                    </a:moveTo>
                    <a:lnTo>
                      <a:pt x="68" y="240"/>
                    </a:lnTo>
                    <a:lnTo>
                      <a:pt x="67" y="240"/>
                    </a:lnTo>
                    <a:lnTo>
                      <a:pt x="66" y="240"/>
                    </a:lnTo>
                    <a:lnTo>
                      <a:pt x="64" y="240"/>
                    </a:lnTo>
                    <a:lnTo>
                      <a:pt x="63" y="242"/>
                    </a:lnTo>
                    <a:lnTo>
                      <a:pt x="62" y="240"/>
                    </a:lnTo>
                    <a:lnTo>
                      <a:pt x="59" y="240"/>
                    </a:lnTo>
                    <a:lnTo>
                      <a:pt x="56" y="240"/>
                    </a:lnTo>
                    <a:lnTo>
                      <a:pt x="55" y="240"/>
                    </a:lnTo>
                    <a:lnTo>
                      <a:pt x="52" y="239"/>
                    </a:lnTo>
                    <a:lnTo>
                      <a:pt x="48" y="237"/>
                    </a:lnTo>
                    <a:lnTo>
                      <a:pt x="46" y="236"/>
                    </a:lnTo>
                    <a:lnTo>
                      <a:pt x="46" y="234"/>
                    </a:lnTo>
                    <a:lnTo>
                      <a:pt x="44" y="232"/>
                    </a:lnTo>
                    <a:lnTo>
                      <a:pt x="43" y="234"/>
                    </a:lnTo>
                    <a:lnTo>
                      <a:pt x="42" y="234"/>
                    </a:lnTo>
                    <a:lnTo>
                      <a:pt x="40" y="234"/>
                    </a:lnTo>
                    <a:lnTo>
                      <a:pt x="39" y="234"/>
                    </a:lnTo>
                    <a:lnTo>
                      <a:pt x="38" y="231"/>
                    </a:lnTo>
                    <a:lnTo>
                      <a:pt x="35" y="231"/>
                    </a:lnTo>
                    <a:lnTo>
                      <a:pt x="35" y="229"/>
                    </a:lnTo>
                    <a:lnTo>
                      <a:pt x="36" y="229"/>
                    </a:lnTo>
                    <a:lnTo>
                      <a:pt x="36" y="228"/>
                    </a:lnTo>
                    <a:lnTo>
                      <a:pt x="36" y="226"/>
                    </a:lnTo>
                    <a:lnTo>
                      <a:pt x="36" y="225"/>
                    </a:lnTo>
                    <a:lnTo>
                      <a:pt x="36" y="223"/>
                    </a:lnTo>
                    <a:lnTo>
                      <a:pt x="35" y="221"/>
                    </a:lnTo>
                    <a:lnTo>
                      <a:pt x="34" y="220"/>
                    </a:lnTo>
                    <a:lnTo>
                      <a:pt x="31" y="217"/>
                    </a:lnTo>
                    <a:lnTo>
                      <a:pt x="30" y="218"/>
                    </a:lnTo>
                    <a:lnTo>
                      <a:pt x="28" y="218"/>
                    </a:lnTo>
                    <a:lnTo>
                      <a:pt x="27" y="218"/>
                    </a:lnTo>
                    <a:lnTo>
                      <a:pt x="27" y="215"/>
                    </a:lnTo>
                    <a:lnTo>
                      <a:pt x="24" y="215"/>
                    </a:lnTo>
                    <a:lnTo>
                      <a:pt x="23" y="214"/>
                    </a:lnTo>
                    <a:lnTo>
                      <a:pt x="19" y="215"/>
                    </a:lnTo>
                    <a:lnTo>
                      <a:pt x="16" y="214"/>
                    </a:lnTo>
                    <a:lnTo>
                      <a:pt x="15" y="212"/>
                    </a:lnTo>
                    <a:lnTo>
                      <a:pt x="14" y="212"/>
                    </a:lnTo>
                    <a:lnTo>
                      <a:pt x="14" y="210"/>
                    </a:lnTo>
                    <a:lnTo>
                      <a:pt x="15" y="209"/>
                    </a:lnTo>
                    <a:lnTo>
                      <a:pt x="16" y="209"/>
                    </a:lnTo>
                    <a:lnTo>
                      <a:pt x="18" y="209"/>
                    </a:lnTo>
                    <a:lnTo>
                      <a:pt x="19" y="209"/>
                    </a:lnTo>
                    <a:lnTo>
                      <a:pt x="18" y="209"/>
                    </a:lnTo>
                    <a:lnTo>
                      <a:pt x="20" y="209"/>
                    </a:lnTo>
                    <a:lnTo>
                      <a:pt x="20" y="199"/>
                    </a:lnTo>
                    <a:lnTo>
                      <a:pt x="18" y="193"/>
                    </a:lnTo>
                    <a:lnTo>
                      <a:pt x="18" y="188"/>
                    </a:lnTo>
                    <a:lnTo>
                      <a:pt x="16" y="185"/>
                    </a:lnTo>
                    <a:lnTo>
                      <a:pt x="11" y="185"/>
                    </a:lnTo>
                    <a:lnTo>
                      <a:pt x="6" y="187"/>
                    </a:lnTo>
                    <a:lnTo>
                      <a:pt x="3" y="185"/>
                    </a:lnTo>
                    <a:lnTo>
                      <a:pt x="2" y="181"/>
                    </a:lnTo>
                    <a:lnTo>
                      <a:pt x="0" y="176"/>
                    </a:lnTo>
                    <a:lnTo>
                      <a:pt x="4" y="168"/>
                    </a:lnTo>
                    <a:lnTo>
                      <a:pt x="3" y="165"/>
                    </a:lnTo>
                    <a:lnTo>
                      <a:pt x="6" y="160"/>
                    </a:lnTo>
                    <a:lnTo>
                      <a:pt x="15" y="157"/>
                    </a:lnTo>
                    <a:lnTo>
                      <a:pt x="16" y="156"/>
                    </a:lnTo>
                    <a:lnTo>
                      <a:pt x="18" y="156"/>
                    </a:lnTo>
                    <a:lnTo>
                      <a:pt x="20" y="151"/>
                    </a:lnTo>
                    <a:lnTo>
                      <a:pt x="23" y="152"/>
                    </a:lnTo>
                    <a:lnTo>
                      <a:pt x="27" y="151"/>
                    </a:lnTo>
                    <a:lnTo>
                      <a:pt x="30" y="151"/>
                    </a:lnTo>
                    <a:lnTo>
                      <a:pt x="31" y="154"/>
                    </a:lnTo>
                    <a:lnTo>
                      <a:pt x="34" y="154"/>
                    </a:lnTo>
                    <a:lnTo>
                      <a:pt x="39" y="154"/>
                    </a:lnTo>
                    <a:lnTo>
                      <a:pt x="42" y="154"/>
                    </a:lnTo>
                    <a:lnTo>
                      <a:pt x="46" y="151"/>
                    </a:lnTo>
                    <a:lnTo>
                      <a:pt x="47" y="148"/>
                    </a:lnTo>
                    <a:lnTo>
                      <a:pt x="50" y="145"/>
                    </a:lnTo>
                    <a:lnTo>
                      <a:pt x="54" y="143"/>
                    </a:lnTo>
                    <a:lnTo>
                      <a:pt x="59" y="143"/>
                    </a:lnTo>
                    <a:lnTo>
                      <a:pt x="67" y="141"/>
                    </a:lnTo>
                    <a:lnTo>
                      <a:pt x="70" y="140"/>
                    </a:lnTo>
                    <a:lnTo>
                      <a:pt x="72" y="137"/>
                    </a:lnTo>
                    <a:lnTo>
                      <a:pt x="76" y="134"/>
                    </a:lnTo>
                    <a:lnTo>
                      <a:pt x="85" y="129"/>
                    </a:lnTo>
                    <a:lnTo>
                      <a:pt x="96" y="126"/>
                    </a:lnTo>
                    <a:lnTo>
                      <a:pt x="99" y="124"/>
                    </a:lnTo>
                    <a:lnTo>
                      <a:pt x="100" y="121"/>
                    </a:lnTo>
                    <a:lnTo>
                      <a:pt x="100" y="115"/>
                    </a:lnTo>
                    <a:lnTo>
                      <a:pt x="101" y="112"/>
                    </a:lnTo>
                    <a:lnTo>
                      <a:pt x="104" y="110"/>
                    </a:lnTo>
                    <a:lnTo>
                      <a:pt x="103" y="107"/>
                    </a:lnTo>
                    <a:lnTo>
                      <a:pt x="107" y="104"/>
                    </a:lnTo>
                    <a:lnTo>
                      <a:pt x="107" y="101"/>
                    </a:lnTo>
                    <a:lnTo>
                      <a:pt x="104" y="94"/>
                    </a:lnTo>
                    <a:lnTo>
                      <a:pt x="103" y="91"/>
                    </a:lnTo>
                    <a:lnTo>
                      <a:pt x="101" y="88"/>
                    </a:lnTo>
                    <a:lnTo>
                      <a:pt x="100" y="79"/>
                    </a:lnTo>
                    <a:lnTo>
                      <a:pt x="97" y="75"/>
                    </a:lnTo>
                    <a:lnTo>
                      <a:pt x="96" y="74"/>
                    </a:lnTo>
                    <a:lnTo>
                      <a:pt x="99" y="72"/>
                    </a:lnTo>
                    <a:lnTo>
                      <a:pt x="104" y="71"/>
                    </a:lnTo>
                    <a:lnTo>
                      <a:pt x="109" y="69"/>
                    </a:lnTo>
                    <a:lnTo>
                      <a:pt x="115" y="68"/>
                    </a:lnTo>
                    <a:lnTo>
                      <a:pt x="131" y="68"/>
                    </a:lnTo>
                    <a:lnTo>
                      <a:pt x="132" y="66"/>
                    </a:lnTo>
                    <a:lnTo>
                      <a:pt x="131" y="63"/>
                    </a:lnTo>
                    <a:lnTo>
                      <a:pt x="129" y="58"/>
                    </a:lnTo>
                    <a:lnTo>
                      <a:pt x="131" y="55"/>
                    </a:lnTo>
                    <a:lnTo>
                      <a:pt x="132" y="49"/>
                    </a:lnTo>
                    <a:lnTo>
                      <a:pt x="136" y="42"/>
                    </a:lnTo>
                    <a:lnTo>
                      <a:pt x="139" y="38"/>
                    </a:lnTo>
                    <a:lnTo>
                      <a:pt x="141" y="33"/>
                    </a:lnTo>
                    <a:lnTo>
                      <a:pt x="148" y="33"/>
                    </a:lnTo>
                    <a:lnTo>
                      <a:pt x="151" y="35"/>
                    </a:lnTo>
                    <a:lnTo>
                      <a:pt x="155" y="36"/>
                    </a:lnTo>
                    <a:lnTo>
                      <a:pt x="165" y="35"/>
                    </a:lnTo>
                    <a:lnTo>
                      <a:pt x="168" y="36"/>
                    </a:lnTo>
                    <a:lnTo>
                      <a:pt x="169" y="38"/>
                    </a:lnTo>
                    <a:lnTo>
                      <a:pt x="173" y="36"/>
                    </a:lnTo>
                    <a:lnTo>
                      <a:pt x="180" y="35"/>
                    </a:lnTo>
                    <a:lnTo>
                      <a:pt x="181" y="25"/>
                    </a:lnTo>
                    <a:lnTo>
                      <a:pt x="180" y="20"/>
                    </a:lnTo>
                    <a:lnTo>
                      <a:pt x="181" y="16"/>
                    </a:lnTo>
                    <a:lnTo>
                      <a:pt x="185" y="11"/>
                    </a:lnTo>
                    <a:lnTo>
                      <a:pt x="189" y="11"/>
                    </a:lnTo>
                    <a:lnTo>
                      <a:pt x="194" y="9"/>
                    </a:lnTo>
                    <a:lnTo>
                      <a:pt x="198" y="6"/>
                    </a:lnTo>
                    <a:lnTo>
                      <a:pt x="201" y="2"/>
                    </a:lnTo>
                    <a:lnTo>
                      <a:pt x="208" y="3"/>
                    </a:lnTo>
                    <a:lnTo>
                      <a:pt x="213" y="0"/>
                    </a:lnTo>
                    <a:lnTo>
                      <a:pt x="214" y="0"/>
                    </a:lnTo>
                    <a:lnTo>
                      <a:pt x="214" y="2"/>
                    </a:lnTo>
                    <a:lnTo>
                      <a:pt x="216" y="3"/>
                    </a:lnTo>
                    <a:lnTo>
                      <a:pt x="218" y="9"/>
                    </a:lnTo>
                    <a:lnTo>
                      <a:pt x="226" y="14"/>
                    </a:lnTo>
                    <a:lnTo>
                      <a:pt x="229" y="19"/>
                    </a:lnTo>
                    <a:lnTo>
                      <a:pt x="233" y="20"/>
                    </a:lnTo>
                    <a:lnTo>
                      <a:pt x="236" y="19"/>
                    </a:lnTo>
                    <a:lnTo>
                      <a:pt x="240" y="19"/>
                    </a:lnTo>
                    <a:lnTo>
                      <a:pt x="244" y="20"/>
                    </a:lnTo>
                    <a:lnTo>
                      <a:pt x="248" y="22"/>
                    </a:lnTo>
                    <a:lnTo>
                      <a:pt x="250" y="25"/>
                    </a:lnTo>
                    <a:lnTo>
                      <a:pt x="253" y="30"/>
                    </a:lnTo>
                    <a:lnTo>
                      <a:pt x="256" y="35"/>
                    </a:lnTo>
                    <a:lnTo>
                      <a:pt x="258" y="44"/>
                    </a:lnTo>
                    <a:lnTo>
                      <a:pt x="260" y="50"/>
                    </a:lnTo>
                    <a:lnTo>
                      <a:pt x="260" y="53"/>
                    </a:lnTo>
                    <a:lnTo>
                      <a:pt x="260" y="58"/>
                    </a:lnTo>
                    <a:lnTo>
                      <a:pt x="257" y="63"/>
                    </a:lnTo>
                    <a:lnTo>
                      <a:pt x="257" y="66"/>
                    </a:lnTo>
                    <a:lnTo>
                      <a:pt x="260" y="68"/>
                    </a:lnTo>
                    <a:lnTo>
                      <a:pt x="264" y="68"/>
                    </a:lnTo>
                    <a:lnTo>
                      <a:pt x="272" y="69"/>
                    </a:lnTo>
                    <a:lnTo>
                      <a:pt x="281" y="72"/>
                    </a:lnTo>
                    <a:lnTo>
                      <a:pt x="284" y="72"/>
                    </a:lnTo>
                    <a:lnTo>
                      <a:pt x="288" y="71"/>
                    </a:lnTo>
                    <a:lnTo>
                      <a:pt x="292" y="71"/>
                    </a:lnTo>
                    <a:lnTo>
                      <a:pt x="294" y="72"/>
                    </a:lnTo>
                    <a:lnTo>
                      <a:pt x="302" y="74"/>
                    </a:lnTo>
                    <a:lnTo>
                      <a:pt x="306" y="77"/>
                    </a:lnTo>
                    <a:lnTo>
                      <a:pt x="311" y="79"/>
                    </a:lnTo>
                    <a:lnTo>
                      <a:pt x="319" y="80"/>
                    </a:lnTo>
                    <a:lnTo>
                      <a:pt x="323" y="83"/>
                    </a:lnTo>
                    <a:lnTo>
                      <a:pt x="326" y="83"/>
                    </a:lnTo>
                    <a:lnTo>
                      <a:pt x="330" y="86"/>
                    </a:lnTo>
                    <a:lnTo>
                      <a:pt x="333" y="91"/>
                    </a:lnTo>
                    <a:lnTo>
                      <a:pt x="335" y="96"/>
                    </a:lnTo>
                    <a:lnTo>
                      <a:pt x="338" y="101"/>
                    </a:lnTo>
                    <a:lnTo>
                      <a:pt x="341" y="104"/>
                    </a:lnTo>
                    <a:lnTo>
                      <a:pt x="345" y="107"/>
                    </a:lnTo>
                    <a:lnTo>
                      <a:pt x="349" y="110"/>
                    </a:lnTo>
                    <a:lnTo>
                      <a:pt x="353" y="112"/>
                    </a:lnTo>
                    <a:lnTo>
                      <a:pt x="358" y="112"/>
                    </a:lnTo>
                    <a:lnTo>
                      <a:pt x="399" y="110"/>
                    </a:lnTo>
                    <a:lnTo>
                      <a:pt x="405" y="108"/>
                    </a:lnTo>
                    <a:lnTo>
                      <a:pt x="409" y="110"/>
                    </a:lnTo>
                    <a:lnTo>
                      <a:pt x="418" y="112"/>
                    </a:lnTo>
                    <a:lnTo>
                      <a:pt x="420" y="113"/>
                    </a:lnTo>
                    <a:lnTo>
                      <a:pt x="423" y="116"/>
                    </a:lnTo>
                    <a:lnTo>
                      <a:pt x="427" y="119"/>
                    </a:lnTo>
                    <a:lnTo>
                      <a:pt x="434" y="121"/>
                    </a:lnTo>
                    <a:lnTo>
                      <a:pt x="443" y="124"/>
                    </a:lnTo>
                    <a:lnTo>
                      <a:pt x="448" y="126"/>
                    </a:lnTo>
                    <a:lnTo>
                      <a:pt x="454" y="127"/>
                    </a:lnTo>
                    <a:lnTo>
                      <a:pt x="462" y="129"/>
                    </a:lnTo>
                    <a:lnTo>
                      <a:pt x="463" y="129"/>
                    </a:lnTo>
                    <a:lnTo>
                      <a:pt x="467" y="130"/>
                    </a:lnTo>
                    <a:lnTo>
                      <a:pt x="470" y="132"/>
                    </a:lnTo>
                    <a:lnTo>
                      <a:pt x="472" y="132"/>
                    </a:lnTo>
                    <a:lnTo>
                      <a:pt x="478" y="127"/>
                    </a:lnTo>
                    <a:lnTo>
                      <a:pt x="486" y="126"/>
                    </a:lnTo>
                    <a:lnTo>
                      <a:pt x="490" y="124"/>
                    </a:lnTo>
                    <a:lnTo>
                      <a:pt x="492" y="124"/>
                    </a:lnTo>
                    <a:lnTo>
                      <a:pt x="495" y="121"/>
                    </a:lnTo>
                    <a:lnTo>
                      <a:pt x="498" y="121"/>
                    </a:lnTo>
                    <a:lnTo>
                      <a:pt x="508" y="119"/>
                    </a:lnTo>
                    <a:lnTo>
                      <a:pt x="512" y="116"/>
                    </a:lnTo>
                    <a:lnTo>
                      <a:pt x="520" y="118"/>
                    </a:lnTo>
                    <a:lnTo>
                      <a:pt x="524" y="116"/>
                    </a:lnTo>
                    <a:lnTo>
                      <a:pt x="532" y="118"/>
                    </a:lnTo>
                    <a:lnTo>
                      <a:pt x="533" y="11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01" name="Freeform 580"/>
              <p:cNvSpPr>
                <a:spLocks/>
              </p:cNvSpPr>
              <p:nvPr/>
            </p:nvSpPr>
            <p:spPr bwMode="auto">
              <a:xfrm>
                <a:off x="6103056" y="2675165"/>
                <a:ext cx="488757" cy="327932"/>
              </a:xfrm>
              <a:custGeom>
                <a:avLst/>
                <a:gdLst/>
                <a:ahLst/>
                <a:cxnLst>
                  <a:cxn ang="0">
                    <a:pos x="20" y="190"/>
                  </a:cxn>
                  <a:cxn ang="0">
                    <a:pos x="43" y="169"/>
                  </a:cxn>
                  <a:cxn ang="0">
                    <a:pos x="44" y="150"/>
                  </a:cxn>
                  <a:cxn ang="0">
                    <a:pos x="63" y="153"/>
                  </a:cxn>
                  <a:cxn ang="0">
                    <a:pos x="87" y="139"/>
                  </a:cxn>
                  <a:cxn ang="0">
                    <a:pos x="100" y="136"/>
                  </a:cxn>
                  <a:cxn ang="0">
                    <a:pos x="131" y="120"/>
                  </a:cxn>
                  <a:cxn ang="0">
                    <a:pos x="155" y="120"/>
                  </a:cxn>
                  <a:cxn ang="0">
                    <a:pos x="153" y="113"/>
                  </a:cxn>
                  <a:cxn ang="0">
                    <a:pos x="140" y="97"/>
                  </a:cxn>
                  <a:cxn ang="0">
                    <a:pos x="119" y="103"/>
                  </a:cxn>
                  <a:cxn ang="0">
                    <a:pos x="98" y="94"/>
                  </a:cxn>
                  <a:cxn ang="0">
                    <a:pos x="100" y="78"/>
                  </a:cxn>
                  <a:cxn ang="0">
                    <a:pos x="108" y="64"/>
                  </a:cxn>
                  <a:cxn ang="0">
                    <a:pos x="117" y="64"/>
                  </a:cxn>
                  <a:cxn ang="0">
                    <a:pos x="140" y="65"/>
                  </a:cxn>
                  <a:cxn ang="0">
                    <a:pos x="155" y="51"/>
                  </a:cxn>
                  <a:cxn ang="0">
                    <a:pos x="163" y="37"/>
                  </a:cxn>
                  <a:cxn ang="0">
                    <a:pos x="176" y="25"/>
                  </a:cxn>
                  <a:cxn ang="0">
                    <a:pos x="171" y="17"/>
                  </a:cxn>
                  <a:cxn ang="0">
                    <a:pos x="175" y="7"/>
                  </a:cxn>
                  <a:cxn ang="0">
                    <a:pos x="207" y="1"/>
                  </a:cxn>
                  <a:cxn ang="0">
                    <a:pos x="229" y="3"/>
                  </a:cxn>
                  <a:cxn ang="0">
                    <a:pos x="246" y="7"/>
                  </a:cxn>
                  <a:cxn ang="0">
                    <a:pos x="256" y="17"/>
                  </a:cxn>
                  <a:cxn ang="0">
                    <a:pos x="261" y="20"/>
                  </a:cxn>
                  <a:cxn ang="0">
                    <a:pos x="266" y="33"/>
                  </a:cxn>
                  <a:cxn ang="0">
                    <a:pos x="277" y="58"/>
                  </a:cxn>
                  <a:cxn ang="0">
                    <a:pos x="282" y="69"/>
                  </a:cxn>
                  <a:cxn ang="0">
                    <a:pos x="304" y="70"/>
                  </a:cxn>
                  <a:cxn ang="0">
                    <a:pos x="325" y="80"/>
                  </a:cxn>
                  <a:cxn ang="0">
                    <a:pos x="329" y="87"/>
                  </a:cxn>
                  <a:cxn ang="0">
                    <a:pos x="333" y="102"/>
                  </a:cxn>
                  <a:cxn ang="0">
                    <a:pos x="357" y="98"/>
                  </a:cxn>
                  <a:cxn ang="0">
                    <a:pos x="389" y="87"/>
                  </a:cxn>
                  <a:cxn ang="0">
                    <a:pos x="387" y="103"/>
                  </a:cxn>
                  <a:cxn ang="0">
                    <a:pos x="375" y="120"/>
                  </a:cxn>
                  <a:cxn ang="0">
                    <a:pos x="363" y="147"/>
                  </a:cxn>
                  <a:cxn ang="0">
                    <a:pos x="341" y="147"/>
                  </a:cxn>
                  <a:cxn ang="0">
                    <a:pos x="335" y="179"/>
                  </a:cxn>
                  <a:cxn ang="0">
                    <a:pos x="324" y="193"/>
                  </a:cxn>
                  <a:cxn ang="0">
                    <a:pos x="313" y="193"/>
                  </a:cxn>
                  <a:cxn ang="0">
                    <a:pos x="290" y="204"/>
                  </a:cxn>
                  <a:cxn ang="0">
                    <a:pos x="274" y="213"/>
                  </a:cxn>
                  <a:cxn ang="0">
                    <a:pos x="254" y="224"/>
                  </a:cxn>
                  <a:cxn ang="0">
                    <a:pos x="232" y="241"/>
                  </a:cxn>
                  <a:cxn ang="0">
                    <a:pos x="219" y="245"/>
                  </a:cxn>
                  <a:cxn ang="0">
                    <a:pos x="201" y="249"/>
                  </a:cxn>
                  <a:cxn ang="0">
                    <a:pos x="192" y="257"/>
                  </a:cxn>
                </a:cxnLst>
                <a:rect l="0" t="0" r="r" b="b"/>
                <a:pathLst>
                  <a:path w="389" h="259">
                    <a:moveTo>
                      <a:pt x="0" y="196"/>
                    </a:moveTo>
                    <a:lnTo>
                      <a:pt x="8" y="194"/>
                    </a:lnTo>
                    <a:lnTo>
                      <a:pt x="16" y="193"/>
                    </a:lnTo>
                    <a:lnTo>
                      <a:pt x="20" y="190"/>
                    </a:lnTo>
                    <a:lnTo>
                      <a:pt x="26" y="186"/>
                    </a:lnTo>
                    <a:lnTo>
                      <a:pt x="28" y="183"/>
                    </a:lnTo>
                    <a:lnTo>
                      <a:pt x="44" y="172"/>
                    </a:lnTo>
                    <a:lnTo>
                      <a:pt x="43" y="169"/>
                    </a:lnTo>
                    <a:lnTo>
                      <a:pt x="38" y="161"/>
                    </a:lnTo>
                    <a:lnTo>
                      <a:pt x="38" y="158"/>
                    </a:lnTo>
                    <a:lnTo>
                      <a:pt x="42" y="153"/>
                    </a:lnTo>
                    <a:lnTo>
                      <a:pt x="44" y="150"/>
                    </a:lnTo>
                    <a:lnTo>
                      <a:pt x="50" y="149"/>
                    </a:lnTo>
                    <a:lnTo>
                      <a:pt x="55" y="149"/>
                    </a:lnTo>
                    <a:lnTo>
                      <a:pt x="58" y="152"/>
                    </a:lnTo>
                    <a:lnTo>
                      <a:pt x="63" y="153"/>
                    </a:lnTo>
                    <a:lnTo>
                      <a:pt x="68" y="153"/>
                    </a:lnTo>
                    <a:lnTo>
                      <a:pt x="76" y="149"/>
                    </a:lnTo>
                    <a:lnTo>
                      <a:pt x="82" y="144"/>
                    </a:lnTo>
                    <a:lnTo>
                      <a:pt x="87" y="139"/>
                    </a:lnTo>
                    <a:lnTo>
                      <a:pt x="90" y="139"/>
                    </a:lnTo>
                    <a:lnTo>
                      <a:pt x="94" y="139"/>
                    </a:lnTo>
                    <a:lnTo>
                      <a:pt x="95" y="139"/>
                    </a:lnTo>
                    <a:lnTo>
                      <a:pt x="100" y="136"/>
                    </a:lnTo>
                    <a:lnTo>
                      <a:pt x="113" y="124"/>
                    </a:lnTo>
                    <a:lnTo>
                      <a:pt x="117" y="120"/>
                    </a:lnTo>
                    <a:lnTo>
                      <a:pt x="124" y="120"/>
                    </a:lnTo>
                    <a:lnTo>
                      <a:pt x="131" y="120"/>
                    </a:lnTo>
                    <a:lnTo>
                      <a:pt x="137" y="119"/>
                    </a:lnTo>
                    <a:lnTo>
                      <a:pt x="144" y="119"/>
                    </a:lnTo>
                    <a:lnTo>
                      <a:pt x="149" y="119"/>
                    </a:lnTo>
                    <a:lnTo>
                      <a:pt x="155" y="120"/>
                    </a:lnTo>
                    <a:lnTo>
                      <a:pt x="157" y="119"/>
                    </a:lnTo>
                    <a:lnTo>
                      <a:pt x="157" y="116"/>
                    </a:lnTo>
                    <a:lnTo>
                      <a:pt x="153" y="114"/>
                    </a:lnTo>
                    <a:lnTo>
                      <a:pt x="153" y="113"/>
                    </a:lnTo>
                    <a:lnTo>
                      <a:pt x="153" y="109"/>
                    </a:lnTo>
                    <a:lnTo>
                      <a:pt x="152" y="106"/>
                    </a:lnTo>
                    <a:lnTo>
                      <a:pt x="144" y="100"/>
                    </a:lnTo>
                    <a:lnTo>
                      <a:pt x="140" y="97"/>
                    </a:lnTo>
                    <a:lnTo>
                      <a:pt x="139" y="95"/>
                    </a:lnTo>
                    <a:lnTo>
                      <a:pt x="131" y="98"/>
                    </a:lnTo>
                    <a:lnTo>
                      <a:pt x="125" y="102"/>
                    </a:lnTo>
                    <a:lnTo>
                      <a:pt x="119" y="103"/>
                    </a:lnTo>
                    <a:lnTo>
                      <a:pt x="112" y="103"/>
                    </a:lnTo>
                    <a:lnTo>
                      <a:pt x="102" y="102"/>
                    </a:lnTo>
                    <a:lnTo>
                      <a:pt x="99" y="98"/>
                    </a:lnTo>
                    <a:lnTo>
                      <a:pt x="98" y="94"/>
                    </a:lnTo>
                    <a:lnTo>
                      <a:pt x="98" y="89"/>
                    </a:lnTo>
                    <a:lnTo>
                      <a:pt x="100" y="86"/>
                    </a:lnTo>
                    <a:lnTo>
                      <a:pt x="100" y="81"/>
                    </a:lnTo>
                    <a:lnTo>
                      <a:pt x="100" y="78"/>
                    </a:lnTo>
                    <a:lnTo>
                      <a:pt x="100" y="75"/>
                    </a:lnTo>
                    <a:lnTo>
                      <a:pt x="100" y="73"/>
                    </a:lnTo>
                    <a:lnTo>
                      <a:pt x="104" y="70"/>
                    </a:lnTo>
                    <a:lnTo>
                      <a:pt x="108" y="64"/>
                    </a:lnTo>
                    <a:lnTo>
                      <a:pt x="111" y="62"/>
                    </a:lnTo>
                    <a:lnTo>
                      <a:pt x="111" y="61"/>
                    </a:lnTo>
                    <a:lnTo>
                      <a:pt x="113" y="61"/>
                    </a:lnTo>
                    <a:lnTo>
                      <a:pt x="117" y="64"/>
                    </a:lnTo>
                    <a:lnTo>
                      <a:pt x="125" y="65"/>
                    </a:lnTo>
                    <a:lnTo>
                      <a:pt x="133" y="69"/>
                    </a:lnTo>
                    <a:lnTo>
                      <a:pt x="136" y="67"/>
                    </a:lnTo>
                    <a:lnTo>
                      <a:pt x="140" y="65"/>
                    </a:lnTo>
                    <a:lnTo>
                      <a:pt x="153" y="59"/>
                    </a:lnTo>
                    <a:lnTo>
                      <a:pt x="155" y="58"/>
                    </a:lnTo>
                    <a:lnTo>
                      <a:pt x="153" y="54"/>
                    </a:lnTo>
                    <a:lnTo>
                      <a:pt x="155" y="51"/>
                    </a:lnTo>
                    <a:lnTo>
                      <a:pt x="157" y="50"/>
                    </a:lnTo>
                    <a:lnTo>
                      <a:pt x="159" y="47"/>
                    </a:lnTo>
                    <a:lnTo>
                      <a:pt x="161" y="40"/>
                    </a:lnTo>
                    <a:lnTo>
                      <a:pt x="163" y="37"/>
                    </a:lnTo>
                    <a:lnTo>
                      <a:pt x="165" y="33"/>
                    </a:lnTo>
                    <a:lnTo>
                      <a:pt x="169" y="31"/>
                    </a:lnTo>
                    <a:lnTo>
                      <a:pt x="176" y="26"/>
                    </a:lnTo>
                    <a:lnTo>
                      <a:pt x="176" y="25"/>
                    </a:lnTo>
                    <a:lnTo>
                      <a:pt x="175" y="23"/>
                    </a:lnTo>
                    <a:lnTo>
                      <a:pt x="176" y="17"/>
                    </a:lnTo>
                    <a:lnTo>
                      <a:pt x="173" y="17"/>
                    </a:lnTo>
                    <a:lnTo>
                      <a:pt x="171" y="17"/>
                    </a:lnTo>
                    <a:lnTo>
                      <a:pt x="165" y="17"/>
                    </a:lnTo>
                    <a:lnTo>
                      <a:pt x="165" y="14"/>
                    </a:lnTo>
                    <a:lnTo>
                      <a:pt x="172" y="9"/>
                    </a:lnTo>
                    <a:lnTo>
                      <a:pt x="175" y="7"/>
                    </a:lnTo>
                    <a:lnTo>
                      <a:pt x="179" y="4"/>
                    </a:lnTo>
                    <a:lnTo>
                      <a:pt x="188" y="3"/>
                    </a:lnTo>
                    <a:lnTo>
                      <a:pt x="200" y="0"/>
                    </a:lnTo>
                    <a:lnTo>
                      <a:pt x="207" y="1"/>
                    </a:lnTo>
                    <a:lnTo>
                      <a:pt x="216" y="0"/>
                    </a:lnTo>
                    <a:lnTo>
                      <a:pt x="220" y="0"/>
                    </a:lnTo>
                    <a:lnTo>
                      <a:pt x="225" y="1"/>
                    </a:lnTo>
                    <a:lnTo>
                      <a:pt x="229" y="3"/>
                    </a:lnTo>
                    <a:lnTo>
                      <a:pt x="232" y="6"/>
                    </a:lnTo>
                    <a:lnTo>
                      <a:pt x="237" y="6"/>
                    </a:lnTo>
                    <a:lnTo>
                      <a:pt x="242" y="6"/>
                    </a:lnTo>
                    <a:lnTo>
                      <a:pt x="246" y="7"/>
                    </a:lnTo>
                    <a:lnTo>
                      <a:pt x="250" y="7"/>
                    </a:lnTo>
                    <a:lnTo>
                      <a:pt x="252" y="11"/>
                    </a:lnTo>
                    <a:lnTo>
                      <a:pt x="256" y="14"/>
                    </a:lnTo>
                    <a:lnTo>
                      <a:pt x="256" y="17"/>
                    </a:lnTo>
                    <a:lnTo>
                      <a:pt x="258" y="18"/>
                    </a:lnTo>
                    <a:lnTo>
                      <a:pt x="261" y="20"/>
                    </a:lnTo>
                    <a:lnTo>
                      <a:pt x="261" y="22"/>
                    </a:lnTo>
                    <a:lnTo>
                      <a:pt x="261" y="20"/>
                    </a:lnTo>
                    <a:lnTo>
                      <a:pt x="262" y="23"/>
                    </a:lnTo>
                    <a:lnTo>
                      <a:pt x="264" y="26"/>
                    </a:lnTo>
                    <a:lnTo>
                      <a:pt x="264" y="29"/>
                    </a:lnTo>
                    <a:lnTo>
                      <a:pt x="266" y="33"/>
                    </a:lnTo>
                    <a:lnTo>
                      <a:pt x="268" y="37"/>
                    </a:lnTo>
                    <a:lnTo>
                      <a:pt x="273" y="45"/>
                    </a:lnTo>
                    <a:lnTo>
                      <a:pt x="276" y="53"/>
                    </a:lnTo>
                    <a:lnTo>
                      <a:pt x="277" y="58"/>
                    </a:lnTo>
                    <a:lnTo>
                      <a:pt x="278" y="58"/>
                    </a:lnTo>
                    <a:lnTo>
                      <a:pt x="278" y="62"/>
                    </a:lnTo>
                    <a:lnTo>
                      <a:pt x="278" y="67"/>
                    </a:lnTo>
                    <a:lnTo>
                      <a:pt x="282" y="69"/>
                    </a:lnTo>
                    <a:lnTo>
                      <a:pt x="288" y="70"/>
                    </a:lnTo>
                    <a:lnTo>
                      <a:pt x="294" y="69"/>
                    </a:lnTo>
                    <a:lnTo>
                      <a:pt x="298" y="70"/>
                    </a:lnTo>
                    <a:lnTo>
                      <a:pt x="304" y="70"/>
                    </a:lnTo>
                    <a:lnTo>
                      <a:pt x="309" y="72"/>
                    </a:lnTo>
                    <a:lnTo>
                      <a:pt x="317" y="78"/>
                    </a:lnTo>
                    <a:lnTo>
                      <a:pt x="321" y="80"/>
                    </a:lnTo>
                    <a:lnTo>
                      <a:pt x="325" y="80"/>
                    </a:lnTo>
                    <a:lnTo>
                      <a:pt x="326" y="81"/>
                    </a:lnTo>
                    <a:lnTo>
                      <a:pt x="326" y="83"/>
                    </a:lnTo>
                    <a:lnTo>
                      <a:pt x="326" y="86"/>
                    </a:lnTo>
                    <a:lnTo>
                      <a:pt x="329" y="87"/>
                    </a:lnTo>
                    <a:lnTo>
                      <a:pt x="328" y="91"/>
                    </a:lnTo>
                    <a:lnTo>
                      <a:pt x="329" y="95"/>
                    </a:lnTo>
                    <a:lnTo>
                      <a:pt x="332" y="98"/>
                    </a:lnTo>
                    <a:lnTo>
                      <a:pt x="333" y="102"/>
                    </a:lnTo>
                    <a:lnTo>
                      <a:pt x="338" y="102"/>
                    </a:lnTo>
                    <a:lnTo>
                      <a:pt x="343" y="102"/>
                    </a:lnTo>
                    <a:lnTo>
                      <a:pt x="347" y="102"/>
                    </a:lnTo>
                    <a:lnTo>
                      <a:pt x="357" y="98"/>
                    </a:lnTo>
                    <a:lnTo>
                      <a:pt x="366" y="94"/>
                    </a:lnTo>
                    <a:lnTo>
                      <a:pt x="371" y="94"/>
                    </a:lnTo>
                    <a:lnTo>
                      <a:pt x="381" y="89"/>
                    </a:lnTo>
                    <a:lnTo>
                      <a:pt x="389" y="87"/>
                    </a:lnTo>
                    <a:lnTo>
                      <a:pt x="387" y="91"/>
                    </a:lnTo>
                    <a:lnTo>
                      <a:pt x="387" y="95"/>
                    </a:lnTo>
                    <a:lnTo>
                      <a:pt x="389" y="98"/>
                    </a:lnTo>
                    <a:lnTo>
                      <a:pt x="387" y="103"/>
                    </a:lnTo>
                    <a:lnTo>
                      <a:pt x="385" y="105"/>
                    </a:lnTo>
                    <a:lnTo>
                      <a:pt x="381" y="108"/>
                    </a:lnTo>
                    <a:lnTo>
                      <a:pt x="379" y="113"/>
                    </a:lnTo>
                    <a:lnTo>
                      <a:pt x="375" y="120"/>
                    </a:lnTo>
                    <a:lnTo>
                      <a:pt x="374" y="130"/>
                    </a:lnTo>
                    <a:lnTo>
                      <a:pt x="369" y="138"/>
                    </a:lnTo>
                    <a:lnTo>
                      <a:pt x="365" y="142"/>
                    </a:lnTo>
                    <a:lnTo>
                      <a:pt x="363" y="147"/>
                    </a:lnTo>
                    <a:lnTo>
                      <a:pt x="361" y="149"/>
                    </a:lnTo>
                    <a:lnTo>
                      <a:pt x="358" y="149"/>
                    </a:lnTo>
                    <a:lnTo>
                      <a:pt x="345" y="146"/>
                    </a:lnTo>
                    <a:lnTo>
                      <a:pt x="341" y="147"/>
                    </a:lnTo>
                    <a:lnTo>
                      <a:pt x="332" y="155"/>
                    </a:lnTo>
                    <a:lnTo>
                      <a:pt x="334" y="158"/>
                    </a:lnTo>
                    <a:lnTo>
                      <a:pt x="335" y="164"/>
                    </a:lnTo>
                    <a:lnTo>
                      <a:pt x="335" y="179"/>
                    </a:lnTo>
                    <a:lnTo>
                      <a:pt x="332" y="185"/>
                    </a:lnTo>
                    <a:lnTo>
                      <a:pt x="325" y="188"/>
                    </a:lnTo>
                    <a:lnTo>
                      <a:pt x="325" y="193"/>
                    </a:lnTo>
                    <a:lnTo>
                      <a:pt x="324" y="193"/>
                    </a:lnTo>
                    <a:lnTo>
                      <a:pt x="321" y="190"/>
                    </a:lnTo>
                    <a:lnTo>
                      <a:pt x="318" y="186"/>
                    </a:lnTo>
                    <a:lnTo>
                      <a:pt x="316" y="188"/>
                    </a:lnTo>
                    <a:lnTo>
                      <a:pt x="313" y="193"/>
                    </a:lnTo>
                    <a:lnTo>
                      <a:pt x="310" y="197"/>
                    </a:lnTo>
                    <a:lnTo>
                      <a:pt x="302" y="202"/>
                    </a:lnTo>
                    <a:lnTo>
                      <a:pt x="296" y="204"/>
                    </a:lnTo>
                    <a:lnTo>
                      <a:pt x="290" y="204"/>
                    </a:lnTo>
                    <a:lnTo>
                      <a:pt x="289" y="205"/>
                    </a:lnTo>
                    <a:lnTo>
                      <a:pt x="290" y="213"/>
                    </a:lnTo>
                    <a:lnTo>
                      <a:pt x="278" y="215"/>
                    </a:lnTo>
                    <a:lnTo>
                      <a:pt x="274" y="213"/>
                    </a:lnTo>
                    <a:lnTo>
                      <a:pt x="269" y="212"/>
                    </a:lnTo>
                    <a:lnTo>
                      <a:pt x="266" y="213"/>
                    </a:lnTo>
                    <a:lnTo>
                      <a:pt x="260" y="221"/>
                    </a:lnTo>
                    <a:lnTo>
                      <a:pt x="254" y="224"/>
                    </a:lnTo>
                    <a:lnTo>
                      <a:pt x="244" y="229"/>
                    </a:lnTo>
                    <a:lnTo>
                      <a:pt x="240" y="230"/>
                    </a:lnTo>
                    <a:lnTo>
                      <a:pt x="232" y="240"/>
                    </a:lnTo>
                    <a:lnTo>
                      <a:pt x="232" y="241"/>
                    </a:lnTo>
                    <a:lnTo>
                      <a:pt x="229" y="241"/>
                    </a:lnTo>
                    <a:lnTo>
                      <a:pt x="228" y="243"/>
                    </a:lnTo>
                    <a:lnTo>
                      <a:pt x="224" y="243"/>
                    </a:lnTo>
                    <a:lnTo>
                      <a:pt x="219" y="245"/>
                    </a:lnTo>
                    <a:lnTo>
                      <a:pt x="217" y="243"/>
                    </a:lnTo>
                    <a:lnTo>
                      <a:pt x="216" y="245"/>
                    </a:lnTo>
                    <a:lnTo>
                      <a:pt x="212" y="246"/>
                    </a:lnTo>
                    <a:lnTo>
                      <a:pt x="201" y="249"/>
                    </a:lnTo>
                    <a:lnTo>
                      <a:pt x="200" y="252"/>
                    </a:lnTo>
                    <a:lnTo>
                      <a:pt x="197" y="255"/>
                    </a:lnTo>
                    <a:lnTo>
                      <a:pt x="195" y="257"/>
                    </a:lnTo>
                    <a:lnTo>
                      <a:pt x="192" y="257"/>
                    </a:lnTo>
                    <a:lnTo>
                      <a:pt x="191" y="259"/>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03" name="Freeform 582"/>
              <p:cNvSpPr>
                <a:spLocks/>
              </p:cNvSpPr>
              <p:nvPr/>
            </p:nvSpPr>
            <p:spPr bwMode="auto">
              <a:xfrm>
                <a:off x="6208248" y="3303815"/>
                <a:ext cx="87232" cy="62593"/>
              </a:xfrm>
              <a:custGeom>
                <a:avLst/>
                <a:gdLst/>
                <a:ahLst/>
                <a:cxnLst>
                  <a:cxn ang="0">
                    <a:pos x="69" y="0"/>
                  </a:cxn>
                  <a:cxn ang="0">
                    <a:pos x="68" y="2"/>
                  </a:cxn>
                  <a:cxn ang="0">
                    <a:pos x="65" y="2"/>
                  </a:cxn>
                  <a:cxn ang="0">
                    <a:pos x="64" y="7"/>
                  </a:cxn>
                  <a:cxn ang="0">
                    <a:pos x="63" y="8"/>
                  </a:cxn>
                  <a:cxn ang="0">
                    <a:pos x="61" y="10"/>
                  </a:cxn>
                  <a:cxn ang="0">
                    <a:pos x="60" y="13"/>
                  </a:cxn>
                  <a:cxn ang="0">
                    <a:pos x="56" y="13"/>
                  </a:cxn>
                  <a:cxn ang="0">
                    <a:pos x="53" y="13"/>
                  </a:cxn>
                  <a:cxn ang="0">
                    <a:pos x="51" y="15"/>
                  </a:cxn>
                  <a:cxn ang="0">
                    <a:pos x="52" y="15"/>
                  </a:cxn>
                  <a:cxn ang="0">
                    <a:pos x="52" y="16"/>
                  </a:cxn>
                  <a:cxn ang="0">
                    <a:pos x="52" y="19"/>
                  </a:cxn>
                  <a:cxn ang="0">
                    <a:pos x="48" y="24"/>
                  </a:cxn>
                  <a:cxn ang="0">
                    <a:pos x="47" y="24"/>
                  </a:cxn>
                  <a:cxn ang="0">
                    <a:pos x="45" y="27"/>
                  </a:cxn>
                  <a:cxn ang="0">
                    <a:pos x="45" y="26"/>
                  </a:cxn>
                  <a:cxn ang="0">
                    <a:pos x="43" y="26"/>
                  </a:cxn>
                  <a:cxn ang="0">
                    <a:pos x="43" y="29"/>
                  </a:cxn>
                  <a:cxn ang="0">
                    <a:pos x="41" y="29"/>
                  </a:cxn>
                  <a:cxn ang="0">
                    <a:pos x="39" y="30"/>
                  </a:cxn>
                  <a:cxn ang="0">
                    <a:pos x="37" y="30"/>
                  </a:cxn>
                  <a:cxn ang="0">
                    <a:pos x="35" y="30"/>
                  </a:cxn>
                  <a:cxn ang="0">
                    <a:pos x="33" y="33"/>
                  </a:cxn>
                  <a:cxn ang="0">
                    <a:pos x="32" y="35"/>
                  </a:cxn>
                  <a:cxn ang="0">
                    <a:pos x="31" y="37"/>
                  </a:cxn>
                  <a:cxn ang="0">
                    <a:pos x="29" y="40"/>
                  </a:cxn>
                  <a:cxn ang="0">
                    <a:pos x="27" y="41"/>
                  </a:cxn>
                  <a:cxn ang="0">
                    <a:pos x="23" y="43"/>
                  </a:cxn>
                  <a:cxn ang="0">
                    <a:pos x="20" y="44"/>
                  </a:cxn>
                  <a:cxn ang="0">
                    <a:pos x="18" y="44"/>
                  </a:cxn>
                  <a:cxn ang="0">
                    <a:pos x="16" y="43"/>
                  </a:cxn>
                  <a:cxn ang="0">
                    <a:pos x="15" y="44"/>
                  </a:cxn>
                  <a:cxn ang="0">
                    <a:pos x="15" y="46"/>
                  </a:cxn>
                  <a:cxn ang="0">
                    <a:pos x="12" y="46"/>
                  </a:cxn>
                  <a:cxn ang="0">
                    <a:pos x="11" y="46"/>
                  </a:cxn>
                  <a:cxn ang="0">
                    <a:pos x="11" y="44"/>
                  </a:cxn>
                  <a:cxn ang="0">
                    <a:pos x="10" y="43"/>
                  </a:cxn>
                  <a:cxn ang="0">
                    <a:pos x="7" y="44"/>
                  </a:cxn>
                  <a:cxn ang="0">
                    <a:pos x="6" y="48"/>
                  </a:cxn>
                  <a:cxn ang="0">
                    <a:pos x="3" y="48"/>
                  </a:cxn>
                  <a:cxn ang="0">
                    <a:pos x="3" y="46"/>
                  </a:cxn>
                  <a:cxn ang="0">
                    <a:pos x="3" y="44"/>
                  </a:cxn>
                  <a:cxn ang="0">
                    <a:pos x="0" y="46"/>
                  </a:cxn>
                  <a:cxn ang="0">
                    <a:pos x="0" y="49"/>
                  </a:cxn>
                </a:cxnLst>
                <a:rect l="0" t="0" r="r" b="b"/>
                <a:pathLst>
                  <a:path w="69" h="49">
                    <a:moveTo>
                      <a:pt x="69" y="0"/>
                    </a:moveTo>
                    <a:lnTo>
                      <a:pt x="68" y="2"/>
                    </a:lnTo>
                    <a:lnTo>
                      <a:pt x="65" y="2"/>
                    </a:lnTo>
                    <a:lnTo>
                      <a:pt x="64" y="7"/>
                    </a:lnTo>
                    <a:lnTo>
                      <a:pt x="63" y="8"/>
                    </a:lnTo>
                    <a:lnTo>
                      <a:pt x="61" y="10"/>
                    </a:lnTo>
                    <a:lnTo>
                      <a:pt x="60" y="13"/>
                    </a:lnTo>
                    <a:lnTo>
                      <a:pt x="56" y="13"/>
                    </a:lnTo>
                    <a:lnTo>
                      <a:pt x="53" y="13"/>
                    </a:lnTo>
                    <a:lnTo>
                      <a:pt x="51" y="15"/>
                    </a:lnTo>
                    <a:lnTo>
                      <a:pt x="52" y="15"/>
                    </a:lnTo>
                    <a:lnTo>
                      <a:pt x="52" y="16"/>
                    </a:lnTo>
                    <a:lnTo>
                      <a:pt x="52" y="19"/>
                    </a:lnTo>
                    <a:lnTo>
                      <a:pt x="48" y="24"/>
                    </a:lnTo>
                    <a:lnTo>
                      <a:pt x="47" y="24"/>
                    </a:lnTo>
                    <a:lnTo>
                      <a:pt x="45" y="27"/>
                    </a:lnTo>
                    <a:lnTo>
                      <a:pt x="45" y="26"/>
                    </a:lnTo>
                    <a:lnTo>
                      <a:pt x="43" y="26"/>
                    </a:lnTo>
                    <a:lnTo>
                      <a:pt x="43" y="29"/>
                    </a:lnTo>
                    <a:lnTo>
                      <a:pt x="41" y="29"/>
                    </a:lnTo>
                    <a:lnTo>
                      <a:pt x="39" y="30"/>
                    </a:lnTo>
                    <a:lnTo>
                      <a:pt x="37" y="30"/>
                    </a:lnTo>
                    <a:lnTo>
                      <a:pt x="35" y="30"/>
                    </a:lnTo>
                    <a:lnTo>
                      <a:pt x="33" y="33"/>
                    </a:lnTo>
                    <a:lnTo>
                      <a:pt x="32" y="35"/>
                    </a:lnTo>
                    <a:lnTo>
                      <a:pt x="31" y="37"/>
                    </a:lnTo>
                    <a:lnTo>
                      <a:pt x="29" y="40"/>
                    </a:lnTo>
                    <a:lnTo>
                      <a:pt x="27" y="41"/>
                    </a:lnTo>
                    <a:lnTo>
                      <a:pt x="23" y="43"/>
                    </a:lnTo>
                    <a:lnTo>
                      <a:pt x="20" y="44"/>
                    </a:lnTo>
                    <a:lnTo>
                      <a:pt x="18" y="44"/>
                    </a:lnTo>
                    <a:lnTo>
                      <a:pt x="16" y="43"/>
                    </a:lnTo>
                    <a:lnTo>
                      <a:pt x="15" y="44"/>
                    </a:lnTo>
                    <a:lnTo>
                      <a:pt x="15" y="46"/>
                    </a:lnTo>
                    <a:lnTo>
                      <a:pt x="12" y="46"/>
                    </a:lnTo>
                    <a:lnTo>
                      <a:pt x="11" y="46"/>
                    </a:lnTo>
                    <a:lnTo>
                      <a:pt x="11" y="44"/>
                    </a:lnTo>
                    <a:lnTo>
                      <a:pt x="10" y="43"/>
                    </a:lnTo>
                    <a:lnTo>
                      <a:pt x="7" y="44"/>
                    </a:lnTo>
                    <a:lnTo>
                      <a:pt x="6" y="48"/>
                    </a:lnTo>
                    <a:lnTo>
                      <a:pt x="3" y="48"/>
                    </a:lnTo>
                    <a:lnTo>
                      <a:pt x="3" y="46"/>
                    </a:lnTo>
                    <a:lnTo>
                      <a:pt x="3" y="44"/>
                    </a:lnTo>
                    <a:lnTo>
                      <a:pt x="0" y="46"/>
                    </a:lnTo>
                    <a:lnTo>
                      <a:pt x="0" y="49"/>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04" name="Freeform 583"/>
              <p:cNvSpPr>
                <a:spLocks/>
              </p:cNvSpPr>
              <p:nvPr/>
            </p:nvSpPr>
            <p:spPr bwMode="auto">
              <a:xfrm>
                <a:off x="4682965" y="3767818"/>
                <a:ext cx="148808" cy="204107"/>
              </a:xfrm>
              <a:custGeom>
                <a:avLst/>
                <a:gdLst/>
                <a:ahLst/>
                <a:cxnLst>
                  <a:cxn ang="0">
                    <a:pos x="107" y="66"/>
                  </a:cxn>
                  <a:cxn ang="0">
                    <a:pos x="107" y="31"/>
                  </a:cxn>
                  <a:cxn ang="0">
                    <a:pos x="113" y="23"/>
                  </a:cxn>
                  <a:cxn ang="0">
                    <a:pos x="119" y="12"/>
                  </a:cxn>
                  <a:cxn ang="0">
                    <a:pos x="112" y="12"/>
                  </a:cxn>
                  <a:cxn ang="0">
                    <a:pos x="99" y="8"/>
                  </a:cxn>
                  <a:cxn ang="0">
                    <a:pos x="88" y="16"/>
                  </a:cxn>
                  <a:cxn ang="0">
                    <a:pos x="76" y="19"/>
                  </a:cxn>
                  <a:cxn ang="0">
                    <a:pos x="66" y="17"/>
                  </a:cxn>
                  <a:cxn ang="0">
                    <a:pos x="56" y="11"/>
                  </a:cxn>
                  <a:cxn ang="0">
                    <a:pos x="42" y="1"/>
                  </a:cxn>
                  <a:cxn ang="0">
                    <a:pos x="32" y="1"/>
                  </a:cxn>
                  <a:cxn ang="0">
                    <a:pos x="23" y="0"/>
                  </a:cxn>
                  <a:cxn ang="0">
                    <a:pos x="11" y="0"/>
                  </a:cxn>
                  <a:cxn ang="0">
                    <a:pos x="4" y="1"/>
                  </a:cxn>
                  <a:cxn ang="0">
                    <a:pos x="2" y="9"/>
                  </a:cxn>
                  <a:cxn ang="0">
                    <a:pos x="6" y="14"/>
                  </a:cxn>
                  <a:cxn ang="0">
                    <a:pos x="8" y="23"/>
                  </a:cxn>
                  <a:cxn ang="0">
                    <a:pos x="10" y="28"/>
                  </a:cxn>
                  <a:cxn ang="0">
                    <a:pos x="14" y="30"/>
                  </a:cxn>
                  <a:cxn ang="0">
                    <a:pos x="16" y="34"/>
                  </a:cxn>
                  <a:cxn ang="0">
                    <a:pos x="16" y="44"/>
                  </a:cxn>
                  <a:cxn ang="0">
                    <a:pos x="15" y="55"/>
                  </a:cxn>
                  <a:cxn ang="0">
                    <a:pos x="11" y="63"/>
                  </a:cxn>
                  <a:cxn ang="0">
                    <a:pos x="3" y="75"/>
                  </a:cxn>
                  <a:cxn ang="0">
                    <a:pos x="2" y="82"/>
                  </a:cxn>
                  <a:cxn ang="0">
                    <a:pos x="4" y="88"/>
                  </a:cxn>
                  <a:cxn ang="0">
                    <a:pos x="7" y="86"/>
                  </a:cxn>
                  <a:cxn ang="0">
                    <a:pos x="14" y="86"/>
                  </a:cxn>
                  <a:cxn ang="0">
                    <a:pos x="10" y="89"/>
                  </a:cxn>
                  <a:cxn ang="0">
                    <a:pos x="4" y="91"/>
                  </a:cxn>
                  <a:cxn ang="0">
                    <a:pos x="4" y="99"/>
                  </a:cxn>
                  <a:cxn ang="0">
                    <a:pos x="58" y="137"/>
                  </a:cxn>
                  <a:cxn ang="0">
                    <a:pos x="59" y="146"/>
                  </a:cxn>
                  <a:cxn ang="0">
                    <a:pos x="82" y="163"/>
                  </a:cxn>
                  <a:cxn ang="0">
                    <a:pos x="86" y="162"/>
                  </a:cxn>
                  <a:cxn ang="0">
                    <a:pos x="88" y="155"/>
                  </a:cxn>
                  <a:cxn ang="0">
                    <a:pos x="92" y="146"/>
                  </a:cxn>
                  <a:cxn ang="0">
                    <a:pos x="96" y="133"/>
                  </a:cxn>
                  <a:cxn ang="0">
                    <a:pos x="99" y="127"/>
                  </a:cxn>
                  <a:cxn ang="0">
                    <a:pos x="104" y="124"/>
                  </a:cxn>
                  <a:cxn ang="0">
                    <a:pos x="106" y="121"/>
                  </a:cxn>
                  <a:cxn ang="0">
                    <a:pos x="109" y="116"/>
                  </a:cxn>
                  <a:cxn ang="0">
                    <a:pos x="115" y="113"/>
                  </a:cxn>
                  <a:cxn ang="0">
                    <a:pos x="115" y="110"/>
                  </a:cxn>
                  <a:cxn ang="0">
                    <a:pos x="107" y="97"/>
                  </a:cxn>
                </a:cxnLst>
                <a:rect l="0" t="0" r="r" b="b"/>
                <a:pathLst>
                  <a:path w="120" h="163">
                    <a:moveTo>
                      <a:pt x="107" y="83"/>
                    </a:moveTo>
                    <a:lnTo>
                      <a:pt x="107" y="66"/>
                    </a:lnTo>
                    <a:lnTo>
                      <a:pt x="107" y="49"/>
                    </a:lnTo>
                    <a:lnTo>
                      <a:pt x="107" y="31"/>
                    </a:lnTo>
                    <a:lnTo>
                      <a:pt x="108" y="31"/>
                    </a:lnTo>
                    <a:lnTo>
                      <a:pt x="113" y="23"/>
                    </a:lnTo>
                    <a:lnTo>
                      <a:pt x="120" y="12"/>
                    </a:lnTo>
                    <a:lnTo>
                      <a:pt x="119" y="12"/>
                    </a:lnTo>
                    <a:lnTo>
                      <a:pt x="116" y="11"/>
                    </a:lnTo>
                    <a:lnTo>
                      <a:pt x="112" y="12"/>
                    </a:lnTo>
                    <a:lnTo>
                      <a:pt x="104" y="6"/>
                    </a:lnTo>
                    <a:lnTo>
                      <a:pt x="99" y="8"/>
                    </a:lnTo>
                    <a:lnTo>
                      <a:pt x="94" y="9"/>
                    </a:lnTo>
                    <a:lnTo>
                      <a:pt x="88" y="16"/>
                    </a:lnTo>
                    <a:lnTo>
                      <a:pt x="82" y="19"/>
                    </a:lnTo>
                    <a:lnTo>
                      <a:pt x="76" y="19"/>
                    </a:lnTo>
                    <a:lnTo>
                      <a:pt x="70" y="17"/>
                    </a:lnTo>
                    <a:lnTo>
                      <a:pt x="66" y="17"/>
                    </a:lnTo>
                    <a:lnTo>
                      <a:pt x="59" y="14"/>
                    </a:lnTo>
                    <a:lnTo>
                      <a:pt x="56" y="11"/>
                    </a:lnTo>
                    <a:lnTo>
                      <a:pt x="46" y="3"/>
                    </a:lnTo>
                    <a:lnTo>
                      <a:pt x="42" y="1"/>
                    </a:lnTo>
                    <a:lnTo>
                      <a:pt x="38" y="0"/>
                    </a:lnTo>
                    <a:lnTo>
                      <a:pt x="32" y="1"/>
                    </a:lnTo>
                    <a:lnTo>
                      <a:pt x="30" y="0"/>
                    </a:lnTo>
                    <a:lnTo>
                      <a:pt x="23" y="0"/>
                    </a:lnTo>
                    <a:lnTo>
                      <a:pt x="19" y="0"/>
                    </a:lnTo>
                    <a:lnTo>
                      <a:pt x="11" y="0"/>
                    </a:lnTo>
                    <a:lnTo>
                      <a:pt x="8" y="0"/>
                    </a:lnTo>
                    <a:lnTo>
                      <a:pt x="4" y="1"/>
                    </a:lnTo>
                    <a:lnTo>
                      <a:pt x="0" y="9"/>
                    </a:lnTo>
                    <a:lnTo>
                      <a:pt x="2" y="9"/>
                    </a:lnTo>
                    <a:lnTo>
                      <a:pt x="6" y="11"/>
                    </a:lnTo>
                    <a:lnTo>
                      <a:pt x="6" y="14"/>
                    </a:lnTo>
                    <a:lnTo>
                      <a:pt x="7" y="16"/>
                    </a:lnTo>
                    <a:lnTo>
                      <a:pt x="8" y="23"/>
                    </a:lnTo>
                    <a:lnTo>
                      <a:pt x="10" y="27"/>
                    </a:lnTo>
                    <a:lnTo>
                      <a:pt x="10" y="28"/>
                    </a:lnTo>
                    <a:lnTo>
                      <a:pt x="12" y="28"/>
                    </a:lnTo>
                    <a:lnTo>
                      <a:pt x="14" y="30"/>
                    </a:lnTo>
                    <a:lnTo>
                      <a:pt x="15" y="33"/>
                    </a:lnTo>
                    <a:lnTo>
                      <a:pt x="16" y="34"/>
                    </a:lnTo>
                    <a:lnTo>
                      <a:pt x="16" y="41"/>
                    </a:lnTo>
                    <a:lnTo>
                      <a:pt x="16" y="44"/>
                    </a:lnTo>
                    <a:lnTo>
                      <a:pt x="16" y="50"/>
                    </a:lnTo>
                    <a:lnTo>
                      <a:pt x="15" y="55"/>
                    </a:lnTo>
                    <a:lnTo>
                      <a:pt x="14" y="58"/>
                    </a:lnTo>
                    <a:lnTo>
                      <a:pt x="11" y="63"/>
                    </a:lnTo>
                    <a:lnTo>
                      <a:pt x="8" y="67"/>
                    </a:lnTo>
                    <a:lnTo>
                      <a:pt x="3" y="75"/>
                    </a:lnTo>
                    <a:lnTo>
                      <a:pt x="2" y="77"/>
                    </a:lnTo>
                    <a:lnTo>
                      <a:pt x="2" y="82"/>
                    </a:lnTo>
                    <a:lnTo>
                      <a:pt x="3" y="85"/>
                    </a:lnTo>
                    <a:lnTo>
                      <a:pt x="4" y="88"/>
                    </a:lnTo>
                    <a:lnTo>
                      <a:pt x="6" y="88"/>
                    </a:lnTo>
                    <a:lnTo>
                      <a:pt x="7" y="86"/>
                    </a:lnTo>
                    <a:lnTo>
                      <a:pt x="11" y="86"/>
                    </a:lnTo>
                    <a:lnTo>
                      <a:pt x="14" y="86"/>
                    </a:lnTo>
                    <a:lnTo>
                      <a:pt x="14" y="88"/>
                    </a:lnTo>
                    <a:lnTo>
                      <a:pt x="10" y="89"/>
                    </a:lnTo>
                    <a:lnTo>
                      <a:pt x="8" y="91"/>
                    </a:lnTo>
                    <a:lnTo>
                      <a:pt x="4" y="91"/>
                    </a:lnTo>
                    <a:lnTo>
                      <a:pt x="3" y="96"/>
                    </a:lnTo>
                    <a:lnTo>
                      <a:pt x="4" y="99"/>
                    </a:lnTo>
                    <a:lnTo>
                      <a:pt x="58" y="135"/>
                    </a:lnTo>
                    <a:lnTo>
                      <a:pt x="58" y="137"/>
                    </a:lnTo>
                    <a:lnTo>
                      <a:pt x="59" y="140"/>
                    </a:lnTo>
                    <a:lnTo>
                      <a:pt x="59" y="146"/>
                    </a:lnTo>
                    <a:lnTo>
                      <a:pt x="60" y="149"/>
                    </a:lnTo>
                    <a:lnTo>
                      <a:pt x="82" y="163"/>
                    </a:lnTo>
                    <a:lnTo>
                      <a:pt x="84" y="162"/>
                    </a:lnTo>
                    <a:lnTo>
                      <a:pt x="86" y="162"/>
                    </a:lnTo>
                    <a:lnTo>
                      <a:pt x="87" y="159"/>
                    </a:lnTo>
                    <a:lnTo>
                      <a:pt x="88" y="155"/>
                    </a:lnTo>
                    <a:lnTo>
                      <a:pt x="90" y="151"/>
                    </a:lnTo>
                    <a:lnTo>
                      <a:pt x="92" y="146"/>
                    </a:lnTo>
                    <a:lnTo>
                      <a:pt x="95" y="140"/>
                    </a:lnTo>
                    <a:lnTo>
                      <a:pt x="96" y="133"/>
                    </a:lnTo>
                    <a:lnTo>
                      <a:pt x="98" y="130"/>
                    </a:lnTo>
                    <a:lnTo>
                      <a:pt x="99" y="127"/>
                    </a:lnTo>
                    <a:lnTo>
                      <a:pt x="100" y="127"/>
                    </a:lnTo>
                    <a:lnTo>
                      <a:pt x="104" y="124"/>
                    </a:lnTo>
                    <a:lnTo>
                      <a:pt x="106" y="122"/>
                    </a:lnTo>
                    <a:lnTo>
                      <a:pt x="106" y="121"/>
                    </a:lnTo>
                    <a:lnTo>
                      <a:pt x="107" y="118"/>
                    </a:lnTo>
                    <a:lnTo>
                      <a:pt x="109" y="116"/>
                    </a:lnTo>
                    <a:lnTo>
                      <a:pt x="111" y="116"/>
                    </a:lnTo>
                    <a:lnTo>
                      <a:pt x="115" y="113"/>
                    </a:lnTo>
                    <a:lnTo>
                      <a:pt x="115" y="111"/>
                    </a:lnTo>
                    <a:lnTo>
                      <a:pt x="115" y="110"/>
                    </a:lnTo>
                    <a:lnTo>
                      <a:pt x="108" y="100"/>
                    </a:lnTo>
                    <a:lnTo>
                      <a:pt x="107" y="97"/>
                    </a:lnTo>
                    <a:lnTo>
                      <a:pt x="107" y="8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05" name="Freeform 584"/>
              <p:cNvSpPr>
                <a:spLocks/>
              </p:cNvSpPr>
              <p:nvPr/>
            </p:nvSpPr>
            <p:spPr bwMode="auto">
              <a:xfrm>
                <a:off x="4682965" y="3767818"/>
                <a:ext cx="148808" cy="204107"/>
              </a:xfrm>
              <a:custGeom>
                <a:avLst/>
                <a:gdLst/>
                <a:ahLst/>
                <a:cxnLst>
                  <a:cxn ang="0">
                    <a:pos x="107" y="66"/>
                  </a:cxn>
                  <a:cxn ang="0">
                    <a:pos x="107" y="31"/>
                  </a:cxn>
                  <a:cxn ang="0">
                    <a:pos x="113" y="23"/>
                  </a:cxn>
                  <a:cxn ang="0">
                    <a:pos x="119" y="12"/>
                  </a:cxn>
                  <a:cxn ang="0">
                    <a:pos x="112" y="12"/>
                  </a:cxn>
                  <a:cxn ang="0">
                    <a:pos x="99" y="8"/>
                  </a:cxn>
                  <a:cxn ang="0">
                    <a:pos x="88" y="16"/>
                  </a:cxn>
                  <a:cxn ang="0">
                    <a:pos x="76" y="19"/>
                  </a:cxn>
                  <a:cxn ang="0">
                    <a:pos x="66" y="17"/>
                  </a:cxn>
                  <a:cxn ang="0">
                    <a:pos x="56" y="11"/>
                  </a:cxn>
                  <a:cxn ang="0">
                    <a:pos x="42" y="1"/>
                  </a:cxn>
                  <a:cxn ang="0">
                    <a:pos x="32" y="1"/>
                  </a:cxn>
                  <a:cxn ang="0">
                    <a:pos x="23" y="0"/>
                  </a:cxn>
                  <a:cxn ang="0">
                    <a:pos x="11" y="0"/>
                  </a:cxn>
                  <a:cxn ang="0">
                    <a:pos x="4" y="1"/>
                  </a:cxn>
                  <a:cxn ang="0">
                    <a:pos x="2" y="9"/>
                  </a:cxn>
                  <a:cxn ang="0">
                    <a:pos x="6" y="14"/>
                  </a:cxn>
                  <a:cxn ang="0">
                    <a:pos x="8" y="23"/>
                  </a:cxn>
                  <a:cxn ang="0">
                    <a:pos x="10" y="28"/>
                  </a:cxn>
                  <a:cxn ang="0">
                    <a:pos x="14" y="30"/>
                  </a:cxn>
                  <a:cxn ang="0">
                    <a:pos x="16" y="34"/>
                  </a:cxn>
                  <a:cxn ang="0">
                    <a:pos x="16" y="44"/>
                  </a:cxn>
                  <a:cxn ang="0">
                    <a:pos x="15" y="55"/>
                  </a:cxn>
                  <a:cxn ang="0">
                    <a:pos x="11" y="63"/>
                  </a:cxn>
                  <a:cxn ang="0">
                    <a:pos x="3" y="75"/>
                  </a:cxn>
                  <a:cxn ang="0">
                    <a:pos x="2" y="82"/>
                  </a:cxn>
                  <a:cxn ang="0">
                    <a:pos x="4" y="88"/>
                  </a:cxn>
                  <a:cxn ang="0">
                    <a:pos x="7" y="86"/>
                  </a:cxn>
                  <a:cxn ang="0">
                    <a:pos x="14" y="86"/>
                  </a:cxn>
                  <a:cxn ang="0">
                    <a:pos x="10" y="89"/>
                  </a:cxn>
                  <a:cxn ang="0">
                    <a:pos x="4" y="91"/>
                  </a:cxn>
                  <a:cxn ang="0">
                    <a:pos x="4" y="99"/>
                  </a:cxn>
                  <a:cxn ang="0">
                    <a:pos x="58" y="137"/>
                  </a:cxn>
                  <a:cxn ang="0">
                    <a:pos x="59" y="146"/>
                  </a:cxn>
                  <a:cxn ang="0">
                    <a:pos x="82" y="163"/>
                  </a:cxn>
                  <a:cxn ang="0">
                    <a:pos x="86" y="162"/>
                  </a:cxn>
                  <a:cxn ang="0">
                    <a:pos x="88" y="155"/>
                  </a:cxn>
                  <a:cxn ang="0">
                    <a:pos x="92" y="146"/>
                  </a:cxn>
                  <a:cxn ang="0">
                    <a:pos x="96" y="133"/>
                  </a:cxn>
                  <a:cxn ang="0">
                    <a:pos x="99" y="127"/>
                  </a:cxn>
                  <a:cxn ang="0">
                    <a:pos x="104" y="124"/>
                  </a:cxn>
                  <a:cxn ang="0">
                    <a:pos x="106" y="121"/>
                  </a:cxn>
                  <a:cxn ang="0">
                    <a:pos x="109" y="116"/>
                  </a:cxn>
                  <a:cxn ang="0">
                    <a:pos x="115" y="113"/>
                  </a:cxn>
                  <a:cxn ang="0">
                    <a:pos x="115" y="110"/>
                  </a:cxn>
                  <a:cxn ang="0">
                    <a:pos x="107" y="97"/>
                  </a:cxn>
                </a:cxnLst>
                <a:rect l="0" t="0" r="r" b="b"/>
                <a:pathLst>
                  <a:path w="120" h="163">
                    <a:moveTo>
                      <a:pt x="107" y="83"/>
                    </a:moveTo>
                    <a:lnTo>
                      <a:pt x="107" y="66"/>
                    </a:lnTo>
                    <a:lnTo>
                      <a:pt x="107" y="49"/>
                    </a:lnTo>
                    <a:lnTo>
                      <a:pt x="107" y="31"/>
                    </a:lnTo>
                    <a:lnTo>
                      <a:pt x="108" y="31"/>
                    </a:lnTo>
                    <a:lnTo>
                      <a:pt x="113" y="23"/>
                    </a:lnTo>
                    <a:lnTo>
                      <a:pt x="120" y="12"/>
                    </a:lnTo>
                    <a:lnTo>
                      <a:pt x="119" y="12"/>
                    </a:lnTo>
                    <a:lnTo>
                      <a:pt x="116" y="11"/>
                    </a:lnTo>
                    <a:lnTo>
                      <a:pt x="112" y="12"/>
                    </a:lnTo>
                    <a:lnTo>
                      <a:pt x="104" y="6"/>
                    </a:lnTo>
                    <a:lnTo>
                      <a:pt x="99" y="8"/>
                    </a:lnTo>
                    <a:lnTo>
                      <a:pt x="94" y="9"/>
                    </a:lnTo>
                    <a:lnTo>
                      <a:pt x="88" y="16"/>
                    </a:lnTo>
                    <a:lnTo>
                      <a:pt x="82" y="19"/>
                    </a:lnTo>
                    <a:lnTo>
                      <a:pt x="76" y="19"/>
                    </a:lnTo>
                    <a:lnTo>
                      <a:pt x="70" y="17"/>
                    </a:lnTo>
                    <a:lnTo>
                      <a:pt x="66" y="17"/>
                    </a:lnTo>
                    <a:lnTo>
                      <a:pt x="59" y="14"/>
                    </a:lnTo>
                    <a:lnTo>
                      <a:pt x="56" y="11"/>
                    </a:lnTo>
                    <a:lnTo>
                      <a:pt x="46" y="3"/>
                    </a:lnTo>
                    <a:lnTo>
                      <a:pt x="42" y="1"/>
                    </a:lnTo>
                    <a:lnTo>
                      <a:pt x="38" y="0"/>
                    </a:lnTo>
                    <a:lnTo>
                      <a:pt x="32" y="1"/>
                    </a:lnTo>
                    <a:lnTo>
                      <a:pt x="30" y="0"/>
                    </a:lnTo>
                    <a:lnTo>
                      <a:pt x="23" y="0"/>
                    </a:lnTo>
                    <a:lnTo>
                      <a:pt x="19" y="0"/>
                    </a:lnTo>
                    <a:lnTo>
                      <a:pt x="11" y="0"/>
                    </a:lnTo>
                    <a:lnTo>
                      <a:pt x="8" y="0"/>
                    </a:lnTo>
                    <a:lnTo>
                      <a:pt x="4" y="1"/>
                    </a:lnTo>
                    <a:lnTo>
                      <a:pt x="0" y="9"/>
                    </a:lnTo>
                    <a:lnTo>
                      <a:pt x="2" y="9"/>
                    </a:lnTo>
                    <a:lnTo>
                      <a:pt x="6" y="11"/>
                    </a:lnTo>
                    <a:lnTo>
                      <a:pt x="6" y="14"/>
                    </a:lnTo>
                    <a:lnTo>
                      <a:pt x="7" y="16"/>
                    </a:lnTo>
                    <a:lnTo>
                      <a:pt x="8" y="23"/>
                    </a:lnTo>
                    <a:lnTo>
                      <a:pt x="10" y="27"/>
                    </a:lnTo>
                    <a:lnTo>
                      <a:pt x="10" y="28"/>
                    </a:lnTo>
                    <a:lnTo>
                      <a:pt x="12" y="28"/>
                    </a:lnTo>
                    <a:lnTo>
                      <a:pt x="14" y="30"/>
                    </a:lnTo>
                    <a:lnTo>
                      <a:pt x="15" y="33"/>
                    </a:lnTo>
                    <a:lnTo>
                      <a:pt x="16" y="34"/>
                    </a:lnTo>
                    <a:lnTo>
                      <a:pt x="16" y="41"/>
                    </a:lnTo>
                    <a:lnTo>
                      <a:pt x="16" y="44"/>
                    </a:lnTo>
                    <a:lnTo>
                      <a:pt x="16" y="50"/>
                    </a:lnTo>
                    <a:lnTo>
                      <a:pt x="15" y="55"/>
                    </a:lnTo>
                    <a:lnTo>
                      <a:pt x="14" y="58"/>
                    </a:lnTo>
                    <a:lnTo>
                      <a:pt x="11" y="63"/>
                    </a:lnTo>
                    <a:lnTo>
                      <a:pt x="8" y="67"/>
                    </a:lnTo>
                    <a:lnTo>
                      <a:pt x="3" y="75"/>
                    </a:lnTo>
                    <a:lnTo>
                      <a:pt x="2" y="77"/>
                    </a:lnTo>
                    <a:lnTo>
                      <a:pt x="2" y="82"/>
                    </a:lnTo>
                    <a:lnTo>
                      <a:pt x="3" y="85"/>
                    </a:lnTo>
                    <a:lnTo>
                      <a:pt x="4" y="88"/>
                    </a:lnTo>
                    <a:lnTo>
                      <a:pt x="6" y="88"/>
                    </a:lnTo>
                    <a:lnTo>
                      <a:pt x="7" y="86"/>
                    </a:lnTo>
                    <a:lnTo>
                      <a:pt x="11" y="86"/>
                    </a:lnTo>
                    <a:lnTo>
                      <a:pt x="14" y="86"/>
                    </a:lnTo>
                    <a:lnTo>
                      <a:pt x="14" y="88"/>
                    </a:lnTo>
                    <a:lnTo>
                      <a:pt x="10" y="89"/>
                    </a:lnTo>
                    <a:lnTo>
                      <a:pt x="8" y="91"/>
                    </a:lnTo>
                    <a:lnTo>
                      <a:pt x="4" y="91"/>
                    </a:lnTo>
                    <a:lnTo>
                      <a:pt x="3" y="96"/>
                    </a:lnTo>
                    <a:lnTo>
                      <a:pt x="4" y="99"/>
                    </a:lnTo>
                    <a:lnTo>
                      <a:pt x="58" y="135"/>
                    </a:lnTo>
                    <a:lnTo>
                      <a:pt x="58" y="137"/>
                    </a:lnTo>
                    <a:lnTo>
                      <a:pt x="59" y="140"/>
                    </a:lnTo>
                    <a:lnTo>
                      <a:pt x="59" y="146"/>
                    </a:lnTo>
                    <a:lnTo>
                      <a:pt x="60" y="149"/>
                    </a:lnTo>
                    <a:lnTo>
                      <a:pt x="82" y="163"/>
                    </a:lnTo>
                    <a:lnTo>
                      <a:pt x="84" y="162"/>
                    </a:lnTo>
                    <a:lnTo>
                      <a:pt x="86" y="162"/>
                    </a:lnTo>
                    <a:lnTo>
                      <a:pt x="87" y="159"/>
                    </a:lnTo>
                    <a:lnTo>
                      <a:pt x="88" y="155"/>
                    </a:lnTo>
                    <a:lnTo>
                      <a:pt x="90" y="151"/>
                    </a:lnTo>
                    <a:lnTo>
                      <a:pt x="92" y="146"/>
                    </a:lnTo>
                    <a:lnTo>
                      <a:pt x="95" y="140"/>
                    </a:lnTo>
                    <a:lnTo>
                      <a:pt x="96" y="133"/>
                    </a:lnTo>
                    <a:lnTo>
                      <a:pt x="98" y="130"/>
                    </a:lnTo>
                    <a:lnTo>
                      <a:pt x="99" y="127"/>
                    </a:lnTo>
                    <a:lnTo>
                      <a:pt x="100" y="127"/>
                    </a:lnTo>
                    <a:lnTo>
                      <a:pt x="104" y="124"/>
                    </a:lnTo>
                    <a:lnTo>
                      <a:pt x="106" y="122"/>
                    </a:lnTo>
                    <a:lnTo>
                      <a:pt x="106" y="121"/>
                    </a:lnTo>
                    <a:lnTo>
                      <a:pt x="107" y="118"/>
                    </a:lnTo>
                    <a:lnTo>
                      <a:pt x="109" y="116"/>
                    </a:lnTo>
                    <a:lnTo>
                      <a:pt x="111" y="116"/>
                    </a:lnTo>
                    <a:lnTo>
                      <a:pt x="115" y="113"/>
                    </a:lnTo>
                    <a:lnTo>
                      <a:pt x="115" y="111"/>
                    </a:lnTo>
                    <a:lnTo>
                      <a:pt x="115" y="110"/>
                    </a:lnTo>
                    <a:lnTo>
                      <a:pt x="108" y="100"/>
                    </a:lnTo>
                    <a:lnTo>
                      <a:pt x="107" y="97"/>
                    </a:lnTo>
                    <a:lnTo>
                      <a:pt x="107" y="83"/>
                    </a:lnTo>
                  </a:path>
                </a:pathLst>
              </a:cu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06" name="Freeform 585"/>
              <p:cNvSpPr>
                <a:spLocks/>
              </p:cNvSpPr>
              <p:nvPr/>
            </p:nvSpPr>
            <p:spPr bwMode="auto">
              <a:xfrm>
                <a:off x="5101167" y="2850697"/>
                <a:ext cx="324556" cy="186418"/>
              </a:xfrm>
              <a:custGeom>
                <a:avLst/>
                <a:gdLst/>
                <a:ahLst/>
                <a:cxnLst>
                  <a:cxn ang="0">
                    <a:pos x="0" y="61"/>
                  </a:cxn>
                  <a:cxn ang="0">
                    <a:pos x="14" y="72"/>
                  </a:cxn>
                  <a:cxn ang="0">
                    <a:pos x="16" y="64"/>
                  </a:cxn>
                  <a:cxn ang="0">
                    <a:pos x="25" y="61"/>
                  </a:cxn>
                  <a:cxn ang="0">
                    <a:pos x="30" y="55"/>
                  </a:cxn>
                  <a:cxn ang="0">
                    <a:pos x="34" y="55"/>
                  </a:cxn>
                  <a:cxn ang="0">
                    <a:pos x="38" y="52"/>
                  </a:cxn>
                  <a:cxn ang="0">
                    <a:pos x="49" y="58"/>
                  </a:cxn>
                  <a:cxn ang="0">
                    <a:pos x="60" y="61"/>
                  </a:cxn>
                  <a:cxn ang="0">
                    <a:pos x="62" y="67"/>
                  </a:cxn>
                  <a:cxn ang="0">
                    <a:pos x="60" y="74"/>
                  </a:cxn>
                  <a:cxn ang="0">
                    <a:pos x="73" y="78"/>
                  </a:cxn>
                  <a:cxn ang="0">
                    <a:pos x="84" y="75"/>
                  </a:cxn>
                  <a:cxn ang="0">
                    <a:pos x="90" y="83"/>
                  </a:cxn>
                  <a:cxn ang="0">
                    <a:pos x="96" y="91"/>
                  </a:cxn>
                  <a:cxn ang="0">
                    <a:pos x="100" y="102"/>
                  </a:cxn>
                  <a:cxn ang="0">
                    <a:pos x="125" y="117"/>
                  </a:cxn>
                  <a:cxn ang="0">
                    <a:pos x="142" y="130"/>
                  </a:cxn>
                  <a:cxn ang="0">
                    <a:pos x="154" y="132"/>
                  </a:cxn>
                  <a:cxn ang="0">
                    <a:pos x="159" y="138"/>
                  </a:cxn>
                  <a:cxn ang="0">
                    <a:pos x="158" y="147"/>
                  </a:cxn>
                  <a:cxn ang="0">
                    <a:pos x="173" y="147"/>
                  </a:cxn>
                  <a:cxn ang="0">
                    <a:pos x="177" y="144"/>
                  </a:cxn>
                  <a:cxn ang="0">
                    <a:pos x="183" y="135"/>
                  </a:cxn>
                  <a:cxn ang="0">
                    <a:pos x="183" y="128"/>
                  </a:cxn>
                  <a:cxn ang="0">
                    <a:pos x="182" y="119"/>
                  </a:cxn>
                  <a:cxn ang="0">
                    <a:pos x="175" y="116"/>
                  </a:cxn>
                  <a:cxn ang="0">
                    <a:pos x="173" y="110"/>
                  </a:cxn>
                  <a:cxn ang="0">
                    <a:pos x="178" y="105"/>
                  </a:cxn>
                  <a:cxn ang="0">
                    <a:pos x="187" y="107"/>
                  </a:cxn>
                  <a:cxn ang="0">
                    <a:pos x="198" y="97"/>
                  </a:cxn>
                  <a:cxn ang="0">
                    <a:pos x="199" y="91"/>
                  </a:cxn>
                  <a:cxn ang="0">
                    <a:pos x="205" y="88"/>
                  </a:cxn>
                  <a:cxn ang="0">
                    <a:pos x="215" y="81"/>
                  </a:cxn>
                  <a:cxn ang="0">
                    <a:pos x="221" y="85"/>
                  </a:cxn>
                  <a:cxn ang="0">
                    <a:pos x="217" y="89"/>
                  </a:cxn>
                  <a:cxn ang="0">
                    <a:pos x="223" y="94"/>
                  </a:cxn>
                  <a:cxn ang="0">
                    <a:pos x="234" y="96"/>
                  </a:cxn>
                  <a:cxn ang="0">
                    <a:pos x="243" y="91"/>
                  </a:cxn>
                  <a:cxn ang="0">
                    <a:pos x="251" y="89"/>
                  </a:cxn>
                  <a:cxn ang="0">
                    <a:pos x="255" y="83"/>
                  </a:cxn>
                  <a:cxn ang="0">
                    <a:pos x="243" y="80"/>
                  </a:cxn>
                  <a:cxn ang="0">
                    <a:pos x="236" y="74"/>
                  </a:cxn>
                  <a:cxn ang="0">
                    <a:pos x="231" y="80"/>
                  </a:cxn>
                  <a:cxn ang="0">
                    <a:pos x="218" y="75"/>
                  </a:cxn>
                  <a:cxn ang="0">
                    <a:pos x="218" y="69"/>
                  </a:cxn>
                  <a:cxn ang="0">
                    <a:pos x="227" y="59"/>
                  </a:cxn>
                  <a:cxn ang="0">
                    <a:pos x="218" y="63"/>
                  </a:cxn>
                  <a:cxn ang="0">
                    <a:pos x="206" y="70"/>
                  </a:cxn>
                  <a:cxn ang="0">
                    <a:pos x="197" y="75"/>
                  </a:cxn>
                  <a:cxn ang="0">
                    <a:pos x="191" y="81"/>
                  </a:cxn>
                  <a:cxn ang="0">
                    <a:pos x="178" y="77"/>
                  </a:cxn>
                  <a:cxn ang="0">
                    <a:pos x="151" y="63"/>
                  </a:cxn>
                  <a:cxn ang="0">
                    <a:pos x="149" y="48"/>
                  </a:cxn>
                  <a:cxn ang="0">
                    <a:pos x="135" y="34"/>
                  </a:cxn>
                  <a:cxn ang="0">
                    <a:pos x="90" y="37"/>
                  </a:cxn>
                  <a:cxn ang="0">
                    <a:pos x="57" y="9"/>
                  </a:cxn>
                  <a:cxn ang="0">
                    <a:pos x="0" y="11"/>
                  </a:cxn>
                </a:cxnLst>
                <a:rect l="0" t="0" r="r" b="b"/>
                <a:pathLst>
                  <a:path w="258" h="149">
                    <a:moveTo>
                      <a:pt x="0" y="11"/>
                    </a:moveTo>
                    <a:lnTo>
                      <a:pt x="0" y="28"/>
                    </a:lnTo>
                    <a:lnTo>
                      <a:pt x="0" y="45"/>
                    </a:lnTo>
                    <a:lnTo>
                      <a:pt x="0" y="61"/>
                    </a:lnTo>
                    <a:lnTo>
                      <a:pt x="0" y="75"/>
                    </a:lnTo>
                    <a:lnTo>
                      <a:pt x="14" y="77"/>
                    </a:lnTo>
                    <a:lnTo>
                      <a:pt x="16" y="77"/>
                    </a:lnTo>
                    <a:lnTo>
                      <a:pt x="14" y="72"/>
                    </a:lnTo>
                    <a:lnTo>
                      <a:pt x="14" y="70"/>
                    </a:lnTo>
                    <a:lnTo>
                      <a:pt x="13" y="67"/>
                    </a:lnTo>
                    <a:lnTo>
                      <a:pt x="14" y="66"/>
                    </a:lnTo>
                    <a:lnTo>
                      <a:pt x="16" y="64"/>
                    </a:lnTo>
                    <a:lnTo>
                      <a:pt x="17" y="63"/>
                    </a:lnTo>
                    <a:lnTo>
                      <a:pt x="18" y="61"/>
                    </a:lnTo>
                    <a:lnTo>
                      <a:pt x="21" y="61"/>
                    </a:lnTo>
                    <a:lnTo>
                      <a:pt x="25" y="61"/>
                    </a:lnTo>
                    <a:lnTo>
                      <a:pt x="28" y="59"/>
                    </a:lnTo>
                    <a:lnTo>
                      <a:pt x="29" y="58"/>
                    </a:lnTo>
                    <a:lnTo>
                      <a:pt x="29" y="56"/>
                    </a:lnTo>
                    <a:lnTo>
                      <a:pt x="30" y="55"/>
                    </a:lnTo>
                    <a:lnTo>
                      <a:pt x="34" y="58"/>
                    </a:lnTo>
                    <a:lnTo>
                      <a:pt x="36" y="58"/>
                    </a:lnTo>
                    <a:lnTo>
                      <a:pt x="36" y="56"/>
                    </a:lnTo>
                    <a:lnTo>
                      <a:pt x="34" y="55"/>
                    </a:lnTo>
                    <a:lnTo>
                      <a:pt x="32" y="53"/>
                    </a:lnTo>
                    <a:lnTo>
                      <a:pt x="34" y="52"/>
                    </a:lnTo>
                    <a:lnTo>
                      <a:pt x="37" y="52"/>
                    </a:lnTo>
                    <a:lnTo>
                      <a:pt x="38" y="52"/>
                    </a:lnTo>
                    <a:lnTo>
                      <a:pt x="38" y="50"/>
                    </a:lnTo>
                    <a:lnTo>
                      <a:pt x="44" y="55"/>
                    </a:lnTo>
                    <a:lnTo>
                      <a:pt x="48" y="56"/>
                    </a:lnTo>
                    <a:lnTo>
                      <a:pt x="49" y="58"/>
                    </a:lnTo>
                    <a:lnTo>
                      <a:pt x="52" y="59"/>
                    </a:lnTo>
                    <a:lnTo>
                      <a:pt x="54" y="58"/>
                    </a:lnTo>
                    <a:lnTo>
                      <a:pt x="58" y="59"/>
                    </a:lnTo>
                    <a:lnTo>
                      <a:pt x="60" y="61"/>
                    </a:lnTo>
                    <a:lnTo>
                      <a:pt x="60" y="63"/>
                    </a:lnTo>
                    <a:lnTo>
                      <a:pt x="60" y="64"/>
                    </a:lnTo>
                    <a:lnTo>
                      <a:pt x="61" y="66"/>
                    </a:lnTo>
                    <a:lnTo>
                      <a:pt x="62" y="67"/>
                    </a:lnTo>
                    <a:lnTo>
                      <a:pt x="61" y="67"/>
                    </a:lnTo>
                    <a:lnTo>
                      <a:pt x="61" y="70"/>
                    </a:lnTo>
                    <a:lnTo>
                      <a:pt x="61" y="72"/>
                    </a:lnTo>
                    <a:lnTo>
                      <a:pt x="60" y="74"/>
                    </a:lnTo>
                    <a:lnTo>
                      <a:pt x="61" y="75"/>
                    </a:lnTo>
                    <a:lnTo>
                      <a:pt x="65" y="77"/>
                    </a:lnTo>
                    <a:lnTo>
                      <a:pt x="70" y="78"/>
                    </a:lnTo>
                    <a:lnTo>
                      <a:pt x="73" y="78"/>
                    </a:lnTo>
                    <a:lnTo>
                      <a:pt x="80" y="78"/>
                    </a:lnTo>
                    <a:lnTo>
                      <a:pt x="81" y="78"/>
                    </a:lnTo>
                    <a:lnTo>
                      <a:pt x="81" y="77"/>
                    </a:lnTo>
                    <a:lnTo>
                      <a:pt x="84" y="75"/>
                    </a:lnTo>
                    <a:lnTo>
                      <a:pt x="85" y="77"/>
                    </a:lnTo>
                    <a:lnTo>
                      <a:pt x="89" y="80"/>
                    </a:lnTo>
                    <a:lnTo>
                      <a:pt x="90" y="80"/>
                    </a:lnTo>
                    <a:lnTo>
                      <a:pt x="90" y="83"/>
                    </a:lnTo>
                    <a:lnTo>
                      <a:pt x="90" y="86"/>
                    </a:lnTo>
                    <a:lnTo>
                      <a:pt x="92" y="88"/>
                    </a:lnTo>
                    <a:lnTo>
                      <a:pt x="94" y="89"/>
                    </a:lnTo>
                    <a:lnTo>
                      <a:pt x="96" y="91"/>
                    </a:lnTo>
                    <a:lnTo>
                      <a:pt x="97" y="94"/>
                    </a:lnTo>
                    <a:lnTo>
                      <a:pt x="97" y="97"/>
                    </a:lnTo>
                    <a:lnTo>
                      <a:pt x="98" y="100"/>
                    </a:lnTo>
                    <a:lnTo>
                      <a:pt x="100" y="102"/>
                    </a:lnTo>
                    <a:lnTo>
                      <a:pt x="113" y="110"/>
                    </a:lnTo>
                    <a:lnTo>
                      <a:pt x="118" y="116"/>
                    </a:lnTo>
                    <a:lnTo>
                      <a:pt x="121" y="117"/>
                    </a:lnTo>
                    <a:lnTo>
                      <a:pt x="125" y="117"/>
                    </a:lnTo>
                    <a:lnTo>
                      <a:pt x="129" y="119"/>
                    </a:lnTo>
                    <a:lnTo>
                      <a:pt x="134" y="124"/>
                    </a:lnTo>
                    <a:lnTo>
                      <a:pt x="141" y="128"/>
                    </a:lnTo>
                    <a:lnTo>
                      <a:pt x="142" y="130"/>
                    </a:lnTo>
                    <a:lnTo>
                      <a:pt x="145" y="130"/>
                    </a:lnTo>
                    <a:lnTo>
                      <a:pt x="146" y="130"/>
                    </a:lnTo>
                    <a:lnTo>
                      <a:pt x="149" y="130"/>
                    </a:lnTo>
                    <a:lnTo>
                      <a:pt x="154" y="132"/>
                    </a:lnTo>
                    <a:lnTo>
                      <a:pt x="155" y="133"/>
                    </a:lnTo>
                    <a:lnTo>
                      <a:pt x="158" y="135"/>
                    </a:lnTo>
                    <a:lnTo>
                      <a:pt x="159" y="136"/>
                    </a:lnTo>
                    <a:lnTo>
                      <a:pt x="159" y="138"/>
                    </a:lnTo>
                    <a:lnTo>
                      <a:pt x="158" y="139"/>
                    </a:lnTo>
                    <a:lnTo>
                      <a:pt x="158" y="144"/>
                    </a:lnTo>
                    <a:lnTo>
                      <a:pt x="158" y="146"/>
                    </a:lnTo>
                    <a:lnTo>
                      <a:pt x="158" y="147"/>
                    </a:lnTo>
                    <a:lnTo>
                      <a:pt x="166" y="146"/>
                    </a:lnTo>
                    <a:lnTo>
                      <a:pt x="167" y="147"/>
                    </a:lnTo>
                    <a:lnTo>
                      <a:pt x="170" y="149"/>
                    </a:lnTo>
                    <a:lnTo>
                      <a:pt x="173" y="147"/>
                    </a:lnTo>
                    <a:lnTo>
                      <a:pt x="175" y="149"/>
                    </a:lnTo>
                    <a:lnTo>
                      <a:pt x="177" y="147"/>
                    </a:lnTo>
                    <a:lnTo>
                      <a:pt x="177" y="146"/>
                    </a:lnTo>
                    <a:lnTo>
                      <a:pt x="177" y="144"/>
                    </a:lnTo>
                    <a:lnTo>
                      <a:pt x="178" y="141"/>
                    </a:lnTo>
                    <a:lnTo>
                      <a:pt x="181" y="138"/>
                    </a:lnTo>
                    <a:lnTo>
                      <a:pt x="182" y="136"/>
                    </a:lnTo>
                    <a:lnTo>
                      <a:pt x="183" y="135"/>
                    </a:lnTo>
                    <a:lnTo>
                      <a:pt x="185" y="133"/>
                    </a:lnTo>
                    <a:lnTo>
                      <a:pt x="186" y="132"/>
                    </a:lnTo>
                    <a:lnTo>
                      <a:pt x="185" y="130"/>
                    </a:lnTo>
                    <a:lnTo>
                      <a:pt x="183" y="128"/>
                    </a:lnTo>
                    <a:lnTo>
                      <a:pt x="182" y="127"/>
                    </a:lnTo>
                    <a:lnTo>
                      <a:pt x="181" y="124"/>
                    </a:lnTo>
                    <a:lnTo>
                      <a:pt x="182" y="121"/>
                    </a:lnTo>
                    <a:lnTo>
                      <a:pt x="182" y="119"/>
                    </a:lnTo>
                    <a:lnTo>
                      <a:pt x="182" y="117"/>
                    </a:lnTo>
                    <a:lnTo>
                      <a:pt x="179" y="116"/>
                    </a:lnTo>
                    <a:lnTo>
                      <a:pt x="177" y="116"/>
                    </a:lnTo>
                    <a:lnTo>
                      <a:pt x="175" y="116"/>
                    </a:lnTo>
                    <a:lnTo>
                      <a:pt x="174" y="114"/>
                    </a:lnTo>
                    <a:lnTo>
                      <a:pt x="173" y="113"/>
                    </a:lnTo>
                    <a:lnTo>
                      <a:pt x="170" y="111"/>
                    </a:lnTo>
                    <a:lnTo>
                      <a:pt x="173" y="110"/>
                    </a:lnTo>
                    <a:lnTo>
                      <a:pt x="173" y="108"/>
                    </a:lnTo>
                    <a:lnTo>
                      <a:pt x="173" y="107"/>
                    </a:lnTo>
                    <a:lnTo>
                      <a:pt x="175" y="107"/>
                    </a:lnTo>
                    <a:lnTo>
                      <a:pt x="178" y="105"/>
                    </a:lnTo>
                    <a:lnTo>
                      <a:pt x="179" y="107"/>
                    </a:lnTo>
                    <a:lnTo>
                      <a:pt x="182" y="107"/>
                    </a:lnTo>
                    <a:lnTo>
                      <a:pt x="186" y="107"/>
                    </a:lnTo>
                    <a:lnTo>
                      <a:pt x="187" y="107"/>
                    </a:lnTo>
                    <a:lnTo>
                      <a:pt x="191" y="100"/>
                    </a:lnTo>
                    <a:lnTo>
                      <a:pt x="191" y="99"/>
                    </a:lnTo>
                    <a:lnTo>
                      <a:pt x="193" y="97"/>
                    </a:lnTo>
                    <a:lnTo>
                      <a:pt x="198" y="97"/>
                    </a:lnTo>
                    <a:lnTo>
                      <a:pt x="199" y="96"/>
                    </a:lnTo>
                    <a:lnTo>
                      <a:pt x="199" y="94"/>
                    </a:lnTo>
                    <a:lnTo>
                      <a:pt x="199" y="92"/>
                    </a:lnTo>
                    <a:lnTo>
                      <a:pt x="199" y="91"/>
                    </a:lnTo>
                    <a:lnTo>
                      <a:pt x="201" y="89"/>
                    </a:lnTo>
                    <a:lnTo>
                      <a:pt x="201" y="88"/>
                    </a:lnTo>
                    <a:lnTo>
                      <a:pt x="202" y="86"/>
                    </a:lnTo>
                    <a:lnTo>
                      <a:pt x="205" y="88"/>
                    </a:lnTo>
                    <a:lnTo>
                      <a:pt x="206" y="88"/>
                    </a:lnTo>
                    <a:lnTo>
                      <a:pt x="210" y="85"/>
                    </a:lnTo>
                    <a:lnTo>
                      <a:pt x="214" y="83"/>
                    </a:lnTo>
                    <a:lnTo>
                      <a:pt x="215" y="81"/>
                    </a:lnTo>
                    <a:lnTo>
                      <a:pt x="217" y="80"/>
                    </a:lnTo>
                    <a:lnTo>
                      <a:pt x="219" y="80"/>
                    </a:lnTo>
                    <a:lnTo>
                      <a:pt x="219" y="83"/>
                    </a:lnTo>
                    <a:lnTo>
                      <a:pt x="221" y="85"/>
                    </a:lnTo>
                    <a:lnTo>
                      <a:pt x="222" y="86"/>
                    </a:lnTo>
                    <a:lnTo>
                      <a:pt x="221" y="88"/>
                    </a:lnTo>
                    <a:lnTo>
                      <a:pt x="218" y="89"/>
                    </a:lnTo>
                    <a:lnTo>
                      <a:pt x="217" y="89"/>
                    </a:lnTo>
                    <a:lnTo>
                      <a:pt x="218" y="94"/>
                    </a:lnTo>
                    <a:lnTo>
                      <a:pt x="219" y="96"/>
                    </a:lnTo>
                    <a:lnTo>
                      <a:pt x="221" y="96"/>
                    </a:lnTo>
                    <a:lnTo>
                      <a:pt x="223" y="94"/>
                    </a:lnTo>
                    <a:lnTo>
                      <a:pt x="225" y="94"/>
                    </a:lnTo>
                    <a:lnTo>
                      <a:pt x="227" y="94"/>
                    </a:lnTo>
                    <a:lnTo>
                      <a:pt x="230" y="94"/>
                    </a:lnTo>
                    <a:lnTo>
                      <a:pt x="234" y="96"/>
                    </a:lnTo>
                    <a:lnTo>
                      <a:pt x="238" y="96"/>
                    </a:lnTo>
                    <a:lnTo>
                      <a:pt x="240" y="94"/>
                    </a:lnTo>
                    <a:lnTo>
                      <a:pt x="240" y="92"/>
                    </a:lnTo>
                    <a:lnTo>
                      <a:pt x="243" y="91"/>
                    </a:lnTo>
                    <a:lnTo>
                      <a:pt x="244" y="91"/>
                    </a:lnTo>
                    <a:lnTo>
                      <a:pt x="247" y="89"/>
                    </a:lnTo>
                    <a:lnTo>
                      <a:pt x="248" y="91"/>
                    </a:lnTo>
                    <a:lnTo>
                      <a:pt x="251" y="89"/>
                    </a:lnTo>
                    <a:lnTo>
                      <a:pt x="251" y="88"/>
                    </a:lnTo>
                    <a:lnTo>
                      <a:pt x="256" y="86"/>
                    </a:lnTo>
                    <a:lnTo>
                      <a:pt x="258" y="85"/>
                    </a:lnTo>
                    <a:lnTo>
                      <a:pt x="255" y="83"/>
                    </a:lnTo>
                    <a:lnTo>
                      <a:pt x="252" y="85"/>
                    </a:lnTo>
                    <a:lnTo>
                      <a:pt x="248" y="83"/>
                    </a:lnTo>
                    <a:lnTo>
                      <a:pt x="246" y="80"/>
                    </a:lnTo>
                    <a:lnTo>
                      <a:pt x="243" y="80"/>
                    </a:lnTo>
                    <a:lnTo>
                      <a:pt x="242" y="80"/>
                    </a:lnTo>
                    <a:lnTo>
                      <a:pt x="238" y="77"/>
                    </a:lnTo>
                    <a:lnTo>
                      <a:pt x="238" y="75"/>
                    </a:lnTo>
                    <a:lnTo>
                      <a:pt x="236" y="74"/>
                    </a:lnTo>
                    <a:lnTo>
                      <a:pt x="235" y="72"/>
                    </a:lnTo>
                    <a:lnTo>
                      <a:pt x="232" y="77"/>
                    </a:lnTo>
                    <a:lnTo>
                      <a:pt x="231" y="77"/>
                    </a:lnTo>
                    <a:lnTo>
                      <a:pt x="231" y="80"/>
                    </a:lnTo>
                    <a:lnTo>
                      <a:pt x="228" y="80"/>
                    </a:lnTo>
                    <a:lnTo>
                      <a:pt x="222" y="77"/>
                    </a:lnTo>
                    <a:lnTo>
                      <a:pt x="219" y="74"/>
                    </a:lnTo>
                    <a:lnTo>
                      <a:pt x="218" y="75"/>
                    </a:lnTo>
                    <a:lnTo>
                      <a:pt x="217" y="74"/>
                    </a:lnTo>
                    <a:lnTo>
                      <a:pt x="214" y="72"/>
                    </a:lnTo>
                    <a:lnTo>
                      <a:pt x="214" y="70"/>
                    </a:lnTo>
                    <a:lnTo>
                      <a:pt x="218" y="69"/>
                    </a:lnTo>
                    <a:lnTo>
                      <a:pt x="222" y="66"/>
                    </a:lnTo>
                    <a:lnTo>
                      <a:pt x="225" y="63"/>
                    </a:lnTo>
                    <a:lnTo>
                      <a:pt x="228" y="61"/>
                    </a:lnTo>
                    <a:lnTo>
                      <a:pt x="227" y="59"/>
                    </a:lnTo>
                    <a:lnTo>
                      <a:pt x="223" y="58"/>
                    </a:lnTo>
                    <a:lnTo>
                      <a:pt x="222" y="59"/>
                    </a:lnTo>
                    <a:lnTo>
                      <a:pt x="219" y="63"/>
                    </a:lnTo>
                    <a:lnTo>
                      <a:pt x="218" y="63"/>
                    </a:lnTo>
                    <a:lnTo>
                      <a:pt x="215" y="63"/>
                    </a:lnTo>
                    <a:lnTo>
                      <a:pt x="214" y="66"/>
                    </a:lnTo>
                    <a:lnTo>
                      <a:pt x="213" y="67"/>
                    </a:lnTo>
                    <a:lnTo>
                      <a:pt x="206" y="70"/>
                    </a:lnTo>
                    <a:lnTo>
                      <a:pt x="202" y="72"/>
                    </a:lnTo>
                    <a:lnTo>
                      <a:pt x="201" y="74"/>
                    </a:lnTo>
                    <a:lnTo>
                      <a:pt x="198" y="74"/>
                    </a:lnTo>
                    <a:lnTo>
                      <a:pt x="197" y="75"/>
                    </a:lnTo>
                    <a:lnTo>
                      <a:pt x="195" y="77"/>
                    </a:lnTo>
                    <a:lnTo>
                      <a:pt x="195" y="78"/>
                    </a:lnTo>
                    <a:lnTo>
                      <a:pt x="193" y="80"/>
                    </a:lnTo>
                    <a:lnTo>
                      <a:pt x="191" y="81"/>
                    </a:lnTo>
                    <a:lnTo>
                      <a:pt x="189" y="80"/>
                    </a:lnTo>
                    <a:lnTo>
                      <a:pt x="185" y="78"/>
                    </a:lnTo>
                    <a:lnTo>
                      <a:pt x="182" y="78"/>
                    </a:lnTo>
                    <a:lnTo>
                      <a:pt x="178" y="77"/>
                    </a:lnTo>
                    <a:lnTo>
                      <a:pt x="163" y="78"/>
                    </a:lnTo>
                    <a:lnTo>
                      <a:pt x="161" y="67"/>
                    </a:lnTo>
                    <a:lnTo>
                      <a:pt x="151" y="66"/>
                    </a:lnTo>
                    <a:lnTo>
                      <a:pt x="151" y="63"/>
                    </a:lnTo>
                    <a:lnTo>
                      <a:pt x="151" y="58"/>
                    </a:lnTo>
                    <a:lnTo>
                      <a:pt x="153" y="58"/>
                    </a:lnTo>
                    <a:lnTo>
                      <a:pt x="153" y="47"/>
                    </a:lnTo>
                    <a:lnTo>
                      <a:pt x="149" y="48"/>
                    </a:lnTo>
                    <a:lnTo>
                      <a:pt x="145" y="41"/>
                    </a:lnTo>
                    <a:lnTo>
                      <a:pt x="141" y="37"/>
                    </a:lnTo>
                    <a:lnTo>
                      <a:pt x="139" y="36"/>
                    </a:lnTo>
                    <a:lnTo>
                      <a:pt x="135" y="34"/>
                    </a:lnTo>
                    <a:lnTo>
                      <a:pt x="134" y="33"/>
                    </a:lnTo>
                    <a:lnTo>
                      <a:pt x="130" y="34"/>
                    </a:lnTo>
                    <a:lnTo>
                      <a:pt x="110" y="34"/>
                    </a:lnTo>
                    <a:lnTo>
                      <a:pt x="90" y="37"/>
                    </a:lnTo>
                    <a:lnTo>
                      <a:pt x="82" y="31"/>
                    </a:lnTo>
                    <a:lnTo>
                      <a:pt x="70" y="19"/>
                    </a:lnTo>
                    <a:lnTo>
                      <a:pt x="61" y="11"/>
                    </a:lnTo>
                    <a:lnTo>
                      <a:pt x="57" y="9"/>
                    </a:lnTo>
                    <a:lnTo>
                      <a:pt x="52" y="6"/>
                    </a:lnTo>
                    <a:lnTo>
                      <a:pt x="46" y="3"/>
                    </a:lnTo>
                    <a:lnTo>
                      <a:pt x="38" y="0"/>
                    </a:lnTo>
                    <a:lnTo>
                      <a:pt x="0" y="1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07" name="Freeform 586"/>
              <p:cNvSpPr>
                <a:spLocks/>
              </p:cNvSpPr>
              <p:nvPr/>
            </p:nvSpPr>
            <p:spPr bwMode="auto">
              <a:xfrm>
                <a:off x="5101167" y="2864304"/>
                <a:ext cx="324556" cy="172811"/>
              </a:xfrm>
              <a:custGeom>
                <a:avLst/>
                <a:gdLst/>
                <a:ahLst/>
                <a:cxnLst>
                  <a:cxn ang="0">
                    <a:pos x="0" y="50"/>
                  </a:cxn>
                  <a:cxn ang="0">
                    <a:pos x="14" y="61"/>
                  </a:cxn>
                  <a:cxn ang="0">
                    <a:pos x="16" y="53"/>
                  </a:cxn>
                  <a:cxn ang="0">
                    <a:pos x="25" y="50"/>
                  </a:cxn>
                  <a:cxn ang="0">
                    <a:pos x="30" y="44"/>
                  </a:cxn>
                  <a:cxn ang="0">
                    <a:pos x="34" y="44"/>
                  </a:cxn>
                  <a:cxn ang="0">
                    <a:pos x="38" y="41"/>
                  </a:cxn>
                  <a:cxn ang="0">
                    <a:pos x="49" y="47"/>
                  </a:cxn>
                  <a:cxn ang="0">
                    <a:pos x="60" y="50"/>
                  </a:cxn>
                  <a:cxn ang="0">
                    <a:pos x="62" y="56"/>
                  </a:cxn>
                  <a:cxn ang="0">
                    <a:pos x="60" y="63"/>
                  </a:cxn>
                  <a:cxn ang="0">
                    <a:pos x="73" y="67"/>
                  </a:cxn>
                  <a:cxn ang="0">
                    <a:pos x="84" y="64"/>
                  </a:cxn>
                  <a:cxn ang="0">
                    <a:pos x="90" y="72"/>
                  </a:cxn>
                  <a:cxn ang="0">
                    <a:pos x="96" y="80"/>
                  </a:cxn>
                  <a:cxn ang="0">
                    <a:pos x="100" y="91"/>
                  </a:cxn>
                  <a:cxn ang="0">
                    <a:pos x="125" y="106"/>
                  </a:cxn>
                  <a:cxn ang="0">
                    <a:pos x="142" y="119"/>
                  </a:cxn>
                  <a:cxn ang="0">
                    <a:pos x="154" y="121"/>
                  </a:cxn>
                  <a:cxn ang="0">
                    <a:pos x="159" y="127"/>
                  </a:cxn>
                  <a:cxn ang="0">
                    <a:pos x="158" y="136"/>
                  </a:cxn>
                  <a:cxn ang="0">
                    <a:pos x="173" y="136"/>
                  </a:cxn>
                  <a:cxn ang="0">
                    <a:pos x="177" y="133"/>
                  </a:cxn>
                  <a:cxn ang="0">
                    <a:pos x="183" y="124"/>
                  </a:cxn>
                  <a:cxn ang="0">
                    <a:pos x="183" y="117"/>
                  </a:cxn>
                  <a:cxn ang="0">
                    <a:pos x="182" y="108"/>
                  </a:cxn>
                  <a:cxn ang="0">
                    <a:pos x="175" y="105"/>
                  </a:cxn>
                  <a:cxn ang="0">
                    <a:pos x="173" y="99"/>
                  </a:cxn>
                  <a:cxn ang="0">
                    <a:pos x="178" y="94"/>
                  </a:cxn>
                  <a:cxn ang="0">
                    <a:pos x="187" y="96"/>
                  </a:cxn>
                  <a:cxn ang="0">
                    <a:pos x="198" y="86"/>
                  </a:cxn>
                  <a:cxn ang="0">
                    <a:pos x="199" y="80"/>
                  </a:cxn>
                  <a:cxn ang="0">
                    <a:pos x="205" y="77"/>
                  </a:cxn>
                  <a:cxn ang="0">
                    <a:pos x="215" y="70"/>
                  </a:cxn>
                  <a:cxn ang="0">
                    <a:pos x="221" y="74"/>
                  </a:cxn>
                  <a:cxn ang="0">
                    <a:pos x="217" y="78"/>
                  </a:cxn>
                  <a:cxn ang="0">
                    <a:pos x="223" y="83"/>
                  </a:cxn>
                  <a:cxn ang="0">
                    <a:pos x="234" y="85"/>
                  </a:cxn>
                  <a:cxn ang="0">
                    <a:pos x="243" y="80"/>
                  </a:cxn>
                  <a:cxn ang="0">
                    <a:pos x="251" y="78"/>
                  </a:cxn>
                  <a:cxn ang="0">
                    <a:pos x="255" y="72"/>
                  </a:cxn>
                  <a:cxn ang="0">
                    <a:pos x="243" y="69"/>
                  </a:cxn>
                  <a:cxn ang="0">
                    <a:pos x="236" y="63"/>
                  </a:cxn>
                  <a:cxn ang="0">
                    <a:pos x="231" y="69"/>
                  </a:cxn>
                  <a:cxn ang="0">
                    <a:pos x="218" y="64"/>
                  </a:cxn>
                  <a:cxn ang="0">
                    <a:pos x="218" y="58"/>
                  </a:cxn>
                  <a:cxn ang="0">
                    <a:pos x="227" y="48"/>
                  </a:cxn>
                  <a:cxn ang="0">
                    <a:pos x="218" y="52"/>
                  </a:cxn>
                  <a:cxn ang="0">
                    <a:pos x="206" y="59"/>
                  </a:cxn>
                </a:cxnLst>
                <a:rect l="0" t="0" r="r" b="b"/>
                <a:pathLst>
                  <a:path w="258" h="138">
                    <a:moveTo>
                      <a:pt x="0" y="0"/>
                    </a:moveTo>
                    <a:lnTo>
                      <a:pt x="0" y="17"/>
                    </a:lnTo>
                    <a:lnTo>
                      <a:pt x="0" y="34"/>
                    </a:lnTo>
                    <a:lnTo>
                      <a:pt x="0" y="50"/>
                    </a:lnTo>
                    <a:lnTo>
                      <a:pt x="0" y="64"/>
                    </a:lnTo>
                    <a:lnTo>
                      <a:pt x="14" y="66"/>
                    </a:lnTo>
                    <a:lnTo>
                      <a:pt x="16" y="66"/>
                    </a:lnTo>
                    <a:lnTo>
                      <a:pt x="14" y="61"/>
                    </a:lnTo>
                    <a:lnTo>
                      <a:pt x="14" y="59"/>
                    </a:lnTo>
                    <a:lnTo>
                      <a:pt x="13" y="56"/>
                    </a:lnTo>
                    <a:lnTo>
                      <a:pt x="14" y="55"/>
                    </a:lnTo>
                    <a:lnTo>
                      <a:pt x="16" y="53"/>
                    </a:lnTo>
                    <a:lnTo>
                      <a:pt x="17" y="52"/>
                    </a:lnTo>
                    <a:lnTo>
                      <a:pt x="18" y="50"/>
                    </a:lnTo>
                    <a:lnTo>
                      <a:pt x="21" y="50"/>
                    </a:lnTo>
                    <a:lnTo>
                      <a:pt x="25" y="50"/>
                    </a:lnTo>
                    <a:lnTo>
                      <a:pt x="28" y="48"/>
                    </a:lnTo>
                    <a:lnTo>
                      <a:pt x="29" y="47"/>
                    </a:lnTo>
                    <a:lnTo>
                      <a:pt x="29" y="45"/>
                    </a:lnTo>
                    <a:lnTo>
                      <a:pt x="30" y="44"/>
                    </a:lnTo>
                    <a:lnTo>
                      <a:pt x="34" y="47"/>
                    </a:lnTo>
                    <a:lnTo>
                      <a:pt x="36" y="47"/>
                    </a:lnTo>
                    <a:lnTo>
                      <a:pt x="36" y="45"/>
                    </a:lnTo>
                    <a:lnTo>
                      <a:pt x="34" y="44"/>
                    </a:lnTo>
                    <a:lnTo>
                      <a:pt x="32" y="42"/>
                    </a:lnTo>
                    <a:lnTo>
                      <a:pt x="34" y="41"/>
                    </a:lnTo>
                    <a:lnTo>
                      <a:pt x="37" y="41"/>
                    </a:lnTo>
                    <a:lnTo>
                      <a:pt x="38" y="41"/>
                    </a:lnTo>
                    <a:lnTo>
                      <a:pt x="38" y="39"/>
                    </a:lnTo>
                    <a:lnTo>
                      <a:pt x="44" y="44"/>
                    </a:lnTo>
                    <a:lnTo>
                      <a:pt x="48" y="45"/>
                    </a:lnTo>
                    <a:lnTo>
                      <a:pt x="49" y="47"/>
                    </a:lnTo>
                    <a:lnTo>
                      <a:pt x="52" y="48"/>
                    </a:lnTo>
                    <a:lnTo>
                      <a:pt x="54" y="47"/>
                    </a:lnTo>
                    <a:lnTo>
                      <a:pt x="58" y="48"/>
                    </a:lnTo>
                    <a:lnTo>
                      <a:pt x="60" y="50"/>
                    </a:lnTo>
                    <a:lnTo>
                      <a:pt x="60" y="52"/>
                    </a:lnTo>
                    <a:lnTo>
                      <a:pt x="60" y="53"/>
                    </a:lnTo>
                    <a:lnTo>
                      <a:pt x="61" y="55"/>
                    </a:lnTo>
                    <a:lnTo>
                      <a:pt x="62" y="56"/>
                    </a:lnTo>
                    <a:lnTo>
                      <a:pt x="61" y="56"/>
                    </a:lnTo>
                    <a:lnTo>
                      <a:pt x="61" y="59"/>
                    </a:lnTo>
                    <a:lnTo>
                      <a:pt x="61" y="61"/>
                    </a:lnTo>
                    <a:lnTo>
                      <a:pt x="60" y="63"/>
                    </a:lnTo>
                    <a:lnTo>
                      <a:pt x="61" y="64"/>
                    </a:lnTo>
                    <a:lnTo>
                      <a:pt x="65" y="66"/>
                    </a:lnTo>
                    <a:lnTo>
                      <a:pt x="70" y="67"/>
                    </a:lnTo>
                    <a:lnTo>
                      <a:pt x="73" y="67"/>
                    </a:lnTo>
                    <a:lnTo>
                      <a:pt x="80" y="67"/>
                    </a:lnTo>
                    <a:lnTo>
                      <a:pt x="81" y="67"/>
                    </a:lnTo>
                    <a:lnTo>
                      <a:pt x="81" y="66"/>
                    </a:lnTo>
                    <a:lnTo>
                      <a:pt x="84" y="64"/>
                    </a:lnTo>
                    <a:lnTo>
                      <a:pt x="85" y="66"/>
                    </a:lnTo>
                    <a:lnTo>
                      <a:pt x="89" y="69"/>
                    </a:lnTo>
                    <a:lnTo>
                      <a:pt x="90" y="69"/>
                    </a:lnTo>
                    <a:lnTo>
                      <a:pt x="90" y="72"/>
                    </a:lnTo>
                    <a:lnTo>
                      <a:pt x="90" y="75"/>
                    </a:lnTo>
                    <a:lnTo>
                      <a:pt x="92" y="77"/>
                    </a:lnTo>
                    <a:lnTo>
                      <a:pt x="94" y="78"/>
                    </a:lnTo>
                    <a:lnTo>
                      <a:pt x="96" y="80"/>
                    </a:lnTo>
                    <a:lnTo>
                      <a:pt x="97" y="83"/>
                    </a:lnTo>
                    <a:lnTo>
                      <a:pt x="97" y="86"/>
                    </a:lnTo>
                    <a:lnTo>
                      <a:pt x="98" y="89"/>
                    </a:lnTo>
                    <a:lnTo>
                      <a:pt x="100" y="91"/>
                    </a:lnTo>
                    <a:lnTo>
                      <a:pt x="113" y="99"/>
                    </a:lnTo>
                    <a:lnTo>
                      <a:pt x="118" y="105"/>
                    </a:lnTo>
                    <a:lnTo>
                      <a:pt x="121" y="106"/>
                    </a:lnTo>
                    <a:lnTo>
                      <a:pt x="125" y="106"/>
                    </a:lnTo>
                    <a:lnTo>
                      <a:pt x="129" y="108"/>
                    </a:lnTo>
                    <a:lnTo>
                      <a:pt x="134" y="113"/>
                    </a:lnTo>
                    <a:lnTo>
                      <a:pt x="141" y="117"/>
                    </a:lnTo>
                    <a:lnTo>
                      <a:pt x="142" y="119"/>
                    </a:lnTo>
                    <a:lnTo>
                      <a:pt x="145" y="119"/>
                    </a:lnTo>
                    <a:lnTo>
                      <a:pt x="146" y="119"/>
                    </a:lnTo>
                    <a:lnTo>
                      <a:pt x="149" y="119"/>
                    </a:lnTo>
                    <a:lnTo>
                      <a:pt x="154" y="121"/>
                    </a:lnTo>
                    <a:lnTo>
                      <a:pt x="155" y="122"/>
                    </a:lnTo>
                    <a:lnTo>
                      <a:pt x="158" y="124"/>
                    </a:lnTo>
                    <a:lnTo>
                      <a:pt x="159" y="125"/>
                    </a:lnTo>
                    <a:lnTo>
                      <a:pt x="159" y="127"/>
                    </a:lnTo>
                    <a:lnTo>
                      <a:pt x="158" y="128"/>
                    </a:lnTo>
                    <a:lnTo>
                      <a:pt x="158" y="133"/>
                    </a:lnTo>
                    <a:lnTo>
                      <a:pt x="158" y="135"/>
                    </a:lnTo>
                    <a:lnTo>
                      <a:pt x="158" y="136"/>
                    </a:lnTo>
                    <a:lnTo>
                      <a:pt x="166" y="135"/>
                    </a:lnTo>
                    <a:lnTo>
                      <a:pt x="167" y="136"/>
                    </a:lnTo>
                    <a:lnTo>
                      <a:pt x="170" y="138"/>
                    </a:lnTo>
                    <a:lnTo>
                      <a:pt x="173" y="136"/>
                    </a:lnTo>
                    <a:lnTo>
                      <a:pt x="175" y="138"/>
                    </a:lnTo>
                    <a:lnTo>
                      <a:pt x="177" y="136"/>
                    </a:lnTo>
                    <a:lnTo>
                      <a:pt x="177" y="135"/>
                    </a:lnTo>
                    <a:lnTo>
                      <a:pt x="177" y="133"/>
                    </a:lnTo>
                    <a:lnTo>
                      <a:pt x="178" y="130"/>
                    </a:lnTo>
                    <a:lnTo>
                      <a:pt x="181" y="127"/>
                    </a:lnTo>
                    <a:lnTo>
                      <a:pt x="182" y="125"/>
                    </a:lnTo>
                    <a:lnTo>
                      <a:pt x="183" y="124"/>
                    </a:lnTo>
                    <a:lnTo>
                      <a:pt x="185" y="122"/>
                    </a:lnTo>
                    <a:lnTo>
                      <a:pt x="186" y="121"/>
                    </a:lnTo>
                    <a:lnTo>
                      <a:pt x="185" y="119"/>
                    </a:lnTo>
                    <a:lnTo>
                      <a:pt x="183" y="117"/>
                    </a:lnTo>
                    <a:lnTo>
                      <a:pt x="182" y="116"/>
                    </a:lnTo>
                    <a:lnTo>
                      <a:pt x="181" y="113"/>
                    </a:lnTo>
                    <a:lnTo>
                      <a:pt x="182" y="110"/>
                    </a:lnTo>
                    <a:lnTo>
                      <a:pt x="182" y="108"/>
                    </a:lnTo>
                    <a:lnTo>
                      <a:pt x="182" y="106"/>
                    </a:lnTo>
                    <a:lnTo>
                      <a:pt x="179" y="105"/>
                    </a:lnTo>
                    <a:lnTo>
                      <a:pt x="177" y="105"/>
                    </a:lnTo>
                    <a:lnTo>
                      <a:pt x="175" y="105"/>
                    </a:lnTo>
                    <a:lnTo>
                      <a:pt x="174" y="103"/>
                    </a:lnTo>
                    <a:lnTo>
                      <a:pt x="173" y="102"/>
                    </a:lnTo>
                    <a:lnTo>
                      <a:pt x="170" y="100"/>
                    </a:lnTo>
                    <a:lnTo>
                      <a:pt x="173" y="99"/>
                    </a:lnTo>
                    <a:lnTo>
                      <a:pt x="173" y="97"/>
                    </a:lnTo>
                    <a:lnTo>
                      <a:pt x="173" y="96"/>
                    </a:lnTo>
                    <a:lnTo>
                      <a:pt x="175" y="96"/>
                    </a:lnTo>
                    <a:lnTo>
                      <a:pt x="178" y="94"/>
                    </a:lnTo>
                    <a:lnTo>
                      <a:pt x="179" y="96"/>
                    </a:lnTo>
                    <a:lnTo>
                      <a:pt x="182" y="96"/>
                    </a:lnTo>
                    <a:lnTo>
                      <a:pt x="186" y="96"/>
                    </a:lnTo>
                    <a:lnTo>
                      <a:pt x="187" y="96"/>
                    </a:lnTo>
                    <a:lnTo>
                      <a:pt x="191" y="89"/>
                    </a:lnTo>
                    <a:lnTo>
                      <a:pt x="191" y="88"/>
                    </a:lnTo>
                    <a:lnTo>
                      <a:pt x="193" y="86"/>
                    </a:lnTo>
                    <a:lnTo>
                      <a:pt x="198" y="86"/>
                    </a:lnTo>
                    <a:lnTo>
                      <a:pt x="199" y="85"/>
                    </a:lnTo>
                    <a:lnTo>
                      <a:pt x="199" y="83"/>
                    </a:lnTo>
                    <a:lnTo>
                      <a:pt x="199" y="81"/>
                    </a:lnTo>
                    <a:lnTo>
                      <a:pt x="199" y="80"/>
                    </a:lnTo>
                    <a:lnTo>
                      <a:pt x="201" y="78"/>
                    </a:lnTo>
                    <a:lnTo>
                      <a:pt x="201" y="77"/>
                    </a:lnTo>
                    <a:lnTo>
                      <a:pt x="202" y="75"/>
                    </a:lnTo>
                    <a:lnTo>
                      <a:pt x="205" y="77"/>
                    </a:lnTo>
                    <a:lnTo>
                      <a:pt x="206" y="77"/>
                    </a:lnTo>
                    <a:lnTo>
                      <a:pt x="210" y="74"/>
                    </a:lnTo>
                    <a:lnTo>
                      <a:pt x="214" y="72"/>
                    </a:lnTo>
                    <a:lnTo>
                      <a:pt x="215" y="70"/>
                    </a:lnTo>
                    <a:lnTo>
                      <a:pt x="217" y="69"/>
                    </a:lnTo>
                    <a:lnTo>
                      <a:pt x="219" y="69"/>
                    </a:lnTo>
                    <a:lnTo>
                      <a:pt x="219" y="72"/>
                    </a:lnTo>
                    <a:lnTo>
                      <a:pt x="221" y="74"/>
                    </a:lnTo>
                    <a:lnTo>
                      <a:pt x="222" y="75"/>
                    </a:lnTo>
                    <a:lnTo>
                      <a:pt x="221" y="77"/>
                    </a:lnTo>
                    <a:lnTo>
                      <a:pt x="218" y="78"/>
                    </a:lnTo>
                    <a:lnTo>
                      <a:pt x="217" y="78"/>
                    </a:lnTo>
                    <a:lnTo>
                      <a:pt x="218" y="83"/>
                    </a:lnTo>
                    <a:lnTo>
                      <a:pt x="219" y="85"/>
                    </a:lnTo>
                    <a:lnTo>
                      <a:pt x="221" y="85"/>
                    </a:lnTo>
                    <a:lnTo>
                      <a:pt x="223" y="83"/>
                    </a:lnTo>
                    <a:lnTo>
                      <a:pt x="225" y="83"/>
                    </a:lnTo>
                    <a:lnTo>
                      <a:pt x="227" y="83"/>
                    </a:lnTo>
                    <a:lnTo>
                      <a:pt x="230" y="83"/>
                    </a:lnTo>
                    <a:lnTo>
                      <a:pt x="234" y="85"/>
                    </a:lnTo>
                    <a:lnTo>
                      <a:pt x="238" y="85"/>
                    </a:lnTo>
                    <a:lnTo>
                      <a:pt x="240" y="83"/>
                    </a:lnTo>
                    <a:lnTo>
                      <a:pt x="240" y="81"/>
                    </a:lnTo>
                    <a:lnTo>
                      <a:pt x="243" y="80"/>
                    </a:lnTo>
                    <a:lnTo>
                      <a:pt x="244" y="80"/>
                    </a:lnTo>
                    <a:lnTo>
                      <a:pt x="247" y="78"/>
                    </a:lnTo>
                    <a:lnTo>
                      <a:pt x="248" y="80"/>
                    </a:lnTo>
                    <a:lnTo>
                      <a:pt x="251" y="78"/>
                    </a:lnTo>
                    <a:lnTo>
                      <a:pt x="251" y="77"/>
                    </a:lnTo>
                    <a:lnTo>
                      <a:pt x="256" y="75"/>
                    </a:lnTo>
                    <a:lnTo>
                      <a:pt x="258" y="74"/>
                    </a:lnTo>
                    <a:lnTo>
                      <a:pt x="255" y="72"/>
                    </a:lnTo>
                    <a:lnTo>
                      <a:pt x="252" y="74"/>
                    </a:lnTo>
                    <a:lnTo>
                      <a:pt x="248" y="72"/>
                    </a:lnTo>
                    <a:lnTo>
                      <a:pt x="246" y="69"/>
                    </a:lnTo>
                    <a:lnTo>
                      <a:pt x="243" y="69"/>
                    </a:lnTo>
                    <a:lnTo>
                      <a:pt x="242" y="69"/>
                    </a:lnTo>
                    <a:lnTo>
                      <a:pt x="238" y="66"/>
                    </a:lnTo>
                    <a:lnTo>
                      <a:pt x="238" y="64"/>
                    </a:lnTo>
                    <a:lnTo>
                      <a:pt x="236" y="63"/>
                    </a:lnTo>
                    <a:lnTo>
                      <a:pt x="235" y="61"/>
                    </a:lnTo>
                    <a:lnTo>
                      <a:pt x="232" y="66"/>
                    </a:lnTo>
                    <a:lnTo>
                      <a:pt x="231" y="66"/>
                    </a:lnTo>
                    <a:lnTo>
                      <a:pt x="231" y="69"/>
                    </a:lnTo>
                    <a:lnTo>
                      <a:pt x="228" y="69"/>
                    </a:lnTo>
                    <a:lnTo>
                      <a:pt x="222" y="66"/>
                    </a:lnTo>
                    <a:lnTo>
                      <a:pt x="219" y="63"/>
                    </a:lnTo>
                    <a:lnTo>
                      <a:pt x="218" y="64"/>
                    </a:lnTo>
                    <a:lnTo>
                      <a:pt x="217" y="63"/>
                    </a:lnTo>
                    <a:lnTo>
                      <a:pt x="214" y="61"/>
                    </a:lnTo>
                    <a:lnTo>
                      <a:pt x="214" y="59"/>
                    </a:lnTo>
                    <a:lnTo>
                      <a:pt x="218" y="58"/>
                    </a:lnTo>
                    <a:lnTo>
                      <a:pt x="222" y="55"/>
                    </a:lnTo>
                    <a:lnTo>
                      <a:pt x="225" y="52"/>
                    </a:lnTo>
                    <a:lnTo>
                      <a:pt x="228" y="50"/>
                    </a:lnTo>
                    <a:lnTo>
                      <a:pt x="227" y="48"/>
                    </a:lnTo>
                    <a:lnTo>
                      <a:pt x="223" y="47"/>
                    </a:lnTo>
                    <a:lnTo>
                      <a:pt x="222" y="48"/>
                    </a:lnTo>
                    <a:lnTo>
                      <a:pt x="219" y="52"/>
                    </a:lnTo>
                    <a:lnTo>
                      <a:pt x="218" y="52"/>
                    </a:lnTo>
                    <a:lnTo>
                      <a:pt x="215" y="52"/>
                    </a:lnTo>
                    <a:lnTo>
                      <a:pt x="214" y="55"/>
                    </a:lnTo>
                    <a:lnTo>
                      <a:pt x="213" y="56"/>
                    </a:lnTo>
                    <a:lnTo>
                      <a:pt x="206" y="59"/>
                    </a:lnTo>
                    <a:lnTo>
                      <a:pt x="202" y="6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08" name="Freeform 587"/>
              <p:cNvSpPr>
                <a:spLocks/>
              </p:cNvSpPr>
              <p:nvPr/>
            </p:nvSpPr>
            <p:spPr bwMode="auto">
              <a:xfrm>
                <a:off x="5101167" y="2850697"/>
                <a:ext cx="254000" cy="100693"/>
              </a:xfrm>
              <a:custGeom>
                <a:avLst/>
                <a:gdLst/>
                <a:ahLst/>
                <a:cxnLst>
                  <a:cxn ang="0">
                    <a:pos x="202" y="72"/>
                  </a:cxn>
                  <a:cxn ang="0">
                    <a:pos x="201" y="74"/>
                  </a:cxn>
                  <a:cxn ang="0">
                    <a:pos x="198" y="74"/>
                  </a:cxn>
                  <a:cxn ang="0">
                    <a:pos x="197" y="75"/>
                  </a:cxn>
                  <a:cxn ang="0">
                    <a:pos x="195" y="77"/>
                  </a:cxn>
                  <a:cxn ang="0">
                    <a:pos x="195" y="78"/>
                  </a:cxn>
                  <a:cxn ang="0">
                    <a:pos x="193" y="80"/>
                  </a:cxn>
                  <a:cxn ang="0">
                    <a:pos x="191" y="81"/>
                  </a:cxn>
                  <a:cxn ang="0">
                    <a:pos x="189" y="80"/>
                  </a:cxn>
                  <a:cxn ang="0">
                    <a:pos x="185" y="78"/>
                  </a:cxn>
                  <a:cxn ang="0">
                    <a:pos x="182" y="78"/>
                  </a:cxn>
                  <a:cxn ang="0">
                    <a:pos x="178" y="77"/>
                  </a:cxn>
                  <a:cxn ang="0">
                    <a:pos x="163" y="78"/>
                  </a:cxn>
                  <a:cxn ang="0">
                    <a:pos x="161" y="67"/>
                  </a:cxn>
                  <a:cxn ang="0">
                    <a:pos x="151" y="66"/>
                  </a:cxn>
                  <a:cxn ang="0">
                    <a:pos x="151" y="63"/>
                  </a:cxn>
                  <a:cxn ang="0">
                    <a:pos x="151" y="58"/>
                  </a:cxn>
                  <a:cxn ang="0">
                    <a:pos x="153" y="58"/>
                  </a:cxn>
                  <a:cxn ang="0">
                    <a:pos x="153" y="47"/>
                  </a:cxn>
                  <a:cxn ang="0">
                    <a:pos x="149" y="48"/>
                  </a:cxn>
                  <a:cxn ang="0">
                    <a:pos x="145" y="41"/>
                  </a:cxn>
                  <a:cxn ang="0">
                    <a:pos x="141" y="37"/>
                  </a:cxn>
                  <a:cxn ang="0">
                    <a:pos x="139" y="36"/>
                  </a:cxn>
                  <a:cxn ang="0">
                    <a:pos x="135" y="34"/>
                  </a:cxn>
                  <a:cxn ang="0">
                    <a:pos x="134" y="33"/>
                  </a:cxn>
                  <a:cxn ang="0">
                    <a:pos x="130" y="34"/>
                  </a:cxn>
                  <a:cxn ang="0">
                    <a:pos x="110" y="34"/>
                  </a:cxn>
                  <a:cxn ang="0">
                    <a:pos x="90" y="37"/>
                  </a:cxn>
                  <a:cxn ang="0">
                    <a:pos x="82" y="31"/>
                  </a:cxn>
                  <a:cxn ang="0">
                    <a:pos x="70" y="19"/>
                  </a:cxn>
                  <a:cxn ang="0">
                    <a:pos x="61" y="11"/>
                  </a:cxn>
                  <a:cxn ang="0">
                    <a:pos x="57" y="9"/>
                  </a:cxn>
                  <a:cxn ang="0">
                    <a:pos x="52" y="6"/>
                  </a:cxn>
                  <a:cxn ang="0">
                    <a:pos x="46" y="3"/>
                  </a:cxn>
                  <a:cxn ang="0">
                    <a:pos x="38" y="0"/>
                  </a:cxn>
                  <a:cxn ang="0">
                    <a:pos x="0" y="11"/>
                  </a:cxn>
                </a:cxnLst>
                <a:rect l="0" t="0" r="r" b="b"/>
                <a:pathLst>
                  <a:path w="202" h="81">
                    <a:moveTo>
                      <a:pt x="202" y="72"/>
                    </a:moveTo>
                    <a:lnTo>
                      <a:pt x="201" y="74"/>
                    </a:lnTo>
                    <a:lnTo>
                      <a:pt x="198" y="74"/>
                    </a:lnTo>
                    <a:lnTo>
                      <a:pt x="197" y="75"/>
                    </a:lnTo>
                    <a:lnTo>
                      <a:pt x="195" y="77"/>
                    </a:lnTo>
                    <a:lnTo>
                      <a:pt x="195" y="78"/>
                    </a:lnTo>
                    <a:lnTo>
                      <a:pt x="193" y="80"/>
                    </a:lnTo>
                    <a:lnTo>
                      <a:pt x="191" y="81"/>
                    </a:lnTo>
                    <a:lnTo>
                      <a:pt x="189" y="80"/>
                    </a:lnTo>
                    <a:lnTo>
                      <a:pt x="185" y="78"/>
                    </a:lnTo>
                    <a:lnTo>
                      <a:pt x="182" y="78"/>
                    </a:lnTo>
                    <a:lnTo>
                      <a:pt x="178" y="77"/>
                    </a:lnTo>
                    <a:lnTo>
                      <a:pt x="163" y="78"/>
                    </a:lnTo>
                    <a:lnTo>
                      <a:pt x="161" y="67"/>
                    </a:lnTo>
                    <a:lnTo>
                      <a:pt x="151" y="66"/>
                    </a:lnTo>
                    <a:lnTo>
                      <a:pt x="151" y="63"/>
                    </a:lnTo>
                    <a:lnTo>
                      <a:pt x="151" y="58"/>
                    </a:lnTo>
                    <a:lnTo>
                      <a:pt x="153" y="58"/>
                    </a:lnTo>
                    <a:lnTo>
                      <a:pt x="153" y="47"/>
                    </a:lnTo>
                    <a:lnTo>
                      <a:pt x="149" y="48"/>
                    </a:lnTo>
                    <a:lnTo>
                      <a:pt x="145" y="41"/>
                    </a:lnTo>
                    <a:lnTo>
                      <a:pt x="141" y="37"/>
                    </a:lnTo>
                    <a:lnTo>
                      <a:pt x="139" y="36"/>
                    </a:lnTo>
                    <a:lnTo>
                      <a:pt x="135" y="34"/>
                    </a:lnTo>
                    <a:lnTo>
                      <a:pt x="134" y="33"/>
                    </a:lnTo>
                    <a:lnTo>
                      <a:pt x="130" y="34"/>
                    </a:lnTo>
                    <a:lnTo>
                      <a:pt x="110" y="34"/>
                    </a:lnTo>
                    <a:lnTo>
                      <a:pt x="90" y="37"/>
                    </a:lnTo>
                    <a:lnTo>
                      <a:pt x="82" y="31"/>
                    </a:lnTo>
                    <a:lnTo>
                      <a:pt x="70" y="19"/>
                    </a:lnTo>
                    <a:lnTo>
                      <a:pt x="61" y="11"/>
                    </a:lnTo>
                    <a:lnTo>
                      <a:pt x="57" y="9"/>
                    </a:lnTo>
                    <a:lnTo>
                      <a:pt x="52" y="6"/>
                    </a:lnTo>
                    <a:lnTo>
                      <a:pt x="46" y="3"/>
                    </a:lnTo>
                    <a:lnTo>
                      <a:pt x="38" y="0"/>
                    </a:lnTo>
                    <a:lnTo>
                      <a:pt x="0" y="1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09" name="Freeform 588"/>
              <p:cNvSpPr>
                <a:spLocks/>
              </p:cNvSpPr>
              <p:nvPr/>
            </p:nvSpPr>
            <p:spPr bwMode="auto">
              <a:xfrm>
                <a:off x="2694581" y="2465615"/>
                <a:ext cx="11546" cy="5443"/>
              </a:xfrm>
              <a:custGeom>
                <a:avLst/>
                <a:gdLst/>
                <a:ahLst/>
                <a:cxnLst>
                  <a:cxn ang="0">
                    <a:pos x="0" y="0"/>
                  </a:cxn>
                  <a:cxn ang="0">
                    <a:pos x="1" y="0"/>
                  </a:cxn>
                  <a:cxn ang="0">
                    <a:pos x="4" y="0"/>
                  </a:cxn>
                  <a:cxn ang="0">
                    <a:pos x="6" y="2"/>
                  </a:cxn>
                  <a:cxn ang="0">
                    <a:pos x="9" y="3"/>
                  </a:cxn>
                  <a:cxn ang="0">
                    <a:pos x="6" y="3"/>
                  </a:cxn>
                  <a:cxn ang="0">
                    <a:pos x="4" y="3"/>
                  </a:cxn>
                  <a:cxn ang="0">
                    <a:pos x="1" y="2"/>
                  </a:cxn>
                  <a:cxn ang="0">
                    <a:pos x="0" y="0"/>
                  </a:cxn>
                </a:cxnLst>
                <a:rect l="0" t="0" r="r" b="b"/>
                <a:pathLst>
                  <a:path w="9" h="3">
                    <a:moveTo>
                      <a:pt x="0" y="0"/>
                    </a:moveTo>
                    <a:lnTo>
                      <a:pt x="1" y="0"/>
                    </a:lnTo>
                    <a:lnTo>
                      <a:pt x="4" y="0"/>
                    </a:lnTo>
                    <a:lnTo>
                      <a:pt x="6" y="2"/>
                    </a:lnTo>
                    <a:lnTo>
                      <a:pt x="9" y="3"/>
                    </a:lnTo>
                    <a:lnTo>
                      <a:pt x="6" y="3"/>
                    </a:lnTo>
                    <a:lnTo>
                      <a:pt x="4" y="3"/>
                    </a:lnTo>
                    <a:lnTo>
                      <a:pt x="1" y="2"/>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10" name="Freeform 589"/>
              <p:cNvSpPr>
                <a:spLocks/>
              </p:cNvSpPr>
              <p:nvPr/>
            </p:nvSpPr>
            <p:spPr bwMode="auto">
              <a:xfrm>
                <a:off x="2694581" y="2465615"/>
                <a:ext cx="11546" cy="5443"/>
              </a:xfrm>
              <a:custGeom>
                <a:avLst/>
                <a:gdLst/>
                <a:ahLst/>
                <a:cxnLst>
                  <a:cxn ang="0">
                    <a:pos x="0" y="0"/>
                  </a:cxn>
                  <a:cxn ang="0">
                    <a:pos x="1" y="0"/>
                  </a:cxn>
                  <a:cxn ang="0">
                    <a:pos x="4" y="0"/>
                  </a:cxn>
                  <a:cxn ang="0">
                    <a:pos x="6" y="2"/>
                  </a:cxn>
                  <a:cxn ang="0">
                    <a:pos x="9" y="3"/>
                  </a:cxn>
                  <a:cxn ang="0">
                    <a:pos x="6" y="3"/>
                  </a:cxn>
                  <a:cxn ang="0">
                    <a:pos x="4" y="3"/>
                  </a:cxn>
                  <a:cxn ang="0">
                    <a:pos x="1" y="2"/>
                  </a:cxn>
                  <a:cxn ang="0">
                    <a:pos x="0" y="0"/>
                  </a:cxn>
                </a:cxnLst>
                <a:rect l="0" t="0" r="r" b="b"/>
                <a:pathLst>
                  <a:path w="9" h="3">
                    <a:moveTo>
                      <a:pt x="0" y="0"/>
                    </a:moveTo>
                    <a:lnTo>
                      <a:pt x="1" y="0"/>
                    </a:lnTo>
                    <a:lnTo>
                      <a:pt x="4" y="0"/>
                    </a:lnTo>
                    <a:lnTo>
                      <a:pt x="6" y="2"/>
                    </a:lnTo>
                    <a:lnTo>
                      <a:pt x="9" y="3"/>
                    </a:lnTo>
                    <a:lnTo>
                      <a:pt x="6" y="3"/>
                    </a:lnTo>
                    <a:lnTo>
                      <a:pt x="4" y="3"/>
                    </a:lnTo>
                    <a:lnTo>
                      <a:pt x="1" y="2"/>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11" name="Freeform 590"/>
              <p:cNvSpPr>
                <a:spLocks/>
              </p:cNvSpPr>
              <p:nvPr/>
            </p:nvSpPr>
            <p:spPr bwMode="auto">
              <a:xfrm>
                <a:off x="4462318" y="2881993"/>
                <a:ext cx="119303" cy="65314"/>
              </a:xfrm>
              <a:custGeom>
                <a:avLst/>
                <a:gdLst/>
                <a:ahLst/>
                <a:cxnLst>
                  <a:cxn ang="0">
                    <a:pos x="8" y="49"/>
                  </a:cxn>
                  <a:cxn ang="0">
                    <a:pos x="8" y="46"/>
                  </a:cxn>
                  <a:cxn ang="0">
                    <a:pos x="7" y="38"/>
                  </a:cxn>
                  <a:cxn ang="0">
                    <a:pos x="0" y="33"/>
                  </a:cxn>
                  <a:cxn ang="0">
                    <a:pos x="0" y="27"/>
                  </a:cxn>
                  <a:cxn ang="0">
                    <a:pos x="4" y="22"/>
                  </a:cxn>
                  <a:cxn ang="0">
                    <a:pos x="7" y="19"/>
                  </a:cxn>
                  <a:cxn ang="0">
                    <a:pos x="3" y="15"/>
                  </a:cxn>
                  <a:cxn ang="0">
                    <a:pos x="0" y="11"/>
                  </a:cxn>
                  <a:cxn ang="0">
                    <a:pos x="0" y="7"/>
                  </a:cxn>
                  <a:cxn ang="0">
                    <a:pos x="0" y="2"/>
                  </a:cxn>
                  <a:cxn ang="0">
                    <a:pos x="6" y="0"/>
                  </a:cxn>
                  <a:cxn ang="0">
                    <a:pos x="8" y="0"/>
                  </a:cxn>
                  <a:cxn ang="0">
                    <a:pos x="7" y="4"/>
                  </a:cxn>
                  <a:cxn ang="0">
                    <a:pos x="10" y="7"/>
                  </a:cxn>
                  <a:cxn ang="0">
                    <a:pos x="14" y="7"/>
                  </a:cxn>
                  <a:cxn ang="0">
                    <a:pos x="23" y="7"/>
                  </a:cxn>
                  <a:cxn ang="0">
                    <a:pos x="35" y="7"/>
                  </a:cxn>
                  <a:cxn ang="0">
                    <a:pos x="47" y="8"/>
                  </a:cxn>
                  <a:cxn ang="0">
                    <a:pos x="51" y="8"/>
                  </a:cxn>
                  <a:cxn ang="0">
                    <a:pos x="56" y="5"/>
                  </a:cxn>
                  <a:cxn ang="0">
                    <a:pos x="63" y="2"/>
                  </a:cxn>
                  <a:cxn ang="0">
                    <a:pos x="69" y="0"/>
                  </a:cxn>
                  <a:cxn ang="0">
                    <a:pos x="75" y="0"/>
                  </a:cxn>
                  <a:cxn ang="0">
                    <a:pos x="76" y="2"/>
                  </a:cxn>
                  <a:cxn ang="0">
                    <a:pos x="84" y="4"/>
                  </a:cxn>
                  <a:cxn ang="0">
                    <a:pos x="89" y="7"/>
                  </a:cxn>
                  <a:cxn ang="0">
                    <a:pos x="95" y="7"/>
                  </a:cxn>
                  <a:cxn ang="0">
                    <a:pos x="95" y="10"/>
                  </a:cxn>
                  <a:cxn ang="0">
                    <a:pos x="92" y="13"/>
                  </a:cxn>
                  <a:cxn ang="0">
                    <a:pos x="88" y="15"/>
                  </a:cxn>
                  <a:cxn ang="0">
                    <a:pos x="84" y="18"/>
                  </a:cxn>
                  <a:cxn ang="0">
                    <a:pos x="84" y="26"/>
                  </a:cxn>
                  <a:cxn ang="0">
                    <a:pos x="81" y="26"/>
                  </a:cxn>
                  <a:cxn ang="0">
                    <a:pos x="81" y="27"/>
                  </a:cxn>
                  <a:cxn ang="0">
                    <a:pos x="77" y="29"/>
                  </a:cxn>
                  <a:cxn ang="0">
                    <a:pos x="79" y="30"/>
                  </a:cxn>
                  <a:cxn ang="0">
                    <a:pos x="80" y="30"/>
                  </a:cxn>
                  <a:cxn ang="0">
                    <a:pos x="81" y="32"/>
                  </a:cxn>
                  <a:cxn ang="0">
                    <a:pos x="83" y="35"/>
                  </a:cxn>
                  <a:cxn ang="0">
                    <a:pos x="85" y="38"/>
                  </a:cxn>
                  <a:cxn ang="0">
                    <a:pos x="85" y="40"/>
                  </a:cxn>
                  <a:cxn ang="0">
                    <a:pos x="83" y="40"/>
                  </a:cxn>
                  <a:cxn ang="0">
                    <a:pos x="77" y="40"/>
                  </a:cxn>
                  <a:cxn ang="0">
                    <a:pos x="72" y="38"/>
                  </a:cxn>
                  <a:cxn ang="0">
                    <a:pos x="67" y="40"/>
                  </a:cxn>
                  <a:cxn ang="0">
                    <a:pos x="63" y="40"/>
                  </a:cxn>
                  <a:cxn ang="0">
                    <a:pos x="60" y="43"/>
                  </a:cxn>
                  <a:cxn ang="0">
                    <a:pos x="57" y="43"/>
                  </a:cxn>
                  <a:cxn ang="0">
                    <a:pos x="56" y="48"/>
                  </a:cxn>
                  <a:cxn ang="0">
                    <a:pos x="52" y="51"/>
                  </a:cxn>
                  <a:cxn ang="0">
                    <a:pos x="47" y="51"/>
                  </a:cxn>
                  <a:cxn ang="0">
                    <a:pos x="38" y="48"/>
                  </a:cxn>
                  <a:cxn ang="0">
                    <a:pos x="35" y="46"/>
                  </a:cxn>
                  <a:cxn ang="0">
                    <a:pos x="31" y="46"/>
                  </a:cxn>
                  <a:cxn ang="0">
                    <a:pos x="23" y="49"/>
                  </a:cxn>
                  <a:cxn ang="0">
                    <a:pos x="16" y="49"/>
                  </a:cxn>
                  <a:cxn ang="0">
                    <a:pos x="12" y="49"/>
                  </a:cxn>
                  <a:cxn ang="0">
                    <a:pos x="8" y="49"/>
                  </a:cxn>
                </a:cxnLst>
                <a:rect l="0" t="0" r="r" b="b"/>
                <a:pathLst>
                  <a:path w="95" h="51">
                    <a:moveTo>
                      <a:pt x="8" y="49"/>
                    </a:moveTo>
                    <a:lnTo>
                      <a:pt x="8" y="46"/>
                    </a:lnTo>
                    <a:lnTo>
                      <a:pt x="7" y="38"/>
                    </a:lnTo>
                    <a:lnTo>
                      <a:pt x="0" y="33"/>
                    </a:lnTo>
                    <a:lnTo>
                      <a:pt x="0" y="27"/>
                    </a:lnTo>
                    <a:lnTo>
                      <a:pt x="4" y="22"/>
                    </a:lnTo>
                    <a:lnTo>
                      <a:pt x="7" y="19"/>
                    </a:lnTo>
                    <a:lnTo>
                      <a:pt x="3" y="15"/>
                    </a:lnTo>
                    <a:lnTo>
                      <a:pt x="0" y="11"/>
                    </a:lnTo>
                    <a:lnTo>
                      <a:pt x="0" y="7"/>
                    </a:lnTo>
                    <a:lnTo>
                      <a:pt x="0" y="2"/>
                    </a:lnTo>
                    <a:lnTo>
                      <a:pt x="6" y="0"/>
                    </a:lnTo>
                    <a:lnTo>
                      <a:pt x="8" y="0"/>
                    </a:lnTo>
                    <a:lnTo>
                      <a:pt x="7" y="4"/>
                    </a:lnTo>
                    <a:lnTo>
                      <a:pt x="10" y="7"/>
                    </a:lnTo>
                    <a:lnTo>
                      <a:pt x="14" y="7"/>
                    </a:lnTo>
                    <a:lnTo>
                      <a:pt x="23" y="7"/>
                    </a:lnTo>
                    <a:lnTo>
                      <a:pt x="35" y="7"/>
                    </a:lnTo>
                    <a:lnTo>
                      <a:pt x="47" y="8"/>
                    </a:lnTo>
                    <a:lnTo>
                      <a:pt x="51" y="8"/>
                    </a:lnTo>
                    <a:lnTo>
                      <a:pt x="56" y="5"/>
                    </a:lnTo>
                    <a:lnTo>
                      <a:pt x="63" y="2"/>
                    </a:lnTo>
                    <a:lnTo>
                      <a:pt x="69" y="0"/>
                    </a:lnTo>
                    <a:lnTo>
                      <a:pt x="75" y="0"/>
                    </a:lnTo>
                    <a:lnTo>
                      <a:pt x="76" y="2"/>
                    </a:lnTo>
                    <a:lnTo>
                      <a:pt x="84" y="4"/>
                    </a:lnTo>
                    <a:lnTo>
                      <a:pt x="89" y="7"/>
                    </a:lnTo>
                    <a:lnTo>
                      <a:pt x="95" y="7"/>
                    </a:lnTo>
                    <a:lnTo>
                      <a:pt x="95" y="10"/>
                    </a:lnTo>
                    <a:lnTo>
                      <a:pt x="92" y="13"/>
                    </a:lnTo>
                    <a:lnTo>
                      <a:pt x="88" y="15"/>
                    </a:lnTo>
                    <a:lnTo>
                      <a:pt x="84" y="18"/>
                    </a:lnTo>
                    <a:lnTo>
                      <a:pt x="84" y="26"/>
                    </a:lnTo>
                    <a:lnTo>
                      <a:pt x="81" y="26"/>
                    </a:lnTo>
                    <a:lnTo>
                      <a:pt x="81" y="27"/>
                    </a:lnTo>
                    <a:lnTo>
                      <a:pt x="77" y="29"/>
                    </a:lnTo>
                    <a:lnTo>
                      <a:pt x="79" y="30"/>
                    </a:lnTo>
                    <a:lnTo>
                      <a:pt x="80" y="30"/>
                    </a:lnTo>
                    <a:lnTo>
                      <a:pt x="81" y="32"/>
                    </a:lnTo>
                    <a:lnTo>
                      <a:pt x="83" y="35"/>
                    </a:lnTo>
                    <a:lnTo>
                      <a:pt x="85" y="38"/>
                    </a:lnTo>
                    <a:lnTo>
                      <a:pt x="85" y="40"/>
                    </a:lnTo>
                    <a:lnTo>
                      <a:pt x="83" y="40"/>
                    </a:lnTo>
                    <a:lnTo>
                      <a:pt x="77" y="40"/>
                    </a:lnTo>
                    <a:lnTo>
                      <a:pt x="72" y="38"/>
                    </a:lnTo>
                    <a:lnTo>
                      <a:pt x="67" y="40"/>
                    </a:lnTo>
                    <a:lnTo>
                      <a:pt x="63" y="40"/>
                    </a:lnTo>
                    <a:lnTo>
                      <a:pt x="60" y="43"/>
                    </a:lnTo>
                    <a:lnTo>
                      <a:pt x="57" y="43"/>
                    </a:lnTo>
                    <a:lnTo>
                      <a:pt x="56" y="48"/>
                    </a:lnTo>
                    <a:lnTo>
                      <a:pt x="52" y="51"/>
                    </a:lnTo>
                    <a:lnTo>
                      <a:pt x="47" y="51"/>
                    </a:lnTo>
                    <a:lnTo>
                      <a:pt x="38" y="48"/>
                    </a:lnTo>
                    <a:lnTo>
                      <a:pt x="35" y="46"/>
                    </a:lnTo>
                    <a:lnTo>
                      <a:pt x="31" y="46"/>
                    </a:lnTo>
                    <a:lnTo>
                      <a:pt x="23" y="49"/>
                    </a:lnTo>
                    <a:lnTo>
                      <a:pt x="16" y="49"/>
                    </a:lnTo>
                    <a:lnTo>
                      <a:pt x="12" y="49"/>
                    </a:lnTo>
                    <a:lnTo>
                      <a:pt x="8" y="49"/>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12" name="Freeform 591"/>
              <p:cNvSpPr>
                <a:spLocks/>
              </p:cNvSpPr>
              <p:nvPr/>
            </p:nvSpPr>
            <p:spPr bwMode="auto">
              <a:xfrm>
                <a:off x="4462318" y="2881993"/>
                <a:ext cx="119303" cy="65314"/>
              </a:xfrm>
              <a:custGeom>
                <a:avLst/>
                <a:gdLst/>
                <a:ahLst/>
                <a:cxnLst>
                  <a:cxn ang="0">
                    <a:pos x="8" y="49"/>
                  </a:cxn>
                  <a:cxn ang="0">
                    <a:pos x="8" y="46"/>
                  </a:cxn>
                  <a:cxn ang="0">
                    <a:pos x="7" y="38"/>
                  </a:cxn>
                  <a:cxn ang="0">
                    <a:pos x="0" y="33"/>
                  </a:cxn>
                  <a:cxn ang="0">
                    <a:pos x="0" y="27"/>
                  </a:cxn>
                  <a:cxn ang="0">
                    <a:pos x="4" y="22"/>
                  </a:cxn>
                  <a:cxn ang="0">
                    <a:pos x="7" y="19"/>
                  </a:cxn>
                  <a:cxn ang="0">
                    <a:pos x="3" y="15"/>
                  </a:cxn>
                  <a:cxn ang="0">
                    <a:pos x="0" y="11"/>
                  </a:cxn>
                  <a:cxn ang="0">
                    <a:pos x="0" y="7"/>
                  </a:cxn>
                  <a:cxn ang="0">
                    <a:pos x="0" y="2"/>
                  </a:cxn>
                  <a:cxn ang="0">
                    <a:pos x="6" y="0"/>
                  </a:cxn>
                  <a:cxn ang="0">
                    <a:pos x="8" y="0"/>
                  </a:cxn>
                  <a:cxn ang="0">
                    <a:pos x="7" y="4"/>
                  </a:cxn>
                  <a:cxn ang="0">
                    <a:pos x="10" y="7"/>
                  </a:cxn>
                  <a:cxn ang="0">
                    <a:pos x="14" y="7"/>
                  </a:cxn>
                  <a:cxn ang="0">
                    <a:pos x="23" y="7"/>
                  </a:cxn>
                  <a:cxn ang="0">
                    <a:pos x="35" y="7"/>
                  </a:cxn>
                  <a:cxn ang="0">
                    <a:pos x="47" y="8"/>
                  </a:cxn>
                  <a:cxn ang="0">
                    <a:pos x="51" y="8"/>
                  </a:cxn>
                  <a:cxn ang="0">
                    <a:pos x="56" y="5"/>
                  </a:cxn>
                  <a:cxn ang="0">
                    <a:pos x="63" y="2"/>
                  </a:cxn>
                  <a:cxn ang="0">
                    <a:pos x="69" y="0"/>
                  </a:cxn>
                  <a:cxn ang="0">
                    <a:pos x="75" y="0"/>
                  </a:cxn>
                  <a:cxn ang="0">
                    <a:pos x="76" y="2"/>
                  </a:cxn>
                  <a:cxn ang="0">
                    <a:pos x="84" y="4"/>
                  </a:cxn>
                  <a:cxn ang="0">
                    <a:pos x="89" y="7"/>
                  </a:cxn>
                  <a:cxn ang="0">
                    <a:pos x="95" y="7"/>
                  </a:cxn>
                  <a:cxn ang="0">
                    <a:pos x="95" y="10"/>
                  </a:cxn>
                  <a:cxn ang="0">
                    <a:pos x="92" y="13"/>
                  </a:cxn>
                  <a:cxn ang="0">
                    <a:pos x="88" y="15"/>
                  </a:cxn>
                  <a:cxn ang="0">
                    <a:pos x="84" y="18"/>
                  </a:cxn>
                  <a:cxn ang="0">
                    <a:pos x="84" y="26"/>
                  </a:cxn>
                  <a:cxn ang="0">
                    <a:pos x="81" y="26"/>
                  </a:cxn>
                  <a:cxn ang="0">
                    <a:pos x="81" y="27"/>
                  </a:cxn>
                  <a:cxn ang="0">
                    <a:pos x="77" y="29"/>
                  </a:cxn>
                  <a:cxn ang="0">
                    <a:pos x="79" y="30"/>
                  </a:cxn>
                  <a:cxn ang="0">
                    <a:pos x="80" y="30"/>
                  </a:cxn>
                  <a:cxn ang="0">
                    <a:pos x="81" y="32"/>
                  </a:cxn>
                  <a:cxn ang="0">
                    <a:pos x="83" y="35"/>
                  </a:cxn>
                  <a:cxn ang="0">
                    <a:pos x="85" y="38"/>
                  </a:cxn>
                  <a:cxn ang="0">
                    <a:pos x="85" y="40"/>
                  </a:cxn>
                  <a:cxn ang="0">
                    <a:pos x="83" y="40"/>
                  </a:cxn>
                  <a:cxn ang="0">
                    <a:pos x="77" y="40"/>
                  </a:cxn>
                  <a:cxn ang="0">
                    <a:pos x="72" y="38"/>
                  </a:cxn>
                  <a:cxn ang="0">
                    <a:pos x="67" y="40"/>
                  </a:cxn>
                  <a:cxn ang="0">
                    <a:pos x="63" y="40"/>
                  </a:cxn>
                  <a:cxn ang="0">
                    <a:pos x="60" y="43"/>
                  </a:cxn>
                  <a:cxn ang="0">
                    <a:pos x="57" y="43"/>
                  </a:cxn>
                  <a:cxn ang="0">
                    <a:pos x="56" y="48"/>
                  </a:cxn>
                  <a:cxn ang="0">
                    <a:pos x="52" y="51"/>
                  </a:cxn>
                  <a:cxn ang="0">
                    <a:pos x="47" y="51"/>
                  </a:cxn>
                  <a:cxn ang="0">
                    <a:pos x="38" y="48"/>
                  </a:cxn>
                  <a:cxn ang="0">
                    <a:pos x="35" y="46"/>
                  </a:cxn>
                  <a:cxn ang="0">
                    <a:pos x="31" y="46"/>
                  </a:cxn>
                  <a:cxn ang="0">
                    <a:pos x="23" y="49"/>
                  </a:cxn>
                  <a:cxn ang="0">
                    <a:pos x="16" y="49"/>
                  </a:cxn>
                  <a:cxn ang="0">
                    <a:pos x="12" y="49"/>
                  </a:cxn>
                  <a:cxn ang="0">
                    <a:pos x="8" y="49"/>
                  </a:cxn>
                </a:cxnLst>
                <a:rect l="0" t="0" r="r" b="b"/>
                <a:pathLst>
                  <a:path w="95" h="51">
                    <a:moveTo>
                      <a:pt x="8" y="49"/>
                    </a:moveTo>
                    <a:lnTo>
                      <a:pt x="8" y="46"/>
                    </a:lnTo>
                    <a:lnTo>
                      <a:pt x="7" y="38"/>
                    </a:lnTo>
                    <a:lnTo>
                      <a:pt x="0" y="33"/>
                    </a:lnTo>
                    <a:lnTo>
                      <a:pt x="0" y="27"/>
                    </a:lnTo>
                    <a:lnTo>
                      <a:pt x="4" y="22"/>
                    </a:lnTo>
                    <a:lnTo>
                      <a:pt x="7" y="19"/>
                    </a:lnTo>
                    <a:lnTo>
                      <a:pt x="3" y="15"/>
                    </a:lnTo>
                    <a:lnTo>
                      <a:pt x="0" y="11"/>
                    </a:lnTo>
                    <a:lnTo>
                      <a:pt x="0" y="7"/>
                    </a:lnTo>
                    <a:lnTo>
                      <a:pt x="0" y="2"/>
                    </a:lnTo>
                    <a:lnTo>
                      <a:pt x="6" y="0"/>
                    </a:lnTo>
                    <a:lnTo>
                      <a:pt x="8" y="0"/>
                    </a:lnTo>
                    <a:lnTo>
                      <a:pt x="7" y="4"/>
                    </a:lnTo>
                    <a:lnTo>
                      <a:pt x="10" y="7"/>
                    </a:lnTo>
                    <a:lnTo>
                      <a:pt x="14" y="7"/>
                    </a:lnTo>
                    <a:lnTo>
                      <a:pt x="23" y="7"/>
                    </a:lnTo>
                    <a:lnTo>
                      <a:pt x="35" y="7"/>
                    </a:lnTo>
                    <a:lnTo>
                      <a:pt x="47" y="8"/>
                    </a:lnTo>
                    <a:lnTo>
                      <a:pt x="51" y="8"/>
                    </a:lnTo>
                    <a:lnTo>
                      <a:pt x="56" y="5"/>
                    </a:lnTo>
                    <a:lnTo>
                      <a:pt x="63" y="2"/>
                    </a:lnTo>
                    <a:lnTo>
                      <a:pt x="69" y="0"/>
                    </a:lnTo>
                    <a:lnTo>
                      <a:pt x="75" y="0"/>
                    </a:lnTo>
                    <a:lnTo>
                      <a:pt x="76" y="2"/>
                    </a:lnTo>
                    <a:lnTo>
                      <a:pt x="84" y="4"/>
                    </a:lnTo>
                    <a:lnTo>
                      <a:pt x="89" y="7"/>
                    </a:lnTo>
                    <a:lnTo>
                      <a:pt x="95" y="7"/>
                    </a:lnTo>
                    <a:lnTo>
                      <a:pt x="95" y="10"/>
                    </a:lnTo>
                    <a:lnTo>
                      <a:pt x="92" y="13"/>
                    </a:lnTo>
                    <a:lnTo>
                      <a:pt x="88" y="15"/>
                    </a:lnTo>
                    <a:lnTo>
                      <a:pt x="84" y="18"/>
                    </a:lnTo>
                    <a:lnTo>
                      <a:pt x="84" y="26"/>
                    </a:lnTo>
                    <a:lnTo>
                      <a:pt x="81" y="26"/>
                    </a:lnTo>
                    <a:lnTo>
                      <a:pt x="81" y="27"/>
                    </a:lnTo>
                    <a:lnTo>
                      <a:pt x="77" y="29"/>
                    </a:lnTo>
                    <a:lnTo>
                      <a:pt x="79" y="30"/>
                    </a:lnTo>
                    <a:lnTo>
                      <a:pt x="80" y="30"/>
                    </a:lnTo>
                    <a:lnTo>
                      <a:pt x="81" y="32"/>
                    </a:lnTo>
                    <a:lnTo>
                      <a:pt x="83" y="35"/>
                    </a:lnTo>
                    <a:lnTo>
                      <a:pt x="85" y="38"/>
                    </a:lnTo>
                    <a:lnTo>
                      <a:pt x="85" y="40"/>
                    </a:lnTo>
                    <a:lnTo>
                      <a:pt x="83" y="40"/>
                    </a:lnTo>
                    <a:lnTo>
                      <a:pt x="77" y="40"/>
                    </a:lnTo>
                    <a:lnTo>
                      <a:pt x="72" y="38"/>
                    </a:lnTo>
                    <a:lnTo>
                      <a:pt x="67" y="40"/>
                    </a:lnTo>
                    <a:lnTo>
                      <a:pt x="63" y="40"/>
                    </a:lnTo>
                    <a:lnTo>
                      <a:pt x="60" y="43"/>
                    </a:lnTo>
                    <a:lnTo>
                      <a:pt x="57" y="43"/>
                    </a:lnTo>
                    <a:lnTo>
                      <a:pt x="56" y="48"/>
                    </a:lnTo>
                    <a:lnTo>
                      <a:pt x="52" y="51"/>
                    </a:lnTo>
                    <a:lnTo>
                      <a:pt x="47" y="51"/>
                    </a:lnTo>
                    <a:lnTo>
                      <a:pt x="38" y="48"/>
                    </a:lnTo>
                    <a:lnTo>
                      <a:pt x="35" y="46"/>
                    </a:lnTo>
                    <a:lnTo>
                      <a:pt x="31" y="46"/>
                    </a:lnTo>
                    <a:lnTo>
                      <a:pt x="23" y="49"/>
                    </a:lnTo>
                    <a:lnTo>
                      <a:pt x="16" y="49"/>
                    </a:lnTo>
                    <a:lnTo>
                      <a:pt x="12" y="49"/>
                    </a:lnTo>
                    <a:lnTo>
                      <a:pt x="8" y="49"/>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13" name="Freeform 592"/>
              <p:cNvSpPr>
                <a:spLocks/>
              </p:cNvSpPr>
              <p:nvPr/>
            </p:nvSpPr>
            <p:spPr bwMode="auto">
              <a:xfrm>
                <a:off x="4313510" y="2860222"/>
                <a:ext cx="3849" cy="5443"/>
              </a:xfrm>
              <a:custGeom>
                <a:avLst/>
                <a:gdLst/>
                <a:ahLst/>
                <a:cxnLst>
                  <a:cxn ang="0">
                    <a:pos x="1" y="0"/>
                  </a:cxn>
                  <a:cxn ang="0">
                    <a:pos x="1" y="1"/>
                  </a:cxn>
                  <a:cxn ang="0">
                    <a:pos x="4" y="3"/>
                  </a:cxn>
                  <a:cxn ang="0">
                    <a:pos x="4" y="4"/>
                  </a:cxn>
                  <a:cxn ang="0">
                    <a:pos x="2" y="3"/>
                  </a:cxn>
                  <a:cxn ang="0">
                    <a:pos x="0" y="3"/>
                  </a:cxn>
                  <a:cxn ang="0">
                    <a:pos x="0" y="0"/>
                  </a:cxn>
                  <a:cxn ang="0">
                    <a:pos x="1" y="0"/>
                  </a:cxn>
                </a:cxnLst>
                <a:rect l="0" t="0" r="r" b="b"/>
                <a:pathLst>
                  <a:path w="4" h="4">
                    <a:moveTo>
                      <a:pt x="1" y="0"/>
                    </a:moveTo>
                    <a:lnTo>
                      <a:pt x="1" y="1"/>
                    </a:lnTo>
                    <a:lnTo>
                      <a:pt x="4" y="3"/>
                    </a:lnTo>
                    <a:lnTo>
                      <a:pt x="4" y="4"/>
                    </a:lnTo>
                    <a:lnTo>
                      <a:pt x="2" y="3"/>
                    </a:lnTo>
                    <a:lnTo>
                      <a:pt x="0" y="3"/>
                    </a:lnTo>
                    <a:lnTo>
                      <a:pt x="0" y="0"/>
                    </a:lnTo>
                    <a:lnTo>
                      <a:pt x="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14" name="Freeform 593"/>
              <p:cNvSpPr>
                <a:spLocks/>
              </p:cNvSpPr>
              <p:nvPr/>
            </p:nvSpPr>
            <p:spPr bwMode="auto">
              <a:xfrm>
                <a:off x="4313510" y="2860222"/>
                <a:ext cx="3849" cy="5443"/>
              </a:xfrm>
              <a:custGeom>
                <a:avLst/>
                <a:gdLst/>
                <a:ahLst/>
                <a:cxnLst>
                  <a:cxn ang="0">
                    <a:pos x="1" y="0"/>
                  </a:cxn>
                  <a:cxn ang="0">
                    <a:pos x="1" y="1"/>
                  </a:cxn>
                  <a:cxn ang="0">
                    <a:pos x="4" y="3"/>
                  </a:cxn>
                  <a:cxn ang="0">
                    <a:pos x="4" y="4"/>
                  </a:cxn>
                  <a:cxn ang="0">
                    <a:pos x="2" y="3"/>
                  </a:cxn>
                  <a:cxn ang="0">
                    <a:pos x="0" y="3"/>
                  </a:cxn>
                  <a:cxn ang="0">
                    <a:pos x="0" y="0"/>
                  </a:cxn>
                  <a:cxn ang="0">
                    <a:pos x="1" y="0"/>
                  </a:cxn>
                </a:cxnLst>
                <a:rect l="0" t="0" r="r" b="b"/>
                <a:pathLst>
                  <a:path w="4" h="4">
                    <a:moveTo>
                      <a:pt x="1" y="0"/>
                    </a:moveTo>
                    <a:lnTo>
                      <a:pt x="1" y="1"/>
                    </a:lnTo>
                    <a:lnTo>
                      <a:pt x="4" y="3"/>
                    </a:lnTo>
                    <a:lnTo>
                      <a:pt x="4" y="4"/>
                    </a:lnTo>
                    <a:lnTo>
                      <a:pt x="2" y="3"/>
                    </a:lnTo>
                    <a:lnTo>
                      <a:pt x="0" y="3"/>
                    </a:lnTo>
                    <a:lnTo>
                      <a:pt x="0" y="0"/>
                    </a:lnTo>
                    <a:lnTo>
                      <a:pt x="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15" name="Freeform 594"/>
              <p:cNvSpPr>
                <a:spLocks/>
              </p:cNvSpPr>
              <p:nvPr/>
            </p:nvSpPr>
            <p:spPr bwMode="auto">
              <a:xfrm>
                <a:off x="4309662" y="2860222"/>
                <a:ext cx="3848" cy="10886"/>
              </a:xfrm>
              <a:custGeom>
                <a:avLst/>
                <a:gdLst/>
                <a:ahLst/>
                <a:cxnLst>
                  <a:cxn ang="0">
                    <a:pos x="0" y="1"/>
                  </a:cxn>
                  <a:cxn ang="0">
                    <a:pos x="0" y="0"/>
                  </a:cxn>
                  <a:cxn ang="0">
                    <a:pos x="1" y="1"/>
                  </a:cxn>
                  <a:cxn ang="0">
                    <a:pos x="1" y="3"/>
                  </a:cxn>
                  <a:cxn ang="0">
                    <a:pos x="1" y="4"/>
                  </a:cxn>
                  <a:cxn ang="0">
                    <a:pos x="1" y="6"/>
                  </a:cxn>
                  <a:cxn ang="0">
                    <a:pos x="3" y="9"/>
                  </a:cxn>
                  <a:cxn ang="0">
                    <a:pos x="0" y="6"/>
                  </a:cxn>
                  <a:cxn ang="0">
                    <a:pos x="0" y="4"/>
                  </a:cxn>
                  <a:cxn ang="0">
                    <a:pos x="1" y="4"/>
                  </a:cxn>
                  <a:cxn ang="0">
                    <a:pos x="1" y="3"/>
                  </a:cxn>
                  <a:cxn ang="0">
                    <a:pos x="0" y="1"/>
                  </a:cxn>
                </a:cxnLst>
                <a:rect l="0" t="0" r="r" b="b"/>
                <a:pathLst>
                  <a:path w="3" h="9">
                    <a:moveTo>
                      <a:pt x="0" y="1"/>
                    </a:moveTo>
                    <a:lnTo>
                      <a:pt x="0" y="0"/>
                    </a:lnTo>
                    <a:lnTo>
                      <a:pt x="1" y="1"/>
                    </a:lnTo>
                    <a:lnTo>
                      <a:pt x="1" y="3"/>
                    </a:lnTo>
                    <a:lnTo>
                      <a:pt x="1" y="4"/>
                    </a:lnTo>
                    <a:lnTo>
                      <a:pt x="1" y="6"/>
                    </a:lnTo>
                    <a:lnTo>
                      <a:pt x="3" y="9"/>
                    </a:lnTo>
                    <a:lnTo>
                      <a:pt x="0" y="6"/>
                    </a:lnTo>
                    <a:lnTo>
                      <a:pt x="0" y="4"/>
                    </a:lnTo>
                    <a:lnTo>
                      <a:pt x="1" y="4"/>
                    </a:lnTo>
                    <a:lnTo>
                      <a:pt x="1" y="3"/>
                    </a:lnTo>
                    <a:lnTo>
                      <a:pt x="0"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16" name="Freeform 595"/>
              <p:cNvSpPr>
                <a:spLocks/>
              </p:cNvSpPr>
              <p:nvPr/>
            </p:nvSpPr>
            <p:spPr bwMode="auto">
              <a:xfrm>
                <a:off x="4309662" y="2860222"/>
                <a:ext cx="3848" cy="10886"/>
              </a:xfrm>
              <a:custGeom>
                <a:avLst/>
                <a:gdLst/>
                <a:ahLst/>
                <a:cxnLst>
                  <a:cxn ang="0">
                    <a:pos x="0" y="1"/>
                  </a:cxn>
                  <a:cxn ang="0">
                    <a:pos x="0" y="0"/>
                  </a:cxn>
                  <a:cxn ang="0">
                    <a:pos x="1" y="1"/>
                  </a:cxn>
                  <a:cxn ang="0">
                    <a:pos x="1" y="3"/>
                  </a:cxn>
                  <a:cxn ang="0">
                    <a:pos x="1" y="4"/>
                  </a:cxn>
                  <a:cxn ang="0">
                    <a:pos x="1" y="6"/>
                  </a:cxn>
                  <a:cxn ang="0">
                    <a:pos x="3" y="9"/>
                  </a:cxn>
                  <a:cxn ang="0">
                    <a:pos x="0" y="6"/>
                  </a:cxn>
                  <a:cxn ang="0">
                    <a:pos x="0" y="4"/>
                  </a:cxn>
                  <a:cxn ang="0">
                    <a:pos x="1" y="4"/>
                  </a:cxn>
                  <a:cxn ang="0">
                    <a:pos x="1" y="3"/>
                  </a:cxn>
                  <a:cxn ang="0">
                    <a:pos x="0" y="1"/>
                  </a:cxn>
                </a:cxnLst>
                <a:rect l="0" t="0" r="r" b="b"/>
                <a:pathLst>
                  <a:path w="3" h="9">
                    <a:moveTo>
                      <a:pt x="0" y="1"/>
                    </a:moveTo>
                    <a:lnTo>
                      <a:pt x="0" y="0"/>
                    </a:lnTo>
                    <a:lnTo>
                      <a:pt x="1" y="1"/>
                    </a:lnTo>
                    <a:lnTo>
                      <a:pt x="1" y="3"/>
                    </a:lnTo>
                    <a:lnTo>
                      <a:pt x="1" y="4"/>
                    </a:lnTo>
                    <a:lnTo>
                      <a:pt x="1" y="6"/>
                    </a:lnTo>
                    <a:lnTo>
                      <a:pt x="3" y="9"/>
                    </a:lnTo>
                    <a:lnTo>
                      <a:pt x="0" y="6"/>
                    </a:lnTo>
                    <a:lnTo>
                      <a:pt x="0" y="4"/>
                    </a:lnTo>
                    <a:lnTo>
                      <a:pt x="1" y="4"/>
                    </a:lnTo>
                    <a:lnTo>
                      <a:pt x="1" y="3"/>
                    </a:lnTo>
                    <a:lnTo>
                      <a:pt x="0"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17" name="Freeform 596"/>
              <p:cNvSpPr>
                <a:spLocks/>
              </p:cNvSpPr>
              <p:nvPr/>
            </p:nvSpPr>
            <p:spPr bwMode="auto">
              <a:xfrm>
                <a:off x="4349430" y="2898322"/>
                <a:ext cx="8980" cy="4082"/>
              </a:xfrm>
              <a:custGeom>
                <a:avLst/>
                <a:gdLst/>
                <a:ahLst/>
                <a:cxnLst>
                  <a:cxn ang="0">
                    <a:pos x="0" y="0"/>
                  </a:cxn>
                  <a:cxn ang="0">
                    <a:pos x="1" y="0"/>
                  </a:cxn>
                  <a:cxn ang="0">
                    <a:pos x="4" y="2"/>
                  </a:cxn>
                  <a:cxn ang="0">
                    <a:pos x="7" y="2"/>
                  </a:cxn>
                  <a:cxn ang="0">
                    <a:pos x="4" y="3"/>
                  </a:cxn>
                  <a:cxn ang="0">
                    <a:pos x="1" y="2"/>
                  </a:cxn>
                  <a:cxn ang="0">
                    <a:pos x="0" y="0"/>
                  </a:cxn>
                </a:cxnLst>
                <a:rect l="0" t="0" r="r" b="b"/>
                <a:pathLst>
                  <a:path w="7" h="3">
                    <a:moveTo>
                      <a:pt x="0" y="0"/>
                    </a:moveTo>
                    <a:lnTo>
                      <a:pt x="1" y="0"/>
                    </a:lnTo>
                    <a:lnTo>
                      <a:pt x="4" y="2"/>
                    </a:lnTo>
                    <a:lnTo>
                      <a:pt x="7" y="2"/>
                    </a:lnTo>
                    <a:lnTo>
                      <a:pt x="4" y="3"/>
                    </a:lnTo>
                    <a:lnTo>
                      <a:pt x="1" y="2"/>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18" name="Freeform 597"/>
              <p:cNvSpPr>
                <a:spLocks/>
              </p:cNvSpPr>
              <p:nvPr/>
            </p:nvSpPr>
            <p:spPr bwMode="auto">
              <a:xfrm>
                <a:off x="4349430" y="2898322"/>
                <a:ext cx="8980" cy="4082"/>
              </a:xfrm>
              <a:custGeom>
                <a:avLst/>
                <a:gdLst/>
                <a:ahLst/>
                <a:cxnLst>
                  <a:cxn ang="0">
                    <a:pos x="0" y="0"/>
                  </a:cxn>
                  <a:cxn ang="0">
                    <a:pos x="1" y="0"/>
                  </a:cxn>
                  <a:cxn ang="0">
                    <a:pos x="4" y="2"/>
                  </a:cxn>
                  <a:cxn ang="0">
                    <a:pos x="7" y="2"/>
                  </a:cxn>
                  <a:cxn ang="0">
                    <a:pos x="4" y="3"/>
                  </a:cxn>
                  <a:cxn ang="0">
                    <a:pos x="1" y="2"/>
                  </a:cxn>
                  <a:cxn ang="0">
                    <a:pos x="0" y="0"/>
                  </a:cxn>
                </a:cxnLst>
                <a:rect l="0" t="0" r="r" b="b"/>
                <a:pathLst>
                  <a:path w="7" h="3">
                    <a:moveTo>
                      <a:pt x="0" y="0"/>
                    </a:moveTo>
                    <a:lnTo>
                      <a:pt x="1" y="0"/>
                    </a:lnTo>
                    <a:lnTo>
                      <a:pt x="4" y="2"/>
                    </a:lnTo>
                    <a:lnTo>
                      <a:pt x="7" y="2"/>
                    </a:lnTo>
                    <a:lnTo>
                      <a:pt x="4" y="3"/>
                    </a:lnTo>
                    <a:lnTo>
                      <a:pt x="1" y="2"/>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19" name="Freeform 598"/>
              <p:cNvSpPr>
                <a:spLocks/>
              </p:cNvSpPr>
              <p:nvPr/>
            </p:nvSpPr>
            <p:spPr bwMode="auto">
              <a:xfrm>
                <a:off x="4354561" y="2909208"/>
                <a:ext cx="8980" cy="0"/>
              </a:xfrm>
              <a:custGeom>
                <a:avLst/>
                <a:gdLst/>
                <a:ahLst/>
                <a:cxnLst>
                  <a:cxn ang="0">
                    <a:pos x="0" y="0"/>
                  </a:cxn>
                  <a:cxn ang="0">
                    <a:pos x="5" y="0"/>
                  </a:cxn>
                  <a:cxn ang="0">
                    <a:pos x="7" y="0"/>
                  </a:cxn>
                  <a:cxn ang="0">
                    <a:pos x="7" y="1"/>
                  </a:cxn>
                  <a:cxn ang="0">
                    <a:pos x="0" y="1"/>
                  </a:cxn>
                  <a:cxn ang="0">
                    <a:pos x="0" y="0"/>
                  </a:cxn>
                </a:cxnLst>
                <a:rect l="0" t="0" r="r" b="b"/>
                <a:pathLst>
                  <a:path w="7" h="1">
                    <a:moveTo>
                      <a:pt x="0" y="0"/>
                    </a:moveTo>
                    <a:lnTo>
                      <a:pt x="5" y="0"/>
                    </a:lnTo>
                    <a:lnTo>
                      <a:pt x="7" y="0"/>
                    </a:lnTo>
                    <a:lnTo>
                      <a:pt x="7" y="1"/>
                    </a:lnTo>
                    <a:lnTo>
                      <a:pt x="0" y="1"/>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20" name="Freeform 599"/>
              <p:cNvSpPr>
                <a:spLocks/>
              </p:cNvSpPr>
              <p:nvPr/>
            </p:nvSpPr>
            <p:spPr bwMode="auto">
              <a:xfrm>
                <a:off x="4354561" y="2909208"/>
                <a:ext cx="8980" cy="0"/>
              </a:xfrm>
              <a:custGeom>
                <a:avLst/>
                <a:gdLst/>
                <a:ahLst/>
                <a:cxnLst>
                  <a:cxn ang="0">
                    <a:pos x="0" y="0"/>
                  </a:cxn>
                  <a:cxn ang="0">
                    <a:pos x="5" y="0"/>
                  </a:cxn>
                  <a:cxn ang="0">
                    <a:pos x="7" y="0"/>
                  </a:cxn>
                  <a:cxn ang="0">
                    <a:pos x="7" y="1"/>
                  </a:cxn>
                  <a:cxn ang="0">
                    <a:pos x="0" y="1"/>
                  </a:cxn>
                  <a:cxn ang="0">
                    <a:pos x="0" y="0"/>
                  </a:cxn>
                </a:cxnLst>
                <a:rect l="0" t="0" r="r" b="b"/>
                <a:pathLst>
                  <a:path w="7" h="1">
                    <a:moveTo>
                      <a:pt x="0" y="0"/>
                    </a:moveTo>
                    <a:lnTo>
                      <a:pt x="5" y="0"/>
                    </a:lnTo>
                    <a:lnTo>
                      <a:pt x="7" y="0"/>
                    </a:lnTo>
                    <a:lnTo>
                      <a:pt x="7" y="1"/>
                    </a:lnTo>
                    <a:lnTo>
                      <a:pt x="0" y="1"/>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21" name="Freeform 600"/>
              <p:cNvSpPr>
                <a:spLocks/>
              </p:cNvSpPr>
              <p:nvPr/>
            </p:nvSpPr>
            <p:spPr bwMode="auto">
              <a:xfrm>
                <a:off x="4363541" y="2906487"/>
                <a:ext cx="25657" cy="13607"/>
              </a:xfrm>
              <a:custGeom>
                <a:avLst/>
                <a:gdLst/>
                <a:ahLst/>
                <a:cxnLst>
                  <a:cxn ang="0">
                    <a:pos x="20" y="10"/>
                  </a:cxn>
                  <a:cxn ang="0">
                    <a:pos x="12" y="5"/>
                  </a:cxn>
                  <a:cxn ang="0">
                    <a:pos x="8" y="5"/>
                  </a:cxn>
                  <a:cxn ang="0">
                    <a:pos x="2" y="2"/>
                  </a:cxn>
                  <a:cxn ang="0">
                    <a:pos x="0" y="2"/>
                  </a:cxn>
                  <a:cxn ang="0">
                    <a:pos x="1" y="0"/>
                  </a:cxn>
                  <a:cxn ang="0">
                    <a:pos x="4" y="0"/>
                  </a:cxn>
                  <a:cxn ang="0">
                    <a:pos x="5" y="3"/>
                  </a:cxn>
                  <a:cxn ang="0">
                    <a:pos x="6" y="3"/>
                  </a:cxn>
                  <a:cxn ang="0">
                    <a:pos x="9" y="2"/>
                  </a:cxn>
                  <a:cxn ang="0">
                    <a:pos x="10" y="2"/>
                  </a:cxn>
                  <a:cxn ang="0">
                    <a:pos x="10" y="3"/>
                  </a:cxn>
                  <a:cxn ang="0">
                    <a:pos x="13" y="5"/>
                  </a:cxn>
                  <a:cxn ang="0">
                    <a:pos x="14" y="5"/>
                  </a:cxn>
                  <a:cxn ang="0">
                    <a:pos x="17" y="7"/>
                  </a:cxn>
                  <a:cxn ang="0">
                    <a:pos x="20" y="8"/>
                  </a:cxn>
                  <a:cxn ang="0">
                    <a:pos x="18" y="8"/>
                  </a:cxn>
                  <a:cxn ang="0">
                    <a:pos x="20" y="8"/>
                  </a:cxn>
                  <a:cxn ang="0">
                    <a:pos x="20" y="10"/>
                  </a:cxn>
                </a:cxnLst>
                <a:rect l="0" t="0" r="r" b="b"/>
                <a:pathLst>
                  <a:path w="20" h="10">
                    <a:moveTo>
                      <a:pt x="20" y="10"/>
                    </a:moveTo>
                    <a:lnTo>
                      <a:pt x="12" y="5"/>
                    </a:lnTo>
                    <a:lnTo>
                      <a:pt x="8" y="5"/>
                    </a:lnTo>
                    <a:lnTo>
                      <a:pt x="2" y="2"/>
                    </a:lnTo>
                    <a:lnTo>
                      <a:pt x="0" y="2"/>
                    </a:lnTo>
                    <a:lnTo>
                      <a:pt x="1" y="0"/>
                    </a:lnTo>
                    <a:lnTo>
                      <a:pt x="4" y="0"/>
                    </a:lnTo>
                    <a:lnTo>
                      <a:pt x="5" y="3"/>
                    </a:lnTo>
                    <a:lnTo>
                      <a:pt x="6" y="3"/>
                    </a:lnTo>
                    <a:lnTo>
                      <a:pt x="9" y="2"/>
                    </a:lnTo>
                    <a:lnTo>
                      <a:pt x="10" y="2"/>
                    </a:lnTo>
                    <a:lnTo>
                      <a:pt x="10" y="3"/>
                    </a:lnTo>
                    <a:lnTo>
                      <a:pt x="13" y="5"/>
                    </a:lnTo>
                    <a:lnTo>
                      <a:pt x="14" y="5"/>
                    </a:lnTo>
                    <a:lnTo>
                      <a:pt x="17" y="7"/>
                    </a:lnTo>
                    <a:lnTo>
                      <a:pt x="20" y="8"/>
                    </a:lnTo>
                    <a:lnTo>
                      <a:pt x="18" y="8"/>
                    </a:lnTo>
                    <a:lnTo>
                      <a:pt x="20" y="8"/>
                    </a:lnTo>
                    <a:lnTo>
                      <a:pt x="20" y="1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22" name="Freeform 601"/>
              <p:cNvSpPr>
                <a:spLocks/>
              </p:cNvSpPr>
              <p:nvPr/>
            </p:nvSpPr>
            <p:spPr bwMode="auto">
              <a:xfrm>
                <a:off x="4363541" y="2906487"/>
                <a:ext cx="25657" cy="13607"/>
              </a:xfrm>
              <a:custGeom>
                <a:avLst/>
                <a:gdLst/>
                <a:ahLst/>
                <a:cxnLst>
                  <a:cxn ang="0">
                    <a:pos x="20" y="10"/>
                  </a:cxn>
                  <a:cxn ang="0">
                    <a:pos x="12" y="5"/>
                  </a:cxn>
                  <a:cxn ang="0">
                    <a:pos x="8" y="5"/>
                  </a:cxn>
                  <a:cxn ang="0">
                    <a:pos x="2" y="2"/>
                  </a:cxn>
                  <a:cxn ang="0">
                    <a:pos x="0" y="2"/>
                  </a:cxn>
                  <a:cxn ang="0">
                    <a:pos x="1" y="0"/>
                  </a:cxn>
                  <a:cxn ang="0">
                    <a:pos x="4" y="0"/>
                  </a:cxn>
                  <a:cxn ang="0">
                    <a:pos x="5" y="3"/>
                  </a:cxn>
                  <a:cxn ang="0">
                    <a:pos x="6" y="3"/>
                  </a:cxn>
                  <a:cxn ang="0">
                    <a:pos x="9" y="2"/>
                  </a:cxn>
                  <a:cxn ang="0">
                    <a:pos x="10" y="2"/>
                  </a:cxn>
                  <a:cxn ang="0">
                    <a:pos x="10" y="3"/>
                  </a:cxn>
                  <a:cxn ang="0">
                    <a:pos x="13" y="5"/>
                  </a:cxn>
                  <a:cxn ang="0">
                    <a:pos x="14" y="5"/>
                  </a:cxn>
                  <a:cxn ang="0">
                    <a:pos x="17" y="7"/>
                  </a:cxn>
                  <a:cxn ang="0">
                    <a:pos x="20" y="8"/>
                  </a:cxn>
                  <a:cxn ang="0">
                    <a:pos x="18" y="8"/>
                  </a:cxn>
                  <a:cxn ang="0">
                    <a:pos x="20" y="8"/>
                  </a:cxn>
                  <a:cxn ang="0">
                    <a:pos x="20" y="10"/>
                  </a:cxn>
                </a:cxnLst>
                <a:rect l="0" t="0" r="r" b="b"/>
                <a:pathLst>
                  <a:path w="20" h="10">
                    <a:moveTo>
                      <a:pt x="20" y="10"/>
                    </a:moveTo>
                    <a:lnTo>
                      <a:pt x="12" y="5"/>
                    </a:lnTo>
                    <a:lnTo>
                      <a:pt x="8" y="5"/>
                    </a:lnTo>
                    <a:lnTo>
                      <a:pt x="2" y="2"/>
                    </a:lnTo>
                    <a:lnTo>
                      <a:pt x="0" y="2"/>
                    </a:lnTo>
                    <a:lnTo>
                      <a:pt x="1" y="0"/>
                    </a:lnTo>
                    <a:lnTo>
                      <a:pt x="4" y="0"/>
                    </a:lnTo>
                    <a:lnTo>
                      <a:pt x="5" y="3"/>
                    </a:lnTo>
                    <a:lnTo>
                      <a:pt x="6" y="3"/>
                    </a:lnTo>
                    <a:lnTo>
                      <a:pt x="9" y="2"/>
                    </a:lnTo>
                    <a:lnTo>
                      <a:pt x="10" y="2"/>
                    </a:lnTo>
                    <a:lnTo>
                      <a:pt x="10" y="3"/>
                    </a:lnTo>
                    <a:lnTo>
                      <a:pt x="13" y="5"/>
                    </a:lnTo>
                    <a:lnTo>
                      <a:pt x="14" y="5"/>
                    </a:lnTo>
                    <a:lnTo>
                      <a:pt x="17" y="7"/>
                    </a:lnTo>
                    <a:lnTo>
                      <a:pt x="20" y="8"/>
                    </a:lnTo>
                    <a:lnTo>
                      <a:pt x="18" y="8"/>
                    </a:lnTo>
                    <a:lnTo>
                      <a:pt x="20" y="8"/>
                    </a:lnTo>
                    <a:lnTo>
                      <a:pt x="20" y="1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23" name="Freeform 602"/>
              <p:cNvSpPr>
                <a:spLocks/>
              </p:cNvSpPr>
              <p:nvPr/>
            </p:nvSpPr>
            <p:spPr bwMode="auto">
              <a:xfrm>
                <a:off x="4295551" y="2826204"/>
                <a:ext cx="111606" cy="83004"/>
              </a:xfrm>
              <a:custGeom>
                <a:avLst/>
                <a:gdLst/>
                <a:ahLst/>
                <a:cxnLst>
                  <a:cxn ang="0">
                    <a:pos x="71" y="15"/>
                  </a:cxn>
                  <a:cxn ang="0">
                    <a:pos x="59" y="11"/>
                  </a:cxn>
                  <a:cxn ang="0">
                    <a:pos x="50" y="4"/>
                  </a:cxn>
                  <a:cxn ang="0">
                    <a:pos x="43" y="0"/>
                  </a:cxn>
                  <a:cxn ang="0">
                    <a:pos x="40" y="4"/>
                  </a:cxn>
                  <a:cxn ang="0">
                    <a:pos x="38" y="4"/>
                  </a:cxn>
                  <a:cxn ang="0">
                    <a:pos x="31" y="7"/>
                  </a:cxn>
                  <a:cxn ang="0">
                    <a:pos x="32" y="11"/>
                  </a:cxn>
                  <a:cxn ang="0">
                    <a:pos x="28" y="15"/>
                  </a:cxn>
                  <a:cxn ang="0">
                    <a:pos x="26" y="19"/>
                  </a:cxn>
                  <a:cxn ang="0">
                    <a:pos x="23" y="24"/>
                  </a:cxn>
                  <a:cxn ang="0">
                    <a:pos x="20" y="21"/>
                  </a:cxn>
                  <a:cxn ang="0">
                    <a:pos x="12" y="21"/>
                  </a:cxn>
                  <a:cxn ang="0">
                    <a:pos x="6" y="22"/>
                  </a:cxn>
                  <a:cxn ang="0">
                    <a:pos x="0" y="26"/>
                  </a:cxn>
                  <a:cxn ang="0">
                    <a:pos x="7" y="32"/>
                  </a:cxn>
                  <a:cxn ang="0">
                    <a:pos x="15" y="24"/>
                  </a:cxn>
                  <a:cxn ang="0">
                    <a:pos x="20" y="30"/>
                  </a:cxn>
                  <a:cxn ang="0">
                    <a:pos x="28" y="41"/>
                  </a:cxn>
                  <a:cxn ang="0">
                    <a:pos x="24" y="44"/>
                  </a:cxn>
                  <a:cxn ang="0">
                    <a:pos x="32" y="51"/>
                  </a:cxn>
                  <a:cxn ang="0">
                    <a:pos x="38" y="55"/>
                  </a:cxn>
                  <a:cxn ang="0">
                    <a:pos x="50" y="57"/>
                  </a:cxn>
                  <a:cxn ang="0">
                    <a:pos x="60" y="65"/>
                  </a:cxn>
                  <a:cxn ang="0">
                    <a:pos x="55" y="55"/>
                  </a:cxn>
                  <a:cxn ang="0">
                    <a:pos x="47" y="49"/>
                  </a:cxn>
                  <a:cxn ang="0">
                    <a:pos x="43" y="44"/>
                  </a:cxn>
                  <a:cxn ang="0">
                    <a:pos x="39" y="40"/>
                  </a:cxn>
                  <a:cxn ang="0">
                    <a:pos x="39" y="37"/>
                  </a:cxn>
                  <a:cxn ang="0">
                    <a:pos x="35" y="32"/>
                  </a:cxn>
                  <a:cxn ang="0">
                    <a:pos x="34" y="29"/>
                  </a:cxn>
                  <a:cxn ang="0">
                    <a:pos x="38" y="24"/>
                  </a:cxn>
                  <a:cxn ang="0">
                    <a:pos x="50" y="24"/>
                  </a:cxn>
                  <a:cxn ang="0">
                    <a:pos x="56" y="24"/>
                  </a:cxn>
                  <a:cxn ang="0">
                    <a:pos x="63" y="26"/>
                  </a:cxn>
                  <a:cxn ang="0">
                    <a:pos x="67" y="26"/>
                  </a:cxn>
                  <a:cxn ang="0">
                    <a:pos x="71" y="26"/>
                  </a:cxn>
                  <a:cxn ang="0">
                    <a:pos x="75" y="26"/>
                  </a:cxn>
                  <a:cxn ang="0">
                    <a:pos x="80" y="30"/>
                  </a:cxn>
                  <a:cxn ang="0">
                    <a:pos x="84" y="27"/>
                  </a:cxn>
                  <a:cxn ang="0">
                    <a:pos x="85" y="24"/>
                  </a:cxn>
                  <a:cxn ang="0">
                    <a:pos x="88" y="22"/>
                  </a:cxn>
                  <a:cxn ang="0">
                    <a:pos x="84" y="22"/>
                  </a:cxn>
                  <a:cxn ang="0">
                    <a:pos x="81" y="21"/>
                  </a:cxn>
                  <a:cxn ang="0">
                    <a:pos x="83" y="18"/>
                  </a:cxn>
                  <a:cxn ang="0">
                    <a:pos x="80" y="16"/>
                  </a:cxn>
                </a:cxnLst>
                <a:rect l="0" t="0" r="r" b="b"/>
                <a:pathLst>
                  <a:path w="88" h="65">
                    <a:moveTo>
                      <a:pt x="77" y="13"/>
                    </a:moveTo>
                    <a:lnTo>
                      <a:pt x="75" y="15"/>
                    </a:lnTo>
                    <a:lnTo>
                      <a:pt x="71" y="15"/>
                    </a:lnTo>
                    <a:lnTo>
                      <a:pt x="66" y="15"/>
                    </a:lnTo>
                    <a:lnTo>
                      <a:pt x="62" y="13"/>
                    </a:lnTo>
                    <a:lnTo>
                      <a:pt x="59" y="11"/>
                    </a:lnTo>
                    <a:lnTo>
                      <a:pt x="56" y="8"/>
                    </a:lnTo>
                    <a:lnTo>
                      <a:pt x="52" y="7"/>
                    </a:lnTo>
                    <a:lnTo>
                      <a:pt x="50" y="4"/>
                    </a:lnTo>
                    <a:lnTo>
                      <a:pt x="46" y="2"/>
                    </a:lnTo>
                    <a:lnTo>
                      <a:pt x="44" y="2"/>
                    </a:lnTo>
                    <a:lnTo>
                      <a:pt x="43" y="0"/>
                    </a:lnTo>
                    <a:lnTo>
                      <a:pt x="42" y="0"/>
                    </a:lnTo>
                    <a:lnTo>
                      <a:pt x="40" y="2"/>
                    </a:lnTo>
                    <a:lnTo>
                      <a:pt x="40" y="4"/>
                    </a:lnTo>
                    <a:lnTo>
                      <a:pt x="40" y="5"/>
                    </a:lnTo>
                    <a:lnTo>
                      <a:pt x="40" y="4"/>
                    </a:lnTo>
                    <a:lnTo>
                      <a:pt x="38" y="4"/>
                    </a:lnTo>
                    <a:lnTo>
                      <a:pt x="38" y="5"/>
                    </a:lnTo>
                    <a:lnTo>
                      <a:pt x="36" y="5"/>
                    </a:lnTo>
                    <a:lnTo>
                      <a:pt x="31" y="7"/>
                    </a:lnTo>
                    <a:lnTo>
                      <a:pt x="31" y="8"/>
                    </a:lnTo>
                    <a:lnTo>
                      <a:pt x="31" y="10"/>
                    </a:lnTo>
                    <a:lnTo>
                      <a:pt x="32" y="11"/>
                    </a:lnTo>
                    <a:lnTo>
                      <a:pt x="32" y="13"/>
                    </a:lnTo>
                    <a:lnTo>
                      <a:pt x="31" y="15"/>
                    </a:lnTo>
                    <a:lnTo>
                      <a:pt x="28" y="15"/>
                    </a:lnTo>
                    <a:lnTo>
                      <a:pt x="26" y="18"/>
                    </a:lnTo>
                    <a:lnTo>
                      <a:pt x="27" y="19"/>
                    </a:lnTo>
                    <a:lnTo>
                      <a:pt x="26" y="19"/>
                    </a:lnTo>
                    <a:lnTo>
                      <a:pt x="26" y="22"/>
                    </a:lnTo>
                    <a:lnTo>
                      <a:pt x="24" y="24"/>
                    </a:lnTo>
                    <a:lnTo>
                      <a:pt x="23" y="24"/>
                    </a:lnTo>
                    <a:lnTo>
                      <a:pt x="22" y="22"/>
                    </a:lnTo>
                    <a:lnTo>
                      <a:pt x="20" y="22"/>
                    </a:lnTo>
                    <a:lnTo>
                      <a:pt x="20" y="21"/>
                    </a:lnTo>
                    <a:lnTo>
                      <a:pt x="19" y="22"/>
                    </a:lnTo>
                    <a:lnTo>
                      <a:pt x="15" y="18"/>
                    </a:lnTo>
                    <a:lnTo>
                      <a:pt x="12" y="21"/>
                    </a:lnTo>
                    <a:lnTo>
                      <a:pt x="8" y="21"/>
                    </a:lnTo>
                    <a:lnTo>
                      <a:pt x="7" y="21"/>
                    </a:lnTo>
                    <a:lnTo>
                      <a:pt x="6" y="22"/>
                    </a:lnTo>
                    <a:lnTo>
                      <a:pt x="2" y="22"/>
                    </a:lnTo>
                    <a:lnTo>
                      <a:pt x="0" y="21"/>
                    </a:lnTo>
                    <a:lnTo>
                      <a:pt x="0" y="26"/>
                    </a:lnTo>
                    <a:lnTo>
                      <a:pt x="4" y="32"/>
                    </a:lnTo>
                    <a:lnTo>
                      <a:pt x="6" y="32"/>
                    </a:lnTo>
                    <a:lnTo>
                      <a:pt x="7" y="32"/>
                    </a:lnTo>
                    <a:lnTo>
                      <a:pt x="10" y="27"/>
                    </a:lnTo>
                    <a:lnTo>
                      <a:pt x="12" y="22"/>
                    </a:lnTo>
                    <a:lnTo>
                      <a:pt x="15" y="24"/>
                    </a:lnTo>
                    <a:lnTo>
                      <a:pt x="18" y="27"/>
                    </a:lnTo>
                    <a:lnTo>
                      <a:pt x="19" y="27"/>
                    </a:lnTo>
                    <a:lnTo>
                      <a:pt x="20" y="30"/>
                    </a:lnTo>
                    <a:lnTo>
                      <a:pt x="20" y="33"/>
                    </a:lnTo>
                    <a:lnTo>
                      <a:pt x="23" y="37"/>
                    </a:lnTo>
                    <a:lnTo>
                      <a:pt x="28" y="41"/>
                    </a:lnTo>
                    <a:lnTo>
                      <a:pt x="26" y="41"/>
                    </a:lnTo>
                    <a:lnTo>
                      <a:pt x="24" y="43"/>
                    </a:lnTo>
                    <a:lnTo>
                      <a:pt x="24" y="44"/>
                    </a:lnTo>
                    <a:lnTo>
                      <a:pt x="28" y="48"/>
                    </a:lnTo>
                    <a:lnTo>
                      <a:pt x="31" y="49"/>
                    </a:lnTo>
                    <a:lnTo>
                      <a:pt x="32" y="51"/>
                    </a:lnTo>
                    <a:lnTo>
                      <a:pt x="35" y="52"/>
                    </a:lnTo>
                    <a:lnTo>
                      <a:pt x="36" y="54"/>
                    </a:lnTo>
                    <a:lnTo>
                      <a:pt x="38" y="55"/>
                    </a:lnTo>
                    <a:lnTo>
                      <a:pt x="42" y="55"/>
                    </a:lnTo>
                    <a:lnTo>
                      <a:pt x="46" y="55"/>
                    </a:lnTo>
                    <a:lnTo>
                      <a:pt x="50" y="57"/>
                    </a:lnTo>
                    <a:lnTo>
                      <a:pt x="54" y="60"/>
                    </a:lnTo>
                    <a:lnTo>
                      <a:pt x="58" y="63"/>
                    </a:lnTo>
                    <a:lnTo>
                      <a:pt x="60" y="65"/>
                    </a:lnTo>
                    <a:lnTo>
                      <a:pt x="62" y="63"/>
                    </a:lnTo>
                    <a:lnTo>
                      <a:pt x="56" y="59"/>
                    </a:lnTo>
                    <a:lnTo>
                      <a:pt x="55" y="55"/>
                    </a:lnTo>
                    <a:lnTo>
                      <a:pt x="55" y="54"/>
                    </a:lnTo>
                    <a:lnTo>
                      <a:pt x="52" y="54"/>
                    </a:lnTo>
                    <a:lnTo>
                      <a:pt x="47" y="49"/>
                    </a:lnTo>
                    <a:lnTo>
                      <a:pt x="47" y="48"/>
                    </a:lnTo>
                    <a:lnTo>
                      <a:pt x="44" y="44"/>
                    </a:lnTo>
                    <a:lnTo>
                      <a:pt x="43" y="44"/>
                    </a:lnTo>
                    <a:lnTo>
                      <a:pt x="40" y="41"/>
                    </a:lnTo>
                    <a:lnTo>
                      <a:pt x="39" y="41"/>
                    </a:lnTo>
                    <a:lnTo>
                      <a:pt x="39" y="40"/>
                    </a:lnTo>
                    <a:lnTo>
                      <a:pt x="40" y="40"/>
                    </a:lnTo>
                    <a:lnTo>
                      <a:pt x="39" y="38"/>
                    </a:lnTo>
                    <a:lnTo>
                      <a:pt x="39" y="37"/>
                    </a:lnTo>
                    <a:lnTo>
                      <a:pt x="38" y="35"/>
                    </a:lnTo>
                    <a:lnTo>
                      <a:pt x="36" y="32"/>
                    </a:lnTo>
                    <a:lnTo>
                      <a:pt x="35" y="32"/>
                    </a:lnTo>
                    <a:lnTo>
                      <a:pt x="32" y="30"/>
                    </a:lnTo>
                    <a:lnTo>
                      <a:pt x="34" y="30"/>
                    </a:lnTo>
                    <a:lnTo>
                      <a:pt x="34" y="29"/>
                    </a:lnTo>
                    <a:lnTo>
                      <a:pt x="34" y="24"/>
                    </a:lnTo>
                    <a:lnTo>
                      <a:pt x="35" y="22"/>
                    </a:lnTo>
                    <a:lnTo>
                      <a:pt x="38" y="24"/>
                    </a:lnTo>
                    <a:lnTo>
                      <a:pt x="42" y="27"/>
                    </a:lnTo>
                    <a:lnTo>
                      <a:pt x="44" y="24"/>
                    </a:lnTo>
                    <a:lnTo>
                      <a:pt x="50" y="24"/>
                    </a:lnTo>
                    <a:lnTo>
                      <a:pt x="51" y="22"/>
                    </a:lnTo>
                    <a:lnTo>
                      <a:pt x="55" y="24"/>
                    </a:lnTo>
                    <a:lnTo>
                      <a:pt x="56" y="24"/>
                    </a:lnTo>
                    <a:lnTo>
                      <a:pt x="58" y="26"/>
                    </a:lnTo>
                    <a:lnTo>
                      <a:pt x="62" y="26"/>
                    </a:lnTo>
                    <a:lnTo>
                      <a:pt x="63" y="26"/>
                    </a:lnTo>
                    <a:lnTo>
                      <a:pt x="64" y="27"/>
                    </a:lnTo>
                    <a:lnTo>
                      <a:pt x="66" y="27"/>
                    </a:lnTo>
                    <a:lnTo>
                      <a:pt x="67" y="26"/>
                    </a:lnTo>
                    <a:lnTo>
                      <a:pt x="68" y="26"/>
                    </a:lnTo>
                    <a:lnTo>
                      <a:pt x="70" y="26"/>
                    </a:lnTo>
                    <a:lnTo>
                      <a:pt x="71" y="26"/>
                    </a:lnTo>
                    <a:lnTo>
                      <a:pt x="74" y="26"/>
                    </a:lnTo>
                    <a:lnTo>
                      <a:pt x="75" y="27"/>
                    </a:lnTo>
                    <a:lnTo>
                      <a:pt x="75" y="26"/>
                    </a:lnTo>
                    <a:lnTo>
                      <a:pt x="77" y="26"/>
                    </a:lnTo>
                    <a:lnTo>
                      <a:pt x="79" y="29"/>
                    </a:lnTo>
                    <a:lnTo>
                      <a:pt x="80" y="30"/>
                    </a:lnTo>
                    <a:lnTo>
                      <a:pt x="83" y="30"/>
                    </a:lnTo>
                    <a:lnTo>
                      <a:pt x="84" y="29"/>
                    </a:lnTo>
                    <a:lnTo>
                      <a:pt x="84" y="27"/>
                    </a:lnTo>
                    <a:lnTo>
                      <a:pt x="84" y="26"/>
                    </a:lnTo>
                    <a:lnTo>
                      <a:pt x="84" y="24"/>
                    </a:lnTo>
                    <a:lnTo>
                      <a:pt x="85" y="24"/>
                    </a:lnTo>
                    <a:lnTo>
                      <a:pt x="87" y="24"/>
                    </a:lnTo>
                    <a:lnTo>
                      <a:pt x="88" y="24"/>
                    </a:lnTo>
                    <a:lnTo>
                      <a:pt x="88" y="22"/>
                    </a:lnTo>
                    <a:lnTo>
                      <a:pt x="87" y="22"/>
                    </a:lnTo>
                    <a:lnTo>
                      <a:pt x="85" y="22"/>
                    </a:lnTo>
                    <a:lnTo>
                      <a:pt x="84" y="22"/>
                    </a:lnTo>
                    <a:lnTo>
                      <a:pt x="83" y="22"/>
                    </a:lnTo>
                    <a:lnTo>
                      <a:pt x="83" y="21"/>
                    </a:lnTo>
                    <a:lnTo>
                      <a:pt x="81" y="21"/>
                    </a:lnTo>
                    <a:lnTo>
                      <a:pt x="81" y="19"/>
                    </a:lnTo>
                    <a:lnTo>
                      <a:pt x="83" y="19"/>
                    </a:lnTo>
                    <a:lnTo>
                      <a:pt x="83" y="18"/>
                    </a:lnTo>
                    <a:lnTo>
                      <a:pt x="81" y="18"/>
                    </a:lnTo>
                    <a:lnTo>
                      <a:pt x="80" y="18"/>
                    </a:lnTo>
                    <a:lnTo>
                      <a:pt x="80" y="16"/>
                    </a:lnTo>
                    <a:lnTo>
                      <a:pt x="80" y="15"/>
                    </a:lnTo>
                    <a:lnTo>
                      <a:pt x="77" y="1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24" name="Freeform 603"/>
              <p:cNvSpPr>
                <a:spLocks/>
              </p:cNvSpPr>
              <p:nvPr/>
            </p:nvSpPr>
            <p:spPr bwMode="auto">
              <a:xfrm>
                <a:off x="4295551" y="2826204"/>
                <a:ext cx="111606" cy="83004"/>
              </a:xfrm>
              <a:custGeom>
                <a:avLst/>
                <a:gdLst/>
                <a:ahLst/>
                <a:cxnLst>
                  <a:cxn ang="0">
                    <a:pos x="71" y="15"/>
                  </a:cxn>
                  <a:cxn ang="0">
                    <a:pos x="59" y="11"/>
                  </a:cxn>
                  <a:cxn ang="0">
                    <a:pos x="50" y="4"/>
                  </a:cxn>
                  <a:cxn ang="0">
                    <a:pos x="43" y="0"/>
                  </a:cxn>
                  <a:cxn ang="0">
                    <a:pos x="40" y="4"/>
                  </a:cxn>
                  <a:cxn ang="0">
                    <a:pos x="38" y="4"/>
                  </a:cxn>
                  <a:cxn ang="0">
                    <a:pos x="31" y="7"/>
                  </a:cxn>
                  <a:cxn ang="0">
                    <a:pos x="32" y="11"/>
                  </a:cxn>
                  <a:cxn ang="0">
                    <a:pos x="28" y="15"/>
                  </a:cxn>
                  <a:cxn ang="0">
                    <a:pos x="26" y="19"/>
                  </a:cxn>
                  <a:cxn ang="0">
                    <a:pos x="23" y="24"/>
                  </a:cxn>
                  <a:cxn ang="0">
                    <a:pos x="20" y="21"/>
                  </a:cxn>
                  <a:cxn ang="0">
                    <a:pos x="12" y="21"/>
                  </a:cxn>
                  <a:cxn ang="0">
                    <a:pos x="6" y="22"/>
                  </a:cxn>
                  <a:cxn ang="0">
                    <a:pos x="0" y="26"/>
                  </a:cxn>
                  <a:cxn ang="0">
                    <a:pos x="7" y="32"/>
                  </a:cxn>
                  <a:cxn ang="0">
                    <a:pos x="15" y="24"/>
                  </a:cxn>
                  <a:cxn ang="0">
                    <a:pos x="20" y="30"/>
                  </a:cxn>
                  <a:cxn ang="0">
                    <a:pos x="28" y="41"/>
                  </a:cxn>
                  <a:cxn ang="0">
                    <a:pos x="24" y="44"/>
                  </a:cxn>
                  <a:cxn ang="0">
                    <a:pos x="32" y="51"/>
                  </a:cxn>
                  <a:cxn ang="0">
                    <a:pos x="38" y="55"/>
                  </a:cxn>
                  <a:cxn ang="0">
                    <a:pos x="50" y="57"/>
                  </a:cxn>
                  <a:cxn ang="0">
                    <a:pos x="60" y="65"/>
                  </a:cxn>
                  <a:cxn ang="0">
                    <a:pos x="55" y="55"/>
                  </a:cxn>
                  <a:cxn ang="0">
                    <a:pos x="47" y="49"/>
                  </a:cxn>
                  <a:cxn ang="0">
                    <a:pos x="43" y="44"/>
                  </a:cxn>
                  <a:cxn ang="0">
                    <a:pos x="39" y="40"/>
                  </a:cxn>
                  <a:cxn ang="0">
                    <a:pos x="39" y="37"/>
                  </a:cxn>
                  <a:cxn ang="0">
                    <a:pos x="35" y="32"/>
                  </a:cxn>
                  <a:cxn ang="0">
                    <a:pos x="34" y="29"/>
                  </a:cxn>
                  <a:cxn ang="0">
                    <a:pos x="38" y="24"/>
                  </a:cxn>
                  <a:cxn ang="0">
                    <a:pos x="50" y="24"/>
                  </a:cxn>
                  <a:cxn ang="0">
                    <a:pos x="56" y="24"/>
                  </a:cxn>
                  <a:cxn ang="0">
                    <a:pos x="63" y="26"/>
                  </a:cxn>
                  <a:cxn ang="0">
                    <a:pos x="67" y="26"/>
                  </a:cxn>
                  <a:cxn ang="0">
                    <a:pos x="71" y="26"/>
                  </a:cxn>
                  <a:cxn ang="0">
                    <a:pos x="75" y="26"/>
                  </a:cxn>
                  <a:cxn ang="0">
                    <a:pos x="80" y="30"/>
                  </a:cxn>
                  <a:cxn ang="0">
                    <a:pos x="84" y="27"/>
                  </a:cxn>
                  <a:cxn ang="0">
                    <a:pos x="85" y="24"/>
                  </a:cxn>
                  <a:cxn ang="0">
                    <a:pos x="88" y="22"/>
                  </a:cxn>
                  <a:cxn ang="0">
                    <a:pos x="84" y="22"/>
                  </a:cxn>
                  <a:cxn ang="0">
                    <a:pos x="81" y="21"/>
                  </a:cxn>
                  <a:cxn ang="0">
                    <a:pos x="83" y="18"/>
                  </a:cxn>
                  <a:cxn ang="0">
                    <a:pos x="80" y="16"/>
                  </a:cxn>
                </a:cxnLst>
                <a:rect l="0" t="0" r="r" b="b"/>
                <a:pathLst>
                  <a:path w="88" h="65">
                    <a:moveTo>
                      <a:pt x="77" y="13"/>
                    </a:moveTo>
                    <a:lnTo>
                      <a:pt x="75" y="15"/>
                    </a:lnTo>
                    <a:lnTo>
                      <a:pt x="71" y="15"/>
                    </a:lnTo>
                    <a:lnTo>
                      <a:pt x="66" y="15"/>
                    </a:lnTo>
                    <a:lnTo>
                      <a:pt x="62" y="13"/>
                    </a:lnTo>
                    <a:lnTo>
                      <a:pt x="59" y="11"/>
                    </a:lnTo>
                    <a:lnTo>
                      <a:pt x="56" y="8"/>
                    </a:lnTo>
                    <a:lnTo>
                      <a:pt x="52" y="7"/>
                    </a:lnTo>
                    <a:lnTo>
                      <a:pt x="50" y="4"/>
                    </a:lnTo>
                    <a:lnTo>
                      <a:pt x="46" y="2"/>
                    </a:lnTo>
                    <a:lnTo>
                      <a:pt x="44" y="2"/>
                    </a:lnTo>
                    <a:lnTo>
                      <a:pt x="43" y="0"/>
                    </a:lnTo>
                    <a:lnTo>
                      <a:pt x="42" y="0"/>
                    </a:lnTo>
                    <a:lnTo>
                      <a:pt x="40" y="2"/>
                    </a:lnTo>
                    <a:lnTo>
                      <a:pt x="40" y="4"/>
                    </a:lnTo>
                    <a:lnTo>
                      <a:pt x="40" y="5"/>
                    </a:lnTo>
                    <a:lnTo>
                      <a:pt x="40" y="4"/>
                    </a:lnTo>
                    <a:lnTo>
                      <a:pt x="38" y="4"/>
                    </a:lnTo>
                    <a:lnTo>
                      <a:pt x="38" y="5"/>
                    </a:lnTo>
                    <a:lnTo>
                      <a:pt x="36" y="5"/>
                    </a:lnTo>
                    <a:lnTo>
                      <a:pt x="31" y="7"/>
                    </a:lnTo>
                    <a:lnTo>
                      <a:pt x="31" y="8"/>
                    </a:lnTo>
                    <a:lnTo>
                      <a:pt x="31" y="10"/>
                    </a:lnTo>
                    <a:lnTo>
                      <a:pt x="32" y="11"/>
                    </a:lnTo>
                    <a:lnTo>
                      <a:pt x="32" y="13"/>
                    </a:lnTo>
                    <a:lnTo>
                      <a:pt x="31" y="15"/>
                    </a:lnTo>
                    <a:lnTo>
                      <a:pt x="28" y="15"/>
                    </a:lnTo>
                    <a:lnTo>
                      <a:pt x="26" y="18"/>
                    </a:lnTo>
                    <a:lnTo>
                      <a:pt x="27" y="19"/>
                    </a:lnTo>
                    <a:lnTo>
                      <a:pt x="26" y="19"/>
                    </a:lnTo>
                    <a:lnTo>
                      <a:pt x="26" y="22"/>
                    </a:lnTo>
                    <a:lnTo>
                      <a:pt x="24" y="24"/>
                    </a:lnTo>
                    <a:lnTo>
                      <a:pt x="23" y="24"/>
                    </a:lnTo>
                    <a:lnTo>
                      <a:pt x="22" y="22"/>
                    </a:lnTo>
                    <a:lnTo>
                      <a:pt x="20" y="22"/>
                    </a:lnTo>
                    <a:lnTo>
                      <a:pt x="20" y="21"/>
                    </a:lnTo>
                    <a:lnTo>
                      <a:pt x="19" y="22"/>
                    </a:lnTo>
                    <a:lnTo>
                      <a:pt x="15" y="18"/>
                    </a:lnTo>
                    <a:lnTo>
                      <a:pt x="12" y="21"/>
                    </a:lnTo>
                    <a:lnTo>
                      <a:pt x="8" y="21"/>
                    </a:lnTo>
                    <a:lnTo>
                      <a:pt x="7" y="21"/>
                    </a:lnTo>
                    <a:lnTo>
                      <a:pt x="6" y="22"/>
                    </a:lnTo>
                    <a:lnTo>
                      <a:pt x="2" y="22"/>
                    </a:lnTo>
                    <a:lnTo>
                      <a:pt x="0" y="21"/>
                    </a:lnTo>
                    <a:lnTo>
                      <a:pt x="0" y="26"/>
                    </a:lnTo>
                    <a:lnTo>
                      <a:pt x="4" y="32"/>
                    </a:lnTo>
                    <a:lnTo>
                      <a:pt x="6" y="32"/>
                    </a:lnTo>
                    <a:lnTo>
                      <a:pt x="7" y="32"/>
                    </a:lnTo>
                    <a:lnTo>
                      <a:pt x="10" y="27"/>
                    </a:lnTo>
                    <a:lnTo>
                      <a:pt x="12" y="22"/>
                    </a:lnTo>
                    <a:lnTo>
                      <a:pt x="15" y="24"/>
                    </a:lnTo>
                    <a:lnTo>
                      <a:pt x="18" y="27"/>
                    </a:lnTo>
                    <a:lnTo>
                      <a:pt x="19" y="27"/>
                    </a:lnTo>
                    <a:lnTo>
                      <a:pt x="20" y="30"/>
                    </a:lnTo>
                    <a:lnTo>
                      <a:pt x="20" y="33"/>
                    </a:lnTo>
                    <a:lnTo>
                      <a:pt x="23" y="37"/>
                    </a:lnTo>
                    <a:lnTo>
                      <a:pt x="28" y="41"/>
                    </a:lnTo>
                    <a:lnTo>
                      <a:pt x="26" y="41"/>
                    </a:lnTo>
                    <a:lnTo>
                      <a:pt x="24" y="43"/>
                    </a:lnTo>
                    <a:lnTo>
                      <a:pt x="24" y="44"/>
                    </a:lnTo>
                    <a:lnTo>
                      <a:pt x="28" y="48"/>
                    </a:lnTo>
                    <a:lnTo>
                      <a:pt x="31" y="49"/>
                    </a:lnTo>
                    <a:lnTo>
                      <a:pt x="32" y="51"/>
                    </a:lnTo>
                    <a:lnTo>
                      <a:pt x="35" y="52"/>
                    </a:lnTo>
                    <a:lnTo>
                      <a:pt x="36" y="54"/>
                    </a:lnTo>
                    <a:lnTo>
                      <a:pt x="38" y="55"/>
                    </a:lnTo>
                    <a:lnTo>
                      <a:pt x="42" y="55"/>
                    </a:lnTo>
                    <a:lnTo>
                      <a:pt x="46" y="55"/>
                    </a:lnTo>
                    <a:lnTo>
                      <a:pt x="50" y="57"/>
                    </a:lnTo>
                    <a:lnTo>
                      <a:pt x="54" y="60"/>
                    </a:lnTo>
                    <a:lnTo>
                      <a:pt x="58" y="63"/>
                    </a:lnTo>
                    <a:lnTo>
                      <a:pt x="60" y="65"/>
                    </a:lnTo>
                    <a:lnTo>
                      <a:pt x="62" y="63"/>
                    </a:lnTo>
                    <a:lnTo>
                      <a:pt x="56" y="59"/>
                    </a:lnTo>
                    <a:lnTo>
                      <a:pt x="55" y="55"/>
                    </a:lnTo>
                    <a:lnTo>
                      <a:pt x="55" y="54"/>
                    </a:lnTo>
                    <a:lnTo>
                      <a:pt x="52" y="54"/>
                    </a:lnTo>
                    <a:lnTo>
                      <a:pt x="47" y="49"/>
                    </a:lnTo>
                    <a:lnTo>
                      <a:pt x="47" y="48"/>
                    </a:lnTo>
                    <a:lnTo>
                      <a:pt x="44" y="44"/>
                    </a:lnTo>
                    <a:lnTo>
                      <a:pt x="43" y="44"/>
                    </a:lnTo>
                    <a:lnTo>
                      <a:pt x="40" y="41"/>
                    </a:lnTo>
                    <a:lnTo>
                      <a:pt x="39" y="41"/>
                    </a:lnTo>
                    <a:lnTo>
                      <a:pt x="39" y="40"/>
                    </a:lnTo>
                    <a:lnTo>
                      <a:pt x="40" y="40"/>
                    </a:lnTo>
                    <a:lnTo>
                      <a:pt x="39" y="38"/>
                    </a:lnTo>
                    <a:lnTo>
                      <a:pt x="39" y="37"/>
                    </a:lnTo>
                    <a:lnTo>
                      <a:pt x="38" y="35"/>
                    </a:lnTo>
                    <a:lnTo>
                      <a:pt x="36" y="32"/>
                    </a:lnTo>
                    <a:lnTo>
                      <a:pt x="35" y="32"/>
                    </a:lnTo>
                    <a:lnTo>
                      <a:pt x="32" y="30"/>
                    </a:lnTo>
                    <a:lnTo>
                      <a:pt x="34" y="30"/>
                    </a:lnTo>
                    <a:lnTo>
                      <a:pt x="34" y="29"/>
                    </a:lnTo>
                    <a:lnTo>
                      <a:pt x="34" y="24"/>
                    </a:lnTo>
                    <a:lnTo>
                      <a:pt x="35" y="22"/>
                    </a:lnTo>
                    <a:lnTo>
                      <a:pt x="38" y="24"/>
                    </a:lnTo>
                    <a:lnTo>
                      <a:pt x="42" y="27"/>
                    </a:lnTo>
                    <a:lnTo>
                      <a:pt x="44" y="24"/>
                    </a:lnTo>
                    <a:lnTo>
                      <a:pt x="50" y="24"/>
                    </a:lnTo>
                    <a:lnTo>
                      <a:pt x="51" y="22"/>
                    </a:lnTo>
                    <a:lnTo>
                      <a:pt x="55" y="24"/>
                    </a:lnTo>
                    <a:lnTo>
                      <a:pt x="56" y="24"/>
                    </a:lnTo>
                    <a:lnTo>
                      <a:pt x="58" y="26"/>
                    </a:lnTo>
                    <a:lnTo>
                      <a:pt x="62" y="26"/>
                    </a:lnTo>
                    <a:lnTo>
                      <a:pt x="63" y="26"/>
                    </a:lnTo>
                    <a:lnTo>
                      <a:pt x="64" y="27"/>
                    </a:lnTo>
                    <a:lnTo>
                      <a:pt x="66" y="27"/>
                    </a:lnTo>
                    <a:lnTo>
                      <a:pt x="67" y="26"/>
                    </a:lnTo>
                    <a:lnTo>
                      <a:pt x="68" y="26"/>
                    </a:lnTo>
                    <a:lnTo>
                      <a:pt x="70" y="26"/>
                    </a:lnTo>
                    <a:lnTo>
                      <a:pt x="71" y="26"/>
                    </a:lnTo>
                    <a:lnTo>
                      <a:pt x="74" y="26"/>
                    </a:lnTo>
                    <a:lnTo>
                      <a:pt x="75" y="27"/>
                    </a:lnTo>
                    <a:lnTo>
                      <a:pt x="75" y="26"/>
                    </a:lnTo>
                    <a:lnTo>
                      <a:pt x="77" y="26"/>
                    </a:lnTo>
                    <a:lnTo>
                      <a:pt x="79" y="29"/>
                    </a:lnTo>
                    <a:lnTo>
                      <a:pt x="80" y="30"/>
                    </a:lnTo>
                    <a:lnTo>
                      <a:pt x="83" y="30"/>
                    </a:lnTo>
                    <a:lnTo>
                      <a:pt x="84" y="29"/>
                    </a:lnTo>
                    <a:lnTo>
                      <a:pt x="84" y="27"/>
                    </a:lnTo>
                    <a:lnTo>
                      <a:pt x="84" y="26"/>
                    </a:lnTo>
                    <a:lnTo>
                      <a:pt x="84" y="24"/>
                    </a:lnTo>
                    <a:lnTo>
                      <a:pt x="85" y="24"/>
                    </a:lnTo>
                    <a:lnTo>
                      <a:pt x="87" y="24"/>
                    </a:lnTo>
                    <a:lnTo>
                      <a:pt x="88" y="24"/>
                    </a:lnTo>
                    <a:lnTo>
                      <a:pt x="88" y="22"/>
                    </a:lnTo>
                    <a:lnTo>
                      <a:pt x="87" y="22"/>
                    </a:lnTo>
                    <a:lnTo>
                      <a:pt x="85" y="22"/>
                    </a:lnTo>
                    <a:lnTo>
                      <a:pt x="84" y="22"/>
                    </a:lnTo>
                    <a:lnTo>
                      <a:pt x="83" y="22"/>
                    </a:lnTo>
                    <a:lnTo>
                      <a:pt x="83" y="21"/>
                    </a:lnTo>
                    <a:lnTo>
                      <a:pt x="81" y="21"/>
                    </a:lnTo>
                    <a:lnTo>
                      <a:pt x="81" y="19"/>
                    </a:lnTo>
                    <a:lnTo>
                      <a:pt x="83" y="19"/>
                    </a:lnTo>
                    <a:lnTo>
                      <a:pt x="83" y="18"/>
                    </a:lnTo>
                    <a:lnTo>
                      <a:pt x="81" y="18"/>
                    </a:lnTo>
                    <a:lnTo>
                      <a:pt x="80" y="18"/>
                    </a:lnTo>
                    <a:lnTo>
                      <a:pt x="80" y="16"/>
                    </a:lnTo>
                    <a:lnTo>
                      <a:pt x="80" y="15"/>
                    </a:lnTo>
                    <a:lnTo>
                      <a:pt x="77" y="1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25" name="Freeform 604"/>
              <p:cNvSpPr>
                <a:spLocks/>
              </p:cNvSpPr>
              <p:nvPr/>
            </p:nvSpPr>
            <p:spPr bwMode="auto">
              <a:xfrm>
                <a:off x="4405874" y="2916011"/>
                <a:ext cx="32071" cy="68036"/>
              </a:xfrm>
              <a:custGeom>
                <a:avLst/>
                <a:gdLst/>
                <a:ahLst/>
                <a:cxnLst>
                  <a:cxn ang="0">
                    <a:pos x="13" y="52"/>
                  </a:cxn>
                  <a:cxn ang="0">
                    <a:pos x="10" y="52"/>
                  </a:cxn>
                  <a:cxn ang="0">
                    <a:pos x="10" y="49"/>
                  </a:cxn>
                  <a:cxn ang="0">
                    <a:pos x="8" y="46"/>
                  </a:cxn>
                  <a:cxn ang="0">
                    <a:pos x="4" y="44"/>
                  </a:cxn>
                  <a:cxn ang="0">
                    <a:pos x="1" y="41"/>
                  </a:cxn>
                  <a:cxn ang="0">
                    <a:pos x="0" y="39"/>
                  </a:cxn>
                  <a:cxn ang="0">
                    <a:pos x="1" y="39"/>
                  </a:cxn>
                  <a:cxn ang="0">
                    <a:pos x="1" y="38"/>
                  </a:cxn>
                  <a:cxn ang="0">
                    <a:pos x="1" y="33"/>
                  </a:cxn>
                  <a:cxn ang="0">
                    <a:pos x="1" y="30"/>
                  </a:cxn>
                  <a:cxn ang="0">
                    <a:pos x="2" y="30"/>
                  </a:cxn>
                  <a:cxn ang="0">
                    <a:pos x="2" y="28"/>
                  </a:cxn>
                  <a:cxn ang="0">
                    <a:pos x="2" y="25"/>
                  </a:cxn>
                  <a:cxn ang="0">
                    <a:pos x="1" y="22"/>
                  </a:cxn>
                  <a:cxn ang="0">
                    <a:pos x="4" y="16"/>
                  </a:cxn>
                  <a:cxn ang="0">
                    <a:pos x="2" y="14"/>
                  </a:cxn>
                  <a:cxn ang="0">
                    <a:pos x="0" y="14"/>
                  </a:cxn>
                  <a:cxn ang="0">
                    <a:pos x="1" y="10"/>
                  </a:cxn>
                  <a:cxn ang="0">
                    <a:pos x="1" y="8"/>
                  </a:cxn>
                  <a:cxn ang="0">
                    <a:pos x="2" y="3"/>
                  </a:cxn>
                  <a:cxn ang="0">
                    <a:pos x="4" y="2"/>
                  </a:cxn>
                  <a:cxn ang="0">
                    <a:pos x="6" y="0"/>
                  </a:cxn>
                  <a:cxn ang="0">
                    <a:pos x="8" y="2"/>
                  </a:cxn>
                  <a:cxn ang="0">
                    <a:pos x="12" y="2"/>
                  </a:cxn>
                  <a:cxn ang="0">
                    <a:pos x="13" y="5"/>
                  </a:cxn>
                  <a:cxn ang="0">
                    <a:pos x="17" y="6"/>
                  </a:cxn>
                  <a:cxn ang="0">
                    <a:pos x="20" y="10"/>
                  </a:cxn>
                  <a:cxn ang="0">
                    <a:pos x="18" y="19"/>
                  </a:cxn>
                  <a:cxn ang="0">
                    <a:pos x="18" y="22"/>
                  </a:cxn>
                  <a:cxn ang="0">
                    <a:pos x="21" y="27"/>
                  </a:cxn>
                  <a:cxn ang="0">
                    <a:pos x="25" y="32"/>
                  </a:cxn>
                  <a:cxn ang="0">
                    <a:pos x="26" y="35"/>
                  </a:cxn>
                  <a:cxn ang="0">
                    <a:pos x="26" y="38"/>
                  </a:cxn>
                  <a:cxn ang="0">
                    <a:pos x="22" y="41"/>
                  </a:cxn>
                  <a:cxn ang="0">
                    <a:pos x="20" y="44"/>
                  </a:cxn>
                  <a:cxn ang="0">
                    <a:pos x="17" y="47"/>
                  </a:cxn>
                  <a:cxn ang="0">
                    <a:pos x="17" y="49"/>
                  </a:cxn>
                  <a:cxn ang="0">
                    <a:pos x="16" y="50"/>
                  </a:cxn>
                  <a:cxn ang="0">
                    <a:pos x="13" y="54"/>
                  </a:cxn>
                  <a:cxn ang="0">
                    <a:pos x="13" y="52"/>
                  </a:cxn>
                </a:cxnLst>
                <a:rect l="0" t="0" r="r" b="b"/>
                <a:pathLst>
                  <a:path w="26" h="54">
                    <a:moveTo>
                      <a:pt x="13" y="52"/>
                    </a:moveTo>
                    <a:lnTo>
                      <a:pt x="10" y="52"/>
                    </a:lnTo>
                    <a:lnTo>
                      <a:pt x="10" y="49"/>
                    </a:lnTo>
                    <a:lnTo>
                      <a:pt x="8" y="46"/>
                    </a:lnTo>
                    <a:lnTo>
                      <a:pt x="4" y="44"/>
                    </a:lnTo>
                    <a:lnTo>
                      <a:pt x="1" y="41"/>
                    </a:lnTo>
                    <a:lnTo>
                      <a:pt x="0" y="39"/>
                    </a:lnTo>
                    <a:lnTo>
                      <a:pt x="1" y="39"/>
                    </a:lnTo>
                    <a:lnTo>
                      <a:pt x="1" y="38"/>
                    </a:lnTo>
                    <a:lnTo>
                      <a:pt x="1" y="33"/>
                    </a:lnTo>
                    <a:lnTo>
                      <a:pt x="1" y="30"/>
                    </a:lnTo>
                    <a:lnTo>
                      <a:pt x="2" y="30"/>
                    </a:lnTo>
                    <a:lnTo>
                      <a:pt x="2" y="28"/>
                    </a:lnTo>
                    <a:lnTo>
                      <a:pt x="2" y="25"/>
                    </a:lnTo>
                    <a:lnTo>
                      <a:pt x="1" y="22"/>
                    </a:lnTo>
                    <a:lnTo>
                      <a:pt x="4" y="16"/>
                    </a:lnTo>
                    <a:lnTo>
                      <a:pt x="2" y="14"/>
                    </a:lnTo>
                    <a:lnTo>
                      <a:pt x="0" y="14"/>
                    </a:lnTo>
                    <a:lnTo>
                      <a:pt x="1" y="10"/>
                    </a:lnTo>
                    <a:lnTo>
                      <a:pt x="1" y="8"/>
                    </a:lnTo>
                    <a:lnTo>
                      <a:pt x="2" y="3"/>
                    </a:lnTo>
                    <a:lnTo>
                      <a:pt x="4" y="2"/>
                    </a:lnTo>
                    <a:lnTo>
                      <a:pt x="6" y="0"/>
                    </a:lnTo>
                    <a:lnTo>
                      <a:pt x="8" y="2"/>
                    </a:lnTo>
                    <a:lnTo>
                      <a:pt x="12" y="2"/>
                    </a:lnTo>
                    <a:lnTo>
                      <a:pt x="13" y="5"/>
                    </a:lnTo>
                    <a:lnTo>
                      <a:pt x="17" y="6"/>
                    </a:lnTo>
                    <a:lnTo>
                      <a:pt x="20" y="10"/>
                    </a:lnTo>
                    <a:lnTo>
                      <a:pt x="18" y="19"/>
                    </a:lnTo>
                    <a:lnTo>
                      <a:pt x="18" y="22"/>
                    </a:lnTo>
                    <a:lnTo>
                      <a:pt x="21" y="27"/>
                    </a:lnTo>
                    <a:lnTo>
                      <a:pt x="25" y="32"/>
                    </a:lnTo>
                    <a:lnTo>
                      <a:pt x="26" y="35"/>
                    </a:lnTo>
                    <a:lnTo>
                      <a:pt x="26" y="38"/>
                    </a:lnTo>
                    <a:lnTo>
                      <a:pt x="22" y="41"/>
                    </a:lnTo>
                    <a:lnTo>
                      <a:pt x="20" y="44"/>
                    </a:lnTo>
                    <a:lnTo>
                      <a:pt x="17" y="47"/>
                    </a:lnTo>
                    <a:lnTo>
                      <a:pt x="17" y="49"/>
                    </a:lnTo>
                    <a:lnTo>
                      <a:pt x="16" y="50"/>
                    </a:lnTo>
                    <a:lnTo>
                      <a:pt x="13" y="54"/>
                    </a:lnTo>
                    <a:lnTo>
                      <a:pt x="13" y="5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26" name="Freeform 605"/>
              <p:cNvSpPr>
                <a:spLocks/>
              </p:cNvSpPr>
              <p:nvPr/>
            </p:nvSpPr>
            <p:spPr bwMode="auto">
              <a:xfrm>
                <a:off x="4405874" y="2916011"/>
                <a:ext cx="32071" cy="68036"/>
              </a:xfrm>
              <a:custGeom>
                <a:avLst/>
                <a:gdLst/>
                <a:ahLst/>
                <a:cxnLst>
                  <a:cxn ang="0">
                    <a:pos x="13" y="52"/>
                  </a:cxn>
                  <a:cxn ang="0">
                    <a:pos x="10" y="52"/>
                  </a:cxn>
                  <a:cxn ang="0">
                    <a:pos x="10" y="49"/>
                  </a:cxn>
                  <a:cxn ang="0">
                    <a:pos x="8" y="46"/>
                  </a:cxn>
                  <a:cxn ang="0">
                    <a:pos x="4" y="44"/>
                  </a:cxn>
                  <a:cxn ang="0">
                    <a:pos x="1" y="41"/>
                  </a:cxn>
                  <a:cxn ang="0">
                    <a:pos x="0" y="39"/>
                  </a:cxn>
                  <a:cxn ang="0">
                    <a:pos x="1" y="39"/>
                  </a:cxn>
                  <a:cxn ang="0">
                    <a:pos x="1" y="38"/>
                  </a:cxn>
                  <a:cxn ang="0">
                    <a:pos x="1" y="33"/>
                  </a:cxn>
                  <a:cxn ang="0">
                    <a:pos x="1" y="30"/>
                  </a:cxn>
                  <a:cxn ang="0">
                    <a:pos x="2" y="30"/>
                  </a:cxn>
                  <a:cxn ang="0">
                    <a:pos x="2" y="28"/>
                  </a:cxn>
                  <a:cxn ang="0">
                    <a:pos x="2" y="25"/>
                  </a:cxn>
                  <a:cxn ang="0">
                    <a:pos x="1" y="22"/>
                  </a:cxn>
                  <a:cxn ang="0">
                    <a:pos x="4" y="16"/>
                  </a:cxn>
                  <a:cxn ang="0">
                    <a:pos x="2" y="14"/>
                  </a:cxn>
                  <a:cxn ang="0">
                    <a:pos x="0" y="14"/>
                  </a:cxn>
                  <a:cxn ang="0">
                    <a:pos x="1" y="10"/>
                  </a:cxn>
                  <a:cxn ang="0">
                    <a:pos x="1" y="8"/>
                  </a:cxn>
                  <a:cxn ang="0">
                    <a:pos x="2" y="3"/>
                  </a:cxn>
                  <a:cxn ang="0">
                    <a:pos x="4" y="2"/>
                  </a:cxn>
                  <a:cxn ang="0">
                    <a:pos x="6" y="0"/>
                  </a:cxn>
                  <a:cxn ang="0">
                    <a:pos x="8" y="2"/>
                  </a:cxn>
                  <a:cxn ang="0">
                    <a:pos x="12" y="2"/>
                  </a:cxn>
                  <a:cxn ang="0">
                    <a:pos x="13" y="5"/>
                  </a:cxn>
                  <a:cxn ang="0">
                    <a:pos x="17" y="6"/>
                  </a:cxn>
                  <a:cxn ang="0">
                    <a:pos x="20" y="10"/>
                  </a:cxn>
                  <a:cxn ang="0">
                    <a:pos x="18" y="19"/>
                  </a:cxn>
                  <a:cxn ang="0">
                    <a:pos x="18" y="22"/>
                  </a:cxn>
                  <a:cxn ang="0">
                    <a:pos x="21" y="27"/>
                  </a:cxn>
                  <a:cxn ang="0">
                    <a:pos x="25" y="32"/>
                  </a:cxn>
                  <a:cxn ang="0">
                    <a:pos x="26" y="35"/>
                  </a:cxn>
                  <a:cxn ang="0">
                    <a:pos x="26" y="38"/>
                  </a:cxn>
                  <a:cxn ang="0">
                    <a:pos x="22" y="41"/>
                  </a:cxn>
                  <a:cxn ang="0">
                    <a:pos x="20" y="44"/>
                  </a:cxn>
                  <a:cxn ang="0">
                    <a:pos x="17" y="47"/>
                  </a:cxn>
                  <a:cxn ang="0">
                    <a:pos x="17" y="49"/>
                  </a:cxn>
                  <a:cxn ang="0">
                    <a:pos x="16" y="50"/>
                  </a:cxn>
                  <a:cxn ang="0">
                    <a:pos x="13" y="54"/>
                  </a:cxn>
                  <a:cxn ang="0">
                    <a:pos x="13" y="52"/>
                  </a:cxn>
                </a:cxnLst>
                <a:rect l="0" t="0" r="r" b="b"/>
                <a:pathLst>
                  <a:path w="26" h="54">
                    <a:moveTo>
                      <a:pt x="13" y="52"/>
                    </a:moveTo>
                    <a:lnTo>
                      <a:pt x="10" y="52"/>
                    </a:lnTo>
                    <a:lnTo>
                      <a:pt x="10" y="49"/>
                    </a:lnTo>
                    <a:lnTo>
                      <a:pt x="8" y="46"/>
                    </a:lnTo>
                    <a:lnTo>
                      <a:pt x="4" y="44"/>
                    </a:lnTo>
                    <a:lnTo>
                      <a:pt x="1" y="41"/>
                    </a:lnTo>
                    <a:lnTo>
                      <a:pt x="0" y="39"/>
                    </a:lnTo>
                    <a:lnTo>
                      <a:pt x="1" y="39"/>
                    </a:lnTo>
                    <a:lnTo>
                      <a:pt x="1" y="38"/>
                    </a:lnTo>
                    <a:lnTo>
                      <a:pt x="1" y="33"/>
                    </a:lnTo>
                    <a:lnTo>
                      <a:pt x="1" y="30"/>
                    </a:lnTo>
                    <a:lnTo>
                      <a:pt x="2" y="30"/>
                    </a:lnTo>
                    <a:lnTo>
                      <a:pt x="2" y="28"/>
                    </a:lnTo>
                    <a:lnTo>
                      <a:pt x="2" y="25"/>
                    </a:lnTo>
                    <a:lnTo>
                      <a:pt x="1" y="22"/>
                    </a:lnTo>
                    <a:lnTo>
                      <a:pt x="4" y="16"/>
                    </a:lnTo>
                    <a:lnTo>
                      <a:pt x="2" y="14"/>
                    </a:lnTo>
                    <a:lnTo>
                      <a:pt x="0" y="14"/>
                    </a:lnTo>
                    <a:lnTo>
                      <a:pt x="1" y="10"/>
                    </a:lnTo>
                    <a:lnTo>
                      <a:pt x="1" y="8"/>
                    </a:lnTo>
                    <a:lnTo>
                      <a:pt x="2" y="3"/>
                    </a:lnTo>
                    <a:lnTo>
                      <a:pt x="4" y="2"/>
                    </a:lnTo>
                    <a:lnTo>
                      <a:pt x="6" y="0"/>
                    </a:lnTo>
                    <a:lnTo>
                      <a:pt x="8" y="2"/>
                    </a:lnTo>
                    <a:lnTo>
                      <a:pt x="12" y="2"/>
                    </a:lnTo>
                    <a:lnTo>
                      <a:pt x="13" y="5"/>
                    </a:lnTo>
                    <a:lnTo>
                      <a:pt x="17" y="6"/>
                    </a:lnTo>
                    <a:lnTo>
                      <a:pt x="20" y="10"/>
                    </a:lnTo>
                    <a:lnTo>
                      <a:pt x="18" y="19"/>
                    </a:lnTo>
                    <a:lnTo>
                      <a:pt x="18" y="22"/>
                    </a:lnTo>
                    <a:lnTo>
                      <a:pt x="21" y="27"/>
                    </a:lnTo>
                    <a:lnTo>
                      <a:pt x="25" y="32"/>
                    </a:lnTo>
                    <a:lnTo>
                      <a:pt x="26" y="35"/>
                    </a:lnTo>
                    <a:lnTo>
                      <a:pt x="26" y="38"/>
                    </a:lnTo>
                    <a:lnTo>
                      <a:pt x="22" y="41"/>
                    </a:lnTo>
                    <a:lnTo>
                      <a:pt x="20" y="44"/>
                    </a:lnTo>
                    <a:lnTo>
                      <a:pt x="17" y="47"/>
                    </a:lnTo>
                    <a:lnTo>
                      <a:pt x="17" y="49"/>
                    </a:lnTo>
                    <a:lnTo>
                      <a:pt x="16" y="50"/>
                    </a:lnTo>
                    <a:lnTo>
                      <a:pt x="13" y="54"/>
                    </a:lnTo>
                    <a:lnTo>
                      <a:pt x="13" y="5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27" name="Freeform 606"/>
              <p:cNvSpPr>
                <a:spLocks/>
              </p:cNvSpPr>
              <p:nvPr/>
            </p:nvSpPr>
            <p:spPr bwMode="auto">
              <a:xfrm>
                <a:off x="5901652" y="3688896"/>
                <a:ext cx="2566" cy="5443"/>
              </a:xfrm>
              <a:custGeom>
                <a:avLst/>
                <a:gdLst/>
                <a:ahLst/>
                <a:cxnLst>
                  <a:cxn ang="0">
                    <a:pos x="0" y="0"/>
                  </a:cxn>
                  <a:cxn ang="0">
                    <a:pos x="0" y="3"/>
                  </a:cxn>
                  <a:cxn ang="0">
                    <a:pos x="0" y="5"/>
                  </a:cxn>
                  <a:cxn ang="0">
                    <a:pos x="2" y="3"/>
                  </a:cxn>
                  <a:cxn ang="0">
                    <a:pos x="2" y="2"/>
                  </a:cxn>
                  <a:cxn ang="0">
                    <a:pos x="1" y="0"/>
                  </a:cxn>
                  <a:cxn ang="0">
                    <a:pos x="0" y="0"/>
                  </a:cxn>
                </a:cxnLst>
                <a:rect l="0" t="0" r="r" b="b"/>
                <a:pathLst>
                  <a:path w="2" h="5">
                    <a:moveTo>
                      <a:pt x="0" y="0"/>
                    </a:moveTo>
                    <a:lnTo>
                      <a:pt x="0" y="3"/>
                    </a:lnTo>
                    <a:lnTo>
                      <a:pt x="0" y="5"/>
                    </a:lnTo>
                    <a:lnTo>
                      <a:pt x="2" y="3"/>
                    </a:lnTo>
                    <a:lnTo>
                      <a:pt x="2" y="2"/>
                    </a:lnTo>
                    <a:lnTo>
                      <a:pt x="1" y="0"/>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28" name="Freeform 607"/>
              <p:cNvSpPr>
                <a:spLocks/>
              </p:cNvSpPr>
              <p:nvPr/>
            </p:nvSpPr>
            <p:spPr bwMode="auto">
              <a:xfrm>
                <a:off x="5901652" y="3688896"/>
                <a:ext cx="2566" cy="5443"/>
              </a:xfrm>
              <a:custGeom>
                <a:avLst/>
                <a:gdLst/>
                <a:ahLst/>
                <a:cxnLst>
                  <a:cxn ang="0">
                    <a:pos x="0" y="0"/>
                  </a:cxn>
                  <a:cxn ang="0">
                    <a:pos x="0" y="3"/>
                  </a:cxn>
                  <a:cxn ang="0">
                    <a:pos x="0" y="5"/>
                  </a:cxn>
                  <a:cxn ang="0">
                    <a:pos x="2" y="3"/>
                  </a:cxn>
                  <a:cxn ang="0">
                    <a:pos x="2" y="2"/>
                  </a:cxn>
                  <a:cxn ang="0">
                    <a:pos x="1" y="0"/>
                  </a:cxn>
                  <a:cxn ang="0">
                    <a:pos x="0" y="0"/>
                  </a:cxn>
                </a:cxnLst>
                <a:rect l="0" t="0" r="r" b="b"/>
                <a:pathLst>
                  <a:path w="2" h="5">
                    <a:moveTo>
                      <a:pt x="0" y="0"/>
                    </a:moveTo>
                    <a:lnTo>
                      <a:pt x="0" y="3"/>
                    </a:lnTo>
                    <a:lnTo>
                      <a:pt x="0" y="5"/>
                    </a:lnTo>
                    <a:lnTo>
                      <a:pt x="2" y="3"/>
                    </a:lnTo>
                    <a:lnTo>
                      <a:pt x="2" y="2"/>
                    </a:lnTo>
                    <a:lnTo>
                      <a:pt x="1" y="0"/>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29" name="Freeform 608"/>
              <p:cNvSpPr>
                <a:spLocks/>
              </p:cNvSpPr>
              <p:nvPr/>
            </p:nvSpPr>
            <p:spPr bwMode="auto">
              <a:xfrm>
                <a:off x="5887541" y="3407229"/>
                <a:ext cx="148808" cy="336096"/>
              </a:xfrm>
              <a:custGeom>
                <a:avLst/>
                <a:gdLst/>
                <a:ahLst/>
                <a:cxnLst>
                  <a:cxn ang="0">
                    <a:pos x="35" y="7"/>
                  </a:cxn>
                  <a:cxn ang="0">
                    <a:pos x="21" y="15"/>
                  </a:cxn>
                  <a:cxn ang="0">
                    <a:pos x="7" y="20"/>
                  </a:cxn>
                  <a:cxn ang="0">
                    <a:pos x="0" y="42"/>
                  </a:cxn>
                  <a:cxn ang="0">
                    <a:pos x="11" y="61"/>
                  </a:cxn>
                  <a:cxn ang="0">
                    <a:pos x="15" y="78"/>
                  </a:cxn>
                  <a:cxn ang="0">
                    <a:pos x="15" y="87"/>
                  </a:cxn>
                  <a:cxn ang="0">
                    <a:pos x="11" y="98"/>
                  </a:cxn>
                  <a:cxn ang="0">
                    <a:pos x="16" y="114"/>
                  </a:cxn>
                  <a:cxn ang="0">
                    <a:pos x="23" y="136"/>
                  </a:cxn>
                  <a:cxn ang="0">
                    <a:pos x="31" y="157"/>
                  </a:cxn>
                  <a:cxn ang="0">
                    <a:pos x="20" y="175"/>
                  </a:cxn>
                  <a:cxn ang="0">
                    <a:pos x="16" y="188"/>
                  </a:cxn>
                  <a:cxn ang="0">
                    <a:pos x="11" y="215"/>
                  </a:cxn>
                  <a:cxn ang="0">
                    <a:pos x="23" y="229"/>
                  </a:cxn>
                  <a:cxn ang="0">
                    <a:pos x="32" y="245"/>
                  </a:cxn>
                  <a:cxn ang="0">
                    <a:pos x="44" y="252"/>
                  </a:cxn>
                  <a:cxn ang="0">
                    <a:pos x="53" y="263"/>
                  </a:cxn>
                  <a:cxn ang="0">
                    <a:pos x="66" y="263"/>
                  </a:cxn>
                  <a:cxn ang="0">
                    <a:pos x="60" y="246"/>
                  </a:cxn>
                  <a:cxn ang="0">
                    <a:pos x="44" y="235"/>
                  </a:cxn>
                  <a:cxn ang="0">
                    <a:pos x="36" y="213"/>
                  </a:cxn>
                  <a:cxn ang="0">
                    <a:pos x="28" y="205"/>
                  </a:cxn>
                  <a:cxn ang="0">
                    <a:pos x="24" y="191"/>
                  </a:cxn>
                  <a:cxn ang="0">
                    <a:pos x="25" y="179"/>
                  </a:cxn>
                  <a:cxn ang="0">
                    <a:pos x="31" y="161"/>
                  </a:cxn>
                  <a:cxn ang="0">
                    <a:pos x="37" y="136"/>
                  </a:cxn>
                  <a:cxn ang="0">
                    <a:pos x="47" y="128"/>
                  </a:cxn>
                  <a:cxn ang="0">
                    <a:pos x="51" y="144"/>
                  </a:cxn>
                  <a:cxn ang="0">
                    <a:pos x="58" y="144"/>
                  </a:cxn>
                  <a:cxn ang="0">
                    <a:pos x="70" y="152"/>
                  </a:cxn>
                  <a:cxn ang="0">
                    <a:pos x="78" y="160"/>
                  </a:cxn>
                  <a:cxn ang="0">
                    <a:pos x="78" y="152"/>
                  </a:cxn>
                  <a:cxn ang="0">
                    <a:pos x="70" y="135"/>
                  </a:cxn>
                  <a:cxn ang="0">
                    <a:pos x="76" y="122"/>
                  </a:cxn>
                  <a:cxn ang="0">
                    <a:pos x="92" y="113"/>
                  </a:cxn>
                  <a:cxn ang="0">
                    <a:pos x="112" y="116"/>
                  </a:cxn>
                  <a:cxn ang="0">
                    <a:pos x="117" y="109"/>
                  </a:cxn>
                  <a:cxn ang="0">
                    <a:pos x="118" y="89"/>
                  </a:cxn>
                  <a:cxn ang="0">
                    <a:pos x="112" y="83"/>
                  </a:cxn>
                  <a:cxn ang="0">
                    <a:pos x="106" y="67"/>
                  </a:cxn>
                  <a:cxn ang="0">
                    <a:pos x="102" y="55"/>
                  </a:cxn>
                  <a:cxn ang="0">
                    <a:pos x="96" y="47"/>
                  </a:cxn>
                  <a:cxn ang="0">
                    <a:pos x="82" y="42"/>
                  </a:cxn>
                  <a:cxn ang="0">
                    <a:pos x="74" y="50"/>
                  </a:cxn>
                  <a:cxn ang="0">
                    <a:pos x="66" y="45"/>
                  </a:cxn>
                  <a:cxn ang="0">
                    <a:pos x="53" y="51"/>
                  </a:cxn>
                  <a:cxn ang="0">
                    <a:pos x="49" y="50"/>
                  </a:cxn>
                  <a:cxn ang="0">
                    <a:pos x="53" y="33"/>
                  </a:cxn>
                  <a:cxn ang="0">
                    <a:pos x="52" y="18"/>
                  </a:cxn>
                  <a:cxn ang="0">
                    <a:pos x="44" y="12"/>
                  </a:cxn>
                  <a:cxn ang="0">
                    <a:pos x="39" y="4"/>
                  </a:cxn>
                </a:cxnLst>
                <a:rect l="0" t="0" r="r" b="b"/>
                <a:pathLst>
                  <a:path w="118" h="268">
                    <a:moveTo>
                      <a:pt x="40" y="0"/>
                    </a:moveTo>
                    <a:lnTo>
                      <a:pt x="37" y="1"/>
                    </a:lnTo>
                    <a:lnTo>
                      <a:pt x="36" y="3"/>
                    </a:lnTo>
                    <a:lnTo>
                      <a:pt x="35" y="7"/>
                    </a:lnTo>
                    <a:lnTo>
                      <a:pt x="31" y="9"/>
                    </a:lnTo>
                    <a:lnTo>
                      <a:pt x="28" y="11"/>
                    </a:lnTo>
                    <a:lnTo>
                      <a:pt x="24" y="14"/>
                    </a:lnTo>
                    <a:lnTo>
                      <a:pt x="21" y="15"/>
                    </a:lnTo>
                    <a:lnTo>
                      <a:pt x="19" y="18"/>
                    </a:lnTo>
                    <a:lnTo>
                      <a:pt x="15" y="20"/>
                    </a:lnTo>
                    <a:lnTo>
                      <a:pt x="11" y="20"/>
                    </a:lnTo>
                    <a:lnTo>
                      <a:pt x="7" y="20"/>
                    </a:lnTo>
                    <a:lnTo>
                      <a:pt x="3" y="33"/>
                    </a:lnTo>
                    <a:lnTo>
                      <a:pt x="3" y="36"/>
                    </a:lnTo>
                    <a:lnTo>
                      <a:pt x="3" y="39"/>
                    </a:lnTo>
                    <a:lnTo>
                      <a:pt x="0" y="42"/>
                    </a:lnTo>
                    <a:lnTo>
                      <a:pt x="0" y="44"/>
                    </a:lnTo>
                    <a:lnTo>
                      <a:pt x="1" y="48"/>
                    </a:lnTo>
                    <a:lnTo>
                      <a:pt x="5" y="56"/>
                    </a:lnTo>
                    <a:lnTo>
                      <a:pt x="11" y="61"/>
                    </a:lnTo>
                    <a:lnTo>
                      <a:pt x="13" y="64"/>
                    </a:lnTo>
                    <a:lnTo>
                      <a:pt x="15" y="70"/>
                    </a:lnTo>
                    <a:lnTo>
                      <a:pt x="13" y="75"/>
                    </a:lnTo>
                    <a:lnTo>
                      <a:pt x="15" y="78"/>
                    </a:lnTo>
                    <a:lnTo>
                      <a:pt x="17" y="78"/>
                    </a:lnTo>
                    <a:lnTo>
                      <a:pt x="19" y="81"/>
                    </a:lnTo>
                    <a:lnTo>
                      <a:pt x="16" y="83"/>
                    </a:lnTo>
                    <a:lnTo>
                      <a:pt x="15" y="87"/>
                    </a:lnTo>
                    <a:lnTo>
                      <a:pt x="15" y="91"/>
                    </a:lnTo>
                    <a:lnTo>
                      <a:pt x="13" y="94"/>
                    </a:lnTo>
                    <a:lnTo>
                      <a:pt x="13" y="95"/>
                    </a:lnTo>
                    <a:lnTo>
                      <a:pt x="11" y="98"/>
                    </a:lnTo>
                    <a:lnTo>
                      <a:pt x="9" y="100"/>
                    </a:lnTo>
                    <a:lnTo>
                      <a:pt x="9" y="105"/>
                    </a:lnTo>
                    <a:lnTo>
                      <a:pt x="11" y="109"/>
                    </a:lnTo>
                    <a:lnTo>
                      <a:pt x="16" y="114"/>
                    </a:lnTo>
                    <a:lnTo>
                      <a:pt x="21" y="120"/>
                    </a:lnTo>
                    <a:lnTo>
                      <a:pt x="21" y="122"/>
                    </a:lnTo>
                    <a:lnTo>
                      <a:pt x="23" y="125"/>
                    </a:lnTo>
                    <a:lnTo>
                      <a:pt x="23" y="136"/>
                    </a:lnTo>
                    <a:lnTo>
                      <a:pt x="24" y="141"/>
                    </a:lnTo>
                    <a:lnTo>
                      <a:pt x="25" y="141"/>
                    </a:lnTo>
                    <a:lnTo>
                      <a:pt x="27" y="147"/>
                    </a:lnTo>
                    <a:lnTo>
                      <a:pt x="31" y="157"/>
                    </a:lnTo>
                    <a:lnTo>
                      <a:pt x="31" y="160"/>
                    </a:lnTo>
                    <a:lnTo>
                      <a:pt x="25" y="169"/>
                    </a:lnTo>
                    <a:lnTo>
                      <a:pt x="23" y="172"/>
                    </a:lnTo>
                    <a:lnTo>
                      <a:pt x="20" y="175"/>
                    </a:lnTo>
                    <a:lnTo>
                      <a:pt x="20" y="180"/>
                    </a:lnTo>
                    <a:lnTo>
                      <a:pt x="19" y="185"/>
                    </a:lnTo>
                    <a:lnTo>
                      <a:pt x="17" y="186"/>
                    </a:lnTo>
                    <a:lnTo>
                      <a:pt x="16" y="188"/>
                    </a:lnTo>
                    <a:lnTo>
                      <a:pt x="15" y="191"/>
                    </a:lnTo>
                    <a:lnTo>
                      <a:pt x="15" y="194"/>
                    </a:lnTo>
                    <a:lnTo>
                      <a:pt x="11" y="208"/>
                    </a:lnTo>
                    <a:lnTo>
                      <a:pt x="11" y="215"/>
                    </a:lnTo>
                    <a:lnTo>
                      <a:pt x="11" y="219"/>
                    </a:lnTo>
                    <a:lnTo>
                      <a:pt x="11" y="223"/>
                    </a:lnTo>
                    <a:lnTo>
                      <a:pt x="16" y="223"/>
                    </a:lnTo>
                    <a:lnTo>
                      <a:pt x="23" y="229"/>
                    </a:lnTo>
                    <a:lnTo>
                      <a:pt x="24" y="230"/>
                    </a:lnTo>
                    <a:lnTo>
                      <a:pt x="28" y="237"/>
                    </a:lnTo>
                    <a:lnTo>
                      <a:pt x="31" y="240"/>
                    </a:lnTo>
                    <a:lnTo>
                      <a:pt x="32" y="245"/>
                    </a:lnTo>
                    <a:lnTo>
                      <a:pt x="40" y="254"/>
                    </a:lnTo>
                    <a:lnTo>
                      <a:pt x="39" y="249"/>
                    </a:lnTo>
                    <a:lnTo>
                      <a:pt x="43" y="249"/>
                    </a:lnTo>
                    <a:lnTo>
                      <a:pt x="44" y="252"/>
                    </a:lnTo>
                    <a:lnTo>
                      <a:pt x="49" y="252"/>
                    </a:lnTo>
                    <a:lnTo>
                      <a:pt x="52" y="254"/>
                    </a:lnTo>
                    <a:lnTo>
                      <a:pt x="54" y="259"/>
                    </a:lnTo>
                    <a:lnTo>
                      <a:pt x="53" y="263"/>
                    </a:lnTo>
                    <a:lnTo>
                      <a:pt x="54" y="268"/>
                    </a:lnTo>
                    <a:lnTo>
                      <a:pt x="61" y="262"/>
                    </a:lnTo>
                    <a:lnTo>
                      <a:pt x="64" y="263"/>
                    </a:lnTo>
                    <a:lnTo>
                      <a:pt x="66" y="263"/>
                    </a:lnTo>
                    <a:lnTo>
                      <a:pt x="69" y="259"/>
                    </a:lnTo>
                    <a:lnTo>
                      <a:pt x="66" y="254"/>
                    </a:lnTo>
                    <a:lnTo>
                      <a:pt x="64" y="249"/>
                    </a:lnTo>
                    <a:lnTo>
                      <a:pt x="60" y="246"/>
                    </a:lnTo>
                    <a:lnTo>
                      <a:pt x="49" y="245"/>
                    </a:lnTo>
                    <a:lnTo>
                      <a:pt x="47" y="240"/>
                    </a:lnTo>
                    <a:lnTo>
                      <a:pt x="45" y="238"/>
                    </a:lnTo>
                    <a:lnTo>
                      <a:pt x="44" y="235"/>
                    </a:lnTo>
                    <a:lnTo>
                      <a:pt x="41" y="224"/>
                    </a:lnTo>
                    <a:lnTo>
                      <a:pt x="40" y="221"/>
                    </a:lnTo>
                    <a:lnTo>
                      <a:pt x="37" y="218"/>
                    </a:lnTo>
                    <a:lnTo>
                      <a:pt x="36" y="213"/>
                    </a:lnTo>
                    <a:lnTo>
                      <a:pt x="36" y="207"/>
                    </a:lnTo>
                    <a:lnTo>
                      <a:pt x="35" y="204"/>
                    </a:lnTo>
                    <a:lnTo>
                      <a:pt x="32" y="204"/>
                    </a:lnTo>
                    <a:lnTo>
                      <a:pt x="28" y="205"/>
                    </a:lnTo>
                    <a:lnTo>
                      <a:pt x="25" y="204"/>
                    </a:lnTo>
                    <a:lnTo>
                      <a:pt x="24" y="202"/>
                    </a:lnTo>
                    <a:lnTo>
                      <a:pt x="24" y="196"/>
                    </a:lnTo>
                    <a:lnTo>
                      <a:pt x="24" y="191"/>
                    </a:lnTo>
                    <a:lnTo>
                      <a:pt x="24" y="186"/>
                    </a:lnTo>
                    <a:lnTo>
                      <a:pt x="24" y="185"/>
                    </a:lnTo>
                    <a:lnTo>
                      <a:pt x="25" y="182"/>
                    </a:lnTo>
                    <a:lnTo>
                      <a:pt x="25" y="179"/>
                    </a:lnTo>
                    <a:lnTo>
                      <a:pt x="27" y="177"/>
                    </a:lnTo>
                    <a:lnTo>
                      <a:pt x="28" y="174"/>
                    </a:lnTo>
                    <a:lnTo>
                      <a:pt x="28" y="169"/>
                    </a:lnTo>
                    <a:lnTo>
                      <a:pt x="31" y="161"/>
                    </a:lnTo>
                    <a:lnTo>
                      <a:pt x="33" y="157"/>
                    </a:lnTo>
                    <a:lnTo>
                      <a:pt x="35" y="152"/>
                    </a:lnTo>
                    <a:lnTo>
                      <a:pt x="36" y="147"/>
                    </a:lnTo>
                    <a:lnTo>
                      <a:pt x="37" y="136"/>
                    </a:lnTo>
                    <a:lnTo>
                      <a:pt x="36" y="130"/>
                    </a:lnTo>
                    <a:lnTo>
                      <a:pt x="39" y="128"/>
                    </a:lnTo>
                    <a:lnTo>
                      <a:pt x="44" y="128"/>
                    </a:lnTo>
                    <a:lnTo>
                      <a:pt x="47" y="128"/>
                    </a:lnTo>
                    <a:lnTo>
                      <a:pt x="49" y="128"/>
                    </a:lnTo>
                    <a:lnTo>
                      <a:pt x="51" y="130"/>
                    </a:lnTo>
                    <a:lnTo>
                      <a:pt x="49" y="142"/>
                    </a:lnTo>
                    <a:lnTo>
                      <a:pt x="51" y="144"/>
                    </a:lnTo>
                    <a:lnTo>
                      <a:pt x="52" y="144"/>
                    </a:lnTo>
                    <a:lnTo>
                      <a:pt x="51" y="144"/>
                    </a:lnTo>
                    <a:lnTo>
                      <a:pt x="52" y="142"/>
                    </a:lnTo>
                    <a:lnTo>
                      <a:pt x="58" y="144"/>
                    </a:lnTo>
                    <a:lnTo>
                      <a:pt x="61" y="142"/>
                    </a:lnTo>
                    <a:lnTo>
                      <a:pt x="64" y="144"/>
                    </a:lnTo>
                    <a:lnTo>
                      <a:pt x="69" y="149"/>
                    </a:lnTo>
                    <a:lnTo>
                      <a:pt x="70" y="152"/>
                    </a:lnTo>
                    <a:lnTo>
                      <a:pt x="73" y="152"/>
                    </a:lnTo>
                    <a:lnTo>
                      <a:pt x="74" y="153"/>
                    </a:lnTo>
                    <a:lnTo>
                      <a:pt x="76" y="153"/>
                    </a:lnTo>
                    <a:lnTo>
                      <a:pt x="78" y="160"/>
                    </a:lnTo>
                    <a:lnTo>
                      <a:pt x="80" y="161"/>
                    </a:lnTo>
                    <a:lnTo>
                      <a:pt x="81" y="160"/>
                    </a:lnTo>
                    <a:lnTo>
                      <a:pt x="80" y="157"/>
                    </a:lnTo>
                    <a:lnTo>
                      <a:pt x="78" y="152"/>
                    </a:lnTo>
                    <a:lnTo>
                      <a:pt x="77" y="149"/>
                    </a:lnTo>
                    <a:lnTo>
                      <a:pt x="73" y="144"/>
                    </a:lnTo>
                    <a:lnTo>
                      <a:pt x="70" y="138"/>
                    </a:lnTo>
                    <a:lnTo>
                      <a:pt x="70" y="135"/>
                    </a:lnTo>
                    <a:lnTo>
                      <a:pt x="70" y="128"/>
                    </a:lnTo>
                    <a:lnTo>
                      <a:pt x="73" y="127"/>
                    </a:lnTo>
                    <a:lnTo>
                      <a:pt x="74" y="124"/>
                    </a:lnTo>
                    <a:lnTo>
                      <a:pt x="76" y="122"/>
                    </a:lnTo>
                    <a:lnTo>
                      <a:pt x="80" y="116"/>
                    </a:lnTo>
                    <a:lnTo>
                      <a:pt x="82" y="114"/>
                    </a:lnTo>
                    <a:lnTo>
                      <a:pt x="84" y="113"/>
                    </a:lnTo>
                    <a:lnTo>
                      <a:pt x="92" y="113"/>
                    </a:lnTo>
                    <a:lnTo>
                      <a:pt x="96" y="114"/>
                    </a:lnTo>
                    <a:lnTo>
                      <a:pt x="101" y="114"/>
                    </a:lnTo>
                    <a:lnTo>
                      <a:pt x="109" y="113"/>
                    </a:lnTo>
                    <a:lnTo>
                      <a:pt x="112" y="116"/>
                    </a:lnTo>
                    <a:lnTo>
                      <a:pt x="114" y="114"/>
                    </a:lnTo>
                    <a:lnTo>
                      <a:pt x="114" y="113"/>
                    </a:lnTo>
                    <a:lnTo>
                      <a:pt x="116" y="113"/>
                    </a:lnTo>
                    <a:lnTo>
                      <a:pt x="117" y="109"/>
                    </a:lnTo>
                    <a:lnTo>
                      <a:pt x="117" y="97"/>
                    </a:lnTo>
                    <a:lnTo>
                      <a:pt x="118" y="94"/>
                    </a:lnTo>
                    <a:lnTo>
                      <a:pt x="118" y="91"/>
                    </a:lnTo>
                    <a:lnTo>
                      <a:pt x="118" y="89"/>
                    </a:lnTo>
                    <a:lnTo>
                      <a:pt x="117" y="87"/>
                    </a:lnTo>
                    <a:lnTo>
                      <a:pt x="114" y="86"/>
                    </a:lnTo>
                    <a:lnTo>
                      <a:pt x="113" y="83"/>
                    </a:lnTo>
                    <a:lnTo>
                      <a:pt x="112" y="83"/>
                    </a:lnTo>
                    <a:lnTo>
                      <a:pt x="109" y="81"/>
                    </a:lnTo>
                    <a:lnTo>
                      <a:pt x="108" y="78"/>
                    </a:lnTo>
                    <a:lnTo>
                      <a:pt x="106" y="75"/>
                    </a:lnTo>
                    <a:lnTo>
                      <a:pt x="106" y="67"/>
                    </a:lnTo>
                    <a:lnTo>
                      <a:pt x="106" y="62"/>
                    </a:lnTo>
                    <a:lnTo>
                      <a:pt x="105" y="59"/>
                    </a:lnTo>
                    <a:lnTo>
                      <a:pt x="104" y="56"/>
                    </a:lnTo>
                    <a:lnTo>
                      <a:pt x="102" y="55"/>
                    </a:lnTo>
                    <a:lnTo>
                      <a:pt x="101" y="51"/>
                    </a:lnTo>
                    <a:lnTo>
                      <a:pt x="98" y="51"/>
                    </a:lnTo>
                    <a:lnTo>
                      <a:pt x="97" y="48"/>
                    </a:lnTo>
                    <a:lnTo>
                      <a:pt x="96" y="47"/>
                    </a:lnTo>
                    <a:lnTo>
                      <a:pt x="92" y="42"/>
                    </a:lnTo>
                    <a:lnTo>
                      <a:pt x="89" y="42"/>
                    </a:lnTo>
                    <a:lnTo>
                      <a:pt x="85" y="42"/>
                    </a:lnTo>
                    <a:lnTo>
                      <a:pt x="82" y="42"/>
                    </a:lnTo>
                    <a:lnTo>
                      <a:pt x="81" y="45"/>
                    </a:lnTo>
                    <a:lnTo>
                      <a:pt x="81" y="47"/>
                    </a:lnTo>
                    <a:lnTo>
                      <a:pt x="78" y="48"/>
                    </a:lnTo>
                    <a:lnTo>
                      <a:pt x="74" y="50"/>
                    </a:lnTo>
                    <a:lnTo>
                      <a:pt x="73" y="50"/>
                    </a:lnTo>
                    <a:lnTo>
                      <a:pt x="70" y="48"/>
                    </a:lnTo>
                    <a:lnTo>
                      <a:pt x="69" y="45"/>
                    </a:lnTo>
                    <a:lnTo>
                      <a:pt x="66" y="45"/>
                    </a:lnTo>
                    <a:lnTo>
                      <a:pt x="64" y="45"/>
                    </a:lnTo>
                    <a:lnTo>
                      <a:pt x="60" y="47"/>
                    </a:lnTo>
                    <a:lnTo>
                      <a:pt x="57" y="50"/>
                    </a:lnTo>
                    <a:lnTo>
                      <a:pt x="53" y="51"/>
                    </a:lnTo>
                    <a:lnTo>
                      <a:pt x="52" y="55"/>
                    </a:lnTo>
                    <a:lnTo>
                      <a:pt x="51" y="56"/>
                    </a:lnTo>
                    <a:lnTo>
                      <a:pt x="51" y="55"/>
                    </a:lnTo>
                    <a:lnTo>
                      <a:pt x="49" y="50"/>
                    </a:lnTo>
                    <a:lnTo>
                      <a:pt x="51" y="47"/>
                    </a:lnTo>
                    <a:lnTo>
                      <a:pt x="52" y="39"/>
                    </a:lnTo>
                    <a:lnTo>
                      <a:pt x="53" y="36"/>
                    </a:lnTo>
                    <a:lnTo>
                      <a:pt x="53" y="33"/>
                    </a:lnTo>
                    <a:lnTo>
                      <a:pt x="53" y="29"/>
                    </a:lnTo>
                    <a:lnTo>
                      <a:pt x="52" y="25"/>
                    </a:lnTo>
                    <a:lnTo>
                      <a:pt x="53" y="20"/>
                    </a:lnTo>
                    <a:lnTo>
                      <a:pt x="52" y="18"/>
                    </a:lnTo>
                    <a:lnTo>
                      <a:pt x="47" y="18"/>
                    </a:lnTo>
                    <a:lnTo>
                      <a:pt x="45" y="18"/>
                    </a:lnTo>
                    <a:lnTo>
                      <a:pt x="44" y="18"/>
                    </a:lnTo>
                    <a:lnTo>
                      <a:pt x="44" y="12"/>
                    </a:lnTo>
                    <a:lnTo>
                      <a:pt x="44" y="7"/>
                    </a:lnTo>
                    <a:lnTo>
                      <a:pt x="43" y="4"/>
                    </a:lnTo>
                    <a:lnTo>
                      <a:pt x="41" y="4"/>
                    </a:lnTo>
                    <a:lnTo>
                      <a:pt x="39" y="4"/>
                    </a:lnTo>
                    <a:lnTo>
                      <a:pt x="39" y="3"/>
                    </a:lnTo>
                    <a:lnTo>
                      <a:pt x="39" y="0"/>
                    </a:lnTo>
                    <a:lnTo>
                      <a:pt x="4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30" name="Freeform 609"/>
              <p:cNvSpPr>
                <a:spLocks/>
              </p:cNvSpPr>
              <p:nvPr/>
            </p:nvSpPr>
            <p:spPr bwMode="auto">
              <a:xfrm>
                <a:off x="5887541" y="3407229"/>
                <a:ext cx="148808" cy="336096"/>
              </a:xfrm>
              <a:custGeom>
                <a:avLst/>
                <a:gdLst/>
                <a:ahLst/>
                <a:cxnLst>
                  <a:cxn ang="0">
                    <a:pos x="35" y="7"/>
                  </a:cxn>
                  <a:cxn ang="0">
                    <a:pos x="21" y="15"/>
                  </a:cxn>
                  <a:cxn ang="0">
                    <a:pos x="7" y="20"/>
                  </a:cxn>
                  <a:cxn ang="0">
                    <a:pos x="0" y="42"/>
                  </a:cxn>
                  <a:cxn ang="0">
                    <a:pos x="11" y="61"/>
                  </a:cxn>
                  <a:cxn ang="0">
                    <a:pos x="15" y="78"/>
                  </a:cxn>
                  <a:cxn ang="0">
                    <a:pos x="15" y="87"/>
                  </a:cxn>
                  <a:cxn ang="0">
                    <a:pos x="11" y="98"/>
                  </a:cxn>
                  <a:cxn ang="0">
                    <a:pos x="16" y="114"/>
                  </a:cxn>
                  <a:cxn ang="0">
                    <a:pos x="23" y="136"/>
                  </a:cxn>
                  <a:cxn ang="0">
                    <a:pos x="31" y="157"/>
                  </a:cxn>
                  <a:cxn ang="0">
                    <a:pos x="20" y="175"/>
                  </a:cxn>
                  <a:cxn ang="0">
                    <a:pos x="16" y="188"/>
                  </a:cxn>
                  <a:cxn ang="0">
                    <a:pos x="11" y="215"/>
                  </a:cxn>
                  <a:cxn ang="0">
                    <a:pos x="23" y="229"/>
                  </a:cxn>
                  <a:cxn ang="0">
                    <a:pos x="32" y="245"/>
                  </a:cxn>
                  <a:cxn ang="0">
                    <a:pos x="44" y="252"/>
                  </a:cxn>
                  <a:cxn ang="0">
                    <a:pos x="53" y="263"/>
                  </a:cxn>
                  <a:cxn ang="0">
                    <a:pos x="66" y="263"/>
                  </a:cxn>
                  <a:cxn ang="0">
                    <a:pos x="60" y="246"/>
                  </a:cxn>
                  <a:cxn ang="0">
                    <a:pos x="44" y="235"/>
                  </a:cxn>
                  <a:cxn ang="0">
                    <a:pos x="36" y="213"/>
                  </a:cxn>
                  <a:cxn ang="0">
                    <a:pos x="28" y="205"/>
                  </a:cxn>
                  <a:cxn ang="0">
                    <a:pos x="24" y="191"/>
                  </a:cxn>
                  <a:cxn ang="0">
                    <a:pos x="25" y="179"/>
                  </a:cxn>
                  <a:cxn ang="0">
                    <a:pos x="31" y="161"/>
                  </a:cxn>
                  <a:cxn ang="0">
                    <a:pos x="37" y="136"/>
                  </a:cxn>
                  <a:cxn ang="0">
                    <a:pos x="47" y="128"/>
                  </a:cxn>
                  <a:cxn ang="0">
                    <a:pos x="51" y="144"/>
                  </a:cxn>
                  <a:cxn ang="0">
                    <a:pos x="58" y="144"/>
                  </a:cxn>
                  <a:cxn ang="0">
                    <a:pos x="70" y="152"/>
                  </a:cxn>
                  <a:cxn ang="0">
                    <a:pos x="78" y="160"/>
                  </a:cxn>
                  <a:cxn ang="0">
                    <a:pos x="78" y="152"/>
                  </a:cxn>
                  <a:cxn ang="0">
                    <a:pos x="70" y="135"/>
                  </a:cxn>
                  <a:cxn ang="0">
                    <a:pos x="76" y="122"/>
                  </a:cxn>
                  <a:cxn ang="0">
                    <a:pos x="92" y="113"/>
                  </a:cxn>
                  <a:cxn ang="0">
                    <a:pos x="112" y="116"/>
                  </a:cxn>
                  <a:cxn ang="0">
                    <a:pos x="117" y="109"/>
                  </a:cxn>
                  <a:cxn ang="0">
                    <a:pos x="118" y="89"/>
                  </a:cxn>
                  <a:cxn ang="0">
                    <a:pos x="112" y="83"/>
                  </a:cxn>
                  <a:cxn ang="0">
                    <a:pos x="106" y="67"/>
                  </a:cxn>
                  <a:cxn ang="0">
                    <a:pos x="102" y="55"/>
                  </a:cxn>
                  <a:cxn ang="0">
                    <a:pos x="96" y="47"/>
                  </a:cxn>
                  <a:cxn ang="0">
                    <a:pos x="82" y="42"/>
                  </a:cxn>
                  <a:cxn ang="0">
                    <a:pos x="74" y="50"/>
                  </a:cxn>
                  <a:cxn ang="0">
                    <a:pos x="66" y="45"/>
                  </a:cxn>
                  <a:cxn ang="0">
                    <a:pos x="53" y="51"/>
                  </a:cxn>
                  <a:cxn ang="0">
                    <a:pos x="49" y="50"/>
                  </a:cxn>
                  <a:cxn ang="0">
                    <a:pos x="53" y="33"/>
                  </a:cxn>
                </a:cxnLst>
                <a:rect l="0" t="0" r="r" b="b"/>
                <a:pathLst>
                  <a:path w="118" h="268">
                    <a:moveTo>
                      <a:pt x="40" y="0"/>
                    </a:moveTo>
                    <a:lnTo>
                      <a:pt x="37" y="1"/>
                    </a:lnTo>
                    <a:lnTo>
                      <a:pt x="36" y="3"/>
                    </a:lnTo>
                    <a:lnTo>
                      <a:pt x="35" y="7"/>
                    </a:lnTo>
                    <a:lnTo>
                      <a:pt x="31" y="9"/>
                    </a:lnTo>
                    <a:lnTo>
                      <a:pt x="28" y="11"/>
                    </a:lnTo>
                    <a:lnTo>
                      <a:pt x="24" y="14"/>
                    </a:lnTo>
                    <a:lnTo>
                      <a:pt x="21" y="15"/>
                    </a:lnTo>
                    <a:lnTo>
                      <a:pt x="19" y="18"/>
                    </a:lnTo>
                    <a:lnTo>
                      <a:pt x="15" y="20"/>
                    </a:lnTo>
                    <a:lnTo>
                      <a:pt x="11" y="20"/>
                    </a:lnTo>
                    <a:lnTo>
                      <a:pt x="7" y="20"/>
                    </a:lnTo>
                    <a:lnTo>
                      <a:pt x="3" y="33"/>
                    </a:lnTo>
                    <a:lnTo>
                      <a:pt x="3" y="36"/>
                    </a:lnTo>
                    <a:lnTo>
                      <a:pt x="3" y="39"/>
                    </a:lnTo>
                    <a:lnTo>
                      <a:pt x="0" y="42"/>
                    </a:lnTo>
                    <a:lnTo>
                      <a:pt x="0" y="44"/>
                    </a:lnTo>
                    <a:lnTo>
                      <a:pt x="1" y="48"/>
                    </a:lnTo>
                    <a:lnTo>
                      <a:pt x="5" y="56"/>
                    </a:lnTo>
                    <a:lnTo>
                      <a:pt x="11" y="61"/>
                    </a:lnTo>
                    <a:lnTo>
                      <a:pt x="13" y="64"/>
                    </a:lnTo>
                    <a:lnTo>
                      <a:pt x="15" y="70"/>
                    </a:lnTo>
                    <a:lnTo>
                      <a:pt x="13" y="75"/>
                    </a:lnTo>
                    <a:lnTo>
                      <a:pt x="15" y="78"/>
                    </a:lnTo>
                    <a:lnTo>
                      <a:pt x="17" y="78"/>
                    </a:lnTo>
                    <a:lnTo>
                      <a:pt x="19" y="81"/>
                    </a:lnTo>
                    <a:lnTo>
                      <a:pt x="16" y="83"/>
                    </a:lnTo>
                    <a:lnTo>
                      <a:pt x="15" y="87"/>
                    </a:lnTo>
                    <a:lnTo>
                      <a:pt x="15" y="91"/>
                    </a:lnTo>
                    <a:lnTo>
                      <a:pt x="13" y="94"/>
                    </a:lnTo>
                    <a:lnTo>
                      <a:pt x="13" y="95"/>
                    </a:lnTo>
                    <a:lnTo>
                      <a:pt x="11" y="98"/>
                    </a:lnTo>
                    <a:lnTo>
                      <a:pt x="9" y="100"/>
                    </a:lnTo>
                    <a:lnTo>
                      <a:pt x="9" y="105"/>
                    </a:lnTo>
                    <a:lnTo>
                      <a:pt x="11" y="109"/>
                    </a:lnTo>
                    <a:lnTo>
                      <a:pt x="16" y="114"/>
                    </a:lnTo>
                    <a:lnTo>
                      <a:pt x="21" y="120"/>
                    </a:lnTo>
                    <a:lnTo>
                      <a:pt x="21" y="122"/>
                    </a:lnTo>
                    <a:lnTo>
                      <a:pt x="23" y="125"/>
                    </a:lnTo>
                    <a:lnTo>
                      <a:pt x="23" y="136"/>
                    </a:lnTo>
                    <a:lnTo>
                      <a:pt x="24" y="141"/>
                    </a:lnTo>
                    <a:lnTo>
                      <a:pt x="25" y="141"/>
                    </a:lnTo>
                    <a:lnTo>
                      <a:pt x="27" y="147"/>
                    </a:lnTo>
                    <a:lnTo>
                      <a:pt x="31" y="157"/>
                    </a:lnTo>
                    <a:lnTo>
                      <a:pt x="31" y="160"/>
                    </a:lnTo>
                    <a:lnTo>
                      <a:pt x="25" y="169"/>
                    </a:lnTo>
                    <a:lnTo>
                      <a:pt x="23" y="172"/>
                    </a:lnTo>
                    <a:lnTo>
                      <a:pt x="20" y="175"/>
                    </a:lnTo>
                    <a:lnTo>
                      <a:pt x="20" y="180"/>
                    </a:lnTo>
                    <a:lnTo>
                      <a:pt x="19" y="185"/>
                    </a:lnTo>
                    <a:lnTo>
                      <a:pt x="17" y="186"/>
                    </a:lnTo>
                    <a:lnTo>
                      <a:pt x="16" y="188"/>
                    </a:lnTo>
                    <a:lnTo>
                      <a:pt x="15" y="191"/>
                    </a:lnTo>
                    <a:lnTo>
                      <a:pt x="15" y="194"/>
                    </a:lnTo>
                    <a:lnTo>
                      <a:pt x="11" y="208"/>
                    </a:lnTo>
                    <a:lnTo>
                      <a:pt x="11" y="215"/>
                    </a:lnTo>
                    <a:lnTo>
                      <a:pt x="11" y="219"/>
                    </a:lnTo>
                    <a:lnTo>
                      <a:pt x="11" y="223"/>
                    </a:lnTo>
                    <a:lnTo>
                      <a:pt x="16" y="223"/>
                    </a:lnTo>
                    <a:lnTo>
                      <a:pt x="23" y="229"/>
                    </a:lnTo>
                    <a:lnTo>
                      <a:pt x="24" y="230"/>
                    </a:lnTo>
                    <a:lnTo>
                      <a:pt x="28" y="237"/>
                    </a:lnTo>
                    <a:lnTo>
                      <a:pt x="31" y="240"/>
                    </a:lnTo>
                    <a:lnTo>
                      <a:pt x="32" y="245"/>
                    </a:lnTo>
                    <a:lnTo>
                      <a:pt x="40" y="254"/>
                    </a:lnTo>
                    <a:lnTo>
                      <a:pt x="39" y="249"/>
                    </a:lnTo>
                    <a:lnTo>
                      <a:pt x="43" y="249"/>
                    </a:lnTo>
                    <a:lnTo>
                      <a:pt x="44" y="252"/>
                    </a:lnTo>
                    <a:lnTo>
                      <a:pt x="49" y="252"/>
                    </a:lnTo>
                    <a:lnTo>
                      <a:pt x="52" y="254"/>
                    </a:lnTo>
                    <a:lnTo>
                      <a:pt x="54" y="259"/>
                    </a:lnTo>
                    <a:lnTo>
                      <a:pt x="53" y="263"/>
                    </a:lnTo>
                    <a:lnTo>
                      <a:pt x="54" y="268"/>
                    </a:lnTo>
                    <a:lnTo>
                      <a:pt x="61" y="262"/>
                    </a:lnTo>
                    <a:lnTo>
                      <a:pt x="64" y="263"/>
                    </a:lnTo>
                    <a:lnTo>
                      <a:pt x="66" y="263"/>
                    </a:lnTo>
                    <a:lnTo>
                      <a:pt x="69" y="259"/>
                    </a:lnTo>
                    <a:lnTo>
                      <a:pt x="66" y="254"/>
                    </a:lnTo>
                    <a:lnTo>
                      <a:pt x="64" y="249"/>
                    </a:lnTo>
                    <a:lnTo>
                      <a:pt x="60" y="246"/>
                    </a:lnTo>
                    <a:lnTo>
                      <a:pt x="49" y="245"/>
                    </a:lnTo>
                    <a:lnTo>
                      <a:pt x="47" y="240"/>
                    </a:lnTo>
                    <a:lnTo>
                      <a:pt x="45" y="238"/>
                    </a:lnTo>
                    <a:lnTo>
                      <a:pt x="44" y="235"/>
                    </a:lnTo>
                    <a:lnTo>
                      <a:pt x="41" y="224"/>
                    </a:lnTo>
                    <a:lnTo>
                      <a:pt x="40" y="221"/>
                    </a:lnTo>
                    <a:lnTo>
                      <a:pt x="37" y="218"/>
                    </a:lnTo>
                    <a:lnTo>
                      <a:pt x="36" y="213"/>
                    </a:lnTo>
                    <a:lnTo>
                      <a:pt x="36" y="207"/>
                    </a:lnTo>
                    <a:lnTo>
                      <a:pt x="35" y="204"/>
                    </a:lnTo>
                    <a:lnTo>
                      <a:pt x="32" y="204"/>
                    </a:lnTo>
                    <a:lnTo>
                      <a:pt x="28" y="205"/>
                    </a:lnTo>
                    <a:lnTo>
                      <a:pt x="25" y="204"/>
                    </a:lnTo>
                    <a:lnTo>
                      <a:pt x="24" y="202"/>
                    </a:lnTo>
                    <a:lnTo>
                      <a:pt x="24" y="196"/>
                    </a:lnTo>
                    <a:lnTo>
                      <a:pt x="24" y="191"/>
                    </a:lnTo>
                    <a:lnTo>
                      <a:pt x="24" y="186"/>
                    </a:lnTo>
                    <a:lnTo>
                      <a:pt x="24" y="185"/>
                    </a:lnTo>
                    <a:lnTo>
                      <a:pt x="25" y="182"/>
                    </a:lnTo>
                    <a:lnTo>
                      <a:pt x="25" y="179"/>
                    </a:lnTo>
                    <a:lnTo>
                      <a:pt x="27" y="177"/>
                    </a:lnTo>
                    <a:lnTo>
                      <a:pt x="28" y="174"/>
                    </a:lnTo>
                    <a:lnTo>
                      <a:pt x="28" y="169"/>
                    </a:lnTo>
                    <a:lnTo>
                      <a:pt x="31" y="161"/>
                    </a:lnTo>
                    <a:lnTo>
                      <a:pt x="33" y="157"/>
                    </a:lnTo>
                    <a:lnTo>
                      <a:pt x="35" y="152"/>
                    </a:lnTo>
                    <a:lnTo>
                      <a:pt x="36" y="147"/>
                    </a:lnTo>
                    <a:lnTo>
                      <a:pt x="37" y="136"/>
                    </a:lnTo>
                    <a:lnTo>
                      <a:pt x="36" y="130"/>
                    </a:lnTo>
                    <a:lnTo>
                      <a:pt x="39" y="128"/>
                    </a:lnTo>
                    <a:lnTo>
                      <a:pt x="44" y="128"/>
                    </a:lnTo>
                    <a:lnTo>
                      <a:pt x="47" y="128"/>
                    </a:lnTo>
                    <a:lnTo>
                      <a:pt x="49" y="128"/>
                    </a:lnTo>
                    <a:lnTo>
                      <a:pt x="51" y="130"/>
                    </a:lnTo>
                    <a:lnTo>
                      <a:pt x="49" y="142"/>
                    </a:lnTo>
                    <a:lnTo>
                      <a:pt x="51" y="144"/>
                    </a:lnTo>
                    <a:lnTo>
                      <a:pt x="52" y="144"/>
                    </a:lnTo>
                    <a:lnTo>
                      <a:pt x="51" y="144"/>
                    </a:lnTo>
                    <a:lnTo>
                      <a:pt x="52" y="142"/>
                    </a:lnTo>
                    <a:lnTo>
                      <a:pt x="58" y="144"/>
                    </a:lnTo>
                    <a:lnTo>
                      <a:pt x="61" y="142"/>
                    </a:lnTo>
                    <a:lnTo>
                      <a:pt x="64" y="144"/>
                    </a:lnTo>
                    <a:lnTo>
                      <a:pt x="69" y="149"/>
                    </a:lnTo>
                    <a:lnTo>
                      <a:pt x="70" y="152"/>
                    </a:lnTo>
                    <a:lnTo>
                      <a:pt x="73" y="152"/>
                    </a:lnTo>
                    <a:lnTo>
                      <a:pt x="74" y="153"/>
                    </a:lnTo>
                    <a:lnTo>
                      <a:pt x="76" y="153"/>
                    </a:lnTo>
                    <a:lnTo>
                      <a:pt x="78" y="160"/>
                    </a:lnTo>
                    <a:lnTo>
                      <a:pt x="80" y="161"/>
                    </a:lnTo>
                    <a:lnTo>
                      <a:pt x="81" y="160"/>
                    </a:lnTo>
                    <a:lnTo>
                      <a:pt x="80" y="157"/>
                    </a:lnTo>
                    <a:lnTo>
                      <a:pt x="78" y="152"/>
                    </a:lnTo>
                    <a:lnTo>
                      <a:pt x="77" y="149"/>
                    </a:lnTo>
                    <a:lnTo>
                      <a:pt x="73" y="144"/>
                    </a:lnTo>
                    <a:lnTo>
                      <a:pt x="70" y="138"/>
                    </a:lnTo>
                    <a:lnTo>
                      <a:pt x="70" y="135"/>
                    </a:lnTo>
                    <a:lnTo>
                      <a:pt x="70" y="128"/>
                    </a:lnTo>
                    <a:lnTo>
                      <a:pt x="73" y="127"/>
                    </a:lnTo>
                    <a:lnTo>
                      <a:pt x="74" y="124"/>
                    </a:lnTo>
                    <a:lnTo>
                      <a:pt x="76" y="122"/>
                    </a:lnTo>
                    <a:lnTo>
                      <a:pt x="80" y="116"/>
                    </a:lnTo>
                    <a:lnTo>
                      <a:pt x="82" y="114"/>
                    </a:lnTo>
                    <a:lnTo>
                      <a:pt x="84" y="113"/>
                    </a:lnTo>
                    <a:lnTo>
                      <a:pt x="92" y="113"/>
                    </a:lnTo>
                    <a:lnTo>
                      <a:pt x="96" y="114"/>
                    </a:lnTo>
                    <a:lnTo>
                      <a:pt x="101" y="114"/>
                    </a:lnTo>
                    <a:lnTo>
                      <a:pt x="109" y="113"/>
                    </a:lnTo>
                    <a:lnTo>
                      <a:pt x="112" y="116"/>
                    </a:lnTo>
                    <a:lnTo>
                      <a:pt x="114" y="114"/>
                    </a:lnTo>
                    <a:lnTo>
                      <a:pt x="114" y="113"/>
                    </a:lnTo>
                    <a:lnTo>
                      <a:pt x="116" y="113"/>
                    </a:lnTo>
                    <a:lnTo>
                      <a:pt x="117" y="109"/>
                    </a:lnTo>
                    <a:lnTo>
                      <a:pt x="117" y="97"/>
                    </a:lnTo>
                    <a:lnTo>
                      <a:pt x="118" y="94"/>
                    </a:lnTo>
                    <a:lnTo>
                      <a:pt x="118" y="91"/>
                    </a:lnTo>
                    <a:lnTo>
                      <a:pt x="118" y="89"/>
                    </a:lnTo>
                    <a:lnTo>
                      <a:pt x="117" y="87"/>
                    </a:lnTo>
                    <a:lnTo>
                      <a:pt x="114" y="86"/>
                    </a:lnTo>
                    <a:lnTo>
                      <a:pt x="113" y="83"/>
                    </a:lnTo>
                    <a:lnTo>
                      <a:pt x="112" y="83"/>
                    </a:lnTo>
                    <a:lnTo>
                      <a:pt x="109" y="81"/>
                    </a:lnTo>
                    <a:lnTo>
                      <a:pt x="108" y="78"/>
                    </a:lnTo>
                    <a:lnTo>
                      <a:pt x="106" y="75"/>
                    </a:lnTo>
                    <a:lnTo>
                      <a:pt x="106" y="67"/>
                    </a:lnTo>
                    <a:lnTo>
                      <a:pt x="106" y="62"/>
                    </a:lnTo>
                    <a:lnTo>
                      <a:pt x="105" y="59"/>
                    </a:lnTo>
                    <a:lnTo>
                      <a:pt x="104" y="56"/>
                    </a:lnTo>
                    <a:lnTo>
                      <a:pt x="102" y="55"/>
                    </a:lnTo>
                    <a:lnTo>
                      <a:pt x="101" y="51"/>
                    </a:lnTo>
                    <a:lnTo>
                      <a:pt x="98" y="51"/>
                    </a:lnTo>
                    <a:lnTo>
                      <a:pt x="97" y="48"/>
                    </a:lnTo>
                    <a:lnTo>
                      <a:pt x="96" y="47"/>
                    </a:lnTo>
                    <a:lnTo>
                      <a:pt x="92" y="42"/>
                    </a:lnTo>
                    <a:lnTo>
                      <a:pt x="89" y="42"/>
                    </a:lnTo>
                    <a:lnTo>
                      <a:pt x="85" y="42"/>
                    </a:lnTo>
                    <a:lnTo>
                      <a:pt x="82" y="42"/>
                    </a:lnTo>
                    <a:lnTo>
                      <a:pt x="81" y="45"/>
                    </a:lnTo>
                    <a:lnTo>
                      <a:pt x="81" y="47"/>
                    </a:lnTo>
                    <a:lnTo>
                      <a:pt x="78" y="48"/>
                    </a:lnTo>
                    <a:lnTo>
                      <a:pt x="74" y="50"/>
                    </a:lnTo>
                    <a:lnTo>
                      <a:pt x="73" y="50"/>
                    </a:lnTo>
                    <a:lnTo>
                      <a:pt x="70" y="48"/>
                    </a:lnTo>
                    <a:lnTo>
                      <a:pt x="69" y="45"/>
                    </a:lnTo>
                    <a:lnTo>
                      <a:pt x="66" y="45"/>
                    </a:lnTo>
                    <a:lnTo>
                      <a:pt x="64" y="45"/>
                    </a:lnTo>
                    <a:lnTo>
                      <a:pt x="60" y="47"/>
                    </a:lnTo>
                    <a:lnTo>
                      <a:pt x="57" y="50"/>
                    </a:lnTo>
                    <a:lnTo>
                      <a:pt x="53" y="51"/>
                    </a:lnTo>
                    <a:lnTo>
                      <a:pt x="52" y="55"/>
                    </a:lnTo>
                    <a:lnTo>
                      <a:pt x="51" y="56"/>
                    </a:lnTo>
                    <a:lnTo>
                      <a:pt x="51" y="55"/>
                    </a:lnTo>
                    <a:lnTo>
                      <a:pt x="49" y="50"/>
                    </a:lnTo>
                    <a:lnTo>
                      <a:pt x="51" y="47"/>
                    </a:lnTo>
                    <a:lnTo>
                      <a:pt x="52" y="39"/>
                    </a:lnTo>
                    <a:lnTo>
                      <a:pt x="53" y="36"/>
                    </a:lnTo>
                    <a:lnTo>
                      <a:pt x="53" y="33"/>
                    </a:lnTo>
                    <a:lnTo>
                      <a:pt x="53" y="29"/>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31" name="Freeform 610"/>
              <p:cNvSpPr>
                <a:spLocks/>
              </p:cNvSpPr>
              <p:nvPr/>
            </p:nvSpPr>
            <p:spPr bwMode="auto">
              <a:xfrm>
                <a:off x="5937571" y="3407229"/>
                <a:ext cx="17960" cy="35379"/>
              </a:xfrm>
              <a:custGeom>
                <a:avLst/>
                <a:gdLst/>
                <a:ahLst/>
                <a:cxnLst>
                  <a:cxn ang="0">
                    <a:pos x="14" y="29"/>
                  </a:cxn>
                  <a:cxn ang="0">
                    <a:pos x="13" y="25"/>
                  </a:cxn>
                  <a:cxn ang="0">
                    <a:pos x="14" y="20"/>
                  </a:cxn>
                  <a:cxn ang="0">
                    <a:pos x="13" y="18"/>
                  </a:cxn>
                  <a:cxn ang="0">
                    <a:pos x="8" y="18"/>
                  </a:cxn>
                  <a:cxn ang="0">
                    <a:pos x="6" y="18"/>
                  </a:cxn>
                  <a:cxn ang="0">
                    <a:pos x="5" y="18"/>
                  </a:cxn>
                  <a:cxn ang="0">
                    <a:pos x="5" y="12"/>
                  </a:cxn>
                  <a:cxn ang="0">
                    <a:pos x="5" y="7"/>
                  </a:cxn>
                  <a:cxn ang="0">
                    <a:pos x="4" y="4"/>
                  </a:cxn>
                  <a:cxn ang="0">
                    <a:pos x="2" y="4"/>
                  </a:cxn>
                  <a:cxn ang="0">
                    <a:pos x="0" y="4"/>
                  </a:cxn>
                  <a:cxn ang="0">
                    <a:pos x="0" y="3"/>
                  </a:cxn>
                  <a:cxn ang="0">
                    <a:pos x="0" y="0"/>
                  </a:cxn>
                  <a:cxn ang="0">
                    <a:pos x="1" y="0"/>
                  </a:cxn>
                </a:cxnLst>
                <a:rect l="0" t="0" r="r" b="b"/>
                <a:pathLst>
                  <a:path w="14" h="29">
                    <a:moveTo>
                      <a:pt x="14" y="29"/>
                    </a:moveTo>
                    <a:lnTo>
                      <a:pt x="13" y="25"/>
                    </a:lnTo>
                    <a:lnTo>
                      <a:pt x="14" y="20"/>
                    </a:lnTo>
                    <a:lnTo>
                      <a:pt x="13" y="18"/>
                    </a:lnTo>
                    <a:lnTo>
                      <a:pt x="8" y="18"/>
                    </a:lnTo>
                    <a:lnTo>
                      <a:pt x="6" y="18"/>
                    </a:lnTo>
                    <a:lnTo>
                      <a:pt x="5" y="18"/>
                    </a:lnTo>
                    <a:lnTo>
                      <a:pt x="5" y="12"/>
                    </a:lnTo>
                    <a:lnTo>
                      <a:pt x="5" y="7"/>
                    </a:lnTo>
                    <a:lnTo>
                      <a:pt x="4" y="4"/>
                    </a:lnTo>
                    <a:lnTo>
                      <a:pt x="2" y="4"/>
                    </a:lnTo>
                    <a:lnTo>
                      <a:pt x="0" y="4"/>
                    </a:lnTo>
                    <a:lnTo>
                      <a:pt x="0" y="3"/>
                    </a:lnTo>
                    <a:lnTo>
                      <a:pt x="0" y="0"/>
                    </a:lnTo>
                    <a:lnTo>
                      <a:pt x="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32" name="Freeform 611"/>
              <p:cNvSpPr>
                <a:spLocks/>
              </p:cNvSpPr>
              <p:nvPr/>
            </p:nvSpPr>
            <p:spPr bwMode="auto">
              <a:xfrm>
                <a:off x="4436662" y="2605768"/>
                <a:ext cx="110323" cy="58511"/>
              </a:xfrm>
              <a:custGeom>
                <a:avLst/>
                <a:gdLst/>
                <a:ahLst/>
                <a:cxnLst>
                  <a:cxn ang="0">
                    <a:pos x="1" y="11"/>
                  </a:cxn>
                  <a:cxn ang="0">
                    <a:pos x="1" y="14"/>
                  </a:cxn>
                  <a:cxn ang="0">
                    <a:pos x="1" y="11"/>
                  </a:cxn>
                  <a:cxn ang="0">
                    <a:pos x="3" y="17"/>
                  </a:cxn>
                  <a:cxn ang="0">
                    <a:pos x="3" y="20"/>
                  </a:cxn>
                  <a:cxn ang="0">
                    <a:pos x="4" y="22"/>
                  </a:cxn>
                  <a:cxn ang="0">
                    <a:pos x="8" y="22"/>
                  </a:cxn>
                  <a:cxn ang="0">
                    <a:pos x="12" y="23"/>
                  </a:cxn>
                  <a:cxn ang="0">
                    <a:pos x="19" y="25"/>
                  </a:cxn>
                  <a:cxn ang="0">
                    <a:pos x="25" y="25"/>
                  </a:cxn>
                  <a:cxn ang="0">
                    <a:pos x="27" y="31"/>
                  </a:cxn>
                  <a:cxn ang="0">
                    <a:pos x="27" y="37"/>
                  </a:cxn>
                  <a:cxn ang="0">
                    <a:pos x="36" y="40"/>
                  </a:cxn>
                  <a:cxn ang="0">
                    <a:pos x="41" y="45"/>
                  </a:cxn>
                  <a:cxn ang="0">
                    <a:pos x="51" y="45"/>
                  </a:cxn>
                  <a:cxn ang="0">
                    <a:pos x="55" y="44"/>
                  </a:cxn>
                  <a:cxn ang="0">
                    <a:pos x="59" y="44"/>
                  </a:cxn>
                  <a:cxn ang="0">
                    <a:pos x="60" y="40"/>
                  </a:cxn>
                  <a:cxn ang="0">
                    <a:pos x="63" y="39"/>
                  </a:cxn>
                  <a:cxn ang="0">
                    <a:pos x="67" y="39"/>
                  </a:cxn>
                  <a:cxn ang="0">
                    <a:pos x="71" y="40"/>
                  </a:cxn>
                  <a:cxn ang="0">
                    <a:pos x="72" y="39"/>
                  </a:cxn>
                  <a:cxn ang="0">
                    <a:pos x="69" y="36"/>
                  </a:cxn>
                  <a:cxn ang="0">
                    <a:pos x="72" y="33"/>
                  </a:cxn>
                  <a:cxn ang="0">
                    <a:pos x="73" y="29"/>
                  </a:cxn>
                  <a:cxn ang="0">
                    <a:pos x="73" y="26"/>
                  </a:cxn>
                  <a:cxn ang="0">
                    <a:pos x="77" y="25"/>
                  </a:cxn>
                  <a:cxn ang="0">
                    <a:pos x="81" y="23"/>
                  </a:cxn>
                  <a:cxn ang="0">
                    <a:pos x="88" y="20"/>
                  </a:cxn>
                  <a:cxn ang="0">
                    <a:pos x="82" y="18"/>
                  </a:cxn>
                  <a:cxn ang="0">
                    <a:pos x="85" y="15"/>
                  </a:cxn>
                  <a:cxn ang="0">
                    <a:pos x="84" y="14"/>
                  </a:cxn>
                  <a:cxn ang="0">
                    <a:pos x="77" y="9"/>
                  </a:cxn>
                  <a:cxn ang="0">
                    <a:pos x="65" y="6"/>
                  </a:cxn>
                  <a:cxn ang="0">
                    <a:pos x="61" y="1"/>
                  </a:cxn>
                  <a:cxn ang="0">
                    <a:pos x="57" y="0"/>
                  </a:cxn>
                  <a:cxn ang="0">
                    <a:pos x="49" y="3"/>
                  </a:cxn>
                  <a:cxn ang="0">
                    <a:pos x="39" y="1"/>
                  </a:cxn>
                  <a:cxn ang="0">
                    <a:pos x="33" y="1"/>
                  </a:cxn>
                  <a:cxn ang="0">
                    <a:pos x="28" y="1"/>
                  </a:cxn>
                  <a:cxn ang="0">
                    <a:pos x="24" y="0"/>
                  </a:cxn>
                  <a:cxn ang="0">
                    <a:pos x="17" y="0"/>
                  </a:cxn>
                  <a:cxn ang="0">
                    <a:pos x="7" y="3"/>
                  </a:cxn>
                  <a:cxn ang="0">
                    <a:pos x="3" y="6"/>
                  </a:cxn>
                </a:cxnLst>
                <a:rect l="0" t="0" r="r" b="b"/>
                <a:pathLst>
                  <a:path w="88" h="45">
                    <a:moveTo>
                      <a:pt x="0" y="6"/>
                    </a:moveTo>
                    <a:lnTo>
                      <a:pt x="1" y="11"/>
                    </a:lnTo>
                    <a:lnTo>
                      <a:pt x="1" y="12"/>
                    </a:lnTo>
                    <a:lnTo>
                      <a:pt x="1" y="14"/>
                    </a:lnTo>
                    <a:lnTo>
                      <a:pt x="1" y="9"/>
                    </a:lnTo>
                    <a:lnTo>
                      <a:pt x="1" y="11"/>
                    </a:lnTo>
                    <a:lnTo>
                      <a:pt x="1" y="12"/>
                    </a:lnTo>
                    <a:lnTo>
                      <a:pt x="3" y="17"/>
                    </a:lnTo>
                    <a:lnTo>
                      <a:pt x="4" y="18"/>
                    </a:lnTo>
                    <a:lnTo>
                      <a:pt x="3" y="20"/>
                    </a:lnTo>
                    <a:lnTo>
                      <a:pt x="4" y="20"/>
                    </a:lnTo>
                    <a:lnTo>
                      <a:pt x="4" y="22"/>
                    </a:lnTo>
                    <a:lnTo>
                      <a:pt x="7" y="20"/>
                    </a:lnTo>
                    <a:lnTo>
                      <a:pt x="8" y="22"/>
                    </a:lnTo>
                    <a:lnTo>
                      <a:pt x="11" y="22"/>
                    </a:lnTo>
                    <a:lnTo>
                      <a:pt x="12" y="23"/>
                    </a:lnTo>
                    <a:lnTo>
                      <a:pt x="15" y="23"/>
                    </a:lnTo>
                    <a:lnTo>
                      <a:pt x="19" y="25"/>
                    </a:lnTo>
                    <a:lnTo>
                      <a:pt x="24" y="23"/>
                    </a:lnTo>
                    <a:lnTo>
                      <a:pt x="25" y="25"/>
                    </a:lnTo>
                    <a:lnTo>
                      <a:pt x="28" y="29"/>
                    </a:lnTo>
                    <a:lnTo>
                      <a:pt x="27" y="31"/>
                    </a:lnTo>
                    <a:lnTo>
                      <a:pt x="27" y="34"/>
                    </a:lnTo>
                    <a:lnTo>
                      <a:pt x="27" y="37"/>
                    </a:lnTo>
                    <a:lnTo>
                      <a:pt x="32" y="39"/>
                    </a:lnTo>
                    <a:lnTo>
                      <a:pt x="36" y="40"/>
                    </a:lnTo>
                    <a:lnTo>
                      <a:pt x="37" y="44"/>
                    </a:lnTo>
                    <a:lnTo>
                      <a:pt x="41" y="45"/>
                    </a:lnTo>
                    <a:lnTo>
                      <a:pt x="47" y="44"/>
                    </a:lnTo>
                    <a:lnTo>
                      <a:pt x="51" y="45"/>
                    </a:lnTo>
                    <a:lnTo>
                      <a:pt x="52" y="44"/>
                    </a:lnTo>
                    <a:lnTo>
                      <a:pt x="55" y="44"/>
                    </a:lnTo>
                    <a:lnTo>
                      <a:pt x="56" y="44"/>
                    </a:lnTo>
                    <a:lnTo>
                      <a:pt x="59" y="44"/>
                    </a:lnTo>
                    <a:lnTo>
                      <a:pt x="57" y="40"/>
                    </a:lnTo>
                    <a:lnTo>
                      <a:pt x="60" y="40"/>
                    </a:lnTo>
                    <a:lnTo>
                      <a:pt x="61" y="40"/>
                    </a:lnTo>
                    <a:lnTo>
                      <a:pt x="63" y="39"/>
                    </a:lnTo>
                    <a:lnTo>
                      <a:pt x="65" y="39"/>
                    </a:lnTo>
                    <a:lnTo>
                      <a:pt x="67" y="39"/>
                    </a:lnTo>
                    <a:lnTo>
                      <a:pt x="68" y="40"/>
                    </a:lnTo>
                    <a:lnTo>
                      <a:pt x="71" y="40"/>
                    </a:lnTo>
                    <a:lnTo>
                      <a:pt x="72" y="40"/>
                    </a:lnTo>
                    <a:lnTo>
                      <a:pt x="72" y="39"/>
                    </a:lnTo>
                    <a:lnTo>
                      <a:pt x="71" y="37"/>
                    </a:lnTo>
                    <a:lnTo>
                      <a:pt x="69" y="36"/>
                    </a:lnTo>
                    <a:lnTo>
                      <a:pt x="71" y="34"/>
                    </a:lnTo>
                    <a:lnTo>
                      <a:pt x="72" y="33"/>
                    </a:lnTo>
                    <a:lnTo>
                      <a:pt x="72" y="31"/>
                    </a:lnTo>
                    <a:lnTo>
                      <a:pt x="73" y="29"/>
                    </a:lnTo>
                    <a:lnTo>
                      <a:pt x="73" y="28"/>
                    </a:lnTo>
                    <a:lnTo>
                      <a:pt x="73" y="26"/>
                    </a:lnTo>
                    <a:lnTo>
                      <a:pt x="76" y="25"/>
                    </a:lnTo>
                    <a:lnTo>
                      <a:pt x="77" y="25"/>
                    </a:lnTo>
                    <a:lnTo>
                      <a:pt x="80" y="23"/>
                    </a:lnTo>
                    <a:lnTo>
                      <a:pt x="81" y="23"/>
                    </a:lnTo>
                    <a:lnTo>
                      <a:pt x="85" y="23"/>
                    </a:lnTo>
                    <a:lnTo>
                      <a:pt x="88" y="20"/>
                    </a:lnTo>
                    <a:lnTo>
                      <a:pt x="85" y="18"/>
                    </a:lnTo>
                    <a:lnTo>
                      <a:pt x="82" y="18"/>
                    </a:lnTo>
                    <a:lnTo>
                      <a:pt x="82" y="17"/>
                    </a:lnTo>
                    <a:lnTo>
                      <a:pt x="85" y="15"/>
                    </a:lnTo>
                    <a:lnTo>
                      <a:pt x="86" y="14"/>
                    </a:lnTo>
                    <a:lnTo>
                      <a:pt x="84" y="14"/>
                    </a:lnTo>
                    <a:lnTo>
                      <a:pt x="82" y="12"/>
                    </a:lnTo>
                    <a:lnTo>
                      <a:pt x="77" y="9"/>
                    </a:lnTo>
                    <a:lnTo>
                      <a:pt x="71" y="6"/>
                    </a:lnTo>
                    <a:lnTo>
                      <a:pt x="65" y="6"/>
                    </a:lnTo>
                    <a:lnTo>
                      <a:pt x="64" y="4"/>
                    </a:lnTo>
                    <a:lnTo>
                      <a:pt x="61" y="1"/>
                    </a:lnTo>
                    <a:lnTo>
                      <a:pt x="60" y="0"/>
                    </a:lnTo>
                    <a:lnTo>
                      <a:pt x="57" y="0"/>
                    </a:lnTo>
                    <a:lnTo>
                      <a:pt x="55" y="3"/>
                    </a:lnTo>
                    <a:lnTo>
                      <a:pt x="49" y="3"/>
                    </a:lnTo>
                    <a:lnTo>
                      <a:pt x="41" y="1"/>
                    </a:lnTo>
                    <a:lnTo>
                      <a:pt x="39" y="1"/>
                    </a:lnTo>
                    <a:lnTo>
                      <a:pt x="35" y="1"/>
                    </a:lnTo>
                    <a:lnTo>
                      <a:pt x="33" y="1"/>
                    </a:lnTo>
                    <a:lnTo>
                      <a:pt x="31" y="1"/>
                    </a:lnTo>
                    <a:lnTo>
                      <a:pt x="28" y="1"/>
                    </a:lnTo>
                    <a:lnTo>
                      <a:pt x="27" y="1"/>
                    </a:lnTo>
                    <a:lnTo>
                      <a:pt x="24" y="0"/>
                    </a:lnTo>
                    <a:lnTo>
                      <a:pt x="23" y="0"/>
                    </a:lnTo>
                    <a:lnTo>
                      <a:pt x="17" y="0"/>
                    </a:lnTo>
                    <a:lnTo>
                      <a:pt x="11" y="1"/>
                    </a:lnTo>
                    <a:lnTo>
                      <a:pt x="7" y="3"/>
                    </a:lnTo>
                    <a:lnTo>
                      <a:pt x="5" y="6"/>
                    </a:lnTo>
                    <a:lnTo>
                      <a:pt x="3" y="6"/>
                    </a:lnTo>
                    <a:lnTo>
                      <a:pt x="0" y="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33" name="Freeform 612"/>
              <p:cNvSpPr>
                <a:spLocks/>
              </p:cNvSpPr>
              <p:nvPr/>
            </p:nvSpPr>
            <p:spPr bwMode="auto">
              <a:xfrm>
                <a:off x="4436662" y="2605768"/>
                <a:ext cx="110323" cy="58511"/>
              </a:xfrm>
              <a:custGeom>
                <a:avLst/>
                <a:gdLst/>
                <a:ahLst/>
                <a:cxnLst>
                  <a:cxn ang="0">
                    <a:pos x="1" y="11"/>
                  </a:cxn>
                  <a:cxn ang="0">
                    <a:pos x="1" y="14"/>
                  </a:cxn>
                  <a:cxn ang="0">
                    <a:pos x="1" y="11"/>
                  </a:cxn>
                  <a:cxn ang="0">
                    <a:pos x="3" y="17"/>
                  </a:cxn>
                  <a:cxn ang="0">
                    <a:pos x="3" y="20"/>
                  </a:cxn>
                  <a:cxn ang="0">
                    <a:pos x="4" y="22"/>
                  </a:cxn>
                  <a:cxn ang="0">
                    <a:pos x="8" y="22"/>
                  </a:cxn>
                  <a:cxn ang="0">
                    <a:pos x="12" y="23"/>
                  </a:cxn>
                  <a:cxn ang="0">
                    <a:pos x="19" y="25"/>
                  </a:cxn>
                  <a:cxn ang="0">
                    <a:pos x="25" y="25"/>
                  </a:cxn>
                  <a:cxn ang="0">
                    <a:pos x="27" y="31"/>
                  </a:cxn>
                  <a:cxn ang="0">
                    <a:pos x="27" y="37"/>
                  </a:cxn>
                  <a:cxn ang="0">
                    <a:pos x="36" y="40"/>
                  </a:cxn>
                  <a:cxn ang="0">
                    <a:pos x="41" y="45"/>
                  </a:cxn>
                  <a:cxn ang="0">
                    <a:pos x="51" y="45"/>
                  </a:cxn>
                  <a:cxn ang="0">
                    <a:pos x="55" y="44"/>
                  </a:cxn>
                  <a:cxn ang="0">
                    <a:pos x="59" y="44"/>
                  </a:cxn>
                  <a:cxn ang="0">
                    <a:pos x="60" y="40"/>
                  </a:cxn>
                  <a:cxn ang="0">
                    <a:pos x="63" y="39"/>
                  </a:cxn>
                  <a:cxn ang="0">
                    <a:pos x="67" y="39"/>
                  </a:cxn>
                  <a:cxn ang="0">
                    <a:pos x="71" y="40"/>
                  </a:cxn>
                  <a:cxn ang="0">
                    <a:pos x="72" y="39"/>
                  </a:cxn>
                  <a:cxn ang="0">
                    <a:pos x="69" y="36"/>
                  </a:cxn>
                  <a:cxn ang="0">
                    <a:pos x="72" y="33"/>
                  </a:cxn>
                  <a:cxn ang="0">
                    <a:pos x="73" y="29"/>
                  </a:cxn>
                  <a:cxn ang="0">
                    <a:pos x="73" y="26"/>
                  </a:cxn>
                  <a:cxn ang="0">
                    <a:pos x="77" y="25"/>
                  </a:cxn>
                  <a:cxn ang="0">
                    <a:pos x="81" y="23"/>
                  </a:cxn>
                  <a:cxn ang="0">
                    <a:pos x="88" y="20"/>
                  </a:cxn>
                  <a:cxn ang="0">
                    <a:pos x="82" y="18"/>
                  </a:cxn>
                  <a:cxn ang="0">
                    <a:pos x="85" y="15"/>
                  </a:cxn>
                  <a:cxn ang="0">
                    <a:pos x="84" y="14"/>
                  </a:cxn>
                  <a:cxn ang="0">
                    <a:pos x="77" y="9"/>
                  </a:cxn>
                  <a:cxn ang="0">
                    <a:pos x="65" y="6"/>
                  </a:cxn>
                  <a:cxn ang="0">
                    <a:pos x="61" y="1"/>
                  </a:cxn>
                  <a:cxn ang="0">
                    <a:pos x="57" y="0"/>
                  </a:cxn>
                  <a:cxn ang="0">
                    <a:pos x="49" y="3"/>
                  </a:cxn>
                  <a:cxn ang="0">
                    <a:pos x="39" y="1"/>
                  </a:cxn>
                  <a:cxn ang="0">
                    <a:pos x="33" y="1"/>
                  </a:cxn>
                  <a:cxn ang="0">
                    <a:pos x="28" y="1"/>
                  </a:cxn>
                  <a:cxn ang="0">
                    <a:pos x="24" y="0"/>
                  </a:cxn>
                  <a:cxn ang="0">
                    <a:pos x="17" y="0"/>
                  </a:cxn>
                  <a:cxn ang="0">
                    <a:pos x="7" y="3"/>
                  </a:cxn>
                  <a:cxn ang="0">
                    <a:pos x="3" y="6"/>
                  </a:cxn>
                </a:cxnLst>
                <a:rect l="0" t="0" r="r" b="b"/>
                <a:pathLst>
                  <a:path w="88" h="45">
                    <a:moveTo>
                      <a:pt x="0" y="6"/>
                    </a:moveTo>
                    <a:lnTo>
                      <a:pt x="1" y="11"/>
                    </a:lnTo>
                    <a:lnTo>
                      <a:pt x="1" y="12"/>
                    </a:lnTo>
                    <a:lnTo>
                      <a:pt x="1" y="14"/>
                    </a:lnTo>
                    <a:lnTo>
                      <a:pt x="1" y="9"/>
                    </a:lnTo>
                    <a:lnTo>
                      <a:pt x="1" y="11"/>
                    </a:lnTo>
                    <a:lnTo>
                      <a:pt x="1" y="12"/>
                    </a:lnTo>
                    <a:lnTo>
                      <a:pt x="3" y="17"/>
                    </a:lnTo>
                    <a:lnTo>
                      <a:pt x="4" y="18"/>
                    </a:lnTo>
                    <a:lnTo>
                      <a:pt x="3" y="20"/>
                    </a:lnTo>
                    <a:lnTo>
                      <a:pt x="4" y="20"/>
                    </a:lnTo>
                    <a:lnTo>
                      <a:pt x="4" y="22"/>
                    </a:lnTo>
                    <a:lnTo>
                      <a:pt x="7" y="20"/>
                    </a:lnTo>
                    <a:lnTo>
                      <a:pt x="8" y="22"/>
                    </a:lnTo>
                    <a:lnTo>
                      <a:pt x="11" y="22"/>
                    </a:lnTo>
                    <a:lnTo>
                      <a:pt x="12" y="23"/>
                    </a:lnTo>
                    <a:lnTo>
                      <a:pt x="15" y="23"/>
                    </a:lnTo>
                    <a:lnTo>
                      <a:pt x="19" y="25"/>
                    </a:lnTo>
                    <a:lnTo>
                      <a:pt x="24" y="23"/>
                    </a:lnTo>
                    <a:lnTo>
                      <a:pt x="25" y="25"/>
                    </a:lnTo>
                    <a:lnTo>
                      <a:pt x="28" y="29"/>
                    </a:lnTo>
                    <a:lnTo>
                      <a:pt x="27" y="31"/>
                    </a:lnTo>
                    <a:lnTo>
                      <a:pt x="27" y="34"/>
                    </a:lnTo>
                    <a:lnTo>
                      <a:pt x="27" y="37"/>
                    </a:lnTo>
                    <a:lnTo>
                      <a:pt x="32" y="39"/>
                    </a:lnTo>
                    <a:lnTo>
                      <a:pt x="36" y="40"/>
                    </a:lnTo>
                    <a:lnTo>
                      <a:pt x="37" y="44"/>
                    </a:lnTo>
                    <a:lnTo>
                      <a:pt x="41" y="45"/>
                    </a:lnTo>
                    <a:lnTo>
                      <a:pt x="47" y="44"/>
                    </a:lnTo>
                    <a:lnTo>
                      <a:pt x="51" y="45"/>
                    </a:lnTo>
                    <a:lnTo>
                      <a:pt x="52" y="44"/>
                    </a:lnTo>
                    <a:lnTo>
                      <a:pt x="55" y="44"/>
                    </a:lnTo>
                    <a:lnTo>
                      <a:pt x="56" y="44"/>
                    </a:lnTo>
                    <a:lnTo>
                      <a:pt x="59" y="44"/>
                    </a:lnTo>
                    <a:lnTo>
                      <a:pt x="57" y="40"/>
                    </a:lnTo>
                    <a:lnTo>
                      <a:pt x="60" y="40"/>
                    </a:lnTo>
                    <a:lnTo>
                      <a:pt x="61" y="40"/>
                    </a:lnTo>
                    <a:lnTo>
                      <a:pt x="63" y="39"/>
                    </a:lnTo>
                    <a:lnTo>
                      <a:pt x="65" y="39"/>
                    </a:lnTo>
                    <a:lnTo>
                      <a:pt x="67" y="39"/>
                    </a:lnTo>
                    <a:lnTo>
                      <a:pt x="68" y="40"/>
                    </a:lnTo>
                    <a:lnTo>
                      <a:pt x="71" y="40"/>
                    </a:lnTo>
                    <a:lnTo>
                      <a:pt x="72" y="40"/>
                    </a:lnTo>
                    <a:lnTo>
                      <a:pt x="72" y="39"/>
                    </a:lnTo>
                    <a:lnTo>
                      <a:pt x="71" y="37"/>
                    </a:lnTo>
                    <a:lnTo>
                      <a:pt x="69" y="36"/>
                    </a:lnTo>
                    <a:lnTo>
                      <a:pt x="71" y="34"/>
                    </a:lnTo>
                    <a:lnTo>
                      <a:pt x="72" y="33"/>
                    </a:lnTo>
                    <a:lnTo>
                      <a:pt x="72" y="31"/>
                    </a:lnTo>
                    <a:lnTo>
                      <a:pt x="73" y="29"/>
                    </a:lnTo>
                    <a:lnTo>
                      <a:pt x="73" y="28"/>
                    </a:lnTo>
                    <a:lnTo>
                      <a:pt x="73" y="26"/>
                    </a:lnTo>
                    <a:lnTo>
                      <a:pt x="76" y="25"/>
                    </a:lnTo>
                    <a:lnTo>
                      <a:pt x="77" y="25"/>
                    </a:lnTo>
                    <a:lnTo>
                      <a:pt x="80" y="23"/>
                    </a:lnTo>
                    <a:lnTo>
                      <a:pt x="81" y="23"/>
                    </a:lnTo>
                    <a:lnTo>
                      <a:pt x="85" y="23"/>
                    </a:lnTo>
                    <a:lnTo>
                      <a:pt x="88" y="20"/>
                    </a:lnTo>
                    <a:lnTo>
                      <a:pt x="85" y="18"/>
                    </a:lnTo>
                    <a:lnTo>
                      <a:pt x="82" y="18"/>
                    </a:lnTo>
                    <a:lnTo>
                      <a:pt x="82" y="17"/>
                    </a:lnTo>
                    <a:lnTo>
                      <a:pt x="85" y="15"/>
                    </a:lnTo>
                    <a:lnTo>
                      <a:pt x="86" y="14"/>
                    </a:lnTo>
                    <a:lnTo>
                      <a:pt x="84" y="14"/>
                    </a:lnTo>
                    <a:lnTo>
                      <a:pt x="82" y="12"/>
                    </a:lnTo>
                    <a:lnTo>
                      <a:pt x="77" y="9"/>
                    </a:lnTo>
                    <a:lnTo>
                      <a:pt x="71" y="6"/>
                    </a:lnTo>
                    <a:lnTo>
                      <a:pt x="65" y="6"/>
                    </a:lnTo>
                    <a:lnTo>
                      <a:pt x="64" y="4"/>
                    </a:lnTo>
                    <a:lnTo>
                      <a:pt x="61" y="1"/>
                    </a:lnTo>
                    <a:lnTo>
                      <a:pt x="60" y="0"/>
                    </a:lnTo>
                    <a:lnTo>
                      <a:pt x="57" y="0"/>
                    </a:lnTo>
                    <a:lnTo>
                      <a:pt x="55" y="3"/>
                    </a:lnTo>
                    <a:lnTo>
                      <a:pt x="49" y="3"/>
                    </a:lnTo>
                    <a:lnTo>
                      <a:pt x="41" y="1"/>
                    </a:lnTo>
                    <a:lnTo>
                      <a:pt x="39" y="1"/>
                    </a:lnTo>
                    <a:lnTo>
                      <a:pt x="35" y="1"/>
                    </a:lnTo>
                    <a:lnTo>
                      <a:pt x="33" y="1"/>
                    </a:lnTo>
                    <a:lnTo>
                      <a:pt x="31" y="1"/>
                    </a:lnTo>
                    <a:lnTo>
                      <a:pt x="28" y="1"/>
                    </a:lnTo>
                    <a:lnTo>
                      <a:pt x="27" y="1"/>
                    </a:lnTo>
                    <a:lnTo>
                      <a:pt x="24" y="0"/>
                    </a:lnTo>
                    <a:lnTo>
                      <a:pt x="23" y="0"/>
                    </a:lnTo>
                    <a:lnTo>
                      <a:pt x="17" y="0"/>
                    </a:lnTo>
                    <a:lnTo>
                      <a:pt x="11" y="1"/>
                    </a:lnTo>
                    <a:lnTo>
                      <a:pt x="7" y="3"/>
                    </a:lnTo>
                    <a:lnTo>
                      <a:pt x="5" y="6"/>
                    </a:lnTo>
                    <a:lnTo>
                      <a:pt x="3" y="6"/>
                    </a:lnTo>
                    <a:lnTo>
                      <a:pt x="0" y="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34" name="Freeform 613"/>
              <p:cNvSpPr>
                <a:spLocks/>
              </p:cNvSpPr>
              <p:nvPr/>
            </p:nvSpPr>
            <p:spPr bwMode="auto">
              <a:xfrm>
                <a:off x="1518228" y="2657475"/>
                <a:ext cx="28222" cy="24493"/>
              </a:xfrm>
              <a:custGeom>
                <a:avLst/>
                <a:gdLst/>
                <a:ahLst/>
                <a:cxnLst>
                  <a:cxn ang="0">
                    <a:pos x="16" y="4"/>
                  </a:cxn>
                  <a:cxn ang="0">
                    <a:pos x="19" y="2"/>
                  </a:cxn>
                  <a:cxn ang="0">
                    <a:pos x="20" y="2"/>
                  </a:cxn>
                  <a:cxn ang="0">
                    <a:pos x="22" y="2"/>
                  </a:cxn>
                  <a:cxn ang="0">
                    <a:pos x="22" y="4"/>
                  </a:cxn>
                  <a:cxn ang="0">
                    <a:pos x="20" y="8"/>
                  </a:cxn>
                  <a:cxn ang="0">
                    <a:pos x="19" y="10"/>
                  </a:cxn>
                  <a:cxn ang="0">
                    <a:pos x="19" y="11"/>
                  </a:cxn>
                  <a:cxn ang="0">
                    <a:pos x="19" y="16"/>
                  </a:cxn>
                  <a:cxn ang="0">
                    <a:pos x="16" y="18"/>
                  </a:cxn>
                  <a:cxn ang="0">
                    <a:pos x="15" y="18"/>
                  </a:cxn>
                  <a:cxn ang="0">
                    <a:pos x="14" y="16"/>
                  </a:cxn>
                  <a:cxn ang="0">
                    <a:pos x="12" y="18"/>
                  </a:cxn>
                  <a:cxn ang="0">
                    <a:pos x="11" y="19"/>
                  </a:cxn>
                  <a:cxn ang="0">
                    <a:pos x="11" y="18"/>
                  </a:cxn>
                  <a:cxn ang="0">
                    <a:pos x="10" y="18"/>
                  </a:cxn>
                  <a:cxn ang="0">
                    <a:pos x="10" y="15"/>
                  </a:cxn>
                  <a:cxn ang="0">
                    <a:pos x="10" y="16"/>
                  </a:cxn>
                  <a:cxn ang="0">
                    <a:pos x="11" y="15"/>
                  </a:cxn>
                  <a:cxn ang="0">
                    <a:pos x="11" y="13"/>
                  </a:cxn>
                  <a:cxn ang="0">
                    <a:pos x="8" y="13"/>
                  </a:cxn>
                  <a:cxn ang="0">
                    <a:pos x="6" y="11"/>
                  </a:cxn>
                  <a:cxn ang="0">
                    <a:pos x="4" y="11"/>
                  </a:cxn>
                  <a:cxn ang="0">
                    <a:pos x="2" y="5"/>
                  </a:cxn>
                  <a:cxn ang="0">
                    <a:pos x="0" y="5"/>
                  </a:cxn>
                  <a:cxn ang="0">
                    <a:pos x="0" y="0"/>
                  </a:cxn>
                  <a:cxn ang="0">
                    <a:pos x="7" y="2"/>
                  </a:cxn>
                  <a:cxn ang="0">
                    <a:pos x="8" y="2"/>
                  </a:cxn>
                  <a:cxn ang="0">
                    <a:pos x="7" y="4"/>
                  </a:cxn>
                  <a:cxn ang="0">
                    <a:pos x="7" y="5"/>
                  </a:cxn>
                  <a:cxn ang="0">
                    <a:pos x="8" y="4"/>
                  </a:cxn>
                  <a:cxn ang="0">
                    <a:pos x="10" y="2"/>
                  </a:cxn>
                  <a:cxn ang="0">
                    <a:pos x="12" y="2"/>
                  </a:cxn>
                  <a:cxn ang="0">
                    <a:pos x="14" y="4"/>
                  </a:cxn>
                  <a:cxn ang="0">
                    <a:pos x="14" y="7"/>
                  </a:cxn>
                  <a:cxn ang="0">
                    <a:pos x="12" y="8"/>
                  </a:cxn>
                  <a:cxn ang="0">
                    <a:pos x="8" y="10"/>
                  </a:cxn>
                  <a:cxn ang="0">
                    <a:pos x="11" y="10"/>
                  </a:cxn>
                  <a:cxn ang="0">
                    <a:pos x="10" y="11"/>
                  </a:cxn>
                  <a:cxn ang="0">
                    <a:pos x="12" y="11"/>
                  </a:cxn>
                  <a:cxn ang="0">
                    <a:pos x="14" y="10"/>
                  </a:cxn>
                  <a:cxn ang="0">
                    <a:pos x="15" y="8"/>
                  </a:cxn>
                  <a:cxn ang="0">
                    <a:pos x="16" y="5"/>
                  </a:cxn>
                  <a:cxn ang="0">
                    <a:pos x="16" y="4"/>
                  </a:cxn>
                </a:cxnLst>
                <a:rect l="0" t="0" r="r" b="b"/>
                <a:pathLst>
                  <a:path w="22" h="19">
                    <a:moveTo>
                      <a:pt x="16" y="4"/>
                    </a:moveTo>
                    <a:lnTo>
                      <a:pt x="19" y="2"/>
                    </a:lnTo>
                    <a:lnTo>
                      <a:pt x="20" y="2"/>
                    </a:lnTo>
                    <a:lnTo>
                      <a:pt x="22" y="2"/>
                    </a:lnTo>
                    <a:lnTo>
                      <a:pt x="22" y="4"/>
                    </a:lnTo>
                    <a:lnTo>
                      <a:pt x="20" y="8"/>
                    </a:lnTo>
                    <a:lnTo>
                      <a:pt x="19" y="10"/>
                    </a:lnTo>
                    <a:lnTo>
                      <a:pt x="19" y="11"/>
                    </a:lnTo>
                    <a:lnTo>
                      <a:pt x="19" y="16"/>
                    </a:lnTo>
                    <a:lnTo>
                      <a:pt x="16" y="18"/>
                    </a:lnTo>
                    <a:lnTo>
                      <a:pt x="15" y="18"/>
                    </a:lnTo>
                    <a:lnTo>
                      <a:pt x="14" y="16"/>
                    </a:lnTo>
                    <a:lnTo>
                      <a:pt x="12" y="18"/>
                    </a:lnTo>
                    <a:lnTo>
                      <a:pt x="11" y="19"/>
                    </a:lnTo>
                    <a:lnTo>
                      <a:pt x="11" y="18"/>
                    </a:lnTo>
                    <a:lnTo>
                      <a:pt x="10" y="18"/>
                    </a:lnTo>
                    <a:lnTo>
                      <a:pt x="10" y="15"/>
                    </a:lnTo>
                    <a:lnTo>
                      <a:pt x="10" y="16"/>
                    </a:lnTo>
                    <a:lnTo>
                      <a:pt x="11" y="15"/>
                    </a:lnTo>
                    <a:lnTo>
                      <a:pt x="11" y="13"/>
                    </a:lnTo>
                    <a:lnTo>
                      <a:pt x="8" y="13"/>
                    </a:lnTo>
                    <a:lnTo>
                      <a:pt x="6" y="11"/>
                    </a:lnTo>
                    <a:lnTo>
                      <a:pt x="4" y="11"/>
                    </a:lnTo>
                    <a:lnTo>
                      <a:pt x="2" y="5"/>
                    </a:lnTo>
                    <a:lnTo>
                      <a:pt x="0" y="5"/>
                    </a:lnTo>
                    <a:lnTo>
                      <a:pt x="0" y="0"/>
                    </a:lnTo>
                    <a:lnTo>
                      <a:pt x="7" y="2"/>
                    </a:lnTo>
                    <a:lnTo>
                      <a:pt x="8" y="2"/>
                    </a:lnTo>
                    <a:lnTo>
                      <a:pt x="7" y="4"/>
                    </a:lnTo>
                    <a:lnTo>
                      <a:pt x="7" y="5"/>
                    </a:lnTo>
                    <a:lnTo>
                      <a:pt x="8" y="4"/>
                    </a:lnTo>
                    <a:lnTo>
                      <a:pt x="10" y="2"/>
                    </a:lnTo>
                    <a:lnTo>
                      <a:pt x="12" y="2"/>
                    </a:lnTo>
                    <a:lnTo>
                      <a:pt x="14" y="4"/>
                    </a:lnTo>
                    <a:lnTo>
                      <a:pt x="14" y="7"/>
                    </a:lnTo>
                    <a:lnTo>
                      <a:pt x="12" y="8"/>
                    </a:lnTo>
                    <a:lnTo>
                      <a:pt x="8" y="10"/>
                    </a:lnTo>
                    <a:lnTo>
                      <a:pt x="11" y="10"/>
                    </a:lnTo>
                    <a:lnTo>
                      <a:pt x="10" y="11"/>
                    </a:lnTo>
                    <a:lnTo>
                      <a:pt x="12" y="11"/>
                    </a:lnTo>
                    <a:lnTo>
                      <a:pt x="14" y="10"/>
                    </a:lnTo>
                    <a:lnTo>
                      <a:pt x="15" y="8"/>
                    </a:lnTo>
                    <a:lnTo>
                      <a:pt x="16" y="5"/>
                    </a:lnTo>
                    <a:lnTo>
                      <a:pt x="16" y="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35" name="Freeform 614"/>
              <p:cNvSpPr>
                <a:spLocks/>
              </p:cNvSpPr>
              <p:nvPr/>
            </p:nvSpPr>
            <p:spPr bwMode="auto">
              <a:xfrm>
                <a:off x="1518228" y="2657475"/>
                <a:ext cx="28222" cy="24493"/>
              </a:xfrm>
              <a:custGeom>
                <a:avLst/>
                <a:gdLst/>
                <a:ahLst/>
                <a:cxnLst>
                  <a:cxn ang="0">
                    <a:pos x="16" y="4"/>
                  </a:cxn>
                  <a:cxn ang="0">
                    <a:pos x="19" y="2"/>
                  </a:cxn>
                  <a:cxn ang="0">
                    <a:pos x="20" y="2"/>
                  </a:cxn>
                  <a:cxn ang="0">
                    <a:pos x="22" y="2"/>
                  </a:cxn>
                  <a:cxn ang="0">
                    <a:pos x="22" y="4"/>
                  </a:cxn>
                  <a:cxn ang="0">
                    <a:pos x="20" y="8"/>
                  </a:cxn>
                  <a:cxn ang="0">
                    <a:pos x="19" y="10"/>
                  </a:cxn>
                  <a:cxn ang="0">
                    <a:pos x="19" y="11"/>
                  </a:cxn>
                  <a:cxn ang="0">
                    <a:pos x="19" y="16"/>
                  </a:cxn>
                  <a:cxn ang="0">
                    <a:pos x="16" y="18"/>
                  </a:cxn>
                  <a:cxn ang="0">
                    <a:pos x="15" y="18"/>
                  </a:cxn>
                  <a:cxn ang="0">
                    <a:pos x="14" y="16"/>
                  </a:cxn>
                  <a:cxn ang="0">
                    <a:pos x="12" y="18"/>
                  </a:cxn>
                  <a:cxn ang="0">
                    <a:pos x="11" y="19"/>
                  </a:cxn>
                  <a:cxn ang="0">
                    <a:pos x="11" y="18"/>
                  </a:cxn>
                  <a:cxn ang="0">
                    <a:pos x="10" y="18"/>
                  </a:cxn>
                  <a:cxn ang="0">
                    <a:pos x="10" y="15"/>
                  </a:cxn>
                  <a:cxn ang="0">
                    <a:pos x="10" y="16"/>
                  </a:cxn>
                  <a:cxn ang="0">
                    <a:pos x="11" y="15"/>
                  </a:cxn>
                  <a:cxn ang="0">
                    <a:pos x="11" y="13"/>
                  </a:cxn>
                  <a:cxn ang="0">
                    <a:pos x="8" y="13"/>
                  </a:cxn>
                  <a:cxn ang="0">
                    <a:pos x="6" y="11"/>
                  </a:cxn>
                  <a:cxn ang="0">
                    <a:pos x="4" y="11"/>
                  </a:cxn>
                  <a:cxn ang="0">
                    <a:pos x="2" y="5"/>
                  </a:cxn>
                  <a:cxn ang="0">
                    <a:pos x="0" y="5"/>
                  </a:cxn>
                  <a:cxn ang="0">
                    <a:pos x="0" y="0"/>
                  </a:cxn>
                  <a:cxn ang="0">
                    <a:pos x="7" y="2"/>
                  </a:cxn>
                  <a:cxn ang="0">
                    <a:pos x="8" y="2"/>
                  </a:cxn>
                  <a:cxn ang="0">
                    <a:pos x="7" y="4"/>
                  </a:cxn>
                  <a:cxn ang="0">
                    <a:pos x="7" y="5"/>
                  </a:cxn>
                  <a:cxn ang="0">
                    <a:pos x="8" y="4"/>
                  </a:cxn>
                  <a:cxn ang="0">
                    <a:pos x="10" y="2"/>
                  </a:cxn>
                  <a:cxn ang="0">
                    <a:pos x="12" y="2"/>
                  </a:cxn>
                  <a:cxn ang="0">
                    <a:pos x="14" y="4"/>
                  </a:cxn>
                  <a:cxn ang="0">
                    <a:pos x="14" y="7"/>
                  </a:cxn>
                  <a:cxn ang="0">
                    <a:pos x="12" y="8"/>
                  </a:cxn>
                  <a:cxn ang="0">
                    <a:pos x="8" y="10"/>
                  </a:cxn>
                  <a:cxn ang="0">
                    <a:pos x="11" y="10"/>
                  </a:cxn>
                  <a:cxn ang="0">
                    <a:pos x="10" y="11"/>
                  </a:cxn>
                  <a:cxn ang="0">
                    <a:pos x="12" y="11"/>
                  </a:cxn>
                  <a:cxn ang="0">
                    <a:pos x="14" y="10"/>
                  </a:cxn>
                  <a:cxn ang="0">
                    <a:pos x="15" y="8"/>
                  </a:cxn>
                  <a:cxn ang="0">
                    <a:pos x="16" y="5"/>
                  </a:cxn>
                  <a:cxn ang="0">
                    <a:pos x="16" y="4"/>
                  </a:cxn>
                </a:cxnLst>
                <a:rect l="0" t="0" r="r" b="b"/>
                <a:pathLst>
                  <a:path w="22" h="19">
                    <a:moveTo>
                      <a:pt x="16" y="4"/>
                    </a:moveTo>
                    <a:lnTo>
                      <a:pt x="19" y="2"/>
                    </a:lnTo>
                    <a:lnTo>
                      <a:pt x="20" y="2"/>
                    </a:lnTo>
                    <a:lnTo>
                      <a:pt x="22" y="2"/>
                    </a:lnTo>
                    <a:lnTo>
                      <a:pt x="22" y="4"/>
                    </a:lnTo>
                    <a:lnTo>
                      <a:pt x="20" y="8"/>
                    </a:lnTo>
                    <a:lnTo>
                      <a:pt x="19" y="10"/>
                    </a:lnTo>
                    <a:lnTo>
                      <a:pt x="19" y="11"/>
                    </a:lnTo>
                    <a:lnTo>
                      <a:pt x="19" y="16"/>
                    </a:lnTo>
                    <a:lnTo>
                      <a:pt x="16" y="18"/>
                    </a:lnTo>
                    <a:lnTo>
                      <a:pt x="15" y="18"/>
                    </a:lnTo>
                    <a:lnTo>
                      <a:pt x="14" y="16"/>
                    </a:lnTo>
                    <a:lnTo>
                      <a:pt x="12" y="18"/>
                    </a:lnTo>
                    <a:lnTo>
                      <a:pt x="11" y="19"/>
                    </a:lnTo>
                    <a:lnTo>
                      <a:pt x="11" y="18"/>
                    </a:lnTo>
                    <a:lnTo>
                      <a:pt x="10" y="18"/>
                    </a:lnTo>
                    <a:lnTo>
                      <a:pt x="10" y="15"/>
                    </a:lnTo>
                    <a:lnTo>
                      <a:pt x="10" y="16"/>
                    </a:lnTo>
                    <a:lnTo>
                      <a:pt x="11" y="15"/>
                    </a:lnTo>
                    <a:lnTo>
                      <a:pt x="11" y="13"/>
                    </a:lnTo>
                    <a:lnTo>
                      <a:pt x="8" y="13"/>
                    </a:lnTo>
                    <a:lnTo>
                      <a:pt x="6" y="11"/>
                    </a:lnTo>
                    <a:lnTo>
                      <a:pt x="4" y="11"/>
                    </a:lnTo>
                    <a:lnTo>
                      <a:pt x="2" y="5"/>
                    </a:lnTo>
                    <a:lnTo>
                      <a:pt x="0" y="5"/>
                    </a:lnTo>
                    <a:lnTo>
                      <a:pt x="0" y="0"/>
                    </a:lnTo>
                    <a:lnTo>
                      <a:pt x="7" y="2"/>
                    </a:lnTo>
                    <a:lnTo>
                      <a:pt x="8" y="2"/>
                    </a:lnTo>
                    <a:lnTo>
                      <a:pt x="7" y="4"/>
                    </a:lnTo>
                    <a:lnTo>
                      <a:pt x="7" y="5"/>
                    </a:lnTo>
                    <a:lnTo>
                      <a:pt x="8" y="4"/>
                    </a:lnTo>
                    <a:lnTo>
                      <a:pt x="10" y="2"/>
                    </a:lnTo>
                    <a:lnTo>
                      <a:pt x="12" y="2"/>
                    </a:lnTo>
                    <a:lnTo>
                      <a:pt x="14" y="4"/>
                    </a:lnTo>
                    <a:lnTo>
                      <a:pt x="14" y="7"/>
                    </a:lnTo>
                    <a:lnTo>
                      <a:pt x="12" y="8"/>
                    </a:lnTo>
                    <a:lnTo>
                      <a:pt x="8" y="10"/>
                    </a:lnTo>
                    <a:lnTo>
                      <a:pt x="11" y="10"/>
                    </a:lnTo>
                    <a:lnTo>
                      <a:pt x="10" y="11"/>
                    </a:lnTo>
                    <a:lnTo>
                      <a:pt x="12" y="11"/>
                    </a:lnTo>
                    <a:lnTo>
                      <a:pt x="14" y="10"/>
                    </a:lnTo>
                    <a:lnTo>
                      <a:pt x="15" y="8"/>
                    </a:lnTo>
                    <a:lnTo>
                      <a:pt x="16" y="5"/>
                    </a:lnTo>
                    <a:lnTo>
                      <a:pt x="16" y="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36" name="Freeform 615"/>
              <p:cNvSpPr>
                <a:spLocks/>
              </p:cNvSpPr>
              <p:nvPr/>
            </p:nvSpPr>
            <p:spPr bwMode="auto">
              <a:xfrm>
                <a:off x="1532339" y="2677887"/>
                <a:ext cx="21808" cy="24493"/>
              </a:xfrm>
              <a:custGeom>
                <a:avLst/>
                <a:gdLst/>
                <a:ahLst/>
                <a:cxnLst>
                  <a:cxn ang="0">
                    <a:pos x="4" y="11"/>
                  </a:cxn>
                  <a:cxn ang="0">
                    <a:pos x="4" y="10"/>
                  </a:cxn>
                  <a:cxn ang="0">
                    <a:pos x="4" y="6"/>
                  </a:cxn>
                  <a:cxn ang="0">
                    <a:pos x="3" y="8"/>
                  </a:cxn>
                  <a:cxn ang="0">
                    <a:pos x="1" y="8"/>
                  </a:cxn>
                  <a:cxn ang="0">
                    <a:pos x="3" y="6"/>
                  </a:cxn>
                  <a:cxn ang="0">
                    <a:pos x="3" y="5"/>
                  </a:cxn>
                  <a:cxn ang="0">
                    <a:pos x="0" y="5"/>
                  </a:cxn>
                  <a:cxn ang="0">
                    <a:pos x="5" y="3"/>
                  </a:cxn>
                  <a:cxn ang="0">
                    <a:pos x="8" y="0"/>
                  </a:cxn>
                  <a:cxn ang="0">
                    <a:pos x="9" y="2"/>
                  </a:cxn>
                  <a:cxn ang="0">
                    <a:pos x="11" y="5"/>
                  </a:cxn>
                  <a:cxn ang="0">
                    <a:pos x="8" y="5"/>
                  </a:cxn>
                  <a:cxn ang="0">
                    <a:pos x="11" y="5"/>
                  </a:cxn>
                  <a:cxn ang="0">
                    <a:pos x="12" y="6"/>
                  </a:cxn>
                  <a:cxn ang="0">
                    <a:pos x="11" y="8"/>
                  </a:cxn>
                  <a:cxn ang="0">
                    <a:pos x="9" y="8"/>
                  </a:cxn>
                  <a:cxn ang="0">
                    <a:pos x="8" y="8"/>
                  </a:cxn>
                  <a:cxn ang="0">
                    <a:pos x="8" y="10"/>
                  </a:cxn>
                  <a:cxn ang="0">
                    <a:pos x="7" y="10"/>
                  </a:cxn>
                  <a:cxn ang="0">
                    <a:pos x="8" y="11"/>
                  </a:cxn>
                  <a:cxn ang="0">
                    <a:pos x="9" y="13"/>
                  </a:cxn>
                  <a:cxn ang="0">
                    <a:pos x="12" y="14"/>
                  </a:cxn>
                  <a:cxn ang="0">
                    <a:pos x="13" y="16"/>
                  </a:cxn>
                  <a:cxn ang="0">
                    <a:pos x="14" y="16"/>
                  </a:cxn>
                  <a:cxn ang="0">
                    <a:pos x="14" y="17"/>
                  </a:cxn>
                  <a:cxn ang="0">
                    <a:pos x="17" y="21"/>
                  </a:cxn>
                  <a:cxn ang="0">
                    <a:pos x="13" y="19"/>
                  </a:cxn>
                  <a:cxn ang="0">
                    <a:pos x="11" y="16"/>
                  </a:cxn>
                  <a:cxn ang="0">
                    <a:pos x="11" y="14"/>
                  </a:cxn>
                  <a:cxn ang="0">
                    <a:pos x="9" y="14"/>
                  </a:cxn>
                  <a:cxn ang="0">
                    <a:pos x="8" y="13"/>
                  </a:cxn>
                  <a:cxn ang="0">
                    <a:pos x="5" y="11"/>
                  </a:cxn>
                  <a:cxn ang="0">
                    <a:pos x="4" y="11"/>
                  </a:cxn>
                </a:cxnLst>
                <a:rect l="0" t="0" r="r" b="b"/>
                <a:pathLst>
                  <a:path w="17" h="21">
                    <a:moveTo>
                      <a:pt x="4" y="11"/>
                    </a:moveTo>
                    <a:lnTo>
                      <a:pt x="4" y="10"/>
                    </a:lnTo>
                    <a:lnTo>
                      <a:pt x="4" y="6"/>
                    </a:lnTo>
                    <a:lnTo>
                      <a:pt x="3" y="8"/>
                    </a:lnTo>
                    <a:lnTo>
                      <a:pt x="1" y="8"/>
                    </a:lnTo>
                    <a:lnTo>
                      <a:pt x="3" y="6"/>
                    </a:lnTo>
                    <a:lnTo>
                      <a:pt x="3" y="5"/>
                    </a:lnTo>
                    <a:lnTo>
                      <a:pt x="0" y="5"/>
                    </a:lnTo>
                    <a:lnTo>
                      <a:pt x="5" y="3"/>
                    </a:lnTo>
                    <a:lnTo>
                      <a:pt x="8" y="0"/>
                    </a:lnTo>
                    <a:lnTo>
                      <a:pt x="9" y="2"/>
                    </a:lnTo>
                    <a:lnTo>
                      <a:pt x="11" y="5"/>
                    </a:lnTo>
                    <a:lnTo>
                      <a:pt x="8" y="5"/>
                    </a:lnTo>
                    <a:lnTo>
                      <a:pt x="11" y="5"/>
                    </a:lnTo>
                    <a:lnTo>
                      <a:pt x="12" y="6"/>
                    </a:lnTo>
                    <a:lnTo>
                      <a:pt x="11" y="8"/>
                    </a:lnTo>
                    <a:lnTo>
                      <a:pt x="9" y="8"/>
                    </a:lnTo>
                    <a:lnTo>
                      <a:pt x="8" y="8"/>
                    </a:lnTo>
                    <a:lnTo>
                      <a:pt x="8" y="10"/>
                    </a:lnTo>
                    <a:lnTo>
                      <a:pt x="7" y="10"/>
                    </a:lnTo>
                    <a:lnTo>
                      <a:pt x="8" y="11"/>
                    </a:lnTo>
                    <a:lnTo>
                      <a:pt x="9" y="13"/>
                    </a:lnTo>
                    <a:lnTo>
                      <a:pt x="12" y="14"/>
                    </a:lnTo>
                    <a:lnTo>
                      <a:pt x="13" y="16"/>
                    </a:lnTo>
                    <a:lnTo>
                      <a:pt x="14" y="16"/>
                    </a:lnTo>
                    <a:lnTo>
                      <a:pt x="14" y="17"/>
                    </a:lnTo>
                    <a:lnTo>
                      <a:pt x="17" y="21"/>
                    </a:lnTo>
                    <a:lnTo>
                      <a:pt x="13" y="19"/>
                    </a:lnTo>
                    <a:lnTo>
                      <a:pt x="11" y="16"/>
                    </a:lnTo>
                    <a:lnTo>
                      <a:pt x="11" y="14"/>
                    </a:lnTo>
                    <a:lnTo>
                      <a:pt x="9" y="14"/>
                    </a:lnTo>
                    <a:lnTo>
                      <a:pt x="8" y="13"/>
                    </a:lnTo>
                    <a:lnTo>
                      <a:pt x="5" y="11"/>
                    </a:lnTo>
                    <a:lnTo>
                      <a:pt x="4" y="1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37" name="Freeform 616"/>
              <p:cNvSpPr>
                <a:spLocks/>
              </p:cNvSpPr>
              <p:nvPr/>
            </p:nvSpPr>
            <p:spPr bwMode="auto">
              <a:xfrm>
                <a:off x="1532339" y="2677887"/>
                <a:ext cx="21808" cy="24493"/>
              </a:xfrm>
              <a:custGeom>
                <a:avLst/>
                <a:gdLst/>
                <a:ahLst/>
                <a:cxnLst>
                  <a:cxn ang="0">
                    <a:pos x="4" y="11"/>
                  </a:cxn>
                  <a:cxn ang="0">
                    <a:pos x="4" y="10"/>
                  </a:cxn>
                  <a:cxn ang="0">
                    <a:pos x="4" y="6"/>
                  </a:cxn>
                  <a:cxn ang="0">
                    <a:pos x="3" y="8"/>
                  </a:cxn>
                  <a:cxn ang="0">
                    <a:pos x="1" y="8"/>
                  </a:cxn>
                  <a:cxn ang="0">
                    <a:pos x="3" y="6"/>
                  </a:cxn>
                  <a:cxn ang="0">
                    <a:pos x="3" y="5"/>
                  </a:cxn>
                  <a:cxn ang="0">
                    <a:pos x="0" y="5"/>
                  </a:cxn>
                  <a:cxn ang="0">
                    <a:pos x="5" y="3"/>
                  </a:cxn>
                  <a:cxn ang="0">
                    <a:pos x="8" y="0"/>
                  </a:cxn>
                  <a:cxn ang="0">
                    <a:pos x="9" y="2"/>
                  </a:cxn>
                  <a:cxn ang="0">
                    <a:pos x="11" y="5"/>
                  </a:cxn>
                  <a:cxn ang="0">
                    <a:pos x="8" y="5"/>
                  </a:cxn>
                  <a:cxn ang="0">
                    <a:pos x="11" y="5"/>
                  </a:cxn>
                  <a:cxn ang="0">
                    <a:pos x="12" y="6"/>
                  </a:cxn>
                  <a:cxn ang="0">
                    <a:pos x="11" y="8"/>
                  </a:cxn>
                  <a:cxn ang="0">
                    <a:pos x="9" y="8"/>
                  </a:cxn>
                  <a:cxn ang="0">
                    <a:pos x="8" y="8"/>
                  </a:cxn>
                  <a:cxn ang="0">
                    <a:pos x="8" y="10"/>
                  </a:cxn>
                  <a:cxn ang="0">
                    <a:pos x="7" y="10"/>
                  </a:cxn>
                  <a:cxn ang="0">
                    <a:pos x="8" y="11"/>
                  </a:cxn>
                  <a:cxn ang="0">
                    <a:pos x="9" y="13"/>
                  </a:cxn>
                  <a:cxn ang="0">
                    <a:pos x="12" y="14"/>
                  </a:cxn>
                  <a:cxn ang="0">
                    <a:pos x="13" y="16"/>
                  </a:cxn>
                  <a:cxn ang="0">
                    <a:pos x="14" y="16"/>
                  </a:cxn>
                  <a:cxn ang="0">
                    <a:pos x="14" y="17"/>
                  </a:cxn>
                  <a:cxn ang="0">
                    <a:pos x="17" y="21"/>
                  </a:cxn>
                  <a:cxn ang="0">
                    <a:pos x="13" y="19"/>
                  </a:cxn>
                  <a:cxn ang="0">
                    <a:pos x="11" y="16"/>
                  </a:cxn>
                  <a:cxn ang="0">
                    <a:pos x="11" y="14"/>
                  </a:cxn>
                  <a:cxn ang="0">
                    <a:pos x="9" y="14"/>
                  </a:cxn>
                  <a:cxn ang="0">
                    <a:pos x="8" y="13"/>
                  </a:cxn>
                  <a:cxn ang="0">
                    <a:pos x="5" y="11"/>
                  </a:cxn>
                  <a:cxn ang="0">
                    <a:pos x="4" y="11"/>
                  </a:cxn>
                </a:cxnLst>
                <a:rect l="0" t="0" r="r" b="b"/>
                <a:pathLst>
                  <a:path w="17" h="21">
                    <a:moveTo>
                      <a:pt x="4" y="11"/>
                    </a:moveTo>
                    <a:lnTo>
                      <a:pt x="4" y="10"/>
                    </a:lnTo>
                    <a:lnTo>
                      <a:pt x="4" y="6"/>
                    </a:lnTo>
                    <a:lnTo>
                      <a:pt x="3" y="8"/>
                    </a:lnTo>
                    <a:lnTo>
                      <a:pt x="1" y="8"/>
                    </a:lnTo>
                    <a:lnTo>
                      <a:pt x="3" y="6"/>
                    </a:lnTo>
                    <a:lnTo>
                      <a:pt x="3" y="5"/>
                    </a:lnTo>
                    <a:lnTo>
                      <a:pt x="0" y="5"/>
                    </a:lnTo>
                    <a:lnTo>
                      <a:pt x="5" y="3"/>
                    </a:lnTo>
                    <a:lnTo>
                      <a:pt x="8" y="0"/>
                    </a:lnTo>
                    <a:lnTo>
                      <a:pt x="9" y="2"/>
                    </a:lnTo>
                    <a:lnTo>
                      <a:pt x="11" y="5"/>
                    </a:lnTo>
                    <a:lnTo>
                      <a:pt x="8" y="5"/>
                    </a:lnTo>
                    <a:lnTo>
                      <a:pt x="11" y="5"/>
                    </a:lnTo>
                    <a:lnTo>
                      <a:pt x="12" y="6"/>
                    </a:lnTo>
                    <a:lnTo>
                      <a:pt x="11" y="8"/>
                    </a:lnTo>
                    <a:lnTo>
                      <a:pt x="9" y="8"/>
                    </a:lnTo>
                    <a:lnTo>
                      <a:pt x="8" y="8"/>
                    </a:lnTo>
                    <a:lnTo>
                      <a:pt x="8" y="10"/>
                    </a:lnTo>
                    <a:lnTo>
                      <a:pt x="7" y="10"/>
                    </a:lnTo>
                    <a:lnTo>
                      <a:pt x="8" y="11"/>
                    </a:lnTo>
                    <a:lnTo>
                      <a:pt x="9" y="13"/>
                    </a:lnTo>
                    <a:lnTo>
                      <a:pt x="12" y="14"/>
                    </a:lnTo>
                    <a:lnTo>
                      <a:pt x="13" y="16"/>
                    </a:lnTo>
                    <a:lnTo>
                      <a:pt x="14" y="16"/>
                    </a:lnTo>
                    <a:lnTo>
                      <a:pt x="14" y="17"/>
                    </a:lnTo>
                    <a:lnTo>
                      <a:pt x="17" y="21"/>
                    </a:lnTo>
                    <a:lnTo>
                      <a:pt x="13" y="19"/>
                    </a:lnTo>
                    <a:lnTo>
                      <a:pt x="11" y="16"/>
                    </a:lnTo>
                    <a:lnTo>
                      <a:pt x="11" y="14"/>
                    </a:lnTo>
                    <a:lnTo>
                      <a:pt x="9" y="14"/>
                    </a:lnTo>
                    <a:lnTo>
                      <a:pt x="8" y="13"/>
                    </a:lnTo>
                    <a:lnTo>
                      <a:pt x="5" y="11"/>
                    </a:lnTo>
                    <a:lnTo>
                      <a:pt x="4" y="1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38" name="Freeform 617"/>
              <p:cNvSpPr>
                <a:spLocks/>
              </p:cNvSpPr>
              <p:nvPr/>
            </p:nvSpPr>
            <p:spPr bwMode="auto">
              <a:xfrm>
                <a:off x="1565692" y="2660196"/>
                <a:ext cx="6415" cy="6804"/>
              </a:xfrm>
              <a:custGeom>
                <a:avLst/>
                <a:gdLst/>
                <a:ahLst/>
                <a:cxnLst>
                  <a:cxn ang="0">
                    <a:pos x="0" y="3"/>
                  </a:cxn>
                  <a:cxn ang="0">
                    <a:pos x="2" y="2"/>
                  </a:cxn>
                  <a:cxn ang="0">
                    <a:pos x="3" y="0"/>
                  </a:cxn>
                  <a:cxn ang="0">
                    <a:pos x="6" y="2"/>
                  </a:cxn>
                  <a:cxn ang="0">
                    <a:pos x="6" y="3"/>
                  </a:cxn>
                  <a:cxn ang="0">
                    <a:pos x="4" y="5"/>
                  </a:cxn>
                  <a:cxn ang="0">
                    <a:pos x="2" y="3"/>
                  </a:cxn>
                  <a:cxn ang="0">
                    <a:pos x="0" y="3"/>
                  </a:cxn>
                </a:cxnLst>
                <a:rect l="0" t="0" r="r" b="b"/>
                <a:pathLst>
                  <a:path w="6" h="5">
                    <a:moveTo>
                      <a:pt x="0" y="3"/>
                    </a:moveTo>
                    <a:lnTo>
                      <a:pt x="2" y="2"/>
                    </a:lnTo>
                    <a:lnTo>
                      <a:pt x="3" y="0"/>
                    </a:lnTo>
                    <a:lnTo>
                      <a:pt x="6" y="2"/>
                    </a:lnTo>
                    <a:lnTo>
                      <a:pt x="6" y="3"/>
                    </a:lnTo>
                    <a:lnTo>
                      <a:pt x="4" y="5"/>
                    </a:lnTo>
                    <a:lnTo>
                      <a:pt x="2" y="3"/>
                    </a:lnTo>
                    <a:lnTo>
                      <a:pt x="0"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39" name="Freeform 618"/>
              <p:cNvSpPr>
                <a:spLocks/>
              </p:cNvSpPr>
              <p:nvPr/>
            </p:nvSpPr>
            <p:spPr bwMode="auto">
              <a:xfrm>
                <a:off x="1565692" y="2660196"/>
                <a:ext cx="6415" cy="6804"/>
              </a:xfrm>
              <a:custGeom>
                <a:avLst/>
                <a:gdLst/>
                <a:ahLst/>
                <a:cxnLst>
                  <a:cxn ang="0">
                    <a:pos x="0" y="3"/>
                  </a:cxn>
                  <a:cxn ang="0">
                    <a:pos x="2" y="2"/>
                  </a:cxn>
                  <a:cxn ang="0">
                    <a:pos x="3" y="0"/>
                  </a:cxn>
                  <a:cxn ang="0">
                    <a:pos x="6" y="2"/>
                  </a:cxn>
                  <a:cxn ang="0">
                    <a:pos x="6" y="3"/>
                  </a:cxn>
                  <a:cxn ang="0">
                    <a:pos x="4" y="5"/>
                  </a:cxn>
                  <a:cxn ang="0">
                    <a:pos x="2" y="3"/>
                  </a:cxn>
                  <a:cxn ang="0">
                    <a:pos x="0" y="3"/>
                  </a:cxn>
                </a:cxnLst>
                <a:rect l="0" t="0" r="r" b="b"/>
                <a:pathLst>
                  <a:path w="6" h="5">
                    <a:moveTo>
                      <a:pt x="0" y="3"/>
                    </a:moveTo>
                    <a:lnTo>
                      <a:pt x="2" y="2"/>
                    </a:lnTo>
                    <a:lnTo>
                      <a:pt x="3" y="0"/>
                    </a:lnTo>
                    <a:lnTo>
                      <a:pt x="6" y="2"/>
                    </a:lnTo>
                    <a:lnTo>
                      <a:pt x="6" y="3"/>
                    </a:lnTo>
                    <a:lnTo>
                      <a:pt x="4" y="5"/>
                    </a:lnTo>
                    <a:lnTo>
                      <a:pt x="2" y="3"/>
                    </a:lnTo>
                    <a:lnTo>
                      <a:pt x="0"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40" name="Freeform 619"/>
              <p:cNvSpPr>
                <a:spLocks/>
              </p:cNvSpPr>
              <p:nvPr/>
            </p:nvSpPr>
            <p:spPr bwMode="auto">
              <a:xfrm>
                <a:off x="1569541" y="2671082"/>
                <a:ext cx="12828" cy="10886"/>
              </a:xfrm>
              <a:custGeom>
                <a:avLst/>
                <a:gdLst/>
                <a:ahLst/>
                <a:cxnLst>
                  <a:cxn ang="0">
                    <a:pos x="0" y="0"/>
                  </a:cxn>
                  <a:cxn ang="0">
                    <a:pos x="4" y="1"/>
                  </a:cxn>
                  <a:cxn ang="0">
                    <a:pos x="7" y="3"/>
                  </a:cxn>
                  <a:cxn ang="0">
                    <a:pos x="8" y="5"/>
                  </a:cxn>
                  <a:cxn ang="0">
                    <a:pos x="9" y="8"/>
                  </a:cxn>
                  <a:cxn ang="0">
                    <a:pos x="11" y="9"/>
                  </a:cxn>
                  <a:cxn ang="0">
                    <a:pos x="9" y="9"/>
                  </a:cxn>
                  <a:cxn ang="0">
                    <a:pos x="7" y="6"/>
                  </a:cxn>
                  <a:cxn ang="0">
                    <a:pos x="4" y="5"/>
                  </a:cxn>
                  <a:cxn ang="0">
                    <a:pos x="3" y="3"/>
                  </a:cxn>
                  <a:cxn ang="0">
                    <a:pos x="1" y="3"/>
                  </a:cxn>
                  <a:cxn ang="0">
                    <a:pos x="0" y="0"/>
                  </a:cxn>
                </a:cxnLst>
                <a:rect l="0" t="0" r="r" b="b"/>
                <a:pathLst>
                  <a:path w="11" h="9">
                    <a:moveTo>
                      <a:pt x="0" y="0"/>
                    </a:moveTo>
                    <a:lnTo>
                      <a:pt x="4" y="1"/>
                    </a:lnTo>
                    <a:lnTo>
                      <a:pt x="7" y="3"/>
                    </a:lnTo>
                    <a:lnTo>
                      <a:pt x="8" y="5"/>
                    </a:lnTo>
                    <a:lnTo>
                      <a:pt x="9" y="8"/>
                    </a:lnTo>
                    <a:lnTo>
                      <a:pt x="11" y="9"/>
                    </a:lnTo>
                    <a:lnTo>
                      <a:pt x="9" y="9"/>
                    </a:lnTo>
                    <a:lnTo>
                      <a:pt x="7" y="6"/>
                    </a:lnTo>
                    <a:lnTo>
                      <a:pt x="4" y="5"/>
                    </a:lnTo>
                    <a:lnTo>
                      <a:pt x="3" y="3"/>
                    </a:lnTo>
                    <a:lnTo>
                      <a:pt x="1" y="3"/>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41" name="Freeform 620"/>
              <p:cNvSpPr>
                <a:spLocks/>
              </p:cNvSpPr>
              <p:nvPr/>
            </p:nvSpPr>
            <p:spPr bwMode="auto">
              <a:xfrm>
                <a:off x="1569541" y="2671082"/>
                <a:ext cx="12828" cy="10886"/>
              </a:xfrm>
              <a:custGeom>
                <a:avLst/>
                <a:gdLst/>
                <a:ahLst/>
                <a:cxnLst>
                  <a:cxn ang="0">
                    <a:pos x="0" y="0"/>
                  </a:cxn>
                  <a:cxn ang="0">
                    <a:pos x="4" y="1"/>
                  </a:cxn>
                  <a:cxn ang="0">
                    <a:pos x="7" y="3"/>
                  </a:cxn>
                  <a:cxn ang="0">
                    <a:pos x="8" y="5"/>
                  </a:cxn>
                  <a:cxn ang="0">
                    <a:pos x="9" y="8"/>
                  </a:cxn>
                  <a:cxn ang="0">
                    <a:pos x="11" y="9"/>
                  </a:cxn>
                  <a:cxn ang="0">
                    <a:pos x="9" y="9"/>
                  </a:cxn>
                  <a:cxn ang="0">
                    <a:pos x="7" y="6"/>
                  </a:cxn>
                  <a:cxn ang="0">
                    <a:pos x="4" y="5"/>
                  </a:cxn>
                  <a:cxn ang="0">
                    <a:pos x="3" y="3"/>
                  </a:cxn>
                  <a:cxn ang="0">
                    <a:pos x="1" y="3"/>
                  </a:cxn>
                  <a:cxn ang="0">
                    <a:pos x="0" y="0"/>
                  </a:cxn>
                </a:cxnLst>
                <a:rect l="0" t="0" r="r" b="b"/>
                <a:pathLst>
                  <a:path w="11" h="9">
                    <a:moveTo>
                      <a:pt x="0" y="0"/>
                    </a:moveTo>
                    <a:lnTo>
                      <a:pt x="4" y="1"/>
                    </a:lnTo>
                    <a:lnTo>
                      <a:pt x="7" y="3"/>
                    </a:lnTo>
                    <a:lnTo>
                      <a:pt x="8" y="5"/>
                    </a:lnTo>
                    <a:lnTo>
                      <a:pt x="9" y="8"/>
                    </a:lnTo>
                    <a:lnTo>
                      <a:pt x="11" y="9"/>
                    </a:lnTo>
                    <a:lnTo>
                      <a:pt x="9" y="9"/>
                    </a:lnTo>
                    <a:lnTo>
                      <a:pt x="7" y="6"/>
                    </a:lnTo>
                    <a:lnTo>
                      <a:pt x="4" y="5"/>
                    </a:lnTo>
                    <a:lnTo>
                      <a:pt x="3" y="3"/>
                    </a:lnTo>
                    <a:lnTo>
                      <a:pt x="1" y="3"/>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42" name="Freeform 621"/>
              <p:cNvSpPr>
                <a:spLocks/>
              </p:cNvSpPr>
              <p:nvPr/>
            </p:nvSpPr>
            <p:spPr bwMode="auto">
              <a:xfrm>
                <a:off x="1573389" y="2667001"/>
                <a:ext cx="14112" cy="13607"/>
              </a:xfrm>
              <a:custGeom>
                <a:avLst/>
                <a:gdLst/>
                <a:ahLst/>
                <a:cxnLst>
                  <a:cxn ang="0">
                    <a:pos x="7" y="3"/>
                  </a:cxn>
                  <a:cxn ang="0">
                    <a:pos x="8" y="4"/>
                  </a:cxn>
                  <a:cxn ang="0">
                    <a:pos x="9" y="6"/>
                  </a:cxn>
                  <a:cxn ang="0">
                    <a:pos x="11" y="8"/>
                  </a:cxn>
                  <a:cxn ang="0">
                    <a:pos x="11" y="11"/>
                  </a:cxn>
                  <a:cxn ang="0">
                    <a:pos x="9" y="11"/>
                  </a:cxn>
                  <a:cxn ang="0">
                    <a:pos x="7" y="6"/>
                  </a:cxn>
                  <a:cxn ang="0">
                    <a:pos x="3" y="3"/>
                  </a:cxn>
                  <a:cxn ang="0">
                    <a:pos x="3" y="1"/>
                  </a:cxn>
                  <a:cxn ang="0">
                    <a:pos x="1" y="1"/>
                  </a:cxn>
                  <a:cxn ang="0">
                    <a:pos x="0" y="0"/>
                  </a:cxn>
                  <a:cxn ang="0">
                    <a:pos x="1" y="0"/>
                  </a:cxn>
                  <a:cxn ang="0">
                    <a:pos x="4" y="1"/>
                  </a:cxn>
                  <a:cxn ang="0">
                    <a:pos x="7" y="3"/>
                  </a:cxn>
                </a:cxnLst>
                <a:rect l="0" t="0" r="r" b="b"/>
                <a:pathLst>
                  <a:path w="11" h="11">
                    <a:moveTo>
                      <a:pt x="7" y="3"/>
                    </a:moveTo>
                    <a:lnTo>
                      <a:pt x="8" y="4"/>
                    </a:lnTo>
                    <a:lnTo>
                      <a:pt x="9" y="6"/>
                    </a:lnTo>
                    <a:lnTo>
                      <a:pt x="11" y="8"/>
                    </a:lnTo>
                    <a:lnTo>
                      <a:pt x="11" y="11"/>
                    </a:lnTo>
                    <a:lnTo>
                      <a:pt x="9" y="11"/>
                    </a:lnTo>
                    <a:lnTo>
                      <a:pt x="7" y="6"/>
                    </a:lnTo>
                    <a:lnTo>
                      <a:pt x="3" y="3"/>
                    </a:lnTo>
                    <a:lnTo>
                      <a:pt x="3" y="1"/>
                    </a:lnTo>
                    <a:lnTo>
                      <a:pt x="1" y="1"/>
                    </a:lnTo>
                    <a:lnTo>
                      <a:pt x="0" y="0"/>
                    </a:lnTo>
                    <a:lnTo>
                      <a:pt x="1" y="0"/>
                    </a:lnTo>
                    <a:lnTo>
                      <a:pt x="4" y="1"/>
                    </a:lnTo>
                    <a:lnTo>
                      <a:pt x="7"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43" name="Freeform 622"/>
              <p:cNvSpPr>
                <a:spLocks/>
              </p:cNvSpPr>
              <p:nvPr/>
            </p:nvSpPr>
            <p:spPr bwMode="auto">
              <a:xfrm>
                <a:off x="1573389" y="2667001"/>
                <a:ext cx="14112" cy="13607"/>
              </a:xfrm>
              <a:custGeom>
                <a:avLst/>
                <a:gdLst/>
                <a:ahLst/>
                <a:cxnLst>
                  <a:cxn ang="0">
                    <a:pos x="7" y="3"/>
                  </a:cxn>
                  <a:cxn ang="0">
                    <a:pos x="8" y="4"/>
                  </a:cxn>
                  <a:cxn ang="0">
                    <a:pos x="9" y="6"/>
                  </a:cxn>
                  <a:cxn ang="0">
                    <a:pos x="11" y="8"/>
                  </a:cxn>
                  <a:cxn ang="0">
                    <a:pos x="11" y="11"/>
                  </a:cxn>
                  <a:cxn ang="0">
                    <a:pos x="9" y="11"/>
                  </a:cxn>
                  <a:cxn ang="0">
                    <a:pos x="7" y="6"/>
                  </a:cxn>
                  <a:cxn ang="0">
                    <a:pos x="3" y="3"/>
                  </a:cxn>
                  <a:cxn ang="0">
                    <a:pos x="3" y="1"/>
                  </a:cxn>
                  <a:cxn ang="0">
                    <a:pos x="1" y="1"/>
                  </a:cxn>
                  <a:cxn ang="0">
                    <a:pos x="0" y="0"/>
                  </a:cxn>
                  <a:cxn ang="0">
                    <a:pos x="1" y="0"/>
                  </a:cxn>
                  <a:cxn ang="0">
                    <a:pos x="4" y="1"/>
                  </a:cxn>
                  <a:cxn ang="0">
                    <a:pos x="7" y="3"/>
                  </a:cxn>
                </a:cxnLst>
                <a:rect l="0" t="0" r="r" b="b"/>
                <a:pathLst>
                  <a:path w="11" h="11">
                    <a:moveTo>
                      <a:pt x="7" y="3"/>
                    </a:moveTo>
                    <a:lnTo>
                      <a:pt x="8" y="4"/>
                    </a:lnTo>
                    <a:lnTo>
                      <a:pt x="9" y="6"/>
                    </a:lnTo>
                    <a:lnTo>
                      <a:pt x="11" y="8"/>
                    </a:lnTo>
                    <a:lnTo>
                      <a:pt x="11" y="11"/>
                    </a:lnTo>
                    <a:lnTo>
                      <a:pt x="9" y="11"/>
                    </a:lnTo>
                    <a:lnTo>
                      <a:pt x="7" y="6"/>
                    </a:lnTo>
                    <a:lnTo>
                      <a:pt x="3" y="3"/>
                    </a:lnTo>
                    <a:lnTo>
                      <a:pt x="3" y="1"/>
                    </a:lnTo>
                    <a:lnTo>
                      <a:pt x="1" y="1"/>
                    </a:lnTo>
                    <a:lnTo>
                      <a:pt x="0" y="0"/>
                    </a:lnTo>
                    <a:lnTo>
                      <a:pt x="1" y="0"/>
                    </a:lnTo>
                    <a:lnTo>
                      <a:pt x="4" y="1"/>
                    </a:lnTo>
                    <a:lnTo>
                      <a:pt x="7"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44" name="Freeform 623"/>
              <p:cNvSpPr>
                <a:spLocks/>
              </p:cNvSpPr>
              <p:nvPr/>
            </p:nvSpPr>
            <p:spPr bwMode="auto">
              <a:xfrm>
                <a:off x="1593914" y="2687411"/>
                <a:ext cx="3849" cy="8164"/>
              </a:xfrm>
              <a:custGeom>
                <a:avLst/>
                <a:gdLst/>
                <a:ahLst/>
                <a:cxnLst>
                  <a:cxn ang="0">
                    <a:pos x="0" y="0"/>
                  </a:cxn>
                  <a:cxn ang="0">
                    <a:pos x="1" y="0"/>
                  </a:cxn>
                  <a:cxn ang="0">
                    <a:pos x="1" y="2"/>
                  </a:cxn>
                  <a:cxn ang="0">
                    <a:pos x="2" y="3"/>
                  </a:cxn>
                  <a:cxn ang="0">
                    <a:pos x="4" y="5"/>
                  </a:cxn>
                  <a:cxn ang="0">
                    <a:pos x="4" y="6"/>
                  </a:cxn>
                  <a:cxn ang="0">
                    <a:pos x="2" y="6"/>
                  </a:cxn>
                  <a:cxn ang="0">
                    <a:pos x="1" y="5"/>
                  </a:cxn>
                  <a:cxn ang="0">
                    <a:pos x="0" y="2"/>
                  </a:cxn>
                  <a:cxn ang="0">
                    <a:pos x="0" y="0"/>
                  </a:cxn>
                </a:cxnLst>
                <a:rect l="0" t="0" r="r" b="b"/>
                <a:pathLst>
                  <a:path w="4" h="6">
                    <a:moveTo>
                      <a:pt x="0" y="0"/>
                    </a:moveTo>
                    <a:lnTo>
                      <a:pt x="1" y="0"/>
                    </a:lnTo>
                    <a:lnTo>
                      <a:pt x="1" y="2"/>
                    </a:lnTo>
                    <a:lnTo>
                      <a:pt x="2" y="3"/>
                    </a:lnTo>
                    <a:lnTo>
                      <a:pt x="4" y="5"/>
                    </a:lnTo>
                    <a:lnTo>
                      <a:pt x="4" y="6"/>
                    </a:lnTo>
                    <a:lnTo>
                      <a:pt x="2" y="6"/>
                    </a:lnTo>
                    <a:lnTo>
                      <a:pt x="1" y="5"/>
                    </a:lnTo>
                    <a:lnTo>
                      <a:pt x="0" y="2"/>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45" name="Freeform 624"/>
              <p:cNvSpPr>
                <a:spLocks/>
              </p:cNvSpPr>
              <p:nvPr/>
            </p:nvSpPr>
            <p:spPr bwMode="auto">
              <a:xfrm>
                <a:off x="1593914" y="2687411"/>
                <a:ext cx="3849" cy="8164"/>
              </a:xfrm>
              <a:custGeom>
                <a:avLst/>
                <a:gdLst/>
                <a:ahLst/>
                <a:cxnLst>
                  <a:cxn ang="0">
                    <a:pos x="0" y="0"/>
                  </a:cxn>
                  <a:cxn ang="0">
                    <a:pos x="1" y="0"/>
                  </a:cxn>
                  <a:cxn ang="0">
                    <a:pos x="1" y="2"/>
                  </a:cxn>
                  <a:cxn ang="0">
                    <a:pos x="2" y="3"/>
                  </a:cxn>
                  <a:cxn ang="0">
                    <a:pos x="4" y="5"/>
                  </a:cxn>
                  <a:cxn ang="0">
                    <a:pos x="4" y="6"/>
                  </a:cxn>
                  <a:cxn ang="0">
                    <a:pos x="2" y="6"/>
                  </a:cxn>
                  <a:cxn ang="0">
                    <a:pos x="1" y="5"/>
                  </a:cxn>
                  <a:cxn ang="0">
                    <a:pos x="0" y="2"/>
                  </a:cxn>
                  <a:cxn ang="0">
                    <a:pos x="0" y="0"/>
                  </a:cxn>
                </a:cxnLst>
                <a:rect l="0" t="0" r="r" b="b"/>
                <a:pathLst>
                  <a:path w="4" h="6">
                    <a:moveTo>
                      <a:pt x="0" y="0"/>
                    </a:moveTo>
                    <a:lnTo>
                      <a:pt x="1" y="0"/>
                    </a:lnTo>
                    <a:lnTo>
                      <a:pt x="1" y="2"/>
                    </a:lnTo>
                    <a:lnTo>
                      <a:pt x="2" y="3"/>
                    </a:lnTo>
                    <a:lnTo>
                      <a:pt x="4" y="5"/>
                    </a:lnTo>
                    <a:lnTo>
                      <a:pt x="4" y="6"/>
                    </a:lnTo>
                    <a:lnTo>
                      <a:pt x="2" y="6"/>
                    </a:lnTo>
                    <a:lnTo>
                      <a:pt x="1" y="5"/>
                    </a:lnTo>
                    <a:lnTo>
                      <a:pt x="0" y="2"/>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46" name="Freeform 625"/>
              <p:cNvSpPr>
                <a:spLocks/>
              </p:cNvSpPr>
              <p:nvPr/>
            </p:nvSpPr>
            <p:spPr bwMode="auto">
              <a:xfrm>
                <a:off x="1609308" y="2732315"/>
                <a:ext cx="96213" cy="55789"/>
              </a:xfrm>
              <a:custGeom>
                <a:avLst/>
                <a:gdLst/>
                <a:ahLst/>
                <a:cxnLst>
                  <a:cxn ang="0">
                    <a:pos x="13" y="6"/>
                  </a:cxn>
                  <a:cxn ang="0">
                    <a:pos x="8" y="3"/>
                  </a:cxn>
                  <a:cxn ang="0">
                    <a:pos x="5" y="3"/>
                  </a:cxn>
                  <a:cxn ang="0">
                    <a:pos x="3" y="5"/>
                  </a:cxn>
                  <a:cxn ang="0">
                    <a:pos x="0" y="2"/>
                  </a:cxn>
                  <a:cxn ang="0">
                    <a:pos x="3" y="0"/>
                  </a:cxn>
                  <a:cxn ang="0">
                    <a:pos x="8" y="0"/>
                  </a:cxn>
                  <a:cxn ang="0">
                    <a:pos x="13" y="2"/>
                  </a:cxn>
                  <a:cxn ang="0">
                    <a:pos x="25" y="6"/>
                  </a:cxn>
                  <a:cxn ang="0">
                    <a:pos x="37" y="8"/>
                  </a:cxn>
                  <a:cxn ang="0">
                    <a:pos x="43" y="9"/>
                  </a:cxn>
                  <a:cxn ang="0">
                    <a:pos x="44" y="13"/>
                  </a:cxn>
                  <a:cxn ang="0">
                    <a:pos x="53" y="20"/>
                  </a:cxn>
                  <a:cxn ang="0">
                    <a:pos x="53" y="22"/>
                  </a:cxn>
                  <a:cxn ang="0">
                    <a:pos x="57" y="25"/>
                  </a:cxn>
                  <a:cxn ang="0">
                    <a:pos x="63" y="27"/>
                  </a:cxn>
                  <a:cxn ang="0">
                    <a:pos x="65" y="28"/>
                  </a:cxn>
                  <a:cxn ang="0">
                    <a:pos x="70" y="33"/>
                  </a:cxn>
                  <a:cxn ang="0">
                    <a:pos x="72" y="38"/>
                  </a:cxn>
                  <a:cxn ang="0">
                    <a:pos x="74" y="41"/>
                  </a:cxn>
                  <a:cxn ang="0">
                    <a:pos x="76" y="42"/>
                  </a:cxn>
                  <a:cxn ang="0">
                    <a:pos x="73" y="44"/>
                  </a:cxn>
                  <a:cxn ang="0">
                    <a:pos x="66" y="42"/>
                  </a:cxn>
                  <a:cxn ang="0">
                    <a:pos x="60" y="39"/>
                  </a:cxn>
                  <a:cxn ang="0">
                    <a:pos x="55" y="39"/>
                  </a:cxn>
                  <a:cxn ang="0">
                    <a:pos x="56" y="38"/>
                  </a:cxn>
                  <a:cxn ang="0">
                    <a:pos x="55" y="38"/>
                  </a:cxn>
                  <a:cxn ang="0">
                    <a:pos x="51" y="36"/>
                  </a:cxn>
                  <a:cxn ang="0">
                    <a:pos x="52" y="35"/>
                  </a:cxn>
                  <a:cxn ang="0">
                    <a:pos x="52" y="33"/>
                  </a:cxn>
                  <a:cxn ang="0">
                    <a:pos x="48" y="33"/>
                  </a:cxn>
                  <a:cxn ang="0">
                    <a:pos x="43" y="33"/>
                  </a:cxn>
                  <a:cxn ang="0">
                    <a:pos x="41" y="31"/>
                  </a:cxn>
                  <a:cxn ang="0">
                    <a:pos x="43" y="30"/>
                  </a:cxn>
                  <a:cxn ang="0">
                    <a:pos x="37" y="27"/>
                  </a:cxn>
                  <a:cxn ang="0">
                    <a:pos x="33" y="25"/>
                  </a:cxn>
                  <a:cxn ang="0">
                    <a:pos x="29" y="25"/>
                  </a:cxn>
                  <a:cxn ang="0">
                    <a:pos x="29" y="22"/>
                  </a:cxn>
                  <a:cxn ang="0">
                    <a:pos x="36" y="20"/>
                  </a:cxn>
                  <a:cxn ang="0">
                    <a:pos x="31" y="20"/>
                  </a:cxn>
                  <a:cxn ang="0">
                    <a:pos x="28" y="20"/>
                  </a:cxn>
                  <a:cxn ang="0">
                    <a:pos x="24" y="16"/>
                  </a:cxn>
                  <a:cxn ang="0">
                    <a:pos x="23" y="16"/>
                  </a:cxn>
                  <a:cxn ang="0">
                    <a:pos x="19" y="16"/>
                  </a:cxn>
                  <a:cxn ang="0">
                    <a:pos x="20" y="13"/>
                  </a:cxn>
                  <a:cxn ang="0">
                    <a:pos x="17" y="13"/>
                  </a:cxn>
                  <a:cxn ang="0">
                    <a:pos x="15" y="11"/>
                  </a:cxn>
                  <a:cxn ang="0">
                    <a:pos x="12" y="11"/>
                  </a:cxn>
                  <a:cxn ang="0">
                    <a:pos x="9" y="13"/>
                  </a:cxn>
                  <a:cxn ang="0">
                    <a:pos x="9" y="11"/>
                  </a:cxn>
                  <a:cxn ang="0">
                    <a:pos x="7" y="8"/>
                  </a:cxn>
                  <a:cxn ang="0">
                    <a:pos x="12" y="6"/>
                  </a:cxn>
                </a:cxnLst>
                <a:rect l="0" t="0" r="r" b="b"/>
                <a:pathLst>
                  <a:path w="76" h="44">
                    <a:moveTo>
                      <a:pt x="13" y="8"/>
                    </a:moveTo>
                    <a:lnTo>
                      <a:pt x="13" y="6"/>
                    </a:lnTo>
                    <a:lnTo>
                      <a:pt x="13" y="3"/>
                    </a:lnTo>
                    <a:lnTo>
                      <a:pt x="8" y="3"/>
                    </a:lnTo>
                    <a:lnTo>
                      <a:pt x="5" y="2"/>
                    </a:lnTo>
                    <a:lnTo>
                      <a:pt x="5" y="3"/>
                    </a:lnTo>
                    <a:lnTo>
                      <a:pt x="4" y="5"/>
                    </a:lnTo>
                    <a:lnTo>
                      <a:pt x="3" y="5"/>
                    </a:lnTo>
                    <a:lnTo>
                      <a:pt x="0" y="3"/>
                    </a:lnTo>
                    <a:lnTo>
                      <a:pt x="0" y="2"/>
                    </a:lnTo>
                    <a:lnTo>
                      <a:pt x="1" y="0"/>
                    </a:lnTo>
                    <a:lnTo>
                      <a:pt x="3" y="0"/>
                    </a:lnTo>
                    <a:lnTo>
                      <a:pt x="5" y="0"/>
                    </a:lnTo>
                    <a:lnTo>
                      <a:pt x="8" y="0"/>
                    </a:lnTo>
                    <a:lnTo>
                      <a:pt x="11" y="2"/>
                    </a:lnTo>
                    <a:lnTo>
                      <a:pt x="13" y="2"/>
                    </a:lnTo>
                    <a:lnTo>
                      <a:pt x="16" y="3"/>
                    </a:lnTo>
                    <a:lnTo>
                      <a:pt x="25" y="6"/>
                    </a:lnTo>
                    <a:lnTo>
                      <a:pt x="33" y="8"/>
                    </a:lnTo>
                    <a:lnTo>
                      <a:pt x="37" y="8"/>
                    </a:lnTo>
                    <a:lnTo>
                      <a:pt x="41" y="9"/>
                    </a:lnTo>
                    <a:lnTo>
                      <a:pt x="43" y="9"/>
                    </a:lnTo>
                    <a:lnTo>
                      <a:pt x="44" y="11"/>
                    </a:lnTo>
                    <a:lnTo>
                      <a:pt x="44" y="13"/>
                    </a:lnTo>
                    <a:lnTo>
                      <a:pt x="52" y="20"/>
                    </a:lnTo>
                    <a:lnTo>
                      <a:pt x="53" y="20"/>
                    </a:lnTo>
                    <a:lnTo>
                      <a:pt x="52" y="22"/>
                    </a:lnTo>
                    <a:lnTo>
                      <a:pt x="53" y="22"/>
                    </a:lnTo>
                    <a:lnTo>
                      <a:pt x="53" y="24"/>
                    </a:lnTo>
                    <a:lnTo>
                      <a:pt x="57" y="25"/>
                    </a:lnTo>
                    <a:lnTo>
                      <a:pt x="60" y="27"/>
                    </a:lnTo>
                    <a:lnTo>
                      <a:pt x="63" y="27"/>
                    </a:lnTo>
                    <a:lnTo>
                      <a:pt x="64" y="27"/>
                    </a:lnTo>
                    <a:lnTo>
                      <a:pt x="65" y="28"/>
                    </a:lnTo>
                    <a:lnTo>
                      <a:pt x="69" y="31"/>
                    </a:lnTo>
                    <a:lnTo>
                      <a:pt x="70" y="33"/>
                    </a:lnTo>
                    <a:lnTo>
                      <a:pt x="72" y="36"/>
                    </a:lnTo>
                    <a:lnTo>
                      <a:pt x="72" y="38"/>
                    </a:lnTo>
                    <a:lnTo>
                      <a:pt x="73" y="39"/>
                    </a:lnTo>
                    <a:lnTo>
                      <a:pt x="74" y="41"/>
                    </a:lnTo>
                    <a:lnTo>
                      <a:pt x="74" y="39"/>
                    </a:lnTo>
                    <a:lnTo>
                      <a:pt x="76" y="42"/>
                    </a:lnTo>
                    <a:lnTo>
                      <a:pt x="74" y="44"/>
                    </a:lnTo>
                    <a:lnTo>
                      <a:pt x="73" y="44"/>
                    </a:lnTo>
                    <a:lnTo>
                      <a:pt x="72" y="44"/>
                    </a:lnTo>
                    <a:lnTo>
                      <a:pt x="66" y="42"/>
                    </a:lnTo>
                    <a:lnTo>
                      <a:pt x="61" y="41"/>
                    </a:lnTo>
                    <a:lnTo>
                      <a:pt x="60" y="39"/>
                    </a:lnTo>
                    <a:lnTo>
                      <a:pt x="59" y="41"/>
                    </a:lnTo>
                    <a:lnTo>
                      <a:pt x="55" y="39"/>
                    </a:lnTo>
                    <a:lnTo>
                      <a:pt x="55" y="38"/>
                    </a:lnTo>
                    <a:lnTo>
                      <a:pt x="56" y="38"/>
                    </a:lnTo>
                    <a:lnTo>
                      <a:pt x="56" y="36"/>
                    </a:lnTo>
                    <a:lnTo>
                      <a:pt x="55" y="38"/>
                    </a:lnTo>
                    <a:lnTo>
                      <a:pt x="53" y="38"/>
                    </a:lnTo>
                    <a:lnTo>
                      <a:pt x="51" y="36"/>
                    </a:lnTo>
                    <a:lnTo>
                      <a:pt x="49" y="35"/>
                    </a:lnTo>
                    <a:lnTo>
                      <a:pt x="52" y="35"/>
                    </a:lnTo>
                    <a:lnTo>
                      <a:pt x="53" y="33"/>
                    </a:lnTo>
                    <a:lnTo>
                      <a:pt x="52" y="33"/>
                    </a:lnTo>
                    <a:lnTo>
                      <a:pt x="49" y="31"/>
                    </a:lnTo>
                    <a:lnTo>
                      <a:pt x="48" y="33"/>
                    </a:lnTo>
                    <a:lnTo>
                      <a:pt x="47" y="33"/>
                    </a:lnTo>
                    <a:lnTo>
                      <a:pt x="43" y="33"/>
                    </a:lnTo>
                    <a:lnTo>
                      <a:pt x="40" y="31"/>
                    </a:lnTo>
                    <a:lnTo>
                      <a:pt x="41" y="31"/>
                    </a:lnTo>
                    <a:lnTo>
                      <a:pt x="44" y="31"/>
                    </a:lnTo>
                    <a:lnTo>
                      <a:pt x="43" y="30"/>
                    </a:lnTo>
                    <a:lnTo>
                      <a:pt x="40" y="28"/>
                    </a:lnTo>
                    <a:lnTo>
                      <a:pt x="37" y="27"/>
                    </a:lnTo>
                    <a:lnTo>
                      <a:pt x="36" y="27"/>
                    </a:lnTo>
                    <a:lnTo>
                      <a:pt x="33" y="25"/>
                    </a:lnTo>
                    <a:lnTo>
                      <a:pt x="31" y="25"/>
                    </a:lnTo>
                    <a:lnTo>
                      <a:pt x="29" y="25"/>
                    </a:lnTo>
                    <a:lnTo>
                      <a:pt x="28" y="22"/>
                    </a:lnTo>
                    <a:lnTo>
                      <a:pt x="29" y="22"/>
                    </a:lnTo>
                    <a:lnTo>
                      <a:pt x="33" y="22"/>
                    </a:lnTo>
                    <a:lnTo>
                      <a:pt x="36" y="20"/>
                    </a:lnTo>
                    <a:lnTo>
                      <a:pt x="33" y="20"/>
                    </a:lnTo>
                    <a:lnTo>
                      <a:pt x="31" y="20"/>
                    </a:lnTo>
                    <a:lnTo>
                      <a:pt x="29" y="19"/>
                    </a:lnTo>
                    <a:lnTo>
                      <a:pt x="28" y="20"/>
                    </a:lnTo>
                    <a:lnTo>
                      <a:pt x="27" y="17"/>
                    </a:lnTo>
                    <a:lnTo>
                      <a:pt x="24" y="16"/>
                    </a:lnTo>
                    <a:lnTo>
                      <a:pt x="23" y="17"/>
                    </a:lnTo>
                    <a:lnTo>
                      <a:pt x="23" y="16"/>
                    </a:lnTo>
                    <a:lnTo>
                      <a:pt x="20" y="17"/>
                    </a:lnTo>
                    <a:lnTo>
                      <a:pt x="19" y="16"/>
                    </a:lnTo>
                    <a:lnTo>
                      <a:pt x="19" y="14"/>
                    </a:lnTo>
                    <a:lnTo>
                      <a:pt x="20" y="13"/>
                    </a:lnTo>
                    <a:lnTo>
                      <a:pt x="19" y="13"/>
                    </a:lnTo>
                    <a:lnTo>
                      <a:pt x="17" y="13"/>
                    </a:lnTo>
                    <a:lnTo>
                      <a:pt x="16" y="14"/>
                    </a:lnTo>
                    <a:lnTo>
                      <a:pt x="15" y="11"/>
                    </a:lnTo>
                    <a:lnTo>
                      <a:pt x="13" y="13"/>
                    </a:lnTo>
                    <a:lnTo>
                      <a:pt x="12" y="11"/>
                    </a:lnTo>
                    <a:lnTo>
                      <a:pt x="11" y="13"/>
                    </a:lnTo>
                    <a:lnTo>
                      <a:pt x="9" y="13"/>
                    </a:lnTo>
                    <a:lnTo>
                      <a:pt x="8" y="13"/>
                    </a:lnTo>
                    <a:lnTo>
                      <a:pt x="9" y="11"/>
                    </a:lnTo>
                    <a:lnTo>
                      <a:pt x="9" y="9"/>
                    </a:lnTo>
                    <a:lnTo>
                      <a:pt x="7" y="8"/>
                    </a:lnTo>
                    <a:lnTo>
                      <a:pt x="9" y="6"/>
                    </a:lnTo>
                    <a:lnTo>
                      <a:pt x="12" y="6"/>
                    </a:lnTo>
                    <a:lnTo>
                      <a:pt x="13" y="8"/>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47" name="Freeform 626"/>
              <p:cNvSpPr>
                <a:spLocks/>
              </p:cNvSpPr>
              <p:nvPr/>
            </p:nvSpPr>
            <p:spPr bwMode="auto">
              <a:xfrm>
                <a:off x="1609308" y="2732315"/>
                <a:ext cx="96213" cy="55789"/>
              </a:xfrm>
              <a:custGeom>
                <a:avLst/>
                <a:gdLst/>
                <a:ahLst/>
                <a:cxnLst>
                  <a:cxn ang="0">
                    <a:pos x="13" y="6"/>
                  </a:cxn>
                  <a:cxn ang="0">
                    <a:pos x="8" y="3"/>
                  </a:cxn>
                  <a:cxn ang="0">
                    <a:pos x="5" y="3"/>
                  </a:cxn>
                  <a:cxn ang="0">
                    <a:pos x="3" y="5"/>
                  </a:cxn>
                  <a:cxn ang="0">
                    <a:pos x="0" y="2"/>
                  </a:cxn>
                  <a:cxn ang="0">
                    <a:pos x="3" y="0"/>
                  </a:cxn>
                  <a:cxn ang="0">
                    <a:pos x="8" y="0"/>
                  </a:cxn>
                  <a:cxn ang="0">
                    <a:pos x="13" y="2"/>
                  </a:cxn>
                  <a:cxn ang="0">
                    <a:pos x="25" y="6"/>
                  </a:cxn>
                  <a:cxn ang="0">
                    <a:pos x="37" y="8"/>
                  </a:cxn>
                  <a:cxn ang="0">
                    <a:pos x="43" y="9"/>
                  </a:cxn>
                  <a:cxn ang="0">
                    <a:pos x="44" y="13"/>
                  </a:cxn>
                  <a:cxn ang="0">
                    <a:pos x="53" y="20"/>
                  </a:cxn>
                  <a:cxn ang="0">
                    <a:pos x="53" y="22"/>
                  </a:cxn>
                  <a:cxn ang="0">
                    <a:pos x="57" y="25"/>
                  </a:cxn>
                  <a:cxn ang="0">
                    <a:pos x="63" y="27"/>
                  </a:cxn>
                  <a:cxn ang="0">
                    <a:pos x="65" y="28"/>
                  </a:cxn>
                  <a:cxn ang="0">
                    <a:pos x="70" y="33"/>
                  </a:cxn>
                  <a:cxn ang="0">
                    <a:pos x="72" y="38"/>
                  </a:cxn>
                  <a:cxn ang="0">
                    <a:pos x="74" y="41"/>
                  </a:cxn>
                  <a:cxn ang="0">
                    <a:pos x="76" y="42"/>
                  </a:cxn>
                  <a:cxn ang="0">
                    <a:pos x="73" y="44"/>
                  </a:cxn>
                  <a:cxn ang="0">
                    <a:pos x="66" y="42"/>
                  </a:cxn>
                  <a:cxn ang="0">
                    <a:pos x="60" y="39"/>
                  </a:cxn>
                  <a:cxn ang="0">
                    <a:pos x="55" y="39"/>
                  </a:cxn>
                  <a:cxn ang="0">
                    <a:pos x="56" y="38"/>
                  </a:cxn>
                  <a:cxn ang="0">
                    <a:pos x="55" y="38"/>
                  </a:cxn>
                  <a:cxn ang="0">
                    <a:pos x="51" y="36"/>
                  </a:cxn>
                  <a:cxn ang="0">
                    <a:pos x="52" y="35"/>
                  </a:cxn>
                  <a:cxn ang="0">
                    <a:pos x="52" y="33"/>
                  </a:cxn>
                  <a:cxn ang="0">
                    <a:pos x="48" y="33"/>
                  </a:cxn>
                  <a:cxn ang="0">
                    <a:pos x="43" y="33"/>
                  </a:cxn>
                  <a:cxn ang="0">
                    <a:pos x="41" y="31"/>
                  </a:cxn>
                  <a:cxn ang="0">
                    <a:pos x="43" y="30"/>
                  </a:cxn>
                  <a:cxn ang="0">
                    <a:pos x="37" y="27"/>
                  </a:cxn>
                  <a:cxn ang="0">
                    <a:pos x="33" y="25"/>
                  </a:cxn>
                  <a:cxn ang="0">
                    <a:pos x="29" y="25"/>
                  </a:cxn>
                  <a:cxn ang="0">
                    <a:pos x="29" y="22"/>
                  </a:cxn>
                  <a:cxn ang="0">
                    <a:pos x="36" y="20"/>
                  </a:cxn>
                  <a:cxn ang="0">
                    <a:pos x="31" y="20"/>
                  </a:cxn>
                  <a:cxn ang="0">
                    <a:pos x="28" y="20"/>
                  </a:cxn>
                  <a:cxn ang="0">
                    <a:pos x="24" y="16"/>
                  </a:cxn>
                  <a:cxn ang="0">
                    <a:pos x="23" y="16"/>
                  </a:cxn>
                  <a:cxn ang="0">
                    <a:pos x="19" y="16"/>
                  </a:cxn>
                  <a:cxn ang="0">
                    <a:pos x="20" y="13"/>
                  </a:cxn>
                  <a:cxn ang="0">
                    <a:pos x="17" y="13"/>
                  </a:cxn>
                  <a:cxn ang="0">
                    <a:pos x="15" y="11"/>
                  </a:cxn>
                  <a:cxn ang="0">
                    <a:pos x="12" y="11"/>
                  </a:cxn>
                  <a:cxn ang="0">
                    <a:pos x="9" y="13"/>
                  </a:cxn>
                  <a:cxn ang="0">
                    <a:pos x="9" y="11"/>
                  </a:cxn>
                  <a:cxn ang="0">
                    <a:pos x="7" y="8"/>
                  </a:cxn>
                  <a:cxn ang="0">
                    <a:pos x="12" y="6"/>
                  </a:cxn>
                </a:cxnLst>
                <a:rect l="0" t="0" r="r" b="b"/>
                <a:pathLst>
                  <a:path w="76" h="44">
                    <a:moveTo>
                      <a:pt x="13" y="8"/>
                    </a:moveTo>
                    <a:lnTo>
                      <a:pt x="13" y="6"/>
                    </a:lnTo>
                    <a:lnTo>
                      <a:pt x="13" y="3"/>
                    </a:lnTo>
                    <a:lnTo>
                      <a:pt x="8" y="3"/>
                    </a:lnTo>
                    <a:lnTo>
                      <a:pt x="5" y="2"/>
                    </a:lnTo>
                    <a:lnTo>
                      <a:pt x="5" y="3"/>
                    </a:lnTo>
                    <a:lnTo>
                      <a:pt x="4" y="5"/>
                    </a:lnTo>
                    <a:lnTo>
                      <a:pt x="3" y="5"/>
                    </a:lnTo>
                    <a:lnTo>
                      <a:pt x="0" y="3"/>
                    </a:lnTo>
                    <a:lnTo>
                      <a:pt x="0" y="2"/>
                    </a:lnTo>
                    <a:lnTo>
                      <a:pt x="1" y="0"/>
                    </a:lnTo>
                    <a:lnTo>
                      <a:pt x="3" y="0"/>
                    </a:lnTo>
                    <a:lnTo>
                      <a:pt x="5" y="0"/>
                    </a:lnTo>
                    <a:lnTo>
                      <a:pt x="8" y="0"/>
                    </a:lnTo>
                    <a:lnTo>
                      <a:pt x="11" y="2"/>
                    </a:lnTo>
                    <a:lnTo>
                      <a:pt x="13" y="2"/>
                    </a:lnTo>
                    <a:lnTo>
                      <a:pt x="16" y="3"/>
                    </a:lnTo>
                    <a:lnTo>
                      <a:pt x="25" y="6"/>
                    </a:lnTo>
                    <a:lnTo>
                      <a:pt x="33" y="8"/>
                    </a:lnTo>
                    <a:lnTo>
                      <a:pt x="37" y="8"/>
                    </a:lnTo>
                    <a:lnTo>
                      <a:pt x="41" y="9"/>
                    </a:lnTo>
                    <a:lnTo>
                      <a:pt x="43" y="9"/>
                    </a:lnTo>
                    <a:lnTo>
                      <a:pt x="44" y="11"/>
                    </a:lnTo>
                    <a:lnTo>
                      <a:pt x="44" y="13"/>
                    </a:lnTo>
                    <a:lnTo>
                      <a:pt x="52" y="20"/>
                    </a:lnTo>
                    <a:lnTo>
                      <a:pt x="53" y="20"/>
                    </a:lnTo>
                    <a:lnTo>
                      <a:pt x="52" y="22"/>
                    </a:lnTo>
                    <a:lnTo>
                      <a:pt x="53" y="22"/>
                    </a:lnTo>
                    <a:lnTo>
                      <a:pt x="53" y="24"/>
                    </a:lnTo>
                    <a:lnTo>
                      <a:pt x="57" y="25"/>
                    </a:lnTo>
                    <a:lnTo>
                      <a:pt x="60" y="27"/>
                    </a:lnTo>
                    <a:lnTo>
                      <a:pt x="63" y="27"/>
                    </a:lnTo>
                    <a:lnTo>
                      <a:pt x="64" y="27"/>
                    </a:lnTo>
                    <a:lnTo>
                      <a:pt x="65" y="28"/>
                    </a:lnTo>
                    <a:lnTo>
                      <a:pt x="69" y="31"/>
                    </a:lnTo>
                    <a:lnTo>
                      <a:pt x="70" y="33"/>
                    </a:lnTo>
                    <a:lnTo>
                      <a:pt x="72" y="36"/>
                    </a:lnTo>
                    <a:lnTo>
                      <a:pt x="72" y="38"/>
                    </a:lnTo>
                    <a:lnTo>
                      <a:pt x="73" y="39"/>
                    </a:lnTo>
                    <a:lnTo>
                      <a:pt x="74" y="41"/>
                    </a:lnTo>
                    <a:lnTo>
                      <a:pt x="74" y="39"/>
                    </a:lnTo>
                    <a:lnTo>
                      <a:pt x="76" y="42"/>
                    </a:lnTo>
                    <a:lnTo>
                      <a:pt x="74" y="44"/>
                    </a:lnTo>
                    <a:lnTo>
                      <a:pt x="73" y="44"/>
                    </a:lnTo>
                    <a:lnTo>
                      <a:pt x="72" y="44"/>
                    </a:lnTo>
                    <a:lnTo>
                      <a:pt x="66" y="42"/>
                    </a:lnTo>
                    <a:lnTo>
                      <a:pt x="61" y="41"/>
                    </a:lnTo>
                    <a:lnTo>
                      <a:pt x="60" y="39"/>
                    </a:lnTo>
                    <a:lnTo>
                      <a:pt x="59" y="41"/>
                    </a:lnTo>
                    <a:lnTo>
                      <a:pt x="55" y="39"/>
                    </a:lnTo>
                    <a:lnTo>
                      <a:pt x="55" y="38"/>
                    </a:lnTo>
                    <a:lnTo>
                      <a:pt x="56" y="38"/>
                    </a:lnTo>
                    <a:lnTo>
                      <a:pt x="56" y="36"/>
                    </a:lnTo>
                    <a:lnTo>
                      <a:pt x="55" y="38"/>
                    </a:lnTo>
                    <a:lnTo>
                      <a:pt x="53" y="38"/>
                    </a:lnTo>
                    <a:lnTo>
                      <a:pt x="51" y="36"/>
                    </a:lnTo>
                    <a:lnTo>
                      <a:pt x="49" y="35"/>
                    </a:lnTo>
                    <a:lnTo>
                      <a:pt x="52" y="35"/>
                    </a:lnTo>
                    <a:lnTo>
                      <a:pt x="53" y="33"/>
                    </a:lnTo>
                    <a:lnTo>
                      <a:pt x="52" y="33"/>
                    </a:lnTo>
                    <a:lnTo>
                      <a:pt x="49" y="31"/>
                    </a:lnTo>
                    <a:lnTo>
                      <a:pt x="48" y="33"/>
                    </a:lnTo>
                    <a:lnTo>
                      <a:pt x="47" y="33"/>
                    </a:lnTo>
                    <a:lnTo>
                      <a:pt x="43" y="33"/>
                    </a:lnTo>
                    <a:lnTo>
                      <a:pt x="40" y="31"/>
                    </a:lnTo>
                    <a:lnTo>
                      <a:pt x="41" y="31"/>
                    </a:lnTo>
                    <a:lnTo>
                      <a:pt x="44" y="31"/>
                    </a:lnTo>
                    <a:lnTo>
                      <a:pt x="43" y="30"/>
                    </a:lnTo>
                    <a:lnTo>
                      <a:pt x="40" y="28"/>
                    </a:lnTo>
                    <a:lnTo>
                      <a:pt x="37" y="27"/>
                    </a:lnTo>
                    <a:lnTo>
                      <a:pt x="36" y="27"/>
                    </a:lnTo>
                    <a:lnTo>
                      <a:pt x="33" y="25"/>
                    </a:lnTo>
                    <a:lnTo>
                      <a:pt x="31" y="25"/>
                    </a:lnTo>
                    <a:lnTo>
                      <a:pt x="29" y="25"/>
                    </a:lnTo>
                    <a:lnTo>
                      <a:pt x="28" y="22"/>
                    </a:lnTo>
                    <a:lnTo>
                      <a:pt x="29" y="22"/>
                    </a:lnTo>
                    <a:lnTo>
                      <a:pt x="33" y="22"/>
                    </a:lnTo>
                    <a:lnTo>
                      <a:pt x="36" y="20"/>
                    </a:lnTo>
                    <a:lnTo>
                      <a:pt x="33" y="20"/>
                    </a:lnTo>
                    <a:lnTo>
                      <a:pt x="31" y="20"/>
                    </a:lnTo>
                    <a:lnTo>
                      <a:pt x="29" y="19"/>
                    </a:lnTo>
                    <a:lnTo>
                      <a:pt x="28" y="20"/>
                    </a:lnTo>
                    <a:lnTo>
                      <a:pt x="27" y="17"/>
                    </a:lnTo>
                    <a:lnTo>
                      <a:pt x="24" y="16"/>
                    </a:lnTo>
                    <a:lnTo>
                      <a:pt x="23" y="17"/>
                    </a:lnTo>
                    <a:lnTo>
                      <a:pt x="23" y="16"/>
                    </a:lnTo>
                    <a:lnTo>
                      <a:pt x="20" y="17"/>
                    </a:lnTo>
                    <a:lnTo>
                      <a:pt x="19" y="16"/>
                    </a:lnTo>
                    <a:lnTo>
                      <a:pt x="19" y="14"/>
                    </a:lnTo>
                    <a:lnTo>
                      <a:pt x="20" y="13"/>
                    </a:lnTo>
                    <a:lnTo>
                      <a:pt x="19" y="13"/>
                    </a:lnTo>
                    <a:lnTo>
                      <a:pt x="17" y="13"/>
                    </a:lnTo>
                    <a:lnTo>
                      <a:pt x="16" y="14"/>
                    </a:lnTo>
                    <a:lnTo>
                      <a:pt x="15" y="11"/>
                    </a:lnTo>
                    <a:lnTo>
                      <a:pt x="13" y="13"/>
                    </a:lnTo>
                    <a:lnTo>
                      <a:pt x="12" y="11"/>
                    </a:lnTo>
                    <a:lnTo>
                      <a:pt x="11" y="13"/>
                    </a:lnTo>
                    <a:lnTo>
                      <a:pt x="9" y="13"/>
                    </a:lnTo>
                    <a:lnTo>
                      <a:pt x="8" y="13"/>
                    </a:lnTo>
                    <a:lnTo>
                      <a:pt x="9" y="11"/>
                    </a:lnTo>
                    <a:lnTo>
                      <a:pt x="9" y="9"/>
                    </a:lnTo>
                    <a:lnTo>
                      <a:pt x="7" y="8"/>
                    </a:lnTo>
                    <a:lnTo>
                      <a:pt x="9" y="6"/>
                    </a:lnTo>
                    <a:lnTo>
                      <a:pt x="12" y="6"/>
                    </a:lnTo>
                    <a:lnTo>
                      <a:pt x="13" y="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48" name="Freeform 627"/>
              <p:cNvSpPr>
                <a:spLocks/>
              </p:cNvSpPr>
              <p:nvPr/>
            </p:nvSpPr>
            <p:spPr bwMode="auto">
              <a:xfrm>
                <a:off x="2820298" y="2754087"/>
                <a:ext cx="52596" cy="17689"/>
              </a:xfrm>
              <a:custGeom>
                <a:avLst/>
                <a:gdLst/>
                <a:ahLst/>
                <a:cxnLst>
                  <a:cxn ang="0">
                    <a:pos x="9" y="1"/>
                  </a:cxn>
                  <a:cxn ang="0">
                    <a:pos x="13" y="3"/>
                  </a:cxn>
                  <a:cxn ang="0">
                    <a:pos x="17" y="3"/>
                  </a:cxn>
                  <a:cxn ang="0">
                    <a:pos x="27" y="6"/>
                  </a:cxn>
                  <a:cxn ang="0">
                    <a:pos x="33" y="9"/>
                  </a:cxn>
                  <a:cxn ang="0">
                    <a:pos x="35" y="9"/>
                  </a:cxn>
                  <a:cxn ang="0">
                    <a:pos x="37" y="11"/>
                  </a:cxn>
                  <a:cxn ang="0">
                    <a:pos x="38" y="11"/>
                  </a:cxn>
                  <a:cxn ang="0">
                    <a:pos x="39" y="11"/>
                  </a:cxn>
                  <a:cxn ang="0">
                    <a:pos x="39" y="12"/>
                  </a:cxn>
                  <a:cxn ang="0">
                    <a:pos x="41" y="12"/>
                  </a:cxn>
                  <a:cxn ang="0">
                    <a:pos x="41" y="14"/>
                  </a:cxn>
                  <a:cxn ang="0">
                    <a:pos x="38" y="15"/>
                  </a:cxn>
                  <a:cxn ang="0">
                    <a:pos x="33" y="15"/>
                  </a:cxn>
                  <a:cxn ang="0">
                    <a:pos x="29" y="14"/>
                  </a:cxn>
                  <a:cxn ang="0">
                    <a:pos x="25" y="14"/>
                  </a:cxn>
                  <a:cxn ang="0">
                    <a:pos x="22" y="12"/>
                  </a:cxn>
                  <a:cxn ang="0">
                    <a:pos x="18" y="12"/>
                  </a:cxn>
                  <a:cxn ang="0">
                    <a:pos x="15" y="11"/>
                  </a:cxn>
                  <a:cxn ang="0">
                    <a:pos x="13" y="9"/>
                  </a:cxn>
                  <a:cxn ang="0">
                    <a:pos x="11" y="6"/>
                  </a:cxn>
                  <a:cxn ang="0">
                    <a:pos x="1" y="3"/>
                  </a:cxn>
                  <a:cxn ang="0">
                    <a:pos x="0" y="1"/>
                  </a:cxn>
                  <a:cxn ang="0">
                    <a:pos x="0" y="0"/>
                  </a:cxn>
                  <a:cxn ang="0">
                    <a:pos x="4" y="0"/>
                  </a:cxn>
                  <a:cxn ang="0">
                    <a:pos x="6" y="0"/>
                  </a:cxn>
                  <a:cxn ang="0">
                    <a:pos x="9" y="1"/>
                  </a:cxn>
                </a:cxnLst>
                <a:rect l="0" t="0" r="r" b="b"/>
                <a:pathLst>
                  <a:path w="41" h="15">
                    <a:moveTo>
                      <a:pt x="9" y="1"/>
                    </a:moveTo>
                    <a:lnTo>
                      <a:pt x="13" y="3"/>
                    </a:lnTo>
                    <a:lnTo>
                      <a:pt x="17" y="3"/>
                    </a:lnTo>
                    <a:lnTo>
                      <a:pt x="27" y="6"/>
                    </a:lnTo>
                    <a:lnTo>
                      <a:pt x="33" y="9"/>
                    </a:lnTo>
                    <a:lnTo>
                      <a:pt x="35" y="9"/>
                    </a:lnTo>
                    <a:lnTo>
                      <a:pt x="37" y="11"/>
                    </a:lnTo>
                    <a:lnTo>
                      <a:pt x="38" y="11"/>
                    </a:lnTo>
                    <a:lnTo>
                      <a:pt x="39" y="11"/>
                    </a:lnTo>
                    <a:lnTo>
                      <a:pt x="39" y="12"/>
                    </a:lnTo>
                    <a:lnTo>
                      <a:pt x="41" y="12"/>
                    </a:lnTo>
                    <a:lnTo>
                      <a:pt x="41" y="14"/>
                    </a:lnTo>
                    <a:lnTo>
                      <a:pt x="38" y="15"/>
                    </a:lnTo>
                    <a:lnTo>
                      <a:pt x="33" y="15"/>
                    </a:lnTo>
                    <a:lnTo>
                      <a:pt x="29" y="14"/>
                    </a:lnTo>
                    <a:lnTo>
                      <a:pt x="25" y="14"/>
                    </a:lnTo>
                    <a:lnTo>
                      <a:pt x="22" y="12"/>
                    </a:lnTo>
                    <a:lnTo>
                      <a:pt x="18" y="12"/>
                    </a:lnTo>
                    <a:lnTo>
                      <a:pt x="15" y="11"/>
                    </a:lnTo>
                    <a:lnTo>
                      <a:pt x="13" y="9"/>
                    </a:lnTo>
                    <a:lnTo>
                      <a:pt x="11" y="6"/>
                    </a:lnTo>
                    <a:lnTo>
                      <a:pt x="1" y="3"/>
                    </a:lnTo>
                    <a:lnTo>
                      <a:pt x="0" y="1"/>
                    </a:lnTo>
                    <a:lnTo>
                      <a:pt x="0" y="0"/>
                    </a:lnTo>
                    <a:lnTo>
                      <a:pt x="4" y="0"/>
                    </a:lnTo>
                    <a:lnTo>
                      <a:pt x="6" y="0"/>
                    </a:lnTo>
                    <a:lnTo>
                      <a:pt x="9"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49" name="Freeform 628"/>
              <p:cNvSpPr>
                <a:spLocks/>
              </p:cNvSpPr>
              <p:nvPr/>
            </p:nvSpPr>
            <p:spPr bwMode="auto">
              <a:xfrm>
                <a:off x="2820298" y="2754087"/>
                <a:ext cx="52596" cy="17689"/>
              </a:xfrm>
              <a:custGeom>
                <a:avLst/>
                <a:gdLst/>
                <a:ahLst/>
                <a:cxnLst>
                  <a:cxn ang="0">
                    <a:pos x="9" y="1"/>
                  </a:cxn>
                  <a:cxn ang="0">
                    <a:pos x="13" y="3"/>
                  </a:cxn>
                  <a:cxn ang="0">
                    <a:pos x="17" y="3"/>
                  </a:cxn>
                  <a:cxn ang="0">
                    <a:pos x="27" y="6"/>
                  </a:cxn>
                  <a:cxn ang="0">
                    <a:pos x="33" y="9"/>
                  </a:cxn>
                  <a:cxn ang="0">
                    <a:pos x="35" y="9"/>
                  </a:cxn>
                  <a:cxn ang="0">
                    <a:pos x="37" y="11"/>
                  </a:cxn>
                  <a:cxn ang="0">
                    <a:pos x="38" y="11"/>
                  </a:cxn>
                  <a:cxn ang="0">
                    <a:pos x="39" y="11"/>
                  </a:cxn>
                  <a:cxn ang="0">
                    <a:pos x="39" y="12"/>
                  </a:cxn>
                  <a:cxn ang="0">
                    <a:pos x="41" y="12"/>
                  </a:cxn>
                  <a:cxn ang="0">
                    <a:pos x="41" y="14"/>
                  </a:cxn>
                  <a:cxn ang="0">
                    <a:pos x="38" y="15"/>
                  </a:cxn>
                  <a:cxn ang="0">
                    <a:pos x="33" y="15"/>
                  </a:cxn>
                  <a:cxn ang="0">
                    <a:pos x="29" y="14"/>
                  </a:cxn>
                  <a:cxn ang="0">
                    <a:pos x="25" y="14"/>
                  </a:cxn>
                  <a:cxn ang="0">
                    <a:pos x="22" y="12"/>
                  </a:cxn>
                  <a:cxn ang="0">
                    <a:pos x="18" y="12"/>
                  </a:cxn>
                  <a:cxn ang="0">
                    <a:pos x="15" y="11"/>
                  </a:cxn>
                  <a:cxn ang="0">
                    <a:pos x="13" y="9"/>
                  </a:cxn>
                  <a:cxn ang="0">
                    <a:pos x="11" y="6"/>
                  </a:cxn>
                  <a:cxn ang="0">
                    <a:pos x="1" y="3"/>
                  </a:cxn>
                  <a:cxn ang="0">
                    <a:pos x="0" y="1"/>
                  </a:cxn>
                  <a:cxn ang="0">
                    <a:pos x="0" y="0"/>
                  </a:cxn>
                  <a:cxn ang="0">
                    <a:pos x="4" y="0"/>
                  </a:cxn>
                  <a:cxn ang="0">
                    <a:pos x="6" y="0"/>
                  </a:cxn>
                  <a:cxn ang="0">
                    <a:pos x="9" y="1"/>
                  </a:cxn>
                </a:cxnLst>
                <a:rect l="0" t="0" r="r" b="b"/>
                <a:pathLst>
                  <a:path w="41" h="15">
                    <a:moveTo>
                      <a:pt x="9" y="1"/>
                    </a:moveTo>
                    <a:lnTo>
                      <a:pt x="13" y="3"/>
                    </a:lnTo>
                    <a:lnTo>
                      <a:pt x="17" y="3"/>
                    </a:lnTo>
                    <a:lnTo>
                      <a:pt x="27" y="6"/>
                    </a:lnTo>
                    <a:lnTo>
                      <a:pt x="33" y="9"/>
                    </a:lnTo>
                    <a:lnTo>
                      <a:pt x="35" y="9"/>
                    </a:lnTo>
                    <a:lnTo>
                      <a:pt x="37" y="11"/>
                    </a:lnTo>
                    <a:lnTo>
                      <a:pt x="38" y="11"/>
                    </a:lnTo>
                    <a:lnTo>
                      <a:pt x="39" y="11"/>
                    </a:lnTo>
                    <a:lnTo>
                      <a:pt x="39" y="12"/>
                    </a:lnTo>
                    <a:lnTo>
                      <a:pt x="41" y="12"/>
                    </a:lnTo>
                    <a:lnTo>
                      <a:pt x="41" y="14"/>
                    </a:lnTo>
                    <a:lnTo>
                      <a:pt x="38" y="15"/>
                    </a:lnTo>
                    <a:lnTo>
                      <a:pt x="33" y="15"/>
                    </a:lnTo>
                    <a:lnTo>
                      <a:pt x="29" y="14"/>
                    </a:lnTo>
                    <a:lnTo>
                      <a:pt x="25" y="14"/>
                    </a:lnTo>
                    <a:lnTo>
                      <a:pt x="22" y="12"/>
                    </a:lnTo>
                    <a:lnTo>
                      <a:pt x="18" y="12"/>
                    </a:lnTo>
                    <a:lnTo>
                      <a:pt x="15" y="11"/>
                    </a:lnTo>
                    <a:lnTo>
                      <a:pt x="13" y="9"/>
                    </a:lnTo>
                    <a:lnTo>
                      <a:pt x="11" y="6"/>
                    </a:lnTo>
                    <a:lnTo>
                      <a:pt x="1" y="3"/>
                    </a:lnTo>
                    <a:lnTo>
                      <a:pt x="0" y="1"/>
                    </a:lnTo>
                    <a:lnTo>
                      <a:pt x="0" y="0"/>
                    </a:lnTo>
                    <a:lnTo>
                      <a:pt x="4" y="0"/>
                    </a:lnTo>
                    <a:lnTo>
                      <a:pt x="6" y="0"/>
                    </a:lnTo>
                    <a:lnTo>
                      <a:pt x="9"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50" name="Freeform 629"/>
              <p:cNvSpPr>
                <a:spLocks/>
              </p:cNvSpPr>
              <p:nvPr/>
            </p:nvSpPr>
            <p:spPr bwMode="auto">
              <a:xfrm>
                <a:off x="2974237" y="2815318"/>
                <a:ext cx="1283" cy="8164"/>
              </a:xfrm>
              <a:custGeom>
                <a:avLst/>
                <a:gdLst/>
                <a:ahLst/>
                <a:cxnLst>
                  <a:cxn ang="0">
                    <a:pos x="0" y="0"/>
                  </a:cxn>
                  <a:cxn ang="0">
                    <a:pos x="0" y="2"/>
                  </a:cxn>
                  <a:cxn ang="0">
                    <a:pos x="0" y="6"/>
                  </a:cxn>
                  <a:cxn ang="0">
                    <a:pos x="1" y="5"/>
                  </a:cxn>
                  <a:cxn ang="0">
                    <a:pos x="1" y="2"/>
                  </a:cxn>
                  <a:cxn ang="0">
                    <a:pos x="0" y="0"/>
                  </a:cxn>
                </a:cxnLst>
                <a:rect l="0" t="0" r="r" b="b"/>
                <a:pathLst>
                  <a:path w="1" h="6">
                    <a:moveTo>
                      <a:pt x="0" y="0"/>
                    </a:moveTo>
                    <a:lnTo>
                      <a:pt x="0" y="2"/>
                    </a:lnTo>
                    <a:lnTo>
                      <a:pt x="0" y="6"/>
                    </a:lnTo>
                    <a:lnTo>
                      <a:pt x="1" y="5"/>
                    </a:lnTo>
                    <a:lnTo>
                      <a:pt x="1" y="2"/>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51" name="Freeform 630"/>
              <p:cNvSpPr>
                <a:spLocks/>
              </p:cNvSpPr>
              <p:nvPr/>
            </p:nvSpPr>
            <p:spPr bwMode="auto">
              <a:xfrm>
                <a:off x="2974237" y="2815318"/>
                <a:ext cx="1283" cy="8164"/>
              </a:xfrm>
              <a:custGeom>
                <a:avLst/>
                <a:gdLst/>
                <a:ahLst/>
                <a:cxnLst>
                  <a:cxn ang="0">
                    <a:pos x="0" y="0"/>
                  </a:cxn>
                  <a:cxn ang="0">
                    <a:pos x="0" y="2"/>
                  </a:cxn>
                  <a:cxn ang="0">
                    <a:pos x="0" y="6"/>
                  </a:cxn>
                  <a:cxn ang="0">
                    <a:pos x="1" y="5"/>
                  </a:cxn>
                  <a:cxn ang="0">
                    <a:pos x="1" y="2"/>
                  </a:cxn>
                  <a:cxn ang="0">
                    <a:pos x="0" y="0"/>
                  </a:cxn>
                </a:cxnLst>
                <a:rect l="0" t="0" r="r" b="b"/>
                <a:pathLst>
                  <a:path w="1" h="6">
                    <a:moveTo>
                      <a:pt x="0" y="0"/>
                    </a:moveTo>
                    <a:lnTo>
                      <a:pt x="0" y="2"/>
                    </a:lnTo>
                    <a:lnTo>
                      <a:pt x="0" y="6"/>
                    </a:lnTo>
                    <a:lnTo>
                      <a:pt x="1" y="5"/>
                    </a:lnTo>
                    <a:lnTo>
                      <a:pt x="1" y="2"/>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52" name="Freeform 631"/>
              <p:cNvSpPr>
                <a:spLocks/>
              </p:cNvSpPr>
              <p:nvPr/>
            </p:nvSpPr>
            <p:spPr bwMode="auto">
              <a:xfrm>
                <a:off x="2772834" y="2868386"/>
                <a:ext cx="3848" cy="5443"/>
              </a:xfrm>
              <a:custGeom>
                <a:avLst/>
                <a:gdLst/>
                <a:ahLst/>
                <a:cxnLst>
                  <a:cxn ang="0">
                    <a:pos x="2" y="0"/>
                  </a:cxn>
                  <a:cxn ang="0">
                    <a:pos x="0" y="0"/>
                  </a:cxn>
                  <a:cxn ang="0">
                    <a:pos x="0" y="2"/>
                  </a:cxn>
                  <a:cxn ang="0">
                    <a:pos x="0" y="4"/>
                  </a:cxn>
                  <a:cxn ang="0">
                    <a:pos x="2" y="2"/>
                  </a:cxn>
                  <a:cxn ang="0">
                    <a:pos x="3" y="0"/>
                  </a:cxn>
                  <a:cxn ang="0">
                    <a:pos x="2" y="0"/>
                  </a:cxn>
                </a:cxnLst>
                <a:rect l="0" t="0" r="r" b="b"/>
                <a:pathLst>
                  <a:path w="3" h="4">
                    <a:moveTo>
                      <a:pt x="2" y="0"/>
                    </a:moveTo>
                    <a:lnTo>
                      <a:pt x="0" y="0"/>
                    </a:lnTo>
                    <a:lnTo>
                      <a:pt x="0" y="2"/>
                    </a:lnTo>
                    <a:lnTo>
                      <a:pt x="0" y="4"/>
                    </a:lnTo>
                    <a:lnTo>
                      <a:pt x="2" y="2"/>
                    </a:lnTo>
                    <a:lnTo>
                      <a:pt x="3" y="0"/>
                    </a:lnTo>
                    <a:lnTo>
                      <a:pt x="2"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53" name="Freeform 632"/>
              <p:cNvSpPr>
                <a:spLocks/>
              </p:cNvSpPr>
              <p:nvPr/>
            </p:nvSpPr>
            <p:spPr bwMode="auto">
              <a:xfrm>
                <a:off x="2772834" y="2868386"/>
                <a:ext cx="3848" cy="5443"/>
              </a:xfrm>
              <a:custGeom>
                <a:avLst/>
                <a:gdLst/>
                <a:ahLst/>
                <a:cxnLst>
                  <a:cxn ang="0">
                    <a:pos x="2" y="0"/>
                  </a:cxn>
                  <a:cxn ang="0">
                    <a:pos x="0" y="0"/>
                  </a:cxn>
                  <a:cxn ang="0">
                    <a:pos x="0" y="2"/>
                  </a:cxn>
                  <a:cxn ang="0">
                    <a:pos x="0" y="4"/>
                  </a:cxn>
                  <a:cxn ang="0">
                    <a:pos x="2" y="2"/>
                  </a:cxn>
                  <a:cxn ang="0">
                    <a:pos x="3" y="0"/>
                  </a:cxn>
                  <a:cxn ang="0">
                    <a:pos x="2" y="0"/>
                  </a:cxn>
                </a:cxnLst>
                <a:rect l="0" t="0" r="r" b="b"/>
                <a:pathLst>
                  <a:path w="3" h="4">
                    <a:moveTo>
                      <a:pt x="2" y="0"/>
                    </a:moveTo>
                    <a:lnTo>
                      <a:pt x="0" y="0"/>
                    </a:lnTo>
                    <a:lnTo>
                      <a:pt x="0" y="2"/>
                    </a:lnTo>
                    <a:lnTo>
                      <a:pt x="0" y="4"/>
                    </a:lnTo>
                    <a:lnTo>
                      <a:pt x="2" y="2"/>
                    </a:lnTo>
                    <a:lnTo>
                      <a:pt x="3" y="0"/>
                    </a:lnTo>
                    <a:lnTo>
                      <a:pt x="2"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54" name="Freeform 633"/>
              <p:cNvSpPr>
                <a:spLocks/>
              </p:cNvSpPr>
              <p:nvPr/>
            </p:nvSpPr>
            <p:spPr bwMode="auto">
              <a:xfrm>
                <a:off x="2917793" y="2714625"/>
                <a:ext cx="124435" cy="111579"/>
              </a:xfrm>
              <a:custGeom>
                <a:avLst/>
                <a:gdLst/>
                <a:ahLst/>
                <a:cxnLst>
                  <a:cxn ang="0">
                    <a:pos x="40" y="5"/>
                  </a:cxn>
                  <a:cxn ang="0">
                    <a:pos x="38" y="9"/>
                  </a:cxn>
                  <a:cxn ang="0">
                    <a:pos x="34" y="13"/>
                  </a:cxn>
                  <a:cxn ang="0">
                    <a:pos x="30" y="16"/>
                  </a:cxn>
                  <a:cxn ang="0">
                    <a:pos x="29" y="20"/>
                  </a:cxn>
                  <a:cxn ang="0">
                    <a:pos x="25" y="28"/>
                  </a:cxn>
                  <a:cxn ang="0">
                    <a:pos x="22" y="38"/>
                  </a:cxn>
                  <a:cxn ang="0">
                    <a:pos x="17" y="42"/>
                  </a:cxn>
                  <a:cxn ang="0">
                    <a:pos x="20" y="45"/>
                  </a:cxn>
                  <a:cxn ang="0">
                    <a:pos x="9" y="55"/>
                  </a:cxn>
                  <a:cxn ang="0">
                    <a:pos x="2" y="55"/>
                  </a:cxn>
                  <a:cxn ang="0">
                    <a:pos x="12" y="56"/>
                  </a:cxn>
                  <a:cxn ang="0">
                    <a:pos x="0" y="67"/>
                  </a:cxn>
                  <a:cxn ang="0">
                    <a:pos x="5" y="72"/>
                  </a:cxn>
                  <a:cxn ang="0">
                    <a:pos x="25" y="71"/>
                  </a:cxn>
                  <a:cxn ang="0">
                    <a:pos x="38" y="72"/>
                  </a:cxn>
                  <a:cxn ang="0">
                    <a:pos x="49" y="69"/>
                  </a:cxn>
                  <a:cxn ang="0">
                    <a:pos x="53" y="72"/>
                  </a:cxn>
                  <a:cxn ang="0">
                    <a:pos x="51" y="74"/>
                  </a:cxn>
                  <a:cxn ang="0">
                    <a:pos x="61" y="71"/>
                  </a:cxn>
                  <a:cxn ang="0">
                    <a:pos x="67" y="72"/>
                  </a:cxn>
                  <a:cxn ang="0">
                    <a:pos x="58" y="80"/>
                  </a:cxn>
                  <a:cxn ang="0">
                    <a:pos x="51" y="85"/>
                  </a:cxn>
                  <a:cxn ang="0">
                    <a:pos x="61" y="83"/>
                  </a:cxn>
                  <a:cxn ang="0">
                    <a:pos x="73" y="75"/>
                  </a:cxn>
                  <a:cxn ang="0">
                    <a:pos x="79" y="69"/>
                  </a:cxn>
                  <a:cxn ang="0">
                    <a:pos x="79" y="82"/>
                  </a:cxn>
                  <a:cxn ang="0">
                    <a:pos x="86" y="80"/>
                  </a:cxn>
                  <a:cxn ang="0">
                    <a:pos x="86" y="85"/>
                  </a:cxn>
                  <a:cxn ang="0">
                    <a:pos x="90" y="88"/>
                  </a:cxn>
                  <a:cxn ang="0">
                    <a:pos x="97" y="78"/>
                  </a:cxn>
                  <a:cxn ang="0">
                    <a:pos x="98" y="69"/>
                  </a:cxn>
                  <a:cxn ang="0">
                    <a:pos x="93" y="71"/>
                  </a:cxn>
                  <a:cxn ang="0">
                    <a:pos x="97" y="63"/>
                  </a:cxn>
                  <a:cxn ang="0">
                    <a:pos x="89" y="67"/>
                  </a:cxn>
                  <a:cxn ang="0">
                    <a:pos x="83" y="71"/>
                  </a:cxn>
                  <a:cxn ang="0">
                    <a:pos x="85" y="64"/>
                  </a:cxn>
                  <a:cxn ang="0">
                    <a:pos x="87" y="60"/>
                  </a:cxn>
                  <a:cxn ang="0">
                    <a:pos x="94" y="55"/>
                  </a:cxn>
                  <a:cxn ang="0">
                    <a:pos x="85" y="55"/>
                  </a:cxn>
                  <a:cxn ang="0">
                    <a:pos x="81" y="55"/>
                  </a:cxn>
                  <a:cxn ang="0">
                    <a:pos x="81" y="50"/>
                  </a:cxn>
                  <a:cxn ang="0">
                    <a:pos x="87" y="42"/>
                  </a:cxn>
                  <a:cxn ang="0">
                    <a:pos x="81" y="39"/>
                  </a:cxn>
                  <a:cxn ang="0">
                    <a:pos x="62" y="42"/>
                  </a:cxn>
                  <a:cxn ang="0">
                    <a:pos x="59" y="38"/>
                  </a:cxn>
                  <a:cxn ang="0">
                    <a:pos x="51" y="38"/>
                  </a:cxn>
                  <a:cxn ang="0">
                    <a:pos x="53" y="33"/>
                  </a:cxn>
                  <a:cxn ang="0">
                    <a:pos x="49" y="30"/>
                  </a:cxn>
                  <a:cxn ang="0">
                    <a:pos x="43" y="31"/>
                  </a:cxn>
                  <a:cxn ang="0">
                    <a:pos x="37" y="33"/>
                  </a:cxn>
                  <a:cxn ang="0">
                    <a:pos x="42" y="25"/>
                  </a:cxn>
                  <a:cxn ang="0">
                    <a:pos x="47" y="17"/>
                  </a:cxn>
                  <a:cxn ang="0">
                    <a:pos x="47" y="14"/>
                  </a:cxn>
                  <a:cxn ang="0">
                    <a:pos x="50" y="6"/>
                  </a:cxn>
                  <a:cxn ang="0">
                    <a:pos x="57" y="2"/>
                  </a:cxn>
                  <a:cxn ang="0">
                    <a:pos x="53" y="2"/>
                  </a:cxn>
                </a:cxnLst>
                <a:rect l="0" t="0" r="r" b="b"/>
                <a:pathLst>
                  <a:path w="99" h="89">
                    <a:moveTo>
                      <a:pt x="46" y="3"/>
                    </a:moveTo>
                    <a:lnTo>
                      <a:pt x="43" y="3"/>
                    </a:lnTo>
                    <a:lnTo>
                      <a:pt x="40" y="5"/>
                    </a:lnTo>
                    <a:lnTo>
                      <a:pt x="40" y="6"/>
                    </a:lnTo>
                    <a:lnTo>
                      <a:pt x="38" y="8"/>
                    </a:lnTo>
                    <a:lnTo>
                      <a:pt x="38" y="9"/>
                    </a:lnTo>
                    <a:lnTo>
                      <a:pt x="37" y="9"/>
                    </a:lnTo>
                    <a:lnTo>
                      <a:pt x="34" y="11"/>
                    </a:lnTo>
                    <a:lnTo>
                      <a:pt x="34" y="13"/>
                    </a:lnTo>
                    <a:lnTo>
                      <a:pt x="34" y="14"/>
                    </a:lnTo>
                    <a:lnTo>
                      <a:pt x="33" y="16"/>
                    </a:lnTo>
                    <a:lnTo>
                      <a:pt x="30" y="16"/>
                    </a:lnTo>
                    <a:lnTo>
                      <a:pt x="29" y="17"/>
                    </a:lnTo>
                    <a:lnTo>
                      <a:pt x="32" y="19"/>
                    </a:lnTo>
                    <a:lnTo>
                      <a:pt x="29" y="20"/>
                    </a:lnTo>
                    <a:lnTo>
                      <a:pt x="28" y="25"/>
                    </a:lnTo>
                    <a:lnTo>
                      <a:pt x="30" y="27"/>
                    </a:lnTo>
                    <a:lnTo>
                      <a:pt x="25" y="28"/>
                    </a:lnTo>
                    <a:lnTo>
                      <a:pt x="22" y="34"/>
                    </a:lnTo>
                    <a:lnTo>
                      <a:pt x="22" y="36"/>
                    </a:lnTo>
                    <a:lnTo>
                      <a:pt x="22" y="38"/>
                    </a:lnTo>
                    <a:lnTo>
                      <a:pt x="20" y="38"/>
                    </a:lnTo>
                    <a:lnTo>
                      <a:pt x="17" y="41"/>
                    </a:lnTo>
                    <a:lnTo>
                      <a:pt x="17" y="42"/>
                    </a:lnTo>
                    <a:lnTo>
                      <a:pt x="20" y="44"/>
                    </a:lnTo>
                    <a:lnTo>
                      <a:pt x="18" y="44"/>
                    </a:lnTo>
                    <a:lnTo>
                      <a:pt x="20" y="45"/>
                    </a:lnTo>
                    <a:lnTo>
                      <a:pt x="14" y="45"/>
                    </a:lnTo>
                    <a:lnTo>
                      <a:pt x="10" y="53"/>
                    </a:lnTo>
                    <a:lnTo>
                      <a:pt x="9" y="55"/>
                    </a:lnTo>
                    <a:lnTo>
                      <a:pt x="8" y="53"/>
                    </a:lnTo>
                    <a:lnTo>
                      <a:pt x="5" y="53"/>
                    </a:lnTo>
                    <a:lnTo>
                      <a:pt x="2" y="55"/>
                    </a:lnTo>
                    <a:lnTo>
                      <a:pt x="2" y="56"/>
                    </a:lnTo>
                    <a:lnTo>
                      <a:pt x="9" y="55"/>
                    </a:lnTo>
                    <a:lnTo>
                      <a:pt x="12" y="56"/>
                    </a:lnTo>
                    <a:lnTo>
                      <a:pt x="13" y="58"/>
                    </a:lnTo>
                    <a:lnTo>
                      <a:pt x="5" y="63"/>
                    </a:lnTo>
                    <a:lnTo>
                      <a:pt x="0" y="67"/>
                    </a:lnTo>
                    <a:lnTo>
                      <a:pt x="0" y="71"/>
                    </a:lnTo>
                    <a:lnTo>
                      <a:pt x="1" y="72"/>
                    </a:lnTo>
                    <a:lnTo>
                      <a:pt x="5" y="72"/>
                    </a:lnTo>
                    <a:lnTo>
                      <a:pt x="10" y="72"/>
                    </a:lnTo>
                    <a:lnTo>
                      <a:pt x="18" y="71"/>
                    </a:lnTo>
                    <a:lnTo>
                      <a:pt x="25" y="71"/>
                    </a:lnTo>
                    <a:lnTo>
                      <a:pt x="28" y="71"/>
                    </a:lnTo>
                    <a:lnTo>
                      <a:pt x="30" y="72"/>
                    </a:lnTo>
                    <a:lnTo>
                      <a:pt x="38" y="72"/>
                    </a:lnTo>
                    <a:lnTo>
                      <a:pt x="42" y="72"/>
                    </a:lnTo>
                    <a:lnTo>
                      <a:pt x="47" y="71"/>
                    </a:lnTo>
                    <a:lnTo>
                      <a:pt x="49" y="69"/>
                    </a:lnTo>
                    <a:lnTo>
                      <a:pt x="53" y="67"/>
                    </a:lnTo>
                    <a:lnTo>
                      <a:pt x="53" y="71"/>
                    </a:lnTo>
                    <a:lnTo>
                      <a:pt x="53" y="72"/>
                    </a:lnTo>
                    <a:lnTo>
                      <a:pt x="49" y="72"/>
                    </a:lnTo>
                    <a:lnTo>
                      <a:pt x="47" y="74"/>
                    </a:lnTo>
                    <a:lnTo>
                      <a:pt x="51" y="74"/>
                    </a:lnTo>
                    <a:lnTo>
                      <a:pt x="51" y="75"/>
                    </a:lnTo>
                    <a:lnTo>
                      <a:pt x="58" y="74"/>
                    </a:lnTo>
                    <a:lnTo>
                      <a:pt x="61" y="71"/>
                    </a:lnTo>
                    <a:lnTo>
                      <a:pt x="62" y="72"/>
                    </a:lnTo>
                    <a:lnTo>
                      <a:pt x="66" y="72"/>
                    </a:lnTo>
                    <a:lnTo>
                      <a:pt x="67" y="72"/>
                    </a:lnTo>
                    <a:lnTo>
                      <a:pt x="65" y="74"/>
                    </a:lnTo>
                    <a:lnTo>
                      <a:pt x="61" y="77"/>
                    </a:lnTo>
                    <a:lnTo>
                      <a:pt x="58" y="80"/>
                    </a:lnTo>
                    <a:lnTo>
                      <a:pt x="54" y="82"/>
                    </a:lnTo>
                    <a:lnTo>
                      <a:pt x="51" y="82"/>
                    </a:lnTo>
                    <a:lnTo>
                      <a:pt x="51" y="85"/>
                    </a:lnTo>
                    <a:lnTo>
                      <a:pt x="54" y="85"/>
                    </a:lnTo>
                    <a:lnTo>
                      <a:pt x="58" y="85"/>
                    </a:lnTo>
                    <a:lnTo>
                      <a:pt x="61" y="83"/>
                    </a:lnTo>
                    <a:lnTo>
                      <a:pt x="63" y="80"/>
                    </a:lnTo>
                    <a:lnTo>
                      <a:pt x="67" y="77"/>
                    </a:lnTo>
                    <a:lnTo>
                      <a:pt x="73" y="75"/>
                    </a:lnTo>
                    <a:lnTo>
                      <a:pt x="77" y="66"/>
                    </a:lnTo>
                    <a:lnTo>
                      <a:pt x="79" y="66"/>
                    </a:lnTo>
                    <a:lnTo>
                      <a:pt x="79" y="69"/>
                    </a:lnTo>
                    <a:lnTo>
                      <a:pt x="81" y="72"/>
                    </a:lnTo>
                    <a:lnTo>
                      <a:pt x="81" y="77"/>
                    </a:lnTo>
                    <a:lnTo>
                      <a:pt x="79" y="82"/>
                    </a:lnTo>
                    <a:lnTo>
                      <a:pt x="78" y="85"/>
                    </a:lnTo>
                    <a:lnTo>
                      <a:pt x="81" y="86"/>
                    </a:lnTo>
                    <a:lnTo>
                      <a:pt x="86" y="80"/>
                    </a:lnTo>
                    <a:lnTo>
                      <a:pt x="87" y="80"/>
                    </a:lnTo>
                    <a:lnTo>
                      <a:pt x="86" y="83"/>
                    </a:lnTo>
                    <a:lnTo>
                      <a:pt x="86" y="85"/>
                    </a:lnTo>
                    <a:lnTo>
                      <a:pt x="86" y="88"/>
                    </a:lnTo>
                    <a:lnTo>
                      <a:pt x="87" y="89"/>
                    </a:lnTo>
                    <a:lnTo>
                      <a:pt x="90" y="88"/>
                    </a:lnTo>
                    <a:lnTo>
                      <a:pt x="94" y="88"/>
                    </a:lnTo>
                    <a:lnTo>
                      <a:pt x="95" y="85"/>
                    </a:lnTo>
                    <a:lnTo>
                      <a:pt x="97" y="78"/>
                    </a:lnTo>
                    <a:lnTo>
                      <a:pt x="99" y="75"/>
                    </a:lnTo>
                    <a:lnTo>
                      <a:pt x="99" y="71"/>
                    </a:lnTo>
                    <a:lnTo>
                      <a:pt x="98" y="69"/>
                    </a:lnTo>
                    <a:lnTo>
                      <a:pt x="94" y="75"/>
                    </a:lnTo>
                    <a:lnTo>
                      <a:pt x="93" y="74"/>
                    </a:lnTo>
                    <a:lnTo>
                      <a:pt x="93" y="71"/>
                    </a:lnTo>
                    <a:lnTo>
                      <a:pt x="94" y="66"/>
                    </a:lnTo>
                    <a:lnTo>
                      <a:pt x="95" y="64"/>
                    </a:lnTo>
                    <a:lnTo>
                      <a:pt x="97" y="63"/>
                    </a:lnTo>
                    <a:lnTo>
                      <a:pt x="97" y="61"/>
                    </a:lnTo>
                    <a:lnTo>
                      <a:pt x="91" y="64"/>
                    </a:lnTo>
                    <a:lnTo>
                      <a:pt x="89" y="67"/>
                    </a:lnTo>
                    <a:lnTo>
                      <a:pt x="87" y="71"/>
                    </a:lnTo>
                    <a:lnTo>
                      <a:pt x="86" y="71"/>
                    </a:lnTo>
                    <a:lnTo>
                      <a:pt x="83" y="71"/>
                    </a:lnTo>
                    <a:lnTo>
                      <a:pt x="83" y="69"/>
                    </a:lnTo>
                    <a:lnTo>
                      <a:pt x="83" y="67"/>
                    </a:lnTo>
                    <a:lnTo>
                      <a:pt x="85" y="64"/>
                    </a:lnTo>
                    <a:lnTo>
                      <a:pt x="83" y="63"/>
                    </a:lnTo>
                    <a:lnTo>
                      <a:pt x="82" y="61"/>
                    </a:lnTo>
                    <a:lnTo>
                      <a:pt x="87" y="60"/>
                    </a:lnTo>
                    <a:lnTo>
                      <a:pt x="89" y="58"/>
                    </a:lnTo>
                    <a:lnTo>
                      <a:pt x="91" y="56"/>
                    </a:lnTo>
                    <a:lnTo>
                      <a:pt x="94" y="55"/>
                    </a:lnTo>
                    <a:lnTo>
                      <a:pt x="93" y="53"/>
                    </a:lnTo>
                    <a:lnTo>
                      <a:pt x="86" y="56"/>
                    </a:lnTo>
                    <a:lnTo>
                      <a:pt x="85" y="55"/>
                    </a:lnTo>
                    <a:lnTo>
                      <a:pt x="81" y="56"/>
                    </a:lnTo>
                    <a:lnTo>
                      <a:pt x="79" y="56"/>
                    </a:lnTo>
                    <a:lnTo>
                      <a:pt x="81" y="55"/>
                    </a:lnTo>
                    <a:lnTo>
                      <a:pt x="83" y="52"/>
                    </a:lnTo>
                    <a:lnTo>
                      <a:pt x="82" y="50"/>
                    </a:lnTo>
                    <a:lnTo>
                      <a:pt x="81" y="50"/>
                    </a:lnTo>
                    <a:lnTo>
                      <a:pt x="82" y="47"/>
                    </a:lnTo>
                    <a:lnTo>
                      <a:pt x="85" y="45"/>
                    </a:lnTo>
                    <a:lnTo>
                      <a:pt x="87" y="42"/>
                    </a:lnTo>
                    <a:lnTo>
                      <a:pt x="87" y="41"/>
                    </a:lnTo>
                    <a:lnTo>
                      <a:pt x="86" y="41"/>
                    </a:lnTo>
                    <a:lnTo>
                      <a:pt x="81" y="39"/>
                    </a:lnTo>
                    <a:lnTo>
                      <a:pt x="75" y="39"/>
                    </a:lnTo>
                    <a:lnTo>
                      <a:pt x="73" y="38"/>
                    </a:lnTo>
                    <a:lnTo>
                      <a:pt x="62" y="42"/>
                    </a:lnTo>
                    <a:lnTo>
                      <a:pt x="59" y="42"/>
                    </a:lnTo>
                    <a:lnTo>
                      <a:pt x="62" y="38"/>
                    </a:lnTo>
                    <a:lnTo>
                      <a:pt x="59" y="38"/>
                    </a:lnTo>
                    <a:lnTo>
                      <a:pt x="59" y="39"/>
                    </a:lnTo>
                    <a:lnTo>
                      <a:pt x="57" y="39"/>
                    </a:lnTo>
                    <a:lnTo>
                      <a:pt x="51" y="38"/>
                    </a:lnTo>
                    <a:lnTo>
                      <a:pt x="51" y="36"/>
                    </a:lnTo>
                    <a:lnTo>
                      <a:pt x="49" y="34"/>
                    </a:lnTo>
                    <a:lnTo>
                      <a:pt x="53" y="33"/>
                    </a:lnTo>
                    <a:lnTo>
                      <a:pt x="57" y="31"/>
                    </a:lnTo>
                    <a:lnTo>
                      <a:pt x="55" y="30"/>
                    </a:lnTo>
                    <a:lnTo>
                      <a:pt x="49" y="30"/>
                    </a:lnTo>
                    <a:lnTo>
                      <a:pt x="49" y="27"/>
                    </a:lnTo>
                    <a:lnTo>
                      <a:pt x="47" y="27"/>
                    </a:lnTo>
                    <a:lnTo>
                      <a:pt x="43" y="31"/>
                    </a:lnTo>
                    <a:lnTo>
                      <a:pt x="41" y="33"/>
                    </a:lnTo>
                    <a:lnTo>
                      <a:pt x="38" y="36"/>
                    </a:lnTo>
                    <a:lnTo>
                      <a:pt x="37" y="33"/>
                    </a:lnTo>
                    <a:lnTo>
                      <a:pt x="38" y="31"/>
                    </a:lnTo>
                    <a:lnTo>
                      <a:pt x="38" y="28"/>
                    </a:lnTo>
                    <a:lnTo>
                      <a:pt x="42" y="25"/>
                    </a:lnTo>
                    <a:lnTo>
                      <a:pt x="43" y="22"/>
                    </a:lnTo>
                    <a:lnTo>
                      <a:pt x="46" y="19"/>
                    </a:lnTo>
                    <a:lnTo>
                      <a:pt x="47" y="17"/>
                    </a:lnTo>
                    <a:lnTo>
                      <a:pt x="46" y="16"/>
                    </a:lnTo>
                    <a:lnTo>
                      <a:pt x="47" y="13"/>
                    </a:lnTo>
                    <a:lnTo>
                      <a:pt x="47" y="14"/>
                    </a:lnTo>
                    <a:lnTo>
                      <a:pt x="51" y="14"/>
                    </a:lnTo>
                    <a:lnTo>
                      <a:pt x="53" y="9"/>
                    </a:lnTo>
                    <a:lnTo>
                      <a:pt x="50" y="6"/>
                    </a:lnTo>
                    <a:lnTo>
                      <a:pt x="51" y="5"/>
                    </a:lnTo>
                    <a:lnTo>
                      <a:pt x="54" y="5"/>
                    </a:lnTo>
                    <a:lnTo>
                      <a:pt x="57" y="2"/>
                    </a:lnTo>
                    <a:lnTo>
                      <a:pt x="57" y="0"/>
                    </a:lnTo>
                    <a:lnTo>
                      <a:pt x="54" y="2"/>
                    </a:lnTo>
                    <a:lnTo>
                      <a:pt x="53" y="2"/>
                    </a:lnTo>
                    <a:lnTo>
                      <a:pt x="50" y="2"/>
                    </a:lnTo>
                    <a:lnTo>
                      <a:pt x="46"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55" name="Freeform 634"/>
              <p:cNvSpPr>
                <a:spLocks/>
              </p:cNvSpPr>
              <p:nvPr/>
            </p:nvSpPr>
            <p:spPr bwMode="auto">
              <a:xfrm>
                <a:off x="2917793" y="2714625"/>
                <a:ext cx="124435" cy="111579"/>
              </a:xfrm>
              <a:custGeom>
                <a:avLst/>
                <a:gdLst/>
                <a:ahLst/>
                <a:cxnLst>
                  <a:cxn ang="0">
                    <a:pos x="40" y="5"/>
                  </a:cxn>
                  <a:cxn ang="0">
                    <a:pos x="38" y="9"/>
                  </a:cxn>
                  <a:cxn ang="0">
                    <a:pos x="34" y="13"/>
                  </a:cxn>
                  <a:cxn ang="0">
                    <a:pos x="30" y="16"/>
                  </a:cxn>
                  <a:cxn ang="0">
                    <a:pos x="29" y="20"/>
                  </a:cxn>
                  <a:cxn ang="0">
                    <a:pos x="25" y="28"/>
                  </a:cxn>
                  <a:cxn ang="0">
                    <a:pos x="22" y="38"/>
                  </a:cxn>
                  <a:cxn ang="0">
                    <a:pos x="17" y="42"/>
                  </a:cxn>
                  <a:cxn ang="0">
                    <a:pos x="20" y="45"/>
                  </a:cxn>
                  <a:cxn ang="0">
                    <a:pos x="9" y="55"/>
                  </a:cxn>
                  <a:cxn ang="0">
                    <a:pos x="2" y="55"/>
                  </a:cxn>
                  <a:cxn ang="0">
                    <a:pos x="12" y="56"/>
                  </a:cxn>
                  <a:cxn ang="0">
                    <a:pos x="0" y="67"/>
                  </a:cxn>
                  <a:cxn ang="0">
                    <a:pos x="5" y="72"/>
                  </a:cxn>
                  <a:cxn ang="0">
                    <a:pos x="25" y="71"/>
                  </a:cxn>
                  <a:cxn ang="0">
                    <a:pos x="38" y="72"/>
                  </a:cxn>
                  <a:cxn ang="0">
                    <a:pos x="49" y="69"/>
                  </a:cxn>
                  <a:cxn ang="0">
                    <a:pos x="53" y="72"/>
                  </a:cxn>
                  <a:cxn ang="0">
                    <a:pos x="51" y="74"/>
                  </a:cxn>
                  <a:cxn ang="0">
                    <a:pos x="61" y="71"/>
                  </a:cxn>
                  <a:cxn ang="0">
                    <a:pos x="67" y="72"/>
                  </a:cxn>
                  <a:cxn ang="0">
                    <a:pos x="58" y="80"/>
                  </a:cxn>
                  <a:cxn ang="0">
                    <a:pos x="51" y="85"/>
                  </a:cxn>
                  <a:cxn ang="0">
                    <a:pos x="61" y="83"/>
                  </a:cxn>
                  <a:cxn ang="0">
                    <a:pos x="73" y="75"/>
                  </a:cxn>
                  <a:cxn ang="0">
                    <a:pos x="79" y="69"/>
                  </a:cxn>
                  <a:cxn ang="0">
                    <a:pos x="79" y="82"/>
                  </a:cxn>
                  <a:cxn ang="0">
                    <a:pos x="86" y="80"/>
                  </a:cxn>
                  <a:cxn ang="0">
                    <a:pos x="86" y="85"/>
                  </a:cxn>
                  <a:cxn ang="0">
                    <a:pos x="90" y="88"/>
                  </a:cxn>
                  <a:cxn ang="0">
                    <a:pos x="97" y="78"/>
                  </a:cxn>
                  <a:cxn ang="0">
                    <a:pos x="98" y="69"/>
                  </a:cxn>
                  <a:cxn ang="0">
                    <a:pos x="93" y="71"/>
                  </a:cxn>
                  <a:cxn ang="0">
                    <a:pos x="97" y="63"/>
                  </a:cxn>
                  <a:cxn ang="0">
                    <a:pos x="89" y="67"/>
                  </a:cxn>
                  <a:cxn ang="0">
                    <a:pos x="83" y="71"/>
                  </a:cxn>
                  <a:cxn ang="0">
                    <a:pos x="85" y="64"/>
                  </a:cxn>
                  <a:cxn ang="0">
                    <a:pos x="87" y="60"/>
                  </a:cxn>
                  <a:cxn ang="0">
                    <a:pos x="94" y="55"/>
                  </a:cxn>
                  <a:cxn ang="0">
                    <a:pos x="85" y="55"/>
                  </a:cxn>
                  <a:cxn ang="0">
                    <a:pos x="81" y="55"/>
                  </a:cxn>
                  <a:cxn ang="0">
                    <a:pos x="81" y="50"/>
                  </a:cxn>
                  <a:cxn ang="0">
                    <a:pos x="87" y="42"/>
                  </a:cxn>
                  <a:cxn ang="0">
                    <a:pos x="81" y="39"/>
                  </a:cxn>
                  <a:cxn ang="0">
                    <a:pos x="62" y="42"/>
                  </a:cxn>
                  <a:cxn ang="0">
                    <a:pos x="59" y="38"/>
                  </a:cxn>
                  <a:cxn ang="0">
                    <a:pos x="51" y="38"/>
                  </a:cxn>
                  <a:cxn ang="0">
                    <a:pos x="53" y="33"/>
                  </a:cxn>
                  <a:cxn ang="0">
                    <a:pos x="49" y="30"/>
                  </a:cxn>
                  <a:cxn ang="0">
                    <a:pos x="43" y="31"/>
                  </a:cxn>
                  <a:cxn ang="0">
                    <a:pos x="37" y="33"/>
                  </a:cxn>
                  <a:cxn ang="0">
                    <a:pos x="42" y="25"/>
                  </a:cxn>
                  <a:cxn ang="0">
                    <a:pos x="47" y="17"/>
                  </a:cxn>
                  <a:cxn ang="0">
                    <a:pos x="47" y="14"/>
                  </a:cxn>
                  <a:cxn ang="0">
                    <a:pos x="50" y="6"/>
                  </a:cxn>
                  <a:cxn ang="0">
                    <a:pos x="57" y="2"/>
                  </a:cxn>
                  <a:cxn ang="0">
                    <a:pos x="53" y="2"/>
                  </a:cxn>
                </a:cxnLst>
                <a:rect l="0" t="0" r="r" b="b"/>
                <a:pathLst>
                  <a:path w="99" h="89">
                    <a:moveTo>
                      <a:pt x="46" y="3"/>
                    </a:moveTo>
                    <a:lnTo>
                      <a:pt x="43" y="3"/>
                    </a:lnTo>
                    <a:lnTo>
                      <a:pt x="40" y="5"/>
                    </a:lnTo>
                    <a:lnTo>
                      <a:pt x="40" y="6"/>
                    </a:lnTo>
                    <a:lnTo>
                      <a:pt x="38" y="8"/>
                    </a:lnTo>
                    <a:lnTo>
                      <a:pt x="38" y="9"/>
                    </a:lnTo>
                    <a:lnTo>
                      <a:pt x="37" y="9"/>
                    </a:lnTo>
                    <a:lnTo>
                      <a:pt x="34" y="11"/>
                    </a:lnTo>
                    <a:lnTo>
                      <a:pt x="34" y="13"/>
                    </a:lnTo>
                    <a:lnTo>
                      <a:pt x="34" y="14"/>
                    </a:lnTo>
                    <a:lnTo>
                      <a:pt x="33" y="16"/>
                    </a:lnTo>
                    <a:lnTo>
                      <a:pt x="30" y="16"/>
                    </a:lnTo>
                    <a:lnTo>
                      <a:pt x="29" y="17"/>
                    </a:lnTo>
                    <a:lnTo>
                      <a:pt x="32" y="19"/>
                    </a:lnTo>
                    <a:lnTo>
                      <a:pt x="29" y="20"/>
                    </a:lnTo>
                    <a:lnTo>
                      <a:pt x="28" y="25"/>
                    </a:lnTo>
                    <a:lnTo>
                      <a:pt x="30" y="27"/>
                    </a:lnTo>
                    <a:lnTo>
                      <a:pt x="25" y="28"/>
                    </a:lnTo>
                    <a:lnTo>
                      <a:pt x="22" y="34"/>
                    </a:lnTo>
                    <a:lnTo>
                      <a:pt x="22" y="36"/>
                    </a:lnTo>
                    <a:lnTo>
                      <a:pt x="22" y="38"/>
                    </a:lnTo>
                    <a:lnTo>
                      <a:pt x="20" y="38"/>
                    </a:lnTo>
                    <a:lnTo>
                      <a:pt x="17" y="41"/>
                    </a:lnTo>
                    <a:lnTo>
                      <a:pt x="17" y="42"/>
                    </a:lnTo>
                    <a:lnTo>
                      <a:pt x="20" y="44"/>
                    </a:lnTo>
                    <a:lnTo>
                      <a:pt x="18" y="44"/>
                    </a:lnTo>
                    <a:lnTo>
                      <a:pt x="20" y="45"/>
                    </a:lnTo>
                    <a:lnTo>
                      <a:pt x="14" y="45"/>
                    </a:lnTo>
                    <a:lnTo>
                      <a:pt x="10" y="53"/>
                    </a:lnTo>
                    <a:lnTo>
                      <a:pt x="9" y="55"/>
                    </a:lnTo>
                    <a:lnTo>
                      <a:pt x="8" y="53"/>
                    </a:lnTo>
                    <a:lnTo>
                      <a:pt x="5" y="53"/>
                    </a:lnTo>
                    <a:lnTo>
                      <a:pt x="2" y="55"/>
                    </a:lnTo>
                    <a:lnTo>
                      <a:pt x="2" y="56"/>
                    </a:lnTo>
                    <a:lnTo>
                      <a:pt x="9" y="55"/>
                    </a:lnTo>
                    <a:lnTo>
                      <a:pt x="12" y="56"/>
                    </a:lnTo>
                    <a:lnTo>
                      <a:pt x="13" y="58"/>
                    </a:lnTo>
                    <a:lnTo>
                      <a:pt x="5" y="63"/>
                    </a:lnTo>
                    <a:lnTo>
                      <a:pt x="0" y="67"/>
                    </a:lnTo>
                    <a:lnTo>
                      <a:pt x="0" y="71"/>
                    </a:lnTo>
                    <a:lnTo>
                      <a:pt x="1" y="72"/>
                    </a:lnTo>
                    <a:lnTo>
                      <a:pt x="5" y="72"/>
                    </a:lnTo>
                    <a:lnTo>
                      <a:pt x="10" y="72"/>
                    </a:lnTo>
                    <a:lnTo>
                      <a:pt x="18" y="71"/>
                    </a:lnTo>
                    <a:lnTo>
                      <a:pt x="25" y="71"/>
                    </a:lnTo>
                    <a:lnTo>
                      <a:pt x="28" y="71"/>
                    </a:lnTo>
                    <a:lnTo>
                      <a:pt x="30" y="72"/>
                    </a:lnTo>
                    <a:lnTo>
                      <a:pt x="38" y="72"/>
                    </a:lnTo>
                    <a:lnTo>
                      <a:pt x="42" y="72"/>
                    </a:lnTo>
                    <a:lnTo>
                      <a:pt x="47" y="71"/>
                    </a:lnTo>
                    <a:lnTo>
                      <a:pt x="49" y="69"/>
                    </a:lnTo>
                    <a:lnTo>
                      <a:pt x="53" y="67"/>
                    </a:lnTo>
                    <a:lnTo>
                      <a:pt x="53" y="71"/>
                    </a:lnTo>
                    <a:lnTo>
                      <a:pt x="53" y="72"/>
                    </a:lnTo>
                    <a:lnTo>
                      <a:pt x="49" y="72"/>
                    </a:lnTo>
                    <a:lnTo>
                      <a:pt x="47" y="74"/>
                    </a:lnTo>
                    <a:lnTo>
                      <a:pt x="51" y="74"/>
                    </a:lnTo>
                    <a:lnTo>
                      <a:pt x="51" y="75"/>
                    </a:lnTo>
                    <a:lnTo>
                      <a:pt x="58" y="74"/>
                    </a:lnTo>
                    <a:lnTo>
                      <a:pt x="61" y="71"/>
                    </a:lnTo>
                    <a:lnTo>
                      <a:pt x="62" y="72"/>
                    </a:lnTo>
                    <a:lnTo>
                      <a:pt x="66" y="72"/>
                    </a:lnTo>
                    <a:lnTo>
                      <a:pt x="67" y="72"/>
                    </a:lnTo>
                    <a:lnTo>
                      <a:pt x="65" y="74"/>
                    </a:lnTo>
                    <a:lnTo>
                      <a:pt x="61" y="77"/>
                    </a:lnTo>
                    <a:lnTo>
                      <a:pt x="58" y="80"/>
                    </a:lnTo>
                    <a:lnTo>
                      <a:pt x="54" y="82"/>
                    </a:lnTo>
                    <a:lnTo>
                      <a:pt x="51" y="82"/>
                    </a:lnTo>
                    <a:lnTo>
                      <a:pt x="51" y="85"/>
                    </a:lnTo>
                    <a:lnTo>
                      <a:pt x="54" y="85"/>
                    </a:lnTo>
                    <a:lnTo>
                      <a:pt x="58" y="85"/>
                    </a:lnTo>
                    <a:lnTo>
                      <a:pt x="61" y="83"/>
                    </a:lnTo>
                    <a:lnTo>
                      <a:pt x="63" y="80"/>
                    </a:lnTo>
                    <a:lnTo>
                      <a:pt x="67" y="77"/>
                    </a:lnTo>
                    <a:lnTo>
                      <a:pt x="73" y="75"/>
                    </a:lnTo>
                    <a:lnTo>
                      <a:pt x="77" y="66"/>
                    </a:lnTo>
                    <a:lnTo>
                      <a:pt x="79" y="66"/>
                    </a:lnTo>
                    <a:lnTo>
                      <a:pt x="79" y="69"/>
                    </a:lnTo>
                    <a:lnTo>
                      <a:pt x="81" y="72"/>
                    </a:lnTo>
                    <a:lnTo>
                      <a:pt x="81" y="77"/>
                    </a:lnTo>
                    <a:lnTo>
                      <a:pt x="79" y="82"/>
                    </a:lnTo>
                    <a:lnTo>
                      <a:pt x="78" y="85"/>
                    </a:lnTo>
                    <a:lnTo>
                      <a:pt x="81" y="86"/>
                    </a:lnTo>
                    <a:lnTo>
                      <a:pt x="86" y="80"/>
                    </a:lnTo>
                    <a:lnTo>
                      <a:pt x="87" y="80"/>
                    </a:lnTo>
                    <a:lnTo>
                      <a:pt x="86" y="83"/>
                    </a:lnTo>
                    <a:lnTo>
                      <a:pt x="86" y="85"/>
                    </a:lnTo>
                    <a:lnTo>
                      <a:pt x="86" y="88"/>
                    </a:lnTo>
                    <a:lnTo>
                      <a:pt x="87" y="89"/>
                    </a:lnTo>
                    <a:lnTo>
                      <a:pt x="90" y="88"/>
                    </a:lnTo>
                    <a:lnTo>
                      <a:pt x="94" y="88"/>
                    </a:lnTo>
                    <a:lnTo>
                      <a:pt x="95" y="85"/>
                    </a:lnTo>
                    <a:lnTo>
                      <a:pt x="97" y="78"/>
                    </a:lnTo>
                    <a:lnTo>
                      <a:pt x="99" y="75"/>
                    </a:lnTo>
                    <a:lnTo>
                      <a:pt x="99" y="71"/>
                    </a:lnTo>
                    <a:lnTo>
                      <a:pt x="98" y="69"/>
                    </a:lnTo>
                    <a:lnTo>
                      <a:pt x="94" y="75"/>
                    </a:lnTo>
                    <a:lnTo>
                      <a:pt x="93" y="74"/>
                    </a:lnTo>
                    <a:lnTo>
                      <a:pt x="93" y="71"/>
                    </a:lnTo>
                    <a:lnTo>
                      <a:pt x="94" y="66"/>
                    </a:lnTo>
                    <a:lnTo>
                      <a:pt x="95" y="64"/>
                    </a:lnTo>
                    <a:lnTo>
                      <a:pt x="97" y="63"/>
                    </a:lnTo>
                    <a:lnTo>
                      <a:pt x="97" y="61"/>
                    </a:lnTo>
                    <a:lnTo>
                      <a:pt x="91" y="64"/>
                    </a:lnTo>
                    <a:lnTo>
                      <a:pt x="89" y="67"/>
                    </a:lnTo>
                    <a:lnTo>
                      <a:pt x="87" y="71"/>
                    </a:lnTo>
                    <a:lnTo>
                      <a:pt x="86" y="71"/>
                    </a:lnTo>
                    <a:lnTo>
                      <a:pt x="83" y="71"/>
                    </a:lnTo>
                    <a:lnTo>
                      <a:pt x="83" y="69"/>
                    </a:lnTo>
                    <a:lnTo>
                      <a:pt x="83" y="67"/>
                    </a:lnTo>
                    <a:lnTo>
                      <a:pt x="85" y="64"/>
                    </a:lnTo>
                    <a:lnTo>
                      <a:pt x="83" y="63"/>
                    </a:lnTo>
                    <a:lnTo>
                      <a:pt x="82" y="61"/>
                    </a:lnTo>
                    <a:lnTo>
                      <a:pt x="87" y="60"/>
                    </a:lnTo>
                    <a:lnTo>
                      <a:pt x="89" y="58"/>
                    </a:lnTo>
                    <a:lnTo>
                      <a:pt x="91" y="56"/>
                    </a:lnTo>
                    <a:lnTo>
                      <a:pt x="94" y="55"/>
                    </a:lnTo>
                    <a:lnTo>
                      <a:pt x="93" y="53"/>
                    </a:lnTo>
                    <a:lnTo>
                      <a:pt x="86" y="56"/>
                    </a:lnTo>
                    <a:lnTo>
                      <a:pt x="85" y="55"/>
                    </a:lnTo>
                    <a:lnTo>
                      <a:pt x="81" y="56"/>
                    </a:lnTo>
                    <a:lnTo>
                      <a:pt x="79" y="56"/>
                    </a:lnTo>
                    <a:lnTo>
                      <a:pt x="81" y="55"/>
                    </a:lnTo>
                    <a:lnTo>
                      <a:pt x="83" y="52"/>
                    </a:lnTo>
                    <a:lnTo>
                      <a:pt x="82" y="50"/>
                    </a:lnTo>
                    <a:lnTo>
                      <a:pt x="81" y="50"/>
                    </a:lnTo>
                    <a:lnTo>
                      <a:pt x="82" y="47"/>
                    </a:lnTo>
                    <a:lnTo>
                      <a:pt x="85" y="45"/>
                    </a:lnTo>
                    <a:lnTo>
                      <a:pt x="87" y="42"/>
                    </a:lnTo>
                    <a:lnTo>
                      <a:pt x="87" y="41"/>
                    </a:lnTo>
                    <a:lnTo>
                      <a:pt x="86" y="41"/>
                    </a:lnTo>
                    <a:lnTo>
                      <a:pt x="81" y="39"/>
                    </a:lnTo>
                    <a:lnTo>
                      <a:pt x="75" y="39"/>
                    </a:lnTo>
                    <a:lnTo>
                      <a:pt x="73" y="38"/>
                    </a:lnTo>
                    <a:lnTo>
                      <a:pt x="62" y="42"/>
                    </a:lnTo>
                    <a:lnTo>
                      <a:pt x="59" y="42"/>
                    </a:lnTo>
                    <a:lnTo>
                      <a:pt x="62" y="38"/>
                    </a:lnTo>
                    <a:lnTo>
                      <a:pt x="59" y="38"/>
                    </a:lnTo>
                    <a:lnTo>
                      <a:pt x="59" y="39"/>
                    </a:lnTo>
                    <a:lnTo>
                      <a:pt x="57" y="39"/>
                    </a:lnTo>
                    <a:lnTo>
                      <a:pt x="51" y="38"/>
                    </a:lnTo>
                    <a:lnTo>
                      <a:pt x="51" y="36"/>
                    </a:lnTo>
                    <a:lnTo>
                      <a:pt x="49" y="34"/>
                    </a:lnTo>
                    <a:lnTo>
                      <a:pt x="53" y="33"/>
                    </a:lnTo>
                    <a:lnTo>
                      <a:pt x="57" y="31"/>
                    </a:lnTo>
                    <a:lnTo>
                      <a:pt x="55" y="30"/>
                    </a:lnTo>
                    <a:lnTo>
                      <a:pt x="49" y="30"/>
                    </a:lnTo>
                    <a:lnTo>
                      <a:pt x="49" y="27"/>
                    </a:lnTo>
                    <a:lnTo>
                      <a:pt x="47" y="27"/>
                    </a:lnTo>
                    <a:lnTo>
                      <a:pt x="43" y="31"/>
                    </a:lnTo>
                    <a:lnTo>
                      <a:pt x="41" y="33"/>
                    </a:lnTo>
                    <a:lnTo>
                      <a:pt x="38" y="36"/>
                    </a:lnTo>
                    <a:lnTo>
                      <a:pt x="37" y="33"/>
                    </a:lnTo>
                    <a:lnTo>
                      <a:pt x="38" y="31"/>
                    </a:lnTo>
                    <a:lnTo>
                      <a:pt x="38" y="28"/>
                    </a:lnTo>
                    <a:lnTo>
                      <a:pt x="42" y="25"/>
                    </a:lnTo>
                    <a:lnTo>
                      <a:pt x="43" y="22"/>
                    </a:lnTo>
                    <a:lnTo>
                      <a:pt x="46" y="19"/>
                    </a:lnTo>
                    <a:lnTo>
                      <a:pt x="47" y="17"/>
                    </a:lnTo>
                    <a:lnTo>
                      <a:pt x="46" y="16"/>
                    </a:lnTo>
                    <a:lnTo>
                      <a:pt x="47" y="13"/>
                    </a:lnTo>
                    <a:lnTo>
                      <a:pt x="47" y="14"/>
                    </a:lnTo>
                    <a:lnTo>
                      <a:pt x="51" y="14"/>
                    </a:lnTo>
                    <a:lnTo>
                      <a:pt x="53" y="9"/>
                    </a:lnTo>
                    <a:lnTo>
                      <a:pt x="50" y="6"/>
                    </a:lnTo>
                    <a:lnTo>
                      <a:pt x="51" y="5"/>
                    </a:lnTo>
                    <a:lnTo>
                      <a:pt x="54" y="5"/>
                    </a:lnTo>
                    <a:lnTo>
                      <a:pt x="57" y="2"/>
                    </a:lnTo>
                    <a:lnTo>
                      <a:pt x="57" y="0"/>
                    </a:lnTo>
                    <a:lnTo>
                      <a:pt x="54" y="2"/>
                    </a:lnTo>
                    <a:lnTo>
                      <a:pt x="53" y="2"/>
                    </a:lnTo>
                    <a:lnTo>
                      <a:pt x="50" y="2"/>
                    </a:lnTo>
                    <a:lnTo>
                      <a:pt x="46"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56" name="Freeform 635"/>
              <p:cNvSpPr>
                <a:spLocks/>
              </p:cNvSpPr>
              <p:nvPr/>
            </p:nvSpPr>
            <p:spPr bwMode="auto">
              <a:xfrm>
                <a:off x="1478460" y="2310493"/>
                <a:ext cx="28222" cy="16329"/>
              </a:xfrm>
              <a:custGeom>
                <a:avLst/>
                <a:gdLst/>
                <a:ahLst/>
                <a:cxnLst>
                  <a:cxn ang="0">
                    <a:pos x="4" y="6"/>
                  </a:cxn>
                  <a:cxn ang="0">
                    <a:pos x="7" y="6"/>
                  </a:cxn>
                  <a:cxn ang="0">
                    <a:pos x="5" y="5"/>
                  </a:cxn>
                  <a:cxn ang="0">
                    <a:pos x="7" y="5"/>
                  </a:cxn>
                  <a:cxn ang="0">
                    <a:pos x="8" y="6"/>
                  </a:cxn>
                  <a:cxn ang="0">
                    <a:pos x="9" y="5"/>
                  </a:cxn>
                  <a:cxn ang="0">
                    <a:pos x="11" y="6"/>
                  </a:cxn>
                  <a:cxn ang="0">
                    <a:pos x="12" y="5"/>
                  </a:cxn>
                  <a:cxn ang="0">
                    <a:pos x="13" y="5"/>
                  </a:cxn>
                  <a:cxn ang="0">
                    <a:pos x="12" y="5"/>
                  </a:cxn>
                  <a:cxn ang="0">
                    <a:pos x="11" y="5"/>
                  </a:cxn>
                  <a:cxn ang="0">
                    <a:pos x="12" y="3"/>
                  </a:cxn>
                  <a:cxn ang="0">
                    <a:pos x="13" y="2"/>
                  </a:cxn>
                  <a:cxn ang="0">
                    <a:pos x="12" y="2"/>
                  </a:cxn>
                  <a:cxn ang="0">
                    <a:pos x="12" y="0"/>
                  </a:cxn>
                  <a:cxn ang="0">
                    <a:pos x="13" y="0"/>
                  </a:cxn>
                  <a:cxn ang="0">
                    <a:pos x="13" y="2"/>
                  </a:cxn>
                  <a:cxn ang="0">
                    <a:pos x="16" y="2"/>
                  </a:cxn>
                  <a:cxn ang="0">
                    <a:pos x="16" y="3"/>
                  </a:cxn>
                  <a:cxn ang="0">
                    <a:pos x="19" y="5"/>
                  </a:cxn>
                  <a:cxn ang="0">
                    <a:pos x="21" y="3"/>
                  </a:cxn>
                  <a:cxn ang="0">
                    <a:pos x="23" y="3"/>
                  </a:cxn>
                  <a:cxn ang="0">
                    <a:pos x="23" y="5"/>
                  </a:cxn>
                  <a:cxn ang="0">
                    <a:pos x="21" y="6"/>
                  </a:cxn>
                  <a:cxn ang="0">
                    <a:pos x="20" y="6"/>
                  </a:cxn>
                  <a:cxn ang="0">
                    <a:pos x="13" y="11"/>
                  </a:cxn>
                  <a:cxn ang="0">
                    <a:pos x="9" y="13"/>
                  </a:cxn>
                  <a:cxn ang="0">
                    <a:pos x="7" y="13"/>
                  </a:cxn>
                  <a:cxn ang="0">
                    <a:pos x="4" y="13"/>
                  </a:cxn>
                  <a:cxn ang="0">
                    <a:pos x="5" y="11"/>
                  </a:cxn>
                  <a:cxn ang="0">
                    <a:pos x="8" y="13"/>
                  </a:cxn>
                  <a:cxn ang="0">
                    <a:pos x="9" y="11"/>
                  </a:cxn>
                  <a:cxn ang="0">
                    <a:pos x="11" y="9"/>
                  </a:cxn>
                  <a:cxn ang="0">
                    <a:pos x="7" y="11"/>
                  </a:cxn>
                  <a:cxn ang="0">
                    <a:pos x="4" y="9"/>
                  </a:cxn>
                  <a:cxn ang="0">
                    <a:pos x="3" y="8"/>
                  </a:cxn>
                  <a:cxn ang="0">
                    <a:pos x="1" y="6"/>
                  </a:cxn>
                  <a:cxn ang="0">
                    <a:pos x="0" y="6"/>
                  </a:cxn>
                  <a:cxn ang="0">
                    <a:pos x="1" y="5"/>
                  </a:cxn>
                  <a:cxn ang="0">
                    <a:pos x="4" y="6"/>
                  </a:cxn>
                </a:cxnLst>
                <a:rect l="0" t="0" r="r" b="b"/>
                <a:pathLst>
                  <a:path w="23" h="13">
                    <a:moveTo>
                      <a:pt x="4" y="6"/>
                    </a:moveTo>
                    <a:lnTo>
                      <a:pt x="7" y="6"/>
                    </a:lnTo>
                    <a:lnTo>
                      <a:pt x="5" y="5"/>
                    </a:lnTo>
                    <a:lnTo>
                      <a:pt x="7" y="5"/>
                    </a:lnTo>
                    <a:lnTo>
                      <a:pt x="8" y="6"/>
                    </a:lnTo>
                    <a:lnTo>
                      <a:pt x="9" y="5"/>
                    </a:lnTo>
                    <a:lnTo>
                      <a:pt x="11" y="6"/>
                    </a:lnTo>
                    <a:lnTo>
                      <a:pt x="12" y="5"/>
                    </a:lnTo>
                    <a:lnTo>
                      <a:pt x="13" y="5"/>
                    </a:lnTo>
                    <a:lnTo>
                      <a:pt x="12" y="5"/>
                    </a:lnTo>
                    <a:lnTo>
                      <a:pt x="11" y="5"/>
                    </a:lnTo>
                    <a:lnTo>
                      <a:pt x="12" y="3"/>
                    </a:lnTo>
                    <a:lnTo>
                      <a:pt x="13" y="2"/>
                    </a:lnTo>
                    <a:lnTo>
                      <a:pt x="12" y="2"/>
                    </a:lnTo>
                    <a:lnTo>
                      <a:pt x="12" y="0"/>
                    </a:lnTo>
                    <a:lnTo>
                      <a:pt x="13" y="0"/>
                    </a:lnTo>
                    <a:lnTo>
                      <a:pt x="13" y="2"/>
                    </a:lnTo>
                    <a:lnTo>
                      <a:pt x="16" y="2"/>
                    </a:lnTo>
                    <a:lnTo>
                      <a:pt x="16" y="3"/>
                    </a:lnTo>
                    <a:lnTo>
                      <a:pt x="19" y="5"/>
                    </a:lnTo>
                    <a:lnTo>
                      <a:pt x="21" y="3"/>
                    </a:lnTo>
                    <a:lnTo>
                      <a:pt x="23" y="3"/>
                    </a:lnTo>
                    <a:lnTo>
                      <a:pt x="23" y="5"/>
                    </a:lnTo>
                    <a:lnTo>
                      <a:pt x="21" y="6"/>
                    </a:lnTo>
                    <a:lnTo>
                      <a:pt x="20" y="6"/>
                    </a:lnTo>
                    <a:lnTo>
                      <a:pt x="13" y="11"/>
                    </a:lnTo>
                    <a:lnTo>
                      <a:pt x="9" y="13"/>
                    </a:lnTo>
                    <a:lnTo>
                      <a:pt x="7" y="13"/>
                    </a:lnTo>
                    <a:lnTo>
                      <a:pt x="4" y="13"/>
                    </a:lnTo>
                    <a:lnTo>
                      <a:pt x="5" y="11"/>
                    </a:lnTo>
                    <a:lnTo>
                      <a:pt x="8" y="13"/>
                    </a:lnTo>
                    <a:lnTo>
                      <a:pt x="9" y="11"/>
                    </a:lnTo>
                    <a:lnTo>
                      <a:pt x="11" y="9"/>
                    </a:lnTo>
                    <a:lnTo>
                      <a:pt x="7" y="11"/>
                    </a:lnTo>
                    <a:lnTo>
                      <a:pt x="4" y="9"/>
                    </a:lnTo>
                    <a:lnTo>
                      <a:pt x="3" y="8"/>
                    </a:lnTo>
                    <a:lnTo>
                      <a:pt x="1" y="6"/>
                    </a:lnTo>
                    <a:lnTo>
                      <a:pt x="0" y="6"/>
                    </a:lnTo>
                    <a:lnTo>
                      <a:pt x="1" y="5"/>
                    </a:lnTo>
                    <a:lnTo>
                      <a:pt x="4" y="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57" name="Freeform 636"/>
              <p:cNvSpPr>
                <a:spLocks/>
              </p:cNvSpPr>
              <p:nvPr/>
            </p:nvSpPr>
            <p:spPr bwMode="auto">
              <a:xfrm>
                <a:off x="1478460" y="2310493"/>
                <a:ext cx="28222" cy="16329"/>
              </a:xfrm>
              <a:custGeom>
                <a:avLst/>
                <a:gdLst/>
                <a:ahLst/>
                <a:cxnLst>
                  <a:cxn ang="0">
                    <a:pos x="4" y="6"/>
                  </a:cxn>
                  <a:cxn ang="0">
                    <a:pos x="7" y="6"/>
                  </a:cxn>
                  <a:cxn ang="0">
                    <a:pos x="5" y="5"/>
                  </a:cxn>
                  <a:cxn ang="0">
                    <a:pos x="7" y="5"/>
                  </a:cxn>
                  <a:cxn ang="0">
                    <a:pos x="8" y="6"/>
                  </a:cxn>
                  <a:cxn ang="0">
                    <a:pos x="9" y="5"/>
                  </a:cxn>
                  <a:cxn ang="0">
                    <a:pos x="11" y="6"/>
                  </a:cxn>
                  <a:cxn ang="0">
                    <a:pos x="12" y="5"/>
                  </a:cxn>
                  <a:cxn ang="0">
                    <a:pos x="13" y="5"/>
                  </a:cxn>
                  <a:cxn ang="0">
                    <a:pos x="12" y="5"/>
                  </a:cxn>
                  <a:cxn ang="0">
                    <a:pos x="11" y="5"/>
                  </a:cxn>
                  <a:cxn ang="0">
                    <a:pos x="12" y="3"/>
                  </a:cxn>
                  <a:cxn ang="0">
                    <a:pos x="13" y="2"/>
                  </a:cxn>
                  <a:cxn ang="0">
                    <a:pos x="12" y="2"/>
                  </a:cxn>
                  <a:cxn ang="0">
                    <a:pos x="12" y="0"/>
                  </a:cxn>
                  <a:cxn ang="0">
                    <a:pos x="13" y="0"/>
                  </a:cxn>
                  <a:cxn ang="0">
                    <a:pos x="13" y="2"/>
                  </a:cxn>
                  <a:cxn ang="0">
                    <a:pos x="16" y="2"/>
                  </a:cxn>
                  <a:cxn ang="0">
                    <a:pos x="16" y="3"/>
                  </a:cxn>
                  <a:cxn ang="0">
                    <a:pos x="19" y="5"/>
                  </a:cxn>
                  <a:cxn ang="0">
                    <a:pos x="21" y="3"/>
                  </a:cxn>
                  <a:cxn ang="0">
                    <a:pos x="23" y="3"/>
                  </a:cxn>
                  <a:cxn ang="0">
                    <a:pos x="23" y="5"/>
                  </a:cxn>
                  <a:cxn ang="0">
                    <a:pos x="21" y="6"/>
                  </a:cxn>
                  <a:cxn ang="0">
                    <a:pos x="20" y="6"/>
                  </a:cxn>
                  <a:cxn ang="0">
                    <a:pos x="13" y="11"/>
                  </a:cxn>
                  <a:cxn ang="0">
                    <a:pos x="9" y="13"/>
                  </a:cxn>
                  <a:cxn ang="0">
                    <a:pos x="7" y="13"/>
                  </a:cxn>
                  <a:cxn ang="0">
                    <a:pos x="4" y="13"/>
                  </a:cxn>
                  <a:cxn ang="0">
                    <a:pos x="5" y="11"/>
                  </a:cxn>
                  <a:cxn ang="0">
                    <a:pos x="8" y="13"/>
                  </a:cxn>
                  <a:cxn ang="0">
                    <a:pos x="9" y="11"/>
                  </a:cxn>
                  <a:cxn ang="0">
                    <a:pos x="11" y="9"/>
                  </a:cxn>
                  <a:cxn ang="0">
                    <a:pos x="7" y="11"/>
                  </a:cxn>
                  <a:cxn ang="0">
                    <a:pos x="4" y="9"/>
                  </a:cxn>
                  <a:cxn ang="0">
                    <a:pos x="3" y="8"/>
                  </a:cxn>
                  <a:cxn ang="0">
                    <a:pos x="1" y="6"/>
                  </a:cxn>
                  <a:cxn ang="0">
                    <a:pos x="0" y="6"/>
                  </a:cxn>
                  <a:cxn ang="0">
                    <a:pos x="1" y="5"/>
                  </a:cxn>
                  <a:cxn ang="0">
                    <a:pos x="4" y="6"/>
                  </a:cxn>
                </a:cxnLst>
                <a:rect l="0" t="0" r="r" b="b"/>
                <a:pathLst>
                  <a:path w="23" h="13">
                    <a:moveTo>
                      <a:pt x="4" y="6"/>
                    </a:moveTo>
                    <a:lnTo>
                      <a:pt x="7" y="6"/>
                    </a:lnTo>
                    <a:lnTo>
                      <a:pt x="5" y="5"/>
                    </a:lnTo>
                    <a:lnTo>
                      <a:pt x="7" y="5"/>
                    </a:lnTo>
                    <a:lnTo>
                      <a:pt x="8" y="6"/>
                    </a:lnTo>
                    <a:lnTo>
                      <a:pt x="9" y="5"/>
                    </a:lnTo>
                    <a:lnTo>
                      <a:pt x="11" y="6"/>
                    </a:lnTo>
                    <a:lnTo>
                      <a:pt x="12" y="5"/>
                    </a:lnTo>
                    <a:lnTo>
                      <a:pt x="13" y="5"/>
                    </a:lnTo>
                    <a:lnTo>
                      <a:pt x="12" y="5"/>
                    </a:lnTo>
                    <a:lnTo>
                      <a:pt x="11" y="5"/>
                    </a:lnTo>
                    <a:lnTo>
                      <a:pt x="12" y="3"/>
                    </a:lnTo>
                    <a:lnTo>
                      <a:pt x="13" y="2"/>
                    </a:lnTo>
                    <a:lnTo>
                      <a:pt x="12" y="2"/>
                    </a:lnTo>
                    <a:lnTo>
                      <a:pt x="12" y="0"/>
                    </a:lnTo>
                    <a:lnTo>
                      <a:pt x="13" y="0"/>
                    </a:lnTo>
                    <a:lnTo>
                      <a:pt x="13" y="2"/>
                    </a:lnTo>
                    <a:lnTo>
                      <a:pt x="16" y="2"/>
                    </a:lnTo>
                    <a:lnTo>
                      <a:pt x="16" y="3"/>
                    </a:lnTo>
                    <a:lnTo>
                      <a:pt x="19" y="5"/>
                    </a:lnTo>
                    <a:lnTo>
                      <a:pt x="21" y="3"/>
                    </a:lnTo>
                    <a:lnTo>
                      <a:pt x="23" y="3"/>
                    </a:lnTo>
                    <a:lnTo>
                      <a:pt x="23" y="5"/>
                    </a:lnTo>
                    <a:lnTo>
                      <a:pt x="21" y="6"/>
                    </a:lnTo>
                    <a:lnTo>
                      <a:pt x="20" y="6"/>
                    </a:lnTo>
                    <a:lnTo>
                      <a:pt x="13" y="11"/>
                    </a:lnTo>
                    <a:lnTo>
                      <a:pt x="9" y="13"/>
                    </a:lnTo>
                    <a:lnTo>
                      <a:pt x="7" y="13"/>
                    </a:lnTo>
                    <a:lnTo>
                      <a:pt x="4" y="13"/>
                    </a:lnTo>
                    <a:lnTo>
                      <a:pt x="5" y="11"/>
                    </a:lnTo>
                    <a:lnTo>
                      <a:pt x="8" y="13"/>
                    </a:lnTo>
                    <a:lnTo>
                      <a:pt x="9" y="11"/>
                    </a:lnTo>
                    <a:lnTo>
                      <a:pt x="11" y="9"/>
                    </a:lnTo>
                    <a:lnTo>
                      <a:pt x="7" y="11"/>
                    </a:lnTo>
                    <a:lnTo>
                      <a:pt x="4" y="9"/>
                    </a:lnTo>
                    <a:lnTo>
                      <a:pt x="3" y="8"/>
                    </a:lnTo>
                    <a:lnTo>
                      <a:pt x="1" y="6"/>
                    </a:lnTo>
                    <a:lnTo>
                      <a:pt x="0" y="6"/>
                    </a:lnTo>
                    <a:lnTo>
                      <a:pt x="1" y="5"/>
                    </a:lnTo>
                    <a:lnTo>
                      <a:pt x="4" y="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58" name="Freeform 637"/>
              <p:cNvSpPr>
                <a:spLocks/>
              </p:cNvSpPr>
              <p:nvPr/>
            </p:nvSpPr>
            <p:spPr bwMode="auto">
              <a:xfrm>
                <a:off x="1465632" y="2320018"/>
                <a:ext cx="17960" cy="10886"/>
              </a:xfrm>
              <a:custGeom>
                <a:avLst/>
                <a:gdLst/>
                <a:ahLst/>
                <a:cxnLst>
                  <a:cxn ang="0">
                    <a:pos x="0" y="1"/>
                  </a:cxn>
                  <a:cxn ang="0">
                    <a:pos x="0" y="3"/>
                  </a:cxn>
                  <a:cxn ang="0">
                    <a:pos x="2" y="3"/>
                  </a:cxn>
                  <a:cxn ang="0">
                    <a:pos x="2" y="5"/>
                  </a:cxn>
                  <a:cxn ang="0">
                    <a:pos x="6" y="5"/>
                  </a:cxn>
                  <a:cxn ang="0">
                    <a:pos x="8" y="6"/>
                  </a:cxn>
                  <a:cxn ang="0">
                    <a:pos x="10" y="6"/>
                  </a:cxn>
                  <a:cxn ang="0">
                    <a:pos x="12" y="6"/>
                  </a:cxn>
                  <a:cxn ang="0">
                    <a:pos x="13" y="8"/>
                  </a:cxn>
                  <a:cxn ang="0">
                    <a:pos x="14" y="6"/>
                  </a:cxn>
                  <a:cxn ang="0">
                    <a:pos x="12" y="5"/>
                  </a:cxn>
                  <a:cxn ang="0">
                    <a:pos x="8" y="3"/>
                  </a:cxn>
                  <a:cxn ang="0">
                    <a:pos x="9" y="3"/>
                  </a:cxn>
                  <a:cxn ang="0">
                    <a:pos x="5" y="1"/>
                  </a:cxn>
                  <a:cxn ang="0">
                    <a:pos x="4" y="1"/>
                  </a:cxn>
                  <a:cxn ang="0">
                    <a:pos x="2" y="0"/>
                  </a:cxn>
                  <a:cxn ang="0">
                    <a:pos x="1" y="0"/>
                  </a:cxn>
                  <a:cxn ang="0">
                    <a:pos x="0" y="1"/>
                  </a:cxn>
                </a:cxnLst>
                <a:rect l="0" t="0" r="r" b="b"/>
                <a:pathLst>
                  <a:path w="14" h="8">
                    <a:moveTo>
                      <a:pt x="0" y="1"/>
                    </a:moveTo>
                    <a:lnTo>
                      <a:pt x="0" y="3"/>
                    </a:lnTo>
                    <a:lnTo>
                      <a:pt x="2" y="3"/>
                    </a:lnTo>
                    <a:lnTo>
                      <a:pt x="2" y="5"/>
                    </a:lnTo>
                    <a:lnTo>
                      <a:pt x="6" y="5"/>
                    </a:lnTo>
                    <a:lnTo>
                      <a:pt x="8" y="6"/>
                    </a:lnTo>
                    <a:lnTo>
                      <a:pt x="10" y="6"/>
                    </a:lnTo>
                    <a:lnTo>
                      <a:pt x="12" y="6"/>
                    </a:lnTo>
                    <a:lnTo>
                      <a:pt x="13" y="8"/>
                    </a:lnTo>
                    <a:lnTo>
                      <a:pt x="14" y="6"/>
                    </a:lnTo>
                    <a:lnTo>
                      <a:pt x="12" y="5"/>
                    </a:lnTo>
                    <a:lnTo>
                      <a:pt x="8" y="3"/>
                    </a:lnTo>
                    <a:lnTo>
                      <a:pt x="9" y="3"/>
                    </a:lnTo>
                    <a:lnTo>
                      <a:pt x="5" y="1"/>
                    </a:lnTo>
                    <a:lnTo>
                      <a:pt x="4" y="1"/>
                    </a:lnTo>
                    <a:lnTo>
                      <a:pt x="2" y="0"/>
                    </a:lnTo>
                    <a:lnTo>
                      <a:pt x="1" y="0"/>
                    </a:lnTo>
                    <a:lnTo>
                      <a:pt x="0"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59" name="Freeform 638"/>
              <p:cNvSpPr>
                <a:spLocks/>
              </p:cNvSpPr>
              <p:nvPr/>
            </p:nvSpPr>
            <p:spPr bwMode="auto">
              <a:xfrm>
                <a:off x="1465632" y="2320018"/>
                <a:ext cx="17960" cy="10886"/>
              </a:xfrm>
              <a:custGeom>
                <a:avLst/>
                <a:gdLst/>
                <a:ahLst/>
                <a:cxnLst>
                  <a:cxn ang="0">
                    <a:pos x="0" y="1"/>
                  </a:cxn>
                  <a:cxn ang="0">
                    <a:pos x="0" y="3"/>
                  </a:cxn>
                  <a:cxn ang="0">
                    <a:pos x="2" y="3"/>
                  </a:cxn>
                  <a:cxn ang="0">
                    <a:pos x="2" y="5"/>
                  </a:cxn>
                  <a:cxn ang="0">
                    <a:pos x="6" y="5"/>
                  </a:cxn>
                  <a:cxn ang="0">
                    <a:pos x="8" y="6"/>
                  </a:cxn>
                  <a:cxn ang="0">
                    <a:pos x="10" y="6"/>
                  </a:cxn>
                  <a:cxn ang="0">
                    <a:pos x="12" y="6"/>
                  </a:cxn>
                  <a:cxn ang="0">
                    <a:pos x="13" y="8"/>
                  </a:cxn>
                  <a:cxn ang="0">
                    <a:pos x="14" y="6"/>
                  </a:cxn>
                  <a:cxn ang="0">
                    <a:pos x="12" y="5"/>
                  </a:cxn>
                  <a:cxn ang="0">
                    <a:pos x="8" y="3"/>
                  </a:cxn>
                  <a:cxn ang="0">
                    <a:pos x="9" y="3"/>
                  </a:cxn>
                  <a:cxn ang="0">
                    <a:pos x="5" y="1"/>
                  </a:cxn>
                  <a:cxn ang="0">
                    <a:pos x="4" y="1"/>
                  </a:cxn>
                  <a:cxn ang="0">
                    <a:pos x="2" y="0"/>
                  </a:cxn>
                  <a:cxn ang="0">
                    <a:pos x="1" y="0"/>
                  </a:cxn>
                  <a:cxn ang="0">
                    <a:pos x="0" y="1"/>
                  </a:cxn>
                </a:cxnLst>
                <a:rect l="0" t="0" r="r" b="b"/>
                <a:pathLst>
                  <a:path w="14" h="8">
                    <a:moveTo>
                      <a:pt x="0" y="1"/>
                    </a:moveTo>
                    <a:lnTo>
                      <a:pt x="0" y="3"/>
                    </a:lnTo>
                    <a:lnTo>
                      <a:pt x="2" y="3"/>
                    </a:lnTo>
                    <a:lnTo>
                      <a:pt x="2" y="5"/>
                    </a:lnTo>
                    <a:lnTo>
                      <a:pt x="6" y="5"/>
                    </a:lnTo>
                    <a:lnTo>
                      <a:pt x="8" y="6"/>
                    </a:lnTo>
                    <a:lnTo>
                      <a:pt x="10" y="6"/>
                    </a:lnTo>
                    <a:lnTo>
                      <a:pt x="12" y="6"/>
                    </a:lnTo>
                    <a:lnTo>
                      <a:pt x="13" y="8"/>
                    </a:lnTo>
                    <a:lnTo>
                      <a:pt x="14" y="6"/>
                    </a:lnTo>
                    <a:lnTo>
                      <a:pt x="12" y="5"/>
                    </a:lnTo>
                    <a:lnTo>
                      <a:pt x="8" y="3"/>
                    </a:lnTo>
                    <a:lnTo>
                      <a:pt x="9" y="3"/>
                    </a:lnTo>
                    <a:lnTo>
                      <a:pt x="5" y="1"/>
                    </a:lnTo>
                    <a:lnTo>
                      <a:pt x="4" y="1"/>
                    </a:lnTo>
                    <a:lnTo>
                      <a:pt x="2" y="0"/>
                    </a:lnTo>
                    <a:lnTo>
                      <a:pt x="1" y="0"/>
                    </a:lnTo>
                    <a:lnTo>
                      <a:pt x="0"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60" name="Freeform 639"/>
              <p:cNvSpPr>
                <a:spLocks/>
              </p:cNvSpPr>
              <p:nvPr/>
            </p:nvSpPr>
            <p:spPr bwMode="auto">
              <a:xfrm>
                <a:off x="2155793" y="2307772"/>
                <a:ext cx="82101" cy="32657"/>
              </a:xfrm>
              <a:custGeom>
                <a:avLst/>
                <a:gdLst/>
                <a:ahLst/>
                <a:cxnLst>
                  <a:cxn ang="0">
                    <a:pos x="36" y="4"/>
                  </a:cxn>
                  <a:cxn ang="0">
                    <a:pos x="32" y="4"/>
                  </a:cxn>
                  <a:cxn ang="0">
                    <a:pos x="32" y="2"/>
                  </a:cxn>
                  <a:cxn ang="0">
                    <a:pos x="28" y="0"/>
                  </a:cxn>
                  <a:cxn ang="0">
                    <a:pos x="24" y="0"/>
                  </a:cxn>
                  <a:cxn ang="0">
                    <a:pos x="20" y="2"/>
                  </a:cxn>
                  <a:cxn ang="0">
                    <a:pos x="20" y="5"/>
                  </a:cxn>
                  <a:cxn ang="0">
                    <a:pos x="18" y="5"/>
                  </a:cxn>
                  <a:cxn ang="0">
                    <a:pos x="14" y="7"/>
                  </a:cxn>
                  <a:cxn ang="0">
                    <a:pos x="16" y="10"/>
                  </a:cxn>
                  <a:cxn ang="0">
                    <a:pos x="10" y="13"/>
                  </a:cxn>
                  <a:cxn ang="0">
                    <a:pos x="2" y="13"/>
                  </a:cxn>
                  <a:cxn ang="0">
                    <a:pos x="0" y="16"/>
                  </a:cxn>
                  <a:cxn ang="0">
                    <a:pos x="2" y="19"/>
                  </a:cxn>
                  <a:cxn ang="0">
                    <a:pos x="5" y="18"/>
                  </a:cxn>
                  <a:cxn ang="0">
                    <a:pos x="9" y="18"/>
                  </a:cxn>
                  <a:cxn ang="0">
                    <a:pos x="12" y="19"/>
                  </a:cxn>
                  <a:cxn ang="0">
                    <a:pos x="16" y="19"/>
                  </a:cxn>
                  <a:cxn ang="0">
                    <a:pos x="20" y="19"/>
                  </a:cxn>
                  <a:cxn ang="0">
                    <a:pos x="21" y="21"/>
                  </a:cxn>
                  <a:cxn ang="0">
                    <a:pos x="28" y="22"/>
                  </a:cxn>
                  <a:cxn ang="0">
                    <a:pos x="34" y="24"/>
                  </a:cxn>
                  <a:cxn ang="0">
                    <a:pos x="37" y="22"/>
                  </a:cxn>
                  <a:cxn ang="0">
                    <a:pos x="45" y="26"/>
                  </a:cxn>
                  <a:cxn ang="0">
                    <a:pos x="52" y="22"/>
                  </a:cxn>
                  <a:cxn ang="0">
                    <a:pos x="57" y="21"/>
                  </a:cxn>
                  <a:cxn ang="0">
                    <a:pos x="61" y="21"/>
                  </a:cxn>
                  <a:cxn ang="0">
                    <a:pos x="65" y="19"/>
                  </a:cxn>
                  <a:cxn ang="0">
                    <a:pos x="60" y="19"/>
                  </a:cxn>
                  <a:cxn ang="0">
                    <a:pos x="56" y="16"/>
                  </a:cxn>
                  <a:cxn ang="0">
                    <a:pos x="52" y="13"/>
                  </a:cxn>
                  <a:cxn ang="0">
                    <a:pos x="48" y="10"/>
                  </a:cxn>
                  <a:cxn ang="0">
                    <a:pos x="38" y="7"/>
                  </a:cxn>
                </a:cxnLst>
                <a:rect l="0" t="0" r="r" b="b"/>
                <a:pathLst>
                  <a:path w="65" h="26">
                    <a:moveTo>
                      <a:pt x="38" y="7"/>
                    </a:moveTo>
                    <a:lnTo>
                      <a:pt x="36" y="4"/>
                    </a:lnTo>
                    <a:lnTo>
                      <a:pt x="34" y="4"/>
                    </a:lnTo>
                    <a:lnTo>
                      <a:pt x="32" y="4"/>
                    </a:lnTo>
                    <a:lnTo>
                      <a:pt x="33" y="2"/>
                    </a:lnTo>
                    <a:lnTo>
                      <a:pt x="32" y="2"/>
                    </a:lnTo>
                    <a:lnTo>
                      <a:pt x="29" y="2"/>
                    </a:lnTo>
                    <a:lnTo>
                      <a:pt x="28" y="0"/>
                    </a:lnTo>
                    <a:lnTo>
                      <a:pt x="26" y="0"/>
                    </a:lnTo>
                    <a:lnTo>
                      <a:pt x="24" y="0"/>
                    </a:lnTo>
                    <a:lnTo>
                      <a:pt x="22" y="0"/>
                    </a:lnTo>
                    <a:lnTo>
                      <a:pt x="20" y="2"/>
                    </a:lnTo>
                    <a:lnTo>
                      <a:pt x="17" y="5"/>
                    </a:lnTo>
                    <a:lnTo>
                      <a:pt x="20" y="5"/>
                    </a:lnTo>
                    <a:lnTo>
                      <a:pt x="20" y="7"/>
                    </a:lnTo>
                    <a:lnTo>
                      <a:pt x="18" y="5"/>
                    </a:lnTo>
                    <a:lnTo>
                      <a:pt x="16" y="5"/>
                    </a:lnTo>
                    <a:lnTo>
                      <a:pt x="14" y="7"/>
                    </a:lnTo>
                    <a:lnTo>
                      <a:pt x="14" y="8"/>
                    </a:lnTo>
                    <a:lnTo>
                      <a:pt x="16" y="10"/>
                    </a:lnTo>
                    <a:lnTo>
                      <a:pt x="13" y="11"/>
                    </a:lnTo>
                    <a:lnTo>
                      <a:pt x="10" y="13"/>
                    </a:lnTo>
                    <a:lnTo>
                      <a:pt x="6" y="13"/>
                    </a:lnTo>
                    <a:lnTo>
                      <a:pt x="2" y="13"/>
                    </a:lnTo>
                    <a:lnTo>
                      <a:pt x="0" y="15"/>
                    </a:lnTo>
                    <a:lnTo>
                      <a:pt x="0" y="16"/>
                    </a:lnTo>
                    <a:lnTo>
                      <a:pt x="0" y="18"/>
                    </a:lnTo>
                    <a:lnTo>
                      <a:pt x="2" y="19"/>
                    </a:lnTo>
                    <a:lnTo>
                      <a:pt x="5" y="19"/>
                    </a:lnTo>
                    <a:lnTo>
                      <a:pt x="5" y="18"/>
                    </a:lnTo>
                    <a:lnTo>
                      <a:pt x="6" y="18"/>
                    </a:lnTo>
                    <a:lnTo>
                      <a:pt x="9" y="18"/>
                    </a:lnTo>
                    <a:lnTo>
                      <a:pt x="10" y="18"/>
                    </a:lnTo>
                    <a:lnTo>
                      <a:pt x="12" y="19"/>
                    </a:lnTo>
                    <a:lnTo>
                      <a:pt x="14" y="19"/>
                    </a:lnTo>
                    <a:lnTo>
                      <a:pt x="16" y="19"/>
                    </a:lnTo>
                    <a:lnTo>
                      <a:pt x="17" y="19"/>
                    </a:lnTo>
                    <a:lnTo>
                      <a:pt x="20" y="19"/>
                    </a:lnTo>
                    <a:lnTo>
                      <a:pt x="20" y="21"/>
                    </a:lnTo>
                    <a:lnTo>
                      <a:pt x="21" y="21"/>
                    </a:lnTo>
                    <a:lnTo>
                      <a:pt x="24" y="21"/>
                    </a:lnTo>
                    <a:lnTo>
                      <a:pt x="28" y="22"/>
                    </a:lnTo>
                    <a:lnTo>
                      <a:pt x="30" y="22"/>
                    </a:lnTo>
                    <a:lnTo>
                      <a:pt x="34" y="24"/>
                    </a:lnTo>
                    <a:lnTo>
                      <a:pt x="36" y="24"/>
                    </a:lnTo>
                    <a:lnTo>
                      <a:pt x="37" y="22"/>
                    </a:lnTo>
                    <a:lnTo>
                      <a:pt x="41" y="24"/>
                    </a:lnTo>
                    <a:lnTo>
                      <a:pt x="45" y="26"/>
                    </a:lnTo>
                    <a:lnTo>
                      <a:pt x="48" y="24"/>
                    </a:lnTo>
                    <a:lnTo>
                      <a:pt x="52" y="22"/>
                    </a:lnTo>
                    <a:lnTo>
                      <a:pt x="53" y="22"/>
                    </a:lnTo>
                    <a:lnTo>
                      <a:pt x="57" y="21"/>
                    </a:lnTo>
                    <a:lnTo>
                      <a:pt x="60" y="21"/>
                    </a:lnTo>
                    <a:lnTo>
                      <a:pt x="61" y="21"/>
                    </a:lnTo>
                    <a:lnTo>
                      <a:pt x="64" y="19"/>
                    </a:lnTo>
                    <a:lnTo>
                      <a:pt x="65" y="19"/>
                    </a:lnTo>
                    <a:lnTo>
                      <a:pt x="64" y="18"/>
                    </a:lnTo>
                    <a:lnTo>
                      <a:pt x="60" y="19"/>
                    </a:lnTo>
                    <a:lnTo>
                      <a:pt x="57" y="18"/>
                    </a:lnTo>
                    <a:lnTo>
                      <a:pt x="56" y="16"/>
                    </a:lnTo>
                    <a:lnTo>
                      <a:pt x="56" y="15"/>
                    </a:lnTo>
                    <a:lnTo>
                      <a:pt x="52" y="13"/>
                    </a:lnTo>
                    <a:lnTo>
                      <a:pt x="49" y="11"/>
                    </a:lnTo>
                    <a:lnTo>
                      <a:pt x="48" y="10"/>
                    </a:lnTo>
                    <a:lnTo>
                      <a:pt x="40" y="7"/>
                    </a:lnTo>
                    <a:lnTo>
                      <a:pt x="38" y="7"/>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61" name="Freeform 640"/>
              <p:cNvSpPr>
                <a:spLocks/>
              </p:cNvSpPr>
              <p:nvPr/>
            </p:nvSpPr>
            <p:spPr bwMode="auto">
              <a:xfrm>
                <a:off x="2155793" y="2307772"/>
                <a:ext cx="82101" cy="32657"/>
              </a:xfrm>
              <a:custGeom>
                <a:avLst/>
                <a:gdLst/>
                <a:ahLst/>
                <a:cxnLst>
                  <a:cxn ang="0">
                    <a:pos x="36" y="4"/>
                  </a:cxn>
                  <a:cxn ang="0">
                    <a:pos x="32" y="4"/>
                  </a:cxn>
                  <a:cxn ang="0">
                    <a:pos x="32" y="2"/>
                  </a:cxn>
                  <a:cxn ang="0">
                    <a:pos x="28" y="0"/>
                  </a:cxn>
                  <a:cxn ang="0">
                    <a:pos x="24" y="0"/>
                  </a:cxn>
                  <a:cxn ang="0">
                    <a:pos x="20" y="2"/>
                  </a:cxn>
                  <a:cxn ang="0">
                    <a:pos x="20" y="5"/>
                  </a:cxn>
                  <a:cxn ang="0">
                    <a:pos x="18" y="5"/>
                  </a:cxn>
                  <a:cxn ang="0">
                    <a:pos x="14" y="7"/>
                  </a:cxn>
                  <a:cxn ang="0">
                    <a:pos x="16" y="10"/>
                  </a:cxn>
                  <a:cxn ang="0">
                    <a:pos x="10" y="13"/>
                  </a:cxn>
                  <a:cxn ang="0">
                    <a:pos x="2" y="13"/>
                  </a:cxn>
                  <a:cxn ang="0">
                    <a:pos x="0" y="16"/>
                  </a:cxn>
                  <a:cxn ang="0">
                    <a:pos x="2" y="19"/>
                  </a:cxn>
                  <a:cxn ang="0">
                    <a:pos x="5" y="18"/>
                  </a:cxn>
                  <a:cxn ang="0">
                    <a:pos x="9" y="18"/>
                  </a:cxn>
                  <a:cxn ang="0">
                    <a:pos x="12" y="19"/>
                  </a:cxn>
                  <a:cxn ang="0">
                    <a:pos x="16" y="19"/>
                  </a:cxn>
                  <a:cxn ang="0">
                    <a:pos x="20" y="19"/>
                  </a:cxn>
                  <a:cxn ang="0">
                    <a:pos x="21" y="21"/>
                  </a:cxn>
                  <a:cxn ang="0">
                    <a:pos x="28" y="22"/>
                  </a:cxn>
                  <a:cxn ang="0">
                    <a:pos x="34" y="24"/>
                  </a:cxn>
                  <a:cxn ang="0">
                    <a:pos x="37" y="22"/>
                  </a:cxn>
                  <a:cxn ang="0">
                    <a:pos x="45" y="26"/>
                  </a:cxn>
                  <a:cxn ang="0">
                    <a:pos x="52" y="22"/>
                  </a:cxn>
                  <a:cxn ang="0">
                    <a:pos x="57" y="21"/>
                  </a:cxn>
                  <a:cxn ang="0">
                    <a:pos x="61" y="21"/>
                  </a:cxn>
                  <a:cxn ang="0">
                    <a:pos x="65" y="19"/>
                  </a:cxn>
                  <a:cxn ang="0">
                    <a:pos x="60" y="19"/>
                  </a:cxn>
                  <a:cxn ang="0">
                    <a:pos x="56" y="16"/>
                  </a:cxn>
                  <a:cxn ang="0">
                    <a:pos x="52" y="13"/>
                  </a:cxn>
                  <a:cxn ang="0">
                    <a:pos x="48" y="10"/>
                  </a:cxn>
                  <a:cxn ang="0">
                    <a:pos x="38" y="7"/>
                  </a:cxn>
                </a:cxnLst>
                <a:rect l="0" t="0" r="r" b="b"/>
                <a:pathLst>
                  <a:path w="65" h="26">
                    <a:moveTo>
                      <a:pt x="38" y="7"/>
                    </a:moveTo>
                    <a:lnTo>
                      <a:pt x="36" y="4"/>
                    </a:lnTo>
                    <a:lnTo>
                      <a:pt x="34" y="4"/>
                    </a:lnTo>
                    <a:lnTo>
                      <a:pt x="32" y="4"/>
                    </a:lnTo>
                    <a:lnTo>
                      <a:pt x="33" y="2"/>
                    </a:lnTo>
                    <a:lnTo>
                      <a:pt x="32" y="2"/>
                    </a:lnTo>
                    <a:lnTo>
                      <a:pt x="29" y="2"/>
                    </a:lnTo>
                    <a:lnTo>
                      <a:pt x="28" y="0"/>
                    </a:lnTo>
                    <a:lnTo>
                      <a:pt x="26" y="0"/>
                    </a:lnTo>
                    <a:lnTo>
                      <a:pt x="24" y="0"/>
                    </a:lnTo>
                    <a:lnTo>
                      <a:pt x="22" y="0"/>
                    </a:lnTo>
                    <a:lnTo>
                      <a:pt x="20" y="2"/>
                    </a:lnTo>
                    <a:lnTo>
                      <a:pt x="17" y="5"/>
                    </a:lnTo>
                    <a:lnTo>
                      <a:pt x="20" y="5"/>
                    </a:lnTo>
                    <a:lnTo>
                      <a:pt x="20" y="7"/>
                    </a:lnTo>
                    <a:lnTo>
                      <a:pt x="18" y="5"/>
                    </a:lnTo>
                    <a:lnTo>
                      <a:pt x="16" y="5"/>
                    </a:lnTo>
                    <a:lnTo>
                      <a:pt x="14" y="7"/>
                    </a:lnTo>
                    <a:lnTo>
                      <a:pt x="14" y="8"/>
                    </a:lnTo>
                    <a:lnTo>
                      <a:pt x="16" y="10"/>
                    </a:lnTo>
                    <a:lnTo>
                      <a:pt x="13" y="11"/>
                    </a:lnTo>
                    <a:lnTo>
                      <a:pt x="10" y="13"/>
                    </a:lnTo>
                    <a:lnTo>
                      <a:pt x="6" y="13"/>
                    </a:lnTo>
                    <a:lnTo>
                      <a:pt x="2" y="13"/>
                    </a:lnTo>
                    <a:lnTo>
                      <a:pt x="0" y="15"/>
                    </a:lnTo>
                    <a:lnTo>
                      <a:pt x="0" y="16"/>
                    </a:lnTo>
                    <a:lnTo>
                      <a:pt x="0" y="18"/>
                    </a:lnTo>
                    <a:lnTo>
                      <a:pt x="2" y="19"/>
                    </a:lnTo>
                    <a:lnTo>
                      <a:pt x="5" y="19"/>
                    </a:lnTo>
                    <a:lnTo>
                      <a:pt x="5" y="18"/>
                    </a:lnTo>
                    <a:lnTo>
                      <a:pt x="6" y="18"/>
                    </a:lnTo>
                    <a:lnTo>
                      <a:pt x="9" y="18"/>
                    </a:lnTo>
                    <a:lnTo>
                      <a:pt x="10" y="18"/>
                    </a:lnTo>
                    <a:lnTo>
                      <a:pt x="12" y="19"/>
                    </a:lnTo>
                    <a:lnTo>
                      <a:pt x="14" y="19"/>
                    </a:lnTo>
                    <a:lnTo>
                      <a:pt x="16" y="19"/>
                    </a:lnTo>
                    <a:lnTo>
                      <a:pt x="17" y="19"/>
                    </a:lnTo>
                    <a:lnTo>
                      <a:pt x="20" y="19"/>
                    </a:lnTo>
                    <a:lnTo>
                      <a:pt x="20" y="21"/>
                    </a:lnTo>
                    <a:lnTo>
                      <a:pt x="21" y="21"/>
                    </a:lnTo>
                    <a:lnTo>
                      <a:pt x="24" y="21"/>
                    </a:lnTo>
                    <a:lnTo>
                      <a:pt x="28" y="22"/>
                    </a:lnTo>
                    <a:lnTo>
                      <a:pt x="30" y="22"/>
                    </a:lnTo>
                    <a:lnTo>
                      <a:pt x="34" y="24"/>
                    </a:lnTo>
                    <a:lnTo>
                      <a:pt x="36" y="24"/>
                    </a:lnTo>
                    <a:lnTo>
                      <a:pt x="37" y="22"/>
                    </a:lnTo>
                    <a:lnTo>
                      <a:pt x="41" y="24"/>
                    </a:lnTo>
                    <a:lnTo>
                      <a:pt x="45" y="26"/>
                    </a:lnTo>
                    <a:lnTo>
                      <a:pt x="48" y="24"/>
                    </a:lnTo>
                    <a:lnTo>
                      <a:pt x="52" y="22"/>
                    </a:lnTo>
                    <a:lnTo>
                      <a:pt x="53" y="22"/>
                    </a:lnTo>
                    <a:lnTo>
                      <a:pt x="57" y="21"/>
                    </a:lnTo>
                    <a:lnTo>
                      <a:pt x="60" y="21"/>
                    </a:lnTo>
                    <a:lnTo>
                      <a:pt x="61" y="21"/>
                    </a:lnTo>
                    <a:lnTo>
                      <a:pt x="64" y="19"/>
                    </a:lnTo>
                    <a:lnTo>
                      <a:pt x="65" y="19"/>
                    </a:lnTo>
                    <a:lnTo>
                      <a:pt x="64" y="18"/>
                    </a:lnTo>
                    <a:lnTo>
                      <a:pt x="60" y="19"/>
                    </a:lnTo>
                    <a:lnTo>
                      <a:pt x="57" y="18"/>
                    </a:lnTo>
                    <a:lnTo>
                      <a:pt x="56" y="16"/>
                    </a:lnTo>
                    <a:lnTo>
                      <a:pt x="56" y="15"/>
                    </a:lnTo>
                    <a:lnTo>
                      <a:pt x="52" y="13"/>
                    </a:lnTo>
                    <a:lnTo>
                      <a:pt x="49" y="11"/>
                    </a:lnTo>
                    <a:lnTo>
                      <a:pt x="48" y="10"/>
                    </a:lnTo>
                    <a:lnTo>
                      <a:pt x="40" y="7"/>
                    </a:lnTo>
                    <a:lnTo>
                      <a:pt x="38" y="7"/>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62" name="Freeform 641"/>
              <p:cNvSpPr>
                <a:spLocks/>
              </p:cNvSpPr>
              <p:nvPr/>
            </p:nvSpPr>
            <p:spPr bwMode="auto">
              <a:xfrm>
                <a:off x="2485481" y="2681968"/>
                <a:ext cx="26939" cy="12247"/>
              </a:xfrm>
              <a:custGeom>
                <a:avLst/>
                <a:gdLst/>
                <a:ahLst/>
                <a:cxnLst>
                  <a:cxn ang="0">
                    <a:pos x="1" y="2"/>
                  </a:cxn>
                  <a:cxn ang="0">
                    <a:pos x="8" y="0"/>
                  </a:cxn>
                  <a:cxn ang="0">
                    <a:pos x="12" y="2"/>
                  </a:cxn>
                  <a:cxn ang="0">
                    <a:pos x="14" y="2"/>
                  </a:cxn>
                  <a:cxn ang="0">
                    <a:pos x="17" y="2"/>
                  </a:cxn>
                  <a:cxn ang="0">
                    <a:pos x="18" y="5"/>
                  </a:cxn>
                  <a:cxn ang="0">
                    <a:pos x="18" y="7"/>
                  </a:cxn>
                  <a:cxn ang="0">
                    <a:pos x="20" y="8"/>
                  </a:cxn>
                  <a:cxn ang="0">
                    <a:pos x="20" y="10"/>
                  </a:cxn>
                  <a:cxn ang="0">
                    <a:pos x="17" y="8"/>
                  </a:cxn>
                  <a:cxn ang="0">
                    <a:pos x="14" y="8"/>
                  </a:cxn>
                  <a:cxn ang="0">
                    <a:pos x="9" y="5"/>
                  </a:cxn>
                  <a:cxn ang="0">
                    <a:pos x="4" y="5"/>
                  </a:cxn>
                  <a:cxn ang="0">
                    <a:pos x="0" y="3"/>
                  </a:cxn>
                  <a:cxn ang="0">
                    <a:pos x="1" y="2"/>
                  </a:cxn>
                </a:cxnLst>
                <a:rect l="0" t="0" r="r" b="b"/>
                <a:pathLst>
                  <a:path w="20" h="10">
                    <a:moveTo>
                      <a:pt x="1" y="2"/>
                    </a:moveTo>
                    <a:lnTo>
                      <a:pt x="8" y="0"/>
                    </a:lnTo>
                    <a:lnTo>
                      <a:pt x="12" y="2"/>
                    </a:lnTo>
                    <a:lnTo>
                      <a:pt x="14" y="2"/>
                    </a:lnTo>
                    <a:lnTo>
                      <a:pt x="17" y="2"/>
                    </a:lnTo>
                    <a:lnTo>
                      <a:pt x="18" y="5"/>
                    </a:lnTo>
                    <a:lnTo>
                      <a:pt x="18" y="7"/>
                    </a:lnTo>
                    <a:lnTo>
                      <a:pt x="20" y="8"/>
                    </a:lnTo>
                    <a:lnTo>
                      <a:pt x="20" y="10"/>
                    </a:lnTo>
                    <a:lnTo>
                      <a:pt x="17" y="8"/>
                    </a:lnTo>
                    <a:lnTo>
                      <a:pt x="14" y="8"/>
                    </a:lnTo>
                    <a:lnTo>
                      <a:pt x="9" y="5"/>
                    </a:lnTo>
                    <a:lnTo>
                      <a:pt x="4" y="5"/>
                    </a:lnTo>
                    <a:lnTo>
                      <a:pt x="0" y="3"/>
                    </a:lnTo>
                    <a:lnTo>
                      <a:pt x="1"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63" name="Freeform 642"/>
              <p:cNvSpPr>
                <a:spLocks/>
              </p:cNvSpPr>
              <p:nvPr/>
            </p:nvSpPr>
            <p:spPr bwMode="auto">
              <a:xfrm>
                <a:off x="2485481" y="2681968"/>
                <a:ext cx="26939" cy="12247"/>
              </a:xfrm>
              <a:custGeom>
                <a:avLst/>
                <a:gdLst/>
                <a:ahLst/>
                <a:cxnLst>
                  <a:cxn ang="0">
                    <a:pos x="1" y="2"/>
                  </a:cxn>
                  <a:cxn ang="0">
                    <a:pos x="8" y="0"/>
                  </a:cxn>
                  <a:cxn ang="0">
                    <a:pos x="12" y="2"/>
                  </a:cxn>
                  <a:cxn ang="0">
                    <a:pos x="14" y="2"/>
                  </a:cxn>
                  <a:cxn ang="0">
                    <a:pos x="17" y="2"/>
                  </a:cxn>
                  <a:cxn ang="0">
                    <a:pos x="18" y="5"/>
                  </a:cxn>
                  <a:cxn ang="0">
                    <a:pos x="18" y="7"/>
                  </a:cxn>
                  <a:cxn ang="0">
                    <a:pos x="20" y="8"/>
                  </a:cxn>
                  <a:cxn ang="0">
                    <a:pos x="20" y="10"/>
                  </a:cxn>
                  <a:cxn ang="0">
                    <a:pos x="17" y="8"/>
                  </a:cxn>
                  <a:cxn ang="0">
                    <a:pos x="14" y="8"/>
                  </a:cxn>
                  <a:cxn ang="0">
                    <a:pos x="9" y="5"/>
                  </a:cxn>
                  <a:cxn ang="0">
                    <a:pos x="4" y="5"/>
                  </a:cxn>
                  <a:cxn ang="0">
                    <a:pos x="0" y="3"/>
                  </a:cxn>
                  <a:cxn ang="0">
                    <a:pos x="1" y="2"/>
                  </a:cxn>
                </a:cxnLst>
                <a:rect l="0" t="0" r="r" b="b"/>
                <a:pathLst>
                  <a:path w="20" h="10">
                    <a:moveTo>
                      <a:pt x="1" y="2"/>
                    </a:moveTo>
                    <a:lnTo>
                      <a:pt x="8" y="0"/>
                    </a:lnTo>
                    <a:lnTo>
                      <a:pt x="12" y="2"/>
                    </a:lnTo>
                    <a:lnTo>
                      <a:pt x="14" y="2"/>
                    </a:lnTo>
                    <a:lnTo>
                      <a:pt x="17" y="2"/>
                    </a:lnTo>
                    <a:lnTo>
                      <a:pt x="18" y="5"/>
                    </a:lnTo>
                    <a:lnTo>
                      <a:pt x="18" y="7"/>
                    </a:lnTo>
                    <a:lnTo>
                      <a:pt x="20" y="8"/>
                    </a:lnTo>
                    <a:lnTo>
                      <a:pt x="20" y="10"/>
                    </a:lnTo>
                    <a:lnTo>
                      <a:pt x="17" y="8"/>
                    </a:lnTo>
                    <a:lnTo>
                      <a:pt x="14" y="8"/>
                    </a:lnTo>
                    <a:lnTo>
                      <a:pt x="9" y="5"/>
                    </a:lnTo>
                    <a:lnTo>
                      <a:pt x="4" y="5"/>
                    </a:lnTo>
                    <a:lnTo>
                      <a:pt x="0" y="3"/>
                    </a:lnTo>
                    <a:lnTo>
                      <a:pt x="1"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64" name="Freeform 643"/>
              <p:cNvSpPr>
                <a:spLocks/>
              </p:cNvSpPr>
              <p:nvPr/>
            </p:nvSpPr>
            <p:spPr bwMode="auto">
              <a:xfrm>
                <a:off x="1654208" y="2201637"/>
                <a:ext cx="200121" cy="78921"/>
              </a:xfrm>
              <a:custGeom>
                <a:avLst/>
                <a:gdLst/>
                <a:ahLst/>
                <a:cxnLst>
                  <a:cxn ang="0">
                    <a:pos x="29" y="12"/>
                  </a:cxn>
                  <a:cxn ang="0">
                    <a:pos x="27" y="17"/>
                  </a:cxn>
                  <a:cxn ang="0">
                    <a:pos x="23" y="20"/>
                  </a:cxn>
                  <a:cxn ang="0">
                    <a:pos x="20" y="23"/>
                  </a:cxn>
                  <a:cxn ang="0">
                    <a:pos x="17" y="25"/>
                  </a:cxn>
                  <a:cxn ang="0">
                    <a:pos x="16" y="26"/>
                  </a:cxn>
                  <a:cxn ang="0">
                    <a:pos x="20" y="28"/>
                  </a:cxn>
                  <a:cxn ang="0">
                    <a:pos x="12" y="29"/>
                  </a:cxn>
                  <a:cxn ang="0">
                    <a:pos x="13" y="33"/>
                  </a:cxn>
                  <a:cxn ang="0">
                    <a:pos x="13" y="36"/>
                  </a:cxn>
                  <a:cxn ang="0">
                    <a:pos x="12" y="37"/>
                  </a:cxn>
                  <a:cxn ang="0">
                    <a:pos x="8" y="39"/>
                  </a:cxn>
                  <a:cxn ang="0">
                    <a:pos x="7" y="40"/>
                  </a:cxn>
                  <a:cxn ang="0">
                    <a:pos x="5" y="44"/>
                  </a:cxn>
                  <a:cxn ang="0">
                    <a:pos x="3" y="45"/>
                  </a:cxn>
                  <a:cxn ang="0">
                    <a:pos x="0" y="47"/>
                  </a:cxn>
                  <a:cxn ang="0">
                    <a:pos x="13" y="47"/>
                  </a:cxn>
                  <a:cxn ang="0">
                    <a:pos x="12" y="48"/>
                  </a:cxn>
                  <a:cxn ang="0">
                    <a:pos x="19" y="48"/>
                  </a:cxn>
                  <a:cxn ang="0">
                    <a:pos x="28" y="51"/>
                  </a:cxn>
                  <a:cxn ang="0">
                    <a:pos x="34" y="55"/>
                  </a:cxn>
                  <a:cxn ang="0">
                    <a:pos x="45" y="62"/>
                  </a:cxn>
                  <a:cxn ang="0">
                    <a:pos x="58" y="58"/>
                  </a:cxn>
                  <a:cxn ang="0">
                    <a:pos x="65" y="56"/>
                  </a:cxn>
                  <a:cxn ang="0">
                    <a:pos x="69" y="56"/>
                  </a:cxn>
                  <a:cxn ang="0">
                    <a:pos x="73" y="55"/>
                  </a:cxn>
                  <a:cxn ang="0">
                    <a:pos x="80" y="55"/>
                  </a:cxn>
                  <a:cxn ang="0">
                    <a:pos x="82" y="50"/>
                  </a:cxn>
                  <a:cxn ang="0">
                    <a:pos x="85" y="44"/>
                  </a:cxn>
                  <a:cxn ang="0">
                    <a:pos x="90" y="42"/>
                  </a:cxn>
                  <a:cxn ang="0">
                    <a:pos x="100" y="40"/>
                  </a:cxn>
                  <a:cxn ang="0">
                    <a:pos x="102" y="34"/>
                  </a:cxn>
                  <a:cxn ang="0">
                    <a:pos x="112" y="33"/>
                  </a:cxn>
                  <a:cxn ang="0">
                    <a:pos x="126" y="28"/>
                  </a:cxn>
                  <a:cxn ang="0">
                    <a:pos x="141" y="25"/>
                  </a:cxn>
                  <a:cxn ang="0">
                    <a:pos x="159" y="19"/>
                  </a:cxn>
                  <a:cxn ang="0">
                    <a:pos x="151" y="15"/>
                  </a:cxn>
                  <a:cxn ang="0">
                    <a:pos x="140" y="11"/>
                  </a:cxn>
                  <a:cxn ang="0">
                    <a:pos x="128" y="6"/>
                  </a:cxn>
                  <a:cxn ang="0">
                    <a:pos x="106" y="8"/>
                  </a:cxn>
                  <a:cxn ang="0">
                    <a:pos x="105" y="9"/>
                  </a:cxn>
                  <a:cxn ang="0">
                    <a:pos x="101" y="9"/>
                  </a:cxn>
                  <a:cxn ang="0">
                    <a:pos x="98" y="6"/>
                  </a:cxn>
                  <a:cxn ang="0">
                    <a:pos x="93" y="9"/>
                  </a:cxn>
                  <a:cxn ang="0">
                    <a:pos x="84" y="4"/>
                  </a:cxn>
                  <a:cxn ang="0">
                    <a:pos x="76" y="1"/>
                  </a:cxn>
                  <a:cxn ang="0">
                    <a:pos x="61" y="1"/>
                  </a:cxn>
                  <a:cxn ang="0">
                    <a:pos x="44" y="1"/>
                  </a:cxn>
                  <a:cxn ang="0">
                    <a:pos x="44" y="4"/>
                  </a:cxn>
                  <a:cxn ang="0">
                    <a:pos x="41" y="1"/>
                  </a:cxn>
                  <a:cxn ang="0">
                    <a:pos x="37" y="1"/>
                  </a:cxn>
                  <a:cxn ang="0">
                    <a:pos x="27" y="3"/>
                  </a:cxn>
                  <a:cxn ang="0">
                    <a:pos x="21" y="4"/>
                  </a:cxn>
                  <a:cxn ang="0">
                    <a:pos x="24" y="8"/>
                  </a:cxn>
                </a:cxnLst>
                <a:rect l="0" t="0" r="r" b="b"/>
                <a:pathLst>
                  <a:path w="159" h="62">
                    <a:moveTo>
                      <a:pt x="25" y="11"/>
                    </a:moveTo>
                    <a:lnTo>
                      <a:pt x="28" y="12"/>
                    </a:lnTo>
                    <a:lnTo>
                      <a:pt x="29" y="12"/>
                    </a:lnTo>
                    <a:lnTo>
                      <a:pt x="30" y="14"/>
                    </a:lnTo>
                    <a:lnTo>
                      <a:pt x="29" y="14"/>
                    </a:lnTo>
                    <a:lnTo>
                      <a:pt x="27" y="17"/>
                    </a:lnTo>
                    <a:lnTo>
                      <a:pt x="25" y="17"/>
                    </a:lnTo>
                    <a:lnTo>
                      <a:pt x="24" y="19"/>
                    </a:lnTo>
                    <a:lnTo>
                      <a:pt x="23" y="20"/>
                    </a:lnTo>
                    <a:lnTo>
                      <a:pt x="21" y="20"/>
                    </a:lnTo>
                    <a:lnTo>
                      <a:pt x="20" y="22"/>
                    </a:lnTo>
                    <a:lnTo>
                      <a:pt x="20" y="23"/>
                    </a:lnTo>
                    <a:lnTo>
                      <a:pt x="17" y="23"/>
                    </a:lnTo>
                    <a:lnTo>
                      <a:pt x="19" y="25"/>
                    </a:lnTo>
                    <a:lnTo>
                      <a:pt x="17" y="25"/>
                    </a:lnTo>
                    <a:lnTo>
                      <a:pt x="17" y="26"/>
                    </a:lnTo>
                    <a:lnTo>
                      <a:pt x="15" y="26"/>
                    </a:lnTo>
                    <a:lnTo>
                      <a:pt x="16" y="26"/>
                    </a:lnTo>
                    <a:lnTo>
                      <a:pt x="17" y="26"/>
                    </a:lnTo>
                    <a:lnTo>
                      <a:pt x="19" y="28"/>
                    </a:lnTo>
                    <a:lnTo>
                      <a:pt x="20" y="28"/>
                    </a:lnTo>
                    <a:lnTo>
                      <a:pt x="20" y="29"/>
                    </a:lnTo>
                    <a:lnTo>
                      <a:pt x="15" y="29"/>
                    </a:lnTo>
                    <a:lnTo>
                      <a:pt x="12" y="29"/>
                    </a:lnTo>
                    <a:lnTo>
                      <a:pt x="12" y="31"/>
                    </a:lnTo>
                    <a:lnTo>
                      <a:pt x="13" y="31"/>
                    </a:lnTo>
                    <a:lnTo>
                      <a:pt x="13" y="33"/>
                    </a:lnTo>
                    <a:lnTo>
                      <a:pt x="12" y="34"/>
                    </a:lnTo>
                    <a:lnTo>
                      <a:pt x="13" y="34"/>
                    </a:lnTo>
                    <a:lnTo>
                      <a:pt x="13" y="36"/>
                    </a:lnTo>
                    <a:lnTo>
                      <a:pt x="12" y="36"/>
                    </a:lnTo>
                    <a:lnTo>
                      <a:pt x="11" y="37"/>
                    </a:lnTo>
                    <a:lnTo>
                      <a:pt x="12" y="37"/>
                    </a:lnTo>
                    <a:lnTo>
                      <a:pt x="11" y="37"/>
                    </a:lnTo>
                    <a:lnTo>
                      <a:pt x="9" y="37"/>
                    </a:lnTo>
                    <a:lnTo>
                      <a:pt x="8" y="39"/>
                    </a:lnTo>
                    <a:lnTo>
                      <a:pt x="8" y="40"/>
                    </a:lnTo>
                    <a:lnTo>
                      <a:pt x="5" y="40"/>
                    </a:lnTo>
                    <a:lnTo>
                      <a:pt x="7" y="40"/>
                    </a:lnTo>
                    <a:lnTo>
                      <a:pt x="8" y="42"/>
                    </a:lnTo>
                    <a:lnTo>
                      <a:pt x="4" y="42"/>
                    </a:lnTo>
                    <a:lnTo>
                      <a:pt x="5" y="44"/>
                    </a:lnTo>
                    <a:lnTo>
                      <a:pt x="4" y="44"/>
                    </a:lnTo>
                    <a:lnTo>
                      <a:pt x="3" y="44"/>
                    </a:lnTo>
                    <a:lnTo>
                      <a:pt x="3" y="45"/>
                    </a:lnTo>
                    <a:lnTo>
                      <a:pt x="4" y="45"/>
                    </a:lnTo>
                    <a:lnTo>
                      <a:pt x="3" y="47"/>
                    </a:lnTo>
                    <a:lnTo>
                      <a:pt x="0" y="47"/>
                    </a:lnTo>
                    <a:lnTo>
                      <a:pt x="1" y="47"/>
                    </a:lnTo>
                    <a:lnTo>
                      <a:pt x="8" y="47"/>
                    </a:lnTo>
                    <a:lnTo>
                      <a:pt x="13" y="47"/>
                    </a:lnTo>
                    <a:lnTo>
                      <a:pt x="15" y="47"/>
                    </a:lnTo>
                    <a:lnTo>
                      <a:pt x="12" y="47"/>
                    </a:lnTo>
                    <a:lnTo>
                      <a:pt x="12" y="48"/>
                    </a:lnTo>
                    <a:lnTo>
                      <a:pt x="17" y="48"/>
                    </a:lnTo>
                    <a:lnTo>
                      <a:pt x="19" y="50"/>
                    </a:lnTo>
                    <a:lnTo>
                      <a:pt x="19" y="48"/>
                    </a:lnTo>
                    <a:lnTo>
                      <a:pt x="20" y="48"/>
                    </a:lnTo>
                    <a:lnTo>
                      <a:pt x="21" y="50"/>
                    </a:lnTo>
                    <a:lnTo>
                      <a:pt x="28" y="51"/>
                    </a:lnTo>
                    <a:lnTo>
                      <a:pt x="30" y="53"/>
                    </a:lnTo>
                    <a:lnTo>
                      <a:pt x="32" y="55"/>
                    </a:lnTo>
                    <a:lnTo>
                      <a:pt x="34" y="55"/>
                    </a:lnTo>
                    <a:lnTo>
                      <a:pt x="38" y="61"/>
                    </a:lnTo>
                    <a:lnTo>
                      <a:pt x="41" y="62"/>
                    </a:lnTo>
                    <a:lnTo>
                      <a:pt x="45" y="62"/>
                    </a:lnTo>
                    <a:lnTo>
                      <a:pt x="49" y="59"/>
                    </a:lnTo>
                    <a:lnTo>
                      <a:pt x="53" y="59"/>
                    </a:lnTo>
                    <a:lnTo>
                      <a:pt x="58" y="58"/>
                    </a:lnTo>
                    <a:lnTo>
                      <a:pt x="61" y="56"/>
                    </a:lnTo>
                    <a:lnTo>
                      <a:pt x="62" y="55"/>
                    </a:lnTo>
                    <a:lnTo>
                      <a:pt x="65" y="56"/>
                    </a:lnTo>
                    <a:lnTo>
                      <a:pt x="66" y="56"/>
                    </a:lnTo>
                    <a:lnTo>
                      <a:pt x="65" y="56"/>
                    </a:lnTo>
                    <a:lnTo>
                      <a:pt x="69" y="56"/>
                    </a:lnTo>
                    <a:lnTo>
                      <a:pt x="70" y="56"/>
                    </a:lnTo>
                    <a:lnTo>
                      <a:pt x="72" y="56"/>
                    </a:lnTo>
                    <a:lnTo>
                      <a:pt x="73" y="55"/>
                    </a:lnTo>
                    <a:lnTo>
                      <a:pt x="74" y="56"/>
                    </a:lnTo>
                    <a:lnTo>
                      <a:pt x="77" y="56"/>
                    </a:lnTo>
                    <a:lnTo>
                      <a:pt x="80" y="55"/>
                    </a:lnTo>
                    <a:lnTo>
                      <a:pt x="82" y="53"/>
                    </a:lnTo>
                    <a:lnTo>
                      <a:pt x="82" y="51"/>
                    </a:lnTo>
                    <a:lnTo>
                      <a:pt x="82" y="50"/>
                    </a:lnTo>
                    <a:lnTo>
                      <a:pt x="82" y="48"/>
                    </a:lnTo>
                    <a:lnTo>
                      <a:pt x="81" y="47"/>
                    </a:lnTo>
                    <a:lnTo>
                      <a:pt x="85" y="44"/>
                    </a:lnTo>
                    <a:lnTo>
                      <a:pt x="86" y="42"/>
                    </a:lnTo>
                    <a:lnTo>
                      <a:pt x="86" y="40"/>
                    </a:lnTo>
                    <a:lnTo>
                      <a:pt x="90" y="42"/>
                    </a:lnTo>
                    <a:lnTo>
                      <a:pt x="93" y="40"/>
                    </a:lnTo>
                    <a:lnTo>
                      <a:pt x="96" y="40"/>
                    </a:lnTo>
                    <a:lnTo>
                      <a:pt x="100" y="40"/>
                    </a:lnTo>
                    <a:lnTo>
                      <a:pt x="101" y="37"/>
                    </a:lnTo>
                    <a:lnTo>
                      <a:pt x="102" y="36"/>
                    </a:lnTo>
                    <a:lnTo>
                      <a:pt x="102" y="34"/>
                    </a:lnTo>
                    <a:lnTo>
                      <a:pt x="104" y="34"/>
                    </a:lnTo>
                    <a:lnTo>
                      <a:pt x="108" y="33"/>
                    </a:lnTo>
                    <a:lnTo>
                      <a:pt x="112" y="33"/>
                    </a:lnTo>
                    <a:lnTo>
                      <a:pt x="114" y="31"/>
                    </a:lnTo>
                    <a:lnTo>
                      <a:pt x="121" y="29"/>
                    </a:lnTo>
                    <a:lnTo>
                      <a:pt x="126" y="28"/>
                    </a:lnTo>
                    <a:lnTo>
                      <a:pt x="130" y="28"/>
                    </a:lnTo>
                    <a:lnTo>
                      <a:pt x="133" y="26"/>
                    </a:lnTo>
                    <a:lnTo>
                      <a:pt x="141" y="25"/>
                    </a:lnTo>
                    <a:lnTo>
                      <a:pt x="151" y="23"/>
                    </a:lnTo>
                    <a:lnTo>
                      <a:pt x="159" y="20"/>
                    </a:lnTo>
                    <a:lnTo>
                      <a:pt x="159" y="19"/>
                    </a:lnTo>
                    <a:lnTo>
                      <a:pt x="158" y="17"/>
                    </a:lnTo>
                    <a:lnTo>
                      <a:pt x="154" y="15"/>
                    </a:lnTo>
                    <a:lnTo>
                      <a:pt x="151" y="15"/>
                    </a:lnTo>
                    <a:lnTo>
                      <a:pt x="147" y="14"/>
                    </a:lnTo>
                    <a:lnTo>
                      <a:pt x="141" y="11"/>
                    </a:lnTo>
                    <a:lnTo>
                      <a:pt x="140" y="11"/>
                    </a:lnTo>
                    <a:lnTo>
                      <a:pt x="134" y="9"/>
                    </a:lnTo>
                    <a:lnTo>
                      <a:pt x="132" y="8"/>
                    </a:lnTo>
                    <a:lnTo>
                      <a:pt x="128" y="6"/>
                    </a:lnTo>
                    <a:lnTo>
                      <a:pt x="116" y="6"/>
                    </a:lnTo>
                    <a:lnTo>
                      <a:pt x="108" y="6"/>
                    </a:lnTo>
                    <a:lnTo>
                      <a:pt x="106" y="8"/>
                    </a:lnTo>
                    <a:lnTo>
                      <a:pt x="105" y="8"/>
                    </a:lnTo>
                    <a:lnTo>
                      <a:pt x="106" y="9"/>
                    </a:lnTo>
                    <a:lnTo>
                      <a:pt x="105" y="9"/>
                    </a:lnTo>
                    <a:lnTo>
                      <a:pt x="105" y="11"/>
                    </a:lnTo>
                    <a:lnTo>
                      <a:pt x="102" y="11"/>
                    </a:lnTo>
                    <a:lnTo>
                      <a:pt x="101" y="9"/>
                    </a:lnTo>
                    <a:lnTo>
                      <a:pt x="102" y="9"/>
                    </a:lnTo>
                    <a:lnTo>
                      <a:pt x="102" y="8"/>
                    </a:lnTo>
                    <a:lnTo>
                      <a:pt x="98" y="6"/>
                    </a:lnTo>
                    <a:lnTo>
                      <a:pt x="97" y="8"/>
                    </a:lnTo>
                    <a:lnTo>
                      <a:pt x="94" y="8"/>
                    </a:lnTo>
                    <a:lnTo>
                      <a:pt x="93" y="9"/>
                    </a:lnTo>
                    <a:lnTo>
                      <a:pt x="93" y="8"/>
                    </a:lnTo>
                    <a:lnTo>
                      <a:pt x="94" y="8"/>
                    </a:lnTo>
                    <a:lnTo>
                      <a:pt x="84" y="4"/>
                    </a:lnTo>
                    <a:lnTo>
                      <a:pt x="80" y="3"/>
                    </a:lnTo>
                    <a:lnTo>
                      <a:pt x="77" y="3"/>
                    </a:lnTo>
                    <a:lnTo>
                      <a:pt x="76" y="1"/>
                    </a:lnTo>
                    <a:lnTo>
                      <a:pt x="68" y="0"/>
                    </a:lnTo>
                    <a:lnTo>
                      <a:pt x="64" y="0"/>
                    </a:lnTo>
                    <a:lnTo>
                      <a:pt x="61" y="1"/>
                    </a:lnTo>
                    <a:lnTo>
                      <a:pt x="58" y="1"/>
                    </a:lnTo>
                    <a:lnTo>
                      <a:pt x="54" y="1"/>
                    </a:lnTo>
                    <a:lnTo>
                      <a:pt x="44" y="1"/>
                    </a:lnTo>
                    <a:lnTo>
                      <a:pt x="42" y="3"/>
                    </a:lnTo>
                    <a:lnTo>
                      <a:pt x="44" y="3"/>
                    </a:lnTo>
                    <a:lnTo>
                      <a:pt x="44" y="4"/>
                    </a:lnTo>
                    <a:lnTo>
                      <a:pt x="42" y="3"/>
                    </a:lnTo>
                    <a:lnTo>
                      <a:pt x="41" y="3"/>
                    </a:lnTo>
                    <a:lnTo>
                      <a:pt x="41" y="1"/>
                    </a:lnTo>
                    <a:lnTo>
                      <a:pt x="40" y="1"/>
                    </a:lnTo>
                    <a:lnTo>
                      <a:pt x="38" y="3"/>
                    </a:lnTo>
                    <a:lnTo>
                      <a:pt x="37" y="1"/>
                    </a:lnTo>
                    <a:lnTo>
                      <a:pt x="33" y="3"/>
                    </a:lnTo>
                    <a:lnTo>
                      <a:pt x="29" y="3"/>
                    </a:lnTo>
                    <a:lnTo>
                      <a:pt x="27" y="3"/>
                    </a:lnTo>
                    <a:lnTo>
                      <a:pt x="23" y="3"/>
                    </a:lnTo>
                    <a:lnTo>
                      <a:pt x="20" y="3"/>
                    </a:lnTo>
                    <a:lnTo>
                      <a:pt x="21" y="4"/>
                    </a:lnTo>
                    <a:lnTo>
                      <a:pt x="23" y="6"/>
                    </a:lnTo>
                    <a:lnTo>
                      <a:pt x="25" y="6"/>
                    </a:lnTo>
                    <a:lnTo>
                      <a:pt x="24" y="8"/>
                    </a:lnTo>
                    <a:lnTo>
                      <a:pt x="23" y="8"/>
                    </a:lnTo>
                    <a:lnTo>
                      <a:pt x="25" y="1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65" name="Freeform 644"/>
              <p:cNvSpPr>
                <a:spLocks/>
              </p:cNvSpPr>
              <p:nvPr/>
            </p:nvSpPr>
            <p:spPr bwMode="auto">
              <a:xfrm>
                <a:off x="1654208" y="2201637"/>
                <a:ext cx="200121" cy="78921"/>
              </a:xfrm>
              <a:custGeom>
                <a:avLst/>
                <a:gdLst/>
                <a:ahLst/>
                <a:cxnLst>
                  <a:cxn ang="0">
                    <a:pos x="29" y="12"/>
                  </a:cxn>
                  <a:cxn ang="0">
                    <a:pos x="27" y="17"/>
                  </a:cxn>
                  <a:cxn ang="0">
                    <a:pos x="23" y="20"/>
                  </a:cxn>
                  <a:cxn ang="0">
                    <a:pos x="20" y="23"/>
                  </a:cxn>
                  <a:cxn ang="0">
                    <a:pos x="17" y="25"/>
                  </a:cxn>
                  <a:cxn ang="0">
                    <a:pos x="16" y="26"/>
                  </a:cxn>
                  <a:cxn ang="0">
                    <a:pos x="20" y="28"/>
                  </a:cxn>
                  <a:cxn ang="0">
                    <a:pos x="12" y="29"/>
                  </a:cxn>
                  <a:cxn ang="0">
                    <a:pos x="13" y="33"/>
                  </a:cxn>
                  <a:cxn ang="0">
                    <a:pos x="13" y="36"/>
                  </a:cxn>
                  <a:cxn ang="0">
                    <a:pos x="12" y="37"/>
                  </a:cxn>
                  <a:cxn ang="0">
                    <a:pos x="8" y="39"/>
                  </a:cxn>
                  <a:cxn ang="0">
                    <a:pos x="7" y="40"/>
                  </a:cxn>
                  <a:cxn ang="0">
                    <a:pos x="5" y="44"/>
                  </a:cxn>
                  <a:cxn ang="0">
                    <a:pos x="3" y="45"/>
                  </a:cxn>
                  <a:cxn ang="0">
                    <a:pos x="0" y="47"/>
                  </a:cxn>
                  <a:cxn ang="0">
                    <a:pos x="13" y="47"/>
                  </a:cxn>
                  <a:cxn ang="0">
                    <a:pos x="12" y="48"/>
                  </a:cxn>
                  <a:cxn ang="0">
                    <a:pos x="19" y="48"/>
                  </a:cxn>
                  <a:cxn ang="0">
                    <a:pos x="28" y="51"/>
                  </a:cxn>
                  <a:cxn ang="0">
                    <a:pos x="34" y="55"/>
                  </a:cxn>
                  <a:cxn ang="0">
                    <a:pos x="45" y="62"/>
                  </a:cxn>
                  <a:cxn ang="0">
                    <a:pos x="58" y="58"/>
                  </a:cxn>
                  <a:cxn ang="0">
                    <a:pos x="65" y="56"/>
                  </a:cxn>
                  <a:cxn ang="0">
                    <a:pos x="69" y="56"/>
                  </a:cxn>
                  <a:cxn ang="0">
                    <a:pos x="73" y="55"/>
                  </a:cxn>
                  <a:cxn ang="0">
                    <a:pos x="80" y="55"/>
                  </a:cxn>
                  <a:cxn ang="0">
                    <a:pos x="82" y="50"/>
                  </a:cxn>
                  <a:cxn ang="0">
                    <a:pos x="85" y="44"/>
                  </a:cxn>
                  <a:cxn ang="0">
                    <a:pos x="90" y="42"/>
                  </a:cxn>
                  <a:cxn ang="0">
                    <a:pos x="100" y="40"/>
                  </a:cxn>
                  <a:cxn ang="0">
                    <a:pos x="102" y="34"/>
                  </a:cxn>
                  <a:cxn ang="0">
                    <a:pos x="112" y="33"/>
                  </a:cxn>
                  <a:cxn ang="0">
                    <a:pos x="126" y="28"/>
                  </a:cxn>
                  <a:cxn ang="0">
                    <a:pos x="141" y="25"/>
                  </a:cxn>
                  <a:cxn ang="0">
                    <a:pos x="159" y="19"/>
                  </a:cxn>
                  <a:cxn ang="0">
                    <a:pos x="151" y="15"/>
                  </a:cxn>
                  <a:cxn ang="0">
                    <a:pos x="140" y="11"/>
                  </a:cxn>
                  <a:cxn ang="0">
                    <a:pos x="128" y="6"/>
                  </a:cxn>
                  <a:cxn ang="0">
                    <a:pos x="106" y="8"/>
                  </a:cxn>
                  <a:cxn ang="0">
                    <a:pos x="105" y="9"/>
                  </a:cxn>
                  <a:cxn ang="0">
                    <a:pos x="101" y="9"/>
                  </a:cxn>
                  <a:cxn ang="0">
                    <a:pos x="98" y="6"/>
                  </a:cxn>
                  <a:cxn ang="0">
                    <a:pos x="93" y="9"/>
                  </a:cxn>
                  <a:cxn ang="0">
                    <a:pos x="84" y="4"/>
                  </a:cxn>
                  <a:cxn ang="0">
                    <a:pos x="76" y="1"/>
                  </a:cxn>
                  <a:cxn ang="0">
                    <a:pos x="61" y="1"/>
                  </a:cxn>
                  <a:cxn ang="0">
                    <a:pos x="44" y="1"/>
                  </a:cxn>
                  <a:cxn ang="0">
                    <a:pos x="44" y="4"/>
                  </a:cxn>
                  <a:cxn ang="0">
                    <a:pos x="41" y="1"/>
                  </a:cxn>
                  <a:cxn ang="0">
                    <a:pos x="37" y="1"/>
                  </a:cxn>
                  <a:cxn ang="0">
                    <a:pos x="27" y="3"/>
                  </a:cxn>
                  <a:cxn ang="0">
                    <a:pos x="21" y="4"/>
                  </a:cxn>
                  <a:cxn ang="0">
                    <a:pos x="24" y="8"/>
                  </a:cxn>
                </a:cxnLst>
                <a:rect l="0" t="0" r="r" b="b"/>
                <a:pathLst>
                  <a:path w="159" h="62">
                    <a:moveTo>
                      <a:pt x="25" y="11"/>
                    </a:moveTo>
                    <a:lnTo>
                      <a:pt x="28" y="12"/>
                    </a:lnTo>
                    <a:lnTo>
                      <a:pt x="29" y="12"/>
                    </a:lnTo>
                    <a:lnTo>
                      <a:pt x="30" y="14"/>
                    </a:lnTo>
                    <a:lnTo>
                      <a:pt x="29" y="14"/>
                    </a:lnTo>
                    <a:lnTo>
                      <a:pt x="27" y="17"/>
                    </a:lnTo>
                    <a:lnTo>
                      <a:pt x="25" y="17"/>
                    </a:lnTo>
                    <a:lnTo>
                      <a:pt x="24" y="19"/>
                    </a:lnTo>
                    <a:lnTo>
                      <a:pt x="23" y="20"/>
                    </a:lnTo>
                    <a:lnTo>
                      <a:pt x="21" y="20"/>
                    </a:lnTo>
                    <a:lnTo>
                      <a:pt x="20" y="22"/>
                    </a:lnTo>
                    <a:lnTo>
                      <a:pt x="20" y="23"/>
                    </a:lnTo>
                    <a:lnTo>
                      <a:pt x="17" y="23"/>
                    </a:lnTo>
                    <a:lnTo>
                      <a:pt x="19" y="25"/>
                    </a:lnTo>
                    <a:lnTo>
                      <a:pt x="17" y="25"/>
                    </a:lnTo>
                    <a:lnTo>
                      <a:pt x="17" y="26"/>
                    </a:lnTo>
                    <a:lnTo>
                      <a:pt x="15" y="26"/>
                    </a:lnTo>
                    <a:lnTo>
                      <a:pt x="16" y="26"/>
                    </a:lnTo>
                    <a:lnTo>
                      <a:pt x="17" y="26"/>
                    </a:lnTo>
                    <a:lnTo>
                      <a:pt x="19" y="28"/>
                    </a:lnTo>
                    <a:lnTo>
                      <a:pt x="20" y="28"/>
                    </a:lnTo>
                    <a:lnTo>
                      <a:pt x="20" y="29"/>
                    </a:lnTo>
                    <a:lnTo>
                      <a:pt x="15" y="29"/>
                    </a:lnTo>
                    <a:lnTo>
                      <a:pt x="12" y="29"/>
                    </a:lnTo>
                    <a:lnTo>
                      <a:pt x="12" y="31"/>
                    </a:lnTo>
                    <a:lnTo>
                      <a:pt x="13" y="31"/>
                    </a:lnTo>
                    <a:lnTo>
                      <a:pt x="13" y="33"/>
                    </a:lnTo>
                    <a:lnTo>
                      <a:pt x="12" y="34"/>
                    </a:lnTo>
                    <a:lnTo>
                      <a:pt x="13" y="34"/>
                    </a:lnTo>
                    <a:lnTo>
                      <a:pt x="13" y="36"/>
                    </a:lnTo>
                    <a:lnTo>
                      <a:pt x="12" y="36"/>
                    </a:lnTo>
                    <a:lnTo>
                      <a:pt x="11" y="37"/>
                    </a:lnTo>
                    <a:lnTo>
                      <a:pt x="12" y="37"/>
                    </a:lnTo>
                    <a:lnTo>
                      <a:pt x="11" y="37"/>
                    </a:lnTo>
                    <a:lnTo>
                      <a:pt x="9" y="37"/>
                    </a:lnTo>
                    <a:lnTo>
                      <a:pt x="8" y="39"/>
                    </a:lnTo>
                    <a:lnTo>
                      <a:pt x="8" y="40"/>
                    </a:lnTo>
                    <a:lnTo>
                      <a:pt x="5" y="40"/>
                    </a:lnTo>
                    <a:lnTo>
                      <a:pt x="7" y="40"/>
                    </a:lnTo>
                    <a:lnTo>
                      <a:pt x="8" y="42"/>
                    </a:lnTo>
                    <a:lnTo>
                      <a:pt x="4" y="42"/>
                    </a:lnTo>
                    <a:lnTo>
                      <a:pt x="5" y="44"/>
                    </a:lnTo>
                    <a:lnTo>
                      <a:pt x="4" y="44"/>
                    </a:lnTo>
                    <a:lnTo>
                      <a:pt x="3" y="44"/>
                    </a:lnTo>
                    <a:lnTo>
                      <a:pt x="3" y="45"/>
                    </a:lnTo>
                    <a:lnTo>
                      <a:pt x="4" y="45"/>
                    </a:lnTo>
                    <a:lnTo>
                      <a:pt x="3" y="47"/>
                    </a:lnTo>
                    <a:lnTo>
                      <a:pt x="0" y="47"/>
                    </a:lnTo>
                    <a:lnTo>
                      <a:pt x="1" y="47"/>
                    </a:lnTo>
                    <a:lnTo>
                      <a:pt x="8" y="47"/>
                    </a:lnTo>
                    <a:lnTo>
                      <a:pt x="13" y="47"/>
                    </a:lnTo>
                    <a:lnTo>
                      <a:pt x="15" y="47"/>
                    </a:lnTo>
                    <a:lnTo>
                      <a:pt x="12" y="47"/>
                    </a:lnTo>
                    <a:lnTo>
                      <a:pt x="12" y="48"/>
                    </a:lnTo>
                    <a:lnTo>
                      <a:pt x="17" y="48"/>
                    </a:lnTo>
                    <a:lnTo>
                      <a:pt x="19" y="50"/>
                    </a:lnTo>
                    <a:lnTo>
                      <a:pt x="19" y="48"/>
                    </a:lnTo>
                    <a:lnTo>
                      <a:pt x="20" y="48"/>
                    </a:lnTo>
                    <a:lnTo>
                      <a:pt x="21" y="50"/>
                    </a:lnTo>
                    <a:lnTo>
                      <a:pt x="28" y="51"/>
                    </a:lnTo>
                    <a:lnTo>
                      <a:pt x="30" y="53"/>
                    </a:lnTo>
                    <a:lnTo>
                      <a:pt x="32" y="55"/>
                    </a:lnTo>
                    <a:lnTo>
                      <a:pt x="34" y="55"/>
                    </a:lnTo>
                    <a:lnTo>
                      <a:pt x="38" y="61"/>
                    </a:lnTo>
                    <a:lnTo>
                      <a:pt x="41" y="62"/>
                    </a:lnTo>
                    <a:lnTo>
                      <a:pt x="45" y="62"/>
                    </a:lnTo>
                    <a:lnTo>
                      <a:pt x="49" y="59"/>
                    </a:lnTo>
                    <a:lnTo>
                      <a:pt x="53" y="59"/>
                    </a:lnTo>
                    <a:lnTo>
                      <a:pt x="58" y="58"/>
                    </a:lnTo>
                    <a:lnTo>
                      <a:pt x="61" y="56"/>
                    </a:lnTo>
                    <a:lnTo>
                      <a:pt x="62" y="55"/>
                    </a:lnTo>
                    <a:lnTo>
                      <a:pt x="65" y="56"/>
                    </a:lnTo>
                    <a:lnTo>
                      <a:pt x="66" y="56"/>
                    </a:lnTo>
                    <a:lnTo>
                      <a:pt x="65" y="56"/>
                    </a:lnTo>
                    <a:lnTo>
                      <a:pt x="69" y="56"/>
                    </a:lnTo>
                    <a:lnTo>
                      <a:pt x="70" y="56"/>
                    </a:lnTo>
                    <a:lnTo>
                      <a:pt x="72" y="56"/>
                    </a:lnTo>
                    <a:lnTo>
                      <a:pt x="73" y="55"/>
                    </a:lnTo>
                    <a:lnTo>
                      <a:pt x="74" y="56"/>
                    </a:lnTo>
                    <a:lnTo>
                      <a:pt x="77" y="56"/>
                    </a:lnTo>
                    <a:lnTo>
                      <a:pt x="80" y="55"/>
                    </a:lnTo>
                    <a:lnTo>
                      <a:pt x="82" y="53"/>
                    </a:lnTo>
                    <a:lnTo>
                      <a:pt x="82" y="51"/>
                    </a:lnTo>
                    <a:lnTo>
                      <a:pt x="82" y="50"/>
                    </a:lnTo>
                    <a:lnTo>
                      <a:pt x="82" y="48"/>
                    </a:lnTo>
                    <a:lnTo>
                      <a:pt x="81" y="47"/>
                    </a:lnTo>
                    <a:lnTo>
                      <a:pt x="85" y="44"/>
                    </a:lnTo>
                    <a:lnTo>
                      <a:pt x="86" y="42"/>
                    </a:lnTo>
                    <a:lnTo>
                      <a:pt x="86" y="40"/>
                    </a:lnTo>
                    <a:lnTo>
                      <a:pt x="90" y="42"/>
                    </a:lnTo>
                    <a:lnTo>
                      <a:pt x="93" y="40"/>
                    </a:lnTo>
                    <a:lnTo>
                      <a:pt x="96" y="40"/>
                    </a:lnTo>
                    <a:lnTo>
                      <a:pt x="100" y="40"/>
                    </a:lnTo>
                    <a:lnTo>
                      <a:pt x="101" y="37"/>
                    </a:lnTo>
                    <a:lnTo>
                      <a:pt x="102" y="36"/>
                    </a:lnTo>
                    <a:lnTo>
                      <a:pt x="102" y="34"/>
                    </a:lnTo>
                    <a:lnTo>
                      <a:pt x="104" y="34"/>
                    </a:lnTo>
                    <a:lnTo>
                      <a:pt x="108" y="33"/>
                    </a:lnTo>
                    <a:lnTo>
                      <a:pt x="112" y="33"/>
                    </a:lnTo>
                    <a:lnTo>
                      <a:pt x="114" y="31"/>
                    </a:lnTo>
                    <a:lnTo>
                      <a:pt x="121" y="29"/>
                    </a:lnTo>
                    <a:lnTo>
                      <a:pt x="126" y="28"/>
                    </a:lnTo>
                    <a:lnTo>
                      <a:pt x="130" y="28"/>
                    </a:lnTo>
                    <a:lnTo>
                      <a:pt x="133" y="26"/>
                    </a:lnTo>
                    <a:lnTo>
                      <a:pt x="141" y="25"/>
                    </a:lnTo>
                    <a:lnTo>
                      <a:pt x="151" y="23"/>
                    </a:lnTo>
                    <a:lnTo>
                      <a:pt x="159" y="20"/>
                    </a:lnTo>
                    <a:lnTo>
                      <a:pt x="159" y="19"/>
                    </a:lnTo>
                    <a:lnTo>
                      <a:pt x="158" y="17"/>
                    </a:lnTo>
                    <a:lnTo>
                      <a:pt x="154" y="15"/>
                    </a:lnTo>
                    <a:lnTo>
                      <a:pt x="151" y="15"/>
                    </a:lnTo>
                    <a:lnTo>
                      <a:pt x="147" y="14"/>
                    </a:lnTo>
                    <a:lnTo>
                      <a:pt x="141" y="11"/>
                    </a:lnTo>
                    <a:lnTo>
                      <a:pt x="140" y="11"/>
                    </a:lnTo>
                    <a:lnTo>
                      <a:pt x="134" y="9"/>
                    </a:lnTo>
                    <a:lnTo>
                      <a:pt x="132" y="8"/>
                    </a:lnTo>
                    <a:lnTo>
                      <a:pt x="128" y="6"/>
                    </a:lnTo>
                    <a:lnTo>
                      <a:pt x="116" y="6"/>
                    </a:lnTo>
                    <a:lnTo>
                      <a:pt x="108" y="6"/>
                    </a:lnTo>
                    <a:lnTo>
                      <a:pt x="106" y="8"/>
                    </a:lnTo>
                    <a:lnTo>
                      <a:pt x="105" y="8"/>
                    </a:lnTo>
                    <a:lnTo>
                      <a:pt x="106" y="9"/>
                    </a:lnTo>
                    <a:lnTo>
                      <a:pt x="105" y="9"/>
                    </a:lnTo>
                    <a:lnTo>
                      <a:pt x="105" y="11"/>
                    </a:lnTo>
                    <a:lnTo>
                      <a:pt x="102" y="11"/>
                    </a:lnTo>
                    <a:lnTo>
                      <a:pt x="101" y="9"/>
                    </a:lnTo>
                    <a:lnTo>
                      <a:pt x="102" y="9"/>
                    </a:lnTo>
                    <a:lnTo>
                      <a:pt x="102" y="8"/>
                    </a:lnTo>
                    <a:lnTo>
                      <a:pt x="98" y="6"/>
                    </a:lnTo>
                    <a:lnTo>
                      <a:pt x="97" y="8"/>
                    </a:lnTo>
                    <a:lnTo>
                      <a:pt x="94" y="8"/>
                    </a:lnTo>
                    <a:lnTo>
                      <a:pt x="93" y="9"/>
                    </a:lnTo>
                    <a:lnTo>
                      <a:pt x="93" y="8"/>
                    </a:lnTo>
                    <a:lnTo>
                      <a:pt x="94" y="8"/>
                    </a:lnTo>
                    <a:lnTo>
                      <a:pt x="84" y="4"/>
                    </a:lnTo>
                    <a:lnTo>
                      <a:pt x="80" y="3"/>
                    </a:lnTo>
                    <a:lnTo>
                      <a:pt x="77" y="3"/>
                    </a:lnTo>
                    <a:lnTo>
                      <a:pt x="76" y="1"/>
                    </a:lnTo>
                    <a:lnTo>
                      <a:pt x="68" y="0"/>
                    </a:lnTo>
                    <a:lnTo>
                      <a:pt x="64" y="0"/>
                    </a:lnTo>
                    <a:lnTo>
                      <a:pt x="61" y="1"/>
                    </a:lnTo>
                    <a:lnTo>
                      <a:pt x="58" y="1"/>
                    </a:lnTo>
                    <a:lnTo>
                      <a:pt x="54" y="1"/>
                    </a:lnTo>
                    <a:lnTo>
                      <a:pt x="44" y="1"/>
                    </a:lnTo>
                    <a:lnTo>
                      <a:pt x="42" y="3"/>
                    </a:lnTo>
                    <a:lnTo>
                      <a:pt x="44" y="3"/>
                    </a:lnTo>
                    <a:lnTo>
                      <a:pt x="44" y="4"/>
                    </a:lnTo>
                    <a:lnTo>
                      <a:pt x="42" y="3"/>
                    </a:lnTo>
                    <a:lnTo>
                      <a:pt x="41" y="3"/>
                    </a:lnTo>
                    <a:lnTo>
                      <a:pt x="41" y="1"/>
                    </a:lnTo>
                    <a:lnTo>
                      <a:pt x="40" y="1"/>
                    </a:lnTo>
                    <a:lnTo>
                      <a:pt x="38" y="3"/>
                    </a:lnTo>
                    <a:lnTo>
                      <a:pt x="37" y="1"/>
                    </a:lnTo>
                    <a:lnTo>
                      <a:pt x="33" y="3"/>
                    </a:lnTo>
                    <a:lnTo>
                      <a:pt x="29" y="3"/>
                    </a:lnTo>
                    <a:lnTo>
                      <a:pt x="27" y="3"/>
                    </a:lnTo>
                    <a:lnTo>
                      <a:pt x="23" y="3"/>
                    </a:lnTo>
                    <a:lnTo>
                      <a:pt x="20" y="3"/>
                    </a:lnTo>
                    <a:lnTo>
                      <a:pt x="21" y="4"/>
                    </a:lnTo>
                    <a:lnTo>
                      <a:pt x="23" y="6"/>
                    </a:lnTo>
                    <a:lnTo>
                      <a:pt x="25" y="6"/>
                    </a:lnTo>
                    <a:lnTo>
                      <a:pt x="24" y="8"/>
                    </a:lnTo>
                    <a:lnTo>
                      <a:pt x="23" y="8"/>
                    </a:lnTo>
                    <a:lnTo>
                      <a:pt x="25" y="1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66" name="Freeform 645"/>
              <p:cNvSpPr>
                <a:spLocks/>
              </p:cNvSpPr>
              <p:nvPr/>
            </p:nvSpPr>
            <p:spPr bwMode="auto">
              <a:xfrm>
                <a:off x="1786338" y="2230211"/>
                <a:ext cx="343798" cy="107497"/>
              </a:xfrm>
              <a:custGeom>
                <a:avLst/>
                <a:gdLst/>
                <a:ahLst/>
                <a:cxnLst>
                  <a:cxn ang="0">
                    <a:pos x="34" y="67"/>
                  </a:cxn>
                  <a:cxn ang="0">
                    <a:pos x="30" y="58"/>
                  </a:cxn>
                  <a:cxn ang="0">
                    <a:pos x="87" y="55"/>
                  </a:cxn>
                  <a:cxn ang="0">
                    <a:pos x="103" y="51"/>
                  </a:cxn>
                  <a:cxn ang="0">
                    <a:pos x="82" y="48"/>
                  </a:cxn>
                  <a:cxn ang="0">
                    <a:pos x="45" y="48"/>
                  </a:cxn>
                  <a:cxn ang="0">
                    <a:pos x="18" y="47"/>
                  </a:cxn>
                  <a:cxn ang="0">
                    <a:pos x="33" y="37"/>
                  </a:cxn>
                  <a:cxn ang="0">
                    <a:pos x="50" y="34"/>
                  </a:cxn>
                  <a:cxn ang="0">
                    <a:pos x="30" y="34"/>
                  </a:cxn>
                  <a:cxn ang="0">
                    <a:pos x="18" y="34"/>
                  </a:cxn>
                  <a:cxn ang="0">
                    <a:pos x="20" y="33"/>
                  </a:cxn>
                  <a:cxn ang="0">
                    <a:pos x="2" y="29"/>
                  </a:cxn>
                  <a:cxn ang="0">
                    <a:pos x="14" y="18"/>
                  </a:cxn>
                  <a:cxn ang="0">
                    <a:pos x="24" y="9"/>
                  </a:cxn>
                  <a:cxn ang="0">
                    <a:pos x="66" y="0"/>
                  </a:cxn>
                  <a:cxn ang="0">
                    <a:pos x="75" y="7"/>
                  </a:cxn>
                  <a:cxn ang="0">
                    <a:pos x="65" y="14"/>
                  </a:cxn>
                  <a:cxn ang="0">
                    <a:pos x="81" y="11"/>
                  </a:cxn>
                  <a:cxn ang="0">
                    <a:pos x="98" y="7"/>
                  </a:cxn>
                  <a:cxn ang="0">
                    <a:pos x="113" y="17"/>
                  </a:cxn>
                  <a:cxn ang="0">
                    <a:pos x="119" y="18"/>
                  </a:cxn>
                  <a:cxn ang="0">
                    <a:pos x="134" y="15"/>
                  </a:cxn>
                  <a:cxn ang="0">
                    <a:pos x="134" y="12"/>
                  </a:cxn>
                  <a:cxn ang="0">
                    <a:pos x="129" y="6"/>
                  </a:cxn>
                  <a:cxn ang="0">
                    <a:pos x="145" y="11"/>
                  </a:cxn>
                  <a:cxn ang="0">
                    <a:pos x="154" y="14"/>
                  </a:cxn>
                  <a:cxn ang="0">
                    <a:pos x="163" y="25"/>
                  </a:cxn>
                  <a:cxn ang="0">
                    <a:pos x="168" y="29"/>
                  </a:cxn>
                  <a:cxn ang="0">
                    <a:pos x="171" y="22"/>
                  </a:cxn>
                  <a:cxn ang="0">
                    <a:pos x="168" y="15"/>
                  </a:cxn>
                  <a:cxn ang="0">
                    <a:pos x="164" y="4"/>
                  </a:cxn>
                  <a:cxn ang="0">
                    <a:pos x="167" y="0"/>
                  </a:cxn>
                  <a:cxn ang="0">
                    <a:pos x="183" y="1"/>
                  </a:cxn>
                  <a:cxn ang="0">
                    <a:pos x="198" y="7"/>
                  </a:cxn>
                  <a:cxn ang="0">
                    <a:pos x="206" y="12"/>
                  </a:cxn>
                  <a:cxn ang="0">
                    <a:pos x="211" y="25"/>
                  </a:cxn>
                  <a:cxn ang="0">
                    <a:pos x="222" y="34"/>
                  </a:cxn>
                  <a:cxn ang="0">
                    <a:pos x="224" y="42"/>
                  </a:cxn>
                  <a:cxn ang="0">
                    <a:pos x="242" y="48"/>
                  </a:cxn>
                  <a:cxn ang="0">
                    <a:pos x="263" y="55"/>
                  </a:cxn>
                  <a:cxn ang="0">
                    <a:pos x="273" y="56"/>
                  </a:cxn>
                  <a:cxn ang="0">
                    <a:pos x="265" y="64"/>
                  </a:cxn>
                  <a:cxn ang="0">
                    <a:pos x="258" y="64"/>
                  </a:cxn>
                  <a:cxn ang="0">
                    <a:pos x="251" y="62"/>
                  </a:cxn>
                  <a:cxn ang="0">
                    <a:pos x="240" y="67"/>
                  </a:cxn>
                  <a:cxn ang="0">
                    <a:pos x="255" y="69"/>
                  </a:cxn>
                  <a:cxn ang="0">
                    <a:pos x="254" y="73"/>
                  </a:cxn>
                  <a:cxn ang="0">
                    <a:pos x="263" y="75"/>
                  </a:cxn>
                  <a:cxn ang="0">
                    <a:pos x="252" y="78"/>
                  </a:cxn>
                  <a:cxn ang="0">
                    <a:pos x="236" y="81"/>
                  </a:cxn>
                  <a:cxn ang="0">
                    <a:pos x="211" y="78"/>
                  </a:cxn>
                  <a:cxn ang="0">
                    <a:pos x="199" y="73"/>
                  </a:cxn>
                  <a:cxn ang="0">
                    <a:pos x="184" y="70"/>
                  </a:cxn>
                  <a:cxn ang="0">
                    <a:pos x="159" y="78"/>
                  </a:cxn>
                  <a:cxn ang="0">
                    <a:pos x="133" y="84"/>
                  </a:cxn>
                  <a:cxn ang="0">
                    <a:pos x="118" y="86"/>
                  </a:cxn>
                  <a:cxn ang="0">
                    <a:pos x="91" y="84"/>
                  </a:cxn>
                  <a:cxn ang="0">
                    <a:pos x="79" y="75"/>
                  </a:cxn>
                </a:cxnLst>
                <a:rect l="0" t="0" r="r" b="b"/>
                <a:pathLst>
                  <a:path w="275" h="86">
                    <a:moveTo>
                      <a:pt x="63" y="72"/>
                    </a:moveTo>
                    <a:lnTo>
                      <a:pt x="62" y="73"/>
                    </a:lnTo>
                    <a:lnTo>
                      <a:pt x="55" y="73"/>
                    </a:lnTo>
                    <a:lnTo>
                      <a:pt x="54" y="72"/>
                    </a:lnTo>
                    <a:lnTo>
                      <a:pt x="47" y="72"/>
                    </a:lnTo>
                    <a:lnTo>
                      <a:pt x="38" y="69"/>
                    </a:lnTo>
                    <a:lnTo>
                      <a:pt x="34" y="67"/>
                    </a:lnTo>
                    <a:lnTo>
                      <a:pt x="33" y="67"/>
                    </a:lnTo>
                    <a:lnTo>
                      <a:pt x="32" y="64"/>
                    </a:lnTo>
                    <a:lnTo>
                      <a:pt x="29" y="64"/>
                    </a:lnTo>
                    <a:lnTo>
                      <a:pt x="28" y="62"/>
                    </a:lnTo>
                    <a:lnTo>
                      <a:pt x="26" y="61"/>
                    </a:lnTo>
                    <a:lnTo>
                      <a:pt x="25" y="59"/>
                    </a:lnTo>
                    <a:lnTo>
                      <a:pt x="30" y="58"/>
                    </a:lnTo>
                    <a:lnTo>
                      <a:pt x="46" y="56"/>
                    </a:lnTo>
                    <a:lnTo>
                      <a:pt x="58" y="55"/>
                    </a:lnTo>
                    <a:lnTo>
                      <a:pt x="63" y="55"/>
                    </a:lnTo>
                    <a:lnTo>
                      <a:pt x="70" y="53"/>
                    </a:lnTo>
                    <a:lnTo>
                      <a:pt x="73" y="53"/>
                    </a:lnTo>
                    <a:lnTo>
                      <a:pt x="77" y="55"/>
                    </a:lnTo>
                    <a:lnTo>
                      <a:pt x="87" y="55"/>
                    </a:lnTo>
                    <a:lnTo>
                      <a:pt x="93" y="55"/>
                    </a:lnTo>
                    <a:lnTo>
                      <a:pt x="98" y="55"/>
                    </a:lnTo>
                    <a:lnTo>
                      <a:pt x="101" y="55"/>
                    </a:lnTo>
                    <a:lnTo>
                      <a:pt x="101" y="53"/>
                    </a:lnTo>
                    <a:lnTo>
                      <a:pt x="103" y="53"/>
                    </a:lnTo>
                    <a:lnTo>
                      <a:pt x="105" y="53"/>
                    </a:lnTo>
                    <a:lnTo>
                      <a:pt x="103" y="51"/>
                    </a:lnTo>
                    <a:lnTo>
                      <a:pt x="101" y="51"/>
                    </a:lnTo>
                    <a:lnTo>
                      <a:pt x="95" y="50"/>
                    </a:lnTo>
                    <a:lnTo>
                      <a:pt x="94" y="50"/>
                    </a:lnTo>
                    <a:lnTo>
                      <a:pt x="91" y="50"/>
                    </a:lnTo>
                    <a:lnTo>
                      <a:pt x="87" y="48"/>
                    </a:lnTo>
                    <a:lnTo>
                      <a:pt x="86" y="48"/>
                    </a:lnTo>
                    <a:lnTo>
                      <a:pt x="82" y="48"/>
                    </a:lnTo>
                    <a:lnTo>
                      <a:pt x="79" y="48"/>
                    </a:lnTo>
                    <a:lnTo>
                      <a:pt x="77" y="47"/>
                    </a:lnTo>
                    <a:lnTo>
                      <a:pt x="69" y="48"/>
                    </a:lnTo>
                    <a:lnTo>
                      <a:pt x="54" y="50"/>
                    </a:lnTo>
                    <a:lnTo>
                      <a:pt x="51" y="50"/>
                    </a:lnTo>
                    <a:lnTo>
                      <a:pt x="47" y="50"/>
                    </a:lnTo>
                    <a:lnTo>
                      <a:pt x="45" y="48"/>
                    </a:lnTo>
                    <a:lnTo>
                      <a:pt x="43" y="48"/>
                    </a:lnTo>
                    <a:lnTo>
                      <a:pt x="33" y="50"/>
                    </a:lnTo>
                    <a:lnTo>
                      <a:pt x="28" y="48"/>
                    </a:lnTo>
                    <a:lnTo>
                      <a:pt x="24" y="48"/>
                    </a:lnTo>
                    <a:lnTo>
                      <a:pt x="22" y="48"/>
                    </a:lnTo>
                    <a:lnTo>
                      <a:pt x="22" y="47"/>
                    </a:lnTo>
                    <a:lnTo>
                      <a:pt x="18" y="47"/>
                    </a:lnTo>
                    <a:lnTo>
                      <a:pt x="16" y="45"/>
                    </a:lnTo>
                    <a:lnTo>
                      <a:pt x="13" y="44"/>
                    </a:lnTo>
                    <a:lnTo>
                      <a:pt x="12" y="42"/>
                    </a:lnTo>
                    <a:lnTo>
                      <a:pt x="17" y="39"/>
                    </a:lnTo>
                    <a:lnTo>
                      <a:pt x="24" y="39"/>
                    </a:lnTo>
                    <a:lnTo>
                      <a:pt x="29" y="37"/>
                    </a:lnTo>
                    <a:lnTo>
                      <a:pt x="33" y="37"/>
                    </a:lnTo>
                    <a:lnTo>
                      <a:pt x="39" y="36"/>
                    </a:lnTo>
                    <a:lnTo>
                      <a:pt x="45" y="36"/>
                    </a:lnTo>
                    <a:lnTo>
                      <a:pt x="43" y="36"/>
                    </a:lnTo>
                    <a:lnTo>
                      <a:pt x="45" y="36"/>
                    </a:lnTo>
                    <a:lnTo>
                      <a:pt x="49" y="36"/>
                    </a:lnTo>
                    <a:lnTo>
                      <a:pt x="51" y="36"/>
                    </a:lnTo>
                    <a:lnTo>
                      <a:pt x="50" y="34"/>
                    </a:lnTo>
                    <a:lnTo>
                      <a:pt x="45" y="34"/>
                    </a:lnTo>
                    <a:lnTo>
                      <a:pt x="47" y="34"/>
                    </a:lnTo>
                    <a:lnTo>
                      <a:pt x="51" y="34"/>
                    </a:lnTo>
                    <a:lnTo>
                      <a:pt x="53" y="33"/>
                    </a:lnTo>
                    <a:lnTo>
                      <a:pt x="37" y="34"/>
                    </a:lnTo>
                    <a:lnTo>
                      <a:pt x="34" y="34"/>
                    </a:lnTo>
                    <a:lnTo>
                      <a:pt x="30" y="34"/>
                    </a:lnTo>
                    <a:lnTo>
                      <a:pt x="29" y="34"/>
                    </a:lnTo>
                    <a:lnTo>
                      <a:pt x="26" y="34"/>
                    </a:lnTo>
                    <a:lnTo>
                      <a:pt x="25" y="34"/>
                    </a:lnTo>
                    <a:lnTo>
                      <a:pt x="22" y="34"/>
                    </a:lnTo>
                    <a:lnTo>
                      <a:pt x="24" y="34"/>
                    </a:lnTo>
                    <a:lnTo>
                      <a:pt x="22" y="34"/>
                    </a:lnTo>
                    <a:lnTo>
                      <a:pt x="18" y="34"/>
                    </a:lnTo>
                    <a:lnTo>
                      <a:pt x="18" y="36"/>
                    </a:lnTo>
                    <a:lnTo>
                      <a:pt x="14" y="36"/>
                    </a:lnTo>
                    <a:lnTo>
                      <a:pt x="13" y="36"/>
                    </a:lnTo>
                    <a:lnTo>
                      <a:pt x="12" y="34"/>
                    </a:lnTo>
                    <a:lnTo>
                      <a:pt x="13" y="33"/>
                    </a:lnTo>
                    <a:lnTo>
                      <a:pt x="14" y="33"/>
                    </a:lnTo>
                    <a:lnTo>
                      <a:pt x="20" y="33"/>
                    </a:lnTo>
                    <a:lnTo>
                      <a:pt x="18" y="31"/>
                    </a:lnTo>
                    <a:lnTo>
                      <a:pt x="14" y="31"/>
                    </a:lnTo>
                    <a:lnTo>
                      <a:pt x="12" y="31"/>
                    </a:lnTo>
                    <a:lnTo>
                      <a:pt x="9" y="31"/>
                    </a:lnTo>
                    <a:lnTo>
                      <a:pt x="8" y="29"/>
                    </a:lnTo>
                    <a:lnTo>
                      <a:pt x="2" y="31"/>
                    </a:lnTo>
                    <a:lnTo>
                      <a:pt x="2" y="29"/>
                    </a:lnTo>
                    <a:lnTo>
                      <a:pt x="1" y="28"/>
                    </a:lnTo>
                    <a:lnTo>
                      <a:pt x="0" y="26"/>
                    </a:lnTo>
                    <a:lnTo>
                      <a:pt x="2" y="25"/>
                    </a:lnTo>
                    <a:lnTo>
                      <a:pt x="6" y="23"/>
                    </a:lnTo>
                    <a:lnTo>
                      <a:pt x="9" y="22"/>
                    </a:lnTo>
                    <a:lnTo>
                      <a:pt x="14" y="20"/>
                    </a:lnTo>
                    <a:lnTo>
                      <a:pt x="14" y="18"/>
                    </a:lnTo>
                    <a:lnTo>
                      <a:pt x="13" y="18"/>
                    </a:lnTo>
                    <a:lnTo>
                      <a:pt x="10" y="18"/>
                    </a:lnTo>
                    <a:lnTo>
                      <a:pt x="9" y="17"/>
                    </a:lnTo>
                    <a:lnTo>
                      <a:pt x="9" y="15"/>
                    </a:lnTo>
                    <a:lnTo>
                      <a:pt x="10" y="14"/>
                    </a:lnTo>
                    <a:lnTo>
                      <a:pt x="13" y="14"/>
                    </a:lnTo>
                    <a:lnTo>
                      <a:pt x="24" y="9"/>
                    </a:lnTo>
                    <a:lnTo>
                      <a:pt x="34" y="6"/>
                    </a:lnTo>
                    <a:lnTo>
                      <a:pt x="36" y="6"/>
                    </a:lnTo>
                    <a:lnTo>
                      <a:pt x="39" y="6"/>
                    </a:lnTo>
                    <a:lnTo>
                      <a:pt x="41" y="4"/>
                    </a:lnTo>
                    <a:lnTo>
                      <a:pt x="45" y="4"/>
                    </a:lnTo>
                    <a:lnTo>
                      <a:pt x="53" y="3"/>
                    </a:lnTo>
                    <a:lnTo>
                      <a:pt x="66" y="0"/>
                    </a:lnTo>
                    <a:lnTo>
                      <a:pt x="69" y="0"/>
                    </a:lnTo>
                    <a:lnTo>
                      <a:pt x="70" y="1"/>
                    </a:lnTo>
                    <a:lnTo>
                      <a:pt x="71" y="1"/>
                    </a:lnTo>
                    <a:lnTo>
                      <a:pt x="71" y="3"/>
                    </a:lnTo>
                    <a:lnTo>
                      <a:pt x="74" y="3"/>
                    </a:lnTo>
                    <a:lnTo>
                      <a:pt x="75" y="4"/>
                    </a:lnTo>
                    <a:lnTo>
                      <a:pt x="75" y="7"/>
                    </a:lnTo>
                    <a:lnTo>
                      <a:pt x="75" y="9"/>
                    </a:lnTo>
                    <a:lnTo>
                      <a:pt x="71" y="9"/>
                    </a:lnTo>
                    <a:lnTo>
                      <a:pt x="70" y="11"/>
                    </a:lnTo>
                    <a:lnTo>
                      <a:pt x="70" y="12"/>
                    </a:lnTo>
                    <a:lnTo>
                      <a:pt x="69" y="12"/>
                    </a:lnTo>
                    <a:lnTo>
                      <a:pt x="66" y="12"/>
                    </a:lnTo>
                    <a:lnTo>
                      <a:pt x="65" y="14"/>
                    </a:lnTo>
                    <a:lnTo>
                      <a:pt x="67" y="14"/>
                    </a:lnTo>
                    <a:lnTo>
                      <a:pt x="74" y="12"/>
                    </a:lnTo>
                    <a:lnTo>
                      <a:pt x="75" y="12"/>
                    </a:lnTo>
                    <a:lnTo>
                      <a:pt x="77" y="14"/>
                    </a:lnTo>
                    <a:lnTo>
                      <a:pt x="81" y="12"/>
                    </a:lnTo>
                    <a:lnTo>
                      <a:pt x="82" y="11"/>
                    </a:lnTo>
                    <a:lnTo>
                      <a:pt x="81" y="11"/>
                    </a:lnTo>
                    <a:lnTo>
                      <a:pt x="81" y="9"/>
                    </a:lnTo>
                    <a:lnTo>
                      <a:pt x="82" y="7"/>
                    </a:lnTo>
                    <a:lnTo>
                      <a:pt x="85" y="7"/>
                    </a:lnTo>
                    <a:lnTo>
                      <a:pt x="85" y="6"/>
                    </a:lnTo>
                    <a:lnTo>
                      <a:pt x="86" y="6"/>
                    </a:lnTo>
                    <a:lnTo>
                      <a:pt x="90" y="6"/>
                    </a:lnTo>
                    <a:lnTo>
                      <a:pt x="98" y="7"/>
                    </a:lnTo>
                    <a:lnTo>
                      <a:pt x="106" y="9"/>
                    </a:lnTo>
                    <a:lnTo>
                      <a:pt x="109" y="9"/>
                    </a:lnTo>
                    <a:lnTo>
                      <a:pt x="111" y="11"/>
                    </a:lnTo>
                    <a:lnTo>
                      <a:pt x="114" y="11"/>
                    </a:lnTo>
                    <a:lnTo>
                      <a:pt x="117" y="12"/>
                    </a:lnTo>
                    <a:lnTo>
                      <a:pt x="117" y="14"/>
                    </a:lnTo>
                    <a:lnTo>
                      <a:pt x="113" y="17"/>
                    </a:lnTo>
                    <a:lnTo>
                      <a:pt x="107" y="18"/>
                    </a:lnTo>
                    <a:lnTo>
                      <a:pt x="111" y="18"/>
                    </a:lnTo>
                    <a:lnTo>
                      <a:pt x="114" y="17"/>
                    </a:lnTo>
                    <a:lnTo>
                      <a:pt x="117" y="15"/>
                    </a:lnTo>
                    <a:lnTo>
                      <a:pt x="117" y="17"/>
                    </a:lnTo>
                    <a:lnTo>
                      <a:pt x="115" y="18"/>
                    </a:lnTo>
                    <a:lnTo>
                      <a:pt x="119" y="18"/>
                    </a:lnTo>
                    <a:lnTo>
                      <a:pt x="121" y="17"/>
                    </a:lnTo>
                    <a:lnTo>
                      <a:pt x="121" y="15"/>
                    </a:lnTo>
                    <a:lnTo>
                      <a:pt x="123" y="15"/>
                    </a:lnTo>
                    <a:lnTo>
                      <a:pt x="125" y="14"/>
                    </a:lnTo>
                    <a:lnTo>
                      <a:pt x="127" y="14"/>
                    </a:lnTo>
                    <a:lnTo>
                      <a:pt x="130" y="14"/>
                    </a:lnTo>
                    <a:lnTo>
                      <a:pt x="134" y="15"/>
                    </a:lnTo>
                    <a:lnTo>
                      <a:pt x="134" y="14"/>
                    </a:lnTo>
                    <a:lnTo>
                      <a:pt x="133" y="14"/>
                    </a:lnTo>
                    <a:lnTo>
                      <a:pt x="134" y="14"/>
                    </a:lnTo>
                    <a:lnTo>
                      <a:pt x="135" y="15"/>
                    </a:lnTo>
                    <a:lnTo>
                      <a:pt x="137" y="14"/>
                    </a:lnTo>
                    <a:lnTo>
                      <a:pt x="133" y="12"/>
                    </a:lnTo>
                    <a:lnTo>
                      <a:pt x="134" y="12"/>
                    </a:lnTo>
                    <a:lnTo>
                      <a:pt x="137" y="12"/>
                    </a:lnTo>
                    <a:lnTo>
                      <a:pt x="138" y="12"/>
                    </a:lnTo>
                    <a:lnTo>
                      <a:pt x="134" y="11"/>
                    </a:lnTo>
                    <a:lnTo>
                      <a:pt x="131" y="9"/>
                    </a:lnTo>
                    <a:lnTo>
                      <a:pt x="130" y="9"/>
                    </a:lnTo>
                    <a:lnTo>
                      <a:pt x="129" y="7"/>
                    </a:lnTo>
                    <a:lnTo>
                      <a:pt x="129" y="6"/>
                    </a:lnTo>
                    <a:lnTo>
                      <a:pt x="131" y="6"/>
                    </a:lnTo>
                    <a:lnTo>
                      <a:pt x="135" y="7"/>
                    </a:lnTo>
                    <a:lnTo>
                      <a:pt x="138" y="7"/>
                    </a:lnTo>
                    <a:lnTo>
                      <a:pt x="139" y="9"/>
                    </a:lnTo>
                    <a:lnTo>
                      <a:pt x="142" y="7"/>
                    </a:lnTo>
                    <a:lnTo>
                      <a:pt x="142" y="9"/>
                    </a:lnTo>
                    <a:lnTo>
                      <a:pt x="145" y="11"/>
                    </a:lnTo>
                    <a:lnTo>
                      <a:pt x="147" y="11"/>
                    </a:lnTo>
                    <a:lnTo>
                      <a:pt x="149" y="11"/>
                    </a:lnTo>
                    <a:lnTo>
                      <a:pt x="150" y="11"/>
                    </a:lnTo>
                    <a:lnTo>
                      <a:pt x="150" y="12"/>
                    </a:lnTo>
                    <a:lnTo>
                      <a:pt x="152" y="12"/>
                    </a:lnTo>
                    <a:lnTo>
                      <a:pt x="151" y="14"/>
                    </a:lnTo>
                    <a:lnTo>
                      <a:pt x="154" y="14"/>
                    </a:lnTo>
                    <a:lnTo>
                      <a:pt x="156" y="15"/>
                    </a:lnTo>
                    <a:lnTo>
                      <a:pt x="155" y="18"/>
                    </a:lnTo>
                    <a:lnTo>
                      <a:pt x="156" y="18"/>
                    </a:lnTo>
                    <a:lnTo>
                      <a:pt x="156" y="20"/>
                    </a:lnTo>
                    <a:lnTo>
                      <a:pt x="158" y="20"/>
                    </a:lnTo>
                    <a:lnTo>
                      <a:pt x="159" y="23"/>
                    </a:lnTo>
                    <a:lnTo>
                      <a:pt x="163" y="25"/>
                    </a:lnTo>
                    <a:lnTo>
                      <a:pt x="160" y="26"/>
                    </a:lnTo>
                    <a:lnTo>
                      <a:pt x="160" y="29"/>
                    </a:lnTo>
                    <a:lnTo>
                      <a:pt x="162" y="29"/>
                    </a:lnTo>
                    <a:lnTo>
                      <a:pt x="164" y="31"/>
                    </a:lnTo>
                    <a:lnTo>
                      <a:pt x="166" y="31"/>
                    </a:lnTo>
                    <a:lnTo>
                      <a:pt x="167" y="29"/>
                    </a:lnTo>
                    <a:lnTo>
                      <a:pt x="168" y="29"/>
                    </a:lnTo>
                    <a:lnTo>
                      <a:pt x="171" y="29"/>
                    </a:lnTo>
                    <a:lnTo>
                      <a:pt x="172" y="28"/>
                    </a:lnTo>
                    <a:lnTo>
                      <a:pt x="174" y="26"/>
                    </a:lnTo>
                    <a:lnTo>
                      <a:pt x="175" y="26"/>
                    </a:lnTo>
                    <a:lnTo>
                      <a:pt x="172" y="25"/>
                    </a:lnTo>
                    <a:lnTo>
                      <a:pt x="171" y="23"/>
                    </a:lnTo>
                    <a:lnTo>
                      <a:pt x="171" y="22"/>
                    </a:lnTo>
                    <a:lnTo>
                      <a:pt x="170" y="22"/>
                    </a:lnTo>
                    <a:lnTo>
                      <a:pt x="170" y="20"/>
                    </a:lnTo>
                    <a:lnTo>
                      <a:pt x="168" y="18"/>
                    </a:lnTo>
                    <a:lnTo>
                      <a:pt x="170" y="18"/>
                    </a:lnTo>
                    <a:lnTo>
                      <a:pt x="170" y="17"/>
                    </a:lnTo>
                    <a:lnTo>
                      <a:pt x="170" y="15"/>
                    </a:lnTo>
                    <a:lnTo>
                      <a:pt x="168" y="15"/>
                    </a:lnTo>
                    <a:lnTo>
                      <a:pt x="168" y="14"/>
                    </a:lnTo>
                    <a:lnTo>
                      <a:pt x="167" y="12"/>
                    </a:lnTo>
                    <a:lnTo>
                      <a:pt x="166" y="11"/>
                    </a:lnTo>
                    <a:lnTo>
                      <a:pt x="164" y="6"/>
                    </a:lnTo>
                    <a:lnTo>
                      <a:pt x="163" y="6"/>
                    </a:lnTo>
                    <a:lnTo>
                      <a:pt x="164" y="6"/>
                    </a:lnTo>
                    <a:lnTo>
                      <a:pt x="164" y="4"/>
                    </a:lnTo>
                    <a:lnTo>
                      <a:pt x="163" y="4"/>
                    </a:lnTo>
                    <a:lnTo>
                      <a:pt x="164" y="3"/>
                    </a:lnTo>
                    <a:lnTo>
                      <a:pt x="167" y="3"/>
                    </a:lnTo>
                    <a:lnTo>
                      <a:pt x="164" y="1"/>
                    </a:lnTo>
                    <a:lnTo>
                      <a:pt x="166" y="1"/>
                    </a:lnTo>
                    <a:lnTo>
                      <a:pt x="166" y="0"/>
                    </a:lnTo>
                    <a:lnTo>
                      <a:pt x="167" y="0"/>
                    </a:lnTo>
                    <a:lnTo>
                      <a:pt x="174" y="1"/>
                    </a:lnTo>
                    <a:lnTo>
                      <a:pt x="179" y="3"/>
                    </a:lnTo>
                    <a:lnTo>
                      <a:pt x="183" y="4"/>
                    </a:lnTo>
                    <a:lnTo>
                      <a:pt x="183" y="3"/>
                    </a:lnTo>
                    <a:lnTo>
                      <a:pt x="182" y="3"/>
                    </a:lnTo>
                    <a:lnTo>
                      <a:pt x="182" y="1"/>
                    </a:lnTo>
                    <a:lnTo>
                      <a:pt x="183" y="1"/>
                    </a:lnTo>
                    <a:lnTo>
                      <a:pt x="186" y="1"/>
                    </a:lnTo>
                    <a:lnTo>
                      <a:pt x="187" y="3"/>
                    </a:lnTo>
                    <a:lnTo>
                      <a:pt x="188" y="3"/>
                    </a:lnTo>
                    <a:lnTo>
                      <a:pt x="190" y="4"/>
                    </a:lnTo>
                    <a:lnTo>
                      <a:pt x="191" y="4"/>
                    </a:lnTo>
                    <a:lnTo>
                      <a:pt x="198" y="6"/>
                    </a:lnTo>
                    <a:lnTo>
                      <a:pt x="198" y="7"/>
                    </a:lnTo>
                    <a:lnTo>
                      <a:pt x="202" y="7"/>
                    </a:lnTo>
                    <a:lnTo>
                      <a:pt x="203" y="9"/>
                    </a:lnTo>
                    <a:lnTo>
                      <a:pt x="204" y="9"/>
                    </a:lnTo>
                    <a:lnTo>
                      <a:pt x="206" y="9"/>
                    </a:lnTo>
                    <a:lnTo>
                      <a:pt x="206" y="11"/>
                    </a:lnTo>
                    <a:lnTo>
                      <a:pt x="204" y="12"/>
                    </a:lnTo>
                    <a:lnTo>
                      <a:pt x="206" y="12"/>
                    </a:lnTo>
                    <a:lnTo>
                      <a:pt x="207" y="14"/>
                    </a:lnTo>
                    <a:lnTo>
                      <a:pt x="207" y="15"/>
                    </a:lnTo>
                    <a:lnTo>
                      <a:pt x="208" y="15"/>
                    </a:lnTo>
                    <a:lnTo>
                      <a:pt x="208" y="17"/>
                    </a:lnTo>
                    <a:lnTo>
                      <a:pt x="210" y="20"/>
                    </a:lnTo>
                    <a:lnTo>
                      <a:pt x="211" y="23"/>
                    </a:lnTo>
                    <a:lnTo>
                      <a:pt x="211" y="25"/>
                    </a:lnTo>
                    <a:lnTo>
                      <a:pt x="212" y="26"/>
                    </a:lnTo>
                    <a:lnTo>
                      <a:pt x="218" y="29"/>
                    </a:lnTo>
                    <a:lnTo>
                      <a:pt x="219" y="29"/>
                    </a:lnTo>
                    <a:lnTo>
                      <a:pt x="220" y="31"/>
                    </a:lnTo>
                    <a:lnTo>
                      <a:pt x="220" y="33"/>
                    </a:lnTo>
                    <a:lnTo>
                      <a:pt x="222" y="33"/>
                    </a:lnTo>
                    <a:lnTo>
                      <a:pt x="222" y="34"/>
                    </a:lnTo>
                    <a:lnTo>
                      <a:pt x="220" y="34"/>
                    </a:lnTo>
                    <a:lnTo>
                      <a:pt x="219" y="36"/>
                    </a:lnTo>
                    <a:lnTo>
                      <a:pt x="219" y="37"/>
                    </a:lnTo>
                    <a:lnTo>
                      <a:pt x="218" y="39"/>
                    </a:lnTo>
                    <a:lnTo>
                      <a:pt x="219" y="40"/>
                    </a:lnTo>
                    <a:lnTo>
                      <a:pt x="223" y="42"/>
                    </a:lnTo>
                    <a:lnTo>
                      <a:pt x="224" y="42"/>
                    </a:lnTo>
                    <a:lnTo>
                      <a:pt x="228" y="45"/>
                    </a:lnTo>
                    <a:lnTo>
                      <a:pt x="232" y="47"/>
                    </a:lnTo>
                    <a:lnTo>
                      <a:pt x="235" y="48"/>
                    </a:lnTo>
                    <a:lnTo>
                      <a:pt x="236" y="48"/>
                    </a:lnTo>
                    <a:lnTo>
                      <a:pt x="239" y="48"/>
                    </a:lnTo>
                    <a:lnTo>
                      <a:pt x="240" y="50"/>
                    </a:lnTo>
                    <a:lnTo>
                      <a:pt x="242" y="48"/>
                    </a:lnTo>
                    <a:lnTo>
                      <a:pt x="243" y="48"/>
                    </a:lnTo>
                    <a:lnTo>
                      <a:pt x="246" y="48"/>
                    </a:lnTo>
                    <a:lnTo>
                      <a:pt x="247" y="48"/>
                    </a:lnTo>
                    <a:lnTo>
                      <a:pt x="247" y="50"/>
                    </a:lnTo>
                    <a:lnTo>
                      <a:pt x="258" y="53"/>
                    </a:lnTo>
                    <a:lnTo>
                      <a:pt x="260" y="55"/>
                    </a:lnTo>
                    <a:lnTo>
                      <a:pt x="263" y="55"/>
                    </a:lnTo>
                    <a:lnTo>
                      <a:pt x="264" y="55"/>
                    </a:lnTo>
                    <a:lnTo>
                      <a:pt x="264" y="56"/>
                    </a:lnTo>
                    <a:lnTo>
                      <a:pt x="267" y="58"/>
                    </a:lnTo>
                    <a:lnTo>
                      <a:pt x="268" y="56"/>
                    </a:lnTo>
                    <a:lnTo>
                      <a:pt x="269" y="58"/>
                    </a:lnTo>
                    <a:lnTo>
                      <a:pt x="272" y="56"/>
                    </a:lnTo>
                    <a:lnTo>
                      <a:pt x="273" y="56"/>
                    </a:lnTo>
                    <a:lnTo>
                      <a:pt x="275" y="59"/>
                    </a:lnTo>
                    <a:lnTo>
                      <a:pt x="273" y="61"/>
                    </a:lnTo>
                    <a:lnTo>
                      <a:pt x="273" y="64"/>
                    </a:lnTo>
                    <a:lnTo>
                      <a:pt x="272" y="66"/>
                    </a:lnTo>
                    <a:lnTo>
                      <a:pt x="271" y="66"/>
                    </a:lnTo>
                    <a:lnTo>
                      <a:pt x="268" y="66"/>
                    </a:lnTo>
                    <a:lnTo>
                      <a:pt x="265" y="64"/>
                    </a:lnTo>
                    <a:lnTo>
                      <a:pt x="265" y="61"/>
                    </a:lnTo>
                    <a:lnTo>
                      <a:pt x="264" y="62"/>
                    </a:lnTo>
                    <a:lnTo>
                      <a:pt x="263" y="66"/>
                    </a:lnTo>
                    <a:lnTo>
                      <a:pt x="262" y="64"/>
                    </a:lnTo>
                    <a:lnTo>
                      <a:pt x="260" y="64"/>
                    </a:lnTo>
                    <a:lnTo>
                      <a:pt x="259" y="66"/>
                    </a:lnTo>
                    <a:lnTo>
                      <a:pt x="258" y="64"/>
                    </a:lnTo>
                    <a:lnTo>
                      <a:pt x="256" y="62"/>
                    </a:lnTo>
                    <a:lnTo>
                      <a:pt x="256" y="61"/>
                    </a:lnTo>
                    <a:lnTo>
                      <a:pt x="256" y="62"/>
                    </a:lnTo>
                    <a:lnTo>
                      <a:pt x="254" y="62"/>
                    </a:lnTo>
                    <a:lnTo>
                      <a:pt x="254" y="61"/>
                    </a:lnTo>
                    <a:lnTo>
                      <a:pt x="252" y="62"/>
                    </a:lnTo>
                    <a:lnTo>
                      <a:pt x="251" y="62"/>
                    </a:lnTo>
                    <a:lnTo>
                      <a:pt x="248" y="64"/>
                    </a:lnTo>
                    <a:lnTo>
                      <a:pt x="248" y="66"/>
                    </a:lnTo>
                    <a:lnTo>
                      <a:pt x="250" y="67"/>
                    </a:lnTo>
                    <a:lnTo>
                      <a:pt x="247" y="67"/>
                    </a:lnTo>
                    <a:lnTo>
                      <a:pt x="246" y="67"/>
                    </a:lnTo>
                    <a:lnTo>
                      <a:pt x="242" y="67"/>
                    </a:lnTo>
                    <a:lnTo>
                      <a:pt x="240" y="67"/>
                    </a:lnTo>
                    <a:lnTo>
                      <a:pt x="242" y="69"/>
                    </a:lnTo>
                    <a:lnTo>
                      <a:pt x="242" y="70"/>
                    </a:lnTo>
                    <a:lnTo>
                      <a:pt x="242" y="72"/>
                    </a:lnTo>
                    <a:lnTo>
                      <a:pt x="242" y="73"/>
                    </a:lnTo>
                    <a:lnTo>
                      <a:pt x="244" y="70"/>
                    </a:lnTo>
                    <a:lnTo>
                      <a:pt x="248" y="69"/>
                    </a:lnTo>
                    <a:lnTo>
                      <a:pt x="255" y="69"/>
                    </a:lnTo>
                    <a:lnTo>
                      <a:pt x="256" y="69"/>
                    </a:lnTo>
                    <a:lnTo>
                      <a:pt x="258" y="69"/>
                    </a:lnTo>
                    <a:lnTo>
                      <a:pt x="258" y="70"/>
                    </a:lnTo>
                    <a:lnTo>
                      <a:pt x="256" y="70"/>
                    </a:lnTo>
                    <a:lnTo>
                      <a:pt x="255" y="72"/>
                    </a:lnTo>
                    <a:lnTo>
                      <a:pt x="254" y="72"/>
                    </a:lnTo>
                    <a:lnTo>
                      <a:pt x="254" y="73"/>
                    </a:lnTo>
                    <a:lnTo>
                      <a:pt x="255" y="73"/>
                    </a:lnTo>
                    <a:lnTo>
                      <a:pt x="256" y="73"/>
                    </a:lnTo>
                    <a:lnTo>
                      <a:pt x="256" y="72"/>
                    </a:lnTo>
                    <a:lnTo>
                      <a:pt x="260" y="73"/>
                    </a:lnTo>
                    <a:lnTo>
                      <a:pt x="263" y="73"/>
                    </a:lnTo>
                    <a:lnTo>
                      <a:pt x="264" y="75"/>
                    </a:lnTo>
                    <a:lnTo>
                      <a:pt x="263" y="75"/>
                    </a:lnTo>
                    <a:lnTo>
                      <a:pt x="262" y="77"/>
                    </a:lnTo>
                    <a:lnTo>
                      <a:pt x="262" y="75"/>
                    </a:lnTo>
                    <a:lnTo>
                      <a:pt x="260" y="77"/>
                    </a:lnTo>
                    <a:lnTo>
                      <a:pt x="259" y="77"/>
                    </a:lnTo>
                    <a:lnTo>
                      <a:pt x="259" y="78"/>
                    </a:lnTo>
                    <a:lnTo>
                      <a:pt x="258" y="78"/>
                    </a:lnTo>
                    <a:lnTo>
                      <a:pt x="252" y="78"/>
                    </a:lnTo>
                    <a:lnTo>
                      <a:pt x="251" y="80"/>
                    </a:lnTo>
                    <a:lnTo>
                      <a:pt x="247" y="80"/>
                    </a:lnTo>
                    <a:lnTo>
                      <a:pt x="246" y="80"/>
                    </a:lnTo>
                    <a:lnTo>
                      <a:pt x="244" y="81"/>
                    </a:lnTo>
                    <a:lnTo>
                      <a:pt x="243" y="81"/>
                    </a:lnTo>
                    <a:lnTo>
                      <a:pt x="240" y="81"/>
                    </a:lnTo>
                    <a:lnTo>
                      <a:pt x="236" y="81"/>
                    </a:lnTo>
                    <a:lnTo>
                      <a:pt x="230" y="81"/>
                    </a:lnTo>
                    <a:lnTo>
                      <a:pt x="228" y="80"/>
                    </a:lnTo>
                    <a:lnTo>
                      <a:pt x="223" y="80"/>
                    </a:lnTo>
                    <a:lnTo>
                      <a:pt x="222" y="78"/>
                    </a:lnTo>
                    <a:lnTo>
                      <a:pt x="219" y="78"/>
                    </a:lnTo>
                    <a:lnTo>
                      <a:pt x="219" y="80"/>
                    </a:lnTo>
                    <a:lnTo>
                      <a:pt x="211" y="78"/>
                    </a:lnTo>
                    <a:lnTo>
                      <a:pt x="208" y="78"/>
                    </a:lnTo>
                    <a:lnTo>
                      <a:pt x="212" y="75"/>
                    </a:lnTo>
                    <a:lnTo>
                      <a:pt x="211" y="75"/>
                    </a:lnTo>
                    <a:lnTo>
                      <a:pt x="208" y="75"/>
                    </a:lnTo>
                    <a:lnTo>
                      <a:pt x="204" y="75"/>
                    </a:lnTo>
                    <a:lnTo>
                      <a:pt x="203" y="75"/>
                    </a:lnTo>
                    <a:lnTo>
                      <a:pt x="199" y="73"/>
                    </a:lnTo>
                    <a:lnTo>
                      <a:pt x="198" y="75"/>
                    </a:lnTo>
                    <a:lnTo>
                      <a:pt x="191" y="73"/>
                    </a:lnTo>
                    <a:lnTo>
                      <a:pt x="192" y="72"/>
                    </a:lnTo>
                    <a:lnTo>
                      <a:pt x="191" y="70"/>
                    </a:lnTo>
                    <a:lnTo>
                      <a:pt x="190" y="69"/>
                    </a:lnTo>
                    <a:lnTo>
                      <a:pt x="187" y="69"/>
                    </a:lnTo>
                    <a:lnTo>
                      <a:pt x="184" y="70"/>
                    </a:lnTo>
                    <a:lnTo>
                      <a:pt x="182" y="70"/>
                    </a:lnTo>
                    <a:lnTo>
                      <a:pt x="183" y="73"/>
                    </a:lnTo>
                    <a:lnTo>
                      <a:pt x="180" y="75"/>
                    </a:lnTo>
                    <a:lnTo>
                      <a:pt x="175" y="78"/>
                    </a:lnTo>
                    <a:lnTo>
                      <a:pt x="168" y="78"/>
                    </a:lnTo>
                    <a:lnTo>
                      <a:pt x="156" y="78"/>
                    </a:lnTo>
                    <a:lnTo>
                      <a:pt x="159" y="78"/>
                    </a:lnTo>
                    <a:lnTo>
                      <a:pt x="155" y="81"/>
                    </a:lnTo>
                    <a:lnTo>
                      <a:pt x="151" y="83"/>
                    </a:lnTo>
                    <a:lnTo>
                      <a:pt x="147" y="83"/>
                    </a:lnTo>
                    <a:lnTo>
                      <a:pt x="143" y="84"/>
                    </a:lnTo>
                    <a:lnTo>
                      <a:pt x="138" y="84"/>
                    </a:lnTo>
                    <a:lnTo>
                      <a:pt x="137" y="84"/>
                    </a:lnTo>
                    <a:lnTo>
                      <a:pt x="133" y="84"/>
                    </a:lnTo>
                    <a:lnTo>
                      <a:pt x="129" y="84"/>
                    </a:lnTo>
                    <a:lnTo>
                      <a:pt x="126" y="84"/>
                    </a:lnTo>
                    <a:lnTo>
                      <a:pt x="125" y="84"/>
                    </a:lnTo>
                    <a:lnTo>
                      <a:pt x="121" y="84"/>
                    </a:lnTo>
                    <a:lnTo>
                      <a:pt x="117" y="84"/>
                    </a:lnTo>
                    <a:lnTo>
                      <a:pt x="118" y="84"/>
                    </a:lnTo>
                    <a:lnTo>
                      <a:pt x="118" y="86"/>
                    </a:lnTo>
                    <a:lnTo>
                      <a:pt x="114" y="86"/>
                    </a:lnTo>
                    <a:lnTo>
                      <a:pt x="107" y="86"/>
                    </a:lnTo>
                    <a:lnTo>
                      <a:pt x="106" y="86"/>
                    </a:lnTo>
                    <a:lnTo>
                      <a:pt x="101" y="86"/>
                    </a:lnTo>
                    <a:lnTo>
                      <a:pt x="87" y="86"/>
                    </a:lnTo>
                    <a:lnTo>
                      <a:pt x="89" y="86"/>
                    </a:lnTo>
                    <a:lnTo>
                      <a:pt x="91" y="84"/>
                    </a:lnTo>
                    <a:lnTo>
                      <a:pt x="86" y="84"/>
                    </a:lnTo>
                    <a:lnTo>
                      <a:pt x="83" y="83"/>
                    </a:lnTo>
                    <a:lnTo>
                      <a:pt x="83" y="81"/>
                    </a:lnTo>
                    <a:lnTo>
                      <a:pt x="81" y="80"/>
                    </a:lnTo>
                    <a:lnTo>
                      <a:pt x="81" y="78"/>
                    </a:lnTo>
                    <a:lnTo>
                      <a:pt x="82" y="77"/>
                    </a:lnTo>
                    <a:lnTo>
                      <a:pt x="79" y="75"/>
                    </a:lnTo>
                    <a:lnTo>
                      <a:pt x="78" y="73"/>
                    </a:lnTo>
                    <a:lnTo>
                      <a:pt x="77" y="73"/>
                    </a:lnTo>
                    <a:lnTo>
                      <a:pt x="71" y="72"/>
                    </a:lnTo>
                    <a:lnTo>
                      <a:pt x="63" y="7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67" name="Freeform 646"/>
              <p:cNvSpPr>
                <a:spLocks/>
              </p:cNvSpPr>
              <p:nvPr/>
            </p:nvSpPr>
            <p:spPr bwMode="auto">
              <a:xfrm>
                <a:off x="1786339" y="2230211"/>
                <a:ext cx="203970" cy="91168"/>
              </a:xfrm>
              <a:custGeom>
                <a:avLst/>
                <a:gdLst/>
                <a:ahLst/>
                <a:cxnLst>
                  <a:cxn ang="0">
                    <a:pos x="54" y="72"/>
                  </a:cxn>
                  <a:cxn ang="0">
                    <a:pos x="33" y="67"/>
                  </a:cxn>
                  <a:cxn ang="0">
                    <a:pos x="26" y="61"/>
                  </a:cxn>
                  <a:cxn ang="0">
                    <a:pos x="58" y="55"/>
                  </a:cxn>
                  <a:cxn ang="0">
                    <a:pos x="77" y="55"/>
                  </a:cxn>
                  <a:cxn ang="0">
                    <a:pos x="101" y="55"/>
                  </a:cxn>
                  <a:cxn ang="0">
                    <a:pos x="103" y="51"/>
                  </a:cxn>
                  <a:cxn ang="0">
                    <a:pos x="91" y="50"/>
                  </a:cxn>
                  <a:cxn ang="0">
                    <a:pos x="79" y="48"/>
                  </a:cxn>
                  <a:cxn ang="0">
                    <a:pos x="51" y="50"/>
                  </a:cxn>
                  <a:cxn ang="0">
                    <a:pos x="33" y="50"/>
                  </a:cxn>
                  <a:cxn ang="0">
                    <a:pos x="22" y="47"/>
                  </a:cxn>
                  <a:cxn ang="0">
                    <a:pos x="12" y="42"/>
                  </a:cxn>
                  <a:cxn ang="0">
                    <a:pos x="33" y="37"/>
                  </a:cxn>
                  <a:cxn ang="0">
                    <a:pos x="45" y="36"/>
                  </a:cxn>
                  <a:cxn ang="0">
                    <a:pos x="45" y="34"/>
                  </a:cxn>
                  <a:cxn ang="0">
                    <a:pos x="37" y="34"/>
                  </a:cxn>
                  <a:cxn ang="0">
                    <a:pos x="26" y="34"/>
                  </a:cxn>
                  <a:cxn ang="0">
                    <a:pos x="22" y="34"/>
                  </a:cxn>
                  <a:cxn ang="0">
                    <a:pos x="13" y="36"/>
                  </a:cxn>
                  <a:cxn ang="0">
                    <a:pos x="20" y="33"/>
                  </a:cxn>
                  <a:cxn ang="0">
                    <a:pos x="9" y="31"/>
                  </a:cxn>
                  <a:cxn ang="0">
                    <a:pos x="1" y="28"/>
                  </a:cxn>
                  <a:cxn ang="0">
                    <a:pos x="9" y="22"/>
                  </a:cxn>
                  <a:cxn ang="0">
                    <a:pos x="10" y="18"/>
                  </a:cxn>
                  <a:cxn ang="0">
                    <a:pos x="13" y="14"/>
                  </a:cxn>
                  <a:cxn ang="0">
                    <a:pos x="39" y="6"/>
                  </a:cxn>
                  <a:cxn ang="0">
                    <a:pos x="66" y="0"/>
                  </a:cxn>
                  <a:cxn ang="0">
                    <a:pos x="71" y="3"/>
                  </a:cxn>
                  <a:cxn ang="0">
                    <a:pos x="75" y="9"/>
                  </a:cxn>
                  <a:cxn ang="0">
                    <a:pos x="69" y="12"/>
                  </a:cxn>
                  <a:cxn ang="0">
                    <a:pos x="74" y="12"/>
                  </a:cxn>
                  <a:cxn ang="0">
                    <a:pos x="82" y="11"/>
                  </a:cxn>
                  <a:cxn ang="0">
                    <a:pos x="85" y="7"/>
                  </a:cxn>
                  <a:cxn ang="0">
                    <a:pos x="98" y="7"/>
                  </a:cxn>
                  <a:cxn ang="0">
                    <a:pos x="114" y="11"/>
                  </a:cxn>
                  <a:cxn ang="0">
                    <a:pos x="107" y="18"/>
                  </a:cxn>
                  <a:cxn ang="0">
                    <a:pos x="117" y="17"/>
                  </a:cxn>
                  <a:cxn ang="0">
                    <a:pos x="121" y="15"/>
                  </a:cxn>
                  <a:cxn ang="0">
                    <a:pos x="130" y="14"/>
                  </a:cxn>
                  <a:cxn ang="0">
                    <a:pos x="134" y="14"/>
                  </a:cxn>
                  <a:cxn ang="0">
                    <a:pos x="134" y="12"/>
                  </a:cxn>
                  <a:cxn ang="0">
                    <a:pos x="131" y="9"/>
                  </a:cxn>
                  <a:cxn ang="0">
                    <a:pos x="131" y="6"/>
                  </a:cxn>
                  <a:cxn ang="0">
                    <a:pos x="142" y="7"/>
                  </a:cxn>
                  <a:cxn ang="0">
                    <a:pos x="149" y="11"/>
                  </a:cxn>
                  <a:cxn ang="0">
                    <a:pos x="151" y="14"/>
                  </a:cxn>
                  <a:cxn ang="0">
                    <a:pos x="156" y="18"/>
                  </a:cxn>
                  <a:cxn ang="0">
                    <a:pos x="163" y="25"/>
                  </a:cxn>
                </a:cxnLst>
                <a:rect l="0" t="0" r="r" b="b"/>
                <a:pathLst>
                  <a:path w="163" h="73">
                    <a:moveTo>
                      <a:pt x="63" y="72"/>
                    </a:moveTo>
                    <a:lnTo>
                      <a:pt x="62" y="73"/>
                    </a:lnTo>
                    <a:lnTo>
                      <a:pt x="55" y="73"/>
                    </a:lnTo>
                    <a:lnTo>
                      <a:pt x="54" y="72"/>
                    </a:lnTo>
                    <a:lnTo>
                      <a:pt x="47" y="72"/>
                    </a:lnTo>
                    <a:lnTo>
                      <a:pt x="38" y="69"/>
                    </a:lnTo>
                    <a:lnTo>
                      <a:pt x="34" y="67"/>
                    </a:lnTo>
                    <a:lnTo>
                      <a:pt x="33" y="67"/>
                    </a:lnTo>
                    <a:lnTo>
                      <a:pt x="32" y="64"/>
                    </a:lnTo>
                    <a:lnTo>
                      <a:pt x="29" y="64"/>
                    </a:lnTo>
                    <a:lnTo>
                      <a:pt x="28" y="62"/>
                    </a:lnTo>
                    <a:lnTo>
                      <a:pt x="26" y="61"/>
                    </a:lnTo>
                    <a:lnTo>
                      <a:pt x="25" y="59"/>
                    </a:lnTo>
                    <a:lnTo>
                      <a:pt x="30" y="58"/>
                    </a:lnTo>
                    <a:lnTo>
                      <a:pt x="46" y="56"/>
                    </a:lnTo>
                    <a:lnTo>
                      <a:pt x="58" y="55"/>
                    </a:lnTo>
                    <a:lnTo>
                      <a:pt x="63" y="55"/>
                    </a:lnTo>
                    <a:lnTo>
                      <a:pt x="70" y="53"/>
                    </a:lnTo>
                    <a:lnTo>
                      <a:pt x="73" y="53"/>
                    </a:lnTo>
                    <a:lnTo>
                      <a:pt x="77" y="55"/>
                    </a:lnTo>
                    <a:lnTo>
                      <a:pt x="87" y="55"/>
                    </a:lnTo>
                    <a:lnTo>
                      <a:pt x="93" y="55"/>
                    </a:lnTo>
                    <a:lnTo>
                      <a:pt x="98" y="55"/>
                    </a:lnTo>
                    <a:lnTo>
                      <a:pt x="101" y="55"/>
                    </a:lnTo>
                    <a:lnTo>
                      <a:pt x="101" y="53"/>
                    </a:lnTo>
                    <a:lnTo>
                      <a:pt x="103" y="53"/>
                    </a:lnTo>
                    <a:lnTo>
                      <a:pt x="105" y="53"/>
                    </a:lnTo>
                    <a:lnTo>
                      <a:pt x="103" y="51"/>
                    </a:lnTo>
                    <a:lnTo>
                      <a:pt x="101" y="51"/>
                    </a:lnTo>
                    <a:lnTo>
                      <a:pt x="95" y="50"/>
                    </a:lnTo>
                    <a:lnTo>
                      <a:pt x="94" y="50"/>
                    </a:lnTo>
                    <a:lnTo>
                      <a:pt x="91" y="50"/>
                    </a:lnTo>
                    <a:lnTo>
                      <a:pt x="87" y="48"/>
                    </a:lnTo>
                    <a:lnTo>
                      <a:pt x="86" y="48"/>
                    </a:lnTo>
                    <a:lnTo>
                      <a:pt x="82" y="48"/>
                    </a:lnTo>
                    <a:lnTo>
                      <a:pt x="79" y="48"/>
                    </a:lnTo>
                    <a:lnTo>
                      <a:pt x="77" y="47"/>
                    </a:lnTo>
                    <a:lnTo>
                      <a:pt x="69" y="48"/>
                    </a:lnTo>
                    <a:lnTo>
                      <a:pt x="54" y="50"/>
                    </a:lnTo>
                    <a:lnTo>
                      <a:pt x="51" y="50"/>
                    </a:lnTo>
                    <a:lnTo>
                      <a:pt x="47" y="50"/>
                    </a:lnTo>
                    <a:lnTo>
                      <a:pt x="45" y="48"/>
                    </a:lnTo>
                    <a:lnTo>
                      <a:pt x="43" y="48"/>
                    </a:lnTo>
                    <a:lnTo>
                      <a:pt x="33" y="50"/>
                    </a:lnTo>
                    <a:lnTo>
                      <a:pt x="28" y="48"/>
                    </a:lnTo>
                    <a:lnTo>
                      <a:pt x="24" y="48"/>
                    </a:lnTo>
                    <a:lnTo>
                      <a:pt x="22" y="48"/>
                    </a:lnTo>
                    <a:lnTo>
                      <a:pt x="22" y="47"/>
                    </a:lnTo>
                    <a:lnTo>
                      <a:pt x="18" y="47"/>
                    </a:lnTo>
                    <a:lnTo>
                      <a:pt x="16" y="45"/>
                    </a:lnTo>
                    <a:lnTo>
                      <a:pt x="13" y="44"/>
                    </a:lnTo>
                    <a:lnTo>
                      <a:pt x="12" y="42"/>
                    </a:lnTo>
                    <a:lnTo>
                      <a:pt x="17" y="39"/>
                    </a:lnTo>
                    <a:lnTo>
                      <a:pt x="24" y="39"/>
                    </a:lnTo>
                    <a:lnTo>
                      <a:pt x="29" y="37"/>
                    </a:lnTo>
                    <a:lnTo>
                      <a:pt x="33" y="37"/>
                    </a:lnTo>
                    <a:lnTo>
                      <a:pt x="39" y="36"/>
                    </a:lnTo>
                    <a:lnTo>
                      <a:pt x="45" y="36"/>
                    </a:lnTo>
                    <a:lnTo>
                      <a:pt x="43" y="36"/>
                    </a:lnTo>
                    <a:lnTo>
                      <a:pt x="45" y="36"/>
                    </a:lnTo>
                    <a:lnTo>
                      <a:pt x="49" y="36"/>
                    </a:lnTo>
                    <a:lnTo>
                      <a:pt x="51" y="36"/>
                    </a:lnTo>
                    <a:lnTo>
                      <a:pt x="50" y="34"/>
                    </a:lnTo>
                    <a:lnTo>
                      <a:pt x="45" y="34"/>
                    </a:lnTo>
                    <a:lnTo>
                      <a:pt x="47" y="34"/>
                    </a:lnTo>
                    <a:lnTo>
                      <a:pt x="51" y="34"/>
                    </a:lnTo>
                    <a:lnTo>
                      <a:pt x="53" y="33"/>
                    </a:lnTo>
                    <a:lnTo>
                      <a:pt x="37" y="34"/>
                    </a:lnTo>
                    <a:lnTo>
                      <a:pt x="34" y="34"/>
                    </a:lnTo>
                    <a:lnTo>
                      <a:pt x="30" y="34"/>
                    </a:lnTo>
                    <a:lnTo>
                      <a:pt x="29" y="34"/>
                    </a:lnTo>
                    <a:lnTo>
                      <a:pt x="26" y="34"/>
                    </a:lnTo>
                    <a:lnTo>
                      <a:pt x="25" y="34"/>
                    </a:lnTo>
                    <a:lnTo>
                      <a:pt x="22" y="34"/>
                    </a:lnTo>
                    <a:lnTo>
                      <a:pt x="24" y="34"/>
                    </a:lnTo>
                    <a:lnTo>
                      <a:pt x="22" y="34"/>
                    </a:lnTo>
                    <a:lnTo>
                      <a:pt x="18" y="34"/>
                    </a:lnTo>
                    <a:lnTo>
                      <a:pt x="18" y="36"/>
                    </a:lnTo>
                    <a:lnTo>
                      <a:pt x="14" y="36"/>
                    </a:lnTo>
                    <a:lnTo>
                      <a:pt x="13" y="36"/>
                    </a:lnTo>
                    <a:lnTo>
                      <a:pt x="12" y="34"/>
                    </a:lnTo>
                    <a:lnTo>
                      <a:pt x="13" y="33"/>
                    </a:lnTo>
                    <a:lnTo>
                      <a:pt x="14" y="33"/>
                    </a:lnTo>
                    <a:lnTo>
                      <a:pt x="20" y="33"/>
                    </a:lnTo>
                    <a:lnTo>
                      <a:pt x="18" y="31"/>
                    </a:lnTo>
                    <a:lnTo>
                      <a:pt x="14" y="31"/>
                    </a:lnTo>
                    <a:lnTo>
                      <a:pt x="12" y="31"/>
                    </a:lnTo>
                    <a:lnTo>
                      <a:pt x="9" y="31"/>
                    </a:lnTo>
                    <a:lnTo>
                      <a:pt x="8" y="29"/>
                    </a:lnTo>
                    <a:lnTo>
                      <a:pt x="2" y="31"/>
                    </a:lnTo>
                    <a:lnTo>
                      <a:pt x="2" y="29"/>
                    </a:lnTo>
                    <a:lnTo>
                      <a:pt x="1" y="28"/>
                    </a:lnTo>
                    <a:lnTo>
                      <a:pt x="0" y="26"/>
                    </a:lnTo>
                    <a:lnTo>
                      <a:pt x="2" y="25"/>
                    </a:lnTo>
                    <a:lnTo>
                      <a:pt x="6" y="23"/>
                    </a:lnTo>
                    <a:lnTo>
                      <a:pt x="9" y="22"/>
                    </a:lnTo>
                    <a:lnTo>
                      <a:pt x="14" y="20"/>
                    </a:lnTo>
                    <a:lnTo>
                      <a:pt x="14" y="18"/>
                    </a:lnTo>
                    <a:lnTo>
                      <a:pt x="13" y="18"/>
                    </a:lnTo>
                    <a:lnTo>
                      <a:pt x="10" y="18"/>
                    </a:lnTo>
                    <a:lnTo>
                      <a:pt x="9" y="17"/>
                    </a:lnTo>
                    <a:lnTo>
                      <a:pt x="9" y="15"/>
                    </a:lnTo>
                    <a:lnTo>
                      <a:pt x="10" y="14"/>
                    </a:lnTo>
                    <a:lnTo>
                      <a:pt x="13" y="14"/>
                    </a:lnTo>
                    <a:lnTo>
                      <a:pt x="24" y="9"/>
                    </a:lnTo>
                    <a:lnTo>
                      <a:pt x="34" y="6"/>
                    </a:lnTo>
                    <a:lnTo>
                      <a:pt x="36" y="6"/>
                    </a:lnTo>
                    <a:lnTo>
                      <a:pt x="39" y="6"/>
                    </a:lnTo>
                    <a:lnTo>
                      <a:pt x="41" y="4"/>
                    </a:lnTo>
                    <a:lnTo>
                      <a:pt x="45" y="4"/>
                    </a:lnTo>
                    <a:lnTo>
                      <a:pt x="53" y="3"/>
                    </a:lnTo>
                    <a:lnTo>
                      <a:pt x="66" y="0"/>
                    </a:lnTo>
                    <a:lnTo>
                      <a:pt x="69" y="0"/>
                    </a:lnTo>
                    <a:lnTo>
                      <a:pt x="70" y="1"/>
                    </a:lnTo>
                    <a:lnTo>
                      <a:pt x="71" y="1"/>
                    </a:lnTo>
                    <a:lnTo>
                      <a:pt x="71" y="3"/>
                    </a:lnTo>
                    <a:lnTo>
                      <a:pt x="74" y="3"/>
                    </a:lnTo>
                    <a:lnTo>
                      <a:pt x="75" y="4"/>
                    </a:lnTo>
                    <a:lnTo>
                      <a:pt x="75" y="7"/>
                    </a:lnTo>
                    <a:lnTo>
                      <a:pt x="75" y="9"/>
                    </a:lnTo>
                    <a:lnTo>
                      <a:pt x="71" y="9"/>
                    </a:lnTo>
                    <a:lnTo>
                      <a:pt x="70" y="11"/>
                    </a:lnTo>
                    <a:lnTo>
                      <a:pt x="70" y="12"/>
                    </a:lnTo>
                    <a:lnTo>
                      <a:pt x="69" y="12"/>
                    </a:lnTo>
                    <a:lnTo>
                      <a:pt x="66" y="12"/>
                    </a:lnTo>
                    <a:lnTo>
                      <a:pt x="65" y="14"/>
                    </a:lnTo>
                    <a:lnTo>
                      <a:pt x="67" y="14"/>
                    </a:lnTo>
                    <a:lnTo>
                      <a:pt x="74" y="12"/>
                    </a:lnTo>
                    <a:lnTo>
                      <a:pt x="75" y="12"/>
                    </a:lnTo>
                    <a:lnTo>
                      <a:pt x="77" y="14"/>
                    </a:lnTo>
                    <a:lnTo>
                      <a:pt x="81" y="12"/>
                    </a:lnTo>
                    <a:lnTo>
                      <a:pt x="82" y="11"/>
                    </a:lnTo>
                    <a:lnTo>
                      <a:pt x="81" y="11"/>
                    </a:lnTo>
                    <a:lnTo>
                      <a:pt x="81" y="9"/>
                    </a:lnTo>
                    <a:lnTo>
                      <a:pt x="82" y="7"/>
                    </a:lnTo>
                    <a:lnTo>
                      <a:pt x="85" y="7"/>
                    </a:lnTo>
                    <a:lnTo>
                      <a:pt x="85" y="6"/>
                    </a:lnTo>
                    <a:lnTo>
                      <a:pt x="86" y="6"/>
                    </a:lnTo>
                    <a:lnTo>
                      <a:pt x="90" y="6"/>
                    </a:lnTo>
                    <a:lnTo>
                      <a:pt x="98" y="7"/>
                    </a:lnTo>
                    <a:lnTo>
                      <a:pt x="106" y="9"/>
                    </a:lnTo>
                    <a:lnTo>
                      <a:pt x="109" y="9"/>
                    </a:lnTo>
                    <a:lnTo>
                      <a:pt x="111" y="11"/>
                    </a:lnTo>
                    <a:lnTo>
                      <a:pt x="114" y="11"/>
                    </a:lnTo>
                    <a:lnTo>
                      <a:pt x="117" y="12"/>
                    </a:lnTo>
                    <a:lnTo>
                      <a:pt x="117" y="14"/>
                    </a:lnTo>
                    <a:lnTo>
                      <a:pt x="113" y="17"/>
                    </a:lnTo>
                    <a:lnTo>
                      <a:pt x="107" y="18"/>
                    </a:lnTo>
                    <a:lnTo>
                      <a:pt x="111" y="18"/>
                    </a:lnTo>
                    <a:lnTo>
                      <a:pt x="114" y="17"/>
                    </a:lnTo>
                    <a:lnTo>
                      <a:pt x="117" y="15"/>
                    </a:lnTo>
                    <a:lnTo>
                      <a:pt x="117" y="17"/>
                    </a:lnTo>
                    <a:lnTo>
                      <a:pt x="115" y="18"/>
                    </a:lnTo>
                    <a:lnTo>
                      <a:pt x="119" y="18"/>
                    </a:lnTo>
                    <a:lnTo>
                      <a:pt x="121" y="17"/>
                    </a:lnTo>
                    <a:lnTo>
                      <a:pt x="121" y="15"/>
                    </a:lnTo>
                    <a:lnTo>
                      <a:pt x="123" y="15"/>
                    </a:lnTo>
                    <a:lnTo>
                      <a:pt x="125" y="14"/>
                    </a:lnTo>
                    <a:lnTo>
                      <a:pt x="127" y="14"/>
                    </a:lnTo>
                    <a:lnTo>
                      <a:pt x="130" y="14"/>
                    </a:lnTo>
                    <a:lnTo>
                      <a:pt x="134" y="15"/>
                    </a:lnTo>
                    <a:lnTo>
                      <a:pt x="134" y="14"/>
                    </a:lnTo>
                    <a:lnTo>
                      <a:pt x="133" y="14"/>
                    </a:lnTo>
                    <a:lnTo>
                      <a:pt x="134" y="14"/>
                    </a:lnTo>
                    <a:lnTo>
                      <a:pt x="135" y="15"/>
                    </a:lnTo>
                    <a:lnTo>
                      <a:pt x="137" y="14"/>
                    </a:lnTo>
                    <a:lnTo>
                      <a:pt x="133" y="12"/>
                    </a:lnTo>
                    <a:lnTo>
                      <a:pt x="134" y="12"/>
                    </a:lnTo>
                    <a:lnTo>
                      <a:pt x="137" y="12"/>
                    </a:lnTo>
                    <a:lnTo>
                      <a:pt x="138" y="12"/>
                    </a:lnTo>
                    <a:lnTo>
                      <a:pt x="134" y="11"/>
                    </a:lnTo>
                    <a:lnTo>
                      <a:pt x="131" y="9"/>
                    </a:lnTo>
                    <a:lnTo>
                      <a:pt x="130" y="9"/>
                    </a:lnTo>
                    <a:lnTo>
                      <a:pt x="129" y="7"/>
                    </a:lnTo>
                    <a:lnTo>
                      <a:pt x="129" y="6"/>
                    </a:lnTo>
                    <a:lnTo>
                      <a:pt x="131" y="6"/>
                    </a:lnTo>
                    <a:lnTo>
                      <a:pt x="135" y="7"/>
                    </a:lnTo>
                    <a:lnTo>
                      <a:pt x="138" y="7"/>
                    </a:lnTo>
                    <a:lnTo>
                      <a:pt x="139" y="9"/>
                    </a:lnTo>
                    <a:lnTo>
                      <a:pt x="142" y="7"/>
                    </a:lnTo>
                    <a:lnTo>
                      <a:pt x="142" y="9"/>
                    </a:lnTo>
                    <a:lnTo>
                      <a:pt x="145" y="11"/>
                    </a:lnTo>
                    <a:lnTo>
                      <a:pt x="147" y="11"/>
                    </a:lnTo>
                    <a:lnTo>
                      <a:pt x="149" y="11"/>
                    </a:lnTo>
                    <a:lnTo>
                      <a:pt x="150" y="11"/>
                    </a:lnTo>
                    <a:lnTo>
                      <a:pt x="150" y="12"/>
                    </a:lnTo>
                    <a:lnTo>
                      <a:pt x="152" y="12"/>
                    </a:lnTo>
                    <a:lnTo>
                      <a:pt x="151" y="14"/>
                    </a:lnTo>
                    <a:lnTo>
                      <a:pt x="154" y="14"/>
                    </a:lnTo>
                    <a:lnTo>
                      <a:pt x="156" y="15"/>
                    </a:lnTo>
                    <a:lnTo>
                      <a:pt x="155" y="18"/>
                    </a:lnTo>
                    <a:lnTo>
                      <a:pt x="156" y="18"/>
                    </a:lnTo>
                    <a:lnTo>
                      <a:pt x="156" y="20"/>
                    </a:lnTo>
                    <a:lnTo>
                      <a:pt x="158" y="20"/>
                    </a:lnTo>
                    <a:lnTo>
                      <a:pt x="159" y="23"/>
                    </a:lnTo>
                    <a:lnTo>
                      <a:pt x="163" y="25"/>
                    </a:lnTo>
                    <a:lnTo>
                      <a:pt x="160" y="2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68" name="Freeform 647"/>
              <p:cNvSpPr>
                <a:spLocks/>
              </p:cNvSpPr>
              <p:nvPr/>
            </p:nvSpPr>
            <p:spPr bwMode="auto">
              <a:xfrm>
                <a:off x="1946692" y="2230211"/>
                <a:ext cx="183444" cy="104775"/>
              </a:xfrm>
              <a:custGeom>
                <a:avLst/>
                <a:gdLst/>
                <a:ahLst/>
                <a:cxnLst>
                  <a:cxn ang="0">
                    <a:pos x="35" y="31"/>
                  </a:cxn>
                  <a:cxn ang="0">
                    <a:pos x="42" y="29"/>
                  </a:cxn>
                  <a:cxn ang="0">
                    <a:pos x="43" y="25"/>
                  </a:cxn>
                  <a:cxn ang="0">
                    <a:pos x="41" y="20"/>
                  </a:cxn>
                  <a:cxn ang="0">
                    <a:pos x="41" y="15"/>
                  </a:cxn>
                  <a:cxn ang="0">
                    <a:pos x="37" y="11"/>
                  </a:cxn>
                  <a:cxn ang="0">
                    <a:pos x="35" y="4"/>
                  </a:cxn>
                  <a:cxn ang="0">
                    <a:pos x="35" y="1"/>
                  </a:cxn>
                  <a:cxn ang="0">
                    <a:pos x="45" y="1"/>
                  </a:cxn>
                  <a:cxn ang="0">
                    <a:pos x="53" y="3"/>
                  </a:cxn>
                  <a:cxn ang="0">
                    <a:pos x="58" y="3"/>
                  </a:cxn>
                  <a:cxn ang="0">
                    <a:pos x="69" y="6"/>
                  </a:cxn>
                  <a:cxn ang="0">
                    <a:pos x="75" y="9"/>
                  </a:cxn>
                  <a:cxn ang="0">
                    <a:pos x="77" y="12"/>
                  </a:cxn>
                  <a:cxn ang="0">
                    <a:pos x="79" y="17"/>
                  </a:cxn>
                  <a:cxn ang="0">
                    <a:pos x="83" y="26"/>
                  </a:cxn>
                  <a:cxn ang="0">
                    <a:pos x="91" y="33"/>
                  </a:cxn>
                  <a:cxn ang="0">
                    <a:pos x="90" y="36"/>
                  </a:cxn>
                  <a:cxn ang="0">
                    <a:pos x="94" y="42"/>
                  </a:cxn>
                  <a:cxn ang="0">
                    <a:pos x="106" y="48"/>
                  </a:cxn>
                  <a:cxn ang="0">
                    <a:pos x="113" y="48"/>
                  </a:cxn>
                  <a:cxn ang="0">
                    <a:pos x="118" y="50"/>
                  </a:cxn>
                  <a:cxn ang="0">
                    <a:pos x="135" y="55"/>
                  </a:cxn>
                  <a:cxn ang="0">
                    <a:pos x="140" y="58"/>
                  </a:cxn>
                  <a:cxn ang="0">
                    <a:pos x="144" y="61"/>
                  </a:cxn>
                  <a:cxn ang="0">
                    <a:pos x="139" y="66"/>
                  </a:cxn>
                  <a:cxn ang="0">
                    <a:pos x="134" y="66"/>
                  </a:cxn>
                  <a:cxn ang="0">
                    <a:pos x="129" y="64"/>
                  </a:cxn>
                  <a:cxn ang="0">
                    <a:pos x="125" y="62"/>
                  </a:cxn>
                  <a:cxn ang="0">
                    <a:pos x="119" y="64"/>
                  </a:cxn>
                  <a:cxn ang="0">
                    <a:pos x="117" y="67"/>
                  </a:cxn>
                  <a:cxn ang="0">
                    <a:pos x="113" y="70"/>
                  </a:cxn>
                  <a:cxn ang="0">
                    <a:pos x="119" y="69"/>
                  </a:cxn>
                  <a:cxn ang="0">
                    <a:pos x="129" y="70"/>
                  </a:cxn>
                  <a:cxn ang="0">
                    <a:pos x="125" y="73"/>
                  </a:cxn>
                  <a:cxn ang="0">
                    <a:pos x="131" y="73"/>
                  </a:cxn>
                  <a:cxn ang="0">
                    <a:pos x="133" y="77"/>
                  </a:cxn>
                  <a:cxn ang="0">
                    <a:pos x="130" y="78"/>
                  </a:cxn>
                  <a:cxn ang="0">
                    <a:pos x="118" y="80"/>
                  </a:cxn>
                  <a:cxn ang="0">
                    <a:pos x="111" y="81"/>
                  </a:cxn>
                  <a:cxn ang="0">
                    <a:pos x="94" y="80"/>
                  </a:cxn>
                  <a:cxn ang="0">
                    <a:pos x="82" y="78"/>
                  </a:cxn>
                  <a:cxn ang="0">
                    <a:pos x="79" y="75"/>
                  </a:cxn>
                  <a:cxn ang="0">
                    <a:pos x="69" y="75"/>
                  </a:cxn>
                  <a:cxn ang="0">
                    <a:pos x="61" y="69"/>
                  </a:cxn>
                  <a:cxn ang="0">
                    <a:pos x="54" y="73"/>
                  </a:cxn>
                  <a:cxn ang="0">
                    <a:pos x="27" y="78"/>
                  </a:cxn>
                  <a:cxn ang="0">
                    <a:pos x="18" y="83"/>
                  </a:cxn>
                  <a:cxn ang="0">
                    <a:pos x="4" y="84"/>
                  </a:cxn>
                </a:cxnLst>
                <a:rect l="0" t="0" r="r" b="b"/>
                <a:pathLst>
                  <a:path w="146" h="84">
                    <a:moveTo>
                      <a:pt x="31" y="26"/>
                    </a:moveTo>
                    <a:lnTo>
                      <a:pt x="31" y="29"/>
                    </a:lnTo>
                    <a:lnTo>
                      <a:pt x="33" y="29"/>
                    </a:lnTo>
                    <a:lnTo>
                      <a:pt x="35" y="31"/>
                    </a:lnTo>
                    <a:lnTo>
                      <a:pt x="37" y="31"/>
                    </a:lnTo>
                    <a:lnTo>
                      <a:pt x="38" y="29"/>
                    </a:lnTo>
                    <a:lnTo>
                      <a:pt x="39" y="29"/>
                    </a:lnTo>
                    <a:lnTo>
                      <a:pt x="42" y="29"/>
                    </a:lnTo>
                    <a:lnTo>
                      <a:pt x="43" y="28"/>
                    </a:lnTo>
                    <a:lnTo>
                      <a:pt x="45" y="26"/>
                    </a:lnTo>
                    <a:lnTo>
                      <a:pt x="46" y="26"/>
                    </a:lnTo>
                    <a:lnTo>
                      <a:pt x="43" y="25"/>
                    </a:lnTo>
                    <a:lnTo>
                      <a:pt x="42" y="23"/>
                    </a:lnTo>
                    <a:lnTo>
                      <a:pt x="42" y="22"/>
                    </a:lnTo>
                    <a:lnTo>
                      <a:pt x="41" y="22"/>
                    </a:lnTo>
                    <a:lnTo>
                      <a:pt x="41" y="20"/>
                    </a:lnTo>
                    <a:lnTo>
                      <a:pt x="39" y="18"/>
                    </a:lnTo>
                    <a:lnTo>
                      <a:pt x="41" y="18"/>
                    </a:lnTo>
                    <a:lnTo>
                      <a:pt x="41" y="17"/>
                    </a:lnTo>
                    <a:lnTo>
                      <a:pt x="41" y="15"/>
                    </a:lnTo>
                    <a:lnTo>
                      <a:pt x="39" y="15"/>
                    </a:lnTo>
                    <a:lnTo>
                      <a:pt x="39" y="14"/>
                    </a:lnTo>
                    <a:lnTo>
                      <a:pt x="38" y="12"/>
                    </a:lnTo>
                    <a:lnTo>
                      <a:pt x="37" y="11"/>
                    </a:lnTo>
                    <a:lnTo>
                      <a:pt x="35" y="6"/>
                    </a:lnTo>
                    <a:lnTo>
                      <a:pt x="34" y="6"/>
                    </a:lnTo>
                    <a:lnTo>
                      <a:pt x="35" y="6"/>
                    </a:lnTo>
                    <a:lnTo>
                      <a:pt x="35" y="4"/>
                    </a:lnTo>
                    <a:lnTo>
                      <a:pt x="34" y="4"/>
                    </a:lnTo>
                    <a:lnTo>
                      <a:pt x="35" y="3"/>
                    </a:lnTo>
                    <a:lnTo>
                      <a:pt x="38" y="3"/>
                    </a:lnTo>
                    <a:lnTo>
                      <a:pt x="35" y="1"/>
                    </a:lnTo>
                    <a:lnTo>
                      <a:pt x="37" y="1"/>
                    </a:lnTo>
                    <a:lnTo>
                      <a:pt x="37" y="0"/>
                    </a:lnTo>
                    <a:lnTo>
                      <a:pt x="38" y="0"/>
                    </a:lnTo>
                    <a:lnTo>
                      <a:pt x="45" y="1"/>
                    </a:lnTo>
                    <a:lnTo>
                      <a:pt x="50" y="3"/>
                    </a:lnTo>
                    <a:lnTo>
                      <a:pt x="54" y="4"/>
                    </a:lnTo>
                    <a:lnTo>
                      <a:pt x="54" y="3"/>
                    </a:lnTo>
                    <a:lnTo>
                      <a:pt x="53" y="3"/>
                    </a:lnTo>
                    <a:lnTo>
                      <a:pt x="53" y="1"/>
                    </a:lnTo>
                    <a:lnTo>
                      <a:pt x="54" y="1"/>
                    </a:lnTo>
                    <a:lnTo>
                      <a:pt x="57" y="1"/>
                    </a:lnTo>
                    <a:lnTo>
                      <a:pt x="58" y="3"/>
                    </a:lnTo>
                    <a:lnTo>
                      <a:pt x="59" y="3"/>
                    </a:lnTo>
                    <a:lnTo>
                      <a:pt x="61" y="4"/>
                    </a:lnTo>
                    <a:lnTo>
                      <a:pt x="62" y="4"/>
                    </a:lnTo>
                    <a:lnTo>
                      <a:pt x="69" y="6"/>
                    </a:lnTo>
                    <a:lnTo>
                      <a:pt x="69" y="7"/>
                    </a:lnTo>
                    <a:lnTo>
                      <a:pt x="73" y="7"/>
                    </a:lnTo>
                    <a:lnTo>
                      <a:pt x="74" y="9"/>
                    </a:lnTo>
                    <a:lnTo>
                      <a:pt x="75" y="9"/>
                    </a:lnTo>
                    <a:lnTo>
                      <a:pt x="77" y="9"/>
                    </a:lnTo>
                    <a:lnTo>
                      <a:pt x="77" y="11"/>
                    </a:lnTo>
                    <a:lnTo>
                      <a:pt x="75" y="12"/>
                    </a:lnTo>
                    <a:lnTo>
                      <a:pt x="77" y="12"/>
                    </a:lnTo>
                    <a:lnTo>
                      <a:pt x="78" y="14"/>
                    </a:lnTo>
                    <a:lnTo>
                      <a:pt x="78" y="15"/>
                    </a:lnTo>
                    <a:lnTo>
                      <a:pt x="79" y="15"/>
                    </a:lnTo>
                    <a:lnTo>
                      <a:pt x="79" y="17"/>
                    </a:lnTo>
                    <a:lnTo>
                      <a:pt x="81" y="20"/>
                    </a:lnTo>
                    <a:lnTo>
                      <a:pt x="82" y="23"/>
                    </a:lnTo>
                    <a:lnTo>
                      <a:pt x="82" y="25"/>
                    </a:lnTo>
                    <a:lnTo>
                      <a:pt x="83" y="26"/>
                    </a:lnTo>
                    <a:lnTo>
                      <a:pt x="89" y="29"/>
                    </a:lnTo>
                    <a:lnTo>
                      <a:pt x="90" y="29"/>
                    </a:lnTo>
                    <a:lnTo>
                      <a:pt x="91" y="31"/>
                    </a:lnTo>
                    <a:lnTo>
                      <a:pt x="91" y="33"/>
                    </a:lnTo>
                    <a:lnTo>
                      <a:pt x="93" y="33"/>
                    </a:lnTo>
                    <a:lnTo>
                      <a:pt x="93" y="34"/>
                    </a:lnTo>
                    <a:lnTo>
                      <a:pt x="91" y="34"/>
                    </a:lnTo>
                    <a:lnTo>
                      <a:pt x="90" y="36"/>
                    </a:lnTo>
                    <a:lnTo>
                      <a:pt x="90" y="37"/>
                    </a:lnTo>
                    <a:lnTo>
                      <a:pt x="89" y="39"/>
                    </a:lnTo>
                    <a:lnTo>
                      <a:pt x="90" y="40"/>
                    </a:lnTo>
                    <a:lnTo>
                      <a:pt x="94" y="42"/>
                    </a:lnTo>
                    <a:lnTo>
                      <a:pt x="95" y="42"/>
                    </a:lnTo>
                    <a:lnTo>
                      <a:pt x="99" y="45"/>
                    </a:lnTo>
                    <a:lnTo>
                      <a:pt x="103" y="47"/>
                    </a:lnTo>
                    <a:lnTo>
                      <a:pt x="106" y="48"/>
                    </a:lnTo>
                    <a:lnTo>
                      <a:pt x="107" y="48"/>
                    </a:lnTo>
                    <a:lnTo>
                      <a:pt x="110" y="48"/>
                    </a:lnTo>
                    <a:lnTo>
                      <a:pt x="111" y="50"/>
                    </a:lnTo>
                    <a:lnTo>
                      <a:pt x="113" y="48"/>
                    </a:lnTo>
                    <a:lnTo>
                      <a:pt x="114" y="48"/>
                    </a:lnTo>
                    <a:lnTo>
                      <a:pt x="117" y="48"/>
                    </a:lnTo>
                    <a:lnTo>
                      <a:pt x="118" y="48"/>
                    </a:lnTo>
                    <a:lnTo>
                      <a:pt x="118" y="50"/>
                    </a:lnTo>
                    <a:lnTo>
                      <a:pt x="129" y="53"/>
                    </a:lnTo>
                    <a:lnTo>
                      <a:pt x="131" y="55"/>
                    </a:lnTo>
                    <a:lnTo>
                      <a:pt x="134" y="55"/>
                    </a:lnTo>
                    <a:lnTo>
                      <a:pt x="135" y="55"/>
                    </a:lnTo>
                    <a:lnTo>
                      <a:pt x="135" y="56"/>
                    </a:lnTo>
                    <a:lnTo>
                      <a:pt x="138" y="58"/>
                    </a:lnTo>
                    <a:lnTo>
                      <a:pt x="139" y="56"/>
                    </a:lnTo>
                    <a:lnTo>
                      <a:pt x="140" y="58"/>
                    </a:lnTo>
                    <a:lnTo>
                      <a:pt x="143" y="56"/>
                    </a:lnTo>
                    <a:lnTo>
                      <a:pt x="144" y="56"/>
                    </a:lnTo>
                    <a:lnTo>
                      <a:pt x="146" y="59"/>
                    </a:lnTo>
                    <a:lnTo>
                      <a:pt x="144" y="61"/>
                    </a:lnTo>
                    <a:lnTo>
                      <a:pt x="144" y="64"/>
                    </a:lnTo>
                    <a:lnTo>
                      <a:pt x="143" y="66"/>
                    </a:lnTo>
                    <a:lnTo>
                      <a:pt x="142" y="66"/>
                    </a:lnTo>
                    <a:lnTo>
                      <a:pt x="139" y="66"/>
                    </a:lnTo>
                    <a:lnTo>
                      <a:pt x="136" y="64"/>
                    </a:lnTo>
                    <a:lnTo>
                      <a:pt x="136" y="61"/>
                    </a:lnTo>
                    <a:lnTo>
                      <a:pt x="135" y="62"/>
                    </a:lnTo>
                    <a:lnTo>
                      <a:pt x="134" y="66"/>
                    </a:lnTo>
                    <a:lnTo>
                      <a:pt x="133" y="64"/>
                    </a:lnTo>
                    <a:lnTo>
                      <a:pt x="131" y="64"/>
                    </a:lnTo>
                    <a:lnTo>
                      <a:pt x="130" y="66"/>
                    </a:lnTo>
                    <a:lnTo>
                      <a:pt x="129" y="64"/>
                    </a:lnTo>
                    <a:lnTo>
                      <a:pt x="127" y="62"/>
                    </a:lnTo>
                    <a:lnTo>
                      <a:pt x="127" y="61"/>
                    </a:lnTo>
                    <a:lnTo>
                      <a:pt x="127" y="62"/>
                    </a:lnTo>
                    <a:lnTo>
                      <a:pt x="125" y="62"/>
                    </a:lnTo>
                    <a:lnTo>
                      <a:pt x="125" y="61"/>
                    </a:lnTo>
                    <a:lnTo>
                      <a:pt x="123" y="62"/>
                    </a:lnTo>
                    <a:lnTo>
                      <a:pt x="122" y="62"/>
                    </a:lnTo>
                    <a:lnTo>
                      <a:pt x="119" y="64"/>
                    </a:lnTo>
                    <a:lnTo>
                      <a:pt x="119" y="66"/>
                    </a:lnTo>
                    <a:lnTo>
                      <a:pt x="121" y="67"/>
                    </a:lnTo>
                    <a:lnTo>
                      <a:pt x="118" y="67"/>
                    </a:lnTo>
                    <a:lnTo>
                      <a:pt x="117" y="67"/>
                    </a:lnTo>
                    <a:lnTo>
                      <a:pt x="113" y="67"/>
                    </a:lnTo>
                    <a:lnTo>
                      <a:pt x="111" y="67"/>
                    </a:lnTo>
                    <a:lnTo>
                      <a:pt x="113" y="69"/>
                    </a:lnTo>
                    <a:lnTo>
                      <a:pt x="113" y="70"/>
                    </a:lnTo>
                    <a:lnTo>
                      <a:pt x="113" y="72"/>
                    </a:lnTo>
                    <a:lnTo>
                      <a:pt x="113" y="73"/>
                    </a:lnTo>
                    <a:lnTo>
                      <a:pt x="115" y="70"/>
                    </a:lnTo>
                    <a:lnTo>
                      <a:pt x="119" y="69"/>
                    </a:lnTo>
                    <a:lnTo>
                      <a:pt x="126" y="69"/>
                    </a:lnTo>
                    <a:lnTo>
                      <a:pt x="127" y="69"/>
                    </a:lnTo>
                    <a:lnTo>
                      <a:pt x="129" y="69"/>
                    </a:lnTo>
                    <a:lnTo>
                      <a:pt x="129" y="70"/>
                    </a:lnTo>
                    <a:lnTo>
                      <a:pt x="127" y="70"/>
                    </a:lnTo>
                    <a:lnTo>
                      <a:pt x="126" y="72"/>
                    </a:lnTo>
                    <a:lnTo>
                      <a:pt x="125" y="72"/>
                    </a:lnTo>
                    <a:lnTo>
                      <a:pt x="125" y="73"/>
                    </a:lnTo>
                    <a:lnTo>
                      <a:pt x="126" y="73"/>
                    </a:lnTo>
                    <a:lnTo>
                      <a:pt x="127" y="73"/>
                    </a:lnTo>
                    <a:lnTo>
                      <a:pt x="127" y="72"/>
                    </a:lnTo>
                    <a:lnTo>
                      <a:pt x="131" y="73"/>
                    </a:lnTo>
                    <a:lnTo>
                      <a:pt x="134" y="73"/>
                    </a:lnTo>
                    <a:lnTo>
                      <a:pt x="135" y="75"/>
                    </a:lnTo>
                    <a:lnTo>
                      <a:pt x="134" y="75"/>
                    </a:lnTo>
                    <a:lnTo>
                      <a:pt x="133" y="77"/>
                    </a:lnTo>
                    <a:lnTo>
                      <a:pt x="133" y="75"/>
                    </a:lnTo>
                    <a:lnTo>
                      <a:pt x="131" y="77"/>
                    </a:lnTo>
                    <a:lnTo>
                      <a:pt x="130" y="77"/>
                    </a:lnTo>
                    <a:lnTo>
                      <a:pt x="130" y="78"/>
                    </a:lnTo>
                    <a:lnTo>
                      <a:pt x="129" y="78"/>
                    </a:lnTo>
                    <a:lnTo>
                      <a:pt x="123" y="78"/>
                    </a:lnTo>
                    <a:lnTo>
                      <a:pt x="122" y="80"/>
                    </a:lnTo>
                    <a:lnTo>
                      <a:pt x="118" y="80"/>
                    </a:lnTo>
                    <a:lnTo>
                      <a:pt x="117" y="80"/>
                    </a:lnTo>
                    <a:lnTo>
                      <a:pt x="115" y="81"/>
                    </a:lnTo>
                    <a:lnTo>
                      <a:pt x="114" y="81"/>
                    </a:lnTo>
                    <a:lnTo>
                      <a:pt x="111" y="81"/>
                    </a:lnTo>
                    <a:lnTo>
                      <a:pt x="107" y="81"/>
                    </a:lnTo>
                    <a:lnTo>
                      <a:pt x="101" y="81"/>
                    </a:lnTo>
                    <a:lnTo>
                      <a:pt x="99" y="80"/>
                    </a:lnTo>
                    <a:lnTo>
                      <a:pt x="94" y="80"/>
                    </a:lnTo>
                    <a:lnTo>
                      <a:pt x="93" y="78"/>
                    </a:lnTo>
                    <a:lnTo>
                      <a:pt x="90" y="78"/>
                    </a:lnTo>
                    <a:lnTo>
                      <a:pt x="90" y="80"/>
                    </a:lnTo>
                    <a:lnTo>
                      <a:pt x="82" y="78"/>
                    </a:lnTo>
                    <a:lnTo>
                      <a:pt x="79" y="78"/>
                    </a:lnTo>
                    <a:lnTo>
                      <a:pt x="83" y="75"/>
                    </a:lnTo>
                    <a:lnTo>
                      <a:pt x="82" y="75"/>
                    </a:lnTo>
                    <a:lnTo>
                      <a:pt x="79" y="75"/>
                    </a:lnTo>
                    <a:lnTo>
                      <a:pt x="75" y="75"/>
                    </a:lnTo>
                    <a:lnTo>
                      <a:pt x="74" y="75"/>
                    </a:lnTo>
                    <a:lnTo>
                      <a:pt x="70" y="73"/>
                    </a:lnTo>
                    <a:lnTo>
                      <a:pt x="69" y="75"/>
                    </a:lnTo>
                    <a:lnTo>
                      <a:pt x="62" y="73"/>
                    </a:lnTo>
                    <a:lnTo>
                      <a:pt x="63" y="72"/>
                    </a:lnTo>
                    <a:lnTo>
                      <a:pt x="62" y="70"/>
                    </a:lnTo>
                    <a:lnTo>
                      <a:pt x="61" y="69"/>
                    </a:lnTo>
                    <a:lnTo>
                      <a:pt x="58" y="69"/>
                    </a:lnTo>
                    <a:lnTo>
                      <a:pt x="55" y="70"/>
                    </a:lnTo>
                    <a:lnTo>
                      <a:pt x="53" y="70"/>
                    </a:lnTo>
                    <a:lnTo>
                      <a:pt x="54" y="73"/>
                    </a:lnTo>
                    <a:lnTo>
                      <a:pt x="51" y="75"/>
                    </a:lnTo>
                    <a:lnTo>
                      <a:pt x="46" y="78"/>
                    </a:lnTo>
                    <a:lnTo>
                      <a:pt x="39" y="78"/>
                    </a:lnTo>
                    <a:lnTo>
                      <a:pt x="27" y="78"/>
                    </a:lnTo>
                    <a:lnTo>
                      <a:pt x="30" y="78"/>
                    </a:lnTo>
                    <a:lnTo>
                      <a:pt x="26" y="81"/>
                    </a:lnTo>
                    <a:lnTo>
                      <a:pt x="22" y="83"/>
                    </a:lnTo>
                    <a:lnTo>
                      <a:pt x="18" y="83"/>
                    </a:lnTo>
                    <a:lnTo>
                      <a:pt x="14" y="84"/>
                    </a:lnTo>
                    <a:lnTo>
                      <a:pt x="9" y="84"/>
                    </a:lnTo>
                    <a:lnTo>
                      <a:pt x="8" y="84"/>
                    </a:lnTo>
                    <a:lnTo>
                      <a:pt x="4" y="84"/>
                    </a:lnTo>
                    <a:lnTo>
                      <a:pt x="0" y="8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69" name="Freeform 648"/>
              <p:cNvSpPr>
                <a:spLocks/>
              </p:cNvSpPr>
              <p:nvPr/>
            </p:nvSpPr>
            <p:spPr bwMode="auto">
              <a:xfrm>
                <a:off x="1864591" y="2320018"/>
                <a:ext cx="82101" cy="17690"/>
              </a:xfrm>
              <a:custGeom>
                <a:avLst/>
                <a:gdLst/>
                <a:ahLst/>
                <a:cxnLst>
                  <a:cxn ang="0">
                    <a:pos x="66" y="12"/>
                  </a:cxn>
                  <a:cxn ang="0">
                    <a:pos x="63" y="12"/>
                  </a:cxn>
                  <a:cxn ang="0">
                    <a:pos x="62" y="12"/>
                  </a:cxn>
                  <a:cxn ang="0">
                    <a:pos x="58" y="12"/>
                  </a:cxn>
                  <a:cxn ang="0">
                    <a:pos x="54" y="12"/>
                  </a:cxn>
                  <a:cxn ang="0">
                    <a:pos x="55" y="12"/>
                  </a:cxn>
                  <a:cxn ang="0">
                    <a:pos x="55" y="14"/>
                  </a:cxn>
                  <a:cxn ang="0">
                    <a:pos x="51" y="14"/>
                  </a:cxn>
                  <a:cxn ang="0">
                    <a:pos x="44" y="14"/>
                  </a:cxn>
                  <a:cxn ang="0">
                    <a:pos x="43" y="14"/>
                  </a:cxn>
                  <a:cxn ang="0">
                    <a:pos x="38" y="14"/>
                  </a:cxn>
                  <a:cxn ang="0">
                    <a:pos x="24" y="14"/>
                  </a:cxn>
                  <a:cxn ang="0">
                    <a:pos x="26" y="14"/>
                  </a:cxn>
                  <a:cxn ang="0">
                    <a:pos x="28" y="12"/>
                  </a:cxn>
                  <a:cxn ang="0">
                    <a:pos x="23" y="12"/>
                  </a:cxn>
                  <a:cxn ang="0">
                    <a:pos x="20" y="11"/>
                  </a:cxn>
                  <a:cxn ang="0">
                    <a:pos x="20" y="9"/>
                  </a:cxn>
                  <a:cxn ang="0">
                    <a:pos x="18" y="8"/>
                  </a:cxn>
                  <a:cxn ang="0">
                    <a:pos x="18" y="6"/>
                  </a:cxn>
                  <a:cxn ang="0">
                    <a:pos x="19" y="5"/>
                  </a:cxn>
                  <a:cxn ang="0">
                    <a:pos x="16" y="3"/>
                  </a:cxn>
                  <a:cxn ang="0">
                    <a:pos x="15" y="1"/>
                  </a:cxn>
                  <a:cxn ang="0">
                    <a:pos x="14" y="1"/>
                  </a:cxn>
                  <a:cxn ang="0">
                    <a:pos x="8" y="0"/>
                  </a:cxn>
                  <a:cxn ang="0">
                    <a:pos x="0" y="0"/>
                  </a:cxn>
                </a:cxnLst>
                <a:rect l="0" t="0" r="r" b="b"/>
                <a:pathLst>
                  <a:path w="66" h="14">
                    <a:moveTo>
                      <a:pt x="66" y="12"/>
                    </a:moveTo>
                    <a:lnTo>
                      <a:pt x="63" y="12"/>
                    </a:lnTo>
                    <a:lnTo>
                      <a:pt x="62" y="12"/>
                    </a:lnTo>
                    <a:lnTo>
                      <a:pt x="58" y="12"/>
                    </a:lnTo>
                    <a:lnTo>
                      <a:pt x="54" y="12"/>
                    </a:lnTo>
                    <a:lnTo>
                      <a:pt x="55" y="12"/>
                    </a:lnTo>
                    <a:lnTo>
                      <a:pt x="55" y="14"/>
                    </a:lnTo>
                    <a:lnTo>
                      <a:pt x="51" y="14"/>
                    </a:lnTo>
                    <a:lnTo>
                      <a:pt x="44" y="14"/>
                    </a:lnTo>
                    <a:lnTo>
                      <a:pt x="43" y="14"/>
                    </a:lnTo>
                    <a:lnTo>
                      <a:pt x="38" y="14"/>
                    </a:lnTo>
                    <a:lnTo>
                      <a:pt x="24" y="14"/>
                    </a:lnTo>
                    <a:lnTo>
                      <a:pt x="26" y="14"/>
                    </a:lnTo>
                    <a:lnTo>
                      <a:pt x="28" y="12"/>
                    </a:lnTo>
                    <a:lnTo>
                      <a:pt x="23" y="12"/>
                    </a:lnTo>
                    <a:lnTo>
                      <a:pt x="20" y="11"/>
                    </a:lnTo>
                    <a:lnTo>
                      <a:pt x="20" y="9"/>
                    </a:lnTo>
                    <a:lnTo>
                      <a:pt x="18" y="8"/>
                    </a:lnTo>
                    <a:lnTo>
                      <a:pt x="18" y="6"/>
                    </a:lnTo>
                    <a:lnTo>
                      <a:pt x="19" y="5"/>
                    </a:lnTo>
                    <a:lnTo>
                      <a:pt x="16" y="3"/>
                    </a:lnTo>
                    <a:lnTo>
                      <a:pt x="15" y="1"/>
                    </a:lnTo>
                    <a:lnTo>
                      <a:pt x="14" y="1"/>
                    </a:lnTo>
                    <a:lnTo>
                      <a:pt x="8" y="0"/>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70" name="Freeform 649"/>
              <p:cNvSpPr>
                <a:spLocks/>
              </p:cNvSpPr>
              <p:nvPr/>
            </p:nvSpPr>
            <p:spPr bwMode="auto">
              <a:xfrm>
                <a:off x="2012117" y="2222047"/>
                <a:ext cx="48747" cy="19050"/>
              </a:xfrm>
              <a:custGeom>
                <a:avLst/>
                <a:gdLst/>
                <a:ahLst/>
                <a:cxnLst>
                  <a:cxn ang="0">
                    <a:pos x="32" y="11"/>
                  </a:cxn>
                  <a:cxn ang="0">
                    <a:pos x="34" y="10"/>
                  </a:cxn>
                  <a:cxn ang="0">
                    <a:pos x="36" y="8"/>
                  </a:cxn>
                  <a:cxn ang="0">
                    <a:pos x="38" y="7"/>
                  </a:cxn>
                  <a:cxn ang="0">
                    <a:pos x="38" y="5"/>
                  </a:cxn>
                  <a:cxn ang="0">
                    <a:pos x="38" y="4"/>
                  </a:cxn>
                  <a:cxn ang="0">
                    <a:pos x="39" y="4"/>
                  </a:cxn>
                  <a:cxn ang="0">
                    <a:pos x="38" y="2"/>
                  </a:cxn>
                  <a:cxn ang="0">
                    <a:pos x="35" y="2"/>
                  </a:cxn>
                  <a:cxn ang="0">
                    <a:pos x="34" y="2"/>
                  </a:cxn>
                  <a:cxn ang="0">
                    <a:pos x="28" y="0"/>
                  </a:cxn>
                  <a:cxn ang="0">
                    <a:pos x="26" y="0"/>
                  </a:cxn>
                  <a:cxn ang="0">
                    <a:pos x="20" y="0"/>
                  </a:cxn>
                  <a:cxn ang="0">
                    <a:pos x="11" y="0"/>
                  </a:cxn>
                  <a:cxn ang="0">
                    <a:pos x="7" y="0"/>
                  </a:cxn>
                  <a:cxn ang="0">
                    <a:pos x="4" y="4"/>
                  </a:cxn>
                  <a:cxn ang="0">
                    <a:pos x="2" y="5"/>
                  </a:cxn>
                  <a:cxn ang="0">
                    <a:pos x="0" y="5"/>
                  </a:cxn>
                  <a:cxn ang="0">
                    <a:pos x="8" y="7"/>
                  </a:cxn>
                  <a:cxn ang="0">
                    <a:pos x="10" y="7"/>
                  </a:cxn>
                  <a:cxn ang="0">
                    <a:pos x="14" y="8"/>
                  </a:cxn>
                  <a:cxn ang="0">
                    <a:pos x="15" y="10"/>
                  </a:cxn>
                  <a:cxn ang="0">
                    <a:pos x="18" y="11"/>
                  </a:cxn>
                  <a:cxn ang="0">
                    <a:pos x="20" y="13"/>
                  </a:cxn>
                  <a:cxn ang="0">
                    <a:pos x="27" y="16"/>
                  </a:cxn>
                  <a:cxn ang="0">
                    <a:pos x="27" y="14"/>
                  </a:cxn>
                  <a:cxn ang="0">
                    <a:pos x="28" y="14"/>
                  </a:cxn>
                  <a:cxn ang="0">
                    <a:pos x="31" y="13"/>
                  </a:cxn>
                  <a:cxn ang="0">
                    <a:pos x="32" y="13"/>
                  </a:cxn>
                  <a:cxn ang="0">
                    <a:pos x="32" y="11"/>
                  </a:cxn>
                </a:cxnLst>
                <a:rect l="0" t="0" r="r" b="b"/>
                <a:pathLst>
                  <a:path w="39" h="16">
                    <a:moveTo>
                      <a:pt x="32" y="11"/>
                    </a:moveTo>
                    <a:lnTo>
                      <a:pt x="34" y="10"/>
                    </a:lnTo>
                    <a:lnTo>
                      <a:pt x="36" y="8"/>
                    </a:lnTo>
                    <a:lnTo>
                      <a:pt x="38" y="7"/>
                    </a:lnTo>
                    <a:lnTo>
                      <a:pt x="38" y="5"/>
                    </a:lnTo>
                    <a:lnTo>
                      <a:pt x="38" y="4"/>
                    </a:lnTo>
                    <a:lnTo>
                      <a:pt x="39" y="4"/>
                    </a:lnTo>
                    <a:lnTo>
                      <a:pt x="38" y="2"/>
                    </a:lnTo>
                    <a:lnTo>
                      <a:pt x="35" y="2"/>
                    </a:lnTo>
                    <a:lnTo>
                      <a:pt x="34" y="2"/>
                    </a:lnTo>
                    <a:lnTo>
                      <a:pt x="28" y="0"/>
                    </a:lnTo>
                    <a:lnTo>
                      <a:pt x="26" y="0"/>
                    </a:lnTo>
                    <a:lnTo>
                      <a:pt x="20" y="0"/>
                    </a:lnTo>
                    <a:lnTo>
                      <a:pt x="11" y="0"/>
                    </a:lnTo>
                    <a:lnTo>
                      <a:pt x="7" y="0"/>
                    </a:lnTo>
                    <a:lnTo>
                      <a:pt x="4" y="4"/>
                    </a:lnTo>
                    <a:lnTo>
                      <a:pt x="2" y="5"/>
                    </a:lnTo>
                    <a:lnTo>
                      <a:pt x="0" y="5"/>
                    </a:lnTo>
                    <a:lnTo>
                      <a:pt x="8" y="7"/>
                    </a:lnTo>
                    <a:lnTo>
                      <a:pt x="10" y="7"/>
                    </a:lnTo>
                    <a:lnTo>
                      <a:pt x="14" y="8"/>
                    </a:lnTo>
                    <a:lnTo>
                      <a:pt x="15" y="10"/>
                    </a:lnTo>
                    <a:lnTo>
                      <a:pt x="18" y="11"/>
                    </a:lnTo>
                    <a:lnTo>
                      <a:pt x="20" y="13"/>
                    </a:lnTo>
                    <a:lnTo>
                      <a:pt x="27" y="16"/>
                    </a:lnTo>
                    <a:lnTo>
                      <a:pt x="27" y="14"/>
                    </a:lnTo>
                    <a:lnTo>
                      <a:pt x="28" y="14"/>
                    </a:lnTo>
                    <a:lnTo>
                      <a:pt x="31" y="13"/>
                    </a:lnTo>
                    <a:lnTo>
                      <a:pt x="32" y="13"/>
                    </a:lnTo>
                    <a:lnTo>
                      <a:pt x="32" y="1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71" name="Freeform 650"/>
              <p:cNvSpPr>
                <a:spLocks/>
              </p:cNvSpPr>
              <p:nvPr/>
            </p:nvSpPr>
            <p:spPr bwMode="auto">
              <a:xfrm>
                <a:off x="2012117" y="2222047"/>
                <a:ext cx="48747" cy="19050"/>
              </a:xfrm>
              <a:custGeom>
                <a:avLst/>
                <a:gdLst/>
                <a:ahLst/>
                <a:cxnLst>
                  <a:cxn ang="0">
                    <a:pos x="32" y="11"/>
                  </a:cxn>
                  <a:cxn ang="0">
                    <a:pos x="34" y="10"/>
                  </a:cxn>
                  <a:cxn ang="0">
                    <a:pos x="36" y="8"/>
                  </a:cxn>
                  <a:cxn ang="0">
                    <a:pos x="38" y="7"/>
                  </a:cxn>
                  <a:cxn ang="0">
                    <a:pos x="38" y="5"/>
                  </a:cxn>
                  <a:cxn ang="0">
                    <a:pos x="38" y="4"/>
                  </a:cxn>
                  <a:cxn ang="0">
                    <a:pos x="39" y="4"/>
                  </a:cxn>
                  <a:cxn ang="0">
                    <a:pos x="38" y="2"/>
                  </a:cxn>
                  <a:cxn ang="0">
                    <a:pos x="35" y="2"/>
                  </a:cxn>
                  <a:cxn ang="0">
                    <a:pos x="34" y="2"/>
                  </a:cxn>
                  <a:cxn ang="0">
                    <a:pos x="28" y="0"/>
                  </a:cxn>
                  <a:cxn ang="0">
                    <a:pos x="26" y="0"/>
                  </a:cxn>
                  <a:cxn ang="0">
                    <a:pos x="20" y="0"/>
                  </a:cxn>
                  <a:cxn ang="0">
                    <a:pos x="11" y="0"/>
                  </a:cxn>
                  <a:cxn ang="0">
                    <a:pos x="7" y="0"/>
                  </a:cxn>
                  <a:cxn ang="0">
                    <a:pos x="4" y="4"/>
                  </a:cxn>
                  <a:cxn ang="0">
                    <a:pos x="2" y="5"/>
                  </a:cxn>
                  <a:cxn ang="0">
                    <a:pos x="0" y="5"/>
                  </a:cxn>
                  <a:cxn ang="0">
                    <a:pos x="8" y="7"/>
                  </a:cxn>
                  <a:cxn ang="0">
                    <a:pos x="10" y="7"/>
                  </a:cxn>
                  <a:cxn ang="0">
                    <a:pos x="14" y="8"/>
                  </a:cxn>
                  <a:cxn ang="0">
                    <a:pos x="15" y="10"/>
                  </a:cxn>
                  <a:cxn ang="0">
                    <a:pos x="18" y="11"/>
                  </a:cxn>
                  <a:cxn ang="0">
                    <a:pos x="20" y="13"/>
                  </a:cxn>
                  <a:cxn ang="0">
                    <a:pos x="27" y="16"/>
                  </a:cxn>
                  <a:cxn ang="0">
                    <a:pos x="27" y="14"/>
                  </a:cxn>
                  <a:cxn ang="0">
                    <a:pos x="28" y="14"/>
                  </a:cxn>
                  <a:cxn ang="0">
                    <a:pos x="31" y="13"/>
                  </a:cxn>
                  <a:cxn ang="0">
                    <a:pos x="32" y="13"/>
                  </a:cxn>
                  <a:cxn ang="0">
                    <a:pos x="32" y="11"/>
                  </a:cxn>
                </a:cxnLst>
                <a:rect l="0" t="0" r="r" b="b"/>
                <a:pathLst>
                  <a:path w="39" h="16">
                    <a:moveTo>
                      <a:pt x="32" y="11"/>
                    </a:moveTo>
                    <a:lnTo>
                      <a:pt x="34" y="10"/>
                    </a:lnTo>
                    <a:lnTo>
                      <a:pt x="36" y="8"/>
                    </a:lnTo>
                    <a:lnTo>
                      <a:pt x="38" y="7"/>
                    </a:lnTo>
                    <a:lnTo>
                      <a:pt x="38" y="5"/>
                    </a:lnTo>
                    <a:lnTo>
                      <a:pt x="38" y="4"/>
                    </a:lnTo>
                    <a:lnTo>
                      <a:pt x="39" y="4"/>
                    </a:lnTo>
                    <a:lnTo>
                      <a:pt x="38" y="2"/>
                    </a:lnTo>
                    <a:lnTo>
                      <a:pt x="35" y="2"/>
                    </a:lnTo>
                    <a:lnTo>
                      <a:pt x="34" y="2"/>
                    </a:lnTo>
                    <a:lnTo>
                      <a:pt x="28" y="0"/>
                    </a:lnTo>
                    <a:lnTo>
                      <a:pt x="26" y="0"/>
                    </a:lnTo>
                    <a:lnTo>
                      <a:pt x="20" y="0"/>
                    </a:lnTo>
                    <a:lnTo>
                      <a:pt x="11" y="0"/>
                    </a:lnTo>
                    <a:lnTo>
                      <a:pt x="7" y="0"/>
                    </a:lnTo>
                    <a:lnTo>
                      <a:pt x="4" y="4"/>
                    </a:lnTo>
                    <a:lnTo>
                      <a:pt x="2" y="5"/>
                    </a:lnTo>
                    <a:lnTo>
                      <a:pt x="0" y="5"/>
                    </a:lnTo>
                    <a:lnTo>
                      <a:pt x="8" y="7"/>
                    </a:lnTo>
                    <a:lnTo>
                      <a:pt x="10" y="7"/>
                    </a:lnTo>
                    <a:lnTo>
                      <a:pt x="14" y="8"/>
                    </a:lnTo>
                    <a:lnTo>
                      <a:pt x="15" y="10"/>
                    </a:lnTo>
                    <a:lnTo>
                      <a:pt x="18" y="11"/>
                    </a:lnTo>
                    <a:lnTo>
                      <a:pt x="20" y="13"/>
                    </a:lnTo>
                    <a:lnTo>
                      <a:pt x="27" y="16"/>
                    </a:lnTo>
                    <a:lnTo>
                      <a:pt x="27" y="14"/>
                    </a:lnTo>
                    <a:lnTo>
                      <a:pt x="28" y="14"/>
                    </a:lnTo>
                    <a:lnTo>
                      <a:pt x="31" y="13"/>
                    </a:lnTo>
                    <a:lnTo>
                      <a:pt x="32" y="13"/>
                    </a:lnTo>
                    <a:lnTo>
                      <a:pt x="32" y="1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72" name="Freeform 651"/>
              <p:cNvSpPr>
                <a:spLocks/>
              </p:cNvSpPr>
              <p:nvPr/>
            </p:nvSpPr>
            <p:spPr bwMode="auto">
              <a:xfrm>
                <a:off x="2100632" y="2217965"/>
                <a:ext cx="112889" cy="58510"/>
              </a:xfrm>
              <a:custGeom>
                <a:avLst/>
                <a:gdLst/>
                <a:ahLst/>
                <a:cxnLst>
                  <a:cxn ang="0">
                    <a:pos x="33" y="35"/>
                  </a:cxn>
                  <a:cxn ang="0">
                    <a:pos x="29" y="32"/>
                  </a:cxn>
                  <a:cxn ang="0">
                    <a:pos x="24" y="30"/>
                  </a:cxn>
                  <a:cxn ang="0">
                    <a:pos x="14" y="32"/>
                  </a:cxn>
                  <a:cxn ang="0">
                    <a:pos x="5" y="27"/>
                  </a:cxn>
                  <a:cxn ang="0">
                    <a:pos x="0" y="22"/>
                  </a:cxn>
                  <a:cxn ang="0">
                    <a:pos x="4" y="17"/>
                  </a:cxn>
                  <a:cxn ang="0">
                    <a:pos x="12" y="19"/>
                  </a:cxn>
                  <a:cxn ang="0">
                    <a:pos x="16" y="21"/>
                  </a:cxn>
                  <a:cxn ang="0">
                    <a:pos x="18" y="22"/>
                  </a:cxn>
                  <a:cxn ang="0">
                    <a:pos x="26" y="24"/>
                  </a:cxn>
                  <a:cxn ang="0">
                    <a:pos x="30" y="22"/>
                  </a:cxn>
                  <a:cxn ang="0">
                    <a:pos x="32" y="19"/>
                  </a:cxn>
                  <a:cxn ang="0">
                    <a:pos x="36" y="19"/>
                  </a:cxn>
                  <a:cxn ang="0">
                    <a:pos x="32" y="17"/>
                  </a:cxn>
                  <a:cxn ang="0">
                    <a:pos x="30" y="14"/>
                  </a:cxn>
                  <a:cxn ang="0">
                    <a:pos x="33" y="13"/>
                  </a:cxn>
                  <a:cxn ang="0">
                    <a:pos x="32" y="11"/>
                  </a:cxn>
                  <a:cxn ang="0">
                    <a:pos x="28" y="13"/>
                  </a:cxn>
                  <a:cxn ang="0">
                    <a:pos x="18" y="10"/>
                  </a:cxn>
                  <a:cxn ang="0">
                    <a:pos x="21" y="8"/>
                  </a:cxn>
                  <a:cxn ang="0">
                    <a:pos x="26" y="10"/>
                  </a:cxn>
                  <a:cxn ang="0">
                    <a:pos x="26" y="7"/>
                  </a:cxn>
                  <a:cxn ang="0">
                    <a:pos x="18" y="7"/>
                  </a:cxn>
                  <a:cxn ang="0">
                    <a:pos x="25" y="2"/>
                  </a:cxn>
                  <a:cxn ang="0">
                    <a:pos x="33" y="5"/>
                  </a:cxn>
                  <a:cxn ang="0">
                    <a:pos x="29" y="2"/>
                  </a:cxn>
                  <a:cxn ang="0">
                    <a:pos x="36" y="2"/>
                  </a:cxn>
                  <a:cxn ang="0">
                    <a:pos x="45" y="3"/>
                  </a:cxn>
                  <a:cxn ang="0">
                    <a:pos x="52" y="3"/>
                  </a:cxn>
                  <a:cxn ang="0">
                    <a:pos x="74" y="0"/>
                  </a:cxn>
                  <a:cxn ang="0">
                    <a:pos x="81" y="3"/>
                  </a:cxn>
                  <a:cxn ang="0">
                    <a:pos x="73" y="7"/>
                  </a:cxn>
                  <a:cxn ang="0">
                    <a:pos x="77" y="10"/>
                  </a:cxn>
                  <a:cxn ang="0">
                    <a:pos x="73" y="11"/>
                  </a:cxn>
                  <a:cxn ang="0">
                    <a:pos x="64" y="14"/>
                  </a:cxn>
                  <a:cxn ang="0">
                    <a:pos x="60" y="17"/>
                  </a:cxn>
                  <a:cxn ang="0">
                    <a:pos x="70" y="16"/>
                  </a:cxn>
                  <a:cxn ang="0">
                    <a:pos x="76" y="19"/>
                  </a:cxn>
                  <a:cxn ang="0">
                    <a:pos x="78" y="21"/>
                  </a:cxn>
                  <a:cxn ang="0">
                    <a:pos x="80" y="24"/>
                  </a:cxn>
                  <a:cxn ang="0">
                    <a:pos x="86" y="21"/>
                  </a:cxn>
                  <a:cxn ang="0">
                    <a:pos x="89" y="24"/>
                  </a:cxn>
                  <a:cxn ang="0">
                    <a:pos x="88" y="28"/>
                  </a:cxn>
                  <a:cxn ang="0">
                    <a:pos x="88" y="32"/>
                  </a:cxn>
                  <a:cxn ang="0">
                    <a:pos x="86" y="35"/>
                  </a:cxn>
                  <a:cxn ang="0">
                    <a:pos x="89" y="36"/>
                  </a:cxn>
                  <a:cxn ang="0">
                    <a:pos x="86" y="38"/>
                  </a:cxn>
                  <a:cxn ang="0">
                    <a:pos x="77" y="43"/>
                  </a:cxn>
                  <a:cxn ang="0">
                    <a:pos x="65" y="41"/>
                  </a:cxn>
                  <a:cxn ang="0">
                    <a:pos x="62" y="46"/>
                  </a:cxn>
                  <a:cxn ang="0">
                    <a:pos x="58" y="47"/>
                  </a:cxn>
                  <a:cxn ang="0">
                    <a:pos x="53" y="46"/>
                  </a:cxn>
                  <a:cxn ang="0">
                    <a:pos x="48" y="43"/>
                  </a:cxn>
                  <a:cxn ang="0">
                    <a:pos x="42" y="38"/>
                  </a:cxn>
                </a:cxnLst>
                <a:rect l="0" t="0" r="r" b="b"/>
                <a:pathLst>
                  <a:path w="90" h="47">
                    <a:moveTo>
                      <a:pt x="37" y="36"/>
                    </a:moveTo>
                    <a:lnTo>
                      <a:pt x="36" y="36"/>
                    </a:lnTo>
                    <a:lnTo>
                      <a:pt x="33" y="35"/>
                    </a:lnTo>
                    <a:lnTo>
                      <a:pt x="33" y="33"/>
                    </a:lnTo>
                    <a:lnTo>
                      <a:pt x="32" y="33"/>
                    </a:lnTo>
                    <a:lnTo>
                      <a:pt x="29" y="32"/>
                    </a:lnTo>
                    <a:lnTo>
                      <a:pt x="26" y="33"/>
                    </a:lnTo>
                    <a:lnTo>
                      <a:pt x="25" y="32"/>
                    </a:lnTo>
                    <a:lnTo>
                      <a:pt x="24" y="30"/>
                    </a:lnTo>
                    <a:lnTo>
                      <a:pt x="21" y="30"/>
                    </a:lnTo>
                    <a:lnTo>
                      <a:pt x="21" y="32"/>
                    </a:lnTo>
                    <a:lnTo>
                      <a:pt x="14" y="32"/>
                    </a:lnTo>
                    <a:lnTo>
                      <a:pt x="13" y="30"/>
                    </a:lnTo>
                    <a:lnTo>
                      <a:pt x="11" y="28"/>
                    </a:lnTo>
                    <a:lnTo>
                      <a:pt x="5" y="27"/>
                    </a:lnTo>
                    <a:lnTo>
                      <a:pt x="4" y="25"/>
                    </a:lnTo>
                    <a:lnTo>
                      <a:pt x="0" y="24"/>
                    </a:lnTo>
                    <a:lnTo>
                      <a:pt x="0" y="22"/>
                    </a:lnTo>
                    <a:lnTo>
                      <a:pt x="0" y="19"/>
                    </a:lnTo>
                    <a:lnTo>
                      <a:pt x="1" y="17"/>
                    </a:lnTo>
                    <a:lnTo>
                      <a:pt x="4" y="17"/>
                    </a:lnTo>
                    <a:lnTo>
                      <a:pt x="7" y="17"/>
                    </a:lnTo>
                    <a:lnTo>
                      <a:pt x="9" y="17"/>
                    </a:lnTo>
                    <a:lnTo>
                      <a:pt x="12" y="19"/>
                    </a:lnTo>
                    <a:lnTo>
                      <a:pt x="11" y="19"/>
                    </a:lnTo>
                    <a:lnTo>
                      <a:pt x="12" y="21"/>
                    </a:lnTo>
                    <a:lnTo>
                      <a:pt x="16" y="21"/>
                    </a:lnTo>
                    <a:lnTo>
                      <a:pt x="17" y="21"/>
                    </a:lnTo>
                    <a:lnTo>
                      <a:pt x="17" y="22"/>
                    </a:lnTo>
                    <a:lnTo>
                      <a:pt x="18" y="22"/>
                    </a:lnTo>
                    <a:lnTo>
                      <a:pt x="18" y="24"/>
                    </a:lnTo>
                    <a:lnTo>
                      <a:pt x="24" y="24"/>
                    </a:lnTo>
                    <a:lnTo>
                      <a:pt x="26" y="24"/>
                    </a:lnTo>
                    <a:lnTo>
                      <a:pt x="26" y="22"/>
                    </a:lnTo>
                    <a:lnTo>
                      <a:pt x="28" y="22"/>
                    </a:lnTo>
                    <a:lnTo>
                      <a:pt x="30" y="22"/>
                    </a:lnTo>
                    <a:lnTo>
                      <a:pt x="33" y="21"/>
                    </a:lnTo>
                    <a:lnTo>
                      <a:pt x="32" y="21"/>
                    </a:lnTo>
                    <a:lnTo>
                      <a:pt x="32" y="19"/>
                    </a:lnTo>
                    <a:lnTo>
                      <a:pt x="33" y="19"/>
                    </a:lnTo>
                    <a:lnTo>
                      <a:pt x="34" y="19"/>
                    </a:lnTo>
                    <a:lnTo>
                      <a:pt x="36" y="19"/>
                    </a:lnTo>
                    <a:lnTo>
                      <a:pt x="36" y="17"/>
                    </a:lnTo>
                    <a:lnTo>
                      <a:pt x="34" y="17"/>
                    </a:lnTo>
                    <a:lnTo>
                      <a:pt x="32" y="17"/>
                    </a:lnTo>
                    <a:lnTo>
                      <a:pt x="32" y="16"/>
                    </a:lnTo>
                    <a:lnTo>
                      <a:pt x="30" y="16"/>
                    </a:lnTo>
                    <a:lnTo>
                      <a:pt x="30" y="14"/>
                    </a:lnTo>
                    <a:lnTo>
                      <a:pt x="29" y="14"/>
                    </a:lnTo>
                    <a:lnTo>
                      <a:pt x="30" y="13"/>
                    </a:lnTo>
                    <a:lnTo>
                      <a:pt x="33" y="13"/>
                    </a:lnTo>
                    <a:lnTo>
                      <a:pt x="37" y="14"/>
                    </a:lnTo>
                    <a:lnTo>
                      <a:pt x="38" y="14"/>
                    </a:lnTo>
                    <a:lnTo>
                      <a:pt x="32" y="11"/>
                    </a:lnTo>
                    <a:lnTo>
                      <a:pt x="30" y="11"/>
                    </a:lnTo>
                    <a:lnTo>
                      <a:pt x="30" y="13"/>
                    </a:lnTo>
                    <a:lnTo>
                      <a:pt x="28" y="13"/>
                    </a:lnTo>
                    <a:lnTo>
                      <a:pt x="25" y="13"/>
                    </a:lnTo>
                    <a:lnTo>
                      <a:pt x="21" y="11"/>
                    </a:lnTo>
                    <a:lnTo>
                      <a:pt x="18" y="10"/>
                    </a:lnTo>
                    <a:lnTo>
                      <a:pt x="16" y="10"/>
                    </a:lnTo>
                    <a:lnTo>
                      <a:pt x="16" y="8"/>
                    </a:lnTo>
                    <a:lnTo>
                      <a:pt x="21" y="8"/>
                    </a:lnTo>
                    <a:lnTo>
                      <a:pt x="24" y="8"/>
                    </a:lnTo>
                    <a:lnTo>
                      <a:pt x="24" y="10"/>
                    </a:lnTo>
                    <a:lnTo>
                      <a:pt x="26" y="10"/>
                    </a:lnTo>
                    <a:lnTo>
                      <a:pt x="28" y="10"/>
                    </a:lnTo>
                    <a:lnTo>
                      <a:pt x="26" y="8"/>
                    </a:lnTo>
                    <a:lnTo>
                      <a:pt x="26" y="7"/>
                    </a:lnTo>
                    <a:lnTo>
                      <a:pt x="22" y="7"/>
                    </a:lnTo>
                    <a:lnTo>
                      <a:pt x="21" y="7"/>
                    </a:lnTo>
                    <a:lnTo>
                      <a:pt x="18" y="7"/>
                    </a:lnTo>
                    <a:lnTo>
                      <a:pt x="17" y="5"/>
                    </a:lnTo>
                    <a:lnTo>
                      <a:pt x="21" y="3"/>
                    </a:lnTo>
                    <a:lnTo>
                      <a:pt x="25" y="2"/>
                    </a:lnTo>
                    <a:lnTo>
                      <a:pt x="26" y="3"/>
                    </a:lnTo>
                    <a:lnTo>
                      <a:pt x="30" y="3"/>
                    </a:lnTo>
                    <a:lnTo>
                      <a:pt x="33" y="5"/>
                    </a:lnTo>
                    <a:lnTo>
                      <a:pt x="34" y="3"/>
                    </a:lnTo>
                    <a:lnTo>
                      <a:pt x="30" y="2"/>
                    </a:lnTo>
                    <a:lnTo>
                      <a:pt x="29" y="2"/>
                    </a:lnTo>
                    <a:lnTo>
                      <a:pt x="32" y="2"/>
                    </a:lnTo>
                    <a:lnTo>
                      <a:pt x="34" y="0"/>
                    </a:lnTo>
                    <a:lnTo>
                      <a:pt x="36" y="2"/>
                    </a:lnTo>
                    <a:lnTo>
                      <a:pt x="38" y="2"/>
                    </a:lnTo>
                    <a:lnTo>
                      <a:pt x="41" y="3"/>
                    </a:lnTo>
                    <a:lnTo>
                      <a:pt x="45" y="3"/>
                    </a:lnTo>
                    <a:lnTo>
                      <a:pt x="48" y="3"/>
                    </a:lnTo>
                    <a:lnTo>
                      <a:pt x="50" y="3"/>
                    </a:lnTo>
                    <a:lnTo>
                      <a:pt x="52" y="3"/>
                    </a:lnTo>
                    <a:lnTo>
                      <a:pt x="58" y="3"/>
                    </a:lnTo>
                    <a:lnTo>
                      <a:pt x="68" y="2"/>
                    </a:lnTo>
                    <a:lnTo>
                      <a:pt x="74" y="0"/>
                    </a:lnTo>
                    <a:lnTo>
                      <a:pt x="76" y="2"/>
                    </a:lnTo>
                    <a:lnTo>
                      <a:pt x="78" y="3"/>
                    </a:lnTo>
                    <a:lnTo>
                      <a:pt x="81" y="3"/>
                    </a:lnTo>
                    <a:lnTo>
                      <a:pt x="80" y="5"/>
                    </a:lnTo>
                    <a:lnTo>
                      <a:pt x="77" y="7"/>
                    </a:lnTo>
                    <a:lnTo>
                      <a:pt x="73" y="7"/>
                    </a:lnTo>
                    <a:lnTo>
                      <a:pt x="73" y="8"/>
                    </a:lnTo>
                    <a:lnTo>
                      <a:pt x="77" y="8"/>
                    </a:lnTo>
                    <a:lnTo>
                      <a:pt x="77" y="10"/>
                    </a:lnTo>
                    <a:lnTo>
                      <a:pt x="77" y="11"/>
                    </a:lnTo>
                    <a:lnTo>
                      <a:pt x="76" y="11"/>
                    </a:lnTo>
                    <a:lnTo>
                      <a:pt x="73" y="11"/>
                    </a:lnTo>
                    <a:lnTo>
                      <a:pt x="68" y="13"/>
                    </a:lnTo>
                    <a:lnTo>
                      <a:pt x="65" y="14"/>
                    </a:lnTo>
                    <a:lnTo>
                      <a:pt x="64" y="14"/>
                    </a:lnTo>
                    <a:lnTo>
                      <a:pt x="62" y="16"/>
                    </a:lnTo>
                    <a:lnTo>
                      <a:pt x="60" y="16"/>
                    </a:lnTo>
                    <a:lnTo>
                      <a:pt x="60" y="17"/>
                    </a:lnTo>
                    <a:lnTo>
                      <a:pt x="60" y="19"/>
                    </a:lnTo>
                    <a:lnTo>
                      <a:pt x="66" y="16"/>
                    </a:lnTo>
                    <a:lnTo>
                      <a:pt x="70" y="16"/>
                    </a:lnTo>
                    <a:lnTo>
                      <a:pt x="73" y="16"/>
                    </a:lnTo>
                    <a:lnTo>
                      <a:pt x="76" y="17"/>
                    </a:lnTo>
                    <a:lnTo>
                      <a:pt x="76" y="19"/>
                    </a:lnTo>
                    <a:lnTo>
                      <a:pt x="77" y="19"/>
                    </a:lnTo>
                    <a:lnTo>
                      <a:pt x="77" y="21"/>
                    </a:lnTo>
                    <a:lnTo>
                      <a:pt x="78" y="21"/>
                    </a:lnTo>
                    <a:lnTo>
                      <a:pt x="80" y="21"/>
                    </a:lnTo>
                    <a:lnTo>
                      <a:pt x="80" y="22"/>
                    </a:lnTo>
                    <a:lnTo>
                      <a:pt x="80" y="24"/>
                    </a:lnTo>
                    <a:lnTo>
                      <a:pt x="82" y="22"/>
                    </a:lnTo>
                    <a:lnTo>
                      <a:pt x="86" y="22"/>
                    </a:lnTo>
                    <a:lnTo>
                      <a:pt x="86" y="21"/>
                    </a:lnTo>
                    <a:lnTo>
                      <a:pt x="88" y="22"/>
                    </a:lnTo>
                    <a:lnTo>
                      <a:pt x="88" y="24"/>
                    </a:lnTo>
                    <a:lnTo>
                      <a:pt x="89" y="24"/>
                    </a:lnTo>
                    <a:lnTo>
                      <a:pt x="90" y="27"/>
                    </a:lnTo>
                    <a:lnTo>
                      <a:pt x="90" y="28"/>
                    </a:lnTo>
                    <a:lnTo>
                      <a:pt x="88" y="28"/>
                    </a:lnTo>
                    <a:lnTo>
                      <a:pt x="86" y="28"/>
                    </a:lnTo>
                    <a:lnTo>
                      <a:pt x="88" y="30"/>
                    </a:lnTo>
                    <a:lnTo>
                      <a:pt x="88" y="32"/>
                    </a:lnTo>
                    <a:lnTo>
                      <a:pt x="89" y="33"/>
                    </a:lnTo>
                    <a:lnTo>
                      <a:pt x="88" y="33"/>
                    </a:lnTo>
                    <a:lnTo>
                      <a:pt x="86" y="35"/>
                    </a:lnTo>
                    <a:lnTo>
                      <a:pt x="88" y="35"/>
                    </a:lnTo>
                    <a:lnTo>
                      <a:pt x="89" y="35"/>
                    </a:lnTo>
                    <a:lnTo>
                      <a:pt x="89" y="36"/>
                    </a:lnTo>
                    <a:lnTo>
                      <a:pt x="89" y="38"/>
                    </a:lnTo>
                    <a:lnTo>
                      <a:pt x="88" y="38"/>
                    </a:lnTo>
                    <a:lnTo>
                      <a:pt x="86" y="38"/>
                    </a:lnTo>
                    <a:lnTo>
                      <a:pt x="84" y="38"/>
                    </a:lnTo>
                    <a:lnTo>
                      <a:pt x="82" y="39"/>
                    </a:lnTo>
                    <a:lnTo>
                      <a:pt x="77" y="43"/>
                    </a:lnTo>
                    <a:lnTo>
                      <a:pt x="73" y="41"/>
                    </a:lnTo>
                    <a:lnTo>
                      <a:pt x="68" y="41"/>
                    </a:lnTo>
                    <a:lnTo>
                      <a:pt x="65" y="41"/>
                    </a:lnTo>
                    <a:lnTo>
                      <a:pt x="64" y="43"/>
                    </a:lnTo>
                    <a:lnTo>
                      <a:pt x="68" y="44"/>
                    </a:lnTo>
                    <a:lnTo>
                      <a:pt x="62" y="46"/>
                    </a:lnTo>
                    <a:lnTo>
                      <a:pt x="62" y="47"/>
                    </a:lnTo>
                    <a:lnTo>
                      <a:pt x="60" y="47"/>
                    </a:lnTo>
                    <a:lnTo>
                      <a:pt x="58" y="47"/>
                    </a:lnTo>
                    <a:lnTo>
                      <a:pt x="56" y="46"/>
                    </a:lnTo>
                    <a:lnTo>
                      <a:pt x="54" y="46"/>
                    </a:lnTo>
                    <a:lnTo>
                      <a:pt x="53" y="46"/>
                    </a:lnTo>
                    <a:lnTo>
                      <a:pt x="50" y="46"/>
                    </a:lnTo>
                    <a:lnTo>
                      <a:pt x="49" y="44"/>
                    </a:lnTo>
                    <a:lnTo>
                      <a:pt x="48" y="43"/>
                    </a:lnTo>
                    <a:lnTo>
                      <a:pt x="46" y="41"/>
                    </a:lnTo>
                    <a:lnTo>
                      <a:pt x="45" y="39"/>
                    </a:lnTo>
                    <a:lnTo>
                      <a:pt x="42" y="38"/>
                    </a:lnTo>
                    <a:lnTo>
                      <a:pt x="38" y="38"/>
                    </a:lnTo>
                    <a:lnTo>
                      <a:pt x="37" y="3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73" name="Freeform 652"/>
              <p:cNvSpPr>
                <a:spLocks/>
              </p:cNvSpPr>
              <p:nvPr/>
            </p:nvSpPr>
            <p:spPr bwMode="auto">
              <a:xfrm>
                <a:off x="2100632" y="2217965"/>
                <a:ext cx="112889" cy="58510"/>
              </a:xfrm>
              <a:custGeom>
                <a:avLst/>
                <a:gdLst/>
                <a:ahLst/>
                <a:cxnLst>
                  <a:cxn ang="0">
                    <a:pos x="33" y="35"/>
                  </a:cxn>
                  <a:cxn ang="0">
                    <a:pos x="29" y="32"/>
                  </a:cxn>
                  <a:cxn ang="0">
                    <a:pos x="24" y="30"/>
                  </a:cxn>
                  <a:cxn ang="0">
                    <a:pos x="14" y="32"/>
                  </a:cxn>
                  <a:cxn ang="0">
                    <a:pos x="5" y="27"/>
                  </a:cxn>
                  <a:cxn ang="0">
                    <a:pos x="0" y="22"/>
                  </a:cxn>
                  <a:cxn ang="0">
                    <a:pos x="4" y="17"/>
                  </a:cxn>
                  <a:cxn ang="0">
                    <a:pos x="12" y="19"/>
                  </a:cxn>
                  <a:cxn ang="0">
                    <a:pos x="16" y="21"/>
                  </a:cxn>
                  <a:cxn ang="0">
                    <a:pos x="18" y="22"/>
                  </a:cxn>
                  <a:cxn ang="0">
                    <a:pos x="26" y="24"/>
                  </a:cxn>
                  <a:cxn ang="0">
                    <a:pos x="30" y="22"/>
                  </a:cxn>
                  <a:cxn ang="0">
                    <a:pos x="32" y="19"/>
                  </a:cxn>
                  <a:cxn ang="0">
                    <a:pos x="36" y="19"/>
                  </a:cxn>
                  <a:cxn ang="0">
                    <a:pos x="32" y="17"/>
                  </a:cxn>
                  <a:cxn ang="0">
                    <a:pos x="30" y="14"/>
                  </a:cxn>
                  <a:cxn ang="0">
                    <a:pos x="33" y="13"/>
                  </a:cxn>
                  <a:cxn ang="0">
                    <a:pos x="32" y="11"/>
                  </a:cxn>
                  <a:cxn ang="0">
                    <a:pos x="28" y="13"/>
                  </a:cxn>
                  <a:cxn ang="0">
                    <a:pos x="18" y="10"/>
                  </a:cxn>
                  <a:cxn ang="0">
                    <a:pos x="21" y="8"/>
                  </a:cxn>
                  <a:cxn ang="0">
                    <a:pos x="26" y="10"/>
                  </a:cxn>
                  <a:cxn ang="0">
                    <a:pos x="26" y="7"/>
                  </a:cxn>
                  <a:cxn ang="0">
                    <a:pos x="18" y="7"/>
                  </a:cxn>
                  <a:cxn ang="0">
                    <a:pos x="25" y="2"/>
                  </a:cxn>
                  <a:cxn ang="0">
                    <a:pos x="33" y="5"/>
                  </a:cxn>
                  <a:cxn ang="0">
                    <a:pos x="29" y="2"/>
                  </a:cxn>
                  <a:cxn ang="0">
                    <a:pos x="36" y="2"/>
                  </a:cxn>
                  <a:cxn ang="0">
                    <a:pos x="45" y="3"/>
                  </a:cxn>
                  <a:cxn ang="0">
                    <a:pos x="52" y="3"/>
                  </a:cxn>
                  <a:cxn ang="0">
                    <a:pos x="74" y="0"/>
                  </a:cxn>
                  <a:cxn ang="0">
                    <a:pos x="81" y="3"/>
                  </a:cxn>
                  <a:cxn ang="0">
                    <a:pos x="73" y="7"/>
                  </a:cxn>
                  <a:cxn ang="0">
                    <a:pos x="77" y="10"/>
                  </a:cxn>
                  <a:cxn ang="0">
                    <a:pos x="73" y="11"/>
                  </a:cxn>
                  <a:cxn ang="0">
                    <a:pos x="64" y="14"/>
                  </a:cxn>
                  <a:cxn ang="0">
                    <a:pos x="60" y="17"/>
                  </a:cxn>
                  <a:cxn ang="0">
                    <a:pos x="70" y="16"/>
                  </a:cxn>
                  <a:cxn ang="0">
                    <a:pos x="76" y="19"/>
                  </a:cxn>
                  <a:cxn ang="0">
                    <a:pos x="78" y="21"/>
                  </a:cxn>
                  <a:cxn ang="0">
                    <a:pos x="80" y="24"/>
                  </a:cxn>
                  <a:cxn ang="0">
                    <a:pos x="86" y="21"/>
                  </a:cxn>
                  <a:cxn ang="0">
                    <a:pos x="89" y="24"/>
                  </a:cxn>
                  <a:cxn ang="0">
                    <a:pos x="88" y="28"/>
                  </a:cxn>
                  <a:cxn ang="0">
                    <a:pos x="88" y="32"/>
                  </a:cxn>
                  <a:cxn ang="0">
                    <a:pos x="86" y="35"/>
                  </a:cxn>
                  <a:cxn ang="0">
                    <a:pos x="89" y="36"/>
                  </a:cxn>
                  <a:cxn ang="0">
                    <a:pos x="86" y="38"/>
                  </a:cxn>
                  <a:cxn ang="0">
                    <a:pos x="77" y="43"/>
                  </a:cxn>
                  <a:cxn ang="0">
                    <a:pos x="65" y="41"/>
                  </a:cxn>
                  <a:cxn ang="0">
                    <a:pos x="62" y="46"/>
                  </a:cxn>
                  <a:cxn ang="0">
                    <a:pos x="58" y="47"/>
                  </a:cxn>
                  <a:cxn ang="0">
                    <a:pos x="53" y="46"/>
                  </a:cxn>
                  <a:cxn ang="0">
                    <a:pos x="48" y="43"/>
                  </a:cxn>
                  <a:cxn ang="0">
                    <a:pos x="42" y="38"/>
                  </a:cxn>
                </a:cxnLst>
                <a:rect l="0" t="0" r="r" b="b"/>
                <a:pathLst>
                  <a:path w="90" h="47">
                    <a:moveTo>
                      <a:pt x="37" y="36"/>
                    </a:moveTo>
                    <a:lnTo>
                      <a:pt x="36" y="36"/>
                    </a:lnTo>
                    <a:lnTo>
                      <a:pt x="33" y="35"/>
                    </a:lnTo>
                    <a:lnTo>
                      <a:pt x="33" y="33"/>
                    </a:lnTo>
                    <a:lnTo>
                      <a:pt x="32" y="33"/>
                    </a:lnTo>
                    <a:lnTo>
                      <a:pt x="29" y="32"/>
                    </a:lnTo>
                    <a:lnTo>
                      <a:pt x="26" y="33"/>
                    </a:lnTo>
                    <a:lnTo>
                      <a:pt x="25" y="32"/>
                    </a:lnTo>
                    <a:lnTo>
                      <a:pt x="24" y="30"/>
                    </a:lnTo>
                    <a:lnTo>
                      <a:pt x="21" y="30"/>
                    </a:lnTo>
                    <a:lnTo>
                      <a:pt x="21" y="32"/>
                    </a:lnTo>
                    <a:lnTo>
                      <a:pt x="14" y="32"/>
                    </a:lnTo>
                    <a:lnTo>
                      <a:pt x="13" y="30"/>
                    </a:lnTo>
                    <a:lnTo>
                      <a:pt x="11" y="28"/>
                    </a:lnTo>
                    <a:lnTo>
                      <a:pt x="5" y="27"/>
                    </a:lnTo>
                    <a:lnTo>
                      <a:pt x="4" y="25"/>
                    </a:lnTo>
                    <a:lnTo>
                      <a:pt x="0" y="24"/>
                    </a:lnTo>
                    <a:lnTo>
                      <a:pt x="0" y="22"/>
                    </a:lnTo>
                    <a:lnTo>
                      <a:pt x="0" y="19"/>
                    </a:lnTo>
                    <a:lnTo>
                      <a:pt x="1" y="17"/>
                    </a:lnTo>
                    <a:lnTo>
                      <a:pt x="4" y="17"/>
                    </a:lnTo>
                    <a:lnTo>
                      <a:pt x="7" y="17"/>
                    </a:lnTo>
                    <a:lnTo>
                      <a:pt x="9" y="17"/>
                    </a:lnTo>
                    <a:lnTo>
                      <a:pt x="12" y="19"/>
                    </a:lnTo>
                    <a:lnTo>
                      <a:pt x="11" y="19"/>
                    </a:lnTo>
                    <a:lnTo>
                      <a:pt x="12" y="21"/>
                    </a:lnTo>
                    <a:lnTo>
                      <a:pt x="16" y="21"/>
                    </a:lnTo>
                    <a:lnTo>
                      <a:pt x="17" y="21"/>
                    </a:lnTo>
                    <a:lnTo>
                      <a:pt x="17" y="22"/>
                    </a:lnTo>
                    <a:lnTo>
                      <a:pt x="18" y="22"/>
                    </a:lnTo>
                    <a:lnTo>
                      <a:pt x="18" y="24"/>
                    </a:lnTo>
                    <a:lnTo>
                      <a:pt x="24" y="24"/>
                    </a:lnTo>
                    <a:lnTo>
                      <a:pt x="26" y="24"/>
                    </a:lnTo>
                    <a:lnTo>
                      <a:pt x="26" y="22"/>
                    </a:lnTo>
                    <a:lnTo>
                      <a:pt x="28" y="22"/>
                    </a:lnTo>
                    <a:lnTo>
                      <a:pt x="30" y="22"/>
                    </a:lnTo>
                    <a:lnTo>
                      <a:pt x="33" y="21"/>
                    </a:lnTo>
                    <a:lnTo>
                      <a:pt x="32" y="21"/>
                    </a:lnTo>
                    <a:lnTo>
                      <a:pt x="32" y="19"/>
                    </a:lnTo>
                    <a:lnTo>
                      <a:pt x="33" y="19"/>
                    </a:lnTo>
                    <a:lnTo>
                      <a:pt x="34" y="19"/>
                    </a:lnTo>
                    <a:lnTo>
                      <a:pt x="36" y="19"/>
                    </a:lnTo>
                    <a:lnTo>
                      <a:pt x="36" y="17"/>
                    </a:lnTo>
                    <a:lnTo>
                      <a:pt x="34" y="17"/>
                    </a:lnTo>
                    <a:lnTo>
                      <a:pt x="32" y="17"/>
                    </a:lnTo>
                    <a:lnTo>
                      <a:pt x="32" y="16"/>
                    </a:lnTo>
                    <a:lnTo>
                      <a:pt x="30" y="16"/>
                    </a:lnTo>
                    <a:lnTo>
                      <a:pt x="30" y="14"/>
                    </a:lnTo>
                    <a:lnTo>
                      <a:pt x="29" y="14"/>
                    </a:lnTo>
                    <a:lnTo>
                      <a:pt x="30" y="13"/>
                    </a:lnTo>
                    <a:lnTo>
                      <a:pt x="33" y="13"/>
                    </a:lnTo>
                    <a:lnTo>
                      <a:pt x="37" y="14"/>
                    </a:lnTo>
                    <a:lnTo>
                      <a:pt x="38" y="14"/>
                    </a:lnTo>
                    <a:lnTo>
                      <a:pt x="32" y="11"/>
                    </a:lnTo>
                    <a:lnTo>
                      <a:pt x="30" y="11"/>
                    </a:lnTo>
                    <a:lnTo>
                      <a:pt x="30" y="13"/>
                    </a:lnTo>
                    <a:lnTo>
                      <a:pt x="28" y="13"/>
                    </a:lnTo>
                    <a:lnTo>
                      <a:pt x="25" y="13"/>
                    </a:lnTo>
                    <a:lnTo>
                      <a:pt x="21" y="11"/>
                    </a:lnTo>
                    <a:lnTo>
                      <a:pt x="18" y="10"/>
                    </a:lnTo>
                    <a:lnTo>
                      <a:pt x="16" y="10"/>
                    </a:lnTo>
                    <a:lnTo>
                      <a:pt x="16" y="8"/>
                    </a:lnTo>
                    <a:lnTo>
                      <a:pt x="21" y="8"/>
                    </a:lnTo>
                    <a:lnTo>
                      <a:pt x="24" y="8"/>
                    </a:lnTo>
                    <a:lnTo>
                      <a:pt x="24" y="10"/>
                    </a:lnTo>
                    <a:lnTo>
                      <a:pt x="26" y="10"/>
                    </a:lnTo>
                    <a:lnTo>
                      <a:pt x="28" y="10"/>
                    </a:lnTo>
                    <a:lnTo>
                      <a:pt x="26" y="8"/>
                    </a:lnTo>
                    <a:lnTo>
                      <a:pt x="26" y="7"/>
                    </a:lnTo>
                    <a:lnTo>
                      <a:pt x="22" y="7"/>
                    </a:lnTo>
                    <a:lnTo>
                      <a:pt x="21" y="7"/>
                    </a:lnTo>
                    <a:lnTo>
                      <a:pt x="18" y="7"/>
                    </a:lnTo>
                    <a:lnTo>
                      <a:pt x="17" y="5"/>
                    </a:lnTo>
                    <a:lnTo>
                      <a:pt x="21" y="3"/>
                    </a:lnTo>
                    <a:lnTo>
                      <a:pt x="25" y="2"/>
                    </a:lnTo>
                    <a:lnTo>
                      <a:pt x="26" y="3"/>
                    </a:lnTo>
                    <a:lnTo>
                      <a:pt x="30" y="3"/>
                    </a:lnTo>
                    <a:lnTo>
                      <a:pt x="33" y="5"/>
                    </a:lnTo>
                    <a:lnTo>
                      <a:pt x="34" y="3"/>
                    </a:lnTo>
                    <a:lnTo>
                      <a:pt x="30" y="2"/>
                    </a:lnTo>
                    <a:lnTo>
                      <a:pt x="29" y="2"/>
                    </a:lnTo>
                    <a:lnTo>
                      <a:pt x="32" y="2"/>
                    </a:lnTo>
                    <a:lnTo>
                      <a:pt x="34" y="0"/>
                    </a:lnTo>
                    <a:lnTo>
                      <a:pt x="36" y="2"/>
                    </a:lnTo>
                    <a:lnTo>
                      <a:pt x="38" y="2"/>
                    </a:lnTo>
                    <a:lnTo>
                      <a:pt x="41" y="3"/>
                    </a:lnTo>
                    <a:lnTo>
                      <a:pt x="45" y="3"/>
                    </a:lnTo>
                    <a:lnTo>
                      <a:pt x="48" y="3"/>
                    </a:lnTo>
                    <a:lnTo>
                      <a:pt x="50" y="3"/>
                    </a:lnTo>
                    <a:lnTo>
                      <a:pt x="52" y="3"/>
                    </a:lnTo>
                    <a:lnTo>
                      <a:pt x="58" y="3"/>
                    </a:lnTo>
                    <a:lnTo>
                      <a:pt x="68" y="2"/>
                    </a:lnTo>
                    <a:lnTo>
                      <a:pt x="74" y="0"/>
                    </a:lnTo>
                    <a:lnTo>
                      <a:pt x="76" y="2"/>
                    </a:lnTo>
                    <a:lnTo>
                      <a:pt x="78" y="3"/>
                    </a:lnTo>
                    <a:lnTo>
                      <a:pt x="81" y="3"/>
                    </a:lnTo>
                    <a:lnTo>
                      <a:pt x="80" y="5"/>
                    </a:lnTo>
                    <a:lnTo>
                      <a:pt x="77" y="7"/>
                    </a:lnTo>
                    <a:lnTo>
                      <a:pt x="73" y="7"/>
                    </a:lnTo>
                    <a:lnTo>
                      <a:pt x="73" y="8"/>
                    </a:lnTo>
                    <a:lnTo>
                      <a:pt x="77" y="8"/>
                    </a:lnTo>
                    <a:lnTo>
                      <a:pt x="77" y="10"/>
                    </a:lnTo>
                    <a:lnTo>
                      <a:pt x="77" y="11"/>
                    </a:lnTo>
                    <a:lnTo>
                      <a:pt x="76" y="11"/>
                    </a:lnTo>
                    <a:lnTo>
                      <a:pt x="73" y="11"/>
                    </a:lnTo>
                    <a:lnTo>
                      <a:pt x="68" y="13"/>
                    </a:lnTo>
                    <a:lnTo>
                      <a:pt x="65" y="14"/>
                    </a:lnTo>
                    <a:lnTo>
                      <a:pt x="64" y="14"/>
                    </a:lnTo>
                    <a:lnTo>
                      <a:pt x="62" y="16"/>
                    </a:lnTo>
                    <a:lnTo>
                      <a:pt x="60" y="16"/>
                    </a:lnTo>
                    <a:lnTo>
                      <a:pt x="60" y="17"/>
                    </a:lnTo>
                    <a:lnTo>
                      <a:pt x="60" y="19"/>
                    </a:lnTo>
                    <a:lnTo>
                      <a:pt x="66" y="16"/>
                    </a:lnTo>
                    <a:lnTo>
                      <a:pt x="70" y="16"/>
                    </a:lnTo>
                    <a:lnTo>
                      <a:pt x="73" y="16"/>
                    </a:lnTo>
                    <a:lnTo>
                      <a:pt x="76" y="17"/>
                    </a:lnTo>
                    <a:lnTo>
                      <a:pt x="76" y="19"/>
                    </a:lnTo>
                    <a:lnTo>
                      <a:pt x="77" y="19"/>
                    </a:lnTo>
                    <a:lnTo>
                      <a:pt x="77" y="21"/>
                    </a:lnTo>
                    <a:lnTo>
                      <a:pt x="78" y="21"/>
                    </a:lnTo>
                    <a:lnTo>
                      <a:pt x="80" y="21"/>
                    </a:lnTo>
                    <a:lnTo>
                      <a:pt x="80" y="22"/>
                    </a:lnTo>
                    <a:lnTo>
                      <a:pt x="80" y="24"/>
                    </a:lnTo>
                    <a:lnTo>
                      <a:pt x="82" y="22"/>
                    </a:lnTo>
                    <a:lnTo>
                      <a:pt x="86" y="22"/>
                    </a:lnTo>
                    <a:lnTo>
                      <a:pt x="86" y="21"/>
                    </a:lnTo>
                    <a:lnTo>
                      <a:pt x="88" y="22"/>
                    </a:lnTo>
                    <a:lnTo>
                      <a:pt x="88" y="24"/>
                    </a:lnTo>
                    <a:lnTo>
                      <a:pt x="89" y="24"/>
                    </a:lnTo>
                    <a:lnTo>
                      <a:pt x="90" y="27"/>
                    </a:lnTo>
                    <a:lnTo>
                      <a:pt x="90" y="28"/>
                    </a:lnTo>
                    <a:lnTo>
                      <a:pt x="88" y="28"/>
                    </a:lnTo>
                    <a:lnTo>
                      <a:pt x="86" y="28"/>
                    </a:lnTo>
                    <a:lnTo>
                      <a:pt x="88" y="30"/>
                    </a:lnTo>
                    <a:lnTo>
                      <a:pt x="88" y="32"/>
                    </a:lnTo>
                    <a:lnTo>
                      <a:pt x="89" y="33"/>
                    </a:lnTo>
                    <a:lnTo>
                      <a:pt x="88" y="33"/>
                    </a:lnTo>
                    <a:lnTo>
                      <a:pt x="86" y="35"/>
                    </a:lnTo>
                    <a:lnTo>
                      <a:pt x="88" y="35"/>
                    </a:lnTo>
                    <a:lnTo>
                      <a:pt x="89" y="35"/>
                    </a:lnTo>
                    <a:lnTo>
                      <a:pt x="89" y="36"/>
                    </a:lnTo>
                    <a:lnTo>
                      <a:pt x="89" y="38"/>
                    </a:lnTo>
                    <a:lnTo>
                      <a:pt x="88" y="38"/>
                    </a:lnTo>
                    <a:lnTo>
                      <a:pt x="86" y="38"/>
                    </a:lnTo>
                    <a:lnTo>
                      <a:pt x="84" y="38"/>
                    </a:lnTo>
                    <a:lnTo>
                      <a:pt x="82" y="39"/>
                    </a:lnTo>
                    <a:lnTo>
                      <a:pt x="77" y="43"/>
                    </a:lnTo>
                    <a:lnTo>
                      <a:pt x="73" y="41"/>
                    </a:lnTo>
                    <a:lnTo>
                      <a:pt x="68" y="41"/>
                    </a:lnTo>
                    <a:lnTo>
                      <a:pt x="65" y="41"/>
                    </a:lnTo>
                    <a:lnTo>
                      <a:pt x="64" y="43"/>
                    </a:lnTo>
                    <a:lnTo>
                      <a:pt x="68" y="44"/>
                    </a:lnTo>
                    <a:lnTo>
                      <a:pt x="62" y="46"/>
                    </a:lnTo>
                    <a:lnTo>
                      <a:pt x="62" y="47"/>
                    </a:lnTo>
                    <a:lnTo>
                      <a:pt x="60" y="47"/>
                    </a:lnTo>
                    <a:lnTo>
                      <a:pt x="58" y="47"/>
                    </a:lnTo>
                    <a:lnTo>
                      <a:pt x="56" y="46"/>
                    </a:lnTo>
                    <a:lnTo>
                      <a:pt x="54" y="46"/>
                    </a:lnTo>
                    <a:lnTo>
                      <a:pt x="53" y="46"/>
                    </a:lnTo>
                    <a:lnTo>
                      <a:pt x="50" y="46"/>
                    </a:lnTo>
                    <a:lnTo>
                      <a:pt x="49" y="44"/>
                    </a:lnTo>
                    <a:lnTo>
                      <a:pt x="48" y="43"/>
                    </a:lnTo>
                    <a:lnTo>
                      <a:pt x="46" y="41"/>
                    </a:lnTo>
                    <a:lnTo>
                      <a:pt x="45" y="39"/>
                    </a:lnTo>
                    <a:lnTo>
                      <a:pt x="42" y="38"/>
                    </a:lnTo>
                    <a:lnTo>
                      <a:pt x="38" y="38"/>
                    </a:lnTo>
                    <a:lnTo>
                      <a:pt x="37" y="3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74" name="Freeform 653"/>
              <p:cNvSpPr>
                <a:spLocks/>
              </p:cNvSpPr>
              <p:nvPr/>
            </p:nvSpPr>
            <p:spPr bwMode="auto">
              <a:xfrm>
                <a:off x="2199410" y="2235654"/>
                <a:ext cx="12828" cy="5443"/>
              </a:xfrm>
              <a:custGeom>
                <a:avLst/>
                <a:gdLst/>
                <a:ahLst/>
                <a:cxnLst>
                  <a:cxn ang="0">
                    <a:pos x="8" y="2"/>
                  </a:cxn>
                  <a:cxn ang="0">
                    <a:pos x="10" y="2"/>
                  </a:cxn>
                  <a:cxn ang="0">
                    <a:pos x="8" y="0"/>
                  </a:cxn>
                  <a:cxn ang="0">
                    <a:pos x="7" y="0"/>
                  </a:cxn>
                  <a:cxn ang="0">
                    <a:pos x="6" y="0"/>
                  </a:cxn>
                  <a:cxn ang="0">
                    <a:pos x="0" y="2"/>
                  </a:cxn>
                  <a:cxn ang="0">
                    <a:pos x="3" y="5"/>
                  </a:cxn>
                  <a:cxn ang="0">
                    <a:pos x="6" y="3"/>
                  </a:cxn>
                  <a:cxn ang="0">
                    <a:pos x="7" y="3"/>
                  </a:cxn>
                  <a:cxn ang="0">
                    <a:pos x="8" y="3"/>
                  </a:cxn>
                  <a:cxn ang="0">
                    <a:pos x="8" y="2"/>
                  </a:cxn>
                </a:cxnLst>
                <a:rect l="0" t="0" r="r" b="b"/>
                <a:pathLst>
                  <a:path w="10" h="5">
                    <a:moveTo>
                      <a:pt x="8" y="2"/>
                    </a:moveTo>
                    <a:lnTo>
                      <a:pt x="10" y="2"/>
                    </a:lnTo>
                    <a:lnTo>
                      <a:pt x="8" y="0"/>
                    </a:lnTo>
                    <a:lnTo>
                      <a:pt x="7" y="0"/>
                    </a:lnTo>
                    <a:lnTo>
                      <a:pt x="6" y="0"/>
                    </a:lnTo>
                    <a:lnTo>
                      <a:pt x="0" y="2"/>
                    </a:lnTo>
                    <a:lnTo>
                      <a:pt x="3" y="5"/>
                    </a:lnTo>
                    <a:lnTo>
                      <a:pt x="6" y="3"/>
                    </a:lnTo>
                    <a:lnTo>
                      <a:pt x="7" y="3"/>
                    </a:lnTo>
                    <a:lnTo>
                      <a:pt x="8" y="3"/>
                    </a:lnTo>
                    <a:lnTo>
                      <a:pt x="8"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75" name="Freeform 654"/>
              <p:cNvSpPr>
                <a:spLocks/>
              </p:cNvSpPr>
              <p:nvPr/>
            </p:nvSpPr>
            <p:spPr bwMode="auto">
              <a:xfrm>
                <a:off x="2199410" y="2235654"/>
                <a:ext cx="12828" cy="5443"/>
              </a:xfrm>
              <a:custGeom>
                <a:avLst/>
                <a:gdLst/>
                <a:ahLst/>
                <a:cxnLst>
                  <a:cxn ang="0">
                    <a:pos x="8" y="2"/>
                  </a:cxn>
                  <a:cxn ang="0">
                    <a:pos x="10" y="2"/>
                  </a:cxn>
                  <a:cxn ang="0">
                    <a:pos x="8" y="0"/>
                  </a:cxn>
                  <a:cxn ang="0">
                    <a:pos x="7" y="0"/>
                  </a:cxn>
                  <a:cxn ang="0">
                    <a:pos x="6" y="0"/>
                  </a:cxn>
                  <a:cxn ang="0">
                    <a:pos x="0" y="2"/>
                  </a:cxn>
                  <a:cxn ang="0">
                    <a:pos x="3" y="5"/>
                  </a:cxn>
                  <a:cxn ang="0">
                    <a:pos x="6" y="3"/>
                  </a:cxn>
                  <a:cxn ang="0">
                    <a:pos x="7" y="3"/>
                  </a:cxn>
                  <a:cxn ang="0">
                    <a:pos x="8" y="3"/>
                  </a:cxn>
                </a:cxnLst>
                <a:rect l="0" t="0" r="r" b="b"/>
                <a:pathLst>
                  <a:path w="10" h="5">
                    <a:moveTo>
                      <a:pt x="8" y="2"/>
                    </a:moveTo>
                    <a:lnTo>
                      <a:pt x="10" y="2"/>
                    </a:lnTo>
                    <a:lnTo>
                      <a:pt x="8" y="0"/>
                    </a:lnTo>
                    <a:lnTo>
                      <a:pt x="7" y="0"/>
                    </a:lnTo>
                    <a:lnTo>
                      <a:pt x="6" y="0"/>
                    </a:lnTo>
                    <a:lnTo>
                      <a:pt x="0" y="2"/>
                    </a:lnTo>
                    <a:lnTo>
                      <a:pt x="3" y="5"/>
                    </a:lnTo>
                    <a:lnTo>
                      <a:pt x="6" y="3"/>
                    </a:lnTo>
                    <a:lnTo>
                      <a:pt x="7" y="3"/>
                    </a:lnTo>
                    <a:lnTo>
                      <a:pt x="8"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76" name="Freeform 655"/>
              <p:cNvSpPr>
                <a:spLocks/>
              </p:cNvSpPr>
              <p:nvPr/>
            </p:nvSpPr>
            <p:spPr bwMode="auto">
              <a:xfrm>
                <a:off x="2158359" y="2213883"/>
                <a:ext cx="30788" cy="8164"/>
              </a:xfrm>
              <a:custGeom>
                <a:avLst/>
                <a:gdLst/>
                <a:ahLst/>
                <a:cxnLst>
                  <a:cxn ang="0">
                    <a:pos x="11" y="5"/>
                  </a:cxn>
                  <a:cxn ang="0">
                    <a:pos x="16" y="5"/>
                  </a:cxn>
                  <a:cxn ang="0">
                    <a:pos x="20" y="3"/>
                  </a:cxn>
                  <a:cxn ang="0">
                    <a:pos x="23" y="2"/>
                  </a:cxn>
                  <a:cxn ang="0">
                    <a:pos x="24" y="2"/>
                  </a:cxn>
                  <a:cxn ang="0">
                    <a:pos x="23" y="0"/>
                  </a:cxn>
                  <a:cxn ang="0">
                    <a:pos x="20" y="0"/>
                  </a:cxn>
                  <a:cxn ang="0">
                    <a:pos x="12" y="2"/>
                  </a:cxn>
                  <a:cxn ang="0">
                    <a:pos x="8" y="2"/>
                  </a:cxn>
                  <a:cxn ang="0">
                    <a:pos x="5" y="3"/>
                  </a:cxn>
                  <a:cxn ang="0">
                    <a:pos x="0" y="5"/>
                  </a:cxn>
                  <a:cxn ang="0">
                    <a:pos x="4" y="5"/>
                  </a:cxn>
                  <a:cxn ang="0">
                    <a:pos x="5" y="5"/>
                  </a:cxn>
                  <a:cxn ang="0">
                    <a:pos x="7" y="5"/>
                  </a:cxn>
                  <a:cxn ang="0">
                    <a:pos x="7" y="6"/>
                  </a:cxn>
                  <a:cxn ang="0">
                    <a:pos x="9" y="5"/>
                  </a:cxn>
                  <a:cxn ang="0">
                    <a:pos x="11" y="5"/>
                  </a:cxn>
                </a:cxnLst>
                <a:rect l="0" t="0" r="r" b="b"/>
                <a:pathLst>
                  <a:path w="24" h="6">
                    <a:moveTo>
                      <a:pt x="11" y="5"/>
                    </a:moveTo>
                    <a:lnTo>
                      <a:pt x="16" y="5"/>
                    </a:lnTo>
                    <a:lnTo>
                      <a:pt x="20" y="3"/>
                    </a:lnTo>
                    <a:lnTo>
                      <a:pt x="23" y="2"/>
                    </a:lnTo>
                    <a:lnTo>
                      <a:pt x="24" y="2"/>
                    </a:lnTo>
                    <a:lnTo>
                      <a:pt x="23" y="0"/>
                    </a:lnTo>
                    <a:lnTo>
                      <a:pt x="20" y="0"/>
                    </a:lnTo>
                    <a:lnTo>
                      <a:pt x="12" y="2"/>
                    </a:lnTo>
                    <a:lnTo>
                      <a:pt x="8" y="2"/>
                    </a:lnTo>
                    <a:lnTo>
                      <a:pt x="5" y="3"/>
                    </a:lnTo>
                    <a:lnTo>
                      <a:pt x="0" y="5"/>
                    </a:lnTo>
                    <a:lnTo>
                      <a:pt x="4" y="5"/>
                    </a:lnTo>
                    <a:lnTo>
                      <a:pt x="5" y="5"/>
                    </a:lnTo>
                    <a:lnTo>
                      <a:pt x="7" y="5"/>
                    </a:lnTo>
                    <a:lnTo>
                      <a:pt x="7" y="6"/>
                    </a:lnTo>
                    <a:lnTo>
                      <a:pt x="9" y="5"/>
                    </a:lnTo>
                    <a:lnTo>
                      <a:pt x="11" y="5"/>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77" name="Freeform 656"/>
              <p:cNvSpPr>
                <a:spLocks/>
              </p:cNvSpPr>
              <p:nvPr/>
            </p:nvSpPr>
            <p:spPr bwMode="auto">
              <a:xfrm>
                <a:off x="2158359" y="2213883"/>
                <a:ext cx="30788" cy="8164"/>
              </a:xfrm>
              <a:custGeom>
                <a:avLst/>
                <a:gdLst/>
                <a:ahLst/>
                <a:cxnLst>
                  <a:cxn ang="0">
                    <a:pos x="11" y="5"/>
                  </a:cxn>
                  <a:cxn ang="0">
                    <a:pos x="16" y="5"/>
                  </a:cxn>
                  <a:cxn ang="0">
                    <a:pos x="20" y="3"/>
                  </a:cxn>
                  <a:cxn ang="0">
                    <a:pos x="23" y="2"/>
                  </a:cxn>
                  <a:cxn ang="0">
                    <a:pos x="24" y="2"/>
                  </a:cxn>
                  <a:cxn ang="0">
                    <a:pos x="23" y="0"/>
                  </a:cxn>
                  <a:cxn ang="0">
                    <a:pos x="20" y="0"/>
                  </a:cxn>
                  <a:cxn ang="0">
                    <a:pos x="12" y="2"/>
                  </a:cxn>
                  <a:cxn ang="0">
                    <a:pos x="8" y="2"/>
                  </a:cxn>
                  <a:cxn ang="0">
                    <a:pos x="5" y="3"/>
                  </a:cxn>
                  <a:cxn ang="0">
                    <a:pos x="0" y="5"/>
                  </a:cxn>
                  <a:cxn ang="0">
                    <a:pos x="4" y="5"/>
                  </a:cxn>
                  <a:cxn ang="0">
                    <a:pos x="5" y="5"/>
                  </a:cxn>
                  <a:cxn ang="0">
                    <a:pos x="7" y="5"/>
                  </a:cxn>
                  <a:cxn ang="0">
                    <a:pos x="7" y="6"/>
                  </a:cxn>
                  <a:cxn ang="0">
                    <a:pos x="9" y="5"/>
                  </a:cxn>
                  <a:cxn ang="0">
                    <a:pos x="11" y="5"/>
                  </a:cxn>
                </a:cxnLst>
                <a:rect l="0" t="0" r="r" b="b"/>
                <a:pathLst>
                  <a:path w="24" h="6">
                    <a:moveTo>
                      <a:pt x="11" y="5"/>
                    </a:moveTo>
                    <a:lnTo>
                      <a:pt x="16" y="5"/>
                    </a:lnTo>
                    <a:lnTo>
                      <a:pt x="20" y="3"/>
                    </a:lnTo>
                    <a:lnTo>
                      <a:pt x="23" y="2"/>
                    </a:lnTo>
                    <a:lnTo>
                      <a:pt x="24" y="2"/>
                    </a:lnTo>
                    <a:lnTo>
                      <a:pt x="23" y="0"/>
                    </a:lnTo>
                    <a:lnTo>
                      <a:pt x="20" y="0"/>
                    </a:lnTo>
                    <a:lnTo>
                      <a:pt x="12" y="2"/>
                    </a:lnTo>
                    <a:lnTo>
                      <a:pt x="8" y="2"/>
                    </a:lnTo>
                    <a:lnTo>
                      <a:pt x="5" y="3"/>
                    </a:lnTo>
                    <a:lnTo>
                      <a:pt x="0" y="5"/>
                    </a:lnTo>
                    <a:lnTo>
                      <a:pt x="4" y="5"/>
                    </a:lnTo>
                    <a:lnTo>
                      <a:pt x="5" y="5"/>
                    </a:lnTo>
                    <a:lnTo>
                      <a:pt x="7" y="5"/>
                    </a:lnTo>
                    <a:lnTo>
                      <a:pt x="7" y="6"/>
                    </a:lnTo>
                    <a:lnTo>
                      <a:pt x="9" y="5"/>
                    </a:lnTo>
                    <a:lnTo>
                      <a:pt x="11" y="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78" name="Freeform 657"/>
              <p:cNvSpPr>
                <a:spLocks/>
              </p:cNvSpPr>
              <p:nvPr/>
            </p:nvSpPr>
            <p:spPr bwMode="auto">
              <a:xfrm>
                <a:off x="2201975" y="2178504"/>
                <a:ext cx="20525" cy="5443"/>
              </a:xfrm>
              <a:custGeom>
                <a:avLst/>
                <a:gdLst/>
                <a:ahLst/>
                <a:cxnLst>
                  <a:cxn ang="0">
                    <a:pos x="10" y="0"/>
                  </a:cxn>
                  <a:cxn ang="0">
                    <a:pos x="8" y="1"/>
                  </a:cxn>
                  <a:cxn ang="0">
                    <a:pos x="8" y="3"/>
                  </a:cxn>
                  <a:cxn ang="0">
                    <a:pos x="6" y="3"/>
                  </a:cxn>
                  <a:cxn ang="0">
                    <a:pos x="5" y="3"/>
                  </a:cxn>
                  <a:cxn ang="0">
                    <a:pos x="6" y="5"/>
                  </a:cxn>
                  <a:cxn ang="0">
                    <a:pos x="5" y="5"/>
                  </a:cxn>
                  <a:cxn ang="0">
                    <a:pos x="2" y="5"/>
                  </a:cxn>
                  <a:cxn ang="0">
                    <a:pos x="1" y="5"/>
                  </a:cxn>
                  <a:cxn ang="0">
                    <a:pos x="1" y="3"/>
                  </a:cxn>
                  <a:cxn ang="0">
                    <a:pos x="0" y="3"/>
                  </a:cxn>
                  <a:cxn ang="0">
                    <a:pos x="0" y="1"/>
                  </a:cxn>
                  <a:cxn ang="0">
                    <a:pos x="4" y="1"/>
                  </a:cxn>
                  <a:cxn ang="0">
                    <a:pos x="5" y="1"/>
                  </a:cxn>
                  <a:cxn ang="0">
                    <a:pos x="6" y="0"/>
                  </a:cxn>
                  <a:cxn ang="0">
                    <a:pos x="9" y="0"/>
                  </a:cxn>
                  <a:cxn ang="0">
                    <a:pos x="10" y="0"/>
                  </a:cxn>
                  <a:cxn ang="0">
                    <a:pos x="16" y="0"/>
                  </a:cxn>
                  <a:cxn ang="0">
                    <a:pos x="16" y="1"/>
                  </a:cxn>
                  <a:cxn ang="0">
                    <a:pos x="13" y="3"/>
                  </a:cxn>
                  <a:cxn ang="0">
                    <a:pos x="10" y="1"/>
                  </a:cxn>
                  <a:cxn ang="0">
                    <a:pos x="10" y="0"/>
                  </a:cxn>
                </a:cxnLst>
                <a:rect l="0" t="0" r="r" b="b"/>
                <a:pathLst>
                  <a:path w="16" h="5">
                    <a:moveTo>
                      <a:pt x="10" y="0"/>
                    </a:moveTo>
                    <a:lnTo>
                      <a:pt x="8" y="1"/>
                    </a:lnTo>
                    <a:lnTo>
                      <a:pt x="8" y="3"/>
                    </a:lnTo>
                    <a:lnTo>
                      <a:pt x="6" y="3"/>
                    </a:lnTo>
                    <a:lnTo>
                      <a:pt x="5" y="3"/>
                    </a:lnTo>
                    <a:lnTo>
                      <a:pt x="6" y="5"/>
                    </a:lnTo>
                    <a:lnTo>
                      <a:pt x="5" y="5"/>
                    </a:lnTo>
                    <a:lnTo>
                      <a:pt x="2" y="5"/>
                    </a:lnTo>
                    <a:lnTo>
                      <a:pt x="1" y="5"/>
                    </a:lnTo>
                    <a:lnTo>
                      <a:pt x="1" y="3"/>
                    </a:lnTo>
                    <a:lnTo>
                      <a:pt x="0" y="3"/>
                    </a:lnTo>
                    <a:lnTo>
                      <a:pt x="0" y="1"/>
                    </a:lnTo>
                    <a:lnTo>
                      <a:pt x="4" y="1"/>
                    </a:lnTo>
                    <a:lnTo>
                      <a:pt x="5" y="1"/>
                    </a:lnTo>
                    <a:lnTo>
                      <a:pt x="6" y="0"/>
                    </a:lnTo>
                    <a:lnTo>
                      <a:pt x="9" y="0"/>
                    </a:lnTo>
                    <a:lnTo>
                      <a:pt x="10" y="0"/>
                    </a:lnTo>
                    <a:lnTo>
                      <a:pt x="16" y="0"/>
                    </a:lnTo>
                    <a:lnTo>
                      <a:pt x="16" y="1"/>
                    </a:lnTo>
                    <a:lnTo>
                      <a:pt x="13" y="3"/>
                    </a:lnTo>
                    <a:lnTo>
                      <a:pt x="10" y="1"/>
                    </a:lnTo>
                    <a:lnTo>
                      <a:pt x="1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79" name="Freeform 658"/>
              <p:cNvSpPr>
                <a:spLocks/>
              </p:cNvSpPr>
              <p:nvPr/>
            </p:nvSpPr>
            <p:spPr bwMode="auto">
              <a:xfrm>
                <a:off x="2201975" y="2178504"/>
                <a:ext cx="20525" cy="5443"/>
              </a:xfrm>
              <a:custGeom>
                <a:avLst/>
                <a:gdLst/>
                <a:ahLst/>
                <a:cxnLst>
                  <a:cxn ang="0">
                    <a:pos x="10" y="0"/>
                  </a:cxn>
                  <a:cxn ang="0">
                    <a:pos x="8" y="1"/>
                  </a:cxn>
                  <a:cxn ang="0">
                    <a:pos x="8" y="3"/>
                  </a:cxn>
                  <a:cxn ang="0">
                    <a:pos x="6" y="3"/>
                  </a:cxn>
                  <a:cxn ang="0">
                    <a:pos x="5" y="3"/>
                  </a:cxn>
                  <a:cxn ang="0">
                    <a:pos x="6" y="5"/>
                  </a:cxn>
                  <a:cxn ang="0">
                    <a:pos x="5" y="5"/>
                  </a:cxn>
                  <a:cxn ang="0">
                    <a:pos x="2" y="5"/>
                  </a:cxn>
                  <a:cxn ang="0">
                    <a:pos x="1" y="5"/>
                  </a:cxn>
                  <a:cxn ang="0">
                    <a:pos x="1" y="3"/>
                  </a:cxn>
                  <a:cxn ang="0">
                    <a:pos x="0" y="3"/>
                  </a:cxn>
                  <a:cxn ang="0">
                    <a:pos x="0" y="1"/>
                  </a:cxn>
                  <a:cxn ang="0">
                    <a:pos x="4" y="1"/>
                  </a:cxn>
                  <a:cxn ang="0">
                    <a:pos x="5" y="1"/>
                  </a:cxn>
                  <a:cxn ang="0">
                    <a:pos x="6" y="0"/>
                  </a:cxn>
                  <a:cxn ang="0">
                    <a:pos x="9" y="0"/>
                  </a:cxn>
                  <a:cxn ang="0">
                    <a:pos x="10" y="0"/>
                  </a:cxn>
                  <a:cxn ang="0">
                    <a:pos x="16" y="0"/>
                  </a:cxn>
                  <a:cxn ang="0">
                    <a:pos x="16" y="1"/>
                  </a:cxn>
                  <a:cxn ang="0">
                    <a:pos x="13" y="3"/>
                  </a:cxn>
                  <a:cxn ang="0">
                    <a:pos x="10" y="1"/>
                  </a:cxn>
                  <a:cxn ang="0">
                    <a:pos x="10" y="0"/>
                  </a:cxn>
                </a:cxnLst>
                <a:rect l="0" t="0" r="r" b="b"/>
                <a:pathLst>
                  <a:path w="16" h="5">
                    <a:moveTo>
                      <a:pt x="10" y="0"/>
                    </a:moveTo>
                    <a:lnTo>
                      <a:pt x="8" y="1"/>
                    </a:lnTo>
                    <a:lnTo>
                      <a:pt x="8" y="3"/>
                    </a:lnTo>
                    <a:lnTo>
                      <a:pt x="6" y="3"/>
                    </a:lnTo>
                    <a:lnTo>
                      <a:pt x="5" y="3"/>
                    </a:lnTo>
                    <a:lnTo>
                      <a:pt x="6" y="5"/>
                    </a:lnTo>
                    <a:lnTo>
                      <a:pt x="5" y="5"/>
                    </a:lnTo>
                    <a:lnTo>
                      <a:pt x="2" y="5"/>
                    </a:lnTo>
                    <a:lnTo>
                      <a:pt x="1" y="5"/>
                    </a:lnTo>
                    <a:lnTo>
                      <a:pt x="1" y="3"/>
                    </a:lnTo>
                    <a:lnTo>
                      <a:pt x="0" y="3"/>
                    </a:lnTo>
                    <a:lnTo>
                      <a:pt x="0" y="1"/>
                    </a:lnTo>
                    <a:lnTo>
                      <a:pt x="4" y="1"/>
                    </a:lnTo>
                    <a:lnTo>
                      <a:pt x="5" y="1"/>
                    </a:lnTo>
                    <a:lnTo>
                      <a:pt x="6" y="0"/>
                    </a:lnTo>
                    <a:lnTo>
                      <a:pt x="9" y="0"/>
                    </a:lnTo>
                    <a:lnTo>
                      <a:pt x="10" y="0"/>
                    </a:lnTo>
                    <a:lnTo>
                      <a:pt x="16" y="0"/>
                    </a:lnTo>
                    <a:lnTo>
                      <a:pt x="16" y="1"/>
                    </a:lnTo>
                    <a:lnTo>
                      <a:pt x="13" y="3"/>
                    </a:lnTo>
                    <a:lnTo>
                      <a:pt x="10" y="1"/>
                    </a:lnTo>
                    <a:lnTo>
                      <a:pt x="1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80" name="Freeform 659"/>
              <p:cNvSpPr>
                <a:spLocks/>
              </p:cNvSpPr>
              <p:nvPr/>
            </p:nvSpPr>
            <p:spPr bwMode="auto">
              <a:xfrm>
                <a:off x="2092935" y="2156732"/>
                <a:ext cx="101343" cy="36740"/>
              </a:xfrm>
              <a:custGeom>
                <a:avLst/>
                <a:gdLst/>
                <a:ahLst/>
                <a:cxnLst>
                  <a:cxn ang="0">
                    <a:pos x="77" y="12"/>
                  </a:cxn>
                  <a:cxn ang="0">
                    <a:pos x="75" y="14"/>
                  </a:cxn>
                  <a:cxn ang="0">
                    <a:pos x="80" y="15"/>
                  </a:cxn>
                  <a:cxn ang="0">
                    <a:pos x="80" y="20"/>
                  </a:cxn>
                  <a:cxn ang="0">
                    <a:pos x="77" y="18"/>
                  </a:cxn>
                  <a:cxn ang="0">
                    <a:pos x="73" y="17"/>
                  </a:cxn>
                  <a:cxn ang="0">
                    <a:pos x="75" y="20"/>
                  </a:cxn>
                  <a:cxn ang="0">
                    <a:pos x="71" y="20"/>
                  </a:cxn>
                  <a:cxn ang="0">
                    <a:pos x="71" y="22"/>
                  </a:cxn>
                  <a:cxn ang="0">
                    <a:pos x="68" y="23"/>
                  </a:cxn>
                  <a:cxn ang="0">
                    <a:pos x="75" y="25"/>
                  </a:cxn>
                  <a:cxn ang="0">
                    <a:pos x="73" y="26"/>
                  </a:cxn>
                  <a:cxn ang="0">
                    <a:pos x="69" y="25"/>
                  </a:cxn>
                  <a:cxn ang="0">
                    <a:pos x="64" y="28"/>
                  </a:cxn>
                  <a:cxn ang="0">
                    <a:pos x="59" y="28"/>
                  </a:cxn>
                  <a:cxn ang="0">
                    <a:pos x="53" y="28"/>
                  </a:cxn>
                  <a:cxn ang="0">
                    <a:pos x="49" y="26"/>
                  </a:cxn>
                  <a:cxn ang="0">
                    <a:pos x="36" y="28"/>
                  </a:cxn>
                  <a:cxn ang="0">
                    <a:pos x="33" y="25"/>
                  </a:cxn>
                  <a:cxn ang="0">
                    <a:pos x="37" y="23"/>
                  </a:cxn>
                  <a:cxn ang="0">
                    <a:pos x="36" y="22"/>
                  </a:cxn>
                  <a:cxn ang="0">
                    <a:pos x="39" y="20"/>
                  </a:cxn>
                  <a:cxn ang="0">
                    <a:pos x="45" y="20"/>
                  </a:cxn>
                  <a:cxn ang="0">
                    <a:pos x="43" y="18"/>
                  </a:cxn>
                  <a:cxn ang="0">
                    <a:pos x="45" y="17"/>
                  </a:cxn>
                  <a:cxn ang="0">
                    <a:pos x="56" y="15"/>
                  </a:cxn>
                  <a:cxn ang="0">
                    <a:pos x="43" y="15"/>
                  </a:cxn>
                  <a:cxn ang="0">
                    <a:pos x="25" y="17"/>
                  </a:cxn>
                  <a:cxn ang="0">
                    <a:pos x="18" y="17"/>
                  </a:cxn>
                  <a:cxn ang="0">
                    <a:pos x="6" y="20"/>
                  </a:cxn>
                  <a:cxn ang="0">
                    <a:pos x="3" y="17"/>
                  </a:cxn>
                  <a:cxn ang="0">
                    <a:pos x="11" y="17"/>
                  </a:cxn>
                  <a:cxn ang="0">
                    <a:pos x="8" y="15"/>
                  </a:cxn>
                  <a:cxn ang="0">
                    <a:pos x="14" y="12"/>
                  </a:cxn>
                  <a:cxn ang="0">
                    <a:pos x="24" y="15"/>
                  </a:cxn>
                  <a:cxn ang="0">
                    <a:pos x="20" y="12"/>
                  </a:cxn>
                  <a:cxn ang="0">
                    <a:pos x="14" y="9"/>
                  </a:cxn>
                  <a:cxn ang="0">
                    <a:pos x="10" y="6"/>
                  </a:cxn>
                  <a:cxn ang="0">
                    <a:pos x="14" y="3"/>
                  </a:cxn>
                  <a:cxn ang="0">
                    <a:pos x="23" y="4"/>
                  </a:cxn>
                  <a:cxn ang="0">
                    <a:pos x="25" y="6"/>
                  </a:cxn>
                  <a:cxn ang="0">
                    <a:pos x="32" y="9"/>
                  </a:cxn>
                  <a:cxn ang="0">
                    <a:pos x="33" y="9"/>
                  </a:cxn>
                  <a:cxn ang="0">
                    <a:pos x="45" y="12"/>
                  </a:cxn>
                  <a:cxn ang="0">
                    <a:pos x="43" y="9"/>
                  </a:cxn>
                  <a:cxn ang="0">
                    <a:pos x="43" y="7"/>
                  </a:cxn>
                  <a:cxn ang="0">
                    <a:pos x="35" y="6"/>
                  </a:cxn>
                  <a:cxn ang="0">
                    <a:pos x="39" y="4"/>
                  </a:cxn>
                  <a:cxn ang="0">
                    <a:pos x="29" y="4"/>
                  </a:cxn>
                  <a:cxn ang="0">
                    <a:pos x="31" y="1"/>
                  </a:cxn>
                  <a:cxn ang="0">
                    <a:pos x="47" y="0"/>
                  </a:cxn>
                  <a:cxn ang="0">
                    <a:pos x="56" y="1"/>
                  </a:cxn>
                  <a:cxn ang="0">
                    <a:pos x="60" y="3"/>
                  </a:cxn>
                  <a:cxn ang="0">
                    <a:pos x="60" y="0"/>
                  </a:cxn>
                  <a:cxn ang="0">
                    <a:pos x="60" y="0"/>
                  </a:cxn>
                  <a:cxn ang="0">
                    <a:pos x="71" y="1"/>
                  </a:cxn>
                  <a:cxn ang="0">
                    <a:pos x="73" y="1"/>
                  </a:cxn>
                  <a:cxn ang="0">
                    <a:pos x="76" y="4"/>
                  </a:cxn>
                  <a:cxn ang="0">
                    <a:pos x="77" y="9"/>
                  </a:cxn>
                </a:cxnLst>
                <a:rect l="0" t="0" r="r" b="b"/>
                <a:pathLst>
                  <a:path w="81" h="29">
                    <a:moveTo>
                      <a:pt x="77" y="11"/>
                    </a:moveTo>
                    <a:lnTo>
                      <a:pt x="79" y="11"/>
                    </a:lnTo>
                    <a:lnTo>
                      <a:pt x="77" y="12"/>
                    </a:lnTo>
                    <a:lnTo>
                      <a:pt x="79" y="12"/>
                    </a:lnTo>
                    <a:lnTo>
                      <a:pt x="77" y="14"/>
                    </a:lnTo>
                    <a:lnTo>
                      <a:pt x="75" y="14"/>
                    </a:lnTo>
                    <a:lnTo>
                      <a:pt x="73" y="15"/>
                    </a:lnTo>
                    <a:lnTo>
                      <a:pt x="79" y="15"/>
                    </a:lnTo>
                    <a:lnTo>
                      <a:pt x="80" y="15"/>
                    </a:lnTo>
                    <a:lnTo>
                      <a:pt x="81" y="17"/>
                    </a:lnTo>
                    <a:lnTo>
                      <a:pt x="80" y="17"/>
                    </a:lnTo>
                    <a:lnTo>
                      <a:pt x="80" y="20"/>
                    </a:lnTo>
                    <a:lnTo>
                      <a:pt x="81" y="22"/>
                    </a:lnTo>
                    <a:lnTo>
                      <a:pt x="79" y="18"/>
                    </a:lnTo>
                    <a:lnTo>
                      <a:pt x="77" y="18"/>
                    </a:lnTo>
                    <a:lnTo>
                      <a:pt x="76" y="17"/>
                    </a:lnTo>
                    <a:lnTo>
                      <a:pt x="75" y="18"/>
                    </a:lnTo>
                    <a:lnTo>
                      <a:pt x="73" y="17"/>
                    </a:lnTo>
                    <a:lnTo>
                      <a:pt x="72" y="18"/>
                    </a:lnTo>
                    <a:lnTo>
                      <a:pt x="75" y="18"/>
                    </a:lnTo>
                    <a:lnTo>
                      <a:pt x="75" y="20"/>
                    </a:lnTo>
                    <a:lnTo>
                      <a:pt x="73" y="18"/>
                    </a:lnTo>
                    <a:lnTo>
                      <a:pt x="72" y="20"/>
                    </a:lnTo>
                    <a:lnTo>
                      <a:pt x="71" y="20"/>
                    </a:lnTo>
                    <a:lnTo>
                      <a:pt x="73" y="20"/>
                    </a:lnTo>
                    <a:lnTo>
                      <a:pt x="72" y="20"/>
                    </a:lnTo>
                    <a:lnTo>
                      <a:pt x="71" y="22"/>
                    </a:lnTo>
                    <a:lnTo>
                      <a:pt x="72" y="22"/>
                    </a:lnTo>
                    <a:lnTo>
                      <a:pt x="69" y="22"/>
                    </a:lnTo>
                    <a:lnTo>
                      <a:pt x="68" y="23"/>
                    </a:lnTo>
                    <a:lnTo>
                      <a:pt x="69" y="23"/>
                    </a:lnTo>
                    <a:lnTo>
                      <a:pt x="71" y="23"/>
                    </a:lnTo>
                    <a:lnTo>
                      <a:pt x="75" y="25"/>
                    </a:lnTo>
                    <a:lnTo>
                      <a:pt x="76" y="26"/>
                    </a:lnTo>
                    <a:lnTo>
                      <a:pt x="75" y="26"/>
                    </a:lnTo>
                    <a:lnTo>
                      <a:pt x="73" y="26"/>
                    </a:lnTo>
                    <a:lnTo>
                      <a:pt x="72" y="25"/>
                    </a:lnTo>
                    <a:lnTo>
                      <a:pt x="71" y="25"/>
                    </a:lnTo>
                    <a:lnTo>
                      <a:pt x="69" y="25"/>
                    </a:lnTo>
                    <a:lnTo>
                      <a:pt x="69" y="26"/>
                    </a:lnTo>
                    <a:lnTo>
                      <a:pt x="71" y="28"/>
                    </a:lnTo>
                    <a:lnTo>
                      <a:pt x="64" y="28"/>
                    </a:lnTo>
                    <a:lnTo>
                      <a:pt x="63" y="28"/>
                    </a:lnTo>
                    <a:lnTo>
                      <a:pt x="60" y="28"/>
                    </a:lnTo>
                    <a:lnTo>
                      <a:pt x="59" y="28"/>
                    </a:lnTo>
                    <a:lnTo>
                      <a:pt x="57" y="28"/>
                    </a:lnTo>
                    <a:lnTo>
                      <a:pt x="56" y="28"/>
                    </a:lnTo>
                    <a:lnTo>
                      <a:pt x="53" y="28"/>
                    </a:lnTo>
                    <a:lnTo>
                      <a:pt x="52" y="28"/>
                    </a:lnTo>
                    <a:lnTo>
                      <a:pt x="49" y="28"/>
                    </a:lnTo>
                    <a:lnTo>
                      <a:pt x="49" y="26"/>
                    </a:lnTo>
                    <a:lnTo>
                      <a:pt x="47" y="29"/>
                    </a:lnTo>
                    <a:lnTo>
                      <a:pt x="40" y="29"/>
                    </a:lnTo>
                    <a:lnTo>
                      <a:pt x="36" y="28"/>
                    </a:lnTo>
                    <a:lnTo>
                      <a:pt x="35" y="28"/>
                    </a:lnTo>
                    <a:lnTo>
                      <a:pt x="33" y="26"/>
                    </a:lnTo>
                    <a:lnTo>
                      <a:pt x="33" y="25"/>
                    </a:lnTo>
                    <a:lnTo>
                      <a:pt x="40" y="25"/>
                    </a:lnTo>
                    <a:lnTo>
                      <a:pt x="41" y="25"/>
                    </a:lnTo>
                    <a:lnTo>
                      <a:pt x="37" y="23"/>
                    </a:lnTo>
                    <a:lnTo>
                      <a:pt x="33" y="23"/>
                    </a:lnTo>
                    <a:lnTo>
                      <a:pt x="32" y="22"/>
                    </a:lnTo>
                    <a:lnTo>
                      <a:pt x="36" y="22"/>
                    </a:lnTo>
                    <a:lnTo>
                      <a:pt x="32" y="20"/>
                    </a:lnTo>
                    <a:lnTo>
                      <a:pt x="37" y="20"/>
                    </a:lnTo>
                    <a:lnTo>
                      <a:pt x="39" y="20"/>
                    </a:lnTo>
                    <a:lnTo>
                      <a:pt x="40" y="20"/>
                    </a:lnTo>
                    <a:lnTo>
                      <a:pt x="39" y="20"/>
                    </a:lnTo>
                    <a:lnTo>
                      <a:pt x="45" y="20"/>
                    </a:lnTo>
                    <a:lnTo>
                      <a:pt x="45" y="18"/>
                    </a:lnTo>
                    <a:lnTo>
                      <a:pt x="39" y="20"/>
                    </a:lnTo>
                    <a:lnTo>
                      <a:pt x="43" y="18"/>
                    </a:lnTo>
                    <a:lnTo>
                      <a:pt x="44" y="18"/>
                    </a:lnTo>
                    <a:lnTo>
                      <a:pt x="47" y="17"/>
                    </a:lnTo>
                    <a:lnTo>
                      <a:pt x="45" y="17"/>
                    </a:lnTo>
                    <a:lnTo>
                      <a:pt x="56" y="15"/>
                    </a:lnTo>
                    <a:lnTo>
                      <a:pt x="59" y="15"/>
                    </a:lnTo>
                    <a:lnTo>
                      <a:pt x="56" y="15"/>
                    </a:lnTo>
                    <a:lnTo>
                      <a:pt x="48" y="15"/>
                    </a:lnTo>
                    <a:lnTo>
                      <a:pt x="45" y="15"/>
                    </a:lnTo>
                    <a:lnTo>
                      <a:pt x="43" y="15"/>
                    </a:lnTo>
                    <a:lnTo>
                      <a:pt x="37" y="17"/>
                    </a:lnTo>
                    <a:lnTo>
                      <a:pt x="36" y="17"/>
                    </a:lnTo>
                    <a:lnTo>
                      <a:pt x="25" y="17"/>
                    </a:lnTo>
                    <a:lnTo>
                      <a:pt x="20" y="17"/>
                    </a:lnTo>
                    <a:lnTo>
                      <a:pt x="19" y="18"/>
                    </a:lnTo>
                    <a:lnTo>
                      <a:pt x="18" y="17"/>
                    </a:lnTo>
                    <a:lnTo>
                      <a:pt x="15" y="18"/>
                    </a:lnTo>
                    <a:lnTo>
                      <a:pt x="8" y="18"/>
                    </a:lnTo>
                    <a:lnTo>
                      <a:pt x="6" y="20"/>
                    </a:lnTo>
                    <a:lnTo>
                      <a:pt x="2" y="18"/>
                    </a:lnTo>
                    <a:lnTo>
                      <a:pt x="0" y="17"/>
                    </a:lnTo>
                    <a:lnTo>
                      <a:pt x="3" y="17"/>
                    </a:lnTo>
                    <a:lnTo>
                      <a:pt x="3" y="15"/>
                    </a:lnTo>
                    <a:lnTo>
                      <a:pt x="6" y="15"/>
                    </a:lnTo>
                    <a:lnTo>
                      <a:pt x="11" y="17"/>
                    </a:lnTo>
                    <a:lnTo>
                      <a:pt x="11" y="15"/>
                    </a:lnTo>
                    <a:lnTo>
                      <a:pt x="10" y="15"/>
                    </a:lnTo>
                    <a:lnTo>
                      <a:pt x="8" y="15"/>
                    </a:lnTo>
                    <a:lnTo>
                      <a:pt x="8" y="14"/>
                    </a:lnTo>
                    <a:lnTo>
                      <a:pt x="12" y="14"/>
                    </a:lnTo>
                    <a:lnTo>
                      <a:pt x="14" y="12"/>
                    </a:lnTo>
                    <a:lnTo>
                      <a:pt x="19" y="14"/>
                    </a:lnTo>
                    <a:lnTo>
                      <a:pt x="20" y="15"/>
                    </a:lnTo>
                    <a:lnTo>
                      <a:pt x="24" y="15"/>
                    </a:lnTo>
                    <a:lnTo>
                      <a:pt x="23" y="14"/>
                    </a:lnTo>
                    <a:lnTo>
                      <a:pt x="19" y="12"/>
                    </a:lnTo>
                    <a:lnTo>
                      <a:pt x="20" y="12"/>
                    </a:lnTo>
                    <a:lnTo>
                      <a:pt x="21" y="11"/>
                    </a:lnTo>
                    <a:lnTo>
                      <a:pt x="15" y="11"/>
                    </a:lnTo>
                    <a:lnTo>
                      <a:pt x="14" y="9"/>
                    </a:lnTo>
                    <a:lnTo>
                      <a:pt x="14" y="7"/>
                    </a:lnTo>
                    <a:lnTo>
                      <a:pt x="10" y="7"/>
                    </a:lnTo>
                    <a:lnTo>
                      <a:pt x="10" y="6"/>
                    </a:lnTo>
                    <a:lnTo>
                      <a:pt x="14" y="4"/>
                    </a:lnTo>
                    <a:lnTo>
                      <a:pt x="12" y="4"/>
                    </a:lnTo>
                    <a:lnTo>
                      <a:pt x="14" y="3"/>
                    </a:lnTo>
                    <a:lnTo>
                      <a:pt x="15" y="3"/>
                    </a:lnTo>
                    <a:lnTo>
                      <a:pt x="21" y="3"/>
                    </a:lnTo>
                    <a:lnTo>
                      <a:pt x="23" y="4"/>
                    </a:lnTo>
                    <a:lnTo>
                      <a:pt x="24" y="4"/>
                    </a:lnTo>
                    <a:lnTo>
                      <a:pt x="27" y="4"/>
                    </a:lnTo>
                    <a:lnTo>
                      <a:pt x="25" y="6"/>
                    </a:lnTo>
                    <a:lnTo>
                      <a:pt x="31" y="7"/>
                    </a:lnTo>
                    <a:lnTo>
                      <a:pt x="31" y="9"/>
                    </a:lnTo>
                    <a:lnTo>
                      <a:pt x="32" y="9"/>
                    </a:lnTo>
                    <a:lnTo>
                      <a:pt x="33" y="9"/>
                    </a:lnTo>
                    <a:lnTo>
                      <a:pt x="36" y="9"/>
                    </a:lnTo>
                    <a:lnTo>
                      <a:pt x="33" y="9"/>
                    </a:lnTo>
                    <a:lnTo>
                      <a:pt x="37" y="11"/>
                    </a:lnTo>
                    <a:lnTo>
                      <a:pt x="41" y="12"/>
                    </a:lnTo>
                    <a:lnTo>
                      <a:pt x="45" y="12"/>
                    </a:lnTo>
                    <a:lnTo>
                      <a:pt x="47" y="11"/>
                    </a:lnTo>
                    <a:lnTo>
                      <a:pt x="44" y="11"/>
                    </a:lnTo>
                    <a:lnTo>
                      <a:pt x="43" y="9"/>
                    </a:lnTo>
                    <a:lnTo>
                      <a:pt x="40" y="7"/>
                    </a:lnTo>
                    <a:lnTo>
                      <a:pt x="44" y="7"/>
                    </a:lnTo>
                    <a:lnTo>
                      <a:pt x="43" y="7"/>
                    </a:lnTo>
                    <a:lnTo>
                      <a:pt x="36" y="7"/>
                    </a:lnTo>
                    <a:lnTo>
                      <a:pt x="33" y="6"/>
                    </a:lnTo>
                    <a:lnTo>
                      <a:pt x="35" y="6"/>
                    </a:lnTo>
                    <a:lnTo>
                      <a:pt x="39" y="6"/>
                    </a:lnTo>
                    <a:lnTo>
                      <a:pt x="41" y="6"/>
                    </a:lnTo>
                    <a:lnTo>
                      <a:pt x="39" y="4"/>
                    </a:lnTo>
                    <a:lnTo>
                      <a:pt x="37" y="4"/>
                    </a:lnTo>
                    <a:lnTo>
                      <a:pt x="32" y="4"/>
                    </a:lnTo>
                    <a:lnTo>
                      <a:pt x="29" y="4"/>
                    </a:lnTo>
                    <a:lnTo>
                      <a:pt x="27" y="3"/>
                    </a:lnTo>
                    <a:lnTo>
                      <a:pt x="27" y="1"/>
                    </a:lnTo>
                    <a:lnTo>
                      <a:pt x="31" y="1"/>
                    </a:lnTo>
                    <a:lnTo>
                      <a:pt x="36" y="0"/>
                    </a:lnTo>
                    <a:lnTo>
                      <a:pt x="43" y="0"/>
                    </a:lnTo>
                    <a:lnTo>
                      <a:pt x="47" y="0"/>
                    </a:lnTo>
                    <a:lnTo>
                      <a:pt x="48" y="0"/>
                    </a:lnTo>
                    <a:lnTo>
                      <a:pt x="51" y="1"/>
                    </a:lnTo>
                    <a:lnTo>
                      <a:pt x="56" y="1"/>
                    </a:lnTo>
                    <a:lnTo>
                      <a:pt x="56" y="3"/>
                    </a:lnTo>
                    <a:lnTo>
                      <a:pt x="57" y="3"/>
                    </a:lnTo>
                    <a:lnTo>
                      <a:pt x="60" y="3"/>
                    </a:lnTo>
                    <a:lnTo>
                      <a:pt x="61" y="1"/>
                    </a:lnTo>
                    <a:lnTo>
                      <a:pt x="59" y="1"/>
                    </a:lnTo>
                    <a:lnTo>
                      <a:pt x="60" y="0"/>
                    </a:lnTo>
                    <a:lnTo>
                      <a:pt x="64" y="0"/>
                    </a:lnTo>
                    <a:lnTo>
                      <a:pt x="65" y="0"/>
                    </a:lnTo>
                    <a:lnTo>
                      <a:pt x="60" y="0"/>
                    </a:lnTo>
                    <a:lnTo>
                      <a:pt x="65" y="0"/>
                    </a:lnTo>
                    <a:lnTo>
                      <a:pt x="67" y="0"/>
                    </a:lnTo>
                    <a:lnTo>
                      <a:pt x="71" y="1"/>
                    </a:lnTo>
                    <a:lnTo>
                      <a:pt x="67" y="0"/>
                    </a:lnTo>
                    <a:lnTo>
                      <a:pt x="68" y="1"/>
                    </a:lnTo>
                    <a:lnTo>
                      <a:pt x="73" y="1"/>
                    </a:lnTo>
                    <a:lnTo>
                      <a:pt x="76" y="3"/>
                    </a:lnTo>
                    <a:lnTo>
                      <a:pt x="77" y="3"/>
                    </a:lnTo>
                    <a:lnTo>
                      <a:pt x="76" y="4"/>
                    </a:lnTo>
                    <a:lnTo>
                      <a:pt x="76" y="6"/>
                    </a:lnTo>
                    <a:lnTo>
                      <a:pt x="79" y="7"/>
                    </a:lnTo>
                    <a:lnTo>
                      <a:pt x="77" y="9"/>
                    </a:lnTo>
                    <a:lnTo>
                      <a:pt x="77" y="1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81" name="Freeform 660"/>
              <p:cNvSpPr>
                <a:spLocks/>
              </p:cNvSpPr>
              <p:nvPr/>
            </p:nvSpPr>
            <p:spPr bwMode="auto">
              <a:xfrm>
                <a:off x="2092935" y="2156732"/>
                <a:ext cx="101343" cy="36740"/>
              </a:xfrm>
              <a:custGeom>
                <a:avLst/>
                <a:gdLst/>
                <a:ahLst/>
                <a:cxnLst>
                  <a:cxn ang="0">
                    <a:pos x="77" y="12"/>
                  </a:cxn>
                  <a:cxn ang="0">
                    <a:pos x="75" y="14"/>
                  </a:cxn>
                  <a:cxn ang="0">
                    <a:pos x="80" y="15"/>
                  </a:cxn>
                  <a:cxn ang="0">
                    <a:pos x="80" y="20"/>
                  </a:cxn>
                  <a:cxn ang="0">
                    <a:pos x="77" y="18"/>
                  </a:cxn>
                  <a:cxn ang="0">
                    <a:pos x="73" y="17"/>
                  </a:cxn>
                  <a:cxn ang="0">
                    <a:pos x="75" y="20"/>
                  </a:cxn>
                  <a:cxn ang="0">
                    <a:pos x="71" y="20"/>
                  </a:cxn>
                  <a:cxn ang="0">
                    <a:pos x="71" y="22"/>
                  </a:cxn>
                  <a:cxn ang="0">
                    <a:pos x="68" y="23"/>
                  </a:cxn>
                  <a:cxn ang="0">
                    <a:pos x="75" y="25"/>
                  </a:cxn>
                  <a:cxn ang="0">
                    <a:pos x="73" y="26"/>
                  </a:cxn>
                  <a:cxn ang="0">
                    <a:pos x="69" y="25"/>
                  </a:cxn>
                  <a:cxn ang="0">
                    <a:pos x="64" y="28"/>
                  </a:cxn>
                  <a:cxn ang="0">
                    <a:pos x="59" y="28"/>
                  </a:cxn>
                  <a:cxn ang="0">
                    <a:pos x="53" y="28"/>
                  </a:cxn>
                  <a:cxn ang="0">
                    <a:pos x="49" y="26"/>
                  </a:cxn>
                  <a:cxn ang="0">
                    <a:pos x="36" y="28"/>
                  </a:cxn>
                  <a:cxn ang="0">
                    <a:pos x="33" y="25"/>
                  </a:cxn>
                  <a:cxn ang="0">
                    <a:pos x="37" y="23"/>
                  </a:cxn>
                  <a:cxn ang="0">
                    <a:pos x="36" y="22"/>
                  </a:cxn>
                  <a:cxn ang="0">
                    <a:pos x="39" y="20"/>
                  </a:cxn>
                  <a:cxn ang="0">
                    <a:pos x="45" y="20"/>
                  </a:cxn>
                  <a:cxn ang="0">
                    <a:pos x="43" y="18"/>
                  </a:cxn>
                  <a:cxn ang="0">
                    <a:pos x="45" y="17"/>
                  </a:cxn>
                  <a:cxn ang="0">
                    <a:pos x="56" y="15"/>
                  </a:cxn>
                  <a:cxn ang="0">
                    <a:pos x="43" y="15"/>
                  </a:cxn>
                  <a:cxn ang="0">
                    <a:pos x="25" y="17"/>
                  </a:cxn>
                  <a:cxn ang="0">
                    <a:pos x="18" y="17"/>
                  </a:cxn>
                  <a:cxn ang="0">
                    <a:pos x="6" y="20"/>
                  </a:cxn>
                  <a:cxn ang="0">
                    <a:pos x="3" y="17"/>
                  </a:cxn>
                  <a:cxn ang="0">
                    <a:pos x="11" y="17"/>
                  </a:cxn>
                  <a:cxn ang="0">
                    <a:pos x="8" y="15"/>
                  </a:cxn>
                  <a:cxn ang="0">
                    <a:pos x="14" y="12"/>
                  </a:cxn>
                  <a:cxn ang="0">
                    <a:pos x="24" y="15"/>
                  </a:cxn>
                  <a:cxn ang="0">
                    <a:pos x="20" y="12"/>
                  </a:cxn>
                  <a:cxn ang="0">
                    <a:pos x="14" y="9"/>
                  </a:cxn>
                  <a:cxn ang="0">
                    <a:pos x="10" y="6"/>
                  </a:cxn>
                  <a:cxn ang="0">
                    <a:pos x="14" y="3"/>
                  </a:cxn>
                  <a:cxn ang="0">
                    <a:pos x="23" y="4"/>
                  </a:cxn>
                  <a:cxn ang="0">
                    <a:pos x="25" y="6"/>
                  </a:cxn>
                  <a:cxn ang="0">
                    <a:pos x="32" y="9"/>
                  </a:cxn>
                  <a:cxn ang="0">
                    <a:pos x="33" y="9"/>
                  </a:cxn>
                  <a:cxn ang="0">
                    <a:pos x="45" y="12"/>
                  </a:cxn>
                  <a:cxn ang="0">
                    <a:pos x="43" y="9"/>
                  </a:cxn>
                  <a:cxn ang="0">
                    <a:pos x="43" y="7"/>
                  </a:cxn>
                  <a:cxn ang="0">
                    <a:pos x="35" y="6"/>
                  </a:cxn>
                  <a:cxn ang="0">
                    <a:pos x="39" y="4"/>
                  </a:cxn>
                  <a:cxn ang="0">
                    <a:pos x="29" y="4"/>
                  </a:cxn>
                  <a:cxn ang="0">
                    <a:pos x="31" y="1"/>
                  </a:cxn>
                  <a:cxn ang="0">
                    <a:pos x="47" y="0"/>
                  </a:cxn>
                  <a:cxn ang="0">
                    <a:pos x="56" y="1"/>
                  </a:cxn>
                  <a:cxn ang="0">
                    <a:pos x="60" y="3"/>
                  </a:cxn>
                  <a:cxn ang="0">
                    <a:pos x="60" y="0"/>
                  </a:cxn>
                  <a:cxn ang="0">
                    <a:pos x="60" y="0"/>
                  </a:cxn>
                  <a:cxn ang="0">
                    <a:pos x="71" y="1"/>
                  </a:cxn>
                  <a:cxn ang="0">
                    <a:pos x="73" y="1"/>
                  </a:cxn>
                  <a:cxn ang="0">
                    <a:pos x="76" y="4"/>
                  </a:cxn>
                  <a:cxn ang="0">
                    <a:pos x="77" y="9"/>
                  </a:cxn>
                </a:cxnLst>
                <a:rect l="0" t="0" r="r" b="b"/>
                <a:pathLst>
                  <a:path w="81" h="29">
                    <a:moveTo>
                      <a:pt x="77" y="11"/>
                    </a:moveTo>
                    <a:lnTo>
                      <a:pt x="79" y="11"/>
                    </a:lnTo>
                    <a:lnTo>
                      <a:pt x="77" y="12"/>
                    </a:lnTo>
                    <a:lnTo>
                      <a:pt x="79" y="12"/>
                    </a:lnTo>
                    <a:lnTo>
                      <a:pt x="77" y="14"/>
                    </a:lnTo>
                    <a:lnTo>
                      <a:pt x="75" y="14"/>
                    </a:lnTo>
                    <a:lnTo>
                      <a:pt x="73" y="15"/>
                    </a:lnTo>
                    <a:lnTo>
                      <a:pt x="79" y="15"/>
                    </a:lnTo>
                    <a:lnTo>
                      <a:pt x="80" y="15"/>
                    </a:lnTo>
                    <a:lnTo>
                      <a:pt x="81" y="17"/>
                    </a:lnTo>
                    <a:lnTo>
                      <a:pt x="80" y="17"/>
                    </a:lnTo>
                    <a:lnTo>
                      <a:pt x="80" y="20"/>
                    </a:lnTo>
                    <a:lnTo>
                      <a:pt x="81" y="22"/>
                    </a:lnTo>
                    <a:lnTo>
                      <a:pt x="79" y="18"/>
                    </a:lnTo>
                    <a:lnTo>
                      <a:pt x="77" y="18"/>
                    </a:lnTo>
                    <a:lnTo>
                      <a:pt x="76" y="17"/>
                    </a:lnTo>
                    <a:lnTo>
                      <a:pt x="75" y="18"/>
                    </a:lnTo>
                    <a:lnTo>
                      <a:pt x="73" y="17"/>
                    </a:lnTo>
                    <a:lnTo>
                      <a:pt x="72" y="18"/>
                    </a:lnTo>
                    <a:lnTo>
                      <a:pt x="75" y="18"/>
                    </a:lnTo>
                    <a:lnTo>
                      <a:pt x="75" y="20"/>
                    </a:lnTo>
                    <a:lnTo>
                      <a:pt x="73" y="18"/>
                    </a:lnTo>
                    <a:lnTo>
                      <a:pt x="72" y="20"/>
                    </a:lnTo>
                    <a:lnTo>
                      <a:pt x="71" y="20"/>
                    </a:lnTo>
                    <a:lnTo>
                      <a:pt x="73" y="20"/>
                    </a:lnTo>
                    <a:lnTo>
                      <a:pt x="72" y="20"/>
                    </a:lnTo>
                    <a:lnTo>
                      <a:pt x="71" y="22"/>
                    </a:lnTo>
                    <a:lnTo>
                      <a:pt x="72" y="22"/>
                    </a:lnTo>
                    <a:lnTo>
                      <a:pt x="69" y="22"/>
                    </a:lnTo>
                    <a:lnTo>
                      <a:pt x="68" y="23"/>
                    </a:lnTo>
                    <a:lnTo>
                      <a:pt x="69" y="23"/>
                    </a:lnTo>
                    <a:lnTo>
                      <a:pt x="71" y="23"/>
                    </a:lnTo>
                    <a:lnTo>
                      <a:pt x="75" y="25"/>
                    </a:lnTo>
                    <a:lnTo>
                      <a:pt x="76" y="26"/>
                    </a:lnTo>
                    <a:lnTo>
                      <a:pt x="75" y="26"/>
                    </a:lnTo>
                    <a:lnTo>
                      <a:pt x="73" y="26"/>
                    </a:lnTo>
                    <a:lnTo>
                      <a:pt x="72" y="25"/>
                    </a:lnTo>
                    <a:lnTo>
                      <a:pt x="71" y="25"/>
                    </a:lnTo>
                    <a:lnTo>
                      <a:pt x="69" y="25"/>
                    </a:lnTo>
                    <a:lnTo>
                      <a:pt x="69" y="26"/>
                    </a:lnTo>
                    <a:lnTo>
                      <a:pt x="71" y="28"/>
                    </a:lnTo>
                    <a:lnTo>
                      <a:pt x="64" y="28"/>
                    </a:lnTo>
                    <a:lnTo>
                      <a:pt x="63" y="28"/>
                    </a:lnTo>
                    <a:lnTo>
                      <a:pt x="60" y="28"/>
                    </a:lnTo>
                    <a:lnTo>
                      <a:pt x="59" y="28"/>
                    </a:lnTo>
                    <a:lnTo>
                      <a:pt x="57" y="28"/>
                    </a:lnTo>
                    <a:lnTo>
                      <a:pt x="56" y="28"/>
                    </a:lnTo>
                    <a:lnTo>
                      <a:pt x="53" y="28"/>
                    </a:lnTo>
                    <a:lnTo>
                      <a:pt x="52" y="28"/>
                    </a:lnTo>
                    <a:lnTo>
                      <a:pt x="49" y="28"/>
                    </a:lnTo>
                    <a:lnTo>
                      <a:pt x="49" y="26"/>
                    </a:lnTo>
                    <a:lnTo>
                      <a:pt x="47" y="29"/>
                    </a:lnTo>
                    <a:lnTo>
                      <a:pt x="40" y="29"/>
                    </a:lnTo>
                    <a:lnTo>
                      <a:pt x="36" y="28"/>
                    </a:lnTo>
                    <a:lnTo>
                      <a:pt x="35" y="28"/>
                    </a:lnTo>
                    <a:lnTo>
                      <a:pt x="33" y="26"/>
                    </a:lnTo>
                    <a:lnTo>
                      <a:pt x="33" y="25"/>
                    </a:lnTo>
                    <a:lnTo>
                      <a:pt x="40" y="25"/>
                    </a:lnTo>
                    <a:lnTo>
                      <a:pt x="41" y="25"/>
                    </a:lnTo>
                    <a:lnTo>
                      <a:pt x="37" y="23"/>
                    </a:lnTo>
                    <a:lnTo>
                      <a:pt x="33" y="23"/>
                    </a:lnTo>
                    <a:lnTo>
                      <a:pt x="32" y="22"/>
                    </a:lnTo>
                    <a:lnTo>
                      <a:pt x="36" y="22"/>
                    </a:lnTo>
                    <a:lnTo>
                      <a:pt x="32" y="20"/>
                    </a:lnTo>
                    <a:lnTo>
                      <a:pt x="37" y="20"/>
                    </a:lnTo>
                    <a:lnTo>
                      <a:pt x="39" y="20"/>
                    </a:lnTo>
                    <a:lnTo>
                      <a:pt x="40" y="20"/>
                    </a:lnTo>
                    <a:lnTo>
                      <a:pt x="39" y="20"/>
                    </a:lnTo>
                    <a:lnTo>
                      <a:pt x="45" y="20"/>
                    </a:lnTo>
                    <a:lnTo>
                      <a:pt x="45" y="18"/>
                    </a:lnTo>
                    <a:lnTo>
                      <a:pt x="39" y="20"/>
                    </a:lnTo>
                    <a:lnTo>
                      <a:pt x="43" y="18"/>
                    </a:lnTo>
                    <a:lnTo>
                      <a:pt x="44" y="18"/>
                    </a:lnTo>
                    <a:lnTo>
                      <a:pt x="47" y="17"/>
                    </a:lnTo>
                    <a:lnTo>
                      <a:pt x="45" y="17"/>
                    </a:lnTo>
                    <a:lnTo>
                      <a:pt x="56" y="15"/>
                    </a:lnTo>
                    <a:lnTo>
                      <a:pt x="59" y="15"/>
                    </a:lnTo>
                    <a:lnTo>
                      <a:pt x="56" y="15"/>
                    </a:lnTo>
                    <a:lnTo>
                      <a:pt x="48" y="15"/>
                    </a:lnTo>
                    <a:lnTo>
                      <a:pt x="45" y="15"/>
                    </a:lnTo>
                    <a:lnTo>
                      <a:pt x="43" y="15"/>
                    </a:lnTo>
                    <a:lnTo>
                      <a:pt x="37" y="17"/>
                    </a:lnTo>
                    <a:lnTo>
                      <a:pt x="36" y="17"/>
                    </a:lnTo>
                    <a:lnTo>
                      <a:pt x="25" y="17"/>
                    </a:lnTo>
                    <a:lnTo>
                      <a:pt x="20" y="17"/>
                    </a:lnTo>
                    <a:lnTo>
                      <a:pt x="19" y="18"/>
                    </a:lnTo>
                    <a:lnTo>
                      <a:pt x="18" y="17"/>
                    </a:lnTo>
                    <a:lnTo>
                      <a:pt x="15" y="18"/>
                    </a:lnTo>
                    <a:lnTo>
                      <a:pt x="8" y="18"/>
                    </a:lnTo>
                    <a:lnTo>
                      <a:pt x="6" y="20"/>
                    </a:lnTo>
                    <a:lnTo>
                      <a:pt x="2" y="18"/>
                    </a:lnTo>
                    <a:lnTo>
                      <a:pt x="0" y="17"/>
                    </a:lnTo>
                    <a:lnTo>
                      <a:pt x="3" y="17"/>
                    </a:lnTo>
                    <a:lnTo>
                      <a:pt x="3" y="15"/>
                    </a:lnTo>
                    <a:lnTo>
                      <a:pt x="6" y="15"/>
                    </a:lnTo>
                    <a:lnTo>
                      <a:pt x="11" y="17"/>
                    </a:lnTo>
                    <a:lnTo>
                      <a:pt x="11" y="15"/>
                    </a:lnTo>
                    <a:lnTo>
                      <a:pt x="10" y="15"/>
                    </a:lnTo>
                    <a:lnTo>
                      <a:pt x="8" y="15"/>
                    </a:lnTo>
                    <a:lnTo>
                      <a:pt x="8" y="14"/>
                    </a:lnTo>
                    <a:lnTo>
                      <a:pt x="12" y="14"/>
                    </a:lnTo>
                    <a:lnTo>
                      <a:pt x="14" y="12"/>
                    </a:lnTo>
                    <a:lnTo>
                      <a:pt x="19" y="14"/>
                    </a:lnTo>
                    <a:lnTo>
                      <a:pt x="20" y="15"/>
                    </a:lnTo>
                    <a:lnTo>
                      <a:pt x="24" y="15"/>
                    </a:lnTo>
                    <a:lnTo>
                      <a:pt x="23" y="14"/>
                    </a:lnTo>
                    <a:lnTo>
                      <a:pt x="19" y="12"/>
                    </a:lnTo>
                    <a:lnTo>
                      <a:pt x="20" y="12"/>
                    </a:lnTo>
                    <a:lnTo>
                      <a:pt x="21" y="11"/>
                    </a:lnTo>
                    <a:lnTo>
                      <a:pt x="15" y="11"/>
                    </a:lnTo>
                    <a:lnTo>
                      <a:pt x="14" y="9"/>
                    </a:lnTo>
                    <a:lnTo>
                      <a:pt x="14" y="7"/>
                    </a:lnTo>
                    <a:lnTo>
                      <a:pt x="10" y="7"/>
                    </a:lnTo>
                    <a:lnTo>
                      <a:pt x="10" y="6"/>
                    </a:lnTo>
                    <a:lnTo>
                      <a:pt x="14" y="4"/>
                    </a:lnTo>
                    <a:lnTo>
                      <a:pt x="12" y="4"/>
                    </a:lnTo>
                    <a:lnTo>
                      <a:pt x="14" y="3"/>
                    </a:lnTo>
                    <a:lnTo>
                      <a:pt x="15" y="3"/>
                    </a:lnTo>
                    <a:lnTo>
                      <a:pt x="21" y="3"/>
                    </a:lnTo>
                    <a:lnTo>
                      <a:pt x="23" y="4"/>
                    </a:lnTo>
                    <a:lnTo>
                      <a:pt x="24" y="4"/>
                    </a:lnTo>
                    <a:lnTo>
                      <a:pt x="27" y="4"/>
                    </a:lnTo>
                    <a:lnTo>
                      <a:pt x="25" y="6"/>
                    </a:lnTo>
                    <a:lnTo>
                      <a:pt x="31" y="7"/>
                    </a:lnTo>
                    <a:lnTo>
                      <a:pt x="31" y="9"/>
                    </a:lnTo>
                    <a:lnTo>
                      <a:pt x="32" y="9"/>
                    </a:lnTo>
                    <a:lnTo>
                      <a:pt x="33" y="9"/>
                    </a:lnTo>
                    <a:lnTo>
                      <a:pt x="36" y="9"/>
                    </a:lnTo>
                    <a:lnTo>
                      <a:pt x="33" y="9"/>
                    </a:lnTo>
                    <a:lnTo>
                      <a:pt x="37" y="11"/>
                    </a:lnTo>
                    <a:lnTo>
                      <a:pt x="41" y="12"/>
                    </a:lnTo>
                    <a:lnTo>
                      <a:pt x="45" y="12"/>
                    </a:lnTo>
                    <a:lnTo>
                      <a:pt x="47" y="11"/>
                    </a:lnTo>
                    <a:lnTo>
                      <a:pt x="44" y="11"/>
                    </a:lnTo>
                    <a:lnTo>
                      <a:pt x="43" y="9"/>
                    </a:lnTo>
                    <a:lnTo>
                      <a:pt x="40" y="7"/>
                    </a:lnTo>
                    <a:lnTo>
                      <a:pt x="44" y="7"/>
                    </a:lnTo>
                    <a:lnTo>
                      <a:pt x="43" y="7"/>
                    </a:lnTo>
                    <a:lnTo>
                      <a:pt x="36" y="7"/>
                    </a:lnTo>
                    <a:lnTo>
                      <a:pt x="33" y="6"/>
                    </a:lnTo>
                    <a:lnTo>
                      <a:pt x="35" y="6"/>
                    </a:lnTo>
                    <a:lnTo>
                      <a:pt x="39" y="6"/>
                    </a:lnTo>
                    <a:lnTo>
                      <a:pt x="41" y="6"/>
                    </a:lnTo>
                    <a:lnTo>
                      <a:pt x="39" y="4"/>
                    </a:lnTo>
                    <a:lnTo>
                      <a:pt x="37" y="4"/>
                    </a:lnTo>
                    <a:lnTo>
                      <a:pt x="32" y="4"/>
                    </a:lnTo>
                    <a:lnTo>
                      <a:pt x="29" y="4"/>
                    </a:lnTo>
                    <a:lnTo>
                      <a:pt x="27" y="3"/>
                    </a:lnTo>
                    <a:lnTo>
                      <a:pt x="27" y="1"/>
                    </a:lnTo>
                    <a:lnTo>
                      <a:pt x="31" y="1"/>
                    </a:lnTo>
                    <a:lnTo>
                      <a:pt x="36" y="0"/>
                    </a:lnTo>
                    <a:lnTo>
                      <a:pt x="43" y="0"/>
                    </a:lnTo>
                    <a:lnTo>
                      <a:pt x="47" y="0"/>
                    </a:lnTo>
                    <a:lnTo>
                      <a:pt x="48" y="0"/>
                    </a:lnTo>
                    <a:lnTo>
                      <a:pt x="51" y="1"/>
                    </a:lnTo>
                    <a:lnTo>
                      <a:pt x="56" y="1"/>
                    </a:lnTo>
                    <a:lnTo>
                      <a:pt x="56" y="3"/>
                    </a:lnTo>
                    <a:lnTo>
                      <a:pt x="57" y="3"/>
                    </a:lnTo>
                    <a:lnTo>
                      <a:pt x="60" y="3"/>
                    </a:lnTo>
                    <a:lnTo>
                      <a:pt x="61" y="1"/>
                    </a:lnTo>
                    <a:lnTo>
                      <a:pt x="59" y="1"/>
                    </a:lnTo>
                    <a:lnTo>
                      <a:pt x="60" y="0"/>
                    </a:lnTo>
                    <a:lnTo>
                      <a:pt x="64" y="0"/>
                    </a:lnTo>
                    <a:lnTo>
                      <a:pt x="65" y="0"/>
                    </a:lnTo>
                    <a:lnTo>
                      <a:pt x="60" y="0"/>
                    </a:lnTo>
                    <a:lnTo>
                      <a:pt x="65" y="0"/>
                    </a:lnTo>
                    <a:lnTo>
                      <a:pt x="67" y="0"/>
                    </a:lnTo>
                    <a:lnTo>
                      <a:pt x="71" y="1"/>
                    </a:lnTo>
                    <a:lnTo>
                      <a:pt x="67" y="0"/>
                    </a:lnTo>
                    <a:lnTo>
                      <a:pt x="68" y="1"/>
                    </a:lnTo>
                    <a:lnTo>
                      <a:pt x="73" y="1"/>
                    </a:lnTo>
                    <a:lnTo>
                      <a:pt x="76" y="3"/>
                    </a:lnTo>
                    <a:lnTo>
                      <a:pt x="77" y="3"/>
                    </a:lnTo>
                    <a:lnTo>
                      <a:pt x="76" y="4"/>
                    </a:lnTo>
                    <a:lnTo>
                      <a:pt x="76" y="6"/>
                    </a:lnTo>
                    <a:lnTo>
                      <a:pt x="79" y="7"/>
                    </a:lnTo>
                    <a:lnTo>
                      <a:pt x="77" y="9"/>
                    </a:lnTo>
                    <a:lnTo>
                      <a:pt x="77" y="1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82" name="Freeform 661"/>
              <p:cNvSpPr>
                <a:spLocks/>
              </p:cNvSpPr>
              <p:nvPr/>
            </p:nvSpPr>
            <p:spPr bwMode="auto">
              <a:xfrm>
                <a:off x="2178884" y="2106387"/>
                <a:ext cx="66707" cy="24493"/>
              </a:xfrm>
              <a:custGeom>
                <a:avLst/>
                <a:gdLst/>
                <a:ahLst/>
                <a:cxnLst>
                  <a:cxn ang="0">
                    <a:pos x="49" y="17"/>
                  </a:cxn>
                  <a:cxn ang="0">
                    <a:pos x="47" y="17"/>
                  </a:cxn>
                  <a:cxn ang="0">
                    <a:pos x="36" y="19"/>
                  </a:cxn>
                  <a:cxn ang="0">
                    <a:pos x="32" y="19"/>
                  </a:cxn>
                  <a:cxn ang="0">
                    <a:pos x="29" y="19"/>
                  </a:cxn>
                  <a:cxn ang="0">
                    <a:pos x="24" y="19"/>
                  </a:cxn>
                  <a:cxn ang="0">
                    <a:pos x="25" y="19"/>
                  </a:cxn>
                  <a:cxn ang="0">
                    <a:pos x="27" y="19"/>
                  </a:cxn>
                  <a:cxn ang="0">
                    <a:pos x="27" y="20"/>
                  </a:cxn>
                  <a:cxn ang="0">
                    <a:pos x="23" y="20"/>
                  </a:cxn>
                  <a:cxn ang="0">
                    <a:pos x="17" y="20"/>
                  </a:cxn>
                  <a:cxn ang="0">
                    <a:pos x="20" y="19"/>
                  </a:cxn>
                  <a:cxn ang="0">
                    <a:pos x="9" y="15"/>
                  </a:cxn>
                  <a:cxn ang="0">
                    <a:pos x="11" y="14"/>
                  </a:cxn>
                  <a:cxn ang="0">
                    <a:pos x="21" y="15"/>
                  </a:cxn>
                  <a:cxn ang="0">
                    <a:pos x="24" y="14"/>
                  </a:cxn>
                  <a:cxn ang="0">
                    <a:pos x="23" y="14"/>
                  </a:cxn>
                  <a:cxn ang="0">
                    <a:pos x="15" y="12"/>
                  </a:cxn>
                  <a:cxn ang="0">
                    <a:pos x="12" y="12"/>
                  </a:cxn>
                  <a:cxn ang="0">
                    <a:pos x="7" y="12"/>
                  </a:cxn>
                  <a:cxn ang="0">
                    <a:pos x="7" y="11"/>
                  </a:cxn>
                  <a:cxn ang="0">
                    <a:pos x="9" y="11"/>
                  </a:cxn>
                  <a:cxn ang="0">
                    <a:pos x="8" y="11"/>
                  </a:cxn>
                  <a:cxn ang="0">
                    <a:pos x="5" y="11"/>
                  </a:cxn>
                  <a:cxn ang="0">
                    <a:pos x="4" y="9"/>
                  </a:cxn>
                  <a:cxn ang="0">
                    <a:pos x="5" y="8"/>
                  </a:cxn>
                  <a:cxn ang="0">
                    <a:pos x="3" y="8"/>
                  </a:cxn>
                  <a:cxn ang="0">
                    <a:pos x="0" y="6"/>
                  </a:cxn>
                  <a:cxn ang="0">
                    <a:pos x="4" y="6"/>
                  </a:cxn>
                  <a:cxn ang="0">
                    <a:pos x="4" y="4"/>
                  </a:cxn>
                  <a:cxn ang="0">
                    <a:pos x="1" y="4"/>
                  </a:cxn>
                  <a:cxn ang="0">
                    <a:pos x="1" y="3"/>
                  </a:cxn>
                  <a:cxn ang="0">
                    <a:pos x="1" y="1"/>
                  </a:cxn>
                  <a:cxn ang="0">
                    <a:pos x="5" y="0"/>
                  </a:cxn>
                  <a:cxn ang="0">
                    <a:pos x="15" y="1"/>
                  </a:cxn>
                  <a:cxn ang="0">
                    <a:pos x="25" y="3"/>
                  </a:cxn>
                  <a:cxn ang="0">
                    <a:pos x="29" y="3"/>
                  </a:cxn>
                  <a:cxn ang="0">
                    <a:pos x="33" y="4"/>
                  </a:cxn>
                  <a:cxn ang="0">
                    <a:pos x="35" y="4"/>
                  </a:cxn>
                  <a:cxn ang="0">
                    <a:pos x="36" y="4"/>
                  </a:cxn>
                  <a:cxn ang="0">
                    <a:pos x="35" y="6"/>
                  </a:cxn>
                  <a:cxn ang="0">
                    <a:pos x="35" y="8"/>
                  </a:cxn>
                  <a:cxn ang="0">
                    <a:pos x="39" y="8"/>
                  </a:cxn>
                  <a:cxn ang="0">
                    <a:pos x="43" y="6"/>
                  </a:cxn>
                  <a:cxn ang="0">
                    <a:pos x="49" y="8"/>
                  </a:cxn>
                  <a:cxn ang="0">
                    <a:pos x="53" y="9"/>
                  </a:cxn>
                  <a:cxn ang="0">
                    <a:pos x="53" y="11"/>
                  </a:cxn>
                  <a:cxn ang="0">
                    <a:pos x="51" y="11"/>
                  </a:cxn>
                  <a:cxn ang="0">
                    <a:pos x="51" y="14"/>
                  </a:cxn>
                  <a:cxn ang="0">
                    <a:pos x="53" y="15"/>
                  </a:cxn>
                  <a:cxn ang="0">
                    <a:pos x="53" y="17"/>
                  </a:cxn>
                  <a:cxn ang="0">
                    <a:pos x="52" y="17"/>
                  </a:cxn>
                  <a:cxn ang="0">
                    <a:pos x="52" y="19"/>
                  </a:cxn>
                  <a:cxn ang="0">
                    <a:pos x="51" y="19"/>
                  </a:cxn>
                  <a:cxn ang="0">
                    <a:pos x="49" y="17"/>
                  </a:cxn>
                </a:cxnLst>
                <a:rect l="0" t="0" r="r" b="b"/>
                <a:pathLst>
                  <a:path w="53" h="20">
                    <a:moveTo>
                      <a:pt x="49" y="17"/>
                    </a:moveTo>
                    <a:lnTo>
                      <a:pt x="47" y="17"/>
                    </a:lnTo>
                    <a:lnTo>
                      <a:pt x="36" y="19"/>
                    </a:lnTo>
                    <a:lnTo>
                      <a:pt x="32" y="19"/>
                    </a:lnTo>
                    <a:lnTo>
                      <a:pt x="29" y="19"/>
                    </a:lnTo>
                    <a:lnTo>
                      <a:pt x="24" y="19"/>
                    </a:lnTo>
                    <a:lnTo>
                      <a:pt x="25" y="19"/>
                    </a:lnTo>
                    <a:lnTo>
                      <a:pt x="27" y="19"/>
                    </a:lnTo>
                    <a:lnTo>
                      <a:pt x="27" y="20"/>
                    </a:lnTo>
                    <a:lnTo>
                      <a:pt x="23" y="20"/>
                    </a:lnTo>
                    <a:lnTo>
                      <a:pt x="17" y="20"/>
                    </a:lnTo>
                    <a:lnTo>
                      <a:pt x="20" y="19"/>
                    </a:lnTo>
                    <a:lnTo>
                      <a:pt x="9" y="15"/>
                    </a:lnTo>
                    <a:lnTo>
                      <a:pt x="11" y="14"/>
                    </a:lnTo>
                    <a:lnTo>
                      <a:pt x="21" y="15"/>
                    </a:lnTo>
                    <a:lnTo>
                      <a:pt x="24" y="14"/>
                    </a:lnTo>
                    <a:lnTo>
                      <a:pt x="23" y="14"/>
                    </a:lnTo>
                    <a:lnTo>
                      <a:pt x="15" y="12"/>
                    </a:lnTo>
                    <a:lnTo>
                      <a:pt x="12" y="12"/>
                    </a:lnTo>
                    <a:lnTo>
                      <a:pt x="7" y="12"/>
                    </a:lnTo>
                    <a:lnTo>
                      <a:pt x="7" y="11"/>
                    </a:lnTo>
                    <a:lnTo>
                      <a:pt x="9" y="11"/>
                    </a:lnTo>
                    <a:lnTo>
                      <a:pt x="8" y="11"/>
                    </a:lnTo>
                    <a:lnTo>
                      <a:pt x="5" y="11"/>
                    </a:lnTo>
                    <a:lnTo>
                      <a:pt x="4" y="9"/>
                    </a:lnTo>
                    <a:lnTo>
                      <a:pt x="5" y="8"/>
                    </a:lnTo>
                    <a:lnTo>
                      <a:pt x="3" y="8"/>
                    </a:lnTo>
                    <a:lnTo>
                      <a:pt x="0" y="6"/>
                    </a:lnTo>
                    <a:lnTo>
                      <a:pt x="4" y="6"/>
                    </a:lnTo>
                    <a:lnTo>
                      <a:pt x="4" y="4"/>
                    </a:lnTo>
                    <a:lnTo>
                      <a:pt x="1" y="4"/>
                    </a:lnTo>
                    <a:lnTo>
                      <a:pt x="1" y="3"/>
                    </a:lnTo>
                    <a:lnTo>
                      <a:pt x="1" y="1"/>
                    </a:lnTo>
                    <a:lnTo>
                      <a:pt x="5" y="0"/>
                    </a:lnTo>
                    <a:lnTo>
                      <a:pt x="15" y="1"/>
                    </a:lnTo>
                    <a:lnTo>
                      <a:pt x="25" y="3"/>
                    </a:lnTo>
                    <a:lnTo>
                      <a:pt x="29" y="3"/>
                    </a:lnTo>
                    <a:lnTo>
                      <a:pt x="33" y="4"/>
                    </a:lnTo>
                    <a:lnTo>
                      <a:pt x="35" y="4"/>
                    </a:lnTo>
                    <a:lnTo>
                      <a:pt x="36" y="4"/>
                    </a:lnTo>
                    <a:lnTo>
                      <a:pt x="35" y="6"/>
                    </a:lnTo>
                    <a:lnTo>
                      <a:pt x="35" y="8"/>
                    </a:lnTo>
                    <a:lnTo>
                      <a:pt x="39" y="8"/>
                    </a:lnTo>
                    <a:lnTo>
                      <a:pt x="43" y="6"/>
                    </a:lnTo>
                    <a:lnTo>
                      <a:pt x="49" y="8"/>
                    </a:lnTo>
                    <a:lnTo>
                      <a:pt x="53" y="9"/>
                    </a:lnTo>
                    <a:lnTo>
                      <a:pt x="53" y="11"/>
                    </a:lnTo>
                    <a:lnTo>
                      <a:pt x="51" y="11"/>
                    </a:lnTo>
                    <a:lnTo>
                      <a:pt x="51" y="14"/>
                    </a:lnTo>
                    <a:lnTo>
                      <a:pt x="53" y="15"/>
                    </a:lnTo>
                    <a:lnTo>
                      <a:pt x="53" y="17"/>
                    </a:lnTo>
                    <a:lnTo>
                      <a:pt x="52" y="17"/>
                    </a:lnTo>
                    <a:lnTo>
                      <a:pt x="52" y="19"/>
                    </a:lnTo>
                    <a:lnTo>
                      <a:pt x="51" y="19"/>
                    </a:lnTo>
                    <a:lnTo>
                      <a:pt x="49" y="17"/>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83" name="Freeform 662"/>
              <p:cNvSpPr>
                <a:spLocks/>
              </p:cNvSpPr>
              <p:nvPr/>
            </p:nvSpPr>
            <p:spPr bwMode="auto">
              <a:xfrm>
                <a:off x="2178884" y="2106387"/>
                <a:ext cx="66707" cy="24493"/>
              </a:xfrm>
              <a:custGeom>
                <a:avLst/>
                <a:gdLst/>
                <a:ahLst/>
                <a:cxnLst>
                  <a:cxn ang="0">
                    <a:pos x="49" y="17"/>
                  </a:cxn>
                  <a:cxn ang="0">
                    <a:pos x="47" y="17"/>
                  </a:cxn>
                  <a:cxn ang="0">
                    <a:pos x="36" y="19"/>
                  </a:cxn>
                  <a:cxn ang="0">
                    <a:pos x="32" y="19"/>
                  </a:cxn>
                  <a:cxn ang="0">
                    <a:pos x="29" y="19"/>
                  </a:cxn>
                  <a:cxn ang="0">
                    <a:pos x="24" y="19"/>
                  </a:cxn>
                  <a:cxn ang="0">
                    <a:pos x="25" y="19"/>
                  </a:cxn>
                  <a:cxn ang="0">
                    <a:pos x="27" y="19"/>
                  </a:cxn>
                  <a:cxn ang="0">
                    <a:pos x="27" y="20"/>
                  </a:cxn>
                  <a:cxn ang="0">
                    <a:pos x="23" y="20"/>
                  </a:cxn>
                  <a:cxn ang="0">
                    <a:pos x="17" y="20"/>
                  </a:cxn>
                  <a:cxn ang="0">
                    <a:pos x="20" y="19"/>
                  </a:cxn>
                  <a:cxn ang="0">
                    <a:pos x="9" y="15"/>
                  </a:cxn>
                  <a:cxn ang="0">
                    <a:pos x="11" y="14"/>
                  </a:cxn>
                  <a:cxn ang="0">
                    <a:pos x="21" y="15"/>
                  </a:cxn>
                  <a:cxn ang="0">
                    <a:pos x="24" y="14"/>
                  </a:cxn>
                  <a:cxn ang="0">
                    <a:pos x="23" y="14"/>
                  </a:cxn>
                  <a:cxn ang="0">
                    <a:pos x="15" y="12"/>
                  </a:cxn>
                  <a:cxn ang="0">
                    <a:pos x="12" y="12"/>
                  </a:cxn>
                  <a:cxn ang="0">
                    <a:pos x="7" y="12"/>
                  </a:cxn>
                  <a:cxn ang="0">
                    <a:pos x="7" y="11"/>
                  </a:cxn>
                  <a:cxn ang="0">
                    <a:pos x="9" y="11"/>
                  </a:cxn>
                  <a:cxn ang="0">
                    <a:pos x="8" y="11"/>
                  </a:cxn>
                  <a:cxn ang="0">
                    <a:pos x="5" y="11"/>
                  </a:cxn>
                  <a:cxn ang="0">
                    <a:pos x="4" y="9"/>
                  </a:cxn>
                  <a:cxn ang="0">
                    <a:pos x="5" y="8"/>
                  </a:cxn>
                  <a:cxn ang="0">
                    <a:pos x="3" y="8"/>
                  </a:cxn>
                  <a:cxn ang="0">
                    <a:pos x="0" y="6"/>
                  </a:cxn>
                  <a:cxn ang="0">
                    <a:pos x="4" y="6"/>
                  </a:cxn>
                  <a:cxn ang="0">
                    <a:pos x="4" y="4"/>
                  </a:cxn>
                  <a:cxn ang="0">
                    <a:pos x="1" y="4"/>
                  </a:cxn>
                  <a:cxn ang="0">
                    <a:pos x="1" y="3"/>
                  </a:cxn>
                  <a:cxn ang="0">
                    <a:pos x="1" y="1"/>
                  </a:cxn>
                  <a:cxn ang="0">
                    <a:pos x="5" y="0"/>
                  </a:cxn>
                  <a:cxn ang="0">
                    <a:pos x="15" y="1"/>
                  </a:cxn>
                  <a:cxn ang="0">
                    <a:pos x="25" y="3"/>
                  </a:cxn>
                  <a:cxn ang="0">
                    <a:pos x="29" y="3"/>
                  </a:cxn>
                  <a:cxn ang="0">
                    <a:pos x="33" y="4"/>
                  </a:cxn>
                  <a:cxn ang="0">
                    <a:pos x="35" y="4"/>
                  </a:cxn>
                  <a:cxn ang="0">
                    <a:pos x="36" y="4"/>
                  </a:cxn>
                  <a:cxn ang="0">
                    <a:pos x="35" y="6"/>
                  </a:cxn>
                  <a:cxn ang="0">
                    <a:pos x="35" y="8"/>
                  </a:cxn>
                  <a:cxn ang="0">
                    <a:pos x="39" y="8"/>
                  </a:cxn>
                  <a:cxn ang="0">
                    <a:pos x="43" y="6"/>
                  </a:cxn>
                  <a:cxn ang="0">
                    <a:pos x="49" y="8"/>
                  </a:cxn>
                  <a:cxn ang="0">
                    <a:pos x="53" y="9"/>
                  </a:cxn>
                  <a:cxn ang="0">
                    <a:pos x="53" y="11"/>
                  </a:cxn>
                  <a:cxn ang="0">
                    <a:pos x="51" y="11"/>
                  </a:cxn>
                  <a:cxn ang="0">
                    <a:pos x="51" y="14"/>
                  </a:cxn>
                  <a:cxn ang="0">
                    <a:pos x="53" y="15"/>
                  </a:cxn>
                  <a:cxn ang="0">
                    <a:pos x="53" y="17"/>
                  </a:cxn>
                  <a:cxn ang="0">
                    <a:pos x="52" y="17"/>
                  </a:cxn>
                  <a:cxn ang="0">
                    <a:pos x="52" y="19"/>
                  </a:cxn>
                  <a:cxn ang="0">
                    <a:pos x="51" y="19"/>
                  </a:cxn>
                  <a:cxn ang="0">
                    <a:pos x="49" y="17"/>
                  </a:cxn>
                </a:cxnLst>
                <a:rect l="0" t="0" r="r" b="b"/>
                <a:pathLst>
                  <a:path w="53" h="20">
                    <a:moveTo>
                      <a:pt x="49" y="17"/>
                    </a:moveTo>
                    <a:lnTo>
                      <a:pt x="47" y="17"/>
                    </a:lnTo>
                    <a:lnTo>
                      <a:pt x="36" y="19"/>
                    </a:lnTo>
                    <a:lnTo>
                      <a:pt x="32" y="19"/>
                    </a:lnTo>
                    <a:lnTo>
                      <a:pt x="29" y="19"/>
                    </a:lnTo>
                    <a:lnTo>
                      <a:pt x="24" y="19"/>
                    </a:lnTo>
                    <a:lnTo>
                      <a:pt x="25" y="19"/>
                    </a:lnTo>
                    <a:lnTo>
                      <a:pt x="27" y="19"/>
                    </a:lnTo>
                    <a:lnTo>
                      <a:pt x="27" y="20"/>
                    </a:lnTo>
                    <a:lnTo>
                      <a:pt x="23" y="20"/>
                    </a:lnTo>
                    <a:lnTo>
                      <a:pt x="17" y="20"/>
                    </a:lnTo>
                    <a:lnTo>
                      <a:pt x="20" y="19"/>
                    </a:lnTo>
                    <a:lnTo>
                      <a:pt x="9" y="15"/>
                    </a:lnTo>
                    <a:lnTo>
                      <a:pt x="11" y="14"/>
                    </a:lnTo>
                    <a:lnTo>
                      <a:pt x="21" y="15"/>
                    </a:lnTo>
                    <a:lnTo>
                      <a:pt x="24" y="14"/>
                    </a:lnTo>
                    <a:lnTo>
                      <a:pt x="23" y="14"/>
                    </a:lnTo>
                    <a:lnTo>
                      <a:pt x="15" y="12"/>
                    </a:lnTo>
                    <a:lnTo>
                      <a:pt x="12" y="12"/>
                    </a:lnTo>
                    <a:lnTo>
                      <a:pt x="7" y="12"/>
                    </a:lnTo>
                    <a:lnTo>
                      <a:pt x="7" y="11"/>
                    </a:lnTo>
                    <a:lnTo>
                      <a:pt x="9" y="11"/>
                    </a:lnTo>
                    <a:lnTo>
                      <a:pt x="8" y="11"/>
                    </a:lnTo>
                    <a:lnTo>
                      <a:pt x="5" y="11"/>
                    </a:lnTo>
                    <a:lnTo>
                      <a:pt x="4" y="9"/>
                    </a:lnTo>
                    <a:lnTo>
                      <a:pt x="5" y="8"/>
                    </a:lnTo>
                    <a:lnTo>
                      <a:pt x="3" y="8"/>
                    </a:lnTo>
                    <a:lnTo>
                      <a:pt x="0" y="6"/>
                    </a:lnTo>
                    <a:lnTo>
                      <a:pt x="4" y="6"/>
                    </a:lnTo>
                    <a:lnTo>
                      <a:pt x="4" y="4"/>
                    </a:lnTo>
                    <a:lnTo>
                      <a:pt x="1" y="4"/>
                    </a:lnTo>
                    <a:lnTo>
                      <a:pt x="1" y="3"/>
                    </a:lnTo>
                    <a:lnTo>
                      <a:pt x="1" y="1"/>
                    </a:lnTo>
                    <a:lnTo>
                      <a:pt x="5" y="0"/>
                    </a:lnTo>
                    <a:lnTo>
                      <a:pt x="15" y="1"/>
                    </a:lnTo>
                    <a:lnTo>
                      <a:pt x="25" y="3"/>
                    </a:lnTo>
                    <a:lnTo>
                      <a:pt x="29" y="3"/>
                    </a:lnTo>
                    <a:lnTo>
                      <a:pt x="33" y="4"/>
                    </a:lnTo>
                    <a:lnTo>
                      <a:pt x="35" y="4"/>
                    </a:lnTo>
                    <a:lnTo>
                      <a:pt x="36" y="4"/>
                    </a:lnTo>
                    <a:lnTo>
                      <a:pt x="35" y="6"/>
                    </a:lnTo>
                    <a:lnTo>
                      <a:pt x="35" y="8"/>
                    </a:lnTo>
                    <a:lnTo>
                      <a:pt x="39" y="8"/>
                    </a:lnTo>
                    <a:lnTo>
                      <a:pt x="43" y="6"/>
                    </a:lnTo>
                    <a:lnTo>
                      <a:pt x="49" y="8"/>
                    </a:lnTo>
                    <a:lnTo>
                      <a:pt x="53" y="9"/>
                    </a:lnTo>
                    <a:lnTo>
                      <a:pt x="53" y="11"/>
                    </a:lnTo>
                    <a:lnTo>
                      <a:pt x="51" y="11"/>
                    </a:lnTo>
                    <a:lnTo>
                      <a:pt x="51" y="14"/>
                    </a:lnTo>
                    <a:lnTo>
                      <a:pt x="53" y="15"/>
                    </a:lnTo>
                    <a:lnTo>
                      <a:pt x="53" y="17"/>
                    </a:lnTo>
                    <a:lnTo>
                      <a:pt x="52" y="17"/>
                    </a:lnTo>
                    <a:lnTo>
                      <a:pt x="52" y="19"/>
                    </a:lnTo>
                    <a:lnTo>
                      <a:pt x="51" y="19"/>
                    </a:lnTo>
                    <a:lnTo>
                      <a:pt x="49" y="17"/>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84" name="Freeform 663"/>
              <p:cNvSpPr>
                <a:spLocks/>
              </p:cNvSpPr>
              <p:nvPr/>
            </p:nvSpPr>
            <p:spPr bwMode="auto">
              <a:xfrm>
                <a:off x="2037773" y="2095501"/>
                <a:ext cx="127000" cy="35379"/>
              </a:xfrm>
              <a:custGeom>
                <a:avLst/>
                <a:gdLst/>
                <a:ahLst/>
                <a:cxnLst>
                  <a:cxn ang="0">
                    <a:pos x="85" y="11"/>
                  </a:cxn>
                  <a:cxn ang="0">
                    <a:pos x="89" y="12"/>
                  </a:cxn>
                  <a:cxn ang="0">
                    <a:pos x="92" y="12"/>
                  </a:cxn>
                  <a:cxn ang="0">
                    <a:pos x="88" y="16"/>
                  </a:cxn>
                  <a:cxn ang="0">
                    <a:pos x="92" y="19"/>
                  </a:cxn>
                  <a:cxn ang="0">
                    <a:pos x="101" y="23"/>
                  </a:cxn>
                  <a:cxn ang="0">
                    <a:pos x="100" y="25"/>
                  </a:cxn>
                  <a:cxn ang="0">
                    <a:pos x="93" y="27"/>
                  </a:cxn>
                  <a:cxn ang="0">
                    <a:pos x="88" y="28"/>
                  </a:cxn>
                  <a:cxn ang="0">
                    <a:pos x="83" y="27"/>
                  </a:cxn>
                  <a:cxn ang="0">
                    <a:pos x="77" y="27"/>
                  </a:cxn>
                  <a:cxn ang="0">
                    <a:pos x="75" y="23"/>
                  </a:cxn>
                  <a:cxn ang="0">
                    <a:pos x="71" y="22"/>
                  </a:cxn>
                  <a:cxn ang="0">
                    <a:pos x="69" y="20"/>
                  </a:cxn>
                  <a:cxn ang="0">
                    <a:pos x="64" y="20"/>
                  </a:cxn>
                  <a:cxn ang="0">
                    <a:pos x="54" y="19"/>
                  </a:cxn>
                  <a:cxn ang="0">
                    <a:pos x="47" y="20"/>
                  </a:cxn>
                  <a:cxn ang="0">
                    <a:pos x="44" y="17"/>
                  </a:cxn>
                  <a:cxn ang="0">
                    <a:pos x="34" y="19"/>
                  </a:cxn>
                  <a:cxn ang="0">
                    <a:pos x="30" y="20"/>
                  </a:cxn>
                  <a:cxn ang="0">
                    <a:pos x="16" y="19"/>
                  </a:cxn>
                  <a:cxn ang="0">
                    <a:pos x="12" y="16"/>
                  </a:cxn>
                  <a:cxn ang="0">
                    <a:pos x="19" y="14"/>
                  </a:cxn>
                  <a:cxn ang="0">
                    <a:pos x="34" y="16"/>
                  </a:cxn>
                  <a:cxn ang="0">
                    <a:pos x="36" y="14"/>
                  </a:cxn>
                  <a:cxn ang="0">
                    <a:pos x="27" y="12"/>
                  </a:cxn>
                  <a:cxn ang="0">
                    <a:pos x="34" y="12"/>
                  </a:cxn>
                  <a:cxn ang="0">
                    <a:pos x="30" y="11"/>
                  </a:cxn>
                  <a:cxn ang="0">
                    <a:pos x="27" y="11"/>
                  </a:cxn>
                  <a:cxn ang="0">
                    <a:pos x="23" y="11"/>
                  </a:cxn>
                  <a:cxn ang="0">
                    <a:pos x="26" y="9"/>
                  </a:cxn>
                  <a:cxn ang="0">
                    <a:pos x="26" y="8"/>
                  </a:cxn>
                  <a:cxn ang="0">
                    <a:pos x="23" y="8"/>
                  </a:cxn>
                  <a:cxn ang="0">
                    <a:pos x="19" y="8"/>
                  </a:cxn>
                  <a:cxn ang="0">
                    <a:pos x="12" y="11"/>
                  </a:cxn>
                  <a:cxn ang="0">
                    <a:pos x="12" y="9"/>
                  </a:cxn>
                  <a:cxn ang="0">
                    <a:pos x="15" y="6"/>
                  </a:cxn>
                  <a:cxn ang="0">
                    <a:pos x="6" y="8"/>
                  </a:cxn>
                  <a:cxn ang="0">
                    <a:pos x="2" y="6"/>
                  </a:cxn>
                  <a:cxn ang="0">
                    <a:pos x="3" y="1"/>
                  </a:cxn>
                  <a:cxn ang="0">
                    <a:pos x="7" y="1"/>
                  </a:cxn>
                  <a:cxn ang="0">
                    <a:pos x="24" y="0"/>
                  </a:cxn>
                  <a:cxn ang="0">
                    <a:pos x="30" y="1"/>
                  </a:cxn>
                  <a:cxn ang="0">
                    <a:pos x="30" y="1"/>
                  </a:cxn>
                  <a:cxn ang="0">
                    <a:pos x="36" y="1"/>
                  </a:cxn>
                  <a:cxn ang="0">
                    <a:pos x="36" y="6"/>
                  </a:cxn>
                  <a:cxn ang="0">
                    <a:pos x="40" y="6"/>
                  </a:cxn>
                  <a:cxn ang="0">
                    <a:pos x="42" y="5"/>
                  </a:cxn>
                  <a:cxn ang="0">
                    <a:pos x="47" y="3"/>
                  </a:cxn>
                  <a:cxn ang="0">
                    <a:pos x="54" y="3"/>
                  </a:cxn>
                  <a:cxn ang="0">
                    <a:pos x="59" y="5"/>
                  </a:cxn>
                  <a:cxn ang="0">
                    <a:pos x="62" y="6"/>
                  </a:cxn>
                  <a:cxn ang="0">
                    <a:pos x="64" y="6"/>
                  </a:cxn>
                  <a:cxn ang="0">
                    <a:pos x="65" y="9"/>
                  </a:cxn>
                  <a:cxn ang="0">
                    <a:pos x="72" y="8"/>
                  </a:cxn>
                  <a:cxn ang="0">
                    <a:pos x="83" y="9"/>
                  </a:cxn>
                  <a:cxn ang="0">
                    <a:pos x="83" y="11"/>
                  </a:cxn>
                </a:cxnLst>
                <a:rect l="0" t="0" r="r" b="b"/>
                <a:pathLst>
                  <a:path w="101" h="28">
                    <a:moveTo>
                      <a:pt x="87" y="11"/>
                    </a:moveTo>
                    <a:lnTo>
                      <a:pt x="85" y="11"/>
                    </a:lnTo>
                    <a:lnTo>
                      <a:pt x="88" y="12"/>
                    </a:lnTo>
                    <a:lnTo>
                      <a:pt x="89" y="12"/>
                    </a:lnTo>
                    <a:lnTo>
                      <a:pt x="91" y="12"/>
                    </a:lnTo>
                    <a:lnTo>
                      <a:pt x="92" y="12"/>
                    </a:lnTo>
                    <a:lnTo>
                      <a:pt x="91" y="14"/>
                    </a:lnTo>
                    <a:lnTo>
                      <a:pt x="88" y="16"/>
                    </a:lnTo>
                    <a:lnTo>
                      <a:pt x="88" y="17"/>
                    </a:lnTo>
                    <a:lnTo>
                      <a:pt x="92" y="19"/>
                    </a:lnTo>
                    <a:lnTo>
                      <a:pt x="93" y="19"/>
                    </a:lnTo>
                    <a:lnTo>
                      <a:pt x="101" y="23"/>
                    </a:lnTo>
                    <a:lnTo>
                      <a:pt x="99" y="25"/>
                    </a:lnTo>
                    <a:lnTo>
                      <a:pt x="100" y="25"/>
                    </a:lnTo>
                    <a:lnTo>
                      <a:pt x="99" y="27"/>
                    </a:lnTo>
                    <a:lnTo>
                      <a:pt x="93" y="27"/>
                    </a:lnTo>
                    <a:lnTo>
                      <a:pt x="91" y="27"/>
                    </a:lnTo>
                    <a:lnTo>
                      <a:pt x="88" y="28"/>
                    </a:lnTo>
                    <a:lnTo>
                      <a:pt x="87" y="28"/>
                    </a:lnTo>
                    <a:lnTo>
                      <a:pt x="83" y="27"/>
                    </a:lnTo>
                    <a:lnTo>
                      <a:pt x="81" y="27"/>
                    </a:lnTo>
                    <a:lnTo>
                      <a:pt x="77" y="27"/>
                    </a:lnTo>
                    <a:lnTo>
                      <a:pt x="76" y="25"/>
                    </a:lnTo>
                    <a:lnTo>
                      <a:pt x="75" y="23"/>
                    </a:lnTo>
                    <a:lnTo>
                      <a:pt x="75" y="22"/>
                    </a:lnTo>
                    <a:lnTo>
                      <a:pt x="71" y="22"/>
                    </a:lnTo>
                    <a:lnTo>
                      <a:pt x="71" y="20"/>
                    </a:lnTo>
                    <a:lnTo>
                      <a:pt x="69" y="20"/>
                    </a:lnTo>
                    <a:lnTo>
                      <a:pt x="65" y="20"/>
                    </a:lnTo>
                    <a:lnTo>
                      <a:pt x="64" y="20"/>
                    </a:lnTo>
                    <a:lnTo>
                      <a:pt x="56" y="19"/>
                    </a:lnTo>
                    <a:lnTo>
                      <a:pt x="54" y="19"/>
                    </a:lnTo>
                    <a:lnTo>
                      <a:pt x="50" y="20"/>
                    </a:lnTo>
                    <a:lnTo>
                      <a:pt x="47" y="20"/>
                    </a:lnTo>
                    <a:lnTo>
                      <a:pt x="44" y="19"/>
                    </a:lnTo>
                    <a:lnTo>
                      <a:pt x="44" y="17"/>
                    </a:lnTo>
                    <a:lnTo>
                      <a:pt x="36" y="19"/>
                    </a:lnTo>
                    <a:lnTo>
                      <a:pt x="34" y="19"/>
                    </a:lnTo>
                    <a:lnTo>
                      <a:pt x="31" y="20"/>
                    </a:lnTo>
                    <a:lnTo>
                      <a:pt x="30" y="20"/>
                    </a:lnTo>
                    <a:lnTo>
                      <a:pt x="23" y="20"/>
                    </a:lnTo>
                    <a:lnTo>
                      <a:pt x="16" y="19"/>
                    </a:lnTo>
                    <a:lnTo>
                      <a:pt x="12" y="17"/>
                    </a:lnTo>
                    <a:lnTo>
                      <a:pt x="12" y="16"/>
                    </a:lnTo>
                    <a:lnTo>
                      <a:pt x="14" y="14"/>
                    </a:lnTo>
                    <a:lnTo>
                      <a:pt x="19" y="14"/>
                    </a:lnTo>
                    <a:lnTo>
                      <a:pt x="26" y="16"/>
                    </a:lnTo>
                    <a:lnTo>
                      <a:pt x="34" y="16"/>
                    </a:lnTo>
                    <a:lnTo>
                      <a:pt x="34" y="14"/>
                    </a:lnTo>
                    <a:lnTo>
                      <a:pt x="36" y="14"/>
                    </a:lnTo>
                    <a:lnTo>
                      <a:pt x="27" y="14"/>
                    </a:lnTo>
                    <a:lnTo>
                      <a:pt x="27" y="12"/>
                    </a:lnTo>
                    <a:lnTo>
                      <a:pt x="32" y="12"/>
                    </a:lnTo>
                    <a:lnTo>
                      <a:pt x="34" y="12"/>
                    </a:lnTo>
                    <a:lnTo>
                      <a:pt x="35" y="11"/>
                    </a:lnTo>
                    <a:lnTo>
                      <a:pt x="30" y="11"/>
                    </a:lnTo>
                    <a:lnTo>
                      <a:pt x="28" y="11"/>
                    </a:lnTo>
                    <a:lnTo>
                      <a:pt x="27" y="11"/>
                    </a:lnTo>
                    <a:lnTo>
                      <a:pt x="26" y="11"/>
                    </a:lnTo>
                    <a:lnTo>
                      <a:pt x="23" y="11"/>
                    </a:lnTo>
                    <a:lnTo>
                      <a:pt x="23" y="9"/>
                    </a:lnTo>
                    <a:lnTo>
                      <a:pt x="26" y="9"/>
                    </a:lnTo>
                    <a:lnTo>
                      <a:pt x="27" y="8"/>
                    </a:lnTo>
                    <a:lnTo>
                      <a:pt x="26" y="8"/>
                    </a:lnTo>
                    <a:lnTo>
                      <a:pt x="24" y="8"/>
                    </a:lnTo>
                    <a:lnTo>
                      <a:pt x="23" y="8"/>
                    </a:lnTo>
                    <a:lnTo>
                      <a:pt x="22" y="8"/>
                    </a:lnTo>
                    <a:lnTo>
                      <a:pt x="19" y="8"/>
                    </a:lnTo>
                    <a:lnTo>
                      <a:pt x="16" y="9"/>
                    </a:lnTo>
                    <a:lnTo>
                      <a:pt x="12" y="11"/>
                    </a:lnTo>
                    <a:lnTo>
                      <a:pt x="11" y="9"/>
                    </a:lnTo>
                    <a:lnTo>
                      <a:pt x="12" y="9"/>
                    </a:lnTo>
                    <a:lnTo>
                      <a:pt x="15" y="8"/>
                    </a:lnTo>
                    <a:lnTo>
                      <a:pt x="15" y="6"/>
                    </a:lnTo>
                    <a:lnTo>
                      <a:pt x="11" y="6"/>
                    </a:lnTo>
                    <a:lnTo>
                      <a:pt x="6" y="8"/>
                    </a:lnTo>
                    <a:lnTo>
                      <a:pt x="3" y="6"/>
                    </a:lnTo>
                    <a:lnTo>
                      <a:pt x="2" y="6"/>
                    </a:lnTo>
                    <a:lnTo>
                      <a:pt x="0" y="5"/>
                    </a:lnTo>
                    <a:lnTo>
                      <a:pt x="3" y="1"/>
                    </a:lnTo>
                    <a:lnTo>
                      <a:pt x="4" y="1"/>
                    </a:lnTo>
                    <a:lnTo>
                      <a:pt x="7" y="1"/>
                    </a:lnTo>
                    <a:lnTo>
                      <a:pt x="18" y="1"/>
                    </a:lnTo>
                    <a:lnTo>
                      <a:pt x="24" y="0"/>
                    </a:lnTo>
                    <a:lnTo>
                      <a:pt x="27" y="1"/>
                    </a:lnTo>
                    <a:lnTo>
                      <a:pt x="30" y="1"/>
                    </a:lnTo>
                    <a:lnTo>
                      <a:pt x="31" y="1"/>
                    </a:lnTo>
                    <a:lnTo>
                      <a:pt x="30" y="1"/>
                    </a:lnTo>
                    <a:lnTo>
                      <a:pt x="32" y="1"/>
                    </a:lnTo>
                    <a:lnTo>
                      <a:pt x="36" y="1"/>
                    </a:lnTo>
                    <a:lnTo>
                      <a:pt x="38" y="3"/>
                    </a:lnTo>
                    <a:lnTo>
                      <a:pt x="36" y="6"/>
                    </a:lnTo>
                    <a:lnTo>
                      <a:pt x="40" y="8"/>
                    </a:lnTo>
                    <a:lnTo>
                      <a:pt x="40" y="6"/>
                    </a:lnTo>
                    <a:lnTo>
                      <a:pt x="42" y="6"/>
                    </a:lnTo>
                    <a:lnTo>
                      <a:pt x="42" y="5"/>
                    </a:lnTo>
                    <a:lnTo>
                      <a:pt x="43" y="5"/>
                    </a:lnTo>
                    <a:lnTo>
                      <a:pt x="47" y="3"/>
                    </a:lnTo>
                    <a:lnTo>
                      <a:pt x="50" y="3"/>
                    </a:lnTo>
                    <a:lnTo>
                      <a:pt x="54" y="3"/>
                    </a:lnTo>
                    <a:lnTo>
                      <a:pt x="56" y="5"/>
                    </a:lnTo>
                    <a:lnTo>
                      <a:pt x="59" y="5"/>
                    </a:lnTo>
                    <a:lnTo>
                      <a:pt x="59" y="6"/>
                    </a:lnTo>
                    <a:lnTo>
                      <a:pt x="62" y="6"/>
                    </a:lnTo>
                    <a:lnTo>
                      <a:pt x="62" y="5"/>
                    </a:lnTo>
                    <a:lnTo>
                      <a:pt x="64" y="6"/>
                    </a:lnTo>
                    <a:lnTo>
                      <a:pt x="63" y="8"/>
                    </a:lnTo>
                    <a:lnTo>
                      <a:pt x="65" y="9"/>
                    </a:lnTo>
                    <a:lnTo>
                      <a:pt x="68" y="9"/>
                    </a:lnTo>
                    <a:lnTo>
                      <a:pt x="72" y="8"/>
                    </a:lnTo>
                    <a:lnTo>
                      <a:pt x="73" y="8"/>
                    </a:lnTo>
                    <a:lnTo>
                      <a:pt x="83" y="9"/>
                    </a:lnTo>
                    <a:lnTo>
                      <a:pt x="84" y="11"/>
                    </a:lnTo>
                    <a:lnTo>
                      <a:pt x="83" y="11"/>
                    </a:lnTo>
                    <a:lnTo>
                      <a:pt x="87" y="1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85" name="Freeform 664"/>
              <p:cNvSpPr>
                <a:spLocks/>
              </p:cNvSpPr>
              <p:nvPr/>
            </p:nvSpPr>
            <p:spPr bwMode="auto">
              <a:xfrm>
                <a:off x="2037773" y="2095501"/>
                <a:ext cx="127000" cy="35379"/>
              </a:xfrm>
              <a:custGeom>
                <a:avLst/>
                <a:gdLst/>
                <a:ahLst/>
                <a:cxnLst>
                  <a:cxn ang="0">
                    <a:pos x="85" y="11"/>
                  </a:cxn>
                  <a:cxn ang="0">
                    <a:pos x="89" y="12"/>
                  </a:cxn>
                  <a:cxn ang="0">
                    <a:pos x="92" y="12"/>
                  </a:cxn>
                  <a:cxn ang="0">
                    <a:pos x="88" y="16"/>
                  </a:cxn>
                  <a:cxn ang="0">
                    <a:pos x="92" y="19"/>
                  </a:cxn>
                  <a:cxn ang="0">
                    <a:pos x="101" y="23"/>
                  </a:cxn>
                  <a:cxn ang="0">
                    <a:pos x="100" y="25"/>
                  </a:cxn>
                  <a:cxn ang="0">
                    <a:pos x="93" y="27"/>
                  </a:cxn>
                  <a:cxn ang="0">
                    <a:pos x="88" y="28"/>
                  </a:cxn>
                  <a:cxn ang="0">
                    <a:pos x="83" y="27"/>
                  </a:cxn>
                  <a:cxn ang="0">
                    <a:pos x="77" y="27"/>
                  </a:cxn>
                  <a:cxn ang="0">
                    <a:pos x="75" y="23"/>
                  </a:cxn>
                  <a:cxn ang="0">
                    <a:pos x="71" y="22"/>
                  </a:cxn>
                  <a:cxn ang="0">
                    <a:pos x="69" y="20"/>
                  </a:cxn>
                  <a:cxn ang="0">
                    <a:pos x="64" y="20"/>
                  </a:cxn>
                  <a:cxn ang="0">
                    <a:pos x="54" y="19"/>
                  </a:cxn>
                  <a:cxn ang="0">
                    <a:pos x="47" y="20"/>
                  </a:cxn>
                  <a:cxn ang="0">
                    <a:pos x="44" y="17"/>
                  </a:cxn>
                  <a:cxn ang="0">
                    <a:pos x="34" y="19"/>
                  </a:cxn>
                  <a:cxn ang="0">
                    <a:pos x="30" y="20"/>
                  </a:cxn>
                  <a:cxn ang="0">
                    <a:pos x="16" y="19"/>
                  </a:cxn>
                  <a:cxn ang="0">
                    <a:pos x="12" y="16"/>
                  </a:cxn>
                  <a:cxn ang="0">
                    <a:pos x="19" y="14"/>
                  </a:cxn>
                  <a:cxn ang="0">
                    <a:pos x="34" y="16"/>
                  </a:cxn>
                  <a:cxn ang="0">
                    <a:pos x="36" y="14"/>
                  </a:cxn>
                  <a:cxn ang="0">
                    <a:pos x="27" y="12"/>
                  </a:cxn>
                  <a:cxn ang="0">
                    <a:pos x="34" y="12"/>
                  </a:cxn>
                  <a:cxn ang="0">
                    <a:pos x="30" y="11"/>
                  </a:cxn>
                  <a:cxn ang="0">
                    <a:pos x="27" y="11"/>
                  </a:cxn>
                  <a:cxn ang="0">
                    <a:pos x="23" y="11"/>
                  </a:cxn>
                  <a:cxn ang="0">
                    <a:pos x="26" y="9"/>
                  </a:cxn>
                  <a:cxn ang="0">
                    <a:pos x="26" y="8"/>
                  </a:cxn>
                  <a:cxn ang="0">
                    <a:pos x="23" y="8"/>
                  </a:cxn>
                  <a:cxn ang="0">
                    <a:pos x="19" y="8"/>
                  </a:cxn>
                  <a:cxn ang="0">
                    <a:pos x="12" y="11"/>
                  </a:cxn>
                  <a:cxn ang="0">
                    <a:pos x="12" y="9"/>
                  </a:cxn>
                  <a:cxn ang="0">
                    <a:pos x="15" y="6"/>
                  </a:cxn>
                  <a:cxn ang="0">
                    <a:pos x="6" y="8"/>
                  </a:cxn>
                  <a:cxn ang="0">
                    <a:pos x="2" y="6"/>
                  </a:cxn>
                  <a:cxn ang="0">
                    <a:pos x="3" y="1"/>
                  </a:cxn>
                  <a:cxn ang="0">
                    <a:pos x="7" y="1"/>
                  </a:cxn>
                  <a:cxn ang="0">
                    <a:pos x="24" y="0"/>
                  </a:cxn>
                  <a:cxn ang="0">
                    <a:pos x="30" y="1"/>
                  </a:cxn>
                  <a:cxn ang="0">
                    <a:pos x="30" y="1"/>
                  </a:cxn>
                  <a:cxn ang="0">
                    <a:pos x="36" y="1"/>
                  </a:cxn>
                  <a:cxn ang="0">
                    <a:pos x="36" y="6"/>
                  </a:cxn>
                  <a:cxn ang="0">
                    <a:pos x="40" y="6"/>
                  </a:cxn>
                  <a:cxn ang="0">
                    <a:pos x="42" y="5"/>
                  </a:cxn>
                  <a:cxn ang="0">
                    <a:pos x="47" y="3"/>
                  </a:cxn>
                  <a:cxn ang="0">
                    <a:pos x="54" y="3"/>
                  </a:cxn>
                  <a:cxn ang="0">
                    <a:pos x="59" y="5"/>
                  </a:cxn>
                  <a:cxn ang="0">
                    <a:pos x="62" y="6"/>
                  </a:cxn>
                  <a:cxn ang="0">
                    <a:pos x="64" y="6"/>
                  </a:cxn>
                  <a:cxn ang="0">
                    <a:pos x="65" y="9"/>
                  </a:cxn>
                  <a:cxn ang="0">
                    <a:pos x="72" y="8"/>
                  </a:cxn>
                  <a:cxn ang="0">
                    <a:pos x="83" y="9"/>
                  </a:cxn>
                  <a:cxn ang="0">
                    <a:pos x="83" y="11"/>
                  </a:cxn>
                </a:cxnLst>
                <a:rect l="0" t="0" r="r" b="b"/>
                <a:pathLst>
                  <a:path w="101" h="28">
                    <a:moveTo>
                      <a:pt x="87" y="11"/>
                    </a:moveTo>
                    <a:lnTo>
                      <a:pt x="85" y="11"/>
                    </a:lnTo>
                    <a:lnTo>
                      <a:pt x="88" y="12"/>
                    </a:lnTo>
                    <a:lnTo>
                      <a:pt x="89" y="12"/>
                    </a:lnTo>
                    <a:lnTo>
                      <a:pt x="91" y="12"/>
                    </a:lnTo>
                    <a:lnTo>
                      <a:pt x="92" y="12"/>
                    </a:lnTo>
                    <a:lnTo>
                      <a:pt x="91" y="14"/>
                    </a:lnTo>
                    <a:lnTo>
                      <a:pt x="88" y="16"/>
                    </a:lnTo>
                    <a:lnTo>
                      <a:pt x="88" y="17"/>
                    </a:lnTo>
                    <a:lnTo>
                      <a:pt x="92" y="19"/>
                    </a:lnTo>
                    <a:lnTo>
                      <a:pt x="93" y="19"/>
                    </a:lnTo>
                    <a:lnTo>
                      <a:pt x="101" y="23"/>
                    </a:lnTo>
                    <a:lnTo>
                      <a:pt x="99" y="25"/>
                    </a:lnTo>
                    <a:lnTo>
                      <a:pt x="100" y="25"/>
                    </a:lnTo>
                    <a:lnTo>
                      <a:pt x="99" y="27"/>
                    </a:lnTo>
                    <a:lnTo>
                      <a:pt x="93" y="27"/>
                    </a:lnTo>
                    <a:lnTo>
                      <a:pt x="91" y="27"/>
                    </a:lnTo>
                    <a:lnTo>
                      <a:pt x="88" y="28"/>
                    </a:lnTo>
                    <a:lnTo>
                      <a:pt x="87" y="28"/>
                    </a:lnTo>
                    <a:lnTo>
                      <a:pt x="83" y="27"/>
                    </a:lnTo>
                    <a:lnTo>
                      <a:pt x="81" y="27"/>
                    </a:lnTo>
                    <a:lnTo>
                      <a:pt x="77" y="27"/>
                    </a:lnTo>
                    <a:lnTo>
                      <a:pt x="76" y="25"/>
                    </a:lnTo>
                    <a:lnTo>
                      <a:pt x="75" y="23"/>
                    </a:lnTo>
                    <a:lnTo>
                      <a:pt x="75" y="22"/>
                    </a:lnTo>
                    <a:lnTo>
                      <a:pt x="71" y="22"/>
                    </a:lnTo>
                    <a:lnTo>
                      <a:pt x="71" y="20"/>
                    </a:lnTo>
                    <a:lnTo>
                      <a:pt x="69" y="20"/>
                    </a:lnTo>
                    <a:lnTo>
                      <a:pt x="65" y="20"/>
                    </a:lnTo>
                    <a:lnTo>
                      <a:pt x="64" y="20"/>
                    </a:lnTo>
                    <a:lnTo>
                      <a:pt x="56" y="19"/>
                    </a:lnTo>
                    <a:lnTo>
                      <a:pt x="54" y="19"/>
                    </a:lnTo>
                    <a:lnTo>
                      <a:pt x="50" y="20"/>
                    </a:lnTo>
                    <a:lnTo>
                      <a:pt x="47" y="20"/>
                    </a:lnTo>
                    <a:lnTo>
                      <a:pt x="44" y="19"/>
                    </a:lnTo>
                    <a:lnTo>
                      <a:pt x="44" y="17"/>
                    </a:lnTo>
                    <a:lnTo>
                      <a:pt x="36" y="19"/>
                    </a:lnTo>
                    <a:lnTo>
                      <a:pt x="34" y="19"/>
                    </a:lnTo>
                    <a:lnTo>
                      <a:pt x="31" y="20"/>
                    </a:lnTo>
                    <a:lnTo>
                      <a:pt x="30" y="20"/>
                    </a:lnTo>
                    <a:lnTo>
                      <a:pt x="23" y="20"/>
                    </a:lnTo>
                    <a:lnTo>
                      <a:pt x="16" y="19"/>
                    </a:lnTo>
                    <a:lnTo>
                      <a:pt x="12" y="17"/>
                    </a:lnTo>
                    <a:lnTo>
                      <a:pt x="12" y="16"/>
                    </a:lnTo>
                    <a:lnTo>
                      <a:pt x="14" y="14"/>
                    </a:lnTo>
                    <a:lnTo>
                      <a:pt x="19" y="14"/>
                    </a:lnTo>
                    <a:lnTo>
                      <a:pt x="26" y="16"/>
                    </a:lnTo>
                    <a:lnTo>
                      <a:pt x="34" y="16"/>
                    </a:lnTo>
                    <a:lnTo>
                      <a:pt x="34" y="14"/>
                    </a:lnTo>
                    <a:lnTo>
                      <a:pt x="36" y="14"/>
                    </a:lnTo>
                    <a:lnTo>
                      <a:pt x="27" y="14"/>
                    </a:lnTo>
                    <a:lnTo>
                      <a:pt x="27" y="12"/>
                    </a:lnTo>
                    <a:lnTo>
                      <a:pt x="32" y="12"/>
                    </a:lnTo>
                    <a:lnTo>
                      <a:pt x="34" y="12"/>
                    </a:lnTo>
                    <a:lnTo>
                      <a:pt x="35" y="11"/>
                    </a:lnTo>
                    <a:lnTo>
                      <a:pt x="30" y="11"/>
                    </a:lnTo>
                    <a:lnTo>
                      <a:pt x="28" y="11"/>
                    </a:lnTo>
                    <a:lnTo>
                      <a:pt x="27" y="11"/>
                    </a:lnTo>
                    <a:lnTo>
                      <a:pt x="26" y="11"/>
                    </a:lnTo>
                    <a:lnTo>
                      <a:pt x="23" y="11"/>
                    </a:lnTo>
                    <a:lnTo>
                      <a:pt x="23" y="9"/>
                    </a:lnTo>
                    <a:lnTo>
                      <a:pt x="26" y="9"/>
                    </a:lnTo>
                    <a:lnTo>
                      <a:pt x="27" y="8"/>
                    </a:lnTo>
                    <a:lnTo>
                      <a:pt x="26" y="8"/>
                    </a:lnTo>
                    <a:lnTo>
                      <a:pt x="24" y="8"/>
                    </a:lnTo>
                    <a:lnTo>
                      <a:pt x="23" y="8"/>
                    </a:lnTo>
                    <a:lnTo>
                      <a:pt x="22" y="8"/>
                    </a:lnTo>
                    <a:lnTo>
                      <a:pt x="19" y="8"/>
                    </a:lnTo>
                    <a:lnTo>
                      <a:pt x="16" y="9"/>
                    </a:lnTo>
                    <a:lnTo>
                      <a:pt x="12" y="11"/>
                    </a:lnTo>
                    <a:lnTo>
                      <a:pt x="11" y="9"/>
                    </a:lnTo>
                    <a:lnTo>
                      <a:pt x="12" y="9"/>
                    </a:lnTo>
                    <a:lnTo>
                      <a:pt x="15" y="8"/>
                    </a:lnTo>
                    <a:lnTo>
                      <a:pt x="15" y="6"/>
                    </a:lnTo>
                    <a:lnTo>
                      <a:pt x="11" y="6"/>
                    </a:lnTo>
                    <a:lnTo>
                      <a:pt x="6" y="8"/>
                    </a:lnTo>
                    <a:lnTo>
                      <a:pt x="3" y="6"/>
                    </a:lnTo>
                    <a:lnTo>
                      <a:pt x="2" y="6"/>
                    </a:lnTo>
                    <a:lnTo>
                      <a:pt x="0" y="5"/>
                    </a:lnTo>
                    <a:lnTo>
                      <a:pt x="3" y="1"/>
                    </a:lnTo>
                    <a:lnTo>
                      <a:pt x="4" y="1"/>
                    </a:lnTo>
                    <a:lnTo>
                      <a:pt x="7" y="1"/>
                    </a:lnTo>
                    <a:lnTo>
                      <a:pt x="18" y="1"/>
                    </a:lnTo>
                    <a:lnTo>
                      <a:pt x="24" y="0"/>
                    </a:lnTo>
                    <a:lnTo>
                      <a:pt x="27" y="1"/>
                    </a:lnTo>
                    <a:lnTo>
                      <a:pt x="30" y="1"/>
                    </a:lnTo>
                    <a:lnTo>
                      <a:pt x="31" y="1"/>
                    </a:lnTo>
                    <a:lnTo>
                      <a:pt x="30" y="1"/>
                    </a:lnTo>
                    <a:lnTo>
                      <a:pt x="32" y="1"/>
                    </a:lnTo>
                    <a:lnTo>
                      <a:pt x="36" y="1"/>
                    </a:lnTo>
                    <a:lnTo>
                      <a:pt x="38" y="3"/>
                    </a:lnTo>
                    <a:lnTo>
                      <a:pt x="36" y="6"/>
                    </a:lnTo>
                    <a:lnTo>
                      <a:pt x="40" y="8"/>
                    </a:lnTo>
                    <a:lnTo>
                      <a:pt x="40" y="6"/>
                    </a:lnTo>
                    <a:lnTo>
                      <a:pt x="42" y="6"/>
                    </a:lnTo>
                    <a:lnTo>
                      <a:pt x="42" y="5"/>
                    </a:lnTo>
                    <a:lnTo>
                      <a:pt x="43" y="5"/>
                    </a:lnTo>
                    <a:lnTo>
                      <a:pt x="47" y="3"/>
                    </a:lnTo>
                    <a:lnTo>
                      <a:pt x="50" y="3"/>
                    </a:lnTo>
                    <a:lnTo>
                      <a:pt x="54" y="3"/>
                    </a:lnTo>
                    <a:lnTo>
                      <a:pt x="56" y="5"/>
                    </a:lnTo>
                    <a:lnTo>
                      <a:pt x="59" y="5"/>
                    </a:lnTo>
                    <a:lnTo>
                      <a:pt x="59" y="6"/>
                    </a:lnTo>
                    <a:lnTo>
                      <a:pt x="62" y="6"/>
                    </a:lnTo>
                    <a:lnTo>
                      <a:pt x="62" y="5"/>
                    </a:lnTo>
                    <a:lnTo>
                      <a:pt x="64" y="6"/>
                    </a:lnTo>
                    <a:lnTo>
                      <a:pt x="63" y="8"/>
                    </a:lnTo>
                    <a:lnTo>
                      <a:pt x="65" y="9"/>
                    </a:lnTo>
                    <a:lnTo>
                      <a:pt x="68" y="9"/>
                    </a:lnTo>
                    <a:lnTo>
                      <a:pt x="72" y="8"/>
                    </a:lnTo>
                    <a:lnTo>
                      <a:pt x="73" y="8"/>
                    </a:lnTo>
                    <a:lnTo>
                      <a:pt x="83" y="9"/>
                    </a:lnTo>
                    <a:lnTo>
                      <a:pt x="84" y="11"/>
                    </a:lnTo>
                    <a:lnTo>
                      <a:pt x="83" y="11"/>
                    </a:lnTo>
                    <a:lnTo>
                      <a:pt x="87" y="1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86" name="Freeform 665"/>
              <p:cNvSpPr>
                <a:spLocks/>
              </p:cNvSpPr>
              <p:nvPr/>
            </p:nvSpPr>
            <p:spPr bwMode="auto">
              <a:xfrm>
                <a:off x="2096783" y="2126797"/>
                <a:ext cx="32071" cy="4083"/>
              </a:xfrm>
              <a:custGeom>
                <a:avLst/>
                <a:gdLst/>
                <a:ahLst/>
                <a:cxnLst>
                  <a:cxn ang="0">
                    <a:pos x="10" y="0"/>
                  </a:cxn>
                  <a:cxn ang="0">
                    <a:pos x="12" y="0"/>
                  </a:cxn>
                  <a:cxn ang="0">
                    <a:pos x="24" y="2"/>
                  </a:cxn>
                  <a:cxn ang="0">
                    <a:pos x="25" y="3"/>
                  </a:cxn>
                  <a:cxn ang="0">
                    <a:pos x="20" y="3"/>
                  </a:cxn>
                  <a:cxn ang="0">
                    <a:pos x="16" y="3"/>
                  </a:cxn>
                  <a:cxn ang="0">
                    <a:pos x="14" y="3"/>
                  </a:cxn>
                  <a:cxn ang="0">
                    <a:pos x="7" y="3"/>
                  </a:cxn>
                  <a:cxn ang="0">
                    <a:pos x="2" y="2"/>
                  </a:cxn>
                  <a:cxn ang="0">
                    <a:pos x="0" y="2"/>
                  </a:cxn>
                  <a:cxn ang="0">
                    <a:pos x="6" y="0"/>
                  </a:cxn>
                  <a:cxn ang="0">
                    <a:pos x="10" y="0"/>
                  </a:cxn>
                </a:cxnLst>
                <a:rect l="0" t="0" r="r" b="b"/>
                <a:pathLst>
                  <a:path w="25" h="3">
                    <a:moveTo>
                      <a:pt x="10" y="0"/>
                    </a:moveTo>
                    <a:lnTo>
                      <a:pt x="12" y="0"/>
                    </a:lnTo>
                    <a:lnTo>
                      <a:pt x="24" y="2"/>
                    </a:lnTo>
                    <a:lnTo>
                      <a:pt x="25" y="3"/>
                    </a:lnTo>
                    <a:lnTo>
                      <a:pt x="20" y="3"/>
                    </a:lnTo>
                    <a:lnTo>
                      <a:pt x="16" y="3"/>
                    </a:lnTo>
                    <a:lnTo>
                      <a:pt x="14" y="3"/>
                    </a:lnTo>
                    <a:lnTo>
                      <a:pt x="7" y="3"/>
                    </a:lnTo>
                    <a:lnTo>
                      <a:pt x="2" y="2"/>
                    </a:lnTo>
                    <a:lnTo>
                      <a:pt x="0" y="2"/>
                    </a:lnTo>
                    <a:lnTo>
                      <a:pt x="6" y="0"/>
                    </a:lnTo>
                    <a:lnTo>
                      <a:pt x="1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87" name="Freeform 666"/>
              <p:cNvSpPr>
                <a:spLocks/>
              </p:cNvSpPr>
              <p:nvPr/>
            </p:nvSpPr>
            <p:spPr bwMode="auto">
              <a:xfrm>
                <a:off x="2096783" y="2126797"/>
                <a:ext cx="32071" cy="4083"/>
              </a:xfrm>
              <a:custGeom>
                <a:avLst/>
                <a:gdLst/>
                <a:ahLst/>
                <a:cxnLst>
                  <a:cxn ang="0">
                    <a:pos x="10" y="0"/>
                  </a:cxn>
                  <a:cxn ang="0">
                    <a:pos x="12" y="0"/>
                  </a:cxn>
                  <a:cxn ang="0">
                    <a:pos x="24" y="2"/>
                  </a:cxn>
                  <a:cxn ang="0">
                    <a:pos x="25" y="3"/>
                  </a:cxn>
                  <a:cxn ang="0">
                    <a:pos x="20" y="3"/>
                  </a:cxn>
                  <a:cxn ang="0">
                    <a:pos x="16" y="3"/>
                  </a:cxn>
                  <a:cxn ang="0">
                    <a:pos x="14" y="3"/>
                  </a:cxn>
                  <a:cxn ang="0">
                    <a:pos x="7" y="3"/>
                  </a:cxn>
                  <a:cxn ang="0">
                    <a:pos x="2" y="2"/>
                  </a:cxn>
                  <a:cxn ang="0">
                    <a:pos x="0" y="2"/>
                  </a:cxn>
                  <a:cxn ang="0">
                    <a:pos x="6" y="0"/>
                  </a:cxn>
                  <a:cxn ang="0">
                    <a:pos x="10" y="0"/>
                  </a:cxn>
                </a:cxnLst>
                <a:rect l="0" t="0" r="r" b="b"/>
                <a:pathLst>
                  <a:path w="25" h="3">
                    <a:moveTo>
                      <a:pt x="10" y="0"/>
                    </a:moveTo>
                    <a:lnTo>
                      <a:pt x="12" y="0"/>
                    </a:lnTo>
                    <a:lnTo>
                      <a:pt x="24" y="2"/>
                    </a:lnTo>
                    <a:lnTo>
                      <a:pt x="25" y="3"/>
                    </a:lnTo>
                    <a:lnTo>
                      <a:pt x="20" y="3"/>
                    </a:lnTo>
                    <a:lnTo>
                      <a:pt x="16" y="3"/>
                    </a:lnTo>
                    <a:lnTo>
                      <a:pt x="14" y="3"/>
                    </a:lnTo>
                    <a:lnTo>
                      <a:pt x="7" y="3"/>
                    </a:lnTo>
                    <a:lnTo>
                      <a:pt x="2" y="2"/>
                    </a:lnTo>
                    <a:lnTo>
                      <a:pt x="0" y="2"/>
                    </a:lnTo>
                    <a:lnTo>
                      <a:pt x="6" y="0"/>
                    </a:lnTo>
                    <a:lnTo>
                      <a:pt x="1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88" name="Freeform 667"/>
              <p:cNvSpPr>
                <a:spLocks/>
              </p:cNvSpPr>
              <p:nvPr/>
            </p:nvSpPr>
            <p:spPr bwMode="auto">
              <a:xfrm>
                <a:off x="2031359" y="2130879"/>
                <a:ext cx="34636" cy="16329"/>
              </a:xfrm>
              <a:custGeom>
                <a:avLst/>
                <a:gdLst/>
                <a:ahLst/>
                <a:cxnLst>
                  <a:cxn ang="0">
                    <a:pos x="15" y="5"/>
                  </a:cxn>
                  <a:cxn ang="0">
                    <a:pos x="18" y="5"/>
                  </a:cxn>
                  <a:cxn ang="0">
                    <a:pos x="16" y="6"/>
                  </a:cxn>
                  <a:cxn ang="0">
                    <a:pos x="20" y="6"/>
                  </a:cxn>
                  <a:cxn ang="0">
                    <a:pos x="20" y="8"/>
                  </a:cxn>
                  <a:cxn ang="0">
                    <a:pos x="26" y="8"/>
                  </a:cxn>
                  <a:cxn ang="0">
                    <a:pos x="24" y="10"/>
                  </a:cxn>
                  <a:cxn ang="0">
                    <a:pos x="27" y="10"/>
                  </a:cxn>
                  <a:cxn ang="0">
                    <a:pos x="27" y="11"/>
                  </a:cxn>
                  <a:cxn ang="0">
                    <a:pos x="26" y="11"/>
                  </a:cxn>
                  <a:cxn ang="0">
                    <a:pos x="23" y="11"/>
                  </a:cxn>
                  <a:cxn ang="0">
                    <a:pos x="22" y="13"/>
                  </a:cxn>
                  <a:cxn ang="0">
                    <a:pos x="16" y="11"/>
                  </a:cxn>
                  <a:cxn ang="0">
                    <a:pos x="14" y="11"/>
                  </a:cxn>
                  <a:cxn ang="0">
                    <a:pos x="14" y="10"/>
                  </a:cxn>
                  <a:cxn ang="0">
                    <a:pos x="11" y="10"/>
                  </a:cxn>
                  <a:cxn ang="0">
                    <a:pos x="6" y="5"/>
                  </a:cxn>
                  <a:cxn ang="0">
                    <a:pos x="3" y="2"/>
                  </a:cxn>
                  <a:cxn ang="0">
                    <a:pos x="0" y="2"/>
                  </a:cxn>
                  <a:cxn ang="0">
                    <a:pos x="2" y="0"/>
                  </a:cxn>
                  <a:cxn ang="0">
                    <a:pos x="3" y="2"/>
                  </a:cxn>
                  <a:cxn ang="0">
                    <a:pos x="7" y="2"/>
                  </a:cxn>
                  <a:cxn ang="0">
                    <a:pos x="10" y="2"/>
                  </a:cxn>
                  <a:cxn ang="0">
                    <a:pos x="11" y="3"/>
                  </a:cxn>
                  <a:cxn ang="0">
                    <a:pos x="14" y="3"/>
                  </a:cxn>
                  <a:cxn ang="0">
                    <a:pos x="15" y="5"/>
                  </a:cxn>
                </a:cxnLst>
                <a:rect l="0" t="0" r="r" b="b"/>
                <a:pathLst>
                  <a:path w="27" h="13">
                    <a:moveTo>
                      <a:pt x="15" y="5"/>
                    </a:moveTo>
                    <a:lnTo>
                      <a:pt x="18" y="5"/>
                    </a:lnTo>
                    <a:lnTo>
                      <a:pt x="16" y="6"/>
                    </a:lnTo>
                    <a:lnTo>
                      <a:pt x="20" y="6"/>
                    </a:lnTo>
                    <a:lnTo>
                      <a:pt x="20" y="8"/>
                    </a:lnTo>
                    <a:lnTo>
                      <a:pt x="26" y="8"/>
                    </a:lnTo>
                    <a:lnTo>
                      <a:pt x="24" y="10"/>
                    </a:lnTo>
                    <a:lnTo>
                      <a:pt x="27" y="10"/>
                    </a:lnTo>
                    <a:lnTo>
                      <a:pt x="27" y="11"/>
                    </a:lnTo>
                    <a:lnTo>
                      <a:pt x="26" y="11"/>
                    </a:lnTo>
                    <a:lnTo>
                      <a:pt x="23" y="11"/>
                    </a:lnTo>
                    <a:lnTo>
                      <a:pt x="22" y="13"/>
                    </a:lnTo>
                    <a:lnTo>
                      <a:pt x="16" y="11"/>
                    </a:lnTo>
                    <a:lnTo>
                      <a:pt x="14" y="11"/>
                    </a:lnTo>
                    <a:lnTo>
                      <a:pt x="14" y="10"/>
                    </a:lnTo>
                    <a:lnTo>
                      <a:pt x="11" y="10"/>
                    </a:lnTo>
                    <a:lnTo>
                      <a:pt x="6" y="5"/>
                    </a:lnTo>
                    <a:lnTo>
                      <a:pt x="3" y="2"/>
                    </a:lnTo>
                    <a:lnTo>
                      <a:pt x="0" y="2"/>
                    </a:lnTo>
                    <a:lnTo>
                      <a:pt x="2" y="0"/>
                    </a:lnTo>
                    <a:lnTo>
                      <a:pt x="3" y="2"/>
                    </a:lnTo>
                    <a:lnTo>
                      <a:pt x="7" y="2"/>
                    </a:lnTo>
                    <a:lnTo>
                      <a:pt x="10" y="2"/>
                    </a:lnTo>
                    <a:lnTo>
                      <a:pt x="11" y="3"/>
                    </a:lnTo>
                    <a:lnTo>
                      <a:pt x="14" y="3"/>
                    </a:lnTo>
                    <a:lnTo>
                      <a:pt x="15" y="5"/>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89" name="Freeform 668"/>
              <p:cNvSpPr>
                <a:spLocks/>
              </p:cNvSpPr>
              <p:nvPr/>
            </p:nvSpPr>
            <p:spPr bwMode="auto">
              <a:xfrm>
                <a:off x="2031359" y="2130879"/>
                <a:ext cx="34636" cy="16329"/>
              </a:xfrm>
              <a:custGeom>
                <a:avLst/>
                <a:gdLst/>
                <a:ahLst/>
                <a:cxnLst>
                  <a:cxn ang="0">
                    <a:pos x="15" y="5"/>
                  </a:cxn>
                  <a:cxn ang="0">
                    <a:pos x="18" y="5"/>
                  </a:cxn>
                  <a:cxn ang="0">
                    <a:pos x="16" y="6"/>
                  </a:cxn>
                  <a:cxn ang="0">
                    <a:pos x="20" y="6"/>
                  </a:cxn>
                  <a:cxn ang="0">
                    <a:pos x="20" y="8"/>
                  </a:cxn>
                  <a:cxn ang="0">
                    <a:pos x="26" y="8"/>
                  </a:cxn>
                  <a:cxn ang="0">
                    <a:pos x="24" y="10"/>
                  </a:cxn>
                  <a:cxn ang="0">
                    <a:pos x="27" y="10"/>
                  </a:cxn>
                  <a:cxn ang="0">
                    <a:pos x="27" y="11"/>
                  </a:cxn>
                  <a:cxn ang="0">
                    <a:pos x="26" y="11"/>
                  </a:cxn>
                  <a:cxn ang="0">
                    <a:pos x="23" y="11"/>
                  </a:cxn>
                  <a:cxn ang="0">
                    <a:pos x="22" y="13"/>
                  </a:cxn>
                  <a:cxn ang="0">
                    <a:pos x="16" y="11"/>
                  </a:cxn>
                  <a:cxn ang="0">
                    <a:pos x="14" y="11"/>
                  </a:cxn>
                  <a:cxn ang="0">
                    <a:pos x="14" y="10"/>
                  </a:cxn>
                  <a:cxn ang="0">
                    <a:pos x="11" y="10"/>
                  </a:cxn>
                  <a:cxn ang="0">
                    <a:pos x="6" y="5"/>
                  </a:cxn>
                  <a:cxn ang="0">
                    <a:pos x="3" y="2"/>
                  </a:cxn>
                  <a:cxn ang="0">
                    <a:pos x="0" y="2"/>
                  </a:cxn>
                  <a:cxn ang="0">
                    <a:pos x="2" y="0"/>
                  </a:cxn>
                  <a:cxn ang="0">
                    <a:pos x="3" y="2"/>
                  </a:cxn>
                  <a:cxn ang="0">
                    <a:pos x="7" y="2"/>
                  </a:cxn>
                  <a:cxn ang="0">
                    <a:pos x="10" y="2"/>
                  </a:cxn>
                  <a:cxn ang="0">
                    <a:pos x="11" y="3"/>
                  </a:cxn>
                  <a:cxn ang="0">
                    <a:pos x="14" y="3"/>
                  </a:cxn>
                  <a:cxn ang="0">
                    <a:pos x="15" y="5"/>
                  </a:cxn>
                </a:cxnLst>
                <a:rect l="0" t="0" r="r" b="b"/>
                <a:pathLst>
                  <a:path w="27" h="13">
                    <a:moveTo>
                      <a:pt x="15" y="5"/>
                    </a:moveTo>
                    <a:lnTo>
                      <a:pt x="18" y="5"/>
                    </a:lnTo>
                    <a:lnTo>
                      <a:pt x="16" y="6"/>
                    </a:lnTo>
                    <a:lnTo>
                      <a:pt x="20" y="6"/>
                    </a:lnTo>
                    <a:lnTo>
                      <a:pt x="20" y="8"/>
                    </a:lnTo>
                    <a:lnTo>
                      <a:pt x="26" y="8"/>
                    </a:lnTo>
                    <a:lnTo>
                      <a:pt x="24" y="10"/>
                    </a:lnTo>
                    <a:lnTo>
                      <a:pt x="27" y="10"/>
                    </a:lnTo>
                    <a:lnTo>
                      <a:pt x="27" y="11"/>
                    </a:lnTo>
                    <a:lnTo>
                      <a:pt x="26" y="11"/>
                    </a:lnTo>
                    <a:lnTo>
                      <a:pt x="23" y="11"/>
                    </a:lnTo>
                    <a:lnTo>
                      <a:pt x="22" y="13"/>
                    </a:lnTo>
                    <a:lnTo>
                      <a:pt x="16" y="11"/>
                    </a:lnTo>
                    <a:lnTo>
                      <a:pt x="14" y="11"/>
                    </a:lnTo>
                    <a:lnTo>
                      <a:pt x="14" y="10"/>
                    </a:lnTo>
                    <a:lnTo>
                      <a:pt x="11" y="10"/>
                    </a:lnTo>
                    <a:lnTo>
                      <a:pt x="6" y="5"/>
                    </a:lnTo>
                    <a:lnTo>
                      <a:pt x="3" y="2"/>
                    </a:lnTo>
                    <a:lnTo>
                      <a:pt x="0" y="2"/>
                    </a:lnTo>
                    <a:lnTo>
                      <a:pt x="2" y="0"/>
                    </a:lnTo>
                    <a:lnTo>
                      <a:pt x="3" y="2"/>
                    </a:lnTo>
                    <a:lnTo>
                      <a:pt x="7" y="2"/>
                    </a:lnTo>
                    <a:lnTo>
                      <a:pt x="10" y="2"/>
                    </a:lnTo>
                    <a:lnTo>
                      <a:pt x="11" y="3"/>
                    </a:lnTo>
                    <a:lnTo>
                      <a:pt x="14" y="3"/>
                    </a:lnTo>
                    <a:lnTo>
                      <a:pt x="15" y="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90" name="Freeform 669"/>
              <p:cNvSpPr>
                <a:spLocks/>
              </p:cNvSpPr>
              <p:nvPr/>
            </p:nvSpPr>
            <p:spPr bwMode="auto">
              <a:xfrm>
                <a:off x="2057015" y="2156733"/>
                <a:ext cx="29505" cy="8164"/>
              </a:xfrm>
              <a:custGeom>
                <a:avLst/>
                <a:gdLst/>
                <a:ahLst/>
                <a:cxnLst>
                  <a:cxn ang="0">
                    <a:pos x="11" y="0"/>
                  </a:cxn>
                  <a:cxn ang="0">
                    <a:pos x="12" y="1"/>
                  </a:cxn>
                  <a:cxn ang="0">
                    <a:pos x="12" y="0"/>
                  </a:cxn>
                  <a:cxn ang="0">
                    <a:pos x="16" y="1"/>
                  </a:cxn>
                  <a:cxn ang="0">
                    <a:pos x="18" y="1"/>
                  </a:cxn>
                  <a:cxn ang="0">
                    <a:pos x="20" y="3"/>
                  </a:cxn>
                  <a:cxn ang="0">
                    <a:pos x="24" y="4"/>
                  </a:cxn>
                  <a:cxn ang="0">
                    <a:pos x="23" y="4"/>
                  </a:cxn>
                  <a:cxn ang="0">
                    <a:pos x="16" y="6"/>
                  </a:cxn>
                  <a:cxn ang="0">
                    <a:pos x="7" y="6"/>
                  </a:cxn>
                  <a:cxn ang="0">
                    <a:pos x="3" y="4"/>
                  </a:cxn>
                  <a:cxn ang="0">
                    <a:pos x="4" y="3"/>
                  </a:cxn>
                  <a:cxn ang="0">
                    <a:pos x="4" y="1"/>
                  </a:cxn>
                  <a:cxn ang="0">
                    <a:pos x="3" y="3"/>
                  </a:cxn>
                  <a:cxn ang="0">
                    <a:pos x="3" y="1"/>
                  </a:cxn>
                  <a:cxn ang="0">
                    <a:pos x="0" y="1"/>
                  </a:cxn>
                  <a:cxn ang="0">
                    <a:pos x="3" y="0"/>
                  </a:cxn>
                  <a:cxn ang="0">
                    <a:pos x="8" y="0"/>
                  </a:cxn>
                  <a:cxn ang="0">
                    <a:pos x="11" y="0"/>
                  </a:cxn>
                  <a:cxn ang="0">
                    <a:pos x="12" y="0"/>
                  </a:cxn>
                  <a:cxn ang="0">
                    <a:pos x="11" y="0"/>
                  </a:cxn>
                </a:cxnLst>
                <a:rect l="0" t="0" r="r" b="b"/>
                <a:pathLst>
                  <a:path w="24" h="6">
                    <a:moveTo>
                      <a:pt x="11" y="0"/>
                    </a:moveTo>
                    <a:lnTo>
                      <a:pt x="12" y="1"/>
                    </a:lnTo>
                    <a:lnTo>
                      <a:pt x="12" y="0"/>
                    </a:lnTo>
                    <a:lnTo>
                      <a:pt x="16" y="1"/>
                    </a:lnTo>
                    <a:lnTo>
                      <a:pt x="18" y="1"/>
                    </a:lnTo>
                    <a:lnTo>
                      <a:pt x="20" y="3"/>
                    </a:lnTo>
                    <a:lnTo>
                      <a:pt x="24" y="4"/>
                    </a:lnTo>
                    <a:lnTo>
                      <a:pt x="23" y="4"/>
                    </a:lnTo>
                    <a:lnTo>
                      <a:pt x="16" y="6"/>
                    </a:lnTo>
                    <a:lnTo>
                      <a:pt x="7" y="6"/>
                    </a:lnTo>
                    <a:lnTo>
                      <a:pt x="3" y="4"/>
                    </a:lnTo>
                    <a:lnTo>
                      <a:pt x="4" y="3"/>
                    </a:lnTo>
                    <a:lnTo>
                      <a:pt x="4" y="1"/>
                    </a:lnTo>
                    <a:lnTo>
                      <a:pt x="3" y="3"/>
                    </a:lnTo>
                    <a:lnTo>
                      <a:pt x="3" y="1"/>
                    </a:lnTo>
                    <a:lnTo>
                      <a:pt x="0" y="1"/>
                    </a:lnTo>
                    <a:lnTo>
                      <a:pt x="3" y="0"/>
                    </a:lnTo>
                    <a:lnTo>
                      <a:pt x="8" y="0"/>
                    </a:lnTo>
                    <a:lnTo>
                      <a:pt x="11" y="0"/>
                    </a:lnTo>
                    <a:lnTo>
                      <a:pt x="12" y="0"/>
                    </a:lnTo>
                    <a:lnTo>
                      <a:pt x="1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91" name="Freeform 670"/>
              <p:cNvSpPr>
                <a:spLocks/>
              </p:cNvSpPr>
              <p:nvPr/>
            </p:nvSpPr>
            <p:spPr bwMode="auto">
              <a:xfrm>
                <a:off x="2057015" y="2156733"/>
                <a:ext cx="29505" cy="8164"/>
              </a:xfrm>
              <a:custGeom>
                <a:avLst/>
                <a:gdLst/>
                <a:ahLst/>
                <a:cxnLst>
                  <a:cxn ang="0">
                    <a:pos x="11" y="0"/>
                  </a:cxn>
                  <a:cxn ang="0">
                    <a:pos x="12" y="1"/>
                  </a:cxn>
                  <a:cxn ang="0">
                    <a:pos x="12" y="0"/>
                  </a:cxn>
                  <a:cxn ang="0">
                    <a:pos x="16" y="1"/>
                  </a:cxn>
                  <a:cxn ang="0">
                    <a:pos x="18" y="1"/>
                  </a:cxn>
                  <a:cxn ang="0">
                    <a:pos x="20" y="3"/>
                  </a:cxn>
                  <a:cxn ang="0">
                    <a:pos x="24" y="4"/>
                  </a:cxn>
                  <a:cxn ang="0">
                    <a:pos x="23" y="4"/>
                  </a:cxn>
                  <a:cxn ang="0">
                    <a:pos x="16" y="6"/>
                  </a:cxn>
                  <a:cxn ang="0">
                    <a:pos x="7" y="6"/>
                  </a:cxn>
                  <a:cxn ang="0">
                    <a:pos x="3" y="4"/>
                  </a:cxn>
                  <a:cxn ang="0">
                    <a:pos x="4" y="3"/>
                  </a:cxn>
                  <a:cxn ang="0">
                    <a:pos x="4" y="1"/>
                  </a:cxn>
                  <a:cxn ang="0">
                    <a:pos x="3" y="3"/>
                  </a:cxn>
                  <a:cxn ang="0">
                    <a:pos x="3" y="1"/>
                  </a:cxn>
                  <a:cxn ang="0">
                    <a:pos x="0" y="1"/>
                  </a:cxn>
                  <a:cxn ang="0">
                    <a:pos x="3" y="0"/>
                  </a:cxn>
                  <a:cxn ang="0">
                    <a:pos x="8" y="0"/>
                  </a:cxn>
                  <a:cxn ang="0">
                    <a:pos x="11" y="0"/>
                  </a:cxn>
                  <a:cxn ang="0">
                    <a:pos x="12" y="0"/>
                  </a:cxn>
                  <a:cxn ang="0">
                    <a:pos x="11" y="0"/>
                  </a:cxn>
                </a:cxnLst>
                <a:rect l="0" t="0" r="r" b="b"/>
                <a:pathLst>
                  <a:path w="24" h="6">
                    <a:moveTo>
                      <a:pt x="11" y="0"/>
                    </a:moveTo>
                    <a:lnTo>
                      <a:pt x="12" y="1"/>
                    </a:lnTo>
                    <a:lnTo>
                      <a:pt x="12" y="0"/>
                    </a:lnTo>
                    <a:lnTo>
                      <a:pt x="16" y="1"/>
                    </a:lnTo>
                    <a:lnTo>
                      <a:pt x="18" y="1"/>
                    </a:lnTo>
                    <a:lnTo>
                      <a:pt x="20" y="3"/>
                    </a:lnTo>
                    <a:lnTo>
                      <a:pt x="24" y="4"/>
                    </a:lnTo>
                    <a:lnTo>
                      <a:pt x="23" y="4"/>
                    </a:lnTo>
                    <a:lnTo>
                      <a:pt x="16" y="6"/>
                    </a:lnTo>
                    <a:lnTo>
                      <a:pt x="7" y="6"/>
                    </a:lnTo>
                    <a:lnTo>
                      <a:pt x="3" y="4"/>
                    </a:lnTo>
                    <a:lnTo>
                      <a:pt x="4" y="3"/>
                    </a:lnTo>
                    <a:lnTo>
                      <a:pt x="4" y="1"/>
                    </a:lnTo>
                    <a:lnTo>
                      <a:pt x="3" y="3"/>
                    </a:lnTo>
                    <a:lnTo>
                      <a:pt x="3" y="1"/>
                    </a:lnTo>
                    <a:lnTo>
                      <a:pt x="0" y="1"/>
                    </a:lnTo>
                    <a:lnTo>
                      <a:pt x="3" y="0"/>
                    </a:lnTo>
                    <a:lnTo>
                      <a:pt x="8" y="0"/>
                    </a:lnTo>
                    <a:lnTo>
                      <a:pt x="11" y="0"/>
                    </a:lnTo>
                    <a:lnTo>
                      <a:pt x="12" y="0"/>
                    </a:lnTo>
                    <a:lnTo>
                      <a:pt x="1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92" name="Freeform 671"/>
              <p:cNvSpPr>
                <a:spLocks/>
              </p:cNvSpPr>
              <p:nvPr/>
            </p:nvSpPr>
            <p:spPr bwMode="auto">
              <a:xfrm>
                <a:off x="2060864" y="2164896"/>
                <a:ext cx="35919" cy="5443"/>
              </a:xfrm>
              <a:custGeom>
                <a:avLst/>
                <a:gdLst/>
                <a:ahLst/>
                <a:cxnLst>
                  <a:cxn ang="0">
                    <a:pos x="23" y="0"/>
                  </a:cxn>
                  <a:cxn ang="0">
                    <a:pos x="27" y="0"/>
                  </a:cxn>
                  <a:cxn ang="0">
                    <a:pos x="28" y="0"/>
                  </a:cxn>
                  <a:cxn ang="0">
                    <a:pos x="29" y="1"/>
                  </a:cxn>
                  <a:cxn ang="0">
                    <a:pos x="28" y="3"/>
                  </a:cxn>
                  <a:cxn ang="0">
                    <a:pos x="21" y="3"/>
                  </a:cxn>
                  <a:cxn ang="0">
                    <a:pos x="19" y="5"/>
                  </a:cxn>
                  <a:cxn ang="0">
                    <a:pos x="9" y="5"/>
                  </a:cxn>
                  <a:cxn ang="0">
                    <a:pos x="8" y="5"/>
                  </a:cxn>
                  <a:cxn ang="0">
                    <a:pos x="8" y="3"/>
                  </a:cxn>
                  <a:cxn ang="0">
                    <a:pos x="7" y="3"/>
                  </a:cxn>
                  <a:cxn ang="0">
                    <a:pos x="5" y="5"/>
                  </a:cxn>
                  <a:cxn ang="0">
                    <a:pos x="4" y="3"/>
                  </a:cxn>
                  <a:cxn ang="0">
                    <a:pos x="1" y="3"/>
                  </a:cxn>
                  <a:cxn ang="0">
                    <a:pos x="0" y="1"/>
                  </a:cxn>
                  <a:cxn ang="0">
                    <a:pos x="1" y="1"/>
                  </a:cxn>
                  <a:cxn ang="0">
                    <a:pos x="8" y="1"/>
                  </a:cxn>
                  <a:cxn ang="0">
                    <a:pos x="21" y="0"/>
                  </a:cxn>
                  <a:cxn ang="0">
                    <a:pos x="23" y="0"/>
                  </a:cxn>
                </a:cxnLst>
                <a:rect l="0" t="0" r="r" b="b"/>
                <a:pathLst>
                  <a:path w="29" h="5">
                    <a:moveTo>
                      <a:pt x="23" y="0"/>
                    </a:moveTo>
                    <a:lnTo>
                      <a:pt x="27" y="0"/>
                    </a:lnTo>
                    <a:lnTo>
                      <a:pt x="28" y="0"/>
                    </a:lnTo>
                    <a:lnTo>
                      <a:pt x="29" y="1"/>
                    </a:lnTo>
                    <a:lnTo>
                      <a:pt x="28" y="3"/>
                    </a:lnTo>
                    <a:lnTo>
                      <a:pt x="21" y="3"/>
                    </a:lnTo>
                    <a:lnTo>
                      <a:pt x="19" y="5"/>
                    </a:lnTo>
                    <a:lnTo>
                      <a:pt x="9" y="5"/>
                    </a:lnTo>
                    <a:lnTo>
                      <a:pt x="8" y="5"/>
                    </a:lnTo>
                    <a:lnTo>
                      <a:pt x="8" y="3"/>
                    </a:lnTo>
                    <a:lnTo>
                      <a:pt x="7" y="3"/>
                    </a:lnTo>
                    <a:lnTo>
                      <a:pt x="5" y="5"/>
                    </a:lnTo>
                    <a:lnTo>
                      <a:pt x="4" y="3"/>
                    </a:lnTo>
                    <a:lnTo>
                      <a:pt x="1" y="3"/>
                    </a:lnTo>
                    <a:lnTo>
                      <a:pt x="0" y="1"/>
                    </a:lnTo>
                    <a:lnTo>
                      <a:pt x="1" y="1"/>
                    </a:lnTo>
                    <a:lnTo>
                      <a:pt x="8" y="1"/>
                    </a:lnTo>
                    <a:lnTo>
                      <a:pt x="21" y="0"/>
                    </a:lnTo>
                    <a:lnTo>
                      <a:pt x="23"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93" name="Freeform 672"/>
              <p:cNvSpPr>
                <a:spLocks/>
              </p:cNvSpPr>
              <p:nvPr/>
            </p:nvSpPr>
            <p:spPr bwMode="auto">
              <a:xfrm>
                <a:off x="2060864" y="2164896"/>
                <a:ext cx="35919" cy="5443"/>
              </a:xfrm>
              <a:custGeom>
                <a:avLst/>
                <a:gdLst/>
                <a:ahLst/>
                <a:cxnLst>
                  <a:cxn ang="0">
                    <a:pos x="23" y="0"/>
                  </a:cxn>
                  <a:cxn ang="0">
                    <a:pos x="27" y="0"/>
                  </a:cxn>
                  <a:cxn ang="0">
                    <a:pos x="28" y="0"/>
                  </a:cxn>
                  <a:cxn ang="0">
                    <a:pos x="29" y="1"/>
                  </a:cxn>
                  <a:cxn ang="0">
                    <a:pos x="28" y="3"/>
                  </a:cxn>
                  <a:cxn ang="0">
                    <a:pos x="21" y="3"/>
                  </a:cxn>
                  <a:cxn ang="0">
                    <a:pos x="19" y="5"/>
                  </a:cxn>
                  <a:cxn ang="0">
                    <a:pos x="9" y="5"/>
                  </a:cxn>
                  <a:cxn ang="0">
                    <a:pos x="8" y="5"/>
                  </a:cxn>
                  <a:cxn ang="0">
                    <a:pos x="8" y="3"/>
                  </a:cxn>
                  <a:cxn ang="0">
                    <a:pos x="7" y="3"/>
                  </a:cxn>
                  <a:cxn ang="0">
                    <a:pos x="5" y="5"/>
                  </a:cxn>
                  <a:cxn ang="0">
                    <a:pos x="4" y="3"/>
                  </a:cxn>
                  <a:cxn ang="0">
                    <a:pos x="1" y="3"/>
                  </a:cxn>
                  <a:cxn ang="0">
                    <a:pos x="0" y="1"/>
                  </a:cxn>
                  <a:cxn ang="0">
                    <a:pos x="1" y="1"/>
                  </a:cxn>
                  <a:cxn ang="0">
                    <a:pos x="8" y="1"/>
                  </a:cxn>
                  <a:cxn ang="0">
                    <a:pos x="21" y="0"/>
                  </a:cxn>
                  <a:cxn ang="0">
                    <a:pos x="23" y="0"/>
                  </a:cxn>
                </a:cxnLst>
                <a:rect l="0" t="0" r="r" b="b"/>
                <a:pathLst>
                  <a:path w="29" h="5">
                    <a:moveTo>
                      <a:pt x="23" y="0"/>
                    </a:moveTo>
                    <a:lnTo>
                      <a:pt x="27" y="0"/>
                    </a:lnTo>
                    <a:lnTo>
                      <a:pt x="28" y="0"/>
                    </a:lnTo>
                    <a:lnTo>
                      <a:pt x="29" y="1"/>
                    </a:lnTo>
                    <a:lnTo>
                      <a:pt x="28" y="3"/>
                    </a:lnTo>
                    <a:lnTo>
                      <a:pt x="21" y="3"/>
                    </a:lnTo>
                    <a:lnTo>
                      <a:pt x="19" y="5"/>
                    </a:lnTo>
                    <a:lnTo>
                      <a:pt x="9" y="5"/>
                    </a:lnTo>
                    <a:lnTo>
                      <a:pt x="8" y="5"/>
                    </a:lnTo>
                    <a:lnTo>
                      <a:pt x="8" y="3"/>
                    </a:lnTo>
                    <a:lnTo>
                      <a:pt x="7" y="3"/>
                    </a:lnTo>
                    <a:lnTo>
                      <a:pt x="5" y="5"/>
                    </a:lnTo>
                    <a:lnTo>
                      <a:pt x="4" y="3"/>
                    </a:lnTo>
                    <a:lnTo>
                      <a:pt x="1" y="3"/>
                    </a:lnTo>
                    <a:lnTo>
                      <a:pt x="0" y="1"/>
                    </a:lnTo>
                    <a:lnTo>
                      <a:pt x="1" y="1"/>
                    </a:lnTo>
                    <a:lnTo>
                      <a:pt x="8" y="1"/>
                    </a:lnTo>
                    <a:lnTo>
                      <a:pt x="21" y="0"/>
                    </a:lnTo>
                    <a:lnTo>
                      <a:pt x="23"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94" name="Freeform 673"/>
              <p:cNvSpPr>
                <a:spLocks/>
              </p:cNvSpPr>
              <p:nvPr/>
            </p:nvSpPr>
            <p:spPr bwMode="auto">
              <a:xfrm>
                <a:off x="2072410" y="2167618"/>
                <a:ext cx="28222" cy="4083"/>
              </a:xfrm>
              <a:custGeom>
                <a:avLst/>
                <a:gdLst/>
                <a:ahLst/>
                <a:cxnLst>
                  <a:cxn ang="0">
                    <a:pos x="14" y="2"/>
                  </a:cxn>
                  <a:cxn ang="0">
                    <a:pos x="19" y="0"/>
                  </a:cxn>
                  <a:cxn ang="0">
                    <a:pos x="23" y="0"/>
                  </a:cxn>
                  <a:cxn ang="0">
                    <a:pos x="23" y="2"/>
                  </a:cxn>
                  <a:cxn ang="0">
                    <a:pos x="20" y="2"/>
                  </a:cxn>
                  <a:cxn ang="0">
                    <a:pos x="10" y="3"/>
                  </a:cxn>
                  <a:cxn ang="0">
                    <a:pos x="0" y="3"/>
                  </a:cxn>
                  <a:cxn ang="0">
                    <a:pos x="14" y="2"/>
                  </a:cxn>
                </a:cxnLst>
                <a:rect l="0" t="0" r="r" b="b"/>
                <a:pathLst>
                  <a:path w="23" h="3">
                    <a:moveTo>
                      <a:pt x="14" y="2"/>
                    </a:moveTo>
                    <a:lnTo>
                      <a:pt x="19" y="0"/>
                    </a:lnTo>
                    <a:lnTo>
                      <a:pt x="23" y="0"/>
                    </a:lnTo>
                    <a:lnTo>
                      <a:pt x="23" y="2"/>
                    </a:lnTo>
                    <a:lnTo>
                      <a:pt x="20" y="2"/>
                    </a:lnTo>
                    <a:lnTo>
                      <a:pt x="10" y="3"/>
                    </a:lnTo>
                    <a:lnTo>
                      <a:pt x="0" y="3"/>
                    </a:lnTo>
                    <a:lnTo>
                      <a:pt x="14"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95" name="Freeform 674"/>
              <p:cNvSpPr>
                <a:spLocks/>
              </p:cNvSpPr>
              <p:nvPr/>
            </p:nvSpPr>
            <p:spPr bwMode="auto">
              <a:xfrm>
                <a:off x="2072410" y="2167618"/>
                <a:ext cx="28222" cy="4083"/>
              </a:xfrm>
              <a:custGeom>
                <a:avLst/>
                <a:gdLst/>
                <a:ahLst/>
                <a:cxnLst>
                  <a:cxn ang="0">
                    <a:pos x="14" y="2"/>
                  </a:cxn>
                  <a:cxn ang="0">
                    <a:pos x="19" y="0"/>
                  </a:cxn>
                  <a:cxn ang="0">
                    <a:pos x="23" y="0"/>
                  </a:cxn>
                  <a:cxn ang="0">
                    <a:pos x="23" y="2"/>
                  </a:cxn>
                  <a:cxn ang="0">
                    <a:pos x="20" y="2"/>
                  </a:cxn>
                  <a:cxn ang="0">
                    <a:pos x="10" y="3"/>
                  </a:cxn>
                  <a:cxn ang="0">
                    <a:pos x="0" y="3"/>
                  </a:cxn>
                  <a:cxn ang="0">
                    <a:pos x="14" y="2"/>
                  </a:cxn>
                </a:cxnLst>
                <a:rect l="0" t="0" r="r" b="b"/>
                <a:pathLst>
                  <a:path w="23" h="3">
                    <a:moveTo>
                      <a:pt x="14" y="2"/>
                    </a:moveTo>
                    <a:lnTo>
                      <a:pt x="19" y="0"/>
                    </a:lnTo>
                    <a:lnTo>
                      <a:pt x="23" y="0"/>
                    </a:lnTo>
                    <a:lnTo>
                      <a:pt x="23" y="2"/>
                    </a:lnTo>
                    <a:lnTo>
                      <a:pt x="20" y="2"/>
                    </a:lnTo>
                    <a:lnTo>
                      <a:pt x="10" y="3"/>
                    </a:lnTo>
                    <a:lnTo>
                      <a:pt x="0" y="3"/>
                    </a:lnTo>
                    <a:lnTo>
                      <a:pt x="14"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96" name="Freeform 675"/>
              <p:cNvSpPr>
                <a:spLocks/>
              </p:cNvSpPr>
              <p:nvPr/>
            </p:nvSpPr>
            <p:spPr bwMode="auto">
              <a:xfrm>
                <a:off x="2082672" y="2170339"/>
                <a:ext cx="24373" cy="5443"/>
              </a:xfrm>
              <a:custGeom>
                <a:avLst/>
                <a:gdLst/>
                <a:ahLst/>
                <a:cxnLst>
                  <a:cxn ang="0">
                    <a:pos x="6" y="1"/>
                  </a:cxn>
                  <a:cxn ang="0">
                    <a:pos x="7" y="1"/>
                  </a:cxn>
                  <a:cxn ang="0">
                    <a:pos x="18" y="0"/>
                  </a:cxn>
                  <a:cxn ang="0">
                    <a:pos x="19" y="1"/>
                  </a:cxn>
                  <a:cxn ang="0">
                    <a:pos x="15" y="3"/>
                  </a:cxn>
                  <a:cxn ang="0">
                    <a:pos x="14" y="3"/>
                  </a:cxn>
                  <a:cxn ang="0">
                    <a:pos x="11" y="4"/>
                  </a:cxn>
                  <a:cxn ang="0">
                    <a:pos x="8" y="4"/>
                  </a:cxn>
                  <a:cxn ang="0">
                    <a:pos x="4" y="4"/>
                  </a:cxn>
                  <a:cxn ang="0">
                    <a:pos x="2" y="4"/>
                  </a:cxn>
                  <a:cxn ang="0">
                    <a:pos x="0" y="4"/>
                  </a:cxn>
                  <a:cxn ang="0">
                    <a:pos x="3" y="3"/>
                  </a:cxn>
                  <a:cxn ang="0">
                    <a:pos x="4" y="1"/>
                  </a:cxn>
                  <a:cxn ang="0">
                    <a:pos x="6" y="1"/>
                  </a:cxn>
                </a:cxnLst>
                <a:rect l="0" t="0" r="r" b="b"/>
                <a:pathLst>
                  <a:path w="19" h="4">
                    <a:moveTo>
                      <a:pt x="6" y="1"/>
                    </a:moveTo>
                    <a:lnTo>
                      <a:pt x="7" y="1"/>
                    </a:lnTo>
                    <a:lnTo>
                      <a:pt x="18" y="0"/>
                    </a:lnTo>
                    <a:lnTo>
                      <a:pt x="19" y="1"/>
                    </a:lnTo>
                    <a:lnTo>
                      <a:pt x="15" y="3"/>
                    </a:lnTo>
                    <a:lnTo>
                      <a:pt x="14" y="3"/>
                    </a:lnTo>
                    <a:lnTo>
                      <a:pt x="11" y="4"/>
                    </a:lnTo>
                    <a:lnTo>
                      <a:pt x="8" y="4"/>
                    </a:lnTo>
                    <a:lnTo>
                      <a:pt x="4" y="4"/>
                    </a:lnTo>
                    <a:lnTo>
                      <a:pt x="2" y="4"/>
                    </a:lnTo>
                    <a:lnTo>
                      <a:pt x="0" y="4"/>
                    </a:lnTo>
                    <a:lnTo>
                      <a:pt x="3" y="3"/>
                    </a:lnTo>
                    <a:lnTo>
                      <a:pt x="4" y="1"/>
                    </a:lnTo>
                    <a:lnTo>
                      <a:pt x="6"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97" name="Freeform 676"/>
              <p:cNvSpPr>
                <a:spLocks/>
              </p:cNvSpPr>
              <p:nvPr/>
            </p:nvSpPr>
            <p:spPr bwMode="auto">
              <a:xfrm>
                <a:off x="2082672" y="2170339"/>
                <a:ext cx="24373" cy="5443"/>
              </a:xfrm>
              <a:custGeom>
                <a:avLst/>
                <a:gdLst/>
                <a:ahLst/>
                <a:cxnLst>
                  <a:cxn ang="0">
                    <a:pos x="6" y="1"/>
                  </a:cxn>
                  <a:cxn ang="0">
                    <a:pos x="7" y="1"/>
                  </a:cxn>
                  <a:cxn ang="0">
                    <a:pos x="18" y="0"/>
                  </a:cxn>
                  <a:cxn ang="0">
                    <a:pos x="19" y="1"/>
                  </a:cxn>
                  <a:cxn ang="0">
                    <a:pos x="15" y="3"/>
                  </a:cxn>
                  <a:cxn ang="0">
                    <a:pos x="14" y="3"/>
                  </a:cxn>
                  <a:cxn ang="0">
                    <a:pos x="11" y="4"/>
                  </a:cxn>
                  <a:cxn ang="0">
                    <a:pos x="8" y="4"/>
                  </a:cxn>
                  <a:cxn ang="0">
                    <a:pos x="4" y="4"/>
                  </a:cxn>
                  <a:cxn ang="0">
                    <a:pos x="2" y="4"/>
                  </a:cxn>
                  <a:cxn ang="0">
                    <a:pos x="0" y="4"/>
                  </a:cxn>
                  <a:cxn ang="0">
                    <a:pos x="3" y="3"/>
                  </a:cxn>
                  <a:cxn ang="0">
                    <a:pos x="4" y="1"/>
                  </a:cxn>
                  <a:cxn ang="0">
                    <a:pos x="6" y="1"/>
                  </a:cxn>
                </a:cxnLst>
                <a:rect l="0" t="0" r="r" b="b"/>
                <a:pathLst>
                  <a:path w="19" h="4">
                    <a:moveTo>
                      <a:pt x="6" y="1"/>
                    </a:moveTo>
                    <a:lnTo>
                      <a:pt x="7" y="1"/>
                    </a:lnTo>
                    <a:lnTo>
                      <a:pt x="18" y="0"/>
                    </a:lnTo>
                    <a:lnTo>
                      <a:pt x="19" y="1"/>
                    </a:lnTo>
                    <a:lnTo>
                      <a:pt x="15" y="3"/>
                    </a:lnTo>
                    <a:lnTo>
                      <a:pt x="14" y="3"/>
                    </a:lnTo>
                    <a:lnTo>
                      <a:pt x="11" y="4"/>
                    </a:lnTo>
                    <a:lnTo>
                      <a:pt x="8" y="4"/>
                    </a:lnTo>
                    <a:lnTo>
                      <a:pt x="4" y="4"/>
                    </a:lnTo>
                    <a:lnTo>
                      <a:pt x="2" y="4"/>
                    </a:lnTo>
                    <a:lnTo>
                      <a:pt x="0" y="4"/>
                    </a:lnTo>
                    <a:lnTo>
                      <a:pt x="3" y="3"/>
                    </a:lnTo>
                    <a:lnTo>
                      <a:pt x="4" y="1"/>
                    </a:lnTo>
                    <a:lnTo>
                      <a:pt x="6"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698" name="Freeform 677"/>
              <p:cNvSpPr>
                <a:spLocks/>
              </p:cNvSpPr>
              <p:nvPr/>
            </p:nvSpPr>
            <p:spPr bwMode="auto">
              <a:xfrm>
                <a:off x="2055733" y="2183947"/>
                <a:ext cx="21808" cy="9525"/>
              </a:xfrm>
              <a:custGeom>
                <a:avLst/>
                <a:gdLst/>
                <a:ahLst/>
                <a:cxnLst>
                  <a:cxn ang="0">
                    <a:pos x="12" y="0"/>
                  </a:cxn>
                  <a:cxn ang="0">
                    <a:pos x="13" y="0"/>
                  </a:cxn>
                  <a:cxn ang="0">
                    <a:pos x="14" y="0"/>
                  </a:cxn>
                  <a:cxn ang="0">
                    <a:pos x="16" y="1"/>
                  </a:cxn>
                  <a:cxn ang="0">
                    <a:pos x="17" y="3"/>
                  </a:cxn>
                  <a:cxn ang="0">
                    <a:pos x="18" y="4"/>
                  </a:cxn>
                  <a:cxn ang="0">
                    <a:pos x="16" y="4"/>
                  </a:cxn>
                  <a:cxn ang="0">
                    <a:pos x="10" y="6"/>
                  </a:cxn>
                  <a:cxn ang="0">
                    <a:pos x="2" y="6"/>
                  </a:cxn>
                  <a:cxn ang="0">
                    <a:pos x="0" y="4"/>
                  </a:cxn>
                  <a:cxn ang="0">
                    <a:pos x="2" y="1"/>
                  </a:cxn>
                  <a:cxn ang="0">
                    <a:pos x="4" y="0"/>
                  </a:cxn>
                  <a:cxn ang="0">
                    <a:pos x="12" y="0"/>
                  </a:cxn>
                </a:cxnLst>
                <a:rect l="0" t="0" r="r" b="b"/>
                <a:pathLst>
                  <a:path w="18" h="6">
                    <a:moveTo>
                      <a:pt x="12" y="0"/>
                    </a:moveTo>
                    <a:lnTo>
                      <a:pt x="13" y="0"/>
                    </a:lnTo>
                    <a:lnTo>
                      <a:pt x="14" y="0"/>
                    </a:lnTo>
                    <a:lnTo>
                      <a:pt x="16" y="1"/>
                    </a:lnTo>
                    <a:lnTo>
                      <a:pt x="17" y="3"/>
                    </a:lnTo>
                    <a:lnTo>
                      <a:pt x="18" y="4"/>
                    </a:lnTo>
                    <a:lnTo>
                      <a:pt x="16" y="4"/>
                    </a:lnTo>
                    <a:lnTo>
                      <a:pt x="10" y="6"/>
                    </a:lnTo>
                    <a:lnTo>
                      <a:pt x="2" y="6"/>
                    </a:lnTo>
                    <a:lnTo>
                      <a:pt x="0" y="4"/>
                    </a:lnTo>
                    <a:lnTo>
                      <a:pt x="2" y="1"/>
                    </a:lnTo>
                    <a:lnTo>
                      <a:pt x="4" y="0"/>
                    </a:lnTo>
                    <a:lnTo>
                      <a:pt x="12"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699" name="Freeform 678"/>
              <p:cNvSpPr>
                <a:spLocks/>
              </p:cNvSpPr>
              <p:nvPr/>
            </p:nvSpPr>
            <p:spPr bwMode="auto">
              <a:xfrm>
                <a:off x="2055733" y="2183947"/>
                <a:ext cx="21808" cy="9525"/>
              </a:xfrm>
              <a:custGeom>
                <a:avLst/>
                <a:gdLst/>
                <a:ahLst/>
                <a:cxnLst>
                  <a:cxn ang="0">
                    <a:pos x="12" y="0"/>
                  </a:cxn>
                  <a:cxn ang="0">
                    <a:pos x="13" y="0"/>
                  </a:cxn>
                  <a:cxn ang="0">
                    <a:pos x="14" y="0"/>
                  </a:cxn>
                  <a:cxn ang="0">
                    <a:pos x="16" y="1"/>
                  </a:cxn>
                  <a:cxn ang="0">
                    <a:pos x="17" y="3"/>
                  </a:cxn>
                  <a:cxn ang="0">
                    <a:pos x="18" y="4"/>
                  </a:cxn>
                  <a:cxn ang="0">
                    <a:pos x="16" y="4"/>
                  </a:cxn>
                  <a:cxn ang="0">
                    <a:pos x="10" y="6"/>
                  </a:cxn>
                  <a:cxn ang="0">
                    <a:pos x="2" y="6"/>
                  </a:cxn>
                  <a:cxn ang="0">
                    <a:pos x="0" y="4"/>
                  </a:cxn>
                  <a:cxn ang="0">
                    <a:pos x="2" y="1"/>
                  </a:cxn>
                  <a:cxn ang="0">
                    <a:pos x="4" y="0"/>
                  </a:cxn>
                  <a:cxn ang="0">
                    <a:pos x="12" y="0"/>
                  </a:cxn>
                </a:cxnLst>
                <a:rect l="0" t="0" r="r" b="b"/>
                <a:pathLst>
                  <a:path w="18" h="6">
                    <a:moveTo>
                      <a:pt x="12" y="0"/>
                    </a:moveTo>
                    <a:lnTo>
                      <a:pt x="13" y="0"/>
                    </a:lnTo>
                    <a:lnTo>
                      <a:pt x="14" y="0"/>
                    </a:lnTo>
                    <a:lnTo>
                      <a:pt x="16" y="1"/>
                    </a:lnTo>
                    <a:lnTo>
                      <a:pt x="17" y="3"/>
                    </a:lnTo>
                    <a:lnTo>
                      <a:pt x="18" y="4"/>
                    </a:lnTo>
                    <a:lnTo>
                      <a:pt x="16" y="4"/>
                    </a:lnTo>
                    <a:lnTo>
                      <a:pt x="10" y="6"/>
                    </a:lnTo>
                    <a:lnTo>
                      <a:pt x="2" y="6"/>
                    </a:lnTo>
                    <a:lnTo>
                      <a:pt x="0" y="4"/>
                    </a:lnTo>
                    <a:lnTo>
                      <a:pt x="2" y="1"/>
                    </a:lnTo>
                    <a:lnTo>
                      <a:pt x="4" y="0"/>
                    </a:lnTo>
                    <a:lnTo>
                      <a:pt x="12"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00" name="Freeform 679"/>
              <p:cNvSpPr>
                <a:spLocks/>
              </p:cNvSpPr>
              <p:nvPr/>
            </p:nvSpPr>
            <p:spPr bwMode="auto">
              <a:xfrm>
                <a:off x="1813278" y="2152650"/>
                <a:ext cx="230909" cy="54429"/>
              </a:xfrm>
              <a:custGeom>
                <a:avLst/>
                <a:gdLst/>
                <a:ahLst/>
                <a:cxnLst>
                  <a:cxn ang="0">
                    <a:pos x="118" y="5"/>
                  </a:cxn>
                  <a:cxn ang="0">
                    <a:pos x="128" y="0"/>
                  </a:cxn>
                  <a:cxn ang="0">
                    <a:pos x="134" y="4"/>
                  </a:cxn>
                  <a:cxn ang="0">
                    <a:pos x="138" y="7"/>
                  </a:cxn>
                  <a:cxn ang="0">
                    <a:pos x="145" y="11"/>
                  </a:cxn>
                  <a:cxn ang="0">
                    <a:pos x="141" y="15"/>
                  </a:cxn>
                  <a:cxn ang="0">
                    <a:pos x="147" y="16"/>
                  </a:cxn>
                  <a:cxn ang="0">
                    <a:pos x="150" y="16"/>
                  </a:cxn>
                  <a:cxn ang="0">
                    <a:pos x="165" y="18"/>
                  </a:cxn>
                  <a:cxn ang="0">
                    <a:pos x="165" y="15"/>
                  </a:cxn>
                  <a:cxn ang="0">
                    <a:pos x="183" y="19"/>
                  </a:cxn>
                  <a:cxn ang="0">
                    <a:pos x="179" y="27"/>
                  </a:cxn>
                  <a:cxn ang="0">
                    <a:pos x="170" y="32"/>
                  </a:cxn>
                  <a:cxn ang="0">
                    <a:pos x="154" y="33"/>
                  </a:cxn>
                  <a:cxn ang="0">
                    <a:pos x="143" y="33"/>
                  </a:cxn>
                  <a:cxn ang="0">
                    <a:pos x="134" y="32"/>
                  </a:cxn>
                  <a:cxn ang="0">
                    <a:pos x="129" y="33"/>
                  </a:cxn>
                  <a:cxn ang="0">
                    <a:pos x="113" y="35"/>
                  </a:cxn>
                  <a:cxn ang="0">
                    <a:pos x="104" y="38"/>
                  </a:cxn>
                  <a:cxn ang="0">
                    <a:pos x="90" y="40"/>
                  </a:cxn>
                  <a:cxn ang="0">
                    <a:pos x="62" y="43"/>
                  </a:cxn>
                  <a:cxn ang="0">
                    <a:pos x="49" y="37"/>
                  </a:cxn>
                  <a:cxn ang="0">
                    <a:pos x="61" y="35"/>
                  </a:cxn>
                  <a:cxn ang="0">
                    <a:pos x="66" y="33"/>
                  </a:cxn>
                  <a:cxn ang="0">
                    <a:pos x="86" y="33"/>
                  </a:cxn>
                  <a:cxn ang="0">
                    <a:pos x="96" y="30"/>
                  </a:cxn>
                  <a:cxn ang="0">
                    <a:pos x="97" y="27"/>
                  </a:cxn>
                  <a:cxn ang="0">
                    <a:pos x="80" y="29"/>
                  </a:cxn>
                  <a:cxn ang="0">
                    <a:pos x="74" y="29"/>
                  </a:cxn>
                  <a:cxn ang="0">
                    <a:pos x="65" y="30"/>
                  </a:cxn>
                  <a:cxn ang="0">
                    <a:pos x="58" y="29"/>
                  </a:cxn>
                  <a:cxn ang="0">
                    <a:pos x="61" y="26"/>
                  </a:cxn>
                  <a:cxn ang="0">
                    <a:pos x="54" y="26"/>
                  </a:cxn>
                  <a:cxn ang="0">
                    <a:pos x="46" y="27"/>
                  </a:cxn>
                  <a:cxn ang="0">
                    <a:pos x="46" y="32"/>
                  </a:cxn>
                  <a:cxn ang="0">
                    <a:pos x="33" y="30"/>
                  </a:cxn>
                  <a:cxn ang="0">
                    <a:pos x="28" y="33"/>
                  </a:cxn>
                  <a:cxn ang="0">
                    <a:pos x="21" y="29"/>
                  </a:cxn>
                  <a:cxn ang="0">
                    <a:pos x="3" y="29"/>
                  </a:cxn>
                  <a:cxn ang="0">
                    <a:pos x="7" y="24"/>
                  </a:cxn>
                  <a:cxn ang="0">
                    <a:pos x="28" y="22"/>
                  </a:cxn>
                  <a:cxn ang="0">
                    <a:pos x="28" y="21"/>
                  </a:cxn>
                  <a:cxn ang="0">
                    <a:pos x="5" y="21"/>
                  </a:cxn>
                  <a:cxn ang="0">
                    <a:pos x="38" y="18"/>
                  </a:cxn>
                  <a:cxn ang="0">
                    <a:pos x="12" y="18"/>
                  </a:cxn>
                  <a:cxn ang="0">
                    <a:pos x="13" y="13"/>
                  </a:cxn>
                  <a:cxn ang="0">
                    <a:pos x="32" y="11"/>
                  </a:cxn>
                  <a:cxn ang="0">
                    <a:pos x="38" y="11"/>
                  </a:cxn>
                  <a:cxn ang="0">
                    <a:pos x="30" y="7"/>
                  </a:cxn>
                  <a:cxn ang="0">
                    <a:pos x="49" y="7"/>
                  </a:cxn>
                  <a:cxn ang="0">
                    <a:pos x="52" y="11"/>
                  </a:cxn>
                  <a:cxn ang="0">
                    <a:pos x="70" y="11"/>
                  </a:cxn>
                  <a:cxn ang="0">
                    <a:pos x="85" y="15"/>
                  </a:cxn>
                  <a:cxn ang="0">
                    <a:pos x="92" y="18"/>
                  </a:cxn>
                  <a:cxn ang="0">
                    <a:pos x="93" y="19"/>
                  </a:cxn>
                  <a:cxn ang="0">
                    <a:pos x="98" y="22"/>
                  </a:cxn>
                  <a:cxn ang="0">
                    <a:pos x="108" y="22"/>
                  </a:cxn>
                  <a:cxn ang="0">
                    <a:pos x="131" y="22"/>
                  </a:cxn>
                  <a:cxn ang="0">
                    <a:pos x="124" y="18"/>
                  </a:cxn>
                  <a:cxn ang="0">
                    <a:pos x="117" y="16"/>
                  </a:cxn>
                  <a:cxn ang="0">
                    <a:pos x="125" y="13"/>
                  </a:cxn>
                  <a:cxn ang="0">
                    <a:pos x="116" y="10"/>
                  </a:cxn>
                  <a:cxn ang="0">
                    <a:pos x="113" y="7"/>
                  </a:cxn>
                </a:cxnLst>
                <a:rect l="0" t="0" r="r" b="b"/>
                <a:pathLst>
                  <a:path w="185" h="43">
                    <a:moveTo>
                      <a:pt x="116" y="7"/>
                    </a:moveTo>
                    <a:lnTo>
                      <a:pt x="116" y="5"/>
                    </a:lnTo>
                    <a:lnTo>
                      <a:pt x="116" y="7"/>
                    </a:lnTo>
                    <a:lnTo>
                      <a:pt x="118" y="5"/>
                    </a:lnTo>
                    <a:lnTo>
                      <a:pt x="120" y="5"/>
                    </a:lnTo>
                    <a:lnTo>
                      <a:pt x="120" y="4"/>
                    </a:lnTo>
                    <a:lnTo>
                      <a:pt x="125" y="0"/>
                    </a:lnTo>
                    <a:lnTo>
                      <a:pt x="128" y="0"/>
                    </a:lnTo>
                    <a:lnTo>
                      <a:pt x="131" y="0"/>
                    </a:lnTo>
                    <a:lnTo>
                      <a:pt x="134" y="0"/>
                    </a:lnTo>
                    <a:lnTo>
                      <a:pt x="138" y="2"/>
                    </a:lnTo>
                    <a:lnTo>
                      <a:pt x="134" y="4"/>
                    </a:lnTo>
                    <a:lnTo>
                      <a:pt x="135" y="5"/>
                    </a:lnTo>
                    <a:lnTo>
                      <a:pt x="137" y="5"/>
                    </a:lnTo>
                    <a:lnTo>
                      <a:pt x="137" y="7"/>
                    </a:lnTo>
                    <a:lnTo>
                      <a:pt x="138" y="7"/>
                    </a:lnTo>
                    <a:lnTo>
                      <a:pt x="139" y="8"/>
                    </a:lnTo>
                    <a:lnTo>
                      <a:pt x="143" y="8"/>
                    </a:lnTo>
                    <a:lnTo>
                      <a:pt x="143" y="10"/>
                    </a:lnTo>
                    <a:lnTo>
                      <a:pt x="145" y="11"/>
                    </a:lnTo>
                    <a:lnTo>
                      <a:pt x="142" y="11"/>
                    </a:lnTo>
                    <a:lnTo>
                      <a:pt x="139" y="13"/>
                    </a:lnTo>
                    <a:lnTo>
                      <a:pt x="137" y="13"/>
                    </a:lnTo>
                    <a:lnTo>
                      <a:pt x="141" y="15"/>
                    </a:lnTo>
                    <a:lnTo>
                      <a:pt x="146" y="13"/>
                    </a:lnTo>
                    <a:lnTo>
                      <a:pt x="151" y="15"/>
                    </a:lnTo>
                    <a:lnTo>
                      <a:pt x="150" y="16"/>
                    </a:lnTo>
                    <a:lnTo>
                      <a:pt x="147" y="16"/>
                    </a:lnTo>
                    <a:lnTo>
                      <a:pt x="146" y="18"/>
                    </a:lnTo>
                    <a:lnTo>
                      <a:pt x="146" y="19"/>
                    </a:lnTo>
                    <a:lnTo>
                      <a:pt x="149" y="18"/>
                    </a:lnTo>
                    <a:lnTo>
                      <a:pt x="150" y="16"/>
                    </a:lnTo>
                    <a:lnTo>
                      <a:pt x="154" y="16"/>
                    </a:lnTo>
                    <a:lnTo>
                      <a:pt x="158" y="16"/>
                    </a:lnTo>
                    <a:lnTo>
                      <a:pt x="162" y="21"/>
                    </a:lnTo>
                    <a:lnTo>
                      <a:pt x="165" y="18"/>
                    </a:lnTo>
                    <a:lnTo>
                      <a:pt x="166" y="18"/>
                    </a:lnTo>
                    <a:lnTo>
                      <a:pt x="165" y="18"/>
                    </a:lnTo>
                    <a:lnTo>
                      <a:pt x="163" y="16"/>
                    </a:lnTo>
                    <a:lnTo>
                      <a:pt x="165" y="15"/>
                    </a:lnTo>
                    <a:lnTo>
                      <a:pt x="166" y="15"/>
                    </a:lnTo>
                    <a:lnTo>
                      <a:pt x="174" y="15"/>
                    </a:lnTo>
                    <a:lnTo>
                      <a:pt x="181" y="16"/>
                    </a:lnTo>
                    <a:lnTo>
                      <a:pt x="183" y="19"/>
                    </a:lnTo>
                    <a:lnTo>
                      <a:pt x="185" y="21"/>
                    </a:lnTo>
                    <a:lnTo>
                      <a:pt x="183" y="22"/>
                    </a:lnTo>
                    <a:lnTo>
                      <a:pt x="181" y="24"/>
                    </a:lnTo>
                    <a:lnTo>
                      <a:pt x="179" y="27"/>
                    </a:lnTo>
                    <a:lnTo>
                      <a:pt x="178" y="27"/>
                    </a:lnTo>
                    <a:lnTo>
                      <a:pt x="177" y="30"/>
                    </a:lnTo>
                    <a:lnTo>
                      <a:pt x="174" y="32"/>
                    </a:lnTo>
                    <a:lnTo>
                      <a:pt x="170" y="32"/>
                    </a:lnTo>
                    <a:lnTo>
                      <a:pt x="167" y="32"/>
                    </a:lnTo>
                    <a:lnTo>
                      <a:pt x="165" y="33"/>
                    </a:lnTo>
                    <a:lnTo>
                      <a:pt x="158" y="33"/>
                    </a:lnTo>
                    <a:lnTo>
                      <a:pt x="154" y="33"/>
                    </a:lnTo>
                    <a:lnTo>
                      <a:pt x="151" y="33"/>
                    </a:lnTo>
                    <a:lnTo>
                      <a:pt x="150" y="32"/>
                    </a:lnTo>
                    <a:lnTo>
                      <a:pt x="150" y="30"/>
                    </a:lnTo>
                    <a:lnTo>
                      <a:pt x="143" y="33"/>
                    </a:lnTo>
                    <a:lnTo>
                      <a:pt x="139" y="33"/>
                    </a:lnTo>
                    <a:lnTo>
                      <a:pt x="134" y="33"/>
                    </a:lnTo>
                    <a:lnTo>
                      <a:pt x="137" y="32"/>
                    </a:lnTo>
                    <a:lnTo>
                      <a:pt x="134" y="32"/>
                    </a:lnTo>
                    <a:lnTo>
                      <a:pt x="134" y="30"/>
                    </a:lnTo>
                    <a:lnTo>
                      <a:pt x="133" y="30"/>
                    </a:lnTo>
                    <a:lnTo>
                      <a:pt x="131" y="32"/>
                    </a:lnTo>
                    <a:lnTo>
                      <a:pt x="129" y="33"/>
                    </a:lnTo>
                    <a:lnTo>
                      <a:pt x="126" y="33"/>
                    </a:lnTo>
                    <a:lnTo>
                      <a:pt x="124" y="35"/>
                    </a:lnTo>
                    <a:lnTo>
                      <a:pt x="117" y="35"/>
                    </a:lnTo>
                    <a:lnTo>
                      <a:pt x="113" y="35"/>
                    </a:lnTo>
                    <a:lnTo>
                      <a:pt x="105" y="37"/>
                    </a:lnTo>
                    <a:lnTo>
                      <a:pt x="106" y="37"/>
                    </a:lnTo>
                    <a:lnTo>
                      <a:pt x="105" y="38"/>
                    </a:lnTo>
                    <a:lnTo>
                      <a:pt x="104" y="38"/>
                    </a:lnTo>
                    <a:lnTo>
                      <a:pt x="102" y="38"/>
                    </a:lnTo>
                    <a:lnTo>
                      <a:pt x="98" y="40"/>
                    </a:lnTo>
                    <a:lnTo>
                      <a:pt x="96" y="40"/>
                    </a:lnTo>
                    <a:lnTo>
                      <a:pt x="90" y="40"/>
                    </a:lnTo>
                    <a:lnTo>
                      <a:pt x="89" y="41"/>
                    </a:lnTo>
                    <a:lnTo>
                      <a:pt x="81" y="43"/>
                    </a:lnTo>
                    <a:lnTo>
                      <a:pt x="76" y="43"/>
                    </a:lnTo>
                    <a:lnTo>
                      <a:pt x="62" y="43"/>
                    </a:lnTo>
                    <a:lnTo>
                      <a:pt x="56" y="41"/>
                    </a:lnTo>
                    <a:lnTo>
                      <a:pt x="50" y="40"/>
                    </a:lnTo>
                    <a:lnTo>
                      <a:pt x="48" y="38"/>
                    </a:lnTo>
                    <a:lnTo>
                      <a:pt x="49" y="37"/>
                    </a:lnTo>
                    <a:lnTo>
                      <a:pt x="52" y="37"/>
                    </a:lnTo>
                    <a:lnTo>
                      <a:pt x="54" y="37"/>
                    </a:lnTo>
                    <a:lnTo>
                      <a:pt x="58" y="35"/>
                    </a:lnTo>
                    <a:lnTo>
                      <a:pt x="61" y="35"/>
                    </a:lnTo>
                    <a:lnTo>
                      <a:pt x="62" y="35"/>
                    </a:lnTo>
                    <a:lnTo>
                      <a:pt x="64" y="35"/>
                    </a:lnTo>
                    <a:lnTo>
                      <a:pt x="66" y="35"/>
                    </a:lnTo>
                    <a:lnTo>
                      <a:pt x="66" y="33"/>
                    </a:lnTo>
                    <a:lnTo>
                      <a:pt x="69" y="32"/>
                    </a:lnTo>
                    <a:lnTo>
                      <a:pt x="82" y="32"/>
                    </a:lnTo>
                    <a:lnTo>
                      <a:pt x="86" y="32"/>
                    </a:lnTo>
                    <a:lnTo>
                      <a:pt x="86" y="33"/>
                    </a:lnTo>
                    <a:lnTo>
                      <a:pt x="89" y="33"/>
                    </a:lnTo>
                    <a:lnTo>
                      <a:pt x="92" y="32"/>
                    </a:lnTo>
                    <a:lnTo>
                      <a:pt x="94" y="30"/>
                    </a:lnTo>
                    <a:lnTo>
                      <a:pt x="96" y="30"/>
                    </a:lnTo>
                    <a:lnTo>
                      <a:pt x="100" y="29"/>
                    </a:lnTo>
                    <a:lnTo>
                      <a:pt x="101" y="29"/>
                    </a:lnTo>
                    <a:lnTo>
                      <a:pt x="101" y="27"/>
                    </a:lnTo>
                    <a:lnTo>
                      <a:pt x="97" y="27"/>
                    </a:lnTo>
                    <a:lnTo>
                      <a:pt x="94" y="29"/>
                    </a:lnTo>
                    <a:lnTo>
                      <a:pt x="90" y="29"/>
                    </a:lnTo>
                    <a:lnTo>
                      <a:pt x="80" y="30"/>
                    </a:lnTo>
                    <a:lnTo>
                      <a:pt x="80" y="29"/>
                    </a:lnTo>
                    <a:lnTo>
                      <a:pt x="76" y="29"/>
                    </a:lnTo>
                    <a:lnTo>
                      <a:pt x="76" y="27"/>
                    </a:lnTo>
                    <a:lnTo>
                      <a:pt x="74" y="27"/>
                    </a:lnTo>
                    <a:lnTo>
                      <a:pt x="74" y="29"/>
                    </a:lnTo>
                    <a:lnTo>
                      <a:pt x="72" y="30"/>
                    </a:lnTo>
                    <a:lnTo>
                      <a:pt x="69" y="30"/>
                    </a:lnTo>
                    <a:lnTo>
                      <a:pt x="68" y="30"/>
                    </a:lnTo>
                    <a:lnTo>
                      <a:pt x="65" y="30"/>
                    </a:lnTo>
                    <a:lnTo>
                      <a:pt x="61" y="32"/>
                    </a:lnTo>
                    <a:lnTo>
                      <a:pt x="57" y="32"/>
                    </a:lnTo>
                    <a:lnTo>
                      <a:pt x="54" y="30"/>
                    </a:lnTo>
                    <a:lnTo>
                      <a:pt x="58" y="29"/>
                    </a:lnTo>
                    <a:lnTo>
                      <a:pt x="57" y="29"/>
                    </a:lnTo>
                    <a:lnTo>
                      <a:pt x="57" y="27"/>
                    </a:lnTo>
                    <a:lnTo>
                      <a:pt x="57" y="26"/>
                    </a:lnTo>
                    <a:lnTo>
                      <a:pt x="61" y="26"/>
                    </a:lnTo>
                    <a:lnTo>
                      <a:pt x="64" y="24"/>
                    </a:lnTo>
                    <a:lnTo>
                      <a:pt x="62" y="24"/>
                    </a:lnTo>
                    <a:lnTo>
                      <a:pt x="60" y="26"/>
                    </a:lnTo>
                    <a:lnTo>
                      <a:pt x="54" y="26"/>
                    </a:lnTo>
                    <a:lnTo>
                      <a:pt x="52" y="29"/>
                    </a:lnTo>
                    <a:lnTo>
                      <a:pt x="50" y="29"/>
                    </a:lnTo>
                    <a:lnTo>
                      <a:pt x="49" y="27"/>
                    </a:lnTo>
                    <a:lnTo>
                      <a:pt x="46" y="27"/>
                    </a:lnTo>
                    <a:lnTo>
                      <a:pt x="46" y="29"/>
                    </a:lnTo>
                    <a:lnTo>
                      <a:pt x="49" y="29"/>
                    </a:lnTo>
                    <a:lnTo>
                      <a:pt x="48" y="30"/>
                    </a:lnTo>
                    <a:lnTo>
                      <a:pt x="46" y="32"/>
                    </a:lnTo>
                    <a:lnTo>
                      <a:pt x="42" y="33"/>
                    </a:lnTo>
                    <a:lnTo>
                      <a:pt x="38" y="32"/>
                    </a:lnTo>
                    <a:lnTo>
                      <a:pt x="37" y="30"/>
                    </a:lnTo>
                    <a:lnTo>
                      <a:pt x="33" y="30"/>
                    </a:lnTo>
                    <a:lnTo>
                      <a:pt x="30" y="30"/>
                    </a:lnTo>
                    <a:lnTo>
                      <a:pt x="32" y="32"/>
                    </a:lnTo>
                    <a:lnTo>
                      <a:pt x="30" y="33"/>
                    </a:lnTo>
                    <a:lnTo>
                      <a:pt x="28" y="33"/>
                    </a:lnTo>
                    <a:lnTo>
                      <a:pt x="21" y="32"/>
                    </a:lnTo>
                    <a:lnTo>
                      <a:pt x="22" y="30"/>
                    </a:lnTo>
                    <a:lnTo>
                      <a:pt x="21" y="30"/>
                    </a:lnTo>
                    <a:lnTo>
                      <a:pt x="21" y="29"/>
                    </a:lnTo>
                    <a:lnTo>
                      <a:pt x="17" y="29"/>
                    </a:lnTo>
                    <a:lnTo>
                      <a:pt x="16" y="30"/>
                    </a:lnTo>
                    <a:lnTo>
                      <a:pt x="7" y="30"/>
                    </a:lnTo>
                    <a:lnTo>
                      <a:pt x="3" y="29"/>
                    </a:lnTo>
                    <a:lnTo>
                      <a:pt x="0" y="29"/>
                    </a:lnTo>
                    <a:lnTo>
                      <a:pt x="0" y="27"/>
                    </a:lnTo>
                    <a:lnTo>
                      <a:pt x="3" y="26"/>
                    </a:lnTo>
                    <a:lnTo>
                      <a:pt x="7" y="24"/>
                    </a:lnTo>
                    <a:lnTo>
                      <a:pt x="13" y="24"/>
                    </a:lnTo>
                    <a:lnTo>
                      <a:pt x="24" y="24"/>
                    </a:lnTo>
                    <a:lnTo>
                      <a:pt x="25" y="24"/>
                    </a:lnTo>
                    <a:lnTo>
                      <a:pt x="28" y="22"/>
                    </a:lnTo>
                    <a:lnTo>
                      <a:pt x="36" y="21"/>
                    </a:lnTo>
                    <a:lnTo>
                      <a:pt x="38" y="19"/>
                    </a:lnTo>
                    <a:lnTo>
                      <a:pt x="33" y="21"/>
                    </a:lnTo>
                    <a:lnTo>
                      <a:pt x="28" y="21"/>
                    </a:lnTo>
                    <a:lnTo>
                      <a:pt x="24" y="22"/>
                    </a:lnTo>
                    <a:lnTo>
                      <a:pt x="16" y="22"/>
                    </a:lnTo>
                    <a:lnTo>
                      <a:pt x="5" y="22"/>
                    </a:lnTo>
                    <a:lnTo>
                      <a:pt x="5" y="21"/>
                    </a:lnTo>
                    <a:lnTo>
                      <a:pt x="9" y="19"/>
                    </a:lnTo>
                    <a:lnTo>
                      <a:pt x="21" y="18"/>
                    </a:lnTo>
                    <a:lnTo>
                      <a:pt x="28" y="18"/>
                    </a:lnTo>
                    <a:lnTo>
                      <a:pt x="38" y="18"/>
                    </a:lnTo>
                    <a:lnTo>
                      <a:pt x="42" y="16"/>
                    </a:lnTo>
                    <a:lnTo>
                      <a:pt x="37" y="16"/>
                    </a:lnTo>
                    <a:lnTo>
                      <a:pt x="15" y="18"/>
                    </a:lnTo>
                    <a:lnTo>
                      <a:pt x="12" y="18"/>
                    </a:lnTo>
                    <a:lnTo>
                      <a:pt x="13" y="16"/>
                    </a:lnTo>
                    <a:lnTo>
                      <a:pt x="15" y="15"/>
                    </a:lnTo>
                    <a:lnTo>
                      <a:pt x="16" y="15"/>
                    </a:lnTo>
                    <a:lnTo>
                      <a:pt x="13" y="13"/>
                    </a:lnTo>
                    <a:lnTo>
                      <a:pt x="16" y="11"/>
                    </a:lnTo>
                    <a:lnTo>
                      <a:pt x="21" y="11"/>
                    </a:lnTo>
                    <a:lnTo>
                      <a:pt x="28" y="11"/>
                    </a:lnTo>
                    <a:lnTo>
                      <a:pt x="32" y="11"/>
                    </a:lnTo>
                    <a:lnTo>
                      <a:pt x="42" y="11"/>
                    </a:lnTo>
                    <a:lnTo>
                      <a:pt x="44" y="11"/>
                    </a:lnTo>
                    <a:lnTo>
                      <a:pt x="41" y="11"/>
                    </a:lnTo>
                    <a:lnTo>
                      <a:pt x="38" y="11"/>
                    </a:lnTo>
                    <a:lnTo>
                      <a:pt x="26" y="10"/>
                    </a:lnTo>
                    <a:lnTo>
                      <a:pt x="25" y="10"/>
                    </a:lnTo>
                    <a:lnTo>
                      <a:pt x="28" y="8"/>
                    </a:lnTo>
                    <a:lnTo>
                      <a:pt x="30" y="7"/>
                    </a:lnTo>
                    <a:lnTo>
                      <a:pt x="37" y="7"/>
                    </a:lnTo>
                    <a:lnTo>
                      <a:pt x="40" y="5"/>
                    </a:lnTo>
                    <a:lnTo>
                      <a:pt x="45" y="5"/>
                    </a:lnTo>
                    <a:lnTo>
                      <a:pt x="49" y="7"/>
                    </a:lnTo>
                    <a:lnTo>
                      <a:pt x="52" y="7"/>
                    </a:lnTo>
                    <a:lnTo>
                      <a:pt x="52" y="8"/>
                    </a:lnTo>
                    <a:lnTo>
                      <a:pt x="50" y="10"/>
                    </a:lnTo>
                    <a:lnTo>
                      <a:pt x="52" y="11"/>
                    </a:lnTo>
                    <a:lnTo>
                      <a:pt x="60" y="11"/>
                    </a:lnTo>
                    <a:lnTo>
                      <a:pt x="64" y="10"/>
                    </a:lnTo>
                    <a:lnTo>
                      <a:pt x="70" y="10"/>
                    </a:lnTo>
                    <a:lnTo>
                      <a:pt x="70" y="11"/>
                    </a:lnTo>
                    <a:lnTo>
                      <a:pt x="77" y="11"/>
                    </a:lnTo>
                    <a:lnTo>
                      <a:pt x="78" y="13"/>
                    </a:lnTo>
                    <a:lnTo>
                      <a:pt x="82" y="15"/>
                    </a:lnTo>
                    <a:lnTo>
                      <a:pt x="85" y="15"/>
                    </a:lnTo>
                    <a:lnTo>
                      <a:pt x="88" y="16"/>
                    </a:lnTo>
                    <a:lnTo>
                      <a:pt x="82" y="18"/>
                    </a:lnTo>
                    <a:lnTo>
                      <a:pt x="85" y="18"/>
                    </a:lnTo>
                    <a:lnTo>
                      <a:pt x="92" y="18"/>
                    </a:lnTo>
                    <a:lnTo>
                      <a:pt x="93" y="18"/>
                    </a:lnTo>
                    <a:lnTo>
                      <a:pt x="93" y="19"/>
                    </a:lnTo>
                    <a:lnTo>
                      <a:pt x="92" y="19"/>
                    </a:lnTo>
                    <a:lnTo>
                      <a:pt x="93" y="19"/>
                    </a:lnTo>
                    <a:lnTo>
                      <a:pt x="94" y="21"/>
                    </a:lnTo>
                    <a:lnTo>
                      <a:pt x="94" y="22"/>
                    </a:lnTo>
                    <a:lnTo>
                      <a:pt x="96" y="22"/>
                    </a:lnTo>
                    <a:lnTo>
                      <a:pt x="98" y="22"/>
                    </a:lnTo>
                    <a:lnTo>
                      <a:pt x="100" y="22"/>
                    </a:lnTo>
                    <a:lnTo>
                      <a:pt x="101" y="22"/>
                    </a:lnTo>
                    <a:lnTo>
                      <a:pt x="104" y="22"/>
                    </a:lnTo>
                    <a:lnTo>
                      <a:pt x="108" y="22"/>
                    </a:lnTo>
                    <a:lnTo>
                      <a:pt x="109" y="22"/>
                    </a:lnTo>
                    <a:lnTo>
                      <a:pt x="114" y="22"/>
                    </a:lnTo>
                    <a:lnTo>
                      <a:pt x="129" y="24"/>
                    </a:lnTo>
                    <a:lnTo>
                      <a:pt x="131" y="22"/>
                    </a:lnTo>
                    <a:lnTo>
                      <a:pt x="131" y="19"/>
                    </a:lnTo>
                    <a:lnTo>
                      <a:pt x="129" y="19"/>
                    </a:lnTo>
                    <a:lnTo>
                      <a:pt x="126" y="18"/>
                    </a:lnTo>
                    <a:lnTo>
                      <a:pt x="124" y="18"/>
                    </a:lnTo>
                    <a:lnTo>
                      <a:pt x="121" y="18"/>
                    </a:lnTo>
                    <a:lnTo>
                      <a:pt x="121" y="16"/>
                    </a:lnTo>
                    <a:lnTo>
                      <a:pt x="118" y="18"/>
                    </a:lnTo>
                    <a:lnTo>
                      <a:pt x="117" y="16"/>
                    </a:lnTo>
                    <a:lnTo>
                      <a:pt x="124" y="16"/>
                    </a:lnTo>
                    <a:lnTo>
                      <a:pt x="124" y="15"/>
                    </a:lnTo>
                    <a:lnTo>
                      <a:pt x="126" y="15"/>
                    </a:lnTo>
                    <a:lnTo>
                      <a:pt x="125" y="13"/>
                    </a:lnTo>
                    <a:lnTo>
                      <a:pt x="124" y="11"/>
                    </a:lnTo>
                    <a:lnTo>
                      <a:pt x="121" y="11"/>
                    </a:lnTo>
                    <a:lnTo>
                      <a:pt x="120" y="11"/>
                    </a:lnTo>
                    <a:lnTo>
                      <a:pt x="116" y="10"/>
                    </a:lnTo>
                    <a:lnTo>
                      <a:pt x="110" y="8"/>
                    </a:lnTo>
                    <a:lnTo>
                      <a:pt x="110" y="7"/>
                    </a:lnTo>
                    <a:lnTo>
                      <a:pt x="109" y="7"/>
                    </a:lnTo>
                    <a:lnTo>
                      <a:pt x="113" y="7"/>
                    </a:lnTo>
                    <a:lnTo>
                      <a:pt x="116" y="7"/>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01" name="Freeform 680"/>
              <p:cNvSpPr>
                <a:spLocks/>
              </p:cNvSpPr>
              <p:nvPr/>
            </p:nvSpPr>
            <p:spPr bwMode="auto">
              <a:xfrm>
                <a:off x="1813278" y="2152650"/>
                <a:ext cx="230909" cy="54429"/>
              </a:xfrm>
              <a:custGeom>
                <a:avLst/>
                <a:gdLst/>
                <a:ahLst/>
                <a:cxnLst>
                  <a:cxn ang="0">
                    <a:pos x="118" y="5"/>
                  </a:cxn>
                  <a:cxn ang="0">
                    <a:pos x="128" y="0"/>
                  </a:cxn>
                  <a:cxn ang="0">
                    <a:pos x="134" y="4"/>
                  </a:cxn>
                  <a:cxn ang="0">
                    <a:pos x="138" y="7"/>
                  </a:cxn>
                  <a:cxn ang="0">
                    <a:pos x="145" y="11"/>
                  </a:cxn>
                  <a:cxn ang="0">
                    <a:pos x="141" y="15"/>
                  </a:cxn>
                  <a:cxn ang="0">
                    <a:pos x="147" y="16"/>
                  </a:cxn>
                  <a:cxn ang="0">
                    <a:pos x="150" y="16"/>
                  </a:cxn>
                  <a:cxn ang="0">
                    <a:pos x="165" y="18"/>
                  </a:cxn>
                  <a:cxn ang="0">
                    <a:pos x="165" y="15"/>
                  </a:cxn>
                  <a:cxn ang="0">
                    <a:pos x="183" y="19"/>
                  </a:cxn>
                  <a:cxn ang="0">
                    <a:pos x="179" y="27"/>
                  </a:cxn>
                  <a:cxn ang="0">
                    <a:pos x="170" y="32"/>
                  </a:cxn>
                  <a:cxn ang="0">
                    <a:pos x="154" y="33"/>
                  </a:cxn>
                  <a:cxn ang="0">
                    <a:pos x="143" y="33"/>
                  </a:cxn>
                  <a:cxn ang="0">
                    <a:pos x="134" y="32"/>
                  </a:cxn>
                  <a:cxn ang="0">
                    <a:pos x="129" y="33"/>
                  </a:cxn>
                  <a:cxn ang="0">
                    <a:pos x="113" y="35"/>
                  </a:cxn>
                  <a:cxn ang="0">
                    <a:pos x="104" y="38"/>
                  </a:cxn>
                  <a:cxn ang="0">
                    <a:pos x="90" y="40"/>
                  </a:cxn>
                  <a:cxn ang="0">
                    <a:pos x="62" y="43"/>
                  </a:cxn>
                  <a:cxn ang="0">
                    <a:pos x="49" y="37"/>
                  </a:cxn>
                  <a:cxn ang="0">
                    <a:pos x="61" y="35"/>
                  </a:cxn>
                  <a:cxn ang="0">
                    <a:pos x="66" y="33"/>
                  </a:cxn>
                  <a:cxn ang="0">
                    <a:pos x="86" y="33"/>
                  </a:cxn>
                  <a:cxn ang="0">
                    <a:pos x="96" y="30"/>
                  </a:cxn>
                  <a:cxn ang="0">
                    <a:pos x="97" y="27"/>
                  </a:cxn>
                  <a:cxn ang="0">
                    <a:pos x="80" y="29"/>
                  </a:cxn>
                  <a:cxn ang="0">
                    <a:pos x="74" y="29"/>
                  </a:cxn>
                  <a:cxn ang="0">
                    <a:pos x="65" y="30"/>
                  </a:cxn>
                  <a:cxn ang="0">
                    <a:pos x="58" y="29"/>
                  </a:cxn>
                  <a:cxn ang="0">
                    <a:pos x="61" y="26"/>
                  </a:cxn>
                  <a:cxn ang="0">
                    <a:pos x="54" y="26"/>
                  </a:cxn>
                  <a:cxn ang="0">
                    <a:pos x="46" y="27"/>
                  </a:cxn>
                  <a:cxn ang="0">
                    <a:pos x="46" y="32"/>
                  </a:cxn>
                  <a:cxn ang="0">
                    <a:pos x="33" y="30"/>
                  </a:cxn>
                  <a:cxn ang="0">
                    <a:pos x="28" y="33"/>
                  </a:cxn>
                  <a:cxn ang="0">
                    <a:pos x="21" y="29"/>
                  </a:cxn>
                  <a:cxn ang="0">
                    <a:pos x="3" y="29"/>
                  </a:cxn>
                  <a:cxn ang="0">
                    <a:pos x="7" y="24"/>
                  </a:cxn>
                  <a:cxn ang="0">
                    <a:pos x="28" y="22"/>
                  </a:cxn>
                  <a:cxn ang="0">
                    <a:pos x="28" y="21"/>
                  </a:cxn>
                  <a:cxn ang="0">
                    <a:pos x="5" y="21"/>
                  </a:cxn>
                  <a:cxn ang="0">
                    <a:pos x="38" y="18"/>
                  </a:cxn>
                  <a:cxn ang="0">
                    <a:pos x="12" y="18"/>
                  </a:cxn>
                  <a:cxn ang="0">
                    <a:pos x="13" y="13"/>
                  </a:cxn>
                  <a:cxn ang="0">
                    <a:pos x="32" y="11"/>
                  </a:cxn>
                  <a:cxn ang="0">
                    <a:pos x="38" y="11"/>
                  </a:cxn>
                  <a:cxn ang="0">
                    <a:pos x="30" y="7"/>
                  </a:cxn>
                </a:cxnLst>
                <a:rect l="0" t="0" r="r" b="b"/>
                <a:pathLst>
                  <a:path w="185" h="43">
                    <a:moveTo>
                      <a:pt x="116" y="7"/>
                    </a:moveTo>
                    <a:lnTo>
                      <a:pt x="116" y="5"/>
                    </a:lnTo>
                    <a:lnTo>
                      <a:pt x="116" y="7"/>
                    </a:lnTo>
                    <a:lnTo>
                      <a:pt x="118" y="5"/>
                    </a:lnTo>
                    <a:lnTo>
                      <a:pt x="120" y="5"/>
                    </a:lnTo>
                    <a:lnTo>
                      <a:pt x="120" y="4"/>
                    </a:lnTo>
                    <a:lnTo>
                      <a:pt x="125" y="0"/>
                    </a:lnTo>
                    <a:lnTo>
                      <a:pt x="128" y="0"/>
                    </a:lnTo>
                    <a:lnTo>
                      <a:pt x="131" y="0"/>
                    </a:lnTo>
                    <a:lnTo>
                      <a:pt x="134" y="0"/>
                    </a:lnTo>
                    <a:lnTo>
                      <a:pt x="138" y="2"/>
                    </a:lnTo>
                    <a:lnTo>
                      <a:pt x="134" y="4"/>
                    </a:lnTo>
                    <a:lnTo>
                      <a:pt x="135" y="5"/>
                    </a:lnTo>
                    <a:lnTo>
                      <a:pt x="137" y="5"/>
                    </a:lnTo>
                    <a:lnTo>
                      <a:pt x="137" y="7"/>
                    </a:lnTo>
                    <a:lnTo>
                      <a:pt x="138" y="7"/>
                    </a:lnTo>
                    <a:lnTo>
                      <a:pt x="139" y="8"/>
                    </a:lnTo>
                    <a:lnTo>
                      <a:pt x="143" y="8"/>
                    </a:lnTo>
                    <a:lnTo>
                      <a:pt x="143" y="10"/>
                    </a:lnTo>
                    <a:lnTo>
                      <a:pt x="145" y="11"/>
                    </a:lnTo>
                    <a:lnTo>
                      <a:pt x="142" y="11"/>
                    </a:lnTo>
                    <a:lnTo>
                      <a:pt x="139" y="13"/>
                    </a:lnTo>
                    <a:lnTo>
                      <a:pt x="137" y="13"/>
                    </a:lnTo>
                    <a:lnTo>
                      <a:pt x="141" y="15"/>
                    </a:lnTo>
                    <a:lnTo>
                      <a:pt x="146" y="13"/>
                    </a:lnTo>
                    <a:lnTo>
                      <a:pt x="151" y="15"/>
                    </a:lnTo>
                    <a:lnTo>
                      <a:pt x="150" y="16"/>
                    </a:lnTo>
                    <a:lnTo>
                      <a:pt x="147" y="16"/>
                    </a:lnTo>
                    <a:lnTo>
                      <a:pt x="146" y="18"/>
                    </a:lnTo>
                    <a:lnTo>
                      <a:pt x="146" y="19"/>
                    </a:lnTo>
                    <a:lnTo>
                      <a:pt x="149" y="18"/>
                    </a:lnTo>
                    <a:lnTo>
                      <a:pt x="150" y="16"/>
                    </a:lnTo>
                    <a:lnTo>
                      <a:pt x="154" y="16"/>
                    </a:lnTo>
                    <a:lnTo>
                      <a:pt x="158" y="16"/>
                    </a:lnTo>
                    <a:lnTo>
                      <a:pt x="162" y="21"/>
                    </a:lnTo>
                    <a:lnTo>
                      <a:pt x="165" y="18"/>
                    </a:lnTo>
                    <a:lnTo>
                      <a:pt x="166" y="18"/>
                    </a:lnTo>
                    <a:lnTo>
                      <a:pt x="165" y="18"/>
                    </a:lnTo>
                    <a:lnTo>
                      <a:pt x="163" y="16"/>
                    </a:lnTo>
                    <a:lnTo>
                      <a:pt x="165" y="15"/>
                    </a:lnTo>
                    <a:lnTo>
                      <a:pt x="166" y="15"/>
                    </a:lnTo>
                    <a:lnTo>
                      <a:pt x="174" y="15"/>
                    </a:lnTo>
                    <a:lnTo>
                      <a:pt x="181" y="16"/>
                    </a:lnTo>
                    <a:lnTo>
                      <a:pt x="183" y="19"/>
                    </a:lnTo>
                    <a:lnTo>
                      <a:pt x="185" y="21"/>
                    </a:lnTo>
                    <a:lnTo>
                      <a:pt x="183" y="22"/>
                    </a:lnTo>
                    <a:lnTo>
                      <a:pt x="181" y="24"/>
                    </a:lnTo>
                    <a:lnTo>
                      <a:pt x="179" y="27"/>
                    </a:lnTo>
                    <a:lnTo>
                      <a:pt x="178" y="27"/>
                    </a:lnTo>
                    <a:lnTo>
                      <a:pt x="177" y="30"/>
                    </a:lnTo>
                    <a:lnTo>
                      <a:pt x="174" y="32"/>
                    </a:lnTo>
                    <a:lnTo>
                      <a:pt x="170" y="32"/>
                    </a:lnTo>
                    <a:lnTo>
                      <a:pt x="167" y="32"/>
                    </a:lnTo>
                    <a:lnTo>
                      <a:pt x="165" y="33"/>
                    </a:lnTo>
                    <a:lnTo>
                      <a:pt x="158" y="33"/>
                    </a:lnTo>
                    <a:lnTo>
                      <a:pt x="154" y="33"/>
                    </a:lnTo>
                    <a:lnTo>
                      <a:pt x="151" y="33"/>
                    </a:lnTo>
                    <a:lnTo>
                      <a:pt x="150" y="32"/>
                    </a:lnTo>
                    <a:lnTo>
                      <a:pt x="150" y="30"/>
                    </a:lnTo>
                    <a:lnTo>
                      <a:pt x="143" y="33"/>
                    </a:lnTo>
                    <a:lnTo>
                      <a:pt x="139" y="33"/>
                    </a:lnTo>
                    <a:lnTo>
                      <a:pt x="134" y="33"/>
                    </a:lnTo>
                    <a:lnTo>
                      <a:pt x="137" y="32"/>
                    </a:lnTo>
                    <a:lnTo>
                      <a:pt x="134" y="32"/>
                    </a:lnTo>
                    <a:lnTo>
                      <a:pt x="134" y="30"/>
                    </a:lnTo>
                    <a:lnTo>
                      <a:pt x="133" y="30"/>
                    </a:lnTo>
                    <a:lnTo>
                      <a:pt x="131" y="32"/>
                    </a:lnTo>
                    <a:lnTo>
                      <a:pt x="129" y="33"/>
                    </a:lnTo>
                    <a:lnTo>
                      <a:pt x="126" y="33"/>
                    </a:lnTo>
                    <a:lnTo>
                      <a:pt x="124" y="35"/>
                    </a:lnTo>
                    <a:lnTo>
                      <a:pt x="117" y="35"/>
                    </a:lnTo>
                    <a:lnTo>
                      <a:pt x="113" y="35"/>
                    </a:lnTo>
                    <a:lnTo>
                      <a:pt x="105" y="37"/>
                    </a:lnTo>
                    <a:lnTo>
                      <a:pt x="106" y="37"/>
                    </a:lnTo>
                    <a:lnTo>
                      <a:pt x="105" y="38"/>
                    </a:lnTo>
                    <a:lnTo>
                      <a:pt x="104" y="38"/>
                    </a:lnTo>
                    <a:lnTo>
                      <a:pt x="102" y="38"/>
                    </a:lnTo>
                    <a:lnTo>
                      <a:pt x="98" y="40"/>
                    </a:lnTo>
                    <a:lnTo>
                      <a:pt x="96" y="40"/>
                    </a:lnTo>
                    <a:lnTo>
                      <a:pt x="90" y="40"/>
                    </a:lnTo>
                    <a:lnTo>
                      <a:pt x="89" y="41"/>
                    </a:lnTo>
                    <a:lnTo>
                      <a:pt x="81" y="43"/>
                    </a:lnTo>
                    <a:lnTo>
                      <a:pt x="76" y="43"/>
                    </a:lnTo>
                    <a:lnTo>
                      <a:pt x="62" y="43"/>
                    </a:lnTo>
                    <a:lnTo>
                      <a:pt x="56" y="41"/>
                    </a:lnTo>
                    <a:lnTo>
                      <a:pt x="50" y="40"/>
                    </a:lnTo>
                    <a:lnTo>
                      <a:pt x="48" y="38"/>
                    </a:lnTo>
                    <a:lnTo>
                      <a:pt x="49" y="37"/>
                    </a:lnTo>
                    <a:lnTo>
                      <a:pt x="52" y="37"/>
                    </a:lnTo>
                    <a:lnTo>
                      <a:pt x="54" y="37"/>
                    </a:lnTo>
                    <a:lnTo>
                      <a:pt x="58" y="35"/>
                    </a:lnTo>
                    <a:lnTo>
                      <a:pt x="61" y="35"/>
                    </a:lnTo>
                    <a:lnTo>
                      <a:pt x="62" y="35"/>
                    </a:lnTo>
                    <a:lnTo>
                      <a:pt x="64" y="35"/>
                    </a:lnTo>
                    <a:lnTo>
                      <a:pt x="66" y="35"/>
                    </a:lnTo>
                    <a:lnTo>
                      <a:pt x="66" y="33"/>
                    </a:lnTo>
                    <a:lnTo>
                      <a:pt x="69" y="32"/>
                    </a:lnTo>
                    <a:lnTo>
                      <a:pt x="82" y="32"/>
                    </a:lnTo>
                    <a:lnTo>
                      <a:pt x="86" y="32"/>
                    </a:lnTo>
                    <a:lnTo>
                      <a:pt x="86" y="33"/>
                    </a:lnTo>
                    <a:lnTo>
                      <a:pt x="89" y="33"/>
                    </a:lnTo>
                    <a:lnTo>
                      <a:pt x="92" y="32"/>
                    </a:lnTo>
                    <a:lnTo>
                      <a:pt x="94" y="30"/>
                    </a:lnTo>
                    <a:lnTo>
                      <a:pt x="96" y="30"/>
                    </a:lnTo>
                    <a:lnTo>
                      <a:pt x="100" y="29"/>
                    </a:lnTo>
                    <a:lnTo>
                      <a:pt x="101" y="29"/>
                    </a:lnTo>
                    <a:lnTo>
                      <a:pt x="101" y="27"/>
                    </a:lnTo>
                    <a:lnTo>
                      <a:pt x="97" y="27"/>
                    </a:lnTo>
                    <a:lnTo>
                      <a:pt x="94" y="29"/>
                    </a:lnTo>
                    <a:lnTo>
                      <a:pt x="90" y="29"/>
                    </a:lnTo>
                    <a:lnTo>
                      <a:pt x="80" y="30"/>
                    </a:lnTo>
                    <a:lnTo>
                      <a:pt x="80" y="29"/>
                    </a:lnTo>
                    <a:lnTo>
                      <a:pt x="76" y="29"/>
                    </a:lnTo>
                    <a:lnTo>
                      <a:pt x="76" y="27"/>
                    </a:lnTo>
                    <a:lnTo>
                      <a:pt x="74" y="27"/>
                    </a:lnTo>
                    <a:lnTo>
                      <a:pt x="74" y="29"/>
                    </a:lnTo>
                    <a:lnTo>
                      <a:pt x="72" y="30"/>
                    </a:lnTo>
                    <a:lnTo>
                      <a:pt x="69" y="30"/>
                    </a:lnTo>
                    <a:lnTo>
                      <a:pt x="68" y="30"/>
                    </a:lnTo>
                    <a:lnTo>
                      <a:pt x="65" y="30"/>
                    </a:lnTo>
                    <a:lnTo>
                      <a:pt x="61" y="32"/>
                    </a:lnTo>
                    <a:lnTo>
                      <a:pt x="57" y="32"/>
                    </a:lnTo>
                    <a:lnTo>
                      <a:pt x="54" y="30"/>
                    </a:lnTo>
                    <a:lnTo>
                      <a:pt x="58" y="29"/>
                    </a:lnTo>
                    <a:lnTo>
                      <a:pt x="57" y="29"/>
                    </a:lnTo>
                    <a:lnTo>
                      <a:pt x="57" y="27"/>
                    </a:lnTo>
                    <a:lnTo>
                      <a:pt x="57" y="26"/>
                    </a:lnTo>
                    <a:lnTo>
                      <a:pt x="61" y="26"/>
                    </a:lnTo>
                    <a:lnTo>
                      <a:pt x="64" y="24"/>
                    </a:lnTo>
                    <a:lnTo>
                      <a:pt x="62" y="24"/>
                    </a:lnTo>
                    <a:lnTo>
                      <a:pt x="60" y="26"/>
                    </a:lnTo>
                    <a:lnTo>
                      <a:pt x="54" y="26"/>
                    </a:lnTo>
                    <a:lnTo>
                      <a:pt x="52" y="29"/>
                    </a:lnTo>
                    <a:lnTo>
                      <a:pt x="50" y="29"/>
                    </a:lnTo>
                    <a:lnTo>
                      <a:pt x="49" y="27"/>
                    </a:lnTo>
                    <a:lnTo>
                      <a:pt x="46" y="27"/>
                    </a:lnTo>
                    <a:lnTo>
                      <a:pt x="46" y="29"/>
                    </a:lnTo>
                    <a:lnTo>
                      <a:pt x="49" y="29"/>
                    </a:lnTo>
                    <a:lnTo>
                      <a:pt x="48" y="30"/>
                    </a:lnTo>
                    <a:lnTo>
                      <a:pt x="46" y="32"/>
                    </a:lnTo>
                    <a:lnTo>
                      <a:pt x="42" y="33"/>
                    </a:lnTo>
                    <a:lnTo>
                      <a:pt x="38" y="32"/>
                    </a:lnTo>
                    <a:lnTo>
                      <a:pt x="37" y="30"/>
                    </a:lnTo>
                    <a:lnTo>
                      <a:pt x="33" y="30"/>
                    </a:lnTo>
                    <a:lnTo>
                      <a:pt x="30" y="30"/>
                    </a:lnTo>
                    <a:lnTo>
                      <a:pt x="32" y="32"/>
                    </a:lnTo>
                    <a:lnTo>
                      <a:pt x="30" y="33"/>
                    </a:lnTo>
                    <a:lnTo>
                      <a:pt x="28" y="33"/>
                    </a:lnTo>
                    <a:lnTo>
                      <a:pt x="21" y="32"/>
                    </a:lnTo>
                    <a:lnTo>
                      <a:pt x="22" y="30"/>
                    </a:lnTo>
                    <a:lnTo>
                      <a:pt x="21" y="30"/>
                    </a:lnTo>
                    <a:lnTo>
                      <a:pt x="21" y="29"/>
                    </a:lnTo>
                    <a:lnTo>
                      <a:pt x="17" y="29"/>
                    </a:lnTo>
                    <a:lnTo>
                      <a:pt x="16" y="30"/>
                    </a:lnTo>
                    <a:lnTo>
                      <a:pt x="7" y="30"/>
                    </a:lnTo>
                    <a:lnTo>
                      <a:pt x="3" y="29"/>
                    </a:lnTo>
                    <a:lnTo>
                      <a:pt x="0" y="29"/>
                    </a:lnTo>
                    <a:lnTo>
                      <a:pt x="0" y="27"/>
                    </a:lnTo>
                    <a:lnTo>
                      <a:pt x="3" y="26"/>
                    </a:lnTo>
                    <a:lnTo>
                      <a:pt x="7" y="24"/>
                    </a:lnTo>
                    <a:lnTo>
                      <a:pt x="13" y="24"/>
                    </a:lnTo>
                    <a:lnTo>
                      <a:pt x="24" y="24"/>
                    </a:lnTo>
                    <a:lnTo>
                      <a:pt x="25" y="24"/>
                    </a:lnTo>
                    <a:lnTo>
                      <a:pt x="28" y="22"/>
                    </a:lnTo>
                    <a:lnTo>
                      <a:pt x="36" y="21"/>
                    </a:lnTo>
                    <a:lnTo>
                      <a:pt x="38" y="19"/>
                    </a:lnTo>
                    <a:lnTo>
                      <a:pt x="33" y="21"/>
                    </a:lnTo>
                    <a:lnTo>
                      <a:pt x="28" y="21"/>
                    </a:lnTo>
                    <a:lnTo>
                      <a:pt x="24" y="22"/>
                    </a:lnTo>
                    <a:lnTo>
                      <a:pt x="16" y="22"/>
                    </a:lnTo>
                    <a:lnTo>
                      <a:pt x="5" y="22"/>
                    </a:lnTo>
                    <a:lnTo>
                      <a:pt x="5" y="21"/>
                    </a:lnTo>
                    <a:lnTo>
                      <a:pt x="9" y="19"/>
                    </a:lnTo>
                    <a:lnTo>
                      <a:pt x="21" y="18"/>
                    </a:lnTo>
                    <a:lnTo>
                      <a:pt x="28" y="18"/>
                    </a:lnTo>
                    <a:lnTo>
                      <a:pt x="38" y="18"/>
                    </a:lnTo>
                    <a:lnTo>
                      <a:pt x="42" y="16"/>
                    </a:lnTo>
                    <a:lnTo>
                      <a:pt x="37" y="16"/>
                    </a:lnTo>
                    <a:lnTo>
                      <a:pt x="15" y="18"/>
                    </a:lnTo>
                    <a:lnTo>
                      <a:pt x="12" y="18"/>
                    </a:lnTo>
                    <a:lnTo>
                      <a:pt x="13" y="16"/>
                    </a:lnTo>
                    <a:lnTo>
                      <a:pt x="15" y="15"/>
                    </a:lnTo>
                    <a:lnTo>
                      <a:pt x="16" y="15"/>
                    </a:lnTo>
                    <a:lnTo>
                      <a:pt x="13" y="13"/>
                    </a:lnTo>
                    <a:lnTo>
                      <a:pt x="16" y="11"/>
                    </a:lnTo>
                    <a:lnTo>
                      <a:pt x="21" y="11"/>
                    </a:lnTo>
                    <a:lnTo>
                      <a:pt x="28" y="11"/>
                    </a:lnTo>
                    <a:lnTo>
                      <a:pt x="32" y="11"/>
                    </a:lnTo>
                    <a:lnTo>
                      <a:pt x="42" y="11"/>
                    </a:lnTo>
                    <a:lnTo>
                      <a:pt x="44" y="11"/>
                    </a:lnTo>
                    <a:lnTo>
                      <a:pt x="41" y="11"/>
                    </a:lnTo>
                    <a:lnTo>
                      <a:pt x="38" y="11"/>
                    </a:lnTo>
                    <a:lnTo>
                      <a:pt x="26" y="10"/>
                    </a:lnTo>
                    <a:lnTo>
                      <a:pt x="25" y="10"/>
                    </a:lnTo>
                    <a:lnTo>
                      <a:pt x="28" y="8"/>
                    </a:lnTo>
                    <a:lnTo>
                      <a:pt x="30" y="7"/>
                    </a:lnTo>
                    <a:lnTo>
                      <a:pt x="37" y="7"/>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02" name="Freeform 681"/>
              <p:cNvSpPr>
                <a:spLocks/>
              </p:cNvSpPr>
              <p:nvPr/>
            </p:nvSpPr>
            <p:spPr bwMode="auto">
              <a:xfrm>
                <a:off x="1858177" y="2158094"/>
                <a:ext cx="118020" cy="24493"/>
              </a:xfrm>
              <a:custGeom>
                <a:avLst/>
                <a:gdLst/>
                <a:ahLst/>
                <a:cxnLst>
                  <a:cxn ang="0">
                    <a:pos x="0" y="2"/>
                  </a:cxn>
                  <a:cxn ang="0">
                    <a:pos x="3" y="0"/>
                  </a:cxn>
                  <a:cxn ang="0">
                    <a:pos x="8" y="0"/>
                  </a:cxn>
                  <a:cxn ang="0">
                    <a:pos x="12" y="2"/>
                  </a:cxn>
                  <a:cxn ang="0">
                    <a:pos x="15" y="2"/>
                  </a:cxn>
                  <a:cxn ang="0">
                    <a:pos x="15" y="3"/>
                  </a:cxn>
                  <a:cxn ang="0">
                    <a:pos x="13" y="5"/>
                  </a:cxn>
                  <a:cxn ang="0">
                    <a:pos x="15" y="6"/>
                  </a:cxn>
                  <a:cxn ang="0">
                    <a:pos x="23" y="6"/>
                  </a:cxn>
                  <a:cxn ang="0">
                    <a:pos x="27" y="5"/>
                  </a:cxn>
                  <a:cxn ang="0">
                    <a:pos x="33" y="5"/>
                  </a:cxn>
                  <a:cxn ang="0">
                    <a:pos x="33" y="6"/>
                  </a:cxn>
                  <a:cxn ang="0">
                    <a:pos x="40" y="6"/>
                  </a:cxn>
                  <a:cxn ang="0">
                    <a:pos x="41" y="8"/>
                  </a:cxn>
                  <a:cxn ang="0">
                    <a:pos x="45" y="10"/>
                  </a:cxn>
                  <a:cxn ang="0">
                    <a:pos x="48" y="10"/>
                  </a:cxn>
                  <a:cxn ang="0">
                    <a:pos x="51" y="11"/>
                  </a:cxn>
                  <a:cxn ang="0">
                    <a:pos x="45" y="13"/>
                  </a:cxn>
                  <a:cxn ang="0">
                    <a:pos x="48" y="13"/>
                  </a:cxn>
                  <a:cxn ang="0">
                    <a:pos x="55" y="13"/>
                  </a:cxn>
                  <a:cxn ang="0">
                    <a:pos x="56" y="13"/>
                  </a:cxn>
                  <a:cxn ang="0">
                    <a:pos x="56" y="14"/>
                  </a:cxn>
                  <a:cxn ang="0">
                    <a:pos x="55" y="14"/>
                  </a:cxn>
                  <a:cxn ang="0">
                    <a:pos x="56" y="14"/>
                  </a:cxn>
                  <a:cxn ang="0">
                    <a:pos x="57" y="16"/>
                  </a:cxn>
                  <a:cxn ang="0">
                    <a:pos x="57" y="17"/>
                  </a:cxn>
                  <a:cxn ang="0">
                    <a:pos x="59" y="17"/>
                  </a:cxn>
                  <a:cxn ang="0">
                    <a:pos x="61" y="17"/>
                  </a:cxn>
                  <a:cxn ang="0">
                    <a:pos x="63" y="17"/>
                  </a:cxn>
                  <a:cxn ang="0">
                    <a:pos x="64" y="17"/>
                  </a:cxn>
                  <a:cxn ang="0">
                    <a:pos x="67" y="17"/>
                  </a:cxn>
                  <a:cxn ang="0">
                    <a:pos x="71" y="17"/>
                  </a:cxn>
                  <a:cxn ang="0">
                    <a:pos x="72" y="17"/>
                  </a:cxn>
                  <a:cxn ang="0">
                    <a:pos x="77" y="17"/>
                  </a:cxn>
                  <a:cxn ang="0">
                    <a:pos x="92" y="19"/>
                  </a:cxn>
                  <a:cxn ang="0">
                    <a:pos x="94" y="17"/>
                  </a:cxn>
                  <a:cxn ang="0">
                    <a:pos x="94" y="14"/>
                  </a:cxn>
                  <a:cxn ang="0">
                    <a:pos x="92" y="14"/>
                  </a:cxn>
                  <a:cxn ang="0">
                    <a:pos x="89" y="13"/>
                  </a:cxn>
                  <a:cxn ang="0">
                    <a:pos x="87" y="13"/>
                  </a:cxn>
                  <a:cxn ang="0">
                    <a:pos x="84" y="13"/>
                  </a:cxn>
                  <a:cxn ang="0">
                    <a:pos x="84" y="11"/>
                  </a:cxn>
                  <a:cxn ang="0">
                    <a:pos x="81" y="13"/>
                  </a:cxn>
                  <a:cxn ang="0">
                    <a:pos x="80" y="11"/>
                  </a:cxn>
                  <a:cxn ang="0">
                    <a:pos x="87" y="11"/>
                  </a:cxn>
                  <a:cxn ang="0">
                    <a:pos x="87" y="10"/>
                  </a:cxn>
                  <a:cxn ang="0">
                    <a:pos x="89" y="10"/>
                  </a:cxn>
                  <a:cxn ang="0">
                    <a:pos x="88" y="8"/>
                  </a:cxn>
                  <a:cxn ang="0">
                    <a:pos x="87" y="6"/>
                  </a:cxn>
                  <a:cxn ang="0">
                    <a:pos x="84" y="6"/>
                  </a:cxn>
                  <a:cxn ang="0">
                    <a:pos x="83" y="6"/>
                  </a:cxn>
                  <a:cxn ang="0">
                    <a:pos x="79" y="5"/>
                  </a:cxn>
                  <a:cxn ang="0">
                    <a:pos x="73" y="3"/>
                  </a:cxn>
                  <a:cxn ang="0">
                    <a:pos x="73" y="2"/>
                  </a:cxn>
                  <a:cxn ang="0">
                    <a:pos x="72" y="2"/>
                  </a:cxn>
                  <a:cxn ang="0">
                    <a:pos x="76" y="2"/>
                  </a:cxn>
                  <a:cxn ang="0">
                    <a:pos x="79" y="2"/>
                  </a:cxn>
                </a:cxnLst>
                <a:rect l="0" t="0" r="r" b="b"/>
                <a:pathLst>
                  <a:path w="94" h="19">
                    <a:moveTo>
                      <a:pt x="0" y="2"/>
                    </a:moveTo>
                    <a:lnTo>
                      <a:pt x="3" y="0"/>
                    </a:lnTo>
                    <a:lnTo>
                      <a:pt x="8" y="0"/>
                    </a:lnTo>
                    <a:lnTo>
                      <a:pt x="12" y="2"/>
                    </a:lnTo>
                    <a:lnTo>
                      <a:pt x="15" y="2"/>
                    </a:lnTo>
                    <a:lnTo>
                      <a:pt x="15" y="3"/>
                    </a:lnTo>
                    <a:lnTo>
                      <a:pt x="13" y="5"/>
                    </a:lnTo>
                    <a:lnTo>
                      <a:pt x="15" y="6"/>
                    </a:lnTo>
                    <a:lnTo>
                      <a:pt x="23" y="6"/>
                    </a:lnTo>
                    <a:lnTo>
                      <a:pt x="27" y="5"/>
                    </a:lnTo>
                    <a:lnTo>
                      <a:pt x="33" y="5"/>
                    </a:lnTo>
                    <a:lnTo>
                      <a:pt x="33" y="6"/>
                    </a:lnTo>
                    <a:lnTo>
                      <a:pt x="40" y="6"/>
                    </a:lnTo>
                    <a:lnTo>
                      <a:pt x="41" y="8"/>
                    </a:lnTo>
                    <a:lnTo>
                      <a:pt x="45" y="10"/>
                    </a:lnTo>
                    <a:lnTo>
                      <a:pt x="48" y="10"/>
                    </a:lnTo>
                    <a:lnTo>
                      <a:pt x="51" y="11"/>
                    </a:lnTo>
                    <a:lnTo>
                      <a:pt x="45" y="13"/>
                    </a:lnTo>
                    <a:lnTo>
                      <a:pt x="48" y="13"/>
                    </a:lnTo>
                    <a:lnTo>
                      <a:pt x="55" y="13"/>
                    </a:lnTo>
                    <a:lnTo>
                      <a:pt x="56" y="13"/>
                    </a:lnTo>
                    <a:lnTo>
                      <a:pt x="56" y="14"/>
                    </a:lnTo>
                    <a:lnTo>
                      <a:pt x="55" y="14"/>
                    </a:lnTo>
                    <a:lnTo>
                      <a:pt x="56" y="14"/>
                    </a:lnTo>
                    <a:lnTo>
                      <a:pt x="57" y="16"/>
                    </a:lnTo>
                    <a:lnTo>
                      <a:pt x="57" y="17"/>
                    </a:lnTo>
                    <a:lnTo>
                      <a:pt x="59" y="17"/>
                    </a:lnTo>
                    <a:lnTo>
                      <a:pt x="61" y="17"/>
                    </a:lnTo>
                    <a:lnTo>
                      <a:pt x="63" y="17"/>
                    </a:lnTo>
                    <a:lnTo>
                      <a:pt x="64" y="17"/>
                    </a:lnTo>
                    <a:lnTo>
                      <a:pt x="67" y="17"/>
                    </a:lnTo>
                    <a:lnTo>
                      <a:pt x="71" y="17"/>
                    </a:lnTo>
                    <a:lnTo>
                      <a:pt x="72" y="17"/>
                    </a:lnTo>
                    <a:lnTo>
                      <a:pt x="77" y="17"/>
                    </a:lnTo>
                    <a:lnTo>
                      <a:pt x="92" y="19"/>
                    </a:lnTo>
                    <a:lnTo>
                      <a:pt x="94" y="17"/>
                    </a:lnTo>
                    <a:lnTo>
                      <a:pt x="94" y="14"/>
                    </a:lnTo>
                    <a:lnTo>
                      <a:pt x="92" y="14"/>
                    </a:lnTo>
                    <a:lnTo>
                      <a:pt x="89" y="13"/>
                    </a:lnTo>
                    <a:lnTo>
                      <a:pt x="87" y="13"/>
                    </a:lnTo>
                    <a:lnTo>
                      <a:pt x="84" y="13"/>
                    </a:lnTo>
                    <a:lnTo>
                      <a:pt x="84" y="11"/>
                    </a:lnTo>
                    <a:lnTo>
                      <a:pt x="81" y="13"/>
                    </a:lnTo>
                    <a:lnTo>
                      <a:pt x="80" y="11"/>
                    </a:lnTo>
                    <a:lnTo>
                      <a:pt x="87" y="11"/>
                    </a:lnTo>
                    <a:lnTo>
                      <a:pt x="87" y="10"/>
                    </a:lnTo>
                    <a:lnTo>
                      <a:pt x="89" y="10"/>
                    </a:lnTo>
                    <a:lnTo>
                      <a:pt x="88" y="8"/>
                    </a:lnTo>
                    <a:lnTo>
                      <a:pt x="87" y="6"/>
                    </a:lnTo>
                    <a:lnTo>
                      <a:pt x="84" y="6"/>
                    </a:lnTo>
                    <a:lnTo>
                      <a:pt x="83" y="6"/>
                    </a:lnTo>
                    <a:lnTo>
                      <a:pt x="79" y="5"/>
                    </a:lnTo>
                    <a:lnTo>
                      <a:pt x="73" y="3"/>
                    </a:lnTo>
                    <a:lnTo>
                      <a:pt x="73" y="2"/>
                    </a:lnTo>
                    <a:lnTo>
                      <a:pt x="72" y="2"/>
                    </a:lnTo>
                    <a:lnTo>
                      <a:pt x="76" y="2"/>
                    </a:lnTo>
                    <a:lnTo>
                      <a:pt x="79"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03" name="Freeform 682"/>
              <p:cNvSpPr>
                <a:spLocks/>
              </p:cNvSpPr>
              <p:nvPr/>
            </p:nvSpPr>
            <p:spPr bwMode="auto">
              <a:xfrm>
                <a:off x="1779925" y="2167618"/>
                <a:ext cx="33354" cy="14968"/>
              </a:xfrm>
              <a:custGeom>
                <a:avLst/>
                <a:gdLst/>
                <a:ahLst/>
                <a:cxnLst>
                  <a:cxn ang="0">
                    <a:pos x="20" y="2"/>
                  </a:cxn>
                  <a:cxn ang="0">
                    <a:pos x="17" y="2"/>
                  </a:cxn>
                  <a:cxn ang="0">
                    <a:pos x="18" y="2"/>
                  </a:cxn>
                  <a:cxn ang="0">
                    <a:pos x="20" y="2"/>
                  </a:cxn>
                  <a:cxn ang="0">
                    <a:pos x="21" y="0"/>
                  </a:cxn>
                  <a:cxn ang="0">
                    <a:pos x="24" y="0"/>
                  </a:cxn>
                  <a:cxn ang="0">
                    <a:pos x="26" y="0"/>
                  </a:cxn>
                  <a:cxn ang="0">
                    <a:pos x="26" y="2"/>
                  </a:cxn>
                  <a:cxn ang="0">
                    <a:pos x="22" y="5"/>
                  </a:cxn>
                  <a:cxn ang="0">
                    <a:pos x="21" y="6"/>
                  </a:cxn>
                  <a:cxn ang="0">
                    <a:pos x="20" y="8"/>
                  </a:cxn>
                  <a:cxn ang="0">
                    <a:pos x="17" y="9"/>
                  </a:cxn>
                  <a:cxn ang="0">
                    <a:pos x="13" y="11"/>
                  </a:cxn>
                  <a:cxn ang="0">
                    <a:pos x="9" y="11"/>
                  </a:cxn>
                  <a:cxn ang="0">
                    <a:pos x="6" y="9"/>
                  </a:cxn>
                  <a:cxn ang="0">
                    <a:pos x="1" y="9"/>
                  </a:cxn>
                  <a:cxn ang="0">
                    <a:pos x="0" y="8"/>
                  </a:cxn>
                  <a:cxn ang="0">
                    <a:pos x="0" y="6"/>
                  </a:cxn>
                  <a:cxn ang="0">
                    <a:pos x="4" y="6"/>
                  </a:cxn>
                  <a:cxn ang="0">
                    <a:pos x="12" y="3"/>
                  </a:cxn>
                  <a:cxn ang="0">
                    <a:pos x="16" y="2"/>
                  </a:cxn>
                  <a:cxn ang="0">
                    <a:pos x="17" y="2"/>
                  </a:cxn>
                  <a:cxn ang="0">
                    <a:pos x="20" y="2"/>
                  </a:cxn>
                </a:cxnLst>
                <a:rect l="0" t="0" r="r" b="b"/>
                <a:pathLst>
                  <a:path w="26" h="11">
                    <a:moveTo>
                      <a:pt x="20" y="2"/>
                    </a:moveTo>
                    <a:lnTo>
                      <a:pt x="17" y="2"/>
                    </a:lnTo>
                    <a:lnTo>
                      <a:pt x="18" y="2"/>
                    </a:lnTo>
                    <a:lnTo>
                      <a:pt x="20" y="2"/>
                    </a:lnTo>
                    <a:lnTo>
                      <a:pt x="21" y="0"/>
                    </a:lnTo>
                    <a:lnTo>
                      <a:pt x="24" y="0"/>
                    </a:lnTo>
                    <a:lnTo>
                      <a:pt x="26" y="0"/>
                    </a:lnTo>
                    <a:lnTo>
                      <a:pt x="26" y="2"/>
                    </a:lnTo>
                    <a:lnTo>
                      <a:pt x="22" y="5"/>
                    </a:lnTo>
                    <a:lnTo>
                      <a:pt x="21" y="6"/>
                    </a:lnTo>
                    <a:lnTo>
                      <a:pt x="20" y="8"/>
                    </a:lnTo>
                    <a:lnTo>
                      <a:pt x="17" y="9"/>
                    </a:lnTo>
                    <a:lnTo>
                      <a:pt x="13" y="11"/>
                    </a:lnTo>
                    <a:lnTo>
                      <a:pt x="9" y="11"/>
                    </a:lnTo>
                    <a:lnTo>
                      <a:pt x="6" y="9"/>
                    </a:lnTo>
                    <a:lnTo>
                      <a:pt x="1" y="9"/>
                    </a:lnTo>
                    <a:lnTo>
                      <a:pt x="0" y="8"/>
                    </a:lnTo>
                    <a:lnTo>
                      <a:pt x="0" y="6"/>
                    </a:lnTo>
                    <a:lnTo>
                      <a:pt x="4" y="6"/>
                    </a:lnTo>
                    <a:lnTo>
                      <a:pt x="12" y="3"/>
                    </a:lnTo>
                    <a:lnTo>
                      <a:pt x="16" y="2"/>
                    </a:lnTo>
                    <a:lnTo>
                      <a:pt x="17" y="2"/>
                    </a:lnTo>
                    <a:lnTo>
                      <a:pt x="20"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04" name="Freeform 683"/>
              <p:cNvSpPr>
                <a:spLocks/>
              </p:cNvSpPr>
              <p:nvPr/>
            </p:nvSpPr>
            <p:spPr bwMode="auto">
              <a:xfrm>
                <a:off x="1779925" y="2167618"/>
                <a:ext cx="33354" cy="14968"/>
              </a:xfrm>
              <a:custGeom>
                <a:avLst/>
                <a:gdLst/>
                <a:ahLst/>
                <a:cxnLst>
                  <a:cxn ang="0">
                    <a:pos x="20" y="2"/>
                  </a:cxn>
                  <a:cxn ang="0">
                    <a:pos x="17" y="2"/>
                  </a:cxn>
                  <a:cxn ang="0">
                    <a:pos x="18" y="2"/>
                  </a:cxn>
                  <a:cxn ang="0">
                    <a:pos x="20" y="2"/>
                  </a:cxn>
                  <a:cxn ang="0">
                    <a:pos x="21" y="0"/>
                  </a:cxn>
                  <a:cxn ang="0">
                    <a:pos x="24" y="0"/>
                  </a:cxn>
                  <a:cxn ang="0">
                    <a:pos x="26" y="0"/>
                  </a:cxn>
                  <a:cxn ang="0">
                    <a:pos x="26" y="2"/>
                  </a:cxn>
                  <a:cxn ang="0">
                    <a:pos x="22" y="5"/>
                  </a:cxn>
                  <a:cxn ang="0">
                    <a:pos x="21" y="6"/>
                  </a:cxn>
                  <a:cxn ang="0">
                    <a:pos x="20" y="8"/>
                  </a:cxn>
                  <a:cxn ang="0">
                    <a:pos x="17" y="9"/>
                  </a:cxn>
                  <a:cxn ang="0">
                    <a:pos x="13" y="11"/>
                  </a:cxn>
                  <a:cxn ang="0">
                    <a:pos x="9" y="11"/>
                  </a:cxn>
                  <a:cxn ang="0">
                    <a:pos x="6" y="9"/>
                  </a:cxn>
                  <a:cxn ang="0">
                    <a:pos x="1" y="9"/>
                  </a:cxn>
                  <a:cxn ang="0">
                    <a:pos x="0" y="8"/>
                  </a:cxn>
                  <a:cxn ang="0">
                    <a:pos x="0" y="6"/>
                  </a:cxn>
                  <a:cxn ang="0">
                    <a:pos x="4" y="6"/>
                  </a:cxn>
                  <a:cxn ang="0">
                    <a:pos x="12" y="3"/>
                  </a:cxn>
                  <a:cxn ang="0">
                    <a:pos x="16" y="2"/>
                  </a:cxn>
                  <a:cxn ang="0">
                    <a:pos x="17" y="2"/>
                  </a:cxn>
                  <a:cxn ang="0">
                    <a:pos x="20" y="2"/>
                  </a:cxn>
                </a:cxnLst>
                <a:rect l="0" t="0" r="r" b="b"/>
                <a:pathLst>
                  <a:path w="26" h="11">
                    <a:moveTo>
                      <a:pt x="20" y="2"/>
                    </a:moveTo>
                    <a:lnTo>
                      <a:pt x="17" y="2"/>
                    </a:lnTo>
                    <a:lnTo>
                      <a:pt x="18" y="2"/>
                    </a:lnTo>
                    <a:lnTo>
                      <a:pt x="20" y="2"/>
                    </a:lnTo>
                    <a:lnTo>
                      <a:pt x="21" y="0"/>
                    </a:lnTo>
                    <a:lnTo>
                      <a:pt x="24" y="0"/>
                    </a:lnTo>
                    <a:lnTo>
                      <a:pt x="26" y="0"/>
                    </a:lnTo>
                    <a:lnTo>
                      <a:pt x="26" y="2"/>
                    </a:lnTo>
                    <a:lnTo>
                      <a:pt x="22" y="5"/>
                    </a:lnTo>
                    <a:lnTo>
                      <a:pt x="21" y="6"/>
                    </a:lnTo>
                    <a:lnTo>
                      <a:pt x="20" y="8"/>
                    </a:lnTo>
                    <a:lnTo>
                      <a:pt x="17" y="9"/>
                    </a:lnTo>
                    <a:lnTo>
                      <a:pt x="13" y="11"/>
                    </a:lnTo>
                    <a:lnTo>
                      <a:pt x="9" y="11"/>
                    </a:lnTo>
                    <a:lnTo>
                      <a:pt x="6" y="9"/>
                    </a:lnTo>
                    <a:lnTo>
                      <a:pt x="1" y="9"/>
                    </a:lnTo>
                    <a:lnTo>
                      <a:pt x="0" y="8"/>
                    </a:lnTo>
                    <a:lnTo>
                      <a:pt x="0" y="6"/>
                    </a:lnTo>
                    <a:lnTo>
                      <a:pt x="4" y="6"/>
                    </a:lnTo>
                    <a:lnTo>
                      <a:pt x="12" y="3"/>
                    </a:lnTo>
                    <a:lnTo>
                      <a:pt x="16" y="2"/>
                    </a:lnTo>
                    <a:lnTo>
                      <a:pt x="17" y="2"/>
                    </a:lnTo>
                    <a:lnTo>
                      <a:pt x="20"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05" name="Freeform 684"/>
              <p:cNvSpPr>
                <a:spLocks/>
              </p:cNvSpPr>
              <p:nvPr/>
            </p:nvSpPr>
            <p:spPr bwMode="auto">
              <a:xfrm>
                <a:off x="1711935" y="2137682"/>
                <a:ext cx="137263" cy="38100"/>
              </a:xfrm>
              <a:custGeom>
                <a:avLst/>
                <a:gdLst/>
                <a:ahLst/>
                <a:cxnLst>
                  <a:cxn ang="0">
                    <a:pos x="46" y="8"/>
                  </a:cxn>
                  <a:cxn ang="0">
                    <a:pos x="51" y="6"/>
                  </a:cxn>
                  <a:cxn ang="0">
                    <a:pos x="60" y="3"/>
                  </a:cxn>
                  <a:cxn ang="0">
                    <a:pos x="66" y="3"/>
                  </a:cxn>
                  <a:cxn ang="0">
                    <a:pos x="74" y="3"/>
                  </a:cxn>
                  <a:cxn ang="0">
                    <a:pos x="75" y="3"/>
                  </a:cxn>
                  <a:cxn ang="0">
                    <a:pos x="82" y="5"/>
                  </a:cxn>
                  <a:cxn ang="0">
                    <a:pos x="88" y="5"/>
                  </a:cxn>
                  <a:cxn ang="0">
                    <a:pos x="86" y="1"/>
                  </a:cxn>
                  <a:cxn ang="0">
                    <a:pos x="88" y="0"/>
                  </a:cxn>
                  <a:cxn ang="0">
                    <a:pos x="105" y="1"/>
                  </a:cxn>
                  <a:cxn ang="0">
                    <a:pos x="105" y="5"/>
                  </a:cxn>
                  <a:cxn ang="0">
                    <a:pos x="96" y="6"/>
                  </a:cxn>
                  <a:cxn ang="0">
                    <a:pos x="103" y="11"/>
                  </a:cxn>
                  <a:cxn ang="0">
                    <a:pos x="99" y="11"/>
                  </a:cxn>
                  <a:cxn ang="0">
                    <a:pos x="100" y="12"/>
                  </a:cxn>
                  <a:cxn ang="0">
                    <a:pos x="100" y="16"/>
                  </a:cxn>
                  <a:cxn ang="0">
                    <a:pos x="87" y="17"/>
                  </a:cxn>
                  <a:cxn ang="0">
                    <a:pos x="86" y="22"/>
                  </a:cxn>
                  <a:cxn ang="0">
                    <a:pos x="74" y="19"/>
                  </a:cxn>
                  <a:cxn ang="0">
                    <a:pos x="74" y="16"/>
                  </a:cxn>
                  <a:cxn ang="0">
                    <a:pos x="74" y="12"/>
                  </a:cxn>
                  <a:cxn ang="0">
                    <a:pos x="67" y="14"/>
                  </a:cxn>
                  <a:cxn ang="0">
                    <a:pos x="67" y="17"/>
                  </a:cxn>
                  <a:cxn ang="0">
                    <a:pos x="60" y="17"/>
                  </a:cxn>
                  <a:cxn ang="0">
                    <a:pos x="63" y="19"/>
                  </a:cxn>
                  <a:cxn ang="0">
                    <a:pos x="60" y="22"/>
                  </a:cxn>
                  <a:cxn ang="0">
                    <a:pos x="55" y="25"/>
                  </a:cxn>
                  <a:cxn ang="0">
                    <a:pos x="51" y="20"/>
                  </a:cxn>
                  <a:cxn ang="0">
                    <a:pos x="47" y="22"/>
                  </a:cxn>
                  <a:cxn ang="0">
                    <a:pos x="47" y="23"/>
                  </a:cxn>
                  <a:cxn ang="0">
                    <a:pos x="48" y="25"/>
                  </a:cxn>
                  <a:cxn ang="0">
                    <a:pos x="48" y="28"/>
                  </a:cxn>
                  <a:cxn ang="0">
                    <a:pos x="43" y="30"/>
                  </a:cxn>
                  <a:cxn ang="0">
                    <a:pos x="36" y="28"/>
                  </a:cxn>
                  <a:cxn ang="0">
                    <a:pos x="31" y="25"/>
                  </a:cxn>
                  <a:cxn ang="0">
                    <a:pos x="31" y="23"/>
                  </a:cxn>
                  <a:cxn ang="0">
                    <a:pos x="28" y="27"/>
                  </a:cxn>
                  <a:cxn ang="0">
                    <a:pos x="16" y="27"/>
                  </a:cxn>
                  <a:cxn ang="0">
                    <a:pos x="16" y="23"/>
                  </a:cxn>
                  <a:cxn ang="0">
                    <a:pos x="10" y="28"/>
                  </a:cxn>
                  <a:cxn ang="0">
                    <a:pos x="7" y="23"/>
                  </a:cxn>
                  <a:cxn ang="0">
                    <a:pos x="0" y="23"/>
                  </a:cxn>
                  <a:cxn ang="0">
                    <a:pos x="4" y="20"/>
                  </a:cxn>
                  <a:cxn ang="0">
                    <a:pos x="11" y="19"/>
                  </a:cxn>
                  <a:cxn ang="0">
                    <a:pos x="18" y="19"/>
                  </a:cxn>
                  <a:cxn ang="0">
                    <a:pos x="24" y="16"/>
                  </a:cxn>
                  <a:cxn ang="0">
                    <a:pos x="26" y="16"/>
                  </a:cxn>
                  <a:cxn ang="0">
                    <a:pos x="34" y="14"/>
                  </a:cxn>
                  <a:cxn ang="0">
                    <a:pos x="38" y="12"/>
                  </a:cxn>
                  <a:cxn ang="0">
                    <a:pos x="42" y="9"/>
                  </a:cxn>
                </a:cxnLst>
                <a:rect l="0" t="0" r="r" b="b"/>
                <a:pathLst>
                  <a:path w="109" h="30">
                    <a:moveTo>
                      <a:pt x="42" y="9"/>
                    </a:moveTo>
                    <a:lnTo>
                      <a:pt x="43" y="9"/>
                    </a:lnTo>
                    <a:lnTo>
                      <a:pt x="46" y="8"/>
                    </a:lnTo>
                    <a:lnTo>
                      <a:pt x="47" y="8"/>
                    </a:lnTo>
                    <a:lnTo>
                      <a:pt x="48" y="6"/>
                    </a:lnTo>
                    <a:lnTo>
                      <a:pt x="51" y="6"/>
                    </a:lnTo>
                    <a:lnTo>
                      <a:pt x="54" y="5"/>
                    </a:lnTo>
                    <a:lnTo>
                      <a:pt x="55" y="5"/>
                    </a:lnTo>
                    <a:lnTo>
                      <a:pt x="60" y="3"/>
                    </a:lnTo>
                    <a:lnTo>
                      <a:pt x="62" y="3"/>
                    </a:lnTo>
                    <a:lnTo>
                      <a:pt x="64" y="3"/>
                    </a:lnTo>
                    <a:lnTo>
                      <a:pt x="66" y="3"/>
                    </a:lnTo>
                    <a:lnTo>
                      <a:pt x="67" y="3"/>
                    </a:lnTo>
                    <a:lnTo>
                      <a:pt x="71" y="3"/>
                    </a:lnTo>
                    <a:lnTo>
                      <a:pt x="74" y="3"/>
                    </a:lnTo>
                    <a:lnTo>
                      <a:pt x="74" y="5"/>
                    </a:lnTo>
                    <a:lnTo>
                      <a:pt x="75" y="5"/>
                    </a:lnTo>
                    <a:lnTo>
                      <a:pt x="75" y="3"/>
                    </a:lnTo>
                    <a:lnTo>
                      <a:pt x="76" y="3"/>
                    </a:lnTo>
                    <a:lnTo>
                      <a:pt x="79" y="3"/>
                    </a:lnTo>
                    <a:lnTo>
                      <a:pt x="82" y="5"/>
                    </a:lnTo>
                    <a:lnTo>
                      <a:pt x="84" y="5"/>
                    </a:lnTo>
                    <a:lnTo>
                      <a:pt x="83" y="3"/>
                    </a:lnTo>
                    <a:lnTo>
                      <a:pt x="88" y="5"/>
                    </a:lnTo>
                    <a:lnTo>
                      <a:pt x="91" y="3"/>
                    </a:lnTo>
                    <a:lnTo>
                      <a:pt x="88" y="3"/>
                    </a:lnTo>
                    <a:lnTo>
                      <a:pt x="86" y="1"/>
                    </a:lnTo>
                    <a:lnTo>
                      <a:pt x="84" y="1"/>
                    </a:lnTo>
                    <a:lnTo>
                      <a:pt x="87" y="1"/>
                    </a:lnTo>
                    <a:lnTo>
                      <a:pt x="88" y="0"/>
                    </a:lnTo>
                    <a:lnTo>
                      <a:pt x="95" y="0"/>
                    </a:lnTo>
                    <a:lnTo>
                      <a:pt x="100" y="1"/>
                    </a:lnTo>
                    <a:lnTo>
                      <a:pt x="105" y="1"/>
                    </a:lnTo>
                    <a:lnTo>
                      <a:pt x="109" y="3"/>
                    </a:lnTo>
                    <a:lnTo>
                      <a:pt x="109" y="5"/>
                    </a:lnTo>
                    <a:lnTo>
                      <a:pt x="105" y="5"/>
                    </a:lnTo>
                    <a:lnTo>
                      <a:pt x="104" y="6"/>
                    </a:lnTo>
                    <a:lnTo>
                      <a:pt x="97" y="6"/>
                    </a:lnTo>
                    <a:lnTo>
                      <a:pt x="96" y="6"/>
                    </a:lnTo>
                    <a:lnTo>
                      <a:pt x="96" y="8"/>
                    </a:lnTo>
                    <a:lnTo>
                      <a:pt x="97" y="8"/>
                    </a:lnTo>
                    <a:lnTo>
                      <a:pt x="103" y="11"/>
                    </a:lnTo>
                    <a:lnTo>
                      <a:pt x="104" y="11"/>
                    </a:lnTo>
                    <a:lnTo>
                      <a:pt x="101" y="11"/>
                    </a:lnTo>
                    <a:lnTo>
                      <a:pt x="99" y="11"/>
                    </a:lnTo>
                    <a:lnTo>
                      <a:pt x="97" y="11"/>
                    </a:lnTo>
                    <a:lnTo>
                      <a:pt x="97" y="12"/>
                    </a:lnTo>
                    <a:lnTo>
                      <a:pt x="100" y="12"/>
                    </a:lnTo>
                    <a:lnTo>
                      <a:pt x="101" y="14"/>
                    </a:lnTo>
                    <a:lnTo>
                      <a:pt x="103" y="14"/>
                    </a:lnTo>
                    <a:lnTo>
                      <a:pt x="100" y="16"/>
                    </a:lnTo>
                    <a:lnTo>
                      <a:pt x="96" y="17"/>
                    </a:lnTo>
                    <a:lnTo>
                      <a:pt x="90" y="17"/>
                    </a:lnTo>
                    <a:lnTo>
                      <a:pt x="87" y="17"/>
                    </a:lnTo>
                    <a:lnTo>
                      <a:pt x="87" y="19"/>
                    </a:lnTo>
                    <a:lnTo>
                      <a:pt x="87" y="20"/>
                    </a:lnTo>
                    <a:lnTo>
                      <a:pt x="86" y="22"/>
                    </a:lnTo>
                    <a:lnTo>
                      <a:pt x="83" y="22"/>
                    </a:lnTo>
                    <a:lnTo>
                      <a:pt x="79" y="22"/>
                    </a:lnTo>
                    <a:lnTo>
                      <a:pt x="74" y="19"/>
                    </a:lnTo>
                    <a:lnTo>
                      <a:pt x="72" y="17"/>
                    </a:lnTo>
                    <a:lnTo>
                      <a:pt x="74" y="17"/>
                    </a:lnTo>
                    <a:lnTo>
                      <a:pt x="74" y="16"/>
                    </a:lnTo>
                    <a:lnTo>
                      <a:pt x="76" y="14"/>
                    </a:lnTo>
                    <a:lnTo>
                      <a:pt x="76" y="12"/>
                    </a:lnTo>
                    <a:lnTo>
                      <a:pt x="74" y="12"/>
                    </a:lnTo>
                    <a:lnTo>
                      <a:pt x="72" y="14"/>
                    </a:lnTo>
                    <a:lnTo>
                      <a:pt x="68" y="12"/>
                    </a:lnTo>
                    <a:lnTo>
                      <a:pt x="67" y="14"/>
                    </a:lnTo>
                    <a:lnTo>
                      <a:pt x="66" y="16"/>
                    </a:lnTo>
                    <a:lnTo>
                      <a:pt x="67" y="16"/>
                    </a:lnTo>
                    <a:lnTo>
                      <a:pt x="67" y="17"/>
                    </a:lnTo>
                    <a:lnTo>
                      <a:pt x="64" y="19"/>
                    </a:lnTo>
                    <a:lnTo>
                      <a:pt x="62" y="17"/>
                    </a:lnTo>
                    <a:lnTo>
                      <a:pt x="60" y="17"/>
                    </a:lnTo>
                    <a:lnTo>
                      <a:pt x="58" y="19"/>
                    </a:lnTo>
                    <a:lnTo>
                      <a:pt x="60" y="19"/>
                    </a:lnTo>
                    <a:lnTo>
                      <a:pt x="63" y="19"/>
                    </a:lnTo>
                    <a:lnTo>
                      <a:pt x="64" y="20"/>
                    </a:lnTo>
                    <a:lnTo>
                      <a:pt x="63" y="22"/>
                    </a:lnTo>
                    <a:lnTo>
                      <a:pt x="60" y="22"/>
                    </a:lnTo>
                    <a:lnTo>
                      <a:pt x="59" y="23"/>
                    </a:lnTo>
                    <a:lnTo>
                      <a:pt x="58" y="25"/>
                    </a:lnTo>
                    <a:lnTo>
                      <a:pt x="55" y="25"/>
                    </a:lnTo>
                    <a:lnTo>
                      <a:pt x="54" y="23"/>
                    </a:lnTo>
                    <a:lnTo>
                      <a:pt x="52" y="22"/>
                    </a:lnTo>
                    <a:lnTo>
                      <a:pt x="51" y="20"/>
                    </a:lnTo>
                    <a:lnTo>
                      <a:pt x="50" y="22"/>
                    </a:lnTo>
                    <a:lnTo>
                      <a:pt x="47" y="20"/>
                    </a:lnTo>
                    <a:lnTo>
                      <a:pt x="47" y="22"/>
                    </a:lnTo>
                    <a:lnTo>
                      <a:pt x="48" y="23"/>
                    </a:lnTo>
                    <a:lnTo>
                      <a:pt x="50" y="23"/>
                    </a:lnTo>
                    <a:lnTo>
                      <a:pt x="47" y="23"/>
                    </a:lnTo>
                    <a:lnTo>
                      <a:pt x="50" y="25"/>
                    </a:lnTo>
                    <a:lnTo>
                      <a:pt x="44" y="25"/>
                    </a:lnTo>
                    <a:lnTo>
                      <a:pt x="48" y="25"/>
                    </a:lnTo>
                    <a:lnTo>
                      <a:pt x="50" y="27"/>
                    </a:lnTo>
                    <a:lnTo>
                      <a:pt x="50" y="28"/>
                    </a:lnTo>
                    <a:lnTo>
                      <a:pt x="48" y="28"/>
                    </a:lnTo>
                    <a:lnTo>
                      <a:pt x="47" y="28"/>
                    </a:lnTo>
                    <a:lnTo>
                      <a:pt x="44" y="30"/>
                    </a:lnTo>
                    <a:lnTo>
                      <a:pt x="43" y="30"/>
                    </a:lnTo>
                    <a:lnTo>
                      <a:pt x="40" y="28"/>
                    </a:lnTo>
                    <a:lnTo>
                      <a:pt x="39" y="30"/>
                    </a:lnTo>
                    <a:lnTo>
                      <a:pt x="36" y="28"/>
                    </a:lnTo>
                    <a:lnTo>
                      <a:pt x="36" y="27"/>
                    </a:lnTo>
                    <a:lnTo>
                      <a:pt x="34" y="27"/>
                    </a:lnTo>
                    <a:lnTo>
                      <a:pt x="31" y="25"/>
                    </a:lnTo>
                    <a:lnTo>
                      <a:pt x="32" y="25"/>
                    </a:lnTo>
                    <a:lnTo>
                      <a:pt x="32" y="23"/>
                    </a:lnTo>
                    <a:lnTo>
                      <a:pt x="31" y="23"/>
                    </a:lnTo>
                    <a:lnTo>
                      <a:pt x="28" y="23"/>
                    </a:lnTo>
                    <a:lnTo>
                      <a:pt x="28" y="25"/>
                    </a:lnTo>
                    <a:lnTo>
                      <a:pt x="28" y="27"/>
                    </a:lnTo>
                    <a:lnTo>
                      <a:pt x="26" y="28"/>
                    </a:lnTo>
                    <a:lnTo>
                      <a:pt x="23" y="27"/>
                    </a:lnTo>
                    <a:lnTo>
                      <a:pt x="16" y="27"/>
                    </a:lnTo>
                    <a:lnTo>
                      <a:pt x="15" y="25"/>
                    </a:lnTo>
                    <a:lnTo>
                      <a:pt x="16" y="25"/>
                    </a:lnTo>
                    <a:lnTo>
                      <a:pt x="16" y="23"/>
                    </a:lnTo>
                    <a:lnTo>
                      <a:pt x="14" y="27"/>
                    </a:lnTo>
                    <a:lnTo>
                      <a:pt x="12" y="27"/>
                    </a:lnTo>
                    <a:lnTo>
                      <a:pt x="10" y="28"/>
                    </a:lnTo>
                    <a:lnTo>
                      <a:pt x="6" y="28"/>
                    </a:lnTo>
                    <a:lnTo>
                      <a:pt x="3" y="27"/>
                    </a:lnTo>
                    <a:lnTo>
                      <a:pt x="7" y="23"/>
                    </a:lnTo>
                    <a:lnTo>
                      <a:pt x="4" y="23"/>
                    </a:lnTo>
                    <a:lnTo>
                      <a:pt x="0" y="25"/>
                    </a:lnTo>
                    <a:lnTo>
                      <a:pt x="0" y="23"/>
                    </a:lnTo>
                    <a:lnTo>
                      <a:pt x="2" y="23"/>
                    </a:lnTo>
                    <a:lnTo>
                      <a:pt x="4" y="22"/>
                    </a:lnTo>
                    <a:lnTo>
                      <a:pt x="4" y="20"/>
                    </a:lnTo>
                    <a:lnTo>
                      <a:pt x="7" y="20"/>
                    </a:lnTo>
                    <a:lnTo>
                      <a:pt x="8" y="20"/>
                    </a:lnTo>
                    <a:lnTo>
                      <a:pt x="11" y="19"/>
                    </a:lnTo>
                    <a:lnTo>
                      <a:pt x="14" y="19"/>
                    </a:lnTo>
                    <a:lnTo>
                      <a:pt x="16" y="20"/>
                    </a:lnTo>
                    <a:lnTo>
                      <a:pt x="18" y="19"/>
                    </a:lnTo>
                    <a:lnTo>
                      <a:pt x="19" y="19"/>
                    </a:lnTo>
                    <a:lnTo>
                      <a:pt x="23" y="17"/>
                    </a:lnTo>
                    <a:lnTo>
                      <a:pt x="24" y="16"/>
                    </a:lnTo>
                    <a:lnTo>
                      <a:pt x="26" y="16"/>
                    </a:lnTo>
                    <a:lnTo>
                      <a:pt x="24" y="14"/>
                    </a:lnTo>
                    <a:lnTo>
                      <a:pt x="26" y="16"/>
                    </a:lnTo>
                    <a:lnTo>
                      <a:pt x="27" y="16"/>
                    </a:lnTo>
                    <a:lnTo>
                      <a:pt x="31" y="14"/>
                    </a:lnTo>
                    <a:lnTo>
                      <a:pt x="34" y="14"/>
                    </a:lnTo>
                    <a:lnTo>
                      <a:pt x="38" y="12"/>
                    </a:lnTo>
                    <a:lnTo>
                      <a:pt x="40" y="12"/>
                    </a:lnTo>
                    <a:lnTo>
                      <a:pt x="38" y="12"/>
                    </a:lnTo>
                    <a:lnTo>
                      <a:pt x="40" y="11"/>
                    </a:lnTo>
                    <a:lnTo>
                      <a:pt x="40" y="9"/>
                    </a:lnTo>
                    <a:lnTo>
                      <a:pt x="42" y="9"/>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06" name="Freeform 685"/>
              <p:cNvSpPr>
                <a:spLocks/>
              </p:cNvSpPr>
              <p:nvPr/>
            </p:nvSpPr>
            <p:spPr bwMode="auto">
              <a:xfrm>
                <a:off x="1711935" y="2137682"/>
                <a:ext cx="137263" cy="38100"/>
              </a:xfrm>
              <a:custGeom>
                <a:avLst/>
                <a:gdLst/>
                <a:ahLst/>
                <a:cxnLst>
                  <a:cxn ang="0">
                    <a:pos x="46" y="8"/>
                  </a:cxn>
                  <a:cxn ang="0">
                    <a:pos x="51" y="6"/>
                  </a:cxn>
                  <a:cxn ang="0">
                    <a:pos x="60" y="3"/>
                  </a:cxn>
                  <a:cxn ang="0">
                    <a:pos x="66" y="3"/>
                  </a:cxn>
                  <a:cxn ang="0">
                    <a:pos x="74" y="3"/>
                  </a:cxn>
                  <a:cxn ang="0">
                    <a:pos x="75" y="3"/>
                  </a:cxn>
                  <a:cxn ang="0">
                    <a:pos x="82" y="5"/>
                  </a:cxn>
                  <a:cxn ang="0">
                    <a:pos x="88" y="5"/>
                  </a:cxn>
                  <a:cxn ang="0">
                    <a:pos x="86" y="1"/>
                  </a:cxn>
                  <a:cxn ang="0">
                    <a:pos x="88" y="0"/>
                  </a:cxn>
                  <a:cxn ang="0">
                    <a:pos x="105" y="1"/>
                  </a:cxn>
                  <a:cxn ang="0">
                    <a:pos x="105" y="5"/>
                  </a:cxn>
                  <a:cxn ang="0">
                    <a:pos x="96" y="6"/>
                  </a:cxn>
                  <a:cxn ang="0">
                    <a:pos x="103" y="11"/>
                  </a:cxn>
                  <a:cxn ang="0">
                    <a:pos x="99" y="11"/>
                  </a:cxn>
                  <a:cxn ang="0">
                    <a:pos x="100" y="12"/>
                  </a:cxn>
                  <a:cxn ang="0">
                    <a:pos x="100" y="16"/>
                  </a:cxn>
                  <a:cxn ang="0">
                    <a:pos x="87" y="17"/>
                  </a:cxn>
                  <a:cxn ang="0">
                    <a:pos x="86" y="22"/>
                  </a:cxn>
                  <a:cxn ang="0">
                    <a:pos x="74" y="19"/>
                  </a:cxn>
                  <a:cxn ang="0">
                    <a:pos x="74" y="16"/>
                  </a:cxn>
                  <a:cxn ang="0">
                    <a:pos x="74" y="12"/>
                  </a:cxn>
                  <a:cxn ang="0">
                    <a:pos x="67" y="14"/>
                  </a:cxn>
                  <a:cxn ang="0">
                    <a:pos x="67" y="17"/>
                  </a:cxn>
                  <a:cxn ang="0">
                    <a:pos x="60" y="17"/>
                  </a:cxn>
                  <a:cxn ang="0">
                    <a:pos x="63" y="19"/>
                  </a:cxn>
                  <a:cxn ang="0">
                    <a:pos x="60" y="22"/>
                  </a:cxn>
                  <a:cxn ang="0">
                    <a:pos x="55" y="25"/>
                  </a:cxn>
                  <a:cxn ang="0">
                    <a:pos x="51" y="20"/>
                  </a:cxn>
                  <a:cxn ang="0">
                    <a:pos x="47" y="22"/>
                  </a:cxn>
                  <a:cxn ang="0">
                    <a:pos x="47" y="23"/>
                  </a:cxn>
                  <a:cxn ang="0">
                    <a:pos x="48" y="25"/>
                  </a:cxn>
                  <a:cxn ang="0">
                    <a:pos x="48" y="28"/>
                  </a:cxn>
                  <a:cxn ang="0">
                    <a:pos x="43" y="30"/>
                  </a:cxn>
                  <a:cxn ang="0">
                    <a:pos x="36" y="28"/>
                  </a:cxn>
                  <a:cxn ang="0">
                    <a:pos x="31" y="25"/>
                  </a:cxn>
                  <a:cxn ang="0">
                    <a:pos x="31" y="23"/>
                  </a:cxn>
                  <a:cxn ang="0">
                    <a:pos x="28" y="27"/>
                  </a:cxn>
                  <a:cxn ang="0">
                    <a:pos x="16" y="27"/>
                  </a:cxn>
                  <a:cxn ang="0">
                    <a:pos x="16" y="23"/>
                  </a:cxn>
                  <a:cxn ang="0">
                    <a:pos x="10" y="28"/>
                  </a:cxn>
                  <a:cxn ang="0">
                    <a:pos x="7" y="23"/>
                  </a:cxn>
                  <a:cxn ang="0">
                    <a:pos x="0" y="23"/>
                  </a:cxn>
                  <a:cxn ang="0">
                    <a:pos x="4" y="20"/>
                  </a:cxn>
                  <a:cxn ang="0">
                    <a:pos x="11" y="19"/>
                  </a:cxn>
                  <a:cxn ang="0">
                    <a:pos x="18" y="19"/>
                  </a:cxn>
                  <a:cxn ang="0">
                    <a:pos x="24" y="16"/>
                  </a:cxn>
                  <a:cxn ang="0">
                    <a:pos x="26" y="16"/>
                  </a:cxn>
                  <a:cxn ang="0">
                    <a:pos x="34" y="14"/>
                  </a:cxn>
                  <a:cxn ang="0">
                    <a:pos x="38" y="12"/>
                  </a:cxn>
                  <a:cxn ang="0">
                    <a:pos x="42" y="9"/>
                  </a:cxn>
                </a:cxnLst>
                <a:rect l="0" t="0" r="r" b="b"/>
                <a:pathLst>
                  <a:path w="109" h="30">
                    <a:moveTo>
                      <a:pt x="42" y="9"/>
                    </a:moveTo>
                    <a:lnTo>
                      <a:pt x="43" y="9"/>
                    </a:lnTo>
                    <a:lnTo>
                      <a:pt x="46" y="8"/>
                    </a:lnTo>
                    <a:lnTo>
                      <a:pt x="47" y="8"/>
                    </a:lnTo>
                    <a:lnTo>
                      <a:pt x="48" y="6"/>
                    </a:lnTo>
                    <a:lnTo>
                      <a:pt x="51" y="6"/>
                    </a:lnTo>
                    <a:lnTo>
                      <a:pt x="54" y="5"/>
                    </a:lnTo>
                    <a:lnTo>
                      <a:pt x="55" y="5"/>
                    </a:lnTo>
                    <a:lnTo>
                      <a:pt x="60" y="3"/>
                    </a:lnTo>
                    <a:lnTo>
                      <a:pt x="62" y="3"/>
                    </a:lnTo>
                    <a:lnTo>
                      <a:pt x="64" y="3"/>
                    </a:lnTo>
                    <a:lnTo>
                      <a:pt x="66" y="3"/>
                    </a:lnTo>
                    <a:lnTo>
                      <a:pt x="67" y="3"/>
                    </a:lnTo>
                    <a:lnTo>
                      <a:pt x="71" y="3"/>
                    </a:lnTo>
                    <a:lnTo>
                      <a:pt x="74" y="3"/>
                    </a:lnTo>
                    <a:lnTo>
                      <a:pt x="74" y="5"/>
                    </a:lnTo>
                    <a:lnTo>
                      <a:pt x="75" y="5"/>
                    </a:lnTo>
                    <a:lnTo>
                      <a:pt x="75" y="3"/>
                    </a:lnTo>
                    <a:lnTo>
                      <a:pt x="76" y="3"/>
                    </a:lnTo>
                    <a:lnTo>
                      <a:pt x="79" y="3"/>
                    </a:lnTo>
                    <a:lnTo>
                      <a:pt x="82" y="5"/>
                    </a:lnTo>
                    <a:lnTo>
                      <a:pt x="84" y="5"/>
                    </a:lnTo>
                    <a:lnTo>
                      <a:pt x="83" y="3"/>
                    </a:lnTo>
                    <a:lnTo>
                      <a:pt x="88" y="5"/>
                    </a:lnTo>
                    <a:lnTo>
                      <a:pt x="91" y="3"/>
                    </a:lnTo>
                    <a:lnTo>
                      <a:pt x="88" y="3"/>
                    </a:lnTo>
                    <a:lnTo>
                      <a:pt x="86" y="1"/>
                    </a:lnTo>
                    <a:lnTo>
                      <a:pt x="84" y="1"/>
                    </a:lnTo>
                    <a:lnTo>
                      <a:pt x="87" y="1"/>
                    </a:lnTo>
                    <a:lnTo>
                      <a:pt x="88" y="0"/>
                    </a:lnTo>
                    <a:lnTo>
                      <a:pt x="95" y="0"/>
                    </a:lnTo>
                    <a:lnTo>
                      <a:pt x="100" y="1"/>
                    </a:lnTo>
                    <a:lnTo>
                      <a:pt x="105" y="1"/>
                    </a:lnTo>
                    <a:lnTo>
                      <a:pt x="109" y="3"/>
                    </a:lnTo>
                    <a:lnTo>
                      <a:pt x="109" y="5"/>
                    </a:lnTo>
                    <a:lnTo>
                      <a:pt x="105" y="5"/>
                    </a:lnTo>
                    <a:lnTo>
                      <a:pt x="104" y="6"/>
                    </a:lnTo>
                    <a:lnTo>
                      <a:pt x="97" y="6"/>
                    </a:lnTo>
                    <a:lnTo>
                      <a:pt x="96" y="6"/>
                    </a:lnTo>
                    <a:lnTo>
                      <a:pt x="96" y="8"/>
                    </a:lnTo>
                    <a:lnTo>
                      <a:pt x="97" y="8"/>
                    </a:lnTo>
                    <a:lnTo>
                      <a:pt x="103" y="11"/>
                    </a:lnTo>
                    <a:lnTo>
                      <a:pt x="104" y="11"/>
                    </a:lnTo>
                    <a:lnTo>
                      <a:pt x="101" y="11"/>
                    </a:lnTo>
                    <a:lnTo>
                      <a:pt x="99" y="11"/>
                    </a:lnTo>
                    <a:lnTo>
                      <a:pt x="97" y="11"/>
                    </a:lnTo>
                    <a:lnTo>
                      <a:pt x="97" y="12"/>
                    </a:lnTo>
                    <a:lnTo>
                      <a:pt x="100" y="12"/>
                    </a:lnTo>
                    <a:lnTo>
                      <a:pt x="101" y="14"/>
                    </a:lnTo>
                    <a:lnTo>
                      <a:pt x="103" y="14"/>
                    </a:lnTo>
                    <a:lnTo>
                      <a:pt x="100" y="16"/>
                    </a:lnTo>
                    <a:lnTo>
                      <a:pt x="96" y="17"/>
                    </a:lnTo>
                    <a:lnTo>
                      <a:pt x="90" y="17"/>
                    </a:lnTo>
                    <a:lnTo>
                      <a:pt x="87" y="17"/>
                    </a:lnTo>
                    <a:lnTo>
                      <a:pt x="87" y="19"/>
                    </a:lnTo>
                    <a:lnTo>
                      <a:pt x="87" y="20"/>
                    </a:lnTo>
                    <a:lnTo>
                      <a:pt x="86" y="22"/>
                    </a:lnTo>
                    <a:lnTo>
                      <a:pt x="83" y="22"/>
                    </a:lnTo>
                    <a:lnTo>
                      <a:pt x="79" y="22"/>
                    </a:lnTo>
                    <a:lnTo>
                      <a:pt x="74" y="19"/>
                    </a:lnTo>
                    <a:lnTo>
                      <a:pt x="72" y="17"/>
                    </a:lnTo>
                    <a:lnTo>
                      <a:pt x="74" y="17"/>
                    </a:lnTo>
                    <a:lnTo>
                      <a:pt x="74" y="16"/>
                    </a:lnTo>
                    <a:lnTo>
                      <a:pt x="76" y="14"/>
                    </a:lnTo>
                    <a:lnTo>
                      <a:pt x="76" y="12"/>
                    </a:lnTo>
                    <a:lnTo>
                      <a:pt x="74" y="12"/>
                    </a:lnTo>
                    <a:lnTo>
                      <a:pt x="72" y="14"/>
                    </a:lnTo>
                    <a:lnTo>
                      <a:pt x="68" y="12"/>
                    </a:lnTo>
                    <a:lnTo>
                      <a:pt x="67" y="14"/>
                    </a:lnTo>
                    <a:lnTo>
                      <a:pt x="66" y="16"/>
                    </a:lnTo>
                    <a:lnTo>
                      <a:pt x="67" y="16"/>
                    </a:lnTo>
                    <a:lnTo>
                      <a:pt x="67" y="17"/>
                    </a:lnTo>
                    <a:lnTo>
                      <a:pt x="64" y="19"/>
                    </a:lnTo>
                    <a:lnTo>
                      <a:pt x="62" y="17"/>
                    </a:lnTo>
                    <a:lnTo>
                      <a:pt x="60" y="17"/>
                    </a:lnTo>
                    <a:lnTo>
                      <a:pt x="58" y="19"/>
                    </a:lnTo>
                    <a:lnTo>
                      <a:pt x="60" y="19"/>
                    </a:lnTo>
                    <a:lnTo>
                      <a:pt x="63" y="19"/>
                    </a:lnTo>
                    <a:lnTo>
                      <a:pt x="64" y="20"/>
                    </a:lnTo>
                    <a:lnTo>
                      <a:pt x="63" y="22"/>
                    </a:lnTo>
                    <a:lnTo>
                      <a:pt x="60" y="22"/>
                    </a:lnTo>
                    <a:lnTo>
                      <a:pt x="59" y="23"/>
                    </a:lnTo>
                    <a:lnTo>
                      <a:pt x="58" y="25"/>
                    </a:lnTo>
                    <a:lnTo>
                      <a:pt x="55" y="25"/>
                    </a:lnTo>
                    <a:lnTo>
                      <a:pt x="54" y="23"/>
                    </a:lnTo>
                    <a:lnTo>
                      <a:pt x="52" y="22"/>
                    </a:lnTo>
                    <a:lnTo>
                      <a:pt x="51" y="20"/>
                    </a:lnTo>
                    <a:lnTo>
                      <a:pt x="50" y="22"/>
                    </a:lnTo>
                    <a:lnTo>
                      <a:pt x="47" y="20"/>
                    </a:lnTo>
                    <a:lnTo>
                      <a:pt x="47" y="22"/>
                    </a:lnTo>
                    <a:lnTo>
                      <a:pt x="48" y="23"/>
                    </a:lnTo>
                    <a:lnTo>
                      <a:pt x="50" y="23"/>
                    </a:lnTo>
                    <a:lnTo>
                      <a:pt x="47" y="23"/>
                    </a:lnTo>
                    <a:lnTo>
                      <a:pt x="50" y="25"/>
                    </a:lnTo>
                    <a:lnTo>
                      <a:pt x="44" y="25"/>
                    </a:lnTo>
                    <a:lnTo>
                      <a:pt x="48" y="25"/>
                    </a:lnTo>
                    <a:lnTo>
                      <a:pt x="50" y="27"/>
                    </a:lnTo>
                    <a:lnTo>
                      <a:pt x="50" y="28"/>
                    </a:lnTo>
                    <a:lnTo>
                      <a:pt x="48" y="28"/>
                    </a:lnTo>
                    <a:lnTo>
                      <a:pt x="47" y="28"/>
                    </a:lnTo>
                    <a:lnTo>
                      <a:pt x="44" y="30"/>
                    </a:lnTo>
                    <a:lnTo>
                      <a:pt x="43" y="30"/>
                    </a:lnTo>
                    <a:lnTo>
                      <a:pt x="40" y="28"/>
                    </a:lnTo>
                    <a:lnTo>
                      <a:pt x="39" y="30"/>
                    </a:lnTo>
                    <a:lnTo>
                      <a:pt x="36" y="28"/>
                    </a:lnTo>
                    <a:lnTo>
                      <a:pt x="36" y="27"/>
                    </a:lnTo>
                    <a:lnTo>
                      <a:pt x="34" y="27"/>
                    </a:lnTo>
                    <a:lnTo>
                      <a:pt x="31" y="25"/>
                    </a:lnTo>
                    <a:lnTo>
                      <a:pt x="32" y="25"/>
                    </a:lnTo>
                    <a:lnTo>
                      <a:pt x="32" y="23"/>
                    </a:lnTo>
                    <a:lnTo>
                      <a:pt x="31" y="23"/>
                    </a:lnTo>
                    <a:lnTo>
                      <a:pt x="28" y="23"/>
                    </a:lnTo>
                    <a:lnTo>
                      <a:pt x="28" y="25"/>
                    </a:lnTo>
                    <a:lnTo>
                      <a:pt x="28" y="27"/>
                    </a:lnTo>
                    <a:lnTo>
                      <a:pt x="26" y="28"/>
                    </a:lnTo>
                    <a:lnTo>
                      <a:pt x="23" y="27"/>
                    </a:lnTo>
                    <a:lnTo>
                      <a:pt x="16" y="27"/>
                    </a:lnTo>
                    <a:lnTo>
                      <a:pt x="15" y="25"/>
                    </a:lnTo>
                    <a:lnTo>
                      <a:pt x="16" y="25"/>
                    </a:lnTo>
                    <a:lnTo>
                      <a:pt x="16" y="23"/>
                    </a:lnTo>
                    <a:lnTo>
                      <a:pt x="14" y="27"/>
                    </a:lnTo>
                    <a:lnTo>
                      <a:pt x="12" y="27"/>
                    </a:lnTo>
                    <a:lnTo>
                      <a:pt x="10" y="28"/>
                    </a:lnTo>
                    <a:lnTo>
                      <a:pt x="6" y="28"/>
                    </a:lnTo>
                    <a:lnTo>
                      <a:pt x="3" y="27"/>
                    </a:lnTo>
                    <a:lnTo>
                      <a:pt x="7" y="23"/>
                    </a:lnTo>
                    <a:lnTo>
                      <a:pt x="4" y="23"/>
                    </a:lnTo>
                    <a:lnTo>
                      <a:pt x="0" y="25"/>
                    </a:lnTo>
                    <a:lnTo>
                      <a:pt x="0" y="23"/>
                    </a:lnTo>
                    <a:lnTo>
                      <a:pt x="2" y="23"/>
                    </a:lnTo>
                    <a:lnTo>
                      <a:pt x="4" y="22"/>
                    </a:lnTo>
                    <a:lnTo>
                      <a:pt x="4" y="20"/>
                    </a:lnTo>
                    <a:lnTo>
                      <a:pt x="7" y="20"/>
                    </a:lnTo>
                    <a:lnTo>
                      <a:pt x="8" y="20"/>
                    </a:lnTo>
                    <a:lnTo>
                      <a:pt x="11" y="19"/>
                    </a:lnTo>
                    <a:lnTo>
                      <a:pt x="14" y="19"/>
                    </a:lnTo>
                    <a:lnTo>
                      <a:pt x="16" y="20"/>
                    </a:lnTo>
                    <a:lnTo>
                      <a:pt x="18" y="19"/>
                    </a:lnTo>
                    <a:lnTo>
                      <a:pt x="19" y="19"/>
                    </a:lnTo>
                    <a:lnTo>
                      <a:pt x="23" y="17"/>
                    </a:lnTo>
                    <a:lnTo>
                      <a:pt x="24" y="16"/>
                    </a:lnTo>
                    <a:lnTo>
                      <a:pt x="26" y="16"/>
                    </a:lnTo>
                    <a:lnTo>
                      <a:pt x="24" y="14"/>
                    </a:lnTo>
                    <a:lnTo>
                      <a:pt x="26" y="16"/>
                    </a:lnTo>
                    <a:lnTo>
                      <a:pt x="27" y="16"/>
                    </a:lnTo>
                    <a:lnTo>
                      <a:pt x="31" y="14"/>
                    </a:lnTo>
                    <a:lnTo>
                      <a:pt x="34" y="14"/>
                    </a:lnTo>
                    <a:lnTo>
                      <a:pt x="38" y="12"/>
                    </a:lnTo>
                    <a:lnTo>
                      <a:pt x="40" y="12"/>
                    </a:lnTo>
                    <a:lnTo>
                      <a:pt x="38" y="12"/>
                    </a:lnTo>
                    <a:lnTo>
                      <a:pt x="40" y="11"/>
                    </a:lnTo>
                    <a:lnTo>
                      <a:pt x="40" y="9"/>
                    </a:lnTo>
                    <a:lnTo>
                      <a:pt x="42" y="9"/>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07" name="Freeform 686"/>
              <p:cNvSpPr>
                <a:spLocks/>
              </p:cNvSpPr>
              <p:nvPr/>
            </p:nvSpPr>
            <p:spPr bwMode="auto">
              <a:xfrm>
                <a:off x="1863308" y="2151290"/>
                <a:ext cx="25657" cy="2721"/>
              </a:xfrm>
              <a:custGeom>
                <a:avLst/>
                <a:gdLst/>
                <a:ahLst/>
                <a:cxnLst>
                  <a:cxn ang="0">
                    <a:pos x="12" y="0"/>
                  </a:cxn>
                  <a:cxn ang="0">
                    <a:pos x="15" y="0"/>
                  </a:cxn>
                  <a:cxn ang="0">
                    <a:pos x="20" y="1"/>
                  </a:cxn>
                  <a:cxn ang="0">
                    <a:pos x="20" y="3"/>
                  </a:cxn>
                  <a:cxn ang="0">
                    <a:pos x="19" y="3"/>
                  </a:cxn>
                  <a:cxn ang="0">
                    <a:pos x="12" y="3"/>
                  </a:cxn>
                  <a:cxn ang="0">
                    <a:pos x="3" y="3"/>
                  </a:cxn>
                  <a:cxn ang="0">
                    <a:pos x="0" y="1"/>
                  </a:cxn>
                  <a:cxn ang="0">
                    <a:pos x="1" y="1"/>
                  </a:cxn>
                  <a:cxn ang="0">
                    <a:pos x="12" y="0"/>
                  </a:cxn>
                </a:cxnLst>
                <a:rect l="0" t="0" r="r" b="b"/>
                <a:pathLst>
                  <a:path w="20" h="3">
                    <a:moveTo>
                      <a:pt x="12" y="0"/>
                    </a:moveTo>
                    <a:lnTo>
                      <a:pt x="15" y="0"/>
                    </a:lnTo>
                    <a:lnTo>
                      <a:pt x="20" y="1"/>
                    </a:lnTo>
                    <a:lnTo>
                      <a:pt x="20" y="3"/>
                    </a:lnTo>
                    <a:lnTo>
                      <a:pt x="19" y="3"/>
                    </a:lnTo>
                    <a:lnTo>
                      <a:pt x="12" y="3"/>
                    </a:lnTo>
                    <a:lnTo>
                      <a:pt x="3" y="3"/>
                    </a:lnTo>
                    <a:lnTo>
                      <a:pt x="0" y="1"/>
                    </a:lnTo>
                    <a:lnTo>
                      <a:pt x="1" y="1"/>
                    </a:lnTo>
                    <a:lnTo>
                      <a:pt x="12"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08" name="Freeform 687"/>
              <p:cNvSpPr>
                <a:spLocks/>
              </p:cNvSpPr>
              <p:nvPr/>
            </p:nvSpPr>
            <p:spPr bwMode="auto">
              <a:xfrm>
                <a:off x="1863308" y="2151290"/>
                <a:ext cx="25657" cy="2721"/>
              </a:xfrm>
              <a:custGeom>
                <a:avLst/>
                <a:gdLst/>
                <a:ahLst/>
                <a:cxnLst>
                  <a:cxn ang="0">
                    <a:pos x="12" y="0"/>
                  </a:cxn>
                  <a:cxn ang="0">
                    <a:pos x="15" y="0"/>
                  </a:cxn>
                  <a:cxn ang="0">
                    <a:pos x="20" y="1"/>
                  </a:cxn>
                  <a:cxn ang="0">
                    <a:pos x="20" y="3"/>
                  </a:cxn>
                  <a:cxn ang="0">
                    <a:pos x="19" y="3"/>
                  </a:cxn>
                  <a:cxn ang="0">
                    <a:pos x="12" y="3"/>
                  </a:cxn>
                  <a:cxn ang="0">
                    <a:pos x="3" y="3"/>
                  </a:cxn>
                  <a:cxn ang="0">
                    <a:pos x="0" y="1"/>
                  </a:cxn>
                  <a:cxn ang="0">
                    <a:pos x="1" y="1"/>
                  </a:cxn>
                  <a:cxn ang="0">
                    <a:pos x="12" y="0"/>
                  </a:cxn>
                </a:cxnLst>
                <a:rect l="0" t="0" r="r" b="b"/>
                <a:pathLst>
                  <a:path w="20" h="3">
                    <a:moveTo>
                      <a:pt x="12" y="0"/>
                    </a:moveTo>
                    <a:lnTo>
                      <a:pt x="15" y="0"/>
                    </a:lnTo>
                    <a:lnTo>
                      <a:pt x="20" y="1"/>
                    </a:lnTo>
                    <a:lnTo>
                      <a:pt x="20" y="3"/>
                    </a:lnTo>
                    <a:lnTo>
                      <a:pt x="19" y="3"/>
                    </a:lnTo>
                    <a:lnTo>
                      <a:pt x="12" y="3"/>
                    </a:lnTo>
                    <a:lnTo>
                      <a:pt x="3" y="3"/>
                    </a:lnTo>
                    <a:lnTo>
                      <a:pt x="0" y="1"/>
                    </a:lnTo>
                    <a:lnTo>
                      <a:pt x="1" y="1"/>
                    </a:lnTo>
                    <a:lnTo>
                      <a:pt x="12"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09" name="Freeform 688"/>
              <p:cNvSpPr>
                <a:spLocks/>
              </p:cNvSpPr>
              <p:nvPr/>
            </p:nvSpPr>
            <p:spPr bwMode="auto">
              <a:xfrm>
                <a:off x="1891531" y="2124075"/>
                <a:ext cx="69273" cy="16329"/>
              </a:xfrm>
              <a:custGeom>
                <a:avLst/>
                <a:gdLst/>
                <a:ahLst/>
                <a:cxnLst>
                  <a:cxn ang="0">
                    <a:pos x="20" y="1"/>
                  </a:cxn>
                  <a:cxn ang="0">
                    <a:pos x="22" y="3"/>
                  </a:cxn>
                  <a:cxn ang="0">
                    <a:pos x="22" y="1"/>
                  </a:cxn>
                  <a:cxn ang="0">
                    <a:pos x="25" y="1"/>
                  </a:cxn>
                  <a:cxn ang="0">
                    <a:pos x="34" y="1"/>
                  </a:cxn>
                  <a:cxn ang="0">
                    <a:pos x="37" y="1"/>
                  </a:cxn>
                  <a:cxn ang="0">
                    <a:pos x="40" y="1"/>
                  </a:cxn>
                  <a:cxn ang="0">
                    <a:pos x="46" y="0"/>
                  </a:cxn>
                  <a:cxn ang="0">
                    <a:pos x="53" y="1"/>
                  </a:cxn>
                  <a:cxn ang="0">
                    <a:pos x="54" y="1"/>
                  </a:cxn>
                  <a:cxn ang="0">
                    <a:pos x="54" y="3"/>
                  </a:cxn>
                  <a:cxn ang="0">
                    <a:pos x="53" y="5"/>
                  </a:cxn>
                  <a:cxn ang="0">
                    <a:pos x="40" y="5"/>
                  </a:cxn>
                  <a:cxn ang="0">
                    <a:pos x="37" y="5"/>
                  </a:cxn>
                  <a:cxn ang="0">
                    <a:pos x="36" y="5"/>
                  </a:cxn>
                  <a:cxn ang="0">
                    <a:pos x="34" y="5"/>
                  </a:cxn>
                  <a:cxn ang="0">
                    <a:pos x="36" y="6"/>
                  </a:cxn>
                  <a:cxn ang="0">
                    <a:pos x="34" y="6"/>
                  </a:cxn>
                  <a:cxn ang="0">
                    <a:pos x="28" y="6"/>
                  </a:cxn>
                  <a:cxn ang="0">
                    <a:pos x="29" y="6"/>
                  </a:cxn>
                  <a:cxn ang="0">
                    <a:pos x="29" y="8"/>
                  </a:cxn>
                  <a:cxn ang="0">
                    <a:pos x="30" y="6"/>
                  </a:cxn>
                  <a:cxn ang="0">
                    <a:pos x="32" y="8"/>
                  </a:cxn>
                  <a:cxn ang="0">
                    <a:pos x="29" y="8"/>
                  </a:cxn>
                  <a:cxn ang="0">
                    <a:pos x="33" y="6"/>
                  </a:cxn>
                  <a:cxn ang="0">
                    <a:pos x="34" y="6"/>
                  </a:cxn>
                  <a:cxn ang="0">
                    <a:pos x="34" y="8"/>
                  </a:cxn>
                  <a:cxn ang="0">
                    <a:pos x="36" y="8"/>
                  </a:cxn>
                  <a:cxn ang="0">
                    <a:pos x="36" y="6"/>
                  </a:cxn>
                  <a:cxn ang="0">
                    <a:pos x="37" y="6"/>
                  </a:cxn>
                  <a:cxn ang="0">
                    <a:pos x="38" y="6"/>
                  </a:cxn>
                  <a:cxn ang="0">
                    <a:pos x="41" y="6"/>
                  </a:cxn>
                  <a:cxn ang="0">
                    <a:pos x="46" y="6"/>
                  </a:cxn>
                  <a:cxn ang="0">
                    <a:pos x="48" y="8"/>
                  </a:cxn>
                  <a:cxn ang="0">
                    <a:pos x="46" y="11"/>
                  </a:cxn>
                  <a:cxn ang="0">
                    <a:pos x="45" y="11"/>
                  </a:cxn>
                  <a:cxn ang="0">
                    <a:pos x="44" y="12"/>
                  </a:cxn>
                  <a:cxn ang="0">
                    <a:pos x="34" y="12"/>
                  </a:cxn>
                  <a:cxn ang="0">
                    <a:pos x="32" y="12"/>
                  </a:cxn>
                  <a:cxn ang="0">
                    <a:pos x="20" y="14"/>
                  </a:cxn>
                  <a:cxn ang="0">
                    <a:pos x="17" y="14"/>
                  </a:cxn>
                  <a:cxn ang="0">
                    <a:pos x="13" y="14"/>
                  </a:cxn>
                  <a:cxn ang="0">
                    <a:pos x="12" y="12"/>
                  </a:cxn>
                  <a:cxn ang="0">
                    <a:pos x="2" y="11"/>
                  </a:cxn>
                  <a:cxn ang="0">
                    <a:pos x="1" y="11"/>
                  </a:cxn>
                  <a:cxn ang="0">
                    <a:pos x="1" y="9"/>
                  </a:cxn>
                  <a:cxn ang="0">
                    <a:pos x="1" y="8"/>
                  </a:cxn>
                  <a:cxn ang="0">
                    <a:pos x="0" y="6"/>
                  </a:cxn>
                  <a:cxn ang="0">
                    <a:pos x="0" y="5"/>
                  </a:cxn>
                  <a:cxn ang="0">
                    <a:pos x="1" y="5"/>
                  </a:cxn>
                  <a:cxn ang="0">
                    <a:pos x="8" y="5"/>
                  </a:cxn>
                  <a:cxn ang="0">
                    <a:pos x="9" y="3"/>
                  </a:cxn>
                  <a:cxn ang="0">
                    <a:pos x="12" y="3"/>
                  </a:cxn>
                  <a:cxn ang="0">
                    <a:pos x="14" y="3"/>
                  </a:cxn>
                  <a:cxn ang="0">
                    <a:pos x="16" y="3"/>
                  </a:cxn>
                  <a:cxn ang="0">
                    <a:pos x="18" y="3"/>
                  </a:cxn>
                  <a:cxn ang="0">
                    <a:pos x="20" y="1"/>
                  </a:cxn>
                </a:cxnLst>
                <a:rect l="0" t="0" r="r" b="b"/>
                <a:pathLst>
                  <a:path w="54" h="14">
                    <a:moveTo>
                      <a:pt x="20" y="1"/>
                    </a:moveTo>
                    <a:lnTo>
                      <a:pt x="22" y="3"/>
                    </a:lnTo>
                    <a:lnTo>
                      <a:pt x="22" y="1"/>
                    </a:lnTo>
                    <a:lnTo>
                      <a:pt x="25" y="1"/>
                    </a:lnTo>
                    <a:lnTo>
                      <a:pt x="34" y="1"/>
                    </a:lnTo>
                    <a:lnTo>
                      <a:pt x="37" y="1"/>
                    </a:lnTo>
                    <a:lnTo>
                      <a:pt x="40" y="1"/>
                    </a:lnTo>
                    <a:lnTo>
                      <a:pt x="46" y="0"/>
                    </a:lnTo>
                    <a:lnTo>
                      <a:pt x="53" y="1"/>
                    </a:lnTo>
                    <a:lnTo>
                      <a:pt x="54" y="1"/>
                    </a:lnTo>
                    <a:lnTo>
                      <a:pt x="54" y="3"/>
                    </a:lnTo>
                    <a:lnTo>
                      <a:pt x="53" y="5"/>
                    </a:lnTo>
                    <a:lnTo>
                      <a:pt x="40" y="5"/>
                    </a:lnTo>
                    <a:lnTo>
                      <a:pt x="37" y="5"/>
                    </a:lnTo>
                    <a:lnTo>
                      <a:pt x="36" y="5"/>
                    </a:lnTo>
                    <a:lnTo>
                      <a:pt x="34" y="5"/>
                    </a:lnTo>
                    <a:lnTo>
                      <a:pt x="36" y="6"/>
                    </a:lnTo>
                    <a:lnTo>
                      <a:pt x="34" y="6"/>
                    </a:lnTo>
                    <a:lnTo>
                      <a:pt x="28" y="6"/>
                    </a:lnTo>
                    <a:lnTo>
                      <a:pt x="29" y="6"/>
                    </a:lnTo>
                    <a:lnTo>
                      <a:pt x="29" y="8"/>
                    </a:lnTo>
                    <a:lnTo>
                      <a:pt x="30" y="6"/>
                    </a:lnTo>
                    <a:lnTo>
                      <a:pt x="32" y="8"/>
                    </a:lnTo>
                    <a:lnTo>
                      <a:pt x="29" y="8"/>
                    </a:lnTo>
                    <a:lnTo>
                      <a:pt x="33" y="6"/>
                    </a:lnTo>
                    <a:lnTo>
                      <a:pt x="34" y="6"/>
                    </a:lnTo>
                    <a:lnTo>
                      <a:pt x="34" y="8"/>
                    </a:lnTo>
                    <a:lnTo>
                      <a:pt x="36" y="8"/>
                    </a:lnTo>
                    <a:lnTo>
                      <a:pt x="36" y="6"/>
                    </a:lnTo>
                    <a:lnTo>
                      <a:pt x="37" y="6"/>
                    </a:lnTo>
                    <a:lnTo>
                      <a:pt x="38" y="6"/>
                    </a:lnTo>
                    <a:lnTo>
                      <a:pt x="41" y="6"/>
                    </a:lnTo>
                    <a:lnTo>
                      <a:pt x="46" y="6"/>
                    </a:lnTo>
                    <a:lnTo>
                      <a:pt x="48" y="8"/>
                    </a:lnTo>
                    <a:lnTo>
                      <a:pt x="46" y="11"/>
                    </a:lnTo>
                    <a:lnTo>
                      <a:pt x="45" y="11"/>
                    </a:lnTo>
                    <a:lnTo>
                      <a:pt x="44" y="12"/>
                    </a:lnTo>
                    <a:lnTo>
                      <a:pt x="34" y="12"/>
                    </a:lnTo>
                    <a:lnTo>
                      <a:pt x="32" y="12"/>
                    </a:lnTo>
                    <a:lnTo>
                      <a:pt x="20" y="14"/>
                    </a:lnTo>
                    <a:lnTo>
                      <a:pt x="17" y="14"/>
                    </a:lnTo>
                    <a:lnTo>
                      <a:pt x="13" y="14"/>
                    </a:lnTo>
                    <a:lnTo>
                      <a:pt x="12" y="12"/>
                    </a:lnTo>
                    <a:lnTo>
                      <a:pt x="2" y="11"/>
                    </a:lnTo>
                    <a:lnTo>
                      <a:pt x="1" y="11"/>
                    </a:lnTo>
                    <a:lnTo>
                      <a:pt x="1" y="9"/>
                    </a:lnTo>
                    <a:lnTo>
                      <a:pt x="1" y="8"/>
                    </a:lnTo>
                    <a:lnTo>
                      <a:pt x="0" y="6"/>
                    </a:lnTo>
                    <a:lnTo>
                      <a:pt x="0" y="5"/>
                    </a:lnTo>
                    <a:lnTo>
                      <a:pt x="1" y="5"/>
                    </a:lnTo>
                    <a:lnTo>
                      <a:pt x="8" y="5"/>
                    </a:lnTo>
                    <a:lnTo>
                      <a:pt x="9" y="3"/>
                    </a:lnTo>
                    <a:lnTo>
                      <a:pt x="12" y="3"/>
                    </a:lnTo>
                    <a:lnTo>
                      <a:pt x="14" y="3"/>
                    </a:lnTo>
                    <a:lnTo>
                      <a:pt x="16" y="3"/>
                    </a:lnTo>
                    <a:lnTo>
                      <a:pt x="18" y="3"/>
                    </a:lnTo>
                    <a:lnTo>
                      <a:pt x="20"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10" name="Freeform 689"/>
              <p:cNvSpPr>
                <a:spLocks/>
              </p:cNvSpPr>
              <p:nvPr/>
            </p:nvSpPr>
            <p:spPr bwMode="auto">
              <a:xfrm>
                <a:off x="1891531" y="2124075"/>
                <a:ext cx="69273" cy="16329"/>
              </a:xfrm>
              <a:custGeom>
                <a:avLst/>
                <a:gdLst/>
                <a:ahLst/>
                <a:cxnLst>
                  <a:cxn ang="0">
                    <a:pos x="20" y="1"/>
                  </a:cxn>
                  <a:cxn ang="0">
                    <a:pos x="22" y="3"/>
                  </a:cxn>
                  <a:cxn ang="0">
                    <a:pos x="22" y="1"/>
                  </a:cxn>
                  <a:cxn ang="0">
                    <a:pos x="25" y="1"/>
                  </a:cxn>
                  <a:cxn ang="0">
                    <a:pos x="34" y="1"/>
                  </a:cxn>
                  <a:cxn ang="0">
                    <a:pos x="37" y="1"/>
                  </a:cxn>
                  <a:cxn ang="0">
                    <a:pos x="40" y="1"/>
                  </a:cxn>
                  <a:cxn ang="0">
                    <a:pos x="46" y="0"/>
                  </a:cxn>
                  <a:cxn ang="0">
                    <a:pos x="53" y="1"/>
                  </a:cxn>
                  <a:cxn ang="0">
                    <a:pos x="54" y="1"/>
                  </a:cxn>
                  <a:cxn ang="0">
                    <a:pos x="54" y="3"/>
                  </a:cxn>
                  <a:cxn ang="0">
                    <a:pos x="53" y="5"/>
                  </a:cxn>
                  <a:cxn ang="0">
                    <a:pos x="40" y="5"/>
                  </a:cxn>
                  <a:cxn ang="0">
                    <a:pos x="37" y="5"/>
                  </a:cxn>
                  <a:cxn ang="0">
                    <a:pos x="36" y="5"/>
                  </a:cxn>
                  <a:cxn ang="0">
                    <a:pos x="34" y="5"/>
                  </a:cxn>
                  <a:cxn ang="0">
                    <a:pos x="36" y="6"/>
                  </a:cxn>
                  <a:cxn ang="0">
                    <a:pos x="34" y="6"/>
                  </a:cxn>
                  <a:cxn ang="0">
                    <a:pos x="28" y="6"/>
                  </a:cxn>
                  <a:cxn ang="0">
                    <a:pos x="29" y="6"/>
                  </a:cxn>
                  <a:cxn ang="0">
                    <a:pos x="29" y="8"/>
                  </a:cxn>
                  <a:cxn ang="0">
                    <a:pos x="30" y="6"/>
                  </a:cxn>
                  <a:cxn ang="0">
                    <a:pos x="32" y="8"/>
                  </a:cxn>
                  <a:cxn ang="0">
                    <a:pos x="29" y="8"/>
                  </a:cxn>
                  <a:cxn ang="0">
                    <a:pos x="33" y="6"/>
                  </a:cxn>
                  <a:cxn ang="0">
                    <a:pos x="34" y="6"/>
                  </a:cxn>
                  <a:cxn ang="0">
                    <a:pos x="34" y="8"/>
                  </a:cxn>
                  <a:cxn ang="0">
                    <a:pos x="36" y="8"/>
                  </a:cxn>
                  <a:cxn ang="0">
                    <a:pos x="36" y="6"/>
                  </a:cxn>
                  <a:cxn ang="0">
                    <a:pos x="37" y="6"/>
                  </a:cxn>
                  <a:cxn ang="0">
                    <a:pos x="38" y="6"/>
                  </a:cxn>
                  <a:cxn ang="0">
                    <a:pos x="41" y="6"/>
                  </a:cxn>
                  <a:cxn ang="0">
                    <a:pos x="46" y="6"/>
                  </a:cxn>
                  <a:cxn ang="0">
                    <a:pos x="48" y="8"/>
                  </a:cxn>
                  <a:cxn ang="0">
                    <a:pos x="46" y="11"/>
                  </a:cxn>
                  <a:cxn ang="0">
                    <a:pos x="45" y="11"/>
                  </a:cxn>
                  <a:cxn ang="0">
                    <a:pos x="44" y="12"/>
                  </a:cxn>
                  <a:cxn ang="0">
                    <a:pos x="34" y="12"/>
                  </a:cxn>
                  <a:cxn ang="0">
                    <a:pos x="32" y="12"/>
                  </a:cxn>
                  <a:cxn ang="0">
                    <a:pos x="20" y="14"/>
                  </a:cxn>
                  <a:cxn ang="0">
                    <a:pos x="17" y="14"/>
                  </a:cxn>
                  <a:cxn ang="0">
                    <a:pos x="13" y="14"/>
                  </a:cxn>
                  <a:cxn ang="0">
                    <a:pos x="12" y="12"/>
                  </a:cxn>
                  <a:cxn ang="0">
                    <a:pos x="2" y="11"/>
                  </a:cxn>
                  <a:cxn ang="0">
                    <a:pos x="1" y="11"/>
                  </a:cxn>
                  <a:cxn ang="0">
                    <a:pos x="1" y="9"/>
                  </a:cxn>
                  <a:cxn ang="0">
                    <a:pos x="1" y="8"/>
                  </a:cxn>
                  <a:cxn ang="0">
                    <a:pos x="0" y="6"/>
                  </a:cxn>
                  <a:cxn ang="0">
                    <a:pos x="0" y="5"/>
                  </a:cxn>
                  <a:cxn ang="0">
                    <a:pos x="1" y="5"/>
                  </a:cxn>
                  <a:cxn ang="0">
                    <a:pos x="8" y="5"/>
                  </a:cxn>
                  <a:cxn ang="0">
                    <a:pos x="9" y="3"/>
                  </a:cxn>
                  <a:cxn ang="0">
                    <a:pos x="12" y="3"/>
                  </a:cxn>
                  <a:cxn ang="0">
                    <a:pos x="14" y="3"/>
                  </a:cxn>
                  <a:cxn ang="0">
                    <a:pos x="16" y="3"/>
                  </a:cxn>
                  <a:cxn ang="0">
                    <a:pos x="18" y="3"/>
                  </a:cxn>
                  <a:cxn ang="0">
                    <a:pos x="20" y="1"/>
                  </a:cxn>
                </a:cxnLst>
                <a:rect l="0" t="0" r="r" b="b"/>
                <a:pathLst>
                  <a:path w="54" h="14">
                    <a:moveTo>
                      <a:pt x="20" y="1"/>
                    </a:moveTo>
                    <a:lnTo>
                      <a:pt x="22" y="3"/>
                    </a:lnTo>
                    <a:lnTo>
                      <a:pt x="22" y="1"/>
                    </a:lnTo>
                    <a:lnTo>
                      <a:pt x="25" y="1"/>
                    </a:lnTo>
                    <a:lnTo>
                      <a:pt x="34" y="1"/>
                    </a:lnTo>
                    <a:lnTo>
                      <a:pt x="37" y="1"/>
                    </a:lnTo>
                    <a:lnTo>
                      <a:pt x="40" y="1"/>
                    </a:lnTo>
                    <a:lnTo>
                      <a:pt x="46" y="0"/>
                    </a:lnTo>
                    <a:lnTo>
                      <a:pt x="53" y="1"/>
                    </a:lnTo>
                    <a:lnTo>
                      <a:pt x="54" y="1"/>
                    </a:lnTo>
                    <a:lnTo>
                      <a:pt x="54" y="3"/>
                    </a:lnTo>
                    <a:lnTo>
                      <a:pt x="53" y="5"/>
                    </a:lnTo>
                    <a:lnTo>
                      <a:pt x="40" y="5"/>
                    </a:lnTo>
                    <a:lnTo>
                      <a:pt x="37" y="5"/>
                    </a:lnTo>
                    <a:lnTo>
                      <a:pt x="36" y="5"/>
                    </a:lnTo>
                    <a:lnTo>
                      <a:pt x="34" y="5"/>
                    </a:lnTo>
                    <a:lnTo>
                      <a:pt x="36" y="6"/>
                    </a:lnTo>
                    <a:lnTo>
                      <a:pt x="34" y="6"/>
                    </a:lnTo>
                    <a:lnTo>
                      <a:pt x="28" y="6"/>
                    </a:lnTo>
                    <a:lnTo>
                      <a:pt x="29" y="6"/>
                    </a:lnTo>
                    <a:lnTo>
                      <a:pt x="29" y="8"/>
                    </a:lnTo>
                    <a:lnTo>
                      <a:pt x="30" y="6"/>
                    </a:lnTo>
                    <a:lnTo>
                      <a:pt x="32" y="8"/>
                    </a:lnTo>
                    <a:lnTo>
                      <a:pt x="29" y="8"/>
                    </a:lnTo>
                    <a:lnTo>
                      <a:pt x="33" y="6"/>
                    </a:lnTo>
                    <a:lnTo>
                      <a:pt x="34" y="6"/>
                    </a:lnTo>
                    <a:lnTo>
                      <a:pt x="34" y="8"/>
                    </a:lnTo>
                    <a:lnTo>
                      <a:pt x="36" y="8"/>
                    </a:lnTo>
                    <a:lnTo>
                      <a:pt x="36" y="6"/>
                    </a:lnTo>
                    <a:lnTo>
                      <a:pt x="37" y="6"/>
                    </a:lnTo>
                    <a:lnTo>
                      <a:pt x="38" y="6"/>
                    </a:lnTo>
                    <a:lnTo>
                      <a:pt x="41" y="6"/>
                    </a:lnTo>
                    <a:lnTo>
                      <a:pt x="46" y="6"/>
                    </a:lnTo>
                    <a:lnTo>
                      <a:pt x="48" y="8"/>
                    </a:lnTo>
                    <a:lnTo>
                      <a:pt x="46" y="11"/>
                    </a:lnTo>
                    <a:lnTo>
                      <a:pt x="45" y="11"/>
                    </a:lnTo>
                    <a:lnTo>
                      <a:pt x="44" y="12"/>
                    </a:lnTo>
                    <a:lnTo>
                      <a:pt x="34" y="12"/>
                    </a:lnTo>
                    <a:lnTo>
                      <a:pt x="32" y="12"/>
                    </a:lnTo>
                    <a:lnTo>
                      <a:pt x="20" y="14"/>
                    </a:lnTo>
                    <a:lnTo>
                      <a:pt x="17" y="14"/>
                    </a:lnTo>
                    <a:lnTo>
                      <a:pt x="13" y="14"/>
                    </a:lnTo>
                    <a:lnTo>
                      <a:pt x="12" y="12"/>
                    </a:lnTo>
                    <a:lnTo>
                      <a:pt x="2" y="11"/>
                    </a:lnTo>
                    <a:lnTo>
                      <a:pt x="1" y="11"/>
                    </a:lnTo>
                    <a:lnTo>
                      <a:pt x="1" y="9"/>
                    </a:lnTo>
                    <a:lnTo>
                      <a:pt x="1" y="8"/>
                    </a:lnTo>
                    <a:lnTo>
                      <a:pt x="0" y="6"/>
                    </a:lnTo>
                    <a:lnTo>
                      <a:pt x="0" y="5"/>
                    </a:lnTo>
                    <a:lnTo>
                      <a:pt x="1" y="5"/>
                    </a:lnTo>
                    <a:lnTo>
                      <a:pt x="8" y="5"/>
                    </a:lnTo>
                    <a:lnTo>
                      <a:pt x="9" y="3"/>
                    </a:lnTo>
                    <a:lnTo>
                      <a:pt x="12" y="3"/>
                    </a:lnTo>
                    <a:lnTo>
                      <a:pt x="14" y="3"/>
                    </a:lnTo>
                    <a:lnTo>
                      <a:pt x="16" y="3"/>
                    </a:lnTo>
                    <a:lnTo>
                      <a:pt x="18" y="3"/>
                    </a:lnTo>
                    <a:lnTo>
                      <a:pt x="20"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11" name="Freeform 690"/>
              <p:cNvSpPr>
                <a:spLocks/>
              </p:cNvSpPr>
              <p:nvPr/>
            </p:nvSpPr>
            <p:spPr bwMode="auto">
              <a:xfrm>
                <a:off x="1858177" y="2125437"/>
                <a:ext cx="29505" cy="8164"/>
              </a:xfrm>
              <a:custGeom>
                <a:avLst/>
                <a:gdLst/>
                <a:ahLst/>
                <a:cxnLst>
                  <a:cxn ang="0">
                    <a:pos x="3" y="2"/>
                  </a:cxn>
                  <a:cxn ang="0">
                    <a:pos x="4" y="2"/>
                  </a:cxn>
                  <a:cxn ang="0">
                    <a:pos x="5" y="2"/>
                  </a:cxn>
                  <a:cxn ang="0">
                    <a:pos x="7" y="2"/>
                  </a:cxn>
                  <a:cxn ang="0">
                    <a:pos x="11" y="0"/>
                  </a:cxn>
                  <a:cxn ang="0">
                    <a:pos x="11" y="2"/>
                  </a:cxn>
                  <a:cxn ang="0">
                    <a:pos x="12" y="2"/>
                  </a:cxn>
                  <a:cxn ang="0">
                    <a:pos x="21" y="4"/>
                  </a:cxn>
                  <a:cxn ang="0">
                    <a:pos x="23" y="5"/>
                  </a:cxn>
                  <a:cxn ang="0">
                    <a:pos x="20" y="7"/>
                  </a:cxn>
                  <a:cxn ang="0">
                    <a:pos x="13" y="7"/>
                  </a:cxn>
                  <a:cxn ang="0">
                    <a:pos x="9" y="5"/>
                  </a:cxn>
                  <a:cxn ang="0">
                    <a:pos x="5" y="4"/>
                  </a:cxn>
                  <a:cxn ang="0">
                    <a:pos x="4" y="4"/>
                  </a:cxn>
                  <a:cxn ang="0">
                    <a:pos x="3" y="4"/>
                  </a:cxn>
                  <a:cxn ang="0">
                    <a:pos x="0" y="2"/>
                  </a:cxn>
                  <a:cxn ang="0">
                    <a:pos x="3" y="2"/>
                  </a:cxn>
                </a:cxnLst>
                <a:rect l="0" t="0" r="r" b="b"/>
                <a:pathLst>
                  <a:path w="23" h="7">
                    <a:moveTo>
                      <a:pt x="3" y="2"/>
                    </a:moveTo>
                    <a:lnTo>
                      <a:pt x="4" y="2"/>
                    </a:lnTo>
                    <a:lnTo>
                      <a:pt x="5" y="2"/>
                    </a:lnTo>
                    <a:lnTo>
                      <a:pt x="7" y="2"/>
                    </a:lnTo>
                    <a:lnTo>
                      <a:pt x="11" y="0"/>
                    </a:lnTo>
                    <a:lnTo>
                      <a:pt x="11" y="2"/>
                    </a:lnTo>
                    <a:lnTo>
                      <a:pt x="12" y="2"/>
                    </a:lnTo>
                    <a:lnTo>
                      <a:pt x="21" y="4"/>
                    </a:lnTo>
                    <a:lnTo>
                      <a:pt x="23" y="5"/>
                    </a:lnTo>
                    <a:lnTo>
                      <a:pt x="20" y="7"/>
                    </a:lnTo>
                    <a:lnTo>
                      <a:pt x="13" y="7"/>
                    </a:lnTo>
                    <a:lnTo>
                      <a:pt x="9" y="5"/>
                    </a:lnTo>
                    <a:lnTo>
                      <a:pt x="5" y="4"/>
                    </a:lnTo>
                    <a:lnTo>
                      <a:pt x="4" y="4"/>
                    </a:lnTo>
                    <a:lnTo>
                      <a:pt x="3" y="4"/>
                    </a:lnTo>
                    <a:lnTo>
                      <a:pt x="0" y="2"/>
                    </a:lnTo>
                    <a:lnTo>
                      <a:pt x="3"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12" name="Freeform 691"/>
              <p:cNvSpPr>
                <a:spLocks/>
              </p:cNvSpPr>
              <p:nvPr/>
            </p:nvSpPr>
            <p:spPr bwMode="auto">
              <a:xfrm>
                <a:off x="1858177" y="2125437"/>
                <a:ext cx="29505" cy="8164"/>
              </a:xfrm>
              <a:custGeom>
                <a:avLst/>
                <a:gdLst/>
                <a:ahLst/>
                <a:cxnLst>
                  <a:cxn ang="0">
                    <a:pos x="3" y="2"/>
                  </a:cxn>
                  <a:cxn ang="0">
                    <a:pos x="4" y="2"/>
                  </a:cxn>
                  <a:cxn ang="0">
                    <a:pos x="5" y="2"/>
                  </a:cxn>
                  <a:cxn ang="0">
                    <a:pos x="7" y="2"/>
                  </a:cxn>
                  <a:cxn ang="0">
                    <a:pos x="11" y="0"/>
                  </a:cxn>
                  <a:cxn ang="0">
                    <a:pos x="11" y="2"/>
                  </a:cxn>
                  <a:cxn ang="0">
                    <a:pos x="12" y="2"/>
                  </a:cxn>
                  <a:cxn ang="0">
                    <a:pos x="21" y="4"/>
                  </a:cxn>
                  <a:cxn ang="0">
                    <a:pos x="23" y="5"/>
                  </a:cxn>
                  <a:cxn ang="0">
                    <a:pos x="20" y="7"/>
                  </a:cxn>
                  <a:cxn ang="0">
                    <a:pos x="13" y="7"/>
                  </a:cxn>
                  <a:cxn ang="0">
                    <a:pos x="9" y="5"/>
                  </a:cxn>
                  <a:cxn ang="0">
                    <a:pos x="5" y="4"/>
                  </a:cxn>
                  <a:cxn ang="0">
                    <a:pos x="4" y="4"/>
                  </a:cxn>
                  <a:cxn ang="0">
                    <a:pos x="3" y="4"/>
                  </a:cxn>
                  <a:cxn ang="0">
                    <a:pos x="0" y="2"/>
                  </a:cxn>
                  <a:cxn ang="0">
                    <a:pos x="3" y="2"/>
                  </a:cxn>
                </a:cxnLst>
                <a:rect l="0" t="0" r="r" b="b"/>
                <a:pathLst>
                  <a:path w="23" h="7">
                    <a:moveTo>
                      <a:pt x="3" y="2"/>
                    </a:moveTo>
                    <a:lnTo>
                      <a:pt x="4" y="2"/>
                    </a:lnTo>
                    <a:lnTo>
                      <a:pt x="5" y="2"/>
                    </a:lnTo>
                    <a:lnTo>
                      <a:pt x="7" y="2"/>
                    </a:lnTo>
                    <a:lnTo>
                      <a:pt x="11" y="0"/>
                    </a:lnTo>
                    <a:lnTo>
                      <a:pt x="11" y="2"/>
                    </a:lnTo>
                    <a:lnTo>
                      <a:pt x="12" y="2"/>
                    </a:lnTo>
                    <a:lnTo>
                      <a:pt x="21" y="4"/>
                    </a:lnTo>
                    <a:lnTo>
                      <a:pt x="23" y="5"/>
                    </a:lnTo>
                    <a:lnTo>
                      <a:pt x="20" y="7"/>
                    </a:lnTo>
                    <a:lnTo>
                      <a:pt x="13" y="7"/>
                    </a:lnTo>
                    <a:lnTo>
                      <a:pt x="9" y="5"/>
                    </a:lnTo>
                    <a:lnTo>
                      <a:pt x="5" y="4"/>
                    </a:lnTo>
                    <a:lnTo>
                      <a:pt x="4" y="4"/>
                    </a:lnTo>
                    <a:lnTo>
                      <a:pt x="3" y="4"/>
                    </a:lnTo>
                    <a:lnTo>
                      <a:pt x="0" y="2"/>
                    </a:lnTo>
                    <a:lnTo>
                      <a:pt x="3"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13" name="Freeform 692"/>
              <p:cNvSpPr>
                <a:spLocks/>
              </p:cNvSpPr>
              <p:nvPr/>
            </p:nvSpPr>
            <p:spPr bwMode="auto">
              <a:xfrm>
                <a:off x="1891530" y="2110468"/>
                <a:ext cx="76970" cy="10886"/>
              </a:xfrm>
              <a:custGeom>
                <a:avLst/>
                <a:gdLst/>
                <a:ahLst/>
                <a:cxnLst>
                  <a:cxn ang="0">
                    <a:pos x="50" y="3"/>
                  </a:cxn>
                  <a:cxn ang="0">
                    <a:pos x="52" y="3"/>
                  </a:cxn>
                  <a:cxn ang="0">
                    <a:pos x="56" y="3"/>
                  </a:cxn>
                  <a:cxn ang="0">
                    <a:pos x="56" y="5"/>
                  </a:cxn>
                  <a:cxn ang="0">
                    <a:pos x="58" y="5"/>
                  </a:cxn>
                  <a:cxn ang="0">
                    <a:pos x="60" y="6"/>
                  </a:cxn>
                  <a:cxn ang="0">
                    <a:pos x="58" y="8"/>
                  </a:cxn>
                  <a:cxn ang="0">
                    <a:pos x="57" y="8"/>
                  </a:cxn>
                  <a:cxn ang="0">
                    <a:pos x="53" y="8"/>
                  </a:cxn>
                  <a:cxn ang="0">
                    <a:pos x="50" y="8"/>
                  </a:cxn>
                  <a:cxn ang="0">
                    <a:pos x="42" y="9"/>
                  </a:cxn>
                  <a:cxn ang="0">
                    <a:pos x="40" y="8"/>
                  </a:cxn>
                  <a:cxn ang="0">
                    <a:pos x="34" y="8"/>
                  </a:cxn>
                  <a:cxn ang="0">
                    <a:pos x="32" y="6"/>
                  </a:cxn>
                  <a:cxn ang="0">
                    <a:pos x="30" y="6"/>
                  </a:cxn>
                  <a:cxn ang="0">
                    <a:pos x="29" y="6"/>
                  </a:cxn>
                  <a:cxn ang="0">
                    <a:pos x="29" y="8"/>
                  </a:cxn>
                  <a:cxn ang="0">
                    <a:pos x="30" y="8"/>
                  </a:cxn>
                  <a:cxn ang="0">
                    <a:pos x="28" y="8"/>
                  </a:cxn>
                  <a:cxn ang="0">
                    <a:pos x="29" y="9"/>
                  </a:cxn>
                  <a:cxn ang="0">
                    <a:pos x="22" y="9"/>
                  </a:cxn>
                  <a:cxn ang="0">
                    <a:pos x="21" y="8"/>
                  </a:cxn>
                  <a:cxn ang="0">
                    <a:pos x="16" y="8"/>
                  </a:cxn>
                  <a:cxn ang="0">
                    <a:pos x="14" y="6"/>
                  </a:cxn>
                  <a:cxn ang="0">
                    <a:pos x="13" y="6"/>
                  </a:cxn>
                  <a:cxn ang="0">
                    <a:pos x="13" y="8"/>
                  </a:cxn>
                  <a:cxn ang="0">
                    <a:pos x="10" y="8"/>
                  </a:cxn>
                  <a:cxn ang="0">
                    <a:pos x="8" y="8"/>
                  </a:cxn>
                  <a:cxn ang="0">
                    <a:pos x="8" y="9"/>
                  </a:cxn>
                  <a:cxn ang="0">
                    <a:pos x="6" y="8"/>
                  </a:cxn>
                  <a:cxn ang="0">
                    <a:pos x="4" y="9"/>
                  </a:cxn>
                  <a:cxn ang="0">
                    <a:pos x="1" y="9"/>
                  </a:cxn>
                  <a:cxn ang="0">
                    <a:pos x="1" y="8"/>
                  </a:cxn>
                  <a:cxn ang="0">
                    <a:pos x="0" y="8"/>
                  </a:cxn>
                  <a:cxn ang="0">
                    <a:pos x="1" y="6"/>
                  </a:cxn>
                  <a:cxn ang="0">
                    <a:pos x="5" y="5"/>
                  </a:cxn>
                  <a:cxn ang="0">
                    <a:pos x="6" y="6"/>
                  </a:cxn>
                  <a:cxn ang="0">
                    <a:pos x="9" y="6"/>
                  </a:cxn>
                  <a:cxn ang="0">
                    <a:pos x="9" y="5"/>
                  </a:cxn>
                  <a:cxn ang="0">
                    <a:pos x="13" y="5"/>
                  </a:cxn>
                  <a:cxn ang="0">
                    <a:pos x="22" y="3"/>
                  </a:cxn>
                  <a:cxn ang="0">
                    <a:pos x="28" y="3"/>
                  </a:cxn>
                  <a:cxn ang="0">
                    <a:pos x="32" y="1"/>
                  </a:cxn>
                  <a:cxn ang="0">
                    <a:pos x="38" y="0"/>
                  </a:cxn>
                  <a:cxn ang="0">
                    <a:pos x="42" y="0"/>
                  </a:cxn>
                  <a:cxn ang="0">
                    <a:pos x="44" y="0"/>
                  </a:cxn>
                  <a:cxn ang="0">
                    <a:pos x="44" y="1"/>
                  </a:cxn>
                  <a:cxn ang="0">
                    <a:pos x="45" y="1"/>
                  </a:cxn>
                  <a:cxn ang="0">
                    <a:pos x="46" y="1"/>
                  </a:cxn>
                  <a:cxn ang="0">
                    <a:pos x="50" y="1"/>
                  </a:cxn>
                  <a:cxn ang="0">
                    <a:pos x="50" y="3"/>
                  </a:cxn>
                </a:cxnLst>
                <a:rect l="0" t="0" r="r" b="b"/>
                <a:pathLst>
                  <a:path w="60" h="9">
                    <a:moveTo>
                      <a:pt x="50" y="3"/>
                    </a:moveTo>
                    <a:lnTo>
                      <a:pt x="52" y="3"/>
                    </a:lnTo>
                    <a:lnTo>
                      <a:pt x="56" y="3"/>
                    </a:lnTo>
                    <a:lnTo>
                      <a:pt x="56" y="5"/>
                    </a:lnTo>
                    <a:lnTo>
                      <a:pt x="58" y="5"/>
                    </a:lnTo>
                    <a:lnTo>
                      <a:pt x="60" y="6"/>
                    </a:lnTo>
                    <a:lnTo>
                      <a:pt x="58" y="8"/>
                    </a:lnTo>
                    <a:lnTo>
                      <a:pt x="57" y="8"/>
                    </a:lnTo>
                    <a:lnTo>
                      <a:pt x="53" y="8"/>
                    </a:lnTo>
                    <a:lnTo>
                      <a:pt x="50" y="8"/>
                    </a:lnTo>
                    <a:lnTo>
                      <a:pt x="42" y="9"/>
                    </a:lnTo>
                    <a:lnTo>
                      <a:pt x="40" y="8"/>
                    </a:lnTo>
                    <a:lnTo>
                      <a:pt x="34" y="8"/>
                    </a:lnTo>
                    <a:lnTo>
                      <a:pt x="32" y="6"/>
                    </a:lnTo>
                    <a:lnTo>
                      <a:pt x="30" y="6"/>
                    </a:lnTo>
                    <a:lnTo>
                      <a:pt x="29" y="6"/>
                    </a:lnTo>
                    <a:lnTo>
                      <a:pt x="29" y="8"/>
                    </a:lnTo>
                    <a:lnTo>
                      <a:pt x="30" y="8"/>
                    </a:lnTo>
                    <a:lnTo>
                      <a:pt x="28" y="8"/>
                    </a:lnTo>
                    <a:lnTo>
                      <a:pt x="29" y="9"/>
                    </a:lnTo>
                    <a:lnTo>
                      <a:pt x="22" y="9"/>
                    </a:lnTo>
                    <a:lnTo>
                      <a:pt x="21" y="8"/>
                    </a:lnTo>
                    <a:lnTo>
                      <a:pt x="16" y="8"/>
                    </a:lnTo>
                    <a:lnTo>
                      <a:pt x="14" y="6"/>
                    </a:lnTo>
                    <a:lnTo>
                      <a:pt x="13" y="6"/>
                    </a:lnTo>
                    <a:lnTo>
                      <a:pt x="13" y="8"/>
                    </a:lnTo>
                    <a:lnTo>
                      <a:pt x="10" y="8"/>
                    </a:lnTo>
                    <a:lnTo>
                      <a:pt x="8" y="8"/>
                    </a:lnTo>
                    <a:lnTo>
                      <a:pt x="8" y="9"/>
                    </a:lnTo>
                    <a:lnTo>
                      <a:pt x="6" y="8"/>
                    </a:lnTo>
                    <a:lnTo>
                      <a:pt x="4" y="9"/>
                    </a:lnTo>
                    <a:lnTo>
                      <a:pt x="1" y="9"/>
                    </a:lnTo>
                    <a:lnTo>
                      <a:pt x="1" y="8"/>
                    </a:lnTo>
                    <a:lnTo>
                      <a:pt x="0" y="8"/>
                    </a:lnTo>
                    <a:lnTo>
                      <a:pt x="1" y="6"/>
                    </a:lnTo>
                    <a:lnTo>
                      <a:pt x="5" y="5"/>
                    </a:lnTo>
                    <a:lnTo>
                      <a:pt x="6" y="6"/>
                    </a:lnTo>
                    <a:lnTo>
                      <a:pt x="9" y="6"/>
                    </a:lnTo>
                    <a:lnTo>
                      <a:pt x="9" y="5"/>
                    </a:lnTo>
                    <a:lnTo>
                      <a:pt x="13" y="5"/>
                    </a:lnTo>
                    <a:lnTo>
                      <a:pt x="22" y="3"/>
                    </a:lnTo>
                    <a:lnTo>
                      <a:pt x="28" y="3"/>
                    </a:lnTo>
                    <a:lnTo>
                      <a:pt x="32" y="1"/>
                    </a:lnTo>
                    <a:lnTo>
                      <a:pt x="38" y="0"/>
                    </a:lnTo>
                    <a:lnTo>
                      <a:pt x="42" y="0"/>
                    </a:lnTo>
                    <a:lnTo>
                      <a:pt x="44" y="0"/>
                    </a:lnTo>
                    <a:lnTo>
                      <a:pt x="44" y="1"/>
                    </a:lnTo>
                    <a:lnTo>
                      <a:pt x="45" y="1"/>
                    </a:lnTo>
                    <a:lnTo>
                      <a:pt x="46" y="1"/>
                    </a:lnTo>
                    <a:lnTo>
                      <a:pt x="50" y="1"/>
                    </a:lnTo>
                    <a:lnTo>
                      <a:pt x="50"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14" name="Freeform 693"/>
              <p:cNvSpPr>
                <a:spLocks/>
              </p:cNvSpPr>
              <p:nvPr/>
            </p:nvSpPr>
            <p:spPr bwMode="auto">
              <a:xfrm>
                <a:off x="1891530" y="2110468"/>
                <a:ext cx="76970" cy="10886"/>
              </a:xfrm>
              <a:custGeom>
                <a:avLst/>
                <a:gdLst/>
                <a:ahLst/>
                <a:cxnLst>
                  <a:cxn ang="0">
                    <a:pos x="50" y="3"/>
                  </a:cxn>
                  <a:cxn ang="0">
                    <a:pos x="52" y="3"/>
                  </a:cxn>
                  <a:cxn ang="0">
                    <a:pos x="56" y="3"/>
                  </a:cxn>
                  <a:cxn ang="0">
                    <a:pos x="56" y="5"/>
                  </a:cxn>
                  <a:cxn ang="0">
                    <a:pos x="58" y="5"/>
                  </a:cxn>
                  <a:cxn ang="0">
                    <a:pos x="60" y="6"/>
                  </a:cxn>
                  <a:cxn ang="0">
                    <a:pos x="58" y="8"/>
                  </a:cxn>
                  <a:cxn ang="0">
                    <a:pos x="57" y="8"/>
                  </a:cxn>
                  <a:cxn ang="0">
                    <a:pos x="53" y="8"/>
                  </a:cxn>
                  <a:cxn ang="0">
                    <a:pos x="50" y="8"/>
                  </a:cxn>
                  <a:cxn ang="0">
                    <a:pos x="42" y="9"/>
                  </a:cxn>
                  <a:cxn ang="0">
                    <a:pos x="40" y="8"/>
                  </a:cxn>
                  <a:cxn ang="0">
                    <a:pos x="34" y="8"/>
                  </a:cxn>
                  <a:cxn ang="0">
                    <a:pos x="32" y="6"/>
                  </a:cxn>
                  <a:cxn ang="0">
                    <a:pos x="30" y="6"/>
                  </a:cxn>
                  <a:cxn ang="0">
                    <a:pos x="29" y="6"/>
                  </a:cxn>
                  <a:cxn ang="0">
                    <a:pos x="29" y="8"/>
                  </a:cxn>
                  <a:cxn ang="0">
                    <a:pos x="30" y="8"/>
                  </a:cxn>
                  <a:cxn ang="0">
                    <a:pos x="28" y="8"/>
                  </a:cxn>
                  <a:cxn ang="0">
                    <a:pos x="29" y="9"/>
                  </a:cxn>
                  <a:cxn ang="0">
                    <a:pos x="22" y="9"/>
                  </a:cxn>
                  <a:cxn ang="0">
                    <a:pos x="21" y="8"/>
                  </a:cxn>
                  <a:cxn ang="0">
                    <a:pos x="16" y="8"/>
                  </a:cxn>
                  <a:cxn ang="0">
                    <a:pos x="14" y="6"/>
                  </a:cxn>
                  <a:cxn ang="0">
                    <a:pos x="13" y="6"/>
                  </a:cxn>
                  <a:cxn ang="0">
                    <a:pos x="13" y="8"/>
                  </a:cxn>
                  <a:cxn ang="0">
                    <a:pos x="10" y="8"/>
                  </a:cxn>
                  <a:cxn ang="0">
                    <a:pos x="8" y="8"/>
                  </a:cxn>
                  <a:cxn ang="0">
                    <a:pos x="8" y="9"/>
                  </a:cxn>
                  <a:cxn ang="0">
                    <a:pos x="6" y="8"/>
                  </a:cxn>
                  <a:cxn ang="0">
                    <a:pos x="4" y="9"/>
                  </a:cxn>
                  <a:cxn ang="0">
                    <a:pos x="1" y="9"/>
                  </a:cxn>
                  <a:cxn ang="0">
                    <a:pos x="1" y="8"/>
                  </a:cxn>
                  <a:cxn ang="0">
                    <a:pos x="0" y="8"/>
                  </a:cxn>
                  <a:cxn ang="0">
                    <a:pos x="1" y="6"/>
                  </a:cxn>
                  <a:cxn ang="0">
                    <a:pos x="5" y="5"/>
                  </a:cxn>
                  <a:cxn ang="0">
                    <a:pos x="6" y="6"/>
                  </a:cxn>
                  <a:cxn ang="0">
                    <a:pos x="9" y="6"/>
                  </a:cxn>
                  <a:cxn ang="0">
                    <a:pos x="9" y="5"/>
                  </a:cxn>
                  <a:cxn ang="0">
                    <a:pos x="13" y="5"/>
                  </a:cxn>
                  <a:cxn ang="0">
                    <a:pos x="22" y="3"/>
                  </a:cxn>
                  <a:cxn ang="0">
                    <a:pos x="28" y="3"/>
                  </a:cxn>
                  <a:cxn ang="0">
                    <a:pos x="32" y="1"/>
                  </a:cxn>
                  <a:cxn ang="0">
                    <a:pos x="38" y="0"/>
                  </a:cxn>
                  <a:cxn ang="0">
                    <a:pos x="42" y="0"/>
                  </a:cxn>
                  <a:cxn ang="0">
                    <a:pos x="44" y="0"/>
                  </a:cxn>
                  <a:cxn ang="0">
                    <a:pos x="44" y="1"/>
                  </a:cxn>
                  <a:cxn ang="0">
                    <a:pos x="45" y="1"/>
                  </a:cxn>
                  <a:cxn ang="0">
                    <a:pos x="46" y="1"/>
                  </a:cxn>
                  <a:cxn ang="0">
                    <a:pos x="50" y="1"/>
                  </a:cxn>
                  <a:cxn ang="0">
                    <a:pos x="50" y="3"/>
                  </a:cxn>
                </a:cxnLst>
                <a:rect l="0" t="0" r="r" b="b"/>
                <a:pathLst>
                  <a:path w="60" h="9">
                    <a:moveTo>
                      <a:pt x="50" y="3"/>
                    </a:moveTo>
                    <a:lnTo>
                      <a:pt x="52" y="3"/>
                    </a:lnTo>
                    <a:lnTo>
                      <a:pt x="56" y="3"/>
                    </a:lnTo>
                    <a:lnTo>
                      <a:pt x="56" y="5"/>
                    </a:lnTo>
                    <a:lnTo>
                      <a:pt x="58" y="5"/>
                    </a:lnTo>
                    <a:lnTo>
                      <a:pt x="60" y="6"/>
                    </a:lnTo>
                    <a:lnTo>
                      <a:pt x="58" y="8"/>
                    </a:lnTo>
                    <a:lnTo>
                      <a:pt x="57" y="8"/>
                    </a:lnTo>
                    <a:lnTo>
                      <a:pt x="53" y="8"/>
                    </a:lnTo>
                    <a:lnTo>
                      <a:pt x="50" y="8"/>
                    </a:lnTo>
                    <a:lnTo>
                      <a:pt x="42" y="9"/>
                    </a:lnTo>
                    <a:lnTo>
                      <a:pt x="40" y="8"/>
                    </a:lnTo>
                    <a:lnTo>
                      <a:pt x="34" y="8"/>
                    </a:lnTo>
                    <a:lnTo>
                      <a:pt x="32" y="6"/>
                    </a:lnTo>
                    <a:lnTo>
                      <a:pt x="30" y="6"/>
                    </a:lnTo>
                    <a:lnTo>
                      <a:pt x="29" y="6"/>
                    </a:lnTo>
                    <a:lnTo>
                      <a:pt x="29" y="8"/>
                    </a:lnTo>
                    <a:lnTo>
                      <a:pt x="30" y="8"/>
                    </a:lnTo>
                    <a:lnTo>
                      <a:pt x="28" y="8"/>
                    </a:lnTo>
                    <a:lnTo>
                      <a:pt x="29" y="9"/>
                    </a:lnTo>
                    <a:lnTo>
                      <a:pt x="22" y="9"/>
                    </a:lnTo>
                    <a:lnTo>
                      <a:pt x="21" y="8"/>
                    </a:lnTo>
                    <a:lnTo>
                      <a:pt x="16" y="8"/>
                    </a:lnTo>
                    <a:lnTo>
                      <a:pt x="14" y="6"/>
                    </a:lnTo>
                    <a:lnTo>
                      <a:pt x="13" y="6"/>
                    </a:lnTo>
                    <a:lnTo>
                      <a:pt x="13" y="8"/>
                    </a:lnTo>
                    <a:lnTo>
                      <a:pt x="10" y="8"/>
                    </a:lnTo>
                    <a:lnTo>
                      <a:pt x="8" y="8"/>
                    </a:lnTo>
                    <a:lnTo>
                      <a:pt x="8" y="9"/>
                    </a:lnTo>
                    <a:lnTo>
                      <a:pt x="6" y="8"/>
                    </a:lnTo>
                    <a:lnTo>
                      <a:pt x="4" y="9"/>
                    </a:lnTo>
                    <a:lnTo>
                      <a:pt x="1" y="9"/>
                    </a:lnTo>
                    <a:lnTo>
                      <a:pt x="1" y="8"/>
                    </a:lnTo>
                    <a:lnTo>
                      <a:pt x="0" y="8"/>
                    </a:lnTo>
                    <a:lnTo>
                      <a:pt x="1" y="6"/>
                    </a:lnTo>
                    <a:lnTo>
                      <a:pt x="5" y="5"/>
                    </a:lnTo>
                    <a:lnTo>
                      <a:pt x="6" y="6"/>
                    </a:lnTo>
                    <a:lnTo>
                      <a:pt x="9" y="6"/>
                    </a:lnTo>
                    <a:lnTo>
                      <a:pt x="9" y="5"/>
                    </a:lnTo>
                    <a:lnTo>
                      <a:pt x="13" y="5"/>
                    </a:lnTo>
                    <a:lnTo>
                      <a:pt x="22" y="3"/>
                    </a:lnTo>
                    <a:lnTo>
                      <a:pt x="28" y="3"/>
                    </a:lnTo>
                    <a:lnTo>
                      <a:pt x="32" y="1"/>
                    </a:lnTo>
                    <a:lnTo>
                      <a:pt x="38" y="0"/>
                    </a:lnTo>
                    <a:lnTo>
                      <a:pt x="42" y="0"/>
                    </a:lnTo>
                    <a:lnTo>
                      <a:pt x="44" y="0"/>
                    </a:lnTo>
                    <a:lnTo>
                      <a:pt x="44" y="1"/>
                    </a:lnTo>
                    <a:lnTo>
                      <a:pt x="45" y="1"/>
                    </a:lnTo>
                    <a:lnTo>
                      <a:pt x="46" y="1"/>
                    </a:lnTo>
                    <a:lnTo>
                      <a:pt x="50" y="1"/>
                    </a:lnTo>
                    <a:lnTo>
                      <a:pt x="50"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15" name="Freeform 694"/>
              <p:cNvSpPr>
                <a:spLocks/>
              </p:cNvSpPr>
              <p:nvPr/>
            </p:nvSpPr>
            <p:spPr bwMode="auto">
              <a:xfrm>
                <a:off x="2155793" y="2079172"/>
                <a:ext cx="23091" cy="9525"/>
              </a:xfrm>
              <a:custGeom>
                <a:avLst/>
                <a:gdLst/>
                <a:ahLst/>
                <a:cxnLst>
                  <a:cxn ang="0">
                    <a:pos x="5" y="0"/>
                  </a:cxn>
                  <a:cxn ang="0">
                    <a:pos x="6" y="0"/>
                  </a:cxn>
                  <a:cxn ang="0">
                    <a:pos x="9" y="2"/>
                  </a:cxn>
                  <a:cxn ang="0">
                    <a:pos x="12" y="0"/>
                  </a:cxn>
                  <a:cxn ang="0">
                    <a:pos x="16" y="0"/>
                  </a:cxn>
                  <a:cxn ang="0">
                    <a:pos x="17" y="2"/>
                  </a:cxn>
                  <a:cxn ang="0">
                    <a:pos x="18" y="3"/>
                  </a:cxn>
                  <a:cxn ang="0">
                    <a:pos x="18" y="5"/>
                  </a:cxn>
                  <a:cxn ang="0">
                    <a:pos x="17" y="8"/>
                  </a:cxn>
                  <a:cxn ang="0">
                    <a:pos x="16" y="8"/>
                  </a:cxn>
                  <a:cxn ang="0">
                    <a:pos x="14" y="8"/>
                  </a:cxn>
                  <a:cxn ang="0">
                    <a:pos x="9" y="7"/>
                  </a:cxn>
                  <a:cxn ang="0">
                    <a:pos x="9" y="5"/>
                  </a:cxn>
                  <a:cxn ang="0">
                    <a:pos x="6" y="5"/>
                  </a:cxn>
                  <a:cxn ang="0">
                    <a:pos x="0" y="5"/>
                  </a:cxn>
                  <a:cxn ang="0">
                    <a:pos x="0" y="3"/>
                  </a:cxn>
                  <a:cxn ang="0">
                    <a:pos x="0" y="2"/>
                  </a:cxn>
                  <a:cxn ang="0">
                    <a:pos x="2" y="0"/>
                  </a:cxn>
                  <a:cxn ang="0">
                    <a:pos x="5" y="0"/>
                  </a:cxn>
                </a:cxnLst>
                <a:rect l="0" t="0" r="r" b="b"/>
                <a:pathLst>
                  <a:path w="18" h="8">
                    <a:moveTo>
                      <a:pt x="5" y="0"/>
                    </a:moveTo>
                    <a:lnTo>
                      <a:pt x="6" y="0"/>
                    </a:lnTo>
                    <a:lnTo>
                      <a:pt x="9" y="2"/>
                    </a:lnTo>
                    <a:lnTo>
                      <a:pt x="12" y="0"/>
                    </a:lnTo>
                    <a:lnTo>
                      <a:pt x="16" y="0"/>
                    </a:lnTo>
                    <a:lnTo>
                      <a:pt x="17" y="2"/>
                    </a:lnTo>
                    <a:lnTo>
                      <a:pt x="18" y="3"/>
                    </a:lnTo>
                    <a:lnTo>
                      <a:pt x="18" y="5"/>
                    </a:lnTo>
                    <a:lnTo>
                      <a:pt x="17" y="8"/>
                    </a:lnTo>
                    <a:lnTo>
                      <a:pt x="16" y="8"/>
                    </a:lnTo>
                    <a:lnTo>
                      <a:pt x="14" y="8"/>
                    </a:lnTo>
                    <a:lnTo>
                      <a:pt x="9" y="7"/>
                    </a:lnTo>
                    <a:lnTo>
                      <a:pt x="9" y="5"/>
                    </a:lnTo>
                    <a:lnTo>
                      <a:pt x="6" y="5"/>
                    </a:lnTo>
                    <a:lnTo>
                      <a:pt x="0" y="5"/>
                    </a:lnTo>
                    <a:lnTo>
                      <a:pt x="0" y="3"/>
                    </a:lnTo>
                    <a:lnTo>
                      <a:pt x="0" y="2"/>
                    </a:lnTo>
                    <a:lnTo>
                      <a:pt x="2" y="0"/>
                    </a:lnTo>
                    <a:lnTo>
                      <a:pt x="5"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16" name="Freeform 695"/>
              <p:cNvSpPr>
                <a:spLocks/>
              </p:cNvSpPr>
              <p:nvPr/>
            </p:nvSpPr>
            <p:spPr bwMode="auto">
              <a:xfrm>
                <a:off x="2155793" y="2079172"/>
                <a:ext cx="23091" cy="9525"/>
              </a:xfrm>
              <a:custGeom>
                <a:avLst/>
                <a:gdLst/>
                <a:ahLst/>
                <a:cxnLst>
                  <a:cxn ang="0">
                    <a:pos x="5" y="0"/>
                  </a:cxn>
                  <a:cxn ang="0">
                    <a:pos x="6" y="0"/>
                  </a:cxn>
                  <a:cxn ang="0">
                    <a:pos x="9" y="2"/>
                  </a:cxn>
                  <a:cxn ang="0">
                    <a:pos x="12" y="0"/>
                  </a:cxn>
                  <a:cxn ang="0">
                    <a:pos x="16" y="0"/>
                  </a:cxn>
                  <a:cxn ang="0">
                    <a:pos x="17" y="2"/>
                  </a:cxn>
                  <a:cxn ang="0">
                    <a:pos x="18" y="3"/>
                  </a:cxn>
                  <a:cxn ang="0">
                    <a:pos x="18" y="5"/>
                  </a:cxn>
                  <a:cxn ang="0">
                    <a:pos x="17" y="8"/>
                  </a:cxn>
                  <a:cxn ang="0">
                    <a:pos x="16" y="8"/>
                  </a:cxn>
                  <a:cxn ang="0">
                    <a:pos x="14" y="8"/>
                  </a:cxn>
                  <a:cxn ang="0">
                    <a:pos x="9" y="7"/>
                  </a:cxn>
                  <a:cxn ang="0">
                    <a:pos x="9" y="5"/>
                  </a:cxn>
                  <a:cxn ang="0">
                    <a:pos x="6" y="5"/>
                  </a:cxn>
                  <a:cxn ang="0">
                    <a:pos x="0" y="5"/>
                  </a:cxn>
                  <a:cxn ang="0">
                    <a:pos x="0" y="3"/>
                  </a:cxn>
                  <a:cxn ang="0">
                    <a:pos x="0" y="2"/>
                  </a:cxn>
                  <a:cxn ang="0">
                    <a:pos x="2" y="0"/>
                  </a:cxn>
                  <a:cxn ang="0">
                    <a:pos x="5" y="0"/>
                  </a:cxn>
                </a:cxnLst>
                <a:rect l="0" t="0" r="r" b="b"/>
                <a:pathLst>
                  <a:path w="18" h="8">
                    <a:moveTo>
                      <a:pt x="5" y="0"/>
                    </a:moveTo>
                    <a:lnTo>
                      <a:pt x="6" y="0"/>
                    </a:lnTo>
                    <a:lnTo>
                      <a:pt x="9" y="2"/>
                    </a:lnTo>
                    <a:lnTo>
                      <a:pt x="12" y="0"/>
                    </a:lnTo>
                    <a:lnTo>
                      <a:pt x="16" y="0"/>
                    </a:lnTo>
                    <a:lnTo>
                      <a:pt x="17" y="2"/>
                    </a:lnTo>
                    <a:lnTo>
                      <a:pt x="18" y="3"/>
                    </a:lnTo>
                    <a:lnTo>
                      <a:pt x="18" y="5"/>
                    </a:lnTo>
                    <a:lnTo>
                      <a:pt x="17" y="8"/>
                    </a:lnTo>
                    <a:lnTo>
                      <a:pt x="16" y="8"/>
                    </a:lnTo>
                    <a:lnTo>
                      <a:pt x="14" y="8"/>
                    </a:lnTo>
                    <a:lnTo>
                      <a:pt x="9" y="7"/>
                    </a:lnTo>
                    <a:lnTo>
                      <a:pt x="9" y="5"/>
                    </a:lnTo>
                    <a:lnTo>
                      <a:pt x="6" y="5"/>
                    </a:lnTo>
                    <a:lnTo>
                      <a:pt x="0" y="5"/>
                    </a:lnTo>
                    <a:lnTo>
                      <a:pt x="0" y="3"/>
                    </a:lnTo>
                    <a:lnTo>
                      <a:pt x="0" y="2"/>
                    </a:lnTo>
                    <a:lnTo>
                      <a:pt x="2" y="0"/>
                    </a:lnTo>
                    <a:lnTo>
                      <a:pt x="5"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17" name="Freeform 696"/>
              <p:cNvSpPr>
                <a:spLocks/>
              </p:cNvSpPr>
              <p:nvPr/>
            </p:nvSpPr>
            <p:spPr bwMode="auto">
              <a:xfrm>
                <a:off x="2217369" y="2051958"/>
                <a:ext cx="210384" cy="73479"/>
              </a:xfrm>
              <a:custGeom>
                <a:avLst/>
                <a:gdLst/>
                <a:ahLst/>
                <a:cxnLst>
                  <a:cxn ang="0">
                    <a:pos x="41" y="14"/>
                  </a:cxn>
                  <a:cxn ang="0">
                    <a:pos x="39" y="11"/>
                  </a:cxn>
                  <a:cxn ang="0">
                    <a:pos x="28" y="10"/>
                  </a:cxn>
                  <a:cxn ang="0">
                    <a:pos x="20" y="7"/>
                  </a:cxn>
                  <a:cxn ang="0">
                    <a:pos x="34" y="7"/>
                  </a:cxn>
                  <a:cxn ang="0">
                    <a:pos x="35" y="5"/>
                  </a:cxn>
                  <a:cxn ang="0">
                    <a:pos x="55" y="3"/>
                  </a:cxn>
                  <a:cxn ang="0">
                    <a:pos x="45" y="3"/>
                  </a:cxn>
                  <a:cxn ang="0">
                    <a:pos x="29" y="2"/>
                  </a:cxn>
                  <a:cxn ang="0">
                    <a:pos x="42" y="2"/>
                  </a:cxn>
                  <a:cxn ang="0">
                    <a:pos x="63" y="2"/>
                  </a:cxn>
                  <a:cxn ang="0">
                    <a:pos x="74" y="7"/>
                  </a:cxn>
                  <a:cxn ang="0">
                    <a:pos x="81" y="10"/>
                  </a:cxn>
                  <a:cxn ang="0">
                    <a:pos x="87" y="14"/>
                  </a:cxn>
                  <a:cxn ang="0">
                    <a:pos x="103" y="14"/>
                  </a:cxn>
                  <a:cxn ang="0">
                    <a:pos x="110" y="18"/>
                  </a:cxn>
                  <a:cxn ang="0">
                    <a:pos x="123" y="22"/>
                  </a:cxn>
                  <a:cxn ang="0">
                    <a:pos x="131" y="18"/>
                  </a:cxn>
                  <a:cxn ang="0">
                    <a:pos x="127" y="22"/>
                  </a:cxn>
                  <a:cxn ang="0">
                    <a:pos x="138" y="25"/>
                  </a:cxn>
                  <a:cxn ang="0">
                    <a:pos x="130" y="30"/>
                  </a:cxn>
                  <a:cxn ang="0">
                    <a:pos x="142" y="29"/>
                  </a:cxn>
                  <a:cxn ang="0">
                    <a:pos x="150" y="35"/>
                  </a:cxn>
                  <a:cxn ang="0">
                    <a:pos x="160" y="32"/>
                  </a:cxn>
                  <a:cxn ang="0">
                    <a:pos x="158" y="40"/>
                  </a:cxn>
                  <a:cxn ang="0">
                    <a:pos x="137" y="41"/>
                  </a:cxn>
                  <a:cxn ang="0">
                    <a:pos x="123" y="46"/>
                  </a:cxn>
                  <a:cxn ang="0">
                    <a:pos x="121" y="43"/>
                  </a:cxn>
                  <a:cxn ang="0">
                    <a:pos x="122" y="49"/>
                  </a:cxn>
                  <a:cxn ang="0">
                    <a:pos x="113" y="49"/>
                  </a:cxn>
                  <a:cxn ang="0">
                    <a:pos x="105" y="54"/>
                  </a:cxn>
                  <a:cxn ang="0">
                    <a:pos x="91" y="49"/>
                  </a:cxn>
                  <a:cxn ang="0">
                    <a:pos x="103" y="58"/>
                  </a:cxn>
                  <a:cxn ang="0">
                    <a:pos x="87" y="55"/>
                  </a:cxn>
                  <a:cxn ang="0">
                    <a:pos x="70" y="57"/>
                  </a:cxn>
                  <a:cxn ang="0">
                    <a:pos x="61" y="55"/>
                  </a:cxn>
                  <a:cxn ang="0">
                    <a:pos x="51" y="52"/>
                  </a:cxn>
                  <a:cxn ang="0">
                    <a:pos x="49" y="49"/>
                  </a:cxn>
                  <a:cxn ang="0">
                    <a:pos x="46" y="46"/>
                  </a:cxn>
                  <a:cxn ang="0">
                    <a:pos x="41" y="44"/>
                  </a:cxn>
                  <a:cxn ang="0">
                    <a:pos x="79" y="38"/>
                  </a:cxn>
                  <a:cxn ang="0">
                    <a:pos x="74" y="38"/>
                  </a:cxn>
                  <a:cxn ang="0">
                    <a:pos x="65" y="36"/>
                  </a:cxn>
                  <a:cxn ang="0">
                    <a:pos x="63" y="35"/>
                  </a:cxn>
                  <a:cxn ang="0">
                    <a:pos x="51" y="35"/>
                  </a:cxn>
                  <a:cxn ang="0">
                    <a:pos x="41" y="38"/>
                  </a:cxn>
                  <a:cxn ang="0">
                    <a:pos x="35" y="35"/>
                  </a:cxn>
                  <a:cxn ang="0">
                    <a:pos x="24" y="36"/>
                  </a:cxn>
                  <a:cxn ang="0">
                    <a:pos x="17" y="35"/>
                  </a:cxn>
                  <a:cxn ang="0">
                    <a:pos x="21" y="33"/>
                  </a:cxn>
                  <a:cxn ang="0">
                    <a:pos x="32" y="32"/>
                  </a:cxn>
                  <a:cxn ang="0">
                    <a:pos x="6" y="27"/>
                  </a:cxn>
                  <a:cxn ang="0">
                    <a:pos x="4" y="24"/>
                  </a:cxn>
                  <a:cxn ang="0">
                    <a:pos x="14" y="22"/>
                  </a:cxn>
                  <a:cxn ang="0">
                    <a:pos x="32" y="24"/>
                  </a:cxn>
                  <a:cxn ang="0">
                    <a:pos x="41" y="22"/>
                  </a:cxn>
                  <a:cxn ang="0">
                    <a:pos x="29" y="22"/>
                  </a:cxn>
                  <a:cxn ang="0">
                    <a:pos x="24" y="21"/>
                  </a:cxn>
                  <a:cxn ang="0">
                    <a:pos x="10" y="21"/>
                  </a:cxn>
                  <a:cxn ang="0">
                    <a:pos x="9" y="18"/>
                  </a:cxn>
                </a:cxnLst>
                <a:rect l="0" t="0" r="r" b="b"/>
                <a:pathLst>
                  <a:path w="168" h="58">
                    <a:moveTo>
                      <a:pt x="17" y="13"/>
                    </a:moveTo>
                    <a:lnTo>
                      <a:pt x="20" y="14"/>
                    </a:lnTo>
                    <a:lnTo>
                      <a:pt x="25" y="14"/>
                    </a:lnTo>
                    <a:lnTo>
                      <a:pt x="26" y="14"/>
                    </a:lnTo>
                    <a:lnTo>
                      <a:pt x="34" y="14"/>
                    </a:lnTo>
                    <a:lnTo>
                      <a:pt x="41" y="14"/>
                    </a:lnTo>
                    <a:lnTo>
                      <a:pt x="39" y="13"/>
                    </a:lnTo>
                    <a:lnTo>
                      <a:pt x="32" y="13"/>
                    </a:lnTo>
                    <a:lnTo>
                      <a:pt x="30" y="13"/>
                    </a:lnTo>
                    <a:lnTo>
                      <a:pt x="37" y="13"/>
                    </a:lnTo>
                    <a:lnTo>
                      <a:pt x="42" y="11"/>
                    </a:lnTo>
                    <a:lnTo>
                      <a:pt x="39" y="11"/>
                    </a:lnTo>
                    <a:lnTo>
                      <a:pt x="37" y="11"/>
                    </a:lnTo>
                    <a:lnTo>
                      <a:pt x="32" y="11"/>
                    </a:lnTo>
                    <a:lnTo>
                      <a:pt x="26" y="11"/>
                    </a:lnTo>
                    <a:lnTo>
                      <a:pt x="25" y="11"/>
                    </a:lnTo>
                    <a:lnTo>
                      <a:pt x="25" y="10"/>
                    </a:lnTo>
                    <a:lnTo>
                      <a:pt x="28" y="10"/>
                    </a:lnTo>
                    <a:lnTo>
                      <a:pt x="21" y="10"/>
                    </a:lnTo>
                    <a:lnTo>
                      <a:pt x="20" y="10"/>
                    </a:lnTo>
                    <a:lnTo>
                      <a:pt x="24" y="8"/>
                    </a:lnTo>
                    <a:lnTo>
                      <a:pt x="20" y="8"/>
                    </a:lnTo>
                    <a:lnTo>
                      <a:pt x="21" y="8"/>
                    </a:lnTo>
                    <a:lnTo>
                      <a:pt x="20" y="7"/>
                    </a:lnTo>
                    <a:lnTo>
                      <a:pt x="22" y="7"/>
                    </a:lnTo>
                    <a:lnTo>
                      <a:pt x="25" y="7"/>
                    </a:lnTo>
                    <a:lnTo>
                      <a:pt x="26" y="7"/>
                    </a:lnTo>
                    <a:lnTo>
                      <a:pt x="32" y="7"/>
                    </a:lnTo>
                    <a:lnTo>
                      <a:pt x="33" y="7"/>
                    </a:lnTo>
                    <a:lnTo>
                      <a:pt x="34" y="7"/>
                    </a:lnTo>
                    <a:lnTo>
                      <a:pt x="37" y="7"/>
                    </a:lnTo>
                    <a:lnTo>
                      <a:pt x="38" y="7"/>
                    </a:lnTo>
                    <a:lnTo>
                      <a:pt x="41" y="7"/>
                    </a:lnTo>
                    <a:lnTo>
                      <a:pt x="38" y="7"/>
                    </a:lnTo>
                    <a:lnTo>
                      <a:pt x="38" y="5"/>
                    </a:lnTo>
                    <a:lnTo>
                      <a:pt x="35" y="5"/>
                    </a:lnTo>
                    <a:lnTo>
                      <a:pt x="34" y="5"/>
                    </a:lnTo>
                    <a:lnTo>
                      <a:pt x="39" y="5"/>
                    </a:lnTo>
                    <a:lnTo>
                      <a:pt x="41" y="5"/>
                    </a:lnTo>
                    <a:lnTo>
                      <a:pt x="47" y="5"/>
                    </a:lnTo>
                    <a:lnTo>
                      <a:pt x="53" y="5"/>
                    </a:lnTo>
                    <a:lnTo>
                      <a:pt x="55" y="3"/>
                    </a:lnTo>
                    <a:lnTo>
                      <a:pt x="54" y="3"/>
                    </a:lnTo>
                    <a:lnTo>
                      <a:pt x="55" y="3"/>
                    </a:lnTo>
                    <a:lnTo>
                      <a:pt x="51" y="3"/>
                    </a:lnTo>
                    <a:lnTo>
                      <a:pt x="50" y="3"/>
                    </a:lnTo>
                    <a:lnTo>
                      <a:pt x="46" y="3"/>
                    </a:lnTo>
                    <a:lnTo>
                      <a:pt x="45" y="3"/>
                    </a:lnTo>
                    <a:lnTo>
                      <a:pt x="39" y="3"/>
                    </a:lnTo>
                    <a:lnTo>
                      <a:pt x="37" y="3"/>
                    </a:lnTo>
                    <a:lnTo>
                      <a:pt x="35" y="3"/>
                    </a:lnTo>
                    <a:lnTo>
                      <a:pt x="29" y="3"/>
                    </a:lnTo>
                    <a:lnTo>
                      <a:pt x="28" y="2"/>
                    </a:lnTo>
                    <a:lnTo>
                      <a:pt x="29" y="2"/>
                    </a:lnTo>
                    <a:lnTo>
                      <a:pt x="25" y="2"/>
                    </a:lnTo>
                    <a:lnTo>
                      <a:pt x="25" y="0"/>
                    </a:lnTo>
                    <a:lnTo>
                      <a:pt x="26" y="0"/>
                    </a:lnTo>
                    <a:lnTo>
                      <a:pt x="30" y="0"/>
                    </a:lnTo>
                    <a:lnTo>
                      <a:pt x="33" y="0"/>
                    </a:lnTo>
                    <a:lnTo>
                      <a:pt x="42" y="2"/>
                    </a:lnTo>
                    <a:lnTo>
                      <a:pt x="43" y="2"/>
                    </a:lnTo>
                    <a:lnTo>
                      <a:pt x="41" y="0"/>
                    </a:lnTo>
                    <a:lnTo>
                      <a:pt x="46" y="0"/>
                    </a:lnTo>
                    <a:lnTo>
                      <a:pt x="53" y="0"/>
                    </a:lnTo>
                    <a:lnTo>
                      <a:pt x="61" y="2"/>
                    </a:lnTo>
                    <a:lnTo>
                      <a:pt x="63" y="2"/>
                    </a:lnTo>
                    <a:lnTo>
                      <a:pt x="65" y="3"/>
                    </a:lnTo>
                    <a:lnTo>
                      <a:pt x="67" y="3"/>
                    </a:lnTo>
                    <a:lnTo>
                      <a:pt x="71" y="5"/>
                    </a:lnTo>
                    <a:lnTo>
                      <a:pt x="70" y="5"/>
                    </a:lnTo>
                    <a:lnTo>
                      <a:pt x="71" y="7"/>
                    </a:lnTo>
                    <a:lnTo>
                      <a:pt x="74" y="7"/>
                    </a:lnTo>
                    <a:lnTo>
                      <a:pt x="75" y="8"/>
                    </a:lnTo>
                    <a:lnTo>
                      <a:pt x="77" y="8"/>
                    </a:lnTo>
                    <a:lnTo>
                      <a:pt x="78" y="8"/>
                    </a:lnTo>
                    <a:lnTo>
                      <a:pt x="79" y="10"/>
                    </a:lnTo>
                    <a:lnTo>
                      <a:pt x="78" y="10"/>
                    </a:lnTo>
                    <a:lnTo>
                      <a:pt x="81" y="10"/>
                    </a:lnTo>
                    <a:lnTo>
                      <a:pt x="81" y="11"/>
                    </a:lnTo>
                    <a:lnTo>
                      <a:pt x="83" y="11"/>
                    </a:lnTo>
                    <a:lnTo>
                      <a:pt x="86" y="13"/>
                    </a:lnTo>
                    <a:lnTo>
                      <a:pt x="85" y="14"/>
                    </a:lnTo>
                    <a:lnTo>
                      <a:pt x="86" y="14"/>
                    </a:lnTo>
                    <a:lnTo>
                      <a:pt x="87" y="14"/>
                    </a:lnTo>
                    <a:lnTo>
                      <a:pt x="89" y="14"/>
                    </a:lnTo>
                    <a:lnTo>
                      <a:pt x="94" y="14"/>
                    </a:lnTo>
                    <a:lnTo>
                      <a:pt x="98" y="16"/>
                    </a:lnTo>
                    <a:lnTo>
                      <a:pt x="101" y="16"/>
                    </a:lnTo>
                    <a:lnTo>
                      <a:pt x="99" y="14"/>
                    </a:lnTo>
                    <a:lnTo>
                      <a:pt x="103" y="14"/>
                    </a:lnTo>
                    <a:lnTo>
                      <a:pt x="105" y="14"/>
                    </a:lnTo>
                    <a:lnTo>
                      <a:pt x="109" y="16"/>
                    </a:lnTo>
                    <a:lnTo>
                      <a:pt x="110" y="16"/>
                    </a:lnTo>
                    <a:lnTo>
                      <a:pt x="111" y="16"/>
                    </a:lnTo>
                    <a:lnTo>
                      <a:pt x="109" y="18"/>
                    </a:lnTo>
                    <a:lnTo>
                      <a:pt x="110" y="18"/>
                    </a:lnTo>
                    <a:lnTo>
                      <a:pt x="110" y="19"/>
                    </a:lnTo>
                    <a:lnTo>
                      <a:pt x="110" y="21"/>
                    </a:lnTo>
                    <a:lnTo>
                      <a:pt x="117" y="22"/>
                    </a:lnTo>
                    <a:lnTo>
                      <a:pt x="118" y="22"/>
                    </a:lnTo>
                    <a:lnTo>
                      <a:pt x="119" y="22"/>
                    </a:lnTo>
                    <a:lnTo>
                      <a:pt x="123" y="22"/>
                    </a:lnTo>
                    <a:lnTo>
                      <a:pt x="122" y="21"/>
                    </a:lnTo>
                    <a:lnTo>
                      <a:pt x="117" y="19"/>
                    </a:lnTo>
                    <a:lnTo>
                      <a:pt x="117" y="18"/>
                    </a:lnTo>
                    <a:lnTo>
                      <a:pt x="118" y="16"/>
                    </a:lnTo>
                    <a:lnTo>
                      <a:pt x="127" y="18"/>
                    </a:lnTo>
                    <a:lnTo>
                      <a:pt x="131" y="18"/>
                    </a:lnTo>
                    <a:lnTo>
                      <a:pt x="131" y="19"/>
                    </a:lnTo>
                    <a:lnTo>
                      <a:pt x="133" y="19"/>
                    </a:lnTo>
                    <a:lnTo>
                      <a:pt x="133" y="21"/>
                    </a:lnTo>
                    <a:lnTo>
                      <a:pt x="130" y="21"/>
                    </a:lnTo>
                    <a:lnTo>
                      <a:pt x="130" y="22"/>
                    </a:lnTo>
                    <a:lnTo>
                      <a:pt x="127" y="22"/>
                    </a:lnTo>
                    <a:lnTo>
                      <a:pt x="126" y="22"/>
                    </a:lnTo>
                    <a:lnTo>
                      <a:pt x="125" y="22"/>
                    </a:lnTo>
                    <a:lnTo>
                      <a:pt x="127" y="22"/>
                    </a:lnTo>
                    <a:lnTo>
                      <a:pt x="131" y="22"/>
                    </a:lnTo>
                    <a:lnTo>
                      <a:pt x="137" y="22"/>
                    </a:lnTo>
                    <a:lnTo>
                      <a:pt x="138" y="25"/>
                    </a:lnTo>
                    <a:lnTo>
                      <a:pt x="135" y="25"/>
                    </a:lnTo>
                    <a:lnTo>
                      <a:pt x="139" y="25"/>
                    </a:lnTo>
                    <a:lnTo>
                      <a:pt x="137" y="27"/>
                    </a:lnTo>
                    <a:lnTo>
                      <a:pt x="135" y="30"/>
                    </a:lnTo>
                    <a:lnTo>
                      <a:pt x="133" y="30"/>
                    </a:lnTo>
                    <a:lnTo>
                      <a:pt x="130" y="30"/>
                    </a:lnTo>
                    <a:lnTo>
                      <a:pt x="130" y="32"/>
                    </a:lnTo>
                    <a:lnTo>
                      <a:pt x="131" y="32"/>
                    </a:lnTo>
                    <a:lnTo>
                      <a:pt x="135" y="30"/>
                    </a:lnTo>
                    <a:lnTo>
                      <a:pt x="138" y="30"/>
                    </a:lnTo>
                    <a:lnTo>
                      <a:pt x="141" y="29"/>
                    </a:lnTo>
                    <a:lnTo>
                      <a:pt x="142" y="29"/>
                    </a:lnTo>
                    <a:lnTo>
                      <a:pt x="146" y="30"/>
                    </a:lnTo>
                    <a:lnTo>
                      <a:pt x="148" y="32"/>
                    </a:lnTo>
                    <a:lnTo>
                      <a:pt x="151" y="32"/>
                    </a:lnTo>
                    <a:lnTo>
                      <a:pt x="151" y="33"/>
                    </a:lnTo>
                    <a:lnTo>
                      <a:pt x="150" y="33"/>
                    </a:lnTo>
                    <a:lnTo>
                      <a:pt x="150" y="35"/>
                    </a:lnTo>
                    <a:lnTo>
                      <a:pt x="152" y="33"/>
                    </a:lnTo>
                    <a:lnTo>
                      <a:pt x="154" y="33"/>
                    </a:lnTo>
                    <a:lnTo>
                      <a:pt x="154" y="32"/>
                    </a:lnTo>
                    <a:lnTo>
                      <a:pt x="155" y="32"/>
                    </a:lnTo>
                    <a:lnTo>
                      <a:pt x="156" y="32"/>
                    </a:lnTo>
                    <a:lnTo>
                      <a:pt x="160" y="32"/>
                    </a:lnTo>
                    <a:lnTo>
                      <a:pt x="164" y="33"/>
                    </a:lnTo>
                    <a:lnTo>
                      <a:pt x="166" y="35"/>
                    </a:lnTo>
                    <a:lnTo>
                      <a:pt x="168" y="35"/>
                    </a:lnTo>
                    <a:lnTo>
                      <a:pt x="168" y="36"/>
                    </a:lnTo>
                    <a:lnTo>
                      <a:pt x="168" y="38"/>
                    </a:lnTo>
                    <a:lnTo>
                      <a:pt x="158" y="40"/>
                    </a:lnTo>
                    <a:lnTo>
                      <a:pt x="143" y="41"/>
                    </a:lnTo>
                    <a:lnTo>
                      <a:pt x="143" y="43"/>
                    </a:lnTo>
                    <a:lnTo>
                      <a:pt x="145" y="43"/>
                    </a:lnTo>
                    <a:lnTo>
                      <a:pt x="141" y="43"/>
                    </a:lnTo>
                    <a:lnTo>
                      <a:pt x="139" y="41"/>
                    </a:lnTo>
                    <a:lnTo>
                      <a:pt x="137" y="41"/>
                    </a:lnTo>
                    <a:lnTo>
                      <a:pt x="138" y="44"/>
                    </a:lnTo>
                    <a:lnTo>
                      <a:pt x="134" y="46"/>
                    </a:lnTo>
                    <a:lnTo>
                      <a:pt x="130" y="49"/>
                    </a:lnTo>
                    <a:lnTo>
                      <a:pt x="129" y="49"/>
                    </a:lnTo>
                    <a:lnTo>
                      <a:pt x="123" y="47"/>
                    </a:lnTo>
                    <a:lnTo>
                      <a:pt x="123" y="46"/>
                    </a:lnTo>
                    <a:lnTo>
                      <a:pt x="123" y="44"/>
                    </a:lnTo>
                    <a:lnTo>
                      <a:pt x="122" y="43"/>
                    </a:lnTo>
                    <a:lnTo>
                      <a:pt x="122" y="41"/>
                    </a:lnTo>
                    <a:lnTo>
                      <a:pt x="123" y="41"/>
                    </a:lnTo>
                    <a:lnTo>
                      <a:pt x="122" y="41"/>
                    </a:lnTo>
                    <a:lnTo>
                      <a:pt x="121" y="43"/>
                    </a:lnTo>
                    <a:lnTo>
                      <a:pt x="119" y="43"/>
                    </a:lnTo>
                    <a:lnTo>
                      <a:pt x="119" y="44"/>
                    </a:lnTo>
                    <a:lnTo>
                      <a:pt x="118" y="46"/>
                    </a:lnTo>
                    <a:lnTo>
                      <a:pt x="119" y="47"/>
                    </a:lnTo>
                    <a:lnTo>
                      <a:pt x="119" y="49"/>
                    </a:lnTo>
                    <a:lnTo>
                      <a:pt x="122" y="49"/>
                    </a:lnTo>
                    <a:lnTo>
                      <a:pt x="123" y="51"/>
                    </a:lnTo>
                    <a:lnTo>
                      <a:pt x="123" y="52"/>
                    </a:lnTo>
                    <a:lnTo>
                      <a:pt x="119" y="52"/>
                    </a:lnTo>
                    <a:lnTo>
                      <a:pt x="118" y="51"/>
                    </a:lnTo>
                    <a:lnTo>
                      <a:pt x="114" y="49"/>
                    </a:lnTo>
                    <a:lnTo>
                      <a:pt x="113" y="49"/>
                    </a:lnTo>
                    <a:lnTo>
                      <a:pt x="111" y="51"/>
                    </a:lnTo>
                    <a:lnTo>
                      <a:pt x="117" y="54"/>
                    </a:lnTo>
                    <a:lnTo>
                      <a:pt x="114" y="57"/>
                    </a:lnTo>
                    <a:lnTo>
                      <a:pt x="111" y="57"/>
                    </a:lnTo>
                    <a:lnTo>
                      <a:pt x="109" y="57"/>
                    </a:lnTo>
                    <a:lnTo>
                      <a:pt x="105" y="54"/>
                    </a:lnTo>
                    <a:lnTo>
                      <a:pt x="103" y="54"/>
                    </a:lnTo>
                    <a:lnTo>
                      <a:pt x="98" y="52"/>
                    </a:lnTo>
                    <a:lnTo>
                      <a:pt x="97" y="52"/>
                    </a:lnTo>
                    <a:lnTo>
                      <a:pt x="94" y="51"/>
                    </a:lnTo>
                    <a:lnTo>
                      <a:pt x="93" y="49"/>
                    </a:lnTo>
                    <a:lnTo>
                      <a:pt x="91" y="49"/>
                    </a:lnTo>
                    <a:lnTo>
                      <a:pt x="91" y="51"/>
                    </a:lnTo>
                    <a:lnTo>
                      <a:pt x="95" y="52"/>
                    </a:lnTo>
                    <a:lnTo>
                      <a:pt x="97" y="54"/>
                    </a:lnTo>
                    <a:lnTo>
                      <a:pt x="99" y="55"/>
                    </a:lnTo>
                    <a:lnTo>
                      <a:pt x="103" y="57"/>
                    </a:lnTo>
                    <a:lnTo>
                      <a:pt x="103" y="58"/>
                    </a:lnTo>
                    <a:lnTo>
                      <a:pt x="102" y="57"/>
                    </a:lnTo>
                    <a:lnTo>
                      <a:pt x="98" y="57"/>
                    </a:lnTo>
                    <a:lnTo>
                      <a:pt x="97" y="55"/>
                    </a:lnTo>
                    <a:lnTo>
                      <a:pt x="93" y="55"/>
                    </a:lnTo>
                    <a:lnTo>
                      <a:pt x="86" y="55"/>
                    </a:lnTo>
                    <a:lnTo>
                      <a:pt x="87" y="55"/>
                    </a:lnTo>
                    <a:lnTo>
                      <a:pt x="91" y="57"/>
                    </a:lnTo>
                    <a:lnTo>
                      <a:pt x="93" y="58"/>
                    </a:lnTo>
                    <a:lnTo>
                      <a:pt x="82" y="58"/>
                    </a:lnTo>
                    <a:lnTo>
                      <a:pt x="77" y="58"/>
                    </a:lnTo>
                    <a:lnTo>
                      <a:pt x="73" y="57"/>
                    </a:lnTo>
                    <a:lnTo>
                      <a:pt x="70" y="57"/>
                    </a:lnTo>
                    <a:lnTo>
                      <a:pt x="65" y="57"/>
                    </a:lnTo>
                    <a:lnTo>
                      <a:pt x="63" y="55"/>
                    </a:lnTo>
                    <a:lnTo>
                      <a:pt x="61" y="55"/>
                    </a:lnTo>
                    <a:lnTo>
                      <a:pt x="62" y="55"/>
                    </a:lnTo>
                    <a:lnTo>
                      <a:pt x="62" y="54"/>
                    </a:lnTo>
                    <a:lnTo>
                      <a:pt x="61" y="55"/>
                    </a:lnTo>
                    <a:lnTo>
                      <a:pt x="59" y="55"/>
                    </a:lnTo>
                    <a:lnTo>
                      <a:pt x="58" y="55"/>
                    </a:lnTo>
                    <a:lnTo>
                      <a:pt x="55" y="54"/>
                    </a:lnTo>
                    <a:lnTo>
                      <a:pt x="54" y="54"/>
                    </a:lnTo>
                    <a:lnTo>
                      <a:pt x="53" y="52"/>
                    </a:lnTo>
                    <a:lnTo>
                      <a:pt x="51" y="52"/>
                    </a:lnTo>
                    <a:lnTo>
                      <a:pt x="69" y="51"/>
                    </a:lnTo>
                    <a:lnTo>
                      <a:pt x="70" y="51"/>
                    </a:lnTo>
                    <a:lnTo>
                      <a:pt x="58" y="49"/>
                    </a:lnTo>
                    <a:lnTo>
                      <a:pt x="57" y="49"/>
                    </a:lnTo>
                    <a:lnTo>
                      <a:pt x="50" y="49"/>
                    </a:lnTo>
                    <a:lnTo>
                      <a:pt x="49" y="49"/>
                    </a:lnTo>
                    <a:lnTo>
                      <a:pt x="47" y="49"/>
                    </a:lnTo>
                    <a:lnTo>
                      <a:pt x="49" y="49"/>
                    </a:lnTo>
                    <a:lnTo>
                      <a:pt x="46" y="49"/>
                    </a:lnTo>
                    <a:lnTo>
                      <a:pt x="45" y="47"/>
                    </a:lnTo>
                    <a:lnTo>
                      <a:pt x="45" y="46"/>
                    </a:lnTo>
                    <a:lnTo>
                      <a:pt x="46" y="46"/>
                    </a:lnTo>
                    <a:lnTo>
                      <a:pt x="47" y="47"/>
                    </a:lnTo>
                    <a:lnTo>
                      <a:pt x="54" y="47"/>
                    </a:lnTo>
                    <a:lnTo>
                      <a:pt x="54" y="46"/>
                    </a:lnTo>
                    <a:lnTo>
                      <a:pt x="47" y="46"/>
                    </a:lnTo>
                    <a:lnTo>
                      <a:pt x="43" y="46"/>
                    </a:lnTo>
                    <a:lnTo>
                      <a:pt x="41" y="44"/>
                    </a:lnTo>
                    <a:lnTo>
                      <a:pt x="38" y="43"/>
                    </a:lnTo>
                    <a:lnTo>
                      <a:pt x="41" y="41"/>
                    </a:lnTo>
                    <a:lnTo>
                      <a:pt x="46" y="41"/>
                    </a:lnTo>
                    <a:lnTo>
                      <a:pt x="51" y="40"/>
                    </a:lnTo>
                    <a:lnTo>
                      <a:pt x="70" y="40"/>
                    </a:lnTo>
                    <a:lnTo>
                      <a:pt x="79" y="38"/>
                    </a:lnTo>
                    <a:lnTo>
                      <a:pt x="89" y="38"/>
                    </a:lnTo>
                    <a:lnTo>
                      <a:pt x="90" y="38"/>
                    </a:lnTo>
                    <a:lnTo>
                      <a:pt x="93" y="36"/>
                    </a:lnTo>
                    <a:lnTo>
                      <a:pt x="89" y="38"/>
                    </a:lnTo>
                    <a:lnTo>
                      <a:pt x="77" y="38"/>
                    </a:lnTo>
                    <a:lnTo>
                      <a:pt x="74" y="38"/>
                    </a:lnTo>
                    <a:lnTo>
                      <a:pt x="66" y="38"/>
                    </a:lnTo>
                    <a:lnTo>
                      <a:pt x="62" y="38"/>
                    </a:lnTo>
                    <a:lnTo>
                      <a:pt x="61" y="38"/>
                    </a:lnTo>
                    <a:lnTo>
                      <a:pt x="61" y="36"/>
                    </a:lnTo>
                    <a:lnTo>
                      <a:pt x="63" y="36"/>
                    </a:lnTo>
                    <a:lnTo>
                      <a:pt x="65" y="36"/>
                    </a:lnTo>
                    <a:lnTo>
                      <a:pt x="74" y="36"/>
                    </a:lnTo>
                    <a:lnTo>
                      <a:pt x="78" y="36"/>
                    </a:lnTo>
                    <a:lnTo>
                      <a:pt x="79" y="36"/>
                    </a:lnTo>
                    <a:lnTo>
                      <a:pt x="66" y="36"/>
                    </a:lnTo>
                    <a:lnTo>
                      <a:pt x="62" y="35"/>
                    </a:lnTo>
                    <a:lnTo>
                      <a:pt x="63" y="35"/>
                    </a:lnTo>
                    <a:lnTo>
                      <a:pt x="57" y="35"/>
                    </a:lnTo>
                    <a:lnTo>
                      <a:pt x="55" y="35"/>
                    </a:lnTo>
                    <a:lnTo>
                      <a:pt x="55" y="36"/>
                    </a:lnTo>
                    <a:lnTo>
                      <a:pt x="51" y="36"/>
                    </a:lnTo>
                    <a:lnTo>
                      <a:pt x="50" y="36"/>
                    </a:lnTo>
                    <a:lnTo>
                      <a:pt x="51" y="35"/>
                    </a:lnTo>
                    <a:lnTo>
                      <a:pt x="51" y="33"/>
                    </a:lnTo>
                    <a:lnTo>
                      <a:pt x="50" y="35"/>
                    </a:lnTo>
                    <a:lnTo>
                      <a:pt x="49" y="35"/>
                    </a:lnTo>
                    <a:lnTo>
                      <a:pt x="46" y="36"/>
                    </a:lnTo>
                    <a:lnTo>
                      <a:pt x="43" y="38"/>
                    </a:lnTo>
                    <a:lnTo>
                      <a:pt x="41" y="38"/>
                    </a:lnTo>
                    <a:lnTo>
                      <a:pt x="39" y="36"/>
                    </a:lnTo>
                    <a:lnTo>
                      <a:pt x="38" y="36"/>
                    </a:lnTo>
                    <a:lnTo>
                      <a:pt x="39" y="36"/>
                    </a:lnTo>
                    <a:lnTo>
                      <a:pt x="42" y="35"/>
                    </a:lnTo>
                    <a:lnTo>
                      <a:pt x="41" y="35"/>
                    </a:lnTo>
                    <a:lnTo>
                      <a:pt x="35" y="35"/>
                    </a:lnTo>
                    <a:lnTo>
                      <a:pt x="33" y="35"/>
                    </a:lnTo>
                    <a:lnTo>
                      <a:pt x="33" y="36"/>
                    </a:lnTo>
                    <a:lnTo>
                      <a:pt x="30" y="36"/>
                    </a:lnTo>
                    <a:lnTo>
                      <a:pt x="28" y="36"/>
                    </a:lnTo>
                    <a:lnTo>
                      <a:pt x="26" y="38"/>
                    </a:lnTo>
                    <a:lnTo>
                      <a:pt x="24" y="36"/>
                    </a:lnTo>
                    <a:lnTo>
                      <a:pt x="25" y="36"/>
                    </a:lnTo>
                    <a:lnTo>
                      <a:pt x="24" y="35"/>
                    </a:lnTo>
                    <a:lnTo>
                      <a:pt x="22" y="35"/>
                    </a:lnTo>
                    <a:lnTo>
                      <a:pt x="20" y="35"/>
                    </a:lnTo>
                    <a:lnTo>
                      <a:pt x="18" y="35"/>
                    </a:lnTo>
                    <a:lnTo>
                      <a:pt x="17" y="35"/>
                    </a:lnTo>
                    <a:lnTo>
                      <a:pt x="14" y="35"/>
                    </a:lnTo>
                    <a:lnTo>
                      <a:pt x="14" y="33"/>
                    </a:lnTo>
                    <a:lnTo>
                      <a:pt x="13" y="33"/>
                    </a:lnTo>
                    <a:lnTo>
                      <a:pt x="14" y="33"/>
                    </a:lnTo>
                    <a:lnTo>
                      <a:pt x="16" y="32"/>
                    </a:lnTo>
                    <a:lnTo>
                      <a:pt x="21" y="33"/>
                    </a:lnTo>
                    <a:lnTo>
                      <a:pt x="25" y="33"/>
                    </a:lnTo>
                    <a:lnTo>
                      <a:pt x="25" y="32"/>
                    </a:lnTo>
                    <a:lnTo>
                      <a:pt x="32" y="32"/>
                    </a:lnTo>
                    <a:lnTo>
                      <a:pt x="35" y="32"/>
                    </a:lnTo>
                    <a:lnTo>
                      <a:pt x="38" y="30"/>
                    </a:lnTo>
                    <a:lnTo>
                      <a:pt x="32" y="32"/>
                    </a:lnTo>
                    <a:lnTo>
                      <a:pt x="28" y="30"/>
                    </a:lnTo>
                    <a:lnTo>
                      <a:pt x="20" y="32"/>
                    </a:lnTo>
                    <a:lnTo>
                      <a:pt x="18" y="30"/>
                    </a:lnTo>
                    <a:lnTo>
                      <a:pt x="13" y="30"/>
                    </a:lnTo>
                    <a:lnTo>
                      <a:pt x="9" y="29"/>
                    </a:lnTo>
                    <a:lnTo>
                      <a:pt x="6" y="27"/>
                    </a:lnTo>
                    <a:lnTo>
                      <a:pt x="4" y="27"/>
                    </a:lnTo>
                    <a:lnTo>
                      <a:pt x="9" y="25"/>
                    </a:lnTo>
                    <a:lnTo>
                      <a:pt x="10" y="25"/>
                    </a:lnTo>
                    <a:lnTo>
                      <a:pt x="9" y="25"/>
                    </a:lnTo>
                    <a:lnTo>
                      <a:pt x="4" y="25"/>
                    </a:lnTo>
                    <a:lnTo>
                      <a:pt x="4" y="24"/>
                    </a:lnTo>
                    <a:lnTo>
                      <a:pt x="9" y="24"/>
                    </a:lnTo>
                    <a:lnTo>
                      <a:pt x="2" y="24"/>
                    </a:lnTo>
                    <a:lnTo>
                      <a:pt x="1" y="22"/>
                    </a:lnTo>
                    <a:lnTo>
                      <a:pt x="5" y="21"/>
                    </a:lnTo>
                    <a:lnTo>
                      <a:pt x="12" y="22"/>
                    </a:lnTo>
                    <a:lnTo>
                      <a:pt x="14" y="22"/>
                    </a:lnTo>
                    <a:lnTo>
                      <a:pt x="16" y="24"/>
                    </a:lnTo>
                    <a:lnTo>
                      <a:pt x="21" y="24"/>
                    </a:lnTo>
                    <a:lnTo>
                      <a:pt x="22" y="24"/>
                    </a:lnTo>
                    <a:lnTo>
                      <a:pt x="24" y="24"/>
                    </a:lnTo>
                    <a:lnTo>
                      <a:pt x="28" y="24"/>
                    </a:lnTo>
                    <a:lnTo>
                      <a:pt x="32" y="24"/>
                    </a:lnTo>
                    <a:lnTo>
                      <a:pt x="34" y="25"/>
                    </a:lnTo>
                    <a:lnTo>
                      <a:pt x="33" y="24"/>
                    </a:lnTo>
                    <a:lnTo>
                      <a:pt x="30" y="24"/>
                    </a:lnTo>
                    <a:lnTo>
                      <a:pt x="30" y="22"/>
                    </a:lnTo>
                    <a:lnTo>
                      <a:pt x="32" y="22"/>
                    </a:lnTo>
                    <a:lnTo>
                      <a:pt x="41" y="22"/>
                    </a:lnTo>
                    <a:lnTo>
                      <a:pt x="39" y="21"/>
                    </a:lnTo>
                    <a:lnTo>
                      <a:pt x="35" y="21"/>
                    </a:lnTo>
                    <a:lnTo>
                      <a:pt x="34" y="21"/>
                    </a:lnTo>
                    <a:lnTo>
                      <a:pt x="33" y="21"/>
                    </a:lnTo>
                    <a:lnTo>
                      <a:pt x="32" y="21"/>
                    </a:lnTo>
                    <a:lnTo>
                      <a:pt x="29" y="22"/>
                    </a:lnTo>
                    <a:lnTo>
                      <a:pt x="22" y="22"/>
                    </a:lnTo>
                    <a:lnTo>
                      <a:pt x="14" y="21"/>
                    </a:lnTo>
                    <a:lnTo>
                      <a:pt x="18" y="21"/>
                    </a:lnTo>
                    <a:lnTo>
                      <a:pt x="14" y="21"/>
                    </a:lnTo>
                    <a:lnTo>
                      <a:pt x="18" y="21"/>
                    </a:lnTo>
                    <a:lnTo>
                      <a:pt x="24" y="21"/>
                    </a:lnTo>
                    <a:lnTo>
                      <a:pt x="25" y="19"/>
                    </a:lnTo>
                    <a:lnTo>
                      <a:pt x="20" y="21"/>
                    </a:lnTo>
                    <a:lnTo>
                      <a:pt x="17" y="19"/>
                    </a:lnTo>
                    <a:lnTo>
                      <a:pt x="16" y="19"/>
                    </a:lnTo>
                    <a:lnTo>
                      <a:pt x="14" y="21"/>
                    </a:lnTo>
                    <a:lnTo>
                      <a:pt x="10" y="21"/>
                    </a:lnTo>
                    <a:lnTo>
                      <a:pt x="4" y="19"/>
                    </a:lnTo>
                    <a:lnTo>
                      <a:pt x="0" y="18"/>
                    </a:lnTo>
                    <a:lnTo>
                      <a:pt x="4" y="18"/>
                    </a:lnTo>
                    <a:lnTo>
                      <a:pt x="5" y="18"/>
                    </a:lnTo>
                    <a:lnTo>
                      <a:pt x="6" y="18"/>
                    </a:lnTo>
                    <a:lnTo>
                      <a:pt x="9" y="18"/>
                    </a:lnTo>
                    <a:lnTo>
                      <a:pt x="13" y="18"/>
                    </a:lnTo>
                    <a:lnTo>
                      <a:pt x="8" y="16"/>
                    </a:lnTo>
                    <a:lnTo>
                      <a:pt x="9" y="16"/>
                    </a:lnTo>
                    <a:lnTo>
                      <a:pt x="9" y="14"/>
                    </a:lnTo>
                    <a:lnTo>
                      <a:pt x="17" y="1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18" name="Freeform 697"/>
              <p:cNvSpPr>
                <a:spLocks/>
              </p:cNvSpPr>
              <p:nvPr/>
            </p:nvSpPr>
            <p:spPr bwMode="auto">
              <a:xfrm>
                <a:off x="2237894" y="2051958"/>
                <a:ext cx="189859" cy="72117"/>
              </a:xfrm>
              <a:custGeom>
                <a:avLst/>
                <a:gdLst/>
                <a:ahLst/>
                <a:cxnLst>
                  <a:cxn ang="0">
                    <a:pos x="9" y="14"/>
                  </a:cxn>
                  <a:cxn ang="0">
                    <a:pos x="15" y="13"/>
                  </a:cxn>
                  <a:cxn ang="0">
                    <a:pos x="22" y="11"/>
                  </a:cxn>
                  <a:cxn ang="0">
                    <a:pos x="8" y="11"/>
                  </a:cxn>
                  <a:cxn ang="0">
                    <a:pos x="3" y="10"/>
                  </a:cxn>
                  <a:cxn ang="0">
                    <a:pos x="3" y="7"/>
                  </a:cxn>
                  <a:cxn ang="0">
                    <a:pos x="15" y="7"/>
                  </a:cxn>
                  <a:cxn ang="0">
                    <a:pos x="21" y="7"/>
                  </a:cxn>
                  <a:cxn ang="0">
                    <a:pos x="18" y="5"/>
                  </a:cxn>
                  <a:cxn ang="0">
                    <a:pos x="30" y="5"/>
                  </a:cxn>
                  <a:cxn ang="0">
                    <a:pos x="38" y="3"/>
                  </a:cxn>
                  <a:cxn ang="0">
                    <a:pos x="28" y="3"/>
                  </a:cxn>
                  <a:cxn ang="0">
                    <a:pos x="12" y="3"/>
                  </a:cxn>
                  <a:cxn ang="0">
                    <a:pos x="8" y="0"/>
                  </a:cxn>
                  <a:cxn ang="0">
                    <a:pos x="25" y="2"/>
                  </a:cxn>
                  <a:cxn ang="0">
                    <a:pos x="36" y="0"/>
                  </a:cxn>
                  <a:cxn ang="0">
                    <a:pos x="50" y="3"/>
                  </a:cxn>
                  <a:cxn ang="0">
                    <a:pos x="57" y="7"/>
                  </a:cxn>
                  <a:cxn ang="0">
                    <a:pos x="62" y="10"/>
                  </a:cxn>
                  <a:cxn ang="0">
                    <a:pos x="66" y="11"/>
                  </a:cxn>
                  <a:cxn ang="0">
                    <a:pos x="70" y="14"/>
                  </a:cxn>
                  <a:cxn ang="0">
                    <a:pos x="84" y="16"/>
                  </a:cxn>
                  <a:cxn ang="0">
                    <a:pos x="92" y="16"/>
                  </a:cxn>
                  <a:cxn ang="0">
                    <a:pos x="93" y="18"/>
                  </a:cxn>
                  <a:cxn ang="0">
                    <a:pos x="101" y="22"/>
                  </a:cxn>
                  <a:cxn ang="0">
                    <a:pos x="100" y="19"/>
                  </a:cxn>
                  <a:cxn ang="0">
                    <a:pos x="114" y="18"/>
                  </a:cxn>
                  <a:cxn ang="0">
                    <a:pos x="113" y="21"/>
                  </a:cxn>
                  <a:cxn ang="0">
                    <a:pos x="108" y="22"/>
                  </a:cxn>
                  <a:cxn ang="0">
                    <a:pos x="121" y="25"/>
                  </a:cxn>
                  <a:cxn ang="0">
                    <a:pos x="118" y="30"/>
                  </a:cxn>
                  <a:cxn ang="0">
                    <a:pos x="114" y="32"/>
                  </a:cxn>
                  <a:cxn ang="0">
                    <a:pos x="125" y="29"/>
                  </a:cxn>
                  <a:cxn ang="0">
                    <a:pos x="134" y="33"/>
                  </a:cxn>
                  <a:cxn ang="0">
                    <a:pos x="137" y="33"/>
                  </a:cxn>
                  <a:cxn ang="0">
                    <a:pos x="143" y="32"/>
                  </a:cxn>
                  <a:cxn ang="0">
                    <a:pos x="151" y="36"/>
                  </a:cxn>
                  <a:cxn ang="0">
                    <a:pos x="126" y="43"/>
                  </a:cxn>
                  <a:cxn ang="0">
                    <a:pos x="120" y="41"/>
                  </a:cxn>
                  <a:cxn ang="0">
                    <a:pos x="112" y="49"/>
                  </a:cxn>
                  <a:cxn ang="0">
                    <a:pos x="105" y="43"/>
                  </a:cxn>
                  <a:cxn ang="0">
                    <a:pos x="104" y="43"/>
                  </a:cxn>
                  <a:cxn ang="0">
                    <a:pos x="102" y="47"/>
                  </a:cxn>
                  <a:cxn ang="0">
                    <a:pos x="106" y="52"/>
                  </a:cxn>
                  <a:cxn ang="0">
                    <a:pos x="96" y="49"/>
                  </a:cxn>
                  <a:cxn ang="0">
                    <a:pos x="94" y="57"/>
                  </a:cxn>
                  <a:cxn ang="0">
                    <a:pos x="81" y="52"/>
                  </a:cxn>
                  <a:cxn ang="0">
                    <a:pos x="74" y="49"/>
                  </a:cxn>
                  <a:cxn ang="0">
                    <a:pos x="82" y="55"/>
                  </a:cxn>
                </a:cxnLst>
                <a:rect l="0" t="0" r="r" b="b"/>
                <a:pathLst>
                  <a:path w="151" h="57">
                    <a:moveTo>
                      <a:pt x="0" y="13"/>
                    </a:moveTo>
                    <a:lnTo>
                      <a:pt x="3" y="14"/>
                    </a:lnTo>
                    <a:lnTo>
                      <a:pt x="8" y="14"/>
                    </a:lnTo>
                    <a:lnTo>
                      <a:pt x="9" y="14"/>
                    </a:lnTo>
                    <a:lnTo>
                      <a:pt x="17" y="14"/>
                    </a:lnTo>
                    <a:lnTo>
                      <a:pt x="24" y="14"/>
                    </a:lnTo>
                    <a:lnTo>
                      <a:pt x="22" y="13"/>
                    </a:lnTo>
                    <a:lnTo>
                      <a:pt x="15" y="13"/>
                    </a:lnTo>
                    <a:lnTo>
                      <a:pt x="13" y="13"/>
                    </a:lnTo>
                    <a:lnTo>
                      <a:pt x="20" y="13"/>
                    </a:lnTo>
                    <a:lnTo>
                      <a:pt x="25" y="11"/>
                    </a:lnTo>
                    <a:lnTo>
                      <a:pt x="22" y="11"/>
                    </a:lnTo>
                    <a:lnTo>
                      <a:pt x="20" y="11"/>
                    </a:lnTo>
                    <a:lnTo>
                      <a:pt x="15" y="11"/>
                    </a:lnTo>
                    <a:lnTo>
                      <a:pt x="9" y="11"/>
                    </a:lnTo>
                    <a:lnTo>
                      <a:pt x="8" y="11"/>
                    </a:lnTo>
                    <a:lnTo>
                      <a:pt x="8" y="10"/>
                    </a:lnTo>
                    <a:lnTo>
                      <a:pt x="11" y="10"/>
                    </a:lnTo>
                    <a:lnTo>
                      <a:pt x="4" y="10"/>
                    </a:lnTo>
                    <a:lnTo>
                      <a:pt x="3" y="10"/>
                    </a:lnTo>
                    <a:lnTo>
                      <a:pt x="7" y="8"/>
                    </a:lnTo>
                    <a:lnTo>
                      <a:pt x="3" y="8"/>
                    </a:lnTo>
                    <a:lnTo>
                      <a:pt x="4" y="8"/>
                    </a:lnTo>
                    <a:lnTo>
                      <a:pt x="3" y="7"/>
                    </a:lnTo>
                    <a:lnTo>
                      <a:pt x="5" y="7"/>
                    </a:lnTo>
                    <a:lnTo>
                      <a:pt x="8" y="7"/>
                    </a:lnTo>
                    <a:lnTo>
                      <a:pt x="9" y="7"/>
                    </a:lnTo>
                    <a:lnTo>
                      <a:pt x="15" y="7"/>
                    </a:lnTo>
                    <a:lnTo>
                      <a:pt x="16" y="7"/>
                    </a:lnTo>
                    <a:lnTo>
                      <a:pt x="17" y="7"/>
                    </a:lnTo>
                    <a:lnTo>
                      <a:pt x="20" y="7"/>
                    </a:lnTo>
                    <a:lnTo>
                      <a:pt x="21" y="7"/>
                    </a:lnTo>
                    <a:lnTo>
                      <a:pt x="24" y="7"/>
                    </a:lnTo>
                    <a:lnTo>
                      <a:pt x="21" y="7"/>
                    </a:lnTo>
                    <a:lnTo>
                      <a:pt x="21" y="5"/>
                    </a:lnTo>
                    <a:lnTo>
                      <a:pt x="18" y="5"/>
                    </a:lnTo>
                    <a:lnTo>
                      <a:pt x="17" y="5"/>
                    </a:lnTo>
                    <a:lnTo>
                      <a:pt x="22" y="5"/>
                    </a:lnTo>
                    <a:lnTo>
                      <a:pt x="24" y="5"/>
                    </a:lnTo>
                    <a:lnTo>
                      <a:pt x="30" y="5"/>
                    </a:lnTo>
                    <a:lnTo>
                      <a:pt x="36" y="5"/>
                    </a:lnTo>
                    <a:lnTo>
                      <a:pt x="38" y="3"/>
                    </a:lnTo>
                    <a:lnTo>
                      <a:pt x="37" y="3"/>
                    </a:lnTo>
                    <a:lnTo>
                      <a:pt x="38" y="3"/>
                    </a:lnTo>
                    <a:lnTo>
                      <a:pt x="34" y="3"/>
                    </a:lnTo>
                    <a:lnTo>
                      <a:pt x="33" y="3"/>
                    </a:lnTo>
                    <a:lnTo>
                      <a:pt x="29" y="3"/>
                    </a:lnTo>
                    <a:lnTo>
                      <a:pt x="28" y="3"/>
                    </a:lnTo>
                    <a:lnTo>
                      <a:pt x="22" y="3"/>
                    </a:lnTo>
                    <a:lnTo>
                      <a:pt x="20" y="3"/>
                    </a:lnTo>
                    <a:lnTo>
                      <a:pt x="18" y="3"/>
                    </a:lnTo>
                    <a:lnTo>
                      <a:pt x="12" y="3"/>
                    </a:lnTo>
                    <a:lnTo>
                      <a:pt x="11" y="2"/>
                    </a:lnTo>
                    <a:lnTo>
                      <a:pt x="12" y="2"/>
                    </a:lnTo>
                    <a:lnTo>
                      <a:pt x="8" y="2"/>
                    </a:lnTo>
                    <a:lnTo>
                      <a:pt x="8" y="0"/>
                    </a:lnTo>
                    <a:lnTo>
                      <a:pt x="9" y="0"/>
                    </a:lnTo>
                    <a:lnTo>
                      <a:pt x="13" y="0"/>
                    </a:lnTo>
                    <a:lnTo>
                      <a:pt x="16" y="0"/>
                    </a:lnTo>
                    <a:lnTo>
                      <a:pt x="25" y="2"/>
                    </a:lnTo>
                    <a:lnTo>
                      <a:pt x="26" y="2"/>
                    </a:lnTo>
                    <a:lnTo>
                      <a:pt x="24" y="0"/>
                    </a:lnTo>
                    <a:lnTo>
                      <a:pt x="29" y="0"/>
                    </a:lnTo>
                    <a:lnTo>
                      <a:pt x="36" y="0"/>
                    </a:lnTo>
                    <a:lnTo>
                      <a:pt x="44" y="2"/>
                    </a:lnTo>
                    <a:lnTo>
                      <a:pt x="46" y="2"/>
                    </a:lnTo>
                    <a:lnTo>
                      <a:pt x="48" y="3"/>
                    </a:lnTo>
                    <a:lnTo>
                      <a:pt x="50" y="3"/>
                    </a:lnTo>
                    <a:lnTo>
                      <a:pt x="54" y="5"/>
                    </a:lnTo>
                    <a:lnTo>
                      <a:pt x="53" y="5"/>
                    </a:lnTo>
                    <a:lnTo>
                      <a:pt x="54" y="7"/>
                    </a:lnTo>
                    <a:lnTo>
                      <a:pt x="57" y="7"/>
                    </a:lnTo>
                    <a:lnTo>
                      <a:pt x="58" y="8"/>
                    </a:lnTo>
                    <a:lnTo>
                      <a:pt x="60" y="8"/>
                    </a:lnTo>
                    <a:lnTo>
                      <a:pt x="61" y="8"/>
                    </a:lnTo>
                    <a:lnTo>
                      <a:pt x="62" y="10"/>
                    </a:lnTo>
                    <a:lnTo>
                      <a:pt x="61" y="10"/>
                    </a:lnTo>
                    <a:lnTo>
                      <a:pt x="64" y="10"/>
                    </a:lnTo>
                    <a:lnTo>
                      <a:pt x="64" y="11"/>
                    </a:lnTo>
                    <a:lnTo>
                      <a:pt x="66" y="11"/>
                    </a:lnTo>
                    <a:lnTo>
                      <a:pt x="69" y="13"/>
                    </a:lnTo>
                    <a:lnTo>
                      <a:pt x="68" y="14"/>
                    </a:lnTo>
                    <a:lnTo>
                      <a:pt x="69" y="14"/>
                    </a:lnTo>
                    <a:lnTo>
                      <a:pt x="70" y="14"/>
                    </a:lnTo>
                    <a:lnTo>
                      <a:pt x="72" y="14"/>
                    </a:lnTo>
                    <a:lnTo>
                      <a:pt x="77" y="14"/>
                    </a:lnTo>
                    <a:lnTo>
                      <a:pt x="81" y="16"/>
                    </a:lnTo>
                    <a:lnTo>
                      <a:pt x="84" y="16"/>
                    </a:lnTo>
                    <a:lnTo>
                      <a:pt x="82" y="14"/>
                    </a:lnTo>
                    <a:lnTo>
                      <a:pt x="86" y="14"/>
                    </a:lnTo>
                    <a:lnTo>
                      <a:pt x="88" y="14"/>
                    </a:lnTo>
                    <a:lnTo>
                      <a:pt x="92" y="16"/>
                    </a:lnTo>
                    <a:lnTo>
                      <a:pt x="93" y="16"/>
                    </a:lnTo>
                    <a:lnTo>
                      <a:pt x="94" y="16"/>
                    </a:lnTo>
                    <a:lnTo>
                      <a:pt x="92" y="18"/>
                    </a:lnTo>
                    <a:lnTo>
                      <a:pt x="93" y="18"/>
                    </a:lnTo>
                    <a:lnTo>
                      <a:pt x="93" y="19"/>
                    </a:lnTo>
                    <a:lnTo>
                      <a:pt x="93" y="21"/>
                    </a:lnTo>
                    <a:lnTo>
                      <a:pt x="100" y="22"/>
                    </a:lnTo>
                    <a:lnTo>
                      <a:pt x="101" y="22"/>
                    </a:lnTo>
                    <a:lnTo>
                      <a:pt x="102" y="22"/>
                    </a:lnTo>
                    <a:lnTo>
                      <a:pt x="106" y="22"/>
                    </a:lnTo>
                    <a:lnTo>
                      <a:pt x="105" y="21"/>
                    </a:lnTo>
                    <a:lnTo>
                      <a:pt x="100" y="19"/>
                    </a:lnTo>
                    <a:lnTo>
                      <a:pt x="100" y="18"/>
                    </a:lnTo>
                    <a:lnTo>
                      <a:pt x="101" y="16"/>
                    </a:lnTo>
                    <a:lnTo>
                      <a:pt x="110" y="18"/>
                    </a:lnTo>
                    <a:lnTo>
                      <a:pt x="114" y="18"/>
                    </a:lnTo>
                    <a:lnTo>
                      <a:pt x="114" y="19"/>
                    </a:lnTo>
                    <a:lnTo>
                      <a:pt x="116" y="19"/>
                    </a:lnTo>
                    <a:lnTo>
                      <a:pt x="116" y="21"/>
                    </a:lnTo>
                    <a:lnTo>
                      <a:pt x="113" y="21"/>
                    </a:lnTo>
                    <a:lnTo>
                      <a:pt x="113" y="22"/>
                    </a:lnTo>
                    <a:lnTo>
                      <a:pt x="110" y="22"/>
                    </a:lnTo>
                    <a:lnTo>
                      <a:pt x="109" y="22"/>
                    </a:lnTo>
                    <a:lnTo>
                      <a:pt x="108" y="22"/>
                    </a:lnTo>
                    <a:lnTo>
                      <a:pt x="110" y="22"/>
                    </a:lnTo>
                    <a:lnTo>
                      <a:pt x="114" y="22"/>
                    </a:lnTo>
                    <a:lnTo>
                      <a:pt x="120" y="22"/>
                    </a:lnTo>
                    <a:lnTo>
                      <a:pt x="121" y="25"/>
                    </a:lnTo>
                    <a:lnTo>
                      <a:pt x="118" y="25"/>
                    </a:lnTo>
                    <a:lnTo>
                      <a:pt x="122" y="25"/>
                    </a:lnTo>
                    <a:lnTo>
                      <a:pt x="120" y="27"/>
                    </a:lnTo>
                    <a:lnTo>
                      <a:pt x="118" y="30"/>
                    </a:lnTo>
                    <a:lnTo>
                      <a:pt x="116" y="30"/>
                    </a:lnTo>
                    <a:lnTo>
                      <a:pt x="113" y="30"/>
                    </a:lnTo>
                    <a:lnTo>
                      <a:pt x="113" y="32"/>
                    </a:lnTo>
                    <a:lnTo>
                      <a:pt x="114" y="32"/>
                    </a:lnTo>
                    <a:lnTo>
                      <a:pt x="118" y="30"/>
                    </a:lnTo>
                    <a:lnTo>
                      <a:pt x="121" y="30"/>
                    </a:lnTo>
                    <a:lnTo>
                      <a:pt x="124" y="29"/>
                    </a:lnTo>
                    <a:lnTo>
                      <a:pt x="125" y="29"/>
                    </a:lnTo>
                    <a:lnTo>
                      <a:pt x="129" y="30"/>
                    </a:lnTo>
                    <a:lnTo>
                      <a:pt x="131" y="32"/>
                    </a:lnTo>
                    <a:lnTo>
                      <a:pt x="134" y="32"/>
                    </a:lnTo>
                    <a:lnTo>
                      <a:pt x="134" y="33"/>
                    </a:lnTo>
                    <a:lnTo>
                      <a:pt x="133" y="33"/>
                    </a:lnTo>
                    <a:lnTo>
                      <a:pt x="133" y="35"/>
                    </a:lnTo>
                    <a:lnTo>
                      <a:pt x="135" y="33"/>
                    </a:lnTo>
                    <a:lnTo>
                      <a:pt x="137" y="33"/>
                    </a:lnTo>
                    <a:lnTo>
                      <a:pt x="137" y="32"/>
                    </a:lnTo>
                    <a:lnTo>
                      <a:pt x="138" y="32"/>
                    </a:lnTo>
                    <a:lnTo>
                      <a:pt x="139" y="32"/>
                    </a:lnTo>
                    <a:lnTo>
                      <a:pt x="143" y="32"/>
                    </a:lnTo>
                    <a:lnTo>
                      <a:pt x="147" y="33"/>
                    </a:lnTo>
                    <a:lnTo>
                      <a:pt x="149" y="35"/>
                    </a:lnTo>
                    <a:lnTo>
                      <a:pt x="151" y="35"/>
                    </a:lnTo>
                    <a:lnTo>
                      <a:pt x="151" y="36"/>
                    </a:lnTo>
                    <a:lnTo>
                      <a:pt x="151" y="38"/>
                    </a:lnTo>
                    <a:lnTo>
                      <a:pt x="141" y="40"/>
                    </a:lnTo>
                    <a:lnTo>
                      <a:pt x="126" y="41"/>
                    </a:lnTo>
                    <a:lnTo>
                      <a:pt x="126" y="43"/>
                    </a:lnTo>
                    <a:lnTo>
                      <a:pt x="128" y="43"/>
                    </a:lnTo>
                    <a:lnTo>
                      <a:pt x="124" y="43"/>
                    </a:lnTo>
                    <a:lnTo>
                      <a:pt x="122" y="41"/>
                    </a:lnTo>
                    <a:lnTo>
                      <a:pt x="120" y="41"/>
                    </a:lnTo>
                    <a:lnTo>
                      <a:pt x="121" y="44"/>
                    </a:lnTo>
                    <a:lnTo>
                      <a:pt x="117" y="46"/>
                    </a:lnTo>
                    <a:lnTo>
                      <a:pt x="113" y="49"/>
                    </a:lnTo>
                    <a:lnTo>
                      <a:pt x="112" y="49"/>
                    </a:lnTo>
                    <a:lnTo>
                      <a:pt x="106" y="47"/>
                    </a:lnTo>
                    <a:lnTo>
                      <a:pt x="106" y="46"/>
                    </a:lnTo>
                    <a:lnTo>
                      <a:pt x="106" y="44"/>
                    </a:lnTo>
                    <a:lnTo>
                      <a:pt x="105" y="43"/>
                    </a:lnTo>
                    <a:lnTo>
                      <a:pt x="105" y="41"/>
                    </a:lnTo>
                    <a:lnTo>
                      <a:pt x="106" y="41"/>
                    </a:lnTo>
                    <a:lnTo>
                      <a:pt x="105" y="41"/>
                    </a:lnTo>
                    <a:lnTo>
                      <a:pt x="104" y="43"/>
                    </a:lnTo>
                    <a:lnTo>
                      <a:pt x="102" y="43"/>
                    </a:lnTo>
                    <a:lnTo>
                      <a:pt x="102" y="44"/>
                    </a:lnTo>
                    <a:lnTo>
                      <a:pt x="101" y="46"/>
                    </a:lnTo>
                    <a:lnTo>
                      <a:pt x="102" y="47"/>
                    </a:lnTo>
                    <a:lnTo>
                      <a:pt x="102" y="49"/>
                    </a:lnTo>
                    <a:lnTo>
                      <a:pt x="105" y="49"/>
                    </a:lnTo>
                    <a:lnTo>
                      <a:pt x="106" y="51"/>
                    </a:lnTo>
                    <a:lnTo>
                      <a:pt x="106" y="52"/>
                    </a:lnTo>
                    <a:lnTo>
                      <a:pt x="102" y="52"/>
                    </a:lnTo>
                    <a:lnTo>
                      <a:pt x="101" y="51"/>
                    </a:lnTo>
                    <a:lnTo>
                      <a:pt x="97" y="49"/>
                    </a:lnTo>
                    <a:lnTo>
                      <a:pt x="96" y="49"/>
                    </a:lnTo>
                    <a:lnTo>
                      <a:pt x="94" y="51"/>
                    </a:lnTo>
                    <a:lnTo>
                      <a:pt x="100" y="54"/>
                    </a:lnTo>
                    <a:lnTo>
                      <a:pt x="97" y="57"/>
                    </a:lnTo>
                    <a:lnTo>
                      <a:pt x="94" y="57"/>
                    </a:lnTo>
                    <a:lnTo>
                      <a:pt x="92" y="57"/>
                    </a:lnTo>
                    <a:lnTo>
                      <a:pt x="88" y="54"/>
                    </a:lnTo>
                    <a:lnTo>
                      <a:pt x="86" y="54"/>
                    </a:lnTo>
                    <a:lnTo>
                      <a:pt x="81" y="52"/>
                    </a:lnTo>
                    <a:lnTo>
                      <a:pt x="80" y="52"/>
                    </a:lnTo>
                    <a:lnTo>
                      <a:pt x="77" y="51"/>
                    </a:lnTo>
                    <a:lnTo>
                      <a:pt x="76" y="49"/>
                    </a:lnTo>
                    <a:lnTo>
                      <a:pt x="74" y="49"/>
                    </a:lnTo>
                    <a:lnTo>
                      <a:pt x="74" y="51"/>
                    </a:lnTo>
                    <a:lnTo>
                      <a:pt x="78" y="52"/>
                    </a:lnTo>
                    <a:lnTo>
                      <a:pt x="80" y="54"/>
                    </a:lnTo>
                    <a:lnTo>
                      <a:pt x="82" y="55"/>
                    </a:lnTo>
                    <a:lnTo>
                      <a:pt x="86" y="57"/>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19" name="Freeform 698"/>
              <p:cNvSpPr>
                <a:spLocks/>
              </p:cNvSpPr>
              <p:nvPr/>
            </p:nvSpPr>
            <p:spPr bwMode="auto">
              <a:xfrm>
                <a:off x="2217369" y="2068287"/>
                <a:ext cx="129566" cy="57150"/>
              </a:xfrm>
              <a:custGeom>
                <a:avLst/>
                <a:gdLst/>
                <a:ahLst/>
                <a:cxnLst>
                  <a:cxn ang="0">
                    <a:pos x="102" y="44"/>
                  </a:cxn>
                  <a:cxn ang="0">
                    <a:pos x="93" y="42"/>
                  </a:cxn>
                  <a:cxn ang="0">
                    <a:pos x="91" y="44"/>
                  </a:cxn>
                  <a:cxn ang="0">
                    <a:pos x="77" y="45"/>
                  </a:cxn>
                  <a:cxn ang="0">
                    <a:pos x="65" y="44"/>
                  </a:cxn>
                  <a:cxn ang="0">
                    <a:pos x="62" y="42"/>
                  </a:cxn>
                  <a:cxn ang="0">
                    <a:pos x="59" y="42"/>
                  </a:cxn>
                  <a:cxn ang="0">
                    <a:pos x="54" y="41"/>
                  </a:cxn>
                  <a:cxn ang="0">
                    <a:pos x="69" y="38"/>
                  </a:cxn>
                  <a:cxn ang="0">
                    <a:pos x="57" y="36"/>
                  </a:cxn>
                  <a:cxn ang="0">
                    <a:pos x="47" y="36"/>
                  </a:cxn>
                  <a:cxn ang="0">
                    <a:pos x="45" y="34"/>
                  </a:cxn>
                  <a:cxn ang="0">
                    <a:pos x="47" y="34"/>
                  </a:cxn>
                  <a:cxn ang="0">
                    <a:pos x="47" y="33"/>
                  </a:cxn>
                  <a:cxn ang="0">
                    <a:pos x="38" y="30"/>
                  </a:cxn>
                  <a:cxn ang="0">
                    <a:pos x="51" y="27"/>
                  </a:cxn>
                  <a:cxn ang="0">
                    <a:pos x="89" y="25"/>
                  </a:cxn>
                  <a:cxn ang="0">
                    <a:pos x="89" y="25"/>
                  </a:cxn>
                  <a:cxn ang="0">
                    <a:pos x="66" y="25"/>
                  </a:cxn>
                  <a:cxn ang="0">
                    <a:pos x="61" y="23"/>
                  </a:cxn>
                  <a:cxn ang="0">
                    <a:pos x="74" y="23"/>
                  </a:cxn>
                  <a:cxn ang="0">
                    <a:pos x="66" y="23"/>
                  </a:cxn>
                  <a:cxn ang="0">
                    <a:pos x="57" y="22"/>
                  </a:cxn>
                  <a:cxn ang="0">
                    <a:pos x="51" y="23"/>
                  </a:cxn>
                  <a:cxn ang="0">
                    <a:pos x="51" y="20"/>
                  </a:cxn>
                  <a:cxn ang="0">
                    <a:pos x="46" y="23"/>
                  </a:cxn>
                  <a:cxn ang="0">
                    <a:pos x="39" y="23"/>
                  </a:cxn>
                  <a:cxn ang="0">
                    <a:pos x="42" y="22"/>
                  </a:cxn>
                  <a:cxn ang="0">
                    <a:pos x="33" y="22"/>
                  </a:cxn>
                  <a:cxn ang="0">
                    <a:pos x="28" y="23"/>
                  </a:cxn>
                  <a:cxn ang="0">
                    <a:pos x="25" y="23"/>
                  </a:cxn>
                  <a:cxn ang="0">
                    <a:pos x="20" y="22"/>
                  </a:cxn>
                  <a:cxn ang="0">
                    <a:pos x="14" y="22"/>
                  </a:cxn>
                  <a:cxn ang="0">
                    <a:pos x="14" y="20"/>
                  </a:cxn>
                  <a:cxn ang="0">
                    <a:pos x="25" y="20"/>
                  </a:cxn>
                  <a:cxn ang="0">
                    <a:pos x="35" y="19"/>
                  </a:cxn>
                  <a:cxn ang="0">
                    <a:pos x="28" y="17"/>
                  </a:cxn>
                  <a:cxn ang="0">
                    <a:pos x="13" y="17"/>
                  </a:cxn>
                  <a:cxn ang="0">
                    <a:pos x="4" y="14"/>
                  </a:cxn>
                  <a:cxn ang="0">
                    <a:pos x="9" y="12"/>
                  </a:cxn>
                  <a:cxn ang="0">
                    <a:pos x="9" y="11"/>
                  </a:cxn>
                  <a:cxn ang="0">
                    <a:pos x="5" y="8"/>
                  </a:cxn>
                  <a:cxn ang="0">
                    <a:pos x="16" y="11"/>
                  </a:cxn>
                  <a:cxn ang="0">
                    <a:pos x="24" y="11"/>
                  </a:cxn>
                  <a:cxn ang="0">
                    <a:pos x="34" y="12"/>
                  </a:cxn>
                  <a:cxn ang="0">
                    <a:pos x="30" y="9"/>
                  </a:cxn>
                  <a:cxn ang="0">
                    <a:pos x="39" y="8"/>
                  </a:cxn>
                  <a:cxn ang="0">
                    <a:pos x="33" y="8"/>
                  </a:cxn>
                  <a:cxn ang="0">
                    <a:pos x="22" y="9"/>
                  </a:cxn>
                  <a:cxn ang="0">
                    <a:pos x="14" y="8"/>
                  </a:cxn>
                  <a:cxn ang="0">
                    <a:pos x="25" y="6"/>
                  </a:cxn>
                  <a:cxn ang="0">
                    <a:pos x="16" y="6"/>
                  </a:cxn>
                  <a:cxn ang="0">
                    <a:pos x="4" y="6"/>
                  </a:cxn>
                  <a:cxn ang="0">
                    <a:pos x="5" y="5"/>
                  </a:cxn>
                  <a:cxn ang="0">
                    <a:pos x="13" y="5"/>
                  </a:cxn>
                  <a:cxn ang="0">
                    <a:pos x="9" y="1"/>
                  </a:cxn>
                </a:cxnLst>
                <a:rect l="0" t="0" r="r" b="b"/>
                <a:pathLst>
                  <a:path w="103" h="45">
                    <a:moveTo>
                      <a:pt x="103" y="44"/>
                    </a:moveTo>
                    <a:lnTo>
                      <a:pt x="103" y="45"/>
                    </a:lnTo>
                    <a:lnTo>
                      <a:pt x="102" y="44"/>
                    </a:lnTo>
                    <a:lnTo>
                      <a:pt x="98" y="44"/>
                    </a:lnTo>
                    <a:lnTo>
                      <a:pt x="97" y="42"/>
                    </a:lnTo>
                    <a:lnTo>
                      <a:pt x="93" y="42"/>
                    </a:lnTo>
                    <a:lnTo>
                      <a:pt x="86" y="42"/>
                    </a:lnTo>
                    <a:lnTo>
                      <a:pt x="87" y="42"/>
                    </a:lnTo>
                    <a:lnTo>
                      <a:pt x="91" y="44"/>
                    </a:lnTo>
                    <a:lnTo>
                      <a:pt x="93" y="45"/>
                    </a:lnTo>
                    <a:lnTo>
                      <a:pt x="82" y="45"/>
                    </a:lnTo>
                    <a:lnTo>
                      <a:pt x="77" y="45"/>
                    </a:lnTo>
                    <a:lnTo>
                      <a:pt x="73" y="44"/>
                    </a:lnTo>
                    <a:lnTo>
                      <a:pt x="70" y="44"/>
                    </a:lnTo>
                    <a:lnTo>
                      <a:pt x="65" y="44"/>
                    </a:lnTo>
                    <a:lnTo>
                      <a:pt x="63" y="42"/>
                    </a:lnTo>
                    <a:lnTo>
                      <a:pt x="61" y="42"/>
                    </a:lnTo>
                    <a:lnTo>
                      <a:pt x="62" y="42"/>
                    </a:lnTo>
                    <a:lnTo>
                      <a:pt x="62" y="41"/>
                    </a:lnTo>
                    <a:lnTo>
                      <a:pt x="61" y="42"/>
                    </a:lnTo>
                    <a:lnTo>
                      <a:pt x="59" y="42"/>
                    </a:lnTo>
                    <a:lnTo>
                      <a:pt x="58" y="42"/>
                    </a:lnTo>
                    <a:lnTo>
                      <a:pt x="55" y="41"/>
                    </a:lnTo>
                    <a:lnTo>
                      <a:pt x="54" y="41"/>
                    </a:lnTo>
                    <a:lnTo>
                      <a:pt x="53" y="39"/>
                    </a:lnTo>
                    <a:lnTo>
                      <a:pt x="51" y="39"/>
                    </a:lnTo>
                    <a:lnTo>
                      <a:pt x="69" y="38"/>
                    </a:lnTo>
                    <a:lnTo>
                      <a:pt x="70" y="38"/>
                    </a:lnTo>
                    <a:lnTo>
                      <a:pt x="58" y="36"/>
                    </a:lnTo>
                    <a:lnTo>
                      <a:pt x="57" y="36"/>
                    </a:lnTo>
                    <a:lnTo>
                      <a:pt x="50" y="36"/>
                    </a:lnTo>
                    <a:lnTo>
                      <a:pt x="49" y="36"/>
                    </a:lnTo>
                    <a:lnTo>
                      <a:pt x="47" y="36"/>
                    </a:lnTo>
                    <a:lnTo>
                      <a:pt x="49" y="36"/>
                    </a:lnTo>
                    <a:lnTo>
                      <a:pt x="46" y="36"/>
                    </a:lnTo>
                    <a:lnTo>
                      <a:pt x="45" y="34"/>
                    </a:lnTo>
                    <a:lnTo>
                      <a:pt x="45" y="33"/>
                    </a:lnTo>
                    <a:lnTo>
                      <a:pt x="46" y="33"/>
                    </a:lnTo>
                    <a:lnTo>
                      <a:pt x="47" y="34"/>
                    </a:lnTo>
                    <a:lnTo>
                      <a:pt x="54" y="34"/>
                    </a:lnTo>
                    <a:lnTo>
                      <a:pt x="54" y="33"/>
                    </a:lnTo>
                    <a:lnTo>
                      <a:pt x="47" y="33"/>
                    </a:lnTo>
                    <a:lnTo>
                      <a:pt x="43" y="33"/>
                    </a:lnTo>
                    <a:lnTo>
                      <a:pt x="41" y="31"/>
                    </a:lnTo>
                    <a:lnTo>
                      <a:pt x="38" y="30"/>
                    </a:lnTo>
                    <a:lnTo>
                      <a:pt x="41" y="28"/>
                    </a:lnTo>
                    <a:lnTo>
                      <a:pt x="46" y="28"/>
                    </a:lnTo>
                    <a:lnTo>
                      <a:pt x="51" y="27"/>
                    </a:lnTo>
                    <a:lnTo>
                      <a:pt x="70" y="27"/>
                    </a:lnTo>
                    <a:lnTo>
                      <a:pt x="79" y="25"/>
                    </a:lnTo>
                    <a:lnTo>
                      <a:pt x="89" y="25"/>
                    </a:lnTo>
                    <a:lnTo>
                      <a:pt x="90" y="25"/>
                    </a:lnTo>
                    <a:lnTo>
                      <a:pt x="93" y="23"/>
                    </a:lnTo>
                    <a:lnTo>
                      <a:pt x="89" y="25"/>
                    </a:lnTo>
                    <a:lnTo>
                      <a:pt x="77" y="25"/>
                    </a:lnTo>
                    <a:lnTo>
                      <a:pt x="74" y="25"/>
                    </a:lnTo>
                    <a:lnTo>
                      <a:pt x="66" y="25"/>
                    </a:lnTo>
                    <a:lnTo>
                      <a:pt x="62" y="25"/>
                    </a:lnTo>
                    <a:lnTo>
                      <a:pt x="61" y="25"/>
                    </a:lnTo>
                    <a:lnTo>
                      <a:pt x="61" y="23"/>
                    </a:lnTo>
                    <a:lnTo>
                      <a:pt x="63" y="23"/>
                    </a:lnTo>
                    <a:lnTo>
                      <a:pt x="65" y="23"/>
                    </a:lnTo>
                    <a:lnTo>
                      <a:pt x="74" y="23"/>
                    </a:lnTo>
                    <a:lnTo>
                      <a:pt x="78" y="23"/>
                    </a:lnTo>
                    <a:lnTo>
                      <a:pt x="79" y="23"/>
                    </a:lnTo>
                    <a:lnTo>
                      <a:pt x="66" y="23"/>
                    </a:lnTo>
                    <a:lnTo>
                      <a:pt x="62" y="22"/>
                    </a:lnTo>
                    <a:lnTo>
                      <a:pt x="63" y="22"/>
                    </a:lnTo>
                    <a:lnTo>
                      <a:pt x="57" y="22"/>
                    </a:lnTo>
                    <a:lnTo>
                      <a:pt x="55" y="22"/>
                    </a:lnTo>
                    <a:lnTo>
                      <a:pt x="55" y="23"/>
                    </a:lnTo>
                    <a:lnTo>
                      <a:pt x="51" y="23"/>
                    </a:lnTo>
                    <a:lnTo>
                      <a:pt x="50" y="23"/>
                    </a:lnTo>
                    <a:lnTo>
                      <a:pt x="51" y="22"/>
                    </a:lnTo>
                    <a:lnTo>
                      <a:pt x="51" y="20"/>
                    </a:lnTo>
                    <a:lnTo>
                      <a:pt x="50" y="22"/>
                    </a:lnTo>
                    <a:lnTo>
                      <a:pt x="49" y="22"/>
                    </a:lnTo>
                    <a:lnTo>
                      <a:pt x="46" y="23"/>
                    </a:lnTo>
                    <a:lnTo>
                      <a:pt x="43" y="25"/>
                    </a:lnTo>
                    <a:lnTo>
                      <a:pt x="41" y="25"/>
                    </a:lnTo>
                    <a:lnTo>
                      <a:pt x="39" y="23"/>
                    </a:lnTo>
                    <a:lnTo>
                      <a:pt x="38" y="23"/>
                    </a:lnTo>
                    <a:lnTo>
                      <a:pt x="39" y="23"/>
                    </a:lnTo>
                    <a:lnTo>
                      <a:pt x="42" y="22"/>
                    </a:lnTo>
                    <a:lnTo>
                      <a:pt x="41" y="22"/>
                    </a:lnTo>
                    <a:lnTo>
                      <a:pt x="35" y="22"/>
                    </a:lnTo>
                    <a:lnTo>
                      <a:pt x="33" y="22"/>
                    </a:lnTo>
                    <a:lnTo>
                      <a:pt x="33" y="23"/>
                    </a:lnTo>
                    <a:lnTo>
                      <a:pt x="30" y="23"/>
                    </a:lnTo>
                    <a:lnTo>
                      <a:pt x="28" y="23"/>
                    </a:lnTo>
                    <a:lnTo>
                      <a:pt x="26" y="25"/>
                    </a:lnTo>
                    <a:lnTo>
                      <a:pt x="24" y="23"/>
                    </a:lnTo>
                    <a:lnTo>
                      <a:pt x="25" y="23"/>
                    </a:lnTo>
                    <a:lnTo>
                      <a:pt x="24" y="22"/>
                    </a:lnTo>
                    <a:lnTo>
                      <a:pt x="22" y="22"/>
                    </a:lnTo>
                    <a:lnTo>
                      <a:pt x="20" y="22"/>
                    </a:lnTo>
                    <a:lnTo>
                      <a:pt x="18" y="22"/>
                    </a:lnTo>
                    <a:lnTo>
                      <a:pt x="17" y="22"/>
                    </a:lnTo>
                    <a:lnTo>
                      <a:pt x="14" y="22"/>
                    </a:lnTo>
                    <a:lnTo>
                      <a:pt x="14" y="20"/>
                    </a:lnTo>
                    <a:lnTo>
                      <a:pt x="13" y="20"/>
                    </a:lnTo>
                    <a:lnTo>
                      <a:pt x="14" y="20"/>
                    </a:lnTo>
                    <a:lnTo>
                      <a:pt x="16" y="19"/>
                    </a:lnTo>
                    <a:lnTo>
                      <a:pt x="21" y="20"/>
                    </a:lnTo>
                    <a:lnTo>
                      <a:pt x="25" y="20"/>
                    </a:lnTo>
                    <a:lnTo>
                      <a:pt x="25" y="19"/>
                    </a:lnTo>
                    <a:lnTo>
                      <a:pt x="32" y="19"/>
                    </a:lnTo>
                    <a:lnTo>
                      <a:pt x="35" y="19"/>
                    </a:lnTo>
                    <a:lnTo>
                      <a:pt x="38" y="17"/>
                    </a:lnTo>
                    <a:lnTo>
                      <a:pt x="32" y="19"/>
                    </a:lnTo>
                    <a:lnTo>
                      <a:pt x="28" y="17"/>
                    </a:lnTo>
                    <a:lnTo>
                      <a:pt x="20" y="19"/>
                    </a:lnTo>
                    <a:lnTo>
                      <a:pt x="18" y="17"/>
                    </a:lnTo>
                    <a:lnTo>
                      <a:pt x="13" y="17"/>
                    </a:lnTo>
                    <a:lnTo>
                      <a:pt x="9" y="16"/>
                    </a:lnTo>
                    <a:lnTo>
                      <a:pt x="6" y="14"/>
                    </a:lnTo>
                    <a:lnTo>
                      <a:pt x="4" y="14"/>
                    </a:lnTo>
                    <a:lnTo>
                      <a:pt x="9" y="12"/>
                    </a:lnTo>
                    <a:lnTo>
                      <a:pt x="10" y="12"/>
                    </a:lnTo>
                    <a:lnTo>
                      <a:pt x="9" y="12"/>
                    </a:lnTo>
                    <a:lnTo>
                      <a:pt x="4" y="12"/>
                    </a:lnTo>
                    <a:lnTo>
                      <a:pt x="4" y="11"/>
                    </a:lnTo>
                    <a:lnTo>
                      <a:pt x="9" y="11"/>
                    </a:lnTo>
                    <a:lnTo>
                      <a:pt x="2" y="11"/>
                    </a:lnTo>
                    <a:lnTo>
                      <a:pt x="1" y="9"/>
                    </a:lnTo>
                    <a:lnTo>
                      <a:pt x="5" y="8"/>
                    </a:lnTo>
                    <a:lnTo>
                      <a:pt x="12" y="9"/>
                    </a:lnTo>
                    <a:lnTo>
                      <a:pt x="14" y="9"/>
                    </a:lnTo>
                    <a:lnTo>
                      <a:pt x="16" y="11"/>
                    </a:lnTo>
                    <a:lnTo>
                      <a:pt x="21" y="11"/>
                    </a:lnTo>
                    <a:lnTo>
                      <a:pt x="22" y="11"/>
                    </a:lnTo>
                    <a:lnTo>
                      <a:pt x="24" y="11"/>
                    </a:lnTo>
                    <a:lnTo>
                      <a:pt x="28" y="11"/>
                    </a:lnTo>
                    <a:lnTo>
                      <a:pt x="32" y="11"/>
                    </a:lnTo>
                    <a:lnTo>
                      <a:pt x="34" y="12"/>
                    </a:lnTo>
                    <a:lnTo>
                      <a:pt x="33" y="11"/>
                    </a:lnTo>
                    <a:lnTo>
                      <a:pt x="30" y="11"/>
                    </a:lnTo>
                    <a:lnTo>
                      <a:pt x="30" y="9"/>
                    </a:lnTo>
                    <a:lnTo>
                      <a:pt x="32" y="9"/>
                    </a:lnTo>
                    <a:lnTo>
                      <a:pt x="41" y="9"/>
                    </a:lnTo>
                    <a:lnTo>
                      <a:pt x="39" y="8"/>
                    </a:lnTo>
                    <a:lnTo>
                      <a:pt x="35" y="8"/>
                    </a:lnTo>
                    <a:lnTo>
                      <a:pt x="34" y="8"/>
                    </a:lnTo>
                    <a:lnTo>
                      <a:pt x="33" y="8"/>
                    </a:lnTo>
                    <a:lnTo>
                      <a:pt x="32" y="8"/>
                    </a:lnTo>
                    <a:lnTo>
                      <a:pt x="29" y="9"/>
                    </a:lnTo>
                    <a:lnTo>
                      <a:pt x="22" y="9"/>
                    </a:lnTo>
                    <a:lnTo>
                      <a:pt x="14" y="8"/>
                    </a:lnTo>
                    <a:lnTo>
                      <a:pt x="18" y="8"/>
                    </a:lnTo>
                    <a:lnTo>
                      <a:pt x="14" y="8"/>
                    </a:lnTo>
                    <a:lnTo>
                      <a:pt x="18" y="8"/>
                    </a:lnTo>
                    <a:lnTo>
                      <a:pt x="24" y="8"/>
                    </a:lnTo>
                    <a:lnTo>
                      <a:pt x="25" y="6"/>
                    </a:lnTo>
                    <a:lnTo>
                      <a:pt x="20" y="8"/>
                    </a:lnTo>
                    <a:lnTo>
                      <a:pt x="17" y="6"/>
                    </a:lnTo>
                    <a:lnTo>
                      <a:pt x="16" y="6"/>
                    </a:lnTo>
                    <a:lnTo>
                      <a:pt x="14" y="8"/>
                    </a:lnTo>
                    <a:lnTo>
                      <a:pt x="10" y="8"/>
                    </a:lnTo>
                    <a:lnTo>
                      <a:pt x="4" y="6"/>
                    </a:lnTo>
                    <a:lnTo>
                      <a:pt x="0" y="5"/>
                    </a:lnTo>
                    <a:lnTo>
                      <a:pt x="4" y="5"/>
                    </a:lnTo>
                    <a:lnTo>
                      <a:pt x="5" y="5"/>
                    </a:lnTo>
                    <a:lnTo>
                      <a:pt x="6" y="5"/>
                    </a:lnTo>
                    <a:lnTo>
                      <a:pt x="9" y="5"/>
                    </a:lnTo>
                    <a:lnTo>
                      <a:pt x="13" y="5"/>
                    </a:lnTo>
                    <a:lnTo>
                      <a:pt x="8" y="3"/>
                    </a:lnTo>
                    <a:lnTo>
                      <a:pt x="9" y="3"/>
                    </a:lnTo>
                    <a:lnTo>
                      <a:pt x="9" y="1"/>
                    </a:lnTo>
                    <a:lnTo>
                      <a:pt x="17"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20" name="Freeform 699"/>
              <p:cNvSpPr>
                <a:spLocks/>
              </p:cNvSpPr>
              <p:nvPr/>
            </p:nvSpPr>
            <p:spPr bwMode="auto">
              <a:xfrm>
                <a:off x="2218652" y="2130879"/>
                <a:ext cx="56444" cy="9525"/>
              </a:xfrm>
              <a:custGeom>
                <a:avLst/>
                <a:gdLst/>
                <a:ahLst/>
                <a:cxnLst>
                  <a:cxn ang="0">
                    <a:pos x="17" y="2"/>
                  </a:cxn>
                  <a:cxn ang="0">
                    <a:pos x="20" y="2"/>
                  </a:cxn>
                  <a:cxn ang="0">
                    <a:pos x="21" y="2"/>
                  </a:cxn>
                  <a:cxn ang="0">
                    <a:pos x="25" y="0"/>
                  </a:cxn>
                  <a:cxn ang="0">
                    <a:pos x="25" y="2"/>
                  </a:cxn>
                  <a:cxn ang="0">
                    <a:pos x="29" y="2"/>
                  </a:cxn>
                  <a:cxn ang="0">
                    <a:pos x="31" y="2"/>
                  </a:cxn>
                  <a:cxn ang="0">
                    <a:pos x="34" y="2"/>
                  </a:cxn>
                  <a:cxn ang="0">
                    <a:pos x="37" y="2"/>
                  </a:cxn>
                  <a:cxn ang="0">
                    <a:pos x="38" y="2"/>
                  </a:cxn>
                  <a:cxn ang="0">
                    <a:pos x="41" y="2"/>
                  </a:cxn>
                  <a:cxn ang="0">
                    <a:pos x="44" y="2"/>
                  </a:cxn>
                  <a:cxn ang="0">
                    <a:pos x="45" y="3"/>
                  </a:cxn>
                  <a:cxn ang="0">
                    <a:pos x="42" y="3"/>
                  </a:cxn>
                  <a:cxn ang="0">
                    <a:pos x="41" y="5"/>
                  </a:cxn>
                  <a:cxn ang="0">
                    <a:pos x="42" y="5"/>
                  </a:cxn>
                  <a:cxn ang="0">
                    <a:pos x="41" y="6"/>
                  </a:cxn>
                  <a:cxn ang="0">
                    <a:pos x="42" y="6"/>
                  </a:cxn>
                  <a:cxn ang="0">
                    <a:pos x="41" y="8"/>
                  </a:cxn>
                  <a:cxn ang="0">
                    <a:pos x="36" y="8"/>
                  </a:cxn>
                  <a:cxn ang="0">
                    <a:pos x="29" y="6"/>
                  </a:cxn>
                  <a:cxn ang="0">
                    <a:pos x="28" y="6"/>
                  </a:cxn>
                  <a:cxn ang="0">
                    <a:pos x="23" y="6"/>
                  </a:cxn>
                  <a:cxn ang="0">
                    <a:pos x="19" y="6"/>
                  </a:cxn>
                  <a:cxn ang="0">
                    <a:pos x="16" y="6"/>
                  </a:cxn>
                  <a:cxn ang="0">
                    <a:pos x="9" y="6"/>
                  </a:cxn>
                  <a:cxn ang="0">
                    <a:pos x="8" y="5"/>
                  </a:cxn>
                  <a:cxn ang="0">
                    <a:pos x="5" y="5"/>
                  </a:cxn>
                  <a:cxn ang="0">
                    <a:pos x="3" y="5"/>
                  </a:cxn>
                  <a:cxn ang="0">
                    <a:pos x="1" y="3"/>
                  </a:cxn>
                  <a:cxn ang="0">
                    <a:pos x="0" y="3"/>
                  </a:cxn>
                  <a:cxn ang="0">
                    <a:pos x="1" y="2"/>
                  </a:cxn>
                  <a:cxn ang="0">
                    <a:pos x="4" y="2"/>
                  </a:cxn>
                  <a:cxn ang="0">
                    <a:pos x="9" y="2"/>
                  </a:cxn>
                  <a:cxn ang="0">
                    <a:pos x="11" y="0"/>
                  </a:cxn>
                  <a:cxn ang="0">
                    <a:pos x="12" y="0"/>
                  </a:cxn>
                  <a:cxn ang="0">
                    <a:pos x="13" y="2"/>
                  </a:cxn>
                  <a:cxn ang="0">
                    <a:pos x="15" y="2"/>
                  </a:cxn>
                  <a:cxn ang="0">
                    <a:pos x="16" y="2"/>
                  </a:cxn>
                  <a:cxn ang="0">
                    <a:pos x="17" y="2"/>
                  </a:cxn>
                </a:cxnLst>
                <a:rect l="0" t="0" r="r" b="b"/>
                <a:pathLst>
                  <a:path w="45" h="8">
                    <a:moveTo>
                      <a:pt x="17" y="2"/>
                    </a:moveTo>
                    <a:lnTo>
                      <a:pt x="20" y="2"/>
                    </a:lnTo>
                    <a:lnTo>
                      <a:pt x="21" y="2"/>
                    </a:lnTo>
                    <a:lnTo>
                      <a:pt x="25" y="0"/>
                    </a:lnTo>
                    <a:lnTo>
                      <a:pt x="25" y="2"/>
                    </a:lnTo>
                    <a:lnTo>
                      <a:pt x="29" y="2"/>
                    </a:lnTo>
                    <a:lnTo>
                      <a:pt x="31" y="2"/>
                    </a:lnTo>
                    <a:lnTo>
                      <a:pt x="34" y="2"/>
                    </a:lnTo>
                    <a:lnTo>
                      <a:pt x="37" y="2"/>
                    </a:lnTo>
                    <a:lnTo>
                      <a:pt x="38" y="2"/>
                    </a:lnTo>
                    <a:lnTo>
                      <a:pt x="41" y="2"/>
                    </a:lnTo>
                    <a:lnTo>
                      <a:pt x="44" y="2"/>
                    </a:lnTo>
                    <a:lnTo>
                      <a:pt x="45" y="3"/>
                    </a:lnTo>
                    <a:lnTo>
                      <a:pt x="42" y="3"/>
                    </a:lnTo>
                    <a:lnTo>
                      <a:pt x="41" y="5"/>
                    </a:lnTo>
                    <a:lnTo>
                      <a:pt x="42" y="5"/>
                    </a:lnTo>
                    <a:lnTo>
                      <a:pt x="41" y="6"/>
                    </a:lnTo>
                    <a:lnTo>
                      <a:pt x="42" y="6"/>
                    </a:lnTo>
                    <a:lnTo>
                      <a:pt x="41" y="8"/>
                    </a:lnTo>
                    <a:lnTo>
                      <a:pt x="36" y="8"/>
                    </a:lnTo>
                    <a:lnTo>
                      <a:pt x="29" y="6"/>
                    </a:lnTo>
                    <a:lnTo>
                      <a:pt x="28" y="6"/>
                    </a:lnTo>
                    <a:lnTo>
                      <a:pt x="23" y="6"/>
                    </a:lnTo>
                    <a:lnTo>
                      <a:pt x="19" y="6"/>
                    </a:lnTo>
                    <a:lnTo>
                      <a:pt x="16" y="6"/>
                    </a:lnTo>
                    <a:lnTo>
                      <a:pt x="9" y="6"/>
                    </a:lnTo>
                    <a:lnTo>
                      <a:pt x="8" y="5"/>
                    </a:lnTo>
                    <a:lnTo>
                      <a:pt x="5" y="5"/>
                    </a:lnTo>
                    <a:lnTo>
                      <a:pt x="3" y="5"/>
                    </a:lnTo>
                    <a:lnTo>
                      <a:pt x="1" y="3"/>
                    </a:lnTo>
                    <a:lnTo>
                      <a:pt x="0" y="3"/>
                    </a:lnTo>
                    <a:lnTo>
                      <a:pt x="1" y="2"/>
                    </a:lnTo>
                    <a:lnTo>
                      <a:pt x="4" y="2"/>
                    </a:lnTo>
                    <a:lnTo>
                      <a:pt x="9" y="2"/>
                    </a:lnTo>
                    <a:lnTo>
                      <a:pt x="11" y="0"/>
                    </a:lnTo>
                    <a:lnTo>
                      <a:pt x="12" y="0"/>
                    </a:lnTo>
                    <a:lnTo>
                      <a:pt x="13" y="2"/>
                    </a:lnTo>
                    <a:lnTo>
                      <a:pt x="15" y="2"/>
                    </a:lnTo>
                    <a:lnTo>
                      <a:pt x="16" y="2"/>
                    </a:lnTo>
                    <a:lnTo>
                      <a:pt x="17"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21" name="Freeform 700"/>
              <p:cNvSpPr>
                <a:spLocks/>
              </p:cNvSpPr>
              <p:nvPr/>
            </p:nvSpPr>
            <p:spPr bwMode="auto">
              <a:xfrm>
                <a:off x="2218652" y="2130879"/>
                <a:ext cx="56444" cy="9525"/>
              </a:xfrm>
              <a:custGeom>
                <a:avLst/>
                <a:gdLst/>
                <a:ahLst/>
                <a:cxnLst>
                  <a:cxn ang="0">
                    <a:pos x="17" y="2"/>
                  </a:cxn>
                  <a:cxn ang="0">
                    <a:pos x="20" y="2"/>
                  </a:cxn>
                  <a:cxn ang="0">
                    <a:pos x="21" y="2"/>
                  </a:cxn>
                  <a:cxn ang="0">
                    <a:pos x="25" y="0"/>
                  </a:cxn>
                  <a:cxn ang="0">
                    <a:pos x="25" y="2"/>
                  </a:cxn>
                  <a:cxn ang="0">
                    <a:pos x="29" y="2"/>
                  </a:cxn>
                  <a:cxn ang="0">
                    <a:pos x="31" y="2"/>
                  </a:cxn>
                  <a:cxn ang="0">
                    <a:pos x="34" y="2"/>
                  </a:cxn>
                  <a:cxn ang="0">
                    <a:pos x="37" y="2"/>
                  </a:cxn>
                  <a:cxn ang="0">
                    <a:pos x="38" y="2"/>
                  </a:cxn>
                  <a:cxn ang="0">
                    <a:pos x="41" y="2"/>
                  </a:cxn>
                  <a:cxn ang="0">
                    <a:pos x="44" y="2"/>
                  </a:cxn>
                  <a:cxn ang="0">
                    <a:pos x="45" y="3"/>
                  </a:cxn>
                  <a:cxn ang="0">
                    <a:pos x="42" y="3"/>
                  </a:cxn>
                  <a:cxn ang="0">
                    <a:pos x="41" y="5"/>
                  </a:cxn>
                  <a:cxn ang="0">
                    <a:pos x="42" y="5"/>
                  </a:cxn>
                  <a:cxn ang="0">
                    <a:pos x="41" y="6"/>
                  </a:cxn>
                  <a:cxn ang="0">
                    <a:pos x="42" y="6"/>
                  </a:cxn>
                  <a:cxn ang="0">
                    <a:pos x="41" y="8"/>
                  </a:cxn>
                  <a:cxn ang="0">
                    <a:pos x="36" y="8"/>
                  </a:cxn>
                  <a:cxn ang="0">
                    <a:pos x="29" y="6"/>
                  </a:cxn>
                  <a:cxn ang="0">
                    <a:pos x="28" y="6"/>
                  </a:cxn>
                  <a:cxn ang="0">
                    <a:pos x="23" y="6"/>
                  </a:cxn>
                  <a:cxn ang="0">
                    <a:pos x="19" y="6"/>
                  </a:cxn>
                  <a:cxn ang="0">
                    <a:pos x="16" y="6"/>
                  </a:cxn>
                  <a:cxn ang="0">
                    <a:pos x="9" y="6"/>
                  </a:cxn>
                  <a:cxn ang="0">
                    <a:pos x="8" y="5"/>
                  </a:cxn>
                  <a:cxn ang="0">
                    <a:pos x="5" y="5"/>
                  </a:cxn>
                  <a:cxn ang="0">
                    <a:pos x="3" y="5"/>
                  </a:cxn>
                  <a:cxn ang="0">
                    <a:pos x="1" y="3"/>
                  </a:cxn>
                  <a:cxn ang="0">
                    <a:pos x="0" y="3"/>
                  </a:cxn>
                  <a:cxn ang="0">
                    <a:pos x="1" y="2"/>
                  </a:cxn>
                  <a:cxn ang="0">
                    <a:pos x="4" y="2"/>
                  </a:cxn>
                  <a:cxn ang="0">
                    <a:pos x="9" y="2"/>
                  </a:cxn>
                  <a:cxn ang="0">
                    <a:pos x="11" y="0"/>
                  </a:cxn>
                  <a:cxn ang="0">
                    <a:pos x="12" y="0"/>
                  </a:cxn>
                  <a:cxn ang="0">
                    <a:pos x="13" y="2"/>
                  </a:cxn>
                  <a:cxn ang="0">
                    <a:pos x="15" y="2"/>
                  </a:cxn>
                  <a:cxn ang="0">
                    <a:pos x="16" y="2"/>
                  </a:cxn>
                  <a:cxn ang="0">
                    <a:pos x="17" y="2"/>
                  </a:cxn>
                </a:cxnLst>
                <a:rect l="0" t="0" r="r" b="b"/>
                <a:pathLst>
                  <a:path w="45" h="8">
                    <a:moveTo>
                      <a:pt x="17" y="2"/>
                    </a:moveTo>
                    <a:lnTo>
                      <a:pt x="20" y="2"/>
                    </a:lnTo>
                    <a:lnTo>
                      <a:pt x="21" y="2"/>
                    </a:lnTo>
                    <a:lnTo>
                      <a:pt x="25" y="0"/>
                    </a:lnTo>
                    <a:lnTo>
                      <a:pt x="25" y="2"/>
                    </a:lnTo>
                    <a:lnTo>
                      <a:pt x="29" y="2"/>
                    </a:lnTo>
                    <a:lnTo>
                      <a:pt x="31" y="2"/>
                    </a:lnTo>
                    <a:lnTo>
                      <a:pt x="34" y="2"/>
                    </a:lnTo>
                    <a:lnTo>
                      <a:pt x="37" y="2"/>
                    </a:lnTo>
                    <a:lnTo>
                      <a:pt x="38" y="2"/>
                    </a:lnTo>
                    <a:lnTo>
                      <a:pt x="41" y="2"/>
                    </a:lnTo>
                    <a:lnTo>
                      <a:pt x="44" y="2"/>
                    </a:lnTo>
                    <a:lnTo>
                      <a:pt x="45" y="3"/>
                    </a:lnTo>
                    <a:lnTo>
                      <a:pt x="42" y="3"/>
                    </a:lnTo>
                    <a:lnTo>
                      <a:pt x="41" y="5"/>
                    </a:lnTo>
                    <a:lnTo>
                      <a:pt x="42" y="5"/>
                    </a:lnTo>
                    <a:lnTo>
                      <a:pt x="41" y="6"/>
                    </a:lnTo>
                    <a:lnTo>
                      <a:pt x="42" y="6"/>
                    </a:lnTo>
                    <a:lnTo>
                      <a:pt x="41" y="8"/>
                    </a:lnTo>
                    <a:lnTo>
                      <a:pt x="36" y="8"/>
                    </a:lnTo>
                    <a:lnTo>
                      <a:pt x="29" y="6"/>
                    </a:lnTo>
                    <a:lnTo>
                      <a:pt x="28" y="6"/>
                    </a:lnTo>
                    <a:lnTo>
                      <a:pt x="23" y="6"/>
                    </a:lnTo>
                    <a:lnTo>
                      <a:pt x="19" y="6"/>
                    </a:lnTo>
                    <a:lnTo>
                      <a:pt x="16" y="6"/>
                    </a:lnTo>
                    <a:lnTo>
                      <a:pt x="9" y="6"/>
                    </a:lnTo>
                    <a:lnTo>
                      <a:pt x="8" y="5"/>
                    </a:lnTo>
                    <a:lnTo>
                      <a:pt x="5" y="5"/>
                    </a:lnTo>
                    <a:lnTo>
                      <a:pt x="3" y="5"/>
                    </a:lnTo>
                    <a:lnTo>
                      <a:pt x="1" y="3"/>
                    </a:lnTo>
                    <a:lnTo>
                      <a:pt x="0" y="3"/>
                    </a:lnTo>
                    <a:lnTo>
                      <a:pt x="1" y="2"/>
                    </a:lnTo>
                    <a:lnTo>
                      <a:pt x="4" y="2"/>
                    </a:lnTo>
                    <a:lnTo>
                      <a:pt x="9" y="2"/>
                    </a:lnTo>
                    <a:lnTo>
                      <a:pt x="11" y="0"/>
                    </a:lnTo>
                    <a:lnTo>
                      <a:pt x="12" y="0"/>
                    </a:lnTo>
                    <a:lnTo>
                      <a:pt x="13" y="2"/>
                    </a:lnTo>
                    <a:lnTo>
                      <a:pt x="15" y="2"/>
                    </a:lnTo>
                    <a:lnTo>
                      <a:pt x="16" y="2"/>
                    </a:lnTo>
                    <a:lnTo>
                      <a:pt x="17"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22" name="Freeform 701"/>
              <p:cNvSpPr>
                <a:spLocks/>
              </p:cNvSpPr>
              <p:nvPr/>
            </p:nvSpPr>
            <p:spPr bwMode="auto">
              <a:xfrm>
                <a:off x="2203258" y="2147208"/>
                <a:ext cx="328404" cy="59871"/>
              </a:xfrm>
              <a:custGeom>
                <a:avLst/>
                <a:gdLst/>
                <a:ahLst/>
                <a:cxnLst>
                  <a:cxn ang="0">
                    <a:pos x="8" y="0"/>
                  </a:cxn>
                  <a:cxn ang="0">
                    <a:pos x="1" y="3"/>
                  </a:cxn>
                  <a:cxn ang="0">
                    <a:pos x="11" y="6"/>
                  </a:cxn>
                  <a:cxn ang="0">
                    <a:pos x="7" y="6"/>
                  </a:cxn>
                  <a:cxn ang="0">
                    <a:pos x="15" y="9"/>
                  </a:cxn>
                  <a:cxn ang="0">
                    <a:pos x="31" y="14"/>
                  </a:cxn>
                  <a:cxn ang="0">
                    <a:pos x="46" y="14"/>
                  </a:cxn>
                  <a:cxn ang="0">
                    <a:pos x="54" y="12"/>
                  </a:cxn>
                  <a:cxn ang="0">
                    <a:pos x="64" y="19"/>
                  </a:cxn>
                  <a:cxn ang="0">
                    <a:pos x="70" y="25"/>
                  </a:cxn>
                  <a:cxn ang="0">
                    <a:pos x="68" y="31"/>
                  </a:cxn>
                  <a:cxn ang="0">
                    <a:pos x="72" y="36"/>
                  </a:cxn>
                  <a:cxn ang="0">
                    <a:pos x="80" y="42"/>
                  </a:cxn>
                  <a:cxn ang="0">
                    <a:pos x="85" y="42"/>
                  </a:cxn>
                  <a:cxn ang="0">
                    <a:pos x="92" y="42"/>
                  </a:cxn>
                  <a:cxn ang="0">
                    <a:pos x="101" y="44"/>
                  </a:cxn>
                  <a:cxn ang="0">
                    <a:pos x="113" y="41"/>
                  </a:cxn>
                  <a:cxn ang="0">
                    <a:pos x="121" y="42"/>
                  </a:cxn>
                  <a:cxn ang="0">
                    <a:pos x="124" y="47"/>
                  </a:cxn>
                  <a:cxn ang="0">
                    <a:pos x="137" y="47"/>
                  </a:cxn>
                  <a:cxn ang="0">
                    <a:pos x="146" y="47"/>
                  </a:cxn>
                  <a:cxn ang="0">
                    <a:pos x="153" y="45"/>
                  </a:cxn>
                  <a:cxn ang="0">
                    <a:pos x="169" y="47"/>
                  </a:cxn>
                  <a:cxn ang="0">
                    <a:pos x="177" y="45"/>
                  </a:cxn>
                  <a:cxn ang="0">
                    <a:pos x="181" y="45"/>
                  </a:cxn>
                  <a:cxn ang="0">
                    <a:pos x="201" y="39"/>
                  </a:cxn>
                  <a:cxn ang="0">
                    <a:pos x="209" y="42"/>
                  </a:cxn>
                  <a:cxn ang="0">
                    <a:pos x="223" y="47"/>
                  </a:cxn>
                  <a:cxn ang="0">
                    <a:pos x="249" y="44"/>
                  </a:cxn>
                  <a:cxn ang="0">
                    <a:pos x="246" y="39"/>
                  </a:cxn>
                  <a:cxn ang="0">
                    <a:pos x="257" y="33"/>
                  </a:cxn>
                  <a:cxn ang="0">
                    <a:pos x="250" y="28"/>
                  </a:cxn>
                  <a:cxn ang="0">
                    <a:pos x="242" y="25"/>
                  </a:cxn>
                  <a:cxn ang="0">
                    <a:pos x="214" y="22"/>
                  </a:cxn>
                  <a:cxn ang="0">
                    <a:pos x="198" y="22"/>
                  </a:cxn>
                  <a:cxn ang="0">
                    <a:pos x="185" y="26"/>
                  </a:cxn>
                  <a:cxn ang="0">
                    <a:pos x="175" y="28"/>
                  </a:cxn>
                  <a:cxn ang="0">
                    <a:pos x="165" y="28"/>
                  </a:cxn>
                  <a:cxn ang="0">
                    <a:pos x="166" y="30"/>
                  </a:cxn>
                  <a:cxn ang="0">
                    <a:pos x="154" y="30"/>
                  </a:cxn>
                  <a:cxn ang="0">
                    <a:pos x="138" y="30"/>
                  </a:cxn>
                  <a:cxn ang="0">
                    <a:pos x="130" y="30"/>
                  </a:cxn>
                  <a:cxn ang="0">
                    <a:pos x="122" y="26"/>
                  </a:cxn>
                  <a:cxn ang="0">
                    <a:pos x="116" y="28"/>
                  </a:cxn>
                  <a:cxn ang="0">
                    <a:pos x="106" y="28"/>
                  </a:cxn>
                  <a:cxn ang="0">
                    <a:pos x="112" y="23"/>
                  </a:cxn>
                  <a:cxn ang="0">
                    <a:pos x="102" y="20"/>
                  </a:cxn>
                  <a:cxn ang="0">
                    <a:pos x="93" y="20"/>
                  </a:cxn>
                  <a:cxn ang="0">
                    <a:pos x="88" y="22"/>
                  </a:cxn>
                  <a:cxn ang="0">
                    <a:pos x="89" y="19"/>
                  </a:cxn>
                  <a:cxn ang="0">
                    <a:pos x="80" y="17"/>
                  </a:cxn>
                  <a:cxn ang="0">
                    <a:pos x="93" y="17"/>
                  </a:cxn>
                  <a:cxn ang="0">
                    <a:pos x="106" y="17"/>
                  </a:cxn>
                  <a:cxn ang="0">
                    <a:pos x="110" y="14"/>
                  </a:cxn>
                  <a:cxn ang="0">
                    <a:pos x="94" y="12"/>
                  </a:cxn>
                  <a:cxn ang="0">
                    <a:pos x="89" y="11"/>
                  </a:cxn>
                  <a:cxn ang="0">
                    <a:pos x="97" y="9"/>
                  </a:cxn>
                  <a:cxn ang="0">
                    <a:pos x="82" y="8"/>
                  </a:cxn>
                  <a:cxn ang="0">
                    <a:pos x="68" y="9"/>
                  </a:cxn>
                  <a:cxn ang="0">
                    <a:pos x="49" y="12"/>
                  </a:cxn>
                  <a:cxn ang="0">
                    <a:pos x="53" y="6"/>
                  </a:cxn>
                  <a:cxn ang="0">
                    <a:pos x="44" y="1"/>
                  </a:cxn>
                </a:cxnLst>
                <a:rect l="0" t="0" r="r" b="b"/>
                <a:pathLst>
                  <a:path w="261" h="47">
                    <a:moveTo>
                      <a:pt x="31" y="1"/>
                    </a:moveTo>
                    <a:lnTo>
                      <a:pt x="28" y="1"/>
                    </a:lnTo>
                    <a:lnTo>
                      <a:pt x="21" y="0"/>
                    </a:lnTo>
                    <a:lnTo>
                      <a:pt x="17" y="0"/>
                    </a:lnTo>
                    <a:lnTo>
                      <a:pt x="8" y="0"/>
                    </a:lnTo>
                    <a:lnTo>
                      <a:pt x="8" y="1"/>
                    </a:lnTo>
                    <a:lnTo>
                      <a:pt x="5" y="1"/>
                    </a:lnTo>
                    <a:lnTo>
                      <a:pt x="1" y="1"/>
                    </a:lnTo>
                    <a:lnTo>
                      <a:pt x="3" y="1"/>
                    </a:lnTo>
                    <a:lnTo>
                      <a:pt x="1" y="3"/>
                    </a:lnTo>
                    <a:lnTo>
                      <a:pt x="3" y="3"/>
                    </a:lnTo>
                    <a:lnTo>
                      <a:pt x="5" y="3"/>
                    </a:lnTo>
                    <a:lnTo>
                      <a:pt x="8" y="4"/>
                    </a:lnTo>
                    <a:lnTo>
                      <a:pt x="11" y="4"/>
                    </a:lnTo>
                    <a:lnTo>
                      <a:pt x="11" y="6"/>
                    </a:lnTo>
                    <a:lnTo>
                      <a:pt x="7" y="6"/>
                    </a:lnTo>
                    <a:lnTo>
                      <a:pt x="1" y="4"/>
                    </a:lnTo>
                    <a:lnTo>
                      <a:pt x="0" y="6"/>
                    </a:lnTo>
                    <a:lnTo>
                      <a:pt x="1" y="6"/>
                    </a:lnTo>
                    <a:lnTo>
                      <a:pt x="7" y="6"/>
                    </a:lnTo>
                    <a:lnTo>
                      <a:pt x="7" y="8"/>
                    </a:lnTo>
                    <a:lnTo>
                      <a:pt x="9" y="8"/>
                    </a:lnTo>
                    <a:lnTo>
                      <a:pt x="11" y="8"/>
                    </a:lnTo>
                    <a:lnTo>
                      <a:pt x="12" y="9"/>
                    </a:lnTo>
                    <a:lnTo>
                      <a:pt x="15" y="9"/>
                    </a:lnTo>
                    <a:lnTo>
                      <a:pt x="20" y="12"/>
                    </a:lnTo>
                    <a:lnTo>
                      <a:pt x="25" y="12"/>
                    </a:lnTo>
                    <a:lnTo>
                      <a:pt x="28" y="12"/>
                    </a:lnTo>
                    <a:lnTo>
                      <a:pt x="31" y="15"/>
                    </a:lnTo>
                    <a:lnTo>
                      <a:pt x="31" y="14"/>
                    </a:lnTo>
                    <a:lnTo>
                      <a:pt x="33" y="15"/>
                    </a:lnTo>
                    <a:lnTo>
                      <a:pt x="46" y="15"/>
                    </a:lnTo>
                    <a:lnTo>
                      <a:pt x="48" y="15"/>
                    </a:lnTo>
                    <a:lnTo>
                      <a:pt x="46" y="15"/>
                    </a:lnTo>
                    <a:lnTo>
                      <a:pt x="46" y="14"/>
                    </a:lnTo>
                    <a:lnTo>
                      <a:pt x="48" y="14"/>
                    </a:lnTo>
                    <a:lnTo>
                      <a:pt x="49" y="14"/>
                    </a:lnTo>
                    <a:lnTo>
                      <a:pt x="50" y="14"/>
                    </a:lnTo>
                    <a:lnTo>
                      <a:pt x="53" y="14"/>
                    </a:lnTo>
                    <a:lnTo>
                      <a:pt x="54" y="12"/>
                    </a:lnTo>
                    <a:lnTo>
                      <a:pt x="57" y="14"/>
                    </a:lnTo>
                    <a:lnTo>
                      <a:pt x="58" y="15"/>
                    </a:lnTo>
                    <a:lnTo>
                      <a:pt x="60" y="15"/>
                    </a:lnTo>
                    <a:lnTo>
                      <a:pt x="62" y="17"/>
                    </a:lnTo>
                    <a:lnTo>
                      <a:pt x="64" y="19"/>
                    </a:lnTo>
                    <a:lnTo>
                      <a:pt x="62" y="20"/>
                    </a:lnTo>
                    <a:lnTo>
                      <a:pt x="65" y="20"/>
                    </a:lnTo>
                    <a:lnTo>
                      <a:pt x="68" y="22"/>
                    </a:lnTo>
                    <a:lnTo>
                      <a:pt x="70" y="23"/>
                    </a:lnTo>
                    <a:lnTo>
                      <a:pt x="70" y="25"/>
                    </a:lnTo>
                    <a:lnTo>
                      <a:pt x="72" y="26"/>
                    </a:lnTo>
                    <a:lnTo>
                      <a:pt x="73" y="26"/>
                    </a:lnTo>
                    <a:lnTo>
                      <a:pt x="70" y="28"/>
                    </a:lnTo>
                    <a:lnTo>
                      <a:pt x="66" y="30"/>
                    </a:lnTo>
                    <a:lnTo>
                      <a:pt x="68" y="31"/>
                    </a:lnTo>
                    <a:lnTo>
                      <a:pt x="66" y="33"/>
                    </a:lnTo>
                    <a:lnTo>
                      <a:pt x="65" y="34"/>
                    </a:lnTo>
                    <a:lnTo>
                      <a:pt x="68" y="34"/>
                    </a:lnTo>
                    <a:lnTo>
                      <a:pt x="73" y="34"/>
                    </a:lnTo>
                    <a:lnTo>
                      <a:pt x="72" y="36"/>
                    </a:lnTo>
                    <a:lnTo>
                      <a:pt x="70" y="37"/>
                    </a:lnTo>
                    <a:lnTo>
                      <a:pt x="72" y="39"/>
                    </a:lnTo>
                    <a:lnTo>
                      <a:pt x="70" y="41"/>
                    </a:lnTo>
                    <a:lnTo>
                      <a:pt x="74" y="42"/>
                    </a:lnTo>
                    <a:lnTo>
                      <a:pt x="80" y="42"/>
                    </a:lnTo>
                    <a:lnTo>
                      <a:pt x="77" y="42"/>
                    </a:lnTo>
                    <a:lnTo>
                      <a:pt x="78" y="44"/>
                    </a:lnTo>
                    <a:lnTo>
                      <a:pt x="80" y="44"/>
                    </a:lnTo>
                    <a:lnTo>
                      <a:pt x="85" y="44"/>
                    </a:lnTo>
                    <a:lnTo>
                      <a:pt x="85" y="42"/>
                    </a:lnTo>
                    <a:lnTo>
                      <a:pt x="86" y="42"/>
                    </a:lnTo>
                    <a:lnTo>
                      <a:pt x="90" y="41"/>
                    </a:lnTo>
                    <a:lnTo>
                      <a:pt x="88" y="42"/>
                    </a:lnTo>
                    <a:lnTo>
                      <a:pt x="92" y="44"/>
                    </a:lnTo>
                    <a:lnTo>
                      <a:pt x="92" y="42"/>
                    </a:lnTo>
                    <a:lnTo>
                      <a:pt x="94" y="44"/>
                    </a:lnTo>
                    <a:lnTo>
                      <a:pt x="98" y="44"/>
                    </a:lnTo>
                    <a:lnTo>
                      <a:pt x="97" y="45"/>
                    </a:lnTo>
                    <a:lnTo>
                      <a:pt x="100" y="45"/>
                    </a:lnTo>
                    <a:lnTo>
                      <a:pt x="101" y="44"/>
                    </a:lnTo>
                    <a:lnTo>
                      <a:pt x="101" y="45"/>
                    </a:lnTo>
                    <a:lnTo>
                      <a:pt x="109" y="45"/>
                    </a:lnTo>
                    <a:lnTo>
                      <a:pt x="114" y="44"/>
                    </a:lnTo>
                    <a:lnTo>
                      <a:pt x="112" y="42"/>
                    </a:lnTo>
                    <a:lnTo>
                      <a:pt x="113" y="41"/>
                    </a:lnTo>
                    <a:lnTo>
                      <a:pt x="116" y="42"/>
                    </a:lnTo>
                    <a:lnTo>
                      <a:pt x="116" y="41"/>
                    </a:lnTo>
                    <a:lnTo>
                      <a:pt x="117" y="42"/>
                    </a:lnTo>
                    <a:lnTo>
                      <a:pt x="118" y="44"/>
                    </a:lnTo>
                    <a:lnTo>
                      <a:pt x="121" y="42"/>
                    </a:lnTo>
                    <a:lnTo>
                      <a:pt x="122" y="41"/>
                    </a:lnTo>
                    <a:lnTo>
                      <a:pt x="125" y="41"/>
                    </a:lnTo>
                    <a:lnTo>
                      <a:pt x="125" y="42"/>
                    </a:lnTo>
                    <a:lnTo>
                      <a:pt x="125" y="44"/>
                    </a:lnTo>
                    <a:lnTo>
                      <a:pt x="124" y="47"/>
                    </a:lnTo>
                    <a:lnTo>
                      <a:pt x="129" y="47"/>
                    </a:lnTo>
                    <a:lnTo>
                      <a:pt x="130" y="47"/>
                    </a:lnTo>
                    <a:lnTo>
                      <a:pt x="133" y="47"/>
                    </a:lnTo>
                    <a:lnTo>
                      <a:pt x="136" y="45"/>
                    </a:lnTo>
                    <a:lnTo>
                      <a:pt x="137" y="47"/>
                    </a:lnTo>
                    <a:lnTo>
                      <a:pt x="142" y="47"/>
                    </a:lnTo>
                    <a:lnTo>
                      <a:pt x="142" y="45"/>
                    </a:lnTo>
                    <a:lnTo>
                      <a:pt x="144" y="45"/>
                    </a:lnTo>
                    <a:lnTo>
                      <a:pt x="144" y="47"/>
                    </a:lnTo>
                    <a:lnTo>
                      <a:pt x="146" y="47"/>
                    </a:lnTo>
                    <a:lnTo>
                      <a:pt x="153" y="47"/>
                    </a:lnTo>
                    <a:lnTo>
                      <a:pt x="154" y="47"/>
                    </a:lnTo>
                    <a:lnTo>
                      <a:pt x="154" y="45"/>
                    </a:lnTo>
                    <a:lnTo>
                      <a:pt x="152" y="45"/>
                    </a:lnTo>
                    <a:lnTo>
                      <a:pt x="153" y="45"/>
                    </a:lnTo>
                    <a:lnTo>
                      <a:pt x="157" y="47"/>
                    </a:lnTo>
                    <a:lnTo>
                      <a:pt x="159" y="45"/>
                    </a:lnTo>
                    <a:lnTo>
                      <a:pt x="162" y="45"/>
                    </a:lnTo>
                    <a:lnTo>
                      <a:pt x="163" y="47"/>
                    </a:lnTo>
                    <a:lnTo>
                      <a:pt x="169" y="47"/>
                    </a:lnTo>
                    <a:lnTo>
                      <a:pt x="170" y="45"/>
                    </a:lnTo>
                    <a:lnTo>
                      <a:pt x="170" y="44"/>
                    </a:lnTo>
                    <a:lnTo>
                      <a:pt x="174" y="45"/>
                    </a:lnTo>
                    <a:lnTo>
                      <a:pt x="175" y="47"/>
                    </a:lnTo>
                    <a:lnTo>
                      <a:pt x="177" y="45"/>
                    </a:lnTo>
                    <a:lnTo>
                      <a:pt x="179" y="45"/>
                    </a:lnTo>
                    <a:lnTo>
                      <a:pt x="178" y="44"/>
                    </a:lnTo>
                    <a:lnTo>
                      <a:pt x="178" y="42"/>
                    </a:lnTo>
                    <a:lnTo>
                      <a:pt x="179" y="44"/>
                    </a:lnTo>
                    <a:lnTo>
                      <a:pt x="181" y="45"/>
                    </a:lnTo>
                    <a:lnTo>
                      <a:pt x="187" y="45"/>
                    </a:lnTo>
                    <a:lnTo>
                      <a:pt x="201" y="45"/>
                    </a:lnTo>
                    <a:lnTo>
                      <a:pt x="206" y="42"/>
                    </a:lnTo>
                    <a:lnTo>
                      <a:pt x="202" y="41"/>
                    </a:lnTo>
                    <a:lnTo>
                      <a:pt x="201" y="39"/>
                    </a:lnTo>
                    <a:lnTo>
                      <a:pt x="199" y="39"/>
                    </a:lnTo>
                    <a:lnTo>
                      <a:pt x="203" y="39"/>
                    </a:lnTo>
                    <a:lnTo>
                      <a:pt x="205" y="41"/>
                    </a:lnTo>
                    <a:lnTo>
                      <a:pt x="207" y="41"/>
                    </a:lnTo>
                    <a:lnTo>
                      <a:pt x="209" y="42"/>
                    </a:lnTo>
                    <a:lnTo>
                      <a:pt x="209" y="44"/>
                    </a:lnTo>
                    <a:lnTo>
                      <a:pt x="213" y="45"/>
                    </a:lnTo>
                    <a:lnTo>
                      <a:pt x="217" y="45"/>
                    </a:lnTo>
                    <a:lnTo>
                      <a:pt x="219" y="45"/>
                    </a:lnTo>
                    <a:lnTo>
                      <a:pt x="223" y="47"/>
                    </a:lnTo>
                    <a:lnTo>
                      <a:pt x="227" y="47"/>
                    </a:lnTo>
                    <a:lnTo>
                      <a:pt x="230" y="45"/>
                    </a:lnTo>
                    <a:lnTo>
                      <a:pt x="237" y="45"/>
                    </a:lnTo>
                    <a:lnTo>
                      <a:pt x="246" y="45"/>
                    </a:lnTo>
                    <a:lnTo>
                      <a:pt x="249" y="44"/>
                    </a:lnTo>
                    <a:lnTo>
                      <a:pt x="253" y="44"/>
                    </a:lnTo>
                    <a:lnTo>
                      <a:pt x="253" y="42"/>
                    </a:lnTo>
                    <a:lnTo>
                      <a:pt x="251" y="41"/>
                    </a:lnTo>
                    <a:lnTo>
                      <a:pt x="250" y="39"/>
                    </a:lnTo>
                    <a:lnTo>
                      <a:pt x="246" y="39"/>
                    </a:lnTo>
                    <a:lnTo>
                      <a:pt x="246" y="36"/>
                    </a:lnTo>
                    <a:lnTo>
                      <a:pt x="249" y="36"/>
                    </a:lnTo>
                    <a:lnTo>
                      <a:pt x="253" y="34"/>
                    </a:lnTo>
                    <a:lnTo>
                      <a:pt x="254" y="34"/>
                    </a:lnTo>
                    <a:lnTo>
                      <a:pt x="257" y="33"/>
                    </a:lnTo>
                    <a:lnTo>
                      <a:pt x="261" y="31"/>
                    </a:lnTo>
                    <a:lnTo>
                      <a:pt x="259" y="28"/>
                    </a:lnTo>
                    <a:lnTo>
                      <a:pt x="258" y="28"/>
                    </a:lnTo>
                    <a:lnTo>
                      <a:pt x="257" y="28"/>
                    </a:lnTo>
                    <a:lnTo>
                      <a:pt x="250" y="28"/>
                    </a:lnTo>
                    <a:lnTo>
                      <a:pt x="247" y="28"/>
                    </a:lnTo>
                    <a:lnTo>
                      <a:pt x="251" y="26"/>
                    </a:lnTo>
                    <a:lnTo>
                      <a:pt x="250" y="26"/>
                    </a:lnTo>
                    <a:lnTo>
                      <a:pt x="246" y="25"/>
                    </a:lnTo>
                    <a:lnTo>
                      <a:pt x="242" y="25"/>
                    </a:lnTo>
                    <a:lnTo>
                      <a:pt x="237" y="25"/>
                    </a:lnTo>
                    <a:lnTo>
                      <a:pt x="237" y="23"/>
                    </a:lnTo>
                    <a:lnTo>
                      <a:pt x="234" y="23"/>
                    </a:lnTo>
                    <a:lnTo>
                      <a:pt x="219" y="22"/>
                    </a:lnTo>
                    <a:lnTo>
                      <a:pt x="214" y="22"/>
                    </a:lnTo>
                    <a:lnTo>
                      <a:pt x="207" y="23"/>
                    </a:lnTo>
                    <a:lnTo>
                      <a:pt x="203" y="23"/>
                    </a:lnTo>
                    <a:lnTo>
                      <a:pt x="202" y="23"/>
                    </a:lnTo>
                    <a:lnTo>
                      <a:pt x="201" y="23"/>
                    </a:lnTo>
                    <a:lnTo>
                      <a:pt x="198" y="22"/>
                    </a:lnTo>
                    <a:lnTo>
                      <a:pt x="195" y="22"/>
                    </a:lnTo>
                    <a:lnTo>
                      <a:pt x="194" y="23"/>
                    </a:lnTo>
                    <a:lnTo>
                      <a:pt x="186" y="25"/>
                    </a:lnTo>
                    <a:lnTo>
                      <a:pt x="185" y="25"/>
                    </a:lnTo>
                    <a:lnTo>
                      <a:pt x="185" y="26"/>
                    </a:lnTo>
                    <a:lnTo>
                      <a:pt x="179" y="25"/>
                    </a:lnTo>
                    <a:lnTo>
                      <a:pt x="177" y="25"/>
                    </a:lnTo>
                    <a:lnTo>
                      <a:pt x="175" y="26"/>
                    </a:lnTo>
                    <a:lnTo>
                      <a:pt x="174" y="26"/>
                    </a:lnTo>
                    <a:lnTo>
                      <a:pt x="175" y="28"/>
                    </a:lnTo>
                    <a:lnTo>
                      <a:pt x="174" y="28"/>
                    </a:lnTo>
                    <a:lnTo>
                      <a:pt x="171" y="26"/>
                    </a:lnTo>
                    <a:lnTo>
                      <a:pt x="170" y="26"/>
                    </a:lnTo>
                    <a:lnTo>
                      <a:pt x="167" y="28"/>
                    </a:lnTo>
                    <a:lnTo>
                      <a:pt x="165" y="28"/>
                    </a:lnTo>
                    <a:lnTo>
                      <a:pt x="161" y="28"/>
                    </a:lnTo>
                    <a:lnTo>
                      <a:pt x="163" y="30"/>
                    </a:lnTo>
                    <a:lnTo>
                      <a:pt x="169" y="30"/>
                    </a:lnTo>
                    <a:lnTo>
                      <a:pt x="170" y="31"/>
                    </a:lnTo>
                    <a:lnTo>
                      <a:pt x="166" y="30"/>
                    </a:lnTo>
                    <a:lnTo>
                      <a:pt x="161" y="30"/>
                    </a:lnTo>
                    <a:lnTo>
                      <a:pt x="153" y="31"/>
                    </a:lnTo>
                    <a:lnTo>
                      <a:pt x="152" y="31"/>
                    </a:lnTo>
                    <a:lnTo>
                      <a:pt x="156" y="30"/>
                    </a:lnTo>
                    <a:lnTo>
                      <a:pt x="154" y="30"/>
                    </a:lnTo>
                    <a:lnTo>
                      <a:pt x="148" y="28"/>
                    </a:lnTo>
                    <a:lnTo>
                      <a:pt x="145" y="28"/>
                    </a:lnTo>
                    <a:lnTo>
                      <a:pt x="141" y="26"/>
                    </a:lnTo>
                    <a:lnTo>
                      <a:pt x="138" y="28"/>
                    </a:lnTo>
                    <a:lnTo>
                      <a:pt x="138" y="30"/>
                    </a:lnTo>
                    <a:lnTo>
                      <a:pt x="137" y="28"/>
                    </a:lnTo>
                    <a:lnTo>
                      <a:pt x="136" y="26"/>
                    </a:lnTo>
                    <a:lnTo>
                      <a:pt x="133" y="28"/>
                    </a:lnTo>
                    <a:lnTo>
                      <a:pt x="132" y="28"/>
                    </a:lnTo>
                    <a:lnTo>
                      <a:pt x="130" y="30"/>
                    </a:lnTo>
                    <a:lnTo>
                      <a:pt x="128" y="30"/>
                    </a:lnTo>
                    <a:lnTo>
                      <a:pt x="129" y="28"/>
                    </a:lnTo>
                    <a:lnTo>
                      <a:pt x="126" y="26"/>
                    </a:lnTo>
                    <a:lnTo>
                      <a:pt x="125" y="26"/>
                    </a:lnTo>
                    <a:lnTo>
                      <a:pt x="122" y="26"/>
                    </a:lnTo>
                    <a:lnTo>
                      <a:pt x="120" y="26"/>
                    </a:lnTo>
                    <a:lnTo>
                      <a:pt x="121" y="30"/>
                    </a:lnTo>
                    <a:lnTo>
                      <a:pt x="118" y="30"/>
                    </a:lnTo>
                    <a:lnTo>
                      <a:pt x="117" y="30"/>
                    </a:lnTo>
                    <a:lnTo>
                      <a:pt x="116" y="28"/>
                    </a:lnTo>
                    <a:lnTo>
                      <a:pt x="112" y="26"/>
                    </a:lnTo>
                    <a:lnTo>
                      <a:pt x="110" y="28"/>
                    </a:lnTo>
                    <a:lnTo>
                      <a:pt x="109" y="28"/>
                    </a:lnTo>
                    <a:lnTo>
                      <a:pt x="109" y="26"/>
                    </a:lnTo>
                    <a:lnTo>
                      <a:pt x="106" y="28"/>
                    </a:lnTo>
                    <a:lnTo>
                      <a:pt x="108" y="26"/>
                    </a:lnTo>
                    <a:lnTo>
                      <a:pt x="113" y="26"/>
                    </a:lnTo>
                    <a:lnTo>
                      <a:pt x="114" y="23"/>
                    </a:lnTo>
                    <a:lnTo>
                      <a:pt x="113" y="23"/>
                    </a:lnTo>
                    <a:lnTo>
                      <a:pt x="112" y="23"/>
                    </a:lnTo>
                    <a:lnTo>
                      <a:pt x="108" y="23"/>
                    </a:lnTo>
                    <a:lnTo>
                      <a:pt x="105" y="23"/>
                    </a:lnTo>
                    <a:lnTo>
                      <a:pt x="106" y="22"/>
                    </a:lnTo>
                    <a:lnTo>
                      <a:pt x="105" y="20"/>
                    </a:lnTo>
                    <a:lnTo>
                      <a:pt x="102" y="20"/>
                    </a:lnTo>
                    <a:lnTo>
                      <a:pt x="101" y="22"/>
                    </a:lnTo>
                    <a:lnTo>
                      <a:pt x="98" y="20"/>
                    </a:lnTo>
                    <a:lnTo>
                      <a:pt x="96" y="22"/>
                    </a:lnTo>
                    <a:lnTo>
                      <a:pt x="96" y="20"/>
                    </a:lnTo>
                    <a:lnTo>
                      <a:pt x="93" y="20"/>
                    </a:lnTo>
                    <a:lnTo>
                      <a:pt x="92" y="20"/>
                    </a:lnTo>
                    <a:lnTo>
                      <a:pt x="90" y="22"/>
                    </a:lnTo>
                    <a:lnTo>
                      <a:pt x="85" y="23"/>
                    </a:lnTo>
                    <a:lnTo>
                      <a:pt x="85" y="22"/>
                    </a:lnTo>
                    <a:lnTo>
                      <a:pt x="88" y="22"/>
                    </a:lnTo>
                    <a:lnTo>
                      <a:pt x="86" y="20"/>
                    </a:lnTo>
                    <a:lnTo>
                      <a:pt x="97" y="20"/>
                    </a:lnTo>
                    <a:lnTo>
                      <a:pt x="94" y="19"/>
                    </a:lnTo>
                    <a:lnTo>
                      <a:pt x="92" y="19"/>
                    </a:lnTo>
                    <a:lnTo>
                      <a:pt x="89" y="19"/>
                    </a:lnTo>
                    <a:lnTo>
                      <a:pt x="90" y="19"/>
                    </a:lnTo>
                    <a:lnTo>
                      <a:pt x="89" y="19"/>
                    </a:lnTo>
                    <a:lnTo>
                      <a:pt x="88" y="17"/>
                    </a:lnTo>
                    <a:lnTo>
                      <a:pt x="85" y="17"/>
                    </a:lnTo>
                    <a:lnTo>
                      <a:pt x="80" y="17"/>
                    </a:lnTo>
                    <a:lnTo>
                      <a:pt x="84" y="15"/>
                    </a:lnTo>
                    <a:lnTo>
                      <a:pt x="81" y="15"/>
                    </a:lnTo>
                    <a:lnTo>
                      <a:pt x="86" y="17"/>
                    </a:lnTo>
                    <a:lnTo>
                      <a:pt x="90" y="17"/>
                    </a:lnTo>
                    <a:lnTo>
                      <a:pt x="93" y="17"/>
                    </a:lnTo>
                    <a:lnTo>
                      <a:pt x="96" y="19"/>
                    </a:lnTo>
                    <a:lnTo>
                      <a:pt x="98" y="19"/>
                    </a:lnTo>
                    <a:lnTo>
                      <a:pt x="96" y="17"/>
                    </a:lnTo>
                    <a:lnTo>
                      <a:pt x="98" y="17"/>
                    </a:lnTo>
                    <a:lnTo>
                      <a:pt x="106" y="17"/>
                    </a:lnTo>
                    <a:lnTo>
                      <a:pt x="110" y="17"/>
                    </a:lnTo>
                    <a:lnTo>
                      <a:pt x="114" y="17"/>
                    </a:lnTo>
                    <a:lnTo>
                      <a:pt x="116" y="15"/>
                    </a:lnTo>
                    <a:lnTo>
                      <a:pt x="116" y="14"/>
                    </a:lnTo>
                    <a:lnTo>
                      <a:pt x="110" y="14"/>
                    </a:lnTo>
                    <a:lnTo>
                      <a:pt x="106" y="14"/>
                    </a:lnTo>
                    <a:lnTo>
                      <a:pt x="98" y="12"/>
                    </a:lnTo>
                    <a:lnTo>
                      <a:pt x="97" y="12"/>
                    </a:lnTo>
                    <a:lnTo>
                      <a:pt x="96" y="12"/>
                    </a:lnTo>
                    <a:lnTo>
                      <a:pt x="94" y="12"/>
                    </a:lnTo>
                    <a:lnTo>
                      <a:pt x="89" y="12"/>
                    </a:lnTo>
                    <a:lnTo>
                      <a:pt x="82" y="11"/>
                    </a:lnTo>
                    <a:lnTo>
                      <a:pt x="81" y="11"/>
                    </a:lnTo>
                    <a:lnTo>
                      <a:pt x="88" y="11"/>
                    </a:lnTo>
                    <a:lnTo>
                      <a:pt x="89" y="11"/>
                    </a:lnTo>
                    <a:lnTo>
                      <a:pt x="90" y="11"/>
                    </a:lnTo>
                    <a:lnTo>
                      <a:pt x="93" y="11"/>
                    </a:lnTo>
                    <a:lnTo>
                      <a:pt x="96" y="12"/>
                    </a:lnTo>
                    <a:lnTo>
                      <a:pt x="97" y="11"/>
                    </a:lnTo>
                    <a:lnTo>
                      <a:pt x="97" y="9"/>
                    </a:lnTo>
                    <a:lnTo>
                      <a:pt x="96" y="9"/>
                    </a:lnTo>
                    <a:lnTo>
                      <a:pt x="88" y="8"/>
                    </a:lnTo>
                    <a:lnTo>
                      <a:pt x="85" y="8"/>
                    </a:lnTo>
                    <a:lnTo>
                      <a:pt x="84" y="8"/>
                    </a:lnTo>
                    <a:lnTo>
                      <a:pt x="82" y="8"/>
                    </a:lnTo>
                    <a:lnTo>
                      <a:pt x="81" y="6"/>
                    </a:lnTo>
                    <a:lnTo>
                      <a:pt x="80" y="8"/>
                    </a:lnTo>
                    <a:lnTo>
                      <a:pt x="74" y="8"/>
                    </a:lnTo>
                    <a:lnTo>
                      <a:pt x="72" y="9"/>
                    </a:lnTo>
                    <a:lnTo>
                      <a:pt x="68" y="9"/>
                    </a:lnTo>
                    <a:lnTo>
                      <a:pt x="66" y="8"/>
                    </a:lnTo>
                    <a:lnTo>
                      <a:pt x="64" y="9"/>
                    </a:lnTo>
                    <a:lnTo>
                      <a:pt x="58" y="9"/>
                    </a:lnTo>
                    <a:lnTo>
                      <a:pt x="53" y="11"/>
                    </a:lnTo>
                    <a:lnTo>
                      <a:pt x="49" y="12"/>
                    </a:lnTo>
                    <a:lnTo>
                      <a:pt x="50" y="11"/>
                    </a:lnTo>
                    <a:lnTo>
                      <a:pt x="53" y="9"/>
                    </a:lnTo>
                    <a:lnTo>
                      <a:pt x="53" y="8"/>
                    </a:lnTo>
                    <a:lnTo>
                      <a:pt x="54" y="6"/>
                    </a:lnTo>
                    <a:lnTo>
                      <a:pt x="53" y="6"/>
                    </a:lnTo>
                    <a:lnTo>
                      <a:pt x="53" y="4"/>
                    </a:lnTo>
                    <a:lnTo>
                      <a:pt x="52" y="4"/>
                    </a:lnTo>
                    <a:lnTo>
                      <a:pt x="48" y="3"/>
                    </a:lnTo>
                    <a:lnTo>
                      <a:pt x="46" y="3"/>
                    </a:lnTo>
                    <a:lnTo>
                      <a:pt x="44" y="1"/>
                    </a:lnTo>
                    <a:lnTo>
                      <a:pt x="44" y="3"/>
                    </a:lnTo>
                    <a:lnTo>
                      <a:pt x="40" y="3"/>
                    </a:lnTo>
                    <a:lnTo>
                      <a:pt x="37" y="3"/>
                    </a:lnTo>
                    <a:lnTo>
                      <a:pt x="31"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23" name="Freeform 702"/>
              <p:cNvSpPr>
                <a:spLocks/>
              </p:cNvSpPr>
              <p:nvPr/>
            </p:nvSpPr>
            <p:spPr bwMode="auto">
              <a:xfrm>
                <a:off x="2203258" y="2147208"/>
                <a:ext cx="328404" cy="59871"/>
              </a:xfrm>
              <a:custGeom>
                <a:avLst/>
                <a:gdLst/>
                <a:ahLst/>
                <a:cxnLst>
                  <a:cxn ang="0">
                    <a:pos x="17" y="0"/>
                  </a:cxn>
                  <a:cxn ang="0">
                    <a:pos x="1" y="1"/>
                  </a:cxn>
                  <a:cxn ang="0">
                    <a:pos x="5" y="3"/>
                  </a:cxn>
                  <a:cxn ang="0">
                    <a:pos x="7" y="6"/>
                  </a:cxn>
                  <a:cxn ang="0">
                    <a:pos x="7" y="6"/>
                  </a:cxn>
                  <a:cxn ang="0">
                    <a:pos x="12" y="9"/>
                  </a:cxn>
                  <a:cxn ang="0">
                    <a:pos x="28" y="12"/>
                  </a:cxn>
                  <a:cxn ang="0">
                    <a:pos x="46" y="15"/>
                  </a:cxn>
                  <a:cxn ang="0">
                    <a:pos x="48" y="14"/>
                  </a:cxn>
                  <a:cxn ang="0">
                    <a:pos x="54" y="12"/>
                  </a:cxn>
                  <a:cxn ang="0">
                    <a:pos x="62" y="17"/>
                  </a:cxn>
                  <a:cxn ang="0">
                    <a:pos x="68" y="22"/>
                  </a:cxn>
                  <a:cxn ang="0">
                    <a:pos x="73" y="26"/>
                  </a:cxn>
                  <a:cxn ang="0">
                    <a:pos x="66" y="33"/>
                  </a:cxn>
                  <a:cxn ang="0">
                    <a:pos x="72" y="36"/>
                  </a:cxn>
                  <a:cxn ang="0">
                    <a:pos x="74" y="42"/>
                  </a:cxn>
                  <a:cxn ang="0">
                    <a:pos x="80" y="44"/>
                  </a:cxn>
                  <a:cxn ang="0">
                    <a:pos x="90" y="41"/>
                  </a:cxn>
                  <a:cxn ang="0">
                    <a:pos x="94" y="44"/>
                  </a:cxn>
                  <a:cxn ang="0">
                    <a:pos x="101" y="44"/>
                  </a:cxn>
                  <a:cxn ang="0">
                    <a:pos x="112" y="42"/>
                  </a:cxn>
                  <a:cxn ang="0">
                    <a:pos x="117" y="42"/>
                  </a:cxn>
                  <a:cxn ang="0">
                    <a:pos x="125" y="41"/>
                  </a:cxn>
                  <a:cxn ang="0">
                    <a:pos x="129" y="47"/>
                  </a:cxn>
                  <a:cxn ang="0">
                    <a:pos x="137" y="47"/>
                  </a:cxn>
                  <a:cxn ang="0">
                    <a:pos x="144" y="47"/>
                  </a:cxn>
                  <a:cxn ang="0">
                    <a:pos x="154" y="45"/>
                  </a:cxn>
                  <a:cxn ang="0">
                    <a:pos x="159" y="45"/>
                  </a:cxn>
                  <a:cxn ang="0">
                    <a:pos x="170" y="45"/>
                  </a:cxn>
                  <a:cxn ang="0">
                    <a:pos x="177" y="45"/>
                  </a:cxn>
                  <a:cxn ang="0">
                    <a:pos x="179" y="44"/>
                  </a:cxn>
                  <a:cxn ang="0">
                    <a:pos x="206" y="42"/>
                  </a:cxn>
                  <a:cxn ang="0">
                    <a:pos x="203" y="39"/>
                  </a:cxn>
                  <a:cxn ang="0">
                    <a:pos x="209" y="44"/>
                  </a:cxn>
                  <a:cxn ang="0">
                    <a:pos x="223" y="47"/>
                  </a:cxn>
                  <a:cxn ang="0">
                    <a:pos x="246" y="45"/>
                  </a:cxn>
                  <a:cxn ang="0">
                    <a:pos x="251" y="41"/>
                  </a:cxn>
                  <a:cxn ang="0">
                    <a:pos x="249" y="36"/>
                  </a:cxn>
                  <a:cxn ang="0">
                    <a:pos x="261" y="31"/>
                  </a:cxn>
                  <a:cxn ang="0">
                    <a:pos x="250" y="28"/>
                  </a:cxn>
                  <a:cxn ang="0">
                    <a:pos x="246" y="25"/>
                  </a:cxn>
                  <a:cxn ang="0">
                    <a:pos x="234" y="23"/>
                  </a:cxn>
                  <a:cxn ang="0">
                    <a:pos x="203" y="23"/>
                  </a:cxn>
                  <a:cxn ang="0">
                    <a:pos x="195" y="22"/>
                  </a:cxn>
                  <a:cxn ang="0">
                    <a:pos x="185" y="26"/>
                  </a:cxn>
                  <a:cxn ang="0">
                    <a:pos x="174" y="26"/>
                  </a:cxn>
                  <a:cxn ang="0">
                    <a:pos x="170" y="26"/>
                  </a:cxn>
                  <a:cxn ang="0">
                    <a:pos x="163" y="30"/>
                  </a:cxn>
                  <a:cxn ang="0">
                    <a:pos x="161" y="30"/>
                  </a:cxn>
                </a:cxnLst>
                <a:rect l="0" t="0" r="r" b="b"/>
                <a:pathLst>
                  <a:path w="261" h="47">
                    <a:moveTo>
                      <a:pt x="31" y="1"/>
                    </a:moveTo>
                    <a:lnTo>
                      <a:pt x="28" y="1"/>
                    </a:lnTo>
                    <a:lnTo>
                      <a:pt x="21" y="0"/>
                    </a:lnTo>
                    <a:lnTo>
                      <a:pt x="17" y="0"/>
                    </a:lnTo>
                    <a:lnTo>
                      <a:pt x="8" y="0"/>
                    </a:lnTo>
                    <a:lnTo>
                      <a:pt x="8" y="1"/>
                    </a:lnTo>
                    <a:lnTo>
                      <a:pt x="5" y="1"/>
                    </a:lnTo>
                    <a:lnTo>
                      <a:pt x="1" y="1"/>
                    </a:lnTo>
                    <a:lnTo>
                      <a:pt x="3" y="1"/>
                    </a:lnTo>
                    <a:lnTo>
                      <a:pt x="1" y="3"/>
                    </a:lnTo>
                    <a:lnTo>
                      <a:pt x="3" y="3"/>
                    </a:lnTo>
                    <a:lnTo>
                      <a:pt x="5" y="3"/>
                    </a:lnTo>
                    <a:lnTo>
                      <a:pt x="8" y="4"/>
                    </a:lnTo>
                    <a:lnTo>
                      <a:pt x="11" y="4"/>
                    </a:lnTo>
                    <a:lnTo>
                      <a:pt x="11" y="6"/>
                    </a:lnTo>
                    <a:lnTo>
                      <a:pt x="7" y="6"/>
                    </a:lnTo>
                    <a:lnTo>
                      <a:pt x="1" y="4"/>
                    </a:lnTo>
                    <a:lnTo>
                      <a:pt x="0" y="6"/>
                    </a:lnTo>
                    <a:lnTo>
                      <a:pt x="1" y="6"/>
                    </a:lnTo>
                    <a:lnTo>
                      <a:pt x="7" y="6"/>
                    </a:lnTo>
                    <a:lnTo>
                      <a:pt x="7" y="8"/>
                    </a:lnTo>
                    <a:lnTo>
                      <a:pt x="9" y="8"/>
                    </a:lnTo>
                    <a:lnTo>
                      <a:pt x="11" y="8"/>
                    </a:lnTo>
                    <a:lnTo>
                      <a:pt x="12" y="9"/>
                    </a:lnTo>
                    <a:lnTo>
                      <a:pt x="15" y="9"/>
                    </a:lnTo>
                    <a:lnTo>
                      <a:pt x="20" y="12"/>
                    </a:lnTo>
                    <a:lnTo>
                      <a:pt x="25" y="12"/>
                    </a:lnTo>
                    <a:lnTo>
                      <a:pt x="28" y="12"/>
                    </a:lnTo>
                    <a:lnTo>
                      <a:pt x="31" y="15"/>
                    </a:lnTo>
                    <a:lnTo>
                      <a:pt x="31" y="14"/>
                    </a:lnTo>
                    <a:lnTo>
                      <a:pt x="33" y="15"/>
                    </a:lnTo>
                    <a:lnTo>
                      <a:pt x="46" y="15"/>
                    </a:lnTo>
                    <a:lnTo>
                      <a:pt x="48" y="15"/>
                    </a:lnTo>
                    <a:lnTo>
                      <a:pt x="46" y="15"/>
                    </a:lnTo>
                    <a:lnTo>
                      <a:pt x="46" y="14"/>
                    </a:lnTo>
                    <a:lnTo>
                      <a:pt x="48" y="14"/>
                    </a:lnTo>
                    <a:lnTo>
                      <a:pt x="49" y="14"/>
                    </a:lnTo>
                    <a:lnTo>
                      <a:pt x="50" y="14"/>
                    </a:lnTo>
                    <a:lnTo>
                      <a:pt x="53" y="14"/>
                    </a:lnTo>
                    <a:lnTo>
                      <a:pt x="54" y="12"/>
                    </a:lnTo>
                    <a:lnTo>
                      <a:pt x="57" y="14"/>
                    </a:lnTo>
                    <a:lnTo>
                      <a:pt x="58" y="15"/>
                    </a:lnTo>
                    <a:lnTo>
                      <a:pt x="60" y="15"/>
                    </a:lnTo>
                    <a:lnTo>
                      <a:pt x="62" y="17"/>
                    </a:lnTo>
                    <a:lnTo>
                      <a:pt x="64" y="19"/>
                    </a:lnTo>
                    <a:lnTo>
                      <a:pt x="62" y="20"/>
                    </a:lnTo>
                    <a:lnTo>
                      <a:pt x="65" y="20"/>
                    </a:lnTo>
                    <a:lnTo>
                      <a:pt x="68" y="22"/>
                    </a:lnTo>
                    <a:lnTo>
                      <a:pt x="70" y="23"/>
                    </a:lnTo>
                    <a:lnTo>
                      <a:pt x="70" y="25"/>
                    </a:lnTo>
                    <a:lnTo>
                      <a:pt x="72" y="26"/>
                    </a:lnTo>
                    <a:lnTo>
                      <a:pt x="73" y="26"/>
                    </a:lnTo>
                    <a:lnTo>
                      <a:pt x="70" y="28"/>
                    </a:lnTo>
                    <a:lnTo>
                      <a:pt x="66" y="30"/>
                    </a:lnTo>
                    <a:lnTo>
                      <a:pt x="68" y="31"/>
                    </a:lnTo>
                    <a:lnTo>
                      <a:pt x="66" y="33"/>
                    </a:lnTo>
                    <a:lnTo>
                      <a:pt x="65" y="34"/>
                    </a:lnTo>
                    <a:lnTo>
                      <a:pt x="68" y="34"/>
                    </a:lnTo>
                    <a:lnTo>
                      <a:pt x="73" y="34"/>
                    </a:lnTo>
                    <a:lnTo>
                      <a:pt x="72" y="36"/>
                    </a:lnTo>
                    <a:lnTo>
                      <a:pt x="70" y="37"/>
                    </a:lnTo>
                    <a:lnTo>
                      <a:pt x="72" y="39"/>
                    </a:lnTo>
                    <a:lnTo>
                      <a:pt x="70" y="41"/>
                    </a:lnTo>
                    <a:lnTo>
                      <a:pt x="74" y="42"/>
                    </a:lnTo>
                    <a:lnTo>
                      <a:pt x="80" y="42"/>
                    </a:lnTo>
                    <a:lnTo>
                      <a:pt x="77" y="42"/>
                    </a:lnTo>
                    <a:lnTo>
                      <a:pt x="78" y="44"/>
                    </a:lnTo>
                    <a:lnTo>
                      <a:pt x="80" y="44"/>
                    </a:lnTo>
                    <a:lnTo>
                      <a:pt x="85" y="44"/>
                    </a:lnTo>
                    <a:lnTo>
                      <a:pt x="85" y="42"/>
                    </a:lnTo>
                    <a:lnTo>
                      <a:pt x="86" y="42"/>
                    </a:lnTo>
                    <a:lnTo>
                      <a:pt x="90" y="41"/>
                    </a:lnTo>
                    <a:lnTo>
                      <a:pt x="88" y="42"/>
                    </a:lnTo>
                    <a:lnTo>
                      <a:pt x="92" y="44"/>
                    </a:lnTo>
                    <a:lnTo>
                      <a:pt x="92" y="42"/>
                    </a:lnTo>
                    <a:lnTo>
                      <a:pt x="94" y="44"/>
                    </a:lnTo>
                    <a:lnTo>
                      <a:pt x="98" y="44"/>
                    </a:lnTo>
                    <a:lnTo>
                      <a:pt x="97" y="45"/>
                    </a:lnTo>
                    <a:lnTo>
                      <a:pt x="100" y="45"/>
                    </a:lnTo>
                    <a:lnTo>
                      <a:pt x="101" y="44"/>
                    </a:lnTo>
                    <a:lnTo>
                      <a:pt x="101" y="45"/>
                    </a:lnTo>
                    <a:lnTo>
                      <a:pt x="109" y="45"/>
                    </a:lnTo>
                    <a:lnTo>
                      <a:pt x="114" y="44"/>
                    </a:lnTo>
                    <a:lnTo>
                      <a:pt x="112" y="42"/>
                    </a:lnTo>
                    <a:lnTo>
                      <a:pt x="113" y="41"/>
                    </a:lnTo>
                    <a:lnTo>
                      <a:pt x="116" y="42"/>
                    </a:lnTo>
                    <a:lnTo>
                      <a:pt x="116" y="41"/>
                    </a:lnTo>
                    <a:lnTo>
                      <a:pt x="117" y="42"/>
                    </a:lnTo>
                    <a:lnTo>
                      <a:pt x="118" y="44"/>
                    </a:lnTo>
                    <a:lnTo>
                      <a:pt x="121" y="42"/>
                    </a:lnTo>
                    <a:lnTo>
                      <a:pt x="122" y="41"/>
                    </a:lnTo>
                    <a:lnTo>
                      <a:pt x="125" y="41"/>
                    </a:lnTo>
                    <a:lnTo>
                      <a:pt x="125" y="42"/>
                    </a:lnTo>
                    <a:lnTo>
                      <a:pt x="125" y="44"/>
                    </a:lnTo>
                    <a:lnTo>
                      <a:pt x="124" y="47"/>
                    </a:lnTo>
                    <a:lnTo>
                      <a:pt x="129" y="47"/>
                    </a:lnTo>
                    <a:lnTo>
                      <a:pt x="130" y="47"/>
                    </a:lnTo>
                    <a:lnTo>
                      <a:pt x="133" y="47"/>
                    </a:lnTo>
                    <a:lnTo>
                      <a:pt x="136" y="45"/>
                    </a:lnTo>
                    <a:lnTo>
                      <a:pt x="137" y="47"/>
                    </a:lnTo>
                    <a:lnTo>
                      <a:pt x="142" y="47"/>
                    </a:lnTo>
                    <a:lnTo>
                      <a:pt x="142" y="45"/>
                    </a:lnTo>
                    <a:lnTo>
                      <a:pt x="144" y="45"/>
                    </a:lnTo>
                    <a:lnTo>
                      <a:pt x="144" y="47"/>
                    </a:lnTo>
                    <a:lnTo>
                      <a:pt x="146" y="47"/>
                    </a:lnTo>
                    <a:lnTo>
                      <a:pt x="153" y="47"/>
                    </a:lnTo>
                    <a:lnTo>
                      <a:pt x="154" y="47"/>
                    </a:lnTo>
                    <a:lnTo>
                      <a:pt x="154" y="45"/>
                    </a:lnTo>
                    <a:lnTo>
                      <a:pt x="152" y="45"/>
                    </a:lnTo>
                    <a:lnTo>
                      <a:pt x="153" y="45"/>
                    </a:lnTo>
                    <a:lnTo>
                      <a:pt x="157" y="47"/>
                    </a:lnTo>
                    <a:lnTo>
                      <a:pt x="159" y="45"/>
                    </a:lnTo>
                    <a:lnTo>
                      <a:pt x="162" y="45"/>
                    </a:lnTo>
                    <a:lnTo>
                      <a:pt x="163" y="47"/>
                    </a:lnTo>
                    <a:lnTo>
                      <a:pt x="169" y="47"/>
                    </a:lnTo>
                    <a:lnTo>
                      <a:pt x="170" y="45"/>
                    </a:lnTo>
                    <a:lnTo>
                      <a:pt x="170" y="44"/>
                    </a:lnTo>
                    <a:lnTo>
                      <a:pt x="174" y="45"/>
                    </a:lnTo>
                    <a:lnTo>
                      <a:pt x="175" y="47"/>
                    </a:lnTo>
                    <a:lnTo>
                      <a:pt x="177" y="45"/>
                    </a:lnTo>
                    <a:lnTo>
                      <a:pt x="179" y="45"/>
                    </a:lnTo>
                    <a:lnTo>
                      <a:pt x="178" y="44"/>
                    </a:lnTo>
                    <a:lnTo>
                      <a:pt x="178" y="42"/>
                    </a:lnTo>
                    <a:lnTo>
                      <a:pt x="179" y="44"/>
                    </a:lnTo>
                    <a:lnTo>
                      <a:pt x="181" y="45"/>
                    </a:lnTo>
                    <a:lnTo>
                      <a:pt x="187" y="45"/>
                    </a:lnTo>
                    <a:lnTo>
                      <a:pt x="201" y="45"/>
                    </a:lnTo>
                    <a:lnTo>
                      <a:pt x="206" y="42"/>
                    </a:lnTo>
                    <a:lnTo>
                      <a:pt x="202" y="41"/>
                    </a:lnTo>
                    <a:lnTo>
                      <a:pt x="201" y="39"/>
                    </a:lnTo>
                    <a:lnTo>
                      <a:pt x="199" y="39"/>
                    </a:lnTo>
                    <a:lnTo>
                      <a:pt x="203" y="39"/>
                    </a:lnTo>
                    <a:lnTo>
                      <a:pt x="205" y="41"/>
                    </a:lnTo>
                    <a:lnTo>
                      <a:pt x="207" y="41"/>
                    </a:lnTo>
                    <a:lnTo>
                      <a:pt x="209" y="42"/>
                    </a:lnTo>
                    <a:lnTo>
                      <a:pt x="209" y="44"/>
                    </a:lnTo>
                    <a:lnTo>
                      <a:pt x="213" y="45"/>
                    </a:lnTo>
                    <a:lnTo>
                      <a:pt x="217" y="45"/>
                    </a:lnTo>
                    <a:lnTo>
                      <a:pt x="219" y="45"/>
                    </a:lnTo>
                    <a:lnTo>
                      <a:pt x="223" y="47"/>
                    </a:lnTo>
                    <a:lnTo>
                      <a:pt x="227" y="47"/>
                    </a:lnTo>
                    <a:lnTo>
                      <a:pt x="230" y="45"/>
                    </a:lnTo>
                    <a:lnTo>
                      <a:pt x="237" y="45"/>
                    </a:lnTo>
                    <a:lnTo>
                      <a:pt x="246" y="45"/>
                    </a:lnTo>
                    <a:lnTo>
                      <a:pt x="249" y="44"/>
                    </a:lnTo>
                    <a:lnTo>
                      <a:pt x="253" y="44"/>
                    </a:lnTo>
                    <a:lnTo>
                      <a:pt x="253" y="42"/>
                    </a:lnTo>
                    <a:lnTo>
                      <a:pt x="251" y="41"/>
                    </a:lnTo>
                    <a:lnTo>
                      <a:pt x="250" y="39"/>
                    </a:lnTo>
                    <a:lnTo>
                      <a:pt x="246" y="39"/>
                    </a:lnTo>
                    <a:lnTo>
                      <a:pt x="246" y="36"/>
                    </a:lnTo>
                    <a:lnTo>
                      <a:pt x="249" y="36"/>
                    </a:lnTo>
                    <a:lnTo>
                      <a:pt x="253" y="34"/>
                    </a:lnTo>
                    <a:lnTo>
                      <a:pt x="254" y="34"/>
                    </a:lnTo>
                    <a:lnTo>
                      <a:pt x="257" y="33"/>
                    </a:lnTo>
                    <a:lnTo>
                      <a:pt x="261" y="31"/>
                    </a:lnTo>
                    <a:lnTo>
                      <a:pt x="259" y="28"/>
                    </a:lnTo>
                    <a:lnTo>
                      <a:pt x="258" y="28"/>
                    </a:lnTo>
                    <a:lnTo>
                      <a:pt x="257" y="28"/>
                    </a:lnTo>
                    <a:lnTo>
                      <a:pt x="250" y="28"/>
                    </a:lnTo>
                    <a:lnTo>
                      <a:pt x="247" y="28"/>
                    </a:lnTo>
                    <a:lnTo>
                      <a:pt x="251" y="26"/>
                    </a:lnTo>
                    <a:lnTo>
                      <a:pt x="250" y="26"/>
                    </a:lnTo>
                    <a:lnTo>
                      <a:pt x="246" y="25"/>
                    </a:lnTo>
                    <a:lnTo>
                      <a:pt x="242" y="25"/>
                    </a:lnTo>
                    <a:lnTo>
                      <a:pt x="237" y="25"/>
                    </a:lnTo>
                    <a:lnTo>
                      <a:pt x="237" y="23"/>
                    </a:lnTo>
                    <a:lnTo>
                      <a:pt x="234" y="23"/>
                    </a:lnTo>
                    <a:lnTo>
                      <a:pt x="219" y="22"/>
                    </a:lnTo>
                    <a:lnTo>
                      <a:pt x="214" y="22"/>
                    </a:lnTo>
                    <a:lnTo>
                      <a:pt x="207" y="23"/>
                    </a:lnTo>
                    <a:lnTo>
                      <a:pt x="203" y="23"/>
                    </a:lnTo>
                    <a:lnTo>
                      <a:pt x="202" y="23"/>
                    </a:lnTo>
                    <a:lnTo>
                      <a:pt x="201" y="23"/>
                    </a:lnTo>
                    <a:lnTo>
                      <a:pt x="198" y="22"/>
                    </a:lnTo>
                    <a:lnTo>
                      <a:pt x="195" y="22"/>
                    </a:lnTo>
                    <a:lnTo>
                      <a:pt x="194" y="23"/>
                    </a:lnTo>
                    <a:lnTo>
                      <a:pt x="186" y="25"/>
                    </a:lnTo>
                    <a:lnTo>
                      <a:pt x="185" y="25"/>
                    </a:lnTo>
                    <a:lnTo>
                      <a:pt x="185" y="26"/>
                    </a:lnTo>
                    <a:lnTo>
                      <a:pt x="179" y="25"/>
                    </a:lnTo>
                    <a:lnTo>
                      <a:pt x="177" y="25"/>
                    </a:lnTo>
                    <a:lnTo>
                      <a:pt x="175" y="26"/>
                    </a:lnTo>
                    <a:lnTo>
                      <a:pt x="174" y="26"/>
                    </a:lnTo>
                    <a:lnTo>
                      <a:pt x="175" y="28"/>
                    </a:lnTo>
                    <a:lnTo>
                      <a:pt x="174" y="28"/>
                    </a:lnTo>
                    <a:lnTo>
                      <a:pt x="171" y="26"/>
                    </a:lnTo>
                    <a:lnTo>
                      <a:pt x="170" y="26"/>
                    </a:lnTo>
                    <a:lnTo>
                      <a:pt x="167" y="28"/>
                    </a:lnTo>
                    <a:lnTo>
                      <a:pt x="165" y="28"/>
                    </a:lnTo>
                    <a:lnTo>
                      <a:pt x="161" y="28"/>
                    </a:lnTo>
                    <a:lnTo>
                      <a:pt x="163" y="30"/>
                    </a:lnTo>
                    <a:lnTo>
                      <a:pt x="169" y="30"/>
                    </a:lnTo>
                    <a:lnTo>
                      <a:pt x="170" y="31"/>
                    </a:lnTo>
                    <a:lnTo>
                      <a:pt x="166" y="30"/>
                    </a:lnTo>
                    <a:lnTo>
                      <a:pt x="161" y="30"/>
                    </a:lnTo>
                    <a:lnTo>
                      <a:pt x="153" y="3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24" name="Freeform 703"/>
              <p:cNvSpPr>
                <a:spLocks/>
              </p:cNvSpPr>
              <p:nvPr/>
            </p:nvSpPr>
            <p:spPr bwMode="auto">
              <a:xfrm>
                <a:off x="2241743" y="2148568"/>
                <a:ext cx="157787" cy="38100"/>
              </a:xfrm>
              <a:custGeom>
                <a:avLst/>
                <a:gdLst/>
                <a:ahLst/>
                <a:cxnLst>
                  <a:cxn ang="0">
                    <a:pos x="121" y="30"/>
                  </a:cxn>
                  <a:cxn ang="0">
                    <a:pos x="123" y="29"/>
                  </a:cxn>
                  <a:cxn ang="0">
                    <a:pos x="114" y="27"/>
                  </a:cxn>
                  <a:cxn ang="0">
                    <a:pos x="107" y="27"/>
                  </a:cxn>
                  <a:cxn ang="0">
                    <a:pos x="106" y="27"/>
                  </a:cxn>
                  <a:cxn ang="0">
                    <a:pos x="102" y="27"/>
                  </a:cxn>
                  <a:cxn ang="0">
                    <a:pos x="99" y="29"/>
                  </a:cxn>
                  <a:cxn ang="0">
                    <a:pos x="98" y="27"/>
                  </a:cxn>
                  <a:cxn ang="0">
                    <a:pos x="94" y="25"/>
                  </a:cxn>
                  <a:cxn ang="0">
                    <a:pos x="89" y="25"/>
                  </a:cxn>
                  <a:cxn ang="0">
                    <a:pos x="87" y="29"/>
                  </a:cxn>
                  <a:cxn ang="0">
                    <a:pos x="85" y="27"/>
                  </a:cxn>
                  <a:cxn ang="0">
                    <a:pos x="79" y="27"/>
                  </a:cxn>
                  <a:cxn ang="0">
                    <a:pos x="78" y="25"/>
                  </a:cxn>
                  <a:cxn ang="0">
                    <a:pos x="77" y="25"/>
                  </a:cxn>
                  <a:cxn ang="0">
                    <a:pos x="83" y="22"/>
                  </a:cxn>
                  <a:cxn ang="0">
                    <a:pos x="81" y="22"/>
                  </a:cxn>
                  <a:cxn ang="0">
                    <a:pos x="74" y="22"/>
                  </a:cxn>
                  <a:cxn ang="0">
                    <a:pos x="74" y="19"/>
                  </a:cxn>
                  <a:cxn ang="0">
                    <a:pos x="70" y="21"/>
                  </a:cxn>
                  <a:cxn ang="0">
                    <a:pos x="65" y="21"/>
                  </a:cxn>
                  <a:cxn ang="0">
                    <a:pos x="62" y="19"/>
                  </a:cxn>
                  <a:cxn ang="0">
                    <a:pos x="59" y="21"/>
                  </a:cxn>
                  <a:cxn ang="0">
                    <a:pos x="54" y="21"/>
                  </a:cxn>
                  <a:cxn ang="0">
                    <a:pos x="55" y="19"/>
                  </a:cxn>
                  <a:cxn ang="0">
                    <a:pos x="63" y="18"/>
                  </a:cxn>
                  <a:cxn ang="0">
                    <a:pos x="58" y="18"/>
                  </a:cxn>
                  <a:cxn ang="0">
                    <a:pos x="58" y="18"/>
                  </a:cxn>
                  <a:cxn ang="0">
                    <a:pos x="54" y="16"/>
                  </a:cxn>
                  <a:cxn ang="0">
                    <a:pos x="53" y="14"/>
                  </a:cxn>
                  <a:cxn ang="0">
                    <a:pos x="55" y="16"/>
                  </a:cxn>
                  <a:cxn ang="0">
                    <a:pos x="62" y="16"/>
                  </a:cxn>
                  <a:cxn ang="0">
                    <a:pos x="67" y="18"/>
                  </a:cxn>
                  <a:cxn ang="0">
                    <a:pos x="67" y="16"/>
                  </a:cxn>
                  <a:cxn ang="0">
                    <a:pos x="79" y="16"/>
                  </a:cxn>
                  <a:cxn ang="0">
                    <a:pos x="85" y="14"/>
                  </a:cxn>
                  <a:cxn ang="0">
                    <a:pos x="79" y="13"/>
                  </a:cxn>
                  <a:cxn ang="0">
                    <a:pos x="67" y="11"/>
                  </a:cxn>
                  <a:cxn ang="0">
                    <a:pos x="65" y="11"/>
                  </a:cxn>
                  <a:cxn ang="0">
                    <a:pos x="58" y="11"/>
                  </a:cxn>
                  <a:cxn ang="0">
                    <a:pos x="50" y="10"/>
                  </a:cxn>
                  <a:cxn ang="0">
                    <a:pos x="58" y="10"/>
                  </a:cxn>
                  <a:cxn ang="0">
                    <a:pos x="62" y="10"/>
                  </a:cxn>
                  <a:cxn ang="0">
                    <a:pos x="66" y="10"/>
                  </a:cxn>
                  <a:cxn ang="0">
                    <a:pos x="65" y="8"/>
                  </a:cxn>
                  <a:cxn ang="0">
                    <a:pos x="54" y="7"/>
                  </a:cxn>
                  <a:cxn ang="0">
                    <a:pos x="51" y="7"/>
                  </a:cxn>
                  <a:cxn ang="0">
                    <a:pos x="49" y="7"/>
                  </a:cxn>
                  <a:cxn ang="0">
                    <a:pos x="41" y="8"/>
                  </a:cxn>
                  <a:cxn ang="0">
                    <a:pos x="35" y="7"/>
                  </a:cxn>
                  <a:cxn ang="0">
                    <a:pos x="27" y="8"/>
                  </a:cxn>
                  <a:cxn ang="0">
                    <a:pos x="18" y="11"/>
                  </a:cxn>
                  <a:cxn ang="0">
                    <a:pos x="22" y="8"/>
                  </a:cxn>
                  <a:cxn ang="0">
                    <a:pos x="23" y="5"/>
                  </a:cxn>
                  <a:cxn ang="0">
                    <a:pos x="22" y="3"/>
                  </a:cxn>
                  <a:cxn ang="0">
                    <a:pos x="17" y="2"/>
                  </a:cxn>
                  <a:cxn ang="0">
                    <a:pos x="13" y="0"/>
                  </a:cxn>
                  <a:cxn ang="0">
                    <a:pos x="9" y="2"/>
                  </a:cxn>
                  <a:cxn ang="0">
                    <a:pos x="0" y="0"/>
                  </a:cxn>
                </a:cxnLst>
                <a:rect l="0" t="0" r="r" b="b"/>
                <a:pathLst>
                  <a:path w="125" h="30">
                    <a:moveTo>
                      <a:pt x="122" y="30"/>
                    </a:moveTo>
                    <a:lnTo>
                      <a:pt x="121" y="30"/>
                    </a:lnTo>
                    <a:lnTo>
                      <a:pt x="125" y="29"/>
                    </a:lnTo>
                    <a:lnTo>
                      <a:pt x="123" y="29"/>
                    </a:lnTo>
                    <a:lnTo>
                      <a:pt x="117" y="27"/>
                    </a:lnTo>
                    <a:lnTo>
                      <a:pt x="114" y="27"/>
                    </a:lnTo>
                    <a:lnTo>
                      <a:pt x="110" y="25"/>
                    </a:lnTo>
                    <a:lnTo>
                      <a:pt x="107" y="27"/>
                    </a:lnTo>
                    <a:lnTo>
                      <a:pt x="107" y="29"/>
                    </a:lnTo>
                    <a:lnTo>
                      <a:pt x="106" y="27"/>
                    </a:lnTo>
                    <a:lnTo>
                      <a:pt x="105" y="25"/>
                    </a:lnTo>
                    <a:lnTo>
                      <a:pt x="102" y="27"/>
                    </a:lnTo>
                    <a:lnTo>
                      <a:pt x="101" y="27"/>
                    </a:lnTo>
                    <a:lnTo>
                      <a:pt x="99" y="29"/>
                    </a:lnTo>
                    <a:lnTo>
                      <a:pt x="97" y="29"/>
                    </a:lnTo>
                    <a:lnTo>
                      <a:pt x="98" y="27"/>
                    </a:lnTo>
                    <a:lnTo>
                      <a:pt x="95" y="25"/>
                    </a:lnTo>
                    <a:lnTo>
                      <a:pt x="94" y="25"/>
                    </a:lnTo>
                    <a:lnTo>
                      <a:pt x="91" y="25"/>
                    </a:lnTo>
                    <a:lnTo>
                      <a:pt x="89" y="25"/>
                    </a:lnTo>
                    <a:lnTo>
                      <a:pt x="90" y="29"/>
                    </a:lnTo>
                    <a:lnTo>
                      <a:pt x="87" y="29"/>
                    </a:lnTo>
                    <a:lnTo>
                      <a:pt x="86" y="29"/>
                    </a:lnTo>
                    <a:lnTo>
                      <a:pt x="85" y="27"/>
                    </a:lnTo>
                    <a:lnTo>
                      <a:pt x="81" y="25"/>
                    </a:lnTo>
                    <a:lnTo>
                      <a:pt x="79" y="27"/>
                    </a:lnTo>
                    <a:lnTo>
                      <a:pt x="78" y="27"/>
                    </a:lnTo>
                    <a:lnTo>
                      <a:pt x="78" y="25"/>
                    </a:lnTo>
                    <a:lnTo>
                      <a:pt x="75" y="27"/>
                    </a:lnTo>
                    <a:lnTo>
                      <a:pt x="77" y="25"/>
                    </a:lnTo>
                    <a:lnTo>
                      <a:pt x="82" y="25"/>
                    </a:lnTo>
                    <a:lnTo>
                      <a:pt x="83" y="22"/>
                    </a:lnTo>
                    <a:lnTo>
                      <a:pt x="82" y="22"/>
                    </a:lnTo>
                    <a:lnTo>
                      <a:pt x="81" y="22"/>
                    </a:lnTo>
                    <a:lnTo>
                      <a:pt x="77" y="22"/>
                    </a:lnTo>
                    <a:lnTo>
                      <a:pt x="74" y="22"/>
                    </a:lnTo>
                    <a:lnTo>
                      <a:pt x="75" y="21"/>
                    </a:lnTo>
                    <a:lnTo>
                      <a:pt x="74" y="19"/>
                    </a:lnTo>
                    <a:lnTo>
                      <a:pt x="71" y="19"/>
                    </a:lnTo>
                    <a:lnTo>
                      <a:pt x="70" y="21"/>
                    </a:lnTo>
                    <a:lnTo>
                      <a:pt x="67" y="19"/>
                    </a:lnTo>
                    <a:lnTo>
                      <a:pt x="65" y="21"/>
                    </a:lnTo>
                    <a:lnTo>
                      <a:pt x="65" y="19"/>
                    </a:lnTo>
                    <a:lnTo>
                      <a:pt x="62" y="19"/>
                    </a:lnTo>
                    <a:lnTo>
                      <a:pt x="61" y="19"/>
                    </a:lnTo>
                    <a:lnTo>
                      <a:pt x="59" y="21"/>
                    </a:lnTo>
                    <a:lnTo>
                      <a:pt x="54" y="22"/>
                    </a:lnTo>
                    <a:lnTo>
                      <a:pt x="54" y="21"/>
                    </a:lnTo>
                    <a:lnTo>
                      <a:pt x="57" y="21"/>
                    </a:lnTo>
                    <a:lnTo>
                      <a:pt x="55" y="19"/>
                    </a:lnTo>
                    <a:lnTo>
                      <a:pt x="66" y="19"/>
                    </a:lnTo>
                    <a:lnTo>
                      <a:pt x="63" y="18"/>
                    </a:lnTo>
                    <a:lnTo>
                      <a:pt x="61" y="18"/>
                    </a:lnTo>
                    <a:lnTo>
                      <a:pt x="58" y="18"/>
                    </a:lnTo>
                    <a:lnTo>
                      <a:pt x="59" y="18"/>
                    </a:lnTo>
                    <a:lnTo>
                      <a:pt x="58" y="18"/>
                    </a:lnTo>
                    <a:lnTo>
                      <a:pt x="57" y="16"/>
                    </a:lnTo>
                    <a:lnTo>
                      <a:pt x="54" y="16"/>
                    </a:lnTo>
                    <a:lnTo>
                      <a:pt x="49" y="16"/>
                    </a:lnTo>
                    <a:lnTo>
                      <a:pt x="53" y="14"/>
                    </a:lnTo>
                    <a:lnTo>
                      <a:pt x="50" y="14"/>
                    </a:lnTo>
                    <a:lnTo>
                      <a:pt x="55" y="16"/>
                    </a:lnTo>
                    <a:lnTo>
                      <a:pt x="59" y="16"/>
                    </a:lnTo>
                    <a:lnTo>
                      <a:pt x="62" y="16"/>
                    </a:lnTo>
                    <a:lnTo>
                      <a:pt x="65" y="18"/>
                    </a:lnTo>
                    <a:lnTo>
                      <a:pt x="67" y="18"/>
                    </a:lnTo>
                    <a:lnTo>
                      <a:pt x="65" y="16"/>
                    </a:lnTo>
                    <a:lnTo>
                      <a:pt x="67" y="16"/>
                    </a:lnTo>
                    <a:lnTo>
                      <a:pt x="75" y="16"/>
                    </a:lnTo>
                    <a:lnTo>
                      <a:pt x="79" y="16"/>
                    </a:lnTo>
                    <a:lnTo>
                      <a:pt x="83" y="16"/>
                    </a:lnTo>
                    <a:lnTo>
                      <a:pt x="85" y="14"/>
                    </a:lnTo>
                    <a:lnTo>
                      <a:pt x="85" y="13"/>
                    </a:lnTo>
                    <a:lnTo>
                      <a:pt x="79" y="13"/>
                    </a:lnTo>
                    <a:lnTo>
                      <a:pt x="75" y="13"/>
                    </a:lnTo>
                    <a:lnTo>
                      <a:pt x="67" y="11"/>
                    </a:lnTo>
                    <a:lnTo>
                      <a:pt x="66" y="11"/>
                    </a:lnTo>
                    <a:lnTo>
                      <a:pt x="65" y="11"/>
                    </a:lnTo>
                    <a:lnTo>
                      <a:pt x="63" y="11"/>
                    </a:lnTo>
                    <a:lnTo>
                      <a:pt x="58" y="11"/>
                    </a:lnTo>
                    <a:lnTo>
                      <a:pt x="51" y="10"/>
                    </a:lnTo>
                    <a:lnTo>
                      <a:pt x="50" y="10"/>
                    </a:lnTo>
                    <a:lnTo>
                      <a:pt x="57" y="10"/>
                    </a:lnTo>
                    <a:lnTo>
                      <a:pt x="58" y="10"/>
                    </a:lnTo>
                    <a:lnTo>
                      <a:pt x="59" y="10"/>
                    </a:lnTo>
                    <a:lnTo>
                      <a:pt x="62" y="10"/>
                    </a:lnTo>
                    <a:lnTo>
                      <a:pt x="65" y="11"/>
                    </a:lnTo>
                    <a:lnTo>
                      <a:pt x="66" y="10"/>
                    </a:lnTo>
                    <a:lnTo>
                      <a:pt x="66" y="8"/>
                    </a:lnTo>
                    <a:lnTo>
                      <a:pt x="65" y="8"/>
                    </a:lnTo>
                    <a:lnTo>
                      <a:pt x="57" y="7"/>
                    </a:lnTo>
                    <a:lnTo>
                      <a:pt x="54" y="7"/>
                    </a:lnTo>
                    <a:lnTo>
                      <a:pt x="53" y="7"/>
                    </a:lnTo>
                    <a:lnTo>
                      <a:pt x="51" y="7"/>
                    </a:lnTo>
                    <a:lnTo>
                      <a:pt x="50" y="5"/>
                    </a:lnTo>
                    <a:lnTo>
                      <a:pt x="49" y="7"/>
                    </a:lnTo>
                    <a:lnTo>
                      <a:pt x="43" y="7"/>
                    </a:lnTo>
                    <a:lnTo>
                      <a:pt x="41" y="8"/>
                    </a:lnTo>
                    <a:lnTo>
                      <a:pt x="37" y="8"/>
                    </a:lnTo>
                    <a:lnTo>
                      <a:pt x="35" y="7"/>
                    </a:lnTo>
                    <a:lnTo>
                      <a:pt x="33" y="8"/>
                    </a:lnTo>
                    <a:lnTo>
                      <a:pt x="27" y="8"/>
                    </a:lnTo>
                    <a:lnTo>
                      <a:pt x="22" y="10"/>
                    </a:lnTo>
                    <a:lnTo>
                      <a:pt x="18" y="11"/>
                    </a:lnTo>
                    <a:lnTo>
                      <a:pt x="19" y="10"/>
                    </a:lnTo>
                    <a:lnTo>
                      <a:pt x="22" y="8"/>
                    </a:lnTo>
                    <a:lnTo>
                      <a:pt x="22" y="7"/>
                    </a:lnTo>
                    <a:lnTo>
                      <a:pt x="23" y="5"/>
                    </a:lnTo>
                    <a:lnTo>
                      <a:pt x="22" y="5"/>
                    </a:lnTo>
                    <a:lnTo>
                      <a:pt x="22" y="3"/>
                    </a:lnTo>
                    <a:lnTo>
                      <a:pt x="21" y="3"/>
                    </a:lnTo>
                    <a:lnTo>
                      <a:pt x="17" y="2"/>
                    </a:lnTo>
                    <a:lnTo>
                      <a:pt x="15" y="2"/>
                    </a:lnTo>
                    <a:lnTo>
                      <a:pt x="13" y="0"/>
                    </a:lnTo>
                    <a:lnTo>
                      <a:pt x="13" y="2"/>
                    </a:lnTo>
                    <a:lnTo>
                      <a:pt x="9" y="2"/>
                    </a:lnTo>
                    <a:lnTo>
                      <a:pt x="6" y="2"/>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25" name="Freeform 704"/>
              <p:cNvSpPr>
                <a:spLocks/>
              </p:cNvSpPr>
              <p:nvPr/>
            </p:nvSpPr>
            <p:spPr bwMode="auto">
              <a:xfrm>
                <a:off x="2527813" y="2167618"/>
                <a:ext cx="15394" cy="8164"/>
              </a:xfrm>
              <a:custGeom>
                <a:avLst/>
                <a:gdLst/>
                <a:ahLst/>
                <a:cxnLst>
                  <a:cxn ang="0">
                    <a:pos x="11" y="2"/>
                  </a:cxn>
                  <a:cxn ang="0">
                    <a:pos x="9" y="2"/>
                  </a:cxn>
                  <a:cxn ang="0">
                    <a:pos x="8" y="3"/>
                  </a:cxn>
                  <a:cxn ang="0">
                    <a:pos x="11" y="5"/>
                  </a:cxn>
                  <a:cxn ang="0">
                    <a:pos x="12" y="5"/>
                  </a:cxn>
                  <a:cxn ang="0">
                    <a:pos x="7" y="6"/>
                  </a:cxn>
                  <a:cxn ang="0">
                    <a:pos x="5" y="6"/>
                  </a:cxn>
                  <a:cxn ang="0">
                    <a:pos x="0" y="6"/>
                  </a:cxn>
                  <a:cxn ang="0">
                    <a:pos x="1" y="5"/>
                  </a:cxn>
                  <a:cxn ang="0">
                    <a:pos x="1" y="3"/>
                  </a:cxn>
                  <a:cxn ang="0">
                    <a:pos x="4" y="2"/>
                  </a:cxn>
                  <a:cxn ang="0">
                    <a:pos x="5" y="2"/>
                  </a:cxn>
                  <a:cxn ang="0">
                    <a:pos x="5" y="0"/>
                  </a:cxn>
                  <a:cxn ang="0">
                    <a:pos x="7" y="0"/>
                  </a:cxn>
                  <a:cxn ang="0">
                    <a:pos x="11" y="2"/>
                  </a:cxn>
                </a:cxnLst>
                <a:rect l="0" t="0" r="r" b="b"/>
                <a:pathLst>
                  <a:path w="12" h="6">
                    <a:moveTo>
                      <a:pt x="11" y="2"/>
                    </a:moveTo>
                    <a:lnTo>
                      <a:pt x="9" y="2"/>
                    </a:lnTo>
                    <a:lnTo>
                      <a:pt x="8" y="3"/>
                    </a:lnTo>
                    <a:lnTo>
                      <a:pt x="11" y="5"/>
                    </a:lnTo>
                    <a:lnTo>
                      <a:pt x="12" y="5"/>
                    </a:lnTo>
                    <a:lnTo>
                      <a:pt x="7" y="6"/>
                    </a:lnTo>
                    <a:lnTo>
                      <a:pt x="5" y="6"/>
                    </a:lnTo>
                    <a:lnTo>
                      <a:pt x="0" y="6"/>
                    </a:lnTo>
                    <a:lnTo>
                      <a:pt x="1" y="5"/>
                    </a:lnTo>
                    <a:lnTo>
                      <a:pt x="1" y="3"/>
                    </a:lnTo>
                    <a:lnTo>
                      <a:pt x="4" y="2"/>
                    </a:lnTo>
                    <a:lnTo>
                      <a:pt x="5" y="2"/>
                    </a:lnTo>
                    <a:lnTo>
                      <a:pt x="5" y="0"/>
                    </a:lnTo>
                    <a:lnTo>
                      <a:pt x="7" y="0"/>
                    </a:lnTo>
                    <a:lnTo>
                      <a:pt x="11"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26" name="Freeform 705"/>
              <p:cNvSpPr>
                <a:spLocks/>
              </p:cNvSpPr>
              <p:nvPr/>
            </p:nvSpPr>
            <p:spPr bwMode="auto">
              <a:xfrm>
                <a:off x="2527813" y="2167618"/>
                <a:ext cx="15394" cy="8164"/>
              </a:xfrm>
              <a:custGeom>
                <a:avLst/>
                <a:gdLst/>
                <a:ahLst/>
                <a:cxnLst>
                  <a:cxn ang="0">
                    <a:pos x="11" y="2"/>
                  </a:cxn>
                  <a:cxn ang="0">
                    <a:pos x="9" y="2"/>
                  </a:cxn>
                  <a:cxn ang="0">
                    <a:pos x="8" y="3"/>
                  </a:cxn>
                  <a:cxn ang="0">
                    <a:pos x="11" y="5"/>
                  </a:cxn>
                  <a:cxn ang="0">
                    <a:pos x="12" y="5"/>
                  </a:cxn>
                  <a:cxn ang="0">
                    <a:pos x="7" y="6"/>
                  </a:cxn>
                  <a:cxn ang="0">
                    <a:pos x="5" y="6"/>
                  </a:cxn>
                  <a:cxn ang="0">
                    <a:pos x="0" y="6"/>
                  </a:cxn>
                  <a:cxn ang="0">
                    <a:pos x="1" y="5"/>
                  </a:cxn>
                  <a:cxn ang="0">
                    <a:pos x="1" y="3"/>
                  </a:cxn>
                  <a:cxn ang="0">
                    <a:pos x="4" y="2"/>
                  </a:cxn>
                  <a:cxn ang="0">
                    <a:pos x="5" y="2"/>
                  </a:cxn>
                  <a:cxn ang="0">
                    <a:pos x="5" y="0"/>
                  </a:cxn>
                  <a:cxn ang="0">
                    <a:pos x="7" y="0"/>
                  </a:cxn>
                  <a:cxn ang="0">
                    <a:pos x="11" y="2"/>
                  </a:cxn>
                </a:cxnLst>
                <a:rect l="0" t="0" r="r" b="b"/>
                <a:pathLst>
                  <a:path w="12" h="6">
                    <a:moveTo>
                      <a:pt x="11" y="2"/>
                    </a:moveTo>
                    <a:lnTo>
                      <a:pt x="9" y="2"/>
                    </a:lnTo>
                    <a:lnTo>
                      <a:pt x="8" y="3"/>
                    </a:lnTo>
                    <a:lnTo>
                      <a:pt x="11" y="5"/>
                    </a:lnTo>
                    <a:lnTo>
                      <a:pt x="12" y="5"/>
                    </a:lnTo>
                    <a:lnTo>
                      <a:pt x="7" y="6"/>
                    </a:lnTo>
                    <a:lnTo>
                      <a:pt x="5" y="6"/>
                    </a:lnTo>
                    <a:lnTo>
                      <a:pt x="0" y="6"/>
                    </a:lnTo>
                    <a:lnTo>
                      <a:pt x="1" y="5"/>
                    </a:lnTo>
                    <a:lnTo>
                      <a:pt x="1" y="3"/>
                    </a:lnTo>
                    <a:lnTo>
                      <a:pt x="4" y="2"/>
                    </a:lnTo>
                    <a:lnTo>
                      <a:pt x="5" y="2"/>
                    </a:lnTo>
                    <a:lnTo>
                      <a:pt x="5" y="0"/>
                    </a:lnTo>
                    <a:lnTo>
                      <a:pt x="7" y="0"/>
                    </a:lnTo>
                    <a:lnTo>
                      <a:pt x="11"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27" name="Freeform 706"/>
              <p:cNvSpPr>
                <a:spLocks/>
              </p:cNvSpPr>
              <p:nvPr/>
            </p:nvSpPr>
            <p:spPr bwMode="auto">
              <a:xfrm>
                <a:off x="2516268" y="2193472"/>
                <a:ext cx="20525" cy="4082"/>
              </a:xfrm>
              <a:custGeom>
                <a:avLst/>
                <a:gdLst/>
                <a:ahLst/>
                <a:cxnLst>
                  <a:cxn ang="0">
                    <a:pos x="12" y="3"/>
                  </a:cxn>
                  <a:cxn ang="0">
                    <a:pos x="14" y="3"/>
                  </a:cxn>
                  <a:cxn ang="0">
                    <a:pos x="16" y="3"/>
                  </a:cxn>
                  <a:cxn ang="0">
                    <a:pos x="13" y="1"/>
                  </a:cxn>
                  <a:cxn ang="0">
                    <a:pos x="13" y="0"/>
                  </a:cxn>
                  <a:cxn ang="0">
                    <a:pos x="6" y="0"/>
                  </a:cxn>
                  <a:cxn ang="0">
                    <a:pos x="4" y="1"/>
                  </a:cxn>
                  <a:cxn ang="0">
                    <a:pos x="2" y="1"/>
                  </a:cxn>
                  <a:cxn ang="0">
                    <a:pos x="0" y="1"/>
                  </a:cxn>
                  <a:cxn ang="0">
                    <a:pos x="2" y="3"/>
                  </a:cxn>
                  <a:cxn ang="0">
                    <a:pos x="5" y="5"/>
                  </a:cxn>
                  <a:cxn ang="0">
                    <a:pos x="8" y="5"/>
                  </a:cxn>
                  <a:cxn ang="0">
                    <a:pos x="12" y="3"/>
                  </a:cxn>
                </a:cxnLst>
                <a:rect l="0" t="0" r="r" b="b"/>
                <a:pathLst>
                  <a:path w="16" h="5">
                    <a:moveTo>
                      <a:pt x="12" y="3"/>
                    </a:moveTo>
                    <a:lnTo>
                      <a:pt x="14" y="3"/>
                    </a:lnTo>
                    <a:lnTo>
                      <a:pt x="16" y="3"/>
                    </a:lnTo>
                    <a:lnTo>
                      <a:pt x="13" y="1"/>
                    </a:lnTo>
                    <a:lnTo>
                      <a:pt x="13" y="0"/>
                    </a:lnTo>
                    <a:lnTo>
                      <a:pt x="6" y="0"/>
                    </a:lnTo>
                    <a:lnTo>
                      <a:pt x="4" y="1"/>
                    </a:lnTo>
                    <a:lnTo>
                      <a:pt x="2" y="1"/>
                    </a:lnTo>
                    <a:lnTo>
                      <a:pt x="0" y="1"/>
                    </a:lnTo>
                    <a:lnTo>
                      <a:pt x="2" y="3"/>
                    </a:lnTo>
                    <a:lnTo>
                      <a:pt x="5" y="5"/>
                    </a:lnTo>
                    <a:lnTo>
                      <a:pt x="8" y="5"/>
                    </a:lnTo>
                    <a:lnTo>
                      <a:pt x="12"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28" name="Freeform 707"/>
              <p:cNvSpPr>
                <a:spLocks/>
              </p:cNvSpPr>
              <p:nvPr/>
            </p:nvSpPr>
            <p:spPr bwMode="auto">
              <a:xfrm>
                <a:off x="2516268" y="2193472"/>
                <a:ext cx="20525" cy="4082"/>
              </a:xfrm>
              <a:custGeom>
                <a:avLst/>
                <a:gdLst/>
                <a:ahLst/>
                <a:cxnLst>
                  <a:cxn ang="0">
                    <a:pos x="12" y="3"/>
                  </a:cxn>
                  <a:cxn ang="0">
                    <a:pos x="14" y="3"/>
                  </a:cxn>
                  <a:cxn ang="0">
                    <a:pos x="16" y="3"/>
                  </a:cxn>
                  <a:cxn ang="0">
                    <a:pos x="13" y="1"/>
                  </a:cxn>
                  <a:cxn ang="0">
                    <a:pos x="13" y="0"/>
                  </a:cxn>
                  <a:cxn ang="0">
                    <a:pos x="6" y="0"/>
                  </a:cxn>
                  <a:cxn ang="0">
                    <a:pos x="4" y="1"/>
                  </a:cxn>
                  <a:cxn ang="0">
                    <a:pos x="2" y="1"/>
                  </a:cxn>
                  <a:cxn ang="0">
                    <a:pos x="0" y="1"/>
                  </a:cxn>
                  <a:cxn ang="0">
                    <a:pos x="2" y="3"/>
                  </a:cxn>
                  <a:cxn ang="0">
                    <a:pos x="5" y="5"/>
                  </a:cxn>
                  <a:cxn ang="0">
                    <a:pos x="8" y="5"/>
                  </a:cxn>
                  <a:cxn ang="0">
                    <a:pos x="12" y="3"/>
                  </a:cxn>
                </a:cxnLst>
                <a:rect l="0" t="0" r="r" b="b"/>
                <a:pathLst>
                  <a:path w="16" h="5">
                    <a:moveTo>
                      <a:pt x="12" y="3"/>
                    </a:moveTo>
                    <a:lnTo>
                      <a:pt x="14" y="3"/>
                    </a:lnTo>
                    <a:lnTo>
                      <a:pt x="16" y="3"/>
                    </a:lnTo>
                    <a:lnTo>
                      <a:pt x="13" y="1"/>
                    </a:lnTo>
                    <a:lnTo>
                      <a:pt x="13" y="0"/>
                    </a:lnTo>
                    <a:lnTo>
                      <a:pt x="6" y="0"/>
                    </a:lnTo>
                    <a:lnTo>
                      <a:pt x="4" y="1"/>
                    </a:lnTo>
                    <a:lnTo>
                      <a:pt x="2" y="1"/>
                    </a:lnTo>
                    <a:lnTo>
                      <a:pt x="0" y="1"/>
                    </a:lnTo>
                    <a:lnTo>
                      <a:pt x="2" y="3"/>
                    </a:lnTo>
                    <a:lnTo>
                      <a:pt x="5" y="5"/>
                    </a:lnTo>
                    <a:lnTo>
                      <a:pt x="8" y="5"/>
                    </a:lnTo>
                    <a:lnTo>
                      <a:pt x="12"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29" name="Freeform 708"/>
              <p:cNvSpPr>
                <a:spLocks/>
              </p:cNvSpPr>
              <p:nvPr/>
            </p:nvSpPr>
            <p:spPr bwMode="auto">
              <a:xfrm>
                <a:off x="2212238" y="2178503"/>
                <a:ext cx="55162" cy="23133"/>
              </a:xfrm>
              <a:custGeom>
                <a:avLst/>
                <a:gdLst/>
                <a:ahLst/>
                <a:cxnLst>
                  <a:cxn ang="0">
                    <a:pos x="23" y="0"/>
                  </a:cxn>
                  <a:cxn ang="0">
                    <a:pos x="28" y="1"/>
                  </a:cxn>
                  <a:cxn ang="0">
                    <a:pos x="31" y="3"/>
                  </a:cxn>
                  <a:cxn ang="0">
                    <a:pos x="33" y="3"/>
                  </a:cxn>
                  <a:cxn ang="0">
                    <a:pos x="35" y="3"/>
                  </a:cxn>
                  <a:cxn ang="0">
                    <a:pos x="36" y="5"/>
                  </a:cxn>
                  <a:cxn ang="0">
                    <a:pos x="36" y="6"/>
                  </a:cxn>
                  <a:cxn ang="0">
                    <a:pos x="38" y="5"/>
                  </a:cxn>
                  <a:cxn ang="0">
                    <a:pos x="40" y="6"/>
                  </a:cxn>
                  <a:cxn ang="0">
                    <a:pos x="42" y="8"/>
                  </a:cxn>
                  <a:cxn ang="0">
                    <a:pos x="44" y="8"/>
                  </a:cxn>
                  <a:cxn ang="0">
                    <a:pos x="42" y="9"/>
                  </a:cxn>
                  <a:cxn ang="0">
                    <a:pos x="44" y="9"/>
                  </a:cxn>
                  <a:cxn ang="0">
                    <a:pos x="42" y="11"/>
                  </a:cxn>
                  <a:cxn ang="0">
                    <a:pos x="44" y="14"/>
                  </a:cxn>
                  <a:cxn ang="0">
                    <a:pos x="44" y="17"/>
                  </a:cxn>
                  <a:cxn ang="0">
                    <a:pos x="42" y="17"/>
                  </a:cxn>
                  <a:cxn ang="0">
                    <a:pos x="41" y="19"/>
                  </a:cxn>
                  <a:cxn ang="0">
                    <a:pos x="37" y="19"/>
                  </a:cxn>
                  <a:cxn ang="0">
                    <a:pos x="33" y="19"/>
                  </a:cxn>
                  <a:cxn ang="0">
                    <a:pos x="31" y="19"/>
                  </a:cxn>
                  <a:cxn ang="0">
                    <a:pos x="27" y="19"/>
                  </a:cxn>
                  <a:cxn ang="0">
                    <a:pos x="24" y="17"/>
                  </a:cxn>
                  <a:cxn ang="0">
                    <a:pos x="23" y="17"/>
                  </a:cxn>
                  <a:cxn ang="0">
                    <a:pos x="21" y="17"/>
                  </a:cxn>
                  <a:cxn ang="0">
                    <a:pos x="20" y="16"/>
                  </a:cxn>
                  <a:cxn ang="0">
                    <a:pos x="19" y="16"/>
                  </a:cxn>
                  <a:cxn ang="0">
                    <a:pos x="16" y="16"/>
                  </a:cxn>
                  <a:cxn ang="0">
                    <a:pos x="15" y="16"/>
                  </a:cxn>
                  <a:cxn ang="0">
                    <a:pos x="13" y="16"/>
                  </a:cxn>
                  <a:cxn ang="0">
                    <a:pos x="13" y="14"/>
                  </a:cxn>
                  <a:cxn ang="0">
                    <a:pos x="11" y="14"/>
                  </a:cxn>
                  <a:cxn ang="0">
                    <a:pos x="9" y="14"/>
                  </a:cxn>
                  <a:cxn ang="0">
                    <a:pos x="7" y="12"/>
                  </a:cxn>
                  <a:cxn ang="0">
                    <a:pos x="8" y="11"/>
                  </a:cxn>
                  <a:cxn ang="0">
                    <a:pos x="7" y="11"/>
                  </a:cxn>
                  <a:cxn ang="0">
                    <a:pos x="4" y="12"/>
                  </a:cxn>
                  <a:cxn ang="0">
                    <a:pos x="3" y="12"/>
                  </a:cxn>
                  <a:cxn ang="0">
                    <a:pos x="3" y="11"/>
                  </a:cxn>
                  <a:cxn ang="0">
                    <a:pos x="1" y="11"/>
                  </a:cxn>
                  <a:cxn ang="0">
                    <a:pos x="0" y="9"/>
                  </a:cxn>
                  <a:cxn ang="0">
                    <a:pos x="0" y="8"/>
                  </a:cxn>
                  <a:cxn ang="0">
                    <a:pos x="1" y="8"/>
                  </a:cxn>
                  <a:cxn ang="0">
                    <a:pos x="3" y="8"/>
                  </a:cxn>
                  <a:cxn ang="0">
                    <a:pos x="1" y="8"/>
                  </a:cxn>
                  <a:cxn ang="0">
                    <a:pos x="3" y="6"/>
                  </a:cxn>
                  <a:cxn ang="0">
                    <a:pos x="5" y="6"/>
                  </a:cxn>
                  <a:cxn ang="0">
                    <a:pos x="9" y="6"/>
                  </a:cxn>
                  <a:cxn ang="0">
                    <a:pos x="7" y="6"/>
                  </a:cxn>
                  <a:cxn ang="0">
                    <a:pos x="7" y="5"/>
                  </a:cxn>
                  <a:cxn ang="0">
                    <a:pos x="8" y="5"/>
                  </a:cxn>
                  <a:cxn ang="0">
                    <a:pos x="11" y="5"/>
                  </a:cxn>
                  <a:cxn ang="0">
                    <a:pos x="11" y="3"/>
                  </a:cxn>
                  <a:cxn ang="0">
                    <a:pos x="8" y="3"/>
                  </a:cxn>
                  <a:cxn ang="0">
                    <a:pos x="5" y="5"/>
                  </a:cxn>
                  <a:cxn ang="0">
                    <a:pos x="5" y="3"/>
                  </a:cxn>
                  <a:cxn ang="0">
                    <a:pos x="7" y="3"/>
                  </a:cxn>
                  <a:cxn ang="0">
                    <a:pos x="12" y="3"/>
                  </a:cxn>
                  <a:cxn ang="0">
                    <a:pos x="11" y="1"/>
                  </a:cxn>
                  <a:cxn ang="0">
                    <a:pos x="17" y="0"/>
                  </a:cxn>
                  <a:cxn ang="0">
                    <a:pos x="20" y="0"/>
                  </a:cxn>
                  <a:cxn ang="0">
                    <a:pos x="23" y="0"/>
                  </a:cxn>
                </a:cxnLst>
                <a:rect l="0" t="0" r="r" b="b"/>
                <a:pathLst>
                  <a:path w="44" h="19">
                    <a:moveTo>
                      <a:pt x="23" y="0"/>
                    </a:moveTo>
                    <a:lnTo>
                      <a:pt x="28" y="1"/>
                    </a:lnTo>
                    <a:lnTo>
                      <a:pt x="31" y="3"/>
                    </a:lnTo>
                    <a:lnTo>
                      <a:pt x="33" y="3"/>
                    </a:lnTo>
                    <a:lnTo>
                      <a:pt x="35" y="3"/>
                    </a:lnTo>
                    <a:lnTo>
                      <a:pt x="36" y="5"/>
                    </a:lnTo>
                    <a:lnTo>
                      <a:pt x="36" y="6"/>
                    </a:lnTo>
                    <a:lnTo>
                      <a:pt x="38" y="5"/>
                    </a:lnTo>
                    <a:lnTo>
                      <a:pt x="40" y="6"/>
                    </a:lnTo>
                    <a:lnTo>
                      <a:pt x="42" y="8"/>
                    </a:lnTo>
                    <a:lnTo>
                      <a:pt x="44" y="8"/>
                    </a:lnTo>
                    <a:lnTo>
                      <a:pt x="42" y="9"/>
                    </a:lnTo>
                    <a:lnTo>
                      <a:pt x="44" y="9"/>
                    </a:lnTo>
                    <a:lnTo>
                      <a:pt x="42" y="11"/>
                    </a:lnTo>
                    <a:lnTo>
                      <a:pt x="44" y="14"/>
                    </a:lnTo>
                    <a:lnTo>
                      <a:pt x="44" y="17"/>
                    </a:lnTo>
                    <a:lnTo>
                      <a:pt x="42" y="17"/>
                    </a:lnTo>
                    <a:lnTo>
                      <a:pt x="41" y="19"/>
                    </a:lnTo>
                    <a:lnTo>
                      <a:pt x="37" y="19"/>
                    </a:lnTo>
                    <a:lnTo>
                      <a:pt x="33" y="19"/>
                    </a:lnTo>
                    <a:lnTo>
                      <a:pt x="31" y="19"/>
                    </a:lnTo>
                    <a:lnTo>
                      <a:pt x="27" y="19"/>
                    </a:lnTo>
                    <a:lnTo>
                      <a:pt x="24" y="17"/>
                    </a:lnTo>
                    <a:lnTo>
                      <a:pt x="23" y="17"/>
                    </a:lnTo>
                    <a:lnTo>
                      <a:pt x="21" y="17"/>
                    </a:lnTo>
                    <a:lnTo>
                      <a:pt x="20" y="16"/>
                    </a:lnTo>
                    <a:lnTo>
                      <a:pt x="19" y="16"/>
                    </a:lnTo>
                    <a:lnTo>
                      <a:pt x="16" y="16"/>
                    </a:lnTo>
                    <a:lnTo>
                      <a:pt x="15" y="16"/>
                    </a:lnTo>
                    <a:lnTo>
                      <a:pt x="13" y="16"/>
                    </a:lnTo>
                    <a:lnTo>
                      <a:pt x="13" y="14"/>
                    </a:lnTo>
                    <a:lnTo>
                      <a:pt x="11" y="14"/>
                    </a:lnTo>
                    <a:lnTo>
                      <a:pt x="9" y="14"/>
                    </a:lnTo>
                    <a:lnTo>
                      <a:pt x="7" y="12"/>
                    </a:lnTo>
                    <a:lnTo>
                      <a:pt x="8" y="11"/>
                    </a:lnTo>
                    <a:lnTo>
                      <a:pt x="7" y="11"/>
                    </a:lnTo>
                    <a:lnTo>
                      <a:pt x="4" y="12"/>
                    </a:lnTo>
                    <a:lnTo>
                      <a:pt x="3" y="12"/>
                    </a:lnTo>
                    <a:lnTo>
                      <a:pt x="3" y="11"/>
                    </a:lnTo>
                    <a:lnTo>
                      <a:pt x="1" y="11"/>
                    </a:lnTo>
                    <a:lnTo>
                      <a:pt x="0" y="9"/>
                    </a:lnTo>
                    <a:lnTo>
                      <a:pt x="0" y="8"/>
                    </a:lnTo>
                    <a:lnTo>
                      <a:pt x="1" y="8"/>
                    </a:lnTo>
                    <a:lnTo>
                      <a:pt x="3" y="8"/>
                    </a:lnTo>
                    <a:lnTo>
                      <a:pt x="1" y="8"/>
                    </a:lnTo>
                    <a:lnTo>
                      <a:pt x="3" y="6"/>
                    </a:lnTo>
                    <a:lnTo>
                      <a:pt x="5" y="6"/>
                    </a:lnTo>
                    <a:lnTo>
                      <a:pt x="9" y="6"/>
                    </a:lnTo>
                    <a:lnTo>
                      <a:pt x="7" y="6"/>
                    </a:lnTo>
                    <a:lnTo>
                      <a:pt x="7" y="5"/>
                    </a:lnTo>
                    <a:lnTo>
                      <a:pt x="8" y="5"/>
                    </a:lnTo>
                    <a:lnTo>
                      <a:pt x="11" y="5"/>
                    </a:lnTo>
                    <a:lnTo>
                      <a:pt x="11" y="3"/>
                    </a:lnTo>
                    <a:lnTo>
                      <a:pt x="8" y="3"/>
                    </a:lnTo>
                    <a:lnTo>
                      <a:pt x="5" y="5"/>
                    </a:lnTo>
                    <a:lnTo>
                      <a:pt x="5" y="3"/>
                    </a:lnTo>
                    <a:lnTo>
                      <a:pt x="7" y="3"/>
                    </a:lnTo>
                    <a:lnTo>
                      <a:pt x="12" y="3"/>
                    </a:lnTo>
                    <a:lnTo>
                      <a:pt x="11" y="1"/>
                    </a:lnTo>
                    <a:lnTo>
                      <a:pt x="17" y="0"/>
                    </a:lnTo>
                    <a:lnTo>
                      <a:pt x="20" y="0"/>
                    </a:lnTo>
                    <a:lnTo>
                      <a:pt x="23"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30" name="Freeform 709"/>
              <p:cNvSpPr>
                <a:spLocks/>
              </p:cNvSpPr>
              <p:nvPr/>
            </p:nvSpPr>
            <p:spPr bwMode="auto">
              <a:xfrm>
                <a:off x="2212238" y="2178503"/>
                <a:ext cx="55162" cy="23133"/>
              </a:xfrm>
              <a:custGeom>
                <a:avLst/>
                <a:gdLst/>
                <a:ahLst/>
                <a:cxnLst>
                  <a:cxn ang="0">
                    <a:pos x="23" y="0"/>
                  </a:cxn>
                  <a:cxn ang="0">
                    <a:pos x="28" y="1"/>
                  </a:cxn>
                  <a:cxn ang="0">
                    <a:pos x="31" y="3"/>
                  </a:cxn>
                  <a:cxn ang="0">
                    <a:pos x="33" y="3"/>
                  </a:cxn>
                  <a:cxn ang="0">
                    <a:pos x="35" y="3"/>
                  </a:cxn>
                  <a:cxn ang="0">
                    <a:pos x="36" y="5"/>
                  </a:cxn>
                  <a:cxn ang="0">
                    <a:pos x="36" y="6"/>
                  </a:cxn>
                  <a:cxn ang="0">
                    <a:pos x="38" y="5"/>
                  </a:cxn>
                  <a:cxn ang="0">
                    <a:pos x="40" y="6"/>
                  </a:cxn>
                  <a:cxn ang="0">
                    <a:pos x="42" y="8"/>
                  </a:cxn>
                  <a:cxn ang="0">
                    <a:pos x="44" y="8"/>
                  </a:cxn>
                  <a:cxn ang="0">
                    <a:pos x="42" y="9"/>
                  </a:cxn>
                  <a:cxn ang="0">
                    <a:pos x="44" y="9"/>
                  </a:cxn>
                  <a:cxn ang="0">
                    <a:pos x="42" y="11"/>
                  </a:cxn>
                  <a:cxn ang="0">
                    <a:pos x="44" y="14"/>
                  </a:cxn>
                  <a:cxn ang="0">
                    <a:pos x="44" y="17"/>
                  </a:cxn>
                  <a:cxn ang="0">
                    <a:pos x="42" y="17"/>
                  </a:cxn>
                  <a:cxn ang="0">
                    <a:pos x="41" y="19"/>
                  </a:cxn>
                  <a:cxn ang="0">
                    <a:pos x="37" y="19"/>
                  </a:cxn>
                  <a:cxn ang="0">
                    <a:pos x="33" y="19"/>
                  </a:cxn>
                  <a:cxn ang="0">
                    <a:pos x="31" y="19"/>
                  </a:cxn>
                  <a:cxn ang="0">
                    <a:pos x="27" y="19"/>
                  </a:cxn>
                  <a:cxn ang="0">
                    <a:pos x="24" y="17"/>
                  </a:cxn>
                  <a:cxn ang="0">
                    <a:pos x="23" y="17"/>
                  </a:cxn>
                  <a:cxn ang="0">
                    <a:pos x="21" y="17"/>
                  </a:cxn>
                  <a:cxn ang="0">
                    <a:pos x="20" y="16"/>
                  </a:cxn>
                  <a:cxn ang="0">
                    <a:pos x="19" y="16"/>
                  </a:cxn>
                  <a:cxn ang="0">
                    <a:pos x="16" y="16"/>
                  </a:cxn>
                  <a:cxn ang="0">
                    <a:pos x="15" y="16"/>
                  </a:cxn>
                  <a:cxn ang="0">
                    <a:pos x="13" y="16"/>
                  </a:cxn>
                  <a:cxn ang="0">
                    <a:pos x="13" y="14"/>
                  </a:cxn>
                  <a:cxn ang="0">
                    <a:pos x="11" y="14"/>
                  </a:cxn>
                  <a:cxn ang="0">
                    <a:pos x="9" y="14"/>
                  </a:cxn>
                  <a:cxn ang="0">
                    <a:pos x="7" y="12"/>
                  </a:cxn>
                  <a:cxn ang="0">
                    <a:pos x="8" y="11"/>
                  </a:cxn>
                  <a:cxn ang="0">
                    <a:pos x="7" y="11"/>
                  </a:cxn>
                  <a:cxn ang="0">
                    <a:pos x="4" y="12"/>
                  </a:cxn>
                  <a:cxn ang="0">
                    <a:pos x="3" y="12"/>
                  </a:cxn>
                  <a:cxn ang="0">
                    <a:pos x="3" y="11"/>
                  </a:cxn>
                  <a:cxn ang="0">
                    <a:pos x="1" y="11"/>
                  </a:cxn>
                  <a:cxn ang="0">
                    <a:pos x="0" y="9"/>
                  </a:cxn>
                  <a:cxn ang="0">
                    <a:pos x="0" y="8"/>
                  </a:cxn>
                  <a:cxn ang="0">
                    <a:pos x="1" y="8"/>
                  </a:cxn>
                  <a:cxn ang="0">
                    <a:pos x="3" y="8"/>
                  </a:cxn>
                  <a:cxn ang="0">
                    <a:pos x="1" y="8"/>
                  </a:cxn>
                  <a:cxn ang="0">
                    <a:pos x="3" y="6"/>
                  </a:cxn>
                  <a:cxn ang="0">
                    <a:pos x="5" y="6"/>
                  </a:cxn>
                  <a:cxn ang="0">
                    <a:pos x="9" y="6"/>
                  </a:cxn>
                  <a:cxn ang="0">
                    <a:pos x="7" y="6"/>
                  </a:cxn>
                  <a:cxn ang="0">
                    <a:pos x="7" y="5"/>
                  </a:cxn>
                  <a:cxn ang="0">
                    <a:pos x="8" y="5"/>
                  </a:cxn>
                  <a:cxn ang="0">
                    <a:pos x="11" y="5"/>
                  </a:cxn>
                  <a:cxn ang="0">
                    <a:pos x="11" y="3"/>
                  </a:cxn>
                  <a:cxn ang="0">
                    <a:pos x="8" y="3"/>
                  </a:cxn>
                  <a:cxn ang="0">
                    <a:pos x="5" y="5"/>
                  </a:cxn>
                  <a:cxn ang="0">
                    <a:pos x="5" y="3"/>
                  </a:cxn>
                  <a:cxn ang="0">
                    <a:pos x="7" y="3"/>
                  </a:cxn>
                  <a:cxn ang="0">
                    <a:pos x="12" y="3"/>
                  </a:cxn>
                  <a:cxn ang="0">
                    <a:pos x="11" y="1"/>
                  </a:cxn>
                  <a:cxn ang="0">
                    <a:pos x="17" y="0"/>
                  </a:cxn>
                  <a:cxn ang="0">
                    <a:pos x="20" y="0"/>
                  </a:cxn>
                  <a:cxn ang="0">
                    <a:pos x="23" y="0"/>
                  </a:cxn>
                </a:cxnLst>
                <a:rect l="0" t="0" r="r" b="b"/>
                <a:pathLst>
                  <a:path w="44" h="19">
                    <a:moveTo>
                      <a:pt x="23" y="0"/>
                    </a:moveTo>
                    <a:lnTo>
                      <a:pt x="28" y="1"/>
                    </a:lnTo>
                    <a:lnTo>
                      <a:pt x="31" y="3"/>
                    </a:lnTo>
                    <a:lnTo>
                      <a:pt x="33" y="3"/>
                    </a:lnTo>
                    <a:lnTo>
                      <a:pt x="35" y="3"/>
                    </a:lnTo>
                    <a:lnTo>
                      <a:pt x="36" y="5"/>
                    </a:lnTo>
                    <a:lnTo>
                      <a:pt x="36" y="6"/>
                    </a:lnTo>
                    <a:lnTo>
                      <a:pt x="38" y="5"/>
                    </a:lnTo>
                    <a:lnTo>
                      <a:pt x="40" y="6"/>
                    </a:lnTo>
                    <a:lnTo>
                      <a:pt x="42" y="8"/>
                    </a:lnTo>
                    <a:lnTo>
                      <a:pt x="44" y="8"/>
                    </a:lnTo>
                    <a:lnTo>
                      <a:pt x="42" y="9"/>
                    </a:lnTo>
                    <a:lnTo>
                      <a:pt x="44" y="9"/>
                    </a:lnTo>
                    <a:lnTo>
                      <a:pt x="42" y="11"/>
                    </a:lnTo>
                    <a:lnTo>
                      <a:pt x="44" y="14"/>
                    </a:lnTo>
                    <a:lnTo>
                      <a:pt x="44" y="17"/>
                    </a:lnTo>
                    <a:lnTo>
                      <a:pt x="42" y="17"/>
                    </a:lnTo>
                    <a:lnTo>
                      <a:pt x="41" y="19"/>
                    </a:lnTo>
                    <a:lnTo>
                      <a:pt x="37" y="19"/>
                    </a:lnTo>
                    <a:lnTo>
                      <a:pt x="33" y="19"/>
                    </a:lnTo>
                    <a:lnTo>
                      <a:pt x="31" y="19"/>
                    </a:lnTo>
                    <a:lnTo>
                      <a:pt x="27" y="19"/>
                    </a:lnTo>
                    <a:lnTo>
                      <a:pt x="24" y="17"/>
                    </a:lnTo>
                    <a:lnTo>
                      <a:pt x="23" y="17"/>
                    </a:lnTo>
                    <a:lnTo>
                      <a:pt x="21" y="17"/>
                    </a:lnTo>
                    <a:lnTo>
                      <a:pt x="20" y="16"/>
                    </a:lnTo>
                    <a:lnTo>
                      <a:pt x="19" y="16"/>
                    </a:lnTo>
                    <a:lnTo>
                      <a:pt x="16" y="16"/>
                    </a:lnTo>
                    <a:lnTo>
                      <a:pt x="15" y="16"/>
                    </a:lnTo>
                    <a:lnTo>
                      <a:pt x="13" y="16"/>
                    </a:lnTo>
                    <a:lnTo>
                      <a:pt x="13" y="14"/>
                    </a:lnTo>
                    <a:lnTo>
                      <a:pt x="11" y="14"/>
                    </a:lnTo>
                    <a:lnTo>
                      <a:pt x="9" y="14"/>
                    </a:lnTo>
                    <a:lnTo>
                      <a:pt x="7" y="12"/>
                    </a:lnTo>
                    <a:lnTo>
                      <a:pt x="8" y="11"/>
                    </a:lnTo>
                    <a:lnTo>
                      <a:pt x="7" y="11"/>
                    </a:lnTo>
                    <a:lnTo>
                      <a:pt x="4" y="12"/>
                    </a:lnTo>
                    <a:lnTo>
                      <a:pt x="3" y="12"/>
                    </a:lnTo>
                    <a:lnTo>
                      <a:pt x="3" y="11"/>
                    </a:lnTo>
                    <a:lnTo>
                      <a:pt x="1" y="11"/>
                    </a:lnTo>
                    <a:lnTo>
                      <a:pt x="0" y="9"/>
                    </a:lnTo>
                    <a:lnTo>
                      <a:pt x="0" y="8"/>
                    </a:lnTo>
                    <a:lnTo>
                      <a:pt x="1" y="8"/>
                    </a:lnTo>
                    <a:lnTo>
                      <a:pt x="3" y="8"/>
                    </a:lnTo>
                    <a:lnTo>
                      <a:pt x="1" y="8"/>
                    </a:lnTo>
                    <a:lnTo>
                      <a:pt x="3" y="6"/>
                    </a:lnTo>
                    <a:lnTo>
                      <a:pt x="5" y="6"/>
                    </a:lnTo>
                    <a:lnTo>
                      <a:pt x="9" y="6"/>
                    </a:lnTo>
                    <a:lnTo>
                      <a:pt x="7" y="6"/>
                    </a:lnTo>
                    <a:lnTo>
                      <a:pt x="7" y="5"/>
                    </a:lnTo>
                    <a:lnTo>
                      <a:pt x="8" y="5"/>
                    </a:lnTo>
                    <a:lnTo>
                      <a:pt x="11" y="5"/>
                    </a:lnTo>
                    <a:lnTo>
                      <a:pt x="11" y="3"/>
                    </a:lnTo>
                    <a:lnTo>
                      <a:pt x="8" y="3"/>
                    </a:lnTo>
                    <a:lnTo>
                      <a:pt x="5" y="5"/>
                    </a:lnTo>
                    <a:lnTo>
                      <a:pt x="5" y="3"/>
                    </a:lnTo>
                    <a:lnTo>
                      <a:pt x="7" y="3"/>
                    </a:lnTo>
                    <a:lnTo>
                      <a:pt x="12" y="3"/>
                    </a:lnTo>
                    <a:lnTo>
                      <a:pt x="11" y="1"/>
                    </a:lnTo>
                    <a:lnTo>
                      <a:pt x="17" y="0"/>
                    </a:lnTo>
                    <a:lnTo>
                      <a:pt x="20" y="0"/>
                    </a:lnTo>
                    <a:lnTo>
                      <a:pt x="23"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31" name="Freeform 710"/>
              <p:cNvSpPr>
                <a:spLocks/>
              </p:cNvSpPr>
              <p:nvPr/>
            </p:nvSpPr>
            <p:spPr bwMode="auto">
              <a:xfrm>
                <a:off x="2389268" y="2396218"/>
                <a:ext cx="130848" cy="62593"/>
              </a:xfrm>
              <a:custGeom>
                <a:avLst/>
                <a:gdLst/>
                <a:ahLst/>
                <a:cxnLst>
                  <a:cxn ang="0">
                    <a:pos x="23" y="0"/>
                  </a:cxn>
                  <a:cxn ang="0">
                    <a:pos x="25" y="2"/>
                  </a:cxn>
                  <a:cxn ang="0">
                    <a:pos x="30" y="3"/>
                  </a:cxn>
                  <a:cxn ang="0">
                    <a:pos x="30" y="6"/>
                  </a:cxn>
                  <a:cxn ang="0">
                    <a:pos x="33" y="11"/>
                  </a:cxn>
                  <a:cxn ang="0">
                    <a:pos x="35" y="10"/>
                  </a:cxn>
                  <a:cxn ang="0">
                    <a:pos x="41" y="8"/>
                  </a:cxn>
                  <a:cxn ang="0">
                    <a:pos x="46" y="10"/>
                  </a:cxn>
                  <a:cxn ang="0">
                    <a:pos x="49" y="13"/>
                  </a:cxn>
                  <a:cxn ang="0">
                    <a:pos x="57" y="14"/>
                  </a:cxn>
                  <a:cxn ang="0">
                    <a:pos x="61" y="17"/>
                  </a:cxn>
                  <a:cxn ang="0">
                    <a:pos x="66" y="19"/>
                  </a:cxn>
                  <a:cxn ang="0">
                    <a:pos x="73" y="21"/>
                  </a:cxn>
                  <a:cxn ang="0">
                    <a:pos x="78" y="22"/>
                  </a:cxn>
                  <a:cxn ang="0">
                    <a:pos x="81" y="25"/>
                  </a:cxn>
                  <a:cxn ang="0">
                    <a:pos x="83" y="30"/>
                  </a:cxn>
                  <a:cxn ang="0">
                    <a:pos x="85" y="33"/>
                  </a:cxn>
                  <a:cxn ang="0">
                    <a:pos x="89" y="32"/>
                  </a:cxn>
                  <a:cxn ang="0">
                    <a:pos x="94" y="32"/>
                  </a:cxn>
                  <a:cxn ang="0">
                    <a:pos x="97" y="33"/>
                  </a:cxn>
                  <a:cxn ang="0">
                    <a:pos x="99" y="35"/>
                  </a:cxn>
                  <a:cxn ang="0">
                    <a:pos x="105" y="36"/>
                  </a:cxn>
                  <a:cxn ang="0">
                    <a:pos x="103" y="38"/>
                  </a:cxn>
                  <a:cxn ang="0">
                    <a:pos x="97" y="41"/>
                  </a:cxn>
                  <a:cxn ang="0">
                    <a:pos x="91" y="43"/>
                  </a:cxn>
                  <a:cxn ang="0">
                    <a:pos x="86" y="41"/>
                  </a:cxn>
                  <a:cxn ang="0">
                    <a:pos x="82" y="39"/>
                  </a:cxn>
                  <a:cxn ang="0">
                    <a:pos x="78" y="39"/>
                  </a:cxn>
                  <a:cxn ang="0">
                    <a:pos x="75" y="39"/>
                  </a:cxn>
                  <a:cxn ang="0">
                    <a:pos x="71" y="38"/>
                  </a:cxn>
                  <a:cxn ang="0">
                    <a:pos x="71" y="35"/>
                  </a:cxn>
                  <a:cxn ang="0">
                    <a:pos x="65" y="33"/>
                  </a:cxn>
                  <a:cxn ang="0">
                    <a:pos x="63" y="35"/>
                  </a:cxn>
                  <a:cxn ang="0">
                    <a:pos x="62" y="32"/>
                  </a:cxn>
                  <a:cxn ang="0">
                    <a:pos x="63" y="30"/>
                  </a:cxn>
                  <a:cxn ang="0">
                    <a:pos x="54" y="32"/>
                  </a:cxn>
                  <a:cxn ang="0">
                    <a:pos x="53" y="35"/>
                  </a:cxn>
                  <a:cxn ang="0">
                    <a:pos x="53" y="38"/>
                  </a:cxn>
                  <a:cxn ang="0">
                    <a:pos x="50" y="39"/>
                  </a:cxn>
                  <a:cxn ang="0">
                    <a:pos x="47" y="39"/>
                  </a:cxn>
                  <a:cxn ang="0">
                    <a:pos x="43" y="41"/>
                  </a:cxn>
                  <a:cxn ang="0">
                    <a:pos x="41" y="44"/>
                  </a:cxn>
                  <a:cxn ang="0">
                    <a:pos x="39" y="46"/>
                  </a:cxn>
                  <a:cxn ang="0">
                    <a:pos x="29" y="49"/>
                  </a:cxn>
                  <a:cxn ang="0">
                    <a:pos x="26" y="49"/>
                  </a:cxn>
                  <a:cxn ang="0">
                    <a:pos x="23" y="43"/>
                  </a:cxn>
                  <a:cxn ang="0">
                    <a:pos x="22" y="39"/>
                  </a:cxn>
                  <a:cxn ang="0">
                    <a:pos x="21" y="36"/>
                  </a:cxn>
                  <a:cxn ang="0">
                    <a:pos x="18" y="39"/>
                  </a:cxn>
                  <a:cxn ang="0">
                    <a:pos x="13" y="39"/>
                  </a:cxn>
                  <a:cxn ang="0">
                    <a:pos x="9" y="39"/>
                  </a:cxn>
                  <a:cxn ang="0">
                    <a:pos x="2" y="41"/>
                  </a:cxn>
                  <a:cxn ang="0">
                    <a:pos x="0" y="39"/>
                  </a:cxn>
                  <a:cxn ang="0">
                    <a:pos x="5" y="35"/>
                  </a:cxn>
                  <a:cxn ang="0">
                    <a:pos x="14" y="30"/>
                  </a:cxn>
                  <a:cxn ang="0">
                    <a:pos x="11" y="25"/>
                  </a:cxn>
                  <a:cxn ang="0">
                    <a:pos x="13" y="21"/>
                  </a:cxn>
                  <a:cxn ang="0">
                    <a:pos x="14" y="17"/>
                  </a:cxn>
                  <a:cxn ang="0">
                    <a:pos x="15" y="14"/>
                  </a:cxn>
                  <a:cxn ang="0">
                    <a:pos x="15" y="8"/>
                  </a:cxn>
                  <a:cxn ang="0">
                    <a:pos x="18" y="3"/>
                  </a:cxn>
                  <a:cxn ang="0">
                    <a:pos x="21" y="2"/>
                  </a:cxn>
                </a:cxnLst>
                <a:rect l="0" t="0" r="r" b="b"/>
                <a:pathLst>
                  <a:path w="105" h="49">
                    <a:moveTo>
                      <a:pt x="21" y="2"/>
                    </a:moveTo>
                    <a:lnTo>
                      <a:pt x="23" y="0"/>
                    </a:lnTo>
                    <a:lnTo>
                      <a:pt x="25" y="0"/>
                    </a:lnTo>
                    <a:lnTo>
                      <a:pt x="25" y="2"/>
                    </a:lnTo>
                    <a:lnTo>
                      <a:pt x="29" y="2"/>
                    </a:lnTo>
                    <a:lnTo>
                      <a:pt x="30" y="3"/>
                    </a:lnTo>
                    <a:lnTo>
                      <a:pt x="31" y="5"/>
                    </a:lnTo>
                    <a:lnTo>
                      <a:pt x="30" y="6"/>
                    </a:lnTo>
                    <a:lnTo>
                      <a:pt x="31" y="8"/>
                    </a:lnTo>
                    <a:lnTo>
                      <a:pt x="33" y="11"/>
                    </a:lnTo>
                    <a:lnTo>
                      <a:pt x="34" y="11"/>
                    </a:lnTo>
                    <a:lnTo>
                      <a:pt x="35" y="10"/>
                    </a:lnTo>
                    <a:lnTo>
                      <a:pt x="38" y="8"/>
                    </a:lnTo>
                    <a:lnTo>
                      <a:pt x="41" y="8"/>
                    </a:lnTo>
                    <a:lnTo>
                      <a:pt x="43" y="10"/>
                    </a:lnTo>
                    <a:lnTo>
                      <a:pt x="46" y="10"/>
                    </a:lnTo>
                    <a:lnTo>
                      <a:pt x="46" y="11"/>
                    </a:lnTo>
                    <a:lnTo>
                      <a:pt x="49" y="13"/>
                    </a:lnTo>
                    <a:lnTo>
                      <a:pt x="57" y="13"/>
                    </a:lnTo>
                    <a:lnTo>
                      <a:pt x="57" y="14"/>
                    </a:lnTo>
                    <a:lnTo>
                      <a:pt x="58" y="16"/>
                    </a:lnTo>
                    <a:lnTo>
                      <a:pt x="61" y="17"/>
                    </a:lnTo>
                    <a:lnTo>
                      <a:pt x="63" y="17"/>
                    </a:lnTo>
                    <a:lnTo>
                      <a:pt x="66" y="19"/>
                    </a:lnTo>
                    <a:lnTo>
                      <a:pt x="70" y="21"/>
                    </a:lnTo>
                    <a:lnTo>
                      <a:pt x="73" y="21"/>
                    </a:lnTo>
                    <a:lnTo>
                      <a:pt x="75" y="21"/>
                    </a:lnTo>
                    <a:lnTo>
                      <a:pt x="78" y="22"/>
                    </a:lnTo>
                    <a:lnTo>
                      <a:pt x="79" y="24"/>
                    </a:lnTo>
                    <a:lnTo>
                      <a:pt x="81" y="25"/>
                    </a:lnTo>
                    <a:lnTo>
                      <a:pt x="82" y="28"/>
                    </a:lnTo>
                    <a:lnTo>
                      <a:pt x="83" y="30"/>
                    </a:lnTo>
                    <a:lnTo>
                      <a:pt x="82" y="32"/>
                    </a:lnTo>
                    <a:lnTo>
                      <a:pt x="85" y="33"/>
                    </a:lnTo>
                    <a:lnTo>
                      <a:pt x="87" y="32"/>
                    </a:lnTo>
                    <a:lnTo>
                      <a:pt x="89" y="32"/>
                    </a:lnTo>
                    <a:lnTo>
                      <a:pt x="90" y="33"/>
                    </a:lnTo>
                    <a:lnTo>
                      <a:pt x="94" y="32"/>
                    </a:lnTo>
                    <a:lnTo>
                      <a:pt x="95" y="32"/>
                    </a:lnTo>
                    <a:lnTo>
                      <a:pt x="97" y="33"/>
                    </a:lnTo>
                    <a:lnTo>
                      <a:pt x="99" y="33"/>
                    </a:lnTo>
                    <a:lnTo>
                      <a:pt x="99" y="35"/>
                    </a:lnTo>
                    <a:lnTo>
                      <a:pt x="99" y="36"/>
                    </a:lnTo>
                    <a:lnTo>
                      <a:pt x="105" y="36"/>
                    </a:lnTo>
                    <a:lnTo>
                      <a:pt x="105" y="38"/>
                    </a:lnTo>
                    <a:lnTo>
                      <a:pt x="103" y="38"/>
                    </a:lnTo>
                    <a:lnTo>
                      <a:pt x="98" y="39"/>
                    </a:lnTo>
                    <a:lnTo>
                      <a:pt x="97" y="41"/>
                    </a:lnTo>
                    <a:lnTo>
                      <a:pt x="94" y="43"/>
                    </a:lnTo>
                    <a:lnTo>
                      <a:pt x="91" y="43"/>
                    </a:lnTo>
                    <a:lnTo>
                      <a:pt x="87" y="43"/>
                    </a:lnTo>
                    <a:lnTo>
                      <a:pt x="86" y="41"/>
                    </a:lnTo>
                    <a:lnTo>
                      <a:pt x="83" y="41"/>
                    </a:lnTo>
                    <a:lnTo>
                      <a:pt x="82" y="39"/>
                    </a:lnTo>
                    <a:lnTo>
                      <a:pt x="79" y="39"/>
                    </a:lnTo>
                    <a:lnTo>
                      <a:pt x="78" y="39"/>
                    </a:lnTo>
                    <a:lnTo>
                      <a:pt x="77" y="38"/>
                    </a:lnTo>
                    <a:lnTo>
                      <a:pt x="75" y="39"/>
                    </a:lnTo>
                    <a:lnTo>
                      <a:pt x="71" y="39"/>
                    </a:lnTo>
                    <a:lnTo>
                      <a:pt x="71" y="38"/>
                    </a:lnTo>
                    <a:lnTo>
                      <a:pt x="73" y="36"/>
                    </a:lnTo>
                    <a:lnTo>
                      <a:pt x="71" y="35"/>
                    </a:lnTo>
                    <a:lnTo>
                      <a:pt x="70" y="35"/>
                    </a:lnTo>
                    <a:lnTo>
                      <a:pt x="65" y="33"/>
                    </a:lnTo>
                    <a:lnTo>
                      <a:pt x="63" y="33"/>
                    </a:lnTo>
                    <a:lnTo>
                      <a:pt x="63" y="35"/>
                    </a:lnTo>
                    <a:lnTo>
                      <a:pt x="61" y="33"/>
                    </a:lnTo>
                    <a:lnTo>
                      <a:pt x="62" y="32"/>
                    </a:lnTo>
                    <a:lnTo>
                      <a:pt x="65" y="30"/>
                    </a:lnTo>
                    <a:lnTo>
                      <a:pt x="63" y="30"/>
                    </a:lnTo>
                    <a:lnTo>
                      <a:pt x="58" y="32"/>
                    </a:lnTo>
                    <a:lnTo>
                      <a:pt x="54" y="32"/>
                    </a:lnTo>
                    <a:lnTo>
                      <a:pt x="54" y="33"/>
                    </a:lnTo>
                    <a:lnTo>
                      <a:pt x="53" y="35"/>
                    </a:lnTo>
                    <a:lnTo>
                      <a:pt x="54" y="36"/>
                    </a:lnTo>
                    <a:lnTo>
                      <a:pt x="53" y="38"/>
                    </a:lnTo>
                    <a:lnTo>
                      <a:pt x="51" y="38"/>
                    </a:lnTo>
                    <a:lnTo>
                      <a:pt x="50" y="39"/>
                    </a:lnTo>
                    <a:lnTo>
                      <a:pt x="49" y="39"/>
                    </a:lnTo>
                    <a:lnTo>
                      <a:pt x="47" y="39"/>
                    </a:lnTo>
                    <a:lnTo>
                      <a:pt x="46" y="41"/>
                    </a:lnTo>
                    <a:lnTo>
                      <a:pt x="43" y="41"/>
                    </a:lnTo>
                    <a:lnTo>
                      <a:pt x="42" y="43"/>
                    </a:lnTo>
                    <a:lnTo>
                      <a:pt x="41" y="44"/>
                    </a:lnTo>
                    <a:lnTo>
                      <a:pt x="39" y="44"/>
                    </a:lnTo>
                    <a:lnTo>
                      <a:pt x="39" y="46"/>
                    </a:lnTo>
                    <a:lnTo>
                      <a:pt x="37" y="46"/>
                    </a:lnTo>
                    <a:lnTo>
                      <a:pt x="29" y="49"/>
                    </a:lnTo>
                    <a:lnTo>
                      <a:pt x="27" y="47"/>
                    </a:lnTo>
                    <a:lnTo>
                      <a:pt x="26" y="49"/>
                    </a:lnTo>
                    <a:lnTo>
                      <a:pt x="23" y="46"/>
                    </a:lnTo>
                    <a:lnTo>
                      <a:pt x="23" y="43"/>
                    </a:lnTo>
                    <a:lnTo>
                      <a:pt x="23" y="39"/>
                    </a:lnTo>
                    <a:lnTo>
                      <a:pt x="22" y="39"/>
                    </a:lnTo>
                    <a:lnTo>
                      <a:pt x="22" y="36"/>
                    </a:lnTo>
                    <a:lnTo>
                      <a:pt x="21" y="36"/>
                    </a:lnTo>
                    <a:lnTo>
                      <a:pt x="21" y="38"/>
                    </a:lnTo>
                    <a:lnTo>
                      <a:pt x="18" y="39"/>
                    </a:lnTo>
                    <a:lnTo>
                      <a:pt x="17" y="39"/>
                    </a:lnTo>
                    <a:lnTo>
                      <a:pt x="13" y="39"/>
                    </a:lnTo>
                    <a:lnTo>
                      <a:pt x="11" y="39"/>
                    </a:lnTo>
                    <a:lnTo>
                      <a:pt x="9" y="39"/>
                    </a:lnTo>
                    <a:lnTo>
                      <a:pt x="6" y="41"/>
                    </a:lnTo>
                    <a:lnTo>
                      <a:pt x="2" y="41"/>
                    </a:lnTo>
                    <a:lnTo>
                      <a:pt x="1" y="41"/>
                    </a:lnTo>
                    <a:lnTo>
                      <a:pt x="0" y="39"/>
                    </a:lnTo>
                    <a:lnTo>
                      <a:pt x="2" y="35"/>
                    </a:lnTo>
                    <a:lnTo>
                      <a:pt x="5" y="35"/>
                    </a:lnTo>
                    <a:lnTo>
                      <a:pt x="9" y="33"/>
                    </a:lnTo>
                    <a:lnTo>
                      <a:pt x="14" y="30"/>
                    </a:lnTo>
                    <a:lnTo>
                      <a:pt x="13" y="28"/>
                    </a:lnTo>
                    <a:lnTo>
                      <a:pt x="11" y="25"/>
                    </a:lnTo>
                    <a:lnTo>
                      <a:pt x="11" y="24"/>
                    </a:lnTo>
                    <a:lnTo>
                      <a:pt x="13" y="21"/>
                    </a:lnTo>
                    <a:lnTo>
                      <a:pt x="14" y="19"/>
                    </a:lnTo>
                    <a:lnTo>
                      <a:pt x="14" y="17"/>
                    </a:lnTo>
                    <a:lnTo>
                      <a:pt x="14" y="16"/>
                    </a:lnTo>
                    <a:lnTo>
                      <a:pt x="15" y="14"/>
                    </a:lnTo>
                    <a:lnTo>
                      <a:pt x="15" y="10"/>
                    </a:lnTo>
                    <a:lnTo>
                      <a:pt x="15" y="8"/>
                    </a:lnTo>
                    <a:lnTo>
                      <a:pt x="17" y="6"/>
                    </a:lnTo>
                    <a:lnTo>
                      <a:pt x="18" y="3"/>
                    </a:lnTo>
                    <a:lnTo>
                      <a:pt x="19" y="2"/>
                    </a:lnTo>
                    <a:lnTo>
                      <a:pt x="21"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32" name="Freeform 711"/>
              <p:cNvSpPr>
                <a:spLocks/>
              </p:cNvSpPr>
              <p:nvPr/>
            </p:nvSpPr>
            <p:spPr bwMode="auto">
              <a:xfrm>
                <a:off x="2389268" y="2396218"/>
                <a:ext cx="130848" cy="62593"/>
              </a:xfrm>
              <a:custGeom>
                <a:avLst/>
                <a:gdLst/>
                <a:ahLst/>
                <a:cxnLst>
                  <a:cxn ang="0">
                    <a:pos x="23" y="0"/>
                  </a:cxn>
                  <a:cxn ang="0">
                    <a:pos x="25" y="2"/>
                  </a:cxn>
                  <a:cxn ang="0">
                    <a:pos x="30" y="3"/>
                  </a:cxn>
                  <a:cxn ang="0">
                    <a:pos x="30" y="6"/>
                  </a:cxn>
                  <a:cxn ang="0">
                    <a:pos x="33" y="11"/>
                  </a:cxn>
                  <a:cxn ang="0">
                    <a:pos x="35" y="10"/>
                  </a:cxn>
                  <a:cxn ang="0">
                    <a:pos x="41" y="8"/>
                  </a:cxn>
                  <a:cxn ang="0">
                    <a:pos x="46" y="10"/>
                  </a:cxn>
                  <a:cxn ang="0">
                    <a:pos x="49" y="13"/>
                  </a:cxn>
                  <a:cxn ang="0">
                    <a:pos x="57" y="14"/>
                  </a:cxn>
                  <a:cxn ang="0">
                    <a:pos x="61" y="17"/>
                  </a:cxn>
                  <a:cxn ang="0">
                    <a:pos x="66" y="19"/>
                  </a:cxn>
                  <a:cxn ang="0">
                    <a:pos x="73" y="21"/>
                  </a:cxn>
                  <a:cxn ang="0">
                    <a:pos x="78" y="22"/>
                  </a:cxn>
                  <a:cxn ang="0">
                    <a:pos x="81" y="25"/>
                  </a:cxn>
                  <a:cxn ang="0">
                    <a:pos x="83" y="30"/>
                  </a:cxn>
                  <a:cxn ang="0">
                    <a:pos x="85" y="33"/>
                  </a:cxn>
                  <a:cxn ang="0">
                    <a:pos x="89" y="32"/>
                  </a:cxn>
                  <a:cxn ang="0">
                    <a:pos x="94" y="32"/>
                  </a:cxn>
                  <a:cxn ang="0">
                    <a:pos x="97" y="33"/>
                  </a:cxn>
                  <a:cxn ang="0">
                    <a:pos x="99" y="35"/>
                  </a:cxn>
                  <a:cxn ang="0">
                    <a:pos x="105" y="36"/>
                  </a:cxn>
                  <a:cxn ang="0">
                    <a:pos x="103" y="38"/>
                  </a:cxn>
                  <a:cxn ang="0">
                    <a:pos x="97" y="41"/>
                  </a:cxn>
                  <a:cxn ang="0">
                    <a:pos x="91" y="43"/>
                  </a:cxn>
                  <a:cxn ang="0">
                    <a:pos x="86" y="41"/>
                  </a:cxn>
                  <a:cxn ang="0">
                    <a:pos x="82" y="39"/>
                  </a:cxn>
                  <a:cxn ang="0">
                    <a:pos x="78" y="39"/>
                  </a:cxn>
                  <a:cxn ang="0">
                    <a:pos x="75" y="39"/>
                  </a:cxn>
                  <a:cxn ang="0">
                    <a:pos x="71" y="38"/>
                  </a:cxn>
                  <a:cxn ang="0">
                    <a:pos x="71" y="35"/>
                  </a:cxn>
                  <a:cxn ang="0">
                    <a:pos x="65" y="33"/>
                  </a:cxn>
                  <a:cxn ang="0">
                    <a:pos x="63" y="35"/>
                  </a:cxn>
                  <a:cxn ang="0">
                    <a:pos x="62" y="32"/>
                  </a:cxn>
                  <a:cxn ang="0">
                    <a:pos x="63" y="30"/>
                  </a:cxn>
                  <a:cxn ang="0">
                    <a:pos x="54" y="32"/>
                  </a:cxn>
                  <a:cxn ang="0">
                    <a:pos x="53" y="35"/>
                  </a:cxn>
                  <a:cxn ang="0">
                    <a:pos x="53" y="38"/>
                  </a:cxn>
                  <a:cxn ang="0">
                    <a:pos x="50" y="39"/>
                  </a:cxn>
                  <a:cxn ang="0">
                    <a:pos x="47" y="39"/>
                  </a:cxn>
                  <a:cxn ang="0">
                    <a:pos x="43" y="41"/>
                  </a:cxn>
                  <a:cxn ang="0">
                    <a:pos x="41" y="44"/>
                  </a:cxn>
                  <a:cxn ang="0">
                    <a:pos x="39" y="46"/>
                  </a:cxn>
                  <a:cxn ang="0">
                    <a:pos x="29" y="49"/>
                  </a:cxn>
                  <a:cxn ang="0">
                    <a:pos x="26" y="49"/>
                  </a:cxn>
                  <a:cxn ang="0">
                    <a:pos x="23" y="43"/>
                  </a:cxn>
                  <a:cxn ang="0">
                    <a:pos x="22" y="39"/>
                  </a:cxn>
                  <a:cxn ang="0">
                    <a:pos x="21" y="36"/>
                  </a:cxn>
                  <a:cxn ang="0">
                    <a:pos x="18" y="39"/>
                  </a:cxn>
                  <a:cxn ang="0">
                    <a:pos x="13" y="39"/>
                  </a:cxn>
                  <a:cxn ang="0">
                    <a:pos x="9" y="39"/>
                  </a:cxn>
                  <a:cxn ang="0">
                    <a:pos x="2" y="41"/>
                  </a:cxn>
                  <a:cxn ang="0">
                    <a:pos x="0" y="39"/>
                  </a:cxn>
                  <a:cxn ang="0">
                    <a:pos x="5" y="35"/>
                  </a:cxn>
                  <a:cxn ang="0">
                    <a:pos x="14" y="30"/>
                  </a:cxn>
                  <a:cxn ang="0">
                    <a:pos x="11" y="25"/>
                  </a:cxn>
                  <a:cxn ang="0">
                    <a:pos x="13" y="21"/>
                  </a:cxn>
                  <a:cxn ang="0">
                    <a:pos x="14" y="17"/>
                  </a:cxn>
                  <a:cxn ang="0">
                    <a:pos x="15" y="14"/>
                  </a:cxn>
                  <a:cxn ang="0">
                    <a:pos x="15" y="8"/>
                  </a:cxn>
                  <a:cxn ang="0">
                    <a:pos x="18" y="3"/>
                  </a:cxn>
                  <a:cxn ang="0">
                    <a:pos x="21" y="2"/>
                  </a:cxn>
                </a:cxnLst>
                <a:rect l="0" t="0" r="r" b="b"/>
                <a:pathLst>
                  <a:path w="105" h="49">
                    <a:moveTo>
                      <a:pt x="21" y="2"/>
                    </a:moveTo>
                    <a:lnTo>
                      <a:pt x="23" y="0"/>
                    </a:lnTo>
                    <a:lnTo>
                      <a:pt x="25" y="0"/>
                    </a:lnTo>
                    <a:lnTo>
                      <a:pt x="25" y="2"/>
                    </a:lnTo>
                    <a:lnTo>
                      <a:pt x="29" y="2"/>
                    </a:lnTo>
                    <a:lnTo>
                      <a:pt x="30" y="3"/>
                    </a:lnTo>
                    <a:lnTo>
                      <a:pt x="31" y="5"/>
                    </a:lnTo>
                    <a:lnTo>
                      <a:pt x="30" y="6"/>
                    </a:lnTo>
                    <a:lnTo>
                      <a:pt x="31" y="8"/>
                    </a:lnTo>
                    <a:lnTo>
                      <a:pt x="33" y="11"/>
                    </a:lnTo>
                    <a:lnTo>
                      <a:pt x="34" y="11"/>
                    </a:lnTo>
                    <a:lnTo>
                      <a:pt x="35" y="10"/>
                    </a:lnTo>
                    <a:lnTo>
                      <a:pt x="38" y="8"/>
                    </a:lnTo>
                    <a:lnTo>
                      <a:pt x="41" y="8"/>
                    </a:lnTo>
                    <a:lnTo>
                      <a:pt x="43" y="10"/>
                    </a:lnTo>
                    <a:lnTo>
                      <a:pt x="46" y="10"/>
                    </a:lnTo>
                    <a:lnTo>
                      <a:pt x="46" y="11"/>
                    </a:lnTo>
                    <a:lnTo>
                      <a:pt x="49" y="13"/>
                    </a:lnTo>
                    <a:lnTo>
                      <a:pt x="57" y="13"/>
                    </a:lnTo>
                    <a:lnTo>
                      <a:pt x="57" y="14"/>
                    </a:lnTo>
                    <a:lnTo>
                      <a:pt x="58" y="16"/>
                    </a:lnTo>
                    <a:lnTo>
                      <a:pt x="61" y="17"/>
                    </a:lnTo>
                    <a:lnTo>
                      <a:pt x="63" y="17"/>
                    </a:lnTo>
                    <a:lnTo>
                      <a:pt x="66" y="19"/>
                    </a:lnTo>
                    <a:lnTo>
                      <a:pt x="70" y="21"/>
                    </a:lnTo>
                    <a:lnTo>
                      <a:pt x="73" y="21"/>
                    </a:lnTo>
                    <a:lnTo>
                      <a:pt x="75" y="21"/>
                    </a:lnTo>
                    <a:lnTo>
                      <a:pt x="78" y="22"/>
                    </a:lnTo>
                    <a:lnTo>
                      <a:pt x="79" y="24"/>
                    </a:lnTo>
                    <a:lnTo>
                      <a:pt x="81" y="25"/>
                    </a:lnTo>
                    <a:lnTo>
                      <a:pt x="82" y="28"/>
                    </a:lnTo>
                    <a:lnTo>
                      <a:pt x="83" y="30"/>
                    </a:lnTo>
                    <a:lnTo>
                      <a:pt x="82" y="32"/>
                    </a:lnTo>
                    <a:lnTo>
                      <a:pt x="85" y="33"/>
                    </a:lnTo>
                    <a:lnTo>
                      <a:pt x="87" y="32"/>
                    </a:lnTo>
                    <a:lnTo>
                      <a:pt x="89" y="32"/>
                    </a:lnTo>
                    <a:lnTo>
                      <a:pt x="90" y="33"/>
                    </a:lnTo>
                    <a:lnTo>
                      <a:pt x="94" y="32"/>
                    </a:lnTo>
                    <a:lnTo>
                      <a:pt x="95" y="32"/>
                    </a:lnTo>
                    <a:lnTo>
                      <a:pt x="97" y="33"/>
                    </a:lnTo>
                    <a:lnTo>
                      <a:pt x="99" y="33"/>
                    </a:lnTo>
                    <a:lnTo>
                      <a:pt x="99" y="35"/>
                    </a:lnTo>
                    <a:lnTo>
                      <a:pt x="99" y="36"/>
                    </a:lnTo>
                    <a:lnTo>
                      <a:pt x="105" y="36"/>
                    </a:lnTo>
                    <a:lnTo>
                      <a:pt x="105" y="38"/>
                    </a:lnTo>
                    <a:lnTo>
                      <a:pt x="103" y="38"/>
                    </a:lnTo>
                    <a:lnTo>
                      <a:pt x="98" y="39"/>
                    </a:lnTo>
                    <a:lnTo>
                      <a:pt x="97" y="41"/>
                    </a:lnTo>
                    <a:lnTo>
                      <a:pt x="94" y="43"/>
                    </a:lnTo>
                    <a:lnTo>
                      <a:pt x="91" y="43"/>
                    </a:lnTo>
                    <a:lnTo>
                      <a:pt x="87" y="43"/>
                    </a:lnTo>
                    <a:lnTo>
                      <a:pt x="86" y="41"/>
                    </a:lnTo>
                    <a:lnTo>
                      <a:pt x="83" y="41"/>
                    </a:lnTo>
                    <a:lnTo>
                      <a:pt x="82" y="39"/>
                    </a:lnTo>
                    <a:lnTo>
                      <a:pt x="79" y="39"/>
                    </a:lnTo>
                    <a:lnTo>
                      <a:pt x="78" y="39"/>
                    </a:lnTo>
                    <a:lnTo>
                      <a:pt x="77" y="38"/>
                    </a:lnTo>
                    <a:lnTo>
                      <a:pt x="75" y="39"/>
                    </a:lnTo>
                    <a:lnTo>
                      <a:pt x="71" y="39"/>
                    </a:lnTo>
                    <a:lnTo>
                      <a:pt x="71" y="38"/>
                    </a:lnTo>
                    <a:lnTo>
                      <a:pt x="73" y="36"/>
                    </a:lnTo>
                    <a:lnTo>
                      <a:pt x="71" y="35"/>
                    </a:lnTo>
                    <a:lnTo>
                      <a:pt x="70" y="35"/>
                    </a:lnTo>
                    <a:lnTo>
                      <a:pt x="65" y="33"/>
                    </a:lnTo>
                    <a:lnTo>
                      <a:pt x="63" y="33"/>
                    </a:lnTo>
                    <a:lnTo>
                      <a:pt x="63" y="35"/>
                    </a:lnTo>
                    <a:lnTo>
                      <a:pt x="61" y="33"/>
                    </a:lnTo>
                    <a:lnTo>
                      <a:pt x="62" y="32"/>
                    </a:lnTo>
                    <a:lnTo>
                      <a:pt x="65" y="30"/>
                    </a:lnTo>
                    <a:lnTo>
                      <a:pt x="63" y="30"/>
                    </a:lnTo>
                    <a:lnTo>
                      <a:pt x="58" y="32"/>
                    </a:lnTo>
                    <a:lnTo>
                      <a:pt x="54" y="32"/>
                    </a:lnTo>
                    <a:lnTo>
                      <a:pt x="54" y="33"/>
                    </a:lnTo>
                    <a:lnTo>
                      <a:pt x="53" y="35"/>
                    </a:lnTo>
                    <a:lnTo>
                      <a:pt x="54" y="36"/>
                    </a:lnTo>
                    <a:lnTo>
                      <a:pt x="53" y="38"/>
                    </a:lnTo>
                    <a:lnTo>
                      <a:pt x="51" y="38"/>
                    </a:lnTo>
                    <a:lnTo>
                      <a:pt x="50" y="39"/>
                    </a:lnTo>
                    <a:lnTo>
                      <a:pt x="49" y="39"/>
                    </a:lnTo>
                    <a:lnTo>
                      <a:pt x="47" y="39"/>
                    </a:lnTo>
                    <a:lnTo>
                      <a:pt x="46" y="41"/>
                    </a:lnTo>
                    <a:lnTo>
                      <a:pt x="43" y="41"/>
                    </a:lnTo>
                    <a:lnTo>
                      <a:pt x="42" y="43"/>
                    </a:lnTo>
                    <a:lnTo>
                      <a:pt x="41" y="44"/>
                    </a:lnTo>
                    <a:lnTo>
                      <a:pt x="39" y="44"/>
                    </a:lnTo>
                    <a:lnTo>
                      <a:pt x="39" y="46"/>
                    </a:lnTo>
                    <a:lnTo>
                      <a:pt x="37" y="46"/>
                    </a:lnTo>
                    <a:lnTo>
                      <a:pt x="29" y="49"/>
                    </a:lnTo>
                    <a:lnTo>
                      <a:pt x="27" y="47"/>
                    </a:lnTo>
                    <a:lnTo>
                      <a:pt x="26" y="49"/>
                    </a:lnTo>
                    <a:lnTo>
                      <a:pt x="23" y="46"/>
                    </a:lnTo>
                    <a:lnTo>
                      <a:pt x="23" y="43"/>
                    </a:lnTo>
                    <a:lnTo>
                      <a:pt x="23" y="39"/>
                    </a:lnTo>
                    <a:lnTo>
                      <a:pt x="22" y="39"/>
                    </a:lnTo>
                    <a:lnTo>
                      <a:pt x="22" y="36"/>
                    </a:lnTo>
                    <a:lnTo>
                      <a:pt x="21" y="36"/>
                    </a:lnTo>
                    <a:lnTo>
                      <a:pt x="21" y="38"/>
                    </a:lnTo>
                    <a:lnTo>
                      <a:pt x="18" y="39"/>
                    </a:lnTo>
                    <a:lnTo>
                      <a:pt x="17" y="39"/>
                    </a:lnTo>
                    <a:lnTo>
                      <a:pt x="13" y="39"/>
                    </a:lnTo>
                    <a:lnTo>
                      <a:pt x="11" y="39"/>
                    </a:lnTo>
                    <a:lnTo>
                      <a:pt x="9" y="39"/>
                    </a:lnTo>
                    <a:lnTo>
                      <a:pt x="6" y="41"/>
                    </a:lnTo>
                    <a:lnTo>
                      <a:pt x="2" y="41"/>
                    </a:lnTo>
                    <a:lnTo>
                      <a:pt x="1" y="41"/>
                    </a:lnTo>
                    <a:lnTo>
                      <a:pt x="0" y="39"/>
                    </a:lnTo>
                    <a:lnTo>
                      <a:pt x="2" y="35"/>
                    </a:lnTo>
                    <a:lnTo>
                      <a:pt x="5" y="35"/>
                    </a:lnTo>
                    <a:lnTo>
                      <a:pt x="9" y="33"/>
                    </a:lnTo>
                    <a:lnTo>
                      <a:pt x="14" y="30"/>
                    </a:lnTo>
                    <a:lnTo>
                      <a:pt x="13" y="28"/>
                    </a:lnTo>
                    <a:lnTo>
                      <a:pt x="11" y="25"/>
                    </a:lnTo>
                    <a:lnTo>
                      <a:pt x="11" y="24"/>
                    </a:lnTo>
                    <a:lnTo>
                      <a:pt x="13" y="21"/>
                    </a:lnTo>
                    <a:lnTo>
                      <a:pt x="14" y="19"/>
                    </a:lnTo>
                    <a:lnTo>
                      <a:pt x="14" y="17"/>
                    </a:lnTo>
                    <a:lnTo>
                      <a:pt x="14" y="16"/>
                    </a:lnTo>
                    <a:lnTo>
                      <a:pt x="15" y="14"/>
                    </a:lnTo>
                    <a:lnTo>
                      <a:pt x="15" y="10"/>
                    </a:lnTo>
                    <a:lnTo>
                      <a:pt x="15" y="8"/>
                    </a:lnTo>
                    <a:lnTo>
                      <a:pt x="17" y="6"/>
                    </a:lnTo>
                    <a:lnTo>
                      <a:pt x="18" y="3"/>
                    </a:lnTo>
                    <a:lnTo>
                      <a:pt x="19" y="2"/>
                    </a:lnTo>
                    <a:lnTo>
                      <a:pt x="21"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33" name="Freeform 712"/>
              <p:cNvSpPr>
                <a:spLocks/>
              </p:cNvSpPr>
              <p:nvPr/>
            </p:nvSpPr>
            <p:spPr bwMode="auto">
              <a:xfrm>
                <a:off x="2440581" y="2390775"/>
                <a:ext cx="20525" cy="12247"/>
              </a:xfrm>
              <a:custGeom>
                <a:avLst/>
                <a:gdLst/>
                <a:ahLst/>
                <a:cxnLst>
                  <a:cxn ang="0">
                    <a:pos x="9" y="4"/>
                  </a:cxn>
                  <a:cxn ang="0">
                    <a:pos x="10" y="4"/>
                  </a:cxn>
                  <a:cxn ang="0">
                    <a:pos x="12" y="5"/>
                  </a:cxn>
                  <a:cxn ang="0">
                    <a:pos x="12" y="7"/>
                  </a:cxn>
                  <a:cxn ang="0">
                    <a:pos x="14" y="8"/>
                  </a:cxn>
                  <a:cxn ang="0">
                    <a:pos x="17" y="8"/>
                  </a:cxn>
                  <a:cxn ang="0">
                    <a:pos x="17" y="10"/>
                  </a:cxn>
                  <a:cxn ang="0">
                    <a:pos x="10" y="10"/>
                  </a:cxn>
                  <a:cxn ang="0">
                    <a:pos x="9" y="8"/>
                  </a:cxn>
                  <a:cxn ang="0">
                    <a:pos x="5" y="7"/>
                  </a:cxn>
                  <a:cxn ang="0">
                    <a:pos x="5" y="5"/>
                  </a:cxn>
                  <a:cxn ang="0">
                    <a:pos x="2" y="4"/>
                  </a:cxn>
                  <a:cxn ang="0">
                    <a:pos x="0" y="2"/>
                  </a:cxn>
                  <a:cxn ang="0">
                    <a:pos x="0" y="0"/>
                  </a:cxn>
                  <a:cxn ang="0">
                    <a:pos x="2" y="0"/>
                  </a:cxn>
                  <a:cxn ang="0">
                    <a:pos x="5" y="2"/>
                  </a:cxn>
                  <a:cxn ang="0">
                    <a:pos x="9" y="4"/>
                  </a:cxn>
                </a:cxnLst>
                <a:rect l="0" t="0" r="r" b="b"/>
                <a:pathLst>
                  <a:path w="17" h="10">
                    <a:moveTo>
                      <a:pt x="9" y="4"/>
                    </a:moveTo>
                    <a:lnTo>
                      <a:pt x="10" y="4"/>
                    </a:lnTo>
                    <a:lnTo>
                      <a:pt x="12" y="5"/>
                    </a:lnTo>
                    <a:lnTo>
                      <a:pt x="12" y="7"/>
                    </a:lnTo>
                    <a:lnTo>
                      <a:pt x="14" y="8"/>
                    </a:lnTo>
                    <a:lnTo>
                      <a:pt x="17" y="8"/>
                    </a:lnTo>
                    <a:lnTo>
                      <a:pt x="17" y="10"/>
                    </a:lnTo>
                    <a:lnTo>
                      <a:pt x="10" y="10"/>
                    </a:lnTo>
                    <a:lnTo>
                      <a:pt x="9" y="8"/>
                    </a:lnTo>
                    <a:lnTo>
                      <a:pt x="5" y="7"/>
                    </a:lnTo>
                    <a:lnTo>
                      <a:pt x="5" y="5"/>
                    </a:lnTo>
                    <a:lnTo>
                      <a:pt x="2" y="4"/>
                    </a:lnTo>
                    <a:lnTo>
                      <a:pt x="0" y="2"/>
                    </a:lnTo>
                    <a:lnTo>
                      <a:pt x="0" y="0"/>
                    </a:lnTo>
                    <a:lnTo>
                      <a:pt x="2" y="0"/>
                    </a:lnTo>
                    <a:lnTo>
                      <a:pt x="5" y="2"/>
                    </a:lnTo>
                    <a:lnTo>
                      <a:pt x="9" y="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34" name="Freeform 713"/>
              <p:cNvSpPr>
                <a:spLocks/>
              </p:cNvSpPr>
              <p:nvPr/>
            </p:nvSpPr>
            <p:spPr bwMode="auto">
              <a:xfrm>
                <a:off x="2440581" y="2390775"/>
                <a:ext cx="20525" cy="12247"/>
              </a:xfrm>
              <a:custGeom>
                <a:avLst/>
                <a:gdLst/>
                <a:ahLst/>
                <a:cxnLst>
                  <a:cxn ang="0">
                    <a:pos x="9" y="4"/>
                  </a:cxn>
                  <a:cxn ang="0">
                    <a:pos x="10" y="4"/>
                  </a:cxn>
                  <a:cxn ang="0">
                    <a:pos x="12" y="5"/>
                  </a:cxn>
                  <a:cxn ang="0">
                    <a:pos x="12" y="7"/>
                  </a:cxn>
                  <a:cxn ang="0">
                    <a:pos x="14" y="8"/>
                  </a:cxn>
                  <a:cxn ang="0">
                    <a:pos x="17" y="8"/>
                  </a:cxn>
                  <a:cxn ang="0">
                    <a:pos x="17" y="10"/>
                  </a:cxn>
                  <a:cxn ang="0">
                    <a:pos x="10" y="10"/>
                  </a:cxn>
                  <a:cxn ang="0">
                    <a:pos x="9" y="8"/>
                  </a:cxn>
                  <a:cxn ang="0">
                    <a:pos x="5" y="7"/>
                  </a:cxn>
                  <a:cxn ang="0">
                    <a:pos x="5" y="5"/>
                  </a:cxn>
                  <a:cxn ang="0">
                    <a:pos x="2" y="4"/>
                  </a:cxn>
                  <a:cxn ang="0">
                    <a:pos x="0" y="2"/>
                  </a:cxn>
                  <a:cxn ang="0">
                    <a:pos x="0" y="0"/>
                  </a:cxn>
                  <a:cxn ang="0">
                    <a:pos x="2" y="0"/>
                  </a:cxn>
                  <a:cxn ang="0">
                    <a:pos x="5" y="2"/>
                  </a:cxn>
                  <a:cxn ang="0">
                    <a:pos x="9" y="4"/>
                  </a:cxn>
                </a:cxnLst>
                <a:rect l="0" t="0" r="r" b="b"/>
                <a:pathLst>
                  <a:path w="17" h="10">
                    <a:moveTo>
                      <a:pt x="9" y="4"/>
                    </a:moveTo>
                    <a:lnTo>
                      <a:pt x="10" y="4"/>
                    </a:lnTo>
                    <a:lnTo>
                      <a:pt x="12" y="5"/>
                    </a:lnTo>
                    <a:lnTo>
                      <a:pt x="12" y="7"/>
                    </a:lnTo>
                    <a:lnTo>
                      <a:pt x="14" y="8"/>
                    </a:lnTo>
                    <a:lnTo>
                      <a:pt x="17" y="8"/>
                    </a:lnTo>
                    <a:lnTo>
                      <a:pt x="17" y="10"/>
                    </a:lnTo>
                    <a:lnTo>
                      <a:pt x="10" y="10"/>
                    </a:lnTo>
                    <a:lnTo>
                      <a:pt x="9" y="8"/>
                    </a:lnTo>
                    <a:lnTo>
                      <a:pt x="5" y="7"/>
                    </a:lnTo>
                    <a:lnTo>
                      <a:pt x="5" y="5"/>
                    </a:lnTo>
                    <a:lnTo>
                      <a:pt x="2" y="4"/>
                    </a:lnTo>
                    <a:lnTo>
                      <a:pt x="0" y="2"/>
                    </a:lnTo>
                    <a:lnTo>
                      <a:pt x="0" y="0"/>
                    </a:lnTo>
                    <a:lnTo>
                      <a:pt x="2" y="0"/>
                    </a:lnTo>
                    <a:lnTo>
                      <a:pt x="5" y="2"/>
                    </a:lnTo>
                    <a:lnTo>
                      <a:pt x="9" y="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35" name="Freeform 714"/>
              <p:cNvSpPr>
                <a:spLocks/>
              </p:cNvSpPr>
              <p:nvPr/>
            </p:nvSpPr>
            <p:spPr bwMode="auto">
              <a:xfrm>
                <a:off x="2575279" y="2341790"/>
                <a:ext cx="42333" cy="25854"/>
              </a:xfrm>
              <a:custGeom>
                <a:avLst/>
                <a:gdLst/>
                <a:ahLst/>
                <a:cxnLst>
                  <a:cxn ang="0">
                    <a:pos x="15" y="2"/>
                  </a:cxn>
                  <a:cxn ang="0">
                    <a:pos x="15" y="0"/>
                  </a:cxn>
                  <a:cxn ang="0">
                    <a:pos x="16" y="2"/>
                  </a:cxn>
                  <a:cxn ang="0">
                    <a:pos x="18" y="2"/>
                  </a:cxn>
                  <a:cxn ang="0">
                    <a:pos x="20" y="2"/>
                  </a:cxn>
                  <a:cxn ang="0">
                    <a:pos x="24" y="2"/>
                  </a:cxn>
                  <a:cxn ang="0">
                    <a:pos x="26" y="3"/>
                  </a:cxn>
                  <a:cxn ang="0">
                    <a:pos x="27" y="3"/>
                  </a:cxn>
                  <a:cxn ang="0">
                    <a:pos x="31" y="3"/>
                  </a:cxn>
                  <a:cxn ang="0">
                    <a:pos x="32" y="5"/>
                  </a:cxn>
                  <a:cxn ang="0">
                    <a:pos x="34" y="6"/>
                  </a:cxn>
                  <a:cxn ang="0">
                    <a:pos x="32" y="10"/>
                  </a:cxn>
                  <a:cxn ang="0">
                    <a:pos x="34" y="13"/>
                  </a:cxn>
                  <a:cxn ang="0">
                    <a:pos x="32" y="16"/>
                  </a:cxn>
                  <a:cxn ang="0">
                    <a:pos x="28" y="17"/>
                  </a:cxn>
                  <a:cxn ang="0">
                    <a:pos x="24" y="19"/>
                  </a:cxn>
                  <a:cxn ang="0">
                    <a:pos x="11" y="21"/>
                  </a:cxn>
                  <a:cxn ang="0">
                    <a:pos x="10" y="21"/>
                  </a:cxn>
                  <a:cxn ang="0">
                    <a:pos x="4" y="19"/>
                  </a:cxn>
                  <a:cxn ang="0">
                    <a:pos x="2" y="17"/>
                  </a:cxn>
                  <a:cxn ang="0">
                    <a:pos x="0" y="14"/>
                  </a:cxn>
                  <a:cxn ang="0">
                    <a:pos x="0" y="11"/>
                  </a:cxn>
                  <a:cxn ang="0">
                    <a:pos x="0" y="10"/>
                  </a:cxn>
                  <a:cxn ang="0">
                    <a:pos x="3" y="8"/>
                  </a:cxn>
                  <a:cxn ang="0">
                    <a:pos x="4" y="6"/>
                  </a:cxn>
                  <a:cxn ang="0">
                    <a:pos x="6" y="3"/>
                  </a:cxn>
                  <a:cxn ang="0">
                    <a:pos x="8" y="2"/>
                  </a:cxn>
                  <a:cxn ang="0">
                    <a:pos x="12" y="2"/>
                  </a:cxn>
                  <a:cxn ang="0">
                    <a:pos x="15" y="2"/>
                  </a:cxn>
                </a:cxnLst>
                <a:rect l="0" t="0" r="r" b="b"/>
                <a:pathLst>
                  <a:path w="34" h="21">
                    <a:moveTo>
                      <a:pt x="15" y="2"/>
                    </a:moveTo>
                    <a:lnTo>
                      <a:pt x="15" y="0"/>
                    </a:lnTo>
                    <a:lnTo>
                      <a:pt x="16" y="2"/>
                    </a:lnTo>
                    <a:lnTo>
                      <a:pt x="18" y="2"/>
                    </a:lnTo>
                    <a:lnTo>
                      <a:pt x="20" y="2"/>
                    </a:lnTo>
                    <a:lnTo>
                      <a:pt x="24" y="2"/>
                    </a:lnTo>
                    <a:lnTo>
                      <a:pt x="26" y="3"/>
                    </a:lnTo>
                    <a:lnTo>
                      <a:pt x="27" y="3"/>
                    </a:lnTo>
                    <a:lnTo>
                      <a:pt x="31" y="3"/>
                    </a:lnTo>
                    <a:lnTo>
                      <a:pt x="32" y="5"/>
                    </a:lnTo>
                    <a:lnTo>
                      <a:pt x="34" y="6"/>
                    </a:lnTo>
                    <a:lnTo>
                      <a:pt x="32" y="10"/>
                    </a:lnTo>
                    <a:lnTo>
                      <a:pt x="34" y="13"/>
                    </a:lnTo>
                    <a:lnTo>
                      <a:pt x="32" y="16"/>
                    </a:lnTo>
                    <a:lnTo>
                      <a:pt x="28" y="17"/>
                    </a:lnTo>
                    <a:lnTo>
                      <a:pt x="24" y="19"/>
                    </a:lnTo>
                    <a:lnTo>
                      <a:pt x="11" y="21"/>
                    </a:lnTo>
                    <a:lnTo>
                      <a:pt x="10" y="21"/>
                    </a:lnTo>
                    <a:lnTo>
                      <a:pt x="4" y="19"/>
                    </a:lnTo>
                    <a:lnTo>
                      <a:pt x="2" y="17"/>
                    </a:lnTo>
                    <a:lnTo>
                      <a:pt x="0" y="14"/>
                    </a:lnTo>
                    <a:lnTo>
                      <a:pt x="0" y="11"/>
                    </a:lnTo>
                    <a:lnTo>
                      <a:pt x="0" y="10"/>
                    </a:lnTo>
                    <a:lnTo>
                      <a:pt x="3" y="8"/>
                    </a:lnTo>
                    <a:lnTo>
                      <a:pt x="4" y="6"/>
                    </a:lnTo>
                    <a:lnTo>
                      <a:pt x="6" y="3"/>
                    </a:lnTo>
                    <a:lnTo>
                      <a:pt x="8" y="2"/>
                    </a:lnTo>
                    <a:lnTo>
                      <a:pt x="12" y="2"/>
                    </a:lnTo>
                    <a:lnTo>
                      <a:pt x="15"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36" name="Freeform 715"/>
              <p:cNvSpPr>
                <a:spLocks/>
              </p:cNvSpPr>
              <p:nvPr/>
            </p:nvSpPr>
            <p:spPr bwMode="auto">
              <a:xfrm>
                <a:off x="2575279" y="2341790"/>
                <a:ext cx="42333" cy="25854"/>
              </a:xfrm>
              <a:custGeom>
                <a:avLst/>
                <a:gdLst/>
                <a:ahLst/>
                <a:cxnLst>
                  <a:cxn ang="0">
                    <a:pos x="15" y="2"/>
                  </a:cxn>
                  <a:cxn ang="0">
                    <a:pos x="15" y="0"/>
                  </a:cxn>
                  <a:cxn ang="0">
                    <a:pos x="16" y="2"/>
                  </a:cxn>
                  <a:cxn ang="0">
                    <a:pos x="18" y="2"/>
                  </a:cxn>
                  <a:cxn ang="0">
                    <a:pos x="20" y="2"/>
                  </a:cxn>
                  <a:cxn ang="0">
                    <a:pos x="24" y="2"/>
                  </a:cxn>
                  <a:cxn ang="0">
                    <a:pos x="26" y="3"/>
                  </a:cxn>
                  <a:cxn ang="0">
                    <a:pos x="27" y="3"/>
                  </a:cxn>
                  <a:cxn ang="0">
                    <a:pos x="31" y="3"/>
                  </a:cxn>
                  <a:cxn ang="0">
                    <a:pos x="32" y="5"/>
                  </a:cxn>
                  <a:cxn ang="0">
                    <a:pos x="34" y="6"/>
                  </a:cxn>
                  <a:cxn ang="0">
                    <a:pos x="32" y="10"/>
                  </a:cxn>
                  <a:cxn ang="0">
                    <a:pos x="34" y="13"/>
                  </a:cxn>
                  <a:cxn ang="0">
                    <a:pos x="32" y="16"/>
                  </a:cxn>
                  <a:cxn ang="0">
                    <a:pos x="28" y="17"/>
                  </a:cxn>
                  <a:cxn ang="0">
                    <a:pos x="24" y="19"/>
                  </a:cxn>
                  <a:cxn ang="0">
                    <a:pos x="11" y="21"/>
                  </a:cxn>
                  <a:cxn ang="0">
                    <a:pos x="10" y="21"/>
                  </a:cxn>
                  <a:cxn ang="0">
                    <a:pos x="4" y="19"/>
                  </a:cxn>
                  <a:cxn ang="0">
                    <a:pos x="2" y="17"/>
                  </a:cxn>
                  <a:cxn ang="0">
                    <a:pos x="0" y="14"/>
                  </a:cxn>
                  <a:cxn ang="0">
                    <a:pos x="0" y="11"/>
                  </a:cxn>
                  <a:cxn ang="0">
                    <a:pos x="0" y="10"/>
                  </a:cxn>
                  <a:cxn ang="0">
                    <a:pos x="3" y="8"/>
                  </a:cxn>
                  <a:cxn ang="0">
                    <a:pos x="4" y="6"/>
                  </a:cxn>
                  <a:cxn ang="0">
                    <a:pos x="6" y="3"/>
                  </a:cxn>
                  <a:cxn ang="0">
                    <a:pos x="8" y="2"/>
                  </a:cxn>
                  <a:cxn ang="0">
                    <a:pos x="12" y="2"/>
                  </a:cxn>
                  <a:cxn ang="0">
                    <a:pos x="15" y="2"/>
                  </a:cxn>
                </a:cxnLst>
                <a:rect l="0" t="0" r="r" b="b"/>
                <a:pathLst>
                  <a:path w="34" h="21">
                    <a:moveTo>
                      <a:pt x="15" y="2"/>
                    </a:moveTo>
                    <a:lnTo>
                      <a:pt x="15" y="0"/>
                    </a:lnTo>
                    <a:lnTo>
                      <a:pt x="16" y="2"/>
                    </a:lnTo>
                    <a:lnTo>
                      <a:pt x="18" y="2"/>
                    </a:lnTo>
                    <a:lnTo>
                      <a:pt x="20" y="2"/>
                    </a:lnTo>
                    <a:lnTo>
                      <a:pt x="24" y="2"/>
                    </a:lnTo>
                    <a:lnTo>
                      <a:pt x="26" y="3"/>
                    </a:lnTo>
                    <a:lnTo>
                      <a:pt x="27" y="3"/>
                    </a:lnTo>
                    <a:lnTo>
                      <a:pt x="31" y="3"/>
                    </a:lnTo>
                    <a:lnTo>
                      <a:pt x="32" y="5"/>
                    </a:lnTo>
                    <a:lnTo>
                      <a:pt x="34" y="6"/>
                    </a:lnTo>
                    <a:lnTo>
                      <a:pt x="32" y="10"/>
                    </a:lnTo>
                    <a:lnTo>
                      <a:pt x="34" y="13"/>
                    </a:lnTo>
                    <a:lnTo>
                      <a:pt x="32" y="16"/>
                    </a:lnTo>
                    <a:lnTo>
                      <a:pt x="28" y="17"/>
                    </a:lnTo>
                    <a:lnTo>
                      <a:pt x="24" y="19"/>
                    </a:lnTo>
                    <a:lnTo>
                      <a:pt x="11" y="21"/>
                    </a:lnTo>
                    <a:lnTo>
                      <a:pt x="10" y="21"/>
                    </a:lnTo>
                    <a:lnTo>
                      <a:pt x="4" y="19"/>
                    </a:lnTo>
                    <a:lnTo>
                      <a:pt x="2" y="17"/>
                    </a:lnTo>
                    <a:lnTo>
                      <a:pt x="0" y="14"/>
                    </a:lnTo>
                    <a:lnTo>
                      <a:pt x="0" y="11"/>
                    </a:lnTo>
                    <a:lnTo>
                      <a:pt x="0" y="10"/>
                    </a:lnTo>
                    <a:lnTo>
                      <a:pt x="3" y="8"/>
                    </a:lnTo>
                    <a:lnTo>
                      <a:pt x="4" y="6"/>
                    </a:lnTo>
                    <a:lnTo>
                      <a:pt x="6" y="3"/>
                    </a:lnTo>
                    <a:lnTo>
                      <a:pt x="8" y="2"/>
                    </a:lnTo>
                    <a:lnTo>
                      <a:pt x="12" y="2"/>
                    </a:lnTo>
                    <a:lnTo>
                      <a:pt x="15"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37" name="Freeform 716"/>
              <p:cNvSpPr>
                <a:spLocks/>
              </p:cNvSpPr>
              <p:nvPr/>
            </p:nvSpPr>
            <p:spPr bwMode="auto">
              <a:xfrm>
                <a:off x="2625308" y="2345872"/>
                <a:ext cx="23091" cy="9525"/>
              </a:xfrm>
              <a:custGeom>
                <a:avLst/>
                <a:gdLst/>
                <a:ahLst/>
                <a:cxnLst>
                  <a:cxn ang="0">
                    <a:pos x="0" y="3"/>
                  </a:cxn>
                  <a:cxn ang="0">
                    <a:pos x="1" y="2"/>
                  </a:cxn>
                  <a:cxn ang="0">
                    <a:pos x="3" y="2"/>
                  </a:cxn>
                  <a:cxn ang="0">
                    <a:pos x="7" y="0"/>
                  </a:cxn>
                  <a:cxn ang="0">
                    <a:pos x="7" y="2"/>
                  </a:cxn>
                  <a:cxn ang="0">
                    <a:pos x="13" y="3"/>
                  </a:cxn>
                  <a:cxn ang="0">
                    <a:pos x="16" y="3"/>
                  </a:cxn>
                  <a:cxn ang="0">
                    <a:pos x="19" y="7"/>
                  </a:cxn>
                  <a:cxn ang="0">
                    <a:pos x="15" y="8"/>
                  </a:cxn>
                  <a:cxn ang="0">
                    <a:pos x="9" y="7"/>
                  </a:cxn>
                  <a:cxn ang="0">
                    <a:pos x="4" y="8"/>
                  </a:cxn>
                  <a:cxn ang="0">
                    <a:pos x="0" y="5"/>
                  </a:cxn>
                  <a:cxn ang="0">
                    <a:pos x="0" y="3"/>
                  </a:cxn>
                </a:cxnLst>
                <a:rect l="0" t="0" r="r" b="b"/>
                <a:pathLst>
                  <a:path w="19" h="8">
                    <a:moveTo>
                      <a:pt x="0" y="3"/>
                    </a:moveTo>
                    <a:lnTo>
                      <a:pt x="1" y="2"/>
                    </a:lnTo>
                    <a:lnTo>
                      <a:pt x="3" y="2"/>
                    </a:lnTo>
                    <a:lnTo>
                      <a:pt x="7" y="0"/>
                    </a:lnTo>
                    <a:lnTo>
                      <a:pt x="7" y="2"/>
                    </a:lnTo>
                    <a:lnTo>
                      <a:pt x="13" y="3"/>
                    </a:lnTo>
                    <a:lnTo>
                      <a:pt x="16" y="3"/>
                    </a:lnTo>
                    <a:lnTo>
                      <a:pt x="19" y="7"/>
                    </a:lnTo>
                    <a:lnTo>
                      <a:pt x="15" y="8"/>
                    </a:lnTo>
                    <a:lnTo>
                      <a:pt x="9" y="7"/>
                    </a:lnTo>
                    <a:lnTo>
                      <a:pt x="4" y="8"/>
                    </a:lnTo>
                    <a:lnTo>
                      <a:pt x="0" y="5"/>
                    </a:lnTo>
                    <a:lnTo>
                      <a:pt x="0"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38" name="Freeform 717"/>
              <p:cNvSpPr>
                <a:spLocks/>
              </p:cNvSpPr>
              <p:nvPr/>
            </p:nvSpPr>
            <p:spPr bwMode="auto">
              <a:xfrm>
                <a:off x="2625308" y="2345872"/>
                <a:ext cx="23091" cy="9525"/>
              </a:xfrm>
              <a:custGeom>
                <a:avLst/>
                <a:gdLst/>
                <a:ahLst/>
                <a:cxnLst>
                  <a:cxn ang="0">
                    <a:pos x="0" y="3"/>
                  </a:cxn>
                  <a:cxn ang="0">
                    <a:pos x="1" y="2"/>
                  </a:cxn>
                  <a:cxn ang="0">
                    <a:pos x="3" y="2"/>
                  </a:cxn>
                  <a:cxn ang="0">
                    <a:pos x="7" y="0"/>
                  </a:cxn>
                  <a:cxn ang="0">
                    <a:pos x="7" y="2"/>
                  </a:cxn>
                  <a:cxn ang="0">
                    <a:pos x="13" y="3"/>
                  </a:cxn>
                  <a:cxn ang="0">
                    <a:pos x="16" y="3"/>
                  </a:cxn>
                  <a:cxn ang="0">
                    <a:pos x="19" y="7"/>
                  </a:cxn>
                  <a:cxn ang="0">
                    <a:pos x="15" y="8"/>
                  </a:cxn>
                  <a:cxn ang="0">
                    <a:pos x="9" y="7"/>
                  </a:cxn>
                  <a:cxn ang="0">
                    <a:pos x="4" y="8"/>
                  </a:cxn>
                  <a:cxn ang="0">
                    <a:pos x="0" y="5"/>
                  </a:cxn>
                  <a:cxn ang="0">
                    <a:pos x="0" y="3"/>
                  </a:cxn>
                </a:cxnLst>
                <a:rect l="0" t="0" r="r" b="b"/>
                <a:pathLst>
                  <a:path w="19" h="8">
                    <a:moveTo>
                      <a:pt x="0" y="3"/>
                    </a:moveTo>
                    <a:lnTo>
                      <a:pt x="1" y="2"/>
                    </a:lnTo>
                    <a:lnTo>
                      <a:pt x="3" y="2"/>
                    </a:lnTo>
                    <a:lnTo>
                      <a:pt x="7" y="0"/>
                    </a:lnTo>
                    <a:lnTo>
                      <a:pt x="7" y="2"/>
                    </a:lnTo>
                    <a:lnTo>
                      <a:pt x="13" y="3"/>
                    </a:lnTo>
                    <a:lnTo>
                      <a:pt x="16" y="3"/>
                    </a:lnTo>
                    <a:lnTo>
                      <a:pt x="19" y="7"/>
                    </a:lnTo>
                    <a:lnTo>
                      <a:pt x="15" y="8"/>
                    </a:lnTo>
                    <a:lnTo>
                      <a:pt x="9" y="7"/>
                    </a:lnTo>
                    <a:lnTo>
                      <a:pt x="4" y="8"/>
                    </a:lnTo>
                    <a:lnTo>
                      <a:pt x="0" y="5"/>
                    </a:lnTo>
                    <a:lnTo>
                      <a:pt x="0"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39" name="Freeform 718"/>
              <p:cNvSpPr>
                <a:spLocks/>
              </p:cNvSpPr>
              <p:nvPr/>
            </p:nvSpPr>
            <p:spPr bwMode="auto">
              <a:xfrm>
                <a:off x="2536793" y="2320018"/>
                <a:ext cx="19242" cy="10886"/>
              </a:xfrm>
              <a:custGeom>
                <a:avLst/>
                <a:gdLst/>
                <a:ahLst/>
                <a:cxnLst>
                  <a:cxn ang="0">
                    <a:pos x="13" y="3"/>
                  </a:cxn>
                  <a:cxn ang="0">
                    <a:pos x="11" y="3"/>
                  </a:cxn>
                  <a:cxn ang="0">
                    <a:pos x="9" y="6"/>
                  </a:cxn>
                  <a:cxn ang="0">
                    <a:pos x="6" y="8"/>
                  </a:cxn>
                  <a:cxn ang="0">
                    <a:pos x="0" y="8"/>
                  </a:cxn>
                  <a:cxn ang="0">
                    <a:pos x="0" y="6"/>
                  </a:cxn>
                  <a:cxn ang="0">
                    <a:pos x="2" y="5"/>
                  </a:cxn>
                  <a:cxn ang="0">
                    <a:pos x="6" y="3"/>
                  </a:cxn>
                  <a:cxn ang="0">
                    <a:pos x="9" y="1"/>
                  </a:cxn>
                  <a:cxn ang="0">
                    <a:pos x="10" y="0"/>
                  </a:cxn>
                  <a:cxn ang="0">
                    <a:pos x="11" y="0"/>
                  </a:cxn>
                  <a:cxn ang="0">
                    <a:pos x="14" y="0"/>
                  </a:cxn>
                  <a:cxn ang="0">
                    <a:pos x="15" y="0"/>
                  </a:cxn>
                  <a:cxn ang="0">
                    <a:pos x="15" y="1"/>
                  </a:cxn>
                  <a:cxn ang="0">
                    <a:pos x="14" y="1"/>
                  </a:cxn>
                  <a:cxn ang="0">
                    <a:pos x="13" y="3"/>
                  </a:cxn>
                </a:cxnLst>
                <a:rect l="0" t="0" r="r" b="b"/>
                <a:pathLst>
                  <a:path w="15" h="8">
                    <a:moveTo>
                      <a:pt x="13" y="3"/>
                    </a:moveTo>
                    <a:lnTo>
                      <a:pt x="11" y="3"/>
                    </a:lnTo>
                    <a:lnTo>
                      <a:pt x="9" y="6"/>
                    </a:lnTo>
                    <a:lnTo>
                      <a:pt x="6" y="8"/>
                    </a:lnTo>
                    <a:lnTo>
                      <a:pt x="0" y="8"/>
                    </a:lnTo>
                    <a:lnTo>
                      <a:pt x="0" y="6"/>
                    </a:lnTo>
                    <a:lnTo>
                      <a:pt x="2" y="5"/>
                    </a:lnTo>
                    <a:lnTo>
                      <a:pt x="6" y="3"/>
                    </a:lnTo>
                    <a:lnTo>
                      <a:pt x="9" y="1"/>
                    </a:lnTo>
                    <a:lnTo>
                      <a:pt x="10" y="0"/>
                    </a:lnTo>
                    <a:lnTo>
                      <a:pt x="11" y="0"/>
                    </a:lnTo>
                    <a:lnTo>
                      <a:pt x="14" y="0"/>
                    </a:lnTo>
                    <a:lnTo>
                      <a:pt x="15" y="0"/>
                    </a:lnTo>
                    <a:lnTo>
                      <a:pt x="15" y="1"/>
                    </a:lnTo>
                    <a:lnTo>
                      <a:pt x="14" y="1"/>
                    </a:lnTo>
                    <a:lnTo>
                      <a:pt x="13"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40" name="Freeform 719"/>
              <p:cNvSpPr>
                <a:spLocks/>
              </p:cNvSpPr>
              <p:nvPr/>
            </p:nvSpPr>
            <p:spPr bwMode="auto">
              <a:xfrm>
                <a:off x="2536793" y="2320018"/>
                <a:ext cx="19242" cy="10886"/>
              </a:xfrm>
              <a:custGeom>
                <a:avLst/>
                <a:gdLst/>
                <a:ahLst/>
                <a:cxnLst>
                  <a:cxn ang="0">
                    <a:pos x="13" y="3"/>
                  </a:cxn>
                  <a:cxn ang="0">
                    <a:pos x="11" y="3"/>
                  </a:cxn>
                  <a:cxn ang="0">
                    <a:pos x="9" y="6"/>
                  </a:cxn>
                  <a:cxn ang="0">
                    <a:pos x="6" y="8"/>
                  </a:cxn>
                  <a:cxn ang="0">
                    <a:pos x="0" y="8"/>
                  </a:cxn>
                  <a:cxn ang="0">
                    <a:pos x="0" y="6"/>
                  </a:cxn>
                  <a:cxn ang="0">
                    <a:pos x="2" y="5"/>
                  </a:cxn>
                  <a:cxn ang="0">
                    <a:pos x="6" y="3"/>
                  </a:cxn>
                  <a:cxn ang="0">
                    <a:pos x="9" y="1"/>
                  </a:cxn>
                  <a:cxn ang="0">
                    <a:pos x="10" y="0"/>
                  </a:cxn>
                  <a:cxn ang="0">
                    <a:pos x="11" y="0"/>
                  </a:cxn>
                  <a:cxn ang="0">
                    <a:pos x="14" y="0"/>
                  </a:cxn>
                  <a:cxn ang="0">
                    <a:pos x="15" y="0"/>
                  </a:cxn>
                  <a:cxn ang="0">
                    <a:pos x="15" y="1"/>
                  </a:cxn>
                  <a:cxn ang="0">
                    <a:pos x="14" y="1"/>
                  </a:cxn>
                  <a:cxn ang="0">
                    <a:pos x="13" y="3"/>
                  </a:cxn>
                </a:cxnLst>
                <a:rect l="0" t="0" r="r" b="b"/>
                <a:pathLst>
                  <a:path w="15" h="8">
                    <a:moveTo>
                      <a:pt x="13" y="3"/>
                    </a:moveTo>
                    <a:lnTo>
                      <a:pt x="11" y="3"/>
                    </a:lnTo>
                    <a:lnTo>
                      <a:pt x="9" y="6"/>
                    </a:lnTo>
                    <a:lnTo>
                      <a:pt x="6" y="8"/>
                    </a:lnTo>
                    <a:lnTo>
                      <a:pt x="0" y="8"/>
                    </a:lnTo>
                    <a:lnTo>
                      <a:pt x="0" y="6"/>
                    </a:lnTo>
                    <a:lnTo>
                      <a:pt x="2" y="5"/>
                    </a:lnTo>
                    <a:lnTo>
                      <a:pt x="6" y="3"/>
                    </a:lnTo>
                    <a:lnTo>
                      <a:pt x="9" y="1"/>
                    </a:lnTo>
                    <a:lnTo>
                      <a:pt x="10" y="0"/>
                    </a:lnTo>
                    <a:lnTo>
                      <a:pt x="11" y="0"/>
                    </a:lnTo>
                    <a:lnTo>
                      <a:pt x="14" y="0"/>
                    </a:lnTo>
                    <a:lnTo>
                      <a:pt x="15" y="0"/>
                    </a:lnTo>
                    <a:lnTo>
                      <a:pt x="15" y="1"/>
                    </a:lnTo>
                    <a:lnTo>
                      <a:pt x="14" y="1"/>
                    </a:lnTo>
                    <a:lnTo>
                      <a:pt x="13"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41" name="Freeform 720"/>
              <p:cNvSpPr>
                <a:spLocks/>
              </p:cNvSpPr>
              <p:nvPr/>
            </p:nvSpPr>
            <p:spPr bwMode="auto">
              <a:xfrm>
                <a:off x="2516268" y="2310494"/>
                <a:ext cx="20525" cy="6803"/>
              </a:xfrm>
              <a:custGeom>
                <a:avLst/>
                <a:gdLst/>
                <a:ahLst/>
                <a:cxnLst>
                  <a:cxn ang="0">
                    <a:pos x="4" y="0"/>
                  </a:cxn>
                  <a:cxn ang="0">
                    <a:pos x="5" y="0"/>
                  </a:cxn>
                  <a:cxn ang="0">
                    <a:pos x="6" y="0"/>
                  </a:cxn>
                  <a:cxn ang="0">
                    <a:pos x="8" y="2"/>
                  </a:cxn>
                  <a:cxn ang="0">
                    <a:pos x="10" y="0"/>
                  </a:cxn>
                  <a:cxn ang="0">
                    <a:pos x="12" y="0"/>
                  </a:cxn>
                  <a:cxn ang="0">
                    <a:pos x="14" y="0"/>
                  </a:cxn>
                  <a:cxn ang="0">
                    <a:pos x="16" y="0"/>
                  </a:cxn>
                  <a:cxn ang="0">
                    <a:pos x="16" y="2"/>
                  </a:cxn>
                  <a:cxn ang="0">
                    <a:pos x="9" y="3"/>
                  </a:cxn>
                  <a:cxn ang="0">
                    <a:pos x="6" y="2"/>
                  </a:cxn>
                  <a:cxn ang="0">
                    <a:pos x="6" y="5"/>
                  </a:cxn>
                  <a:cxn ang="0">
                    <a:pos x="1" y="3"/>
                  </a:cxn>
                  <a:cxn ang="0">
                    <a:pos x="0" y="0"/>
                  </a:cxn>
                  <a:cxn ang="0">
                    <a:pos x="4" y="0"/>
                  </a:cxn>
                </a:cxnLst>
                <a:rect l="0" t="0" r="r" b="b"/>
                <a:pathLst>
                  <a:path w="16" h="5">
                    <a:moveTo>
                      <a:pt x="4" y="0"/>
                    </a:moveTo>
                    <a:lnTo>
                      <a:pt x="5" y="0"/>
                    </a:lnTo>
                    <a:lnTo>
                      <a:pt x="6" y="0"/>
                    </a:lnTo>
                    <a:lnTo>
                      <a:pt x="8" y="2"/>
                    </a:lnTo>
                    <a:lnTo>
                      <a:pt x="10" y="0"/>
                    </a:lnTo>
                    <a:lnTo>
                      <a:pt x="12" y="0"/>
                    </a:lnTo>
                    <a:lnTo>
                      <a:pt x="14" y="0"/>
                    </a:lnTo>
                    <a:lnTo>
                      <a:pt x="16" y="0"/>
                    </a:lnTo>
                    <a:lnTo>
                      <a:pt x="16" y="2"/>
                    </a:lnTo>
                    <a:lnTo>
                      <a:pt x="9" y="3"/>
                    </a:lnTo>
                    <a:lnTo>
                      <a:pt x="6" y="2"/>
                    </a:lnTo>
                    <a:lnTo>
                      <a:pt x="6" y="5"/>
                    </a:lnTo>
                    <a:lnTo>
                      <a:pt x="1" y="3"/>
                    </a:lnTo>
                    <a:lnTo>
                      <a:pt x="0" y="0"/>
                    </a:lnTo>
                    <a:lnTo>
                      <a:pt x="4"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42" name="Freeform 721"/>
              <p:cNvSpPr>
                <a:spLocks/>
              </p:cNvSpPr>
              <p:nvPr/>
            </p:nvSpPr>
            <p:spPr bwMode="auto">
              <a:xfrm>
                <a:off x="2516268" y="2310494"/>
                <a:ext cx="20525" cy="6803"/>
              </a:xfrm>
              <a:custGeom>
                <a:avLst/>
                <a:gdLst/>
                <a:ahLst/>
                <a:cxnLst>
                  <a:cxn ang="0">
                    <a:pos x="4" y="0"/>
                  </a:cxn>
                  <a:cxn ang="0">
                    <a:pos x="5" y="0"/>
                  </a:cxn>
                  <a:cxn ang="0">
                    <a:pos x="6" y="0"/>
                  </a:cxn>
                  <a:cxn ang="0">
                    <a:pos x="8" y="2"/>
                  </a:cxn>
                  <a:cxn ang="0">
                    <a:pos x="10" y="0"/>
                  </a:cxn>
                  <a:cxn ang="0">
                    <a:pos x="12" y="0"/>
                  </a:cxn>
                  <a:cxn ang="0">
                    <a:pos x="14" y="0"/>
                  </a:cxn>
                  <a:cxn ang="0">
                    <a:pos x="16" y="0"/>
                  </a:cxn>
                  <a:cxn ang="0">
                    <a:pos x="16" y="2"/>
                  </a:cxn>
                  <a:cxn ang="0">
                    <a:pos x="9" y="3"/>
                  </a:cxn>
                  <a:cxn ang="0">
                    <a:pos x="6" y="2"/>
                  </a:cxn>
                  <a:cxn ang="0">
                    <a:pos x="6" y="5"/>
                  </a:cxn>
                  <a:cxn ang="0">
                    <a:pos x="1" y="3"/>
                  </a:cxn>
                  <a:cxn ang="0">
                    <a:pos x="0" y="0"/>
                  </a:cxn>
                  <a:cxn ang="0">
                    <a:pos x="4" y="0"/>
                  </a:cxn>
                </a:cxnLst>
                <a:rect l="0" t="0" r="r" b="b"/>
                <a:pathLst>
                  <a:path w="16" h="5">
                    <a:moveTo>
                      <a:pt x="4" y="0"/>
                    </a:moveTo>
                    <a:lnTo>
                      <a:pt x="5" y="0"/>
                    </a:lnTo>
                    <a:lnTo>
                      <a:pt x="6" y="0"/>
                    </a:lnTo>
                    <a:lnTo>
                      <a:pt x="8" y="2"/>
                    </a:lnTo>
                    <a:lnTo>
                      <a:pt x="10" y="0"/>
                    </a:lnTo>
                    <a:lnTo>
                      <a:pt x="12" y="0"/>
                    </a:lnTo>
                    <a:lnTo>
                      <a:pt x="14" y="0"/>
                    </a:lnTo>
                    <a:lnTo>
                      <a:pt x="16" y="0"/>
                    </a:lnTo>
                    <a:lnTo>
                      <a:pt x="16" y="2"/>
                    </a:lnTo>
                    <a:lnTo>
                      <a:pt x="9" y="3"/>
                    </a:lnTo>
                    <a:lnTo>
                      <a:pt x="6" y="2"/>
                    </a:lnTo>
                    <a:lnTo>
                      <a:pt x="6" y="5"/>
                    </a:lnTo>
                    <a:lnTo>
                      <a:pt x="1" y="3"/>
                    </a:lnTo>
                    <a:lnTo>
                      <a:pt x="0" y="0"/>
                    </a:lnTo>
                    <a:lnTo>
                      <a:pt x="4"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43" name="Freeform 722"/>
              <p:cNvSpPr>
                <a:spLocks/>
              </p:cNvSpPr>
              <p:nvPr/>
            </p:nvSpPr>
            <p:spPr bwMode="auto">
              <a:xfrm>
                <a:off x="2553470" y="2450647"/>
                <a:ext cx="16677" cy="9525"/>
              </a:xfrm>
              <a:custGeom>
                <a:avLst/>
                <a:gdLst/>
                <a:ahLst/>
                <a:cxnLst>
                  <a:cxn ang="0">
                    <a:pos x="1" y="1"/>
                  </a:cxn>
                  <a:cxn ang="0">
                    <a:pos x="0" y="1"/>
                  </a:cxn>
                  <a:cxn ang="0">
                    <a:pos x="1" y="1"/>
                  </a:cxn>
                  <a:cxn ang="0">
                    <a:pos x="5" y="0"/>
                  </a:cxn>
                  <a:cxn ang="0">
                    <a:pos x="8" y="0"/>
                  </a:cxn>
                  <a:cxn ang="0">
                    <a:pos x="9" y="1"/>
                  </a:cxn>
                  <a:cxn ang="0">
                    <a:pos x="12" y="1"/>
                  </a:cxn>
                  <a:cxn ang="0">
                    <a:pos x="14" y="3"/>
                  </a:cxn>
                  <a:cxn ang="0">
                    <a:pos x="14" y="4"/>
                  </a:cxn>
                  <a:cxn ang="0">
                    <a:pos x="10" y="7"/>
                  </a:cxn>
                  <a:cxn ang="0">
                    <a:pos x="1" y="1"/>
                  </a:cxn>
                </a:cxnLst>
                <a:rect l="0" t="0" r="r" b="b"/>
                <a:pathLst>
                  <a:path w="14" h="7">
                    <a:moveTo>
                      <a:pt x="1" y="1"/>
                    </a:moveTo>
                    <a:lnTo>
                      <a:pt x="0" y="1"/>
                    </a:lnTo>
                    <a:lnTo>
                      <a:pt x="1" y="1"/>
                    </a:lnTo>
                    <a:lnTo>
                      <a:pt x="5" y="0"/>
                    </a:lnTo>
                    <a:lnTo>
                      <a:pt x="8" y="0"/>
                    </a:lnTo>
                    <a:lnTo>
                      <a:pt x="9" y="1"/>
                    </a:lnTo>
                    <a:lnTo>
                      <a:pt x="12" y="1"/>
                    </a:lnTo>
                    <a:lnTo>
                      <a:pt x="14" y="3"/>
                    </a:lnTo>
                    <a:lnTo>
                      <a:pt x="14" y="4"/>
                    </a:lnTo>
                    <a:lnTo>
                      <a:pt x="10" y="7"/>
                    </a:lnTo>
                    <a:lnTo>
                      <a:pt x="1"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44" name="Freeform 723"/>
              <p:cNvSpPr>
                <a:spLocks/>
              </p:cNvSpPr>
              <p:nvPr/>
            </p:nvSpPr>
            <p:spPr bwMode="auto">
              <a:xfrm>
                <a:off x="2553470" y="2450647"/>
                <a:ext cx="16677" cy="9525"/>
              </a:xfrm>
              <a:custGeom>
                <a:avLst/>
                <a:gdLst/>
                <a:ahLst/>
                <a:cxnLst>
                  <a:cxn ang="0">
                    <a:pos x="1" y="1"/>
                  </a:cxn>
                  <a:cxn ang="0">
                    <a:pos x="0" y="1"/>
                  </a:cxn>
                  <a:cxn ang="0">
                    <a:pos x="1" y="1"/>
                  </a:cxn>
                  <a:cxn ang="0">
                    <a:pos x="5" y="0"/>
                  </a:cxn>
                  <a:cxn ang="0">
                    <a:pos x="8" y="0"/>
                  </a:cxn>
                  <a:cxn ang="0">
                    <a:pos x="9" y="1"/>
                  </a:cxn>
                  <a:cxn ang="0">
                    <a:pos x="12" y="1"/>
                  </a:cxn>
                  <a:cxn ang="0">
                    <a:pos x="14" y="3"/>
                  </a:cxn>
                  <a:cxn ang="0">
                    <a:pos x="14" y="4"/>
                  </a:cxn>
                  <a:cxn ang="0">
                    <a:pos x="10" y="7"/>
                  </a:cxn>
                  <a:cxn ang="0">
                    <a:pos x="1" y="1"/>
                  </a:cxn>
                </a:cxnLst>
                <a:rect l="0" t="0" r="r" b="b"/>
                <a:pathLst>
                  <a:path w="14" h="7">
                    <a:moveTo>
                      <a:pt x="1" y="1"/>
                    </a:moveTo>
                    <a:lnTo>
                      <a:pt x="0" y="1"/>
                    </a:lnTo>
                    <a:lnTo>
                      <a:pt x="1" y="1"/>
                    </a:lnTo>
                    <a:lnTo>
                      <a:pt x="5" y="0"/>
                    </a:lnTo>
                    <a:lnTo>
                      <a:pt x="8" y="0"/>
                    </a:lnTo>
                    <a:lnTo>
                      <a:pt x="9" y="1"/>
                    </a:lnTo>
                    <a:lnTo>
                      <a:pt x="12" y="1"/>
                    </a:lnTo>
                    <a:lnTo>
                      <a:pt x="14" y="3"/>
                    </a:lnTo>
                    <a:lnTo>
                      <a:pt x="14" y="4"/>
                    </a:lnTo>
                    <a:lnTo>
                      <a:pt x="10" y="7"/>
                    </a:lnTo>
                    <a:lnTo>
                      <a:pt x="1"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45" name="Freeform 724"/>
              <p:cNvSpPr>
                <a:spLocks/>
              </p:cNvSpPr>
              <p:nvPr/>
            </p:nvSpPr>
            <p:spPr bwMode="auto">
              <a:xfrm>
                <a:off x="2573995" y="2446565"/>
                <a:ext cx="12828" cy="5443"/>
              </a:xfrm>
              <a:custGeom>
                <a:avLst/>
                <a:gdLst/>
                <a:ahLst/>
                <a:cxnLst>
                  <a:cxn ang="0">
                    <a:pos x="0" y="0"/>
                  </a:cxn>
                  <a:cxn ang="0">
                    <a:pos x="1" y="0"/>
                  </a:cxn>
                  <a:cxn ang="0">
                    <a:pos x="5" y="0"/>
                  </a:cxn>
                  <a:cxn ang="0">
                    <a:pos x="9" y="2"/>
                  </a:cxn>
                  <a:cxn ang="0">
                    <a:pos x="11" y="4"/>
                  </a:cxn>
                  <a:cxn ang="0">
                    <a:pos x="11" y="5"/>
                  </a:cxn>
                  <a:cxn ang="0">
                    <a:pos x="8" y="5"/>
                  </a:cxn>
                  <a:cxn ang="0">
                    <a:pos x="4" y="4"/>
                  </a:cxn>
                  <a:cxn ang="0">
                    <a:pos x="1" y="2"/>
                  </a:cxn>
                  <a:cxn ang="0">
                    <a:pos x="0" y="0"/>
                  </a:cxn>
                </a:cxnLst>
                <a:rect l="0" t="0" r="r" b="b"/>
                <a:pathLst>
                  <a:path w="11" h="5">
                    <a:moveTo>
                      <a:pt x="0" y="0"/>
                    </a:moveTo>
                    <a:lnTo>
                      <a:pt x="1" y="0"/>
                    </a:lnTo>
                    <a:lnTo>
                      <a:pt x="5" y="0"/>
                    </a:lnTo>
                    <a:lnTo>
                      <a:pt x="9" y="2"/>
                    </a:lnTo>
                    <a:lnTo>
                      <a:pt x="11" y="4"/>
                    </a:lnTo>
                    <a:lnTo>
                      <a:pt x="11" y="5"/>
                    </a:lnTo>
                    <a:lnTo>
                      <a:pt x="8" y="5"/>
                    </a:lnTo>
                    <a:lnTo>
                      <a:pt x="4" y="4"/>
                    </a:lnTo>
                    <a:lnTo>
                      <a:pt x="1" y="2"/>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46" name="Freeform 725"/>
              <p:cNvSpPr>
                <a:spLocks/>
              </p:cNvSpPr>
              <p:nvPr/>
            </p:nvSpPr>
            <p:spPr bwMode="auto">
              <a:xfrm>
                <a:off x="2573995" y="2446565"/>
                <a:ext cx="12828" cy="5443"/>
              </a:xfrm>
              <a:custGeom>
                <a:avLst/>
                <a:gdLst/>
                <a:ahLst/>
                <a:cxnLst>
                  <a:cxn ang="0">
                    <a:pos x="0" y="0"/>
                  </a:cxn>
                  <a:cxn ang="0">
                    <a:pos x="1" y="0"/>
                  </a:cxn>
                  <a:cxn ang="0">
                    <a:pos x="5" y="0"/>
                  </a:cxn>
                  <a:cxn ang="0">
                    <a:pos x="9" y="2"/>
                  </a:cxn>
                  <a:cxn ang="0">
                    <a:pos x="11" y="4"/>
                  </a:cxn>
                  <a:cxn ang="0">
                    <a:pos x="11" y="5"/>
                  </a:cxn>
                  <a:cxn ang="0">
                    <a:pos x="8" y="5"/>
                  </a:cxn>
                  <a:cxn ang="0">
                    <a:pos x="4" y="4"/>
                  </a:cxn>
                  <a:cxn ang="0">
                    <a:pos x="1" y="2"/>
                  </a:cxn>
                  <a:cxn ang="0">
                    <a:pos x="0" y="0"/>
                  </a:cxn>
                </a:cxnLst>
                <a:rect l="0" t="0" r="r" b="b"/>
                <a:pathLst>
                  <a:path w="11" h="5">
                    <a:moveTo>
                      <a:pt x="0" y="0"/>
                    </a:moveTo>
                    <a:lnTo>
                      <a:pt x="1" y="0"/>
                    </a:lnTo>
                    <a:lnTo>
                      <a:pt x="5" y="0"/>
                    </a:lnTo>
                    <a:lnTo>
                      <a:pt x="9" y="2"/>
                    </a:lnTo>
                    <a:lnTo>
                      <a:pt x="11" y="4"/>
                    </a:lnTo>
                    <a:lnTo>
                      <a:pt x="11" y="5"/>
                    </a:lnTo>
                    <a:lnTo>
                      <a:pt x="8" y="5"/>
                    </a:lnTo>
                    <a:lnTo>
                      <a:pt x="4" y="4"/>
                    </a:lnTo>
                    <a:lnTo>
                      <a:pt x="1" y="2"/>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47" name="Freeform 726"/>
              <p:cNvSpPr>
                <a:spLocks/>
              </p:cNvSpPr>
              <p:nvPr/>
            </p:nvSpPr>
            <p:spPr bwMode="auto">
              <a:xfrm>
                <a:off x="2298188" y="2012497"/>
                <a:ext cx="583686" cy="155121"/>
              </a:xfrm>
              <a:custGeom>
                <a:avLst/>
                <a:gdLst/>
                <a:ahLst/>
                <a:cxnLst>
                  <a:cxn ang="0">
                    <a:pos x="407" y="5"/>
                  </a:cxn>
                  <a:cxn ang="0">
                    <a:pos x="347" y="8"/>
                  </a:cxn>
                  <a:cxn ang="0">
                    <a:pos x="299" y="0"/>
                  </a:cxn>
                  <a:cxn ang="0">
                    <a:pos x="238" y="1"/>
                  </a:cxn>
                  <a:cxn ang="0">
                    <a:pos x="214" y="5"/>
                  </a:cxn>
                  <a:cxn ang="0">
                    <a:pos x="177" y="8"/>
                  </a:cxn>
                  <a:cxn ang="0">
                    <a:pos x="135" y="11"/>
                  </a:cxn>
                  <a:cxn ang="0">
                    <a:pos x="133" y="19"/>
                  </a:cxn>
                  <a:cxn ang="0">
                    <a:pos x="86" y="16"/>
                  </a:cxn>
                  <a:cxn ang="0">
                    <a:pos x="70" y="19"/>
                  </a:cxn>
                  <a:cxn ang="0">
                    <a:pos x="41" y="22"/>
                  </a:cxn>
                  <a:cxn ang="0">
                    <a:pos x="16" y="27"/>
                  </a:cxn>
                  <a:cxn ang="0">
                    <a:pos x="70" y="28"/>
                  </a:cxn>
                  <a:cxn ang="0">
                    <a:pos x="42" y="38"/>
                  </a:cxn>
                  <a:cxn ang="0">
                    <a:pos x="45" y="41"/>
                  </a:cxn>
                  <a:cxn ang="0">
                    <a:pos x="106" y="38"/>
                  </a:cxn>
                  <a:cxn ang="0">
                    <a:pos x="87" y="42"/>
                  </a:cxn>
                  <a:cxn ang="0">
                    <a:pos x="117" y="44"/>
                  </a:cxn>
                  <a:cxn ang="0">
                    <a:pos x="150" y="41"/>
                  </a:cxn>
                  <a:cxn ang="0">
                    <a:pos x="182" y="39"/>
                  </a:cxn>
                  <a:cxn ang="0">
                    <a:pos x="198" y="34"/>
                  </a:cxn>
                  <a:cxn ang="0">
                    <a:pos x="230" y="41"/>
                  </a:cxn>
                  <a:cxn ang="0">
                    <a:pos x="203" y="45"/>
                  </a:cxn>
                  <a:cxn ang="0">
                    <a:pos x="155" y="56"/>
                  </a:cxn>
                  <a:cxn ang="0">
                    <a:pos x="154" y="63"/>
                  </a:cxn>
                  <a:cxn ang="0">
                    <a:pos x="80" y="52"/>
                  </a:cxn>
                  <a:cxn ang="0">
                    <a:pos x="105" y="64"/>
                  </a:cxn>
                  <a:cxn ang="0">
                    <a:pos x="119" y="72"/>
                  </a:cxn>
                  <a:cxn ang="0">
                    <a:pos x="153" y="75"/>
                  </a:cxn>
                  <a:cxn ang="0">
                    <a:pos x="139" y="80"/>
                  </a:cxn>
                  <a:cxn ang="0">
                    <a:pos x="66" y="82"/>
                  </a:cxn>
                  <a:cxn ang="0">
                    <a:pos x="91" y="85"/>
                  </a:cxn>
                  <a:cxn ang="0">
                    <a:pos x="106" y="85"/>
                  </a:cxn>
                  <a:cxn ang="0">
                    <a:pos x="98" y="91"/>
                  </a:cxn>
                  <a:cxn ang="0">
                    <a:pos x="99" y="96"/>
                  </a:cxn>
                  <a:cxn ang="0">
                    <a:pos x="138" y="91"/>
                  </a:cxn>
                  <a:cxn ang="0">
                    <a:pos x="110" y="104"/>
                  </a:cxn>
                  <a:cxn ang="0">
                    <a:pos x="53" y="96"/>
                  </a:cxn>
                  <a:cxn ang="0">
                    <a:pos x="76" y="107"/>
                  </a:cxn>
                  <a:cxn ang="0">
                    <a:pos x="36" y="115"/>
                  </a:cxn>
                  <a:cxn ang="0">
                    <a:pos x="64" y="119"/>
                  </a:cxn>
                  <a:cxn ang="0">
                    <a:pos x="80" y="118"/>
                  </a:cxn>
                  <a:cxn ang="0">
                    <a:pos x="129" y="116"/>
                  </a:cxn>
                  <a:cxn ang="0">
                    <a:pos x="165" y="119"/>
                  </a:cxn>
                  <a:cxn ang="0">
                    <a:pos x="200" y="110"/>
                  </a:cxn>
                  <a:cxn ang="0">
                    <a:pos x="159" y="105"/>
                  </a:cxn>
                  <a:cxn ang="0">
                    <a:pos x="208" y="100"/>
                  </a:cxn>
                  <a:cxn ang="0">
                    <a:pos x="243" y="91"/>
                  </a:cxn>
                  <a:cxn ang="0">
                    <a:pos x="240" y="82"/>
                  </a:cxn>
                  <a:cxn ang="0">
                    <a:pos x="218" y="74"/>
                  </a:cxn>
                  <a:cxn ang="0">
                    <a:pos x="240" y="71"/>
                  </a:cxn>
                  <a:cxn ang="0">
                    <a:pos x="215" y="67"/>
                  </a:cxn>
                  <a:cxn ang="0">
                    <a:pos x="252" y="66"/>
                  </a:cxn>
                  <a:cxn ang="0">
                    <a:pos x="278" y="60"/>
                  </a:cxn>
                  <a:cxn ang="0">
                    <a:pos x="312" y="53"/>
                  </a:cxn>
                  <a:cxn ang="0">
                    <a:pos x="328" y="50"/>
                  </a:cxn>
                  <a:cxn ang="0">
                    <a:pos x="395" y="33"/>
                  </a:cxn>
                  <a:cxn ang="0">
                    <a:pos x="332" y="33"/>
                  </a:cxn>
                  <a:cxn ang="0">
                    <a:pos x="359" y="27"/>
                  </a:cxn>
                  <a:cxn ang="0">
                    <a:pos x="424" y="22"/>
                  </a:cxn>
                </a:cxnLst>
                <a:rect l="0" t="0" r="r" b="b"/>
                <a:pathLst>
                  <a:path w="464" h="124">
                    <a:moveTo>
                      <a:pt x="445" y="11"/>
                    </a:moveTo>
                    <a:lnTo>
                      <a:pt x="441" y="11"/>
                    </a:lnTo>
                    <a:lnTo>
                      <a:pt x="438" y="11"/>
                    </a:lnTo>
                    <a:lnTo>
                      <a:pt x="437" y="11"/>
                    </a:lnTo>
                    <a:lnTo>
                      <a:pt x="430" y="12"/>
                    </a:lnTo>
                    <a:lnTo>
                      <a:pt x="432" y="11"/>
                    </a:lnTo>
                    <a:lnTo>
                      <a:pt x="433" y="9"/>
                    </a:lnTo>
                    <a:lnTo>
                      <a:pt x="436" y="9"/>
                    </a:lnTo>
                    <a:lnTo>
                      <a:pt x="428" y="9"/>
                    </a:lnTo>
                    <a:lnTo>
                      <a:pt x="426" y="8"/>
                    </a:lnTo>
                    <a:lnTo>
                      <a:pt x="421" y="6"/>
                    </a:lnTo>
                    <a:lnTo>
                      <a:pt x="425" y="6"/>
                    </a:lnTo>
                    <a:lnTo>
                      <a:pt x="425" y="5"/>
                    </a:lnTo>
                    <a:lnTo>
                      <a:pt x="424" y="5"/>
                    </a:lnTo>
                    <a:lnTo>
                      <a:pt x="417" y="5"/>
                    </a:lnTo>
                    <a:lnTo>
                      <a:pt x="412" y="6"/>
                    </a:lnTo>
                    <a:lnTo>
                      <a:pt x="407" y="5"/>
                    </a:lnTo>
                    <a:lnTo>
                      <a:pt x="405" y="3"/>
                    </a:lnTo>
                    <a:lnTo>
                      <a:pt x="401" y="3"/>
                    </a:lnTo>
                    <a:lnTo>
                      <a:pt x="400" y="3"/>
                    </a:lnTo>
                    <a:lnTo>
                      <a:pt x="401" y="5"/>
                    </a:lnTo>
                    <a:lnTo>
                      <a:pt x="396" y="5"/>
                    </a:lnTo>
                    <a:lnTo>
                      <a:pt x="399" y="6"/>
                    </a:lnTo>
                    <a:lnTo>
                      <a:pt x="397" y="6"/>
                    </a:lnTo>
                    <a:lnTo>
                      <a:pt x="396" y="6"/>
                    </a:lnTo>
                    <a:lnTo>
                      <a:pt x="392" y="5"/>
                    </a:lnTo>
                    <a:lnTo>
                      <a:pt x="393" y="5"/>
                    </a:lnTo>
                    <a:lnTo>
                      <a:pt x="389" y="5"/>
                    </a:lnTo>
                    <a:lnTo>
                      <a:pt x="381" y="5"/>
                    </a:lnTo>
                    <a:lnTo>
                      <a:pt x="373" y="6"/>
                    </a:lnTo>
                    <a:lnTo>
                      <a:pt x="365" y="8"/>
                    </a:lnTo>
                    <a:lnTo>
                      <a:pt x="360" y="8"/>
                    </a:lnTo>
                    <a:lnTo>
                      <a:pt x="344" y="8"/>
                    </a:lnTo>
                    <a:lnTo>
                      <a:pt x="347" y="8"/>
                    </a:lnTo>
                    <a:lnTo>
                      <a:pt x="372" y="5"/>
                    </a:lnTo>
                    <a:lnTo>
                      <a:pt x="376" y="5"/>
                    </a:lnTo>
                    <a:lnTo>
                      <a:pt x="379" y="3"/>
                    </a:lnTo>
                    <a:lnTo>
                      <a:pt x="367" y="1"/>
                    </a:lnTo>
                    <a:lnTo>
                      <a:pt x="363" y="3"/>
                    </a:lnTo>
                    <a:lnTo>
                      <a:pt x="357" y="1"/>
                    </a:lnTo>
                    <a:lnTo>
                      <a:pt x="352" y="1"/>
                    </a:lnTo>
                    <a:lnTo>
                      <a:pt x="345" y="1"/>
                    </a:lnTo>
                    <a:lnTo>
                      <a:pt x="336" y="1"/>
                    </a:lnTo>
                    <a:lnTo>
                      <a:pt x="336" y="3"/>
                    </a:lnTo>
                    <a:lnTo>
                      <a:pt x="335" y="1"/>
                    </a:lnTo>
                    <a:lnTo>
                      <a:pt x="331" y="1"/>
                    </a:lnTo>
                    <a:lnTo>
                      <a:pt x="325" y="1"/>
                    </a:lnTo>
                    <a:lnTo>
                      <a:pt x="323" y="0"/>
                    </a:lnTo>
                    <a:lnTo>
                      <a:pt x="320" y="0"/>
                    </a:lnTo>
                    <a:lnTo>
                      <a:pt x="312" y="0"/>
                    </a:lnTo>
                    <a:lnTo>
                      <a:pt x="299" y="0"/>
                    </a:lnTo>
                    <a:lnTo>
                      <a:pt x="298" y="1"/>
                    </a:lnTo>
                    <a:lnTo>
                      <a:pt x="294" y="1"/>
                    </a:lnTo>
                    <a:lnTo>
                      <a:pt x="295" y="0"/>
                    </a:lnTo>
                    <a:lnTo>
                      <a:pt x="287" y="0"/>
                    </a:lnTo>
                    <a:lnTo>
                      <a:pt x="282" y="0"/>
                    </a:lnTo>
                    <a:lnTo>
                      <a:pt x="275" y="0"/>
                    </a:lnTo>
                    <a:lnTo>
                      <a:pt x="268" y="1"/>
                    </a:lnTo>
                    <a:lnTo>
                      <a:pt x="266" y="3"/>
                    </a:lnTo>
                    <a:lnTo>
                      <a:pt x="267" y="5"/>
                    </a:lnTo>
                    <a:lnTo>
                      <a:pt x="270" y="5"/>
                    </a:lnTo>
                    <a:lnTo>
                      <a:pt x="274" y="6"/>
                    </a:lnTo>
                    <a:lnTo>
                      <a:pt x="268" y="6"/>
                    </a:lnTo>
                    <a:lnTo>
                      <a:pt x="259" y="3"/>
                    </a:lnTo>
                    <a:lnTo>
                      <a:pt x="256" y="1"/>
                    </a:lnTo>
                    <a:lnTo>
                      <a:pt x="252" y="1"/>
                    </a:lnTo>
                    <a:lnTo>
                      <a:pt x="246" y="1"/>
                    </a:lnTo>
                    <a:lnTo>
                      <a:pt x="238" y="1"/>
                    </a:lnTo>
                    <a:lnTo>
                      <a:pt x="228" y="0"/>
                    </a:lnTo>
                    <a:lnTo>
                      <a:pt x="218" y="1"/>
                    </a:lnTo>
                    <a:lnTo>
                      <a:pt x="206" y="1"/>
                    </a:lnTo>
                    <a:lnTo>
                      <a:pt x="206" y="3"/>
                    </a:lnTo>
                    <a:lnTo>
                      <a:pt x="212" y="3"/>
                    </a:lnTo>
                    <a:lnTo>
                      <a:pt x="222" y="6"/>
                    </a:lnTo>
                    <a:lnTo>
                      <a:pt x="226" y="6"/>
                    </a:lnTo>
                    <a:lnTo>
                      <a:pt x="224" y="6"/>
                    </a:lnTo>
                    <a:lnTo>
                      <a:pt x="227" y="8"/>
                    </a:lnTo>
                    <a:lnTo>
                      <a:pt x="240" y="9"/>
                    </a:lnTo>
                    <a:lnTo>
                      <a:pt x="228" y="12"/>
                    </a:lnTo>
                    <a:lnTo>
                      <a:pt x="228" y="11"/>
                    </a:lnTo>
                    <a:lnTo>
                      <a:pt x="231" y="9"/>
                    </a:lnTo>
                    <a:lnTo>
                      <a:pt x="230" y="9"/>
                    </a:lnTo>
                    <a:lnTo>
                      <a:pt x="219" y="8"/>
                    </a:lnTo>
                    <a:lnTo>
                      <a:pt x="218" y="6"/>
                    </a:lnTo>
                    <a:lnTo>
                      <a:pt x="214" y="5"/>
                    </a:lnTo>
                    <a:lnTo>
                      <a:pt x="211" y="5"/>
                    </a:lnTo>
                    <a:lnTo>
                      <a:pt x="199" y="3"/>
                    </a:lnTo>
                    <a:lnTo>
                      <a:pt x="196" y="3"/>
                    </a:lnTo>
                    <a:lnTo>
                      <a:pt x="194" y="5"/>
                    </a:lnTo>
                    <a:lnTo>
                      <a:pt x="191" y="5"/>
                    </a:lnTo>
                    <a:lnTo>
                      <a:pt x="189" y="3"/>
                    </a:lnTo>
                    <a:lnTo>
                      <a:pt x="185" y="3"/>
                    </a:lnTo>
                    <a:lnTo>
                      <a:pt x="182" y="3"/>
                    </a:lnTo>
                    <a:lnTo>
                      <a:pt x="181" y="3"/>
                    </a:lnTo>
                    <a:lnTo>
                      <a:pt x="177" y="1"/>
                    </a:lnTo>
                    <a:lnTo>
                      <a:pt x="167" y="3"/>
                    </a:lnTo>
                    <a:lnTo>
                      <a:pt x="162" y="3"/>
                    </a:lnTo>
                    <a:lnTo>
                      <a:pt x="165" y="5"/>
                    </a:lnTo>
                    <a:lnTo>
                      <a:pt x="169" y="5"/>
                    </a:lnTo>
                    <a:lnTo>
                      <a:pt x="167" y="6"/>
                    </a:lnTo>
                    <a:lnTo>
                      <a:pt x="170" y="6"/>
                    </a:lnTo>
                    <a:lnTo>
                      <a:pt x="177" y="8"/>
                    </a:lnTo>
                    <a:lnTo>
                      <a:pt x="167" y="6"/>
                    </a:lnTo>
                    <a:lnTo>
                      <a:pt x="169" y="8"/>
                    </a:lnTo>
                    <a:lnTo>
                      <a:pt x="161" y="6"/>
                    </a:lnTo>
                    <a:lnTo>
                      <a:pt x="146" y="5"/>
                    </a:lnTo>
                    <a:lnTo>
                      <a:pt x="145" y="6"/>
                    </a:lnTo>
                    <a:lnTo>
                      <a:pt x="149" y="6"/>
                    </a:lnTo>
                    <a:lnTo>
                      <a:pt x="150" y="8"/>
                    </a:lnTo>
                    <a:lnTo>
                      <a:pt x="155" y="9"/>
                    </a:lnTo>
                    <a:lnTo>
                      <a:pt x="158" y="9"/>
                    </a:lnTo>
                    <a:lnTo>
                      <a:pt x="161" y="11"/>
                    </a:lnTo>
                    <a:lnTo>
                      <a:pt x="158" y="11"/>
                    </a:lnTo>
                    <a:lnTo>
                      <a:pt x="146" y="9"/>
                    </a:lnTo>
                    <a:lnTo>
                      <a:pt x="135" y="8"/>
                    </a:lnTo>
                    <a:lnTo>
                      <a:pt x="131" y="8"/>
                    </a:lnTo>
                    <a:lnTo>
                      <a:pt x="130" y="9"/>
                    </a:lnTo>
                    <a:lnTo>
                      <a:pt x="131" y="9"/>
                    </a:lnTo>
                    <a:lnTo>
                      <a:pt x="135" y="11"/>
                    </a:lnTo>
                    <a:lnTo>
                      <a:pt x="141" y="11"/>
                    </a:lnTo>
                    <a:lnTo>
                      <a:pt x="143" y="11"/>
                    </a:lnTo>
                    <a:lnTo>
                      <a:pt x="130" y="11"/>
                    </a:lnTo>
                    <a:lnTo>
                      <a:pt x="127" y="12"/>
                    </a:lnTo>
                    <a:lnTo>
                      <a:pt x="129" y="14"/>
                    </a:lnTo>
                    <a:lnTo>
                      <a:pt x="145" y="17"/>
                    </a:lnTo>
                    <a:lnTo>
                      <a:pt x="155" y="17"/>
                    </a:lnTo>
                    <a:lnTo>
                      <a:pt x="158" y="17"/>
                    </a:lnTo>
                    <a:lnTo>
                      <a:pt x="157" y="19"/>
                    </a:lnTo>
                    <a:lnTo>
                      <a:pt x="162" y="20"/>
                    </a:lnTo>
                    <a:lnTo>
                      <a:pt x="149" y="19"/>
                    </a:lnTo>
                    <a:lnTo>
                      <a:pt x="141" y="17"/>
                    </a:lnTo>
                    <a:lnTo>
                      <a:pt x="129" y="16"/>
                    </a:lnTo>
                    <a:lnTo>
                      <a:pt x="122" y="14"/>
                    </a:lnTo>
                    <a:lnTo>
                      <a:pt x="122" y="16"/>
                    </a:lnTo>
                    <a:lnTo>
                      <a:pt x="127" y="17"/>
                    </a:lnTo>
                    <a:lnTo>
                      <a:pt x="133" y="19"/>
                    </a:lnTo>
                    <a:lnTo>
                      <a:pt x="122" y="17"/>
                    </a:lnTo>
                    <a:lnTo>
                      <a:pt x="121" y="16"/>
                    </a:lnTo>
                    <a:lnTo>
                      <a:pt x="118" y="16"/>
                    </a:lnTo>
                    <a:lnTo>
                      <a:pt x="117" y="14"/>
                    </a:lnTo>
                    <a:lnTo>
                      <a:pt x="110" y="14"/>
                    </a:lnTo>
                    <a:lnTo>
                      <a:pt x="107" y="14"/>
                    </a:lnTo>
                    <a:lnTo>
                      <a:pt x="105" y="14"/>
                    </a:lnTo>
                    <a:lnTo>
                      <a:pt x="99" y="12"/>
                    </a:lnTo>
                    <a:lnTo>
                      <a:pt x="98" y="12"/>
                    </a:lnTo>
                    <a:lnTo>
                      <a:pt x="101" y="11"/>
                    </a:lnTo>
                    <a:lnTo>
                      <a:pt x="91" y="11"/>
                    </a:lnTo>
                    <a:lnTo>
                      <a:pt x="83" y="12"/>
                    </a:lnTo>
                    <a:lnTo>
                      <a:pt x="81" y="12"/>
                    </a:lnTo>
                    <a:lnTo>
                      <a:pt x="85" y="12"/>
                    </a:lnTo>
                    <a:lnTo>
                      <a:pt x="86" y="14"/>
                    </a:lnTo>
                    <a:lnTo>
                      <a:pt x="87" y="14"/>
                    </a:lnTo>
                    <a:lnTo>
                      <a:pt x="86" y="16"/>
                    </a:lnTo>
                    <a:lnTo>
                      <a:pt x="78" y="16"/>
                    </a:lnTo>
                    <a:lnTo>
                      <a:pt x="70" y="16"/>
                    </a:lnTo>
                    <a:lnTo>
                      <a:pt x="69" y="16"/>
                    </a:lnTo>
                    <a:lnTo>
                      <a:pt x="70" y="17"/>
                    </a:lnTo>
                    <a:lnTo>
                      <a:pt x="74" y="17"/>
                    </a:lnTo>
                    <a:lnTo>
                      <a:pt x="78" y="17"/>
                    </a:lnTo>
                    <a:lnTo>
                      <a:pt x="91" y="19"/>
                    </a:lnTo>
                    <a:lnTo>
                      <a:pt x="101" y="19"/>
                    </a:lnTo>
                    <a:lnTo>
                      <a:pt x="98" y="19"/>
                    </a:lnTo>
                    <a:lnTo>
                      <a:pt x="99" y="20"/>
                    </a:lnTo>
                    <a:lnTo>
                      <a:pt x="94" y="19"/>
                    </a:lnTo>
                    <a:lnTo>
                      <a:pt x="89" y="19"/>
                    </a:lnTo>
                    <a:lnTo>
                      <a:pt x="89" y="20"/>
                    </a:lnTo>
                    <a:lnTo>
                      <a:pt x="91" y="22"/>
                    </a:lnTo>
                    <a:lnTo>
                      <a:pt x="83" y="19"/>
                    </a:lnTo>
                    <a:lnTo>
                      <a:pt x="78" y="19"/>
                    </a:lnTo>
                    <a:lnTo>
                      <a:pt x="70" y="19"/>
                    </a:lnTo>
                    <a:lnTo>
                      <a:pt x="69" y="20"/>
                    </a:lnTo>
                    <a:lnTo>
                      <a:pt x="72" y="20"/>
                    </a:lnTo>
                    <a:lnTo>
                      <a:pt x="69" y="20"/>
                    </a:lnTo>
                    <a:lnTo>
                      <a:pt x="66" y="20"/>
                    </a:lnTo>
                    <a:lnTo>
                      <a:pt x="66" y="19"/>
                    </a:lnTo>
                    <a:lnTo>
                      <a:pt x="65" y="19"/>
                    </a:lnTo>
                    <a:lnTo>
                      <a:pt x="60" y="17"/>
                    </a:lnTo>
                    <a:lnTo>
                      <a:pt x="58" y="19"/>
                    </a:lnTo>
                    <a:lnTo>
                      <a:pt x="56" y="17"/>
                    </a:lnTo>
                    <a:lnTo>
                      <a:pt x="50" y="17"/>
                    </a:lnTo>
                    <a:lnTo>
                      <a:pt x="49" y="19"/>
                    </a:lnTo>
                    <a:lnTo>
                      <a:pt x="45" y="19"/>
                    </a:lnTo>
                    <a:lnTo>
                      <a:pt x="41" y="19"/>
                    </a:lnTo>
                    <a:lnTo>
                      <a:pt x="36" y="20"/>
                    </a:lnTo>
                    <a:lnTo>
                      <a:pt x="37" y="20"/>
                    </a:lnTo>
                    <a:lnTo>
                      <a:pt x="40" y="22"/>
                    </a:lnTo>
                    <a:lnTo>
                      <a:pt x="41" y="22"/>
                    </a:lnTo>
                    <a:lnTo>
                      <a:pt x="34" y="20"/>
                    </a:lnTo>
                    <a:lnTo>
                      <a:pt x="36" y="23"/>
                    </a:lnTo>
                    <a:lnTo>
                      <a:pt x="30" y="22"/>
                    </a:lnTo>
                    <a:lnTo>
                      <a:pt x="29" y="22"/>
                    </a:lnTo>
                    <a:lnTo>
                      <a:pt x="26" y="20"/>
                    </a:lnTo>
                    <a:lnTo>
                      <a:pt x="20" y="22"/>
                    </a:lnTo>
                    <a:lnTo>
                      <a:pt x="13" y="22"/>
                    </a:lnTo>
                    <a:lnTo>
                      <a:pt x="12" y="23"/>
                    </a:lnTo>
                    <a:lnTo>
                      <a:pt x="10" y="23"/>
                    </a:lnTo>
                    <a:lnTo>
                      <a:pt x="8" y="23"/>
                    </a:lnTo>
                    <a:lnTo>
                      <a:pt x="4" y="23"/>
                    </a:lnTo>
                    <a:lnTo>
                      <a:pt x="2" y="25"/>
                    </a:lnTo>
                    <a:lnTo>
                      <a:pt x="0" y="27"/>
                    </a:lnTo>
                    <a:lnTo>
                      <a:pt x="8" y="27"/>
                    </a:lnTo>
                    <a:lnTo>
                      <a:pt x="9" y="27"/>
                    </a:lnTo>
                    <a:lnTo>
                      <a:pt x="9" y="28"/>
                    </a:lnTo>
                    <a:lnTo>
                      <a:pt x="16" y="27"/>
                    </a:lnTo>
                    <a:lnTo>
                      <a:pt x="17" y="28"/>
                    </a:lnTo>
                    <a:lnTo>
                      <a:pt x="21" y="27"/>
                    </a:lnTo>
                    <a:lnTo>
                      <a:pt x="24" y="27"/>
                    </a:lnTo>
                    <a:lnTo>
                      <a:pt x="26" y="27"/>
                    </a:lnTo>
                    <a:lnTo>
                      <a:pt x="28" y="25"/>
                    </a:lnTo>
                    <a:lnTo>
                      <a:pt x="29" y="25"/>
                    </a:lnTo>
                    <a:lnTo>
                      <a:pt x="29" y="27"/>
                    </a:lnTo>
                    <a:lnTo>
                      <a:pt x="32" y="27"/>
                    </a:lnTo>
                    <a:lnTo>
                      <a:pt x="38" y="27"/>
                    </a:lnTo>
                    <a:lnTo>
                      <a:pt x="30" y="28"/>
                    </a:lnTo>
                    <a:lnTo>
                      <a:pt x="20" y="30"/>
                    </a:lnTo>
                    <a:lnTo>
                      <a:pt x="25" y="31"/>
                    </a:lnTo>
                    <a:lnTo>
                      <a:pt x="45" y="28"/>
                    </a:lnTo>
                    <a:lnTo>
                      <a:pt x="58" y="27"/>
                    </a:lnTo>
                    <a:lnTo>
                      <a:pt x="60" y="28"/>
                    </a:lnTo>
                    <a:lnTo>
                      <a:pt x="68" y="28"/>
                    </a:lnTo>
                    <a:lnTo>
                      <a:pt x="70" y="28"/>
                    </a:lnTo>
                    <a:lnTo>
                      <a:pt x="80" y="28"/>
                    </a:lnTo>
                    <a:lnTo>
                      <a:pt x="82" y="28"/>
                    </a:lnTo>
                    <a:lnTo>
                      <a:pt x="78" y="30"/>
                    </a:lnTo>
                    <a:lnTo>
                      <a:pt x="61" y="28"/>
                    </a:lnTo>
                    <a:lnTo>
                      <a:pt x="58" y="28"/>
                    </a:lnTo>
                    <a:lnTo>
                      <a:pt x="53" y="28"/>
                    </a:lnTo>
                    <a:lnTo>
                      <a:pt x="38" y="31"/>
                    </a:lnTo>
                    <a:lnTo>
                      <a:pt x="33" y="31"/>
                    </a:lnTo>
                    <a:lnTo>
                      <a:pt x="41" y="33"/>
                    </a:lnTo>
                    <a:lnTo>
                      <a:pt x="48" y="33"/>
                    </a:lnTo>
                    <a:lnTo>
                      <a:pt x="45" y="33"/>
                    </a:lnTo>
                    <a:lnTo>
                      <a:pt x="32" y="34"/>
                    </a:lnTo>
                    <a:lnTo>
                      <a:pt x="30" y="34"/>
                    </a:lnTo>
                    <a:lnTo>
                      <a:pt x="30" y="36"/>
                    </a:lnTo>
                    <a:lnTo>
                      <a:pt x="33" y="38"/>
                    </a:lnTo>
                    <a:lnTo>
                      <a:pt x="37" y="38"/>
                    </a:lnTo>
                    <a:lnTo>
                      <a:pt x="42" y="38"/>
                    </a:lnTo>
                    <a:lnTo>
                      <a:pt x="48" y="36"/>
                    </a:lnTo>
                    <a:lnTo>
                      <a:pt x="72" y="36"/>
                    </a:lnTo>
                    <a:lnTo>
                      <a:pt x="83" y="36"/>
                    </a:lnTo>
                    <a:lnTo>
                      <a:pt x="91" y="34"/>
                    </a:lnTo>
                    <a:lnTo>
                      <a:pt x="113" y="33"/>
                    </a:lnTo>
                    <a:lnTo>
                      <a:pt x="111" y="33"/>
                    </a:lnTo>
                    <a:lnTo>
                      <a:pt x="109" y="34"/>
                    </a:lnTo>
                    <a:lnTo>
                      <a:pt x="103" y="34"/>
                    </a:lnTo>
                    <a:lnTo>
                      <a:pt x="93" y="36"/>
                    </a:lnTo>
                    <a:lnTo>
                      <a:pt x="82" y="38"/>
                    </a:lnTo>
                    <a:lnTo>
                      <a:pt x="70" y="38"/>
                    </a:lnTo>
                    <a:lnTo>
                      <a:pt x="62" y="38"/>
                    </a:lnTo>
                    <a:lnTo>
                      <a:pt x="53" y="38"/>
                    </a:lnTo>
                    <a:lnTo>
                      <a:pt x="52" y="38"/>
                    </a:lnTo>
                    <a:lnTo>
                      <a:pt x="42" y="39"/>
                    </a:lnTo>
                    <a:lnTo>
                      <a:pt x="40" y="39"/>
                    </a:lnTo>
                    <a:lnTo>
                      <a:pt x="45" y="41"/>
                    </a:lnTo>
                    <a:lnTo>
                      <a:pt x="49" y="41"/>
                    </a:lnTo>
                    <a:lnTo>
                      <a:pt x="53" y="42"/>
                    </a:lnTo>
                    <a:lnTo>
                      <a:pt x="57" y="44"/>
                    </a:lnTo>
                    <a:lnTo>
                      <a:pt x="65" y="44"/>
                    </a:lnTo>
                    <a:lnTo>
                      <a:pt x="70" y="45"/>
                    </a:lnTo>
                    <a:lnTo>
                      <a:pt x="74" y="45"/>
                    </a:lnTo>
                    <a:lnTo>
                      <a:pt x="77" y="44"/>
                    </a:lnTo>
                    <a:lnTo>
                      <a:pt x="78" y="44"/>
                    </a:lnTo>
                    <a:lnTo>
                      <a:pt x="78" y="42"/>
                    </a:lnTo>
                    <a:lnTo>
                      <a:pt x="81" y="42"/>
                    </a:lnTo>
                    <a:lnTo>
                      <a:pt x="83" y="41"/>
                    </a:lnTo>
                    <a:lnTo>
                      <a:pt x="85" y="41"/>
                    </a:lnTo>
                    <a:lnTo>
                      <a:pt x="87" y="39"/>
                    </a:lnTo>
                    <a:lnTo>
                      <a:pt x="91" y="39"/>
                    </a:lnTo>
                    <a:lnTo>
                      <a:pt x="93" y="38"/>
                    </a:lnTo>
                    <a:lnTo>
                      <a:pt x="98" y="38"/>
                    </a:lnTo>
                    <a:lnTo>
                      <a:pt x="106" y="38"/>
                    </a:lnTo>
                    <a:lnTo>
                      <a:pt x="118" y="36"/>
                    </a:lnTo>
                    <a:lnTo>
                      <a:pt x="122" y="36"/>
                    </a:lnTo>
                    <a:lnTo>
                      <a:pt x="149" y="36"/>
                    </a:lnTo>
                    <a:lnTo>
                      <a:pt x="141" y="36"/>
                    </a:lnTo>
                    <a:lnTo>
                      <a:pt x="131" y="36"/>
                    </a:lnTo>
                    <a:lnTo>
                      <a:pt x="125" y="38"/>
                    </a:lnTo>
                    <a:lnTo>
                      <a:pt x="122" y="38"/>
                    </a:lnTo>
                    <a:lnTo>
                      <a:pt x="117" y="38"/>
                    </a:lnTo>
                    <a:lnTo>
                      <a:pt x="107" y="38"/>
                    </a:lnTo>
                    <a:lnTo>
                      <a:pt x="99" y="39"/>
                    </a:lnTo>
                    <a:lnTo>
                      <a:pt x="97" y="39"/>
                    </a:lnTo>
                    <a:lnTo>
                      <a:pt x="94" y="39"/>
                    </a:lnTo>
                    <a:lnTo>
                      <a:pt x="93" y="39"/>
                    </a:lnTo>
                    <a:lnTo>
                      <a:pt x="93" y="41"/>
                    </a:lnTo>
                    <a:lnTo>
                      <a:pt x="90" y="41"/>
                    </a:lnTo>
                    <a:lnTo>
                      <a:pt x="89" y="42"/>
                    </a:lnTo>
                    <a:lnTo>
                      <a:pt x="87" y="42"/>
                    </a:lnTo>
                    <a:lnTo>
                      <a:pt x="86" y="44"/>
                    </a:lnTo>
                    <a:lnTo>
                      <a:pt x="85" y="44"/>
                    </a:lnTo>
                    <a:lnTo>
                      <a:pt x="83" y="45"/>
                    </a:lnTo>
                    <a:lnTo>
                      <a:pt x="90" y="45"/>
                    </a:lnTo>
                    <a:lnTo>
                      <a:pt x="95" y="45"/>
                    </a:lnTo>
                    <a:lnTo>
                      <a:pt x="97" y="45"/>
                    </a:lnTo>
                    <a:lnTo>
                      <a:pt x="98" y="45"/>
                    </a:lnTo>
                    <a:lnTo>
                      <a:pt x="99" y="45"/>
                    </a:lnTo>
                    <a:lnTo>
                      <a:pt x="102" y="45"/>
                    </a:lnTo>
                    <a:lnTo>
                      <a:pt x="98" y="45"/>
                    </a:lnTo>
                    <a:lnTo>
                      <a:pt x="99" y="47"/>
                    </a:lnTo>
                    <a:lnTo>
                      <a:pt x="105" y="47"/>
                    </a:lnTo>
                    <a:lnTo>
                      <a:pt x="106" y="47"/>
                    </a:lnTo>
                    <a:lnTo>
                      <a:pt x="115" y="47"/>
                    </a:lnTo>
                    <a:lnTo>
                      <a:pt x="117" y="47"/>
                    </a:lnTo>
                    <a:lnTo>
                      <a:pt x="118" y="45"/>
                    </a:lnTo>
                    <a:lnTo>
                      <a:pt x="117" y="44"/>
                    </a:lnTo>
                    <a:lnTo>
                      <a:pt x="122" y="42"/>
                    </a:lnTo>
                    <a:lnTo>
                      <a:pt x="125" y="41"/>
                    </a:lnTo>
                    <a:lnTo>
                      <a:pt x="125" y="42"/>
                    </a:lnTo>
                    <a:lnTo>
                      <a:pt x="123" y="42"/>
                    </a:lnTo>
                    <a:lnTo>
                      <a:pt x="122" y="42"/>
                    </a:lnTo>
                    <a:lnTo>
                      <a:pt x="121" y="44"/>
                    </a:lnTo>
                    <a:lnTo>
                      <a:pt x="123" y="44"/>
                    </a:lnTo>
                    <a:lnTo>
                      <a:pt x="127" y="44"/>
                    </a:lnTo>
                    <a:lnTo>
                      <a:pt x="129" y="44"/>
                    </a:lnTo>
                    <a:lnTo>
                      <a:pt x="134" y="44"/>
                    </a:lnTo>
                    <a:lnTo>
                      <a:pt x="141" y="42"/>
                    </a:lnTo>
                    <a:lnTo>
                      <a:pt x="143" y="41"/>
                    </a:lnTo>
                    <a:lnTo>
                      <a:pt x="141" y="41"/>
                    </a:lnTo>
                    <a:lnTo>
                      <a:pt x="145" y="39"/>
                    </a:lnTo>
                    <a:lnTo>
                      <a:pt x="147" y="39"/>
                    </a:lnTo>
                    <a:lnTo>
                      <a:pt x="146" y="41"/>
                    </a:lnTo>
                    <a:lnTo>
                      <a:pt x="150" y="41"/>
                    </a:lnTo>
                    <a:lnTo>
                      <a:pt x="142" y="42"/>
                    </a:lnTo>
                    <a:lnTo>
                      <a:pt x="141" y="44"/>
                    </a:lnTo>
                    <a:lnTo>
                      <a:pt x="134" y="44"/>
                    </a:lnTo>
                    <a:lnTo>
                      <a:pt x="129" y="44"/>
                    </a:lnTo>
                    <a:lnTo>
                      <a:pt x="127" y="45"/>
                    </a:lnTo>
                    <a:lnTo>
                      <a:pt x="126" y="45"/>
                    </a:lnTo>
                    <a:lnTo>
                      <a:pt x="129" y="47"/>
                    </a:lnTo>
                    <a:lnTo>
                      <a:pt x="130" y="47"/>
                    </a:lnTo>
                    <a:lnTo>
                      <a:pt x="149" y="45"/>
                    </a:lnTo>
                    <a:lnTo>
                      <a:pt x="165" y="44"/>
                    </a:lnTo>
                    <a:lnTo>
                      <a:pt x="179" y="41"/>
                    </a:lnTo>
                    <a:lnTo>
                      <a:pt x="182" y="41"/>
                    </a:lnTo>
                    <a:lnTo>
                      <a:pt x="182" y="39"/>
                    </a:lnTo>
                    <a:lnTo>
                      <a:pt x="185" y="39"/>
                    </a:lnTo>
                    <a:lnTo>
                      <a:pt x="185" y="38"/>
                    </a:lnTo>
                    <a:lnTo>
                      <a:pt x="183" y="38"/>
                    </a:lnTo>
                    <a:lnTo>
                      <a:pt x="182" y="39"/>
                    </a:lnTo>
                    <a:lnTo>
                      <a:pt x="182" y="38"/>
                    </a:lnTo>
                    <a:lnTo>
                      <a:pt x="183" y="38"/>
                    </a:lnTo>
                    <a:lnTo>
                      <a:pt x="185" y="36"/>
                    </a:lnTo>
                    <a:lnTo>
                      <a:pt x="178" y="34"/>
                    </a:lnTo>
                    <a:lnTo>
                      <a:pt x="179" y="34"/>
                    </a:lnTo>
                    <a:lnTo>
                      <a:pt x="181" y="34"/>
                    </a:lnTo>
                    <a:lnTo>
                      <a:pt x="187" y="36"/>
                    </a:lnTo>
                    <a:lnTo>
                      <a:pt x="190" y="36"/>
                    </a:lnTo>
                    <a:lnTo>
                      <a:pt x="189" y="34"/>
                    </a:lnTo>
                    <a:lnTo>
                      <a:pt x="191" y="34"/>
                    </a:lnTo>
                    <a:lnTo>
                      <a:pt x="196" y="31"/>
                    </a:lnTo>
                    <a:lnTo>
                      <a:pt x="215" y="28"/>
                    </a:lnTo>
                    <a:lnTo>
                      <a:pt x="216" y="28"/>
                    </a:lnTo>
                    <a:lnTo>
                      <a:pt x="212" y="30"/>
                    </a:lnTo>
                    <a:lnTo>
                      <a:pt x="200" y="33"/>
                    </a:lnTo>
                    <a:lnTo>
                      <a:pt x="199" y="33"/>
                    </a:lnTo>
                    <a:lnTo>
                      <a:pt x="198" y="34"/>
                    </a:lnTo>
                    <a:lnTo>
                      <a:pt x="195" y="34"/>
                    </a:lnTo>
                    <a:lnTo>
                      <a:pt x="194" y="34"/>
                    </a:lnTo>
                    <a:lnTo>
                      <a:pt x="194" y="36"/>
                    </a:lnTo>
                    <a:lnTo>
                      <a:pt x="187" y="38"/>
                    </a:lnTo>
                    <a:lnTo>
                      <a:pt x="189" y="39"/>
                    </a:lnTo>
                    <a:lnTo>
                      <a:pt x="190" y="41"/>
                    </a:lnTo>
                    <a:lnTo>
                      <a:pt x="211" y="39"/>
                    </a:lnTo>
                    <a:lnTo>
                      <a:pt x="224" y="39"/>
                    </a:lnTo>
                    <a:lnTo>
                      <a:pt x="248" y="38"/>
                    </a:lnTo>
                    <a:lnTo>
                      <a:pt x="244" y="39"/>
                    </a:lnTo>
                    <a:lnTo>
                      <a:pt x="239" y="39"/>
                    </a:lnTo>
                    <a:lnTo>
                      <a:pt x="238" y="39"/>
                    </a:lnTo>
                    <a:lnTo>
                      <a:pt x="235" y="39"/>
                    </a:lnTo>
                    <a:lnTo>
                      <a:pt x="231" y="39"/>
                    </a:lnTo>
                    <a:lnTo>
                      <a:pt x="231" y="41"/>
                    </a:lnTo>
                    <a:lnTo>
                      <a:pt x="232" y="41"/>
                    </a:lnTo>
                    <a:lnTo>
                      <a:pt x="230" y="41"/>
                    </a:lnTo>
                    <a:lnTo>
                      <a:pt x="227" y="41"/>
                    </a:lnTo>
                    <a:lnTo>
                      <a:pt x="220" y="41"/>
                    </a:lnTo>
                    <a:lnTo>
                      <a:pt x="215" y="41"/>
                    </a:lnTo>
                    <a:lnTo>
                      <a:pt x="214" y="41"/>
                    </a:lnTo>
                    <a:lnTo>
                      <a:pt x="212" y="41"/>
                    </a:lnTo>
                    <a:lnTo>
                      <a:pt x="207" y="41"/>
                    </a:lnTo>
                    <a:lnTo>
                      <a:pt x="193" y="42"/>
                    </a:lnTo>
                    <a:lnTo>
                      <a:pt x="186" y="42"/>
                    </a:lnTo>
                    <a:lnTo>
                      <a:pt x="181" y="44"/>
                    </a:lnTo>
                    <a:lnTo>
                      <a:pt x="177" y="44"/>
                    </a:lnTo>
                    <a:lnTo>
                      <a:pt x="174" y="44"/>
                    </a:lnTo>
                    <a:lnTo>
                      <a:pt x="177" y="45"/>
                    </a:lnTo>
                    <a:lnTo>
                      <a:pt x="191" y="44"/>
                    </a:lnTo>
                    <a:lnTo>
                      <a:pt x="194" y="44"/>
                    </a:lnTo>
                    <a:lnTo>
                      <a:pt x="204" y="44"/>
                    </a:lnTo>
                    <a:lnTo>
                      <a:pt x="204" y="45"/>
                    </a:lnTo>
                    <a:lnTo>
                      <a:pt x="203" y="45"/>
                    </a:lnTo>
                    <a:lnTo>
                      <a:pt x="187" y="45"/>
                    </a:lnTo>
                    <a:lnTo>
                      <a:pt x="178" y="45"/>
                    </a:lnTo>
                    <a:lnTo>
                      <a:pt x="171" y="45"/>
                    </a:lnTo>
                    <a:lnTo>
                      <a:pt x="169" y="47"/>
                    </a:lnTo>
                    <a:lnTo>
                      <a:pt x="174" y="47"/>
                    </a:lnTo>
                    <a:lnTo>
                      <a:pt x="173" y="47"/>
                    </a:lnTo>
                    <a:lnTo>
                      <a:pt x="169" y="47"/>
                    </a:lnTo>
                    <a:lnTo>
                      <a:pt x="167" y="47"/>
                    </a:lnTo>
                    <a:lnTo>
                      <a:pt x="159" y="47"/>
                    </a:lnTo>
                    <a:lnTo>
                      <a:pt x="151" y="49"/>
                    </a:lnTo>
                    <a:lnTo>
                      <a:pt x="145" y="49"/>
                    </a:lnTo>
                    <a:lnTo>
                      <a:pt x="137" y="49"/>
                    </a:lnTo>
                    <a:lnTo>
                      <a:pt x="129" y="50"/>
                    </a:lnTo>
                    <a:lnTo>
                      <a:pt x="142" y="53"/>
                    </a:lnTo>
                    <a:lnTo>
                      <a:pt x="142" y="55"/>
                    </a:lnTo>
                    <a:lnTo>
                      <a:pt x="143" y="55"/>
                    </a:lnTo>
                    <a:lnTo>
                      <a:pt x="155" y="56"/>
                    </a:lnTo>
                    <a:lnTo>
                      <a:pt x="151" y="58"/>
                    </a:lnTo>
                    <a:lnTo>
                      <a:pt x="153" y="58"/>
                    </a:lnTo>
                    <a:lnTo>
                      <a:pt x="153" y="60"/>
                    </a:lnTo>
                    <a:lnTo>
                      <a:pt x="154" y="60"/>
                    </a:lnTo>
                    <a:lnTo>
                      <a:pt x="155" y="61"/>
                    </a:lnTo>
                    <a:lnTo>
                      <a:pt x="162" y="61"/>
                    </a:lnTo>
                    <a:lnTo>
                      <a:pt x="166" y="63"/>
                    </a:lnTo>
                    <a:lnTo>
                      <a:pt x="177" y="61"/>
                    </a:lnTo>
                    <a:lnTo>
                      <a:pt x="179" y="61"/>
                    </a:lnTo>
                    <a:lnTo>
                      <a:pt x="175" y="61"/>
                    </a:lnTo>
                    <a:lnTo>
                      <a:pt x="167" y="63"/>
                    </a:lnTo>
                    <a:lnTo>
                      <a:pt x="166" y="63"/>
                    </a:lnTo>
                    <a:lnTo>
                      <a:pt x="166" y="64"/>
                    </a:lnTo>
                    <a:lnTo>
                      <a:pt x="167" y="64"/>
                    </a:lnTo>
                    <a:lnTo>
                      <a:pt x="166" y="64"/>
                    </a:lnTo>
                    <a:lnTo>
                      <a:pt x="157" y="63"/>
                    </a:lnTo>
                    <a:lnTo>
                      <a:pt x="154" y="63"/>
                    </a:lnTo>
                    <a:lnTo>
                      <a:pt x="151" y="63"/>
                    </a:lnTo>
                    <a:lnTo>
                      <a:pt x="150" y="61"/>
                    </a:lnTo>
                    <a:lnTo>
                      <a:pt x="149" y="61"/>
                    </a:lnTo>
                    <a:lnTo>
                      <a:pt x="147" y="61"/>
                    </a:lnTo>
                    <a:lnTo>
                      <a:pt x="147" y="60"/>
                    </a:lnTo>
                    <a:lnTo>
                      <a:pt x="146" y="60"/>
                    </a:lnTo>
                    <a:lnTo>
                      <a:pt x="146" y="58"/>
                    </a:lnTo>
                    <a:lnTo>
                      <a:pt x="119" y="52"/>
                    </a:lnTo>
                    <a:lnTo>
                      <a:pt x="117" y="50"/>
                    </a:lnTo>
                    <a:lnTo>
                      <a:pt x="111" y="50"/>
                    </a:lnTo>
                    <a:lnTo>
                      <a:pt x="106" y="50"/>
                    </a:lnTo>
                    <a:lnTo>
                      <a:pt x="103" y="50"/>
                    </a:lnTo>
                    <a:lnTo>
                      <a:pt x="93" y="49"/>
                    </a:lnTo>
                    <a:lnTo>
                      <a:pt x="85" y="49"/>
                    </a:lnTo>
                    <a:lnTo>
                      <a:pt x="82" y="50"/>
                    </a:lnTo>
                    <a:lnTo>
                      <a:pt x="81" y="50"/>
                    </a:lnTo>
                    <a:lnTo>
                      <a:pt x="80" y="52"/>
                    </a:lnTo>
                    <a:lnTo>
                      <a:pt x="78" y="53"/>
                    </a:lnTo>
                    <a:lnTo>
                      <a:pt x="80" y="55"/>
                    </a:lnTo>
                    <a:lnTo>
                      <a:pt x="95" y="56"/>
                    </a:lnTo>
                    <a:lnTo>
                      <a:pt x="98" y="56"/>
                    </a:lnTo>
                    <a:lnTo>
                      <a:pt x="97" y="56"/>
                    </a:lnTo>
                    <a:lnTo>
                      <a:pt x="87" y="56"/>
                    </a:lnTo>
                    <a:lnTo>
                      <a:pt x="85" y="55"/>
                    </a:lnTo>
                    <a:lnTo>
                      <a:pt x="82" y="55"/>
                    </a:lnTo>
                    <a:lnTo>
                      <a:pt x="81" y="55"/>
                    </a:lnTo>
                    <a:lnTo>
                      <a:pt x="81" y="58"/>
                    </a:lnTo>
                    <a:lnTo>
                      <a:pt x="83" y="60"/>
                    </a:lnTo>
                    <a:lnTo>
                      <a:pt x="90" y="60"/>
                    </a:lnTo>
                    <a:lnTo>
                      <a:pt x="94" y="60"/>
                    </a:lnTo>
                    <a:lnTo>
                      <a:pt x="101" y="61"/>
                    </a:lnTo>
                    <a:lnTo>
                      <a:pt x="102" y="61"/>
                    </a:lnTo>
                    <a:lnTo>
                      <a:pt x="103" y="63"/>
                    </a:lnTo>
                    <a:lnTo>
                      <a:pt x="105" y="64"/>
                    </a:lnTo>
                    <a:lnTo>
                      <a:pt x="111" y="66"/>
                    </a:lnTo>
                    <a:lnTo>
                      <a:pt x="111" y="67"/>
                    </a:lnTo>
                    <a:lnTo>
                      <a:pt x="113" y="67"/>
                    </a:lnTo>
                    <a:lnTo>
                      <a:pt x="111" y="69"/>
                    </a:lnTo>
                    <a:lnTo>
                      <a:pt x="113" y="69"/>
                    </a:lnTo>
                    <a:lnTo>
                      <a:pt x="114" y="71"/>
                    </a:lnTo>
                    <a:lnTo>
                      <a:pt x="118" y="69"/>
                    </a:lnTo>
                    <a:lnTo>
                      <a:pt x="119" y="69"/>
                    </a:lnTo>
                    <a:lnTo>
                      <a:pt x="118" y="71"/>
                    </a:lnTo>
                    <a:lnTo>
                      <a:pt x="121" y="71"/>
                    </a:lnTo>
                    <a:lnTo>
                      <a:pt x="123" y="71"/>
                    </a:lnTo>
                    <a:lnTo>
                      <a:pt x="123" y="72"/>
                    </a:lnTo>
                    <a:lnTo>
                      <a:pt x="125" y="72"/>
                    </a:lnTo>
                    <a:lnTo>
                      <a:pt x="129" y="72"/>
                    </a:lnTo>
                    <a:lnTo>
                      <a:pt x="127" y="74"/>
                    </a:lnTo>
                    <a:lnTo>
                      <a:pt x="122" y="74"/>
                    </a:lnTo>
                    <a:lnTo>
                      <a:pt x="119" y="72"/>
                    </a:lnTo>
                    <a:lnTo>
                      <a:pt x="115" y="72"/>
                    </a:lnTo>
                    <a:lnTo>
                      <a:pt x="111" y="72"/>
                    </a:lnTo>
                    <a:lnTo>
                      <a:pt x="110" y="71"/>
                    </a:lnTo>
                    <a:lnTo>
                      <a:pt x="109" y="71"/>
                    </a:lnTo>
                    <a:lnTo>
                      <a:pt x="106" y="72"/>
                    </a:lnTo>
                    <a:lnTo>
                      <a:pt x="107" y="72"/>
                    </a:lnTo>
                    <a:lnTo>
                      <a:pt x="110" y="74"/>
                    </a:lnTo>
                    <a:lnTo>
                      <a:pt x="115" y="74"/>
                    </a:lnTo>
                    <a:lnTo>
                      <a:pt x="131" y="75"/>
                    </a:lnTo>
                    <a:lnTo>
                      <a:pt x="138" y="75"/>
                    </a:lnTo>
                    <a:lnTo>
                      <a:pt x="146" y="75"/>
                    </a:lnTo>
                    <a:lnTo>
                      <a:pt x="147" y="75"/>
                    </a:lnTo>
                    <a:lnTo>
                      <a:pt x="150" y="75"/>
                    </a:lnTo>
                    <a:lnTo>
                      <a:pt x="154" y="74"/>
                    </a:lnTo>
                    <a:lnTo>
                      <a:pt x="157" y="74"/>
                    </a:lnTo>
                    <a:lnTo>
                      <a:pt x="154" y="75"/>
                    </a:lnTo>
                    <a:lnTo>
                      <a:pt x="153" y="75"/>
                    </a:lnTo>
                    <a:lnTo>
                      <a:pt x="154" y="75"/>
                    </a:lnTo>
                    <a:lnTo>
                      <a:pt x="151" y="77"/>
                    </a:lnTo>
                    <a:lnTo>
                      <a:pt x="150" y="77"/>
                    </a:lnTo>
                    <a:lnTo>
                      <a:pt x="149" y="77"/>
                    </a:lnTo>
                    <a:lnTo>
                      <a:pt x="146" y="77"/>
                    </a:lnTo>
                    <a:lnTo>
                      <a:pt x="143" y="77"/>
                    </a:lnTo>
                    <a:lnTo>
                      <a:pt x="133" y="77"/>
                    </a:lnTo>
                    <a:lnTo>
                      <a:pt x="130" y="77"/>
                    </a:lnTo>
                    <a:lnTo>
                      <a:pt x="131" y="77"/>
                    </a:lnTo>
                    <a:lnTo>
                      <a:pt x="134" y="78"/>
                    </a:lnTo>
                    <a:lnTo>
                      <a:pt x="137" y="78"/>
                    </a:lnTo>
                    <a:lnTo>
                      <a:pt x="138" y="78"/>
                    </a:lnTo>
                    <a:lnTo>
                      <a:pt x="146" y="78"/>
                    </a:lnTo>
                    <a:lnTo>
                      <a:pt x="145" y="78"/>
                    </a:lnTo>
                    <a:lnTo>
                      <a:pt x="141" y="78"/>
                    </a:lnTo>
                    <a:lnTo>
                      <a:pt x="145" y="82"/>
                    </a:lnTo>
                    <a:lnTo>
                      <a:pt x="139" y="80"/>
                    </a:lnTo>
                    <a:lnTo>
                      <a:pt x="138" y="80"/>
                    </a:lnTo>
                    <a:lnTo>
                      <a:pt x="135" y="78"/>
                    </a:lnTo>
                    <a:lnTo>
                      <a:pt x="133" y="78"/>
                    </a:lnTo>
                    <a:lnTo>
                      <a:pt x="121" y="75"/>
                    </a:lnTo>
                    <a:lnTo>
                      <a:pt x="109" y="75"/>
                    </a:lnTo>
                    <a:lnTo>
                      <a:pt x="101" y="75"/>
                    </a:lnTo>
                    <a:lnTo>
                      <a:pt x="98" y="75"/>
                    </a:lnTo>
                    <a:lnTo>
                      <a:pt x="97" y="75"/>
                    </a:lnTo>
                    <a:lnTo>
                      <a:pt x="78" y="77"/>
                    </a:lnTo>
                    <a:lnTo>
                      <a:pt x="77" y="77"/>
                    </a:lnTo>
                    <a:lnTo>
                      <a:pt x="74" y="78"/>
                    </a:lnTo>
                    <a:lnTo>
                      <a:pt x="73" y="80"/>
                    </a:lnTo>
                    <a:lnTo>
                      <a:pt x="72" y="80"/>
                    </a:lnTo>
                    <a:lnTo>
                      <a:pt x="76" y="82"/>
                    </a:lnTo>
                    <a:lnTo>
                      <a:pt x="74" y="82"/>
                    </a:lnTo>
                    <a:lnTo>
                      <a:pt x="69" y="82"/>
                    </a:lnTo>
                    <a:lnTo>
                      <a:pt x="66" y="82"/>
                    </a:lnTo>
                    <a:lnTo>
                      <a:pt x="65" y="83"/>
                    </a:lnTo>
                    <a:lnTo>
                      <a:pt x="66" y="85"/>
                    </a:lnTo>
                    <a:lnTo>
                      <a:pt x="66" y="86"/>
                    </a:lnTo>
                    <a:lnTo>
                      <a:pt x="66" y="88"/>
                    </a:lnTo>
                    <a:lnTo>
                      <a:pt x="69" y="86"/>
                    </a:lnTo>
                    <a:lnTo>
                      <a:pt x="73" y="88"/>
                    </a:lnTo>
                    <a:lnTo>
                      <a:pt x="69" y="88"/>
                    </a:lnTo>
                    <a:lnTo>
                      <a:pt x="68" y="88"/>
                    </a:lnTo>
                    <a:lnTo>
                      <a:pt x="66" y="89"/>
                    </a:lnTo>
                    <a:lnTo>
                      <a:pt x="74" y="89"/>
                    </a:lnTo>
                    <a:lnTo>
                      <a:pt x="81" y="88"/>
                    </a:lnTo>
                    <a:lnTo>
                      <a:pt x="83" y="88"/>
                    </a:lnTo>
                    <a:lnTo>
                      <a:pt x="85" y="88"/>
                    </a:lnTo>
                    <a:lnTo>
                      <a:pt x="86" y="86"/>
                    </a:lnTo>
                    <a:lnTo>
                      <a:pt x="87" y="86"/>
                    </a:lnTo>
                    <a:lnTo>
                      <a:pt x="87" y="85"/>
                    </a:lnTo>
                    <a:lnTo>
                      <a:pt x="91" y="85"/>
                    </a:lnTo>
                    <a:lnTo>
                      <a:pt x="89" y="86"/>
                    </a:lnTo>
                    <a:lnTo>
                      <a:pt x="85" y="88"/>
                    </a:lnTo>
                    <a:lnTo>
                      <a:pt x="86" y="88"/>
                    </a:lnTo>
                    <a:lnTo>
                      <a:pt x="86" y="89"/>
                    </a:lnTo>
                    <a:lnTo>
                      <a:pt x="87" y="89"/>
                    </a:lnTo>
                    <a:lnTo>
                      <a:pt x="95" y="89"/>
                    </a:lnTo>
                    <a:lnTo>
                      <a:pt x="97" y="89"/>
                    </a:lnTo>
                    <a:lnTo>
                      <a:pt x="98" y="89"/>
                    </a:lnTo>
                    <a:lnTo>
                      <a:pt x="102" y="86"/>
                    </a:lnTo>
                    <a:lnTo>
                      <a:pt x="103" y="86"/>
                    </a:lnTo>
                    <a:lnTo>
                      <a:pt x="105" y="85"/>
                    </a:lnTo>
                    <a:lnTo>
                      <a:pt x="105" y="83"/>
                    </a:lnTo>
                    <a:lnTo>
                      <a:pt x="106" y="83"/>
                    </a:lnTo>
                    <a:lnTo>
                      <a:pt x="107" y="82"/>
                    </a:lnTo>
                    <a:lnTo>
                      <a:pt x="109" y="80"/>
                    </a:lnTo>
                    <a:lnTo>
                      <a:pt x="107" y="83"/>
                    </a:lnTo>
                    <a:lnTo>
                      <a:pt x="106" y="85"/>
                    </a:lnTo>
                    <a:lnTo>
                      <a:pt x="107" y="85"/>
                    </a:lnTo>
                    <a:lnTo>
                      <a:pt x="109" y="85"/>
                    </a:lnTo>
                    <a:lnTo>
                      <a:pt x="110" y="85"/>
                    </a:lnTo>
                    <a:lnTo>
                      <a:pt x="106" y="86"/>
                    </a:lnTo>
                    <a:lnTo>
                      <a:pt x="106" y="88"/>
                    </a:lnTo>
                    <a:lnTo>
                      <a:pt x="110" y="88"/>
                    </a:lnTo>
                    <a:lnTo>
                      <a:pt x="113" y="88"/>
                    </a:lnTo>
                    <a:lnTo>
                      <a:pt x="115" y="88"/>
                    </a:lnTo>
                    <a:lnTo>
                      <a:pt x="118" y="88"/>
                    </a:lnTo>
                    <a:lnTo>
                      <a:pt x="117" y="89"/>
                    </a:lnTo>
                    <a:lnTo>
                      <a:pt x="110" y="88"/>
                    </a:lnTo>
                    <a:lnTo>
                      <a:pt x="103" y="88"/>
                    </a:lnTo>
                    <a:lnTo>
                      <a:pt x="102" y="89"/>
                    </a:lnTo>
                    <a:lnTo>
                      <a:pt x="101" y="89"/>
                    </a:lnTo>
                    <a:lnTo>
                      <a:pt x="105" y="91"/>
                    </a:lnTo>
                    <a:lnTo>
                      <a:pt x="102" y="91"/>
                    </a:lnTo>
                    <a:lnTo>
                      <a:pt x="98" y="91"/>
                    </a:lnTo>
                    <a:lnTo>
                      <a:pt x="97" y="91"/>
                    </a:lnTo>
                    <a:lnTo>
                      <a:pt x="91" y="93"/>
                    </a:lnTo>
                    <a:lnTo>
                      <a:pt x="93" y="93"/>
                    </a:lnTo>
                    <a:lnTo>
                      <a:pt x="94" y="93"/>
                    </a:lnTo>
                    <a:lnTo>
                      <a:pt x="98" y="93"/>
                    </a:lnTo>
                    <a:lnTo>
                      <a:pt x="105" y="93"/>
                    </a:lnTo>
                    <a:lnTo>
                      <a:pt x="106" y="93"/>
                    </a:lnTo>
                    <a:lnTo>
                      <a:pt x="107" y="93"/>
                    </a:lnTo>
                    <a:lnTo>
                      <a:pt x="106" y="93"/>
                    </a:lnTo>
                    <a:lnTo>
                      <a:pt x="103" y="94"/>
                    </a:lnTo>
                    <a:lnTo>
                      <a:pt x="103" y="93"/>
                    </a:lnTo>
                    <a:lnTo>
                      <a:pt x="102" y="93"/>
                    </a:lnTo>
                    <a:lnTo>
                      <a:pt x="98" y="94"/>
                    </a:lnTo>
                    <a:lnTo>
                      <a:pt x="97" y="94"/>
                    </a:lnTo>
                    <a:lnTo>
                      <a:pt x="102" y="94"/>
                    </a:lnTo>
                    <a:lnTo>
                      <a:pt x="99" y="94"/>
                    </a:lnTo>
                    <a:lnTo>
                      <a:pt x="99" y="96"/>
                    </a:lnTo>
                    <a:lnTo>
                      <a:pt x="99" y="97"/>
                    </a:lnTo>
                    <a:lnTo>
                      <a:pt x="105" y="97"/>
                    </a:lnTo>
                    <a:lnTo>
                      <a:pt x="107" y="96"/>
                    </a:lnTo>
                    <a:lnTo>
                      <a:pt x="109" y="96"/>
                    </a:lnTo>
                    <a:lnTo>
                      <a:pt x="106" y="97"/>
                    </a:lnTo>
                    <a:lnTo>
                      <a:pt x="106" y="99"/>
                    </a:lnTo>
                    <a:lnTo>
                      <a:pt x="111" y="99"/>
                    </a:lnTo>
                    <a:lnTo>
                      <a:pt x="115" y="99"/>
                    </a:lnTo>
                    <a:lnTo>
                      <a:pt x="121" y="99"/>
                    </a:lnTo>
                    <a:lnTo>
                      <a:pt x="126" y="99"/>
                    </a:lnTo>
                    <a:lnTo>
                      <a:pt x="129" y="97"/>
                    </a:lnTo>
                    <a:lnTo>
                      <a:pt x="131" y="96"/>
                    </a:lnTo>
                    <a:lnTo>
                      <a:pt x="133" y="94"/>
                    </a:lnTo>
                    <a:lnTo>
                      <a:pt x="135" y="94"/>
                    </a:lnTo>
                    <a:lnTo>
                      <a:pt x="137" y="93"/>
                    </a:lnTo>
                    <a:lnTo>
                      <a:pt x="137" y="91"/>
                    </a:lnTo>
                    <a:lnTo>
                      <a:pt x="138" y="91"/>
                    </a:lnTo>
                    <a:lnTo>
                      <a:pt x="139" y="89"/>
                    </a:lnTo>
                    <a:lnTo>
                      <a:pt x="143" y="91"/>
                    </a:lnTo>
                    <a:lnTo>
                      <a:pt x="139" y="91"/>
                    </a:lnTo>
                    <a:lnTo>
                      <a:pt x="139" y="93"/>
                    </a:lnTo>
                    <a:lnTo>
                      <a:pt x="138" y="94"/>
                    </a:lnTo>
                    <a:lnTo>
                      <a:pt x="135" y="96"/>
                    </a:lnTo>
                    <a:lnTo>
                      <a:pt x="134" y="97"/>
                    </a:lnTo>
                    <a:lnTo>
                      <a:pt x="129" y="99"/>
                    </a:lnTo>
                    <a:lnTo>
                      <a:pt x="123" y="100"/>
                    </a:lnTo>
                    <a:lnTo>
                      <a:pt x="126" y="102"/>
                    </a:lnTo>
                    <a:lnTo>
                      <a:pt x="125" y="102"/>
                    </a:lnTo>
                    <a:lnTo>
                      <a:pt x="121" y="102"/>
                    </a:lnTo>
                    <a:lnTo>
                      <a:pt x="118" y="100"/>
                    </a:lnTo>
                    <a:lnTo>
                      <a:pt x="111" y="102"/>
                    </a:lnTo>
                    <a:lnTo>
                      <a:pt x="113" y="102"/>
                    </a:lnTo>
                    <a:lnTo>
                      <a:pt x="113" y="104"/>
                    </a:lnTo>
                    <a:lnTo>
                      <a:pt x="110" y="104"/>
                    </a:lnTo>
                    <a:lnTo>
                      <a:pt x="105" y="102"/>
                    </a:lnTo>
                    <a:lnTo>
                      <a:pt x="98" y="102"/>
                    </a:lnTo>
                    <a:lnTo>
                      <a:pt x="94" y="100"/>
                    </a:lnTo>
                    <a:lnTo>
                      <a:pt x="93" y="100"/>
                    </a:lnTo>
                    <a:lnTo>
                      <a:pt x="91" y="100"/>
                    </a:lnTo>
                    <a:lnTo>
                      <a:pt x="91" y="99"/>
                    </a:lnTo>
                    <a:lnTo>
                      <a:pt x="89" y="97"/>
                    </a:lnTo>
                    <a:lnTo>
                      <a:pt x="87" y="97"/>
                    </a:lnTo>
                    <a:lnTo>
                      <a:pt x="86" y="96"/>
                    </a:lnTo>
                    <a:lnTo>
                      <a:pt x="81" y="94"/>
                    </a:lnTo>
                    <a:lnTo>
                      <a:pt x="68" y="93"/>
                    </a:lnTo>
                    <a:lnTo>
                      <a:pt x="58" y="94"/>
                    </a:lnTo>
                    <a:lnTo>
                      <a:pt x="57" y="94"/>
                    </a:lnTo>
                    <a:lnTo>
                      <a:pt x="56" y="94"/>
                    </a:lnTo>
                    <a:lnTo>
                      <a:pt x="53" y="94"/>
                    </a:lnTo>
                    <a:lnTo>
                      <a:pt x="54" y="96"/>
                    </a:lnTo>
                    <a:lnTo>
                      <a:pt x="53" y="96"/>
                    </a:lnTo>
                    <a:lnTo>
                      <a:pt x="54" y="96"/>
                    </a:lnTo>
                    <a:lnTo>
                      <a:pt x="54" y="97"/>
                    </a:lnTo>
                    <a:lnTo>
                      <a:pt x="58" y="99"/>
                    </a:lnTo>
                    <a:lnTo>
                      <a:pt x="62" y="100"/>
                    </a:lnTo>
                    <a:lnTo>
                      <a:pt x="61" y="102"/>
                    </a:lnTo>
                    <a:lnTo>
                      <a:pt x="62" y="102"/>
                    </a:lnTo>
                    <a:lnTo>
                      <a:pt x="68" y="104"/>
                    </a:lnTo>
                    <a:lnTo>
                      <a:pt x="70" y="102"/>
                    </a:lnTo>
                    <a:lnTo>
                      <a:pt x="74" y="102"/>
                    </a:lnTo>
                    <a:lnTo>
                      <a:pt x="74" y="104"/>
                    </a:lnTo>
                    <a:lnTo>
                      <a:pt x="69" y="104"/>
                    </a:lnTo>
                    <a:lnTo>
                      <a:pt x="73" y="104"/>
                    </a:lnTo>
                    <a:lnTo>
                      <a:pt x="73" y="105"/>
                    </a:lnTo>
                    <a:lnTo>
                      <a:pt x="70" y="105"/>
                    </a:lnTo>
                    <a:lnTo>
                      <a:pt x="72" y="105"/>
                    </a:lnTo>
                    <a:lnTo>
                      <a:pt x="77" y="105"/>
                    </a:lnTo>
                    <a:lnTo>
                      <a:pt x="76" y="107"/>
                    </a:lnTo>
                    <a:lnTo>
                      <a:pt x="74" y="107"/>
                    </a:lnTo>
                    <a:lnTo>
                      <a:pt x="72" y="107"/>
                    </a:lnTo>
                    <a:lnTo>
                      <a:pt x="72" y="105"/>
                    </a:lnTo>
                    <a:lnTo>
                      <a:pt x="66" y="107"/>
                    </a:lnTo>
                    <a:lnTo>
                      <a:pt x="64" y="107"/>
                    </a:lnTo>
                    <a:lnTo>
                      <a:pt x="62" y="107"/>
                    </a:lnTo>
                    <a:lnTo>
                      <a:pt x="60" y="108"/>
                    </a:lnTo>
                    <a:lnTo>
                      <a:pt x="58" y="107"/>
                    </a:lnTo>
                    <a:lnTo>
                      <a:pt x="54" y="107"/>
                    </a:lnTo>
                    <a:lnTo>
                      <a:pt x="53" y="107"/>
                    </a:lnTo>
                    <a:lnTo>
                      <a:pt x="53" y="108"/>
                    </a:lnTo>
                    <a:lnTo>
                      <a:pt x="50" y="108"/>
                    </a:lnTo>
                    <a:lnTo>
                      <a:pt x="48" y="108"/>
                    </a:lnTo>
                    <a:lnTo>
                      <a:pt x="46" y="110"/>
                    </a:lnTo>
                    <a:lnTo>
                      <a:pt x="37" y="111"/>
                    </a:lnTo>
                    <a:lnTo>
                      <a:pt x="36" y="113"/>
                    </a:lnTo>
                    <a:lnTo>
                      <a:pt x="36" y="115"/>
                    </a:lnTo>
                    <a:lnTo>
                      <a:pt x="36" y="116"/>
                    </a:lnTo>
                    <a:lnTo>
                      <a:pt x="34" y="116"/>
                    </a:lnTo>
                    <a:lnTo>
                      <a:pt x="40" y="119"/>
                    </a:lnTo>
                    <a:lnTo>
                      <a:pt x="42" y="119"/>
                    </a:lnTo>
                    <a:lnTo>
                      <a:pt x="45" y="118"/>
                    </a:lnTo>
                    <a:lnTo>
                      <a:pt x="46" y="116"/>
                    </a:lnTo>
                    <a:lnTo>
                      <a:pt x="48" y="119"/>
                    </a:lnTo>
                    <a:lnTo>
                      <a:pt x="49" y="116"/>
                    </a:lnTo>
                    <a:lnTo>
                      <a:pt x="48" y="113"/>
                    </a:lnTo>
                    <a:lnTo>
                      <a:pt x="49" y="113"/>
                    </a:lnTo>
                    <a:lnTo>
                      <a:pt x="50" y="115"/>
                    </a:lnTo>
                    <a:lnTo>
                      <a:pt x="50" y="116"/>
                    </a:lnTo>
                    <a:lnTo>
                      <a:pt x="50" y="119"/>
                    </a:lnTo>
                    <a:lnTo>
                      <a:pt x="56" y="119"/>
                    </a:lnTo>
                    <a:lnTo>
                      <a:pt x="57" y="121"/>
                    </a:lnTo>
                    <a:lnTo>
                      <a:pt x="62" y="119"/>
                    </a:lnTo>
                    <a:lnTo>
                      <a:pt x="64" y="119"/>
                    </a:lnTo>
                    <a:lnTo>
                      <a:pt x="62" y="116"/>
                    </a:lnTo>
                    <a:lnTo>
                      <a:pt x="65" y="118"/>
                    </a:lnTo>
                    <a:lnTo>
                      <a:pt x="69" y="119"/>
                    </a:lnTo>
                    <a:lnTo>
                      <a:pt x="70" y="119"/>
                    </a:lnTo>
                    <a:lnTo>
                      <a:pt x="74" y="121"/>
                    </a:lnTo>
                    <a:lnTo>
                      <a:pt x="74" y="119"/>
                    </a:lnTo>
                    <a:lnTo>
                      <a:pt x="78" y="118"/>
                    </a:lnTo>
                    <a:lnTo>
                      <a:pt x="78" y="116"/>
                    </a:lnTo>
                    <a:lnTo>
                      <a:pt x="80" y="116"/>
                    </a:lnTo>
                    <a:lnTo>
                      <a:pt x="80" y="118"/>
                    </a:lnTo>
                    <a:lnTo>
                      <a:pt x="78" y="119"/>
                    </a:lnTo>
                    <a:lnTo>
                      <a:pt x="78" y="121"/>
                    </a:lnTo>
                    <a:lnTo>
                      <a:pt x="86" y="121"/>
                    </a:lnTo>
                    <a:lnTo>
                      <a:pt x="78" y="118"/>
                    </a:lnTo>
                    <a:lnTo>
                      <a:pt x="78" y="116"/>
                    </a:lnTo>
                    <a:lnTo>
                      <a:pt x="80" y="116"/>
                    </a:lnTo>
                    <a:lnTo>
                      <a:pt x="80" y="118"/>
                    </a:lnTo>
                    <a:lnTo>
                      <a:pt x="78" y="119"/>
                    </a:lnTo>
                    <a:lnTo>
                      <a:pt x="78" y="121"/>
                    </a:lnTo>
                    <a:lnTo>
                      <a:pt x="86" y="121"/>
                    </a:lnTo>
                    <a:lnTo>
                      <a:pt x="90" y="121"/>
                    </a:lnTo>
                    <a:lnTo>
                      <a:pt x="97" y="121"/>
                    </a:lnTo>
                    <a:lnTo>
                      <a:pt x="97" y="122"/>
                    </a:lnTo>
                    <a:lnTo>
                      <a:pt x="110" y="122"/>
                    </a:lnTo>
                    <a:lnTo>
                      <a:pt x="101" y="118"/>
                    </a:lnTo>
                    <a:lnTo>
                      <a:pt x="101" y="116"/>
                    </a:lnTo>
                    <a:lnTo>
                      <a:pt x="105" y="119"/>
                    </a:lnTo>
                    <a:lnTo>
                      <a:pt x="109" y="119"/>
                    </a:lnTo>
                    <a:lnTo>
                      <a:pt x="113" y="118"/>
                    </a:lnTo>
                    <a:lnTo>
                      <a:pt x="113" y="116"/>
                    </a:lnTo>
                    <a:lnTo>
                      <a:pt x="119" y="118"/>
                    </a:lnTo>
                    <a:lnTo>
                      <a:pt x="125" y="119"/>
                    </a:lnTo>
                    <a:lnTo>
                      <a:pt x="129" y="119"/>
                    </a:lnTo>
                    <a:lnTo>
                      <a:pt x="129" y="116"/>
                    </a:lnTo>
                    <a:lnTo>
                      <a:pt x="126" y="115"/>
                    </a:lnTo>
                    <a:lnTo>
                      <a:pt x="126" y="113"/>
                    </a:lnTo>
                    <a:lnTo>
                      <a:pt x="127" y="115"/>
                    </a:lnTo>
                    <a:lnTo>
                      <a:pt x="133" y="119"/>
                    </a:lnTo>
                    <a:lnTo>
                      <a:pt x="137" y="119"/>
                    </a:lnTo>
                    <a:lnTo>
                      <a:pt x="145" y="119"/>
                    </a:lnTo>
                    <a:lnTo>
                      <a:pt x="146" y="118"/>
                    </a:lnTo>
                    <a:lnTo>
                      <a:pt x="143" y="116"/>
                    </a:lnTo>
                    <a:lnTo>
                      <a:pt x="141" y="115"/>
                    </a:lnTo>
                    <a:lnTo>
                      <a:pt x="143" y="115"/>
                    </a:lnTo>
                    <a:lnTo>
                      <a:pt x="147" y="116"/>
                    </a:lnTo>
                    <a:lnTo>
                      <a:pt x="149" y="118"/>
                    </a:lnTo>
                    <a:lnTo>
                      <a:pt x="150" y="118"/>
                    </a:lnTo>
                    <a:lnTo>
                      <a:pt x="155" y="118"/>
                    </a:lnTo>
                    <a:lnTo>
                      <a:pt x="159" y="118"/>
                    </a:lnTo>
                    <a:lnTo>
                      <a:pt x="162" y="118"/>
                    </a:lnTo>
                    <a:lnTo>
                      <a:pt x="165" y="119"/>
                    </a:lnTo>
                    <a:lnTo>
                      <a:pt x="165" y="121"/>
                    </a:lnTo>
                    <a:lnTo>
                      <a:pt x="163" y="122"/>
                    </a:lnTo>
                    <a:lnTo>
                      <a:pt x="162" y="122"/>
                    </a:lnTo>
                    <a:lnTo>
                      <a:pt x="163" y="124"/>
                    </a:lnTo>
                    <a:lnTo>
                      <a:pt x="175" y="122"/>
                    </a:lnTo>
                    <a:lnTo>
                      <a:pt x="183" y="121"/>
                    </a:lnTo>
                    <a:lnTo>
                      <a:pt x="189" y="119"/>
                    </a:lnTo>
                    <a:lnTo>
                      <a:pt x="194" y="116"/>
                    </a:lnTo>
                    <a:lnTo>
                      <a:pt x="195" y="119"/>
                    </a:lnTo>
                    <a:lnTo>
                      <a:pt x="202" y="118"/>
                    </a:lnTo>
                    <a:lnTo>
                      <a:pt x="203" y="116"/>
                    </a:lnTo>
                    <a:lnTo>
                      <a:pt x="208" y="116"/>
                    </a:lnTo>
                    <a:lnTo>
                      <a:pt x="208" y="115"/>
                    </a:lnTo>
                    <a:lnTo>
                      <a:pt x="210" y="113"/>
                    </a:lnTo>
                    <a:lnTo>
                      <a:pt x="208" y="111"/>
                    </a:lnTo>
                    <a:lnTo>
                      <a:pt x="206" y="110"/>
                    </a:lnTo>
                    <a:lnTo>
                      <a:pt x="200" y="110"/>
                    </a:lnTo>
                    <a:lnTo>
                      <a:pt x="198" y="111"/>
                    </a:lnTo>
                    <a:lnTo>
                      <a:pt x="195" y="111"/>
                    </a:lnTo>
                    <a:lnTo>
                      <a:pt x="193" y="111"/>
                    </a:lnTo>
                    <a:lnTo>
                      <a:pt x="193" y="110"/>
                    </a:lnTo>
                    <a:lnTo>
                      <a:pt x="187" y="110"/>
                    </a:lnTo>
                    <a:lnTo>
                      <a:pt x="190" y="108"/>
                    </a:lnTo>
                    <a:lnTo>
                      <a:pt x="193" y="108"/>
                    </a:lnTo>
                    <a:lnTo>
                      <a:pt x="194" y="107"/>
                    </a:lnTo>
                    <a:lnTo>
                      <a:pt x="191" y="105"/>
                    </a:lnTo>
                    <a:lnTo>
                      <a:pt x="187" y="105"/>
                    </a:lnTo>
                    <a:lnTo>
                      <a:pt x="183" y="105"/>
                    </a:lnTo>
                    <a:lnTo>
                      <a:pt x="175" y="108"/>
                    </a:lnTo>
                    <a:lnTo>
                      <a:pt x="174" y="108"/>
                    </a:lnTo>
                    <a:lnTo>
                      <a:pt x="177" y="107"/>
                    </a:lnTo>
                    <a:lnTo>
                      <a:pt x="177" y="105"/>
                    </a:lnTo>
                    <a:lnTo>
                      <a:pt x="165" y="105"/>
                    </a:lnTo>
                    <a:lnTo>
                      <a:pt x="159" y="105"/>
                    </a:lnTo>
                    <a:lnTo>
                      <a:pt x="151" y="107"/>
                    </a:lnTo>
                    <a:lnTo>
                      <a:pt x="150" y="107"/>
                    </a:lnTo>
                    <a:lnTo>
                      <a:pt x="150" y="105"/>
                    </a:lnTo>
                    <a:lnTo>
                      <a:pt x="149" y="105"/>
                    </a:lnTo>
                    <a:lnTo>
                      <a:pt x="153" y="105"/>
                    </a:lnTo>
                    <a:lnTo>
                      <a:pt x="161" y="104"/>
                    </a:lnTo>
                    <a:lnTo>
                      <a:pt x="155" y="102"/>
                    </a:lnTo>
                    <a:lnTo>
                      <a:pt x="155" y="100"/>
                    </a:lnTo>
                    <a:lnTo>
                      <a:pt x="163" y="104"/>
                    </a:lnTo>
                    <a:lnTo>
                      <a:pt x="171" y="104"/>
                    </a:lnTo>
                    <a:lnTo>
                      <a:pt x="194" y="104"/>
                    </a:lnTo>
                    <a:lnTo>
                      <a:pt x="195" y="104"/>
                    </a:lnTo>
                    <a:lnTo>
                      <a:pt x="198" y="104"/>
                    </a:lnTo>
                    <a:lnTo>
                      <a:pt x="196" y="104"/>
                    </a:lnTo>
                    <a:lnTo>
                      <a:pt x="198" y="104"/>
                    </a:lnTo>
                    <a:lnTo>
                      <a:pt x="206" y="104"/>
                    </a:lnTo>
                    <a:lnTo>
                      <a:pt x="208" y="100"/>
                    </a:lnTo>
                    <a:lnTo>
                      <a:pt x="210" y="100"/>
                    </a:lnTo>
                    <a:lnTo>
                      <a:pt x="210" y="99"/>
                    </a:lnTo>
                    <a:lnTo>
                      <a:pt x="214" y="99"/>
                    </a:lnTo>
                    <a:lnTo>
                      <a:pt x="208" y="97"/>
                    </a:lnTo>
                    <a:lnTo>
                      <a:pt x="208" y="96"/>
                    </a:lnTo>
                    <a:lnTo>
                      <a:pt x="210" y="96"/>
                    </a:lnTo>
                    <a:lnTo>
                      <a:pt x="207" y="94"/>
                    </a:lnTo>
                    <a:lnTo>
                      <a:pt x="206" y="94"/>
                    </a:lnTo>
                    <a:lnTo>
                      <a:pt x="206" y="93"/>
                    </a:lnTo>
                    <a:lnTo>
                      <a:pt x="208" y="93"/>
                    </a:lnTo>
                    <a:lnTo>
                      <a:pt x="222" y="93"/>
                    </a:lnTo>
                    <a:lnTo>
                      <a:pt x="223" y="93"/>
                    </a:lnTo>
                    <a:lnTo>
                      <a:pt x="228" y="93"/>
                    </a:lnTo>
                    <a:lnTo>
                      <a:pt x="234" y="91"/>
                    </a:lnTo>
                    <a:lnTo>
                      <a:pt x="239" y="91"/>
                    </a:lnTo>
                    <a:lnTo>
                      <a:pt x="239" y="93"/>
                    </a:lnTo>
                    <a:lnTo>
                      <a:pt x="243" y="91"/>
                    </a:lnTo>
                    <a:lnTo>
                      <a:pt x="243" y="89"/>
                    </a:lnTo>
                    <a:lnTo>
                      <a:pt x="246" y="89"/>
                    </a:lnTo>
                    <a:lnTo>
                      <a:pt x="231" y="88"/>
                    </a:lnTo>
                    <a:lnTo>
                      <a:pt x="224" y="88"/>
                    </a:lnTo>
                    <a:lnTo>
                      <a:pt x="228" y="86"/>
                    </a:lnTo>
                    <a:lnTo>
                      <a:pt x="235" y="86"/>
                    </a:lnTo>
                    <a:lnTo>
                      <a:pt x="244" y="88"/>
                    </a:lnTo>
                    <a:lnTo>
                      <a:pt x="248" y="86"/>
                    </a:lnTo>
                    <a:lnTo>
                      <a:pt x="252" y="86"/>
                    </a:lnTo>
                    <a:lnTo>
                      <a:pt x="254" y="85"/>
                    </a:lnTo>
                    <a:lnTo>
                      <a:pt x="251" y="83"/>
                    </a:lnTo>
                    <a:lnTo>
                      <a:pt x="247" y="83"/>
                    </a:lnTo>
                    <a:lnTo>
                      <a:pt x="240" y="83"/>
                    </a:lnTo>
                    <a:lnTo>
                      <a:pt x="238" y="83"/>
                    </a:lnTo>
                    <a:lnTo>
                      <a:pt x="234" y="82"/>
                    </a:lnTo>
                    <a:lnTo>
                      <a:pt x="236" y="82"/>
                    </a:lnTo>
                    <a:lnTo>
                      <a:pt x="240" y="82"/>
                    </a:lnTo>
                    <a:lnTo>
                      <a:pt x="251" y="82"/>
                    </a:lnTo>
                    <a:lnTo>
                      <a:pt x="254" y="82"/>
                    </a:lnTo>
                    <a:lnTo>
                      <a:pt x="255" y="82"/>
                    </a:lnTo>
                    <a:lnTo>
                      <a:pt x="260" y="80"/>
                    </a:lnTo>
                    <a:lnTo>
                      <a:pt x="258" y="80"/>
                    </a:lnTo>
                    <a:lnTo>
                      <a:pt x="258" y="78"/>
                    </a:lnTo>
                    <a:lnTo>
                      <a:pt x="259" y="78"/>
                    </a:lnTo>
                    <a:lnTo>
                      <a:pt x="259" y="77"/>
                    </a:lnTo>
                    <a:lnTo>
                      <a:pt x="258" y="75"/>
                    </a:lnTo>
                    <a:lnTo>
                      <a:pt x="255" y="75"/>
                    </a:lnTo>
                    <a:lnTo>
                      <a:pt x="247" y="75"/>
                    </a:lnTo>
                    <a:lnTo>
                      <a:pt x="236" y="75"/>
                    </a:lnTo>
                    <a:lnTo>
                      <a:pt x="240" y="74"/>
                    </a:lnTo>
                    <a:lnTo>
                      <a:pt x="242" y="74"/>
                    </a:lnTo>
                    <a:lnTo>
                      <a:pt x="240" y="72"/>
                    </a:lnTo>
                    <a:lnTo>
                      <a:pt x="220" y="74"/>
                    </a:lnTo>
                    <a:lnTo>
                      <a:pt x="218" y="74"/>
                    </a:lnTo>
                    <a:lnTo>
                      <a:pt x="215" y="74"/>
                    </a:lnTo>
                    <a:lnTo>
                      <a:pt x="212" y="75"/>
                    </a:lnTo>
                    <a:lnTo>
                      <a:pt x="215" y="74"/>
                    </a:lnTo>
                    <a:lnTo>
                      <a:pt x="215" y="72"/>
                    </a:lnTo>
                    <a:lnTo>
                      <a:pt x="212" y="72"/>
                    </a:lnTo>
                    <a:lnTo>
                      <a:pt x="211" y="72"/>
                    </a:lnTo>
                    <a:lnTo>
                      <a:pt x="218" y="72"/>
                    </a:lnTo>
                    <a:lnTo>
                      <a:pt x="230" y="72"/>
                    </a:lnTo>
                    <a:lnTo>
                      <a:pt x="238" y="72"/>
                    </a:lnTo>
                    <a:lnTo>
                      <a:pt x="231" y="71"/>
                    </a:lnTo>
                    <a:lnTo>
                      <a:pt x="214" y="71"/>
                    </a:lnTo>
                    <a:lnTo>
                      <a:pt x="211" y="71"/>
                    </a:lnTo>
                    <a:lnTo>
                      <a:pt x="215" y="71"/>
                    </a:lnTo>
                    <a:lnTo>
                      <a:pt x="227" y="71"/>
                    </a:lnTo>
                    <a:lnTo>
                      <a:pt x="231" y="69"/>
                    </a:lnTo>
                    <a:lnTo>
                      <a:pt x="235" y="69"/>
                    </a:lnTo>
                    <a:lnTo>
                      <a:pt x="240" y="71"/>
                    </a:lnTo>
                    <a:lnTo>
                      <a:pt x="242" y="71"/>
                    </a:lnTo>
                    <a:lnTo>
                      <a:pt x="243" y="72"/>
                    </a:lnTo>
                    <a:lnTo>
                      <a:pt x="246" y="72"/>
                    </a:lnTo>
                    <a:lnTo>
                      <a:pt x="259" y="72"/>
                    </a:lnTo>
                    <a:lnTo>
                      <a:pt x="262" y="72"/>
                    </a:lnTo>
                    <a:lnTo>
                      <a:pt x="262" y="71"/>
                    </a:lnTo>
                    <a:lnTo>
                      <a:pt x="258" y="71"/>
                    </a:lnTo>
                    <a:lnTo>
                      <a:pt x="262" y="69"/>
                    </a:lnTo>
                    <a:lnTo>
                      <a:pt x="259" y="69"/>
                    </a:lnTo>
                    <a:lnTo>
                      <a:pt x="240" y="69"/>
                    </a:lnTo>
                    <a:lnTo>
                      <a:pt x="239" y="69"/>
                    </a:lnTo>
                    <a:lnTo>
                      <a:pt x="223" y="69"/>
                    </a:lnTo>
                    <a:lnTo>
                      <a:pt x="216" y="69"/>
                    </a:lnTo>
                    <a:lnTo>
                      <a:pt x="219" y="69"/>
                    </a:lnTo>
                    <a:lnTo>
                      <a:pt x="212" y="67"/>
                    </a:lnTo>
                    <a:lnTo>
                      <a:pt x="211" y="67"/>
                    </a:lnTo>
                    <a:lnTo>
                      <a:pt x="215" y="67"/>
                    </a:lnTo>
                    <a:lnTo>
                      <a:pt x="222" y="67"/>
                    </a:lnTo>
                    <a:lnTo>
                      <a:pt x="220" y="66"/>
                    </a:lnTo>
                    <a:lnTo>
                      <a:pt x="219" y="66"/>
                    </a:lnTo>
                    <a:lnTo>
                      <a:pt x="220" y="66"/>
                    </a:lnTo>
                    <a:lnTo>
                      <a:pt x="223" y="66"/>
                    </a:lnTo>
                    <a:lnTo>
                      <a:pt x="224" y="66"/>
                    </a:lnTo>
                    <a:lnTo>
                      <a:pt x="226" y="67"/>
                    </a:lnTo>
                    <a:lnTo>
                      <a:pt x="239" y="67"/>
                    </a:lnTo>
                    <a:lnTo>
                      <a:pt x="240" y="66"/>
                    </a:lnTo>
                    <a:lnTo>
                      <a:pt x="238" y="66"/>
                    </a:lnTo>
                    <a:lnTo>
                      <a:pt x="236" y="66"/>
                    </a:lnTo>
                    <a:lnTo>
                      <a:pt x="223" y="64"/>
                    </a:lnTo>
                    <a:lnTo>
                      <a:pt x="222" y="64"/>
                    </a:lnTo>
                    <a:lnTo>
                      <a:pt x="223" y="64"/>
                    </a:lnTo>
                    <a:lnTo>
                      <a:pt x="232" y="64"/>
                    </a:lnTo>
                    <a:lnTo>
                      <a:pt x="244" y="66"/>
                    </a:lnTo>
                    <a:lnTo>
                      <a:pt x="252" y="66"/>
                    </a:lnTo>
                    <a:lnTo>
                      <a:pt x="255" y="66"/>
                    </a:lnTo>
                    <a:lnTo>
                      <a:pt x="254" y="64"/>
                    </a:lnTo>
                    <a:lnTo>
                      <a:pt x="256" y="66"/>
                    </a:lnTo>
                    <a:lnTo>
                      <a:pt x="264" y="66"/>
                    </a:lnTo>
                    <a:lnTo>
                      <a:pt x="267" y="64"/>
                    </a:lnTo>
                    <a:lnTo>
                      <a:pt x="268" y="64"/>
                    </a:lnTo>
                    <a:lnTo>
                      <a:pt x="270" y="63"/>
                    </a:lnTo>
                    <a:lnTo>
                      <a:pt x="271" y="64"/>
                    </a:lnTo>
                    <a:lnTo>
                      <a:pt x="275" y="64"/>
                    </a:lnTo>
                    <a:lnTo>
                      <a:pt x="276" y="63"/>
                    </a:lnTo>
                    <a:lnTo>
                      <a:pt x="275" y="61"/>
                    </a:lnTo>
                    <a:lnTo>
                      <a:pt x="274" y="60"/>
                    </a:lnTo>
                    <a:lnTo>
                      <a:pt x="258" y="60"/>
                    </a:lnTo>
                    <a:lnTo>
                      <a:pt x="259" y="58"/>
                    </a:lnTo>
                    <a:lnTo>
                      <a:pt x="264" y="58"/>
                    </a:lnTo>
                    <a:lnTo>
                      <a:pt x="270" y="60"/>
                    </a:lnTo>
                    <a:lnTo>
                      <a:pt x="278" y="60"/>
                    </a:lnTo>
                    <a:lnTo>
                      <a:pt x="276" y="60"/>
                    </a:lnTo>
                    <a:lnTo>
                      <a:pt x="278" y="61"/>
                    </a:lnTo>
                    <a:lnTo>
                      <a:pt x="282" y="61"/>
                    </a:lnTo>
                    <a:lnTo>
                      <a:pt x="286" y="61"/>
                    </a:lnTo>
                    <a:lnTo>
                      <a:pt x="292" y="61"/>
                    </a:lnTo>
                    <a:lnTo>
                      <a:pt x="299" y="61"/>
                    </a:lnTo>
                    <a:lnTo>
                      <a:pt x="300" y="61"/>
                    </a:lnTo>
                    <a:lnTo>
                      <a:pt x="304" y="61"/>
                    </a:lnTo>
                    <a:lnTo>
                      <a:pt x="311" y="58"/>
                    </a:lnTo>
                    <a:lnTo>
                      <a:pt x="308" y="58"/>
                    </a:lnTo>
                    <a:lnTo>
                      <a:pt x="303" y="58"/>
                    </a:lnTo>
                    <a:lnTo>
                      <a:pt x="304" y="58"/>
                    </a:lnTo>
                    <a:lnTo>
                      <a:pt x="307" y="56"/>
                    </a:lnTo>
                    <a:lnTo>
                      <a:pt x="312" y="56"/>
                    </a:lnTo>
                    <a:lnTo>
                      <a:pt x="313" y="56"/>
                    </a:lnTo>
                    <a:lnTo>
                      <a:pt x="317" y="55"/>
                    </a:lnTo>
                    <a:lnTo>
                      <a:pt x="312" y="53"/>
                    </a:lnTo>
                    <a:lnTo>
                      <a:pt x="298" y="55"/>
                    </a:lnTo>
                    <a:lnTo>
                      <a:pt x="290" y="55"/>
                    </a:lnTo>
                    <a:lnTo>
                      <a:pt x="294" y="55"/>
                    </a:lnTo>
                    <a:lnTo>
                      <a:pt x="295" y="53"/>
                    </a:lnTo>
                    <a:lnTo>
                      <a:pt x="298" y="53"/>
                    </a:lnTo>
                    <a:lnTo>
                      <a:pt x="303" y="53"/>
                    </a:lnTo>
                    <a:lnTo>
                      <a:pt x="315" y="52"/>
                    </a:lnTo>
                    <a:lnTo>
                      <a:pt x="325" y="53"/>
                    </a:lnTo>
                    <a:lnTo>
                      <a:pt x="325" y="52"/>
                    </a:lnTo>
                    <a:lnTo>
                      <a:pt x="323" y="50"/>
                    </a:lnTo>
                    <a:lnTo>
                      <a:pt x="319" y="50"/>
                    </a:lnTo>
                    <a:lnTo>
                      <a:pt x="317" y="49"/>
                    </a:lnTo>
                    <a:lnTo>
                      <a:pt x="319" y="49"/>
                    </a:lnTo>
                    <a:lnTo>
                      <a:pt x="320" y="47"/>
                    </a:lnTo>
                    <a:lnTo>
                      <a:pt x="320" y="49"/>
                    </a:lnTo>
                    <a:lnTo>
                      <a:pt x="321" y="50"/>
                    </a:lnTo>
                    <a:lnTo>
                      <a:pt x="328" y="50"/>
                    </a:lnTo>
                    <a:lnTo>
                      <a:pt x="335" y="49"/>
                    </a:lnTo>
                    <a:lnTo>
                      <a:pt x="336" y="49"/>
                    </a:lnTo>
                    <a:lnTo>
                      <a:pt x="339" y="47"/>
                    </a:lnTo>
                    <a:lnTo>
                      <a:pt x="340" y="45"/>
                    </a:lnTo>
                    <a:lnTo>
                      <a:pt x="349" y="44"/>
                    </a:lnTo>
                    <a:lnTo>
                      <a:pt x="351" y="42"/>
                    </a:lnTo>
                    <a:lnTo>
                      <a:pt x="353" y="42"/>
                    </a:lnTo>
                    <a:lnTo>
                      <a:pt x="357" y="42"/>
                    </a:lnTo>
                    <a:lnTo>
                      <a:pt x="361" y="41"/>
                    </a:lnTo>
                    <a:lnTo>
                      <a:pt x="367" y="39"/>
                    </a:lnTo>
                    <a:lnTo>
                      <a:pt x="368" y="39"/>
                    </a:lnTo>
                    <a:lnTo>
                      <a:pt x="375" y="38"/>
                    </a:lnTo>
                    <a:lnTo>
                      <a:pt x="377" y="38"/>
                    </a:lnTo>
                    <a:lnTo>
                      <a:pt x="381" y="36"/>
                    </a:lnTo>
                    <a:lnTo>
                      <a:pt x="383" y="36"/>
                    </a:lnTo>
                    <a:lnTo>
                      <a:pt x="389" y="33"/>
                    </a:lnTo>
                    <a:lnTo>
                      <a:pt x="395" y="33"/>
                    </a:lnTo>
                    <a:lnTo>
                      <a:pt x="408" y="31"/>
                    </a:lnTo>
                    <a:lnTo>
                      <a:pt x="412" y="30"/>
                    </a:lnTo>
                    <a:lnTo>
                      <a:pt x="413" y="28"/>
                    </a:lnTo>
                    <a:lnTo>
                      <a:pt x="412" y="28"/>
                    </a:lnTo>
                    <a:lnTo>
                      <a:pt x="405" y="28"/>
                    </a:lnTo>
                    <a:lnTo>
                      <a:pt x="396" y="28"/>
                    </a:lnTo>
                    <a:lnTo>
                      <a:pt x="377" y="31"/>
                    </a:lnTo>
                    <a:lnTo>
                      <a:pt x="365" y="31"/>
                    </a:lnTo>
                    <a:lnTo>
                      <a:pt x="341" y="34"/>
                    </a:lnTo>
                    <a:lnTo>
                      <a:pt x="337" y="34"/>
                    </a:lnTo>
                    <a:lnTo>
                      <a:pt x="325" y="36"/>
                    </a:lnTo>
                    <a:lnTo>
                      <a:pt x="328" y="34"/>
                    </a:lnTo>
                    <a:lnTo>
                      <a:pt x="317" y="36"/>
                    </a:lnTo>
                    <a:lnTo>
                      <a:pt x="315" y="34"/>
                    </a:lnTo>
                    <a:lnTo>
                      <a:pt x="327" y="34"/>
                    </a:lnTo>
                    <a:lnTo>
                      <a:pt x="331" y="34"/>
                    </a:lnTo>
                    <a:lnTo>
                      <a:pt x="332" y="33"/>
                    </a:lnTo>
                    <a:lnTo>
                      <a:pt x="337" y="33"/>
                    </a:lnTo>
                    <a:lnTo>
                      <a:pt x="341" y="33"/>
                    </a:lnTo>
                    <a:lnTo>
                      <a:pt x="375" y="28"/>
                    </a:lnTo>
                    <a:lnTo>
                      <a:pt x="373" y="28"/>
                    </a:lnTo>
                    <a:lnTo>
                      <a:pt x="367" y="28"/>
                    </a:lnTo>
                    <a:lnTo>
                      <a:pt x="359" y="28"/>
                    </a:lnTo>
                    <a:lnTo>
                      <a:pt x="349" y="28"/>
                    </a:lnTo>
                    <a:lnTo>
                      <a:pt x="344" y="28"/>
                    </a:lnTo>
                    <a:lnTo>
                      <a:pt x="343" y="28"/>
                    </a:lnTo>
                    <a:lnTo>
                      <a:pt x="343" y="27"/>
                    </a:lnTo>
                    <a:lnTo>
                      <a:pt x="349" y="28"/>
                    </a:lnTo>
                    <a:lnTo>
                      <a:pt x="349" y="27"/>
                    </a:lnTo>
                    <a:lnTo>
                      <a:pt x="343" y="25"/>
                    </a:lnTo>
                    <a:lnTo>
                      <a:pt x="339" y="25"/>
                    </a:lnTo>
                    <a:lnTo>
                      <a:pt x="348" y="27"/>
                    </a:lnTo>
                    <a:lnTo>
                      <a:pt x="353" y="27"/>
                    </a:lnTo>
                    <a:lnTo>
                      <a:pt x="359" y="27"/>
                    </a:lnTo>
                    <a:lnTo>
                      <a:pt x="356" y="27"/>
                    </a:lnTo>
                    <a:lnTo>
                      <a:pt x="371" y="27"/>
                    </a:lnTo>
                    <a:lnTo>
                      <a:pt x="380" y="27"/>
                    </a:lnTo>
                    <a:lnTo>
                      <a:pt x="384" y="27"/>
                    </a:lnTo>
                    <a:lnTo>
                      <a:pt x="389" y="27"/>
                    </a:lnTo>
                    <a:lnTo>
                      <a:pt x="392" y="27"/>
                    </a:lnTo>
                    <a:lnTo>
                      <a:pt x="399" y="25"/>
                    </a:lnTo>
                    <a:lnTo>
                      <a:pt x="391" y="25"/>
                    </a:lnTo>
                    <a:lnTo>
                      <a:pt x="393" y="25"/>
                    </a:lnTo>
                    <a:lnTo>
                      <a:pt x="405" y="23"/>
                    </a:lnTo>
                    <a:lnTo>
                      <a:pt x="407" y="25"/>
                    </a:lnTo>
                    <a:lnTo>
                      <a:pt x="411" y="25"/>
                    </a:lnTo>
                    <a:lnTo>
                      <a:pt x="416" y="25"/>
                    </a:lnTo>
                    <a:lnTo>
                      <a:pt x="416" y="23"/>
                    </a:lnTo>
                    <a:lnTo>
                      <a:pt x="419" y="23"/>
                    </a:lnTo>
                    <a:lnTo>
                      <a:pt x="420" y="23"/>
                    </a:lnTo>
                    <a:lnTo>
                      <a:pt x="424" y="22"/>
                    </a:lnTo>
                    <a:lnTo>
                      <a:pt x="436" y="22"/>
                    </a:lnTo>
                    <a:lnTo>
                      <a:pt x="440" y="20"/>
                    </a:lnTo>
                    <a:lnTo>
                      <a:pt x="442" y="20"/>
                    </a:lnTo>
                    <a:lnTo>
                      <a:pt x="449" y="19"/>
                    </a:lnTo>
                    <a:lnTo>
                      <a:pt x="452" y="17"/>
                    </a:lnTo>
                    <a:lnTo>
                      <a:pt x="461" y="16"/>
                    </a:lnTo>
                    <a:lnTo>
                      <a:pt x="462" y="16"/>
                    </a:lnTo>
                    <a:lnTo>
                      <a:pt x="464" y="14"/>
                    </a:lnTo>
                    <a:lnTo>
                      <a:pt x="460" y="12"/>
                    </a:lnTo>
                    <a:lnTo>
                      <a:pt x="457" y="11"/>
                    </a:lnTo>
                    <a:lnTo>
                      <a:pt x="448" y="11"/>
                    </a:lnTo>
                    <a:lnTo>
                      <a:pt x="445" y="1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48" name="Freeform 727"/>
              <p:cNvSpPr>
                <a:spLocks/>
              </p:cNvSpPr>
              <p:nvPr/>
            </p:nvSpPr>
            <p:spPr bwMode="auto">
              <a:xfrm>
                <a:off x="2308450" y="2012497"/>
                <a:ext cx="550333" cy="29936"/>
              </a:xfrm>
              <a:custGeom>
                <a:avLst/>
                <a:gdLst/>
                <a:ahLst/>
                <a:cxnLst>
                  <a:cxn ang="0">
                    <a:pos x="429" y="11"/>
                  </a:cxn>
                  <a:cxn ang="0">
                    <a:pos x="428" y="9"/>
                  </a:cxn>
                  <a:cxn ang="0">
                    <a:pos x="417" y="6"/>
                  </a:cxn>
                  <a:cxn ang="0">
                    <a:pos x="404" y="6"/>
                  </a:cxn>
                  <a:cxn ang="0">
                    <a:pos x="392" y="3"/>
                  </a:cxn>
                  <a:cxn ang="0">
                    <a:pos x="389" y="6"/>
                  </a:cxn>
                  <a:cxn ang="0">
                    <a:pos x="381" y="5"/>
                  </a:cxn>
                  <a:cxn ang="0">
                    <a:pos x="352" y="8"/>
                  </a:cxn>
                  <a:cxn ang="0">
                    <a:pos x="368" y="5"/>
                  </a:cxn>
                  <a:cxn ang="0">
                    <a:pos x="349" y="1"/>
                  </a:cxn>
                  <a:cxn ang="0">
                    <a:pos x="328" y="3"/>
                  </a:cxn>
                  <a:cxn ang="0">
                    <a:pos x="315" y="0"/>
                  </a:cxn>
                  <a:cxn ang="0">
                    <a:pos x="290" y="1"/>
                  </a:cxn>
                  <a:cxn ang="0">
                    <a:pos x="274" y="0"/>
                  </a:cxn>
                  <a:cxn ang="0">
                    <a:pos x="259" y="5"/>
                  </a:cxn>
                  <a:cxn ang="0">
                    <a:pos x="251" y="3"/>
                  </a:cxn>
                  <a:cxn ang="0">
                    <a:pos x="230" y="1"/>
                  </a:cxn>
                  <a:cxn ang="0">
                    <a:pos x="198" y="3"/>
                  </a:cxn>
                  <a:cxn ang="0">
                    <a:pos x="216" y="6"/>
                  </a:cxn>
                  <a:cxn ang="0">
                    <a:pos x="220" y="11"/>
                  </a:cxn>
                  <a:cxn ang="0">
                    <a:pos x="210" y="6"/>
                  </a:cxn>
                  <a:cxn ang="0">
                    <a:pos x="188" y="3"/>
                  </a:cxn>
                  <a:cxn ang="0">
                    <a:pos x="177" y="3"/>
                  </a:cxn>
                  <a:cxn ang="0">
                    <a:pos x="159" y="3"/>
                  </a:cxn>
                  <a:cxn ang="0">
                    <a:pos x="159" y="6"/>
                  </a:cxn>
                  <a:cxn ang="0">
                    <a:pos x="161" y="8"/>
                  </a:cxn>
                  <a:cxn ang="0">
                    <a:pos x="141" y="6"/>
                  </a:cxn>
                  <a:cxn ang="0">
                    <a:pos x="153" y="11"/>
                  </a:cxn>
                  <a:cxn ang="0">
                    <a:pos x="123" y="8"/>
                  </a:cxn>
                  <a:cxn ang="0">
                    <a:pos x="133" y="11"/>
                  </a:cxn>
                  <a:cxn ang="0">
                    <a:pos x="121" y="14"/>
                  </a:cxn>
                  <a:cxn ang="0">
                    <a:pos x="149" y="19"/>
                  </a:cxn>
                  <a:cxn ang="0">
                    <a:pos x="121" y="16"/>
                  </a:cxn>
                  <a:cxn ang="0">
                    <a:pos x="125" y="19"/>
                  </a:cxn>
                  <a:cxn ang="0">
                    <a:pos x="109" y="14"/>
                  </a:cxn>
                  <a:cxn ang="0">
                    <a:pos x="91" y="12"/>
                  </a:cxn>
                  <a:cxn ang="0">
                    <a:pos x="75" y="12"/>
                  </a:cxn>
                  <a:cxn ang="0">
                    <a:pos x="79" y="14"/>
                  </a:cxn>
                  <a:cxn ang="0">
                    <a:pos x="61" y="16"/>
                  </a:cxn>
                  <a:cxn ang="0">
                    <a:pos x="83" y="19"/>
                  </a:cxn>
                  <a:cxn ang="0">
                    <a:pos x="86" y="19"/>
                  </a:cxn>
                  <a:cxn ang="0">
                    <a:pos x="75" y="19"/>
                  </a:cxn>
                  <a:cxn ang="0">
                    <a:pos x="64" y="20"/>
                  </a:cxn>
                  <a:cxn ang="0">
                    <a:pos x="57" y="19"/>
                  </a:cxn>
                  <a:cxn ang="0">
                    <a:pos x="42" y="17"/>
                  </a:cxn>
                  <a:cxn ang="0">
                    <a:pos x="28" y="20"/>
                  </a:cxn>
                  <a:cxn ang="0">
                    <a:pos x="26" y="20"/>
                  </a:cxn>
                  <a:cxn ang="0">
                    <a:pos x="18" y="20"/>
                  </a:cxn>
                  <a:cxn ang="0">
                    <a:pos x="2" y="23"/>
                  </a:cxn>
                </a:cxnLst>
                <a:rect l="0" t="0" r="r" b="b"/>
                <a:pathLst>
                  <a:path w="437" h="23">
                    <a:moveTo>
                      <a:pt x="437" y="11"/>
                    </a:moveTo>
                    <a:lnTo>
                      <a:pt x="433" y="11"/>
                    </a:lnTo>
                    <a:lnTo>
                      <a:pt x="430" y="11"/>
                    </a:lnTo>
                    <a:lnTo>
                      <a:pt x="429" y="11"/>
                    </a:lnTo>
                    <a:lnTo>
                      <a:pt x="422" y="12"/>
                    </a:lnTo>
                    <a:lnTo>
                      <a:pt x="424" y="11"/>
                    </a:lnTo>
                    <a:lnTo>
                      <a:pt x="425" y="9"/>
                    </a:lnTo>
                    <a:lnTo>
                      <a:pt x="428" y="9"/>
                    </a:lnTo>
                    <a:lnTo>
                      <a:pt x="420" y="9"/>
                    </a:lnTo>
                    <a:lnTo>
                      <a:pt x="418" y="8"/>
                    </a:lnTo>
                    <a:lnTo>
                      <a:pt x="413" y="6"/>
                    </a:lnTo>
                    <a:lnTo>
                      <a:pt x="417" y="6"/>
                    </a:lnTo>
                    <a:lnTo>
                      <a:pt x="417" y="5"/>
                    </a:lnTo>
                    <a:lnTo>
                      <a:pt x="416" y="5"/>
                    </a:lnTo>
                    <a:lnTo>
                      <a:pt x="409" y="5"/>
                    </a:lnTo>
                    <a:lnTo>
                      <a:pt x="404" y="6"/>
                    </a:lnTo>
                    <a:lnTo>
                      <a:pt x="399" y="5"/>
                    </a:lnTo>
                    <a:lnTo>
                      <a:pt x="397" y="3"/>
                    </a:lnTo>
                    <a:lnTo>
                      <a:pt x="393" y="3"/>
                    </a:lnTo>
                    <a:lnTo>
                      <a:pt x="392" y="3"/>
                    </a:lnTo>
                    <a:lnTo>
                      <a:pt x="393" y="5"/>
                    </a:lnTo>
                    <a:lnTo>
                      <a:pt x="388" y="5"/>
                    </a:lnTo>
                    <a:lnTo>
                      <a:pt x="391" y="6"/>
                    </a:lnTo>
                    <a:lnTo>
                      <a:pt x="389" y="6"/>
                    </a:lnTo>
                    <a:lnTo>
                      <a:pt x="388" y="6"/>
                    </a:lnTo>
                    <a:lnTo>
                      <a:pt x="384" y="5"/>
                    </a:lnTo>
                    <a:lnTo>
                      <a:pt x="385" y="5"/>
                    </a:lnTo>
                    <a:lnTo>
                      <a:pt x="381" y="5"/>
                    </a:lnTo>
                    <a:lnTo>
                      <a:pt x="373" y="5"/>
                    </a:lnTo>
                    <a:lnTo>
                      <a:pt x="365" y="6"/>
                    </a:lnTo>
                    <a:lnTo>
                      <a:pt x="357" y="8"/>
                    </a:lnTo>
                    <a:lnTo>
                      <a:pt x="352" y="8"/>
                    </a:lnTo>
                    <a:lnTo>
                      <a:pt x="336" y="8"/>
                    </a:lnTo>
                    <a:lnTo>
                      <a:pt x="339" y="8"/>
                    </a:lnTo>
                    <a:lnTo>
                      <a:pt x="364" y="5"/>
                    </a:lnTo>
                    <a:lnTo>
                      <a:pt x="368" y="5"/>
                    </a:lnTo>
                    <a:lnTo>
                      <a:pt x="371" y="3"/>
                    </a:lnTo>
                    <a:lnTo>
                      <a:pt x="359" y="1"/>
                    </a:lnTo>
                    <a:lnTo>
                      <a:pt x="355" y="3"/>
                    </a:lnTo>
                    <a:lnTo>
                      <a:pt x="349" y="1"/>
                    </a:lnTo>
                    <a:lnTo>
                      <a:pt x="344" y="1"/>
                    </a:lnTo>
                    <a:lnTo>
                      <a:pt x="337" y="1"/>
                    </a:lnTo>
                    <a:lnTo>
                      <a:pt x="328" y="1"/>
                    </a:lnTo>
                    <a:lnTo>
                      <a:pt x="328" y="3"/>
                    </a:lnTo>
                    <a:lnTo>
                      <a:pt x="327" y="1"/>
                    </a:lnTo>
                    <a:lnTo>
                      <a:pt x="323" y="1"/>
                    </a:lnTo>
                    <a:lnTo>
                      <a:pt x="317" y="1"/>
                    </a:lnTo>
                    <a:lnTo>
                      <a:pt x="315" y="0"/>
                    </a:lnTo>
                    <a:lnTo>
                      <a:pt x="312" y="0"/>
                    </a:lnTo>
                    <a:lnTo>
                      <a:pt x="304" y="0"/>
                    </a:lnTo>
                    <a:lnTo>
                      <a:pt x="291" y="0"/>
                    </a:lnTo>
                    <a:lnTo>
                      <a:pt x="290" y="1"/>
                    </a:lnTo>
                    <a:lnTo>
                      <a:pt x="286" y="1"/>
                    </a:lnTo>
                    <a:lnTo>
                      <a:pt x="287" y="0"/>
                    </a:lnTo>
                    <a:lnTo>
                      <a:pt x="279" y="0"/>
                    </a:lnTo>
                    <a:lnTo>
                      <a:pt x="274" y="0"/>
                    </a:lnTo>
                    <a:lnTo>
                      <a:pt x="267" y="0"/>
                    </a:lnTo>
                    <a:lnTo>
                      <a:pt x="260" y="1"/>
                    </a:lnTo>
                    <a:lnTo>
                      <a:pt x="258" y="3"/>
                    </a:lnTo>
                    <a:lnTo>
                      <a:pt x="259" y="5"/>
                    </a:lnTo>
                    <a:lnTo>
                      <a:pt x="262" y="5"/>
                    </a:lnTo>
                    <a:lnTo>
                      <a:pt x="266" y="6"/>
                    </a:lnTo>
                    <a:lnTo>
                      <a:pt x="260" y="6"/>
                    </a:lnTo>
                    <a:lnTo>
                      <a:pt x="251" y="3"/>
                    </a:lnTo>
                    <a:lnTo>
                      <a:pt x="248" y="1"/>
                    </a:lnTo>
                    <a:lnTo>
                      <a:pt x="244" y="1"/>
                    </a:lnTo>
                    <a:lnTo>
                      <a:pt x="238" y="1"/>
                    </a:lnTo>
                    <a:lnTo>
                      <a:pt x="230" y="1"/>
                    </a:lnTo>
                    <a:lnTo>
                      <a:pt x="220" y="0"/>
                    </a:lnTo>
                    <a:lnTo>
                      <a:pt x="210" y="1"/>
                    </a:lnTo>
                    <a:lnTo>
                      <a:pt x="198" y="1"/>
                    </a:lnTo>
                    <a:lnTo>
                      <a:pt x="198" y="3"/>
                    </a:lnTo>
                    <a:lnTo>
                      <a:pt x="204" y="3"/>
                    </a:lnTo>
                    <a:lnTo>
                      <a:pt x="214" y="6"/>
                    </a:lnTo>
                    <a:lnTo>
                      <a:pt x="218" y="6"/>
                    </a:lnTo>
                    <a:lnTo>
                      <a:pt x="216" y="6"/>
                    </a:lnTo>
                    <a:lnTo>
                      <a:pt x="219" y="8"/>
                    </a:lnTo>
                    <a:lnTo>
                      <a:pt x="232" y="9"/>
                    </a:lnTo>
                    <a:lnTo>
                      <a:pt x="220" y="12"/>
                    </a:lnTo>
                    <a:lnTo>
                      <a:pt x="220" y="11"/>
                    </a:lnTo>
                    <a:lnTo>
                      <a:pt x="223" y="9"/>
                    </a:lnTo>
                    <a:lnTo>
                      <a:pt x="222" y="9"/>
                    </a:lnTo>
                    <a:lnTo>
                      <a:pt x="211" y="8"/>
                    </a:lnTo>
                    <a:lnTo>
                      <a:pt x="210" y="6"/>
                    </a:lnTo>
                    <a:lnTo>
                      <a:pt x="206" y="5"/>
                    </a:lnTo>
                    <a:lnTo>
                      <a:pt x="203" y="5"/>
                    </a:lnTo>
                    <a:lnTo>
                      <a:pt x="191" y="3"/>
                    </a:lnTo>
                    <a:lnTo>
                      <a:pt x="188" y="3"/>
                    </a:lnTo>
                    <a:lnTo>
                      <a:pt x="186" y="5"/>
                    </a:lnTo>
                    <a:lnTo>
                      <a:pt x="183" y="5"/>
                    </a:lnTo>
                    <a:lnTo>
                      <a:pt x="181" y="3"/>
                    </a:lnTo>
                    <a:lnTo>
                      <a:pt x="177" y="3"/>
                    </a:lnTo>
                    <a:lnTo>
                      <a:pt x="174" y="3"/>
                    </a:lnTo>
                    <a:lnTo>
                      <a:pt x="173" y="3"/>
                    </a:lnTo>
                    <a:lnTo>
                      <a:pt x="169" y="1"/>
                    </a:lnTo>
                    <a:lnTo>
                      <a:pt x="159" y="3"/>
                    </a:lnTo>
                    <a:lnTo>
                      <a:pt x="154" y="3"/>
                    </a:lnTo>
                    <a:lnTo>
                      <a:pt x="157" y="5"/>
                    </a:lnTo>
                    <a:lnTo>
                      <a:pt x="161" y="5"/>
                    </a:lnTo>
                    <a:lnTo>
                      <a:pt x="159" y="6"/>
                    </a:lnTo>
                    <a:lnTo>
                      <a:pt x="162" y="6"/>
                    </a:lnTo>
                    <a:lnTo>
                      <a:pt x="169" y="8"/>
                    </a:lnTo>
                    <a:lnTo>
                      <a:pt x="159" y="6"/>
                    </a:lnTo>
                    <a:lnTo>
                      <a:pt x="161" y="8"/>
                    </a:lnTo>
                    <a:lnTo>
                      <a:pt x="153" y="6"/>
                    </a:lnTo>
                    <a:lnTo>
                      <a:pt x="138" y="5"/>
                    </a:lnTo>
                    <a:lnTo>
                      <a:pt x="137" y="6"/>
                    </a:lnTo>
                    <a:lnTo>
                      <a:pt x="141" y="6"/>
                    </a:lnTo>
                    <a:lnTo>
                      <a:pt x="142" y="8"/>
                    </a:lnTo>
                    <a:lnTo>
                      <a:pt x="147" y="9"/>
                    </a:lnTo>
                    <a:lnTo>
                      <a:pt x="150" y="9"/>
                    </a:lnTo>
                    <a:lnTo>
                      <a:pt x="153" y="11"/>
                    </a:lnTo>
                    <a:lnTo>
                      <a:pt x="150" y="11"/>
                    </a:lnTo>
                    <a:lnTo>
                      <a:pt x="138" y="9"/>
                    </a:lnTo>
                    <a:lnTo>
                      <a:pt x="127" y="8"/>
                    </a:lnTo>
                    <a:lnTo>
                      <a:pt x="123" y="8"/>
                    </a:lnTo>
                    <a:lnTo>
                      <a:pt x="122" y="9"/>
                    </a:lnTo>
                    <a:lnTo>
                      <a:pt x="123" y="9"/>
                    </a:lnTo>
                    <a:lnTo>
                      <a:pt x="127" y="11"/>
                    </a:lnTo>
                    <a:lnTo>
                      <a:pt x="133" y="11"/>
                    </a:lnTo>
                    <a:lnTo>
                      <a:pt x="135" y="11"/>
                    </a:lnTo>
                    <a:lnTo>
                      <a:pt x="122" y="11"/>
                    </a:lnTo>
                    <a:lnTo>
                      <a:pt x="119" y="12"/>
                    </a:lnTo>
                    <a:lnTo>
                      <a:pt x="121" y="14"/>
                    </a:lnTo>
                    <a:lnTo>
                      <a:pt x="137" y="17"/>
                    </a:lnTo>
                    <a:lnTo>
                      <a:pt x="147" y="17"/>
                    </a:lnTo>
                    <a:lnTo>
                      <a:pt x="150" y="17"/>
                    </a:lnTo>
                    <a:lnTo>
                      <a:pt x="149" y="19"/>
                    </a:lnTo>
                    <a:lnTo>
                      <a:pt x="154" y="20"/>
                    </a:lnTo>
                    <a:lnTo>
                      <a:pt x="141" y="19"/>
                    </a:lnTo>
                    <a:lnTo>
                      <a:pt x="133" y="17"/>
                    </a:lnTo>
                    <a:lnTo>
                      <a:pt x="121" y="16"/>
                    </a:lnTo>
                    <a:lnTo>
                      <a:pt x="114" y="14"/>
                    </a:lnTo>
                    <a:lnTo>
                      <a:pt x="114" y="16"/>
                    </a:lnTo>
                    <a:lnTo>
                      <a:pt x="119" y="17"/>
                    </a:lnTo>
                    <a:lnTo>
                      <a:pt x="125" y="19"/>
                    </a:lnTo>
                    <a:lnTo>
                      <a:pt x="114" y="17"/>
                    </a:lnTo>
                    <a:lnTo>
                      <a:pt x="113" y="16"/>
                    </a:lnTo>
                    <a:lnTo>
                      <a:pt x="110" y="16"/>
                    </a:lnTo>
                    <a:lnTo>
                      <a:pt x="109" y="14"/>
                    </a:lnTo>
                    <a:lnTo>
                      <a:pt x="102" y="14"/>
                    </a:lnTo>
                    <a:lnTo>
                      <a:pt x="99" y="14"/>
                    </a:lnTo>
                    <a:lnTo>
                      <a:pt x="97" y="14"/>
                    </a:lnTo>
                    <a:lnTo>
                      <a:pt x="91" y="12"/>
                    </a:lnTo>
                    <a:lnTo>
                      <a:pt x="90" y="12"/>
                    </a:lnTo>
                    <a:lnTo>
                      <a:pt x="93" y="11"/>
                    </a:lnTo>
                    <a:lnTo>
                      <a:pt x="83" y="11"/>
                    </a:lnTo>
                    <a:lnTo>
                      <a:pt x="75" y="12"/>
                    </a:lnTo>
                    <a:lnTo>
                      <a:pt x="73" y="12"/>
                    </a:lnTo>
                    <a:lnTo>
                      <a:pt x="77" y="12"/>
                    </a:lnTo>
                    <a:lnTo>
                      <a:pt x="78" y="14"/>
                    </a:lnTo>
                    <a:lnTo>
                      <a:pt x="79" y="14"/>
                    </a:lnTo>
                    <a:lnTo>
                      <a:pt x="78" y="16"/>
                    </a:lnTo>
                    <a:lnTo>
                      <a:pt x="70" y="16"/>
                    </a:lnTo>
                    <a:lnTo>
                      <a:pt x="62" y="16"/>
                    </a:lnTo>
                    <a:lnTo>
                      <a:pt x="61" y="16"/>
                    </a:lnTo>
                    <a:lnTo>
                      <a:pt x="62" y="17"/>
                    </a:lnTo>
                    <a:lnTo>
                      <a:pt x="66" y="17"/>
                    </a:lnTo>
                    <a:lnTo>
                      <a:pt x="70" y="17"/>
                    </a:lnTo>
                    <a:lnTo>
                      <a:pt x="83" y="19"/>
                    </a:lnTo>
                    <a:lnTo>
                      <a:pt x="93" y="19"/>
                    </a:lnTo>
                    <a:lnTo>
                      <a:pt x="90" y="19"/>
                    </a:lnTo>
                    <a:lnTo>
                      <a:pt x="91" y="20"/>
                    </a:lnTo>
                    <a:lnTo>
                      <a:pt x="86" y="19"/>
                    </a:lnTo>
                    <a:lnTo>
                      <a:pt x="81" y="19"/>
                    </a:lnTo>
                    <a:lnTo>
                      <a:pt x="81" y="20"/>
                    </a:lnTo>
                    <a:lnTo>
                      <a:pt x="83" y="22"/>
                    </a:lnTo>
                    <a:lnTo>
                      <a:pt x="75" y="19"/>
                    </a:lnTo>
                    <a:lnTo>
                      <a:pt x="70" y="19"/>
                    </a:lnTo>
                    <a:lnTo>
                      <a:pt x="62" y="19"/>
                    </a:lnTo>
                    <a:lnTo>
                      <a:pt x="61" y="20"/>
                    </a:lnTo>
                    <a:lnTo>
                      <a:pt x="64" y="20"/>
                    </a:lnTo>
                    <a:lnTo>
                      <a:pt x="61" y="20"/>
                    </a:lnTo>
                    <a:lnTo>
                      <a:pt x="58" y="20"/>
                    </a:lnTo>
                    <a:lnTo>
                      <a:pt x="58" y="19"/>
                    </a:lnTo>
                    <a:lnTo>
                      <a:pt x="57" y="19"/>
                    </a:lnTo>
                    <a:lnTo>
                      <a:pt x="52" y="17"/>
                    </a:lnTo>
                    <a:lnTo>
                      <a:pt x="50" y="19"/>
                    </a:lnTo>
                    <a:lnTo>
                      <a:pt x="48" y="17"/>
                    </a:lnTo>
                    <a:lnTo>
                      <a:pt x="42" y="17"/>
                    </a:lnTo>
                    <a:lnTo>
                      <a:pt x="41" y="19"/>
                    </a:lnTo>
                    <a:lnTo>
                      <a:pt x="37" y="19"/>
                    </a:lnTo>
                    <a:lnTo>
                      <a:pt x="33" y="19"/>
                    </a:lnTo>
                    <a:lnTo>
                      <a:pt x="28" y="20"/>
                    </a:lnTo>
                    <a:lnTo>
                      <a:pt x="29" y="20"/>
                    </a:lnTo>
                    <a:lnTo>
                      <a:pt x="32" y="22"/>
                    </a:lnTo>
                    <a:lnTo>
                      <a:pt x="33" y="22"/>
                    </a:lnTo>
                    <a:lnTo>
                      <a:pt x="26" y="20"/>
                    </a:lnTo>
                    <a:lnTo>
                      <a:pt x="28" y="23"/>
                    </a:lnTo>
                    <a:lnTo>
                      <a:pt x="22" y="22"/>
                    </a:lnTo>
                    <a:lnTo>
                      <a:pt x="21" y="22"/>
                    </a:lnTo>
                    <a:lnTo>
                      <a:pt x="18" y="20"/>
                    </a:lnTo>
                    <a:lnTo>
                      <a:pt x="12" y="22"/>
                    </a:lnTo>
                    <a:lnTo>
                      <a:pt x="5" y="22"/>
                    </a:lnTo>
                    <a:lnTo>
                      <a:pt x="4" y="23"/>
                    </a:lnTo>
                    <a:lnTo>
                      <a:pt x="2" y="23"/>
                    </a:lnTo>
                    <a:lnTo>
                      <a:pt x="0" y="2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49" name="Freeform 728"/>
              <p:cNvSpPr>
                <a:spLocks/>
              </p:cNvSpPr>
              <p:nvPr/>
            </p:nvSpPr>
            <p:spPr bwMode="auto">
              <a:xfrm>
                <a:off x="2298187" y="2042432"/>
                <a:ext cx="313010" cy="28575"/>
              </a:xfrm>
              <a:custGeom>
                <a:avLst/>
                <a:gdLst/>
                <a:ahLst/>
                <a:cxnLst>
                  <a:cxn ang="0">
                    <a:pos x="0" y="4"/>
                  </a:cxn>
                  <a:cxn ang="0">
                    <a:pos x="16" y="4"/>
                  </a:cxn>
                  <a:cxn ang="0">
                    <a:pos x="26" y="4"/>
                  </a:cxn>
                  <a:cxn ang="0">
                    <a:pos x="32" y="4"/>
                  </a:cxn>
                  <a:cxn ang="0">
                    <a:pos x="25" y="8"/>
                  </a:cxn>
                  <a:cxn ang="0">
                    <a:pos x="68" y="5"/>
                  </a:cxn>
                  <a:cxn ang="0">
                    <a:pos x="78" y="7"/>
                  </a:cxn>
                  <a:cxn ang="0">
                    <a:pos x="38" y="8"/>
                  </a:cxn>
                  <a:cxn ang="0">
                    <a:pos x="45" y="10"/>
                  </a:cxn>
                  <a:cxn ang="0">
                    <a:pos x="33" y="15"/>
                  </a:cxn>
                  <a:cxn ang="0">
                    <a:pos x="72" y="13"/>
                  </a:cxn>
                  <a:cxn ang="0">
                    <a:pos x="111" y="10"/>
                  </a:cxn>
                  <a:cxn ang="0">
                    <a:pos x="82" y="15"/>
                  </a:cxn>
                  <a:cxn ang="0">
                    <a:pos x="52" y="15"/>
                  </a:cxn>
                  <a:cxn ang="0">
                    <a:pos x="49" y="18"/>
                  </a:cxn>
                  <a:cxn ang="0">
                    <a:pos x="70" y="22"/>
                  </a:cxn>
                  <a:cxn ang="0">
                    <a:pos x="78" y="19"/>
                  </a:cxn>
                  <a:cxn ang="0">
                    <a:pos x="87" y="16"/>
                  </a:cxn>
                  <a:cxn ang="0">
                    <a:pos x="106" y="15"/>
                  </a:cxn>
                  <a:cxn ang="0">
                    <a:pos x="141" y="13"/>
                  </a:cxn>
                  <a:cxn ang="0">
                    <a:pos x="117" y="15"/>
                  </a:cxn>
                  <a:cxn ang="0">
                    <a:pos x="94" y="16"/>
                  </a:cxn>
                  <a:cxn ang="0">
                    <a:pos x="89" y="19"/>
                  </a:cxn>
                  <a:cxn ang="0">
                    <a:pos x="83" y="22"/>
                  </a:cxn>
                  <a:cxn ang="0">
                    <a:pos x="98" y="22"/>
                  </a:cxn>
                  <a:cxn ang="0">
                    <a:pos x="99" y="24"/>
                  </a:cxn>
                  <a:cxn ang="0">
                    <a:pos x="117" y="24"/>
                  </a:cxn>
                  <a:cxn ang="0">
                    <a:pos x="125" y="18"/>
                  </a:cxn>
                  <a:cxn ang="0">
                    <a:pos x="121" y="21"/>
                  </a:cxn>
                  <a:cxn ang="0">
                    <a:pos x="134" y="21"/>
                  </a:cxn>
                  <a:cxn ang="0">
                    <a:pos x="145" y="16"/>
                  </a:cxn>
                  <a:cxn ang="0">
                    <a:pos x="142" y="19"/>
                  </a:cxn>
                  <a:cxn ang="0">
                    <a:pos x="127" y="22"/>
                  </a:cxn>
                  <a:cxn ang="0">
                    <a:pos x="149" y="22"/>
                  </a:cxn>
                  <a:cxn ang="0">
                    <a:pos x="182" y="16"/>
                  </a:cxn>
                  <a:cxn ang="0">
                    <a:pos x="182" y="16"/>
                  </a:cxn>
                  <a:cxn ang="0">
                    <a:pos x="178" y="11"/>
                  </a:cxn>
                  <a:cxn ang="0">
                    <a:pos x="190" y="13"/>
                  </a:cxn>
                  <a:cxn ang="0">
                    <a:pos x="215" y="5"/>
                  </a:cxn>
                  <a:cxn ang="0">
                    <a:pos x="199" y="10"/>
                  </a:cxn>
                  <a:cxn ang="0">
                    <a:pos x="194" y="13"/>
                  </a:cxn>
                  <a:cxn ang="0">
                    <a:pos x="211" y="16"/>
                  </a:cxn>
                  <a:cxn ang="0">
                    <a:pos x="239" y="16"/>
                  </a:cxn>
                  <a:cxn ang="0">
                    <a:pos x="231" y="18"/>
                  </a:cxn>
                  <a:cxn ang="0">
                    <a:pos x="220" y="18"/>
                  </a:cxn>
                  <a:cxn ang="0">
                    <a:pos x="207" y="18"/>
                  </a:cxn>
                  <a:cxn ang="0">
                    <a:pos x="177" y="21"/>
                  </a:cxn>
                  <a:cxn ang="0">
                    <a:pos x="194" y="21"/>
                  </a:cxn>
                  <a:cxn ang="0">
                    <a:pos x="187" y="22"/>
                  </a:cxn>
                </a:cxnLst>
                <a:rect l="0" t="0" r="r" b="b"/>
                <a:pathLst>
                  <a:path w="248" h="24">
                    <a:moveTo>
                      <a:pt x="8" y="0"/>
                    </a:moveTo>
                    <a:lnTo>
                      <a:pt x="4" y="0"/>
                    </a:lnTo>
                    <a:lnTo>
                      <a:pt x="2" y="2"/>
                    </a:lnTo>
                    <a:lnTo>
                      <a:pt x="0" y="4"/>
                    </a:lnTo>
                    <a:lnTo>
                      <a:pt x="8" y="4"/>
                    </a:lnTo>
                    <a:lnTo>
                      <a:pt x="9" y="4"/>
                    </a:lnTo>
                    <a:lnTo>
                      <a:pt x="9" y="5"/>
                    </a:lnTo>
                    <a:lnTo>
                      <a:pt x="16" y="4"/>
                    </a:lnTo>
                    <a:lnTo>
                      <a:pt x="17" y="5"/>
                    </a:lnTo>
                    <a:lnTo>
                      <a:pt x="21" y="4"/>
                    </a:lnTo>
                    <a:lnTo>
                      <a:pt x="24" y="4"/>
                    </a:lnTo>
                    <a:lnTo>
                      <a:pt x="26" y="4"/>
                    </a:lnTo>
                    <a:lnTo>
                      <a:pt x="28" y="2"/>
                    </a:lnTo>
                    <a:lnTo>
                      <a:pt x="29" y="2"/>
                    </a:lnTo>
                    <a:lnTo>
                      <a:pt x="29" y="4"/>
                    </a:lnTo>
                    <a:lnTo>
                      <a:pt x="32" y="4"/>
                    </a:lnTo>
                    <a:lnTo>
                      <a:pt x="38" y="4"/>
                    </a:lnTo>
                    <a:lnTo>
                      <a:pt x="30" y="5"/>
                    </a:lnTo>
                    <a:lnTo>
                      <a:pt x="20" y="7"/>
                    </a:lnTo>
                    <a:lnTo>
                      <a:pt x="25" y="8"/>
                    </a:lnTo>
                    <a:lnTo>
                      <a:pt x="45" y="5"/>
                    </a:lnTo>
                    <a:lnTo>
                      <a:pt x="58" y="4"/>
                    </a:lnTo>
                    <a:lnTo>
                      <a:pt x="60" y="5"/>
                    </a:lnTo>
                    <a:lnTo>
                      <a:pt x="68" y="5"/>
                    </a:lnTo>
                    <a:lnTo>
                      <a:pt x="70" y="5"/>
                    </a:lnTo>
                    <a:lnTo>
                      <a:pt x="80" y="5"/>
                    </a:lnTo>
                    <a:lnTo>
                      <a:pt x="82" y="5"/>
                    </a:lnTo>
                    <a:lnTo>
                      <a:pt x="78" y="7"/>
                    </a:lnTo>
                    <a:lnTo>
                      <a:pt x="61" y="5"/>
                    </a:lnTo>
                    <a:lnTo>
                      <a:pt x="58" y="5"/>
                    </a:lnTo>
                    <a:lnTo>
                      <a:pt x="53" y="5"/>
                    </a:lnTo>
                    <a:lnTo>
                      <a:pt x="38" y="8"/>
                    </a:lnTo>
                    <a:lnTo>
                      <a:pt x="33" y="8"/>
                    </a:lnTo>
                    <a:lnTo>
                      <a:pt x="41" y="10"/>
                    </a:lnTo>
                    <a:lnTo>
                      <a:pt x="48" y="10"/>
                    </a:lnTo>
                    <a:lnTo>
                      <a:pt x="45" y="10"/>
                    </a:lnTo>
                    <a:lnTo>
                      <a:pt x="32" y="11"/>
                    </a:lnTo>
                    <a:lnTo>
                      <a:pt x="30" y="11"/>
                    </a:lnTo>
                    <a:lnTo>
                      <a:pt x="30" y="13"/>
                    </a:lnTo>
                    <a:lnTo>
                      <a:pt x="33" y="15"/>
                    </a:lnTo>
                    <a:lnTo>
                      <a:pt x="37" y="15"/>
                    </a:lnTo>
                    <a:lnTo>
                      <a:pt x="42" y="15"/>
                    </a:lnTo>
                    <a:lnTo>
                      <a:pt x="48" y="13"/>
                    </a:lnTo>
                    <a:lnTo>
                      <a:pt x="72" y="13"/>
                    </a:lnTo>
                    <a:lnTo>
                      <a:pt x="83" y="13"/>
                    </a:lnTo>
                    <a:lnTo>
                      <a:pt x="91" y="11"/>
                    </a:lnTo>
                    <a:lnTo>
                      <a:pt x="113" y="10"/>
                    </a:lnTo>
                    <a:lnTo>
                      <a:pt x="111" y="10"/>
                    </a:lnTo>
                    <a:lnTo>
                      <a:pt x="109" y="11"/>
                    </a:lnTo>
                    <a:lnTo>
                      <a:pt x="103" y="11"/>
                    </a:lnTo>
                    <a:lnTo>
                      <a:pt x="93" y="13"/>
                    </a:lnTo>
                    <a:lnTo>
                      <a:pt x="82" y="15"/>
                    </a:lnTo>
                    <a:lnTo>
                      <a:pt x="70" y="15"/>
                    </a:lnTo>
                    <a:lnTo>
                      <a:pt x="62" y="15"/>
                    </a:lnTo>
                    <a:lnTo>
                      <a:pt x="53" y="15"/>
                    </a:lnTo>
                    <a:lnTo>
                      <a:pt x="52" y="15"/>
                    </a:lnTo>
                    <a:lnTo>
                      <a:pt x="42" y="16"/>
                    </a:lnTo>
                    <a:lnTo>
                      <a:pt x="40" y="16"/>
                    </a:lnTo>
                    <a:lnTo>
                      <a:pt x="45" y="18"/>
                    </a:lnTo>
                    <a:lnTo>
                      <a:pt x="49" y="18"/>
                    </a:lnTo>
                    <a:lnTo>
                      <a:pt x="53" y="19"/>
                    </a:lnTo>
                    <a:lnTo>
                      <a:pt x="57" y="21"/>
                    </a:lnTo>
                    <a:lnTo>
                      <a:pt x="65" y="21"/>
                    </a:lnTo>
                    <a:lnTo>
                      <a:pt x="70" y="22"/>
                    </a:lnTo>
                    <a:lnTo>
                      <a:pt x="74" y="22"/>
                    </a:lnTo>
                    <a:lnTo>
                      <a:pt x="77" y="21"/>
                    </a:lnTo>
                    <a:lnTo>
                      <a:pt x="78" y="21"/>
                    </a:lnTo>
                    <a:lnTo>
                      <a:pt x="78" y="19"/>
                    </a:lnTo>
                    <a:lnTo>
                      <a:pt x="81" y="19"/>
                    </a:lnTo>
                    <a:lnTo>
                      <a:pt x="83" y="18"/>
                    </a:lnTo>
                    <a:lnTo>
                      <a:pt x="85" y="18"/>
                    </a:lnTo>
                    <a:lnTo>
                      <a:pt x="87" y="16"/>
                    </a:lnTo>
                    <a:lnTo>
                      <a:pt x="91" y="16"/>
                    </a:lnTo>
                    <a:lnTo>
                      <a:pt x="93" y="15"/>
                    </a:lnTo>
                    <a:lnTo>
                      <a:pt x="98" y="15"/>
                    </a:lnTo>
                    <a:lnTo>
                      <a:pt x="106" y="15"/>
                    </a:lnTo>
                    <a:lnTo>
                      <a:pt x="118" y="13"/>
                    </a:lnTo>
                    <a:lnTo>
                      <a:pt x="122" y="13"/>
                    </a:lnTo>
                    <a:lnTo>
                      <a:pt x="149" y="13"/>
                    </a:lnTo>
                    <a:lnTo>
                      <a:pt x="141" y="13"/>
                    </a:lnTo>
                    <a:lnTo>
                      <a:pt x="131" y="13"/>
                    </a:lnTo>
                    <a:lnTo>
                      <a:pt x="125" y="15"/>
                    </a:lnTo>
                    <a:lnTo>
                      <a:pt x="122" y="15"/>
                    </a:lnTo>
                    <a:lnTo>
                      <a:pt x="117" y="15"/>
                    </a:lnTo>
                    <a:lnTo>
                      <a:pt x="107" y="15"/>
                    </a:lnTo>
                    <a:lnTo>
                      <a:pt x="99" y="16"/>
                    </a:lnTo>
                    <a:lnTo>
                      <a:pt x="97" y="16"/>
                    </a:lnTo>
                    <a:lnTo>
                      <a:pt x="94" y="16"/>
                    </a:lnTo>
                    <a:lnTo>
                      <a:pt x="93" y="16"/>
                    </a:lnTo>
                    <a:lnTo>
                      <a:pt x="93" y="18"/>
                    </a:lnTo>
                    <a:lnTo>
                      <a:pt x="90" y="18"/>
                    </a:lnTo>
                    <a:lnTo>
                      <a:pt x="89" y="19"/>
                    </a:lnTo>
                    <a:lnTo>
                      <a:pt x="87" y="19"/>
                    </a:lnTo>
                    <a:lnTo>
                      <a:pt x="86" y="21"/>
                    </a:lnTo>
                    <a:lnTo>
                      <a:pt x="85" y="21"/>
                    </a:lnTo>
                    <a:lnTo>
                      <a:pt x="83" y="22"/>
                    </a:lnTo>
                    <a:lnTo>
                      <a:pt x="90" y="22"/>
                    </a:lnTo>
                    <a:lnTo>
                      <a:pt x="95" y="22"/>
                    </a:lnTo>
                    <a:lnTo>
                      <a:pt x="97" y="22"/>
                    </a:lnTo>
                    <a:lnTo>
                      <a:pt x="98" y="22"/>
                    </a:lnTo>
                    <a:lnTo>
                      <a:pt x="99" y="22"/>
                    </a:lnTo>
                    <a:lnTo>
                      <a:pt x="102" y="22"/>
                    </a:lnTo>
                    <a:lnTo>
                      <a:pt x="98" y="22"/>
                    </a:lnTo>
                    <a:lnTo>
                      <a:pt x="99" y="24"/>
                    </a:lnTo>
                    <a:lnTo>
                      <a:pt x="105" y="24"/>
                    </a:lnTo>
                    <a:lnTo>
                      <a:pt x="106" y="24"/>
                    </a:lnTo>
                    <a:lnTo>
                      <a:pt x="115" y="24"/>
                    </a:lnTo>
                    <a:lnTo>
                      <a:pt x="117" y="24"/>
                    </a:lnTo>
                    <a:lnTo>
                      <a:pt x="118" y="22"/>
                    </a:lnTo>
                    <a:lnTo>
                      <a:pt x="117" y="21"/>
                    </a:lnTo>
                    <a:lnTo>
                      <a:pt x="122" y="19"/>
                    </a:lnTo>
                    <a:lnTo>
                      <a:pt x="125" y="18"/>
                    </a:lnTo>
                    <a:lnTo>
                      <a:pt x="125" y="19"/>
                    </a:lnTo>
                    <a:lnTo>
                      <a:pt x="123" y="19"/>
                    </a:lnTo>
                    <a:lnTo>
                      <a:pt x="122" y="19"/>
                    </a:lnTo>
                    <a:lnTo>
                      <a:pt x="121" y="21"/>
                    </a:lnTo>
                    <a:lnTo>
                      <a:pt x="123" y="21"/>
                    </a:lnTo>
                    <a:lnTo>
                      <a:pt x="127" y="21"/>
                    </a:lnTo>
                    <a:lnTo>
                      <a:pt x="129" y="21"/>
                    </a:lnTo>
                    <a:lnTo>
                      <a:pt x="134" y="21"/>
                    </a:lnTo>
                    <a:lnTo>
                      <a:pt x="141" y="19"/>
                    </a:lnTo>
                    <a:lnTo>
                      <a:pt x="143" y="18"/>
                    </a:lnTo>
                    <a:lnTo>
                      <a:pt x="141" y="18"/>
                    </a:lnTo>
                    <a:lnTo>
                      <a:pt x="145" y="16"/>
                    </a:lnTo>
                    <a:lnTo>
                      <a:pt x="147" y="16"/>
                    </a:lnTo>
                    <a:lnTo>
                      <a:pt x="146" y="18"/>
                    </a:lnTo>
                    <a:lnTo>
                      <a:pt x="150" y="18"/>
                    </a:lnTo>
                    <a:lnTo>
                      <a:pt x="142" y="19"/>
                    </a:lnTo>
                    <a:lnTo>
                      <a:pt x="141" y="21"/>
                    </a:lnTo>
                    <a:lnTo>
                      <a:pt x="134" y="21"/>
                    </a:lnTo>
                    <a:lnTo>
                      <a:pt x="129" y="21"/>
                    </a:lnTo>
                    <a:lnTo>
                      <a:pt x="127" y="22"/>
                    </a:lnTo>
                    <a:lnTo>
                      <a:pt x="126" y="22"/>
                    </a:lnTo>
                    <a:lnTo>
                      <a:pt x="129" y="24"/>
                    </a:lnTo>
                    <a:lnTo>
                      <a:pt x="130" y="24"/>
                    </a:lnTo>
                    <a:lnTo>
                      <a:pt x="149" y="22"/>
                    </a:lnTo>
                    <a:lnTo>
                      <a:pt x="165" y="21"/>
                    </a:lnTo>
                    <a:lnTo>
                      <a:pt x="179" y="18"/>
                    </a:lnTo>
                    <a:lnTo>
                      <a:pt x="182" y="18"/>
                    </a:lnTo>
                    <a:lnTo>
                      <a:pt x="182" y="16"/>
                    </a:lnTo>
                    <a:lnTo>
                      <a:pt x="185" y="16"/>
                    </a:lnTo>
                    <a:lnTo>
                      <a:pt x="185" y="15"/>
                    </a:lnTo>
                    <a:lnTo>
                      <a:pt x="183" y="15"/>
                    </a:lnTo>
                    <a:lnTo>
                      <a:pt x="182" y="16"/>
                    </a:lnTo>
                    <a:lnTo>
                      <a:pt x="182" y="15"/>
                    </a:lnTo>
                    <a:lnTo>
                      <a:pt x="183" y="15"/>
                    </a:lnTo>
                    <a:lnTo>
                      <a:pt x="185" y="13"/>
                    </a:lnTo>
                    <a:lnTo>
                      <a:pt x="178" y="11"/>
                    </a:lnTo>
                    <a:lnTo>
                      <a:pt x="179" y="11"/>
                    </a:lnTo>
                    <a:lnTo>
                      <a:pt x="181" y="11"/>
                    </a:lnTo>
                    <a:lnTo>
                      <a:pt x="187" y="13"/>
                    </a:lnTo>
                    <a:lnTo>
                      <a:pt x="190" y="13"/>
                    </a:lnTo>
                    <a:lnTo>
                      <a:pt x="189" y="11"/>
                    </a:lnTo>
                    <a:lnTo>
                      <a:pt x="191" y="11"/>
                    </a:lnTo>
                    <a:lnTo>
                      <a:pt x="196" y="8"/>
                    </a:lnTo>
                    <a:lnTo>
                      <a:pt x="215" y="5"/>
                    </a:lnTo>
                    <a:lnTo>
                      <a:pt x="216" y="5"/>
                    </a:lnTo>
                    <a:lnTo>
                      <a:pt x="212" y="7"/>
                    </a:lnTo>
                    <a:lnTo>
                      <a:pt x="200" y="10"/>
                    </a:lnTo>
                    <a:lnTo>
                      <a:pt x="199" y="10"/>
                    </a:lnTo>
                    <a:lnTo>
                      <a:pt x="198" y="11"/>
                    </a:lnTo>
                    <a:lnTo>
                      <a:pt x="195" y="11"/>
                    </a:lnTo>
                    <a:lnTo>
                      <a:pt x="194" y="11"/>
                    </a:lnTo>
                    <a:lnTo>
                      <a:pt x="194" y="13"/>
                    </a:lnTo>
                    <a:lnTo>
                      <a:pt x="187" y="15"/>
                    </a:lnTo>
                    <a:lnTo>
                      <a:pt x="189" y="16"/>
                    </a:lnTo>
                    <a:lnTo>
                      <a:pt x="190" y="18"/>
                    </a:lnTo>
                    <a:lnTo>
                      <a:pt x="211" y="16"/>
                    </a:lnTo>
                    <a:lnTo>
                      <a:pt x="224" y="16"/>
                    </a:lnTo>
                    <a:lnTo>
                      <a:pt x="248" y="15"/>
                    </a:lnTo>
                    <a:lnTo>
                      <a:pt x="244" y="16"/>
                    </a:lnTo>
                    <a:lnTo>
                      <a:pt x="239" y="16"/>
                    </a:lnTo>
                    <a:lnTo>
                      <a:pt x="238" y="16"/>
                    </a:lnTo>
                    <a:lnTo>
                      <a:pt x="235" y="16"/>
                    </a:lnTo>
                    <a:lnTo>
                      <a:pt x="231" y="16"/>
                    </a:lnTo>
                    <a:lnTo>
                      <a:pt x="231" y="18"/>
                    </a:lnTo>
                    <a:lnTo>
                      <a:pt x="232" y="18"/>
                    </a:lnTo>
                    <a:lnTo>
                      <a:pt x="230" y="18"/>
                    </a:lnTo>
                    <a:lnTo>
                      <a:pt x="227" y="18"/>
                    </a:lnTo>
                    <a:lnTo>
                      <a:pt x="220" y="18"/>
                    </a:lnTo>
                    <a:lnTo>
                      <a:pt x="215" y="18"/>
                    </a:lnTo>
                    <a:lnTo>
                      <a:pt x="214" y="18"/>
                    </a:lnTo>
                    <a:lnTo>
                      <a:pt x="212" y="18"/>
                    </a:lnTo>
                    <a:lnTo>
                      <a:pt x="207" y="18"/>
                    </a:lnTo>
                    <a:lnTo>
                      <a:pt x="193" y="19"/>
                    </a:lnTo>
                    <a:lnTo>
                      <a:pt x="186" y="19"/>
                    </a:lnTo>
                    <a:lnTo>
                      <a:pt x="181" y="21"/>
                    </a:lnTo>
                    <a:lnTo>
                      <a:pt x="177" y="21"/>
                    </a:lnTo>
                    <a:lnTo>
                      <a:pt x="174" y="21"/>
                    </a:lnTo>
                    <a:lnTo>
                      <a:pt x="177" y="22"/>
                    </a:lnTo>
                    <a:lnTo>
                      <a:pt x="191" y="21"/>
                    </a:lnTo>
                    <a:lnTo>
                      <a:pt x="194" y="21"/>
                    </a:lnTo>
                    <a:lnTo>
                      <a:pt x="204" y="21"/>
                    </a:lnTo>
                    <a:lnTo>
                      <a:pt x="204" y="22"/>
                    </a:lnTo>
                    <a:lnTo>
                      <a:pt x="203" y="22"/>
                    </a:lnTo>
                    <a:lnTo>
                      <a:pt x="187" y="22"/>
                    </a:lnTo>
                    <a:lnTo>
                      <a:pt x="178" y="2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50" name="Freeform 729"/>
              <p:cNvSpPr>
                <a:spLocks/>
              </p:cNvSpPr>
              <p:nvPr/>
            </p:nvSpPr>
            <p:spPr bwMode="auto">
              <a:xfrm>
                <a:off x="2379005" y="2069646"/>
                <a:ext cx="144960" cy="61233"/>
              </a:xfrm>
              <a:custGeom>
                <a:avLst/>
                <a:gdLst/>
                <a:ahLst/>
                <a:cxnLst>
                  <a:cxn ang="0">
                    <a:pos x="109" y="2"/>
                  </a:cxn>
                  <a:cxn ang="0">
                    <a:pos x="94" y="2"/>
                  </a:cxn>
                  <a:cxn ang="0">
                    <a:pos x="64" y="5"/>
                  </a:cxn>
                  <a:cxn ang="0">
                    <a:pos x="90" y="11"/>
                  </a:cxn>
                  <a:cxn ang="0">
                    <a:pos x="89" y="15"/>
                  </a:cxn>
                  <a:cxn ang="0">
                    <a:pos x="112" y="16"/>
                  </a:cxn>
                  <a:cxn ang="0">
                    <a:pos x="101" y="18"/>
                  </a:cxn>
                  <a:cxn ang="0">
                    <a:pos x="92" y="18"/>
                  </a:cxn>
                  <a:cxn ang="0">
                    <a:pos x="84" y="16"/>
                  </a:cxn>
                  <a:cxn ang="0">
                    <a:pos x="81" y="13"/>
                  </a:cxn>
                  <a:cxn ang="0">
                    <a:pos x="41" y="5"/>
                  </a:cxn>
                  <a:cxn ang="0">
                    <a:pos x="17" y="5"/>
                  </a:cxn>
                  <a:cxn ang="0">
                    <a:pos x="15" y="10"/>
                  </a:cxn>
                  <a:cxn ang="0">
                    <a:pos x="22" y="11"/>
                  </a:cxn>
                  <a:cxn ang="0">
                    <a:pos x="16" y="13"/>
                  </a:cxn>
                  <a:cxn ang="0">
                    <a:pos x="36" y="16"/>
                  </a:cxn>
                  <a:cxn ang="0">
                    <a:pos x="46" y="21"/>
                  </a:cxn>
                  <a:cxn ang="0">
                    <a:pos x="48" y="24"/>
                  </a:cxn>
                  <a:cxn ang="0">
                    <a:pos x="53" y="26"/>
                  </a:cxn>
                  <a:cxn ang="0">
                    <a:pos x="60" y="27"/>
                  </a:cxn>
                  <a:cxn ang="0">
                    <a:pos x="54" y="27"/>
                  </a:cxn>
                  <a:cxn ang="0">
                    <a:pos x="44" y="26"/>
                  </a:cxn>
                  <a:cxn ang="0">
                    <a:pos x="50" y="29"/>
                  </a:cxn>
                  <a:cxn ang="0">
                    <a:pos x="82" y="30"/>
                  </a:cxn>
                  <a:cxn ang="0">
                    <a:pos x="89" y="30"/>
                  </a:cxn>
                  <a:cxn ang="0">
                    <a:pos x="85" y="32"/>
                  </a:cxn>
                  <a:cxn ang="0">
                    <a:pos x="68" y="32"/>
                  </a:cxn>
                  <a:cxn ang="0">
                    <a:pos x="72" y="33"/>
                  </a:cxn>
                  <a:cxn ang="0">
                    <a:pos x="76" y="33"/>
                  </a:cxn>
                  <a:cxn ang="0">
                    <a:pos x="70" y="33"/>
                  </a:cxn>
                  <a:cxn ang="0">
                    <a:pos x="36" y="30"/>
                  </a:cxn>
                  <a:cxn ang="0">
                    <a:pos x="12" y="32"/>
                  </a:cxn>
                  <a:cxn ang="0">
                    <a:pos x="11" y="37"/>
                  </a:cxn>
                  <a:cxn ang="0">
                    <a:pos x="0" y="38"/>
                  </a:cxn>
                  <a:cxn ang="0">
                    <a:pos x="4" y="41"/>
                  </a:cxn>
                  <a:cxn ang="0">
                    <a:pos x="1" y="44"/>
                  </a:cxn>
                  <a:cxn ang="0">
                    <a:pos x="20" y="43"/>
                  </a:cxn>
                  <a:cxn ang="0">
                    <a:pos x="26" y="40"/>
                  </a:cxn>
                  <a:cxn ang="0">
                    <a:pos x="21" y="44"/>
                  </a:cxn>
                  <a:cxn ang="0">
                    <a:pos x="33" y="44"/>
                  </a:cxn>
                  <a:cxn ang="0">
                    <a:pos x="40" y="38"/>
                  </a:cxn>
                  <a:cxn ang="0">
                    <a:pos x="42" y="38"/>
                  </a:cxn>
                  <a:cxn ang="0">
                    <a:pos x="45" y="40"/>
                  </a:cxn>
                  <a:cxn ang="0">
                    <a:pos x="48" y="43"/>
                  </a:cxn>
                  <a:cxn ang="0">
                    <a:pos x="45" y="43"/>
                  </a:cxn>
                  <a:cxn ang="0">
                    <a:pos x="40" y="46"/>
                  </a:cxn>
                  <a:cxn ang="0">
                    <a:pos x="26" y="48"/>
                  </a:cxn>
                  <a:cxn ang="0">
                    <a:pos x="40" y="48"/>
                  </a:cxn>
                  <a:cxn ang="0">
                    <a:pos x="38" y="49"/>
                  </a:cxn>
                </a:cxnLst>
                <a:rect l="0" t="0" r="r" b="b"/>
                <a:pathLst>
                  <a:path w="114" h="49">
                    <a:moveTo>
                      <a:pt x="113" y="0"/>
                    </a:moveTo>
                    <a:lnTo>
                      <a:pt x="106" y="0"/>
                    </a:lnTo>
                    <a:lnTo>
                      <a:pt x="104" y="2"/>
                    </a:lnTo>
                    <a:lnTo>
                      <a:pt x="109" y="2"/>
                    </a:lnTo>
                    <a:lnTo>
                      <a:pt x="108" y="2"/>
                    </a:lnTo>
                    <a:lnTo>
                      <a:pt x="104" y="2"/>
                    </a:lnTo>
                    <a:lnTo>
                      <a:pt x="102" y="2"/>
                    </a:lnTo>
                    <a:lnTo>
                      <a:pt x="94" y="2"/>
                    </a:lnTo>
                    <a:lnTo>
                      <a:pt x="86" y="4"/>
                    </a:lnTo>
                    <a:lnTo>
                      <a:pt x="80" y="4"/>
                    </a:lnTo>
                    <a:lnTo>
                      <a:pt x="72" y="4"/>
                    </a:lnTo>
                    <a:lnTo>
                      <a:pt x="64" y="5"/>
                    </a:lnTo>
                    <a:lnTo>
                      <a:pt x="77" y="8"/>
                    </a:lnTo>
                    <a:lnTo>
                      <a:pt x="77" y="10"/>
                    </a:lnTo>
                    <a:lnTo>
                      <a:pt x="78" y="10"/>
                    </a:lnTo>
                    <a:lnTo>
                      <a:pt x="90" y="11"/>
                    </a:lnTo>
                    <a:lnTo>
                      <a:pt x="86" y="13"/>
                    </a:lnTo>
                    <a:lnTo>
                      <a:pt x="88" y="13"/>
                    </a:lnTo>
                    <a:lnTo>
                      <a:pt x="88" y="15"/>
                    </a:lnTo>
                    <a:lnTo>
                      <a:pt x="89" y="15"/>
                    </a:lnTo>
                    <a:lnTo>
                      <a:pt x="90" y="16"/>
                    </a:lnTo>
                    <a:lnTo>
                      <a:pt x="97" y="16"/>
                    </a:lnTo>
                    <a:lnTo>
                      <a:pt x="101" y="18"/>
                    </a:lnTo>
                    <a:lnTo>
                      <a:pt x="112" y="16"/>
                    </a:lnTo>
                    <a:lnTo>
                      <a:pt x="114" y="16"/>
                    </a:lnTo>
                    <a:lnTo>
                      <a:pt x="110" y="16"/>
                    </a:lnTo>
                    <a:lnTo>
                      <a:pt x="102" y="18"/>
                    </a:lnTo>
                    <a:lnTo>
                      <a:pt x="101" y="18"/>
                    </a:lnTo>
                    <a:lnTo>
                      <a:pt x="101" y="19"/>
                    </a:lnTo>
                    <a:lnTo>
                      <a:pt x="102" y="19"/>
                    </a:lnTo>
                    <a:lnTo>
                      <a:pt x="101" y="19"/>
                    </a:lnTo>
                    <a:lnTo>
                      <a:pt x="92" y="18"/>
                    </a:lnTo>
                    <a:lnTo>
                      <a:pt x="89" y="18"/>
                    </a:lnTo>
                    <a:lnTo>
                      <a:pt x="86" y="18"/>
                    </a:lnTo>
                    <a:lnTo>
                      <a:pt x="85" y="16"/>
                    </a:lnTo>
                    <a:lnTo>
                      <a:pt x="84" y="16"/>
                    </a:lnTo>
                    <a:lnTo>
                      <a:pt x="82" y="16"/>
                    </a:lnTo>
                    <a:lnTo>
                      <a:pt x="82" y="15"/>
                    </a:lnTo>
                    <a:lnTo>
                      <a:pt x="81" y="15"/>
                    </a:lnTo>
                    <a:lnTo>
                      <a:pt x="81" y="13"/>
                    </a:lnTo>
                    <a:lnTo>
                      <a:pt x="54" y="7"/>
                    </a:lnTo>
                    <a:lnTo>
                      <a:pt x="52" y="5"/>
                    </a:lnTo>
                    <a:lnTo>
                      <a:pt x="46" y="5"/>
                    </a:lnTo>
                    <a:lnTo>
                      <a:pt x="41" y="5"/>
                    </a:lnTo>
                    <a:lnTo>
                      <a:pt x="38" y="5"/>
                    </a:lnTo>
                    <a:lnTo>
                      <a:pt x="28" y="4"/>
                    </a:lnTo>
                    <a:lnTo>
                      <a:pt x="20" y="4"/>
                    </a:lnTo>
                    <a:lnTo>
                      <a:pt x="17" y="5"/>
                    </a:lnTo>
                    <a:lnTo>
                      <a:pt x="16" y="5"/>
                    </a:lnTo>
                    <a:lnTo>
                      <a:pt x="15" y="7"/>
                    </a:lnTo>
                    <a:lnTo>
                      <a:pt x="13" y="8"/>
                    </a:lnTo>
                    <a:lnTo>
                      <a:pt x="15" y="10"/>
                    </a:lnTo>
                    <a:lnTo>
                      <a:pt x="30" y="11"/>
                    </a:lnTo>
                    <a:lnTo>
                      <a:pt x="33" y="11"/>
                    </a:lnTo>
                    <a:lnTo>
                      <a:pt x="32" y="11"/>
                    </a:lnTo>
                    <a:lnTo>
                      <a:pt x="22" y="11"/>
                    </a:lnTo>
                    <a:lnTo>
                      <a:pt x="20" y="10"/>
                    </a:lnTo>
                    <a:lnTo>
                      <a:pt x="17" y="10"/>
                    </a:lnTo>
                    <a:lnTo>
                      <a:pt x="16" y="10"/>
                    </a:lnTo>
                    <a:lnTo>
                      <a:pt x="16" y="13"/>
                    </a:lnTo>
                    <a:lnTo>
                      <a:pt x="18" y="15"/>
                    </a:lnTo>
                    <a:lnTo>
                      <a:pt x="25" y="15"/>
                    </a:lnTo>
                    <a:lnTo>
                      <a:pt x="29" y="15"/>
                    </a:lnTo>
                    <a:lnTo>
                      <a:pt x="36" y="16"/>
                    </a:lnTo>
                    <a:lnTo>
                      <a:pt x="37" y="16"/>
                    </a:lnTo>
                    <a:lnTo>
                      <a:pt x="38" y="18"/>
                    </a:lnTo>
                    <a:lnTo>
                      <a:pt x="40" y="19"/>
                    </a:lnTo>
                    <a:lnTo>
                      <a:pt x="46" y="21"/>
                    </a:lnTo>
                    <a:lnTo>
                      <a:pt x="46" y="22"/>
                    </a:lnTo>
                    <a:lnTo>
                      <a:pt x="48" y="22"/>
                    </a:lnTo>
                    <a:lnTo>
                      <a:pt x="46" y="24"/>
                    </a:lnTo>
                    <a:lnTo>
                      <a:pt x="48" y="24"/>
                    </a:lnTo>
                    <a:lnTo>
                      <a:pt x="49" y="26"/>
                    </a:lnTo>
                    <a:lnTo>
                      <a:pt x="53" y="24"/>
                    </a:lnTo>
                    <a:lnTo>
                      <a:pt x="54" y="24"/>
                    </a:lnTo>
                    <a:lnTo>
                      <a:pt x="53" y="26"/>
                    </a:lnTo>
                    <a:lnTo>
                      <a:pt x="56" y="26"/>
                    </a:lnTo>
                    <a:lnTo>
                      <a:pt x="58" y="26"/>
                    </a:lnTo>
                    <a:lnTo>
                      <a:pt x="58" y="27"/>
                    </a:lnTo>
                    <a:lnTo>
                      <a:pt x="60" y="27"/>
                    </a:lnTo>
                    <a:lnTo>
                      <a:pt x="64" y="27"/>
                    </a:lnTo>
                    <a:lnTo>
                      <a:pt x="62" y="29"/>
                    </a:lnTo>
                    <a:lnTo>
                      <a:pt x="57" y="29"/>
                    </a:lnTo>
                    <a:lnTo>
                      <a:pt x="54" y="27"/>
                    </a:lnTo>
                    <a:lnTo>
                      <a:pt x="50" y="27"/>
                    </a:lnTo>
                    <a:lnTo>
                      <a:pt x="46" y="27"/>
                    </a:lnTo>
                    <a:lnTo>
                      <a:pt x="45" y="26"/>
                    </a:lnTo>
                    <a:lnTo>
                      <a:pt x="44" y="26"/>
                    </a:lnTo>
                    <a:lnTo>
                      <a:pt x="41" y="27"/>
                    </a:lnTo>
                    <a:lnTo>
                      <a:pt x="42" y="27"/>
                    </a:lnTo>
                    <a:lnTo>
                      <a:pt x="45" y="29"/>
                    </a:lnTo>
                    <a:lnTo>
                      <a:pt x="50" y="29"/>
                    </a:lnTo>
                    <a:lnTo>
                      <a:pt x="66" y="30"/>
                    </a:lnTo>
                    <a:lnTo>
                      <a:pt x="73" y="30"/>
                    </a:lnTo>
                    <a:lnTo>
                      <a:pt x="81" y="30"/>
                    </a:lnTo>
                    <a:lnTo>
                      <a:pt x="82" y="30"/>
                    </a:lnTo>
                    <a:lnTo>
                      <a:pt x="85" y="30"/>
                    </a:lnTo>
                    <a:lnTo>
                      <a:pt x="89" y="29"/>
                    </a:lnTo>
                    <a:lnTo>
                      <a:pt x="92" y="29"/>
                    </a:lnTo>
                    <a:lnTo>
                      <a:pt x="89" y="30"/>
                    </a:lnTo>
                    <a:lnTo>
                      <a:pt x="88" y="30"/>
                    </a:lnTo>
                    <a:lnTo>
                      <a:pt x="89" y="30"/>
                    </a:lnTo>
                    <a:lnTo>
                      <a:pt x="86" y="32"/>
                    </a:lnTo>
                    <a:lnTo>
                      <a:pt x="85" y="32"/>
                    </a:lnTo>
                    <a:lnTo>
                      <a:pt x="84" y="32"/>
                    </a:lnTo>
                    <a:lnTo>
                      <a:pt x="81" y="32"/>
                    </a:lnTo>
                    <a:lnTo>
                      <a:pt x="78" y="32"/>
                    </a:lnTo>
                    <a:lnTo>
                      <a:pt x="68" y="32"/>
                    </a:lnTo>
                    <a:lnTo>
                      <a:pt x="65" y="32"/>
                    </a:lnTo>
                    <a:lnTo>
                      <a:pt x="66" y="32"/>
                    </a:lnTo>
                    <a:lnTo>
                      <a:pt x="69" y="33"/>
                    </a:lnTo>
                    <a:lnTo>
                      <a:pt x="72" y="33"/>
                    </a:lnTo>
                    <a:lnTo>
                      <a:pt x="73" y="33"/>
                    </a:lnTo>
                    <a:lnTo>
                      <a:pt x="81" y="33"/>
                    </a:lnTo>
                    <a:lnTo>
                      <a:pt x="80" y="33"/>
                    </a:lnTo>
                    <a:lnTo>
                      <a:pt x="76" y="33"/>
                    </a:lnTo>
                    <a:lnTo>
                      <a:pt x="80" y="37"/>
                    </a:lnTo>
                    <a:lnTo>
                      <a:pt x="74" y="35"/>
                    </a:lnTo>
                    <a:lnTo>
                      <a:pt x="73" y="35"/>
                    </a:lnTo>
                    <a:lnTo>
                      <a:pt x="70" y="33"/>
                    </a:lnTo>
                    <a:lnTo>
                      <a:pt x="68" y="33"/>
                    </a:lnTo>
                    <a:lnTo>
                      <a:pt x="56" y="30"/>
                    </a:lnTo>
                    <a:lnTo>
                      <a:pt x="44" y="30"/>
                    </a:lnTo>
                    <a:lnTo>
                      <a:pt x="36" y="30"/>
                    </a:lnTo>
                    <a:lnTo>
                      <a:pt x="33" y="30"/>
                    </a:lnTo>
                    <a:lnTo>
                      <a:pt x="32" y="30"/>
                    </a:lnTo>
                    <a:lnTo>
                      <a:pt x="13" y="32"/>
                    </a:lnTo>
                    <a:lnTo>
                      <a:pt x="12" y="32"/>
                    </a:lnTo>
                    <a:lnTo>
                      <a:pt x="9" y="33"/>
                    </a:lnTo>
                    <a:lnTo>
                      <a:pt x="8" y="35"/>
                    </a:lnTo>
                    <a:lnTo>
                      <a:pt x="7" y="35"/>
                    </a:lnTo>
                    <a:lnTo>
                      <a:pt x="11" y="37"/>
                    </a:lnTo>
                    <a:lnTo>
                      <a:pt x="9" y="37"/>
                    </a:lnTo>
                    <a:lnTo>
                      <a:pt x="4" y="37"/>
                    </a:lnTo>
                    <a:lnTo>
                      <a:pt x="1" y="37"/>
                    </a:lnTo>
                    <a:lnTo>
                      <a:pt x="0" y="38"/>
                    </a:lnTo>
                    <a:lnTo>
                      <a:pt x="1" y="40"/>
                    </a:lnTo>
                    <a:lnTo>
                      <a:pt x="1" y="41"/>
                    </a:lnTo>
                    <a:lnTo>
                      <a:pt x="1" y="43"/>
                    </a:lnTo>
                    <a:lnTo>
                      <a:pt x="4" y="41"/>
                    </a:lnTo>
                    <a:lnTo>
                      <a:pt x="8" y="43"/>
                    </a:lnTo>
                    <a:lnTo>
                      <a:pt x="4" y="43"/>
                    </a:lnTo>
                    <a:lnTo>
                      <a:pt x="3" y="43"/>
                    </a:lnTo>
                    <a:lnTo>
                      <a:pt x="1" y="44"/>
                    </a:lnTo>
                    <a:lnTo>
                      <a:pt x="9" y="44"/>
                    </a:lnTo>
                    <a:lnTo>
                      <a:pt x="16" y="43"/>
                    </a:lnTo>
                    <a:lnTo>
                      <a:pt x="18" y="43"/>
                    </a:lnTo>
                    <a:lnTo>
                      <a:pt x="20" y="43"/>
                    </a:lnTo>
                    <a:lnTo>
                      <a:pt x="21" y="41"/>
                    </a:lnTo>
                    <a:lnTo>
                      <a:pt x="22" y="41"/>
                    </a:lnTo>
                    <a:lnTo>
                      <a:pt x="22" y="40"/>
                    </a:lnTo>
                    <a:lnTo>
                      <a:pt x="26" y="40"/>
                    </a:lnTo>
                    <a:lnTo>
                      <a:pt x="24" y="41"/>
                    </a:lnTo>
                    <a:lnTo>
                      <a:pt x="20" y="43"/>
                    </a:lnTo>
                    <a:lnTo>
                      <a:pt x="21" y="43"/>
                    </a:lnTo>
                    <a:lnTo>
                      <a:pt x="21" y="44"/>
                    </a:lnTo>
                    <a:lnTo>
                      <a:pt x="22" y="44"/>
                    </a:lnTo>
                    <a:lnTo>
                      <a:pt x="30" y="44"/>
                    </a:lnTo>
                    <a:lnTo>
                      <a:pt x="32" y="44"/>
                    </a:lnTo>
                    <a:lnTo>
                      <a:pt x="33" y="44"/>
                    </a:lnTo>
                    <a:lnTo>
                      <a:pt x="37" y="41"/>
                    </a:lnTo>
                    <a:lnTo>
                      <a:pt x="38" y="41"/>
                    </a:lnTo>
                    <a:lnTo>
                      <a:pt x="40" y="40"/>
                    </a:lnTo>
                    <a:lnTo>
                      <a:pt x="40" y="38"/>
                    </a:lnTo>
                    <a:lnTo>
                      <a:pt x="41" y="38"/>
                    </a:lnTo>
                    <a:lnTo>
                      <a:pt x="42" y="37"/>
                    </a:lnTo>
                    <a:lnTo>
                      <a:pt x="44" y="35"/>
                    </a:lnTo>
                    <a:lnTo>
                      <a:pt x="42" y="38"/>
                    </a:lnTo>
                    <a:lnTo>
                      <a:pt x="41" y="40"/>
                    </a:lnTo>
                    <a:lnTo>
                      <a:pt x="42" y="40"/>
                    </a:lnTo>
                    <a:lnTo>
                      <a:pt x="44" y="40"/>
                    </a:lnTo>
                    <a:lnTo>
                      <a:pt x="45" y="40"/>
                    </a:lnTo>
                    <a:lnTo>
                      <a:pt x="41" y="41"/>
                    </a:lnTo>
                    <a:lnTo>
                      <a:pt x="41" y="43"/>
                    </a:lnTo>
                    <a:lnTo>
                      <a:pt x="45" y="43"/>
                    </a:lnTo>
                    <a:lnTo>
                      <a:pt x="48" y="43"/>
                    </a:lnTo>
                    <a:lnTo>
                      <a:pt x="50" y="43"/>
                    </a:lnTo>
                    <a:lnTo>
                      <a:pt x="53" y="43"/>
                    </a:lnTo>
                    <a:lnTo>
                      <a:pt x="52" y="44"/>
                    </a:lnTo>
                    <a:lnTo>
                      <a:pt x="45" y="43"/>
                    </a:lnTo>
                    <a:lnTo>
                      <a:pt x="38" y="43"/>
                    </a:lnTo>
                    <a:lnTo>
                      <a:pt x="37" y="44"/>
                    </a:lnTo>
                    <a:lnTo>
                      <a:pt x="36" y="44"/>
                    </a:lnTo>
                    <a:lnTo>
                      <a:pt x="40" y="46"/>
                    </a:lnTo>
                    <a:lnTo>
                      <a:pt x="37" y="46"/>
                    </a:lnTo>
                    <a:lnTo>
                      <a:pt x="33" y="46"/>
                    </a:lnTo>
                    <a:lnTo>
                      <a:pt x="32" y="46"/>
                    </a:lnTo>
                    <a:lnTo>
                      <a:pt x="26" y="48"/>
                    </a:lnTo>
                    <a:lnTo>
                      <a:pt x="28" y="48"/>
                    </a:lnTo>
                    <a:lnTo>
                      <a:pt x="29" y="48"/>
                    </a:lnTo>
                    <a:lnTo>
                      <a:pt x="33" y="48"/>
                    </a:lnTo>
                    <a:lnTo>
                      <a:pt x="40" y="48"/>
                    </a:lnTo>
                    <a:lnTo>
                      <a:pt x="41" y="48"/>
                    </a:lnTo>
                    <a:lnTo>
                      <a:pt x="42" y="48"/>
                    </a:lnTo>
                    <a:lnTo>
                      <a:pt x="41" y="48"/>
                    </a:lnTo>
                    <a:lnTo>
                      <a:pt x="38" y="49"/>
                    </a:lnTo>
                    <a:lnTo>
                      <a:pt x="38" y="4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51" name="Freeform 730"/>
              <p:cNvSpPr>
                <a:spLocks/>
              </p:cNvSpPr>
              <p:nvPr/>
            </p:nvSpPr>
            <p:spPr bwMode="auto">
              <a:xfrm>
                <a:off x="2341804" y="2125436"/>
                <a:ext cx="220646" cy="42182"/>
              </a:xfrm>
              <a:custGeom>
                <a:avLst/>
                <a:gdLst/>
                <a:ahLst/>
                <a:cxnLst>
                  <a:cxn ang="0">
                    <a:pos x="63" y="5"/>
                  </a:cxn>
                  <a:cxn ang="0">
                    <a:pos x="65" y="8"/>
                  </a:cxn>
                  <a:cxn ang="0">
                    <a:pos x="72" y="8"/>
                  </a:cxn>
                  <a:cxn ang="0">
                    <a:pos x="87" y="10"/>
                  </a:cxn>
                  <a:cxn ang="0">
                    <a:pos x="99" y="5"/>
                  </a:cxn>
                  <a:cxn ang="0">
                    <a:pos x="104" y="2"/>
                  </a:cxn>
                  <a:cxn ang="0">
                    <a:pos x="105" y="4"/>
                  </a:cxn>
                  <a:cxn ang="0">
                    <a:pos x="95" y="10"/>
                  </a:cxn>
                  <a:cxn ang="0">
                    <a:pos x="87" y="13"/>
                  </a:cxn>
                  <a:cxn ang="0">
                    <a:pos x="79" y="15"/>
                  </a:cxn>
                  <a:cxn ang="0">
                    <a:pos x="60" y="11"/>
                  </a:cxn>
                  <a:cxn ang="0">
                    <a:pos x="55" y="8"/>
                  </a:cxn>
                  <a:cxn ang="0">
                    <a:pos x="34" y="4"/>
                  </a:cxn>
                  <a:cxn ang="0">
                    <a:pos x="19" y="5"/>
                  </a:cxn>
                  <a:cxn ang="0">
                    <a:pos x="20" y="8"/>
                  </a:cxn>
                  <a:cxn ang="0">
                    <a:pos x="28" y="13"/>
                  </a:cxn>
                  <a:cxn ang="0">
                    <a:pos x="40" y="15"/>
                  </a:cxn>
                  <a:cxn ang="0">
                    <a:pos x="36" y="16"/>
                  </a:cxn>
                  <a:cxn ang="0">
                    <a:pos x="40" y="18"/>
                  </a:cxn>
                  <a:cxn ang="0">
                    <a:pos x="30" y="18"/>
                  </a:cxn>
                  <a:cxn ang="0">
                    <a:pos x="20" y="18"/>
                  </a:cxn>
                  <a:cxn ang="0">
                    <a:pos x="14" y="19"/>
                  </a:cxn>
                  <a:cxn ang="0">
                    <a:pos x="2" y="26"/>
                  </a:cxn>
                  <a:cxn ang="0">
                    <a:pos x="8" y="30"/>
                  </a:cxn>
                  <a:cxn ang="0">
                    <a:pos x="15" y="27"/>
                  </a:cxn>
                  <a:cxn ang="0">
                    <a:pos x="16" y="27"/>
                  </a:cxn>
                  <a:cxn ang="0">
                    <a:pos x="28" y="30"/>
                  </a:cxn>
                  <a:cxn ang="0">
                    <a:pos x="35" y="30"/>
                  </a:cxn>
                  <a:cxn ang="0">
                    <a:pos x="44" y="29"/>
                  </a:cxn>
                  <a:cxn ang="0">
                    <a:pos x="44" y="30"/>
                  </a:cxn>
                  <a:cxn ang="0">
                    <a:pos x="44" y="27"/>
                  </a:cxn>
                  <a:cxn ang="0">
                    <a:pos x="44" y="32"/>
                  </a:cxn>
                  <a:cxn ang="0">
                    <a:pos x="63" y="33"/>
                  </a:cxn>
                  <a:cxn ang="0">
                    <a:pos x="71" y="30"/>
                  </a:cxn>
                  <a:cxn ang="0">
                    <a:pos x="85" y="29"/>
                  </a:cxn>
                  <a:cxn ang="0">
                    <a:pos x="92" y="26"/>
                  </a:cxn>
                  <a:cxn ang="0">
                    <a:pos x="103" y="30"/>
                  </a:cxn>
                  <a:cxn ang="0">
                    <a:pos x="107" y="26"/>
                  </a:cxn>
                  <a:cxn ang="0">
                    <a:pos x="116" y="29"/>
                  </a:cxn>
                  <a:cxn ang="0">
                    <a:pos x="131" y="30"/>
                  </a:cxn>
                  <a:cxn ang="0">
                    <a:pos x="129" y="35"/>
                  </a:cxn>
                  <a:cxn ang="0">
                    <a:pos x="160" y="27"/>
                  </a:cxn>
                  <a:cxn ang="0">
                    <a:pos x="174" y="27"/>
                  </a:cxn>
                  <a:cxn ang="0">
                    <a:pos x="172" y="21"/>
                  </a:cxn>
                  <a:cxn ang="0">
                    <a:pos x="159" y="22"/>
                  </a:cxn>
                  <a:cxn ang="0">
                    <a:pos x="159" y="19"/>
                  </a:cxn>
                  <a:cxn ang="0">
                    <a:pos x="149" y="16"/>
                  </a:cxn>
                  <a:cxn ang="0">
                    <a:pos x="143" y="16"/>
                  </a:cxn>
                  <a:cxn ang="0">
                    <a:pos x="116" y="18"/>
                  </a:cxn>
                </a:cxnLst>
                <a:rect l="0" t="0" r="r" b="b"/>
                <a:pathLst>
                  <a:path w="176" h="35">
                    <a:moveTo>
                      <a:pt x="69" y="4"/>
                    </a:moveTo>
                    <a:lnTo>
                      <a:pt x="68" y="4"/>
                    </a:lnTo>
                    <a:lnTo>
                      <a:pt x="64" y="5"/>
                    </a:lnTo>
                    <a:lnTo>
                      <a:pt x="63" y="5"/>
                    </a:lnTo>
                    <a:lnTo>
                      <a:pt x="68" y="5"/>
                    </a:lnTo>
                    <a:lnTo>
                      <a:pt x="65" y="5"/>
                    </a:lnTo>
                    <a:lnTo>
                      <a:pt x="65" y="7"/>
                    </a:lnTo>
                    <a:lnTo>
                      <a:pt x="65" y="8"/>
                    </a:lnTo>
                    <a:lnTo>
                      <a:pt x="71" y="8"/>
                    </a:lnTo>
                    <a:lnTo>
                      <a:pt x="73" y="7"/>
                    </a:lnTo>
                    <a:lnTo>
                      <a:pt x="75" y="7"/>
                    </a:lnTo>
                    <a:lnTo>
                      <a:pt x="72" y="8"/>
                    </a:lnTo>
                    <a:lnTo>
                      <a:pt x="72" y="10"/>
                    </a:lnTo>
                    <a:lnTo>
                      <a:pt x="77" y="10"/>
                    </a:lnTo>
                    <a:lnTo>
                      <a:pt x="81" y="10"/>
                    </a:lnTo>
                    <a:lnTo>
                      <a:pt x="87" y="10"/>
                    </a:lnTo>
                    <a:lnTo>
                      <a:pt x="92" y="10"/>
                    </a:lnTo>
                    <a:lnTo>
                      <a:pt x="95" y="8"/>
                    </a:lnTo>
                    <a:lnTo>
                      <a:pt x="97" y="7"/>
                    </a:lnTo>
                    <a:lnTo>
                      <a:pt x="99" y="5"/>
                    </a:lnTo>
                    <a:lnTo>
                      <a:pt x="101" y="5"/>
                    </a:lnTo>
                    <a:lnTo>
                      <a:pt x="103" y="4"/>
                    </a:lnTo>
                    <a:lnTo>
                      <a:pt x="103" y="2"/>
                    </a:lnTo>
                    <a:lnTo>
                      <a:pt x="104" y="2"/>
                    </a:lnTo>
                    <a:lnTo>
                      <a:pt x="105" y="0"/>
                    </a:lnTo>
                    <a:lnTo>
                      <a:pt x="109" y="2"/>
                    </a:lnTo>
                    <a:lnTo>
                      <a:pt x="105" y="2"/>
                    </a:lnTo>
                    <a:lnTo>
                      <a:pt x="105" y="4"/>
                    </a:lnTo>
                    <a:lnTo>
                      <a:pt x="104" y="5"/>
                    </a:lnTo>
                    <a:lnTo>
                      <a:pt x="101" y="7"/>
                    </a:lnTo>
                    <a:lnTo>
                      <a:pt x="100" y="8"/>
                    </a:lnTo>
                    <a:lnTo>
                      <a:pt x="95" y="10"/>
                    </a:lnTo>
                    <a:lnTo>
                      <a:pt x="89" y="11"/>
                    </a:lnTo>
                    <a:lnTo>
                      <a:pt x="92" y="13"/>
                    </a:lnTo>
                    <a:lnTo>
                      <a:pt x="91" y="13"/>
                    </a:lnTo>
                    <a:lnTo>
                      <a:pt x="87" y="13"/>
                    </a:lnTo>
                    <a:lnTo>
                      <a:pt x="84" y="11"/>
                    </a:lnTo>
                    <a:lnTo>
                      <a:pt x="77" y="13"/>
                    </a:lnTo>
                    <a:lnTo>
                      <a:pt x="79" y="13"/>
                    </a:lnTo>
                    <a:lnTo>
                      <a:pt x="79" y="15"/>
                    </a:lnTo>
                    <a:lnTo>
                      <a:pt x="76" y="15"/>
                    </a:lnTo>
                    <a:lnTo>
                      <a:pt x="71" y="13"/>
                    </a:lnTo>
                    <a:lnTo>
                      <a:pt x="64" y="13"/>
                    </a:lnTo>
                    <a:lnTo>
                      <a:pt x="60" y="11"/>
                    </a:lnTo>
                    <a:lnTo>
                      <a:pt x="59" y="11"/>
                    </a:lnTo>
                    <a:lnTo>
                      <a:pt x="57" y="11"/>
                    </a:lnTo>
                    <a:lnTo>
                      <a:pt x="57" y="10"/>
                    </a:lnTo>
                    <a:lnTo>
                      <a:pt x="55" y="8"/>
                    </a:lnTo>
                    <a:lnTo>
                      <a:pt x="53" y="8"/>
                    </a:lnTo>
                    <a:lnTo>
                      <a:pt x="52" y="7"/>
                    </a:lnTo>
                    <a:lnTo>
                      <a:pt x="47" y="5"/>
                    </a:lnTo>
                    <a:lnTo>
                      <a:pt x="34" y="4"/>
                    </a:lnTo>
                    <a:lnTo>
                      <a:pt x="24" y="5"/>
                    </a:lnTo>
                    <a:lnTo>
                      <a:pt x="23" y="5"/>
                    </a:lnTo>
                    <a:lnTo>
                      <a:pt x="22" y="5"/>
                    </a:lnTo>
                    <a:lnTo>
                      <a:pt x="19" y="5"/>
                    </a:lnTo>
                    <a:lnTo>
                      <a:pt x="20" y="7"/>
                    </a:lnTo>
                    <a:lnTo>
                      <a:pt x="19" y="7"/>
                    </a:lnTo>
                    <a:lnTo>
                      <a:pt x="20" y="7"/>
                    </a:lnTo>
                    <a:lnTo>
                      <a:pt x="20" y="8"/>
                    </a:lnTo>
                    <a:lnTo>
                      <a:pt x="24" y="10"/>
                    </a:lnTo>
                    <a:lnTo>
                      <a:pt x="28" y="11"/>
                    </a:lnTo>
                    <a:lnTo>
                      <a:pt x="27" y="13"/>
                    </a:lnTo>
                    <a:lnTo>
                      <a:pt x="28" y="13"/>
                    </a:lnTo>
                    <a:lnTo>
                      <a:pt x="34" y="15"/>
                    </a:lnTo>
                    <a:lnTo>
                      <a:pt x="36" y="13"/>
                    </a:lnTo>
                    <a:lnTo>
                      <a:pt x="40" y="13"/>
                    </a:lnTo>
                    <a:lnTo>
                      <a:pt x="40" y="15"/>
                    </a:lnTo>
                    <a:lnTo>
                      <a:pt x="35" y="15"/>
                    </a:lnTo>
                    <a:lnTo>
                      <a:pt x="39" y="15"/>
                    </a:lnTo>
                    <a:lnTo>
                      <a:pt x="39" y="16"/>
                    </a:lnTo>
                    <a:lnTo>
                      <a:pt x="36" y="16"/>
                    </a:lnTo>
                    <a:lnTo>
                      <a:pt x="38" y="16"/>
                    </a:lnTo>
                    <a:lnTo>
                      <a:pt x="43" y="16"/>
                    </a:lnTo>
                    <a:lnTo>
                      <a:pt x="42" y="18"/>
                    </a:lnTo>
                    <a:lnTo>
                      <a:pt x="40" y="18"/>
                    </a:lnTo>
                    <a:lnTo>
                      <a:pt x="38" y="18"/>
                    </a:lnTo>
                    <a:lnTo>
                      <a:pt x="38" y="16"/>
                    </a:lnTo>
                    <a:lnTo>
                      <a:pt x="32" y="18"/>
                    </a:lnTo>
                    <a:lnTo>
                      <a:pt x="30" y="18"/>
                    </a:lnTo>
                    <a:lnTo>
                      <a:pt x="28" y="18"/>
                    </a:lnTo>
                    <a:lnTo>
                      <a:pt x="26" y="19"/>
                    </a:lnTo>
                    <a:lnTo>
                      <a:pt x="24" y="18"/>
                    </a:lnTo>
                    <a:lnTo>
                      <a:pt x="20" y="18"/>
                    </a:lnTo>
                    <a:lnTo>
                      <a:pt x="19" y="18"/>
                    </a:lnTo>
                    <a:lnTo>
                      <a:pt x="19" y="19"/>
                    </a:lnTo>
                    <a:lnTo>
                      <a:pt x="16" y="19"/>
                    </a:lnTo>
                    <a:lnTo>
                      <a:pt x="14" y="19"/>
                    </a:lnTo>
                    <a:lnTo>
                      <a:pt x="12" y="21"/>
                    </a:lnTo>
                    <a:lnTo>
                      <a:pt x="3" y="22"/>
                    </a:lnTo>
                    <a:lnTo>
                      <a:pt x="2" y="24"/>
                    </a:lnTo>
                    <a:lnTo>
                      <a:pt x="2" y="26"/>
                    </a:lnTo>
                    <a:lnTo>
                      <a:pt x="2" y="27"/>
                    </a:lnTo>
                    <a:lnTo>
                      <a:pt x="0" y="27"/>
                    </a:lnTo>
                    <a:lnTo>
                      <a:pt x="6" y="30"/>
                    </a:lnTo>
                    <a:lnTo>
                      <a:pt x="8" y="30"/>
                    </a:lnTo>
                    <a:lnTo>
                      <a:pt x="11" y="29"/>
                    </a:lnTo>
                    <a:lnTo>
                      <a:pt x="12" y="27"/>
                    </a:lnTo>
                    <a:lnTo>
                      <a:pt x="14" y="30"/>
                    </a:lnTo>
                    <a:lnTo>
                      <a:pt x="15" y="27"/>
                    </a:lnTo>
                    <a:lnTo>
                      <a:pt x="14" y="24"/>
                    </a:lnTo>
                    <a:lnTo>
                      <a:pt x="15" y="24"/>
                    </a:lnTo>
                    <a:lnTo>
                      <a:pt x="16" y="26"/>
                    </a:lnTo>
                    <a:lnTo>
                      <a:pt x="16" y="27"/>
                    </a:lnTo>
                    <a:lnTo>
                      <a:pt x="16" y="30"/>
                    </a:lnTo>
                    <a:lnTo>
                      <a:pt x="22" y="30"/>
                    </a:lnTo>
                    <a:lnTo>
                      <a:pt x="23" y="32"/>
                    </a:lnTo>
                    <a:lnTo>
                      <a:pt x="28" y="30"/>
                    </a:lnTo>
                    <a:lnTo>
                      <a:pt x="30" y="30"/>
                    </a:lnTo>
                    <a:lnTo>
                      <a:pt x="28" y="27"/>
                    </a:lnTo>
                    <a:lnTo>
                      <a:pt x="31" y="29"/>
                    </a:lnTo>
                    <a:lnTo>
                      <a:pt x="35" y="30"/>
                    </a:lnTo>
                    <a:lnTo>
                      <a:pt x="36" y="30"/>
                    </a:lnTo>
                    <a:lnTo>
                      <a:pt x="40" y="32"/>
                    </a:lnTo>
                    <a:lnTo>
                      <a:pt x="40" y="30"/>
                    </a:lnTo>
                    <a:lnTo>
                      <a:pt x="44" y="29"/>
                    </a:lnTo>
                    <a:lnTo>
                      <a:pt x="44" y="27"/>
                    </a:lnTo>
                    <a:lnTo>
                      <a:pt x="46" y="27"/>
                    </a:lnTo>
                    <a:lnTo>
                      <a:pt x="46" y="29"/>
                    </a:lnTo>
                    <a:lnTo>
                      <a:pt x="44" y="30"/>
                    </a:lnTo>
                    <a:lnTo>
                      <a:pt x="44" y="32"/>
                    </a:lnTo>
                    <a:lnTo>
                      <a:pt x="52" y="32"/>
                    </a:lnTo>
                    <a:lnTo>
                      <a:pt x="44" y="29"/>
                    </a:lnTo>
                    <a:lnTo>
                      <a:pt x="44" y="27"/>
                    </a:lnTo>
                    <a:lnTo>
                      <a:pt x="46" y="27"/>
                    </a:lnTo>
                    <a:lnTo>
                      <a:pt x="46" y="29"/>
                    </a:lnTo>
                    <a:lnTo>
                      <a:pt x="44" y="30"/>
                    </a:lnTo>
                    <a:lnTo>
                      <a:pt x="44" y="32"/>
                    </a:lnTo>
                    <a:lnTo>
                      <a:pt x="52" y="32"/>
                    </a:lnTo>
                    <a:lnTo>
                      <a:pt x="56" y="32"/>
                    </a:lnTo>
                    <a:lnTo>
                      <a:pt x="63" y="32"/>
                    </a:lnTo>
                    <a:lnTo>
                      <a:pt x="63" y="33"/>
                    </a:lnTo>
                    <a:lnTo>
                      <a:pt x="76" y="33"/>
                    </a:lnTo>
                    <a:lnTo>
                      <a:pt x="67" y="29"/>
                    </a:lnTo>
                    <a:lnTo>
                      <a:pt x="67" y="27"/>
                    </a:lnTo>
                    <a:lnTo>
                      <a:pt x="71" y="30"/>
                    </a:lnTo>
                    <a:lnTo>
                      <a:pt x="75" y="30"/>
                    </a:lnTo>
                    <a:lnTo>
                      <a:pt x="79" y="29"/>
                    </a:lnTo>
                    <a:lnTo>
                      <a:pt x="79" y="27"/>
                    </a:lnTo>
                    <a:lnTo>
                      <a:pt x="85" y="29"/>
                    </a:lnTo>
                    <a:lnTo>
                      <a:pt x="91" y="30"/>
                    </a:lnTo>
                    <a:lnTo>
                      <a:pt x="95" y="30"/>
                    </a:lnTo>
                    <a:lnTo>
                      <a:pt x="95" y="27"/>
                    </a:lnTo>
                    <a:lnTo>
                      <a:pt x="92" y="26"/>
                    </a:lnTo>
                    <a:lnTo>
                      <a:pt x="92" y="24"/>
                    </a:lnTo>
                    <a:lnTo>
                      <a:pt x="93" y="26"/>
                    </a:lnTo>
                    <a:lnTo>
                      <a:pt x="99" y="30"/>
                    </a:lnTo>
                    <a:lnTo>
                      <a:pt x="103" y="30"/>
                    </a:lnTo>
                    <a:lnTo>
                      <a:pt x="111" y="30"/>
                    </a:lnTo>
                    <a:lnTo>
                      <a:pt x="112" y="29"/>
                    </a:lnTo>
                    <a:lnTo>
                      <a:pt x="109" y="27"/>
                    </a:lnTo>
                    <a:lnTo>
                      <a:pt x="107" y="26"/>
                    </a:lnTo>
                    <a:lnTo>
                      <a:pt x="109" y="26"/>
                    </a:lnTo>
                    <a:lnTo>
                      <a:pt x="113" y="27"/>
                    </a:lnTo>
                    <a:lnTo>
                      <a:pt x="115" y="29"/>
                    </a:lnTo>
                    <a:lnTo>
                      <a:pt x="116" y="29"/>
                    </a:lnTo>
                    <a:lnTo>
                      <a:pt x="121" y="29"/>
                    </a:lnTo>
                    <a:lnTo>
                      <a:pt x="125" y="29"/>
                    </a:lnTo>
                    <a:lnTo>
                      <a:pt x="128" y="29"/>
                    </a:lnTo>
                    <a:lnTo>
                      <a:pt x="131" y="30"/>
                    </a:lnTo>
                    <a:lnTo>
                      <a:pt x="131" y="32"/>
                    </a:lnTo>
                    <a:lnTo>
                      <a:pt x="129" y="33"/>
                    </a:lnTo>
                    <a:lnTo>
                      <a:pt x="128" y="33"/>
                    </a:lnTo>
                    <a:lnTo>
                      <a:pt x="129" y="35"/>
                    </a:lnTo>
                    <a:lnTo>
                      <a:pt x="141" y="33"/>
                    </a:lnTo>
                    <a:lnTo>
                      <a:pt x="149" y="32"/>
                    </a:lnTo>
                    <a:lnTo>
                      <a:pt x="155" y="30"/>
                    </a:lnTo>
                    <a:lnTo>
                      <a:pt x="160" y="27"/>
                    </a:lnTo>
                    <a:lnTo>
                      <a:pt x="161" y="30"/>
                    </a:lnTo>
                    <a:lnTo>
                      <a:pt x="168" y="29"/>
                    </a:lnTo>
                    <a:lnTo>
                      <a:pt x="169" y="27"/>
                    </a:lnTo>
                    <a:lnTo>
                      <a:pt x="174" y="27"/>
                    </a:lnTo>
                    <a:lnTo>
                      <a:pt x="174" y="26"/>
                    </a:lnTo>
                    <a:lnTo>
                      <a:pt x="176" y="24"/>
                    </a:lnTo>
                    <a:lnTo>
                      <a:pt x="174" y="22"/>
                    </a:lnTo>
                    <a:lnTo>
                      <a:pt x="172" y="21"/>
                    </a:lnTo>
                    <a:lnTo>
                      <a:pt x="166" y="21"/>
                    </a:lnTo>
                    <a:lnTo>
                      <a:pt x="164" y="22"/>
                    </a:lnTo>
                    <a:lnTo>
                      <a:pt x="161" y="22"/>
                    </a:lnTo>
                    <a:lnTo>
                      <a:pt x="159" y="22"/>
                    </a:lnTo>
                    <a:lnTo>
                      <a:pt x="159" y="21"/>
                    </a:lnTo>
                    <a:lnTo>
                      <a:pt x="153" y="21"/>
                    </a:lnTo>
                    <a:lnTo>
                      <a:pt x="156" y="19"/>
                    </a:lnTo>
                    <a:lnTo>
                      <a:pt x="159" y="19"/>
                    </a:lnTo>
                    <a:lnTo>
                      <a:pt x="160" y="18"/>
                    </a:lnTo>
                    <a:lnTo>
                      <a:pt x="157" y="16"/>
                    </a:lnTo>
                    <a:lnTo>
                      <a:pt x="153" y="16"/>
                    </a:lnTo>
                    <a:lnTo>
                      <a:pt x="149" y="16"/>
                    </a:lnTo>
                    <a:lnTo>
                      <a:pt x="141" y="19"/>
                    </a:lnTo>
                    <a:lnTo>
                      <a:pt x="140" y="19"/>
                    </a:lnTo>
                    <a:lnTo>
                      <a:pt x="143" y="18"/>
                    </a:lnTo>
                    <a:lnTo>
                      <a:pt x="143" y="16"/>
                    </a:lnTo>
                    <a:lnTo>
                      <a:pt x="131" y="16"/>
                    </a:lnTo>
                    <a:lnTo>
                      <a:pt x="125" y="16"/>
                    </a:lnTo>
                    <a:lnTo>
                      <a:pt x="117" y="18"/>
                    </a:lnTo>
                    <a:lnTo>
                      <a:pt x="116" y="18"/>
                    </a:lnTo>
                    <a:lnTo>
                      <a:pt x="116" y="1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52" name="Freeform 731"/>
              <p:cNvSpPr>
                <a:spLocks/>
              </p:cNvSpPr>
              <p:nvPr/>
            </p:nvSpPr>
            <p:spPr bwMode="auto">
              <a:xfrm>
                <a:off x="2485480" y="2047876"/>
                <a:ext cx="333535" cy="96611"/>
              </a:xfrm>
              <a:custGeom>
                <a:avLst/>
                <a:gdLst/>
                <a:ahLst/>
                <a:cxnLst>
                  <a:cxn ang="0">
                    <a:pos x="12" y="76"/>
                  </a:cxn>
                  <a:cxn ang="0">
                    <a:pos x="22" y="76"/>
                  </a:cxn>
                  <a:cxn ang="0">
                    <a:pos x="47" y="76"/>
                  </a:cxn>
                  <a:cxn ang="0">
                    <a:pos x="61" y="72"/>
                  </a:cxn>
                  <a:cxn ang="0">
                    <a:pos x="59" y="68"/>
                  </a:cxn>
                  <a:cxn ang="0">
                    <a:pos x="57" y="65"/>
                  </a:cxn>
                  <a:cxn ang="0">
                    <a:pos x="79" y="65"/>
                  </a:cxn>
                  <a:cxn ang="0">
                    <a:pos x="94" y="63"/>
                  </a:cxn>
                  <a:cxn ang="0">
                    <a:pos x="75" y="60"/>
                  </a:cxn>
                  <a:cxn ang="0">
                    <a:pos x="99" y="58"/>
                  </a:cxn>
                  <a:cxn ang="0">
                    <a:pos x="98" y="55"/>
                  </a:cxn>
                  <a:cxn ang="0">
                    <a:pos x="87" y="54"/>
                  </a:cxn>
                  <a:cxn ang="0">
                    <a:pos x="106" y="54"/>
                  </a:cxn>
                  <a:cxn ang="0">
                    <a:pos x="110" y="50"/>
                  </a:cxn>
                  <a:cxn ang="0">
                    <a:pos x="98" y="47"/>
                  </a:cxn>
                  <a:cxn ang="0">
                    <a:pos x="91" y="44"/>
                  </a:cxn>
                  <a:cxn ang="0">
                    <a:pos x="63" y="47"/>
                  </a:cxn>
                  <a:cxn ang="0">
                    <a:pos x="62" y="44"/>
                  </a:cxn>
                  <a:cxn ang="0">
                    <a:pos x="82" y="43"/>
                  </a:cxn>
                  <a:cxn ang="0">
                    <a:pos x="78" y="43"/>
                  </a:cxn>
                  <a:cxn ang="0">
                    <a:pos x="93" y="43"/>
                  </a:cxn>
                  <a:cxn ang="0">
                    <a:pos x="113" y="44"/>
                  </a:cxn>
                  <a:cxn ang="0">
                    <a:pos x="110" y="41"/>
                  </a:cxn>
                  <a:cxn ang="0">
                    <a:pos x="67" y="41"/>
                  </a:cxn>
                  <a:cxn ang="0">
                    <a:pos x="66" y="39"/>
                  </a:cxn>
                  <a:cxn ang="0">
                    <a:pos x="71" y="38"/>
                  </a:cxn>
                  <a:cxn ang="0">
                    <a:pos x="90" y="39"/>
                  </a:cxn>
                  <a:cxn ang="0">
                    <a:pos x="74" y="36"/>
                  </a:cxn>
                  <a:cxn ang="0">
                    <a:pos x="95" y="38"/>
                  </a:cxn>
                  <a:cxn ang="0">
                    <a:pos x="107" y="38"/>
                  </a:cxn>
                  <a:cxn ang="0">
                    <a:pos x="121" y="35"/>
                  </a:cxn>
                  <a:cxn ang="0">
                    <a:pos x="126" y="33"/>
                  </a:cxn>
                  <a:cxn ang="0">
                    <a:pos x="115" y="30"/>
                  </a:cxn>
                  <a:cxn ang="0">
                    <a:pos x="129" y="33"/>
                  </a:cxn>
                  <a:cxn ang="0">
                    <a:pos x="150" y="33"/>
                  </a:cxn>
                  <a:cxn ang="0">
                    <a:pos x="159" y="30"/>
                  </a:cxn>
                  <a:cxn ang="0">
                    <a:pos x="163" y="28"/>
                  </a:cxn>
                  <a:cxn ang="0">
                    <a:pos x="149" y="27"/>
                  </a:cxn>
                  <a:cxn ang="0">
                    <a:pos x="149" y="25"/>
                  </a:cxn>
                  <a:cxn ang="0">
                    <a:pos x="176" y="24"/>
                  </a:cxn>
                  <a:cxn ang="0">
                    <a:pos x="170" y="21"/>
                  </a:cxn>
                  <a:cxn ang="0">
                    <a:pos x="179" y="22"/>
                  </a:cxn>
                  <a:cxn ang="0">
                    <a:pos x="191" y="17"/>
                  </a:cxn>
                  <a:cxn ang="0">
                    <a:pos x="208" y="14"/>
                  </a:cxn>
                  <a:cxn ang="0">
                    <a:pos x="226" y="10"/>
                  </a:cxn>
                  <a:cxn ang="0">
                    <a:pos x="240" y="5"/>
                  </a:cxn>
                  <a:cxn ang="0">
                    <a:pos x="264" y="0"/>
                  </a:cxn>
                  <a:cxn ang="0">
                    <a:pos x="228" y="3"/>
                  </a:cxn>
                  <a:cxn ang="0">
                    <a:pos x="176" y="8"/>
                  </a:cxn>
                </a:cxnLst>
                <a:rect l="0" t="0" r="r" b="b"/>
                <a:pathLst>
                  <a:path w="264" h="77">
                    <a:moveTo>
                      <a:pt x="1" y="77"/>
                    </a:moveTo>
                    <a:lnTo>
                      <a:pt x="0" y="77"/>
                    </a:lnTo>
                    <a:lnTo>
                      <a:pt x="4" y="77"/>
                    </a:lnTo>
                    <a:lnTo>
                      <a:pt x="12" y="76"/>
                    </a:lnTo>
                    <a:lnTo>
                      <a:pt x="6" y="74"/>
                    </a:lnTo>
                    <a:lnTo>
                      <a:pt x="6" y="72"/>
                    </a:lnTo>
                    <a:lnTo>
                      <a:pt x="14" y="76"/>
                    </a:lnTo>
                    <a:lnTo>
                      <a:pt x="22" y="76"/>
                    </a:lnTo>
                    <a:lnTo>
                      <a:pt x="45" y="76"/>
                    </a:lnTo>
                    <a:lnTo>
                      <a:pt x="46" y="76"/>
                    </a:lnTo>
                    <a:lnTo>
                      <a:pt x="49" y="76"/>
                    </a:lnTo>
                    <a:lnTo>
                      <a:pt x="47" y="76"/>
                    </a:lnTo>
                    <a:lnTo>
                      <a:pt x="49" y="76"/>
                    </a:lnTo>
                    <a:lnTo>
                      <a:pt x="57" y="76"/>
                    </a:lnTo>
                    <a:lnTo>
                      <a:pt x="59" y="72"/>
                    </a:lnTo>
                    <a:lnTo>
                      <a:pt x="61" y="72"/>
                    </a:lnTo>
                    <a:lnTo>
                      <a:pt x="61" y="71"/>
                    </a:lnTo>
                    <a:lnTo>
                      <a:pt x="65" y="71"/>
                    </a:lnTo>
                    <a:lnTo>
                      <a:pt x="59" y="69"/>
                    </a:lnTo>
                    <a:lnTo>
                      <a:pt x="59" y="68"/>
                    </a:lnTo>
                    <a:lnTo>
                      <a:pt x="61" y="68"/>
                    </a:lnTo>
                    <a:lnTo>
                      <a:pt x="58" y="66"/>
                    </a:lnTo>
                    <a:lnTo>
                      <a:pt x="57" y="66"/>
                    </a:lnTo>
                    <a:lnTo>
                      <a:pt x="57" y="65"/>
                    </a:lnTo>
                    <a:lnTo>
                      <a:pt x="59" y="65"/>
                    </a:lnTo>
                    <a:lnTo>
                      <a:pt x="73" y="65"/>
                    </a:lnTo>
                    <a:lnTo>
                      <a:pt x="74" y="65"/>
                    </a:lnTo>
                    <a:lnTo>
                      <a:pt x="79" y="65"/>
                    </a:lnTo>
                    <a:lnTo>
                      <a:pt x="85" y="63"/>
                    </a:lnTo>
                    <a:lnTo>
                      <a:pt x="90" y="63"/>
                    </a:lnTo>
                    <a:lnTo>
                      <a:pt x="90" y="65"/>
                    </a:lnTo>
                    <a:lnTo>
                      <a:pt x="94" y="63"/>
                    </a:lnTo>
                    <a:lnTo>
                      <a:pt x="94" y="61"/>
                    </a:lnTo>
                    <a:lnTo>
                      <a:pt x="97" y="61"/>
                    </a:lnTo>
                    <a:lnTo>
                      <a:pt x="82" y="60"/>
                    </a:lnTo>
                    <a:lnTo>
                      <a:pt x="75" y="60"/>
                    </a:lnTo>
                    <a:lnTo>
                      <a:pt x="79" y="58"/>
                    </a:lnTo>
                    <a:lnTo>
                      <a:pt x="86" y="58"/>
                    </a:lnTo>
                    <a:lnTo>
                      <a:pt x="95" y="60"/>
                    </a:lnTo>
                    <a:lnTo>
                      <a:pt x="99" y="58"/>
                    </a:lnTo>
                    <a:lnTo>
                      <a:pt x="103" y="58"/>
                    </a:lnTo>
                    <a:lnTo>
                      <a:pt x="105" y="57"/>
                    </a:lnTo>
                    <a:lnTo>
                      <a:pt x="102" y="55"/>
                    </a:lnTo>
                    <a:lnTo>
                      <a:pt x="98" y="55"/>
                    </a:lnTo>
                    <a:lnTo>
                      <a:pt x="91" y="55"/>
                    </a:lnTo>
                    <a:lnTo>
                      <a:pt x="89" y="55"/>
                    </a:lnTo>
                    <a:lnTo>
                      <a:pt x="85" y="54"/>
                    </a:lnTo>
                    <a:lnTo>
                      <a:pt x="87" y="54"/>
                    </a:lnTo>
                    <a:lnTo>
                      <a:pt x="91" y="54"/>
                    </a:lnTo>
                    <a:lnTo>
                      <a:pt x="102" y="54"/>
                    </a:lnTo>
                    <a:lnTo>
                      <a:pt x="105" y="54"/>
                    </a:lnTo>
                    <a:lnTo>
                      <a:pt x="106" y="54"/>
                    </a:lnTo>
                    <a:lnTo>
                      <a:pt x="111" y="52"/>
                    </a:lnTo>
                    <a:lnTo>
                      <a:pt x="109" y="52"/>
                    </a:lnTo>
                    <a:lnTo>
                      <a:pt x="109" y="50"/>
                    </a:lnTo>
                    <a:lnTo>
                      <a:pt x="110" y="50"/>
                    </a:lnTo>
                    <a:lnTo>
                      <a:pt x="110" y="49"/>
                    </a:lnTo>
                    <a:lnTo>
                      <a:pt x="109" y="47"/>
                    </a:lnTo>
                    <a:lnTo>
                      <a:pt x="106" y="47"/>
                    </a:lnTo>
                    <a:lnTo>
                      <a:pt x="98" y="47"/>
                    </a:lnTo>
                    <a:lnTo>
                      <a:pt x="87" y="47"/>
                    </a:lnTo>
                    <a:lnTo>
                      <a:pt x="91" y="46"/>
                    </a:lnTo>
                    <a:lnTo>
                      <a:pt x="93" y="46"/>
                    </a:lnTo>
                    <a:lnTo>
                      <a:pt x="91" y="44"/>
                    </a:lnTo>
                    <a:lnTo>
                      <a:pt x="71" y="46"/>
                    </a:lnTo>
                    <a:lnTo>
                      <a:pt x="69" y="46"/>
                    </a:lnTo>
                    <a:lnTo>
                      <a:pt x="66" y="46"/>
                    </a:lnTo>
                    <a:lnTo>
                      <a:pt x="63" y="47"/>
                    </a:lnTo>
                    <a:lnTo>
                      <a:pt x="66" y="46"/>
                    </a:lnTo>
                    <a:lnTo>
                      <a:pt x="66" y="44"/>
                    </a:lnTo>
                    <a:lnTo>
                      <a:pt x="63" y="44"/>
                    </a:lnTo>
                    <a:lnTo>
                      <a:pt x="62" y="44"/>
                    </a:lnTo>
                    <a:lnTo>
                      <a:pt x="69" y="44"/>
                    </a:lnTo>
                    <a:lnTo>
                      <a:pt x="81" y="44"/>
                    </a:lnTo>
                    <a:lnTo>
                      <a:pt x="89" y="44"/>
                    </a:lnTo>
                    <a:lnTo>
                      <a:pt x="82" y="43"/>
                    </a:lnTo>
                    <a:lnTo>
                      <a:pt x="65" y="43"/>
                    </a:lnTo>
                    <a:lnTo>
                      <a:pt x="62" y="43"/>
                    </a:lnTo>
                    <a:lnTo>
                      <a:pt x="66" y="43"/>
                    </a:lnTo>
                    <a:lnTo>
                      <a:pt x="78" y="43"/>
                    </a:lnTo>
                    <a:lnTo>
                      <a:pt x="82" y="41"/>
                    </a:lnTo>
                    <a:lnTo>
                      <a:pt x="86" y="41"/>
                    </a:lnTo>
                    <a:lnTo>
                      <a:pt x="91" y="43"/>
                    </a:lnTo>
                    <a:lnTo>
                      <a:pt x="93" y="43"/>
                    </a:lnTo>
                    <a:lnTo>
                      <a:pt x="94" y="44"/>
                    </a:lnTo>
                    <a:lnTo>
                      <a:pt x="97" y="44"/>
                    </a:lnTo>
                    <a:lnTo>
                      <a:pt x="110" y="44"/>
                    </a:lnTo>
                    <a:lnTo>
                      <a:pt x="113" y="44"/>
                    </a:lnTo>
                    <a:lnTo>
                      <a:pt x="113" y="43"/>
                    </a:lnTo>
                    <a:lnTo>
                      <a:pt x="109" y="43"/>
                    </a:lnTo>
                    <a:lnTo>
                      <a:pt x="113" y="41"/>
                    </a:lnTo>
                    <a:lnTo>
                      <a:pt x="110" y="41"/>
                    </a:lnTo>
                    <a:lnTo>
                      <a:pt x="91" y="41"/>
                    </a:lnTo>
                    <a:lnTo>
                      <a:pt x="90" y="41"/>
                    </a:lnTo>
                    <a:lnTo>
                      <a:pt x="74" y="41"/>
                    </a:lnTo>
                    <a:lnTo>
                      <a:pt x="67" y="41"/>
                    </a:lnTo>
                    <a:lnTo>
                      <a:pt x="70" y="41"/>
                    </a:lnTo>
                    <a:lnTo>
                      <a:pt x="63" y="39"/>
                    </a:lnTo>
                    <a:lnTo>
                      <a:pt x="62" y="39"/>
                    </a:lnTo>
                    <a:lnTo>
                      <a:pt x="66" y="39"/>
                    </a:lnTo>
                    <a:lnTo>
                      <a:pt x="73" y="39"/>
                    </a:lnTo>
                    <a:lnTo>
                      <a:pt x="71" y="38"/>
                    </a:lnTo>
                    <a:lnTo>
                      <a:pt x="70" y="38"/>
                    </a:lnTo>
                    <a:lnTo>
                      <a:pt x="71" y="38"/>
                    </a:lnTo>
                    <a:lnTo>
                      <a:pt x="74" y="38"/>
                    </a:lnTo>
                    <a:lnTo>
                      <a:pt x="75" y="38"/>
                    </a:lnTo>
                    <a:lnTo>
                      <a:pt x="77" y="39"/>
                    </a:lnTo>
                    <a:lnTo>
                      <a:pt x="90" y="39"/>
                    </a:lnTo>
                    <a:lnTo>
                      <a:pt x="91" y="38"/>
                    </a:lnTo>
                    <a:lnTo>
                      <a:pt x="89" y="38"/>
                    </a:lnTo>
                    <a:lnTo>
                      <a:pt x="87" y="38"/>
                    </a:lnTo>
                    <a:lnTo>
                      <a:pt x="74" y="36"/>
                    </a:lnTo>
                    <a:lnTo>
                      <a:pt x="73" y="36"/>
                    </a:lnTo>
                    <a:lnTo>
                      <a:pt x="74" y="36"/>
                    </a:lnTo>
                    <a:lnTo>
                      <a:pt x="83" y="36"/>
                    </a:lnTo>
                    <a:lnTo>
                      <a:pt x="95" y="38"/>
                    </a:lnTo>
                    <a:lnTo>
                      <a:pt x="103" y="38"/>
                    </a:lnTo>
                    <a:lnTo>
                      <a:pt x="106" y="38"/>
                    </a:lnTo>
                    <a:lnTo>
                      <a:pt x="105" y="36"/>
                    </a:lnTo>
                    <a:lnTo>
                      <a:pt x="107" y="38"/>
                    </a:lnTo>
                    <a:lnTo>
                      <a:pt x="115" y="38"/>
                    </a:lnTo>
                    <a:lnTo>
                      <a:pt x="118" y="36"/>
                    </a:lnTo>
                    <a:lnTo>
                      <a:pt x="119" y="36"/>
                    </a:lnTo>
                    <a:lnTo>
                      <a:pt x="121" y="35"/>
                    </a:lnTo>
                    <a:lnTo>
                      <a:pt x="122" y="36"/>
                    </a:lnTo>
                    <a:lnTo>
                      <a:pt x="126" y="36"/>
                    </a:lnTo>
                    <a:lnTo>
                      <a:pt x="127" y="35"/>
                    </a:lnTo>
                    <a:lnTo>
                      <a:pt x="126" y="33"/>
                    </a:lnTo>
                    <a:lnTo>
                      <a:pt x="125" y="32"/>
                    </a:lnTo>
                    <a:lnTo>
                      <a:pt x="109" y="32"/>
                    </a:lnTo>
                    <a:lnTo>
                      <a:pt x="110" y="30"/>
                    </a:lnTo>
                    <a:lnTo>
                      <a:pt x="115" y="30"/>
                    </a:lnTo>
                    <a:lnTo>
                      <a:pt x="121" y="32"/>
                    </a:lnTo>
                    <a:lnTo>
                      <a:pt x="129" y="32"/>
                    </a:lnTo>
                    <a:lnTo>
                      <a:pt x="127" y="32"/>
                    </a:lnTo>
                    <a:lnTo>
                      <a:pt x="129" y="33"/>
                    </a:lnTo>
                    <a:lnTo>
                      <a:pt x="133" y="33"/>
                    </a:lnTo>
                    <a:lnTo>
                      <a:pt x="137" y="33"/>
                    </a:lnTo>
                    <a:lnTo>
                      <a:pt x="143" y="33"/>
                    </a:lnTo>
                    <a:lnTo>
                      <a:pt x="150" y="33"/>
                    </a:lnTo>
                    <a:lnTo>
                      <a:pt x="151" y="33"/>
                    </a:lnTo>
                    <a:lnTo>
                      <a:pt x="155" y="33"/>
                    </a:lnTo>
                    <a:lnTo>
                      <a:pt x="162" y="30"/>
                    </a:lnTo>
                    <a:lnTo>
                      <a:pt x="159" y="30"/>
                    </a:lnTo>
                    <a:lnTo>
                      <a:pt x="154" y="30"/>
                    </a:lnTo>
                    <a:lnTo>
                      <a:pt x="155" y="30"/>
                    </a:lnTo>
                    <a:lnTo>
                      <a:pt x="158" y="28"/>
                    </a:lnTo>
                    <a:lnTo>
                      <a:pt x="163" y="28"/>
                    </a:lnTo>
                    <a:lnTo>
                      <a:pt x="164" y="28"/>
                    </a:lnTo>
                    <a:lnTo>
                      <a:pt x="168" y="27"/>
                    </a:lnTo>
                    <a:lnTo>
                      <a:pt x="163" y="25"/>
                    </a:lnTo>
                    <a:lnTo>
                      <a:pt x="149" y="27"/>
                    </a:lnTo>
                    <a:lnTo>
                      <a:pt x="141" y="27"/>
                    </a:lnTo>
                    <a:lnTo>
                      <a:pt x="145" y="27"/>
                    </a:lnTo>
                    <a:lnTo>
                      <a:pt x="146" y="25"/>
                    </a:lnTo>
                    <a:lnTo>
                      <a:pt x="149" y="25"/>
                    </a:lnTo>
                    <a:lnTo>
                      <a:pt x="154" y="25"/>
                    </a:lnTo>
                    <a:lnTo>
                      <a:pt x="166" y="24"/>
                    </a:lnTo>
                    <a:lnTo>
                      <a:pt x="176" y="25"/>
                    </a:lnTo>
                    <a:lnTo>
                      <a:pt x="176" y="24"/>
                    </a:lnTo>
                    <a:lnTo>
                      <a:pt x="174" y="22"/>
                    </a:lnTo>
                    <a:lnTo>
                      <a:pt x="170" y="22"/>
                    </a:lnTo>
                    <a:lnTo>
                      <a:pt x="168" y="21"/>
                    </a:lnTo>
                    <a:lnTo>
                      <a:pt x="170" y="21"/>
                    </a:lnTo>
                    <a:lnTo>
                      <a:pt x="171" y="19"/>
                    </a:lnTo>
                    <a:lnTo>
                      <a:pt x="171" y="21"/>
                    </a:lnTo>
                    <a:lnTo>
                      <a:pt x="172" y="22"/>
                    </a:lnTo>
                    <a:lnTo>
                      <a:pt x="179" y="22"/>
                    </a:lnTo>
                    <a:lnTo>
                      <a:pt x="186" y="21"/>
                    </a:lnTo>
                    <a:lnTo>
                      <a:pt x="187" y="21"/>
                    </a:lnTo>
                    <a:lnTo>
                      <a:pt x="190" y="19"/>
                    </a:lnTo>
                    <a:lnTo>
                      <a:pt x="191" y="17"/>
                    </a:lnTo>
                    <a:lnTo>
                      <a:pt x="200" y="16"/>
                    </a:lnTo>
                    <a:lnTo>
                      <a:pt x="202" y="14"/>
                    </a:lnTo>
                    <a:lnTo>
                      <a:pt x="204" y="14"/>
                    </a:lnTo>
                    <a:lnTo>
                      <a:pt x="208" y="14"/>
                    </a:lnTo>
                    <a:lnTo>
                      <a:pt x="212" y="13"/>
                    </a:lnTo>
                    <a:lnTo>
                      <a:pt x="218" y="11"/>
                    </a:lnTo>
                    <a:lnTo>
                      <a:pt x="219" y="11"/>
                    </a:lnTo>
                    <a:lnTo>
                      <a:pt x="226" y="10"/>
                    </a:lnTo>
                    <a:lnTo>
                      <a:pt x="228" y="10"/>
                    </a:lnTo>
                    <a:lnTo>
                      <a:pt x="232" y="8"/>
                    </a:lnTo>
                    <a:lnTo>
                      <a:pt x="234" y="8"/>
                    </a:lnTo>
                    <a:lnTo>
                      <a:pt x="240" y="5"/>
                    </a:lnTo>
                    <a:lnTo>
                      <a:pt x="246" y="5"/>
                    </a:lnTo>
                    <a:lnTo>
                      <a:pt x="259" y="3"/>
                    </a:lnTo>
                    <a:lnTo>
                      <a:pt x="263" y="2"/>
                    </a:lnTo>
                    <a:lnTo>
                      <a:pt x="264" y="0"/>
                    </a:lnTo>
                    <a:lnTo>
                      <a:pt x="263" y="0"/>
                    </a:lnTo>
                    <a:lnTo>
                      <a:pt x="256" y="0"/>
                    </a:lnTo>
                    <a:lnTo>
                      <a:pt x="247" y="0"/>
                    </a:lnTo>
                    <a:lnTo>
                      <a:pt x="228" y="3"/>
                    </a:lnTo>
                    <a:lnTo>
                      <a:pt x="216" y="3"/>
                    </a:lnTo>
                    <a:lnTo>
                      <a:pt x="192" y="6"/>
                    </a:lnTo>
                    <a:lnTo>
                      <a:pt x="188" y="6"/>
                    </a:lnTo>
                    <a:lnTo>
                      <a:pt x="176" y="8"/>
                    </a:lnTo>
                    <a:lnTo>
                      <a:pt x="179" y="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53" name="Freeform 732"/>
              <p:cNvSpPr>
                <a:spLocks/>
              </p:cNvSpPr>
              <p:nvPr/>
            </p:nvSpPr>
            <p:spPr bwMode="auto">
              <a:xfrm>
                <a:off x="2694581" y="2027465"/>
                <a:ext cx="187293" cy="29936"/>
              </a:xfrm>
              <a:custGeom>
                <a:avLst/>
                <a:gdLst/>
                <a:ahLst/>
                <a:cxnLst>
                  <a:cxn ang="0">
                    <a:pos x="13" y="23"/>
                  </a:cxn>
                  <a:cxn ang="0">
                    <a:pos x="2" y="25"/>
                  </a:cxn>
                  <a:cxn ang="0">
                    <a:pos x="0" y="23"/>
                  </a:cxn>
                  <a:cxn ang="0">
                    <a:pos x="12" y="23"/>
                  </a:cxn>
                  <a:cxn ang="0">
                    <a:pos x="16" y="23"/>
                  </a:cxn>
                  <a:cxn ang="0">
                    <a:pos x="17" y="22"/>
                  </a:cxn>
                  <a:cxn ang="0">
                    <a:pos x="22" y="22"/>
                  </a:cxn>
                  <a:cxn ang="0">
                    <a:pos x="26" y="22"/>
                  </a:cxn>
                  <a:cxn ang="0">
                    <a:pos x="60" y="17"/>
                  </a:cxn>
                  <a:cxn ang="0">
                    <a:pos x="58" y="17"/>
                  </a:cxn>
                  <a:cxn ang="0">
                    <a:pos x="52" y="17"/>
                  </a:cxn>
                  <a:cxn ang="0">
                    <a:pos x="44" y="17"/>
                  </a:cxn>
                  <a:cxn ang="0">
                    <a:pos x="34" y="17"/>
                  </a:cxn>
                  <a:cxn ang="0">
                    <a:pos x="29" y="17"/>
                  </a:cxn>
                  <a:cxn ang="0">
                    <a:pos x="28" y="17"/>
                  </a:cxn>
                  <a:cxn ang="0">
                    <a:pos x="28" y="16"/>
                  </a:cxn>
                  <a:cxn ang="0">
                    <a:pos x="34" y="17"/>
                  </a:cxn>
                  <a:cxn ang="0">
                    <a:pos x="34" y="16"/>
                  </a:cxn>
                  <a:cxn ang="0">
                    <a:pos x="28" y="14"/>
                  </a:cxn>
                  <a:cxn ang="0">
                    <a:pos x="24" y="14"/>
                  </a:cxn>
                  <a:cxn ang="0">
                    <a:pos x="33" y="16"/>
                  </a:cxn>
                  <a:cxn ang="0">
                    <a:pos x="38" y="16"/>
                  </a:cxn>
                  <a:cxn ang="0">
                    <a:pos x="44" y="16"/>
                  </a:cxn>
                  <a:cxn ang="0">
                    <a:pos x="41" y="16"/>
                  </a:cxn>
                  <a:cxn ang="0">
                    <a:pos x="56" y="16"/>
                  </a:cxn>
                  <a:cxn ang="0">
                    <a:pos x="65" y="16"/>
                  </a:cxn>
                  <a:cxn ang="0">
                    <a:pos x="69" y="16"/>
                  </a:cxn>
                  <a:cxn ang="0">
                    <a:pos x="74" y="16"/>
                  </a:cxn>
                  <a:cxn ang="0">
                    <a:pos x="77" y="16"/>
                  </a:cxn>
                  <a:cxn ang="0">
                    <a:pos x="84" y="14"/>
                  </a:cxn>
                  <a:cxn ang="0">
                    <a:pos x="76" y="14"/>
                  </a:cxn>
                  <a:cxn ang="0">
                    <a:pos x="78" y="14"/>
                  </a:cxn>
                  <a:cxn ang="0">
                    <a:pos x="90" y="12"/>
                  </a:cxn>
                  <a:cxn ang="0">
                    <a:pos x="92" y="14"/>
                  </a:cxn>
                  <a:cxn ang="0">
                    <a:pos x="96" y="14"/>
                  </a:cxn>
                  <a:cxn ang="0">
                    <a:pos x="101" y="14"/>
                  </a:cxn>
                  <a:cxn ang="0">
                    <a:pos x="101" y="12"/>
                  </a:cxn>
                  <a:cxn ang="0">
                    <a:pos x="104" y="12"/>
                  </a:cxn>
                  <a:cxn ang="0">
                    <a:pos x="105" y="12"/>
                  </a:cxn>
                  <a:cxn ang="0">
                    <a:pos x="109" y="11"/>
                  </a:cxn>
                  <a:cxn ang="0">
                    <a:pos x="121" y="11"/>
                  </a:cxn>
                  <a:cxn ang="0">
                    <a:pos x="125" y="9"/>
                  </a:cxn>
                  <a:cxn ang="0">
                    <a:pos x="127" y="9"/>
                  </a:cxn>
                  <a:cxn ang="0">
                    <a:pos x="134" y="8"/>
                  </a:cxn>
                  <a:cxn ang="0">
                    <a:pos x="137" y="6"/>
                  </a:cxn>
                  <a:cxn ang="0">
                    <a:pos x="146" y="5"/>
                  </a:cxn>
                  <a:cxn ang="0">
                    <a:pos x="147" y="5"/>
                  </a:cxn>
                  <a:cxn ang="0">
                    <a:pos x="149" y="3"/>
                  </a:cxn>
                  <a:cxn ang="0">
                    <a:pos x="145" y="1"/>
                  </a:cxn>
                  <a:cxn ang="0">
                    <a:pos x="142" y="0"/>
                  </a:cxn>
                  <a:cxn ang="0">
                    <a:pos x="133" y="0"/>
                  </a:cxn>
                  <a:cxn ang="0">
                    <a:pos x="130" y="0"/>
                  </a:cxn>
                </a:cxnLst>
                <a:rect l="0" t="0" r="r" b="b"/>
                <a:pathLst>
                  <a:path w="149" h="25">
                    <a:moveTo>
                      <a:pt x="13" y="23"/>
                    </a:moveTo>
                    <a:lnTo>
                      <a:pt x="2" y="25"/>
                    </a:lnTo>
                    <a:lnTo>
                      <a:pt x="0" y="23"/>
                    </a:lnTo>
                    <a:lnTo>
                      <a:pt x="12" y="23"/>
                    </a:lnTo>
                    <a:lnTo>
                      <a:pt x="16" y="23"/>
                    </a:lnTo>
                    <a:lnTo>
                      <a:pt x="17" y="22"/>
                    </a:lnTo>
                    <a:lnTo>
                      <a:pt x="22" y="22"/>
                    </a:lnTo>
                    <a:lnTo>
                      <a:pt x="26" y="22"/>
                    </a:lnTo>
                    <a:lnTo>
                      <a:pt x="60" y="17"/>
                    </a:lnTo>
                    <a:lnTo>
                      <a:pt x="58" y="17"/>
                    </a:lnTo>
                    <a:lnTo>
                      <a:pt x="52" y="17"/>
                    </a:lnTo>
                    <a:lnTo>
                      <a:pt x="44" y="17"/>
                    </a:lnTo>
                    <a:lnTo>
                      <a:pt x="34" y="17"/>
                    </a:lnTo>
                    <a:lnTo>
                      <a:pt x="29" y="17"/>
                    </a:lnTo>
                    <a:lnTo>
                      <a:pt x="28" y="17"/>
                    </a:lnTo>
                    <a:lnTo>
                      <a:pt x="28" y="16"/>
                    </a:lnTo>
                    <a:lnTo>
                      <a:pt x="34" y="17"/>
                    </a:lnTo>
                    <a:lnTo>
                      <a:pt x="34" y="16"/>
                    </a:lnTo>
                    <a:lnTo>
                      <a:pt x="28" y="14"/>
                    </a:lnTo>
                    <a:lnTo>
                      <a:pt x="24" y="14"/>
                    </a:lnTo>
                    <a:lnTo>
                      <a:pt x="33" y="16"/>
                    </a:lnTo>
                    <a:lnTo>
                      <a:pt x="38" y="16"/>
                    </a:lnTo>
                    <a:lnTo>
                      <a:pt x="44" y="16"/>
                    </a:lnTo>
                    <a:lnTo>
                      <a:pt x="41" y="16"/>
                    </a:lnTo>
                    <a:lnTo>
                      <a:pt x="56" y="16"/>
                    </a:lnTo>
                    <a:lnTo>
                      <a:pt x="65" y="16"/>
                    </a:lnTo>
                    <a:lnTo>
                      <a:pt x="69" y="16"/>
                    </a:lnTo>
                    <a:lnTo>
                      <a:pt x="74" y="16"/>
                    </a:lnTo>
                    <a:lnTo>
                      <a:pt x="77" y="16"/>
                    </a:lnTo>
                    <a:lnTo>
                      <a:pt x="84" y="14"/>
                    </a:lnTo>
                    <a:lnTo>
                      <a:pt x="76" y="14"/>
                    </a:lnTo>
                    <a:lnTo>
                      <a:pt x="78" y="14"/>
                    </a:lnTo>
                    <a:lnTo>
                      <a:pt x="90" y="12"/>
                    </a:lnTo>
                    <a:lnTo>
                      <a:pt x="92" y="14"/>
                    </a:lnTo>
                    <a:lnTo>
                      <a:pt x="96" y="14"/>
                    </a:lnTo>
                    <a:lnTo>
                      <a:pt x="101" y="14"/>
                    </a:lnTo>
                    <a:lnTo>
                      <a:pt x="101" y="12"/>
                    </a:lnTo>
                    <a:lnTo>
                      <a:pt x="104" y="12"/>
                    </a:lnTo>
                    <a:lnTo>
                      <a:pt x="105" y="12"/>
                    </a:lnTo>
                    <a:lnTo>
                      <a:pt x="109" y="11"/>
                    </a:lnTo>
                    <a:lnTo>
                      <a:pt x="121" y="11"/>
                    </a:lnTo>
                    <a:lnTo>
                      <a:pt x="125" y="9"/>
                    </a:lnTo>
                    <a:lnTo>
                      <a:pt x="127" y="9"/>
                    </a:lnTo>
                    <a:lnTo>
                      <a:pt x="134" y="8"/>
                    </a:lnTo>
                    <a:lnTo>
                      <a:pt x="137" y="6"/>
                    </a:lnTo>
                    <a:lnTo>
                      <a:pt x="146" y="5"/>
                    </a:lnTo>
                    <a:lnTo>
                      <a:pt x="147" y="5"/>
                    </a:lnTo>
                    <a:lnTo>
                      <a:pt x="149" y="3"/>
                    </a:lnTo>
                    <a:lnTo>
                      <a:pt x="145" y="1"/>
                    </a:lnTo>
                    <a:lnTo>
                      <a:pt x="142" y="0"/>
                    </a:lnTo>
                    <a:lnTo>
                      <a:pt x="133" y="0"/>
                    </a:lnTo>
                    <a:lnTo>
                      <a:pt x="13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54" name="Freeform 733"/>
              <p:cNvSpPr>
                <a:spLocks/>
              </p:cNvSpPr>
              <p:nvPr/>
            </p:nvSpPr>
            <p:spPr bwMode="auto">
              <a:xfrm>
                <a:off x="2507288" y="2222046"/>
                <a:ext cx="89798" cy="23133"/>
              </a:xfrm>
              <a:custGeom>
                <a:avLst/>
                <a:gdLst/>
                <a:ahLst/>
                <a:cxnLst>
                  <a:cxn ang="0">
                    <a:pos x="30" y="2"/>
                  </a:cxn>
                  <a:cxn ang="0">
                    <a:pos x="34" y="2"/>
                  </a:cxn>
                  <a:cxn ang="0">
                    <a:pos x="41" y="2"/>
                  </a:cxn>
                  <a:cxn ang="0">
                    <a:pos x="54" y="5"/>
                  </a:cxn>
                  <a:cxn ang="0">
                    <a:pos x="57" y="7"/>
                  </a:cxn>
                  <a:cxn ang="0">
                    <a:pos x="60" y="8"/>
                  </a:cxn>
                  <a:cxn ang="0">
                    <a:pos x="62" y="10"/>
                  </a:cxn>
                  <a:cxn ang="0">
                    <a:pos x="66" y="11"/>
                  </a:cxn>
                  <a:cxn ang="0">
                    <a:pos x="69" y="13"/>
                  </a:cxn>
                  <a:cxn ang="0">
                    <a:pos x="69" y="14"/>
                  </a:cxn>
                  <a:cxn ang="0">
                    <a:pos x="72" y="16"/>
                  </a:cxn>
                  <a:cxn ang="0">
                    <a:pos x="70" y="18"/>
                  </a:cxn>
                  <a:cxn ang="0">
                    <a:pos x="65" y="18"/>
                  </a:cxn>
                  <a:cxn ang="0">
                    <a:pos x="58" y="18"/>
                  </a:cxn>
                  <a:cxn ang="0">
                    <a:pos x="50" y="16"/>
                  </a:cxn>
                  <a:cxn ang="0">
                    <a:pos x="40" y="16"/>
                  </a:cxn>
                  <a:cxn ang="0">
                    <a:pos x="29" y="18"/>
                  </a:cxn>
                  <a:cxn ang="0">
                    <a:pos x="23" y="19"/>
                  </a:cxn>
                  <a:cxn ang="0">
                    <a:pos x="17" y="18"/>
                  </a:cxn>
                  <a:cxn ang="0">
                    <a:pos x="13" y="16"/>
                  </a:cxn>
                  <a:cxn ang="0">
                    <a:pos x="11" y="14"/>
                  </a:cxn>
                  <a:cxn ang="0">
                    <a:pos x="11" y="10"/>
                  </a:cxn>
                  <a:cxn ang="0">
                    <a:pos x="3" y="10"/>
                  </a:cxn>
                  <a:cxn ang="0">
                    <a:pos x="0" y="8"/>
                  </a:cxn>
                  <a:cxn ang="0">
                    <a:pos x="0" y="5"/>
                  </a:cxn>
                  <a:cxn ang="0">
                    <a:pos x="1" y="5"/>
                  </a:cxn>
                  <a:cxn ang="0">
                    <a:pos x="1" y="2"/>
                  </a:cxn>
                  <a:cxn ang="0">
                    <a:pos x="4" y="0"/>
                  </a:cxn>
                  <a:cxn ang="0">
                    <a:pos x="7" y="0"/>
                  </a:cxn>
                  <a:cxn ang="0">
                    <a:pos x="11" y="2"/>
                  </a:cxn>
                  <a:cxn ang="0">
                    <a:pos x="13" y="2"/>
                  </a:cxn>
                  <a:cxn ang="0">
                    <a:pos x="20" y="2"/>
                  </a:cxn>
                  <a:cxn ang="0">
                    <a:pos x="28" y="4"/>
                  </a:cxn>
                  <a:cxn ang="0">
                    <a:pos x="30" y="2"/>
                  </a:cxn>
                </a:cxnLst>
                <a:rect l="0" t="0" r="r" b="b"/>
                <a:pathLst>
                  <a:path w="72" h="19">
                    <a:moveTo>
                      <a:pt x="30" y="2"/>
                    </a:moveTo>
                    <a:lnTo>
                      <a:pt x="34" y="2"/>
                    </a:lnTo>
                    <a:lnTo>
                      <a:pt x="41" y="2"/>
                    </a:lnTo>
                    <a:lnTo>
                      <a:pt x="54" y="5"/>
                    </a:lnTo>
                    <a:lnTo>
                      <a:pt x="57" y="7"/>
                    </a:lnTo>
                    <a:lnTo>
                      <a:pt x="60" y="8"/>
                    </a:lnTo>
                    <a:lnTo>
                      <a:pt x="62" y="10"/>
                    </a:lnTo>
                    <a:lnTo>
                      <a:pt x="66" y="11"/>
                    </a:lnTo>
                    <a:lnTo>
                      <a:pt x="69" y="13"/>
                    </a:lnTo>
                    <a:lnTo>
                      <a:pt x="69" y="14"/>
                    </a:lnTo>
                    <a:lnTo>
                      <a:pt x="72" y="16"/>
                    </a:lnTo>
                    <a:lnTo>
                      <a:pt x="70" y="18"/>
                    </a:lnTo>
                    <a:lnTo>
                      <a:pt x="65" y="18"/>
                    </a:lnTo>
                    <a:lnTo>
                      <a:pt x="58" y="18"/>
                    </a:lnTo>
                    <a:lnTo>
                      <a:pt x="50" y="16"/>
                    </a:lnTo>
                    <a:lnTo>
                      <a:pt x="40" y="16"/>
                    </a:lnTo>
                    <a:lnTo>
                      <a:pt x="29" y="18"/>
                    </a:lnTo>
                    <a:lnTo>
                      <a:pt x="23" y="19"/>
                    </a:lnTo>
                    <a:lnTo>
                      <a:pt x="17" y="18"/>
                    </a:lnTo>
                    <a:lnTo>
                      <a:pt x="13" y="16"/>
                    </a:lnTo>
                    <a:lnTo>
                      <a:pt x="11" y="14"/>
                    </a:lnTo>
                    <a:lnTo>
                      <a:pt x="11" y="10"/>
                    </a:lnTo>
                    <a:lnTo>
                      <a:pt x="3" y="10"/>
                    </a:lnTo>
                    <a:lnTo>
                      <a:pt x="0" y="8"/>
                    </a:lnTo>
                    <a:lnTo>
                      <a:pt x="0" y="5"/>
                    </a:lnTo>
                    <a:lnTo>
                      <a:pt x="1" y="5"/>
                    </a:lnTo>
                    <a:lnTo>
                      <a:pt x="1" y="2"/>
                    </a:lnTo>
                    <a:lnTo>
                      <a:pt x="4" y="0"/>
                    </a:lnTo>
                    <a:lnTo>
                      <a:pt x="7" y="0"/>
                    </a:lnTo>
                    <a:lnTo>
                      <a:pt x="11" y="2"/>
                    </a:lnTo>
                    <a:lnTo>
                      <a:pt x="13" y="2"/>
                    </a:lnTo>
                    <a:lnTo>
                      <a:pt x="20" y="2"/>
                    </a:lnTo>
                    <a:lnTo>
                      <a:pt x="28" y="4"/>
                    </a:lnTo>
                    <a:lnTo>
                      <a:pt x="30"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55" name="Freeform 734"/>
              <p:cNvSpPr>
                <a:spLocks/>
              </p:cNvSpPr>
              <p:nvPr/>
            </p:nvSpPr>
            <p:spPr bwMode="auto">
              <a:xfrm>
                <a:off x="2507288" y="2222046"/>
                <a:ext cx="89798" cy="23133"/>
              </a:xfrm>
              <a:custGeom>
                <a:avLst/>
                <a:gdLst/>
                <a:ahLst/>
                <a:cxnLst>
                  <a:cxn ang="0">
                    <a:pos x="30" y="2"/>
                  </a:cxn>
                  <a:cxn ang="0">
                    <a:pos x="34" y="2"/>
                  </a:cxn>
                  <a:cxn ang="0">
                    <a:pos x="41" y="2"/>
                  </a:cxn>
                  <a:cxn ang="0">
                    <a:pos x="54" y="5"/>
                  </a:cxn>
                  <a:cxn ang="0">
                    <a:pos x="57" y="7"/>
                  </a:cxn>
                  <a:cxn ang="0">
                    <a:pos x="60" y="8"/>
                  </a:cxn>
                  <a:cxn ang="0">
                    <a:pos x="62" y="10"/>
                  </a:cxn>
                  <a:cxn ang="0">
                    <a:pos x="66" y="11"/>
                  </a:cxn>
                  <a:cxn ang="0">
                    <a:pos x="69" y="13"/>
                  </a:cxn>
                  <a:cxn ang="0">
                    <a:pos x="69" y="14"/>
                  </a:cxn>
                  <a:cxn ang="0">
                    <a:pos x="72" y="16"/>
                  </a:cxn>
                  <a:cxn ang="0">
                    <a:pos x="70" y="18"/>
                  </a:cxn>
                  <a:cxn ang="0">
                    <a:pos x="65" y="18"/>
                  </a:cxn>
                  <a:cxn ang="0">
                    <a:pos x="58" y="18"/>
                  </a:cxn>
                  <a:cxn ang="0">
                    <a:pos x="50" y="16"/>
                  </a:cxn>
                  <a:cxn ang="0">
                    <a:pos x="40" y="16"/>
                  </a:cxn>
                  <a:cxn ang="0">
                    <a:pos x="29" y="18"/>
                  </a:cxn>
                  <a:cxn ang="0">
                    <a:pos x="23" y="19"/>
                  </a:cxn>
                  <a:cxn ang="0">
                    <a:pos x="17" y="18"/>
                  </a:cxn>
                  <a:cxn ang="0">
                    <a:pos x="13" y="16"/>
                  </a:cxn>
                  <a:cxn ang="0">
                    <a:pos x="11" y="14"/>
                  </a:cxn>
                  <a:cxn ang="0">
                    <a:pos x="11" y="10"/>
                  </a:cxn>
                  <a:cxn ang="0">
                    <a:pos x="3" y="10"/>
                  </a:cxn>
                  <a:cxn ang="0">
                    <a:pos x="0" y="8"/>
                  </a:cxn>
                  <a:cxn ang="0">
                    <a:pos x="0" y="5"/>
                  </a:cxn>
                  <a:cxn ang="0">
                    <a:pos x="1" y="5"/>
                  </a:cxn>
                  <a:cxn ang="0">
                    <a:pos x="1" y="2"/>
                  </a:cxn>
                  <a:cxn ang="0">
                    <a:pos x="4" y="0"/>
                  </a:cxn>
                  <a:cxn ang="0">
                    <a:pos x="7" y="0"/>
                  </a:cxn>
                  <a:cxn ang="0">
                    <a:pos x="11" y="2"/>
                  </a:cxn>
                  <a:cxn ang="0">
                    <a:pos x="13" y="2"/>
                  </a:cxn>
                  <a:cxn ang="0">
                    <a:pos x="20" y="2"/>
                  </a:cxn>
                  <a:cxn ang="0">
                    <a:pos x="28" y="4"/>
                  </a:cxn>
                  <a:cxn ang="0">
                    <a:pos x="30" y="2"/>
                  </a:cxn>
                </a:cxnLst>
                <a:rect l="0" t="0" r="r" b="b"/>
                <a:pathLst>
                  <a:path w="72" h="19">
                    <a:moveTo>
                      <a:pt x="30" y="2"/>
                    </a:moveTo>
                    <a:lnTo>
                      <a:pt x="34" y="2"/>
                    </a:lnTo>
                    <a:lnTo>
                      <a:pt x="41" y="2"/>
                    </a:lnTo>
                    <a:lnTo>
                      <a:pt x="54" y="5"/>
                    </a:lnTo>
                    <a:lnTo>
                      <a:pt x="57" y="7"/>
                    </a:lnTo>
                    <a:lnTo>
                      <a:pt x="60" y="8"/>
                    </a:lnTo>
                    <a:lnTo>
                      <a:pt x="62" y="10"/>
                    </a:lnTo>
                    <a:lnTo>
                      <a:pt x="66" y="11"/>
                    </a:lnTo>
                    <a:lnTo>
                      <a:pt x="69" y="13"/>
                    </a:lnTo>
                    <a:lnTo>
                      <a:pt x="69" y="14"/>
                    </a:lnTo>
                    <a:lnTo>
                      <a:pt x="72" y="16"/>
                    </a:lnTo>
                    <a:lnTo>
                      <a:pt x="70" y="18"/>
                    </a:lnTo>
                    <a:lnTo>
                      <a:pt x="65" y="18"/>
                    </a:lnTo>
                    <a:lnTo>
                      <a:pt x="58" y="18"/>
                    </a:lnTo>
                    <a:lnTo>
                      <a:pt x="50" y="16"/>
                    </a:lnTo>
                    <a:lnTo>
                      <a:pt x="40" y="16"/>
                    </a:lnTo>
                    <a:lnTo>
                      <a:pt x="29" y="18"/>
                    </a:lnTo>
                    <a:lnTo>
                      <a:pt x="23" y="19"/>
                    </a:lnTo>
                    <a:lnTo>
                      <a:pt x="17" y="18"/>
                    </a:lnTo>
                    <a:lnTo>
                      <a:pt x="13" y="16"/>
                    </a:lnTo>
                    <a:lnTo>
                      <a:pt x="11" y="14"/>
                    </a:lnTo>
                    <a:lnTo>
                      <a:pt x="11" y="10"/>
                    </a:lnTo>
                    <a:lnTo>
                      <a:pt x="3" y="10"/>
                    </a:lnTo>
                    <a:lnTo>
                      <a:pt x="0" y="8"/>
                    </a:lnTo>
                    <a:lnTo>
                      <a:pt x="0" y="5"/>
                    </a:lnTo>
                    <a:lnTo>
                      <a:pt x="1" y="5"/>
                    </a:lnTo>
                    <a:lnTo>
                      <a:pt x="1" y="2"/>
                    </a:lnTo>
                    <a:lnTo>
                      <a:pt x="4" y="0"/>
                    </a:lnTo>
                    <a:lnTo>
                      <a:pt x="7" y="0"/>
                    </a:lnTo>
                    <a:lnTo>
                      <a:pt x="11" y="2"/>
                    </a:lnTo>
                    <a:lnTo>
                      <a:pt x="13" y="2"/>
                    </a:lnTo>
                    <a:lnTo>
                      <a:pt x="20" y="2"/>
                    </a:lnTo>
                    <a:lnTo>
                      <a:pt x="28" y="4"/>
                    </a:lnTo>
                    <a:lnTo>
                      <a:pt x="30"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56" name="Freeform 735"/>
              <p:cNvSpPr>
                <a:spLocks/>
              </p:cNvSpPr>
              <p:nvPr/>
            </p:nvSpPr>
            <p:spPr bwMode="auto">
              <a:xfrm>
                <a:off x="2450844" y="2462893"/>
                <a:ext cx="37202" cy="20410"/>
              </a:xfrm>
              <a:custGeom>
                <a:avLst/>
                <a:gdLst/>
                <a:ahLst/>
                <a:cxnLst>
                  <a:cxn ang="0">
                    <a:pos x="20" y="0"/>
                  </a:cxn>
                  <a:cxn ang="0">
                    <a:pos x="12" y="3"/>
                  </a:cxn>
                  <a:cxn ang="0">
                    <a:pos x="8" y="5"/>
                  </a:cxn>
                  <a:cxn ang="0">
                    <a:pos x="7" y="6"/>
                  </a:cxn>
                  <a:cxn ang="0">
                    <a:pos x="4" y="9"/>
                  </a:cxn>
                  <a:cxn ang="0">
                    <a:pos x="1" y="13"/>
                  </a:cxn>
                  <a:cxn ang="0">
                    <a:pos x="0" y="16"/>
                  </a:cxn>
                  <a:cxn ang="0">
                    <a:pos x="3" y="16"/>
                  </a:cxn>
                  <a:cxn ang="0">
                    <a:pos x="7" y="14"/>
                  </a:cxn>
                  <a:cxn ang="0">
                    <a:pos x="9" y="14"/>
                  </a:cxn>
                  <a:cxn ang="0">
                    <a:pos x="12" y="13"/>
                  </a:cxn>
                  <a:cxn ang="0">
                    <a:pos x="16" y="11"/>
                  </a:cxn>
                  <a:cxn ang="0">
                    <a:pos x="15" y="9"/>
                  </a:cxn>
                  <a:cxn ang="0">
                    <a:pos x="17" y="8"/>
                  </a:cxn>
                  <a:cxn ang="0">
                    <a:pos x="20" y="8"/>
                  </a:cxn>
                  <a:cxn ang="0">
                    <a:pos x="25" y="5"/>
                  </a:cxn>
                  <a:cxn ang="0">
                    <a:pos x="27" y="3"/>
                  </a:cxn>
                  <a:cxn ang="0">
                    <a:pos x="28" y="2"/>
                  </a:cxn>
                  <a:cxn ang="0">
                    <a:pos x="23" y="0"/>
                  </a:cxn>
                  <a:cxn ang="0">
                    <a:pos x="20" y="0"/>
                  </a:cxn>
                </a:cxnLst>
                <a:rect l="0" t="0" r="r" b="b"/>
                <a:pathLst>
                  <a:path w="28" h="16">
                    <a:moveTo>
                      <a:pt x="20" y="0"/>
                    </a:moveTo>
                    <a:lnTo>
                      <a:pt x="12" y="3"/>
                    </a:lnTo>
                    <a:lnTo>
                      <a:pt x="8" y="5"/>
                    </a:lnTo>
                    <a:lnTo>
                      <a:pt x="7" y="6"/>
                    </a:lnTo>
                    <a:lnTo>
                      <a:pt x="4" y="9"/>
                    </a:lnTo>
                    <a:lnTo>
                      <a:pt x="1" y="13"/>
                    </a:lnTo>
                    <a:lnTo>
                      <a:pt x="0" y="16"/>
                    </a:lnTo>
                    <a:lnTo>
                      <a:pt x="3" y="16"/>
                    </a:lnTo>
                    <a:lnTo>
                      <a:pt x="7" y="14"/>
                    </a:lnTo>
                    <a:lnTo>
                      <a:pt x="9" y="14"/>
                    </a:lnTo>
                    <a:lnTo>
                      <a:pt x="12" y="13"/>
                    </a:lnTo>
                    <a:lnTo>
                      <a:pt x="16" y="11"/>
                    </a:lnTo>
                    <a:lnTo>
                      <a:pt x="15" y="9"/>
                    </a:lnTo>
                    <a:lnTo>
                      <a:pt x="17" y="8"/>
                    </a:lnTo>
                    <a:lnTo>
                      <a:pt x="20" y="8"/>
                    </a:lnTo>
                    <a:lnTo>
                      <a:pt x="25" y="5"/>
                    </a:lnTo>
                    <a:lnTo>
                      <a:pt x="27" y="3"/>
                    </a:lnTo>
                    <a:lnTo>
                      <a:pt x="28" y="2"/>
                    </a:lnTo>
                    <a:lnTo>
                      <a:pt x="23" y="0"/>
                    </a:lnTo>
                    <a:lnTo>
                      <a:pt x="2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57" name="Freeform 736"/>
              <p:cNvSpPr>
                <a:spLocks/>
              </p:cNvSpPr>
              <p:nvPr/>
            </p:nvSpPr>
            <p:spPr bwMode="auto">
              <a:xfrm>
                <a:off x="2450844" y="2462893"/>
                <a:ext cx="37202" cy="20410"/>
              </a:xfrm>
              <a:custGeom>
                <a:avLst/>
                <a:gdLst/>
                <a:ahLst/>
                <a:cxnLst>
                  <a:cxn ang="0">
                    <a:pos x="20" y="0"/>
                  </a:cxn>
                  <a:cxn ang="0">
                    <a:pos x="12" y="3"/>
                  </a:cxn>
                  <a:cxn ang="0">
                    <a:pos x="8" y="5"/>
                  </a:cxn>
                  <a:cxn ang="0">
                    <a:pos x="7" y="6"/>
                  </a:cxn>
                  <a:cxn ang="0">
                    <a:pos x="4" y="9"/>
                  </a:cxn>
                  <a:cxn ang="0">
                    <a:pos x="1" y="13"/>
                  </a:cxn>
                  <a:cxn ang="0">
                    <a:pos x="0" y="16"/>
                  </a:cxn>
                  <a:cxn ang="0">
                    <a:pos x="3" y="16"/>
                  </a:cxn>
                  <a:cxn ang="0">
                    <a:pos x="7" y="14"/>
                  </a:cxn>
                  <a:cxn ang="0">
                    <a:pos x="9" y="14"/>
                  </a:cxn>
                  <a:cxn ang="0">
                    <a:pos x="12" y="13"/>
                  </a:cxn>
                  <a:cxn ang="0">
                    <a:pos x="16" y="11"/>
                  </a:cxn>
                  <a:cxn ang="0">
                    <a:pos x="15" y="9"/>
                  </a:cxn>
                  <a:cxn ang="0">
                    <a:pos x="17" y="8"/>
                  </a:cxn>
                  <a:cxn ang="0">
                    <a:pos x="20" y="8"/>
                  </a:cxn>
                  <a:cxn ang="0">
                    <a:pos x="25" y="5"/>
                  </a:cxn>
                  <a:cxn ang="0">
                    <a:pos x="27" y="3"/>
                  </a:cxn>
                  <a:cxn ang="0">
                    <a:pos x="28" y="2"/>
                  </a:cxn>
                  <a:cxn ang="0">
                    <a:pos x="23" y="0"/>
                  </a:cxn>
                  <a:cxn ang="0">
                    <a:pos x="20" y="0"/>
                  </a:cxn>
                </a:cxnLst>
                <a:rect l="0" t="0" r="r" b="b"/>
                <a:pathLst>
                  <a:path w="28" h="16">
                    <a:moveTo>
                      <a:pt x="20" y="0"/>
                    </a:moveTo>
                    <a:lnTo>
                      <a:pt x="12" y="3"/>
                    </a:lnTo>
                    <a:lnTo>
                      <a:pt x="8" y="5"/>
                    </a:lnTo>
                    <a:lnTo>
                      <a:pt x="7" y="6"/>
                    </a:lnTo>
                    <a:lnTo>
                      <a:pt x="4" y="9"/>
                    </a:lnTo>
                    <a:lnTo>
                      <a:pt x="1" y="13"/>
                    </a:lnTo>
                    <a:lnTo>
                      <a:pt x="0" y="16"/>
                    </a:lnTo>
                    <a:lnTo>
                      <a:pt x="3" y="16"/>
                    </a:lnTo>
                    <a:lnTo>
                      <a:pt x="7" y="14"/>
                    </a:lnTo>
                    <a:lnTo>
                      <a:pt x="9" y="14"/>
                    </a:lnTo>
                    <a:lnTo>
                      <a:pt x="12" y="13"/>
                    </a:lnTo>
                    <a:lnTo>
                      <a:pt x="16" y="11"/>
                    </a:lnTo>
                    <a:lnTo>
                      <a:pt x="15" y="9"/>
                    </a:lnTo>
                    <a:lnTo>
                      <a:pt x="17" y="8"/>
                    </a:lnTo>
                    <a:lnTo>
                      <a:pt x="20" y="8"/>
                    </a:lnTo>
                    <a:lnTo>
                      <a:pt x="25" y="5"/>
                    </a:lnTo>
                    <a:lnTo>
                      <a:pt x="27" y="3"/>
                    </a:lnTo>
                    <a:lnTo>
                      <a:pt x="28" y="2"/>
                    </a:lnTo>
                    <a:lnTo>
                      <a:pt x="23" y="0"/>
                    </a:lnTo>
                    <a:lnTo>
                      <a:pt x="2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58" name="Freeform 737"/>
              <p:cNvSpPr>
                <a:spLocks/>
              </p:cNvSpPr>
              <p:nvPr/>
            </p:nvSpPr>
            <p:spPr bwMode="auto">
              <a:xfrm>
                <a:off x="2518834" y="2476500"/>
                <a:ext cx="19242" cy="16329"/>
              </a:xfrm>
              <a:custGeom>
                <a:avLst/>
                <a:gdLst/>
                <a:ahLst/>
                <a:cxnLst>
                  <a:cxn ang="0">
                    <a:pos x="4" y="0"/>
                  </a:cxn>
                  <a:cxn ang="0">
                    <a:pos x="3" y="0"/>
                  </a:cxn>
                  <a:cxn ang="0">
                    <a:pos x="3" y="2"/>
                  </a:cxn>
                  <a:cxn ang="0">
                    <a:pos x="2" y="2"/>
                  </a:cxn>
                  <a:cxn ang="0">
                    <a:pos x="2" y="3"/>
                  </a:cxn>
                  <a:cxn ang="0">
                    <a:pos x="0" y="5"/>
                  </a:cxn>
                  <a:cxn ang="0">
                    <a:pos x="0" y="8"/>
                  </a:cxn>
                  <a:cxn ang="0">
                    <a:pos x="0" y="9"/>
                  </a:cxn>
                  <a:cxn ang="0">
                    <a:pos x="2" y="11"/>
                  </a:cxn>
                  <a:cxn ang="0">
                    <a:pos x="4" y="12"/>
                  </a:cxn>
                  <a:cxn ang="0">
                    <a:pos x="6" y="14"/>
                  </a:cxn>
                  <a:cxn ang="0">
                    <a:pos x="7" y="14"/>
                  </a:cxn>
                  <a:cxn ang="0">
                    <a:pos x="8" y="12"/>
                  </a:cxn>
                  <a:cxn ang="0">
                    <a:pos x="8" y="11"/>
                  </a:cxn>
                  <a:cxn ang="0">
                    <a:pos x="11" y="8"/>
                  </a:cxn>
                  <a:cxn ang="0">
                    <a:pos x="14" y="5"/>
                  </a:cxn>
                  <a:cxn ang="0">
                    <a:pos x="15" y="3"/>
                  </a:cxn>
                  <a:cxn ang="0">
                    <a:pos x="15" y="2"/>
                  </a:cxn>
                  <a:cxn ang="0">
                    <a:pos x="12" y="0"/>
                  </a:cxn>
                  <a:cxn ang="0">
                    <a:pos x="4" y="0"/>
                  </a:cxn>
                </a:cxnLst>
                <a:rect l="0" t="0" r="r" b="b"/>
                <a:pathLst>
                  <a:path w="15" h="14">
                    <a:moveTo>
                      <a:pt x="4" y="0"/>
                    </a:moveTo>
                    <a:lnTo>
                      <a:pt x="3" y="0"/>
                    </a:lnTo>
                    <a:lnTo>
                      <a:pt x="3" y="2"/>
                    </a:lnTo>
                    <a:lnTo>
                      <a:pt x="2" y="2"/>
                    </a:lnTo>
                    <a:lnTo>
                      <a:pt x="2" y="3"/>
                    </a:lnTo>
                    <a:lnTo>
                      <a:pt x="0" y="5"/>
                    </a:lnTo>
                    <a:lnTo>
                      <a:pt x="0" y="8"/>
                    </a:lnTo>
                    <a:lnTo>
                      <a:pt x="0" y="9"/>
                    </a:lnTo>
                    <a:lnTo>
                      <a:pt x="2" y="11"/>
                    </a:lnTo>
                    <a:lnTo>
                      <a:pt x="4" y="12"/>
                    </a:lnTo>
                    <a:lnTo>
                      <a:pt x="6" y="14"/>
                    </a:lnTo>
                    <a:lnTo>
                      <a:pt x="7" y="14"/>
                    </a:lnTo>
                    <a:lnTo>
                      <a:pt x="8" y="12"/>
                    </a:lnTo>
                    <a:lnTo>
                      <a:pt x="8" y="11"/>
                    </a:lnTo>
                    <a:lnTo>
                      <a:pt x="11" y="8"/>
                    </a:lnTo>
                    <a:lnTo>
                      <a:pt x="14" y="5"/>
                    </a:lnTo>
                    <a:lnTo>
                      <a:pt x="15" y="3"/>
                    </a:lnTo>
                    <a:lnTo>
                      <a:pt x="15" y="2"/>
                    </a:lnTo>
                    <a:lnTo>
                      <a:pt x="12" y="0"/>
                    </a:lnTo>
                    <a:lnTo>
                      <a:pt x="4"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59" name="Freeform 738"/>
              <p:cNvSpPr>
                <a:spLocks/>
              </p:cNvSpPr>
              <p:nvPr/>
            </p:nvSpPr>
            <p:spPr bwMode="auto">
              <a:xfrm>
                <a:off x="2518834" y="2476500"/>
                <a:ext cx="19242" cy="16329"/>
              </a:xfrm>
              <a:custGeom>
                <a:avLst/>
                <a:gdLst/>
                <a:ahLst/>
                <a:cxnLst>
                  <a:cxn ang="0">
                    <a:pos x="4" y="0"/>
                  </a:cxn>
                  <a:cxn ang="0">
                    <a:pos x="3" y="0"/>
                  </a:cxn>
                  <a:cxn ang="0">
                    <a:pos x="3" y="2"/>
                  </a:cxn>
                  <a:cxn ang="0">
                    <a:pos x="2" y="2"/>
                  </a:cxn>
                  <a:cxn ang="0">
                    <a:pos x="2" y="3"/>
                  </a:cxn>
                  <a:cxn ang="0">
                    <a:pos x="0" y="5"/>
                  </a:cxn>
                  <a:cxn ang="0">
                    <a:pos x="0" y="8"/>
                  </a:cxn>
                  <a:cxn ang="0">
                    <a:pos x="0" y="9"/>
                  </a:cxn>
                  <a:cxn ang="0">
                    <a:pos x="2" y="11"/>
                  </a:cxn>
                  <a:cxn ang="0">
                    <a:pos x="4" y="12"/>
                  </a:cxn>
                  <a:cxn ang="0">
                    <a:pos x="6" y="14"/>
                  </a:cxn>
                  <a:cxn ang="0">
                    <a:pos x="7" y="14"/>
                  </a:cxn>
                  <a:cxn ang="0">
                    <a:pos x="8" y="12"/>
                  </a:cxn>
                  <a:cxn ang="0">
                    <a:pos x="8" y="11"/>
                  </a:cxn>
                  <a:cxn ang="0">
                    <a:pos x="11" y="8"/>
                  </a:cxn>
                  <a:cxn ang="0">
                    <a:pos x="14" y="5"/>
                  </a:cxn>
                  <a:cxn ang="0">
                    <a:pos x="15" y="3"/>
                  </a:cxn>
                  <a:cxn ang="0">
                    <a:pos x="15" y="2"/>
                  </a:cxn>
                  <a:cxn ang="0">
                    <a:pos x="12" y="0"/>
                  </a:cxn>
                  <a:cxn ang="0">
                    <a:pos x="4" y="0"/>
                  </a:cxn>
                </a:cxnLst>
                <a:rect l="0" t="0" r="r" b="b"/>
                <a:pathLst>
                  <a:path w="15" h="14">
                    <a:moveTo>
                      <a:pt x="4" y="0"/>
                    </a:moveTo>
                    <a:lnTo>
                      <a:pt x="3" y="0"/>
                    </a:lnTo>
                    <a:lnTo>
                      <a:pt x="3" y="2"/>
                    </a:lnTo>
                    <a:lnTo>
                      <a:pt x="2" y="2"/>
                    </a:lnTo>
                    <a:lnTo>
                      <a:pt x="2" y="3"/>
                    </a:lnTo>
                    <a:lnTo>
                      <a:pt x="0" y="5"/>
                    </a:lnTo>
                    <a:lnTo>
                      <a:pt x="0" y="8"/>
                    </a:lnTo>
                    <a:lnTo>
                      <a:pt x="0" y="9"/>
                    </a:lnTo>
                    <a:lnTo>
                      <a:pt x="2" y="11"/>
                    </a:lnTo>
                    <a:lnTo>
                      <a:pt x="4" y="12"/>
                    </a:lnTo>
                    <a:lnTo>
                      <a:pt x="6" y="14"/>
                    </a:lnTo>
                    <a:lnTo>
                      <a:pt x="7" y="14"/>
                    </a:lnTo>
                    <a:lnTo>
                      <a:pt x="8" y="12"/>
                    </a:lnTo>
                    <a:lnTo>
                      <a:pt x="8" y="11"/>
                    </a:lnTo>
                    <a:lnTo>
                      <a:pt x="11" y="8"/>
                    </a:lnTo>
                    <a:lnTo>
                      <a:pt x="14" y="5"/>
                    </a:lnTo>
                    <a:lnTo>
                      <a:pt x="15" y="3"/>
                    </a:lnTo>
                    <a:lnTo>
                      <a:pt x="15" y="2"/>
                    </a:lnTo>
                    <a:lnTo>
                      <a:pt x="12" y="0"/>
                    </a:lnTo>
                    <a:lnTo>
                      <a:pt x="4"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60" name="Freeform 739"/>
              <p:cNvSpPr>
                <a:spLocks/>
              </p:cNvSpPr>
              <p:nvPr/>
            </p:nvSpPr>
            <p:spPr bwMode="auto">
              <a:xfrm>
                <a:off x="2747177" y="2514601"/>
                <a:ext cx="8979" cy="6803"/>
              </a:xfrm>
              <a:custGeom>
                <a:avLst/>
                <a:gdLst/>
                <a:ahLst/>
                <a:cxnLst>
                  <a:cxn ang="0">
                    <a:pos x="1" y="2"/>
                  </a:cxn>
                  <a:cxn ang="0">
                    <a:pos x="0" y="5"/>
                  </a:cxn>
                  <a:cxn ang="0">
                    <a:pos x="1" y="5"/>
                  </a:cxn>
                  <a:cxn ang="0">
                    <a:pos x="4" y="5"/>
                  </a:cxn>
                  <a:cxn ang="0">
                    <a:pos x="5" y="3"/>
                  </a:cxn>
                  <a:cxn ang="0">
                    <a:pos x="8" y="2"/>
                  </a:cxn>
                  <a:cxn ang="0">
                    <a:pos x="7" y="0"/>
                  </a:cxn>
                  <a:cxn ang="0">
                    <a:pos x="4" y="0"/>
                  </a:cxn>
                  <a:cxn ang="0">
                    <a:pos x="3" y="0"/>
                  </a:cxn>
                  <a:cxn ang="0">
                    <a:pos x="1" y="2"/>
                  </a:cxn>
                </a:cxnLst>
                <a:rect l="0" t="0" r="r" b="b"/>
                <a:pathLst>
                  <a:path w="8" h="5">
                    <a:moveTo>
                      <a:pt x="1" y="2"/>
                    </a:moveTo>
                    <a:lnTo>
                      <a:pt x="0" y="5"/>
                    </a:lnTo>
                    <a:lnTo>
                      <a:pt x="1" y="5"/>
                    </a:lnTo>
                    <a:lnTo>
                      <a:pt x="4" y="5"/>
                    </a:lnTo>
                    <a:lnTo>
                      <a:pt x="5" y="3"/>
                    </a:lnTo>
                    <a:lnTo>
                      <a:pt x="8" y="2"/>
                    </a:lnTo>
                    <a:lnTo>
                      <a:pt x="7" y="0"/>
                    </a:lnTo>
                    <a:lnTo>
                      <a:pt x="4" y="0"/>
                    </a:lnTo>
                    <a:lnTo>
                      <a:pt x="3" y="0"/>
                    </a:lnTo>
                    <a:lnTo>
                      <a:pt x="1"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61" name="Freeform 740"/>
              <p:cNvSpPr>
                <a:spLocks/>
              </p:cNvSpPr>
              <p:nvPr/>
            </p:nvSpPr>
            <p:spPr bwMode="auto">
              <a:xfrm>
                <a:off x="2747177" y="2514601"/>
                <a:ext cx="8979" cy="6803"/>
              </a:xfrm>
              <a:custGeom>
                <a:avLst/>
                <a:gdLst/>
                <a:ahLst/>
                <a:cxnLst>
                  <a:cxn ang="0">
                    <a:pos x="1" y="2"/>
                  </a:cxn>
                  <a:cxn ang="0">
                    <a:pos x="0" y="5"/>
                  </a:cxn>
                  <a:cxn ang="0">
                    <a:pos x="1" y="5"/>
                  </a:cxn>
                  <a:cxn ang="0">
                    <a:pos x="4" y="5"/>
                  </a:cxn>
                  <a:cxn ang="0">
                    <a:pos x="5" y="3"/>
                  </a:cxn>
                  <a:cxn ang="0">
                    <a:pos x="8" y="2"/>
                  </a:cxn>
                  <a:cxn ang="0">
                    <a:pos x="7" y="0"/>
                  </a:cxn>
                  <a:cxn ang="0">
                    <a:pos x="4" y="0"/>
                  </a:cxn>
                  <a:cxn ang="0">
                    <a:pos x="3" y="0"/>
                  </a:cxn>
                  <a:cxn ang="0">
                    <a:pos x="1" y="2"/>
                  </a:cxn>
                </a:cxnLst>
                <a:rect l="0" t="0" r="r" b="b"/>
                <a:pathLst>
                  <a:path w="8" h="5">
                    <a:moveTo>
                      <a:pt x="1" y="2"/>
                    </a:moveTo>
                    <a:lnTo>
                      <a:pt x="0" y="5"/>
                    </a:lnTo>
                    <a:lnTo>
                      <a:pt x="1" y="5"/>
                    </a:lnTo>
                    <a:lnTo>
                      <a:pt x="4" y="5"/>
                    </a:lnTo>
                    <a:lnTo>
                      <a:pt x="5" y="3"/>
                    </a:lnTo>
                    <a:lnTo>
                      <a:pt x="8" y="2"/>
                    </a:lnTo>
                    <a:lnTo>
                      <a:pt x="7" y="0"/>
                    </a:lnTo>
                    <a:lnTo>
                      <a:pt x="4" y="0"/>
                    </a:lnTo>
                    <a:lnTo>
                      <a:pt x="3" y="0"/>
                    </a:lnTo>
                    <a:lnTo>
                      <a:pt x="1"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62" name="Freeform 741"/>
              <p:cNvSpPr>
                <a:spLocks/>
              </p:cNvSpPr>
              <p:nvPr/>
            </p:nvSpPr>
            <p:spPr bwMode="auto">
              <a:xfrm>
                <a:off x="2799773" y="2490108"/>
                <a:ext cx="15394" cy="8164"/>
              </a:xfrm>
              <a:custGeom>
                <a:avLst/>
                <a:gdLst/>
                <a:ahLst/>
                <a:cxnLst>
                  <a:cxn ang="0">
                    <a:pos x="6" y="0"/>
                  </a:cxn>
                  <a:cxn ang="0">
                    <a:pos x="8" y="0"/>
                  </a:cxn>
                  <a:cxn ang="0">
                    <a:pos x="9" y="1"/>
                  </a:cxn>
                  <a:cxn ang="0">
                    <a:pos x="10" y="1"/>
                  </a:cxn>
                  <a:cxn ang="0">
                    <a:pos x="12" y="3"/>
                  </a:cxn>
                  <a:cxn ang="0">
                    <a:pos x="10" y="6"/>
                  </a:cxn>
                  <a:cxn ang="0">
                    <a:pos x="9" y="6"/>
                  </a:cxn>
                  <a:cxn ang="0">
                    <a:pos x="5" y="6"/>
                  </a:cxn>
                  <a:cxn ang="0">
                    <a:pos x="5" y="5"/>
                  </a:cxn>
                  <a:cxn ang="0">
                    <a:pos x="4" y="5"/>
                  </a:cxn>
                  <a:cxn ang="0">
                    <a:pos x="2" y="3"/>
                  </a:cxn>
                  <a:cxn ang="0">
                    <a:pos x="0" y="3"/>
                  </a:cxn>
                  <a:cxn ang="0">
                    <a:pos x="0" y="1"/>
                  </a:cxn>
                  <a:cxn ang="0">
                    <a:pos x="2" y="0"/>
                  </a:cxn>
                  <a:cxn ang="0">
                    <a:pos x="6" y="0"/>
                  </a:cxn>
                </a:cxnLst>
                <a:rect l="0" t="0" r="r" b="b"/>
                <a:pathLst>
                  <a:path w="12" h="6">
                    <a:moveTo>
                      <a:pt x="6" y="0"/>
                    </a:moveTo>
                    <a:lnTo>
                      <a:pt x="8" y="0"/>
                    </a:lnTo>
                    <a:lnTo>
                      <a:pt x="9" y="1"/>
                    </a:lnTo>
                    <a:lnTo>
                      <a:pt x="10" y="1"/>
                    </a:lnTo>
                    <a:lnTo>
                      <a:pt x="12" y="3"/>
                    </a:lnTo>
                    <a:lnTo>
                      <a:pt x="10" y="6"/>
                    </a:lnTo>
                    <a:lnTo>
                      <a:pt x="9" y="6"/>
                    </a:lnTo>
                    <a:lnTo>
                      <a:pt x="5" y="6"/>
                    </a:lnTo>
                    <a:lnTo>
                      <a:pt x="5" y="5"/>
                    </a:lnTo>
                    <a:lnTo>
                      <a:pt x="4" y="5"/>
                    </a:lnTo>
                    <a:lnTo>
                      <a:pt x="2" y="3"/>
                    </a:lnTo>
                    <a:lnTo>
                      <a:pt x="0" y="3"/>
                    </a:lnTo>
                    <a:lnTo>
                      <a:pt x="0" y="1"/>
                    </a:lnTo>
                    <a:lnTo>
                      <a:pt x="2" y="0"/>
                    </a:lnTo>
                    <a:lnTo>
                      <a:pt x="6"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63" name="Freeform 742"/>
              <p:cNvSpPr>
                <a:spLocks/>
              </p:cNvSpPr>
              <p:nvPr/>
            </p:nvSpPr>
            <p:spPr bwMode="auto">
              <a:xfrm>
                <a:off x="2799773" y="2490108"/>
                <a:ext cx="15394" cy="8164"/>
              </a:xfrm>
              <a:custGeom>
                <a:avLst/>
                <a:gdLst/>
                <a:ahLst/>
                <a:cxnLst>
                  <a:cxn ang="0">
                    <a:pos x="6" y="0"/>
                  </a:cxn>
                  <a:cxn ang="0">
                    <a:pos x="8" y="0"/>
                  </a:cxn>
                  <a:cxn ang="0">
                    <a:pos x="9" y="1"/>
                  </a:cxn>
                  <a:cxn ang="0">
                    <a:pos x="10" y="1"/>
                  </a:cxn>
                  <a:cxn ang="0">
                    <a:pos x="12" y="3"/>
                  </a:cxn>
                  <a:cxn ang="0">
                    <a:pos x="10" y="6"/>
                  </a:cxn>
                  <a:cxn ang="0">
                    <a:pos x="9" y="6"/>
                  </a:cxn>
                  <a:cxn ang="0">
                    <a:pos x="5" y="6"/>
                  </a:cxn>
                  <a:cxn ang="0">
                    <a:pos x="5" y="5"/>
                  </a:cxn>
                  <a:cxn ang="0">
                    <a:pos x="4" y="5"/>
                  </a:cxn>
                  <a:cxn ang="0">
                    <a:pos x="2" y="3"/>
                  </a:cxn>
                  <a:cxn ang="0">
                    <a:pos x="0" y="3"/>
                  </a:cxn>
                  <a:cxn ang="0">
                    <a:pos x="0" y="1"/>
                  </a:cxn>
                  <a:cxn ang="0">
                    <a:pos x="2" y="0"/>
                  </a:cxn>
                  <a:cxn ang="0">
                    <a:pos x="6" y="0"/>
                  </a:cxn>
                </a:cxnLst>
                <a:rect l="0" t="0" r="r" b="b"/>
                <a:pathLst>
                  <a:path w="12" h="6">
                    <a:moveTo>
                      <a:pt x="6" y="0"/>
                    </a:moveTo>
                    <a:lnTo>
                      <a:pt x="8" y="0"/>
                    </a:lnTo>
                    <a:lnTo>
                      <a:pt x="9" y="1"/>
                    </a:lnTo>
                    <a:lnTo>
                      <a:pt x="10" y="1"/>
                    </a:lnTo>
                    <a:lnTo>
                      <a:pt x="12" y="3"/>
                    </a:lnTo>
                    <a:lnTo>
                      <a:pt x="10" y="6"/>
                    </a:lnTo>
                    <a:lnTo>
                      <a:pt x="9" y="6"/>
                    </a:lnTo>
                    <a:lnTo>
                      <a:pt x="5" y="6"/>
                    </a:lnTo>
                    <a:lnTo>
                      <a:pt x="5" y="5"/>
                    </a:lnTo>
                    <a:lnTo>
                      <a:pt x="4" y="5"/>
                    </a:lnTo>
                    <a:lnTo>
                      <a:pt x="2" y="3"/>
                    </a:lnTo>
                    <a:lnTo>
                      <a:pt x="0" y="3"/>
                    </a:lnTo>
                    <a:lnTo>
                      <a:pt x="0" y="1"/>
                    </a:lnTo>
                    <a:lnTo>
                      <a:pt x="2" y="0"/>
                    </a:lnTo>
                    <a:lnTo>
                      <a:pt x="6"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64" name="Freeform 743"/>
              <p:cNvSpPr>
                <a:spLocks/>
              </p:cNvSpPr>
              <p:nvPr/>
            </p:nvSpPr>
            <p:spPr bwMode="auto">
              <a:xfrm>
                <a:off x="2331541" y="2220686"/>
                <a:ext cx="546485" cy="265339"/>
              </a:xfrm>
              <a:custGeom>
                <a:avLst/>
                <a:gdLst/>
                <a:ahLst/>
                <a:cxnLst>
                  <a:cxn ang="0">
                    <a:pos x="313" y="196"/>
                  </a:cxn>
                  <a:cxn ang="0">
                    <a:pos x="331" y="206"/>
                  </a:cxn>
                  <a:cxn ang="0">
                    <a:pos x="363" y="204"/>
                  </a:cxn>
                  <a:cxn ang="0">
                    <a:pos x="327" y="184"/>
                  </a:cxn>
                  <a:cxn ang="0">
                    <a:pos x="363" y="191"/>
                  </a:cxn>
                  <a:cxn ang="0">
                    <a:pos x="382" y="201"/>
                  </a:cxn>
                  <a:cxn ang="0">
                    <a:pos x="382" y="190"/>
                  </a:cxn>
                  <a:cxn ang="0">
                    <a:pos x="378" y="173"/>
                  </a:cxn>
                  <a:cxn ang="0">
                    <a:pos x="366" y="158"/>
                  </a:cxn>
                  <a:cxn ang="0">
                    <a:pos x="346" y="151"/>
                  </a:cxn>
                  <a:cxn ang="0">
                    <a:pos x="347" y="140"/>
                  </a:cxn>
                  <a:cxn ang="0">
                    <a:pos x="343" y="130"/>
                  </a:cxn>
                  <a:cxn ang="0">
                    <a:pos x="375" y="144"/>
                  </a:cxn>
                  <a:cxn ang="0">
                    <a:pos x="403" y="155"/>
                  </a:cxn>
                  <a:cxn ang="0">
                    <a:pos x="424" y="140"/>
                  </a:cxn>
                  <a:cxn ang="0">
                    <a:pos x="430" y="130"/>
                  </a:cxn>
                  <a:cxn ang="0">
                    <a:pos x="410" y="116"/>
                  </a:cxn>
                  <a:cxn ang="0">
                    <a:pos x="386" y="107"/>
                  </a:cxn>
                  <a:cxn ang="0">
                    <a:pos x="362" y="100"/>
                  </a:cxn>
                  <a:cxn ang="0">
                    <a:pos x="339" y="91"/>
                  </a:cxn>
                  <a:cxn ang="0">
                    <a:pos x="343" y="83"/>
                  </a:cxn>
                  <a:cxn ang="0">
                    <a:pos x="322" y="77"/>
                  </a:cxn>
                  <a:cxn ang="0">
                    <a:pos x="326" y="67"/>
                  </a:cxn>
                  <a:cxn ang="0">
                    <a:pos x="327" y="58"/>
                  </a:cxn>
                  <a:cxn ang="0">
                    <a:pos x="301" y="55"/>
                  </a:cxn>
                  <a:cxn ang="0">
                    <a:pos x="285" y="48"/>
                  </a:cxn>
                  <a:cxn ang="0">
                    <a:pos x="256" y="44"/>
                  </a:cxn>
                  <a:cxn ang="0">
                    <a:pos x="233" y="37"/>
                  </a:cxn>
                  <a:cxn ang="0">
                    <a:pos x="224" y="23"/>
                  </a:cxn>
                  <a:cxn ang="0">
                    <a:pos x="159" y="26"/>
                  </a:cxn>
                  <a:cxn ang="0">
                    <a:pos x="143" y="31"/>
                  </a:cxn>
                  <a:cxn ang="0">
                    <a:pos x="132" y="11"/>
                  </a:cxn>
                  <a:cxn ang="0">
                    <a:pos x="96" y="8"/>
                  </a:cxn>
                  <a:cxn ang="0">
                    <a:pos x="73" y="12"/>
                  </a:cxn>
                  <a:cxn ang="0">
                    <a:pos x="67" y="17"/>
                  </a:cxn>
                  <a:cxn ang="0">
                    <a:pos x="69" y="31"/>
                  </a:cxn>
                  <a:cxn ang="0">
                    <a:pos x="80" y="47"/>
                  </a:cxn>
                  <a:cxn ang="0">
                    <a:pos x="63" y="47"/>
                  </a:cxn>
                  <a:cxn ang="0">
                    <a:pos x="52" y="22"/>
                  </a:cxn>
                  <a:cxn ang="0">
                    <a:pos x="42" y="1"/>
                  </a:cxn>
                  <a:cxn ang="0">
                    <a:pos x="7" y="22"/>
                  </a:cxn>
                  <a:cxn ang="0">
                    <a:pos x="3" y="44"/>
                  </a:cxn>
                  <a:cxn ang="0">
                    <a:pos x="11" y="52"/>
                  </a:cxn>
                  <a:cxn ang="0">
                    <a:pos x="57" y="66"/>
                  </a:cxn>
                  <a:cxn ang="0">
                    <a:pos x="121" y="70"/>
                  </a:cxn>
                  <a:cxn ang="0">
                    <a:pos x="143" y="67"/>
                  </a:cxn>
                  <a:cxn ang="0">
                    <a:pos x="164" y="59"/>
                  </a:cxn>
                  <a:cxn ang="0">
                    <a:pos x="197" y="75"/>
                  </a:cxn>
                  <a:cxn ang="0">
                    <a:pos x="220" y="86"/>
                  </a:cxn>
                  <a:cxn ang="0">
                    <a:pos x="246" y="91"/>
                  </a:cxn>
                  <a:cxn ang="0">
                    <a:pos x="269" y="116"/>
                  </a:cxn>
                  <a:cxn ang="0">
                    <a:pos x="241" y="141"/>
                  </a:cxn>
                  <a:cxn ang="0">
                    <a:pos x="224" y="152"/>
                  </a:cxn>
                  <a:cxn ang="0">
                    <a:pos x="182" y="158"/>
                  </a:cxn>
                  <a:cxn ang="0">
                    <a:pos x="214" y="168"/>
                  </a:cxn>
                  <a:cxn ang="0">
                    <a:pos x="234" y="163"/>
                  </a:cxn>
                  <a:cxn ang="0">
                    <a:pos x="250" y="163"/>
                  </a:cxn>
                  <a:cxn ang="0">
                    <a:pos x="264" y="176"/>
                  </a:cxn>
                  <a:cxn ang="0">
                    <a:pos x="285" y="182"/>
                  </a:cxn>
                </a:cxnLst>
                <a:rect l="0" t="0" r="r" b="b"/>
                <a:pathLst>
                  <a:path w="435" h="212">
                    <a:moveTo>
                      <a:pt x="286" y="193"/>
                    </a:moveTo>
                    <a:lnTo>
                      <a:pt x="290" y="193"/>
                    </a:lnTo>
                    <a:lnTo>
                      <a:pt x="295" y="195"/>
                    </a:lnTo>
                    <a:lnTo>
                      <a:pt x="297" y="195"/>
                    </a:lnTo>
                    <a:lnTo>
                      <a:pt x="301" y="196"/>
                    </a:lnTo>
                    <a:lnTo>
                      <a:pt x="303" y="196"/>
                    </a:lnTo>
                    <a:lnTo>
                      <a:pt x="306" y="193"/>
                    </a:lnTo>
                    <a:lnTo>
                      <a:pt x="306" y="195"/>
                    </a:lnTo>
                    <a:lnTo>
                      <a:pt x="306" y="196"/>
                    </a:lnTo>
                    <a:lnTo>
                      <a:pt x="307" y="196"/>
                    </a:lnTo>
                    <a:lnTo>
                      <a:pt x="309" y="196"/>
                    </a:lnTo>
                    <a:lnTo>
                      <a:pt x="311" y="196"/>
                    </a:lnTo>
                    <a:lnTo>
                      <a:pt x="313" y="196"/>
                    </a:lnTo>
                    <a:lnTo>
                      <a:pt x="313" y="198"/>
                    </a:lnTo>
                    <a:lnTo>
                      <a:pt x="313" y="199"/>
                    </a:lnTo>
                    <a:lnTo>
                      <a:pt x="315" y="199"/>
                    </a:lnTo>
                    <a:lnTo>
                      <a:pt x="317" y="199"/>
                    </a:lnTo>
                    <a:lnTo>
                      <a:pt x="317" y="201"/>
                    </a:lnTo>
                    <a:lnTo>
                      <a:pt x="319" y="202"/>
                    </a:lnTo>
                    <a:lnTo>
                      <a:pt x="322" y="204"/>
                    </a:lnTo>
                    <a:lnTo>
                      <a:pt x="323" y="201"/>
                    </a:lnTo>
                    <a:lnTo>
                      <a:pt x="323" y="204"/>
                    </a:lnTo>
                    <a:lnTo>
                      <a:pt x="325" y="204"/>
                    </a:lnTo>
                    <a:lnTo>
                      <a:pt x="326" y="206"/>
                    </a:lnTo>
                    <a:lnTo>
                      <a:pt x="330" y="206"/>
                    </a:lnTo>
                    <a:lnTo>
                      <a:pt x="331" y="206"/>
                    </a:lnTo>
                    <a:lnTo>
                      <a:pt x="334" y="207"/>
                    </a:lnTo>
                    <a:lnTo>
                      <a:pt x="341" y="207"/>
                    </a:lnTo>
                    <a:lnTo>
                      <a:pt x="343" y="209"/>
                    </a:lnTo>
                    <a:lnTo>
                      <a:pt x="345" y="209"/>
                    </a:lnTo>
                    <a:lnTo>
                      <a:pt x="349" y="209"/>
                    </a:lnTo>
                    <a:lnTo>
                      <a:pt x="353" y="209"/>
                    </a:lnTo>
                    <a:lnTo>
                      <a:pt x="359" y="212"/>
                    </a:lnTo>
                    <a:lnTo>
                      <a:pt x="365" y="212"/>
                    </a:lnTo>
                    <a:lnTo>
                      <a:pt x="365" y="210"/>
                    </a:lnTo>
                    <a:lnTo>
                      <a:pt x="362" y="209"/>
                    </a:lnTo>
                    <a:lnTo>
                      <a:pt x="363" y="207"/>
                    </a:lnTo>
                    <a:lnTo>
                      <a:pt x="363" y="206"/>
                    </a:lnTo>
                    <a:lnTo>
                      <a:pt x="363" y="204"/>
                    </a:lnTo>
                    <a:lnTo>
                      <a:pt x="358" y="201"/>
                    </a:lnTo>
                    <a:lnTo>
                      <a:pt x="354" y="199"/>
                    </a:lnTo>
                    <a:lnTo>
                      <a:pt x="351" y="198"/>
                    </a:lnTo>
                    <a:lnTo>
                      <a:pt x="350" y="198"/>
                    </a:lnTo>
                    <a:lnTo>
                      <a:pt x="345" y="195"/>
                    </a:lnTo>
                    <a:lnTo>
                      <a:pt x="343" y="193"/>
                    </a:lnTo>
                    <a:lnTo>
                      <a:pt x="339" y="191"/>
                    </a:lnTo>
                    <a:lnTo>
                      <a:pt x="339" y="190"/>
                    </a:lnTo>
                    <a:lnTo>
                      <a:pt x="337" y="191"/>
                    </a:lnTo>
                    <a:lnTo>
                      <a:pt x="335" y="188"/>
                    </a:lnTo>
                    <a:lnTo>
                      <a:pt x="334" y="188"/>
                    </a:lnTo>
                    <a:lnTo>
                      <a:pt x="333" y="188"/>
                    </a:lnTo>
                    <a:lnTo>
                      <a:pt x="327" y="184"/>
                    </a:lnTo>
                    <a:lnTo>
                      <a:pt x="325" y="182"/>
                    </a:lnTo>
                    <a:lnTo>
                      <a:pt x="322" y="179"/>
                    </a:lnTo>
                    <a:lnTo>
                      <a:pt x="325" y="179"/>
                    </a:lnTo>
                    <a:lnTo>
                      <a:pt x="330" y="180"/>
                    </a:lnTo>
                    <a:lnTo>
                      <a:pt x="335" y="184"/>
                    </a:lnTo>
                    <a:lnTo>
                      <a:pt x="338" y="184"/>
                    </a:lnTo>
                    <a:lnTo>
                      <a:pt x="338" y="182"/>
                    </a:lnTo>
                    <a:lnTo>
                      <a:pt x="341" y="182"/>
                    </a:lnTo>
                    <a:lnTo>
                      <a:pt x="346" y="187"/>
                    </a:lnTo>
                    <a:lnTo>
                      <a:pt x="349" y="188"/>
                    </a:lnTo>
                    <a:lnTo>
                      <a:pt x="353" y="188"/>
                    </a:lnTo>
                    <a:lnTo>
                      <a:pt x="354" y="191"/>
                    </a:lnTo>
                    <a:lnTo>
                      <a:pt x="363" y="191"/>
                    </a:lnTo>
                    <a:lnTo>
                      <a:pt x="366" y="195"/>
                    </a:lnTo>
                    <a:lnTo>
                      <a:pt x="367" y="193"/>
                    </a:lnTo>
                    <a:lnTo>
                      <a:pt x="369" y="193"/>
                    </a:lnTo>
                    <a:lnTo>
                      <a:pt x="371" y="195"/>
                    </a:lnTo>
                    <a:lnTo>
                      <a:pt x="373" y="193"/>
                    </a:lnTo>
                    <a:lnTo>
                      <a:pt x="374" y="193"/>
                    </a:lnTo>
                    <a:lnTo>
                      <a:pt x="374" y="195"/>
                    </a:lnTo>
                    <a:lnTo>
                      <a:pt x="377" y="196"/>
                    </a:lnTo>
                    <a:lnTo>
                      <a:pt x="378" y="195"/>
                    </a:lnTo>
                    <a:lnTo>
                      <a:pt x="378" y="196"/>
                    </a:lnTo>
                    <a:lnTo>
                      <a:pt x="378" y="198"/>
                    </a:lnTo>
                    <a:lnTo>
                      <a:pt x="381" y="199"/>
                    </a:lnTo>
                    <a:lnTo>
                      <a:pt x="382" y="201"/>
                    </a:lnTo>
                    <a:lnTo>
                      <a:pt x="383" y="199"/>
                    </a:lnTo>
                    <a:lnTo>
                      <a:pt x="382" y="198"/>
                    </a:lnTo>
                    <a:lnTo>
                      <a:pt x="381" y="196"/>
                    </a:lnTo>
                    <a:lnTo>
                      <a:pt x="379" y="195"/>
                    </a:lnTo>
                    <a:lnTo>
                      <a:pt x="381" y="193"/>
                    </a:lnTo>
                    <a:lnTo>
                      <a:pt x="383" y="193"/>
                    </a:lnTo>
                    <a:lnTo>
                      <a:pt x="386" y="195"/>
                    </a:lnTo>
                    <a:lnTo>
                      <a:pt x="389" y="195"/>
                    </a:lnTo>
                    <a:lnTo>
                      <a:pt x="389" y="193"/>
                    </a:lnTo>
                    <a:lnTo>
                      <a:pt x="387" y="193"/>
                    </a:lnTo>
                    <a:lnTo>
                      <a:pt x="386" y="191"/>
                    </a:lnTo>
                    <a:lnTo>
                      <a:pt x="383" y="191"/>
                    </a:lnTo>
                    <a:lnTo>
                      <a:pt x="382" y="190"/>
                    </a:lnTo>
                    <a:lnTo>
                      <a:pt x="381" y="188"/>
                    </a:lnTo>
                    <a:lnTo>
                      <a:pt x="381" y="187"/>
                    </a:lnTo>
                    <a:lnTo>
                      <a:pt x="381" y="184"/>
                    </a:lnTo>
                    <a:lnTo>
                      <a:pt x="383" y="185"/>
                    </a:lnTo>
                    <a:lnTo>
                      <a:pt x="387" y="187"/>
                    </a:lnTo>
                    <a:lnTo>
                      <a:pt x="386" y="185"/>
                    </a:lnTo>
                    <a:lnTo>
                      <a:pt x="387" y="184"/>
                    </a:lnTo>
                    <a:lnTo>
                      <a:pt x="387" y="182"/>
                    </a:lnTo>
                    <a:lnTo>
                      <a:pt x="389" y="180"/>
                    </a:lnTo>
                    <a:lnTo>
                      <a:pt x="387" y="177"/>
                    </a:lnTo>
                    <a:lnTo>
                      <a:pt x="386" y="174"/>
                    </a:lnTo>
                    <a:lnTo>
                      <a:pt x="382" y="174"/>
                    </a:lnTo>
                    <a:lnTo>
                      <a:pt x="378" y="173"/>
                    </a:lnTo>
                    <a:lnTo>
                      <a:pt x="377" y="173"/>
                    </a:lnTo>
                    <a:lnTo>
                      <a:pt x="377" y="169"/>
                    </a:lnTo>
                    <a:lnTo>
                      <a:pt x="379" y="169"/>
                    </a:lnTo>
                    <a:lnTo>
                      <a:pt x="381" y="166"/>
                    </a:lnTo>
                    <a:lnTo>
                      <a:pt x="379" y="165"/>
                    </a:lnTo>
                    <a:lnTo>
                      <a:pt x="377" y="165"/>
                    </a:lnTo>
                    <a:lnTo>
                      <a:pt x="377" y="163"/>
                    </a:lnTo>
                    <a:lnTo>
                      <a:pt x="375" y="163"/>
                    </a:lnTo>
                    <a:lnTo>
                      <a:pt x="375" y="162"/>
                    </a:lnTo>
                    <a:lnTo>
                      <a:pt x="370" y="165"/>
                    </a:lnTo>
                    <a:lnTo>
                      <a:pt x="370" y="162"/>
                    </a:lnTo>
                    <a:lnTo>
                      <a:pt x="370" y="160"/>
                    </a:lnTo>
                    <a:lnTo>
                      <a:pt x="366" y="158"/>
                    </a:lnTo>
                    <a:lnTo>
                      <a:pt x="362" y="162"/>
                    </a:lnTo>
                    <a:lnTo>
                      <a:pt x="359" y="160"/>
                    </a:lnTo>
                    <a:lnTo>
                      <a:pt x="363" y="158"/>
                    </a:lnTo>
                    <a:lnTo>
                      <a:pt x="361" y="158"/>
                    </a:lnTo>
                    <a:lnTo>
                      <a:pt x="358" y="157"/>
                    </a:lnTo>
                    <a:lnTo>
                      <a:pt x="355" y="158"/>
                    </a:lnTo>
                    <a:lnTo>
                      <a:pt x="354" y="160"/>
                    </a:lnTo>
                    <a:lnTo>
                      <a:pt x="353" y="158"/>
                    </a:lnTo>
                    <a:lnTo>
                      <a:pt x="351" y="155"/>
                    </a:lnTo>
                    <a:lnTo>
                      <a:pt x="350" y="154"/>
                    </a:lnTo>
                    <a:lnTo>
                      <a:pt x="346" y="152"/>
                    </a:lnTo>
                    <a:lnTo>
                      <a:pt x="347" y="151"/>
                    </a:lnTo>
                    <a:lnTo>
                      <a:pt x="346" y="151"/>
                    </a:lnTo>
                    <a:lnTo>
                      <a:pt x="347" y="149"/>
                    </a:lnTo>
                    <a:lnTo>
                      <a:pt x="345" y="149"/>
                    </a:lnTo>
                    <a:lnTo>
                      <a:pt x="345" y="147"/>
                    </a:lnTo>
                    <a:lnTo>
                      <a:pt x="346" y="146"/>
                    </a:lnTo>
                    <a:lnTo>
                      <a:pt x="342" y="146"/>
                    </a:lnTo>
                    <a:lnTo>
                      <a:pt x="337" y="146"/>
                    </a:lnTo>
                    <a:lnTo>
                      <a:pt x="335" y="146"/>
                    </a:lnTo>
                    <a:lnTo>
                      <a:pt x="337" y="144"/>
                    </a:lnTo>
                    <a:lnTo>
                      <a:pt x="337" y="141"/>
                    </a:lnTo>
                    <a:lnTo>
                      <a:pt x="338" y="141"/>
                    </a:lnTo>
                    <a:lnTo>
                      <a:pt x="339" y="141"/>
                    </a:lnTo>
                    <a:lnTo>
                      <a:pt x="345" y="140"/>
                    </a:lnTo>
                    <a:lnTo>
                      <a:pt x="347" y="140"/>
                    </a:lnTo>
                    <a:lnTo>
                      <a:pt x="346" y="138"/>
                    </a:lnTo>
                    <a:lnTo>
                      <a:pt x="342" y="136"/>
                    </a:lnTo>
                    <a:lnTo>
                      <a:pt x="337" y="135"/>
                    </a:lnTo>
                    <a:lnTo>
                      <a:pt x="334" y="135"/>
                    </a:lnTo>
                    <a:lnTo>
                      <a:pt x="333" y="132"/>
                    </a:lnTo>
                    <a:lnTo>
                      <a:pt x="338" y="132"/>
                    </a:lnTo>
                    <a:lnTo>
                      <a:pt x="337" y="130"/>
                    </a:lnTo>
                    <a:lnTo>
                      <a:pt x="338" y="130"/>
                    </a:lnTo>
                    <a:lnTo>
                      <a:pt x="345" y="133"/>
                    </a:lnTo>
                    <a:lnTo>
                      <a:pt x="347" y="133"/>
                    </a:lnTo>
                    <a:lnTo>
                      <a:pt x="345" y="132"/>
                    </a:lnTo>
                    <a:lnTo>
                      <a:pt x="347" y="132"/>
                    </a:lnTo>
                    <a:lnTo>
                      <a:pt x="343" y="130"/>
                    </a:lnTo>
                    <a:lnTo>
                      <a:pt x="345" y="129"/>
                    </a:lnTo>
                    <a:lnTo>
                      <a:pt x="349" y="130"/>
                    </a:lnTo>
                    <a:lnTo>
                      <a:pt x="351" y="130"/>
                    </a:lnTo>
                    <a:lnTo>
                      <a:pt x="351" y="132"/>
                    </a:lnTo>
                    <a:lnTo>
                      <a:pt x="350" y="133"/>
                    </a:lnTo>
                    <a:lnTo>
                      <a:pt x="354" y="133"/>
                    </a:lnTo>
                    <a:lnTo>
                      <a:pt x="362" y="136"/>
                    </a:lnTo>
                    <a:lnTo>
                      <a:pt x="366" y="138"/>
                    </a:lnTo>
                    <a:lnTo>
                      <a:pt x="367" y="140"/>
                    </a:lnTo>
                    <a:lnTo>
                      <a:pt x="371" y="140"/>
                    </a:lnTo>
                    <a:lnTo>
                      <a:pt x="375" y="140"/>
                    </a:lnTo>
                    <a:lnTo>
                      <a:pt x="374" y="141"/>
                    </a:lnTo>
                    <a:lnTo>
                      <a:pt x="375" y="144"/>
                    </a:lnTo>
                    <a:lnTo>
                      <a:pt x="375" y="146"/>
                    </a:lnTo>
                    <a:lnTo>
                      <a:pt x="381" y="149"/>
                    </a:lnTo>
                    <a:lnTo>
                      <a:pt x="385" y="147"/>
                    </a:lnTo>
                    <a:lnTo>
                      <a:pt x="386" y="149"/>
                    </a:lnTo>
                    <a:lnTo>
                      <a:pt x="383" y="152"/>
                    </a:lnTo>
                    <a:lnTo>
                      <a:pt x="387" y="154"/>
                    </a:lnTo>
                    <a:lnTo>
                      <a:pt x="391" y="152"/>
                    </a:lnTo>
                    <a:lnTo>
                      <a:pt x="394" y="155"/>
                    </a:lnTo>
                    <a:lnTo>
                      <a:pt x="396" y="155"/>
                    </a:lnTo>
                    <a:lnTo>
                      <a:pt x="398" y="157"/>
                    </a:lnTo>
                    <a:lnTo>
                      <a:pt x="399" y="158"/>
                    </a:lnTo>
                    <a:lnTo>
                      <a:pt x="402" y="158"/>
                    </a:lnTo>
                    <a:lnTo>
                      <a:pt x="403" y="155"/>
                    </a:lnTo>
                    <a:lnTo>
                      <a:pt x="403" y="154"/>
                    </a:lnTo>
                    <a:lnTo>
                      <a:pt x="404" y="152"/>
                    </a:lnTo>
                    <a:lnTo>
                      <a:pt x="407" y="152"/>
                    </a:lnTo>
                    <a:lnTo>
                      <a:pt x="406" y="149"/>
                    </a:lnTo>
                    <a:lnTo>
                      <a:pt x="403" y="146"/>
                    </a:lnTo>
                    <a:lnTo>
                      <a:pt x="403" y="143"/>
                    </a:lnTo>
                    <a:lnTo>
                      <a:pt x="410" y="146"/>
                    </a:lnTo>
                    <a:lnTo>
                      <a:pt x="414" y="146"/>
                    </a:lnTo>
                    <a:lnTo>
                      <a:pt x="415" y="146"/>
                    </a:lnTo>
                    <a:lnTo>
                      <a:pt x="416" y="144"/>
                    </a:lnTo>
                    <a:lnTo>
                      <a:pt x="419" y="143"/>
                    </a:lnTo>
                    <a:lnTo>
                      <a:pt x="419" y="140"/>
                    </a:lnTo>
                    <a:lnTo>
                      <a:pt x="424" y="140"/>
                    </a:lnTo>
                    <a:lnTo>
                      <a:pt x="422" y="138"/>
                    </a:lnTo>
                    <a:lnTo>
                      <a:pt x="416" y="138"/>
                    </a:lnTo>
                    <a:lnTo>
                      <a:pt x="416" y="136"/>
                    </a:lnTo>
                    <a:lnTo>
                      <a:pt x="420" y="136"/>
                    </a:lnTo>
                    <a:lnTo>
                      <a:pt x="420" y="135"/>
                    </a:lnTo>
                    <a:lnTo>
                      <a:pt x="416" y="133"/>
                    </a:lnTo>
                    <a:lnTo>
                      <a:pt x="419" y="133"/>
                    </a:lnTo>
                    <a:lnTo>
                      <a:pt x="426" y="135"/>
                    </a:lnTo>
                    <a:lnTo>
                      <a:pt x="430" y="135"/>
                    </a:lnTo>
                    <a:lnTo>
                      <a:pt x="431" y="133"/>
                    </a:lnTo>
                    <a:lnTo>
                      <a:pt x="428" y="132"/>
                    </a:lnTo>
                    <a:lnTo>
                      <a:pt x="430" y="132"/>
                    </a:lnTo>
                    <a:lnTo>
                      <a:pt x="430" y="130"/>
                    </a:lnTo>
                    <a:lnTo>
                      <a:pt x="432" y="130"/>
                    </a:lnTo>
                    <a:lnTo>
                      <a:pt x="435" y="129"/>
                    </a:lnTo>
                    <a:lnTo>
                      <a:pt x="432" y="125"/>
                    </a:lnTo>
                    <a:lnTo>
                      <a:pt x="427" y="124"/>
                    </a:lnTo>
                    <a:lnTo>
                      <a:pt x="424" y="122"/>
                    </a:lnTo>
                    <a:lnTo>
                      <a:pt x="423" y="122"/>
                    </a:lnTo>
                    <a:lnTo>
                      <a:pt x="419" y="122"/>
                    </a:lnTo>
                    <a:lnTo>
                      <a:pt x="416" y="122"/>
                    </a:lnTo>
                    <a:lnTo>
                      <a:pt x="411" y="122"/>
                    </a:lnTo>
                    <a:lnTo>
                      <a:pt x="406" y="124"/>
                    </a:lnTo>
                    <a:lnTo>
                      <a:pt x="407" y="119"/>
                    </a:lnTo>
                    <a:lnTo>
                      <a:pt x="410" y="118"/>
                    </a:lnTo>
                    <a:lnTo>
                      <a:pt x="410" y="116"/>
                    </a:lnTo>
                    <a:lnTo>
                      <a:pt x="407" y="116"/>
                    </a:lnTo>
                    <a:lnTo>
                      <a:pt x="404" y="118"/>
                    </a:lnTo>
                    <a:lnTo>
                      <a:pt x="396" y="118"/>
                    </a:lnTo>
                    <a:lnTo>
                      <a:pt x="393" y="118"/>
                    </a:lnTo>
                    <a:lnTo>
                      <a:pt x="395" y="116"/>
                    </a:lnTo>
                    <a:lnTo>
                      <a:pt x="391" y="116"/>
                    </a:lnTo>
                    <a:lnTo>
                      <a:pt x="393" y="116"/>
                    </a:lnTo>
                    <a:lnTo>
                      <a:pt x="396" y="116"/>
                    </a:lnTo>
                    <a:lnTo>
                      <a:pt x="396" y="114"/>
                    </a:lnTo>
                    <a:lnTo>
                      <a:pt x="391" y="110"/>
                    </a:lnTo>
                    <a:lnTo>
                      <a:pt x="390" y="108"/>
                    </a:lnTo>
                    <a:lnTo>
                      <a:pt x="389" y="108"/>
                    </a:lnTo>
                    <a:lnTo>
                      <a:pt x="386" y="107"/>
                    </a:lnTo>
                    <a:lnTo>
                      <a:pt x="379" y="108"/>
                    </a:lnTo>
                    <a:lnTo>
                      <a:pt x="378" y="107"/>
                    </a:lnTo>
                    <a:lnTo>
                      <a:pt x="379" y="105"/>
                    </a:lnTo>
                    <a:lnTo>
                      <a:pt x="381" y="105"/>
                    </a:lnTo>
                    <a:lnTo>
                      <a:pt x="381" y="103"/>
                    </a:lnTo>
                    <a:lnTo>
                      <a:pt x="375" y="103"/>
                    </a:lnTo>
                    <a:lnTo>
                      <a:pt x="370" y="103"/>
                    </a:lnTo>
                    <a:lnTo>
                      <a:pt x="366" y="105"/>
                    </a:lnTo>
                    <a:lnTo>
                      <a:pt x="365" y="103"/>
                    </a:lnTo>
                    <a:lnTo>
                      <a:pt x="361" y="103"/>
                    </a:lnTo>
                    <a:lnTo>
                      <a:pt x="362" y="102"/>
                    </a:lnTo>
                    <a:lnTo>
                      <a:pt x="365" y="102"/>
                    </a:lnTo>
                    <a:lnTo>
                      <a:pt x="362" y="100"/>
                    </a:lnTo>
                    <a:lnTo>
                      <a:pt x="357" y="100"/>
                    </a:lnTo>
                    <a:lnTo>
                      <a:pt x="353" y="100"/>
                    </a:lnTo>
                    <a:lnTo>
                      <a:pt x="351" y="100"/>
                    </a:lnTo>
                    <a:lnTo>
                      <a:pt x="354" y="99"/>
                    </a:lnTo>
                    <a:lnTo>
                      <a:pt x="354" y="97"/>
                    </a:lnTo>
                    <a:lnTo>
                      <a:pt x="351" y="96"/>
                    </a:lnTo>
                    <a:lnTo>
                      <a:pt x="345" y="96"/>
                    </a:lnTo>
                    <a:lnTo>
                      <a:pt x="335" y="94"/>
                    </a:lnTo>
                    <a:lnTo>
                      <a:pt x="331" y="94"/>
                    </a:lnTo>
                    <a:lnTo>
                      <a:pt x="330" y="92"/>
                    </a:lnTo>
                    <a:lnTo>
                      <a:pt x="334" y="92"/>
                    </a:lnTo>
                    <a:lnTo>
                      <a:pt x="335" y="91"/>
                    </a:lnTo>
                    <a:lnTo>
                      <a:pt x="339" y="91"/>
                    </a:lnTo>
                    <a:lnTo>
                      <a:pt x="337" y="91"/>
                    </a:lnTo>
                    <a:lnTo>
                      <a:pt x="338" y="89"/>
                    </a:lnTo>
                    <a:lnTo>
                      <a:pt x="333" y="88"/>
                    </a:lnTo>
                    <a:lnTo>
                      <a:pt x="333" y="86"/>
                    </a:lnTo>
                    <a:lnTo>
                      <a:pt x="338" y="86"/>
                    </a:lnTo>
                    <a:lnTo>
                      <a:pt x="335" y="85"/>
                    </a:lnTo>
                    <a:lnTo>
                      <a:pt x="331" y="83"/>
                    </a:lnTo>
                    <a:lnTo>
                      <a:pt x="327" y="83"/>
                    </a:lnTo>
                    <a:lnTo>
                      <a:pt x="326" y="83"/>
                    </a:lnTo>
                    <a:lnTo>
                      <a:pt x="331" y="81"/>
                    </a:lnTo>
                    <a:lnTo>
                      <a:pt x="333" y="83"/>
                    </a:lnTo>
                    <a:lnTo>
                      <a:pt x="334" y="81"/>
                    </a:lnTo>
                    <a:lnTo>
                      <a:pt x="343" y="83"/>
                    </a:lnTo>
                    <a:lnTo>
                      <a:pt x="347" y="83"/>
                    </a:lnTo>
                    <a:lnTo>
                      <a:pt x="353" y="83"/>
                    </a:lnTo>
                    <a:lnTo>
                      <a:pt x="357" y="83"/>
                    </a:lnTo>
                    <a:lnTo>
                      <a:pt x="358" y="81"/>
                    </a:lnTo>
                    <a:lnTo>
                      <a:pt x="354" y="80"/>
                    </a:lnTo>
                    <a:lnTo>
                      <a:pt x="349" y="78"/>
                    </a:lnTo>
                    <a:lnTo>
                      <a:pt x="343" y="78"/>
                    </a:lnTo>
                    <a:lnTo>
                      <a:pt x="338" y="78"/>
                    </a:lnTo>
                    <a:lnTo>
                      <a:pt x="333" y="77"/>
                    </a:lnTo>
                    <a:lnTo>
                      <a:pt x="331" y="78"/>
                    </a:lnTo>
                    <a:lnTo>
                      <a:pt x="327" y="77"/>
                    </a:lnTo>
                    <a:lnTo>
                      <a:pt x="325" y="75"/>
                    </a:lnTo>
                    <a:lnTo>
                      <a:pt x="322" y="77"/>
                    </a:lnTo>
                    <a:lnTo>
                      <a:pt x="325" y="74"/>
                    </a:lnTo>
                    <a:lnTo>
                      <a:pt x="331" y="75"/>
                    </a:lnTo>
                    <a:lnTo>
                      <a:pt x="334" y="74"/>
                    </a:lnTo>
                    <a:lnTo>
                      <a:pt x="337" y="72"/>
                    </a:lnTo>
                    <a:lnTo>
                      <a:pt x="341" y="72"/>
                    </a:lnTo>
                    <a:lnTo>
                      <a:pt x="346" y="74"/>
                    </a:lnTo>
                    <a:lnTo>
                      <a:pt x="349" y="70"/>
                    </a:lnTo>
                    <a:lnTo>
                      <a:pt x="347" y="69"/>
                    </a:lnTo>
                    <a:lnTo>
                      <a:pt x="338" y="64"/>
                    </a:lnTo>
                    <a:lnTo>
                      <a:pt x="333" y="63"/>
                    </a:lnTo>
                    <a:lnTo>
                      <a:pt x="330" y="64"/>
                    </a:lnTo>
                    <a:lnTo>
                      <a:pt x="331" y="66"/>
                    </a:lnTo>
                    <a:lnTo>
                      <a:pt x="326" y="67"/>
                    </a:lnTo>
                    <a:lnTo>
                      <a:pt x="325" y="69"/>
                    </a:lnTo>
                    <a:lnTo>
                      <a:pt x="319" y="69"/>
                    </a:lnTo>
                    <a:lnTo>
                      <a:pt x="325" y="66"/>
                    </a:lnTo>
                    <a:lnTo>
                      <a:pt x="325" y="64"/>
                    </a:lnTo>
                    <a:lnTo>
                      <a:pt x="314" y="66"/>
                    </a:lnTo>
                    <a:lnTo>
                      <a:pt x="311" y="66"/>
                    </a:lnTo>
                    <a:lnTo>
                      <a:pt x="310" y="66"/>
                    </a:lnTo>
                    <a:lnTo>
                      <a:pt x="314" y="64"/>
                    </a:lnTo>
                    <a:lnTo>
                      <a:pt x="322" y="63"/>
                    </a:lnTo>
                    <a:lnTo>
                      <a:pt x="325" y="59"/>
                    </a:lnTo>
                    <a:lnTo>
                      <a:pt x="327" y="61"/>
                    </a:lnTo>
                    <a:lnTo>
                      <a:pt x="327" y="59"/>
                    </a:lnTo>
                    <a:lnTo>
                      <a:pt x="327" y="58"/>
                    </a:lnTo>
                    <a:lnTo>
                      <a:pt x="318" y="56"/>
                    </a:lnTo>
                    <a:lnTo>
                      <a:pt x="315" y="55"/>
                    </a:lnTo>
                    <a:lnTo>
                      <a:pt x="311" y="55"/>
                    </a:lnTo>
                    <a:lnTo>
                      <a:pt x="306" y="55"/>
                    </a:lnTo>
                    <a:lnTo>
                      <a:pt x="302" y="58"/>
                    </a:lnTo>
                    <a:lnTo>
                      <a:pt x="301" y="58"/>
                    </a:lnTo>
                    <a:lnTo>
                      <a:pt x="298" y="59"/>
                    </a:lnTo>
                    <a:lnTo>
                      <a:pt x="298" y="58"/>
                    </a:lnTo>
                    <a:lnTo>
                      <a:pt x="299" y="56"/>
                    </a:lnTo>
                    <a:lnTo>
                      <a:pt x="303" y="55"/>
                    </a:lnTo>
                    <a:lnTo>
                      <a:pt x="306" y="53"/>
                    </a:lnTo>
                    <a:lnTo>
                      <a:pt x="303" y="53"/>
                    </a:lnTo>
                    <a:lnTo>
                      <a:pt x="301" y="55"/>
                    </a:lnTo>
                    <a:lnTo>
                      <a:pt x="297" y="55"/>
                    </a:lnTo>
                    <a:lnTo>
                      <a:pt x="291" y="56"/>
                    </a:lnTo>
                    <a:lnTo>
                      <a:pt x="291" y="55"/>
                    </a:lnTo>
                    <a:lnTo>
                      <a:pt x="294" y="55"/>
                    </a:lnTo>
                    <a:lnTo>
                      <a:pt x="295" y="52"/>
                    </a:lnTo>
                    <a:lnTo>
                      <a:pt x="295" y="50"/>
                    </a:lnTo>
                    <a:lnTo>
                      <a:pt x="291" y="50"/>
                    </a:lnTo>
                    <a:lnTo>
                      <a:pt x="287" y="50"/>
                    </a:lnTo>
                    <a:lnTo>
                      <a:pt x="283" y="52"/>
                    </a:lnTo>
                    <a:lnTo>
                      <a:pt x="281" y="50"/>
                    </a:lnTo>
                    <a:lnTo>
                      <a:pt x="273" y="50"/>
                    </a:lnTo>
                    <a:lnTo>
                      <a:pt x="281" y="48"/>
                    </a:lnTo>
                    <a:lnTo>
                      <a:pt x="285" y="48"/>
                    </a:lnTo>
                    <a:lnTo>
                      <a:pt x="287" y="47"/>
                    </a:lnTo>
                    <a:lnTo>
                      <a:pt x="289" y="47"/>
                    </a:lnTo>
                    <a:lnTo>
                      <a:pt x="287" y="44"/>
                    </a:lnTo>
                    <a:lnTo>
                      <a:pt x="283" y="42"/>
                    </a:lnTo>
                    <a:lnTo>
                      <a:pt x="272" y="39"/>
                    </a:lnTo>
                    <a:lnTo>
                      <a:pt x="266" y="37"/>
                    </a:lnTo>
                    <a:lnTo>
                      <a:pt x="265" y="39"/>
                    </a:lnTo>
                    <a:lnTo>
                      <a:pt x="261" y="41"/>
                    </a:lnTo>
                    <a:lnTo>
                      <a:pt x="258" y="41"/>
                    </a:lnTo>
                    <a:lnTo>
                      <a:pt x="254" y="41"/>
                    </a:lnTo>
                    <a:lnTo>
                      <a:pt x="256" y="44"/>
                    </a:lnTo>
                    <a:lnTo>
                      <a:pt x="256" y="45"/>
                    </a:lnTo>
                    <a:lnTo>
                      <a:pt x="256" y="44"/>
                    </a:lnTo>
                    <a:lnTo>
                      <a:pt x="252" y="44"/>
                    </a:lnTo>
                    <a:lnTo>
                      <a:pt x="249" y="42"/>
                    </a:lnTo>
                    <a:lnTo>
                      <a:pt x="250" y="41"/>
                    </a:lnTo>
                    <a:lnTo>
                      <a:pt x="248" y="41"/>
                    </a:lnTo>
                    <a:lnTo>
                      <a:pt x="244" y="42"/>
                    </a:lnTo>
                    <a:lnTo>
                      <a:pt x="246" y="39"/>
                    </a:lnTo>
                    <a:lnTo>
                      <a:pt x="252" y="36"/>
                    </a:lnTo>
                    <a:lnTo>
                      <a:pt x="250" y="36"/>
                    </a:lnTo>
                    <a:lnTo>
                      <a:pt x="244" y="37"/>
                    </a:lnTo>
                    <a:lnTo>
                      <a:pt x="240" y="36"/>
                    </a:lnTo>
                    <a:lnTo>
                      <a:pt x="234" y="39"/>
                    </a:lnTo>
                    <a:lnTo>
                      <a:pt x="233" y="39"/>
                    </a:lnTo>
                    <a:lnTo>
                      <a:pt x="233" y="37"/>
                    </a:lnTo>
                    <a:lnTo>
                      <a:pt x="229" y="39"/>
                    </a:lnTo>
                    <a:lnTo>
                      <a:pt x="233" y="36"/>
                    </a:lnTo>
                    <a:lnTo>
                      <a:pt x="238" y="36"/>
                    </a:lnTo>
                    <a:lnTo>
                      <a:pt x="240" y="34"/>
                    </a:lnTo>
                    <a:lnTo>
                      <a:pt x="240" y="31"/>
                    </a:lnTo>
                    <a:lnTo>
                      <a:pt x="233" y="31"/>
                    </a:lnTo>
                    <a:lnTo>
                      <a:pt x="228" y="31"/>
                    </a:lnTo>
                    <a:lnTo>
                      <a:pt x="226" y="31"/>
                    </a:lnTo>
                    <a:lnTo>
                      <a:pt x="229" y="28"/>
                    </a:lnTo>
                    <a:lnTo>
                      <a:pt x="228" y="26"/>
                    </a:lnTo>
                    <a:lnTo>
                      <a:pt x="225" y="25"/>
                    </a:lnTo>
                    <a:lnTo>
                      <a:pt x="222" y="25"/>
                    </a:lnTo>
                    <a:lnTo>
                      <a:pt x="224" y="23"/>
                    </a:lnTo>
                    <a:lnTo>
                      <a:pt x="218" y="22"/>
                    </a:lnTo>
                    <a:lnTo>
                      <a:pt x="213" y="22"/>
                    </a:lnTo>
                    <a:lnTo>
                      <a:pt x="197" y="19"/>
                    </a:lnTo>
                    <a:lnTo>
                      <a:pt x="189" y="19"/>
                    </a:lnTo>
                    <a:lnTo>
                      <a:pt x="181" y="20"/>
                    </a:lnTo>
                    <a:lnTo>
                      <a:pt x="174" y="23"/>
                    </a:lnTo>
                    <a:lnTo>
                      <a:pt x="174" y="25"/>
                    </a:lnTo>
                    <a:lnTo>
                      <a:pt x="178" y="26"/>
                    </a:lnTo>
                    <a:lnTo>
                      <a:pt x="174" y="26"/>
                    </a:lnTo>
                    <a:lnTo>
                      <a:pt x="170" y="26"/>
                    </a:lnTo>
                    <a:lnTo>
                      <a:pt x="168" y="28"/>
                    </a:lnTo>
                    <a:lnTo>
                      <a:pt x="163" y="25"/>
                    </a:lnTo>
                    <a:lnTo>
                      <a:pt x="159" y="26"/>
                    </a:lnTo>
                    <a:lnTo>
                      <a:pt x="156" y="26"/>
                    </a:lnTo>
                    <a:lnTo>
                      <a:pt x="156" y="25"/>
                    </a:lnTo>
                    <a:lnTo>
                      <a:pt x="156" y="23"/>
                    </a:lnTo>
                    <a:lnTo>
                      <a:pt x="152" y="26"/>
                    </a:lnTo>
                    <a:lnTo>
                      <a:pt x="151" y="28"/>
                    </a:lnTo>
                    <a:lnTo>
                      <a:pt x="148" y="28"/>
                    </a:lnTo>
                    <a:lnTo>
                      <a:pt x="147" y="30"/>
                    </a:lnTo>
                    <a:lnTo>
                      <a:pt x="144" y="33"/>
                    </a:lnTo>
                    <a:lnTo>
                      <a:pt x="139" y="34"/>
                    </a:lnTo>
                    <a:lnTo>
                      <a:pt x="140" y="33"/>
                    </a:lnTo>
                    <a:lnTo>
                      <a:pt x="137" y="31"/>
                    </a:lnTo>
                    <a:lnTo>
                      <a:pt x="139" y="31"/>
                    </a:lnTo>
                    <a:lnTo>
                      <a:pt x="143" y="31"/>
                    </a:lnTo>
                    <a:lnTo>
                      <a:pt x="144" y="31"/>
                    </a:lnTo>
                    <a:lnTo>
                      <a:pt x="141" y="30"/>
                    </a:lnTo>
                    <a:lnTo>
                      <a:pt x="140" y="30"/>
                    </a:lnTo>
                    <a:lnTo>
                      <a:pt x="141" y="26"/>
                    </a:lnTo>
                    <a:lnTo>
                      <a:pt x="144" y="25"/>
                    </a:lnTo>
                    <a:lnTo>
                      <a:pt x="145" y="22"/>
                    </a:lnTo>
                    <a:lnTo>
                      <a:pt x="148" y="20"/>
                    </a:lnTo>
                    <a:lnTo>
                      <a:pt x="144" y="19"/>
                    </a:lnTo>
                    <a:lnTo>
                      <a:pt x="141" y="15"/>
                    </a:lnTo>
                    <a:lnTo>
                      <a:pt x="144" y="14"/>
                    </a:lnTo>
                    <a:lnTo>
                      <a:pt x="141" y="12"/>
                    </a:lnTo>
                    <a:lnTo>
                      <a:pt x="137" y="11"/>
                    </a:lnTo>
                    <a:lnTo>
                      <a:pt x="132" y="11"/>
                    </a:lnTo>
                    <a:lnTo>
                      <a:pt x="135" y="9"/>
                    </a:lnTo>
                    <a:lnTo>
                      <a:pt x="133" y="5"/>
                    </a:lnTo>
                    <a:lnTo>
                      <a:pt x="132" y="3"/>
                    </a:lnTo>
                    <a:lnTo>
                      <a:pt x="131" y="1"/>
                    </a:lnTo>
                    <a:lnTo>
                      <a:pt x="116" y="3"/>
                    </a:lnTo>
                    <a:lnTo>
                      <a:pt x="111" y="1"/>
                    </a:lnTo>
                    <a:lnTo>
                      <a:pt x="108" y="3"/>
                    </a:lnTo>
                    <a:lnTo>
                      <a:pt x="105" y="3"/>
                    </a:lnTo>
                    <a:lnTo>
                      <a:pt x="99" y="5"/>
                    </a:lnTo>
                    <a:lnTo>
                      <a:pt x="93" y="6"/>
                    </a:lnTo>
                    <a:lnTo>
                      <a:pt x="99" y="8"/>
                    </a:lnTo>
                    <a:lnTo>
                      <a:pt x="97" y="9"/>
                    </a:lnTo>
                    <a:lnTo>
                      <a:pt x="96" y="8"/>
                    </a:lnTo>
                    <a:lnTo>
                      <a:pt x="95" y="8"/>
                    </a:lnTo>
                    <a:lnTo>
                      <a:pt x="91" y="6"/>
                    </a:lnTo>
                    <a:lnTo>
                      <a:pt x="85" y="8"/>
                    </a:lnTo>
                    <a:lnTo>
                      <a:pt x="84" y="8"/>
                    </a:lnTo>
                    <a:lnTo>
                      <a:pt x="87" y="11"/>
                    </a:lnTo>
                    <a:lnTo>
                      <a:pt x="84" y="11"/>
                    </a:lnTo>
                    <a:lnTo>
                      <a:pt x="80" y="8"/>
                    </a:lnTo>
                    <a:lnTo>
                      <a:pt x="77" y="9"/>
                    </a:lnTo>
                    <a:lnTo>
                      <a:pt x="76" y="11"/>
                    </a:lnTo>
                    <a:lnTo>
                      <a:pt x="79" y="12"/>
                    </a:lnTo>
                    <a:lnTo>
                      <a:pt x="95" y="14"/>
                    </a:lnTo>
                    <a:lnTo>
                      <a:pt x="89" y="14"/>
                    </a:lnTo>
                    <a:lnTo>
                      <a:pt x="73" y="12"/>
                    </a:lnTo>
                    <a:lnTo>
                      <a:pt x="73" y="14"/>
                    </a:lnTo>
                    <a:lnTo>
                      <a:pt x="72" y="14"/>
                    </a:lnTo>
                    <a:lnTo>
                      <a:pt x="69" y="14"/>
                    </a:lnTo>
                    <a:lnTo>
                      <a:pt x="72" y="14"/>
                    </a:lnTo>
                    <a:lnTo>
                      <a:pt x="77" y="14"/>
                    </a:lnTo>
                    <a:lnTo>
                      <a:pt x="81" y="17"/>
                    </a:lnTo>
                    <a:lnTo>
                      <a:pt x="87" y="17"/>
                    </a:lnTo>
                    <a:lnTo>
                      <a:pt x="92" y="19"/>
                    </a:lnTo>
                    <a:lnTo>
                      <a:pt x="88" y="19"/>
                    </a:lnTo>
                    <a:lnTo>
                      <a:pt x="77" y="15"/>
                    </a:lnTo>
                    <a:lnTo>
                      <a:pt x="71" y="15"/>
                    </a:lnTo>
                    <a:lnTo>
                      <a:pt x="68" y="15"/>
                    </a:lnTo>
                    <a:lnTo>
                      <a:pt x="67" y="17"/>
                    </a:lnTo>
                    <a:lnTo>
                      <a:pt x="67" y="20"/>
                    </a:lnTo>
                    <a:lnTo>
                      <a:pt x="69" y="22"/>
                    </a:lnTo>
                    <a:lnTo>
                      <a:pt x="68" y="23"/>
                    </a:lnTo>
                    <a:lnTo>
                      <a:pt x="69" y="25"/>
                    </a:lnTo>
                    <a:lnTo>
                      <a:pt x="75" y="26"/>
                    </a:lnTo>
                    <a:lnTo>
                      <a:pt x="77" y="25"/>
                    </a:lnTo>
                    <a:lnTo>
                      <a:pt x="79" y="25"/>
                    </a:lnTo>
                    <a:lnTo>
                      <a:pt x="80" y="25"/>
                    </a:lnTo>
                    <a:lnTo>
                      <a:pt x="79" y="28"/>
                    </a:lnTo>
                    <a:lnTo>
                      <a:pt x="76" y="28"/>
                    </a:lnTo>
                    <a:lnTo>
                      <a:pt x="71" y="28"/>
                    </a:lnTo>
                    <a:lnTo>
                      <a:pt x="69" y="30"/>
                    </a:lnTo>
                    <a:lnTo>
                      <a:pt x="69" y="31"/>
                    </a:lnTo>
                    <a:lnTo>
                      <a:pt x="63" y="33"/>
                    </a:lnTo>
                    <a:lnTo>
                      <a:pt x="64" y="34"/>
                    </a:lnTo>
                    <a:lnTo>
                      <a:pt x="68" y="34"/>
                    </a:lnTo>
                    <a:lnTo>
                      <a:pt x="68" y="36"/>
                    </a:lnTo>
                    <a:lnTo>
                      <a:pt x="72" y="37"/>
                    </a:lnTo>
                    <a:lnTo>
                      <a:pt x="77" y="39"/>
                    </a:lnTo>
                    <a:lnTo>
                      <a:pt x="81" y="39"/>
                    </a:lnTo>
                    <a:lnTo>
                      <a:pt x="83" y="41"/>
                    </a:lnTo>
                    <a:lnTo>
                      <a:pt x="81" y="42"/>
                    </a:lnTo>
                    <a:lnTo>
                      <a:pt x="81" y="44"/>
                    </a:lnTo>
                    <a:lnTo>
                      <a:pt x="80" y="44"/>
                    </a:lnTo>
                    <a:lnTo>
                      <a:pt x="81" y="45"/>
                    </a:lnTo>
                    <a:lnTo>
                      <a:pt x="80" y="47"/>
                    </a:lnTo>
                    <a:lnTo>
                      <a:pt x="80" y="48"/>
                    </a:lnTo>
                    <a:lnTo>
                      <a:pt x="77" y="52"/>
                    </a:lnTo>
                    <a:lnTo>
                      <a:pt x="76" y="50"/>
                    </a:lnTo>
                    <a:lnTo>
                      <a:pt x="77" y="48"/>
                    </a:lnTo>
                    <a:lnTo>
                      <a:pt x="77" y="47"/>
                    </a:lnTo>
                    <a:lnTo>
                      <a:pt x="75" y="47"/>
                    </a:lnTo>
                    <a:lnTo>
                      <a:pt x="71" y="47"/>
                    </a:lnTo>
                    <a:lnTo>
                      <a:pt x="67" y="47"/>
                    </a:lnTo>
                    <a:lnTo>
                      <a:pt x="63" y="48"/>
                    </a:lnTo>
                    <a:lnTo>
                      <a:pt x="57" y="50"/>
                    </a:lnTo>
                    <a:lnTo>
                      <a:pt x="54" y="50"/>
                    </a:lnTo>
                    <a:lnTo>
                      <a:pt x="60" y="48"/>
                    </a:lnTo>
                    <a:lnTo>
                      <a:pt x="63" y="47"/>
                    </a:lnTo>
                    <a:lnTo>
                      <a:pt x="69" y="45"/>
                    </a:lnTo>
                    <a:lnTo>
                      <a:pt x="71" y="45"/>
                    </a:lnTo>
                    <a:lnTo>
                      <a:pt x="75" y="45"/>
                    </a:lnTo>
                    <a:lnTo>
                      <a:pt x="77" y="45"/>
                    </a:lnTo>
                    <a:lnTo>
                      <a:pt x="77" y="44"/>
                    </a:lnTo>
                    <a:lnTo>
                      <a:pt x="76" y="42"/>
                    </a:lnTo>
                    <a:lnTo>
                      <a:pt x="71" y="42"/>
                    </a:lnTo>
                    <a:lnTo>
                      <a:pt x="57" y="34"/>
                    </a:lnTo>
                    <a:lnTo>
                      <a:pt x="55" y="31"/>
                    </a:lnTo>
                    <a:lnTo>
                      <a:pt x="55" y="28"/>
                    </a:lnTo>
                    <a:lnTo>
                      <a:pt x="57" y="26"/>
                    </a:lnTo>
                    <a:lnTo>
                      <a:pt x="55" y="23"/>
                    </a:lnTo>
                    <a:lnTo>
                      <a:pt x="52" y="22"/>
                    </a:lnTo>
                    <a:lnTo>
                      <a:pt x="52" y="19"/>
                    </a:lnTo>
                    <a:lnTo>
                      <a:pt x="57" y="14"/>
                    </a:lnTo>
                    <a:lnTo>
                      <a:pt x="59" y="11"/>
                    </a:lnTo>
                    <a:lnTo>
                      <a:pt x="61" y="9"/>
                    </a:lnTo>
                    <a:lnTo>
                      <a:pt x="65" y="8"/>
                    </a:lnTo>
                    <a:lnTo>
                      <a:pt x="68" y="6"/>
                    </a:lnTo>
                    <a:lnTo>
                      <a:pt x="76" y="3"/>
                    </a:lnTo>
                    <a:lnTo>
                      <a:pt x="79" y="1"/>
                    </a:lnTo>
                    <a:lnTo>
                      <a:pt x="77" y="1"/>
                    </a:lnTo>
                    <a:lnTo>
                      <a:pt x="75" y="0"/>
                    </a:lnTo>
                    <a:lnTo>
                      <a:pt x="57" y="0"/>
                    </a:lnTo>
                    <a:lnTo>
                      <a:pt x="54" y="0"/>
                    </a:lnTo>
                    <a:lnTo>
                      <a:pt x="42" y="1"/>
                    </a:lnTo>
                    <a:lnTo>
                      <a:pt x="32" y="3"/>
                    </a:lnTo>
                    <a:lnTo>
                      <a:pt x="23" y="6"/>
                    </a:lnTo>
                    <a:lnTo>
                      <a:pt x="22" y="9"/>
                    </a:lnTo>
                    <a:lnTo>
                      <a:pt x="18" y="11"/>
                    </a:lnTo>
                    <a:lnTo>
                      <a:pt x="16" y="11"/>
                    </a:lnTo>
                    <a:lnTo>
                      <a:pt x="15" y="12"/>
                    </a:lnTo>
                    <a:lnTo>
                      <a:pt x="12" y="14"/>
                    </a:lnTo>
                    <a:lnTo>
                      <a:pt x="15" y="15"/>
                    </a:lnTo>
                    <a:lnTo>
                      <a:pt x="11" y="15"/>
                    </a:lnTo>
                    <a:lnTo>
                      <a:pt x="11" y="19"/>
                    </a:lnTo>
                    <a:lnTo>
                      <a:pt x="14" y="19"/>
                    </a:lnTo>
                    <a:lnTo>
                      <a:pt x="8" y="19"/>
                    </a:lnTo>
                    <a:lnTo>
                      <a:pt x="7" y="22"/>
                    </a:lnTo>
                    <a:lnTo>
                      <a:pt x="6" y="22"/>
                    </a:lnTo>
                    <a:lnTo>
                      <a:pt x="4" y="25"/>
                    </a:lnTo>
                    <a:lnTo>
                      <a:pt x="3" y="25"/>
                    </a:lnTo>
                    <a:lnTo>
                      <a:pt x="4" y="30"/>
                    </a:lnTo>
                    <a:lnTo>
                      <a:pt x="8" y="30"/>
                    </a:lnTo>
                    <a:lnTo>
                      <a:pt x="6" y="30"/>
                    </a:lnTo>
                    <a:lnTo>
                      <a:pt x="3" y="31"/>
                    </a:lnTo>
                    <a:lnTo>
                      <a:pt x="0" y="33"/>
                    </a:lnTo>
                    <a:lnTo>
                      <a:pt x="3" y="34"/>
                    </a:lnTo>
                    <a:lnTo>
                      <a:pt x="4" y="36"/>
                    </a:lnTo>
                    <a:lnTo>
                      <a:pt x="2" y="39"/>
                    </a:lnTo>
                    <a:lnTo>
                      <a:pt x="2" y="42"/>
                    </a:lnTo>
                    <a:lnTo>
                      <a:pt x="3" y="44"/>
                    </a:lnTo>
                    <a:lnTo>
                      <a:pt x="4" y="44"/>
                    </a:lnTo>
                    <a:lnTo>
                      <a:pt x="18" y="45"/>
                    </a:lnTo>
                    <a:lnTo>
                      <a:pt x="32" y="45"/>
                    </a:lnTo>
                    <a:lnTo>
                      <a:pt x="35" y="47"/>
                    </a:lnTo>
                    <a:lnTo>
                      <a:pt x="40" y="50"/>
                    </a:lnTo>
                    <a:lnTo>
                      <a:pt x="46" y="50"/>
                    </a:lnTo>
                    <a:lnTo>
                      <a:pt x="38" y="52"/>
                    </a:lnTo>
                    <a:lnTo>
                      <a:pt x="30" y="52"/>
                    </a:lnTo>
                    <a:lnTo>
                      <a:pt x="20" y="50"/>
                    </a:lnTo>
                    <a:lnTo>
                      <a:pt x="15" y="50"/>
                    </a:lnTo>
                    <a:lnTo>
                      <a:pt x="11" y="48"/>
                    </a:lnTo>
                    <a:lnTo>
                      <a:pt x="14" y="50"/>
                    </a:lnTo>
                    <a:lnTo>
                      <a:pt x="11" y="52"/>
                    </a:lnTo>
                    <a:lnTo>
                      <a:pt x="14" y="53"/>
                    </a:lnTo>
                    <a:lnTo>
                      <a:pt x="18" y="56"/>
                    </a:lnTo>
                    <a:lnTo>
                      <a:pt x="24" y="59"/>
                    </a:lnTo>
                    <a:lnTo>
                      <a:pt x="34" y="63"/>
                    </a:lnTo>
                    <a:lnTo>
                      <a:pt x="30" y="63"/>
                    </a:lnTo>
                    <a:lnTo>
                      <a:pt x="35" y="63"/>
                    </a:lnTo>
                    <a:lnTo>
                      <a:pt x="36" y="63"/>
                    </a:lnTo>
                    <a:lnTo>
                      <a:pt x="39" y="63"/>
                    </a:lnTo>
                    <a:lnTo>
                      <a:pt x="47" y="63"/>
                    </a:lnTo>
                    <a:lnTo>
                      <a:pt x="52" y="63"/>
                    </a:lnTo>
                    <a:lnTo>
                      <a:pt x="54" y="59"/>
                    </a:lnTo>
                    <a:lnTo>
                      <a:pt x="55" y="63"/>
                    </a:lnTo>
                    <a:lnTo>
                      <a:pt x="57" y="66"/>
                    </a:lnTo>
                    <a:lnTo>
                      <a:pt x="63" y="67"/>
                    </a:lnTo>
                    <a:lnTo>
                      <a:pt x="71" y="69"/>
                    </a:lnTo>
                    <a:lnTo>
                      <a:pt x="73" y="69"/>
                    </a:lnTo>
                    <a:lnTo>
                      <a:pt x="69" y="67"/>
                    </a:lnTo>
                    <a:lnTo>
                      <a:pt x="73" y="67"/>
                    </a:lnTo>
                    <a:lnTo>
                      <a:pt x="81" y="67"/>
                    </a:lnTo>
                    <a:lnTo>
                      <a:pt x="95" y="69"/>
                    </a:lnTo>
                    <a:lnTo>
                      <a:pt x="99" y="70"/>
                    </a:lnTo>
                    <a:lnTo>
                      <a:pt x="100" y="69"/>
                    </a:lnTo>
                    <a:lnTo>
                      <a:pt x="107" y="67"/>
                    </a:lnTo>
                    <a:lnTo>
                      <a:pt x="116" y="70"/>
                    </a:lnTo>
                    <a:lnTo>
                      <a:pt x="120" y="70"/>
                    </a:lnTo>
                    <a:lnTo>
                      <a:pt x="121" y="70"/>
                    </a:lnTo>
                    <a:lnTo>
                      <a:pt x="123" y="70"/>
                    </a:lnTo>
                    <a:lnTo>
                      <a:pt x="121" y="70"/>
                    </a:lnTo>
                    <a:lnTo>
                      <a:pt x="124" y="72"/>
                    </a:lnTo>
                    <a:lnTo>
                      <a:pt x="127" y="69"/>
                    </a:lnTo>
                    <a:lnTo>
                      <a:pt x="129" y="69"/>
                    </a:lnTo>
                    <a:lnTo>
                      <a:pt x="133" y="70"/>
                    </a:lnTo>
                    <a:lnTo>
                      <a:pt x="137" y="72"/>
                    </a:lnTo>
                    <a:lnTo>
                      <a:pt x="140" y="72"/>
                    </a:lnTo>
                    <a:lnTo>
                      <a:pt x="139" y="70"/>
                    </a:lnTo>
                    <a:lnTo>
                      <a:pt x="133" y="67"/>
                    </a:lnTo>
                    <a:lnTo>
                      <a:pt x="128" y="67"/>
                    </a:lnTo>
                    <a:lnTo>
                      <a:pt x="128" y="66"/>
                    </a:lnTo>
                    <a:lnTo>
                      <a:pt x="143" y="67"/>
                    </a:lnTo>
                    <a:lnTo>
                      <a:pt x="147" y="69"/>
                    </a:lnTo>
                    <a:lnTo>
                      <a:pt x="151" y="67"/>
                    </a:lnTo>
                    <a:lnTo>
                      <a:pt x="152" y="69"/>
                    </a:lnTo>
                    <a:lnTo>
                      <a:pt x="153" y="69"/>
                    </a:lnTo>
                    <a:lnTo>
                      <a:pt x="157" y="70"/>
                    </a:lnTo>
                    <a:lnTo>
                      <a:pt x="164" y="70"/>
                    </a:lnTo>
                    <a:lnTo>
                      <a:pt x="170" y="70"/>
                    </a:lnTo>
                    <a:lnTo>
                      <a:pt x="173" y="69"/>
                    </a:lnTo>
                    <a:lnTo>
                      <a:pt x="170" y="66"/>
                    </a:lnTo>
                    <a:lnTo>
                      <a:pt x="167" y="63"/>
                    </a:lnTo>
                    <a:lnTo>
                      <a:pt x="163" y="63"/>
                    </a:lnTo>
                    <a:lnTo>
                      <a:pt x="160" y="61"/>
                    </a:lnTo>
                    <a:lnTo>
                      <a:pt x="164" y="59"/>
                    </a:lnTo>
                    <a:lnTo>
                      <a:pt x="170" y="61"/>
                    </a:lnTo>
                    <a:lnTo>
                      <a:pt x="180" y="64"/>
                    </a:lnTo>
                    <a:lnTo>
                      <a:pt x="181" y="64"/>
                    </a:lnTo>
                    <a:lnTo>
                      <a:pt x="185" y="64"/>
                    </a:lnTo>
                    <a:lnTo>
                      <a:pt x="189" y="64"/>
                    </a:lnTo>
                    <a:lnTo>
                      <a:pt x="189" y="70"/>
                    </a:lnTo>
                    <a:lnTo>
                      <a:pt x="192" y="72"/>
                    </a:lnTo>
                    <a:lnTo>
                      <a:pt x="193" y="70"/>
                    </a:lnTo>
                    <a:lnTo>
                      <a:pt x="196" y="70"/>
                    </a:lnTo>
                    <a:lnTo>
                      <a:pt x="200" y="70"/>
                    </a:lnTo>
                    <a:lnTo>
                      <a:pt x="201" y="72"/>
                    </a:lnTo>
                    <a:lnTo>
                      <a:pt x="200" y="74"/>
                    </a:lnTo>
                    <a:lnTo>
                      <a:pt x="197" y="75"/>
                    </a:lnTo>
                    <a:lnTo>
                      <a:pt x="200" y="75"/>
                    </a:lnTo>
                    <a:lnTo>
                      <a:pt x="204" y="75"/>
                    </a:lnTo>
                    <a:lnTo>
                      <a:pt x="206" y="77"/>
                    </a:lnTo>
                    <a:lnTo>
                      <a:pt x="217" y="81"/>
                    </a:lnTo>
                    <a:lnTo>
                      <a:pt x="218" y="83"/>
                    </a:lnTo>
                    <a:lnTo>
                      <a:pt x="213" y="86"/>
                    </a:lnTo>
                    <a:lnTo>
                      <a:pt x="208" y="85"/>
                    </a:lnTo>
                    <a:lnTo>
                      <a:pt x="204" y="85"/>
                    </a:lnTo>
                    <a:lnTo>
                      <a:pt x="205" y="88"/>
                    </a:lnTo>
                    <a:lnTo>
                      <a:pt x="204" y="92"/>
                    </a:lnTo>
                    <a:lnTo>
                      <a:pt x="210" y="91"/>
                    </a:lnTo>
                    <a:lnTo>
                      <a:pt x="218" y="89"/>
                    </a:lnTo>
                    <a:lnTo>
                      <a:pt x="220" y="86"/>
                    </a:lnTo>
                    <a:lnTo>
                      <a:pt x="224" y="88"/>
                    </a:lnTo>
                    <a:lnTo>
                      <a:pt x="229" y="86"/>
                    </a:lnTo>
                    <a:lnTo>
                      <a:pt x="234" y="85"/>
                    </a:lnTo>
                    <a:lnTo>
                      <a:pt x="240" y="86"/>
                    </a:lnTo>
                    <a:lnTo>
                      <a:pt x="230" y="86"/>
                    </a:lnTo>
                    <a:lnTo>
                      <a:pt x="232" y="88"/>
                    </a:lnTo>
                    <a:lnTo>
                      <a:pt x="230" y="89"/>
                    </a:lnTo>
                    <a:lnTo>
                      <a:pt x="237" y="92"/>
                    </a:lnTo>
                    <a:lnTo>
                      <a:pt x="241" y="94"/>
                    </a:lnTo>
                    <a:lnTo>
                      <a:pt x="242" y="94"/>
                    </a:lnTo>
                    <a:lnTo>
                      <a:pt x="240" y="92"/>
                    </a:lnTo>
                    <a:lnTo>
                      <a:pt x="240" y="91"/>
                    </a:lnTo>
                    <a:lnTo>
                      <a:pt x="246" y="91"/>
                    </a:lnTo>
                    <a:lnTo>
                      <a:pt x="245" y="96"/>
                    </a:lnTo>
                    <a:lnTo>
                      <a:pt x="246" y="97"/>
                    </a:lnTo>
                    <a:lnTo>
                      <a:pt x="252" y="99"/>
                    </a:lnTo>
                    <a:lnTo>
                      <a:pt x="254" y="99"/>
                    </a:lnTo>
                    <a:lnTo>
                      <a:pt x="260" y="100"/>
                    </a:lnTo>
                    <a:lnTo>
                      <a:pt x="260" y="103"/>
                    </a:lnTo>
                    <a:lnTo>
                      <a:pt x="261" y="107"/>
                    </a:lnTo>
                    <a:lnTo>
                      <a:pt x="264" y="107"/>
                    </a:lnTo>
                    <a:lnTo>
                      <a:pt x="264" y="110"/>
                    </a:lnTo>
                    <a:lnTo>
                      <a:pt x="266" y="111"/>
                    </a:lnTo>
                    <a:lnTo>
                      <a:pt x="266" y="114"/>
                    </a:lnTo>
                    <a:lnTo>
                      <a:pt x="268" y="116"/>
                    </a:lnTo>
                    <a:lnTo>
                      <a:pt x="269" y="116"/>
                    </a:lnTo>
                    <a:lnTo>
                      <a:pt x="268" y="118"/>
                    </a:lnTo>
                    <a:lnTo>
                      <a:pt x="265" y="119"/>
                    </a:lnTo>
                    <a:lnTo>
                      <a:pt x="262" y="121"/>
                    </a:lnTo>
                    <a:lnTo>
                      <a:pt x="260" y="122"/>
                    </a:lnTo>
                    <a:lnTo>
                      <a:pt x="260" y="127"/>
                    </a:lnTo>
                    <a:lnTo>
                      <a:pt x="258" y="127"/>
                    </a:lnTo>
                    <a:lnTo>
                      <a:pt x="254" y="127"/>
                    </a:lnTo>
                    <a:lnTo>
                      <a:pt x="252" y="130"/>
                    </a:lnTo>
                    <a:lnTo>
                      <a:pt x="246" y="132"/>
                    </a:lnTo>
                    <a:lnTo>
                      <a:pt x="242" y="133"/>
                    </a:lnTo>
                    <a:lnTo>
                      <a:pt x="237" y="136"/>
                    </a:lnTo>
                    <a:lnTo>
                      <a:pt x="238" y="138"/>
                    </a:lnTo>
                    <a:lnTo>
                      <a:pt x="241" y="141"/>
                    </a:lnTo>
                    <a:lnTo>
                      <a:pt x="246" y="143"/>
                    </a:lnTo>
                    <a:lnTo>
                      <a:pt x="248" y="146"/>
                    </a:lnTo>
                    <a:lnTo>
                      <a:pt x="250" y="146"/>
                    </a:lnTo>
                    <a:lnTo>
                      <a:pt x="250" y="149"/>
                    </a:lnTo>
                    <a:lnTo>
                      <a:pt x="245" y="147"/>
                    </a:lnTo>
                    <a:lnTo>
                      <a:pt x="245" y="149"/>
                    </a:lnTo>
                    <a:lnTo>
                      <a:pt x="241" y="147"/>
                    </a:lnTo>
                    <a:lnTo>
                      <a:pt x="240" y="149"/>
                    </a:lnTo>
                    <a:lnTo>
                      <a:pt x="238" y="149"/>
                    </a:lnTo>
                    <a:lnTo>
                      <a:pt x="233" y="151"/>
                    </a:lnTo>
                    <a:lnTo>
                      <a:pt x="226" y="151"/>
                    </a:lnTo>
                    <a:lnTo>
                      <a:pt x="226" y="152"/>
                    </a:lnTo>
                    <a:lnTo>
                      <a:pt x="224" y="152"/>
                    </a:lnTo>
                    <a:lnTo>
                      <a:pt x="218" y="151"/>
                    </a:lnTo>
                    <a:lnTo>
                      <a:pt x="210" y="152"/>
                    </a:lnTo>
                    <a:lnTo>
                      <a:pt x="205" y="151"/>
                    </a:lnTo>
                    <a:lnTo>
                      <a:pt x="201" y="151"/>
                    </a:lnTo>
                    <a:lnTo>
                      <a:pt x="198" y="149"/>
                    </a:lnTo>
                    <a:lnTo>
                      <a:pt x="196" y="149"/>
                    </a:lnTo>
                    <a:lnTo>
                      <a:pt x="193" y="149"/>
                    </a:lnTo>
                    <a:lnTo>
                      <a:pt x="194" y="151"/>
                    </a:lnTo>
                    <a:lnTo>
                      <a:pt x="192" y="151"/>
                    </a:lnTo>
                    <a:lnTo>
                      <a:pt x="193" y="154"/>
                    </a:lnTo>
                    <a:lnTo>
                      <a:pt x="189" y="154"/>
                    </a:lnTo>
                    <a:lnTo>
                      <a:pt x="185" y="157"/>
                    </a:lnTo>
                    <a:lnTo>
                      <a:pt x="182" y="158"/>
                    </a:lnTo>
                    <a:lnTo>
                      <a:pt x="181" y="162"/>
                    </a:lnTo>
                    <a:lnTo>
                      <a:pt x="182" y="163"/>
                    </a:lnTo>
                    <a:lnTo>
                      <a:pt x="185" y="166"/>
                    </a:lnTo>
                    <a:lnTo>
                      <a:pt x="188" y="168"/>
                    </a:lnTo>
                    <a:lnTo>
                      <a:pt x="190" y="168"/>
                    </a:lnTo>
                    <a:lnTo>
                      <a:pt x="194" y="169"/>
                    </a:lnTo>
                    <a:lnTo>
                      <a:pt x="196" y="169"/>
                    </a:lnTo>
                    <a:lnTo>
                      <a:pt x="201" y="169"/>
                    </a:lnTo>
                    <a:lnTo>
                      <a:pt x="202" y="171"/>
                    </a:lnTo>
                    <a:lnTo>
                      <a:pt x="204" y="171"/>
                    </a:lnTo>
                    <a:lnTo>
                      <a:pt x="210" y="169"/>
                    </a:lnTo>
                    <a:lnTo>
                      <a:pt x="209" y="168"/>
                    </a:lnTo>
                    <a:lnTo>
                      <a:pt x="214" y="168"/>
                    </a:lnTo>
                    <a:lnTo>
                      <a:pt x="216" y="168"/>
                    </a:lnTo>
                    <a:lnTo>
                      <a:pt x="216" y="166"/>
                    </a:lnTo>
                    <a:lnTo>
                      <a:pt x="214" y="165"/>
                    </a:lnTo>
                    <a:lnTo>
                      <a:pt x="218" y="165"/>
                    </a:lnTo>
                    <a:lnTo>
                      <a:pt x="222" y="165"/>
                    </a:lnTo>
                    <a:lnTo>
                      <a:pt x="224" y="165"/>
                    </a:lnTo>
                    <a:lnTo>
                      <a:pt x="225" y="166"/>
                    </a:lnTo>
                    <a:lnTo>
                      <a:pt x="232" y="166"/>
                    </a:lnTo>
                    <a:lnTo>
                      <a:pt x="234" y="168"/>
                    </a:lnTo>
                    <a:lnTo>
                      <a:pt x="234" y="166"/>
                    </a:lnTo>
                    <a:lnTo>
                      <a:pt x="236" y="165"/>
                    </a:lnTo>
                    <a:lnTo>
                      <a:pt x="236" y="166"/>
                    </a:lnTo>
                    <a:lnTo>
                      <a:pt x="234" y="163"/>
                    </a:lnTo>
                    <a:lnTo>
                      <a:pt x="230" y="163"/>
                    </a:lnTo>
                    <a:lnTo>
                      <a:pt x="230" y="160"/>
                    </a:lnTo>
                    <a:lnTo>
                      <a:pt x="233" y="160"/>
                    </a:lnTo>
                    <a:lnTo>
                      <a:pt x="234" y="158"/>
                    </a:lnTo>
                    <a:lnTo>
                      <a:pt x="234" y="162"/>
                    </a:lnTo>
                    <a:lnTo>
                      <a:pt x="236" y="162"/>
                    </a:lnTo>
                    <a:lnTo>
                      <a:pt x="237" y="162"/>
                    </a:lnTo>
                    <a:lnTo>
                      <a:pt x="240" y="163"/>
                    </a:lnTo>
                    <a:lnTo>
                      <a:pt x="241" y="163"/>
                    </a:lnTo>
                    <a:lnTo>
                      <a:pt x="244" y="162"/>
                    </a:lnTo>
                    <a:lnTo>
                      <a:pt x="245" y="163"/>
                    </a:lnTo>
                    <a:lnTo>
                      <a:pt x="248" y="165"/>
                    </a:lnTo>
                    <a:lnTo>
                      <a:pt x="250" y="163"/>
                    </a:lnTo>
                    <a:lnTo>
                      <a:pt x="252" y="163"/>
                    </a:lnTo>
                    <a:lnTo>
                      <a:pt x="253" y="165"/>
                    </a:lnTo>
                    <a:lnTo>
                      <a:pt x="253" y="166"/>
                    </a:lnTo>
                    <a:lnTo>
                      <a:pt x="253" y="168"/>
                    </a:lnTo>
                    <a:lnTo>
                      <a:pt x="254" y="169"/>
                    </a:lnTo>
                    <a:lnTo>
                      <a:pt x="256" y="169"/>
                    </a:lnTo>
                    <a:lnTo>
                      <a:pt x="258" y="171"/>
                    </a:lnTo>
                    <a:lnTo>
                      <a:pt x="260" y="173"/>
                    </a:lnTo>
                    <a:lnTo>
                      <a:pt x="258" y="174"/>
                    </a:lnTo>
                    <a:lnTo>
                      <a:pt x="260" y="174"/>
                    </a:lnTo>
                    <a:lnTo>
                      <a:pt x="260" y="176"/>
                    </a:lnTo>
                    <a:lnTo>
                      <a:pt x="262" y="174"/>
                    </a:lnTo>
                    <a:lnTo>
                      <a:pt x="264" y="176"/>
                    </a:lnTo>
                    <a:lnTo>
                      <a:pt x="265" y="177"/>
                    </a:lnTo>
                    <a:lnTo>
                      <a:pt x="266" y="177"/>
                    </a:lnTo>
                    <a:lnTo>
                      <a:pt x="269" y="177"/>
                    </a:lnTo>
                    <a:lnTo>
                      <a:pt x="270" y="177"/>
                    </a:lnTo>
                    <a:lnTo>
                      <a:pt x="270" y="179"/>
                    </a:lnTo>
                    <a:lnTo>
                      <a:pt x="272" y="180"/>
                    </a:lnTo>
                    <a:lnTo>
                      <a:pt x="274" y="180"/>
                    </a:lnTo>
                    <a:lnTo>
                      <a:pt x="274" y="179"/>
                    </a:lnTo>
                    <a:lnTo>
                      <a:pt x="276" y="177"/>
                    </a:lnTo>
                    <a:lnTo>
                      <a:pt x="278" y="180"/>
                    </a:lnTo>
                    <a:lnTo>
                      <a:pt x="281" y="180"/>
                    </a:lnTo>
                    <a:lnTo>
                      <a:pt x="281" y="182"/>
                    </a:lnTo>
                    <a:lnTo>
                      <a:pt x="285" y="182"/>
                    </a:lnTo>
                    <a:lnTo>
                      <a:pt x="281" y="184"/>
                    </a:lnTo>
                    <a:lnTo>
                      <a:pt x="277" y="185"/>
                    </a:lnTo>
                    <a:lnTo>
                      <a:pt x="273" y="182"/>
                    </a:lnTo>
                    <a:lnTo>
                      <a:pt x="276" y="185"/>
                    </a:lnTo>
                    <a:lnTo>
                      <a:pt x="280" y="190"/>
                    </a:lnTo>
                    <a:lnTo>
                      <a:pt x="282" y="190"/>
                    </a:lnTo>
                    <a:lnTo>
                      <a:pt x="285" y="191"/>
                    </a:lnTo>
                    <a:lnTo>
                      <a:pt x="286" y="19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65" name="Freeform 744"/>
              <p:cNvSpPr>
                <a:spLocks/>
              </p:cNvSpPr>
              <p:nvPr/>
            </p:nvSpPr>
            <p:spPr bwMode="auto">
              <a:xfrm>
                <a:off x="2692016" y="2381251"/>
                <a:ext cx="171899" cy="104775"/>
              </a:xfrm>
              <a:custGeom>
                <a:avLst/>
                <a:gdLst/>
                <a:ahLst/>
                <a:cxnLst>
                  <a:cxn ang="0">
                    <a:pos x="11" y="66"/>
                  </a:cxn>
                  <a:cxn ang="0">
                    <a:pos x="20" y="66"/>
                  </a:cxn>
                  <a:cxn ang="0">
                    <a:pos x="25" y="67"/>
                  </a:cxn>
                  <a:cxn ang="0">
                    <a:pos x="29" y="70"/>
                  </a:cxn>
                  <a:cxn ang="0">
                    <a:pos x="36" y="75"/>
                  </a:cxn>
                  <a:cxn ang="0">
                    <a:pos x="40" y="77"/>
                  </a:cxn>
                  <a:cxn ang="0">
                    <a:pos x="55" y="78"/>
                  </a:cxn>
                  <a:cxn ang="0">
                    <a:pos x="67" y="80"/>
                  </a:cxn>
                  <a:cxn ang="0">
                    <a:pos x="76" y="80"/>
                  </a:cxn>
                  <a:cxn ang="0">
                    <a:pos x="72" y="72"/>
                  </a:cxn>
                  <a:cxn ang="0">
                    <a:pos x="59" y="66"/>
                  </a:cxn>
                  <a:cxn ang="0">
                    <a:pos x="51" y="62"/>
                  </a:cxn>
                  <a:cxn ang="0">
                    <a:pos x="41" y="55"/>
                  </a:cxn>
                  <a:cxn ang="0">
                    <a:pos x="44" y="51"/>
                  </a:cxn>
                  <a:cxn ang="0">
                    <a:pos x="55" y="53"/>
                  </a:cxn>
                  <a:cxn ang="0">
                    <a:pos x="68" y="62"/>
                  </a:cxn>
                  <a:cxn ang="0">
                    <a:pos x="83" y="64"/>
                  </a:cxn>
                  <a:cxn ang="0">
                    <a:pos x="88" y="66"/>
                  </a:cxn>
                  <a:cxn ang="0">
                    <a:pos x="92" y="69"/>
                  </a:cxn>
                  <a:cxn ang="0">
                    <a:pos x="96" y="69"/>
                  </a:cxn>
                  <a:cxn ang="0">
                    <a:pos x="97" y="64"/>
                  </a:cxn>
                  <a:cxn ang="0">
                    <a:pos x="101" y="64"/>
                  </a:cxn>
                  <a:cxn ang="0">
                    <a:pos x="95" y="59"/>
                  </a:cxn>
                  <a:cxn ang="0">
                    <a:pos x="101" y="58"/>
                  </a:cxn>
                  <a:cxn ang="0">
                    <a:pos x="103" y="51"/>
                  </a:cxn>
                  <a:cxn ang="0">
                    <a:pos x="92" y="44"/>
                  </a:cxn>
                  <a:cxn ang="0">
                    <a:pos x="95" y="37"/>
                  </a:cxn>
                  <a:cxn ang="0">
                    <a:pos x="89" y="34"/>
                  </a:cxn>
                  <a:cxn ang="0">
                    <a:pos x="84" y="31"/>
                  </a:cxn>
                  <a:cxn ang="0">
                    <a:pos x="77" y="29"/>
                  </a:cxn>
                  <a:cxn ang="0">
                    <a:pos x="68" y="31"/>
                  </a:cxn>
                  <a:cxn ang="0">
                    <a:pos x="60" y="23"/>
                  </a:cxn>
                  <a:cxn ang="0">
                    <a:pos x="59" y="20"/>
                  </a:cxn>
                  <a:cxn ang="0">
                    <a:pos x="51" y="17"/>
                  </a:cxn>
                  <a:cxn ang="0">
                    <a:pos x="52" y="12"/>
                  </a:cxn>
                  <a:cxn ang="0">
                    <a:pos x="60" y="9"/>
                  </a:cxn>
                  <a:cxn ang="0">
                    <a:pos x="47" y="3"/>
                  </a:cxn>
                  <a:cxn ang="0">
                    <a:pos x="59" y="4"/>
                  </a:cxn>
                  <a:cxn ang="0">
                    <a:pos x="57" y="1"/>
                  </a:cxn>
                  <a:cxn ang="0">
                    <a:pos x="65" y="3"/>
                  </a:cxn>
                  <a:cxn ang="0">
                    <a:pos x="80" y="9"/>
                  </a:cxn>
                  <a:cxn ang="0">
                    <a:pos x="88" y="12"/>
                  </a:cxn>
                  <a:cxn ang="0">
                    <a:pos x="99" y="18"/>
                  </a:cxn>
                  <a:cxn ang="0">
                    <a:pos x="105" y="23"/>
                  </a:cxn>
                  <a:cxn ang="0">
                    <a:pos x="113" y="29"/>
                  </a:cxn>
                  <a:cxn ang="0">
                    <a:pos x="118" y="23"/>
                  </a:cxn>
                  <a:cxn ang="0">
                    <a:pos x="117" y="14"/>
                  </a:cxn>
                  <a:cxn ang="0">
                    <a:pos x="130" y="15"/>
                  </a:cxn>
                  <a:cxn ang="0">
                    <a:pos x="136" y="9"/>
                  </a:cxn>
                </a:cxnLst>
                <a:rect l="0" t="0" r="r" b="b"/>
                <a:pathLst>
                  <a:path w="138" h="83">
                    <a:moveTo>
                      <a:pt x="0" y="64"/>
                    </a:moveTo>
                    <a:lnTo>
                      <a:pt x="4" y="64"/>
                    </a:lnTo>
                    <a:lnTo>
                      <a:pt x="9" y="66"/>
                    </a:lnTo>
                    <a:lnTo>
                      <a:pt x="11" y="66"/>
                    </a:lnTo>
                    <a:lnTo>
                      <a:pt x="15" y="67"/>
                    </a:lnTo>
                    <a:lnTo>
                      <a:pt x="17" y="67"/>
                    </a:lnTo>
                    <a:lnTo>
                      <a:pt x="20" y="64"/>
                    </a:lnTo>
                    <a:lnTo>
                      <a:pt x="20" y="66"/>
                    </a:lnTo>
                    <a:lnTo>
                      <a:pt x="20" y="67"/>
                    </a:lnTo>
                    <a:lnTo>
                      <a:pt x="21" y="67"/>
                    </a:lnTo>
                    <a:lnTo>
                      <a:pt x="23" y="67"/>
                    </a:lnTo>
                    <a:lnTo>
                      <a:pt x="25" y="67"/>
                    </a:lnTo>
                    <a:lnTo>
                      <a:pt x="27" y="67"/>
                    </a:lnTo>
                    <a:lnTo>
                      <a:pt x="27" y="69"/>
                    </a:lnTo>
                    <a:lnTo>
                      <a:pt x="27" y="70"/>
                    </a:lnTo>
                    <a:lnTo>
                      <a:pt x="29" y="70"/>
                    </a:lnTo>
                    <a:lnTo>
                      <a:pt x="31" y="70"/>
                    </a:lnTo>
                    <a:lnTo>
                      <a:pt x="31" y="72"/>
                    </a:lnTo>
                    <a:lnTo>
                      <a:pt x="33" y="73"/>
                    </a:lnTo>
                    <a:lnTo>
                      <a:pt x="36" y="75"/>
                    </a:lnTo>
                    <a:lnTo>
                      <a:pt x="37" y="72"/>
                    </a:lnTo>
                    <a:lnTo>
                      <a:pt x="37" y="75"/>
                    </a:lnTo>
                    <a:lnTo>
                      <a:pt x="39" y="75"/>
                    </a:lnTo>
                    <a:lnTo>
                      <a:pt x="40" y="77"/>
                    </a:lnTo>
                    <a:lnTo>
                      <a:pt x="44" y="77"/>
                    </a:lnTo>
                    <a:lnTo>
                      <a:pt x="45" y="77"/>
                    </a:lnTo>
                    <a:lnTo>
                      <a:pt x="48" y="78"/>
                    </a:lnTo>
                    <a:lnTo>
                      <a:pt x="55" y="78"/>
                    </a:lnTo>
                    <a:lnTo>
                      <a:pt x="57" y="80"/>
                    </a:lnTo>
                    <a:lnTo>
                      <a:pt x="59" y="80"/>
                    </a:lnTo>
                    <a:lnTo>
                      <a:pt x="63" y="80"/>
                    </a:lnTo>
                    <a:lnTo>
                      <a:pt x="67" y="80"/>
                    </a:lnTo>
                    <a:lnTo>
                      <a:pt x="73" y="83"/>
                    </a:lnTo>
                    <a:lnTo>
                      <a:pt x="79" y="83"/>
                    </a:lnTo>
                    <a:lnTo>
                      <a:pt x="79" y="81"/>
                    </a:lnTo>
                    <a:lnTo>
                      <a:pt x="76" y="80"/>
                    </a:lnTo>
                    <a:lnTo>
                      <a:pt x="77" y="78"/>
                    </a:lnTo>
                    <a:lnTo>
                      <a:pt x="77" y="77"/>
                    </a:lnTo>
                    <a:lnTo>
                      <a:pt x="77" y="75"/>
                    </a:lnTo>
                    <a:lnTo>
                      <a:pt x="72" y="72"/>
                    </a:lnTo>
                    <a:lnTo>
                      <a:pt x="68" y="70"/>
                    </a:lnTo>
                    <a:lnTo>
                      <a:pt x="65" y="69"/>
                    </a:lnTo>
                    <a:lnTo>
                      <a:pt x="64" y="69"/>
                    </a:lnTo>
                    <a:lnTo>
                      <a:pt x="59" y="66"/>
                    </a:lnTo>
                    <a:lnTo>
                      <a:pt x="57" y="64"/>
                    </a:lnTo>
                    <a:lnTo>
                      <a:pt x="53" y="62"/>
                    </a:lnTo>
                    <a:lnTo>
                      <a:pt x="53" y="61"/>
                    </a:lnTo>
                    <a:lnTo>
                      <a:pt x="51" y="62"/>
                    </a:lnTo>
                    <a:lnTo>
                      <a:pt x="49" y="59"/>
                    </a:lnTo>
                    <a:lnTo>
                      <a:pt x="48" y="59"/>
                    </a:lnTo>
                    <a:lnTo>
                      <a:pt x="47" y="59"/>
                    </a:lnTo>
                    <a:lnTo>
                      <a:pt x="41" y="55"/>
                    </a:lnTo>
                    <a:lnTo>
                      <a:pt x="39" y="53"/>
                    </a:lnTo>
                    <a:lnTo>
                      <a:pt x="36" y="50"/>
                    </a:lnTo>
                    <a:lnTo>
                      <a:pt x="39" y="50"/>
                    </a:lnTo>
                    <a:lnTo>
                      <a:pt x="44" y="51"/>
                    </a:lnTo>
                    <a:lnTo>
                      <a:pt x="49" y="55"/>
                    </a:lnTo>
                    <a:lnTo>
                      <a:pt x="52" y="55"/>
                    </a:lnTo>
                    <a:lnTo>
                      <a:pt x="52" y="53"/>
                    </a:lnTo>
                    <a:lnTo>
                      <a:pt x="55" y="53"/>
                    </a:lnTo>
                    <a:lnTo>
                      <a:pt x="60" y="58"/>
                    </a:lnTo>
                    <a:lnTo>
                      <a:pt x="63" y="59"/>
                    </a:lnTo>
                    <a:lnTo>
                      <a:pt x="67" y="59"/>
                    </a:lnTo>
                    <a:lnTo>
                      <a:pt x="68" y="62"/>
                    </a:lnTo>
                    <a:lnTo>
                      <a:pt x="77" y="62"/>
                    </a:lnTo>
                    <a:lnTo>
                      <a:pt x="80" y="66"/>
                    </a:lnTo>
                    <a:lnTo>
                      <a:pt x="81" y="64"/>
                    </a:lnTo>
                    <a:lnTo>
                      <a:pt x="83" y="64"/>
                    </a:lnTo>
                    <a:lnTo>
                      <a:pt x="85" y="66"/>
                    </a:lnTo>
                    <a:lnTo>
                      <a:pt x="87" y="64"/>
                    </a:lnTo>
                    <a:lnTo>
                      <a:pt x="88" y="64"/>
                    </a:lnTo>
                    <a:lnTo>
                      <a:pt x="88" y="66"/>
                    </a:lnTo>
                    <a:lnTo>
                      <a:pt x="91" y="67"/>
                    </a:lnTo>
                    <a:lnTo>
                      <a:pt x="92" y="66"/>
                    </a:lnTo>
                    <a:lnTo>
                      <a:pt x="92" y="67"/>
                    </a:lnTo>
                    <a:lnTo>
                      <a:pt x="92" y="69"/>
                    </a:lnTo>
                    <a:lnTo>
                      <a:pt x="95" y="70"/>
                    </a:lnTo>
                    <a:lnTo>
                      <a:pt x="96" y="72"/>
                    </a:lnTo>
                    <a:lnTo>
                      <a:pt x="97" y="70"/>
                    </a:lnTo>
                    <a:lnTo>
                      <a:pt x="96" y="69"/>
                    </a:lnTo>
                    <a:lnTo>
                      <a:pt x="95" y="67"/>
                    </a:lnTo>
                    <a:lnTo>
                      <a:pt x="93" y="66"/>
                    </a:lnTo>
                    <a:lnTo>
                      <a:pt x="95" y="64"/>
                    </a:lnTo>
                    <a:lnTo>
                      <a:pt x="97" y="64"/>
                    </a:lnTo>
                    <a:lnTo>
                      <a:pt x="100" y="66"/>
                    </a:lnTo>
                    <a:lnTo>
                      <a:pt x="103" y="66"/>
                    </a:lnTo>
                    <a:lnTo>
                      <a:pt x="103" y="64"/>
                    </a:lnTo>
                    <a:lnTo>
                      <a:pt x="101" y="64"/>
                    </a:lnTo>
                    <a:lnTo>
                      <a:pt x="100" y="62"/>
                    </a:lnTo>
                    <a:lnTo>
                      <a:pt x="97" y="62"/>
                    </a:lnTo>
                    <a:lnTo>
                      <a:pt x="96" y="61"/>
                    </a:lnTo>
                    <a:lnTo>
                      <a:pt x="95" y="59"/>
                    </a:lnTo>
                    <a:lnTo>
                      <a:pt x="95" y="58"/>
                    </a:lnTo>
                    <a:lnTo>
                      <a:pt x="95" y="55"/>
                    </a:lnTo>
                    <a:lnTo>
                      <a:pt x="97" y="56"/>
                    </a:lnTo>
                    <a:lnTo>
                      <a:pt x="101" y="58"/>
                    </a:lnTo>
                    <a:lnTo>
                      <a:pt x="100" y="56"/>
                    </a:lnTo>
                    <a:lnTo>
                      <a:pt x="101" y="55"/>
                    </a:lnTo>
                    <a:lnTo>
                      <a:pt x="101" y="53"/>
                    </a:lnTo>
                    <a:lnTo>
                      <a:pt x="103" y="51"/>
                    </a:lnTo>
                    <a:lnTo>
                      <a:pt x="101" y="48"/>
                    </a:lnTo>
                    <a:lnTo>
                      <a:pt x="100" y="45"/>
                    </a:lnTo>
                    <a:lnTo>
                      <a:pt x="96" y="45"/>
                    </a:lnTo>
                    <a:lnTo>
                      <a:pt x="92" y="44"/>
                    </a:lnTo>
                    <a:lnTo>
                      <a:pt x="91" y="44"/>
                    </a:lnTo>
                    <a:lnTo>
                      <a:pt x="91" y="40"/>
                    </a:lnTo>
                    <a:lnTo>
                      <a:pt x="93" y="40"/>
                    </a:lnTo>
                    <a:lnTo>
                      <a:pt x="95" y="37"/>
                    </a:lnTo>
                    <a:lnTo>
                      <a:pt x="93" y="36"/>
                    </a:lnTo>
                    <a:lnTo>
                      <a:pt x="91" y="36"/>
                    </a:lnTo>
                    <a:lnTo>
                      <a:pt x="91" y="34"/>
                    </a:lnTo>
                    <a:lnTo>
                      <a:pt x="89" y="34"/>
                    </a:lnTo>
                    <a:lnTo>
                      <a:pt x="89" y="33"/>
                    </a:lnTo>
                    <a:lnTo>
                      <a:pt x="84" y="36"/>
                    </a:lnTo>
                    <a:lnTo>
                      <a:pt x="84" y="33"/>
                    </a:lnTo>
                    <a:lnTo>
                      <a:pt x="84" y="31"/>
                    </a:lnTo>
                    <a:lnTo>
                      <a:pt x="80" y="29"/>
                    </a:lnTo>
                    <a:lnTo>
                      <a:pt x="76" y="33"/>
                    </a:lnTo>
                    <a:lnTo>
                      <a:pt x="73" y="31"/>
                    </a:lnTo>
                    <a:lnTo>
                      <a:pt x="77" y="29"/>
                    </a:lnTo>
                    <a:lnTo>
                      <a:pt x="75" y="29"/>
                    </a:lnTo>
                    <a:lnTo>
                      <a:pt x="72" y="28"/>
                    </a:lnTo>
                    <a:lnTo>
                      <a:pt x="69" y="29"/>
                    </a:lnTo>
                    <a:lnTo>
                      <a:pt x="68" y="31"/>
                    </a:lnTo>
                    <a:lnTo>
                      <a:pt x="67" y="29"/>
                    </a:lnTo>
                    <a:lnTo>
                      <a:pt x="65" y="26"/>
                    </a:lnTo>
                    <a:lnTo>
                      <a:pt x="64" y="25"/>
                    </a:lnTo>
                    <a:lnTo>
                      <a:pt x="60" y="23"/>
                    </a:lnTo>
                    <a:lnTo>
                      <a:pt x="61" y="22"/>
                    </a:lnTo>
                    <a:lnTo>
                      <a:pt x="60" y="22"/>
                    </a:lnTo>
                    <a:lnTo>
                      <a:pt x="61" y="20"/>
                    </a:lnTo>
                    <a:lnTo>
                      <a:pt x="59" y="20"/>
                    </a:lnTo>
                    <a:lnTo>
                      <a:pt x="59" y="18"/>
                    </a:lnTo>
                    <a:lnTo>
                      <a:pt x="60" y="17"/>
                    </a:lnTo>
                    <a:lnTo>
                      <a:pt x="56" y="17"/>
                    </a:lnTo>
                    <a:lnTo>
                      <a:pt x="51" y="17"/>
                    </a:lnTo>
                    <a:lnTo>
                      <a:pt x="49" y="17"/>
                    </a:lnTo>
                    <a:lnTo>
                      <a:pt x="51" y="15"/>
                    </a:lnTo>
                    <a:lnTo>
                      <a:pt x="51" y="12"/>
                    </a:lnTo>
                    <a:lnTo>
                      <a:pt x="52" y="12"/>
                    </a:lnTo>
                    <a:lnTo>
                      <a:pt x="53" y="12"/>
                    </a:lnTo>
                    <a:lnTo>
                      <a:pt x="59" y="11"/>
                    </a:lnTo>
                    <a:lnTo>
                      <a:pt x="61" y="11"/>
                    </a:lnTo>
                    <a:lnTo>
                      <a:pt x="60" y="9"/>
                    </a:lnTo>
                    <a:lnTo>
                      <a:pt x="56" y="7"/>
                    </a:lnTo>
                    <a:lnTo>
                      <a:pt x="51" y="6"/>
                    </a:lnTo>
                    <a:lnTo>
                      <a:pt x="48" y="6"/>
                    </a:lnTo>
                    <a:lnTo>
                      <a:pt x="47" y="3"/>
                    </a:lnTo>
                    <a:lnTo>
                      <a:pt x="52" y="3"/>
                    </a:lnTo>
                    <a:lnTo>
                      <a:pt x="51" y="1"/>
                    </a:lnTo>
                    <a:lnTo>
                      <a:pt x="52" y="1"/>
                    </a:lnTo>
                    <a:lnTo>
                      <a:pt x="59" y="4"/>
                    </a:lnTo>
                    <a:lnTo>
                      <a:pt x="61" y="4"/>
                    </a:lnTo>
                    <a:lnTo>
                      <a:pt x="59" y="3"/>
                    </a:lnTo>
                    <a:lnTo>
                      <a:pt x="61" y="3"/>
                    </a:lnTo>
                    <a:lnTo>
                      <a:pt x="57" y="1"/>
                    </a:lnTo>
                    <a:lnTo>
                      <a:pt x="59" y="0"/>
                    </a:lnTo>
                    <a:lnTo>
                      <a:pt x="63" y="1"/>
                    </a:lnTo>
                    <a:lnTo>
                      <a:pt x="65" y="1"/>
                    </a:lnTo>
                    <a:lnTo>
                      <a:pt x="65" y="3"/>
                    </a:lnTo>
                    <a:lnTo>
                      <a:pt x="64" y="4"/>
                    </a:lnTo>
                    <a:lnTo>
                      <a:pt x="68" y="4"/>
                    </a:lnTo>
                    <a:lnTo>
                      <a:pt x="76" y="7"/>
                    </a:lnTo>
                    <a:lnTo>
                      <a:pt x="80" y="9"/>
                    </a:lnTo>
                    <a:lnTo>
                      <a:pt x="81" y="11"/>
                    </a:lnTo>
                    <a:lnTo>
                      <a:pt x="85" y="11"/>
                    </a:lnTo>
                    <a:lnTo>
                      <a:pt x="89" y="11"/>
                    </a:lnTo>
                    <a:lnTo>
                      <a:pt x="88" y="12"/>
                    </a:lnTo>
                    <a:lnTo>
                      <a:pt x="89" y="15"/>
                    </a:lnTo>
                    <a:lnTo>
                      <a:pt x="89" y="17"/>
                    </a:lnTo>
                    <a:lnTo>
                      <a:pt x="95" y="20"/>
                    </a:lnTo>
                    <a:lnTo>
                      <a:pt x="99" y="18"/>
                    </a:lnTo>
                    <a:lnTo>
                      <a:pt x="100" y="20"/>
                    </a:lnTo>
                    <a:lnTo>
                      <a:pt x="97" y="23"/>
                    </a:lnTo>
                    <a:lnTo>
                      <a:pt x="101" y="25"/>
                    </a:lnTo>
                    <a:lnTo>
                      <a:pt x="105" y="23"/>
                    </a:lnTo>
                    <a:lnTo>
                      <a:pt x="108" y="26"/>
                    </a:lnTo>
                    <a:lnTo>
                      <a:pt x="110" y="26"/>
                    </a:lnTo>
                    <a:lnTo>
                      <a:pt x="112" y="28"/>
                    </a:lnTo>
                    <a:lnTo>
                      <a:pt x="113" y="29"/>
                    </a:lnTo>
                    <a:lnTo>
                      <a:pt x="116" y="29"/>
                    </a:lnTo>
                    <a:lnTo>
                      <a:pt x="117" y="26"/>
                    </a:lnTo>
                    <a:lnTo>
                      <a:pt x="117" y="25"/>
                    </a:lnTo>
                    <a:lnTo>
                      <a:pt x="118" y="23"/>
                    </a:lnTo>
                    <a:lnTo>
                      <a:pt x="121" y="23"/>
                    </a:lnTo>
                    <a:lnTo>
                      <a:pt x="120" y="20"/>
                    </a:lnTo>
                    <a:lnTo>
                      <a:pt x="117" y="17"/>
                    </a:lnTo>
                    <a:lnTo>
                      <a:pt x="117" y="14"/>
                    </a:lnTo>
                    <a:lnTo>
                      <a:pt x="124" y="17"/>
                    </a:lnTo>
                    <a:lnTo>
                      <a:pt x="128" y="17"/>
                    </a:lnTo>
                    <a:lnTo>
                      <a:pt x="129" y="17"/>
                    </a:lnTo>
                    <a:lnTo>
                      <a:pt x="130" y="15"/>
                    </a:lnTo>
                    <a:lnTo>
                      <a:pt x="133" y="14"/>
                    </a:lnTo>
                    <a:lnTo>
                      <a:pt x="133" y="11"/>
                    </a:lnTo>
                    <a:lnTo>
                      <a:pt x="138" y="11"/>
                    </a:lnTo>
                    <a:lnTo>
                      <a:pt x="136" y="9"/>
                    </a:lnTo>
                    <a:lnTo>
                      <a:pt x="130" y="9"/>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66" name="Freeform 745"/>
              <p:cNvSpPr>
                <a:spLocks/>
              </p:cNvSpPr>
              <p:nvPr/>
            </p:nvSpPr>
            <p:spPr bwMode="auto">
              <a:xfrm>
                <a:off x="2527813" y="2243818"/>
                <a:ext cx="350213" cy="149679"/>
              </a:xfrm>
              <a:custGeom>
                <a:avLst/>
                <a:gdLst/>
                <a:ahLst/>
                <a:cxnLst>
                  <a:cxn ang="0">
                    <a:pos x="264" y="116"/>
                  </a:cxn>
                  <a:cxn ang="0">
                    <a:pos x="274" y="116"/>
                  </a:cxn>
                  <a:cxn ang="0">
                    <a:pos x="274" y="111"/>
                  </a:cxn>
                  <a:cxn ang="0">
                    <a:pos x="271" y="105"/>
                  </a:cxn>
                  <a:cxn ang="0">
                    <a:pos x="260" y="103"/>
                  </a:cxn>
                  <a:cxn ang="0">
                    <a:pos x="254" y="99"/>
                  </a:cxn>
                  <a:cxn ang="0">
                    <a:pos x="240" y="99"/>
                  </a:cxn>
                  <a:cxn ang="0">
                    <a:pos x="237" y="97"/>
                  </a:cxn>
                  <a:cxn ang="0">
                    <a:pos x="234" y="89"/>
                  </a:cxn>
                  <a:cxn ang="0">
                    <a:pos x="222" y="88"/>
                  </a:cxn>
                  <a:cxn ang="0">
                    <a:pos x="219" y="84"/>
                  </a:cxn>
                  <a:cxn ang="0">
                    <a:pos x="205" y="84"/>
                  </a:cxn>
                  <a:cxn ang="0">
                    <a:pos x="201" y="81"/>
                  </a:cxn>
                  <a:cxn ang="0">
                    <a:pos x="198" y="78"/>
                  </a:cxn>
                  <a:cxn ang="0">
                    <a:pos x="175" y="75"/>
                  </a:cxn>
                  <a:cxn ang="0">
                    <a:pos x="183" y="72"/>
                  </a:cxn>
                  <a:cxn ang="0">
                    <a:pos x="177" y="67"/>
                  </a:cxn>
                  <a:cxn ang="0">
                    <a:pos x="171" y="64"/>
                  </a:cxn>
                  <a:cxn ang="0">
                    <a:pos x="178" y="62"/>
                  </a:cxn>
                  <a:cxn ang="0">
                    <a:pos x="201" y="64"/>
                  </a:cxn>
                  <a:cxn ang="0">
                    <a:pos x="187" y="59"/>
                  </a:cxn>
                  <a:cxn ang="0">
                    <a:pos x="171" y="58"/>
                  </a:cxn>
                  <a:cxn ang="0">
                    <a:pos x="175" y="56"/>
                  </a:cxn>
                  <a:cxn ang="0">
                    <a:pos x="190" y="55"/>
                  </a:cxn>
                  <a:cxn ang="0">
                    <a:pos x="177" y="44"/>
                  </a:cxn>
                  <a:cxn ang="0">
                    <a:pos x="169" y="50"/>
                  </a:cxn>
                  <a:cxn ang="0">
                    <a:pos x="158" y="47"/>
                  </a:cxn>
                  <a:cxn ang="0">
                    <a:pos x="166" y="44"/>
                  </a:cxn>
                  <a:cxn ang="0">
                    <a:pos x="171" y="39"/>
                  </a:cxn>
                  <a:cxn ang="0">
                    <a:pos x="150" y="36"/>
                  </a:cxn>
                  <a:cxn ang="0">
                    <a:pos x="142" y="39"/>
                  </a:cxn>
                  <a:cxn ang="0">
                    <a:pos x="147" y="34"/>
                  </a:cxn>
                  <a:cxn ang="0">
                    <a:pos x="135" y="36"/>
                  </a:cxn>
                  <a:cxn ang="0">
                    <a:pos x="135" y="31"/>
                  </a:cxn>
                  <a:cxn ang="0">
                    <a:pos x="117" y="31"/>
                  </a:cxn>
                  <a:cxn ang="0">
                    <a:pos x="133" y="28"/>
                  </a:cxn>
                  <a:cxn ang="0">
                    <a:pos x="110" y="18"/>
                  </a:cxn>
                  <a:cxn ang="0">
                    <a:pos x="98" y="22"/>
                  </a:cxn>
                  <a:cxn ang="0">
                    <a:pos x="96" y="25"/>
                  </a:cxn>
                  <a:cxn ang="0">
                    <a:pos x="88" y="23"/>
                  </a:cxn>
                  <a:cxn ang="0">
                    <a:pos x="88" y="18"/>
                  </a:cxn>
                  <a:cxn ang="0">
                    <a:pos x="77" y="18"/>
                  </a:cxn>
                  <a:cxn ang="0">
                    <a:pos x="84" y="15"/>
                  </a:cxn>
                  <a:cxn ang="0">
                    <a:pos x="70" y="12"/>
                  </a:cxn>
                  <a:cxn ang="0">
                    <a:pos x="66" y="6"/>
                  </a:cxn>
                  <a:cxn ang="0">
                    <a:pos x="41" y="0"/>
                  </a:cxn>
                  <a:cxn ang="0">
                    <a:pos x="18" y="6"/>
                  </a:cxn>
                  <a:cxn ang="0">
                    <a:pos x="12" y="9"/>
                  </a:cxn>
                  <a:cxn ang="0">
                    <a:pos x="0" y="6"/>
                  </a:cxn>
                </a:cxnLst>
                <a:rect l="0" t="0" r="r" b="b"/>
                <a:pathLst>
                  <a:path w="279" h="119">
                    <a:moveTo>
                      <a:pt x="260" y="119"/>
                    </a:moveTo>
                    <a:lnTo>
                      <a:pt x="260" y="117"/>
                    </a:lnTo>
                    <a:lnTo>
                      <a:pt x="264" y="117"/>
                    </a:lnTo>
                    <a:lnTo>
                      <a:pt x="264" y="116"/>
                    </a:lnTo>
                    <a:lnTo>
                      <a:pt x="260" y="114"/>
                    </a:lnTo>
                    <a:lnTo>
                      <a:pt x="263" y="114"/>
                    </a:lnTo>
                    <a:lnTo>
                      <a:pt x="270" y="116"/>
                    </a:lnTo>
                    <a:lnTo>
                      <a:pt x="274" y="116"/>
                    </a:lnTo>
                    <a:lnTo>
                      <a:pt x="275" y="114"/>
                    </a:lnTo>
                    <a:lnTo>
                      <a:pt x="272" y="113"/>
                    </a:lnTo>
                    <a:lnTo>
                      <a:pt x="274" y="113"/>
                    </a:lnTo>
                    <a:lnTo>
                      <a:pt x="274" y="111"/>
                    </a:lnTo>
                    <a:lnTo>
                      <a:pt x="276" y="111"/>
                    </a:lnTo>
                    <a:lnTo>
                      <a:pt x="279" y="110"/>
                    </a:lnTo>
                    <a:lnTo>
                      <a:pt x="276" y="106"/>
                    </a:lnTo>
                    <a:lnTo>
                      <a:pt x="271" y="105"/>
                    </a:lnTo>
                    <a:lnTo>
                      <a:pt x="268" y="103"/>
                    </a:lnTo>
                    <a:lnTo>
                      <a:pt x="267" y="103"/>
                    </a:lnTo>
                    <a:lnTo>
                      <a:pt x="263" y="103"/>
                    </a:lnTo>
                    <a:lnTo>
                      <a:pt x="260" y="103"/>
                    </a:lnTo>
                    <a:lnTo>
                      <a:pt x="255" y="103"/>
                    </a:lnTo>
                    <a:lnTo>
                      <a:pt x="250" y="105"/>
                    </a:lnTo>
                    <a:lnTo>
                      <a:pt x="251" y="100"/>
                    </a:lnTo>
                    <a:lnTo>
                      <a:pt x="254" y="99"/>
                    </a:lnTo>
                    <a:lnTo>
                      <a:pt x="254" y="97"/>
                    </a:lnTo>
                    <a:lnTo>
                      <a:pt x="251" y="97"/>
                    </a:lnTo>
                    <a:lnTo>
                      <a:pt x="248" y="99"/>
                    </a:lnTo>
                    <a:lnTo>
                      <a:pt x="240" y="99"/>
                    </a:lnTo>
                    <a:lnTo>
                      <a:pt x="237" y="99"/>
                    </a:lnTo>
                    <a:lnTo>
                      <a:pt x="239" y="97"/>
                    </a:lnTo>
                    <a:lnTo>
                      <a:pt x="235" y="97"/>
                    </a:lnTo>
                    <a:lnTo>
                      <a:pt x="237" y="97"/>
                    </a:lnTo>
                    <a:lnTo>
                      <a:pt x="240" y="97"/>
                    </a:lnTo>
                    <a:lnTo>
                      <a:pt x="240" y="95"/>
                    </a:lnTo>
                    <a:lnTo>
                      <a:pt x="235" y="91"/>
                    </a:lnTo>
                    <a:lnTo>
                      <a:pt x="234" y="89"/>
                    </a:lnTo>
                    <a:lnTo>
                      <a:pt x="233" y="89"/>
                    </a:lnTo>
                    <a:lnTo>
                      <a:pt x="230" y="88"/>
                    </a:lnTo>
                    <a:lnTo>
                      <a:pt x="223" y="89"/>
                    </a:lnTo>
                    <a:lnTo>
                      <a:pt x="222" y="88"/>
                    </a:lnTo>
                    <a:lnTo>
                      <a:pt x="223" y="86"/>
                    </a:lnTo>
                    <a:lnTo>
                      <a:pt x="225" y="86"/>
                    </a:lnTo>
                    <a:lnTo>
                      <a:pt x="225" y="84"/>
                    </a:lnTo>
                    <a:lnTo>
                      <a:pt x="219" y="84"/>
                    </a:lnTo>
                    <a:lnTo>
                      <a:pt x="214" y="84"/>
                    </a:lnTo>
                    <a:lnTo>
                      <a:pt x="210" y="86"/>
                    </a:lnTo>
                    <a:lnTo>
                      <a:pt x="209" y="84"/>
                    </a:lnTo>
                    <a:lnTo>
                      <a:pt x="205" y="84"/>
                    </a:lnTo>
                    <a:lnTo>
                      <a:pt x="206" y="83"/>
                    </a:lnTo>
                    <a:lnTo>
                      <a:pt x="209" y="83"/>
                    </a:lnTo>
                    <a:lnTo>
                      <a:pt x="206" y="81"/>
                    </a:lnTo>
                    <a:lnTo>
                      <a:pt x="201" y="81"/>
                    </a:lnTo>
                    <a:lnTo>
                      <a:pt x="197" y="81"/>
                    </a:lnTo>
                    <a:lnTo>
                      <a:pt x="195" y="81"/>
                    </a:lnTo>
                    <a:lnTo>
                      <a:pt x="198" y="80"/>
                    </a:lnTo>
                    <a:lnTo>
                      <a:pt x="198" y="78"/>
                    </a:lnTo>
                    <a:lnTo>
                      <a:pt x="195" y="77"/>
                    </a:lnTo>
                    <a:lnTo>
                      <a:pt x="189" y="77"/>
                    </a:lnTo>
                    <a:lnTo>
                      <a:pt x="179" y="75"/>
                    </a:lnTo>
                    <a:lnTo>
                      <a:pt x="175" y="75"/>
                    </a:lnTo>
                    <a:lnTo>
                      <a:pt x="174" y="73"/>
                    </a:lnTo>
                    <a:lnTo>
                      <a:pt x="178" y="73"/>
                    </a:lnTo>
                    <a:lnTo>
                      <a:pt x="179" y="72"/>
                    </a:lnTo>
                    <a:lnTo>
                      <a:pt x="183" y="72"/>
                    </a:lnTo>
                    <a:lnTo>
                      <a:pt x="181" y="72"/>
                    </a:lnTo>
                    <a:lnTo>
                      <a:pt x="182" y="70"/>
                    </a:lnTo>
                    <a:lnTo>
                      <a:pt x="177" y="69"/>
                    </a:lnTo>
                    <a:lnTo>
                      <a:pt x="177" y="67"/>
                    </a:lnTo>
                    <a:lnTo>
                      <a:pt x="182" y="67"/>
                    </a:lnTo>
                    <a:lnTo>
                      <a:pt x="179" y="66"/>
                    </a:lnTo>
                    <a:lnTo>
                      <a:pt x="175" y="64"/>
                    </a:lnTo>
                    <a:lnTo>
                      <a:pt x="171" y="64"/>
                    </a:lnTo>
                    <a:lnTo>
                      <a:pt x="170" y="64"/>
                    </a:lnTo>
                    <a:lnTo>
                      <a:pt x="175" y="62"/>
                    </a:lnTo>
                    <a:lnTo>
                      <a:pt x="177" y="64"/>
                    </a:lnTo>
                    <a:lnTo>
                      <a:pt x="178" y="62"/>
                    </a:lnTo>
                    <a:lnTo>
                      <a:pt x="187" y="64"/>
                    </a:lnTo>
                    <a:lnTo>
                      <a:pt x="191" y="64"/>
                    </a:lnTo>
                    <a:lnTo>
                      <a:pt x="197" y="64"/>
                    </a:lnTo>
                    <a:lnTo>
                      <a:pt x="201" y="64"/>
                    </a:lnTo>
                    <a:lnTo>
                      <a:pt x="202" y="62"/>
                    </a:lnTo>
                    <a:lnTo>
                      <a:pt x="198" y="61"/>
                    </a:lnTo>
                    <a:lnTo>
                      <a:pt x="193" y="59"/>
                    </a:lnTo>
                    <a:lnTo>
                      <a:pt x="187" y="59"/>
                    </a:lnTo>
                    <a:lnTo>
                      <a:pt x="182" y="59"/>
                    </a:lnTo>
                    <a:lnTo>
                      <a:pt x="177" y="58"/>
                    </a:lnTo>
                    <a:lnTo>
                      <a:pt x="175" y="59"/>
                    </a:lnTo>
                    <a:lnTo>
                      <a:pt x="171" y="58"/>
                    </a:lnTo>
                    <a:lnTo>
                      <a:pt x="169" y="56"/>
                    </a:lnTo>
                    <a:lnTo>
                      <a:pt x="166" y="58"/>
                    </a:lnTo>
                    <a:lnTo>
                      <a:pt x="169" y="55"/>
                    </a:lnTo>
                    <a:lnTo>
                      <a:pt x="175" y="56"/>
                    </a:lnTo>
                    <a:lnTo>
                      <a:pt x="178" y="55"/>
                    </a:lnTo>
                    <a:lnTo>
                      <a:pt x="181" y="53"/>
                    </a:lnTo>
                    <a:lnTo>
                      <a:pt x="185" y="53"/>
                    </a:lnTo>
                    <a:lnTo>
                      <a:pt x="190" y="55"/>
                    </a:lnTo>
                    <a:lnTo>
                      <a:pt x="193" y="51"/>
                    </a:lnTo>
                    <a:lnTo>
                      <a:pt x="191" y="50"/>
                    </a:lnTo>
                    <a:lnTo>
                      <a:pt x="182" y="45"/>
                    </a:lnTo>
                    <a:lnTo>
                      <a:pt x="177" y="44"/>
                    </a:lnTo>
                    <a:lnTo>
                      <a:pt x="174" y="45"/>
                    </a:lnTo>
                    <a:lnTo>
                      <a:pt x="175" y="47"/>
                    </a:lnTo>
                    <a:lnTo>
                      <a:pt x="170" y="48"/>
                    </a:lnTo>
                    <a:lnTo>
                      <a:pt x="169" y="50"/>
                    </a:lnTo>
                    <a:lnTo>
                      <a:pt x="163" y="50"/>
                    </a:lnTo>
                    <a:lnTo>
                      <a:pt x="169" y="47"/>
                    </a:lnTo>
                    <a:lnTo>
                      <a:pt x="169" y="45"/>
                    </a:lnTo>
                    <a:lnTo>
                      <a:pt x="158" y="47"/>
                    </a:lnTo>
                    <a:lnTo>
                      <a:pt x="155" y="47"/>
                    </a:lnTo>
                    <a:lnTo>
                      <a:pt x="154" y="47"/>
                    </a:lnTo>
                    <a:lnTo>
                      <a:pt x="158" y="45"/>
                    </a:lnTo>
                    <a:lnTo>
                      <a:pt x="166" y="44"/>
                    </a:lnTo>
                    <a:lnTo>
                      <a:pt x="169" y="40"/>
                    </a:lnTo>
                    <a:lnTo>
                      <a:pt x="171" y="42"/>
                    </a:lnTo>
                    <a:lnTo>
                      <a:pt x="171" y="40"/>
                    </a:lnTo>
                    <a:lnTo>
                      <a:pt x="171" y="39"/>
                    </a:lnTo>
                    <a:lnTo>
                      <a:pt x="162" y="37"/>
                    </a:lnTo>
                    <a:lnTo>
                      <a:pt x="159" y="36"/>
                    </a:lnTo>
                    <a:lnTo>
                      <a:pt x="155" y="36"/>
                    </a:lnTo>
                    <a:lnTo>
                      <a:pt x="150" y="36"/>
                    </a:lnTo>
                    <a:lnTo>
                      <a:pt x="146" y="39"/>
                    </a:lnTo>
                    <a:lnTo>
                      <a:pt x="145" y="39"/>
                    </a:lnTo>
                    <a:lnTo>
                      <a:pt x="142" y="40"/>
                    </a:lnTo>
                    <a:lnTo>
                      <a:pt x="142" y="39"/>
                    </a:lnTo>
                    <a:lnTo>
                      <a:pt x="143" y="37"/>
                    </a:lnTo>
                    <a:lnTo>
                      <a:pt x="147" y="36"/>
                    </a:lnTo>
                    <a:lnTo>
                      <a:pt x="150" y="34"/>
                    </a:lnTo>
                    <a:lnTo>
                      <a:pt x="147" y="34"/>
                    </a:lnTo>
                    <a:lnTo>
                      <a:pt x="145" y="36"/>
                    </a:lnTo>
                    <a:lnTo>
                      <a:pt x="141" y="36"/>
                    </a:lnTo>
                    <a:lnTo>
                      <a:pt x="135" y="37"/>
                    </a:lnTo>
                    <a:lnTo>
                      <a:pt x="135" y="36"/>
                    </a:lnTo>
                    <a:lnTo>
                      <a:pt x="138" y="36"/>
                    </a:lnTo>
                    <a:lnTo>
                      <a:pt x="139" y="33"/>
                    </a:lnTo>
                    <a:lnTo>
                      <a:pt x="139" y="31"/>
                    </a:lnTo>
                    <a:lnTo>
                      <a:pt x="135" y="31"/>
                    </a:lnTo>
                    <a:lnTo>
                      <a:pt x="131" y="31"/>
                    </a:lnTo>
                    <a:lnTo>
                      <a:pt x="127" y="33"/>
                    </a:lnTo>
                    <a:lnTo>
                      <a:pt x="125" y="31"/>
                    </a:lnTo>
                    <a:lnTo>
                      <a:pt x="117" y="31"/>
                    </a:lnTo>
                    <a:lnTo>
                      <a:pt x="125" y="29"/>
                    </a:lnTo>
                    <a:lnTo>
                      <a:pt x="129" y="29"/>
                    </a:lnTo>
                    <a:lnTo>
                      <a:pt x="131" y="28"/>
                    </a:lnTo>
                    <a:lnTo>
                      <a:pt x="133" y="28"/>
                    </a:lnTo>
                    <a:lnTo>
                      <a:pt x="131" y="25"/>
                    </a:lnTo>
                    <a:lnTo>
                      <a:pt x="127" y="23"/>
                    </a:lnTo>
                    <a:lnTo>
                      <a:pt x="116" y="20"/>
                    </a:lnTo>
                    <a:lnTo>
                      <a:pt x="110" y="18"/>
                    </a:lnTo>
                    <a:lnTo>
                      <a:pt x="109" y="20"/>
                    </a:lnTo>
                    <a:lnTo>
                      <a:pt x="105" y="22"/>
                    </a:lnTo>
                    <a:lnTo>
                      <a:pt x="102" y="22"/>
                    </a:lnTo>
                    <a:lnTo>
                      <a:pt x="98" y="22"/>
                    </a:lnTo>
                    <a:lnTo>
                      <a:pt x="100" y="25"/>
                    </a:lnTo>
                    <a:lnTo>
                      <a:pt x="100" y="26"/>
                    </a:lnTo>
                    <a:lnTo>
                      <a:pt x="100" y="25"/>
                    </a:lnTo>
                    <a:lnTo>
                      <a:pt x="96" y="25"/>
                    </a:lnTo>
                    <a:lnTo>
                      <a:pt x="93" y="23"/>
                    </a:lnTo>
                    <a:lnTo>
                      <a:pt x="94" y="22"/>
                    </a:lnTo>
                    <a:lnTo>
                      <a:pt x="92" y="22"/>
                    </a:lnTo>
                    <a:lnTo>
                      <a:pt x="88" y="23"/>
                    </a:lnTo>
                    <a:lnTo>
                      <a:pt x="90" y="20"/>
                    </a:lnTo>
                    <a:lnTo>
                      <a:pt x="96" y="17"/>
                    </a:lnTo>
                    <a:lnTo>
                      <a:pt x="94" y="17"/>
                    </a:lnTo>
                    <a:lnTo>
                      <a:pt x="88" y="18"/>
                    </a:lnTo>
                    <a:lnTo>
                      <a:pt x="84" y="17"/>
                    </a:lnTo>
                    <a:lnTo>
                      <a:pt x="78" y="20"/>
                    </a:lnTo>
                    <a:lnTo>
                      <a:pt x="77" y="20"/>
                    </a:lnTo>
                    <a:lnTo>
                      <a:pt x="77" y="18"/>
                    </a:lnTo>
                    <a:lnTo>
                      <a:pt x="73" y="20"/>
                    </a:lnTo>
                    <a:lnTo>
                      <a:pt x="77" y="17"/>
                    </a:lnTo>
                    <a:lnTo>
                      <a:pt x="82" y="17"/>
                    </a:lnTo>
                    <a:lnTo>
                      <a:pt x="84" y="15"/>
                    </a:lnTo>
                    <a:lnTo>
                      <a:pt x="84" y="12"/>
                    </a:lnTo>
                    <a:lnTo>
                      <a:pt x="77" y="12"/>
                    </a:lnTo>
                    <a:lnTo>
                      <a:pt x="72" y="12"/>
                    </a:lnTo>
                    <a:lnTo>
                      <a:pt x="70" y="12"/>
                    </a:lnTo>
                    <a:lnTo>
                      <a:pt x="73" y="9"/>
                    </a:lnTo>
                    <a:lnTo>
                      <a:pt x="72" y="7"/>
                    </a:lnTo>
                    <a:lnTo>
                      <a:pt x="69" y="6"/>
                    </a:lnTo>
                    <a:lnTo>
                      <a:pt x="66" y="6"/>
                    </a:lnTo>
                    <a:lnTo>
                      <a:pt x="68" y="4"/>
                    </a:lnTo>
                    <a:lnTo>
                      <a:pt x="62" y="3"/>
                    </a:lnTo>
                    <a:lnTo>
                      <a:pt x="57" y="3"/>
                    </a:lnTo>
                    <a:lnTo>
                      <a:pt x="41" y="0"/>
                    </a:lnTo>
                    <a:lnTo>
                      <a:pt x="33" y="0"/>
                    </a:lnTo>
                    <a:lnTo>
                      <a:pt x="25" y="1"/>
                    </a:lnTo>
                    <a:lnTo>
                      <a:pt x="18" y="4"/>
                    </a:lnTo>
                    <a:lnTo>
                      <a:pt x="18" y="6"/>
                    </a:lnTo>
                    <a:lnTo>
                      <a:pt x="22" y="7"/>
                    </a:lnTo>
                    <a:lnTo>
                      <a:pt x="18" y="7"/>
                    </a:lnTo>
                    <a:lnTo>
                      <a:pt x="14" y="7"/>
                    </a:lnTo>
                    <a:lnTo>
                      <a:pt x="12" y="9"/>
                    </a:lnTo>
                    <a:lnTo>
                      <a:pt x="7" y="6"/>
                    </a:lnTo>
                    <a:lnTo>
                      <a:pt x="3" y="7"/>
                    </a:lnTo>
                    <a:lnTo>
                      <a:pt x="0" y="7"/>
                    </a:lnTo>
                    <a:lnTo>
                      <a:pt x="0" y="6"/>
                    </a:lnTo>
                    <a:lnTo>
                      <a:pt x="0" y="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67" name="Freeform 746"/>
              <p:cNvSpPr>
                <a:spLocks/>
              </p:cNvSpPr>
              <p:nvPr/>
            </p:nvSpPr>
            <p:spPr bwMode="auto">
              <a:xfrm>
                <a:off x="2331541" y="2220687"/>
                <a:ext cx="196272" cy="89807"/>
              </a:xfrm>
              <a:custGeom>
                <a:avLst/>
                <a:gdLst/>
                <a:ahLst/>
                <a:cxnLst>
                  <a:cxn ang="0">
                    <a:pos x="148" y="28"/>
                  </a:cxn>
                  <a:cxn ang="0">
                    <a:pos x="140" y="33"/>
                  </a:cxn>
                  <a:cxn ang="0">
                    <a:pos x="144" y="31"/>
                  </a:cxn>
                  <a:cxn ang="0">
                    <a:pos x="144" y="25"/>
                  </a:cxn>
                  <a:cxn ang="0">
                    <a:pos x="141" y="15"/>
                  </a:cxn>
                  <a:cxn ang="0">
                    <a:pos x="132" y="11"/>
                  </a:cxn>
                  <a:cxn ang="0">
                    <a:pos x="131" y="1"/>
                  </a:cxn>
                  <a:cxn ang="0">
                    <a:pos x="105" y="3"/>
                  </a:cxn>
                  <a:cxn ang="0">
                    <a:pos x="97" y="9"/>
                  </a:cxn>
                  <a:cxn ang="0">
                    <a:pos x="85" y="8"/>
                  </a:cxn>
                  <a:cxn ang="0">
                    <a:pos x="80" y="8"/>
                  </a:cxn>
                  <a:cxn ang="0">
                    <a:pos x="95" y="14"/>
                  </a:cxn>
                  <a:cxn ang="0">
                    <a:pos x="72" y="14"/>
                  </a:cxn>
                  <a:cxn ang="0">
                    <a:pos x="81" y="17"/>
                  </a:cxn>
                  <a:cxn ang="0">
                    <a:pos x="77" y="15"/>
                  </a:cxn>
                  <a:cxn ang="0">
                    <a:pos x="67" y="20"/>
                  </a:cxn>
                  <a:cxn ang="0">
                    <a:pos x="75" y="26"/>
                  </a:cxn>
                  <a:cxn ang="0">
                    <a:pos x="79" y="28"/>
                  </a:cxn>
                  <a:cxn ang="0">
                    <a:pos x="69" y="31"/>
                  </a:cxn>
                  <a:cxn ang="0">
                    <a:pos x="68" y="36"/>
                  </a:cxn>
                  <a:cxn ang="0">
                    <a:pos x="83" y="41"/>
                  </a:cxn>
                  <a:cxn ang="0">
                    <a:pos x="81" y="45"/>
                  </a:cxn>
                  <a:cxn ang="0">
                    <a:pos x="76" y="50"/>
                  </a:cxn>
                  <a:cxn ang="0">
                    <a:pos x="71" y="47"/>
                  </a:cxn>
                  <a:cxn ang="0">
                    <a:pos x="54" y="50"/>
                  </a:cxn>
                  <a:cxn ang="0">
                    <a:pos x="71" y="45"/>
                  </a:cxn>
                  <a:cxn ang="0">
                    <a:pos x="76" y="42"/>
                  </a:cxn>
                  <a:cxn ang="0">
                    <a:pos x="55" y="28"/>
                  </a:cxn>
                  <a:cxn ang="0">
                    <a:pos x="52" y="19"/>
                  </a:cxn>
                  <a:cxn ang="0">
                    <a:pos x="65" y="8"/>
                  </a:cxn>
                  <a:cxn ang="0">
                    <a:pos x="77" y="1"/>
                  </a:cxn>
                  <a:cxn ang="0">
                    <a:pos x="42" y="1"/>
                  </a:cxn>
                  <a:cxn ang="0">
                    <a:pos x="18" y="11"/>
                  </a:cxn>
                  <a:cxn ang="0">
                    <a:pos x="15" y="15"/>
                  </a:cxn>
                  <a:cxn ang="0">
                    <a:pos x="8" y="19"/>
                  </a:cxn>
                  <a:cxn ang="0">
                    <a:pos x="3" y="25"/>
                  </a:cxn>
                  <a:cxn ang="0">
                    <a:pos x="3" y="31"/>
                  </a:cxn>
                  <a:cxn ang="0">
                    <a:pos x="2" y="39"/>
                  </a:cxn>
                  <a:cxn ang="0">
                    <a:pos x="18" y="45"/>
                  </a:cxn>
                  <a:cxn ang="0">
                    <a:pos x="46" y="50"/>
                  </a:cxn>
                  <a:cxn ang="0">
                    <a:pos x="15" y="50"/>
                  </a:cxn>
                  <a:cxn ang="0">
                    <a:pos x="14" y="53"/>
                  </a:cxn>
                  <a:cxn ang="0">
                    <a:pos x="30" y="63"/>
                  </a:cxn>
                  <a:cxn ang="0">
                    <a:pos x="47" y="63"/>
                  </a:cxn>
                  <a:cxn ang="0">
                    <a:pos x="57" y="66"/>
                  </a:cxn>
                  <a:cxn ang="0">
                    <a:pos x="69" y="67"/>
                  </a:cxn>
                  <a:cxn ang="0">
                    <a:pos x="99" y="70"/>
                  </a:cxn>
                  <a:cxn ang="0">
                    <a:pos x="120" y="70"/>
                  </a:cxn>
                  <a:cxn ang="0">
                    <a:pos x="124" y="72"/>
                  </a:cxn>
                </a:cxnLst>
                <a:rect l="0" t="0" r="r" b="b"/>
                <a:pathLst>
                  <a:path w="156" h="72">
                    <a:moveTo>
                      <a:pt x="156" y="23"/>
                    </a:moveTo>
                    <a:lnTo>
                      <a:pt x="152" y="26"/>
                    </a:lnTo>
                    <a:lnTo>
                      <a:pt x="151" y="28"/>
                    </a:lnTo>
                    <a:lnTo>
                      <a:pt x="148" y="28"/>
                    </a:lnTo>
                    <a:lnTo>
                      <a:pt x="147" y="30"/>
                    </a:lnTo>
                    <a:lnTo>
                      <a:pt x="144" y="33"/>
                    </a:lnTo>
                    <a:lnTo>
                      <a:pt x="139" y="34"/>
                    </a:lnTo>
                    <a:lnTo>
                      <a:pt x="140" y="33"/>
                    </a:lnTo>
                    <a:lnTo>
                      <a:pt x="137" y="31"/>
                    </a:lnTo>
                    <a:lnTo>
                      <a:pt x="139" y="31"/>
                    </a:lnTo>
                    <a:lnTo>
                      <a:pt x="143" y="31"/>
                    </a:lnTo>
                    <a:lnTo>
                      <a:pt x="144" y="31"/>
                    </a:lnTo>
                    <a:lnTo>
                      <a:pt x="141" y="30"/>
                    </a:lnTo>
                    <a:lnTo>
                      <a:pt x="140" y="30"/>
                    </a:lnTo>
                    <a:lnTo>
                      <a:pt x="141" y="26"/>
                    </a:lnTo>
                    <a:lnTo>
                      <a:pt x="144" y="25"/>
                    </a:lnTo>
                    <a:lnTo>
                      <a:pt x="145" y="22"/>
                    </a:lnTo>
                    <a:lnTo>
                      <a:pt x="148" y="20"/>
                    </a:lnTo>
                    <a:lnTo>
                      <a:pt x="144" y="19"/>
                    </a:lnTo>
                    <a:lnTo>
                      <a:pt x="141" y="15"/>
                    </a:lnTo>
                    <a:lnTo>
                      <a:pt x="144" y="14"/>
                    </a:lnTo>
                    <a:lnTo>
                      <a:pt x="141" y="12"/>
                    </a:lnTo>
                    <a:lnTo>
                      <a:pt x="137" y="11"/>
                    </a:lnTo>
                    <a:lnTo>
                      <a:pt x="132" y="11"/>
                    </a:lnTo>
                    <a:lnTo>
                      <a:pt x="135" y="9"/>
                    </a:lnTo>
                    <a:lnTo>
                      <a:pt x="133" y="5"/>
                    </a:lnTo>
                    <a:lnTo>
                      <a:pt x="132" y="3"/>
                    </a:lnTo>
                    <a:lnTo>
                      <a:pt x="131" y="1"/>
                    </a:lnTo>
                    <a:lnTo>
                      <a:pt x="116" y="3"/>
                    </a:lnTo>
                    <a:lnTo>
                      <a:pt x="111" y="1"/>
                    </a:lnTo>
                    <a:lnTo>
                      <a:pt x="108" y="3"/>
                    </a:lnTo>
                    <a:lnTo>
                      <a:pt x="105" y="3"/>
                    </a:lnTo>
                    <a:lnTo>
                      <a:pt x="99" y="5"/>
                    </a:lnTo>
                    <a:lnTo>
                      <a:pt x="93" y="6"/>
                    </a:lnTo>
                    <a:lnTo>
                      <a:pt x="99" y="8"/>
                    </a:lnTo>
                    <a:lnTo>
                      <a:pt x="97" y="9"/>
                    </a:lnTo>
                    <a:lnTo>
                      <a:pt x="96" y="8"/>
                    </a:lnTo>
                    <a:lnTo>
                      <a:pt x="95" y="8"/>
                    </a:lnTo>
                    <a:lnTo>
                      <a:pt x="91" y="6"/>
                    </a:lnTo>
                    <a:lnTo>
                      <a:pt x="85" y="8"/>
                    </a:lnTo>
                    <a:lnTo>
                      <a:pt x="84" y="8"/>
                    </a:lnTo>
                    <a:lnTo>
                      <a:pt x="87" y="11"/>
                    </a:lnTo>
                    <a:lnTo>
                      <a:pt x="84" y="11"/>
                    </a:lnTo>
                    <a:lnTo>
                      <a:pt x="80" y="8"/>
                    </a:lnTo>
                    <a:lnTo>
                      <a:pt x="77" y="9"/>
                    </a:lnTo>
                    <a:lnTo>
                      <a:pt x="76" y="11"/>
                    </a:lnTo>
                    <a:lnTo>
                      <a:pt x="79" y="12"/>
                    </a:lnTo>
                    <a:lnTo>
                      <a:pt x="95" y="14"/>
                    </a:lnTo>
                    <a:lnTo>
                      <a:pt x="89" y="14"/>
                    </a:lnTo>
                    <a:lnTo>
                      <a:pt x="73" y="12"/>
                    </a:lnTo>
                    <a:lnTo>
                      <a:pt x="73" y="14"/>
                    </a:lnTo>
                    <a:lnTo>
                      <a:pt x="72" y="14"/>
                    </a:lnTo>
                    <a:lnTo>
                      <a:pt x="69" y="14"/>
                    </a:lnTo>
                    <a:lnTo>
                      <a:pt x="72" y="14"/>
                    </a:lnTo>
                    <a:lnTo>
                      <a:pt x="77" y="14"/>
                    </a:lnTo>
                    <a:lnTo>
                      <a:pt x="81" y="17"/>
                    </a:lnTo>
                    <a:lnTo>
                      <a:pt x="87" y="17"/>
                    </a:lnTo>
                    <a:lnTo>
                      <a:pt x="92" y="19"/>
                    </a:lnTo>
                    <a:lnTo>
                      <a:pt x="88" y="19"/>
                    </a:lnTo>
                    <a:lnTo>
                      <a:pt x="77" y="15"/>
                    </a:lnTo>
                    <a:lnTo>
                      <a:pt x="71" y="15"/>
                    </a:lnTo>
                    <a:lnTo>
                      <a:pt x="68" y="15"/>
                    </a:lnTo>
                    <a:lnTo>
                      <a:pt x="67" y="17"/>
                    </a:lnTo>
                    <a:lnTo>
                      <a:pt x="67" y="20"/>
                    </a:lnTo>
                    <a:lnTo>
                      <a:pt x="69" y="22"/>
                    </a:lnTo>
                    <a:lnTo>
                      <a:pt x="68" y="23"/>
                    </a:lnTo>
                    <a:lnTo>
                      <a:pt x="69" y="25"/>
                    </a:lnTo>
                    <a:lnTo>
                      <a:pt x="75" y="26"/>
                    </a:lnTo>
                    <a:lnTo>
                      <a:pt x="77" y="25"/>
                    </a:lnTo>
                    <a:lnTo>
                      <a:pt x="79" y="25"/>
                    </a:lnTo>
                    <a:lnTo>
                      <a:pt x="80" y="25"/>
                    </a:lnTo>
                    <a:lnTo>
                      <a:pt x="79" y="28"/>
                    </a:lnTo>
                    <a:lnTo>
                      <a:pt x="76" y="28"/>
                    </a:lnTo>
                    <a:lnTo>
                      <a:pt x="71" y="28"/>
                    </a:lnTo>
                    <a:lnTo>
                      <a:pt x="69" y="30"/>
                    </a:lnTo>
                    <a:lnTo>
                      <a:pt x="69" y="31"/>
                    </a:lnTo>
                    <a:lnTo>
                      <a:pt x="63" y="33"/>
                    </a:lnTo>
                    <a:lnTo>
                      <a:pt x="64" y="34"/>
                    </a:lnTo>
                    <a:lnTo>
                      <a:pt x="68" y="34"/>
                    </a:lnTo>
                    <a:lnTo>
                      <a:pt x="68" y="36"/>
                    </a:lnTo>
                    <a:lnTo>
                      <a:pt x="72" y="37"/>
                    </a:lnTo>
                    <a:lnTo>
                      <a:pt x="77" y="39"/>
                    </a:lnTo>
                    <a:lnTo>
                      <a:pt x="81" y="39"/>
                    </a:lnTo>
                    <a:lnTo>
                      <a:pt x="83" y="41"/>
                    </a:lnTo>
                    <a:lnTo>
                      <a:pt x="81" y="42"/>
                    </a:lnTo>
                    <a:lnTo>
                      <a:pt x="81" y="44"/>
                    </a:lnTo>
                    <a:lnTo>
                      <a:pt x="80" y="44"/>
                    </a:lnTo>
                    <a:lnTo>
                      <a:pt x="81" y="45"/>
                    </a:lnTo>
                    <a:lnTo>
                      <a:pt x="80" y="47"/>
                    </a:lnTo>
                    <a:lnTo>
                      <a:pt x="80" y="48"/>
                    </a:lnTo>
                    <a:lnTo>
                      <a:pt x="77" y="52"/>
                    </a:lnTo>
                    <a:lnTo>
                      <a:pt x="76" y="50"/>
                    </a:lnTo>
                    <a:lnTo>
                      <a:pt x="77" y="48"/>
                    </a:lnTo>
                    <a:lnTo>
                      <a:pt x="77" y="47"/>
                    </a:lnTo>
                    <a:lnTo>
                      <a:pt x="75" y="47"/>
                    </a:lnTo>
                    <a:lnTo>
                      <a:pt x="71" y="47"/>
                    </a:lnTo>
                    <a:lnTo>
                      <a:pt x="67" y="47"/>
                    </a:lnTo>
                    <a:lnTo>
                      <a:pt x="63" y="48"/>
                    </a:lnTo>
                    <a:lnTo>
                      <a:pt x="57" y="50"/>
                    </a:lnTo>
                    <a:lnTo>
                      <a:pt x="54" y="50"/>
                    </a:lnTo>
                    <a:lnTo>
                      <a:pt x="60" y="48"/>
                    </a:lnTo>
                    <a:lnTo>
                      <a:pt x="63" y="47"/>
                    </a:lnTo>
                    <a:lnTo>
                      <a:pt x="69" y="45"/>
                    </a:lnTo>
                    <a:lnTo>
                      <a:pt x="71" y="45"/>
                    </a:lnTo>
                    <a:lnTo>
                      <a:pt x="75" y="45"/>
                    </a:lnTo>
                    <a:lnTo>
                      <a:pt x="77" y="45"/>
                    </a:lnTo>
                    <a:lnTo>
                      <a:pt x="77" y="44"/>
                    </a:lnTo>
                    <a:lnTo>
                      <a:pt x="76" y="42"/>
                    </a:lnTo>
                    <a:lnTo>
                      <a:pt x="71" y="42"/>
                    </a:lnTo>
                    <a:lnTo>
                      <a:pt x="57" y="34"/>
                    </a:lnTo>
                    <a:lnTo>
                      <a:pt x="55" y="31"/>
                    </a:lnTo>
                    <a:lnTo>
                      <a:pt x="55" y="28"/>
                    </a:lnTo>
                    <a:lnTo>
                      <a:pt x="57" y="26"/>
                    </a:lnTo>
                    <a:lnTo>
                      <a:pt x="55" y="23"/>
                    </a:lnTo>
                    <a:lnTo>
                      <a:pt x="52" y="22"/>
                    </a:lnTo>
                    <a:lnTo>
                      <a:pt x="52" y="19"/>
                    </a:lnTo>
                    <a:lnTo>
                      <a:pt x="57" y="14"/>
                    </a:lnTo>
                    <a:lnTo>
                      <a:pt x="59" y="11"/>
                    </a:lnTo>
                    <a:lnTo>
                      <a:pt x="61" y="9"/>
                    </a:lnTo>
                    <a:lnTo>
                      <a:pt x="65" y="8"/>
                    </a:lnTo>
                    <a:lnTo>
                      <a:pt x="68" y="6"/>
                    </a:lnTo>
                    <a:lnTo>
                      <a:pt x="76" y="3"/>
                    </a:lnTo>
                    <a:lnTo>
                      <a:pt x="79" y="1"/>
                    </a:lnTo>
                    <a:lnTo>
                      <a:pt x="77" y="1"/>
                    </a:lnTo>
                    <a:lnTo>
                      <a:pt x="75" y="0"/>
                    </a:lnTo>
                    <a:lnTo>
                      <a:pt x="57" y="0"/>
                    </a:lnTo>
                    <a:lnTo>
                      <a:pt x="54" y="0"/>
                    </a:lnTo>
                    <a:lnTo>
                      <a:pt x="42" y="1"/>
                    </a:lnTo>
                    <a:lnTo>
                      <a:pt x="32" y="3"/>
                    </a:lnTo>
                    <a:lnTo>
                      <a:pt x="23" y="6"/>
                    </a:lnTo>
                    <a:lnTo>
                      <a:pt x="22" y="9"/>
                    </a:lnTo>
                    <a:lnTo>
                      <a:pt x="18" y="11"/>
                    </a:lnTo>
                    <a:lnTo>
                      <a:pt x="16" y="11"/>
                    </a:lnTo>
                    <a:lnTo>
                      <a:pt x="15" y="12"/>
                    </a:lnTo>
                    <a:lnTo>
                      <a:pt x="12" y="14"/>
                    </a:lnTo>
                    <a:lnTo>
                      <a:pt x="15" y="15"/>
                    </a:lnTo>
                    <a:lnTo>
                      <a:pt x="11" y="15"/>
                    </a:lnTo>
                    <a:lnTo>
                      <a:pt x="11" y="19"/>
                    </a:lnTo>
                    <a:lnTo>
                      <a:pt x="14" y="19"/>
                    </a:lnTo>
                    <a:lnTo>
                      <a:pt x="8" y="19"/>
                    </a:lnTo>
                    <a:lnTo>
                      <a:pt x="7" y="22"/>
                    </a:lnTo>
                    <a:lnTo>
                      <a:pt x="6" y="22"/>
                    </a:lnTo>
                    <a:lnTo>
                      <a:pt x="4" y="25"/>
                    </a:lnTo>
                    <a:lnTo>
                      <a:pt x="3" y="25"/>
                    </a:lnTo>
                    <a:lnTo>
                      <a:pt x="4" y="30"/>
                    </a:lnTo>
                    <a:lnTo>
                      <a:pt x="8" y="30"/>
                    </a:lnTo>
                    <a:lnTo>
                      <a:pt x="6" y="30"/>
                    </a:lnTo>
                    <a:lnTo>
                      <a:pt x="3" y="31"/>
                    </a:lnTo>
                    <a:lnTo>
                      <a:pt x="0" y="33"/>
                    </a:lnTo>
                    <a:lnTo>
                      <a:pt x="3" y="34"/>
                    </a:lnTo>
                    <a:lnTo>
                      <a:pt x="4" y="36"/>
                    </a:lnTo>
                    <a:lnTo>
                      <a:pt x="2" y="39"/>
                    </a:lnTo>
                    <a:lnTo>
                      <a:pt x="2" y="42"/>
                    </a:lnTo>
                    <a:lnTo>
                      <a:pt x="3" y="44"/>
                    </a:lnTo>
                    <a:lnTo>
                      <a:pt x="4" y="44"/>
                    </a:lnTo>
                    <a:lnTo>
                      <a:pt x="18" y="45"/>
                    </a:lnTo>
                    <a:lnTo>
                      <a:pt x="32" y="45"/>
                    </a:lnTo>
                    <a:lnTo>
                      <a:pt x="35" y="47"/>
                    </a:lnTo>
                    <a:lnTo>
                      <a:pt x="40" y="50"/>
                    </a:lnTo>
                    <a:lnTo>
                      <a:pt x="46" y="50"/>
                    </a:lnTo>
                    <a:lnTo>
                      <a:pt x="38" y="52"/>
                    </a:lnTo>
                    <a:lnTo>
                      <a:pt x="30" y="52"/>
                    </a:lnTo>
                    <a:lnTo>
                      <a:pt x="20" y="50"/>
                    </a:lnTo>
                    <a:lnTo>
                      <a:pt x="15" y="50"/>
                    </a:lnTo>
                    <a:lnTo>
                      <a:pt x="11" y="48"/>
                    </a:lnTo>
                    <a:lnTo>
                      <a:pt x="14" y="50"/>
                    </a:lnTo>
                    <a:lnTo>
                      <a:pt x="11" y="52"/>
                    </a:lnTo>
                    <a:lnTo>
                      <a:pt x="14" y="53"/>
                    </a:lnTo>
                    <a:lnTo>
                      <a:pt x="18" y="56"/>
                    </a:lnTo>
                    <a:lnTo>
                      <a:pt x="24" y="59"/>
                    </a:lnTo>
                    <a:lnTo>
                      <a:pt x="34" y="63"/>
                    </a:lnTo>
                    <a:lnTo>
                      <a:pt x="30" y="63"/>
                    </a:lnTo>
                    <a:lnTo>
                      <a:pt x="35" y="63"/>
                    </a:lnTo>
                    <a:lnTo>
                      <a:pt x="36" y="63"/>
                    </a:lnTo>
                    <a:lnTo>
                      <a:pt x="39" y="63"/>
                    </a:lnTo>
                    <a:lnTo>
                      <a:pt x="47" y="63"/>
                    </a:lnTo>
                    <a:lnTo>
                      <a:pt x="52" y="63"/>
                    </a:lnTo>
                    <a:lnTo>
                      <a:pt x="54" y="59"/>
                    </a:lnTo>
                    <a:lnTo>
                      <a:pt x="55" y="63"/>
                    </a:lnTo>
                    <a:lnTo>
                      <a:pt x="57" y="66"/>
                    </a:lnTo>
                    <a:lnTo>
                      <a:pt x="63" y="67"/>
                    </a:lnTo>
                    <a:lnTo>
                      <a:pt x="71" y="69"/>
                    </a:lnTo>
                    <a:lnTo>
                      <a:pt x="73" y="69"/>
                    </a:lnTo>
                    <a:lnTo>
                      <a:pt x="69" y="67"/>
                    </a:lnTo>
                    <a:lnTo>
                      <a:pt x="73" y="67"/>
                    </a:lnTo>
                    <a:lnTo>
                      <a:pt x="81" y="67"/>
                    </a:lnTo>
                    <a:lnTo>
                      <a:pt x="95" y="69"/>
                    </a:lnTo>
                    <a:lnTo>
                      <a:pt x="99" y="70"/>
                    </a:lnTo>
                    <a:lnTo>
                      <a:pt x="100" y="69"/>
                    </a:lnTo>
                    <a:lnTo>
                      <a:pt x="107" y="67"/>
                    </a:lnTo>
                    <a:lnTo>
                      <a:pt x="116" y="70"/>
                    </a:lnTo>
                    <a:lnTo>
                      <a:pt x="120" y="70"/>
                    </a:lnTo>
                    <a:lnTo>
                      <a:pt x="121" y="70"/>
                    </a:lnTo>
                    <a:lnTo>
                      <a:pt x="123" y="70"/>
                    </a:lnTo>
                    <a:lnTo>
                      <a:pt x="121" y="70"/>
                    </a:lnTo>
                    <a:lnTo>
                      <a:pt x="124" y="72"/>
                    </a:lnTo>
                    <a:lnTo>
                      <a:pt x="127" y="69"/>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68" name="Freeform 747"/>
              <p:cNvSpPr>
                <a:spLocks/>
              </p:cNvSpPr>
              <p:nvPr/>
            </p:nvSpPr>
            <p:spPr bwMode="auto">
              <a:xfrm>
                <a:off x="2114743" y="2154011"/>
                <a:ext cx="21808" cy="4083"/>
              </a:xfrm>
              <a:custGeom>
                <a:avLst/>
                <a:gdLst/>
                <a:ahLst/>
                <a:cxnLst>
                  <a:cxn ang="0">
                    <a:pos x="10" y="0"/>
                  </a:cxn>
                  <a:cxn ang="0">
                    <a:pos x="14" y="0"/>
                  </a:cxn>
                  <a:cxn ang="0">
                    <a:pos x="17" y="0"/>
                  </a:cxn>
                  <a:cxn ang="0">
                    <a:pos x="13" y="2"/>
                  </a:cxn>
                  <a:cxn ang="0">
                    <a:pos x="5" y="3"/>
                  </a:cxn>
                  <a:cxn ang="0">
                    <a:pos x="0" y="3"/>
                  </a:cxn>
                  <a:cxn ang="0">
                    <a:pos x="0" y="2"/>
                  </a:cxn>
                  <a:cxn ang="0">
                    <a:pos x="3" y="2"/>
                  </a:cxn>
                  <a:cxn ang="0">
                    <a:pos x="7" y="0"/>
                  </a:cxn>
                  <a:cxn ang="0">
                    <a:pos x="10" y="0"/>
                  </a:cxn>
                </a:cxnLst>
                <a:rect l="0" t="0" r="r" b="b"/>
                <a:pathLst>
                  <a:path w="17" h="3">
                    <a:moveTo>
                      <a:pt x="10" y="0"/>
                    </a:moveTo>
                    <a:lnTo>
                      <a:pt x="14" y="0"/>
                    </a:lnTo>
                    <a:lnTo>
                      <a:pt x="17" y="0"/>
                    </a:lnTo>
                    <a:lnTo>
                      <a:pt x="13" y="2"/>
                    </a:lnTo>
                    <a:lnTo>
                      <a:pt x="5" y="3"/>
                    </a:lnTo>
                    <a:lnTo>
                      <a:pt x="0" y="3"/>
                    </a:lnTo>
                    <a:lnTo>
                      <a:pt x="0" y="2"/>
                    </a:lnTo>
                    <a:lnTo>
                      <a:pt x="3" y="2"/>
                    </a:lnTo>
                    <a:lnTo>
                      <a:pt x="7" y="0"/>
                    </a:lnTo>
                    <a:lnTo>
                      <a:pt x="1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69" name="Freeform 748"/>
              <p:cNvSpPr>
                <a:spLocks/>
              </p:cNvSpPr>
              <p:nvPr/>
            </p:nvSpPr>
            <p:spPr bwMode="auto">
              <a:xfrm>
                <a:off x="2114743" y="2154011"/>
                <a:ext cx="21808" cy="4083"/>
              </a:xfrm>
              <a:custGeom>
                <a:avLst/>
                <a:gdLst/>
                <a:ahLst/>
                <a:cxnLst>
                  <a:cxn ang="0">
                    <a:pos x="10" y="0"/>
                  </a:cxn>
                  <a:cxn ang="0">
                    <a:pos x="14" y="0"/>
                  </a:cxn>
                  <a:cxn ang="0">
                    <a:pos x="17" y="0"/>
                  </a:cxn>
                  <a:cxn ang="0">
                    <a:pos x="13" y="2"/>
                  </a:cxn>
                  <a:cxn ang="0">
                    <a:pos x="5" y="3"/>
                  </a:cxn>
                  <a:cxn ang="0">
                    <a:pos x="0" y="3"/>
                  </a:cxn>
                  <a:cxn ang="0">
                    <a:pos x="0" y="2"/>
                  </a:cxn>
                  <a:cxn ang="0">
                    <a:pos x="3" y="2"/>
                  </a:cxn>
                  <a:cxn ang="0">
                    <a:pos x="7" y="0"/>
                  </a:cxn>
                  <a:cxn ang="0">
                    <a:pos x="10" y="0"/>
                  </a:cxn>
                </a:cxnLst>
                <a:rect l="0" t="0" r="r" b="b"/>
                <a:pathLst>
                  <a:path w="17" h="3">
                    <a:moveTo>
                      <a:pt x="10" y="0"/>
                    </a:moveTo>
                    <a:lnTo>
                      <a:pt x="14" y="0"/>
                    </a:lnTo>
                    <a:lnTo>
                      <a:pt x="17" y="0"/>
                    </a:lnTo>
                    <a:lnTo>
                      <a:pt x="13" y="2"/>
                    </a:lnTo>
                    <a:lnTo>
                      <a:pt x="5" y="3"/>
                    </a:lnTo>
                    <a:lnTo>
                      <a:pt x="0" y="3"/>
                    </a:lnTo>
                    <a:lnTo>
                      <a:pt x="0" y="2"/>
                    </a:lnTo>
                    <a:lnTo>
                      <a:pt x="3" y="2"/>
                    </a:lnTo>
                    <a:lnTo>
                      <a:pt x="7" y="0"/>
                    </a:lnTo>
                    <a:lnTo>
                      <a:pt x="1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70" name="Freeform 749"/>
              <p:cNvSpPr>
                <a:spLocks/>
              </p:cNvSpPr>
              <p:nvPr/>
            </p:nvSpPr>
            <p:spPr bwMode="auto">
              <a:xfrm>
                <a:off x="2391833" y="2341790"/>
                <a:ext cx="10263" cy="13607"/>
              </a:xfrm>
              <a:custGeom>
                <a:avLst/>
                <a:gdLst/>
                <a:ahLst/>
                <a:cxnLst>
                  <a:cxn ang="0">
                    <a:pos x="6" y="2"/>
                  </a:cxn>
                  <a:cxn ang="0">
                    <a:pos x="7" y="2"/>
                  </a:cxn>
                  <a:cxn ang="0">
                    <a:pos x="8" y="5"/>
                  </a:cxn>
                  <a:cxn ang="0">
                    <a:pos x="8" y="8"/>
                  </a:cxn>
                  <a:cxn ang="0">
                    <a:pos x="7" y="11"/>
                  </a:cxn>
                  <a:cxn ang="0">
                    <a:pos x="6" y="11"/>
                  </a:cxn>
                  <a:cxn ang="0">
                    <a:pos x="2" y="8"/>
                  </a:cxn>
                  <a:cxn ang="0">
                    <a:pos x="0" y="5"/>
                  </a:cxn>
                  <a:cxn ang="0">
                    <a:pos x="2" y="2"/>
                  </a:cxn>
                  <a:cxn ang="0">
                    <a:pos x="4" y="0"/>
                  </a:cxn>
                  <a:cxn ang="0">
                    <a:pos x="6" y="2"/>
                  </a:cxn>
                </a:cxnLst>
                <a:rect l="0" t="0" r="r" b="b"/>
                <a:pathLst>
                  <a:path w="8" h="11">
                    <a:moveTo>
                      <a:pt x="6" y="2"/>
                    </a:moveTo>
                    <a:lnTo>
                      <a:pt x="7" y="2"/>
                    </a:lnTo>
                    <a:lnTo>
                      <a:pt x="8" y="5"/>
                    </a:lnTo>
                    <a:lnTo>
                      <a:pt x="8" y="8"/>
                    </a:lnTo>
                    <a:lnTo>
                      <a:pt x="7" y="11"/>
                    </a:lnTo>
                    <a:lnTo>
                      <a:pt x="6" y="11"/>
                    </a:lnTo>
                    <a:lnTo>
                      <a:pt x="2" y="8"/>
                    </a:lnTo>
                    <a:lnTo>
                      <a:pt x="0" y="5"/>
                    </a:lnTo>
                    <a:lnTo>
                      <a:pt x="2" y="2"/>
                    </a:lnTo>
                    <a:lnTo>
                      <a:pt x="4" y="0"/>
                    </a:lnTo>
                    <a:lnTo>
                      <a:pt x="6"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71" name="Freeform 750"/>
              <p:cNvSpPr>
                <a:spLocks/>
              </p:cNvSpPr>
              <p:nvPr/>
            </p:nvSpPr>
            <p:spPr bwMode="auto">
              <a:xfrm>
                <a:off x="2391833" y="2341790"/>
                <a:ext cx="10263" cy="13607"/>
              </a:xfrm>
              <a:custGeom>
                <a:avLst/>
                <a:gdLst/>
                <a:ahLst/>
                <a:cxnLst>
                  <a:cxn ang="0">
                    <a:pos x="6" y="2"/>
                  </a:cxn>
                  <a:cxn ang="0">
                    <a:pos x="7" y="2"/>
                  </a:cxn>
                  <a:cxn ang="0">
                    <a:pos x="8" y="5"/>
                  </a:cxn>
                  <a:cxn ang="0">
                    <a:pos x="8" y="8"/>
                  </a:cxn>
                  <a:cxn ang="0">
                    <a:pos x="7" y="11"/>
                  </a:cxn>
                  <a:cxn ang="0">
                    <a:pos x="6" y="11"/>
                  </a:cxn>
                  <a:cxn ang="0">
                    <a:pos x="2" y="8"/>
                  </a:cxn>
                  <a:cxn ang="0">
                    <a:pos x="0" y="5"/>
                  </a:cxn>
                  <a:cxn ang="0">
                    <a:pos x="2" y="2"/>
                  </a:cxn>
                  <a:cxn ang="0">
                    <a:pos x="4" y="0"/>
                  </a:cxn>
                  <a:cxn ang="0">
                    <a:pos x="6" y="2"/>
                  </a:cxn>
                </a:cxnLst>
                <a:rect l="0" t="0" r="r" b="b"/>
                <a:pathLst>
                  <a:path w="8" h="11">
                    <a:moveTo>
                      <a:pt x="6" y="2"/>
                    </a:moveTo>
                    <a:lnTo>
                      <a:pt x="7" y="2"/>
                    </a:lnTo>
                    <a:lnTo>
                      <a:pt x="8" y="5"/>
                    </a:lnTo>
                    <a:lnTo>
                      <a:pt x="8" y="8"/>
                    </a:lnTo>
                    <a:lnTo>
                      <a:pt x="7" y="11"/>
                    </a:lnTo>
                    <a:lnTo>
                      <a:pt x="6" y="11"/>
                    </a:lnTo>
                    <a:lnTo>
                      <a:pt x="2" y="8"/>
                    </a:lnTo>
                    <a:lnTo>
                      <a:pt x="0" y="5"/>
                    </a:lnTo>
                    <a:lnTo>
                      <a:pt x="2" y="2"/>
                    </a:lnTo>
                    <a:lnTo>
                      <a:pt x="4" y="0"/>
                    </a:lnTo>
                    <a:lnTo>
                      <a:pt x="6"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72" name="Freeform 751"/>
              <p:cNvSpPr>
                <a:spLocks/>
              </p:cNvSpPr>
              <p:nvPr/>
            </p:nvSpPr>
            <p:spPr bwMode="auto">
              <a:xfrm>
                <a:off x="2625308" y="2465615"/>
                <a:ext cx="14112" cy="5443"/>
              </a:xfrm>
              <a:custGeom>
                <a:avLst/>
                <a:gdLst/>
                <a:ahLst/>
                <a:cxnLst>
                  <a:cxn ang="0">
                    <a:pos x="11" y="2"/>
                  </a:cxn>
                  <a:cxn ang="0">
                    <a:pos x="11" y="0"/>
                  </a:cxn>
                  <a:cxn ang="0">
                    <a:pos x="11" y="2"/>
                  </a:cxn>
                  <a:cxn ang="0">
                    <a:pos x="12" y="2"/>
                  </a:cxn>
                  <a:cxn ang="0">
                    <a:pos x="9" y="3"/>
                  </a:cxn>
                  <a:cxn ang="0">
                    <a:pos x="8" y="3"/>
                  </a:cxn>
                  <a:cxn ang="0">
                    <a:pos x="1" y="2"/>
                  </a:cxn>
                  <a:cxn ang="0">
                    <a:pos x="0" y="2"/>
                  </a:cxn>
                  <a:cxn ang="0">
                    <a:pos x="1" y="2"/>
                  </a:cxn>
                  <a:cxn ang="0">
                    <a:pos x="4" y="2"/>
                  </a:cxn>
                  <a:cxn ang="0">
                    <a:pos x="9" y="2"/>
                  </a:cxn>
                  <a:cxn ang="0">
                    <a:pos x="11" y="2"/>
                  </a:cxn>
                </a:cxnLst>
                <a:rect l="0" t="0" r="r" b="b"/>
                <a:pathLst>
                  <a:path w="12" h="3">
                    <a:moveTo>
                      <a:pt x="11" y="2"/>
                    </a:moveTo>
                    <a:lnTo>
                      <a:pt x="11" y="0"/>
                    </a:lnTo>
                    <a:lnTo>
                      <a:pt x="11" y="2"/>
                    </a:lnTo>
                    <a:lnTo>
                      <a:pt x="12" y="2"/>
                    </a:lnTo>
                    <a:lnTo>
                      <a:pt x="9" y="3"/>
                    </a:lnTo>
                    <a:lnTo>
                      <a:pt x="8" y="3"/>
                    </a:lnTo>
                    <a:lnTo>
                      <a:pt x="1" y="2"/>
                    </a:lnTo>
                    <a:lnTo>
                      <a:pt x="0" y="2"/>
                    </a:lnTo>
                    <a:lnTo>
                      <a:pt x="1" y="2"/>
                    </a:lnTo>
                    <a:lnTo>
                      <a:pt x="4" y="2"/>
                    </a:lnTo>
                    <a:lnTo>
                      <a:pt x="9" y="2"/>
                    </a:lnTo>
                    <a:lnTo>
                      <a:pt x="11"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73" name="Freeform 752"/>
              <p:cNvSpPr>
                <a:spLocks/>
              </p:cNvSpPr>
              <p:nvPr/>
            </p:nvSpPr>
            <p:spPr bwMode="auto">
              <a:xfrm>
                <a:off x="2625308" y="2465615"/>
                <a:ext cx="14112" cy="5443"/>
              </a:xfrm>
              <a:custGeom>
                <a:avLst/>
                <a:gdLst/>
                <a:ahLst/>
                <a:cxnLst>
                  <a:cxn ang="0">
                    <a:pos x="11" y="2"/>
                  </a:cxn>
                  <a:cxn ang="0">
                    <a:pos x="11" y="0"/>
                  </a:cxn>
                  <a:cxn ang="0">
                    <a:pos x="11" y="2"/>
                  </a:cxn>
                  <a:cxn ang="0">
                    <a:pos x="12" y="2"/>
                  </a:cxn>
                  <a:cxn ang="0">
                    <a:pos x="9" y="3"/>
                  </a:cxn>
                  <a:cxn ang="0">
                    <a:pos x="8" y="3"/>
                  </a:cxn>
                  <a:cxn ang="0">
                    <a:pos x="1" y="2"/>
                  </a:cxn>
                  <a:cxn ang="0">
                    <a:pos x="0" y="2"/>
                  </a:cxn>
                  <a:cxn ang="0">
                    <a:pos x="1" y="2"/>
                  </a:cxn>
                  <a:cxn ang="0">
                    <a:pos x="4" y="2"/>
                  </a:cxn>
                  <a:cxn ang="0">
                    <a:pos x="9" y="2"/>
                  </a:cxn>
                  <a:cxn ang="0">
                    <a:pos x="11" y="2"/>
                  </a:cxn>
                </a:cxnLst>
                <a:rect l="0" t="0" r="r" b="b"/>
                <a:pathLst>
                  <a:path w="12" h="3">
                    <a:moveTo>
                      <a:pt x="11" y="2"/>
                    </a:moveTo>
                    <a:lnTo>
                      <a:pt x="11" y="0"/>
                    </a:lnTo>
                    <a:lnTo>
                      <a:pt x="11" y="2"/>
                    </a:lnTo>
                    <a:lnTo>
                      <a:pt x="12" y="2"/>
                    </a:lnTo>
                    <a:lnTo>
                      <a:pt x="9" y="3"/>
                    </a:lnTo>
                    <a:lnTo>
                      <a:pt x="8" y="3"/>
                    </a:lnTo>
                    <a:lnTo>
                      <a:pt x="1" y="2"/>
                    </a:lnTo>
                    <a:lnTo>
                      <a:pt x="0" y="2"/>
                    </a:lnTo>
                    <a:lnTo>
                      <a:pt x="1" y="2"/>
                    </a:lnTo>
                    <a:lnTo>
                      <a:pt x="4" y="2"/>
                    </a:lnTo>
                    <a:lnTo>
                      <a:pt x="9" y="2"/>
                    </a:lnTo>
                    <a:lnTo>
                      <a:pt x="11"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74" name="Freeform 753"/>
              <p:cNvSpPr>
                <a:spLocks/>
              </p:cNvSpPr>
              <p:nvPr/>
            </p:nvSpPr>
            <p:spPr bwMode="auto">
              <a:xfrm>
                <a:off x="2822863" y="2818040"/>
                <a:ext cx="41051" cy="21771"/>
              </a:xfrm>
              <a:custGeom>
                <a:avLst/>
                <a:gdLst/>
                <a:ahLst/>
                <a:cxnLst>
                  <a:cxn ang="0">
                    <a:pos x="29" y="14"/>
                  </a:cxn>
                  <a:cxn ang="0">
                    <a:pos x="31" y="12"/>
                  </a:cxn>
                  <a:cxn ang="0">
                    <a:pos x="33" y="11"/>
                  </a:cxn>
                  <a:cxn ang="0">
                    <a:pos x="27" y="11"/>
                  </a:cxn>
                  <a:cxn ang="0">
                    <a:pos x="20" y="11"/>
                  </a:cxn>
                  <a:cxn ang="0">
                    <a:pos x="17" y="11"/>
                  </a:cxn>
                  <a:cxn ang="0">
                    <a:pos x="13" y="9"/>
                  </a:cxn>
                  <a:cxn ang="0">
                    <a:pos x="9" y="9"/>
                  </a:cxn>
                  <a:cxn ang="0">
                    <a:pos x="8" y="9"/>
                  </a:cxn>
                  <a:cxn ang="0">
                    <a:pos x="7" y="9"/>
                  </a:cxn>
                  <a:cxn ang="0">
                    <a:pos x="5" y="6"/>
                  </a:cxn>
                  <a:cxn ang="0">
                    <a:pos x="4" y="4"/>
                  </a:cxn>
                  <a:cxn ang="0">
                    <a:pos x="5" y="1"/>
                  </a:cxn>
                  <a:cxn ang="0">
                    <a:pos x="5" y="0"/>
                  </a:cxn>
                  <a:cxn ang="0">
                    <a:pos x="4" y="0"/>
                  </a:cxn>
                  <a:cxn ang="0">
                    <a:pos x="0" y="4"/>
                  </a:cxn>
                  <a:cxn ang="0">
                    <a:pos x="0" y="6"/>
                  </a:cxn>
                  <a:cxn ang="0">
                    <a:pos x="4" y="7"/>
                  </a:cxn>
                  <a:cxn ang="0">
                    <a:pos x="3" y="9"/>
                  </a:cxn>
                  <a:cxn ang="0">
                    <a:pos x="5" y="11"/>
                  </a:cxn>
                  <a:cxn ang="0">
                    <a:pos x="8" y="11"/>
                  </a:cxn>
                  <a:cxn ang="0">
                    <a:pos x="9" y="14"/>
                  </a:cxn>
                  <a:cxn ang="0">
                    <a:pos x="12" y="14"/>
                  </a:cxn>
                  <a:cxn ang="0">
                    <a:pos x="15" y="15"/>
                  </a:cxn>
                  <a:cxn ang="0">
                    <a:pos x="17" y="15"/>
                  </a:cxn>
                  <a:cxn ang="0">
                    <a:pos x="17" y="14"/>
                  </a:cxn>
                  <a:cxn ang="0">
                    <a:pos x="19" y="14"/>
                  </a:cxn>
                  <a:cxn ang="0">
                    <a:pos x="21" y="15"/>
                  </a:cxn>
                  <a:cxn ang="0">
                    <a:pos x="21" y="17"/>
                  </a:cxn>
                  <a:cxn ang="0">
                    <a:pos x="25" y="18"/>
                  </a:cxn>
                  <a:cxn ang="0">
                    <a:pos x="28" y="18"/>
                  </a:cxn>
                  <a:cxn ang="0">
                    <a:pos x="28" y="17"/>
                  </a:cxn>
                  <a:cxn ang="0">
                    <a:pos x="28" y="14"/>
                  </a:cxn>
                  <a:cxn ang="0">
                    <a:pos x="29" y="14"/>
                  </a:cxn>
                </a:cxnLst>
                <a:rect l="0" t="0" r="r" b="b"/>
                <a:pathLst>
                  <a:path w="33" h="18">
                    <a:moveTo>
                      <a:pt x="29" y="14"/>
                    </a:moveTo>
                    <a:lnTo>
                      <a:pt x="31" y="12"/>
                    </a:lnTo>
                    <a:lnTo>
                      <a:pt x="33" y="11"/>
                    </a:lnTo>
                    <a:lnTo>
                      <a:pt x="27" y="11"/>
                    </a:lnTo>
                    <a:lnTo>
                      <a:pt x="20" y="11"/>
                    </a:lnTo>
                    <a:lnTo>
                      <a:pt x="17" y="11"/>
                    </a:lnTo>
                    <a:lnTo>
                      <a:pt x="13" y="9"/>
                    </a:lnTo>
                    <a:lnTo>
                      <a:pt x="9" y="9"/>
                    </a:lnTo>
                    <a:lnTo>
                      <a:pt x="8" y="9"/>
                    </a:lnTo>
                    <a:lnTo>
                      <a:pt x="7" y="9"/>
                    </a:lnTo>
                    <a:lnTo>
                      <a:pt x="5" y="6"/>
                    </a:lnTo>
                    <a:lnTo>
                      <a:pt x="4" y="4"/>
                    </a:lnTo>
                    <a:lnTo>
                      <a:pt x="5" y="1"/>
                    </a:lnTo>
                    <a:lnTo>
                      <a:pt x="5" y="0"/>
                    </a:lnTo>
                    <a:lnTo>
                      <a:pt x="4" y="0"/>
                    </a:lnTo>
                    <a:lnTo>
                      <a:pt x="0" y="4"/>
                    </a:lnTo>
                    <a:lnTo>
                      <a:pt x="0" y="6"/>
                    </a:lnTo>
                    <a:lnTo>
                      <a:pt x="4" y="7"/>
                    </a:lnTo>
                    <a:lnTo>
                      <a:pt x="3" y="9"/>
                    </a:lnTo>
                    <a:lnTo>
                      <a:pt x="5" y="11"/>
                    </a:lnTo>
                    <a:lnTo>
                      <a:pt x="8" y="11"/>
                    </a:lnTo>
                    <a:lnTo>
                      <a:pt x="9" y="14"/>
                    </a:lnTo>
                    <a:lnTo>
                      <a:pt x="12" y="14"/>
                    </a:lnTo>
                    <a:lnTo>
                      <a:pt x="15" y="15"/>
                    </a:lnTo>
                    <a:lnTo>
                      <a:pt x="17" y="15"/>
                    </a:lnTo>
                    <a:lnTo>
                      <a:pt x="17" y="14"/>
                    </a:lnTo>
                    <a:lnTo>
                      <a:pt x="19" y="14"/>
                    </a:lnTo>
                    <a:lnTo>
                      <a:pt x="21" y="15"/>
                    </a:lnTo>
                    <a:lnTo>
                      <a:pt x="21" y="17"/>
                    </a:lnTo>
                    <a:lnTo>
                      <a:pt x="25" y="18"/>
                    </a:lnTo>
                    <a:lnTo>
                      <a:pt x="28" y="18"/>
                    </a:lnTo>
                    <a:lnTo>
                      <a:pt x="28" y="17"/>
                    </a:lnTo>
                    <a:lnTo>
                      <a:pt x="28" y="14"/>
                    </a:lnTo>
                    <a:lnTo>
                      <a:pt x="29" y="1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75" name="Freeform 754"/>
              <p:cNvSpPr>
                <a:spLocks/>
              </p:cNvSpPr>
              <p:nvPr/>
            </p:nvSpPr>
            <p:spPr bwMode="auto">
              <a:xfrm>
                <a:off x="2822863" y="2818040"/>
                <a:ext cx="41051" cy="21771"/>
              </a:xfrm>
              <a:custGeom>
                <a:avLst/>
                <a:gdLst/>
                <a:ahLst/>
                <a:cxnLst>
                  <a:cxn ang="0">
                    <a:pos x="29" y="14"/>
                  </a:cxn>
                  <a:cxn ang="0">
                    <a:pos x="31" y="12"/>
                  </a:cxn>
                  <a:cxn ang="0">
                    <a:pos x="33" y="11"/>
                  </a:cxn>
                  <a:cxn ang="0">
                    <a:pos x="27" y="11"/>
                  </a:cxn>
                  <a:cxn ang="0">
                    <a:pos x="20" y="11"/>
                  </a:cxn>
                  <a:cxn ang="0">
                    <a:pos x="17" y="11"/>
                  </a:cxn>
                  <a:cxn ang="0">
                    <a:pos x="13" y="9"/>
                  </a:cxn>
                  <a:cxn ang="0">
                    <a:pos x="9" y="9"/>
                  </a:cxn>
                  <a:cxn ang="0">
                    <a:pos x="8" y="9"/>
                  </a:cxn>
                  <a:cxn ang="0">
                    <a:pos x="7" y="9"/>
                  </a:cxn>
                  <a:cxn ang="0">
                    <a:pos x="5" y="6"/>
                  </a:cxn>
                  <a:cxn ang="0">
                    <a:pos x="4" y="4"/>
                  </a:cxn>
                  <a:cxn ang="0">
                    <a:pos x="5" y="1"/>
                  </a:cxn>
                  <a:cxn ang="0">
                    <a:pos x="5" y="0"/>
                  </a:cxn>
                  <a:cxn ang="0">
                    <a:pos x="4" y="0"/>
                  </a:cxn>
                  <a:cxn ang="0">
                    <a:pos x="0" y="4"/>
                  </a:cxn>
                  <a:cxn ang="0">
                    <a:pos x="0" y="6"/>
                  </a:cxn>
                  <a:cxn ang="0">
                    <a:pos x="4" y="7"/>
                  </a:cxn>
                  <a:cxn ang="0">
                    <a:pos x="3" y="9"/>
                  </a:cxn>
                  <a:cxn ang="0">
                    <a:pos x="5" y="11"/>
                  </a:cxn>
                  <a:cxn ang="0">
                    <a:pos x="8" y="11"/>
                  </a:cxn>
                  <a:cxn ang="0">
                    <a:pos x="9" y="14"/>
                  </a:cxn>
                  <a:cxn ang="0">
                    <a:pos x="12" y="14"/>
                  </a:cxn>
                  <a:cxn ang="0">
                    <a:pos x="15" y="15"/>
                  </a:cxn>
                  <a:cxn ang="0">
                    <a:pos x="17" y="15"/>
                  </a:cxn>
                  <a:cxn ang="0">
                    <a:pos x="17" y="14"/>
                  </a:cxn>
                  <a:cxn ang="0">
                    <a:pos x="19" y="14"/>
                  </a:cxn>
                  <a:cxn ang="0">
                    <a:pos x="21" y="15"/>
                  </a:cxn>
                  <a:cxn ang="0">
                    <a:pos x="21" y="17"/>
                  </a:cxn>
                  <a:cxn ang="0">
                    <a:pos x="25" y="18"/>
                  </a:cxn>
                  <a:cxn ang="0">
                    <a:pos x="28" y="18"/>
                  </a:cxn>
                  <a:cxn ang="0">
                    <a:pos x="28" y="17"/>
                  </a:cxn>
                  <a:cxn ang="0">
                    <a:pos x="28" y="14"/>
                  </a:cxn>
                  <a:cxn ang="0">
                    <a:pos x="29" y="14"/>
                  </a:cxn>
                </a:cxnLst>
                <a:rect l="0" t="0" r="r" b="b"/>
                <a:pathLst>
                  <a:path w="33" h="18">
                    <a:moveTo>
                      <a:pt x="29" y="14"/>
                    </a:moveTo>
                    <a:lnTo>
                      <a:pt x="31" y="12"/>
                    </a:lnTo>
                    <a:lnTo>
                      <a:pt x="33" y="11"/>
                    </a:lnTo>
                    <a:lnTo>
                      <a:pt x="27" y="11"/>
                    </a:lnTo>
                    <a:lnTo>
                      <a:pt x="20" y="11"/>
                    </a:lnTo>
                    <a:lnTo>
                      <a:pt x="17" y="11"/>
                    </a:lnTo>
                    <a:lnTo>
                      <a:pt x="13" y="9"/>
                    </a:lnTo>
                    <a:lnTo>
                      <a:pt x="9" y="9"/>
                    </a:lnTo>
                    <a:lnTo>
                      <a:pt x="8" y="9"/>
                    </a:lnTo>
                    <a:lnTo>
                      <a:pt x="7" y="9"/>
                    </a:lnTo>
                    <a:lnTo>
                      <a:pt x="5" y="6"/>
                    </a:lnTo>
                    <a:lnTo>
                      <a:pt x="4" y="4"/>
                    </a:lnTo>
                    <a:lnTo>
                      <a:pt x="5" y="1"/>
                    </a:lnTo>
                    <a:lnTo>
                      <a:pt x="5" y="0"/>
                    </a:lnTo>
                    <a:lnTo>
                      <a:pt x="4" y="0"/>
                    </a:lnTo>
                    <a:lnTo>
                      <a:pt x="0" y="4"/>
                    </a:lnTo>
                    <a:lnTo>
                      <a:pt x="0" y="6"/>
                    </a:lnTo>
                    <a:lnTo>
                      <a:pt x="4" y="7"/>
                    </a:lnTo>
                    <a:lnTo>
                      <a:pt x="3" y="9"/>
                    </a:lnTo>
                    <a:lnTo>
                      <a:pt x="5" y="11"/>
                    </a:lnTo>
                    <a:lnTo>
                      <a:pt x="8" y="11"/>
                    </a:lnTo>
                    <a:lnTo>
                      <a:pt x="9" y="14"/>
                    </a:lnTo>
                    <a:lnTo>
                      <a:pt x="12" y="14"/>
                    </a:lnTo>
                    <a:lnTo>
                      <a:pt x="15" y="15"/>
                    </a:lnTo>
                    <a:lnTo>
                      <a:pt x="17" y="15"/>
                    </a:lnTo>
                    <a:lnTo>
                      <a:pt x="17" y="14"/>
                    </a:lnTo>
                    <a:lnTo>
                      <a:pt x="19" y="14"/>
                    </a:lnTo>
                    <a:lnTo>
                      <a:pt x="21" y="15"/>
                    </a:lnTo>
                    <a:lnTo>
                      <a:pt x="21" y="17"/>
                    </a:lnTo>
                    <a:lnTo>
                      <a:pt x="25" y="18"/>
                    </a:lnTo>
                    <a:lnTo>
                      <a:pt x="28" y="18"/>
                    </a:lnTo>
                    <a:lnTo>
                      <a:pt x="28" y="17"/>
                    </a:lnTo>
                    <a:lnTo>
                      <a:pt x="28" y="14"/>
                    </a:lnTo>
                    <a:lnTo>
                      <a:pt x="29" y="1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76" name="Line 755"/>
              <p:cNvSpPr>
                <a:spLocks noChangeShapeType="1"/>
              </p:cNvSpPr>
              <p:nvPr/>
            </p:nvSpPr>
            <p:spPr bwMode="auto">
              <a:xfrm>
                <a:off x="2980652" y="2671082"/>
                <a:ext cx="3848" cy="1361"/>
              </a:xfrm>
              <a:prstGeom prst="line">
                <a:avLst/>
              </a:prstGeom>
              <a:grpFill/>
              <a:ln w="3175">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77" name="Freeform 756"/>
              <p:cNvSpPr>
                <a:spLocks/>
              </p:cNvSpPr>
              <p:nvPr/>
            </p:nvSpPr>
            <p:spPr bwMode="auto">
              <a:xfrm>
                <a:off x="2876742" y="2818039"/>
                <a:ext cx="30788" cy="32657"/>
              </a:xfrm>
              <a:custGeom>
                <a:avLst/>
                <a:gdLst/>
                <a:ahLst/>
                <a:cxnLst>
                  <a:cxn ang="0">
                    <a:pos x="24" y="15"/>
                  </a:cxn>
                  <a:cxn ang="0">
                    <a:pos x="21" y="14"/>
                  </a:cxn>
                  <a:cxn ang="0">
                    <a:pos x="20" y="17"/>
                  </a:cxn>
                  <a:cxn ang="0">
                    <a:pos x="18" y="14"/>
                  </a:cxn>
                  <a:cxn ang="0">
                    <a:pos x="13" y="17"/>
                  </a:cxn>
                  <a:cxn ang="0">
                    <a:pos x="12" y="15"/>
                  </a:cxn>
                  <a:cxn ang="0">
                    <a:pos x="16" y="12"/>
                  </a:cxn>
                  <a:cxn ang="0">
                    <a:pos x="13" y="12"/>
                  </a:cxn>
                  <a:cxn ang="0">
                    <a:pos x="16" y="9"/>
                  </a:cxn>
                  <a:cxn ang="0">
                    <a:pos x="17" y="3"/>
                  </a:cxn>
                  <a:cxn ang="0">
                    <a:pos x="16" y="1"/>
                  </a:cxn>
                  <a:cxn ang="0">
                    <a:pos x="14" y="0"/>
                  </a:cxn>
                  <a:cxn ang="0">
                    <a:pos x="13" y="1"/>
                  </a:cxn>
                  <a:cxn ang="0">
                    <a:pos x="12" y="0"/>
                  </a:cxn>
                  <a:cxn ang="0">
                    <a:pos x="12" y="3"/>
                  </a:cxn>
                  <a:cxn ang="0">
                    <a:pos x="8" y="6"/>
                  </a:cxn>
                  <a:cxn ang="0">
                    <a:pos x="6" y="11"/>
                  </a:cxn>
                  <a:cxn ang="0">
                    <a:pos x="5" y="12"/>
                  </a:cxn>
                  <a:cxn ang="0">
                    <a:pos x="1" y="15"/>
                  </a:cxn>
                  <a:cxn ang="0">
                    <a:pos x="1" y="17"/>
                  </a:cxn>
                  <a:cxn ang="0">
                    <a:pos x="0" y="20"/>
                  </a:cxn>
                  <a:cxn ang="0">
                    <a:pos x="0" y="22"/>
                  </a:cxn>
                  <a:cxn ang="0">
                    <a:pos x="1" y="23"/>
                  </a:cxn>
                  <a:cxn ang="0">
                    <a:pos x="2" y="25"/>
                  </a:cxn>
                  <a:cxn ang="0">
                    <a:pos x="5" y="26"/>
                  </a:cxn>
                  <a:cxn ang="0">
                    <a:pos x="9" y="25"/>
                  </a:cxn>
                  <a:cxn ang="0">
                    <a:pos x="14" y="25"/>
                  </a:cxn>
                  <a:cxn ang="0">
                    <a:pos x="20" y="23"/>
                  </a:cxn>
                  <a:cxn ang="0">
                    <a:pos x="20" y="22"/>
                  </a:cxn>
                  <a:cxn ang="0">
                    <a:pos x="22" y="20"/>
                  </a:cxn>
                  <a:cxn ang="0">
                    <a:pos x="25" y="18"/>
                  </a:cxn>
                  <a:cxn ang="0">
                    <a:pos x="24" y="17"/>
                  </a:cxn>
                  <a:cxn ang="0">
                    <a:pos x="24" y="15"/>
                  </a:cxn>
                </a:cxnLst>
                <a:rect l="0" t="0" r="r" b="b"/>
                <a:pathLst>
                  <a:path w="25" h="26">
                    <a:moveTo>
                      <a:pt x="24" y="15"/>
                    </a:moveTo>
                    <a:lnTo>
                      <a:pt x="21" y="14"/>
                    </a:lnTo>
                    <a:lnTo>
                      <a:pt x="20" y="17"/>
                    </a:lnTo>
                    <a:lnTo>
                      <a:pt x="18" y="14"/>
                    </a:lnTo>
                    <a:lnTo>
                      <a:pt x="13" y="17"/>
                    </a:lnTo>
                    <a:lnTo>
                      <a:pt x="12" y="15"/>
                    </a:lnTo>
                    <a:lnTo>
                      <a:pt x="16" y="12"/>
                    </a:lnTo>
                    <a:lnTo>
                      <a:pt x="13" y="12"/>
                    </a:lnTo>
                    <a:lnTo>
                      <a:pt x="16" y="9"/>
                    </a:lnTo>
                    <a:lnTo>
                      <a:pt x="17" y="3"/>
                    </a:lnTo>
                    <a:lnTo>
                      <a:pt x="16" y="1"/>
                    </a:lnTo>
                    <a:lnTo>
                      <a:pt x="14" y="0"/>
                    </a:lnTo>
                    <a:lnTo>
                      <a:pt x="13" y="1"/>
                    </a:lnTo>
                    <a:lnTo>
                      <a:pt x="12" y="0"/>
                    </a:lnTo>
                    <a:lnTo>
                      <a:pt x="12" y="3"/>
                    </a:lnTo>
                    <a:lnTo>
                      <a:pt x="8" y="6"/>
                    </a:lnTo>
                    <a:lnTo>
                      <a:pt x="6" y="11"/>
                    </a:lnTo>
                    <a:lnTo>
                      <a:pt x="5" y="12"/>
                    </a:lnTo>
                    <a:lnTo>
                      <a:pt x="1" y="15"/>
                    </a:lnTo>
                    <a:lnTo>
                      <a:pt x="1" y="17"/>
                    </a:lnTo>
                    <a:lnTo>
                      <a:pt x="0" y="20"/>
                    </a:lnTo>
                    <a:lnTo>
                      <a:pt x="0" y="22"/>
                    </a:lnTo>
                    <a:lnTo>
                      <a:pt x="1" y="23"/>
                    </a:lnTo>
                    <a:lnTo>
                      <a:pt x="2" y="25"/>
                    </a:lnTo>
                    <a:lnTo>
                      <a:pt x="5" y="26"/>
                    </a:lnTo>
                    <a:lnTo>
                      <a:pt x="9" y="25"/>
                    </a:lnTo>
                    <a:lnTo>
                      <a:pt x="14" y="25"/>
                    </a:lnTo>
                    <a:lnTo>
                      <a:pt x="20" y="23"/>
                    </a:lnTo>
                    <a:lnTo>
                      <a:pt x="20" y="22"/>
                    </a:lnTo>
                    <a:lnTo>
                      <a:pt x="22" y="20"/>
                    </a:lnTo>
                    <a:lnTo>
                      <a:pt x="25" y="18"/>
                    </a:lnTo>
                    <a:lnTo>
                      <a:pt x="24" y="17"/>
                    </a:lnTo>
                    <a:lnTo>
                      <a:pt x="24" y="15"/>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78" name="Freeform 757"/>
              <p:cNvSpPr>
                <a:spLocks/>
              </p:cNvSpPr>
              <p:nvPr/>
            </p:nvSpPr>
            <p:spPr bwMode="auto">
              <a:xfrm>
                <a:off x="2876742" y="2818039"/>
                <a:ext cx="30788" cy="32657"/>
              </a:xfrm>
              <a:custGeom>
                <a:avLst/>
                <a:gdLst/>
                <a:ahLst/>
                <a:cxnLst>
                  <a:cxn ang="0">
                    <a:pos x="24" y="15"/>
                  </a:cxn>
                  <a:cxn ang="0">
                    <a:pos x="21" y="14"/>
                  </a:cxn>
                  <a:cxn ang="0">
                    <a:pos x="20" y="17"/>
                  </a:cxn>
                  <a:cxn ang="0">
                    <a:pos x="18" y="14"/>
                  </a:cxn>
                  <a:cxn ang="0">
                    <a:pos x="13" y="17"/>
                  </a:cxn>
                  <a:cxn ang="0">
                    <a:pos x="12" y="15"/>
                  </a:cxn>
                  <a:cxn ang="0">
                    <a:pos x="16" y="12"/>
                  </a:cxn>
                  <a:cxn ang="0">
                    <a:pos x="13" y="12"/>
                  </a:cxn>
                  <a:cxn ang="0">
                    <a:pos x="16" y="9"/>
                  </a:cxn>
                  <a:cxn ang="0">
                    <a:pos x="17" y="3"/>
                  </a:cxn>
                  <a:cxn ang="0">
                    <a:pos x="16" y="1"/>
                  </a:cxn>
                  <a:cxn ang="0">
                    <a:pos x="14" y="0"/>
                  </a:cxn>
                  <a:cxn ang="0">
                    <a:pos x="13" y="1"/>
                  </a:cxn>
                  <a:cxn ang="0">
                    <a:pos x="12" y="0"/>
                  </a:cxn>
                  <a:cxn ang="0">
                    <a:pos x="12" y="3"/>
                  </a:cxn>
                  <a:cxn ang="0">
                    <a:pos x="8" y="6"/>
                  </a:cxn>
                  <a:cxn ang="0">
                    <a:pos x="6" y="11"/>
                  </a:cxn>
                  <a:cxn ang="0">
                    <a:pos x="5" y="12"/>
                  </a:cxn>
                  <a:cxn ang="0">
                    <a:pos x="1" y="15"/>
                  </a:cxn>
                  <a:cxn ang="0">
                    <a:pos x="1" y="17"/>
                  </a:cxn>
                  <a:cxn ang="0">
                    <a:pos x="0" y="20"/>
                  </a:cxn>
                  <a:cxn ang="0">
                    <a:pos x="0" y="22"/>
                  </a:cxn>
                  <a:cxn ang="0">
                    <a:pos x="1" y="23"/>
                  </a:cxn>
                  <a:cxn ang="0">
                    <a:pos x="2" y="25"/>
                  </a:cxn>
                  <a:cxn ang="0">
                    <a:pos x="5" y="26"/>
                  </a:cxn>
                  <a:cxn ang="0">
                    <a:pos x="9" y="25"/>
                  </a:cxn>
                  <a:cxn ang="0">
                    <a:pos x="14" y="25"/>
                  </a:cxn>
                  <a:cxn ang="0">
                    <a:pos x="20" y="23"/>
                  </a:cxn>
                  <a:cxn ang="0">
                    <a:pos x="20" y="22"/>
                  </a:cxn>
                  <a:cxn ang="0">
                    <a:pos x="22" y="20"/>
                  </a:cxn>
                  <a:cxn ang="0">
                    <a:pos x="25" y="18"/>
                  </a:cxn>
                  <a:cxn ang="0">
                    <a:pos x="24" y="17"/>
                  </a:cxn>
                  <a:cxn ang="0">
                    <a:pos x="24" y="15"/>
                  </a:cxn>
                </a:cxnLst>
                <a:rect l="0" t="0" r="r" b="b"/>
                <a:pathLst>
                  <a:path w="25" h="26">
                    <a:moveTo>
                      <a:pt x="24" y="15"/>
                    </a:moveTo>
                    <a:lnTo>
                      <a:pt x="21" y="14"/>
                    </a:lnTo>
                    <a:lnTo>
                      <a:pt x="20" y="17"/>
                    </a:lnTo>
                    <a:lnTo>
                      <a:pt x="18" y="14"/>
                    </a:lnTo>
                    <a:lnTo>
                      <a:pt x="13" y="17"/>
                    </a:lnTo>
                    <a:lnTo>
                      <a:pt x="12" y="15"/>
                    </a:lnTo>
                    <a:lnTo>
                      <a:pt x="16" y="12"/>
                    </a:lnTo>
                    <a:lnTo>
                      <a:pt x="13" y="12"/>
                    </a:lnTo>
                    <a:lnTo>
                      <a:pt x="16" y="9"/>
                    </a:lnTo>
                    <a:lnTo>
                      <a:pt x="17" y="3"/>
                    </a:lnTo>
                    <a:lnTo>
                      <a:pt x="16" y="1"/>
                    </a:lnTo>
                    <a:lnTo>
                      <a:pt x="14" y="0"/>
                    </a:lnTo>
                    <a:lnTo>
                      <a:pt x="13" y="1"/>
                    </a:lnTo>
                    <a:lnTo>
                      <a:pt x="12" y="0"/>
                    </a:lnTo>
                    <a:lnTo>
                      <a:pt x="12" y="3"/>
                    </a:lnTo>
                    <a:lnTo>
                      <a:pt x="8" y="6"/>
                    </a:lnTo>
                    <a:lnTo>
                      <a:pt x="6" y="11"/>
                    </a:lnTo>
                    <a:lnTo>
                      <a:pt x="5" y="12"/>
                    </a:lnTo>
                    <a:lnTo>
                      <a:pt x="1" y="15"/>
                    </a:lnTo>
                    <a:lnTo>
                      <a:pt x="1" y="17"/>
                    </a:lnTo>
                    <a:lnTo>
                      <a:pt x="0" y="20"/>
                    </a:lnTo>
                    <a:lnTo>
                      <a:pt x="0" y="22"/>
                    </a:lnTo>
                    <a:lnTo>
                      <a:pt x="1" y="23"/>
                    </a:lnTo>
                    <a:lnTo>
                      <a:pt x="2" y="25"/>
                    </a:lnTo>
                    <a:lnTo>
                      <a:pt x="5" y="26"/>
                    </a:lnTo>
                    <a:lnTo>
                      <a:pt x="9" y="25"/>
                    </a:lnTo>
                    <a:lnTo>
                      <a:pt x="14" y="25"/>
                    </a:lnTo>
                    <a:lnTo>
                      <a:pt x="20" y="23"/>
                    </a:lnTo>
                    <a:lnTo>
                      <a:pt x="20" y="22"/>
                    </a:lnTo>
                    <a:lnTo>
                      <a:pt x="22" y="20"/>
                    </a:lnTo>
                    <a:lnTo>
                      <a:pt x="25" y="18"/>
                    </a:lnTo>
                    <a:lnTo>
                      <a:pt x="24" y="17"/>
                    </a:lnTo>
                    <a:lnTo>
                      <a:pt x="24" y="1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79" name="Freeform 758"/>
              <p:cNvSpPr>
                <a:spLocks/>
              </p:cNvSpPr>
              <p:nvPr/>
            </p:nvSpPr>
            <p:spPr bwMode="auto">
              <a:xfrm>
                <a:off x="2226349" y="2211161"/>
                <a:ext cx="105192" cy="51707"/>
              </a:xfrm>
              <a:custGeom>
                <a:avLst/>
                <a:gdLst/>
                <a:ahLst/>
                <a:cxnLst>
                  <a:cxn ang="0">
                    <a:pos x="33" y="0"/>
                  </a:cxn>
                  <a:cxn ang="0">
                    <a:pos x="29" y="1"/>
                  </a:cxn>
                  <a:cxn ang="0">
                    <a:pos x="25" y="0"/>
                  </a:cxn>
                  <a:cxn ang="0">
                    <a:pos x="17" y="1"/>
                  </a:cxn>
                  <a:cxn ang="0">
                    <a:pos x="9" y="3"/>
                  </a:cxn>
                  <a:cxn ang="0">
                    <a:pos x="8" y="6"/>
                  </a:cxn>
                  <a:cxn ang="0">
                    <a:pos x="10" y="6"/>
                  </a:cxn>
                  <a:cxn ang="0">
                    <a:pos x="13" y="7"/>
                  </a:cxn>
                  <a:cxn ang="0">
                    <a:pos x="17" y="9"/>
                  </a:cxn>
                  <a:cxn ang="0">
                    <a:pos x="10" y="9"/>
                  </a:cxn>
                  <a:cxn ang="0">
                    <a:pos x="5" y="7"/>
                  </a:cxn>
                  <a:cxn ang="0">
                    <a:pos x="0" y="9"/>
                  </a:cxn>
                  <a:cxn ang="0">
                    <a:pos x="2" y="9"/>
                  </a:cxn>
                  <a:cxn ang="0">
                    <a:pos x="2" y="14"/>
                  </a:cxn>
                  <a:cxn ang="0">
                    <a:pos x="2" y="18"/>
                  </a:cxn>
                  <a:cxn ang="0">
                    <a:pos x="1" y="20"/>
                  </a:cxn>
                  <a:cxn ang="0">
                    <a:pos x="1" y="25"/>
                  </a:cxn>
                  <a:cxn ang="0">
                    <a:pos x="5" y="26"/>
                  </a:cxn>
                  <a:cxn ang="0">
                    <a:pos x="9" y="29"/>
                  </a:cxn>
                  <a:cxn ang="0">
                    <a:pos x="8" y="34"/>
                  </a:cxn>
                  <a:cxn ang="0">
                    <a:pos x="12" y="36"/>
                  </a:cxn>
                  <a:cxn ang="0">
                    <a:pos x="12" y="36"/>
                  </a:cxn>
                  <a:cxn ang="0">
                    <a:pos x="8" y="39"/>
                  </a:cxn>
                  <a:cxn ang="0">
                    <a:pos x="13" y="39"/>
                  </a:cxn>
                  <a:cxn ang="0">
                    <a:pos x="18" y="37"/>
                  </a:cxn>
                  <a:cxn ang="0">
                    <a:pos x="24" y="39"/>
                  </a:cxn>
                  <a:cxn ang="0">
                    <a:pos x="25" y="37"/>
                  </a:cxn>
                  <a:cxn ang="0">
                    <a:pos x="25" y="37"/>
                  </a:cxn>
                  <a:cxn ang="0">
                    <a:pos x="29" y="32"/>
                  </a:cxn>
                  <a:cxn ang="0">
                    <a:pos x="34" y="31"/>
                  </a:cxn>
                  <a:cxn ang="0">
                    <a:pos x="29" y="26"/>
                  </a:cxn>
                  <a:cxn ang="0">
                    <a:pos x="25" y="26"/>
                  </a:cxn>
                  <a:cxn ang="0">
                    <a:pos x="21" y="25"/>
                  </a:cxn>
                  <a:cxn ang="0">
                    <a:pos x="26" y="25"/>
                  </a:cxn>
                  <a:cxn ang="0">
                    <a:pos x="31" y="25"/>
                  </a:cxn>
                  <a:cxn ang="0">
                    <a:pos x="38" y="25"/>
                  </a:cxn>
                  <a:cxn ang="0">
                    <a:pos x="43" y="25"/>
                  </a:cxn>
                  <a:cxn ang="0">
                    <a:pos x="50" y="26"/>
                  </a:cxn>
                  <a:cxn ang="0">
                    <a:pos x="57" y="23"/>
                  </a:cxn>
                  <a:cxn ang="0">
                    <a:pos x="61" y="21"/>
                  </a:cxn>
                  <a:cxn ang="0">
                    <a:pos x="65" y="18"/>
                  </a:cxn>
                  <a:cxn ang="0">
                    <a:pos x="63" y="17"/>
                  </a:cxn>
                  <a:cxn ang="0">
                    <a:pos x="69" y="14"/>
                  </a:cxn>
                  <a:cxn ang="0">
                    <a:pos x="71" y="11"/>
                  </a:cxn>
                  <a:cxn ang="0">
                    <a:pos x="75" y="9"/>
                  </a:cxn>
                  <a:cxn ang="0">
                    <a:pos x="81" y="6"/>
                  </a:cxn>
                  <a:cxn ang="0">
                    <a:pos x="83" y="4"/>
                  </a:cxn>
                  <a:cxn ang="0">
                    <a:pos x="78" y="4"/>
                  </a:cxn>
                  <a:cxn ang="0">
                    <a:pos x="73" y="3"/>
                  </a:cxn>
                  <a:cxn ang="0">
                    <a:pos x="61" y="3"/>
                  </a:cxn>
                  <a:cxn ang="0">
                    <a:pos x="55" y="3"/>
                  </a:cxn>
                  <a:cxn ang="0">
                    <a:pos x="51" y="4"/>
                  </a:cxn>
                  <a:cxn ang="0">
                    <a:pos x="46" y="1"/>
                  </a:cxn>
                  <a:cxn ang="0">
                    <a:pos x="39" y="0"/>
                  </a:cxn>
                </a:cxnLst>
                <a:rect l="0" t="0" r="r" b="b"/>
                <a:pathLst>
                  <a:path w="83" h="39">
                    <a:moveTo>
                      <a:pt x="38" y="0"/>
                    </a:moveTo>
                    <a:lnTo>
                      <a:pt x="37" y="0"/>
                    </a:lnTo>
                    <a:lnTo>
                      <a:pt x="34" y="0"/>
                    </a:lnTo>
                    <a:lnTo>
                      <a:pt x="33" y="0"/>
                    </a:lnTo>
                    <a:lnTo>
                      <a:pt x="31" y="0"/>
                    </a:lnTo>
                    <a:lnTo>
                      <a:pt x="30" y="0"/>
                    </a:lnTo>
                    <a:lnTo>
                      <a:pt x="30" y="1"/>
                    </a:lnTo>
                    <a:lnTo>
                      <a:pt x="29" y="1"/>
                    </a:lnTo>
                    <a:lnTo>
                      <a:pt x="27" y="1"/>
                    </a:lnTo>
                    <a:lnTo>
                      <a:pt x="27" y="0"/>
                    </a:lnTo>
                    <a:lnTo>
                      <a:pt x="26" y="0"/>
                    </a:lnTo>
                    <a:lnTo>
                      <a:pt x="25" y="0"/>
                    </a:lnTo>
                    <a:lnTo>
                      <a:pt x="24" y="1"/>
                    </a:lnTo>
                    <a:lnTo>
                      <a:pt x="20" y="1"/>
                    </a:lnTo>
                    <a:lnTo>
                      <a:pt x="18" y="1"/>
                    </a:lnTo>
                    <a:lnTo>
                      <a:pt x="17" y="1"/>
                    </a:lnTo>
                    <a:lnTo>
                      <a:pt x="16" y="1"/>
                    </a:lnTo>
                    <a:lnTo>
                      <a:pt x="14" y="1"/>
                    </a:lnTo>
                    <a:lnTo>
                      <a:pt x="12" y="3"/>
                    </a:lnTo>
                    <a:lnTo>
                      <a:pt x="9" y="3"/>
                    </a:lnTo>
                    <a:lnTo>
                      <a:pt x="8" y="3"/>
                    </a:lnTo>
                    <a:lnTo>
                      <a:pt x="6" y="3"/>
                    </a:lnTo>
                    <a:lnTo>
                      <a:pt x="6" y="4"/>
                    </a:lnTo>
                    <a:lnTo>
                      <a:pt x="8" y="6"/>
                    </a:lnTo>
                    <a:lnTo>
                      <a:pt x="9" y="6"/>
                    </a:lnTo>
                    <a:lnTo>
                      <a:pt x="10" y="6"/>
                    </a:lnTo>
                    <a:lnTo>
                      <a:pt x="12" y="6"/>
                    </a:lnTo>
                    <a:lnTo>
                      <a:pt x="10" y="6"/>
                    </a:lnTo>
                    <a:lnTo>
                      <a:pt x="9" y="6"/>
                    </a:lnTo>
                    <a:lnTo>
                      <a:pt x="10" y="7"/>
                    </a:lnTo>
                    <a:lnTo>
                      <a:pt x="12" y="7"/>
                    </a:lnTo>
                    <a:lnTo>
                      <a:pt x="13" y="7"/>
                    </a:lnTo>
                    <a:lnTo>
                      <a:pt x="13" y="9"/>
                    </a:lnTo>
                    <a:lnTo>
                      <a:pt x="14" y="9"/>
                    </a:lnTo>
                    <a:lnTo>
                      <a:pt x="16" y="9"/>
                    </a:lnTo>
                    <a:lnTo>
                      <a:pt x="17" y="9"/>
                    </a:lnTo>
                    <a:lnTo>
                      <a:pt x="16" y="9"/>
                    </a:lnTo>
                    <a:lnTo>
                      <a:pt x="14" y="9"/>
                    </a:lnTo>
                    <a:lnTo>
                      <a:pt x="12" y="9"/>
                    </a:lnTo>
                    <a:lnTo>
                      <a:pt x="10" y="9"/>
                    </a:lnTo>
                    <a:lnTo>
                      <a:pt x="9" y="7"/>
                    </a:lnTo>
                    <a:lnTo>
                      <a:pt x="8" y="7"/>
                    </a:lnTo>
                    <a:lnTo>
                      <a:pt x="6" y="7"/>
                    </a:lnTo>
                    <a:lnTo>
                      <a:pt x="5" y="7"/>
                    </a:lnTo>
                    <a:lnTo>
                      <a:pt x="4" y="7"/>
                    </a:lnTo>
                    <a:lnTo>
                      <a:pt x="2" y="7"/>
                    </a:lnTo>
                    <a:lnTo>
                      <a:pt x="1" y="7"/>
                    </a:lnTo>
                    <a:lnTo>
                      <a:pt x="0" y="9"/>
                    </a:lnTo>
                    <a:lnTo>
                      <a:pt x="1" y="9"/>
                    </a:lnTo>
                    <a:lnTo>
                      <a:pt x="0" y="9"/>
                    </a:lnTo>
                    <a:lnTo>
                      <a:pt x="1" y="9"/>
                    </a:lnTo>
                    <a:lnTo>
                      <a:pt x="2" y="9"/>
                    </a:lnTo>
                    <a:lnTo>
                      <a:pt x="2" y="11"/>
                    </a:lnTo>
                    <a:lnTo>
                      <a:pt x="1" y="11"/>
                    </a:lnTo>
                    <a:lnTo>
                      <a:pt x="1" y="12"/>
                    </a:lnTo>
                    <a:lnTo>
                      <a:pt x="2" y="14"/>
                    </a:lnTo>
                    <a:lnTo>
                      <a:pt x="1" y="15"/>
                    </a:lnTo>
                    <a:lnTo>
                      <a:pt x="2" y="15"/>
                    </a:lnTo>
                    <a:lnTo>
                      <a:pt x="2" y="17"/>
                    </a:lnTo>
                    <a:lnTo>
                      <a:pt x="2" y="18"/>
                    </a:lnTo>
                    <a:lnTo>
                      <a:pt x="4" y="18"/>
                    </a:lnTo>
                    <a:lnTo>
                      <a:pt x="2" y="18"/>
                    </a:lnTo>
                    <a:lnTo>
                      <a:pt x="1" y="18"/>
                    </a:lnTo>
                    <a:lnTo>
                      <a:pt x="1" y="20"/>
                    </a:lnTo>
                    <a:lnTo>
                      <a:pt x="1" y="21"/>
                    </a:lnTo>
                    <a:lnTo>
                      <a:pt x="2" y="21"/>
                    </a:lnTo>
                    <a:lnTo>
                      <a:pt x="1" y="23"/>
                    </a:lnTo>
                    <a:lnTo>
                      <a:pt x="1" y="25"/>
                    </a:lnTo>
                    <a:lnTo>
                      <a:pt x="2" y="25"/>
                    </a:lnTo>
                    <a:lnTo>
                      <a:pt x="2" y="26"/>
                    </a:lnTo>
                    <a:lnTo>
                      <a:pt x="4" y="26"/>
                    </a:lnTo>
                    <a:lnTo>
                      <a:pt x="5" y="26"/>
                    </a:lnTo>
                    <a:lnTo>
                      <a:pt x="6" y="28"/>
                    </a:lnTo>
                    <a:lnTo>
                      <a:pt x="6" y="29"/>
                    </a:lnTo>
                    <a:lnTo>
                      <a:pt x="8" y="29"/>
                    </a:lnTo>
                    <a:lnTo>
                      <a:pt x="9" y="29"/>
                    </a:lnTo>
                    <a:lnTo>
                      <a:pt x="8" y="31"/>
                    </a:lnTo>
                    <a:lnTo>
                      <a:pt x="9" y="31"/>
                    </a:lnTo>
                    <a:lnTo>
                      <a:pt x="9" y="32"/>
                    </a:lnTo>
                    <a:lnTo>
                      <a:pt x="8" y="34"/>
                    </a:lnTo>
                    <a:lnTo>
                      <a:pt x="8" y="36"/>
                    </a:lnTo>
                    <a:lnTo>
                      <a:pt x="9" y="36"/>
                    </a:lnTo>
                    <a:lnTo>
                      <a:pt x="10" y="36"/>
                    </a:lnTo>
                    <a:lnTo>
                      <a:pt x="12" y="36"/>
                    </a:lnTo>
                    <a:lnTo>
                      <a:pt x="13" y="36"/>
                    </a:lnTo>
                    <a:lnTo>
                      <a:pt x="14" y="36"/>
                    </a:lnTo>
                    <a:lnTo>
                      <a:pt x="13" y="36"/>
                    </a:lnTo>
                    <a:lnTo>
                      <a:pt x="12" y="36"/>
                    </a:lnTo>
                    <a:lnTo>
                      <a:pt x="10" y="36"/>
                    </a:lnTo>
                    <a:lnTo>
                      <a:pt x="9" y="37"/>
                    </a:lnTo>
                    <a:lnTo>
                      <a:pt x="8" y="37"/>
                    </a:lnTo>
                    <a:lnTo>
                      <a:pt x="8" y="39"/>
                    </a:lnTo>
                    <a:lnTo>
                      <a:pt x="9" y="39"/>
                    </a:lnTo>
                    <a:lnTo>
                      <a:pt x="10" y="39"/>
                    </a:lnTo>
                    <a:lnTo>
                      <a:pt x="12" y="39"/>
                    </a:lnTo>
                    <a:lnTo>
                      <a:pt x="13" y="39"/>
                    </a:lnTo>
                    <a:lnTo>
                      <a:pt x="14" y="39"/>
                    </a:lnTo>
                    <a:lnTo>
                      <a:pt x="16" y="37"/>
                    </a:lnTo>
                    <a:lnTo>
                      <a:pt x="17" y="39"/>
                    </a:lnTo>
                    <a:lnTo>
                      <a:pt x="18" y="37"/>
                    </a:lnTo>
                    <a:lnTo>
                      <a:pt x="20" y="37"/>
                    </a:lnTo>
                    <a:lnTo>
                      <a:pt x="21" y="37"/>
                    </a:lnTo>
                    <a:lnTo>
                      <a:pt x="22" y="39"/>
                    </a:lnTo>
                    <a:lnTo>
                      <a:pt x="24" y="39"/>
                    </a:lnTo>
                    <a:lnTo>
                      <a:pt x="25" y="39"/>
                    </a:lnTo>
                    <a:lnTo>
                      <a:pt x="25" y="37"/>
                    </a:lnTo>
                    <a:lnTo>
                      <a:pt x="26" y="37"/>
                    </a:lnTo>
                    <a:lnTo>
                      <a:pt x="25" y="37"/>
                    </a:lnTo>
                    <a:lnTo>
                      <a:pt x="24" y="37"/>
                    </a:lnTo>
                    <a:lnTo>
                      <a:pt x="22" y="37"/>
                    </a:lnTo>
                    <a:lnTo>
                      <a:pt x="24" y="37"/>
                    </a:lnTo>
                    <a:lnTo>
                      <a:pt x="25" y="37"/>
                    </a:lnTo>
                    <a:lnTo>
                      <a:pt x="25" y="36"/>
                    </a:lnTo>
                    <a:lnTo>
                      <a:pt x="26" y="36"/>
                    </a:lnTo>
                    <a:lnTo>
                      <a:pt x="27" y="34"/>
                    </a:lnTo>
                    <a:lnTo>
                      <a:pt x="29" y="32"/>
                    </a:lnTo>
                    <a:lnTo>
                      <a:pt x="30" y="32"/>
                    </a:lnTo>
                    <a:lnTo>
                      <a:pt x="31" y="32"/>
                    </a:lnTo>
                    <a:lnTo>
                      <a:pt x="33" y="31"/>
                    </a:lnTo>
                    <a:lnTo>
                      <a:pt x="34" y="31"/>
                    </a:lnTo>
                    <a:lnTo>
                      <a:pt x="34" y="29"/>
                    </a:lnTo>
                    <a:lnTo>
                      <a:pt x="33" y="29"/>
                    </a:lnTo>
                    <a:lnTo>
                      <a:pt x="31" y="28"/>
                    </a:lnTo>
                    <a:lnTo>
                      <a:pt x="29" y="26"/>
                    </a:lnTo>
                    <a:lnTo>
                      <a:pt x="29" y="25"/>
                    </a:lnTo>
                    <a:lnTo>
                      <a:pt x="27" y="26"/>
                    </a:lnTo>
                    <a:lnTo>
                      <a:pt x="26" y="26"/>
                    </a:lnTo>
                    <a:lnTo>
                      <a:pt x="25" y="26"/>
                    </a:lnTo>
                    <a:lnTo>
                      <a:pt x="24" y="25"/>
                    </a:lnTo>
                    <a:lnTo>
                      <a:pt x="22" y="25"/>
                    </a:lnTo>
                    <a:lnTo>
                      <a:pt x="22" y="26"/>
                    </a:lnTo>
                    <a:lnTo>
                      <a:pt x="21" y="25"/>
                    </a:lnTo>
                    <a:lnTo>
                      <a:pt x="22" y="25"/>
                    </a:lnTo>
                    <a:lnTo>
                      <a:pt x="24" y="25"/>
                    </a:lnTo>
                    <a:lnTo>
                      <a:pt x="25" y="25"/>
                    </a:lnTo>
                    <a:lnTo>
                      <a:pt x="26" y="25"/>
                    </a:lnTo>
                    <a:lnTo>
                      <a:pt x="27" y="25"/>
                    </a:lnTo>
                    <a:lnTo>
                      <a:pt x="29" y="25"/>
                    </a:lnTo>
                    <a:lnTo>
                      <a:pt x="30" y="25"/>
                    </a:lnTo>
                    <a:lnTo>
                      <a:pt x="31" y="25"/>
                    </a:lnTo>
                    <a:lnTo>
                      <a:pt x="34" y="25"/>
                    </a:lnTo>
                    <a:lnTo>
                      <a:pt x="35" y="25"/>
                    </a:lnTo>
                    <a:lnTo>
                      <a:pt x="37" y="23"/>
                    </a:lnTo>
                    <a:lnTo>
                      <a:pt x="38" y="25"/>
                    </a:lnTo>
                    <a:lnTo>
                      <a:pt x="39" y="25"/>
                    </a:lnTo>
                    <a:lnTo>
                      <a:pt x="41" y="25"/>
                    </a:lnTo>
                    <a:lnTo>
                      <a:pt x="42" y="25"/>
                    </a:lnTo>
                    <a:lnTo>
                      <a:pt x="43" y="25"/>
                    </a:lnTo>
                    <a:lnTo>
                      <a:pt x="46" y="25"/>
                    </a:lnTo>
                    <a:lnTo>
                      <a:pt x="47" y="25"/>
                    </a:lnTo>
                    <a:lnTo>
                      <a:pt x="49" y="25"/>
                    </a:lnTo>
                    <a:lnTo>
                      <a:pt x="50" y="26"/>
                    </a:lnTo>
                    <a:lnTo>
                      <a:pt x="53" y="26"/>
                    </a:lnTo>
                    <a:lnTo>
                      <a:pt x="53" y="25"/>
                    </a:lnTo>
                    <a:lnTo>
                      <a:pt x="55" y="25"/>
                    </a:lnTo>
                    <a:lnTo>
                      <a:pt x="57" y="23"/>
                    </a:lnTo>
                    <a:lnTo>
                      <a:pt x="58" y="23"/>
                    </a:lnTo>
                    <a:lnTo>
                      <a:pt x="59" y="23"/>
                    </a:lnTo>
                    <a:lnTo>
                      <a:pt x="59" y="21"/>
                    </a:lnTo>
                    <a:lnTo>
                      <a:pt x="61" y="21"/>
                    </a:lnTo>
                    <a:lnTo>
                      <a:pt x="62" y="20"/>
                    </a:lnTo>
                    <a:lnTo>
                      <a:pt x="63" y="20"/>
                    </a:lnTo>
                    <a:lnTo>
                      <a:pt x="63" y="18"/>
                    </a:lnTo>
                    <a:lnTo>
                      <a:pt x="65" y="18"/>
                    </a:lnTo>
                    <a:lnTo>
                      <a:pt x="65" y="17"/>
                    </a:lnTo>
                    <a:lnTo>
                      <a:pt x="63" y="17"/>
                    </a:lnTo>
                    <a:lnTo>
                      <a:pt x="62" y="17"/>
                    </a:lnTo>
                    <a:lnTo>
                      <a:pt x="63" y="17"/>
                    </a:lnTo>
                    <a:lnTo>
                      <a:pt x="65" y="17"/>
                    </a:lnTo>
                    <a:lnTo>
                      <a:pt x="66" y="15"/>
                    </a:lnTo>
                    <a:lnTo>
                      <a:pt x="67" y="15"/>
                    </a:lnTo>
                    <a:lnTo>
                      <a:pt x="69" y="14"/>
                    </a:lnTo>
                    <a:lnTo>
                      <a:pt x="70" y="14"/>
                    </a:lnTo>
                    <a:lnTo>
                      <a:pt x="71" y="12"/>
                    </a:lnTo>
                    <a:lnTo>
                      <a:pt x="73" y="12"/>
                    </a:lnTo>
                    <a:lnTo>
                      <a:pt x="71" y="11"/>
                    </a:lnTo>
                    <a:lnTo>
                      <a:pt x="73" y="11"/>
                    </a:lnTo>
                    <a:lnTo>
                      <a:pt x="74" y="11"/>
                    </a:lnTo>
                    <a:lnTo>
                      <a:pt x="75" y="11"/>
                    </a:lnTo>
                    <a:lnTo>
                      <a:pt x="75" y="9"/>
                    </a:lnTo>
                    <a:lnTo>
                      <a:pt x="78" y="9"/>
                    </a:lnTo>
                    <a:lnTo>
                      <a:pt x="79" y="7"/>
                    </a:lnTo>
                    <a:lnTo>
                      <a:pt x="81" y="7"/>
                    </a:lnTo>
                    <a:lnTo>
                      <a:pt x="81" y="6"/>
                    </a:lnTo>
                    <a:lnTo>
                      <a:pt x="82" y="4"/>
                    </a:lnTo>
                    <a:lnTo>
                      <a:pt x="82" y="6"/>
                    </a:lnTo>
                    <a:lnTo>
                      <a:pt x="83" y="6"/>
                    </a:lnTo>
                    <a:lnTo>
                      <a:pt x="83" y="4"/>
                    </a:lnTo>
                    <a:lnTo>
                      <a:pt x="82" y="4"/>
                    </a:lnTo>
                    <a:lnTo>
                      <a:pt x="81" y="4"/>
                    </a:lnTo>
                    <a:lnTo>
                      <a:pt x="79" y="4"/>
                    </a:lnTo>
                    <a:lnTo>
                      <a:pt x="78" y="4"/>
                    </a:lnTo>
                    <a:lnTo>
                      <a:pt x="77" y="4"/>
                    </a:lnTo>
                    <a:lnTo>
                      <a:pt x="75" y="3"/>
                    </a:lnTo>
                    <a:lnTo>
                      <a:pt x="74" y="3"/>
                    </a:lnTo>
                    <a:lnTo>
                      <a:pt x="73" y="3"/>
                    </a:lnTo>
                    <a:lnTo>
                      <a:pt x="70" y="3"/>
                    </a:lnTo>
                    <a:lnTo>
                      <a:pt x="67" y="3"/>
                    </a:lnTo>
                    <a:lnTo>
                      <a:pt x="63" y="3"/>
                    </a:lnTo>
                    <a:lnTo>
                      <a:pt x="61" y="3"/>
                    </a:lnTo>
                    <a:lnTo>
                      <a:pt x="59" y="3"/>
                    </a:lnTo>
                    <a:lnTo>
                      <a:pt x="58" y="3"/>
                    </a:lnTo>
                    <a:lnTo>
                      <a:pt x="57" y="3"/>
                    </a:lnTo>
                    <a:lnTo>
                      <a:pt x="55" y="3"/>
                    </a:lnTo>
                    <a:lnTo>
                      <a:pt x="54" y="3"/>
                    </a:lnTo>
                    <a:lnTo>
                      <a:pt x="54" y="4"/>
                    </a:lnTo>
                    <a:lnTo>
                      <a:pt x="53" y="4"/>
                    </a:lnTo>
                    <a:lnTo>
                      <a:pt x="51" y="4"/>
                    </a:lnTo>
                    <a:lnTo>
                      <a:pt x="51" y="3"/>
                    </a:lnTo>
                    <a:lnTo>
                      <a:pt x="50" y="1"/>
                    </a:lnTo>
                    <a:lnTo>
                      <a:pt x="47" y="1"/>
                    </a:lnTo>
                    <a:lnTo>
                      <a:pt x="46" y="1"/>
                    </a:lnTo>
                    <a:lnTo>
                      <a:pt x="45" y="1"/>
                    </a:lnTo>
                    <a:lnTo>
                      <a:pt x="43" y="1"/>
                    </a:lnTo>
                    <a:lnTo>
                      <a:pt x="41" y="0"/>
                    </a:lnTo>
                    <a:lnTo>
                      <a:pt x="39" y="0"/>
                    </a:lnTo>
                    <a:lnTo>
                      <a:pt x="38"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80" name="Freeform 759"/>
              <p:cNvSpPr>
                <a:spLocks/>
              </p:cNvSpPr>
              <p:nvPr/>
            </p:nvSpPr>
            <p:spPr bwMode="auto">
              <a:xfrm>
                <a:off x="2226349" y="2211161"/>
                <a:ext cx="105192" cy="51707"/>
              </a:xfrm>
              <a:custGeom>
                <a:avLst/>
                <a:gdLst/>
                <a:ahLst/>
                <a:cxnLst>
                  <a:cxn ang="0">
                    <a:pos x="33" y="0"/>
                  </a:cxn>
                  <a:cxn ang="0">
                    <a:pos x="29" y="1"/>
                  </a:cxn>
                  <a:cxn ang="0">
                    <a:pos x="25" y="0"/>
                  </a:cxn>
                  <a:cxn ang="0">
                    <a:pos x="17" y="1"/>
                  </a:cxn>
                  <a:cxn ang="0">
                    <a:pos x="9" y="3"/>
                  </a:cxn>
                  <a:cxn ang="0">
                    <a:pos x="8" y="6"/>
                  </a:cxn>
                  <a:cxn ang="0">
                    <a:pos x="10" y="6"/>
                  </a:cxn>
                  <a:cxn ang="0">
                    <a:pos x="13" y="7"/>
                  </a:cxn>
                  <a:cxn ang="0">
                    <a:pos x="17" y="9"/>
                  </a:cxn>
                  <a:cxn ang="0">
                    <a:pos x="10" y="9"/>
                  </a:cxn>
                  <a:cxn ang="0">
                    <a:pos x="5" y="7"/>
                  </a:cxn>
                  <a:cxn ang="0">
                    <a:pos x="0" y="9"/>
                  </a:cxn>
                  <a:cxn ang="0">
                    <a:pos x="2" y="9"/>
                  </a:cxn>
                  <a:cxn ang="0">
                    <a:pos x="2" y="14"/>
                  </a:cxn>
                  <a:cxn ang="0">
                    <a:pos x="2" y="18"/>
                  </a:cxn>
                  <a:cxn ang="0">
                    <a:pos x="1" y="20"/>
                  </a:cxn>
                  <a:cxn ang="0">
                    <a:pos x="1" y="25"/>
                  </a:cxn>
                  <a:cxn ang="0">
                    <a:pos x="5" y="26"/>
                  </a:cxn>
                  <a:cxn ang="0">
                    <a:pos x="9" y="29"/>
                  </a:cxn>
                  <a:cxn ang="0">
                    <a:pos x="8" y="34"/>
                  </a:cxn>
                  <a:cxn ang="0">
                    <a:pos x="12" y="36"/>
                  </a:cxn>
                  <a:cxn ang="0">
                    <a:pos x="12" y="36"/>
                  </a:cxn>
                  <a:cxn ang="0">
                    <a:pos x="8" y="39"/>
                  </a:cxn>
                  <a:cxn ang="0">
                    <a:pos x="13" y="39"/>
                  </a:cxn>
                  <a:cxn ang="0">
                    <a:pos x="18" y="37"/>
                  </a:cxn>
                  <a:cxn ang="0">
                    <a:pos x="24" y="39"/>
                  </a:cxn>
                  <a:cxn ang="0">
                    <a:pos x="25" y="37"/>
                  </a:cxn>
                  <a:cxn ang="0">
                    <a:pos x="25" y="37"/>
                  </a:cxn>
                  <a:cxn ang="0">
                    <a:pos x="29" y="32"/>
                  </a:cxn>
                  <a:cxn ang="0">
                    <a:pos x="34" y="31"/>
                  </a:cxn>
                  <a:cxn ang="0">
                    <a:pos x="29" y="26"/>
                  </a:cxn>
                  <a:cxn ang="0">
                    <a:pos x="25" y="26"/>
                  </a:cxn>
                  <a:cxn ang="0">
                    <a:pos x="21" y="25"/>
                  </a:cxn>
                  <a:cxn ang="0">
                    <a:pos x="26" y="25"/>
                  </a:cxn>
                  <a:cxn ang="0">
                    <a:pos x="31" y="25"/>
                  </a:cxn>
                  <a:cxn ang="0">
                    <a:pos x="38" y="25"/>
                  </a:cxn>
                  <a:cxn ang="0">
                    <a:pos x="43" y="25"/>
                  </a:cxn>
                  <a:cxn ang="0">
                    <a:pos x="50" y="26"/>
                  </a:cxn>
                  <a:cxn ang="0">
                    <a:pos x="57" y="23"/>
                  </a:cxn>
                  <a:cxn ang="0">
                    <a:pos x="61" y="21"/>
                  </a:cxn>
                  <a:cxn ang="0">
                    <a:pos x="65" y="18"/>
                  </a:cxn>
                  <a:cxn ang="0">
                    <a:pos x="63" y="17"/>
                  </a:cxn>
                  <a:cxn ang="0">
                    <a:pos x="69" y="14"/>
                  </a:cxn>
                  <a:cxn ang="0">
                    <a:pos x="71" y="11"/>
                  </a:cxn>
                  <a:cxn ang="0">
                    <a:pos x="75" y="9"/>
                  </a:cxn>
                  <a:cxn ang="0">
                    <a:pos x="81" y="6"/>
                  </a:cxn>
                  <a:cxn ang="0">
                    <a:pos x="83" y="4"/>
                  </a:cxn>
                  <a:cxn ang="0">
                    <a:pos x="78" y="4"/>
                  </a:cxn>
                  <a:cxn ang="0">
                    <a:pos x="73" y="3"/>
                  </a:cxn>
                </a:cxnLst>
                <a:rect l="0" t="0" r="r" b="b"/>
                <a:pathLst>
                  <a:path w="83" h="39">
                    <a:moveTo>
                      <a:pt x="38" y="0"/>
                    </a:moveTo>
                    <a:lnTo>
                      <a:pt x="37" y="0"/>
                    </a:lnTo>
                    <a:lnTo>
                      <a:pt x="34" y="0"/>
                    </a:lnTo>
                    <a:lnTo>
                      <a:pt x="33" y="0"/>
                    </a:lnTo>
                    <a:lnTo>
                      <a:pt x="31" y="0"/>
                    </a:lnTo>
                    <a:lnTo>
                      <a:pt x="30" y="0"/>
                    </a:lnTo>
                    <a:lnTo>
                      <a:pt x="30" y="1"/>
                    </a:lnTo>
                    <a:lnTo>
                      <a:pt x="29" y="1"/>
                    </a:lnTo>
                    <a:lnTo>
                      <a:pt x="27" y="1"/>
                    </a:lnTo>
                    <a:lnTo>
                      <a:pt x="27" y="0"/>
                    </a:lnTo>
                    <a:lnTo>
                      <a:pt x="26" y="0"/>
                    </a:lnTo>
                    <a:lnTo>
                      <a:pt x="25" y="0"/>
                    </a:lnTo>
                    <a:lnTo>
                      <a:pt x="24" y="1"/>
                    </a:lnTo>
                    <a:lnTo>
                      <a:pt x="20" y="1"/>
                    </a:lnTo>
                    <a:lnTo>
                      <a:pt x="18" y="1"/>
                    </a:lnTo>
                    <a:lnTo>
                      <a:pt x="17" y="1"/>
                    </a:lnTo>
                    <a:lnTo>
                      <a:pt x="16" y="1"/>
                    </a:lnTo>
                    <a:lnTo>
                      <a:pt x="14" y="1"/>
                    </a:lnTo>
                    <a:lnTo>
                      <a:pt x="12" y="3"/>
                    </a:lnTo>
                    <a:lnTo>
                      <a:pt x="9" y="3"/>
                    </a:lnTo>
                    <a:lnTo>
                      <a:pt x="8" y="3"/>
                    </a:lnTo>
                    <a:lnTo>
                      <a:pt x="6" y="3"/>
                    </a:lnTo>
                    <a:lnTo>
                      <a:pt x="6" y="4"/>
                    </a:lnTo>
                    <a:lnTo>
                      <a:pt x="8" y="6"/>
                    </a:lnTo>
                    <a:lnTo>
                      <a:pt x="9" y="6"/>
                    </a:lnTo>
                    <a:lnTo>
                      <a:pt x="10" y="6"/>
                    </a:lnTo>
                    <a:lnTo>
                      <a:pt x="12" y="6"/>
                    </a:lnTo>
                    <a:lnTo>
                      <a:pt x="10" y="6"/>
                    </a:lnTo>
                    <a:lnTo>
                      <a:pt x="9" y="6"/>
                    </a:lnTo>
                    <a:lnTo>
                      <a:pt x="10" y="7"/>
                    </a:lnTo>
                    <a:lnTo>
                      <a:pt x="12" y="7"/>
                    </a:lnTo>
                    <a:lnTo>
                      <a:pt x="13" y="7"/>
                    </a:lnTo>
                    <a:lnTo>
                      <a:pt x="13" y="9"/>
                    </a:lnTo>
                    <a:lnTo>
                      <a:pt x="14" y="9"/>
                    </a:lnTo>
                    <a:lnTo>
                      <a:pt x="16" y="9"/>
                    </a:lnTo>
                    <a:lnTo>
                      <a:pt x="17" y="9"/>
                    </a:lnTo>
                    <a:lnTo>
                      <a:pt x="16" y="9"/>
                    </a:lnTo>
                    <a:lnTo>
                      <a:pt x="14" y="9"/>
                    </a:lnTo>
                    <a:lnTo>
                      <a:pt x="12" y="9"/>
                    </a:lnTo>
                    <a:lnTo>
                      <a:pt x="10" y="9"/>
                    </a:lnTo>
                    <a:lnTo>
                      <a:pt x="9" y="7"/>
                    </a:lnTo>
                    <a:lnTo>
                      <a:pt x="8" y="7"/>
                    </a:lnTo>
                    <a:lnTo>
                      <a:pt x="6" y="7"/>
                    </a:lnTo>
                    <a:lnTo>
                      <a:pt x="5" y="7"/>
                    </a:lnTo>
                    <a:lnTo>
                      <a:pt x="4" y="7"/>
                    </a:lnTo>
                    <a:lnTo>
                      <a:pt x="2" y="7"/>
                    </a:lnTo>
                    <a:lnTo>
                      <a:pt x="1" y="7"/>
                    </a:lnTo>
                    <a:lnTo>
                      <a:pt x="0" y="9"/>
                    </a:lnTo>
                    <a:lnTo>
                      <a:pt x="1" y="9"/>
                    </a:lnTo>
                    <a:lnTo>
                      <a:pt x="0" y="9"/>
                    </a:lnTo>
                    <a:lnTo>
                      <a:pt x="1" y="9"/>
                    </a:lnTo>
                    <a:lnTo>
                      <a:pt x="2" y="9"/>
                    </a:lnTo>
                    <a:lnTo>
                      <a:pt x="2" y="11"/>
                    </a:lnTo>
                    <a:lnTo>
                      <a:pt x="1" y="11"/>
                    </a:lnTo>
                    <a:lnTo>
                      <a:pt x="1" y="12"/>
                    </a:lnTo>
                    <a:lnTo>
                      <a:pt x="2" y="14"/>
                    </a:lnTo>
                    <a:lnTo>
                      <a:pt x="1" y="15"/>
                    </a:lnTo>
                    <a:lnTo>
                      <a:pt x="2" y="15"/>
                    </a:lnTo>
                    <a:lnTo>
                      <a:pt x="2" y="17"/>
                    </a:lnTo>
                    <a:lnTo>
                      <a:pt x="2" y="18"/>
                    </a:lnTo>
                    <a:lnTo>
                      <a:pt x="4" y="18"/>
                    </a:lnTo>
                    <a:lnTo>
                      <a:pt x="2" y="18"/>
                    </a:lnTo>
                    <a:lnTo>
                      <a:pt x="1" y="18"/>
                    </a:lnTo>
                    <a:lnTo>
                      <a:pt x="1" y="20"/>
                    </a:lnTo>
                    <a:lnTo>
                      <a:pt x="1" y="21"/>
                    </a:lnTo>
                    <a:lnTo>
                      <a:pt x="2" y="21"/>
                    </a:lnTo>
                    <a:lnTo>
                      <a:pt x="1" y="23"/>
                    </a:lnTo>
                    <a:lnTo>
                      <a:pt x="1" y="25"/>
                    </a:lnTo>
                    <a:lnTo>
                      <a:pt x="2" y="25"/>
                    </a:lnTo>
                    <a:lnTo>
                      <a:pt x="2" y="26"/>
                    </a:lnTo>
                    <a:lnTo>
                      <a:pt x="4" y="26"/>
                    </a:lnTo>
                    <a:lnTo>
                      <a:pt x="5" y="26"/>
                    </a:lnTo>
                    <a:lnTo>
                      <a:pt x="6" y="28"/>
                    </a:lnTo>
                    <a:lnTo>
                      <a:pt x="6" y="29"/>
                    </a:lnTo>
                    <a:lnTo>
                      <a:pt x="8" y="29"/>
                    </a:lnTo>
                    <a:lnTo>
                      <a:pt x="9" y="29"/>
                    </a:lnTo>
                    <a:lnTo>
                      <a:pt x="8" y="31"/>
                    </a:lnTo>
                    <a:lnTo>
                      <a:pt x="9" y="31"/>
                    </a:lnTo>
                    <a:lnTo>
                      <a:pt x="9" y="32"/>
                    </a:lnTo>
                    <a:lnTo>
                      <a:pt x="8" y="34"/>
                    </a:lnTo>
                    <a:lnTo>
                      <a:pt x="8" y="36"/>
                    </a:lnTo>
                    <a:lnTo>
                      <a:pt x="9" y="36"/>
                    </a:lnTo>
                    <a:lnTo>
                      <a:pt x="10" y="36"/>
                    </a:lnTo>
                    <a:lnTo>
                      <a:pt x="12" y="36"/>
                    </a:lnTo>
                    <a:lnTo>
                      <a:pt x="13" y="36"/>
                    </a:lnTo>
                    <a:lnTo>
                      <a:pt x="14" y="36"/>
                    </a:lnTo>
                    <a:lnTo>
                      <a:pt x="13" y="36"/>
                    </a:lnTo>
                    <a:lnTo>
                      <a:pt x="12" y="36"/>
                    </a:lnTo>
                    <a:lnTo>
                      <a:pt x="10" y="36"/>
                    </a:lnTo>
                    <a:lnTo>
                      <a:pt x="9" y="37"/>
                    </a:lnTo>
                    <a:lnTo>
                      <a:pt x="8" y="37"/>
                    </a:lnTo>
                    <a:lnTo>
                      <a:pt x="8" y="39"/>
                    </a:lnTo>
                    <a:lnTo>
                      <a:pt x="9" y="39"/>
                    </a:lnTo>
                    <a:lnTo>
                      <a:pt x="10" y="39"/>
                    </a:lnTo>
                    <a:lnTo>
                      <a:pt x="12" y="39"/>
                    </a:lnTo>
                    <a:lnTo>
                      <a:pt x="13" y="39"/>
                    </a:lnTo>
                    <a:lnTo>
                      <a:pt x="14" y="39"/>
                    </a:lnTo>
                    <a:lnTo>
                      <a:pt x="16" y="37"/>
                    </a:lnTo>
                    <a:lnTo>
                      <a:pt x="17" y="39"/>
                    </a:lnTo>
                    <a:lnTo>
                      <a:pt x="18" y="37"/>
                    </a:lnTo>
                    <a:lnTo>
                      <a:pt x="20" y="37"/>
                    </a:lnTo>
                    <a:lnTo>
                      <a:pt x="21" y="37"/>
                    </a:lnTo>
                    <a:lnTo>
                      <a:pt x="22" y="39"/>
                    </a:lnTo>
                    <a:lnTo>
                      <a:pt x="24" y="39"/>
                    </a:lnTo>
                    <a:lnTo>
                      <a:pt x="25" y="39"/>
                    </a:lnTo>
                    <a:lnTo>
                      <a:pt x="25" y="37"/>
                    </a:lnTo>
                    <a:lnTo>
                      <a:pt x="26" y="37"/>
                    </a:lnTo>
                    <a:lnTo>
                      <a:pt x="25" y="37"/>
                    </a:lnTo>
                    <a:lnTo>
                      <a:pt x="24" y="37"/>
                    </a:lnTo>
                    <a:lnTo>
                      <a:pt x="22" y="37"/>
                    </a:lnTo>
                    <a:lnTo>
                      <a:pt x="24" y="37"/>
                    </a:lnTo>
                    <a:lnTo>
                      <a:pt x="25" y="37"/>
                    </a:lnTo>
                    <a:lnTo>
                      <a:pt x="25" y="36"/>
                    </a:lnTo>
                    <a:lnTo>
                      <a:pt x="26" y="36"/>
                    </a:lnTo>
                    <a:lnTo>
                      <a:pt x="27" y="34"/>
                    </a:lnTo>
                    <a:lnTo>
                      <a:pt x="29" y="32"/>
                    </a:lnTo>
                    <a:lnTo>
                      <a:pt x="30" y="32"/>
                    </a:lnTo>
                    <a:lnTo>
                      <a:pt x="31" y="32"/>
                    </a:lnTo>
                    <a:lnTo>
                      <a:pt x="33" y="31"/>
                    </a:lnTo>
                    <a:lnTo>
                      <a:pt x="34" y="31"/>
                    </a:lnTo>
                    <a:lnTo>
                      <a:pt x="34" y="29"/>
                    </a:lnTo>
                    <a:lnTo>
                      <a:pt x="33" y="29"/>
                    </a:lnTo>
                    <a:lnTo>
                      <a:pt x="31" y="28"/>
                    </a:lnTo>
                    <a:lnTo>
                      <a:pt x="29" y="26"/>
                    </a:lnTo>
                    <a:lnTo>
                      <a:pt x="29" y="25"/>
                    </a:lnTo>
                    <a:lnTo>
                      <a:pt x="27" y="26"/>
                    </a:lnTo>
                    <a:lnTo>
                      <a:pt x="26" y="26"/>
                    </a:lnTo>
                    <a:lnTo>
                      <a:pt x="25" y="26"/>
                    </a:lnTo>
                    <a:lnTo>
                      <a:pt x="24" y="25"/>
                    </a:lnTo>
                    <a:lnTo>
                      <a:pt x="22" y="25"/>
                    </a:lnTo>
                    <a:lnTo>
                      <a:pt x="22" y="26"/>
                    </a:lnTo>
                    <a:lnTo>
                      <a:pt x="21" y="25"/>
                    </a:lnTo>
                    <a:lnTo>
                      <a:pt x="22" y="25"/>
                    </a:lnTo>
                    <a:lnTo>
                      <a:pt x="24" y="25"/>
                    </a:lnTo>
                    <a:lnTo>
                      <a:pt x="25" y="25"/>
                    </a:lnTo>
                    <a:lnTo>
                      <a:pt x="26" y="25"/>
                    </a:lnTo>
                    <a:lnTo>
                      <a:pt x="27" y="25"/>
                    </a:lnTo>
                    <a:lnTo>
                      <a:pt x="29" y="25"/>
                    </a:lnTo>
                    <a:lnTo>
                      <a:pt x="30" y="25"/>
                    </a:lnTo>
                    <a:lnTo>
                      <a:pt x="31" y="25"/>
                    </a:lnTo>
                    <a:lnTo>
                      <a:pt x="34" y="25"/>
                    </a:lnTo>
                    <a:lnTo>
                      <a:pt x="35" y="25"/>
                    </a:lnTo>
                    <a:lnTo>
                      <a:pt x="37" y="23"/>
                    </a:lnTo>
                    <a:lnTo>
                      <a:pt x="38" y="25"/>
                    </a:lnTo>
                    <a:lnTo>
                      <a:pt x="39" y="25"/>
                    </a:lnTo>
                    <a:lnTo>
                      <a:pt x="41" y="25"/>
                    </a:lnTo>
                    <a:lnTo>
                      <a:pt x="42" y="25"/>
                    </a:lnTo>
                    <a:lnTo>
                      <a:pt x="43" y="25"/>
                    </a:lnTo>
                    <a:lnTo>
                      <a:pt x="46" y="25"/>
                    </a:lnTo>
                    <a:lnTo>
                      <a:pt x="47" y="25"/>
                    </a:lnTo>
                    <a:lnTo>
                      <a:pt x="49" y="25"/>
                    </a:lnTo>
                    <a:lnTo>
                      <a:pt x="50" y="26"/>
                    </a:lnTo>
                    <a:lnTo>
                      <a:pt x="53" y="26"/>
                    </a:lnTo>
                    <a:lnTo>
                      <a:pt x="53" y="25"/>
                    </a:lnTo>
                    <a:lnTo>
                      <a:pt x="55" y="25"/>
                    </a:lnTo>
                    <a:lnTo>
                      <a:pt x="57" y="23"/>
                    </a:lnTo>
                    <a:lnTo>
                      <a:pt x="58" y="23"/>
                    </a:lnTo>
                    <a:lnTo>
                      <a:pt x="59" y="23"/>
                    </a:lnTo>
                    <a:lnTo>
                      <a:pt x="59" y="21"/>
                    </a:lnTo>
                    <a:lnTo>
                      <a:pt x="61" y="21"/>
                    </a:lnTo>
                    <a:lnTo>
                      <a:pt x="62" y="20"/>
                    </a:lnTo>
                    <a:lnTo>
                      <a:pt x="63" y="20"/>
                    </a:lnTo>
                    <a:lnTo>
                      <a:pt x="63" y="18"/>
                    </a:lnTo>
                    <a:lnTo>
                      <a:pt x="65" y="18"/>
                    </a:lnTo>
                    <a:lnTo>
                      <a:pt x="65" y="17"/>
                    </a:lnTo>
                    <a:lnTo>
                      <a:pt x="63" y="17"/>
                    </a:lnTo>
                    <a:lnTo>
                      <a:pt x="62" y="17"/>
                    </a:lnTo>
                    <a:lnTo>
                      <a:pt x="63" y="17"/>
                    </a:lnTo>
                    <a:lnTo>
                      <a:pt x="65" y="17"/>
                    </a:lnTo>
                    <a:lnTo>
                      <a:pt x="66" y="15"/>
                    </a:lnTo>
                    <a:lnTo>
                      <a:pt x="67" y="15"/>
                    </a:lnTo>
                    <a:lnTo>
                      <a:pt x="69" y="14"/>
                    </a:lnTo>
                    <a:lnTo>
                      <a:pt x="70" y="14"/>
                    </a:lnTo>
                    <a:lnTo>
                      <a:pt x="71" y="12"/>
                    </a:lnTo>
                    <a:lnTo>
                      <a:pt x="73" y="12"/>
                    </a:lnTo>
                    <a:lnTo>
                      <a:pt x="71" y="11"/>
                    </a:lnTo>
                    <a:lnTo>
                      <a:pt x="73" y="11"/>
                    </a:lnTo>
                    <a:lnTo>
                      <a:pt x="74" y="11"/>
                    </a:lnTo>
                    <a:lnTo>
                      <a:pt x="75" y="11"/>
                    </a:lnTo>
                    <a:lnTo>
                      <a:pt x="75" y="9"/>
                    </a:lnTo>
                    <a:lnTo>
                      <a:pt x="78" y="9"/>
                    </a:lnTo>
                    <a:lnTo>
                      <a:pt x="79" y="7"/>
                    </a:lnTo>
                    <a:lnTo>
                      <a:pt x="81" y="7"/>
                    </a:lnTo>
                    <a:lnTo>
                      <a:pt x="81" y="6"/>
                    </a:lnTo>
                    <a:lnTo>
                      <a:pt x="82" y="4"/>
                    </a:lnTo>
                    <a:lnTo>
                      <a:pt x="82" y="6"/>
                    </a:lnTo>
                    <a:lnTo>
                      <a:pt x="83" y="6"/>
                    </a:lnTo>
                    <a:lnTo>
                      <a:pt x="83" y="4"/>
                    </a:lnTo>
                    <a:lnTo>
                      <a:pt x="82" y="4"/>
                    </a:lnTo>
                    <a:lnTo>
                      <a:pt x="81" y="4"/>
                    </a:lnTo>
                    <a:lnTo>
                      <a:pt x="79" y="4"/>
                    </a:lnTo>
                    <a:lnTo>
                      <a:pt x="78" y="4"/>
                    </a:lnTo>
                    <a:lnTo>
                      <a:pt x="77" y="4"/>
                    </a:lnTo>
                    <a:lnTo>
                      <a:pt x="75" y="3"/>
                    </a:lnTo>
                    <a:lnTo>
                      <a:pt x="74" y="3"/>
                    </a:lnTo>
                    <a:lnTo>
                      <a:pt x="73" y="3"/>
                    </a:lnTo>
                    <a:lnTo>
                      <a:pt x="70"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81" name="Freeform 760"/>
              <p:cNvSpPr>
                <a:spLocks/>
              </p:cNvSpPr>
              <p:nvPr/>
            </p:nvSpPr>
            <p:spPr bwMode="auto">
              <a:xfrm>
                <a:off x="2275097" y="2211161"/>
                <a:ext cx="39767" cy="6804"/>
              </a:xfrm>
              <a:custGeom>
                <a:avLst/>
                <a:gdLst/>
                <a:ahLst/>
                <a:cxnLst>
                  <a:cxn ang="0">
                    <a:pos x="32" y="3"/>
                  </a:cxn>
                  <a:cxn ang="0">
                    <a:pos x="29" y="3"/>
                  </a:cxn>
                  <a:cxn ang="0">
                    <a:pos x="25" y="3"/>
                  </a:cxn>
                  <a:cxn ang="0">
                    <a:pos x="23" y="3"/>
                  </a:cxn>
                  <a:cxn ang="0">
                    <a:pos x="21" y="3"/>
                  </a:cxn>
                  <a:cxn ang="0">
                    <a:pos x="20" y="3"/>
                  </a:cxn>
                  <a:cxn ang="0">
                    <a:pos x="19" y="3"/>
                  </a:cxn>
                  <a:cxn ang="0">
                    <a:pos x="17" y="3"/>
                  </a:cxn>
                  <a:cxn ang="0">
                    <a:pos x="16" y="3"/>
                  </a:cxn>
                  <a:cxn ang="0">
                    <a:pos x="16" y="4"/>
                  </a:cxn>
                  <a:cxn ang="0">
                    <a:pos x="15" y="4"/>
                  </a:cxn>
                  <a:cxn ang="0">
                    <a:pos x="13" y="4"/>
                  </a:cxn>
                  <a:cxn ang="0">
                    <a:pos x="13" y="3"/>
                  </a:cxn>
                  <a:cxn ang="0">
                    <a:pos x="12" y="1"/>
                  </a:cxn>
                  <a:cxn ang="0">
                    <a:pos x="9" y="1"/>
                  </a:cxn>
                  <a:cxn ang="0">
                    <a:pos x="8" y="1"/>
                  </a:cxn>
                  <a:cxn ang="0">
                    <a:pos x="7" y="1"/>
                  </a:cxn>
                  <a:cxn ang="0">
                    <a:pos x="5" y="1"/>
                  </a:cxn>
                  <a:cxn ang="0">
                    <a:pos x="3" y="0"/>
                  </a:cxn>
                  <a:cxn ang="0">
                    <a:pos x="1" y="0"/>
                  </a:cxn>
                  <a:cxn ang="0">
                    <a:pos x="0" y="0"/>
                  </a:cxn>
                </a:cxnLst>
                <a:rect l="0" t="0" r="r" b="b"/>
                <a:pathLst>
                  <a:path w="32" h="4">
                    <a:moveTo>
                      <a:pt x="32" y="3"/>
                    </a:moveTo>
                    <a:lnTo>
                      <a:pt x="29" y="3"/>
                    </a:lnTo>
                    <a:lnTo>
                      <a:pt x="25" y="3"/>
                    </a:lnTo>
                    <a:lnTo>
                      <a:pt x="23" y="3"/>
                    </a:lnTo>
                    <a:lnTo>
                      <a:pt x="21" y="3"/>
                    </a:lnTo>
                    <a:lnTo>
                      <a:pt x="20" y="3"/>
                    </a:lnTo>
                    <a:lnTo>
                      <a:pt x="19" y="3"/>
                    </a:lnTo>
                    <a:lnTo>
                      <a:pt x="17" y="3"/>
                    </a:lnTo>
                    <a:lnTo>
                      <a:pt x="16" y="3"/>
                    </a:lnTo>
                    <a:lnTo>
                      <a:pt x="16" y="4"/>
                    </a:lnTo>
                    <a:lnTo>
                      <a:pt x="15" y="4"/>
                    </a:lnTo>
                    <a:lnTo>
                      <a:pt x="13" y="4"/>
                    </a:lnTo>
                    <a:lnTo>
                      <a:pt x="13" y="3"/>
                    </a:lnTo>
                    <a:lnTo>
                      <a:pt x="12" y="1"/>
                    </a:lnTo>
                    <a:lnTo>
                      <a:pt x="9" y="1"/>
                    </a:lnTo>
                    <a:lnTo>
                      <a:pt x="8" y="1"/>
                    </a:lnTo>
                    <a:lnTo>
                      <a:pt x="7" y="1"/>
                    </a:lnTo>
                    <a:lnTo>
                      <a:pt x="5" y="1"/>
                    </a:lnTo>
                    <a:lnTo>
                      <a:pt x="3" y="0"/>
                    </a:lnTo>
                    <a:lnTo>
                      <a:pt x="1" y="0"/>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82" name="Freeform 761"/>
              <p:cNvSpPr>
                <a:spLocks/>
              </p:cNvSpPr>
              <p:nvPr/>
            </p:nvSpPr>
            <p:spPr bwMode="auto">
              <a:xfrm>
                <a:off x="1370703" y="2262868"/>
                <a:ext cx="1615081" cy="673554"/>
              </a:xfrm>
              <a:custGeom>
                <a:avLst/>
                <a:gdLst/>
                <a:ahLst/>
                <a:cxnLst>
                  <a:cxn ang="0">
                    <a:pos x="1102" y="443"/>
                  </a:cxn>
                  <a:cxn ang="0">
                    <a:pos x="1150" y="476"/>
                  </a:cxn>
                  <a:cxn ang="0">
                    <a:pos x="1170" y="485"/>
                  </a:cxn>
                  <a:cxn ang="0">
                    <a:pos x="1153" y="455"/>
                  </a:cxn>
                  <a:cxn ang="0">
                    <a:pos x="1121" y="405"/>
                  </a:cxn>
                  <a:cxn ang="0">
                    <a:pos x="1117" y="391"/>
                  </a:cxn>
                  <a:cxn ang="0">
                    <a:pos x="1244" y="367"/>
                  </a:cxn>
                  <a:cxn ang="0">
                    <a:pos x="1271" y="325"/>
                  </a:cxn>
                  <a:cxn ang="0">
                    <a:pos x="1211" y="323"/>
                  </a:cxn>
                  <a:cxn ang="0">
                    <a:pos x="1232" y="298"/>
                  </a:cxn>
                  <a:cxn ang="0">
                    <a:pos x="1179" y="271"/>
                  </a:cxn>
                  <a:cxn ang="0">
                    <a:pos x="1175" y="240"/>
                  </a:cxn>
                  <a:cxn ang="0">
                    <a:pos x="1163" y="221"/>
                  </a:cxn>
                  <a:cxn ang="0">
                    <a:pos x="1127" y="232"/>
                  </a:cxn>
                  <a:cxn ang="0">
                    <a:pos x="1077" y="234"/>
                  </a:cxn>
                  <a:cxn ang="0">
                    <a:pos x="1073" y="213"/>
                  </a:cxn>
                  <a:cxn ang="0">
                    <a:pos x="1044" y="183"/>
                  </a:cxn>
                  <a:cxn ang="0">
                    <a:pos x="956" y="168"/>
                  </a:cxn>
                  <a:cxn ang="0">
                    <a:pos x="956" y="212"/>
                  </a:cxn>
                  <a:cxn ang="0">
                    <a:pos x="960" y="254"/>
                  </a:cxn>
                  <a:cxn ang="0">
                    <a:pos x="933" y="325"/>
                  </a:cxn>
                  <a:cxn ang="0">
                    <a:pos x="921" y="372"/>
                  </a:cxn>
                  <a:cxn ang="0">
                    <a:pos x="881" y="300"/>
                  </a:cxn>
                  <a:cxn ang="0">
                    <a:pos x="767" y="267"/>
                  </a:cxn>
                  <a:cxn ang="0">
                    <a:pos x="695" y="227"/>
                  </a:cxn>
                  <a:cxn ang="0">
                    <a:pos x="732" y="166"/>
                  </a:cxn>
                  <a:cxn ang="0">
                    <a:pos x="714" y="144"/>
                  </a:cxn>
                  <a:cxn ang="0">
                    <a:pos x="775" y="140"/>
                  </a:cxn>
                  <a:cxn ang="0">
                    <a:pos x="808" y="118"/>
                  </a:cxn>
                  <a:cxn ang="0">
                    <a:pos x="860" y="100"/>
                  </a:cxn>
                  <a:cxn ang="0">
                    <a:pos x="885" y="61"/>
                  </a:cxn>
                  <a:cxn ang="0">
                    <a:pos x="836" y="44"/>
                  </a:cxn>
                  <a:cxn ang="0">
                    <a:pos x="814" y="80"/>
                  </a:cxn>
                  <a:cxn ang="0">
                    <a:pos x="760" y="63"/>
                  </a:cxn>
                  <a:cxn ang="0">
                    <a:pos x="738" y="36"/>
                  </a:cxn>
                  <a:cxn ang="0">
                    <a:pos x="701" y="4"/>
                  </a:cxn>
                  <a:cxn ang="0">
                    <a:pos x="671" y="28"/>
                  </a:cxn>
                  <a:cxn ang="0">
                    <a:pos x="698" y="53"/>
                  </a:cxn>
                  <a:cxn ang="0">
                    <a:pos x="687" y="85"/>
                  </a:cxn>
                  <a:cxn ang="0">
                    <a:pos x="651" y="64"/>
                  </a:cxn>
                  <a:cxn ang="0">
                    <a:pos x="637" y="69"/>
                  </a:cxn>
                  <a:cxn ang="0">
                    <a:pos x="546" y="69"/>
                  </a:cxn>
                  <a:cxn ang="0">
                    <a:pos x="492" y="66"/>
                  </a:cxn>
                  <a:cxn ang="0">
                    <a:pos x="521" y="66"/>
                  </a:cxn>
                  <a:cxn ang="0">
                    <a:pos x="492" y="86"/>
                  </a:cxn>
                  <a:cxn ang="0">
                    <a:pos x="447" y="72"/>
                  </a:cxn>
                  <a:cxn ang="0">
                    <a:pos x="399" y="64"/>
                  </a:cxn>
                  <a:cxn ang="0">
                    <a:pos x="326" y="47"/>
                  </a:cxn>
                  <a:cxn ang="0">
                    <a:pos x="245" y="33"/>
                  </a:cxn>
                  <a:cxn ang="0">
                    <a:pos x="215" y="42"/>
                  </a:cxn>
                  <a:cxn ang="0">
                    <a:pos x="150" y="47"/>
                  </a:cxn>
                  <a:cxn ang="0">
                    <a:pos x="167" y="31"/>
                  </a:cxn>
                  <a:cxn ang="0">
                    <a:pos x="102" y="61"/>
                  </a:cxn>
                  <a:cxn ang="0">
                    <a:pos x="20" y="42"/>
                  </a:cxn>
                  <a:cxn ang="0">
                    <a:pos x="42" y="224"/>
                  </a:cxn>
                  <a:cxn ang="0">
                    <a:pos x="130" y="262"/>
                  </a:cxn>
                  <a:cxn ang="0">
                    <a:pos x="159" y="312"/>
                  </a:cxn>
                  <a:cxn ang="0">
                    <a:pos x="198" y="352"/>
                  </a:cxn>
                  <a:cxn ang="0">
                    <a:pos x="225" y="375"/>
                  </a:cxn>
                  <a:cxn ang="0">
                    <a:pos x="262" y="400"/>
                  </a:cxn>
                  <a:cxn ang="0">
                    <a:pos x="556" y="408"/>
                  </a:cxn>
                  <a:cxn ang="0">
                    <a:pos x="755" y="424"/>
                  </a:cxn>
                  <a:cxn ang="0">
                    <a:pos x="875" y="537"/>
                  </a:cxn>
                </a:cxnLst>
                <a:rect l="0" t="0" r="r" b="b"/>
                <a:pathLst>
                  <a:path w="1285" h="537">
                    <a:moveTo>
                      <a:pt x="982" y="487"/>
                    </a:moveTo>
                    <a:lnTo>
                      <a:pt x="984" y="485"/>
                    </a:lnTo>
                    <a:lnTo>
                      <a:pt x="989" y="483"/>
                    </a:lnTo>
                    <a:lnTo>
                      <a:pt x="993" y="480"/>
                    </a:lnTo>
                    <a:lnTo>
                      <a:pt x="997" y="480"/>
                    </a:lnTo>
                    <a:lnTo>
                      <a:pt x="1018" y="480"/>
                    </a:lnTo>
                    <a:lnTo>
                      <a:pt x="1045" y="480"/>
                    </a:lnTo>
                    <a:lnTo>
                      <a:pt x="1046" y="476"/>
                    </a:lnTo>
                    <a:lnTo>
                      <a:pt x="1047" y="476"/>
                    </a:lnTo>
                    <a:lnTo>
                      <a:pt x="1051" y="476"/>
                    </a:lnTo>
                    <a:lnTo>
                      <a:pt x="1051" y="474"/>
                    </a:lnTo>
                    <a:lnTo>
                      <a:pt x="1054" y="474"/>
                    </a:lnTo>
                    <a:lnTo>
                      <a:pt x="1057" y="474"/>
                    </a:lnTo>
                    <a:lnTo>
                      <a:pt x="1058" y="472"/>
                    </a:lnTo>
                    <a:lnTo>
                      <a:pt x="1059" y="474"/>
                    </a:lnTo>
                    <a:lnTo>
                      <a:pt x="1059" y="472"/>
                    </a:lnTo>
                    <a:lnTo>
                      <a:pt x="1059" y="471"/>
                    </a:lnTo>
                    <a:lnTo>
                      <a:pt x="1061" y="469"/>
                    </a:lnTo>
                    <a:lnTo>
                      <a:pt x="1062" y="469"/>
                    </a:lnTo>
                    <a:lnTo>
                      <a:pt x="1062" y="468"/>
                    </a:lnTo>
                    <a:lnTo>
                      <a:pt x="1063" y="460"/>
                    </a:lnTo>
                    <a:lnTo>
                      <a:pt x="1065" y="458"/>
                    </a:lnTo>
                    <a:lnTo>
                      <a:pt x="1066" y="457"/>
                    </a:lnTo>
                    <a:lnTo>
                      <a:pt x="1066" y="455"/>
                    </a:lnTo>
                    <a:lnTo>
                      <a:pt x="1067" y="452"/>
                    </a:lnTo>
                    <a:lnTo>
                      <a:pt x="1069" y="447"/>
                    </a:lnTo>
                    <a:lnTo>
                      <a:pt x="1077" y="436"/>
                    </a:lnTo>
                    <a:lnTo>
                      <a:pt x="1078" y="436"/>
                    </a:lnTo>
                    <a:lnTo>
                      <a:pt x="1079" y="436"/>
                    </a:lnTo>
                    <a:lnTo>
                      <a:pt x="1082" y="438"/>
                    </a:lnTo>
                    <a:lnTo>
                      <a:pt x="1082" y="439"/>
                    </a:lnTo>
                    <a:lnTo>
                      <a:pt x="1083" y="439"/>
                    </a:lnTo>
                    <a:lnTo>
                      <a:pt x="1086" y="441"/>
                    </a:lnTo>
                    <a:lnTo>
                      <a:pt x="1091" y="439"/>
                    </a:lnTo>
                    <a:lnTo>
                      <a:pt x="1093" y="438"/>
                    </a:lnTo>
                    <a:lnTo>
                      <a:pt x="1095" y="438"/>
                    </a:lnTo>
                    <a:lnTo>
                      <a:pt x="1102" y="443"/>
                    </a:lnTo>
                    <a:lnTo>
                      <a:pt x="1102" y="455"/>
                    </a:lnTo>
                    <a:lnTo>
                      <a:pt x="1102" y="468"/>
                    </a:lnTo>
                    <a:lnTo>
                      <a:pt x="1106" y="469"/>
                    </a:lnTo>
                    <a:lnTo>
                      <a:pt x="1106" y="472"/>
                    </a:lnTo>
                    <a:lnTo>
                      <a:pt x="1106" y="474"/>
                    </a:lnTo>
                    <a:lnTo>
                      <a:pt x="1107" y="476"/>
                    </a:lnTo>
                    <a:lnTo>
                      <a:pt x="1110" y="477"/>
                    </a:lnTo>
                    <a:lnTo>
                      <a:pt x="1113" y="477"/>
                    </a:lnTo>
                    <a:lnTo>
                      <a:pt x="1114" y="476"/>
                    </a:lnTo>
                    <a:lnTo>
                      <a:pt x="1117" y="477"/>
                    </a:lnTo>
                    <a:lnTo>
                      <a:pt x="1118" y="477"/>
                    </a:lnTo>
                    <a:lnTo>
                      <a:pt x="1119" y="477"/>
                    </a:lnTo>
                    <a:lnTo>
                      <a:pt x="1126" y="477"/>
                    </a:lnTo>
                    <a:lnTo>
                      <a:pt x="1127" y="476"/>
                    </a:lnTo>
                    <a:lnTo>
                      <a:pt x="1130" y="474"/>
                    </a:lnTo>
                    <a:lnTo>
                      <a:pt x="1131" y="474"/>
                    </a:lnTo>
                    <a:lnTo>
                      <a:pt x="1134" y="474"/>
                    </a:lnTo>
                    <a:lnTo>
                      <a:pt x="1137" y="472"/>
                    </a:lnTo>
                    <a:lnTo>
                      <a:pt x="1146" y="468"/>
                    </a:lnTo>
                    <a:lnTo>
                      <a:pt x="1149" y="466"/>
                    </a:lnTo>
                    <a:lnTo>
                      <a:pt x="1151" y="463"/>
                    </a:lnTo>
                    <a:lnTo>
                      <a:pt x="1153" y="465"/>
                    </a:lnTo>
                    <a:lnTo>
                      <a:pt x="1154" y="465"/>
                    </a:lnTo>
                    <a:lnTo>
                      <a:pt x="1151" y="468"/>
                    </a:lnTo>
                    <a:lnTo>
                      <a:pt x="1147" y="471"/>
                    </a:lnTo>
                    <a:lnTo>
                      <a:pt x="1149" y="472"/>
                    </a:lnTo>
                    <a:lnTo>
                      <a:pt x="1151" y="472"/>
                    </a:lnTo>
                    <a:lnTo>
                      <a:pt x="1154" y="471"/>
                    </a:lnTo>
                    <a:lnTo>
                      <a:pt x="1162" y="472"/>
                    </a:lnTo>
                    <a:lnTo>
                      <a:pt x="1166" y="471"/>
                    </a:lnTo>
                    <a:lnTo>
                      <a:pt x="1170" y="472"/>
                    </a:lnTo>
                    <a:lnTo>
                      <a:pt x="1163" y="474"/>
                    </a:lnTo>
                    <a:lnTo>
                      <a:pt x="1160" y="476"/>
                    </a:lnTo>
                    <a:lnTo>
                      <a:pt x="1158" y="477"/>
                    </a:lnTo>
                    <a:lnTo>
                      <a:pt x="1155" y="477"/>
                    </a:lnTo>
                    <a:lnTo>
                      <a:pt x="1154" y="474"/>
                    </a:lnTo>
                    <a:lnTo>
                      <a:pt x="1150" y="476"/>
                    </a:lnTo>
                    <a:lnTo>
                      <a:pt x="1143" y="479"/>
                    </a:lnTo>
                    <a:lnTo>
                      <a:pt x="1137" y="482"/>
                    </a:lnTo>
                    <a:lnTo>
                      <a:pt x="1137" y="483"/>
                    </a:lnTo>
                    <a:lnTo>
                      <a:pt x="1134" y="485"/>
                    </a:lnTo>
                    <a:lnTo>
                      <a:pt x="1133" y="485"/>
                    </a:lnTo>
                    <a:lnTo>
                      <a:pt x="1129" y="488"/>
                    </a:lnTo>
                    <a:lnTo>
                      <a:pt x="1127" y="490"/>
                    </a:lnTo>
                    <a:lnTo>
                      <a:pt x="1130" y="488"/>
                    </a:lnTo>
                    <a:lnTo>
                      <a:pt x="1131" y="487"/>
                    </a:lnTo>
                    <a:lnTo>
                      <a:pt x="1129" y="491"/>
                    </a:lnTo>
                    <a:lnTo>
                      <a:pt x="1127" y="493"/>
                    </a:lnTo>
                    <a:lnTo>
                      <a:pt x="1129" y="498"/>
                    </a:lnTo>
                    <a:lnTo>
                      <a:pt x="1130" y="501"/>
                    </a:lnTo>
                    <a:lnTo>
                      <a:pt x="1131" y="501"/>
                    </a:lnTo>
                    <a:lnTo>
                      <a:pt x="1134" y="502"/>
                    </a:lnTo>
                    <a:lnTo>
                      <a:pt x="1135" y="505"/>
                    </a:lnTo>
                    <a:lnTo>
                      <a:pt x="1138" y="505"/>
                    </a:lnTo>
                    <a:lnTo>
                      <a:pt x="1139" y="505"/>
                    </a:lnTo>
                    <a:lnTo>
                      <a:pt x="1141" y="505"/>
                    </a:lnTo>
                    <a:lnTo>
                      <a:pt x="1141" y="502"/>
                    </a:lnTo>
                    <a:lnTo>
                      <a:pt x="1142" y="502"/>
                    </a:lnTo>
                    <a:lnTo>
                      <a:pt x="1145" y="502"/>
                    </a:lnTo>
                    <a:lnTo>
                      <a:pt x="1146" y="499"/>
                    </a:lnTo>
                    <a:lnTo>
                      <a:pt x="1149" y="499"/>
                    </a:lnTo>
                    <a:lnTo>
                      <a:pt x="1150" y="498"/>
                    </a:lnTo>
                    <a:lnTo>
                      <a:pt x="1153" y="493"/>
                    </a:lnTo>
                    <a:lnTo>
                      <a:pt x="1157" y="491"/>
                    </a:lnTo>
                    <a:lnTo>
                      <a:pt x="1157" y="488"/>
                    </a:lnTo>
                    <a:lnTo>
                      <a:pt x="1158" y="487"/>
                    </a:lnTo>
                    <a:lnTo>
                      <a:pt x="1159" y="488"/>
                    </a:lnTo>
                    <a:lnTo>
                      <a:pt x="1162" y="485"/>
                    </a:lnTo>
                    <a:lnTo>
                      <a:pt x="1162" y="487"/>
                    </a:lnTo>
                    <a:lnTo>
                      <a:pt x="1163" y="488"/>
                    </a:lnTo>
                    <a:lnTo>
                      <a:pt x="1167" y="488"/>
                    </a:lnTo>
                    <a:lnTo>
                      <a:pt x="1167" y="487"/>
                    </a:lnTo>
                    <a:lnTo>
                      <a:pt x="1166" y="483"/>
                    </a:lnTo>
                    <a:lnTo>
                      <a:pt x="1170" y="485"/>
                    </a:lnTo>
                    <a:lnTo>
                      <a:pt x="1171" y="483"/>
                    </a:lnTo>
                    <a:lnTo>
                      <a:pt x="1174" y="483"/>
                    </a:lnTo>
                    <a:lnTo>
                      <a:pt x="1176" y="483"/>
                    </a:lnTo>
                    <a:lnTo>
                      <a:pt x="1180" y="482"/>
                    </a:lnTo>
                    <a:lnTo>
                      <a:pt x="1182" y="482"/>
                    </a:lnTo>
                    <a:lnTo>
                      <a:pt x="1183" y="480"/>
                    </a:lnTo>
                    <a:lnTo>
                      <a:pt x="1184" y="480"/>
                    </a:lnTo>
                    <a:lnTo>
                      <a:pt x="1187" y="479"/>
                    </a:lnTo>
                    <a:lnTo>
                      <a:pt x="1192" y="477"/>
                    </a:lnTo>
                    <a:lnTo>
                      <a:pt x="1196" y="476"/>
                    </a:lnTo>
                    <a:lnTo>
                      <a:pt x="1198" y="476"/>
                    </a:lnTo>
                    <a:lnTo>
                      <a:pt x="1200" y="474"/>
                    </a:lnTo>
                    <a:lnTo>
                      <a:pt x="1203" y="474"/>
                    </a:lnTo>
                    <a:lnTo>
                      <a:pt x="1204" y="474"/>
                    </a:lnTo>
                    <a:lnTo>
                      <a:pt x="1204" y="472"/>
                    </a:lnTo>
                    <a:lnTo>
                      <a:pt x="1199" y="472"/>
                    </a:lnTo>
                    <a:lnTo>
                      <a:pt x="1200" y="471"/>
                    </a:lnTo>
                    <a:lnTo>
                      <a:pt x="1202" y="471"/>
                    </a:lnTo>
                    <a:lnTo>
                      <a:pt x="1200" y="469"/>
                    </a:lnTo>
                    <a:lnTo>
                      <a:pt x="1199" y="468"/>
                    </a:lnTo>
                    <a:lnTo>
                      <a:pt x="1195" y="468"/>
                    </a:lnTo>
                    <a:lnTo>
                      <a:pt x="1194" y="468"/>
                    </a:lnTo>
                    <a:lnTo>
                      <a:pt x="1191" y="468"/>
                    </a:lnTo>
                    <a:lnTo>
                      <a:pt x="1192" y="466"/>
                    </a:lnTo>
                    <a:lnTo>
                      <a:pt x="1191" y="463"/>
                    </a:lnTo>
                    <a:lnTo>
                      <a:pt x="1186" y="466"/>
                    </a:lnTo>
                    <a:lnTo>
                      <a:pt x="1179" y="468"/>
                    </a:lnTo>
                    <a:lnTo>
                      <a:pt x="1178" y="466"/>
                    </a:lnTo>
                    <a:lnTo>
                      <a:pt x="1171" y="465"/>
                    </a:lnTo>
                    <a:lnTo>
                      <a:pt x="1166" y="463"/>
                    </a:lnTo>
                    <a:lnTo>
                      <a:pt x="1163" y="463"/>
                    </a:lnTo>
                    <a:lnTo>
                      <a:pt x="1160" y="461"/>
                    </a:lnTo>
                    <a:lnTo>
                      <a:pt x="1163" y="460"/>
                    </a:lnTo>
                    <a:lnTo>
                      <a:pt x="1162" y="458"/>
                    </a:lnTo>
                    <a:lnTo>
                      <a:pt x="1157" y="457"/>
                    </a:lnTo>
                    <a:lnTo>
                      <a:pt x="1153" y="457"/>
                    </a:lnTo>
                    <a:lnTo>
                      <a:pt x="1153" y="455"/>
                    </a:lnTo>
                    <a:lnTo>
                      <a:pt x="1150" y="454"/>
                    </a:lnTo>
                    <a:lnTo>
                      <a:pt x="1150" y="452"/>
                    </a:lnTo>
                    <a:lnTo>
                      <a:pt x="1149" y="450"/>
                    </a:lnTo>
                    <a:lnTo>
                      <a:pt x="1147" y="449"/>
                    </a:lnTo>
                    <a:lnTo>
                      <a:pt x="1146" y="447"/>
                    </a:lnTo>
                    <a:lnTo>
                      <a:pt x="1147" y="443"/>
                    </a:lnTo>
                    <a:lnTo>
                      <a:pt x="1143" y="441"/>
                    </a:lnTo>
                    <a:lnTo>
                      <a:pt x="1141" y="441"/>
                    </a:lnTo>
                    <a:lnTo>
                      <a:pt x="1145" y="438"/>
                    </a:lnTo>
                    <a:lnTo>
                      <a:pt x="1147" y="433"/>
                    </a:lnTo>
                    <a:lnTo>
                      <a:pt x="1149" y="430"/>
                    </a:lnTo>
                    <a:lnTo>
                      <a:pt x="1146" y="428"/>
                    </a:lnTo>
                    <a:lnTo>
                      <a:pt x="1145" y="428"/>
                    </a:lnTo>
                    <a:lnTo>
                      <a:pt x="1143" y="427"/>
                    </a:lnTo>
                    <a:lnTo>
                      <a:pt x="1135" y="432"/>
                    </a:lnTo>
                    <a:lnTo>
                      <a:pt x="1134" y="430"/>
                    </a:lnTo>
                    <a:lnTo>
                      <a:pt x="1133" y="427"/>
                    </a:lnTo>
                    <a:lnTo>
                      <a:pt x="1125" y="425"/>
                    </a:lnTo>
                    <a:lnTo>
                      <a:pt x="1121" y="425"/>
                    </a:lnTo>
                    <a:lnTo>
                      <a:pt x="1122" y="424"/>
                    </a:lnTo>
                    <a:lnTo>
                      <a:pt x="1126" y="424"/>
                    </a:lnTo>
                    <a:lnTo>
                      <a:pt x="1133" y="422"/>
                    </a:lnTo>
                    <a:lnTo>
                      <a:pt x="1137" y="424"/>
                    </a:lnTo>
                    <a:lnTo>
                      <a:pt x="1142" y="424"/>
                    </a:lnTo>
                    <a:lnTo>
                      <a:pt x="1146" y="422"/>
                    </a:lnTo>
                    <a:lnTo>
                      <a:pt x="1153" y="417"/>
                    </a:lnTo>
                    <a:lnTo>
                      <a:pt x="1155" y="416"/>
                    </a:lnTo>
                    <a:lnTo>
                      <a:pt x="1155" y="413"/>
                    </a:lnTo>
                    <a:lnTo>
                      <a:pt x="1154" y="411"/>
                    </a:lnTo>
                    <a:lnTo>
                      <a:pt x="1157" y="411"/>
                    </a:lnTo>
                    <a:lnTo>
                      <a:pt x="1154" y="408"/>
                    </a:lnTo>
                    <a:lnTo>
                      <a:pt x="1151" y="406"/>
                    </a:lnTo>
                    <a:lnTo>
                      <a:pt x="1143" y="403"/>
                    </a:lnTo>
                    <a:lnTo>
                      <a:pt x="1135" y="403"/>
                    </a:lnTo>
                    <a:lnTo>
                      <a:pt x="1133" y="403"/>
                    </a:lnTo>
                    <a:lnTo>
                      <a:pt x="1129" y="403"/>
                    </a:lnTo>
                    <a:lnTo>
                      <a:pt x="1121" y="405"/>
                    </a:lnTo>
                    <a:lnTo>
                      <a:pt x="1106" y="410"/>
                    </a:lnTo>
                    <a:lnTo>
                      <a:pt x="1097" y="414"/>
                    </a:lnTo>
                    <a:lnTo>
                      <a:pt x="1094" y="414"/>
                    </a:lnTo>
                    <a:lnTo>
                      <a:pt x="1091" y="416"/>
                    </a:lnTo>
                    <a:lnTo>
                      <a:pt x="1089" y="417"/>
                    </a:lnTo>
                    <a:lnTo>
                      <a:pt x="1086" y="419"/>
                    </a:lnTo>
                    <a:lnTo>
                      <a:pt x="1085" y="419"/>
                    </a:lnTo>
                    <a:lnTo>
                      <a:pt x="1078" y="424"/>
                    </a:lnTo>
                    <a:lnTo>
                      <a:pt x="1075" y="425"/>
                    </a:lnTo>
                    <a:lnTo>
                      <a:pt x="1073" y="432"/>
                    </a:lnTo>
                    <a:lnTo>
                      <a:pt x="1070" y="433"/>
                    </a:lnTo>
                    <a:lnTo>
                      <a:pt x="1067" y="436"/>
                    </a:lnTo>
                    <a:lnTo>
                      <a:pt x="1065" y="439"/>
                    </a:lnTo>
                    <a:lnTo>
                      <a:pt x="1061" y="443"/>
                    </a:lnTo>
                    <a:lnTo>
                      <a:pt x="1059" y="443"/>
                    </a:lnTo>
                    <a:lnTo>
                      <a:pt x="1058" y="444"/>
                    </a:lnTo>
                    <a:lnTo>
                      <a:pt x="1055" y="446"/>
                    </a:lnTo>
                    <a:lnTo>
                      <a:pt x="1051" y="446"/>
                    </a:lnTo>
                    <a:lnTo>
                      <a:pt x="1053" y="446"/>
                    </a:lnTo>
                    <a:lnTo>
                      <a:pt x="1059" y="439"/>
                    </a:lnTo>
                    <a:lnTo>
                      <a:pt x="1065" y="435"/>
                    </a:lnTo>
                    <a:lnTo>
                      <a:pt x="1066" y="435"/>
                    </a:lnTo>
                    <a:lnTo>
                      <a:pt x="1073" y="425"/>
                    </a:lnTo>
                    <a:lnTo>
                      <a:pt x="1073" y="422"/>
                    </a:lnTo>
                    <a:lnTo>
                      <a:pt x="1075" y="422"/>
                    </a:lnTo>
                    <a:lnTo>
                      <a:pt x="1078" y="421"/>
                    </a:lnTo>
                    <a:lnTo>
                      <a:pt x="1086" y="411"/>
                    </a:lnTo>
                    <a:lnTo>
                      <a:pt x="1089" y="410"/>
                    </a:lnTo>
                    <a:lnTo>
                      <a:pt x="1094" y="406"/>
                    </a:lnTo>
                    <a:lnTo>
                      <a:pt x="1094" y="405"/>
                    </a:lnTo>
                    <a:lnTo>
                      <a:pt x="1095" y="405"/>
                    </a:lnTo>
                    <a:lnTo>
                      <a:pt x="1099" y="402"/>
                    </a:lnTo>
                    <a:lnTo>
                      <a:pt x="1109" y="402"/>
                    </a:lnTo>
                    <a:lnTo>
                      <a:pt x="1110" y="402"/>
                    </a:lnTo>
                    <a:lnTo>
                      <a:pt x="1113" y="397"/>
                    </a:lnTo>
                    <a:lnTo>
                      <a:pt x="1114" y="394"/>
                    </a:lnTo>
                    <a:lnTo>
                      <a:pt x="1117" y="391"/>
                    </a:lnTo>
                    <a:lnTo>
                      <a:pt x="1118" y="389"/>
                    </a:lnTo>
                    <a:lnTo>
                      <a:pt x="1119" y="388"/>
                    </a:lnTo>
                    <a:lnTo>
                      <a:pt x="1121" y="388"/>
                    </a:lnTo>
                    <a:lnTo>
                      <a:pt x="1123" y="388"/>
                    </a:lnTo>
                    <a:lnTo>
                      <a:pt x="1123" y="386"/>
                    </a:lnTo>
                    <a:lnTo>
                      <a:pt x="1125" y="386"/>
                    </a:lnTo>
                    <a:lnTo>
                      <a:pt x="1129" y="386"/>
                    </a:lnTo>
                    <a:lnTo>
                      <a:pt x="1131" y="384"/>
                    </a:lnTo>
                    <a:lnTo>
                      <a:pt x="1134" y="386"/>
                    </a:lnTo>
                    <a:lnTo>
                      <a:pt x="1139" y="384"/>
                    </a:lnTo>
                    <a:lnTo>
                      <a:pt x="1143" y="384"/>
                    </a:lnTo>
                    <a:lnTo>
                      <a:pt x="1145" y="386"/>
                    </a:lnTo>
                    <a:lnTo>
                      <a:pt x="1153" y="384"/>
                    </a:lnTo>
                    <a:lnTo>
                      <a:pt x="1159" y="384"/>
                    </a:lnTo>
                    <a:lnTo>
                      <a:pt x="1162" y="384"/>
                    </a:lnTo>
                    <a:lnTo>
                      <a:pt x="1170" y="386"/>
                    </a:lnTo>
                    <a:lnTo>
                      <a:pt x="1175" y="384"/>
                    </a:lnTo>
                    <a:lnTo>
                      <a:pt x="1187" y="384"/>
                    </a:lnTo>
                    <a:lnTo>
                      <a:pt x="1191" y="386"/>
                    </a:lnTo>
                    <a:lnTo>
                      <a:pt x="1194" y="386"/>
                    </a:lnTo>
                    <a:lnTo>
                      <a:pt x="1194" y="388"/>
                    </a:lnTo>
                    <a:lnTo>
                      <a:pt x="1196" y="388"/>
                    </a:lnTo>
                    <a:lnTo>
                      <a:pt x="1203" y="386"/>
                    </a:lnTo>
                    <a:lnTo>
                      <a:pt x="1215" y="384"/>
                    </a:lnTo>
                    <a:lnTo>
                      <a:pt x="1216" y="383"/>
                    </a:lnTo>
                    <a:lnTo>
                      <a:pt x="1218" y="383"/>
                    </a:lnTo>
                    <a:lnTo>
                      <a:pt x="1216" y="384"/>
                    </a:lnTo>
                    <a:lnTo>
                      <a:pt x="1218" y="386"/>
                    </a:lnTo>
                    <a:lnTo>
                      <a:pt x="1219" y="386"/>
                    </a:lnTo>
                    <a:lnTo>
                      <a:pt x="1222" y="384"/>
                    </a:lnTo>
                    <a:lnTo>
                      <a:pt x="1226" y="381"/>
                    </a:lnTo>
                    <a:lnTo>
                      <a:pt x="1228" y="380"/>
                    </a:lnTo>
                    <a:lnTo>
                      <a:pt x="1234" y="375"/>
                    </a:lnTo>
                    <a:lnTo>
                      <a:pt x="1236" y="372"/>
                    </a:lnTo>
                    <a:lnTo>
                      <a:pt x="1238" y="372"/>
                    </a:lnTo>
                    <a:lnTo>
                      <a:pt x="1240" y="369"/>
                    </a:lnTo>
                    <a:lnTo>
                      <a:pt x="1244" y="367"/>
                    </a:lnTo>
                    <a:lnTo>
                      <a:pt x="1252" y="366"/>
                    </a:lnTo>
                    <a:lnTo>
                      <a:pt x="1256" y="364"/>
                    </a:lnTo>
                    <a:lnTo>
                      <a:pt x="1263" y="364"/>
                    </a:lnTo>
                    <a:lnTo>
                      <a:pt x="1267" y="364"/>
                    </a:lnTo>
                    <a:lnTo>
                      <a:pt x="1268" y="364"/>
                    </a:lnTo>
                    <a:lnTo>
                      <a:pt x="1271" y="363"/>
                    </a:lnTo>
                    <a:lnTo>
                      <a:pt x="1275" y="359"/>
                    </a:lnTo>
                    <a:lnTo>
                      <a:pt x="1280" y="356"/>
                    </a:lnTo>
                    <a:lnTo>
                      <a:pt x="1283" y="353"/>
                    </a:lnTo>
                    <a:lnTo>
                      <a:pt x="1285" y="352"/>
                    </a:lnTo>
                    <a:lnTo>
                      <a:pt x="1284" y="350"/>
                    </a:lnTo>
                    <a:lnTo>
                      <a:pt x="1281" y="348"/>
                    </a:lnTo>
                    <a:lnTo>
                      <a:pt x="1280" y="347"/>
                    </a:lnTo>
                    <a:lnTo>
                      <a:pt x="1281" y="348"/>
                    </a:lnTo>
                    <a:lnTo>
                      <a:pt x="1285" y="348"/>
                    </a:lnTo>
                    <a:lnTo>
                      <a:pt x="1284" y="345"/>
                    </a:lnTo>
                    <a:lnTo>
                      <a:pt x="1280" y="345"/>
                    </a:lnTo>
                    <a:lnTo>
                      <a:pt x="1281" y="344"/>
                    </a:lnTo>
                    <a:lnTo>
                      <a:pt x="1284" y="344"/>
                    </a:lnTo>
                    <a:lnTo>
                      <a:pt x="1283" y="344"/>
                    </a:lnTo>
                    <a:lnTo>
                      <a:pt x="1281" y="341"/>
                    </a:lnTo>
                    <a:lnTo>
                      <a:pt x="1283" y="339"/>
                    </a:lnTo>
                    <a:lnTo>
                      <a:pt x="1281" y="336"/>
                    </a:lnTo>
                    <a:lnTo>
                      <a:pt x="1279" y="336"/>
                    </a:lnTo>
                    <a:lnTo>
                      <a:pt x="1277" y="336"/>
                    </a:lnTo>
                    <a:lnTo>
                      <a:pt x="1275" y="334"/>
                    </a:lnTo>
                    <a:lnTo>
                      <a:pt x="1281" y="336"/>
                    </a:lnTo>
                    <a:lnTo>
                      <a:pt x="1283" y="334"/>
                    </a:lnTo>
                    <a:lnTo>
                      <a:pt x="1284" y="334"/>
                    </a:lnTo>
                    <a:lnTo>
                      <a:pt x="1284" y="333"/>
                    </a:lnTo>
                    <a:lnTo>
                      <a:pt x="1283" y="333"/>
                    </a:lnTo>
                    <a:lnTo>
                      <a:pt x="1283" y="331"/>
                    </a:lnTo>
                    <a:lnTo>
                      <a:pt x="1281" y="330"/>
                    </a:lnTo>
                    <a:lnTo>
                      <a:pt x="1279" y="328"/>
                    </a:lnTo>
                    <a:lnTo>
                      <a:pt x="1281" y="328"/>
                    </a:lnTo>
                    <a:lnTo>
                      <a:pt x="1281" y="326"/>
                    </a:lnTo>
                    <a:lnTo>
                      <a:pt x="1271" y="325"/>
                    </a:lnTo>
                    <a:lnTo>
                      <a:pt x="1272" y="323"/>
                    </a:lnTo>
                    <a:lnTo>
                      <a:pt x="1271" y="323"/>
                    </a:lnTo>
                    <a:lnTo>
                      <a:pt x="1267" y="323"/>
                    </a:lnTo>
                    <a:lnTo>
                      <a:pt x="1264" y="325"/>
                    </a:lnTo>
                    <a:lnTo>
                      <a:pt x="1260" y="330"/>
                    </a:lnTo>
                    <a:lnTo>
                      <a:pt x="1260" y="326"/>
                    </a:lnTo>
                    <a:lnTo>
                      <a:pt x="1260" y="325"/>
                    </a:lnTo>
                    <a:lnTo>
                      <a:pt x="1262" y="323"/>
                    </a:lnTo>
                    <a:lnTo>
                      <a:pt x="1262" y="320"/>
                    </a:lnTo>
                    <a:lnTo>
                      <a:pt x="1260" y="319"/>
                    </a:lnTo>
                    <a:lnTo>
                      <a:pt x="1262" y="317"/>
                    </a:lnTo>
                    <a:lnTo>
                      <a:pt x="1260" y="315"/>
                    </a:lnTo>
                    <a:lnTo>
                      <a:pt x="1258" y="315"/>
                    </a:lnTo>
                    <a:lnTo>
                      <a:pt x="1251" y="315"/>
                    </a:lnTo>
                    <a:lnTo>
                      <a:pt x="1246" y="315"/>
                    </a:lnTo>
                    <a:lnTo>
                      <a:pt x="1243" y="317"/>
                    </a:lnTo>
                    <a:lnTo>
                      <a:pt x="1247" y="317"/>
                    </a:lnTo>
                    <a:lnTo>
                      <a:pt x="1251" y="317"/>
                    </a:lnTo>
                    <a:lnTo>
                      <a:pt x="1254" y="317"/>
                    </a:lnTo>
                    <a:lnTo>
                      <a:pt x="1252" y="319"/>
                    </a:lnTo>
                    <a:lnTo>
                      <a:pt x="1248" y="317"/>
                    </a:lnTo>
                    <a:lnTo>
                      <a:pt x="1240" y="319"/>
                    </a:lnTo>
                    <a:lnTo>
                      <a:pt x="1236" y="320"/>
                    </a:lnTo>
                    <a:lnTo>
                      <a:pt x="1234" y="323"/>
                    </a:lnTo>
                    <a:lnTo>
                      <a:pt x="1230" y="325"/>
                    </a:lnTo>
                    <a:lnTo>
                      <a:pt x="1226" y="326"/>
                    </a:lnTo>
                    <a:lnTo>
                      <a:pt x="1223" y="328"/>
                    </a:lnTo>
                    <a:lnTo>
                      <a:pt x="1222" y="330"/>
                    </a:lnTo>
                    <a:lnTo>
                      <a:pt x="1218" y="331"/>
                    </a:lnTo>
                    <a:lnTo>
                      <a:pt x="1215" y="333"/>
                    </a:lnTo>
                    <a:lnTo>
                      <a:pt x="1215" y="328"/>
                    </a:lnTo>
                    <a:lnTo>
                      <a:pt x="1212" y="326"/>
                    </a:lnTo>
                    <a:lnTo>
                      <a:pt x="1208" y="325"/>
                    </a:lnTo>
                    <a:lnTo>
                      <a:pt x="1204" y="325"/>
                    </a:lnTo>
                    <a:lnTo>
                      <a:pt x="1203" y="323"/>
                    </a:lnTo>
                    <a:lnTo>
                      <a:pt x="1207" y="323"/>
                    </a:lnTo>
                    <a:lnTo>
                      <a:pt x="1211" y="323"/>
                    </a:lnTo>
                    <a:lnTo>
                      <a:pt x="1214" y="325"/>
                    </a:lnTo>
                    <a:lnTo>
                      <a:pt x="1218" y="326"/>
                    </a:lnTo>
                    <a:lnTo>
                      <a:pt x="1222" y="322"/>
                    </a:lnTo>
                    <a:lnTo>
                      <a:pt x="1226" y="322"/>
                    </a:lnTo>
                    <a:lnTo>
                      <a:pt x="1230" y="320"/>
                    </a:lnTo>
                    <a:lnTo>
                      <a:pt x="1239" y="317"/>
                    </a:lnTo>
                    <a:lnTo>
                      <a:pt x="1238" y="317"/>
                    </a:lnTo>
                    <a:lnTo>
                      <a:pt x="1234" y="319"/>
                    </a:lnTo>
                    <a:lnTo>
                      <a:pt x="1230" y="319"/>
                    </a:lnTo>
                    <a:lnTo>
                      <a:pt x="1227" y="319"/>
                    </a:lnTo>
                    <a:lnTo>
                      <a:pt x="1228" y="317"/>
                    </a:lnTo>
                    <a:lnTo>
                      <a:pt x="1234" y="317"/>
                    </a:lnTo>
                    <a:lnTo>
                      <a:pt x="1242" y="315"/>
                    </a:lnTo>
                    <a:lnTo>
                      <a:pt x="1246" y="314"/>
                    </a:lnTo>
                    <a:lnTo>
                      <a:pt x="1247" y="312"/>
                    </a:lnTo>
                    <a:lnTo>
                      <a:pt x="1251" y="312"/>
                    </a:lnTo>
                    <a:lnTo>
                      <a:pt x="1252" y="312"/>
                    </a:lnTo>
                    <a:lnTo>
                      <a:pt x="1255" y="312"/>
                    </a:lnTo>
                    <a:lnTo>
                      <a:pt x="1258" y="312"/>
                    </a:lnTo>
                    <a:lnTo>
                      <a:pt x="1258" y="311"/>
                    </a:lnTo>
                    <a:lnTo>
                      <a:pt x="1259" y="309"/>
                    </a:lnTo>
                    <a:lnTo>
                      <a:pt x="1258" y="308"/>
                    </a:lnTo>
                    <a:lnTo>
                      <a:pt x="1255" y="308"/>
                    </a:lnTo>
                    <a:lnTo>
                      <a:pt x="1254" y="306"/>
                    </a:lnTo>
                    <a:lnTo>
                      <a:pt x="1251" y="306"/>
                    </a:lnTo>
                    <a:lnTo>
                      <a:pt x="1251" y="304"/>
                    </a:lnTo>
                    <a:lnTo>
                      <a:pt x="1250" y="303"/>
                    </a:lnTo>
                    <a:lnTo>
                      <a:pt x="1247" y="303"/>
                    </a:lnTo>
                    <a:lnTo>
                      <a:pt x="1247" y="304"/>
                    </a:lnTo>
                    <a:lnTo>
                      <a:pt x="1244" y="306"/>
                    </a:lnTo>
                    <a:lnTo>
                      <a:pt x="1242" y="304"/>
                    </a:lnTo>
                    <a:lnTo>
                      <a:pt x="1238" y="304"/>
                    </a:lnTo>
                    <a:lnTo>
                      <a:pt x="1236" y="303"/>
                    </a:lnTo>
                    <a:lnTo>
                      <a:pt x="1235" y="301"/>
                    </a:lnTo>
                    <a:lnTo>
                      <a:pt x="1235" y="298"/>
                    </a:lnTo>
                    <a:lnTo>
                      <a:pt x="1232" y="300"/>
                    </a:lnTo>
                    <a:lnTo>
                      <a:pt x="1232" y="298"/>
                    </a:lnTo>
                    <a:lnTo>
                      <a:pt x="1230" y="298"/>
                    </a:lnTo>
                    <a:lnTo>
                      <a:pt x="1227" y="301"/>
                    </a:lnTo>
                    <a:lnTo>
                      <a:pt x="1224" y="303"/>
                    </a:lnTo>
                    <a:lnTo>
                      <a:pt x="1227" y="298"/>
                    </a:lnTo>
                    <a:lnTo>
                      <a:pt x="1224" y="297"/>
                    </a:lnTo>
                    <a:lnTo>
                      <a:pt x="1224" y="295"/>
                    </a:lnTo>
                    <a:lnTo>
                      <a:pt x="1222" y="297"/>
                    </a:lnTo>
                    <a:lnTo>
                      <a:pt x="1220" y="297"/>
                    </a:lnTo>
                    <a:lnTo>
                      <a:pt x="1216" y="295"/>
                    </a:lnTo>
                    <a:lnTo>
                      <a:pt x="1214" y="297"/>
                    </a:lnTo>
                    <a:lnTo>
                      <a:pt x="1212" y="297"/>
                    </a:lnTo>
                    <a:lnTo>
                      <a:pt x="1216" y="293"/>
                    </a:lnTo>
                    <a:lnTo>
                      <a:pt x="1215" y="292"/>
                    </a:lnTo>
                    <a:lnTo>
                      <a:pt x="1214" y="292"/>
                    </a:lnTo>
                    <a:lnTo>
                      <a:pt x="1215" y="290"/>
                    </a:lnTo>
                    <a:lnTo>
                      <a:pt x="1215" y="289"/>
                    </a:lnTo>
                    <a:lnTo>
                      <a:pt x="1212" y="289"/>
                    </a:lnTo>
                    <a:lnTo>
                      <a:pt x="1211" y="289"/>
                    </a:lnTo>
                    <a:lnTo>
                      <a:pt x="1210" y="287"/>
                    </a:lnTo>
                    <a:lnTo>
                      <a:pt x="1208" y="286"/>
                    </a:lnTo>
                    <a:lnTo>
                      <a:pt x="1200" y="286"/>
                    </a:lnTo>
                    <a:lnTo>
                      <a:pt x="1202" y="284"/>
                    </a:lnTo>
                    <a:lnTo>
                      <a:pt x="1200" y="284"/>
                    </a:lnTo>
                    <a:lnTo>
                      <a:pt x="1199" y="279"/>
                    </a:lnTo>
                    <a:lnTo>
                      <a:pt x="1191" y="281"/>
                    </a:lnTo>
                    <a:lnTo>
                      <a:pt x="1191" y="278"/>
                    </a:lnTo>
                    <a:lnTo>
                      <a:pt x="1194" y="279"/>
                    </a:lnTo>
                    <a:lnTo>
                      <a:pt x="1194" y="278"/>
                    </a:lnTo>
                    <a:lnTo>
                      <a:pt x="1190" y="276"/>
                    </a:lnTo>
                    <a:lnTo>
                      <a:pt x="1190" y="275"/>
                    </a:lnTo>
                    <a:lnTo>
                      <a:pt x="1191" y="275"/>
                    </a:lnTo>
                    <a:lnTo>
                      <a:pt x="1194" y="275"/>
                    </a:lnTo>
                    <a:lnTo>
                      <a:pt x="1192" y="273"/>
                    </a:lnTo>
                    <a:lnTo>
                      <a:pt x="1190" y="273"/>
                    </a:lnTo>
                    <a:lnTo>
                      <a:pt x="1180" y="273"/>
                    </a:lnTo>
                    <a:lnTo>
                      <a:pt x="1176" y="273"/>
                    </a:lnTo>
                    <a:lnTo>
                      <a:pt x="1179" y="271"/>
                    </a:lnTo>
                    <a:lnTo>
                      <a:pt x="1187" y="271"/>
                    </a:lnTo>
                    <a:lnTo>
                      <a:pt x="1183" y="270"/>
                    </a:lnTo>
                    <a:lnTo>
                      <a:pt x="1184" y="268"/>
                    </a:lnTo>
                    <a:lnTo>
                      <a:pt x="1192" y="271"/>
                    </a:lnTo>
                    <a:lnTo>
                      <a:pt x="1194" y="271"/>
                    </a:lnTo>
                    <a:lnTo>
                      <a:pt x="1192" y="268"/>
                    </a:lnTo>
                    <a:lnTo>
                      <a:pt x="1195" y="267"/>
                    </a:lnTo>
                    <a:lnTo>
                      <a:pt x="1199" y="265"/>
                    </a:lnTo>
                    <a:lnTo>
                      <a:pt x="1198" y="264"/>
                    </a:lnTo>
                    <a:lnTo>
                      <a:pt x="1191" y="262"/>
                    </a:lnTo>
                    <a:lnTo>
                      <a:pt x="1192" y="260"/>
                    </a:lnTo>
                    <a:lnTo>
                      <a:pt x="1191" y="259"/>
                    </a:lnTo>
                    <a:lnTo>
                      <a:pt x="1183" y="259"/>
                    </a:lnTo>
                    <a:lnTo>
                      <a:pt x="1183" y="257"/>
                    </a:lnTo>
                    <a:lnTo>
                      <a:pt x="1187" y="257"/>
                    </a:lnTo>
                    <a:lnTo>
                      <a:pt x="1191" y="254"/>
                    </a:lnTo>
                    <a:lnTo>
                      <a:pt x="1191" y="253"/>
                    </a:lnTo>
                    <a:lnTo>
                      <a:pt x="1188" y="253"/>
                    </a:lnTo>
                    <a:lnTo>
                      <a:pt x="1186" y="251"/>
                    </a:lnTo>
                    <a:lnTo>
                      <a:pt x="1186" y="249"/>
                    </a:lnTo>
                    <a:lnTo>
                      <a:pt x="1184" y="249"/>
                    </a:lnTo>
                    <a:lnTo>
                      <a:pt x="1180" y="249"/>
                    </a:lnTo>
                    <a:lnTo>
                      <a:pt x="1183" y="248"/>
                    </a:lnTo>
                    <a:lnTo>
                      <a:pt x="1184" y="248"/>
                    </a:lnTo>
                    <a:lnTo>
                      <a:pt x="1182" y="245"/>
                    </a:lnTo>
                    <a:lnTo>
                      <a:pt x="1179" y="246"/>
                    </a:lnTo>
                    <a:lnTo>
                      <a:pt x="1176" y="246"/>
                    </a:lnTo>
                    <a:lnTo>
                      <a:pt x="1174" y="248"/>
                    </a:lnTo>
                    <a:lnTo>
                      <a:pt x="1171" y="248"/>
                    </a:lnTo>
                    <a:lnTo>
                      <a:pt x="1174" y="245"/>
                    </a:lnTo>
                    <a:lnTo>
                      <a:pt x="1178" y="245"/>
                    </a:lnTo>
                    <a:lnTo>
                      <a:pt x="1179" y="243"/>
                    </a:lnTo>
                    <a:lnTo>
                      <a:pt x="1178" y="243"/>
                    </a:lnTo>
                    <a:lnTo>
                      <a:pt x="1179" y="242"/>
                    </a:lnTo>
                    <a:lnTo>
                      <a:pt x="1180" y="242"/>
                    </a:lnTo>
                    <a:lnTo>
                      <a:pt x="1180" y="240"/>
                    </a:lnTo>
                    <a:lnTo>
                      <a:pt x="1175" y="240"/>
                    </a:lnTo>
                    <a:lnTo>
                      <a:pt x="1171" y="240"/>
                    </a:lnTo>
                    <a:lnTo>
                      <a:pt x="1167" y="240"/>
                    </a:lnTo>
                    <a:lnTo>
                      <a:pt x="1166" y="238"/>
                    </a:lnTo>
                    <a:lnTo>
                      <a:pt x="1167" y="238"/>
                    </a:lnTo>
                    <a:lnTo>
                      <a:pt x="1168" y="238"/>
                    </a:lnTo>
                    <a:lnTo>
                      <a:pt x="1170" y="238"/>
                    </a:lnTo>
                    <a:lnTo>
                      <a:pt x="1174" y="238"/>
                    </a:lnTo>
                    <a:lnTo>
                      <a:pt x="1176" y="237"/>
                    </a:lnTo>
                    <a:lnTo>
                      <a:pt x="1175" y="237"/>
                    </a:lnTo>
                    <a:lnTo>
                      <a:pt x="1174" y="235"/>
                    </a:lnTo>
                    <a:lnTo>
                      <a:pt x="1175" y="234"/>
                    </a:lnTo>
                    <a:lnTo>
                      <a:pt x="1172" y="234"/>
                    </a:lnTo>
                    <a:lnTo>
                      <a:pt x="1171" y="234"/>
                    </a:lnTo>
                    <a:lnTo>
                      <a:pt x="1171" y="232"/>
                    </a:lnTo>
                    <a:lnTo>
                      <a:pt x="1171" y="231"/>
                    </a:lnTo>
                    <a:lnTo>
                      <a:pt x="1170" y="231"/>
                    </a:lnTo>
                    <a:lnTo>
                      <a:pt x="1171" y="229"/>
                    </a:lnTo>
                    <a:lnTo>
                      <a:pt x="1170" y="229"/>
                    </a:lnTo>
                    <a:lnTo>
                      <a:pt x="1166" y="229"/>
                    </a:lnTo>
                    <a:lnTo>
                      <a:pt x="1162" y="229"/>
                    </a:lnTo>
                    <a:lnTo>
                      <a:pt x="1159" y="231"/>
                    </a:lnTo>
                    <a:lnTo>
                      <a:pt x="1158" y="229"/>
                    </a:lnTo>
                    <a:lnTo>
                      <a:pt x="1155" y="231"/>
                    </a:lnTo>
                    <a:lnTo>
                      <a:pt x="1157" y="231"/>
                    </a:lnTo>
                    <a:lnTo>
                      <a:pt x="1159" y="229"/>
                    </a:lnTo>
                    <a:lnTo>
                      <a:pt x="1166" y="229"/>
                    </a:lnTo>
                    <a:lnTo>
                      <a:pt x="1168" y="227"/>
                    </a:lnTo>
                    <a:lnTo>
                      <a:pt x="1168" y="226"/>
                    </a:lnTo>
                    <a:lnTo>
                      <a:pt x="1167" y="226"/>
                    </a:lnTo>
                    <a:lnTo>
                      <a:pt x="1166" y="226"/>
                    </a:lnTo>
                    <a:lnTo>
                      <a:pt x="1166" y="224"/>
                    </a:lnTo>
                    <a:lnTo>
                      <a:pt x="1164" y="224"/>
                    </a:lnTo>
                    <a:lnTo>
                      <a:pt x="1163" y="226"/>
                    </a:lnTo>
                    <a:lnTo>
                      <a:pt x="1163" y="224"/>
                    </a:lnTo>
                    <a:lnTo>
                      <a:pt x="1159" y="223"/>
                    </a:lnTo>
                    <a:lnTo>
                      <a:pt x="1162" y="223"/>
                    </a:lnTo>
                    <a:lnTo>
                      <a:pt x="1163" y="221"/>
                    </a:lnTo>
                    <a:lnTo>
                      <a:pt x="1160" y="220"/>
                    </a:lnTo>
                    <a:lnTo>
                      <a:pt x="1158" y="221"/>
                    </a:lnTo>
                    <a:lnTo>
                      <a:pt x="1158" y="220"/>
                    </a:lnTo>
                    <a:lnTo>
                      <a:pt x="1159" y="218"/>
                    </a:lnTo>
                    <a:lnTo>
                      <a:pt x="1155" y="218"/>
                    </a:lnTo>
                    <a:lnTo>
                      <a:pt x="1157" y="215"/>
                    </a:lnTo>
                    <a:lnTo>
                      <a:pt x="1154" y="213"/>
                    </a:lnTo>
                    <a:lnTo>
                      <a:pt x="1153" y="215"/>
                    </a:lnTo>
                    <a:lnTo>
                      <a:pt x="1154" y="213"/>
                    </a:lnTo>
                    <a:lnTo>
                      <a:pt x="1154" y="212"/>
                    </a:lnTo>
                    <a:lnTo>
                      <a:pt x="1153" y="210"/>
                    </a:lnTo>
                    <a:lnTo>
                      <a:pt x="1151" y="209"/>
                    </a:lnTo>
                    <a:lnTo>
                      <a:pt x="1153" y="209"/>
                    </a:lnTo>
                    <a:lnTo>
                      <a:pt x="1151" y="207"/>
                    </a:lnTo>
                    <a:lnTo>
                      <a:pt x="1149" y="207"/>
                    </a:lnTo>
                    <a:lnTo>
                      <a:pt x="1146" y="207"/>
                    </a:lnTo>
                    <a:lnTo>
                      <a:pt x="1145" y="209"/>
                    </a:lnTo>
                    <a:lnTo>
                      <a:pt x="1143" y="210"/>
                    </a:lnTo>
                    <a:lnTo>
                      <a:pt x="1141" y="212"/>
                    </a:lnTo>
                    <a:lnTo>
                      <a:pt x="1137" y="215"/>
                    </a:lnTo>
                    <a:lnTo>
                      <a:pt x="1135" y="216"/>
                    </a:lnTo>
                    <a:lnTo>
                      <a:pt x="1137" y="218"/>
                    </a:lnTo>
                    <a:lnTo>
                      <a:pt x="1139" y="220"/>
                    </a:lnTo>
                    <a:lnTo>
                      <a:pt x="1141" y="221"/>
                    </a:lnTo>
                    <a:lnTo>
                      <a:pt x="1138" y="223"/>
                    </a:lnTo>
                    <a:lnTo>
                      <a:pt x="1138" y="224"/>
                    </a:lnTo>
                    <a:lnTo>
                      <a:pt x="1137" y="224"/>
                    </a:lnTo>
                    <a:lnTo>
                      <a:pt x="1135" y="226"/>
                    </a:lnTo>
                    <a:lnTo>
                      <a:pt x="1134" y="226"/>
                    </a:lnTo>
                    <a:lnTo>
                      <a:pt x="1135" y="227"/>
                    </a:lnTo>
                    <a:lnTo>
                      <a:pt x="1134" y="229"/>
                    </a:lnTo>
                    <a:lnTo>
                      <a:pt x="1131" y="229"/>
                    </a:lnTo>
                    <a:lnTo>
                      <a:pt x="1131" y="231"/>
                    </a:lnTo>
                    <a:lnTo>
                      <a:pt x="1133" y="232"/>
                    </a:lnTo>
                    <a:lnTo>
                      <a:pt x="1131" y="232"/>
                    </a:lnTo>
                    <a:lnTo>
                      <a:pt x="1130" y="234"/>
                    </a:lnTo>
                    <a:lnTo>
                      <a:pt x="1127" y="232"/>
                    </a:lnTo>
                    <a:lnTo>
                      <a:pt x="1127" y="234"/>
                    </a:lnTo>
                    <a:lnTo>
                      <a:pt x="1130" y="234"/>
                    </a:lnTo>
                    <a:lnTo>
                      <a:pt x="1131" y="235"/>
                    </a:lnTo>
                    <a:lnTo>
                      <a:pt x="1129" y="240"/>
                    </a:lnTo>
                    <a:lnTo>
                      <a:pt x="1130" y="237"/>
                    </a:lnTo>
                    <a:lnTo>
                      <a:pt x="1129" y="235"/>
                    </a:lnTo>
                    <a:lnTo>
                      <a:pt x="1125" y="235"/>
                    </a:lnTo>
                    <a:lnTo>
                      <a:pt x="1123" y="234"/>
                    </a:lnTo>
                    <a:lnTo>
                      <a:pt x="1121" y="235"/>
                    </a:lnTo>
                    <a:lnTo>
                      <a:pt x="1119" y="237"/>
                    </a:lnTo>
                    <a:lnTo>
                      <a:pt x="1119" y="238"/>
                    </a:lnTo>
                    <a:lnTo>
                      <a:pt x="1113" y="240"/>
                    </a:lnTo>
                    <a:lnTo>
                      <a:pt x="1105" y="243"/>
                    </a:lnTo>
                    <a:lnTo>
                      <a:pt x="1103" y="246"/>
                    </a:lnTo>
                    <a:lnTo>
                      <a:pt x="1102" y="246"/>
                    </a:lnTo>
                    <a:lnTo>
                      <a:pt x="1102" y="243"/>
                    </a:lnTo>
                    <a:lnTo>
                      <a:pt x="1102" y="242"/>
                    </a:lnTo>
                    <a:lnTo>
                      <a:pt x="1102" y="240"/>
                    </a:lnTo>
                    <a:lnTo>
                      <a:pt x="1099" y="242"/>
                    </a:lnTo>
                    <a:lnTo>
                      <a:pt x="1099" y="240"/>
                    </a:lnTo>
                    <a:lnTo>
                      <a:pt x="1099" y="237"/>
                    </a:lnTo>
                    <a:lnTo>
                      <a:pt x="1098" y="238"/>
                    </a:lnTo>
                    <a:lnTo>
                      <a:pt x="1095" y="243"/>
                    </a:lnTo>
                    <a:lnTo>
                      <a:pt x="1094" y="246"/>
                    </a:lnTo>
                    <a:lnTo>
                      <a:pt x="1089" y="249"/>
                    </a:lnTo>
                    <a:lnTo>
                      <a:pt x="1079" y="251"/>
                    </a:lnTo>
                    <a:lnTo>
                      <a:pt x="1090" y="248"/>
                    </a:lnTo>
                    <a:lnTo>
                      <a:pt x="1094" y="245"/>
                    </a:lnTo>
                    <a:lnTo>
                      <a:pt x="1095" y="240"/>
                    </a:lnTo>
                    <a:lnTo>
                      <a:pt x="1095" y="238"/>
                    </a:lnTo>
                    <a:lnTo>
                      <a:pt x="1094" y="237"/>
                    </a:lnTo>
                    <a:lnTo>
                      <a:pt x="1091" y="232"/>
                    </a:lnTo>
                    <a:lnTo>
                      <a:pt x="1090" y="232"/>
                    </a:lnTo>
                    <a:lnTo>
                      <a:pt x="1086" y="232"/>
                    </a:lnTo>
                    <a:lnTo>
                      <a:pt x="1082" y="232"/>
                    </a:lnTo>
                    <a:lnTo>
                      <a:pt x="1079" y="232"/>
                    </a:lnTo>
                    <a:lnTo>
                      <a:pt x="1077" y="234"/>
                    </a:lnTo>
                    <a:lnTo>
                      <a:pt x="1071" y="237"/>
                    </a:lnTo>
                    <a:lnTo>
                      <a:pt x="1070" y="235"/>
                    </a:lnTo>
                    <a:lnTo>
                      <a:pt x="1069" y="235"/>
                    </a:lnTo>
                    <a:lnTo>
                      <a:pt x="1066" y="235"/>
                    </a:lnTo>
                    <a:lnTo>
                      <a:pt x="1065" y="234"/>
                    </a:lnTo>
                    <a:lnTo>
                      <a:pt x="1070" y="234"/>
                    </a:lnTo>
                    <a:lnTo>
                      <a:pt x="1070" y="232"/>
                    </a:lnTo>
                    <a:lnTo>
                      <a:pt x="1069" y="231"/>
                    </a:lnTo>
                    <a:lnTo>
                      <a:pt x="1071" y="231"/>
                    </a:lnTo>
                    <a:lnTo>
                      <a:pt x="1073" y="231"/>
                    </a:lnTo>
                    <a:lnTo>
                      <a:pt x="1074" y="234"/>
                    </a:lnTo>
                    <a:lnTo>
                      <a:pt x="1077" y="231"/>
                    </a:lnTo>
                    <a:lnTo>
                      <a:pt x="1078" y="231"/>
                    </a:lnTo>
                    <a:lnTo>
                      <a:pt x="1079" y="231"/>
                    </a:lnTo>
                    <a:lnTo>
                      <a:pt x="1081" y="231"/>
                    </a:lnTo>
                    <a:lnTo>
                      <a:pt x="1081" y="229"/>
                    </a:lnTo>
                    <a:lnTo>
                      <a:pt x="1079" y="227"/>
                    </a:lnTo>
                    <a:lnTo>
                      <a:pt x="1077" y="227"/>
                    </a:lnTo>
                    <a:lnTo>
                      <a:pt x="1079" y="226"/>
                    </a:lnTo>
                    <a:lnTo>
                      <a:pt x="1081" y="224"/>
                    </a:lnTo>
                    <a:lnTo>
                      <a:pt x="1079" y="224"/>
                    </a:lnTo>
                    <a:lnTo>
                      <a:pt x="1074" y="224"/>
                    </a:lnTo>
                    <a:lnTo>
                      <a:pt x="1078" y="220"/>
                    </a:lnTo>
                    <a:lnTo>
                      <a:pt x="1077" y="218"/>
                    </a:lnTo>
                    <a:lnTo>
                      <a:pt x="1077" y="216"/>
                    </a:lnTo>
                    <a:lnTo>
                      <a:pt x="1074" y="215"/>
                    </a:lnTo>
                    <a:lnTo>
                      <a:pt x="1070" y="213"/>
                    </a:lnTo>
                    <a:lnTo>
                      <a:pt x="1059" y="213"/>
                    </a:lnTo>
                    <a:lnTo>
                      <a:pt x="1055" y="212"/>
                    </a:lnTo>
                    <a:lnTo>
                      <a:pt x="1050" y="212"/>
                    </a:lnTo>
                    <a:lnTo>
                      <a:pt x="1051" y="212"/>
                    </a:lnTo>
                    <a:lnTo>
                      <a:pt x="1054" y="210"/>
                    </a:lnTo>
                    <a:lnTo>
                      <a:pt x="1057" y="212"/>
                    </a:lnTo>
                    <a:lnTo>
                      <a:pt x="1062" y="212"/>
                    </a:lnTo>
                    <a:lnTo>
                      <a:pt x="1066" y="212"/>
                    </a:lnTo>
                    <a:lnTo>
                      <a:pt x="1069" y="213"/>
                    </a:lnTo>
                    <a:lnTo>
                      <a:pt x="1073" y="213"/>
                    </a:lnTo>
                    <a:lnTo>
                      <a:pt x="1073" y="212"/>
                    </a:lnTo>
                    <a:lnTo>
                      <a:pt x="1074" y="212"/>
                    </a:lnTo>
                    <a:lnTo>
                      <a:pt x="1078" y="212"/>
                    </a:lnTo>
                    <a:lnTo>
                      <a:pt x="1075" y="209"/>
                    </a:lnTo>
                    <a:lnTo>
                      <a:pt x="1074" y="205"/>
                    </a:lnTo>
                    <a:lnTo>
                      <a:pt x="1073" y="205"/>
                    </a:lnTo>
                    <a:lnTo>
                      <a:pt x="1073" y="204"/>
                    </a:lnTo>
                    <a:lnTo>
                      <a:pt x="1073" y="202"/>
                    </a:lnTo>
                    <a:lnTo>
                      <a:pt x="1073" y="201"/>
                    </a:lnTo>
                    <a:lnTo>
                      <a:pt x="1075" y="199"/>
                    </a:lnTo>
                    <a:lnTo>
                      <a:pt x="1077" y="198"/>
                    </a:lnTo>
                    <a:lnTo>
                      <a:pt x="1077" y="196"/>
                    </a:lnTo>
                    <a:lnTo>
                      <a:pt x="1074" y="194"/>
                    </a:lnTo>
                    <a:lnTo>
                      <a:pt x="1073" y="194"/>
                    </a:lnTo>
                    <a:lnTo>
                      <a:pt x="1073" y="196"/>
                    </a:lnTo>
                    <a:lnTo>
                      <a:pt x="1067" y="198"/>
                    </a:lnTo>
                    <a:lnTo>
                      <a:pt x="1066" y="198"/>
                    </a:lnTo>
                    <a:lnTo>
                      <a:pt x="1066" y="196"/>
                    </a:lnTo>
                    <a:lnTo>
                      <a:pt x="1065" y="194"/>
                    </a:lnTo>
                    <a:lnTo>
                      <a:pt x="1063" y="193"/>
                    </a:lnTo>
                    <a:lnTo>
                      <a:pt x="1061" y="194"/>
                    </a:lnTo>
                    <a:lnTo>
                      <a:pt x="1055" y="194"/>
                    </a:lnTo>
                    <a:lnTo>
                      <a:pt x="1054" y="194"/>
                    </a:lnTo>
                    <a:lnTo>
                      <a:pt x="1053" y="193"/>
                    </a:lnTo>
                    <a:lnTo>
                      <a:pt x="1051" y="191"/>
                    </a:lnTo>
                    <a:lnTo>
                      <a:pt x="1049" y="191"/>
                    </a:lnTo>
                    <a:lnTo>
                      <a:pt x="1045" y="193"/>
                    </a:lnTo>
                    <a:lnTo>
                      <a:pt x="1044" y="191"/>
                    </a:lnTo>
                    <a:lnTo>
                      <a:pt x="1045" y="190"/>
                    </a:lnTo>
                    <a:lnTo>
                      <a:pt x="1042" y="190"/>
                    </a:lnTo>
                    <a:lnTo>
                      <a:pt x="1041" y="190"/>
                    </a:lnTo>
                    <a:lnTo>
                      <a:pt x="1041" y="188"/>
                    </a:lnTo>
                    <a:lnTo>
                      <a:pt x="1041" y="187"/>
                    </a:lnTo>
                    <a:lnTo>
                      <a:pt x="1042" y="185"/>
                    </a:lnTo>
                    <a:lnTo>
                      <a:pt x="1044" y="185"/>
                    </a:lnTo>
                    <a:lnTo>
                      <a:pt x="1045" y="185"/>
                    </a:lnTo>
                    <a:lnTo>
                      <a:pt x="1044" y="183"/>
                    </a:lnTo>
                    <a:lnTo>
                      <a:pt x="1041" y="183"/>
                    </a:lnTo>
                    <a:lnTo>
                      <a:pt x="1038" y="183"/>
                    </a:lnTo>
                    <a:lnTo>
                      <a:pt x="1038" y="185"/>
                    </a:lnTo>
                    <a:lnTo>
                      <a:pt x="1036" y="185"/>
                    </a:lnTo>
                    <a:lnTo>
                      <a:pt x="1034" y="183"/>
                    </a:lnTo>
                    <a:lnTo>
                      <a:pt x="1037" y="183"/>
                    </a:lnTo>
                    <a:lnTo>
                      <a:pt x="1036" y="182"/>
                    </a:lnTo>
                    <a:lnTo>
                      <a:pt x="1034" y="180"/>
                    </a:lnTo>
                    <a:lnTo>
                      <a:pt x="1034" y="179"/>
                    </a:lnTo>
                    <a:lnTo>
                      <a:pt x="1032" y="177"/>
                    </a:lnTo>
                    <a:lnTo>
                      <a:pt x="1030" y="177"/>
                    </a:lnTo>
                    <a:lnTo>
                      <a:pt x="1030" y="180"/>
                    </a:lnTo>
                    <a:lnTo>
                      <a:pt x="1029" y="180"/>
                    </a:lnTo>
                    <a:lnTo>
                      <a:pt x="1028" y="180"/>
                    </a:lnTo>
                    <a:lnTo>
                      <a:pt x="1026" y="180"/>
                    </a:lnTo>
                    <a:lnTo>
                      <a:pt x="1029" y="176"/>
                    </a:lnTo>
                    <a:lnTo>
                      <a:pt x="1029" y="174"/>
                    </a:lnTo>
                    <a:lnTo>
                      <a:pt x="1026" y="174"/>
                    </a:lnTo>
                    <a:lnTo>
                      <a:pt x="1022" y="173"/>
                    </a:lnTo>
                    <a:lnTo>
                      <a:pt x="1020" y="171"/>
                    </a:lnTo>
                    <a:lnTo>
                      <a:pt x="1010" y="169"/>
                    </a:lnTo>
                    <a:lnTo>
                      <a:pt x="1006" y="171"/>
                    </a:lnTo>
                    <a:lnTo>
                      <a:pt x="998" y="173"/>
                    </a:lnTo>
                    <a:lnTo>
                      <a:pt x="997" y="173"/>
                    </a:lnTo>
                    <a:lnTo>
                      <a:pt x="997" y="174"/>
                    </a:lnTo>
                    <a:lnTo>
                      <a:pt x="992" y="174"/>
                    </a:lnTo>
                    <a:lnTo>
                      <a:pt x="992" y="173"/>
                    </a:lnTo>
                    <a:lnTo>
                      <a:pt x="986" y="173"/>
                    </a:lnTo>
                    <a:lnTo>
                      <a:pt x="984" y="173"/>
                    </a:lnTo>
                    <a:lnTo>
                      <a:pt x="984" y="171"/>
                    </a:lnTo>
                    <a:lnTo>
                      <a:pt x="982" y="171"/>
                    </a:lnTo>
                    <a:lnTo>
                      <a:pt x="977" y="171"/>
                    </a:lnTo>
                    <a:lnTo>
                      <a:pt x="974" y="169"/>
                    </a:lnTo>
                    <a:lnTo>
                      <a:pt x="973" y="169"/>
                    </a:lnTo>
                    <a:lnTo>
                      <a:pt x="965" y="168"/>
                    </a:lnTo>
                    <a:lnTo>
                      <a:pt x="958" y="168"/>
                    </a:lnTo>
                    <a:lnTo>
                      <a:pt x="956" y="168"/>
                    </a:lnTo>
                    <a:lnTo>
                      <a:pt x="954" y="166"/>
                    </a:lnTo>
                    <a:lnTo>
                      <a:pt x="953" y="168"/>
                    </a:lnTo>
                    <a:lnTo>
                      <a:pt x="950" y="168"/>
                    </a:lnTo>
                    <a:lnTo>
                      <a:pt x="948" y="171"/>
                    </a:lnTo>
                    <a:lnTo>
                      <a:pt x="945" y="173"/>
                    </a:lnTo>
                    <a:lnTo>
                      <a:pt x="944" y="173"/>
                    </a:lnTo>
                    <a:lnTo>
                      <a:pt x="944" y="176"/>
                    </a:lnTo>
                    <a:lnTo>
                      <a:pt x="945" y="177"/>
                    </a:lnTo>
                    <a:lnTo>
                      <a:pt x="946" y="179"/>
                    </a:lnTo>
                    <a:lnTo>
                      <a:pt x="946" y="180"/>
                    </a:lnTo>
                    <a:lnTo>
                      <a:pt x="949" y="182"/>
                    </a:lnTo>
                    <a:lnTo>
                      <a:pt x="950" y="182"/>
                    </a:lnTo>
                    <a:lnTo>
                      <a:pt x="953" y="183"/>
                    </a:lnTo>
                    <a:lnTo>
                      <a:pt x="956" y="183"/>
                    </a:lnTo>
                    <a:lnTo>
                      <a:pt x="956" y="182"/>
                    </a:lnTo>
                    <a:lnTo>
                      <a:pt x="956" y="185"/>
                    </a:lnTo>
                    <a:lnTo>
                      <a:pt x="954" y="185"/>
                    </a:lnTo>
                    <a:lnTo>
                      <a:pt x="953" y="187"/>
                    </a:lnTo>
                    <a:lnTo>
                      <a:pt x="952" y="188"/>
                    </a:lnTo>
                    <a:lnTo>
                      <a:pt x="952" y="190"/>
                    </a:lnTo>
                    <a:lnTo>
                      <a:pt x="949" y="191"/>
                    </a:lnTo>
                    <a:lnTo>
                      <a:pt x="948" y="193"/>
                    </a:lnTo>
                    <a:lnTo>
                      <a:pt x="945" y="196"/>
                    </a:lnTo>
                    <a:lnTo>
                      <a:pt x="945" y="198"/>
                    </a:lnTo>
                    <a:lnTo>
                      <a:pt x="948" y="199"/>
                    </a:lnTo>
                    <a:lnTo>
                      <a:pt x="949" y="199"/>
                    </a:lnTo>
                    <a:lnTo>
                      <a:pt x="952" y="199"/>
                    </a:lnTo>
                    <a:lnTo>
                      <a:pt x="953" y="199"/>
                    </a:lnTo>
                    <a:lnTo>
                      <a:pt x="956" y="199"/>
                    </a:lnTo>
                    <a:lnTo>
                      <a:pt x="950" y="201"/>
                    </a:lnTo>
                    <a:lnTo>
                      <a:pt x="950" y="202"/>
                    </a:lnTo>
                    <a:lnTo>
                      <a:pt x="953" y="202"/>
                    </a:lnTo>
                    <a:lnTo>
                      <a:pt x="952" y="205"/>
                    </a:lnTo>
                    <a:lnTo>
                      <a:pt x="953" y="209"/>
                    </a:lnTo>
                    <a:lnTo>
                      <a:pt x="954" y="209"/>
                    </a:lnTo>
                    <a:lnTo>
                      <a:pt x="956" y="210"/>
                    </a:lnTo>
                    <a:lnTo>
                      <a:pt x="956" y="212"/>
                    </a:lnTo>
                    <a:lnTo>
                      <a:pt x="953" y="212"/>
                    </a:lnTo>
                    <a:lnTo>
                      <a:pt x="952" y="212"/>
                    </a:lnTo>
                    <a:lnTo>
                      <a:pt x="952" y="213"/>
                    </a:lnTo>
                    <a:lnTo>
                      <a:pt x="958" y="213"/>
                    </a:lnTo>
                    <a:lnTo>
                      <a:pt x="960" y="213"/>
                    </a:lnTo>
                    <a:lnTo>
                      <a:pt x="958" y="215"/>
                    </a:lnTo>
                    <a:lnTo>
                      <a:pt x="957" y="215"/>
                    </a:lnTo>
                    <a:lnTo>
                      <a:pt x="957" y="216"/>
                    </a:lnTo>
                    <a:lnTo>
                      <a:pt x="957" y="218"/>
                    </a:lnTo>
                    <a:lnTo>
                      <a:pt x="958" y="220"/>
                    </a:lnTo>
                    <a:lnTo>
                      <a:pt x="962" y="220"/>
                    </a:lnTo>
                    <a:lnTo>
                      <a:pt x="957" y="221"/>
                    </a:lnTo>
                    <a:lnTo>
                      <a:pt x="956" y="220"/>
                    </a:lnTo>
                    <a:lnTo>
                      <a:pt x="952" y="220"/>
                    </a:lnTo>
                    <a:lnTo>
                      <a:pt x="950" y="221"/>
                    </a:lnTo>
                    <a:lnTo>
                      <a:pt x="950" y="223"/>
                    </a:lnTo>
                    <a:lnTo>
                      <a:pt x="952" y="223"/>
                    </a:lnTo>
                    <a:lnTo>
                      <a:pt x="952" y="226"/>
                    </a:lnTo>
                    <a:lnTo>
                      <a:pt x="948" y="226"/>
                    </a:lnTo>
                    <a:lnTo>
                      <a:pt x="946" y="227"/>
                    </a:lnTo>
                    <a:lnTo>
                      <a:pt x="941" y="227"/>
                    </a:lnTo>
                    <a:lnTo>
                      <a:pt x="938" y="229"/>
                    </a:lnTo>
                    <a:lnTo>
                      <a:pt x="936" y="229"/>
                    </a:lnTo>
                    <a:lnTo>
                      <a:pt x="936" y="231"/>
                    </a:lnTo>
                    <a:lnTo>
                      <a:pt x="936" y="232"/>
                    </a:lnTo>
                    <a:lnTo>
                      <a:pt x="937" y="234"/>
                    </a:lnTo>
                    <a:lnTo>
                      <a:pt x="936" y="234"/>
                    </a:lnTo>
                    <a:lnTo>
                      <a:pt x="937" y="235"/>
                    </a:lnTo>
                    <a:lnTo>
                      <a:pt x="941" y="238"/>
                    </a:lnTo>
                    <a:lnTo>
                      <a:pt x="946" y="240"/>
                    </a:lnTo>
                    <a:lnTo>
                      <a:pt x="948" y="242"/>
                    </a:lnTo>
                    <a:lnTo>
                      <a:pt x="953" y="243"/>
                    </a:lnTo>
                    <a:lnTo>
                      <a:pt x="956" y="243"/>
                    </a:lnTo>
                    <a:lnTo>
                      <a:pt x="956" y="245"/>
                    </a:lnTo>
                    <a:lnTo>
                      <a:pt x="957" y="248"/>
                    </a:lnTo>
                    <a:lnTo>
                      <a:pt x="958" y="249"/>
                    </a:lnTo>
                    <a:lnTo>
                      <a:pt x="960" y="254"/>
                    </a:lnTo>
                    <a:lnTo>
                      <a:pt x="964" y="260"/>
                    </a:lnTo>
                    <a:lnTo>
                      <a:pt x="964" y="264"/>
                    </a:lnTo>
                    <a:lnTo>
                      <a:pt x="964" y="265"/>
                    </a:lnTo>
                    <a:lnTo>
                      <a:pt x="965" y="267"/>
                    </a:lnTo>
                    <a:lnTo>
                      <a:pt x="966" y="270"/>
                    </a:lnTo>
                    <a:lnTo>
                      <a:pt x="966" y="275"/>
                    </a:lnTo>
                    <a:lnTo>
                      <a:pt x="968" y="278"/>
                    </a:lnTo>
                    <a:lnTo>
                      <a:pt x="968" y="279"/>
                    </a:lnTo>
                    <a:lnTo>
                      <a:pt x="969" y="278"/>
                    </a:lnTo>
                    <a:lnTo>
                      <a:pt x="972" y="273"/>
                    </a:lnTo>
                    <a:lnTo>
                      <a:pt x="972" y="275"/>
                    </a:lnTo>
                    <a:lnTo>
                      <a:pt x="974" y="279"/>
                    </a:lnTo>
                    <a:lnTo>
                      <a:pt x="976" y="279"/>
                    </a:lnTo>
                    <a:lnTo>
                      <a:pt x="974" y="281"/>
                    </a:lnTo>
                    <a:lnTo>
                      <a:pt x="972" y="282"/>
                    </a:lnTo>
                    <a:lnTo>
                      <a:pt x="969" y="281"/>
                    </a:lnTo>
                    <a:lnTo>
                      <a:pt x="966" y="281"/>
                    </a:lnTo>
                    <a:lnTo>
                      <a:pt x="965" y="281"/>
                    </a:lnTo>
                    <a:lnTo>
                      <a:pt x="964" y="284"/>
                    </a:lnTo>
                    <a:lnTo>
                      <a:pt x="958" y="290"/>
                    </a:lnTo>
                    <a:lnTo>
                      <a:pt x="953" y="295"/>
                    </a:lnTo>
                    <a:lnTo>
                      <a:pt x="957" y="292"/>
                    </a:lnTo>
                    <a:lnTo>
                      <a:pt x="953" y="295"/>
                    </a:lnTo>
                    <a:lnTo>
                      <a:pt x="949" y="298"/>
                    </a:lnTo>
                    <a:lnTo>
                      <a:pt x="946" y="300"/>
                    </a:lnTo>
                    <a:lnTo>
                      <a:pt x="938" y="303"/>
                    </a:lnTo>
                    <a:lnTo>
                      <a:pt x="934" y="304"/>
                    </a:lnTo>
                    <a:lnTo>
                      <a:pt x="928" y="308"/>
                    </a:lnTo>
                    <a:lnTo>
                      <a:pt x="923" y="309"/>
                    </a:lnTo>
                    <a:lnTo>
                      <a:pt x="924" y="309"/>
                    </a:lnTo>
                    <a:lnTo>
                      <a:pt x="925" y="311"/>
                    </a:lnTo>
                    <a:lnTo>
                      <a:pt x="928" y="312"/>
                    </a:lnTo>
                    <a:lnTo>
                      <a:pt x="931" y="317"/>
                    </a:lnTo>
                    <a:lnTo>
                      <a:pt x="933" y="319"/>
                    </a:lnTo>
                    <a:lnTo>
                      <a:pt x="933" y="320"/>
                    </a:lnTo>
                    <a:lnTo>
                      <a:pt x="934" y="323"/>
                    </a:lnTo>
                    <a:lnTo>
                      <a:pt x="933" y="325"/>
                    </a:lnTo>
                    <a:lnTo>
                      <a:pt x="934" y="330"/>
                    </a:lnTo>
                    <a:lnTo>
                      <a:pt x="934" y="331"/>
                    </a:lnTo>
                    <a:lnTo>
                      <a:pt x="936" y="341"/>
                    </a:lnTo>
                    <a:lnTo>
                      <a:pt x="937" y="341"/>
                    </a:lnTo>
                    <a:lnTo>
                      <a:pt x="937" y="342"/>
                    </a:lnTo>
                    <a:lnTo>
                      <a:pt x="936" y="342"/>
                    </a:lnTo>
                    <a:lnTo>
                      <a:pt x="937" y="345"/>
                    </a:lnTo>
                    <a:lnTo>
                      <a:pt x="940" y="347"/>
                    </a:lnTo>
                    <a:lnTo>
                      <a:pt x="941" y="350"/>
                    </a:lnTo>
                    <a:lnTo>
                      <a:pt x="942" y="350"/>
                    </a:lnTo>
                    <a:lnTo>
                      <a:pt x="945" y="350"/>
                    </a:lnTo>
                    <a:lnTo>
                      <a:pt x="949" y="350"/>
                    </a:lnTo>
                    <a:lnTo>
                      <a:pt x="948" y="352"/>
                    </a:lnTo>
                    <a:lnTo>
                      <a:pt x="942" y="352"/>
                    </a:lnTo>
                    <a:lnTo>
                      <a:pt x="941" y="352"/>
                    </a:lnTo>
                    <a:lnTo>
                      <a:pt x="940" y="353"/>
                    </a:lnTo>
                    <a:lnTo>
                      <a:pt x="938" y="356"/>
                    </a:lnTo>
                    <a:lnTo>
                      <a:pt x="936" y="356"/>
                    </a:lnTo>
                    <a:lnTo>
                      <a:pt x="936" y="358"/>
                    </a:lnTo>
                    <a:lnTo>
                      <a:pt x="933" y="358"/>
                    </a:lnTo>
                    <a:lnTo>
                      <a:pt x="933" y="359"/>
                    </a:lnTo>
                    <a:lnTo>
                      <a:pt x="936" y="363"/>
                    </a:lnTo>
                    <a:lnTo>
                      <a:pt x="938" y="364"/>
                    </a:lnTo>
                    <a:lnTo>
                      <a:pt x="937" y="366"/>
                    </a:lnTo>
                    <a:lnTo>
                      <a:pt x="937" y="367"/>
                    </a:lnTo>
                    <a:lnTo>
                      <a:pt x="934" y="367"/>
                    </a:lnTo>
                    <a:lnTo>
                      <a:pt x="933" y="369"/>
                    </a:lnTo>
                    <a:lnTo>
                      <a:pt x="933" y="364"/>
                    </a:lnTo>
                    <a:lnTo>
                      <a:pt x="929" y="363"/>
                    </a:lnTo>
                    <a:lnTo>
                      <a:pt x="929" y="361"/>
                    </a:lnTo>
                    <a:lnTo>
                      <a:pt x="928" y="361"/>
                    </a:lnTo>
                    <a:lnTo>
                      <a:pt x="925" y="363"/>
                    </a:lnTo>
                    <a:lnTo>
                      <a:pt x="925" y="364"/>
                    </a:lnTo>
                    <a:lnTo>
                      <a:pt x="923" y="364"/>
                    </a:lnTo>
                    <a:lnTo>
                      <a:pt x="921" y="366"/>
                    </a:lnTo>
                    <a:lnTo>
                      <a:pt x="923" y="372"/>
                    </a:lnTo>
                    <a:lnTo>
                      <a:pt x="921" y="372"/>
                    </a:lnTo>
                    <a:lnTo>
                      <a:pt x="917" y="369"/>
                    </a:lnTo>
                    <a:lnTo>
                      <a:pt x="916" y="369"/>
                    </a:lnTo>
                    <a:lnTo>
                      <a:pt x="912" y="367"/>
                    </a:lnTo>
                    <a:lnTo>
                      <a:pt x="911" y="367"/>
                    </a:lnTo>
                    <a:lnTo>
                      <a:pt x="909" y="369"/>
                    </a:lnTo>
                    <a:lnTo>
                      <a:pt x="903" y="372"/>
                    </a:lnTo>
                    <a:lnTo>
                      <a:pt x="909" y="366"/>
                    </a:lnTo>
                    <a:lnTo>
                      <a:pt x="911" y="364"/>
                    </a:lnTo>
                    <a:lnTo>
                      <a:pt x="909" y="361"/>
                    </a:lnTo>
                    <a:lnTo>
                      <a:pt x="908" y="359"/>
                    </a:lnTo>
                    <a:lnTo>
                      <a:pt x="900" y="353"/>
                    </a:lnTo>
                    <a:lnTo>
                      <a:pt x="897" y="353"/>
                    </a:lnTo>
                    <a:lnTo>
                      <a:pt x="895" y="352"/>
                    </a:lnTo>
                    <a:lnTo>
                      <a:pt x="887" y="355"/>
                    </a:lnTo>
                    <a:lnTo>
                      <a:pt x="885" y="355"/>
                    </a:lnTo>
                    <a:lnTo>
                      <a:pt x="888" y="353"/>
                    </a:lnTo>
                    <a:lnTo>
                      <a:pt x="893" y="350"/>
                    </a:lnTo>
                    <a:lnTo>
                      <a:pt x="896" y="350"/>
                    </a:lnTo>
                    <a:lnTo>
                      <a:pt x="895" y="348"/>
                    </a:lnTo>
                    <a:lnTo>
                      <a:pt x="893" y="345"/>
                    </a:lnTo>
                    <a:lnTo>
                      <a:pt x="891" y="344"/>
                    </a:lnTo>
                    <a:lnTo>
                      <a:pt x="888" y="344"/>
                    </a:lnTo>
                    <a:lnTo>
                      <a:pt x="887" y="341"/>
                    </a:lnTo>
                    <a:lnTo>
                      <a:pt x="885" y="339"/>
                    </a:lnTo>
                    <a:lnTo>
                      <a:pt x="884" y="339"/>
                    </a:lnTo>
                    <a:lnTo>
                      <a:pt x="883" y="337"/>
                    </a:lnTo>
                    <a:lnTo>
                      <a:pt x="884" y="334"/>
                    </a:lnTo>
                    <a:lnTo>
                      <a:pt x="885" y="333"/>
                    </a:lnTo>
                    <a:lnTo>
                      <a:pt x="884" y="326"/>
                    </a:lnTo>
                    <a:lnTo>
                      <a:pt x="884" y="322"/>
                    </a:lnTo>
                    <a:lnTo>
                      <a:pt x="883" y="319"/>
                    </a:lnTo>
                    <a:lnTo>
                      <a:pt x="881" y="317"/>
                    </a:lnTo>
                    <a:lnTo>
                      <a:pt x="881" y="314"/>
                    </a:lnTo>
                    <a:lnTo>
                      <a:pt x="883" y="311"/>
                    </a:lnTo>
                    <a:lnTo>
                      <a:pt x="884" y="304"/>
                    </a:lnTo>
                    <a:lnTo>
                      <a:pt x="883" y="300"/>
                    </a:lnTo>
                    <a:lnTo>
                      <a:pt x="881" y="300"/>
                    </a:lnTo>
                    <a:lnTo>
                      <a:pt x="879" y="300"/>
                    </a:lnTo>
                    <a:lnTo>
                      <a:pt x="876" y="298"/>
                    </a:lnTo>
                    <a:lnTo>
                      <a:pt x="873" y="298"/>
                    </a:lnTo>
                    <a:lnTo>
                      <a:pt x="873" y="297"/>
                    </a:lnTo>
                    <a:lnTo>
                      <a:pt x="871" y="297"/>
                    </a:lnTo>
                    <a:lnTo>
                      <a:pt x="869" y="298"/>
                    </a:lnTo>
                    <a:lnTo>
                      <a:pt x="867" y="298"/>
                    </a:lnTo>
                    <a:lnTo>
                      <a:pt x="861" y="298"/>
                    </a:lnTo>
                    <a:lnTo>
                      <a:pt x="853" y="297"/>
                    </a:lnTo>
                    <a:lnTo>
                      <a:pt x="839" y="297"/>
                    </a:lnTo>
                    <a:lnTo>
                      <a:pt x="837" y="298"/>
                    </a:lnTo>
                    <a:lnTo>
                      <a:pt x="836" y="301"/>
                    </a:lnTo>
                    <a:lnTo>
                      <a:pt x="832" y="304"/>
                    </a:lnTo>
                    <a:lnTo>
                      <a:pt x="835" y="301"/>
                    </a:lnTo>
                    <a:lnTo>
                      <a:pt x="836" y="298"/>
                    </a:lnTo>
                    <a:lnTo>
                      <a:pt x="837" y="297"/>
                    </a:lnTo>
                    <a:lnTo>
                      <a:pt x="837" y="295"/>
                    </a:lnTo>
                    <a:lnTo>
                      <a:pt x="832" y="293"/>
                    </a:lnTo>
                    <a:lnTo>
                      <a:pt x="832" y="292"/>
                    </a:lnTo>
                    <a:lnTo>
                      <a:pt x="828" y="290"/>
                    </a:lnTo>
                    <a:lnTo>
                      <a:pt x="818" y="287"/>
                    </a:lnTo>
                    <a:lnTo>
                      <a:pt x="814" y="286"/>
                    </a:lnTo>
                    <a:lnTo>
                      <a:pt x="812" y="286"/>
                    </a:lnTo>
                    <a:lnTo>
                      <a:pt x="810" y="286"/>
                    </a:lnTo>
                    <a:lnTo>
                      <a:pt x="807" y="286"/>
                    </a:lnTo>
                    <a:lnTo>
                      <a:pt x="807" y="284"/>
                    </a:lnTo>
                    <a:lnTo>
                      <a:pt x="804" y="284"/>
                    </a:lnTo>
                    <a:lnTo>
                      <a:pt x="803" y="284"/>
                    </a:lnTo>
                    <a:lnTo>
                      <a:pt x="802" y="284"/>
                    </a:lnTo>
                    <a:lnTo>
                      <a:pt x="802" y="282"/>
                    </a:lnTo>
                    <a:lnTo>
                      <a:pt x="802" y="281"/>
                    </a:lnTo>
                    <a:lnTo>
                      <a:pt x="795" y="276"/>
                    </a:lnTo>
                    <a:lnTo>
                      <a:pt x="791" y="275"/>
                    </a:lnTo>
                    <a:lnTo>
                      <a:pt x="780" y="270"/>
                    </a:lnTo>
                    <a:lnTo>
                      <a:pt x="779" y="270"/>
                    </a:lnTo>
                    <a:lnTo>
                      <a:pt x="774" y="270"/>
                    </a:lnTo>
                    <a:lnTo>
                      <a:pt x="767" y="267"/>
                    </a:lnTo>
                    <a:lnTo>
                      <a:pt x="763" y="267"/>
                    </a:lnTo>
                    <a:lnTo>
                      <a:pt x="760" y="265"/>
                    </a:lnTo>
                    <a:lnTo>
                      <a:pt x="758" y="264"/>
                    </a:lnTo>
                    <a:lnTo>
                      <a:pt x="756" y="262"/>
                    </a:lnTo>
                    <a:lnTo>
                      <a:pt x="750" y="260"/>
                    </a:lnTo>
                    <a:lnTo>
                      <a:pt x="736" y="265"/>
                    </a:lnTo>
                    <a:lnTo>
                      <a:pt x="732" y="267"/>
                    </a:lnTo>
                    <a:lnTo>
                      <a:pt x="731" y="267"/>
                    </a:lnTo>
                    <a:lnTo>
                      <a:pt x="731" y="265"/>
                    </a:lnTo>
                    <a:lnTo>
                      <a:pt x="726" y="268"/>
                    </a:lnTo>
                    <a:lnTo>
                      <a:pt x="726" y="267"/>
                    </a:lnTo>
                    <a:lnTo>
                      <a:pt x="727" y="267"/>
                    </a:lnTo>
                    <a:lnTo>
                      <a:pt x="728" y="265"/>
                    </a:lnTo>
                    <a:lnTo>
                      <a:pt x="730" y="264"/>
                    </a:lnTo>
                    <a:lnTo>
                      <a:pt x="730" y="262"/>
                    </a:lnTo>
                    <a:lnTo>
                      <a:pt x="730" y="257"/>
                    </a:lnTo>
                    <a:lnTo>
                      <a:pt x="726" y="254"/>
                    </a:lnTo>
                    <a:lnTo>
                      <a:pt x="726" y="253"/>
                    </a:lnTo>
                    <a:lnTo>
                      <a:pt x="726" y="248"/>
                    </a:lnTo>
                    <a:lnTo>
                      <a:pt x="720" y="240"/>
                    </a:lnTo>
                    <a:lnTo>
                      <a:pt x="720" y="237"/>
                    </a:lnTo>
                    <a:lnTo>
                      <a:pt x="719" y="235"/>
                    </a:lnTo>
                    <a:lnTo>
                      <a:pt x="716" y="234"/>
                    </a:lnTo>
                    <a:lnTo>
                      <a:pt x="715" y="235"/>
                    </a:lnTo>
                    <a:lnTo>
                      <a:pt x="714" y="235"/>
                    </a:lnTo>
                    <a:lnTo>
                      <a:pt x="712" y="234"/>
                    </a:lnTo>
                    <a:lnTo>
                      <a:pt x="705" y="234"/>
                    </a:lnTo>
                    <a:lnTo>
                      <a:pt x="703" y="234"/>
                    </a:lnTo>
                    <a:lnTo>
                      <a:pt x="703" y="238"/>
                    </a:lnTo>
                    <a:lnTo>
                      <a:pt x="702" y="235"/>
                    </a:lnTo>
                    <a:lnTo>
                      <a:pt x="702" y="234"/>
                    </a:lnTo>
                    <a:lnTo>
                      <a:pt x="701" y="235"/>
                    </a:lnTo>
                    <a:lnTo>
                      <a:pt x="698" y="234"/>
                    </a:lnTo>
                    <a:lnTo>
                      <a:pt x="697" y="232"/>
                    </a:lnTo>
                    <a:lnTo>
                      <a:pt x="695" y="231"/>
                    </a:lnTo>
                    <a:lnTo>
                      <a:pt x="693" y="229"/>
                    </a:lnTo>
                    <a:lnTo>
                      <a:pt x="695" y="227"/>
                    </a:lnTo>
                    <a:lnTo>
                      <a:pt x="695" y="226"/>
                    </a:lnTo>
                    <a:lnTo>
                      <a:pt x="695" y="223"/>
                    </a:lnTo>
                    <a:lnTo>
                      <a:pt x="695" y="218"/>
                    </a:lnTo>
                    <a:lnTo>
                      <a:pt x="697" y="212"/>
                    </a:lnTo>
                    <a:lnTo>
                      <a:pt x="697" y="207"/>
                    </a:lnTo>
                    <a:lnTo>
                      <a:pt x="697" y="204"/>
                    </a:lnTo>
                    <a:lnTo>
                      <a:pt x="699" y="202"/>
                    </a:lnTo>
                    <a:lnTo>
                      <a:pt x="699" y="201"/>
                    </a:lnTo>
                    <a:lnTo>
                      <a:pt x="699" y="198"/>
                    </a:lnTo>
                    <a:lnTo>
                      <a:pt x="702" y="198"/>
                    </a:lnTo>
                    <a:lnTo>
                      <a:pt x="703" y="196"/>
                    </a:lnTo>
                    <a:lnTo>
                      <a:pt x="703" y="193"/>
                    </a:lnTo>
                    <a:lnTo>
                      <a:pt x="705" y="191"/>
                    </a:lnTo>
                    <a:lnTo>
                      <a:pt x="698" y="188"/>
                    </a:lnTo>
                    <a:lnTo>
                      <a:pt x="699" y="188"/>
                    </a:lnTo>
                    <a:lnTo>
                      <a:pt x="707" y="187"/>
                    </a:lnTo>
                    <a:lnTo>
                      <a:pt x="708" y="187"/>
                    </a:lnTo>
                    <a:lnTo>
                      <a:pt x="714" y="183"/>
                    </a:lnTo>
                    <a:lnTo>
                      <a:pt x="716" y="180"/>
                    </a:lnTo>
                    <a:lnTo>
                      <a:pt x="715" y="180"/>
                    </a:lnTo>
                    <a:lnTo>
                      <a:pt x="715" y="179"/>
                    </a:lnTo>
                    <a:lnTo>
                      <a:pt x="719" y="179"/>
                    </a:lnTo>
                    <a:lnTo>
                      <a:pt x="719" y="177"/>
                    </a:lnTo>
                    <a:lnTo>
                      <a:pt x="720" y="177"/>
                    </a:lnTo>
                    <a:lnTo>
                      <a:pt x="720" y="176"/>
                    </a:lnTo>
                    <a:lnTo>
                      <a:pt x="723" y="174"/>
                    </a:lnTo>
                    <a:lnTo>
                      <a:pt x="722" y="174"/>
                    </a:lnTo>
                    <a:lnTo>
                      <a:pt x="724" y="173"/>
                    </a:lnTo>
                    <a:lnTo>
                      <a:pt x="728" y="176"/>
                    </a:lnTo>
                    <a:lnTo>
                      <a:pt x="727" y="171"/>
                    </a:lnTo>
                    <a:lnTo>
                      <a:pt x="727" y="169"/>
                    </a:lnTo>
                    <a:lnTo>
                      <a:pt x="728" y="166"/>
                    </a:lnTo>
                    <a:lnTo>
                      <a:pt x="731" y="166"/>
                    </a:lnTo>
                    <a:lnTo>
                      <a:pt x="734" y="168"/>
                    </a:lnTo>
                    <a:lnTo>
                      <a:pt x="738" y="166"/>
                    </a:lnTo>
                    <a:lnTo>
                      <a:pt x="736" y="166"/>
                    </a:lnTo>
                    <a:lnTo>
                      <a:pt x="732" y="166"/>
                    </a:lnTo>
                    <a:lnTo>
                      <a:pt x="730" y="163"/>
                    </a:lnTo>
                    <a:lnTo>
                      <a:pt x="731" y="163"/>
                    </a:lnTo>
                    <a:lnTo>
                      <a:pt x="734" y="163"/>
                    </a:lnTo>
                    <a:lnTo>
                      <a:pt x="736" y="163"/>
                    </a:lnTo>
                    <a:lnTo>
                      <a:pt x="743" y="163"/>
                    </a:lnTo>
                    <a:lnTo>
                      <a:pt x="746" y="163"/>
                    </a:lnTo>
                    <a:lnTo>
                      <a:pt x="748" y="162"/>
                    </a:lnTo>
                    <a:lnTo>
                      <a:pt x="750" y="162"/>
                    </a:lnTo>
                    <a:lnTo>
                      <a:pt x="756" y="162"/>
                    </a:lnTo>
                    <a:lnTo>
                      <a:pt x="758" y="160"/>
                    </a:lnTo>
                    <a:lnTo>
                      <a:pt x="759" y="158"/>
                    </a:lnTo>
                    <a:lnTo>
                      <a:pt x="758" y="154"/>
                    </a:lnTo>
                    <a:lnTo>
                      <a:pt x="756" y="154"/>
                    </a:lnTo>
                    <a:lnTo>
                      <a:pt x="754" y="152"/>
                    </a:lnTo>
                    <a:lnTo>
                      <a:pt x="755" y="151"/>
                    </a:lnTo>
                    <a:lnTo>
                      <a:pt x="754" y="151"/>
                    </a:lnTo>
                    <a:lnTo>
                      <a:pt x="751" y="151"/>
                    </a:lnTo>
                    <a:lnTo>
                      <a:pt x="747" y="151"/>
                    </a:lnTo>
                    <a:lnTo>
                      <a:pt x="744" y="149"/>
                    </a:lnTo>
                    <a:lnTo>
                      <a:pt x="743" y="147"/>
                    </a:lnTo>
                    <a:lnTo>
                      <a:pt x="740" y="147"/>
                    </a:lnTo>
                    <a:lnTo>
                      <a:pt x="738" y="147"/>
                    </a:lnTo>
                    <a:lnTo>
                      <a:pt x="736" y="147"/>
                    </a:lnTo>
                    <a:lnTo>
                      <a:pt x="735" y="149"/>
                    </a:lnTo>
                    <a:lnTo>
                      <a:pt x="734" y="149"/>
                    </a:lnTo>
                    <a:lnTo>
                      <a:pt x="734" y="147"/>
                    </a:lnTo>
                    <a:lnTo>
                      <a:pt x="736" y="147"/>
                    </a:lnTo>
                    <a:lnTo>
                      <a:pt x="736" y="146"/>
                    </a:lnTo>
                    <a:lnTo>
                      <a:pt x="731" y="146"/>
                    </a:lnTo>
                    <a:lnTo>
                      <a:pt x="728" y="146"/>
                    </a:lnTo>
                    <a:lnTo>
                      <a:pt x="728" y="144"/>
                    </a:lnTo>
                    <a:lnTo>
                      <a:pt x="724" y="144"/>
                    </a:lnTo>
                    <a:lnTo>
                      <a:pt x="720" y="144"/>
                    </a:lnTo>
                    <a:lnTo>
                      <a:pt x="718" y="143"/>
                    </a:lnTo>
                    <a:lnTo>
                      <a:pt x="718" y="144"/>
                    </a:lnTo>
                    <a:lnTo>
                      <a:pt x="716" y="144"/>
                    </a:lnTo>
                    <a:lnTo>
                      <a:pt x="714" y="144"/>
                    </a:lnTo>
                    <a:lnTo>
                      <a:pt x="714" y="143"/>
                    </a:lnTo>
                    <a:lnTo>
                      <a:pt x="715" y="141"/>
                    </a:lnTo>
                    <a:lnTo>
                      <a:pt x="715" y="140"/>
                    </a:lnTo>
                    <a:lnTo>
                      <a:pt x="728" y="144"/>
                    </a:lnTo>
                    <a:lnTo>
                      <a:pt x="735" y="146"/>
                    </a:lnTo>
                    <a:lnTo>
                      <a:pt x="738" y="146"/>
                    </a:lnTo>
                    <a:lnTo>
                      <a:pt x="739" y="146"/>
                    </a:lnTo>
                    <a:lnTo>
                      <a:pt x="740" y="146"/>
                    </a:lnTo>
                    <a:lnTo>
                      <a:pt x="743" y="146"/>
                    </a:lnTo>
                    <a:lnTo>
                      <a:pt x="744" y="144"/>
                    </a:lnTo>
                    <a:lnTo>
                      <a:pt x="746" y="146"/>
                    </a:lnTo>
                    <a:lnTo>
                      <a:pt x="747" y="146"/>
                    </a:lnTo>
                    <a:lnTo>
                      <a:pt x="750" y="147"/>
                    </a:lnTo>
                    <a:lnTo>
                      <a:pt x="754" y="147"/>
                    </a:lnTo>
                    <a:lnTo>
                      <a:pt x="755" y="149"/>
                    </a:lnTo>
                    <a:lnTo>
                      <a:pt x="756" y="149"/>
                    </a:lnTo>
                    <a:lnTo>
                      <a:pt x="758" y="151"/>
                    </a:lnTo>
                    <a:lnTo>
                      <a:pt x="759" y="149"/>
                    </a:lnTo>
                    <a:lnTo>
                      <a:pt x="760" y="149"/>
                    </a:lnTo>
                    <a:lnTo>
                      <a:pt x="762" y="149"/>
                    </a:lnTo>
                    <a:lnTo>
                      <a:pt x="763" y="149"/>
                    </a:lnTo>
                    <a:lnTo>
                      <a:pt x="764" y="149"/>
                    </a:lnTo>
                    <a:lnTo>
                      <a:pt x="766" y="147"/>
                    </a:lnTo>
                    <a:lnTo>
                      <a:pt x="767" y="146"/>
                    </a:lnTo>
                    <a:lnTo>
                      <a:pt x="768" y="144"/>
                    </a:lnTo>
                    <a:lnTo>
                      <a:pt x="767" y="144"/>
                    </a:lnTo>
                    <a:lnTo>
                      <a:pt x="767" y="141"/>
                    </a:lnTo>
                    <a:lnTo>
                      <a:pt x="770" y="143"/>
                    </a:lnTo>
                    <a:lnTo>
                      <a:pt x="771" y="143"/>
                    </a:lnTo>
                    <a:lnTo>
                      <a:pt x="770" y="141"/>
                    </a:lnTo>
                    <a:lnTo>
                      <a:pt x="770" y="140"/>
                    </a:lnTo>
                    <a:lnTo>
                      <a:pt x="770" y="138"/>
                    </a:lnTo>
                    <a:lnTo>
                      <a:pt x="771" y="138"/>
                    </a:lnTo>
                    <a:lnTo>
                      <a:pt x="772" y="140"/>
                    </a:lnTo>
                    <a:lnTo>
                      <a:pt x="774" y="140"/>
                    </a:lnTo>
                    <a:lnTo>
                      <a:pt x="775" y="141"/>
                    </a:lnTo>
                    <a:lnTo>
                      <a:pt x="775" y="140"/>
                    </a:lnTo>
                    <a:lnTo>
                      <a:pt x="782" y="141"/>
                    </a:lnTo>
                    <a:lnTo>
                      <a:pt x="788" y="141"/>
                    </a:lnTo>
                    <a:lnTo>
                      <a:pt x="792" y="140"/>
                    </a:lnTo>
                    <a:lnTo>
                      <a:pt x="795" y="138"/>
                    </a:lnTo>
                    <a:lnTo>
                      <a:pt x="796" y="138"/>
                    </a:lnTo>
                    <a:lnTo>
                      <a:pt x="799" y="135"/>
                    </a:lnTo>
                    <a:lnTo>
                      <a:pt x="800" y="135"/>
                    </a:lnTo>
                    <a:lnTo>
                      <a:pt x="800" y="132"/>
                    </a:lnTo>
                    <a:lnTo>
                      <a:pt x="804" y="132"/>
                    </a:lnTo>
                    <a:lnTo>
                      <a:pt x="806" y="129"/>
                    </a:lnTo>
                    <a:lnTo>
                      <a:pt x="808" y="129"/>
                    </a:lnTo>
                    <a:lnTo>
                      <a:pt x="810" y="125"/>
                    </a:lnTo>
                    <a:lnTo>
                      <a:pt x="812" y="124"/>
                    </a:lnTo>
                    <a:lnTo>
                      <a:pt x="812" y="122"/>
                    </a:lnTo>
                    <a:lnTo>
                      <a:pt x="814" y="122"/>
                    </a:lnTo>
                    <a:lnTo>
                      <a:pt x="815" y="119"/>
                    </a:lnTo>
                    <a:lnTo>
                      <a:pt x="812" y="121"/>
                    </a:lnTo>
                    <a:lnTo>
                      <a:pt x="812" y="119"/>
                    </a:lnTo>
                    <a:lnTo>
                      <a:pt x="806" y="119"/>
                    </a:lnTo>
                    <a:lnTo>
                      <a:pt x="799" y="119"/>
                    </a:lnTo>
                    <a:lnTo>
                      <a:pt x="796" y="119"/>
                    </a:lnTo>
                    <a:lnTo>
                      <a:pt x="790" y="118"/>
                    </a:lnTo>
                    <a:lnTo>
                      <a:pt x="782" y="118"/>
                    </a:lnTo>
                    <a:lnTo>
                      <a:pt x="778" y="116"/>
                    </a:lnTo>
                    <a:lnTo>
                      <a:pt x="774" y="113"/>
                    </a:lnTo>
                    <a:lnTo>
                      <a:pt x="770" y="111"/>
                    </a:lnTo>
                    <a:lnTo>
                      <a:pt x="766" y="110"/>
                    </a:lnTo>
                    <a:lnTo>
                      <a:pt x="767" y="108"/>
                    </a:lnTo>
                    <a:lnTo>
                      <a:pt x="771" y="108"/>
                    </a:lnTo>
                    <a:lnTo>
                      <a:pt x="774" y="108"/>
                    </a:lnTo>
                    <a:lnTo>
                      <a:pt x="775" y="108"/>
                    </a:lnTo>
                    <a:lnTo>
                      <a:pt x="782" y="110"/>
                    </a:lnTo>
                    <a:lnTo>
                      <a:pt x="787" y="111"/>
                    </a:lnTo>
                    <a:lnTo>
                      <a:pt x="795" y="114"/>
                    </a:lnTo>
                    <a:lnTo>
                      <a:pt x="798" y="116"/>
                    </a:lnTo>
                    <a:lnTo>
                      <a:pt x="798" y="118"/>
                    </a:lnTo>
                    <a:lnTo>
                      <a:pt x="808" y="118"/>
                    </a:lnTo>
                    <a:lnTo>
                      <a:pt x="811" y="116"/>
                    </a:lnTo>
                    <a:lnTo>
                      <a:pt x="812" y="116"/>
                    </a:lnTo>
                    <a:lnTo>
                      <a:pt x="814" y="113"/>
                    </a:lnTo>
                    <a:lnTo>
                      <a:pt x="818" y="113"/>
                    </a:lnTo>
                    <a:lnTo>
                      <a:pt x="818" y="111"/>
                    </a:lnTo>
                    <a:lnTo>
                      <a:pt x="820" y="111"/>
                    </a:lnTo>
                    <a:lnTo>
                      <a:pt x="821" y="110"/>
                    </a:lnTo>
                    <a:lnTo>
                      <a:pt x="823" y="108"/>
                    </a:lnTo>
                    <a:lnTo>
                      <a:pt x="825" y="107"/>
                    </a:lnTo>
                    <a:lnTo>
                      <a:pt x="827" y="107"/>
                    </a:lnTo>
                    <a:lnTo>
                      <a:pt x="827" y="105"/>
                    </a:lnTo>
                    <a:lnTo>
                      <a:pt x="827" y="103"/>
                    </a:lnTo>
                    <a:lnTo>
                      <a:pt x="828" y="102"/>
                    </a:lnTo>
                    <a:lnTo>
                      <a:pt x="827" y="100"/>
                    </a:lnTo>
                    <a:lnTo>
                      <a:pt x="824" y="100"/>
                    </a:lnTo>
                    <a:lnTo>
                      <a:pt x="818" y="99"/>
                    </a:lnTo>
                    <a:lnTo>
                      <a:pt x="816" y="99"/>
                    </a:lnTo>
                    <a:lnTo>
                      <a:pt x="818" y="97"/>
                    </a:lnTo>
                    <a:lnTo>
                      <a:pt x="820" y="96"/>
                    </a:lnTo>
                    <a:lnTo>
                      <a:pt x="828" y="97"/>
                    </a:lnTo>
                    <a:lnTo>
                      <a:pt x="829" y="97"/>
                    </a:lnTo>
                    <a:lnTo>
                      <a:pt x="831" y="97"/>
                    </a:lnTo>
                    <a:lnTo>
                      <a:pt x="835" y="96"/>
                    </a:lnTo>
                    <a:lnTo>
                      <a:pt x="837" y="96"/>
                    </a:lnTo>
                    <a:lnTo>
                      <a:pt x="840" y="102"/>
                    </a:lnTo>
                    <a:lnTo>
                      <a:pt x="841" y="100"/>
                    </a:lnTo>
                    <a:lnTo>
                      <a:pt x="844" y="102"/>
                    </a:lnTo>
                    <a:lnTo>
                      <a:pt x="845" y="102"/>
                    </a:lnTo>
                    <a:lnTo>
                      <a:pt x="851" y="102"/>
                    </a:lnTo>
                    <a:lnTo>
                      <a:pt x="851" y="99"/>
                    </a:lnTo>
                    <a:lnTo>
                      <a:pt x="852" y="99"/>
                    </a:lnTo>
                    <a:lnTo>
                      <a:pt x="855" y="100"/>
                    </a:lnTo>
                    <a:lnTo>
                      <a:pt x="859" y="102"/>
                    </a:lnTo>
                    <a:lnTo>
                      <a:pt x="861" y="102"/>
                    </a:lnTo>
                    <a:lnTo>
                      <a:pt x="861" y="103"/>
                    </a:lnTo>
                    <a:lnTo>
                      <a:pt x="861" y="102"/>
                    </a:lnTo>
                    <a:lnTo>
                      <a:pt x="860" y="100"/>
                    </a:lnTo>
                    <a:lnTo>
                      <a:pt x="860" y="97"/>
                    </a:lnTo>
                    <a:lnTo>
                      <a:pt x="856" y="96"/>
                    </a:lnTo>
                    <a:lnTo>
                      <a:pt x="856" y="94"/>
                    </a:lnTo>
                    <a:lnTo>
                      <a:pt x="857" y="94"/>
                    </a:lnTo>
                    <a:lnTo>
                      <a:pt x="860" y="96"/>
                    </a:lnTo>
                    <a:lnTo>
                      <a:pt x="865" y="97"/>
                    </a:lnTo>
                    <a:lnTo>
                      <a:pt x="867" y="99"/>
                    </a:lnTo>
                    <a:lnTo>
                      <a:pt x="868" y="99"/>
                    </a:lnTo>
                    <a:lnTo>
                      <a:pt x="869" y="99"/>
                    </a:lnTo>
                    <a:lnTo>
                      <a:pt x="872" y="97"/>
                    </a:lnTo>
                    <a:lnTo>
                      <a:pt x="873" y="96"/>
                    </a:lnTo>
                    <a:lnTo>
                      <a:pt x="879" y="96"/>
                    </a:lnTo>
                    <a:lnTo>
                      <a:pt x="887" y="92"/>
                    </a:lnTo>
                    <a:lnTo>
                      <a:pt x="888" y="91"/>
                    </a:lnTo>
                    <a:lnTo>
                      <a:pt x="888" y="89"/>
                    </a:lnTo>
                    <a:lnTo>
                      <a:pt x="891" y="88"/>
                    </a:lnTo>
                    <a:lnTo>
                      <a:pt x="893" y="88"/>
                    </a:lnTo>
                    <a:lnTo>
                      <a:pt x="897" y="86"/>
                    </a:lnTo>
                    <a:lnTo>
                      <a:pt x="897" y="85"/>
                    </a:lnTo>
                    <a:lnTo>
                      <a:pt x="899" y="85"/>
                    </a:lnTo>
                    <a:lnTo>
                      <a:pt x="897" y="83"/>
                    </a:lnTo>
                    <a:lnTo>
                      <a:pt x="897" y="81"/>
                    </a:lnTo>
                    <a:lnTo>
                      <a:pt x="899" y="80"/>
                    </a:lnTo>
                    <a:lnTo>
                      <a:pt x="897" y="78"/>
                    </a:lnTo>
                    <a:lnTo>
                      <a:pt x="893" y="77"/>
                    </a:lnTo>
                    <a:lnTo>
                      <a:pt x="887" y="72"/>
                    </a:lnTo>
                    <a:lnTo>
                      <a:pt x="887" y="70"/>
                    </a:lnTo>
                    <a:lnTo>
                      <a:pt x="887" y="69"/>
                    </a:lnTo>
                    <a:lnTo>
                      <a:pt x="888" y="67"/>
                    </a:lnTo>
                    <a:lnTo>
                      <a:pt x="884" y="67"/>
                    </a:lnTo>
                    <a:lnTo>
                      <a:pt x="884" y="66"/>
                    </a:lnTo>
                    <a:lnTo>
                      <a:pt x="883" y="66"/>
                    </a:lnTo>
                    <a:lnTo>
                      <a:pt x="884" y="64"/>
                    </a:lnTo>
                    <a:lnTo>
                      <a:pt x="880" y="63"/>
                    </a:lnTo>
                    <a:lnTo>
                      <a:pt x="880" y="61"/>
                    </a:lnTo>
                    <a:lnTo>
                      <a:pt x="884" y="63"/>
                    </a:lnTo>
                    <a:lnTo>
                      <a:pt x="885" y="61"/>
                    </a:lnTo>
                    <a:lnTo>
                      <a:pt x="887" y="61"/>
                    </a:lnTo>
                    <a:lnTo>
                      <a:pt x="888" y="63"/>
                    </a:lnTo>
                    <a:lnTo>
                      <a:pt x="889" y="64"/>
                    </a:lnTo>
                    <a:lnTo>
                      <a:pt x="891" y="63"/>
                    </a:lnTo>
                    <a:lnTo>
                      <a:pt x="892" y="61"/>
                    </a:lnTo>
                    <a:lnTo>
                      <a:pt x="895" y="61"/>
                    </a:lnTo>
                    <a:lnTo>
                      <a:pt x="897" y="59"/>
                    </a:lnTo>
                    <a:lnTo>
                      <a:pt x="899" y="59"/>
                    </a:lnTo>
                    <a:lnTo>
                      <a:pt x="899" y="58"/>
                    </a:lnTo>
                    <a:lnTo>
                      <a:pt x="897" y="56"/>
                    </a:lnTo>
                    <a:lnTo>
                      <a:pt x="889" y="55"/>
                    </a:lnTo>
                    <a:lnTo>
                      <a:pt x="891" y="53"/>
                    </a:lnTo>
                    <a:lnTo>
                      <a:pt x="895" y="53"/>
                    </a:lnTo>
                    <a:lnTo>
                      <a:pt x="897" y="50"/>
                    </a:lnTo>
                    <a:lnTo>
                      <a:pt x="895" y="50"/>
                    </a:lnTo>
                    <a:lnTo>
                      <a:pt x="892" y="48"/>
                    </a:lnTo>
                    <a:lnTo>
                      <a:pt x="884" y="48"/>
                    </a:lnTo>
                    <a:lnTo>
                      <a:pt x="883" y="47"/>
                    </a:lnTo>
                    <a:lnTo>
                      <a:pt x="880" y="44"/>
                    </a:lnTo>
                    <a:lnTo>
                      <a:pt x="877" y="44"/>
                    </a:lnTo>
                    <a:lnTo>
                      <a:pt x="880" y="44"/>
                    </a:lnTo>
                    <a:lnTo>
                      <a:pt x="880" y="41"/>
                    </a:lnTo>
                    <a:lnTo>
                      <a:pt x="879" y="41"/>
                    </a:lnTo>
                    <a:lnTo>
                      <a:pt x="876" y="41"/>
                    </a:lnTo>
                    <a:lnTo>
                      <a:pt x="873" y="41"/>
                    </a:lnTo>
                    <a:lnTo>
                      <a:pt x="871" y="41"/>
                    </a:lnTo>
                    <a:lnTo>
                      <a:pt x="864" y="41"/>
                    </a:lnTo>
                    <a:lnTo>
                      <a:pt x="857" y="39"/>
                    </a:lnTo>
                    <a:lnTo>
                      <a:pt x="855" y="39"/>
                    </a:lnTo>
                    <a:lnTo>
                      <a:pt x="849" y="37"/>
                    </a:lnTo>
                    <a:lnTo>
                      <a:pt x="844" y="37"/>
                    </a:lnTo>
                    <a:lnTo>
                      <a:pt x="841" y="39"/>
                    </a:lnTo>
                    <a:lnTo>
                      <a:pt x="836" y="39"/>
                    </a:lnTo>
                    <a:lnTo>
                      <a:pt x="836" y="41"/>
                    </a:lnTo>
                    <a:lnTo>
                      <a:pt x="835" y="41"/>
                    </a:lnTo>
                    <a:lnTo>
                      <a:pt x="836" y="42"/>
                    </a:lnTo>
                    <a:lnTo>
                      <a:pt x="836" y="44"/>
                    </a:lnTo>
                    <a:lnTo>
                      <a:pt x="836" y="45"/>
                    </a:lnTo>
                    <a:lnTo>
                      <a:pt x="836" y="47"/>
                    </a:lnTo>
                    <a:lnTo>
                      <a:pt x="837" y="48"/>
                    </a:lnTo>
                    <a:lnTo>
                      <a:pt x="839" y="50"/>
                    </a:lnTo>
                    <a:lnTo>
                      <a:pt x="843" y="50"/>
                    </a:lnTo>
                    <a:lnTo>
                      <a:pt x="845" y="52"/>
                    </a:lnTo>
                    <a:lnTo>
                      <a:pt x="847" y="52"/>
                    </a:lnTo>
                    <a:lnTo>
                      <a:pt x="848" y="53"/>
                    </a:lnTo>
                    <a:lnTo>
                      <a:pt x="844" y="53"/>
                    </a:lnTo>
                    <a:lnTo>
                      <a:pt x="843" y="53"/>
                    </a:lnTo>
                    <a:lnTo>
                      <a:pt x="844" y="53"/>
                    </a:lnTo>
                    <a:lnTo>
                      <a:pt x="841" y="53"/>
                    </a:lnTo>
                    <a:lnTo>
                      <a:pt x="841" y="55"/>
                    </a:lnTo>
                    <a:lnTo>
                      <a:pt x="840" y="55"/>
                    </a:lnTo>
                    <a:lnTo>
                      <a:pt x="841" y="56"/>
                    </a:lnTo>
                    <a:lnTo>
                      <a:pt x="845" y="56"/>
                    </a:lnTo>
                    <a:lnTo>
                      <a:pt x="847" y="56"/>
                    </a:lnTo>
                    <a:lnTo>
                      <a:pt x="844" y="58"/>
                    </a:lnTo>
                    <a:lnTo>
                      <a:pt x="840" y="56"/>
                    </a:lnTo>
                    <a:lnTo>
                      <a:pt x="837" y="58"/>
                    </a:lnTo>
                    <a:lnTo>
                      <a:pt x="836" y="56"/>
                    </a:lnTo>
                    <a:lnTo>
                      <a:pt x="836" y="58"/>
                    </a:lnTo>
                    <a:lnTo>
                      <a:pt x="832" y="58"/>
                    </a:lnTo>
                    <a:lnTo>
                      <a:pt x="831" y="59"/>
                    </a:lnTo>
                    <a:lnTo>
                      <a:pt x="831" y="64"/>
                    </a:lnTo>
                    <a:lnTo>
                      <a:pt x="829" y="66"/>
                    </a:lnTo>
                    <a:lnTo>
                      <a:pt x="828" y="67"/>
                    </a:lnTo>
                    <a:lnTo>
                      <a:pt x="825" y="70"/>
                    </a:lnTo>
                    <a:lnTo>
                      <a:pt x="823" y="72"/>
                    </a:lnTo>
                    <a:lnTo>
                      <a:pt x="820" y="75"/>
                    </a:lnTo>
                    <a:lnTo>
                      <a:pt x="819" y="75"/>
                    </a:lnTo>
                    <a:lnTo>
                      <a:pt x="820" y="78"/>
                    </a:lnTo>
                    <a:lnTo>
                      <a:pt x="819" y="81"/>
                    </a:lnTo>
                    <a:lnTo>
                      <a:pt x="816" y="81"/>
                    </a:lnTo>
                    <a:lnTo>
                      <a:pt x="816" y="80"/>
                    </a:lnTo>
                    <a:lnTo>
                      <a:pt x="815" y="81"/>
                    </a:lnTo>
                    <a:lnTo>
                      <a:pt x="814" y="80"/>
                    </a:lnTo>
                    <a:lnTo>
                      <a:pt x="811" y="81"/>
                    </a:lnTo>
                    <a:lnTo>
                      <a:pt x="811" y="83"/>
                    </a:lnTo>
                    <a:lnTo>
                      <a:pt x="807" y="85"/>
                    </a:lnTo>
                    <a:lnTo>
                      <a:pt x="806" y="83"/>
                    </a:lnTo>
                    <a:lnTo>
                      <a:pt x="804" y="83"/>
                    </a:lnTo>
                    <a:lnTo>
                      <a:pt x="798" y="77"/>
                    </a:lnTo>
                    <a:lnTo>
                      <a:pt x="795" y="75"/>
                    </a:lnTo>
                    <a:lnTo>
                      <a:pt x="794" y="74"/>
                    </a:lnTo>
                    <a:lnTo>
                      <a:pt x="791" y="70"/>
                    </a:lnTo>
                    <a:lnTo>
                      <a:pt x="792" y="67"/>
                    </a:lnTo>
                    <a:lnTo>
                      <a:pt x="791" y="66"/>
                    </a:lnTo>
                    <a:lnTo>
                      <a:pt x="794" y="63"/>
                    </a:lnTo>
                    <a:lnTo>
                      <a:pt x="794" y="66"/>
                    </a:lnTo>
                    <a:lnTo>
                      <a:pt x="795" y="66"/>
                    </a:lnTo>
                    <a:lnTo>
                      <a:pt x="798" y="66"/>
                    </a:lnTo>
                    <a:lnTo>
                      <a:pt x="800" y="66"/>
                    </a:lnTo>
                    <a:lnTo>
                      <a:pt x="799" y="63"/>
                    </a:lnTo>
                    <a:lnTo>
                      <a:pt x="798" y="61"/>
                    </a:lnTo>
                    <a:lnTo>
                      <a:pt x="796" y="56"/>
                    </a:lnTo>
                    <a:lnTo>
                      <a:pt x="795" y="55"/>
                    </a:lnTo>
                    <a:lnTo>
                      <a:pt x="787" y="52"/>
                    </a:lnTo>
                    <a:lnTo>
                      <a:pt x="783" y="50"/>
                    </a:lnTo>
                    <a:lnTo>
                      <a:pt x="782" y="48"/>
                    </a:lnTo>
                    <a:lnTo>
                      <a:pt x="779" y="47"/>
                    </a:lnTo>
                    <a:lnTo>
                      <a:pt x="775" y="48"/>
                    </a:lnTo>
                    <a:lnTo>
                      <a:pt x="774" y="50"/>
                    </a:lnTo>
                    <a:lnTo>
                      <a:pt x="770" y="52"/>
                    </a:lnTo>
                    <a:lnTo>
                      <a:pt x="770" y="53"/>
                    </a:lnTo>
                    <a:lnTo>
                      <a:pt x="770" y="56"/>
                    </a:lnTo>
                    <a:lnTo>
                      <a:pt x="770" y="58"/>
                    </a:lnTo>
                    <a:lnTo>
                      <a:pt x="768" y="58"/>
                    </a:lnTo>
                    <a:lnTo>
                      <a:pt x="767" y="59"/>
                    </a:lnTo>
                    <a:lnTo>
                      <a:pt x="767" y="61"/>
                    </a:lnTo>
                    <a:lnTo>
                      <a:pt x="764" y="64"/>
                    </a:lnTo>
                    <a:lnTo>
                      <a:pt x="762" y="66"/>
                    </a:lnTo>
                    <a:lnTo>
                      <a:pt x="762" y="64"/>
                    </a:lnTo>
                    <a:lnTo>
                      <a:pt x="760" y="63"/>
                    </a:lnTo>
                    <a:lnTo>
                      <a:pt x="759" y="61"/>
                    </a:lnTo>
                    <a:lnTo>
                      <a:pt x="759" y="59"/>
                    </a:lnTo>
                    <a:lnTo>
                      <a:pt x="759" y="58"/>
                    </a:lnTo>
                    <a:lnTo>
                      <a:pt x="760" y="56"/>
                    </a:lnTo>
                    <a:lnTo>
                      <a:pt x="758" y="55"/>
                    </a:lnTo>
                    <a:lnTo>
                      <a:pt x="759" y="53"/>
                    </a:lnTo>
                    <a:lnTo>
                      <a:pt x="756" y="52"/>
                    </a:lnTo>
                    <a:lnTo>
                      <a:pt x="755" y="50"/>
                    </a:lnTo>
                    <a:lnTo>
                      <a:pt x="754" y="50"/>
                    </a:lnTo>
                    <a:lnTo>
                      <a:pt x="746" y="47"/>
                    </a:lnTo>
                    <a:lnTo>
                      <a:pt x="748" y="47"/>
                    </a:lnTo>
                    <a:lnTo>
                      <a:pt x="750" y="47"/>
                    </a:lnTo>
                    <a:lnTo>
                      <a:pt x="752" y="47"/>
                    </a:lnTo>
                    <a:lnTo>
                      <a:pt x="754" y="47"/>
                    </a:lnTo>
                    <a:lnTo>
                      <a:pt x="755" y="45"/>
                    </a:lnTo>
                    <a:lnTo>
                      <a:pt x="754" y="44"/>
                    </a:lnTo>
                    <a:lnTo>
                      <a:pt x="752" y="44"/>
                    </a:lnTo>
                    <a:lnTo>
                      <a:pt x="751" y="44"/>
                    </a:lnTo>
                    <a:lnTo>
                      <a:pt x="750" y="44"/>
                    </a:lnTo>
                    <a:lnTo>
                      <a:pt x="747" y="42"/>
                    </a:lnTo>
                    <a:lnTo>
                      <a:pt x="746" y="44"/>
                    </a:lnTo>
                    <a:lnTo>
                      <a:pt x="747" y="42"/>
                    </a:lnTo>
                    <a:lnTo>
                      <a:pt x="744" y="42"/>
                    </a:lnTo>
                    <a:lnTo>
                      <a:pt x="742" y="44"/>
                    </a:lnTo>
                    <a:lnTo>
                      <a:pt x="739" y="44"/>
                    </a:lnTo>
                    <a:lnTo>
                      <a:pt x="735" y="42"/>
                    </a:lnTo>
                    <a:lnTo>
                      <a:pt x="734" y="42"/>
                    </a:lnTo>
                    <a:lnTo>
                      <a:pt x="732" y="41"/>
                    </a:lnTo>
                    <a:lnTo>
                      <a:pt x="727" y="41"/>
                    </a:lnTo>
                    <a:lnTo>
                      <a:pt x="726" y="39"/>
                    </a:lnTo>
                    <a:lnTo>
                      <a:pt x="728" y="39"/>
                    </a:lnTo>
                    <a:lnTo>
                      <a:pt x="728" y="37"/>
                    </a:lnTo>
                    <a:lnTo>
                      <a:pt x="731" y="37"/>
                    </a:lnTo>
                    <a:lnTo>
                      <a:pt x="732" y="37"/>
                    </a:lnTo>
                    <a:lnTo>
                      <a:pt x="734" y="37"/>
                    </a:lnTo>
                    <a:lnTo>
                      <a:pt x="736" y="36"/>
                    </a:lnTo>
                    <a:lnTo>
                      <a:pt x="738" y="36"/>
                    </a:lnTo>
                    <a:lnTo>
                      <a:pt x="735" y="34"/>
                    </a:lnTo>
                    <a:lnTo>
                      <a:pt x="730" y="33"/>
                    </a:lnTo>
                    <a:lnTo>
                      <a:pt x="731" y="33"/>
                    </a:lnTo>
                    <a:lnTo>
                      <a:pt x="731" y="31"/>
                    </a:lnTo>
                    <a:lnTo>
                      <a:pt x="732" y="31"/>
                    </a:lnTo>
                    <a:lnTo>
                      <a:pt x="739" y="33"/>
                    </a:lnTo>
                    <a:lnTo>
                      <a:pt x="744" y="33"/>
                    </a:lnTo>
                    <a:lnTo>
                      <a:pt x="743" y="31"/>
                    </a:lnTo>
                    <a:lnTo>
                      <a:pt x="742" y="31"/>
                    </a:lnTo>
                    <a:lnTo>
                      <a:pt x="740" y="30"/>
                    </a:lnTo>
                    <a:lnTo>
                      <a:pt x="739" y="28"/>
                    </a:lnTo>
                    <a:lnTo>
                      <a:pt x="739" y="30"/>
                    </a:lnTo>
                    <a:lnTo>
                      <a:pt x="738" y="30"/>
                    </a:lnTo>
                    <a:lnTo>
                      <a:pt x="736" y="30"/>
                    </a:lnTo>
                    <a:lnTo>
                      <a:pt x="736" y="28"/>
                    </a:lnTo>
                    <a:lnTo>
                      <a:pt x="735" y="28"/>
                    </a:lnTo>
                    <a:lnTo>
                      <a:pt x="734" y="26"/>
                    </a:lnTo>
                    <a:lnTo>
                      <a:pt x="732" y="25"/>
                    </a:lnTo>
                    <a:lnTo>
                      <a:pt x="732" y="23"/>
                    </a:lnTo>
                    <a:lnTo>
                      <a:pt x="731" y="23"/>
                    </a:lnTo>
                    <a:lnTo>
                      <a:pt x="727" y="23"/>
                    </a:lnTo>
                    <a:lnTo>
                      <a:pt x="726" y="20"/>
                    </a:lnTo>
                    <a:lnTo>
                      <a:pt x="723" y="20"/>
                    </a:lnTo>
                    <a:lnTo>
                      <a:pt x="722" y="20"/>
                    </a:lnTo>
                    <a:lnTo>
                      <a:pt x="723" y="20"/>
                    </a:lnTo>
                    <a:lnTo>
                      <a:pt x="723" y="17"/>
                    </a:lnTo>
                    <a:lnTo>
                      <a:pt x="723" y="15"/>
                    </a:lnTo>
                    <a:lnTo>
                      <a:pt x="722" y="12"/>
                    </a:lnTo>
                    <a:lnTo>
                      <a:pt x="715" y="8"/>
                    </a:lnTo>
                    <a:lnTo>
                      <a:pt x="712" y="8"/>
                    </a:lnTo>
                    <a:lnTo>
                      <a:pt x="711" y="6"/>
                    </a:lnTo>
                    <a:lnTo>
                      <a:pt x="711" y="4"/>
                    </a:lnTo>
                    <a:lnTo>
                      <a:pt x="711" y="3"/>
                    </a:lnTo>
                    <a:lnTo>
                      <a:pt x="707" y="4"/>
                    </a:lnTo>
                    <a:lnTo>
                      <a:pt x="705" y="3"/>
                    </a:lnTo>
                    <a:lnTo>
                      <a:pt x="703" y="4"/>
                    </a:lnTo>
                    <a:lnTo>
                      <a:pt x="701" y="4"/>
                    </a:lnTo>
                    <a:lnTo>
                      <a:pt x="701" y="3"/>
                    </a:lnTo>
                    <a:lnTo>
                      <a:pt x="699" y="4"/>
                    </a:lnTo>
                    <a:lnTo>
                      <a:pt x="698" y="3"/>
                    </a:lnTo>
                    <a:lnTo>
                      <a:pt x="699" y="3"/>
                    </a:lnTo>
                    <a:lnTo>
                      <a:pt x="699" y="1"/>
                    </a:lnTo>
                    <a:lnTo>
                      <a:pt x="701" y="1"/>
                    </a:lnTo>
                    <a:lnTo>
                      <a:pt x="697" y="0"/>
                    </a:lnTo>
                    <a:lnTo>
                      <a:pt x="694" y="0"/>
                    </a:lnTo>
                    <a:lnTo>
                      <a:pt x="693" y="0"/>
                    </a:lnTo>
                    <a:lnTo>
                      <a:pt x="690" y="0"/>
                    </a:lnTo>
                    <a:lnTo>
                      <a:pt x="687" y="1"/>
                    </a:lnTo>
                    <a:lnTo>
                      <a:pt x="687" y="3"/>
                    </a:lnTo>
                    <a:lnTo>
                      <a:pt x="686" y="3"/>
                    </a:lnTo>
                    <a:lnTo>
                      <a:pt x="682" y="4"/>
                    </a:lnTo>
                    <a:lnTo>
                      <a:pt x="681" y="8"/>
                    </a:lnTo>
                    <a:lnTo>
                      <a:pt x="682" y="9"/>
                    </a:lnTo>
                    <a:lnTo>
                      <a:pt x="685" y="9"/>
                    </a:lnTo>
                    <a:lnTo>
                      <a:pt x="685" y="11"/>
                    </a:lnTo>
                    <a:lnTo>
                      <a:pt x="683" y="12"/>
                    </a:lnTo>
                    <a:lnTo>
                      <a:pt x="678" y="11"/>
                    </a:lnTo>
                    <a:lnTo>
                      <a:pt x="675" y="11"/>
                    </a:lnTo>
                    <a:lnTo>
                      <a:pt x="675" y="12"/>
                    </a:lnTo>
                    <a:lnTo>
                      <a:pt x="674" y="12"/>
                    </a:lnTo>
                    <a:lnTo>
                      <a:pt x="673" y="12"/>
                    </a:lnTo>
                    <a:lnTo>
                      <a:pt x="673" y="14"/>
                    </a:lnTo>
                    <a:lnTo>
                      <a:pt x="671" y="15"/>
                    </a:lnTo>
                    <a:lnTo>
                      <a:pt x="673" y="15"/>
                    </a:lnTo>
                    <a:lnTo>
                      <a:pt x="671" y="17"/>
                    </a:lnTo>
                    <a:lnTo>
                      <a:pt x="670" y="19"/>
                    </a:lnTo>
                    <a:lnTo>
                      <a:pt x="670" y="20"/>
                    </a:lnTo>
                    <a:lnTo>
                      <a:pt x="673" y="22"/>
                    </a:lnTo>
                    <a:lnTo>
                      <a:pt x="675" y="23"/>
                    </a:lnTo>
                    <a:lnTo>
                      <a:pt x="677" y="23"/>
                    </a:lnTo>
                    <a:lnTo>
                      <a:pt x="677" y="25"/>
                    </a:lnTo>
                    <a:lnTo>
                      <a:pt x="675" y="25"/>
                    </a:lnTo>
                    <a:lnTo>
                      <a:pt x="674" y="25"/>
                    </a:lnTo>
                    <a:lnTo>
                      <a:pt x="671" y="28"/>
                    </a:lnTo>
                    <a:lnTo>
                      <a:pt x="670" y="28"/>
                    </a:lnTo>
                    <a:lnTo>
                      <a:pt x="669" y="28"/>
                    </a:lnTo>
                    <a:lnTo>
                      <a:pt x="667" y="30"/>
                    </a:lnTo>
                    <a:lnTo>
                      <a:pt x="667" y="31"/>
                    </a:lnTo>
                    <a:lnTo>
                      <a:pt x="669" y="33"/>
                    </a:lnTo>
                    <a:lnTo>
                      <a:pt x="671" y="34"/>
                    </a:lnTo>
                    <a:lnTo>
                      <a:pt x="671" y="36"/>
                    </a:lnTo>
                    <a:lnTo>
                      <a:pt x="677" y="36"/>
                    </a:lnTo>
                    <a:lnTo>
                      <a:pt x="675" y="37"/>
                    </a:lnTo>
                    <a:lnTo>
                      <a:pt x="677" y="37"/>
                    </a:lnTo>
                    <a:lnTo>
                      <a:pt x="681" y="39"/>
                    </a:lnTo>
                    <a:lnTo>
                      <a:pt x="687" y="39"/>
                    </a:lnTo>
                    <a:lnTo>
                      <a:pt x="689" y="41"/>
                    </a:lnTo>
                    <a:lnTo>
                      <a:pt x="693" y="41"/>
                    </a:lnTo>
                    <a:lnTo>
                      <a:pt x="693" y="42"/>
                    </a:lnTo>
                    <a:lnTo>
                      <a:pt x="695" y="42"/>
                    </a:lnTo>
                    <a:lnTo>
                      <a:pt x="697" y="42"/>
                    </a:lnTo>
                    <a:lnTo>
                      <a:pt x="695" y="41"/>
                    </a:lnTo>
                    <a:lnTo>
                      <a:pt x="698" y="42"/>
                    </a:lnTo>
                    <a:lnTo>
                      <a:pt x="701" y="45"/>
                    </a:lnTo>
                    <a:lnTo>
                      <a:pt x="705" y="45"/>
                    </a:lnTo>
                    <a:lnTo>
                      <a:pt x="708" y="44"/>
                    </a:lnTo>
                    <a:lnTo>
                      <a:pt x="711" y="44"/>
                    </a:lnTo>
                    <a:lnTo>
                      <a:pt x="712" y="45"/>
                    </a:lnTo>
                    <a:lnTo>
                      <a:pt x="712" y="48"/>
                    </a:lnTo>
                    <a:lnTo>
                      <a:pt x="708" y="50"/>
                    </a:lnTo>
                    <a:lnTo>
                      <a:pt x="708" y="48"/>
                    </a:lnTo>
                    <a:lnTo>
                      <a:pt x="708" y="47"/>
                    </a:lnTo>
                    <a:lnTo>
                      <a:pt x="710" y="45"/>
                    </a:lnTo>
                    <a:lnTo>
                      <a:pt x="705" y="47"/>
                    </a:lnTo>
                    <a:lnTo>
                      <a:pt x="702" y="48"/>
                    </a:lnTo>
                    <a:lnTo>
                      <a:pt x="702" y="50"/>
                    </a:lnTo>
                    <a:lnTo>
                      <a:pt x="703" y="50"/>
                    </a:lnTo>
                    <a:lnTo>
                      <a:pt x="703" y="52"/>
                    </a:lnTo>
                    <a:lnTo>
                      <a:pt x="701" y="53"/>
                    </a:lnTo>
                    <a:lnTo>
                      <a:pt x="699" y="53"/>
                    </a:lnTo>
                    <a:lnTo>
                      <a:pt x="698" y="53"/>
                    </a:lnTo>
                    <a:lnTo>
                      <a:pt x="698" y="56"/>
                    </a:lnTo>
                    <a:lnTo>
                      <a:pt x="697" y="58"/>
                    </a:lnTo>
                    <a:lnTo>
                      <a:pt x="701" y="58"/>
                    </a:lnTo>
                    <a:lnTo>
                      <a:pt x="706" y="56"/>
                    </a:lnTo>
                    <a:lnTo>
                      <a:pt x="708" y="55"/>
                    </a:lnTo>
                    <a:lnTo>
                      <a:pt x="707" y="55"/>
                    </a:lnTo>
                    <a:lnTo>
                      <a:pt x="706" y="55"/>
                    </a:lnTo>
                    <a:lnTo>
                      <a:pt x="707" y="53"/>
                    </a:lnTo>
                    <a:lnTo>
                      <a:pt x="707" y="52"/>
                    </a:lnTo>
                    <a:lnTo>
                      <a:pt x="710" y="53"/>
                    </a:lnTo>
                    <a:lnTo>
                      <a:pt x="711" y="55"/>
                    </a:lnTo>
                    <a:lnTo>
                      <a:pt x="711" y="56"/>
                    </a:lnTo>
                    <a:lnTo>
                      <a:pt x="711" y="59"/>
                    </a:lnTo>
                    <a:lnTo>
                      <a:pt x="714" y="59"/>
                    </a:lnTo>
                    <a:lnTo>
                      <a:pt x="712" y="61"/>
                    </a:lnTo>
                    <a:lnTo>
                      <a:pt x="705" y="63"/>
                    </a:lnTo>
                    <a:lnTo>
                      <a:pt x="703" y="64"/>
                    </a:lnTo>
                    <a:lnTo>
                      <a:pt x="703" y="66"/>
                    </a:lnTo>
                    <a:lnTo>
                      <a:pt x="699" y="67"/>
                    </a:lnTo>
                    <a:lnTo>
                      <a:pt x="698" y="67"/>
                    </a:lnTo>
                    <a:lnTo>
                      <a:pt x="697" y="69"/>
                    </a:lnTo>
                    <a:lnTo>
                      <a:pt x="695" y="69"/>
                    </a:lnTo>
                    <a:lnTo>
                      <a:pt x="691" y="69"/>
                    </a:lnTo>
                    <a:lnTo>
                      <a:pt x="689" y="69"/>
                    </a:lnTo>
                    <a:lnTo>
                      <a:pt x="687" y="69"/>
                    </a:lnTo>
                    <a:lnTo>
                      <a:pt x="686" y="69"/>
                    </a:lnTo>
                    <a:lnTo>
                      <a:pt x="685" y="69"/>
                    </a:lnTo>
                    <a:lnTo>
                      <a:pt x="683" y="69"/>
                    </a:lnTo>
                    <a:lnTo>
                      <a:pt x="683" y="70"/>
                    </a:lnTo>
                    <a:lnTo>
                      <a:pt x="685" y="70"/>
                    </a:lnTo>
                    <a:lnTo>
                      <a:pt x="682" y="74"/>
                    </a:lnTo>
                    <a:lnTo>
                      <a:pt x="682" y="75"/>
                    </a:lnTo>
                    <a:lnTo>
                      <a:pt x="686" y="77"/>
                    </a:lnTo>
                    <a:lnTo>
                      <a:pt x="687" y="78"/>
                    </a:lnTo>
                    <a:lnTo>
                      <a:pt x="687" y="80"/>
                    </a:lnTo>
                    <a:lnTo>
                      <a:pt x="689" y="81"/>
                    </a:lnTo>
                    <a:lnTo>
                      <a:pt x="687" y="85"/>
                    </a:lnTo>
                    <a:lnTo>
                      <a:pt x="685" y="83"/>
                    </a:lnTo>
                    <a:lnTo>
                      <a:pt x="683" y="83"/>
                    </a:lnTo>
                    <a:lnTo>
                      <a:pt x="685" y="81"/>
                    </a:lnTo>
                    <a:lnTo>
                      <a:pt x="685" y="80"/>
                    </a:lnTo>
                    <a:lnTo>
                      <a:pt x="682" y="81"/>
                    </a:lnTo>
                    <a:lnTo>
                      <a:pt x="681" y="81"/>
                    </a:lnTo>
                    <a:lnTo>
                      <a:pt x="677" y="83"/>
                    </a:lnTo>
                    <a:lnTo>
                      <a:pt x="677" y="80"/>
                    </a:lnTo>
                    <a:lnTo>
                      <a:pt x="673" y="80"/>
                    </a:lnTo>
                    <a:lnTo>
                      <a:pt x="671" y="78"/>
                    </a:lnTo>
                    <a:lnTo>
                      <a:pt x="677" y="77"/>
                    </a:lnTo>
                    <a:lnTo>
                      <a:pt x="674" y="74"/>
                    </a:lnTo>
                    <a:lnTo>
                      <a:pt x="675" y="72"/>
                    </a:lnTo>
                    <a:lnTo>
                      <a:pt x="677" y="70"/>
                    </a:lnTo>
                    <a:lnTo>
                      <a:pt x="677" y="69"/>
                    </a:lnTo>
                    <a:lnTo>
                      <a:pt x="677" y="67"/>
                    </a:lnTo>
                    <a:lnTo>
                      <a:pt x="677" y="66"/>
                    </a:lnTo>
                    <a:lnTo>
                      <a:pt x="670" y="67"/>
                    </a:lnTo>
                    <a:lnTo>
                      <a:pt x="670" y="70"/>
                    </a:lnTo>
                    <a:lnTo>
                      <a:pt x="669" y="69"/>
                    </a:lnTo>
                    <a:lnTo>
                      <a:pt x="667" y="69"/>
                    </a:lnTo>
                    <a:lnTo>
                      <a:pt x="666" y="69"/>
                    </a:lnTo>
                    <a:lnTo>
                      <a:pt x="667" y="67"/>
                    </a:lnTo>
                    <a:lnTo>
                      <a:pt x="669" y="66"/>
                    </a:lnTo>
                    <a:lnTo>
                      <a:pt x="669" y="64"/>
                    </a:lnTo>
                    <a:lnTo>
                      <a:pt x="665" y="66"/>
                    </a:lnTo>
                    <a:lnTo>
                      <a:pt x="662" y="64"/>
                    </a:lnTo>
                    <a:lnTo>
                      <a:pt x="663" y="64"/>
                    </a:lnTo>
                    <a:lnTo>
                      <a:pt x="659" y="63"/>
                    </a:lnTo>
                    <a:lnTo>
                      <a:pt x="658" y="61"/>
                    </a:lnTo>
                    <a:lnTo>
                      <a:pt x="654" y="61"/>
                    </a:lnTo>
                    <a:lnTo>
                      <a:pt x="655" y="63"/>
                    </a:lnTo>
                    <a:lnTo>
                      <a:pt x="653" y="61"/>
                    </a:lnTo>
                    <a:lnTo>
                      <a:pt x="649" y="61"/>
                    </a:lnTo>
                    <a:lnTo>
                      <a:pt x="646" y="61"/>
                    </a:lnTo>
                    <a:lnTo>
                      <a:pt x="651" y="63"/>
                    </a:lnTo>
                    <a:lnTo>
                      <a:pt x="651" y="64"/>
                    </a:lnTo>
                    <a:lnTo>
                      <a:pt x="646" y="64"/>
                    </a:lnTo>
                    <a:lnTo>
                      <a:pt x="645" y="63"/>
                    </a:lnTo>
                    <a:lnTo>
                      <a:pt x="642" y="63"/>
                    </a:lnTo>
                    <a:lnTo>
                      <a:pt x="642" y="64"/>
                    </a:lnTo>
                    <a:lnTo>
                      <a:pt x="641" y="64"/>
                    </a:lnTo>
                    <a:lnTo>
                      <a:pt x="638" y="63"/>
                    </a:lnTo>
                    <a:lnTo>
                      <a:pt x="637" y="63"/>
                    </a:lnTo>
                    <a:lnTo>
                      <a:pt x="639" y="64"/>
                    </a:lnTo>
                    <a:lnTo>
                      <a:pt x="639" y="66"/>
                    </a:lnTo>
                    <a:lnTo>
                      <a:pt x="642" y="67"/>
                    </a:lnTo>
                    <a:lnTo>
                      <a:pt x="642" y="69"/>
                    </a:lnTo>
                    <a:lnTo>
                      <a:pt x="641" y="67"/>
                    </a:lnTo>
                    <a:lnTo>
                      <a:pt x="642" y="69"/>
                    </a:lnTo>
                    <a:lnTo>
                      <a:pt x="645" y="70"/>
                    </a:lnTo>
                    <a:lnTo>
                      <a:pt x="646" y="74"/>
                    </a:lnTo>
                    <a:lnTo>
                      <a:pt x="647" y="74"/>
                    </a:lnTo>
                    <a:lnTo>
                      <a:pt x="647" y="72"/>
                    </a:lnTo>
                    <a:lnTo>
                      <a:pt x="649" y="70"/>
                    </a:lnTo>
                    <a:lnTo>
                      <a:pt x="654" y="70"/>
                    </a:lnTo>
                    <a:lnTo>
                      <a:pt x="655" y="70"/>
                    </a:lnTo>
                    <a:lnTo>
                      <a:pt x="655" y="72"/>
                    </a:lnTo>
                    <a:lnTo>
                      <a:pt x="658" y="72"/>
                    </a:lnTo>
                    <a:lnTo>
                      <a:pt x="658" y="70"/>
                    </a:lnTo>
                    <a:lnTo>
                      <a:pt x="659" y="70"/>
                    </a:lnTo>
                    <a:lnTo>
                      <a:pt x="659" y="75"/>
                    </a:lnTo>
                    <a:lnTo>
                      <a:pt x="657" y="77"/>
                    </a:lnTo>
                    <a:lnTo>
                      <a:pt x="654" y="77"/>
                    </a:lnTo>
                    <a:lnTo>
                      <a:pt x="653" y="77"/>
                    </a:lnTo>
                    <a:lnTo>
                      <a:pt x="649" y="75"/>
                    </a:lnTo>
                    <a:lnTo>
                      <a:pt x="647" y="75"/>
                    </a:lnTo>
                    <a:lnTo>
                      <a:pt x="645" y="74"/>
                    </a:lnTo>
                    <a:lnTo>
                      <a:pt x="642" y="72"/>
                    </a:lnTo>
                    <a:lnTo>
                      <a:pt x="642" y="70"/>
                    </a:lnTo>
                    <a:lnTo>
                      <a:pt x="641" y="70"/>
                    </a:lnTo>
                    <a:lnTo>
                      <a:pt x="639" y="69"/>
                    </a:lnTo>
                    <a:lnTo>
                      <a:pt x="638" y="69"/>
                    </a:lnTo>
                    <a:lnTo>
                      <a:pt x="637" y="69"/>
                    </a:lnTo>
                    <a:lnTo>
                      <a:pt x="635" y="70"/>
                    </a:lnTo>
                    <a:lnTo>
                      <a:pt x="637" y="70"/>
                    </a:lnTo>
                    <a:lnTo>
                      <a:pt x="638" y="72"/>
                    </a:lnTo>
                    <a:lnTo>
                      <a:pt x="641" y="74"/>
                    </a:lnTo>
                    <a:lnTo>
                      <a:pt x="637" y="74"/>
                    </a:lnTo>
                    <a:lnTo>
                      <a:pt x="631" y="75"/>
                    </a:lnTo>
                    <a:lnTo>
                      <a:pt x="631" y="74"/>
                    </a:lnTo>
                    <a:lnTo>
                      <a:pt x="629" y="74"/>
                    </a:lnTo>
                    <a:lnTo>
                      <a:pt x="629" y="75"/>
                    </a:lnTo>
                    <a:lnTo>
                      <a:pt x="625" y="74"/>
                    </a:lnTo>
                    <a:lnTo>
                      <a:pt x="622" y="74"/>
                    </a:lnTo>
                    <a:lnTo>
                      <a:pt x="611" y="72"/>
                    </a:lnTo>
                    <a:lnTo>
                      <a:pt x="609" y="74"/>
                    </a:lnTo>
                    <a:lnTo>
                      <a:pt x="605" y="75"/>
                    </a:lnTo>
                    <a:lnTo>
                      <a:pt x="598" y="74"/>
                    </a:lnTo>
                    <a:lnTo>
                      <a:pt x="594" y="75"/>
                    </a:lnTo>
                    <a:lnTo>
                      <a:pt x="590" y="75"/>
                    </a:lnTo>
                    <a:lnTo>
                      <a:pt x="589" y="75"/>
                    </a:lnTo>
                    <a:lnTo>
                      <a:pt x="588" y="74"/>
                    </a:lnTo>
                    <a:lnTo>
                      <a:pt x="586" y="75"/>
                    </a:lnTo>
                    <a:lnTo>
                      <a:pt x="584" y="74"/>
                    </a:lnTo>
                    <a:lnTo>
                      <a:pt x="584" y="75"/>
                    </a:lnTo>
                    <a:lnTo>
                      <a:pt x="582" y="75"/>
                    </a:lnTo>
                    <a:lnTo>
                      <a:pt x="578" y="74"/>
                    </a:lnTo>
                    <a:lnTo>
                      <a:pt x="576" y="74"/>
                    </a:lnTo>
                    <a:lnTo>
                      <a:pt x="573" y="72"/>
                    </a:lnTo>
                    <a:lnTo>
                      <a:pt x="572" y="72"/>
                    </a:lnTo>
                    <a:lnTo>
                      <a:pt x="568" y="70"/>
                    </a:lnTo>
                    <a:lnTo>
                      <a:pt x="568" y="67"/>
                    </a:lnTo>
                    <a:lnTo>
                      <a:pt x="562" y="67"/>
                    </a:lnTo>
                    <a:lnTo>
                      <a:pt x="561" y="69"/>
                    </a:lnTo>
                    <a:lnTo>
                      <a:pt x="560" y="69"/>
                    </a:lnTo>
                    <a:lnTo>
                      <a:pt x="557" y="69"/>
                    </a:lnTo>
                    <a:lnTo>
                      <a:pt x="554" y="70"/>
                    </a:lnTo>
                    <a:lnTo>
                      <a:pt x="550" y="69"/>
                    </a:lnTo>
                    <a:lnTo>
                      <a:pt x="548" y="69"/>
                    </a:lnTo>
                    <a:lnTo>
                      <a:pt x="546" y="69"/>
                    </a:lnTo>
                    <a:lnTo>
                      <a:pt x="546" y="67"/>
                    </a:lnTo>
                    <a:lnTo>
                      <a:pt x="545" y="66"/>
                    </a:lnTo>
                    <a:lnTo>
                      <a:pt x="546" y="66"/>
                    </a:lnTo>
                    <a:lnTo>
                      <a:pt x="541" y="66"/>
                    </a:lnTo>
                    <a:lnTo>
                      <a:pt x="538" y="64"/>
                    </a:lnTo>
                    <a:lnTo>
                      <a:pt x="536" y="63"/>
                    </a:lnTo>
                    <a:lnTo>
                      <a:pt x="533" y="61"/>
                    </a:lnTo>
                    <a:lnTo>
                      <a:pt x="532" y="63"/>
                    </a:lnTo>
                    <a:lnTo>
                      <a:pt x="532" y="61"/>
                    </a:lnTo>
                    <a:lnTo>
                      <a:pt x="533" y="61"/>
                    </a:lnTo>
                    <a:lnTo>
                      <a:pt x="536" y="61"/>
                    </a:lnTo>
                    <a:lnTo>
                      <a:pt x="533" y="59"/>
                    </a:lnTo>
                    <a:lnTo>
                      <a:pt x="533" y="58"/>
                    </a:lnTo>
                    <a:lnTo>
                      <a:pt x="530" y="58"/>
                    </a:lnTo>
                    <a:lnTo>
                      <a:pt x="533" y="56"/>
                    </a:lnTo>
                    <a:lnTo>
                      <a:pt x="529" y="56"/>
                    </a:lnTo>
                    <a:lnTo>
                      <a:pt x="529" y="55"/>
                    </a:lnTo>
                    <a:lnTo>
                      <a:pt x="526" y="53"/>
                    </a:lnTo>
                    <a:lnTo>
                      <a:pt x="525" y="53"/>
                    </a:lnTo>
                    <a:lnTo>
                      <a:pt x="522" y="53"/>
                    </a:lnTo>
                    <a:lnTo>
                      <a:pt x="521" y="53"/>
                    </a:lnTo>
                    <a:lnTo>
                      <a:pt x="517" y="53"/>
                    </a:lnTo>
                    <a:lnTo>
                      <a:pt x="516" y="55"/>
                    </a:lnTo>
                    <a:lnTo>
                      <a:pt x="512" y="55"/>
                    </a:lnTo>
                    <a:lnTo>
                      <a:pt x="510" y="56"/>
                    </a:lnTo>
                    <a:lnTo>
                      <a:pt x="506" y="56"/>
                    </a:lnTo>
                    <a:lnTo>
                      <a:pt x="500" y="58"/>
                    </a:lnTo>
                    <a:lnTo>
                      <a:pt x="490" y="58"/>
                    </a:lnTo>
                    <a:lnTo>
                      <a:pt x="489" y="59"/>
                    </a:lnTo>
                    <a:lnTo>
                      <a:pt x="486" y="61"/>
                    </a:lnTo>
                    <a:lnTo>
                      <a:pt x="484" y="64"/>
                    </a:lnTo>
                    <a:lnTo>
                      <a:pt x="484" y="66"/>
                    </a:lnTo>
                    <a:lnTo>
                      <a:pt x="488" y="64"/>
                    </a:lnTo>
                    <a:lnTo>
                      <a:pt x="488" y="66"/>
                    </a:lnTo>
                    <a:lnTo>
                      <a:pt x="490" y="66"/>
                    </a:lnTo>
                    <a:lnTo>
                      <a:pt x="489" y="67"/>
                    </a:lnTo>
                    <a:lnTo>
                      <a:pt x="492" y="66"/>
                    </a:lnTo>
                    <a:lnTo>
                      <a:pt x="492" y="67"/>
                    </a:lnTo>
                    <a:lnTo>
                      <a:pt x="497" y="67"/>
                    </a:lnTo>
                    <a:lnTo>
                      <a:pt x="494" y="67"/>
                    </a:lnTo>
                    <a:lnTo>
                      <a:pt x="496" y="67"/>
                    </a:lnTo>
                    <a:lnTo>
                      <a:pt x="498" y="67"/>
                    </a:lnTo>
                    <a:lnTo>
                      <a:pt x="501" y="67"/>
                    </a:lnTo>
                    <a:lnTo>
                      <a:pt x="500" y="66"/>
                    </a:lnTo>
                    <a:lnTo>
                      <a:pt x="498" y="66"/>
                    </a:lnTo>
                    <a:lnTo>
                      <a:pt x="497" y="64"/>
                    </a:lnTo>
                    <a:lnTo>
                      <a:pt x="498" y="64"/>
                    </a:lnTo>
                    <a:lnTo>
                      <a:pt x="502" y="63"/>
                    </a:lnTo>
                    <a:lnTo>
                      <a:pt x="504" y="64"/>
                    </a:lnTo>
                    <a:lnTo>
                      <a:pt x="506" y="64"/>
                    </a:lnTo>
                    <a:lnTo>
                      <a:pt x="508" y="64"/>
                    </a:lnTo>
                    <a:lnTo>
                      <a:pt x="509" y="64"/>
                    </a:lnTo>
                    <a:lnTo>
                      <a:pt x="510" y="63"/>
                    </a:lnTo>
                    <a:lnTo>
                      <a:pt x="514" y="63"/>
                    </a:lnTo>
                    <a:lnTo>
                      <a:pt x="514" y="64"/>
                    </a:lnTo>
                    <a:lnTo>
                      <a:pt x="516" y="64"/>
                    </a:lnTo>
                    <a:lnTo>
                      <a:pt x="514" y="64"/>
                    </a:lnTo>
                    <a:lnTo>
                      <a:pt x="516" y="64"/>
                    </a:lnTo>
                    <a:lnTo>
                      <a:pt x="517" y="64"/>
                    </a:lnTo>
                    <a:lnTo>
                      <a:pt x="517" y="63"/>
                    </a:lnTo>
                    <a:lnTo>
                      <a:pt x="516" y="63"/>
                    </a:lnTo>
                    <a:lnTo>
                      <a:pt x="514" y="61"/>
                    </a:lnTo>
                    <a:lnTo>
                      <a:pt x="518" y="61"/>
                    </a:lnTo>
                    <a:lnTo>
                      <a:pt x="517" y="59"/>
                    </a:lnTo>
                    <a:lnTo>
                      <a:pt x="525" y="58"/>
                    </a:lnTo>
                    <a:lnTo>
                      <a:pt x="526" y="58"/>
                    </a:lnTo>
                    <a:lnTo>
                      <a:pt x="528" y="58"/>
                    </a:lnTo>
                    <a:lnTo>
                      <a:pt x="528" y="59"/>
                    </a:lnTo>
                    <a:lnTo>
                      <a:pt x="526" y="59"/>
                    </a:lnTo>
                    <a:lnTo>
                      <a:pt x="528" y="61"/>
                    </a:lnTo>
                    <a:lnTo>
                      <a:pt x="524" y="61"/>
                    </a:lnTo>
                    <a:lnTo>
                      <a:pt x="524" y="63"/>
                    </a:lnTo>
                    <a:lnTo>
                      <a:pt x="522" y="63"/>
                    </a:lnTo>
                    <a:lnTo>
                      <a:pt x="521" y="66"/>
                    </a:lnTo>
                    <a:lnTo>
                      <a:pt x="521" y="64"/>
                    </a:lnTo>
                    <a:lnTo>
                      <a:pt x="520" y="64"/>
                    </a:lnTo>
                    <a:lnTo>
                      <a:pt x="520" y="66"/>
                    </a:lnTo>
                    <a:lnTo>
                      <a:pt x="517" y="66"/>
                    </a:lnTo>
                    <a:lnTo>
                      <a:pt x="514" y="66"/>
                    </a:lnTo>
                    <a:lnTo>
                      <a:pt x="514" y="67"/>
                    </a:lnTo>
                    <a:lnTo>
                      <a:pt x="508" y="67"/>
                    </a:lnTo>
                    <a:lnTo>
                      <a:pt x="505" y="69"/>
                    </a:lnTo>
                    <a:lnTo>
                      <a:pt x="501" y="69"/>
                    </a:lnTo>
                    <a:lnTo>
                      <a:pt x="498" y="70"/>
                    </a:lnTo>
                    <a:lnTo>
                      <a:pt x="501" y="70"/>
                    </a:lnTo>
                    <a:lnTo>
                      <a:pt x="500" y="72"/>
                    </a:lnTo>
                    <a:lnTo>
                      <a:pt x="498" y="72"/>
                    </a:lnTo>
                    <a:lnTo>
                      <a:pt x="497" y="72"/>
                    </a:lnTo>
                    <a:lnTo>
                      <a:pt x="494" y="74"/>
                    </a:lnTo>
                    <a:lnTo>
                      <a:pt x="496" y="75"/>
                    </a:lnTo>
                    <a:lnTo>
                      <a:pt x="500" y="77"/>
                    </a:lnTo>
                    <a:lnTo>
                      <a:pt x="501" y="78"/>
                    </a:lnTo>
                    <a:lnTo>
                      <a:pt x="501" y="80"/>
                    </a:lnTo>
                    <a:lnTo>
                      <a:pt x="500" y="80"/>
                    </a:lnTo>
                    <a:lnTo>
                      <a:pt x="502" y="81"/>
                    </a:lnTo>
                    <a:lnTo>
                      <a:pt x="504" y="83"/>
                    </a:lnTo>
                    <a:lnTo>
                      <a:pt x="505" y="85"/>
                    </a:lnTo>
                    <a:lnTo>
                      <a:pt x="506" y="85"/>
                    </a:lnTo>
                    <a:lnTo>
                      <a:pt x="508" y="86"/>
                    </a:lnTo>
                    <a:lnTo>
                      <a:pt x="505" y="86"/>
                    </a:lnTo>
                    <a:lnTo>
                      <a:pt x="508" y="89"/>
                    </a:lnTo>
                    <a:lnTo>
                      <a:pt x="505" y="89"/>
                    </a:lnTo>
                    <a:lnTo>
                      <a:pt x="504" y="89"/>
                    </a:lnTo>
                    <a:lnTo>
                      <a:pt x="501" y="89"/>
                    </a:lnTo>
                    <a:lnTo>
                      <a:pt x="500" y="89"/>
                    </a:lnTo>
                    <a:lnTo>
                      <a:pt x="498" y="92"/>
                    </a:lnTo>
                    <a:lnTo>
                      <a:pt x="497" y="91"/>
                    </a:lnTo>
                    <a:lnTo>
                      <a:pt x="494" y="89"/>
                    </a:lnTo>
                    <a:lnTo>
                      <a:pt x="490" y="88"/>
                    </a:lnTo>
                    <a:lnTo>
                      <a:pt x="490" y="86"/>
                    </a:lnTo>
                    <a:lnTo>
                      <a:pt x="492" y="86"/>
                    </a:lnTo>
                    <a:lnTo>
                      <a:pt x="494" y="86"/>
                    </a:lnTo>
                    <a:lnTo>
                      <a:pt x="496" y="86"/>
                    </a:lnTo>
                    <a:lnTo>
                      <a:pt x="498" y="85"/>
                    </a:lnTo>
                    <a:lnTo>
                      <a:pt x="497" y="83"/>
                    </a:lnTo>
                    <a:lnTo>
                      <a:pt x="496" y="81"/>
                    </a:lnTo>
                    <a:lnTo>
                      <a:pt x="493" y="81"/>
                    </a:lnTo>
                    <a:lnTo>
                      <a:pt x="490" y="80"/>
                    </a:lnTo>
                    <a:lnTo>
                      <a:pt x="489" y="80"/>
                    </a:lnTo>
                    <a:lnTo>
                      <a:pt x="488" y="80"/>
                    </a:lnTo>
                    <a:lnTo>
                      <a:pt x="488" y="78"/>
                    </a:lnTo>
                    <a:lnTo>
                      <a:pt x="486" y="78"/>
                    </a:lnTo>
                    <a:lnTo>
                      <a:pt x="486" y="77"/>
                    </a:lnTo>
                    <a:lnTo>
                      <a:pt x="485" y="77"/>
                    </a:lnTo>
                    <a:lnTo>
                      <a:pt x="485" y="78"/>
                    </a:lnTo>
                    <a:lnTo>
                      <a:pt x="484" y="80"/>
                    </a:lnTo>
                    <a:lnTo>
                      <a:pt x="481" y="80"/>
                    </a:lnTo>
                    <a:lnTo>
                      <a:pt x="482" y="78"/>
                    </a:lnTo>
                    <a:lnTo>
                      <a:pt x="481" y="77"/>
                    </a:lnTo>
                    <a:lnTo>
                      <a:pt x="481" y="75"/>
                    </a:lnTo>
                    <a:lnTo>
                      <a:pt x="481" y="74"/>
                    </a:lnTo>
                    <a:lnTo>
                      <a:pt x="475" y="74"/>
                    </a:lnTo>
                    <a:lnTo>
                      <a:pt x="475" y="75"/>
                    </a:lnTo>
                    <a:lnTo>
                      <a:pt x="469" y="74"/>
                    </a:lnTo>
                    <a:lnTo>
                      <a:pt x="471" y="74"/>
                    </a:lnTo>
                    <a:lnTo>
                      <a:pt x="469" y="72"/>
                    </a:lnTo>
                    <a:lnTo>
                      <a:pt x="468" y="72"/>
                    </a:lnTo>
                    <a:lnTo>
                      <a:pt x="467" y="72"/>
                    </a:lnTo>
                    <a:lnTo>
                      <a:pt x="467" y="70"/>
                    </a:lnTo>
                    <a:lnTo>
                      <a:pt x="465" y="69"/>
                    </a:lnTo>
                    <a:lnTo>
                      <a:pt x="464" y="70"/>
                    </a:lnTo>
                    <a:lnTo>
                      <a:pt x="460" y="70"/>
                    </a:lnTo>
                    <a:lnTo>
                      <a:pt x="457" y="72"/>
                    </a:lnTo>
                    <a:lnTo>
                      <a:pt x="455" y="74"/>
                    </a:lnTo>
                    <a:lnTo>
                      <a:pt x="452" y="74"/>
                    </a:lnTo>
                    <a:lnTo>
                      <a:pt x="449" y="74"/>
                    </a:lnTo>
                    <a:lnTo>
                      <a:pt x="449" y="72"/>
                    </a:lnTo>
                    <a:lnTo>
                      <a:pt x="447" y="72"/>
                    </a:lnTo>
                    <a:lnTo>
                      <a:pt x="445" y="74"/>
                    </a:lnTo>
                    <a:lnTo>
                      <a:pt x="443" y="74"/>
                    </a:lnTo>
                    <a:lnTo>
                      <a:pt x="443" y="75"/>
                    </a:lnTo>
                    <a:lnTo>
                      <a:pt x="440" y="75"/>
                    </a:lnTo>
                    <a:lnTo>
                      <a:pt x="439" y="74"/>
                    </a:lnTo>
                    <a:lnTo>
                      <a:pt x="437" y="75"/>
                    </a:lnTo>
                    <a:lnTo>
                      <a:pt x="439" y="75"/>
                    </a:lnTo>
                    <a:lnTo>
                      <a:pt x="436" y="75"/>
                    </a:lnTo>
                    <a:lnTo>
                      <a:pt x="436" y="74"/>
                    </a:lnTo>
                    <a:lnTo>
                      <a:pt x="432" y="74"/>
                    </a:lnTo>
                    <a:lnTo>
                      <a:pt x="431" y="75"/>
                    </a:lnTo>
                    <a:lnTo>
                      <a:pt x="424" y="75"/>
                    </a:lnTo>
                    <a:lnTo>
                      <a:pt x="420" y="75"/>
                    </a:lnTo>
                    <a:lnTo>
                      <a:pt x="421" y="75"/>
                    </a:lnTo>
                    <a:lnTo>
                      <a:pt x="416" y="75"/>
                    </a:lnTo>
                    <a:lnTo>
                      <a:pt x="412" y="75"/>
                    </a:lnTo>
                    <a:lnTo>
                      <a:pt x="407" y="75"/>
                    </a:lnTo>
                    <a:lnTo>
                      <a:pt x="403" y="74"/>
                    </a:lnTo>
                    <a:lnTo>
                      <a:pt x="400" y="74"/>
                    </a:lnTo>
                    <a:lnTo>
                      <a:pt x="399" y="74"/>
                    </a:lnTo>
                    <a:lnTo>
                      <a:pt x="396" y="74"/>
                    </a:lnTo>
                    <a:lnTo>
                      <a:pt x="395" y="74"/>
                    </a:lnTo>
                    <a:lnTo>
                      <a:pt x="389" y="72"/>
                    </a:lnTo>
                    <a:lnTo>
                      <a:pt x="385" y="72"/>
                    </a:lnTo>
                    <a:lnTo>
                      <a:pt x="387" y="72"/>
                    </a:lnTo>
                    <a:lnTo>
                      <a:pt x="385" y="72"/>
                    </a:lnTo>
                    <a:lnTo>
                      <a:pt x="384" y="72"/>
                    </a:lnTo>
                    <a:lnTo>
                      <a:pt x="383" y="70"/>
                    </a:lnTo>
                    <a:lnTo>
                      <a:pt x="387" y="70"/>
                    </a:lnTo>
                    <a:lnTo>
                      <a:pt x="387" y="67"/>
                    </a:lnTo>
                    <a:lnTo>
                      <a:pt x="388" y="67"/>
                    </a:lnTo>
                    <a:lnTo>
                      <a:pt x="387" y="67"/>
                    </a:lnTo>
                    <a:lnTo>
                      <a:pt x="392" y="67"/>
                    </a:lnTo>
                    <a:lnTo>
                      <a:pt x="393" y="66"/>
                    </a:lnTo>
                    <a:lnTo>
                      <a:pt x="391" y="66"/>
                    </a:lnTo>
                    <a:lnTo>
                      <a:pt x="396" y="66"/>
                    </a:lnTo>
                    <a:lnTo>
                      <a:pt x="399" y="64"/>
                    </a:lnTo>
                    <a:lnTo>
                      <a:pt x="400" y="66"/>
                    </a:lnTo>
                    <a:lnTo>
                      <a:pt x="403" y="66"/>
                    </a:lnTo>
                    <a:lnTo>
                      <a:pt x="403" y="64"/>
                    </a:lnTo>
                    <a:lnTo>
                      <a:pt x="405" y="66"/>
                    </a:lnTo>
                    <a:lnTo>
                      <a:pt x="404" y="64"/>
                    </a:lnTo>
                    <a:lnTo>
                      <a:pt x="405" y="63"/>
                    </a:lnTo>
                    <a:lnTo>
                      <a:pt x="405" y="61"/>
                    </a:lnTo>
                    <a:lnTo>
                      <a:pt x="403" y="63"/>
                    </a:lnTo>
                    <a:lnTo>
                      <a:pt x="403" y="61"/>
                    </a:lnTo>
                    <a:lnTo>
                      <a:pt x="401" y="59"/>
                    </a:lnTo>
                    <a:lnTo>
                      <a:pt x="399" y="58"/>
                    </a:lnTo>
                    <a:lnTo>
                      <a:pt x="393" y="56"/>
                    </a:lnTo>
                    <a:lnTo>
                      <a:pt x="393" y="55"/>
                    </a:lnTo>
                    <a:lnTo>
                      <a:pt x="391" y="56"/>
                    </a:lnTo>
                    <a:lnTo>
                      <a:pt x="391" y="55"/>
                    </a:lnTo>
                    <a:lnTo>
                      <a:pt x="385" y="53"/>
                    </a:lnTo>
                    <a:lnTo>
                      <a:pt x="388" y="53"/>
                    </a:lnTo>
                    <a:lnTo>
                      <a:pt x="380" y="53"/>
                    </a:lnTo>
                    <a:lnTo>
                      <a:pt x="377" y="53"/>
                    </a:lnTo>
                    <a:lnTo>
                      <a:pt x="375" y="53"/>
                    </a:lnTo>
                    <a:lnTo>
                      <a:pt x="372" y="53"/>
                    </a:lnTo>
                    <a:lnTo>
                      <a:pt x="376" y="55"/>
                    </a:lnTo>
                    <a:lnTo>
                      <a:pt x="376" y="56"/>
                    </a:lnTo>
                    <a:lnTo>
                      <a:pt x="373" y="55"/>
                    </a:lnTo>
                    <a:lnTo>
                      <a:pt x="369" y="55"/>
                    </a:lnTo>
                    <a:lnTo>
                      <a:pt x="362" y="53"/>
                    </a:lnTo>
                    <a:lnTo>
                      <a:pt x="362" y="55"/>
                    </a:lnTo>
                    <a:lnTo>
                      <a:pt x="359" y="53"/>
                    </a:lnTo>
                    <a:lnTo>
                      <a:pt x="356" y="53"/>
                    </a:lnTo>
                    <a:lnTo>
                      <a:pt x="351" y="53"/>
                    </a:lnTo>
                    <a:lnTo>
                      <a:pt x="344" y="52"/>
                    </a:lnTo>
                    <a:lnTo>
                      <a:pt x="340" y="52"/>
                    </a:lnTo>
                    <a:lnTo>
                      <a:pt x="338" y="50"/>
                    </a:lnTo>
                    <a:lnTo>
                      <a:pt x="335" y="48"/>
                    </a:lnTo>
                    <a:lnTo>
                      <a:pt x="334" y="48"/>
                    </a:lnTo>
                    <a:lnTo>
                      <a:pt x="331" y="48"/>
                    </a:lnTo>
                    <a:lnTo>
                      <a:pt x="326" y="47"/>
                    </a:lnTo>
                    <a:lnTo>
                      <a:pt x="322" y="47"/>
                    </a:lnTo>
                    <a:lnTo>
                      <a:pt x="319" y="47"/>
                    </a:lnTo>
                    <a:lnTo>
                      <a:pt x="314" y="45"/>
                    </a:lnTo>
                    <a:lnTo>
                      <a:pt x="308" y="45"/>
                    </a:lnTo>
                    <a:lnTo>
                      <a:pt x="303" y="42"/>
                    </a:lnTo>
                    <a:lnTo>
                      <a:pt x="295" y="39"/>
                    </a:lnTo>
                    <a:lnTo>
                      <a:pt x="288" y="39"/>
                    </a:lnTo>
                    <a:lnTo>
                      <a:pt x="283" y="39"/>
                    </a:lnTo>
                    <a:lnTo>
                      <a:pt x="283" y="37"/>
                    </a:lnTo>
                    <a:lnTo>
                      <a:pt x="280" y="37"/>
                    </a:lnTo>
                    <a:lnTo>
                      <a:pt x="279" y="37"/>
                    </a:lnTo>
                    <a:lnTo>
                      <a:pt x="275" y="37"/>
                    </a:lnTo>
                    <a:lnTo>
                      <a:pt x="271" y="39"/>
                    </a:lnTo>
                    <a:lnTo>
                      <a:pt x="270" y="39"/>
                    </a:lnTo>
                    <a:lnTo>
                      <a:pt x="268" y="41"/>
                    </a:lnTo>
                    <a:lnTo>
                      <a:pt x="267" y="42"/>
                    </a:lnTo>
                    <a:lnTo>
                      <a:pt x="267" y="44"/>
                    </a:lnTo>
                    <a:lnTo>
                      <a:pt x="264" y="44"/>
                    </a:lnTo>
                    <a:lnTo>
                      <a:pt x="263" y="45"/>
                    </a:lnTo>
                    <a:lnTo>
                      <a:pt x="262" y="47"/>
                    </a:lnTo>
                    <a:lnTo>
                      <a:pt x="256" y="45"/>
                    </a:lnTo>
                    <a:lnTo>
                      <a:pt x="255" y="45"/>
                    </a:lnTo>
                    <a:lnTo>
                      <a:pt x="254" y="47"/>
                    </a:lnTo>
                    <a:lnTo>
                      <a:pt x="247" y="47"/>
                    </a:lnTo>
                    <a:lnTo>
                      <a:pt x="247" y="45"/>
                    </a:lnTo>
                    <a:lnTo>
                      <a:pt x="249" y="44"/>
                    </a:lnTo>
                    <a:lnTo>
                      <a:pt x="249" y="45"/>
                    </a:lnTo>
                    <a:lnTo>
                      <a:pt x="250" y="44"/>
                    </a:lnTo>
                    <a:lnTo>
                      <a:pt x="255" y="41"/>
                    </a:lnTo>
                    <a:lnTo>
                      <a:pt x="253" y="39"/>
                    </a:lnTo>
                    <a:lnTo>
                      <a:pt x="250" y="41"/>
                    </a:lnTo>
                    <a:lnTo>
                      <a:pt x="249" y="39"/>
                    </a:lnTo>
                    <a:lnTo>
                      <a:pt x="249" y="37"/>
                    </a:lnTo>
                    <a:lnTo>
                      <a:pt x="250" y="36"/>
                    </a:lnTo>
                    <a:lnTo>
                      <a:pt x="250" y="34"/>
                    </a:lnTo>
                    <a:lnTo>
                      <a:pt x="249" y="33"/>
                    </a:lnTo>
                    <a:lnTo>
                      <a:pt x="245" y="33"/>
                    </a:lnTo>
                    <a:lnTo>
                      <a:pt x="246" y="33"/>
                    </a:lnTo>
                    <a:lnTo>
                      <a:pt x="249" y="34"/>
                    </a:lnTo>
                    <a:lnTo>
                      <a:pt x="246" y="34"/>
                    </a:lnTo>
                    <a:lnTo>
                      <a:pt x="246" y="36"/>
                    </a:lnTo>
                    <a:lnTo>
                      <a:pt x="245" y="34"/>
                    </a:lnTo>
                    <a:lnTo>
                      <a:pt x="243" y="34"/>
                    </a:lnTo>
                    <a:lnTo>
                      <a:pt x="241" y="34"/>
                    </a:lnTo>
                    <a:lnTo>
                      <a:pt x="239" y="34"/>
                    </a:lnTo>
                    <a:lnTo>
                      <a:pt x="238" y="34"/>
                    </a:lnTo>
                    <a:lnTo>
                      <a:pt x="238" y="36"/>
                    </a:lnTo>
                    <a:lnTo>
                      <a:pt x="239" y="36"/>
                    </a:lnTo>
                    <a:lnTo>
                      <a:pt x="241" y="36"/>
                    </a:lnTo>
                    <a:lnTo>
                      <a:pt x="242" y="34"/>
                    </a:lnTo>
                    <a:lnTo>
                      <a:pt x="243" y="34"/>
                    </a:lnTo>
                    <a:lnTo>
                      <a:pt x="242" y="36"/>
                    </a:lnTo>
                    <a:lnTo>
                      <a:pt x="238" y="39"/>
                    </a:lnTo>
                    <a:lnTo>
                      <a:pt x="237" y="37"/>
                    </a:lnTo>
                    <a:lnTo>
                      <a:pt x="237" y="39"/>
                    </a:lnTo>
                    <a:lnTo>
                      <a:pt x="239" y="39"/>
                    </a:lnTo>
                    <a:lnTo>
                      <a:pt x="239" y="41"/>
                    </a:lnTo>
                    <a:lnTo>
                      <a:pt x="235" y="41"/>
                    </a:lnTo>
                    <a:lnTo>
                      <a:pt x="234" y="41"/>
                    </a:lnTo>
                    <a:lnTo>
                      <a:pt x="237" y="44"/>
                    </a:lnTo>
                    <a:lnTo>
                      <a:pt x="238" y="44"/>
                    </a:lnTo>
                    <a:lnTo>
                      <a:pt x="235" y="44"/>
                    </a:lnTo>
                    <a:lnTo>
                      <a:pt x="231" y="44"/>
                    </a:lnTo>
                    <a:lnTo>
                      <a:pt x="230" y="45"/>
                    </a:lnTo>
                    <a:lnTo>
                      <a:pt x="235" y="44"/>
                    </a:lnTo>
                    <a:lnTo>
                      <a:pt x="238" y="45"/>
                    </a:lnTo>
                    <a:lnTo>
                      <a:pt x="235" y="45"/>
                    </a:lnTo>
                    <a:lnTo>
                      <a:pt x="234" y="45"/>
                    </a:lnTo>
                    <a:lnTo>
                      <a:pt x="234" y="47"/>
                    </a:lnTo>
                    <a:lnTo>
                      <a:pt x="227" y="45"/>
                    </a:lnTo>
                    <a:lnTo>
                      <a:pt x="225" y="45"/>
                    </a:lnTo>
                    <a:lnTo>
                      <a:pt x="221" y="44"/>
                    </a:lnTo>
                    <a:lnTo>
                      <a:pt x="218" y="42"/>
                    </a:lnTo>
                    <a:lnTo>
                      <a:pt x="215" y="42"/>
                    </a:lnTo>
                    <a:lnTo>
                      <a:pt x="214" y="41"/>
                    </a:lnTo>
                    <a:lnTo>
                      <a:pt x="210" y="36"/>
                    </a:lnTo>
                    <a:lnTo>
                      <a:pt x="209" y="34"/>
                    </a:lnTo>
                    <a:lnTo>
                      <a:pt x="207" y="31"/>
                    </a:lnTo>
                    <a:lnTo>
                      <a:pt x="206" y="30"/>
                    </a:lnTo>
                    <a:lnTo>
                      <a:pt x="198" y="26"/>
                    </a:lnTo>
                    <a:lnTo>
                      <a:pt x="194" y="25"/>
                    </a:lnTo>
                    <a:lnTo>
                      <a:pt x="193" y="26"/>
                    </a:lnTo>
                    <a:lnTo>
                      <a:pt x="191" y="26"/>
                    </a:lnTo>
                    <a:lnTo>
                      <a:pt x="191" y="28"/>
                    </a:lnTo>
                    <a:lnTo>
                      <a:pt x="194" y="28"/>
                    </a:lnTo>
                    <a:lnTo>
                      <a:pt x="195" y="28"/>
                    </a:lnTo>
                    <a:lnTo>
                      <a:pt x="195" y="30"/>
                    </a:lnTo>
                    <a:lnTo>
                      <a:pt x="194" y="30"/>
                    </a:lnTo>
                    <a:lnTo>
                      <a:pt x="197" y="30"/>
                    </a:lnTo>
                    <a:lnTo>
                      <a:pt x="201" y="31"/>
                    </a:lnTo>
                    <a:lnTo>
                      <a:pt x="198" y="31"/>
                    </a:lnTo>
                    <a:lnTo>
                      <a:pt x="191" y="33"/>
                    </a:lnTo>
                    <a:lnTo>
                      <a:pt x="190" y="33"/>
                    </a:lnTo>
                    <a:lnTo>
                      <a:pt x="191" y="34"/>
                    </a:lnTo>
                    <a:lnTo>
                      <a:pt x="190" y="36"/>
                    </a:lnTo>
                    <a:lnTo>
                      <a:pt x="186" y="37"/>
                    </a:lnTo>
                    <a:lnTo>
                      <a:pt x="185" y="39"/>
                    </a:lnTo>
                    <a:lnTo>
                      <a:pt x="178" y="41"/>
                    </a:lnTo>
                    <a:lnTo>
                      <a:pt x="178" y="39"/>
                    </a:lnTo>
                    <a:lnTo>
                      <a:pt x="179" y="37"/>
                    </a:lnTo>
                    <a:lnTo>
                      <a:pt x="181" y="37"/>
                    </a:lnTo>
                    <a:lnTo>
                      <a:pt x="182" y="36"/>
                    </a:lnTo>
                    <a:lnTo>
                      <a:pt x="177" y="37"/>
                    </a:lnTo>
                    <a:lnTo>
                      <a:pt x="169" y="39"/>
                    </a:lnTo>
                    <a:lnTo>
                      <a:pt x="166" y="39"/>
                    </a:lnTo>
                    <a:lnTo>
                      <a:pt x="163" y="41"/>
                    </a:lnTo>
                    <a:lnTo>
                      <a:pt x="159" y="41"/>
                    </a:lnTo>
                    <a:lnTo>
                      <a:pt x="159" y="42"/>
                    </a:lnTo>
                    <a:lnTo>
                      <a:pt x="154" y="45"/>
                    </a:lnTo>
                    <a:lnTo>
                      <a:pt x="149" y="48"/>
                    </a:lnTo>
                    <a:lnTo>
                      <a:pt x="150" y="47"/>
                    </a:lnTo>
                    <a:lnTo>
                      <a:pt x="150" y="45"/>
                    </a:lnTo>
                    <a:lnTo>
                      <a:pt x="149" y="44"/>
                    </a:lnTo>
                    <a:lnTo>
                      <a:pt x="146" y="44"/>
                    </a:lnTo>
                    <a:lnTo>
                      <a:pt x="143" y="47"/>
                    </a:lnTo>
                    <a:lnTo>
                      <a:pt x="143" y="45"/>
                    </a:lnTo>
                    <a:lnTo>
                      <a:pt x="141" y="47"/>
                    </a:lnTo>
                    <a:lnTo>
                      <a:pt x="142" y="45"/>
                    </a:lnTo>
                    <a:lnTo>
                      <a:pt x="141" y="45"/>
                    </a:lnTo>
                    <a:lnTo>
                      <a:pt x="138" y="45"/>
                    </a:lnTo>
                    <a:lnTo>
                      <a:pt x="137" y="45"/>
                    </a:lnTo>
                    <a:lnTo>
                      <a:pt x="138" y="47"/>
                    </a:lnTo>
                    <a:lnTo>
                      <a:pt x="133" y="50"/>
                    </a:lnTo>
                    <a:lnTo>
                      <a:pt x="125" y="50"/>
                    </a:lnTo>
                    <a:lnTo>
                      <a:pt x="122" y="52"/>
                    </a:lnTo>
                    <a:lnTo>
                      <a:pt x="121" y="52"/>
                    </a:lnTo>
                    <a:lnTo>
                      <a:pt x="121" y="50"/>
                    </a:lnTo>
                    <a:lnTo>
                      <a:pt x="124" y="48"/>
                    </a:lnTo>
                    <a:lnTo>
                      <a:pt x="125" y="48"/>
                    </a:lnTo>
                    <a:lnTo>
                      <a:pt x="126" y="50"/>
                    </a:lnTo>
                    <a:lnTo>
                      <a:pt x="126" y="48"/>
                    </a:lnTo>
                    <a:lnTo>
                      <a:pt x="128" y="47"/>
                    </a:lnTo>
                    <a:lnTo>
                      <a:pt x="129" y="48"/>
                    </a:lnTo>
                    <a:lnTo>
                      <a:pt x="130" y="47"/>
                    </a:lnTo>
                    <a:lnTo>
                      <a:pt x="134" y="45"/>
                    </a:lnTo>
                    <a:lnTo>
                      <a:pt x="133" y="45"/>
                    </a:lnTo>
                    <a:lnTo>
                      <a:pt x="134" y="44"/>
                    </a:lnTo>
                    <a:lnTo>
                      <a:pt x="137" y="44"/>
                    </a:lnTo>
                    <a:lnTo>
                      <a:pt x="146" y="42"/>
                    </a:lnTo>
                    <a:lnTo>
                      <a:pt x="150" y="42"/>
                    </a:lnTo>
                    <a:lnTo>
                      <a:pt x="154" y="41"/>
                    </a:lnTo>
                    <a:lnTo>
                      <a:pt x="157" y="39"/>
                    </a:lnTo>
                    <a:lnTo>
                      <a:pt x="159" y="37"/>
                    </a:lnTo>
                    <a:lnTo>
                      <a:pt x="170" y="34"/>
                    </a:lnTo>
                    <a:lnTo>
                      <a:pt x="173" y="34"/>
                    </a:lnTo>
                    <a:lnTo>
                      <a:pt x="173" y="33"/>
                    </a:lnTo>
                    <a:lnTo>
                      <a:pt x="170" y="31"/>
                    </a:lnTo>
                    <a:lnTo>
                      <a:pt x="167" y="31"/>
                    </a:lnTo>
                    <a:lnTo>
                      <a:pt x="166" y="33"/>
                    </a:lnTo>
                    <a:lnTo>
                      <a:pt x="163" y="33"/>
                    </a:lnTo>
                    <a:lnTo>
                      <a:pt x="162" y="33"/>
                    </a:lnTo>
                    <a:lnTo>
                      <a:pt x="161" y="33"/>
                    </a:lnTo>
                    <a:lnTo>
                      <a:pt x="157" y="31"/>
                    </a:lnTo>
                    <a:lnTo>
                      <a:pt x="155" y="33"/>
                    </a:lnTo>
                    <a:lnTo>
                      <a:pt x="151" y="33"/>
                    </a:lnTo>
                    <a:lnTo>
                      <a:pt x="150" y="34"/>
                    </a:lnTo>
                    <a:lnTo>
                      <a:pt x="150" y="36"/>
                    </a:lnTo>
                    <a:lnTo>
                      <a:pt x="149" y="36"/>
                    </a:lnTo>
                    <a:lnTo>
                      <a:pt x="143" y="36"/>
                    </a:lnTo>
                    <a:lnTo>
                      <a:pt x="142" y="37"/>
                    </a:lnTo>
                    <a:lnTo>
                      <a:pt x="137" y="39"/>
                    </a:lnTo>
                    <a:lnTo>
                      <a:pt x="134" y="39"/>
                    </a:lnTo>
                    <a:lnTo>
                      <a:pt x="133" y="41"/>
                    </a:lnTo>
                    <a:lnTo>
                      <a:pt x="129" y="41"/>
                    </a:lnTo>
                    <a:lnTo>
                      <a:pt x="129" y="39"/>
                    </a:lnTo>
                    <a:lnTo>
                      <a:pt x="126" y="39"/>
                    </a:lnTo>
                    <a:lnTo>
                      <a:pt x="125" y="41"/>
                    </a:lnTo>
                    <a:lnTo>
                      <a:pt x="124" y="41"/>
                    </a:lnTo>
                    <a:lnTo>
                      <a:pt x="122" y="41"/>
                    </a:lnTo>
                    <a:lnTo>
                      <a:pt x="121" y="42"/>
                    </a:lnTo>
                    <a:lnTo>
                      <a:pt x="120" y="44"/>
                    </a:lnTo>
                    <a:lnTo>
                      <a:pt x="118" y="45"/>
                    </a:lnTo>
                    <a:lnTo>
                      <a:pt x="116" y="45"/>
                    </a:lnTo>
                    <a:lnTo>
                      <a:pt x="109" y="45"/>
                    </a:lnTo>
                    <a:lnTo>
                      <a:pt x="109" y="47"/>
                    </a:lnTo>
                    <a:lnTo>
                      <a:pt x="106" y="47"/>
                    </a:lnTo>
                    <a:lnTo>
                      <a:pt x="105" y="48"/>
                    </a:lnTo>
                    <a:lnTo>
                      <a:pt x="101" y="48"/>
                    </a:lnTo>
                    <a:lnTo>
                      <a:pt x="98" y="50"/>
                    </a:lnTo>
                    <a:lnTo>
                      <a:pt x="96" y="52"/>
                    </a:lnTo>
                    <a:lnTo>
                      <a:pt x="97" y="53"/>
                    </a:lnTo>
                    <a:lnTo>
                      <a:pt x="101" y="56"/>
                    </a:lnTo>
                    <a:lnTo>
                      <a:pt x="102" y="58"/>
                    </a:lnTo>
                    <a:lnTo>
                      <a:pt x="104" y="59"/>
                    </a:lnTo>
                    <a:lnTo>
                      <a:pt x="102" y="61"/>
                    </a:lnTo>
                    <a:lnTo>
                      <a:pt x="101" y="59"/>
                    </a:lnTo>
                    <a:lnTo>
                      <a:pt x="97" y="58"/>
                    </a:lnTo>
                    <a:lnTo>
                      <a:pt x="96" y="58"/>
                    </a:lnTo>
                    <a:lnTo>
                      <a:pt x="94" y="55"/>
                    </a:lnTo>
                    <a:lnTo>
                      <a:pt x="93" y="55"/>
                    </a:lnTo>
                    <a:lnTo>
                      <a:pt x="90" y="55"/>
                    </a:lnTo>
                    <a:lnTo>
                      <a:pt x="88" y="55"/>
                    </a:lnTo>
                    <a:lnTo>
                      <a:pt x="84" y="55"/>
                    </a:lnTo>
                    <a:lnTo>
                      <a:pt x="82" y="55"/>
                    </a:lnTo>
                    <a:lnTo>
                      <a:pt x="84" y="55"/>
                    </a:lnTo>
                    <a:lnTo>
                      <a:pt x="84" y="56"/>
                    </a:lnTo>
                    <a:lnTo>
                      <a:pt x="88" y="58"/>
                    </a:lnTo>
                    <a:lnTo>
                      <a:pt x="86" y="58"/>
                    </a:lnTo>
                    <a:lnTo>
                      <a:pt x="85" y="58"/>
                    </a:lnTo>
                    <a:lnTo>
                      <a:pt x="78" y="56"/>
                    </a:lnTo>
                    <a:lnTo>
                      <a:pt x="76" y="55"/>
                    </a:lnTo>
                    <a:lnTo>
                      <a:pt x="73" y="55"/>
                    </a:lnTo>
                    <a:lnTo>
                      <a:pt x="72" y="55"/>
                    </a:lnTo>
                    <a:lnTo>
                      <a:pt x="69" y="53"/>
                    </a:lnTo>
                    <a:lnTo>
                      <a:pt x="66" y="53"/>
                    </a:lnTo>
                    <a:lnTo>
                      <a:pt x="68" y="55"/>
                    </a:lnTo>
                    <a:lnTo>
                      <a:pt x="66" y="55"/>
                    </a:lnTo>
                    <a:lnTo>
                      <a:pt x="64" y="55"/>
                    </a:lnTo>
                    <a:lnTo>
                      <a:pt x="62" y="55"/>
                    </a:lnTo>
                    <a:lnTo>
                      <a:pt x="58" y="53"/>
                    </a:lnTo>
                    <a:lnTo>
                      <a:pt x="54" y="53"/>
                    </a:lnTo>
                    <a:lnTo>
                      <a:pt x="52" y="53"/>
                    </a:lnTo>
                    <a:lnTo>
                      <a:pt x="49" y="52"/>
                    </a:lnTo>
                    <a:lnTo>
                      <a:pt x="46" y="52"/>
                    </a:lnTo>
                    <a:lnTo>
                      <a:pt x="44" y="50"/>
                    </a:lnTo>
                    <a:lnTo>
                      <a:pt x="41" y="48"/>
                    </a:lnTo>
                    <a:lnTo>
                      <a:pt x="40" y="48"/>
                    </a:lnTo>
                    <a:lnTo>
                      <a:pt x="38" y="48"/>
                    </a:lnTo>
                    <a:lnTo>
                      <a:pt x="36" y="48"/>
                    </a:lnTo>
                    <a:lnTo>
                      <a:pt x="29" y="44"/>
                    </a:lnTo>
                    <a:lnTo>
                      <a:pt x="25" y="42"/>
                    </a:lnTo>
                    <a:lnTo>
                      <a:pt x="20" y="42"/>
                    </a:lnTo>
                    <a:lnTo>
                      <a:pt x="19" y="41"/>
                    </a:lnTo>
                    <a:lnTo>
                      <a:pt x="16" y="41"/>
                    </a:lnTo>
                    <a:lnTo>
                      <a:pt x="5" y="41"/>
                    </a:lnTo>
                    <a:lnTo>
                      <a:pt x="3" y="41"/>
                    </a:lnTo>
                    <a:lnTo>
                      <a:pt x="0" y="41"/>
                    </a:lnTo>
                    <a:lnTo>
                      <a:pt x="0" y="39"/>
                    </a:lnTo>
                    <a:lnTo>
                      <a:pt x="0" y="56"/>
                    </a:lnTo>
                    <a:lnTo>
                      <a:pt x="0" y="74"/>
                    </a:lnTo>
                    <a:lnTo>
                      <a:pt x="0" y="89"/>
                    </a:lnTo>
                    <a:lnTo>
                      <a:pt x="0" y="103"/>
                    </a:lnTo>
                    <a:lnTo>
                      <a:pt x="0" y="121"/>
                    </a:lnTo>
                    <a:lnTo>
                      <a:pt x="0" y="138"/>
                    </a:lnTo>
                    <a:lnTo>
                      <a:pt x="0" y="154"/>
                    </a:lnTo>
                    <a:lnTo>
                      <a:pt x="0" y="168"/>
                    </a:lnTo>
                    <a:lnTo>
                      <a:pt x="0" y="183"/>
                    </a:lnTo>
                    <a:lnTo>
                      <a:pt x="0" y="201"/>
                    </a:lnTo>
                    <a:lnTo>
                      <a:pt x="0" y="207"/>
                    </a:lnTo>
                    <a:lnTo>
                      <a:pt x="5" y="209"/>
                    </a:lnTo>
                    <a:lnTo>
                      <a:pt x="9" y="207"/>
                    </a:lnTo>
                    <a:lnTo>
                      <a:pt x="13" y="209"/>
                    </a:lnTo>
                    <a:lnTo>
                      <a:pt x="15" y="210"/>
                    </a:lnTo>
                    <a:lnTo>
                      <a:pt x="19" y="207"/>
                    </a:lnTo>
                    <a:lnTo>
                      <a:pt x="28" y="207"/>
                    </a:lnTo>
                    <a:lnTo>
                      <a:pt x="28" y="210"/>
                    </a:lnTo>
                    <a:lnTo>
                      <a:pt x="28" y="212"/>
                    </a:lnTo>
                    <a:lnTo>
                      <a:pt x="27" y="212"/>
                    </a:lnTo>
                    <a:lnTo>
                      <a:pt x="28" y="212"/>
                    </a:lnTo>
                    <a:lnTo>
                      <a:pt x="32" y="215"/>
                    </a:lnTo>
                    <a:lnTo>
                      <a:pt x="33" y="216"/>
                    </a:lnTo>
                    <a:lnTo>
                      <a:pt x="41" y="221"/>
                    </a:lnTo>
                    <a:lnTo>
                      <a:pt x="41" y="223"/>
                    </a:lnTo>
                    <a:lnTo>
                      <a:pt x="42" y="221"/>
                    </a:lnTo>
                    <a:lnTo>
                      <a:pt x="45" y="221"/>
                    </a:lnTo>
                    <a:lnTo>
                      <a:pt x="46" y="221"/>
                    </a:lnTo>
                    <a:lnTo>
                      <a:pt x="42" y="220"/>
                    </a:lnTo>
                    <a:lnTo>
                      <a:pt x="48" y="221"/>
                    </a:lnTo>
                    <a:lnTo>
                      <a:pt x="42" y="224"/>
                    </a:lnTo>
                    <a:lnTo>
                      <a:pt x="48" y="226"/>
                    </a:lnTo>
                    <a:lnTo>
                      <a:pt x="50" y="231"/>
                    </a:lnTo>
                    <a:lnTo>
                      <a:pt x="52" y="231"/>
                    </a:lnTo>
                    <a:lnTo>
                      <a:pt x="52" y="232"/>
                    </a:lnTo>
                    <a:lnTo>
                      <a:pt x="56" y="231"/>
                    </a:lnTo>
                    <a:lnTo>
                      <a:pt x="60" y="229"/>
                    </a:lnTo>
                    <a:lnTo>
                      <a:pt x="65" y="227"/>
                    </a:lnTo>
                    <a:lnTo>
                      <a:pt x="65" y="226"/>
                    </a:lnTo>
                    <a:lnTo>
                      <a:pt x="65" y="224"/>
                    </a:lnTo>
                    <a:lnTo>
                      <a:pt x="66" y="224"/>
                    </a:lnTo>
                    <a:lnTo>
                      <a:pt x="68" y="224"/>
                    </a:lnTo>
                    <a:lnTo>
                      <a:pt x="69" y="223"/>
                    </a:lnTo>
                    <a:lnTo>
                      <a:pt x="69" y="221"/>
                    </a:lnTo>
                    <a:lnTo>
                      <a:pt x="70" y="220"/>
                    </a:lnTo>
                    <a:lnTo>
                      <a:pt x="76" y="220"/>
                    </a:lnTo>
                    <a:lnTo>
                      <a:pt x="82" y="216"/>
                    </a:lnTo>
                    <a:lnTo>
                      <a:pt x="84" y="216"/>
                    </a:lnTo>
                    <a:lnTo>
                      <a:pt x="85" y="218"/>
                    </a:lnTo>
                    <a:lnTo>
                      <a:pt x="88" y="221"/>
                    </a:lnTo>
                    <a:lnTo>
                      <a:pt x="89" y="221"/>
                    </a:lnTo>
                    <a:lnTo>
                      <a:pt x="90" y="221"/>
                    </a:lnTo>
                    <a:lnTo>
                      <a:pt x="90" y="223"/>
                    </a:lnTo>
                    <a:lnTo>
                      <a:pt x="93" y="226"/>
                    </a:lnTo>
                    <a:lnTo>
                      <a:pt x="94" y="227"/>
                    </a:lnTo>
                    <a:lnTo>
                      <a:pt x="97" y="229"/>
                    </a:lnTo>
                    <a:lnTo>
                      <a:pt x="98" y="232"/>
                    </a:lnTo>
                    <a:lnTo>
                      <a:pt x="100" y="234"/>
                    </a:lnTo>
                    <a:lnTo>
                      <a:pt x="105" y="234"/>
                    </a:lnTo>
                    <a:lnTo>
                      <a:pt x="108" y="237"/>
                    </a:lnTo>
                    <a:lnTo>
                      <a:pt x="110" y="240"/>
                    </a:lnTo>
                    <a:lnTo>
                      <a:pt x="113" y="243"/>
                    </a:lnTo>
                    <a:lnTo>
                      <a:pt x="121" y="251"/>
                    </a:lnTo>
                    <a:lnTo>
                      <a:pt x="122" y="254"/>
                    </a:lnTo>
                    <a:lnTo>
                      <a:pt x="124" y="254"/>
                    </a:lnTo>
                    <a:lnTo>
                      <a:pt x="125" y="257"/>
                    </a:lnTo>
                    <a:lnTo>
                      <a:pt x="129" y="260"/>
                    </a:lnTo>
                    <a:lnTo>
                      <a:pt x="130" y="262"/>
                    </a:lnTo>
                    <a:lnTo>
                      <a:pt x="130" y="264"/>
                    </a:lnTo>
                    <a:lnTo>
                      <a:pt x="129" y="264"/>
                    </a:lnTo>
                    <a:lnTo>
                      <a:pt x="130" y="265"/>
                    </a:lnTo>
                    <a:lnTo>
                      <a:pt x="133" y="267"/>
                    </a:lnTo>
                    <a:lnTo>
                      <a:pt x="133" y="268"/>
                    </a:lnTo>
                    <a:lnTo>
                      <a:pt x="134" y="271"/>
                    </a:lnTo>
                    <a:lnTo>
                      <a:pt x="136" y="273"/>
                    </a:lnTo>
                    <a:lnTo>
                      <a:pt x="137" y="275"/>
                    </a:lnTo>
                    <a:lnTo>
                      <a:pt x="141" y="275"/>
                    </a:lnTo>
                    <a:lnTo>
                      <a:pt x="150" y="278"/>
                    </a:lnTo>
                    <a:lnTo>
                      <a:pt x="158" y="281"/>
                    </a:lnTo>
                    <a:lnTo>
                      <a:pt x="159" y="282"/>
                    </a:lnTo>
                    <a:lnTo>
                      <a:pt x="163" y="282"/>
                    </a:lnTo>
                    <a:lnTo>
                      <a:pt x="165" y="284"/>
                    </a:lnTo>
                    <a:lnTo>
                      <a:pt x="166" y="284"/>
                    </a:lnTo>
                    <a:lnTo>
                      <a:pt x="166" y="286"/>
                    </a:lnTo>
                    <a:lnTo>
                      <a:pt x="165" y="286"/>
                    </a:lnTo>
                    <a:lnTo>
                      <a:pt x="165" y="289"/>
                    </a:lnTo>
                    <a:lnTo>
                      <a:pt x="165" y="293"/>
                    </a:lnTo>
                    <a:lnTo>
                      <a:pt x="166" y="297"/>
                    </a:lnTo>
                    <a:lnTo>
                      <a:pt x="166" y="298"/>
                    </a:lnTo>
                    <a:lnTo>
                      <a:pt x="165" y="298"/>
                    </a:lnTo>
                    <a:lnTo>
                      <a:pt x="165" y="300"/>
                    </a:lnTo>
                    <a:lnTo>
                      <a:pt x="163" y="300"/>
                    </a:lnTo>
                    <a:lnTo>
                      <a:pt x="165" y="301"/>
                    </a:lnTo>
                    <a:lnTo>
                      <a:pt x="165" y="303"/>
                    </a:lnTo>
                    <a:lnTo>
                      <a:pt x="163" y="303"/>
                    </a:lnTo>
                    <a:lnTo>
                      <a:pt x="163" y="304"/>
                    </a:lnTo>
                    <a:lnTo>
                      <a:pt x="163" y="306"/>
                    </a:lnTo>
                    <a:lnTo>
                      <a:pt x="165" y="308"/>
                    </a:lnTo>
                    <a:lnTo>
                      <a:pt x="163" y="308"/>
                    </a:lnTo>
                    <a:lnTo>
                      <a:pt x="162" y="306"/>
                    </a:lnTo>
                    <a:lnTo>
                      <a:pt x="161" y="308"/>
                    </a:lnTo>
                    <a:lnTo>
                      <a:pt x="159" y="308"/>
                    </a:lnTo>
                    <a:lnTo>
                      <a:pt x="158" y="309"/>
                    </a:lnTo>
                    <a:lnTo>
                      <a:pt x="158" y="312"/>
                    </a:lnTo>
                    <a:lnTo>
                      <a:pt x="159" y="312"/>
                    </a:lnTo>
                    <a:lnTo>
                      <a:pt x="162" y="315"/>
                    </a:lnTo>
                    <a:lnTo>
                      <a:pt x="163" y="315"/>
                    </a:lnTo>
                    <a:lnTo>
                      <a:pt x="166" y="315"/>
                    </a:lnTo>
                    <a:lnTo>
                      <a:pt x="167" y="317"/>
                    </a:lnTo>
                    <a:lnTo>
                      <a:pt x="166" y="317"/>
                    </a:lnTo>
                    <a:lnTo>
                      <a:pt x="165" y="317"/>
                    </a:lnTo>
                    <a:lnTo>
                      <a:pt x="163" y="319"/>
                    </a:lnTo>
                    <a:lnTo>
                      <a:pt x="165" y="320"/>
                    </a:lnTo>
                    <a:lnTo>
                      <a:pt x="169" y="323"/>
                    </a:lnTo>
                    <a:lnTo>
                      <a:pt x="170" y="323"/>
                    </a:lnTo>
                    <a:lnTo>
                      <a:pt x="171" y="325"/>
                    </a:lnTo>
                    <a:lnTo>
                      <a:pt x="175" y="328"/>
                    </a:lnTo>
                    <a:lnTo>
                      <a:pt x="177" y="330"/>
                    </a:lnTo>
                    <a:lnTo>
                      <a:pt x="178" y="328"/>
                    </a:lnTo>
                    <a:lnTo>
                      <a:pt x="179" y="328"/>
                    </a:lnTo>
                    <a:lnTo>
                      <a:pt x="179" y="330"/>
                    </a:lnTo>
                    <a:lnTo>
                      <a:pt x="181" y="331"/>
                    </a:lnTo>
                    <a:lnTo>
                      <a:pt x="179" y="334"/>
                    </a:lnTo>
                    <a:lnTo>
                      <a:pt x="178" y="337"/>
                    </a:lnTo>
                    <a:lnTo>
                      <a:pt x="179" y="339"/>
                    </a:lnTo>
                    <a:lnTo>
                      <a:pt x="182" y="342"/>
                    </a:lnTo>
                    <a:lnTo>
                      <a:pt x="183" y="342"/>
                    </a:lnTo>
                    <a:lnTo>
                      <a:pt x="183" y="345"/>
                    </a:lnTo>
                    <a:lnTo>
                      <a:pt x="185" y="345"/>
                    </a:lnTo>
                    <a:lnTo>
                      <a:pt x="187" y="345"/>
                    </a:lnTo>
                    <a:lnTo>
                      <a:pt x="190" y="345"/>
                    </a:lnTo>
                    <a:lnTo>
                      <a:pt x="191" y="345"/>
                    </a:lnTo>
                    <a:lnTo>
                      <a:pt x="193" y="345"/>
                    </a:lnTo>
                    <a:lnTo>
                      <a:pt x="193" y="347"/>
                    </a:lnTo>
                    <a:lnTo>
                      <a:pt x="191" y="347"/>
                    </a:lnTo>
                    <a:lnTo>
                      <a:pt x="191" y="348"/>
                    </a:lnTo>
                    <a:lnTo>
                      <a:pt x="194" y="348"/>
                    </a:lnTo>
                    <a:lnTo>
                      <a:pt x="197" y="347"/>
                    </a:lnTo>
                    <a:lnTo>
                      <a:pt x="197" y="348"/>
                    </a:lnTo>
                    <a:lnTo>
                      <a:pt x="197" y="350"/>
                    </a:lnTo>
                    <a:lnTo>
                      <a:pt x="198" y="350"/>
                    </a:lnTo>
                    <a:lnTo>
                      <a:pt x="198" y="352"/>
                    </a:lnTo>
                    <a:lnTo>
                      <a:pt x="198" y="353"/>
                    </a:lnTo>
                    <a:lnTo>
                      <a:pt x="198" y="355"/>
                    </a:lnTo>
                    <a:lnTo>
                      <a:pt x="198" y="358"/>
                    </a:lnTo>
                    <a:lnTo>
                      <a:pt x="198" y="359"/>
                    </a:lnTo>
                    <a:lnTo>
                      <a:pt x="198" y="361"/>
                    </a:lnTo>
                    <a:lnTo>
                      <a:pt x="199" y="363"/>
                    </a:lnTo>
                    <a:lnTo>
                      <a:pt x="201" y="361"/>
                    </a:lnTo>
                    <a:lnTo>
                      <a:pt x="203" y="359"/>
                    </a:lnTo>
                    <a:lnTo>
                      <a:pt x="205" y="361"/>
                    </a:lnTo>
                    <a:lnTo>
                      <a:pt x="203" y="363"/>
                    </a:lnTo>
                    <a:lnTo>
                      <a:pt x="207" y="364"/>
                    </a:lnTo>
                    <a:lnTo>
                      <a:pt x="206" y="364"/>
                    </a:lnTo>
                    <a:lnTo>
                      <a:pt x="203" y="364"/>
                    </a:lnTo>
                    <a:lnTo>
                      <a:pt x="201" y="366"/>
                    </a:lnTo>
                    <a:lnTo>
                      <a:pt x="199" y="366"/>
                    </a:lnTo>
                    <a:lnTo>
                      <a:pt x="203" y="366"/>
                    </a:lnTo>
                    <a:lnTo>
                      <a:pt x="205" y="366"/>
                    </a:lnTo>
                    <a:lnTo>
                      <a:pt x="205" y="367"/>
                    </a:lnTo>
                    <a:lnTo>
                      <a:pt x="203" y="367"/>
                    </a:lnTo>
                    <a:lnTo>
                      <a:pt x="201" y="367"/>
                    </a:lnTo>
                    <a:lnTo>
                      <a:pt x="199" y="367"/>
                    </a:lnTo>
                    <a:lnTo>
                      <a:pt x="199" y="369"/>
                    </a:lnTo>
                    <a:lnTo>
                      <a:pt x="201" y="370"/>
                    </a:lnTo>
                    <a:lnTo>
                      <a:pt x="203" y="372"/>
                    </a:lnTo>
                    <a:lnTo>
                      <a:pt x="209" y="375"/>
                    </a:lnTo>
                    <a:lnTo>
                      <a:pt x="210" y="374"/>
                    </a:lnTo>
                    <a:lnTo>
                      <a:pt x="210" y="372"/>
                    </a:lnTo>
                    <a:lnTo>
                      <a:pt x="214" y="374"/>
                    </a:lnTo>
                    <a:lnTo>
                      <a:pt x="215" y="374"/>
                    </a:lnTo>
                    <a:lnTo>
                      <a:pt x="218" y="372"/>
                    </a:lnTo>
                    <a:lnTo>
                      <a:pt x="222" y="374"/>
                    </a:lnTo>
                    <a:lnTo>
                      <a:pt x="223" y="374"/>
                    </a:lnTo>
                    <a:lnTo>
                      <a:pt x="222" y="375"/>
                    </a:lnTo>
                    <a:lnTo>
                      <a:pt x="221" y="375"/>
                    </a:lnTo>
                    <a:lnTo>
                      <a:pt x="219" y="375"/>
                    </a:lnTo>
                    <a:lnTo>
                      <a:pt x="222" y="375"/>
                    </a:lnTo>
                    <a:lnTo>
                      <a:pt x="225" y="375"/>
                    </a:lnTo>
                    <a:lnTo>
                      <a:pt x="223" y="378"/>
                    </a:lnTo>
                    <a:lnTo>
                      <a:pt x="227" y="378"/>
                    </a:lnTo>
                    <a:lnTo>
                      <a:pt x="226" y="378"/>
                    </a:lnTo>
                    <a:lnTo>
                      <a:pt x="219" y="380"/>
                    </a:lnTo>
                    <a:lnTo>
                      <a:pt x="221" y="381"/>
                    </a:lnTo>
                    <a:lnTo>
                      <a:pt x="229" y="381"/>
                    </a:lnTo>
                    <a:lnTo>
                      <a:pt x="230" y="381"/>
                    </a:lnTo>
                    <a:lnTo>
                      <a:pt x="231" y="380"/>
                    </a:lnTo>
                    <a:lnTo>
                      <a:pt x="233" y="381"/>
                    </a:lnTo>
                    <a:lnTo>
                      <a:pt x="234" y="381"/>
                    </a:lnTo>
                    <a:lnTo>
                      <a:pt x="237" y="381"/>
                    </a:lnTo>
                    <a:lnTo>
                      <a:pt x="241" y="380"/>
                    </a:lnTo>
                    <a:lnTo>
                      <a:pt x="242" y="383"/>
                    </a:lnTo>
                    <a:lnTo>
                      <a:pt x="243" y="383"/>
                    </a:lnTo>
                    <a:lnTo>
                      <a:pt x="246" y="383"/>
                    </a:lnTo>
                    <a:lnTo>
                      <a:pt x="246" y="384"/>
                    </a:lnTo>
                    <a:lnTo>
                      <a:pt x="246" y="386"/>
                    </a:lnTo>
                    <a:lnTo>
                      <a:pt x="247" y="386"/>
                    </a:lnTo>
                    <a:lnTo>
                      <a:pt x="246" y="388"/>
                    </a:lnTo>
                    <a:lnTo>
                      <a:pt x="245" y="389"/>
                    </a:lnTo>
                    <a:lnTo>
                      <a:pt x="246" y="391"/>
                    </a:lnTo>
                    <a:lnTo>
                      <a:pt x="247" y="392"/>
                    </a:lnTo>
                    <a:lnTo>
                      <a:pt x="250" y="394"/>
                    </a:lnTo>
                    <a:lnTo>
                      <a:pt x="253" y="394"/>
                    </a:lnTo>
                    <a:lnTo>
                      <a:pt x="254" y="392"/>
                    </a:lnTo>
                    <a:lnTo>
                      <a:pt x="255" y="391"/>
                    </a:lnTo>
                    <a:lnTo>
                      <a:pt x="256" y="392"/>
                    </a:lnTo>
                    <a:lnTo>
                      <a:pt x="256" y="389"/>
                    </a:lnTo>
                    <a:lnTo>
                      <a:pt x="258" y="391"/>
                    </a:lnTo>
                    <a:lnTo>
                      <a:pt x="259" y="392"/>
                    </a:lnTo>
                    <a:lnTo>
                      <a:pt x="259" y="394"/>
                    </a:lnTo>
                    <a:lnTo>
                      <a:pt x="260" y="394"/>
                    </a:lnTo>
                    <a:lnTo>
                      <a:pt x="260" y="395"/>
                    </a:lnTo>
                    <a:lnTo>
                      <a:pt x="262" y="395"/>
                    </a:lnTo>
                    <a:lnTo>
                      <a:pt x="260" y="397"/>
                    </a:lnTo>
                    <a:lnTo>
                      <a:pt x="260" y="399"/>
                    </a:lnTo>
                    <a:lnTo>
                      <a:pt x="262" y="400"/>
                    </a:lnTo>
                    <a:lnTo>
                      <a:pt x="263" y="400"/>
                    </a:lnTo>
                    <a:lnTo>
                      <a:pt x="264" y="399"/>
                    </a:lnTo>
                    <a:lnTo>
                      <a:pt x="267" y="397"/>
                    </a:lnTo>
                    <a:lnTo>
                      <a:pt x="267" y="395"/>
                    </a:lnTo>
                    <a:lnTo>
                      <a:pt x="268" y="395"/>
                    </a:lnTo>
                    <a:lnTo>
                      <a:pt x="268" y="400"/>
                    </a:lnTo>
                    <a:lnTo>
                      <a:pt x="268" y="402"/>
                    </a:lnTo>
                    <a:lnTo>
                      <a:pt x="268" y="403"/>
                    </a:lnTo>
                    <a:lnTo>
                      <a:pt x="272" y="403"/>
                    </a:lnTo>
                    <a:lnTo>
                      <a:pt x="275" y="403"/>
                    </a:lnTo>
                    <a:lnTo>
                      <a:pt x="276" y="403"/>
                    </a:lnTo>
                    <a:lnTo>
                      <a:pt x="278" y="405"/>
                    </a:lnTo>
                    <a:lnTo>
                      <a:pt x="274" y="405"/>
                    </a:lnTo>
                    <a:lnTo>
                      <a:pt x="271" y="405"/>
                    </a:lnTo>
                    <a:lnTo>
                      <a:pt x="271" y="406"/>
                    </a:lnTo>
                    <a:lnTo>
                      <a:pt x="272" y="406"/>
                    </a:lnTo>
                    <a:lnTo>
                      <a:pt x="274" y="408"/>
                    </a:lnTo>
                    <a:lnTo>
                      <a:pt x="275" y="408"/>
                    </a:lnTo>
                    <a:lnTo>
                      <a:pt x="292" y="408"/>
                    </a:lnTo>
                    <a:lnTo>
                      <a:pt x="306" y="408"/>
                    </a:lnTo>
                    <a:lnTo>
                      <a:pt x="320" y="408"/>
                    </a:lnTo>
                    <a:lnTo>
                      <a:pt x="334" y="408"/>
                    </a:lnTo>
                    <a:lnTo>
                      <a:pt x="346" y="408"/>
                    </a:lnTo>
                    <a:lnTo>
                      <a:pt x="360" y="408"/>
                    </a:lnTo>
                    <a:lnTo>
                      <a:pt x="375" y="408"/>
                    </a:lnTo>
                    <a:lnTo>
                      <a:pt x="405" y="408"/>
                    </a:lnTo>
                    <a:lnTo>
                      <a:pt x="424" y="408"/>
                    </a:lnTo>
                    <a:lnTo>
                      <a:pt x="437" y="408"/>
                    </a:lnTo>
                    <a:lnTo>
                      <a:pt x="452" y="408"/>
                    </a:lnTo>
                    <a:lnTo>
                      <a:pt x="467" y="408"/>
                    </a:lnTo>
                    <a:lnTo>
                      <a:pt x="475" y="408"/>
                    </a:lnTo>
                    <a:lnTo>
                      <a:pt x="489" y="408"/>
                    </a:lnTo>
                    <a:lnTo>
                      <a:pt x="502" y="408"/>
                    </a:lnTo>
                    <a:lnTo>
                      <a:pt x="516" y="408"/>
                    </a:lnTo>
                    <a:lnTo>
                      <a:pt x="529" y="408"/>
                    </a:lnTo>
                    <a:lnTo>
                      <a:pt x="544" y="408"/>
                    </a:lnTo>
                    <a:lnTo>
                      <a:pt x="556" y="408"/>
                    </a:lnTo>
                    <a:lnTo>
                      <a:pt x="595" y="408"/>
                    </a:lnTo>
                    <a:lnTo>
                      <a:pt x="601" y="408"/>
                    </a:lnTo>
                    <a:lnTo>
                      <a:pt x="614" y="408"/>
                    </a:lnTo>
                    <a:lnTo>
                      <a:pt x="629" y="408"/>
                    </a:lnTo>
                    <a:lnTo>
                      <a:pt x="642" y="408"/>
                    </a:lnTo>
                    <a:lnTo>
                      <a:pt x="655" y="408"/>
                    </a:lnTo>
                    <a:lnTo>
                      <a:pt x="658" y="408"/>
                    </a:lnTo>
                    <a:lnTo>
                      <a:pt x="674" y="408"/>
                    </a:lnTo>
                    <a:lnTo>
                      <a:pt x="690" y="408"/>
                    </a:lnTo>
                    <a:lnTo>
                      <a:pt x="690" y="402"/>
                    </a:lnTo>
                    <a:lnTo>
                      <a:pt x="691" y="402"/>
                    </a:lnTo>
                    <a:lnTo>
                      <a:pt x="693" y="402"/>
                    </a:lnTo>
                    <a:lnTo>
                      <a:pt x="697" y="408"/>
                    </a:lnTo>
                    <a:lnTo>
                      <a:pt x="699" y="413"/>
                    </a:lnTo>
                    <a:lnTo>
                      <a:pt x="702" y="413"/>
                    </a:lnTo>
                    <a:lnTo>
                      <a:pt x="703" y="413"/>
                    </a:lnTo>
                    <a:lnTo>
                      <a:pt x="706" y="413"/>
                    </a:lnTo>
                    <a:lnTo>
                      <a:pt x="707" y="414"/>
                    </a:lnTo>
                    <a:lnTo>
                      <a:pt x="710" y="414"/>
                    </a:lnTo>
                    <a:lnTo>
                      <a:pt x="711" y="414"/>
                    </a:lnTo>
                    <a:lnTo>
                      <a:pt x="711" y="416"/>
                    </a:lnTo>
                    <a:lnTo>
                      <a:pt x="712" y="416"/>
                    </a:lnTo>
                    <a:lnTo>
                      <a:pt x="716" y="416"/>
                    </a:lnTo>
                    <a:lnTo>
                      <a:pt x="718" y="414"/>
                    </a:lnTo>
                    <a:lnTo>
                      <a:pt x="726" y="414"/>
                    </a:lnTo>
                    <a:lnTo>
                      <a:pt x="728" y="416"/>
                    </a:lnTo>
                    <a:lnTo>
                      <a:pt x="731" y="417"/>
                    </a:lnTo>
                    <a:lnTo>
                      <a:pt x="732" y="419"/>
                    </a:lnTo>
                    <a:lnTo>
                      <a:pt x="734" y="419"/>
                    </a:lnTo>
                    <a:lnTo>
                      <a:pt x="736" y="419"/>
                    </a:lnTo>
                    <a:lnTo>
                      <a:pt x="738" y="421"/>
                    </a:lnTo>
                    <a:lnTo>
                      <a:pt x="742" y="422"/>
                    </a:lnTo>
                    <a:lnTo>
                      <a:pt x="743" y="424"/>
                    </a:lnTo>
                    <a:lnTo>
                      <a:pt x="747" y="425"/>
                    </a:lnTo>
                    <a:lnTo>
                      <a:pt x="748" y="425"/>
                    </a:lnTo>
                    <a:lnTo>
                      <a:pt x="752" y="424"/>
                    </a:lnTo>
                    <a:lnTo>
                      <a:pt x="755" y="424"/>
                    </a:lnTo>
                    <a:lnTo>
                      <a:pt x="759" y="425"/>
                    </a:lnTo>
                    <a:lnTo>
                      <a:pt x="766" y="425"/>
                    </a:lnTo>
                    <a:lnTo>
                      <a:pt x="770" y="427"/>
                    </a:lnTo>
                    <a:lnTo>
                      <a:pt x="771" y="427"/>
                    </a:lnTo>
                    <a:lnTo>
                      <a:pt x="775" y="427"/>
                    </a:lnTo>
                    <a:lnTo>
                      <a:pt x="787" y="427"/>
                    </a:lnTo>
                    <a:lnTo>
                      <a:pt x="804" y="428"/>
                    </a:lnTo>
                    <a:lnTo>
                      <a:pt x="820" y="433"/>
                    </a:lnTo>
                    <a:lnTo>
                      <a:pt x="835" y="441"/>
                    </a:lnTo>
                    <a:lnTo>
                      <a:pt x="841" y="446"/>
                    </a:lnTo>
                    <a:lnTo>
                      <a:pt x="845" y="450"/>
                    </a:lnTo>
                    <a:lnTo>
                      <a:pt x="847" y="452"/>
                    </a:lnTo>
                    <a:lnTo>
                      <a:pt x="851" y="454"/>
                    </a:lnTo>
                    <a:lnTo>
                      <a:pt x="852" y="454"/>
                    </a:lnTo>
                    <a:lnTo>
                      <a:pt x="853" y="454"/>
                    </a:lnTo>
                    <a:lnTo>
                      <a:pt x="855" y="457"/>
                    </a:lnTo>
                    <a:lnTo>
                      <a:pt x="859" y="458"/>
                    </a:lnTo>
                    <a:lnTo>
                      <a:pt x="864" y="460"/>
                    </a:lnTo>
                    <a:lnTo>
                      <a:pt x="868" y="465"/>
                    </a:lnTo>
                    <a:lnTo>
                      <a:pt x="871" y="469"/>
                    </a:lnTo>
                    <a:lnTo>
                      <a:pt x="873" y="472"/>
                    </a:lnTo>
                    <a:lnTo>
                      <a:pt x="877" y="477"/>
                    </a:lnTo>
                    <a:lnTo>
                      <a:pt x="879" y="483"/>
                    </a:lnTo>
                    <a:lnTo>
                      <a:pt x="881" y="490"/>
                    </a:lnTo>
                    <a:lnTo>
                      <a:pt x="881" y="494"/>
                    </a:lnTo>
                    <a:lnTo>
                      <a:pt x="883" y="499"/>
                    </a:lnTo>
                    <a:lnTo>
                      <a:pt x="883" y="505"/>
                    </a:lnTo>
                    <a:lnTo>
                      <a:pt x="883" y="509"/>
                    </a:lnTo>
                    <a:lnTo>
                      <a:pt x="881" y="513"/>
                    </a:lnTo>
                    <a:lnTo>
                      <a:pt x="881" y="515"/>
                    </a:lnTo>
                    <a:lnTo>
                      <a:pt x="880" y="521"/>
                    </a:lnTo>
                    <a:lnTo>
                      <a:pt x="873" y="526"/>
                    </a:lnTo>
                    <a:lnTo>
                      <a:pt x="872" y="527"/>
                    </a:lnTo>
                    <a:lnTo>
                      <a:pt x="871" y="531"/>
                    </a:lnTo>
                    <a:lnTo>
                      <a:pt x="871" y="532"/>
                    </a:lnTo>
                    <a:lnTo>
                      <a:pt x="872" y="535"/>
                    </a:lnTo>
                    <a:lnTo>
                      <a:pt x="875" y="537"/>
                    </a:lnTo>
                    <a:lnTo>
                      <a:pt x="879" y="537"/>
                    </a:lnTo>
                    <a:lnTo>
                      <a:pt x="883" y="537"/>
                    </a:lnTo>
                    <a:lnTo>
                      <a:pt x="891" y="535"/>
                    </a:lnTo>
                    <a:lnTo>
                      <a:pt x="893" y="532"/>
                    </a:lnTo>
                    <a:lnTo>
                      <a:pt x="899" y="531"/>
                    </a:lnTo>
                    <a:lnTo>
                      <a:pt x="904" y="529"/>
                    </a:lnTo>
                    <a:lnTo>
                      <a:pt x="908" y="529"/>
                    </a:lnTo>
                    <a:lnTo>
                      <a:pt x="913" y="526"/>
                    </a:lnTo>
                    <a:lnTo>
                      <a:pt x="917" y="524"/>
                    </a:lnTo>
                    <a:lnTo>
                      <a:pt x="920" y="523"/>
                    </a:lnTo>
                    <a:lnTo>
                      <a:pt x="925" y="523"/>
                    </a:lnTo>
                    <a:lnTo>
                      <a:pt x="928" y="520"/>
                    </a:lnTo>
                    <a:lnTo>
                      <a:pt x="932" y="520"/>
                    </a:lnTo>
                    <a:lnTo>
                      <a:pt x="936" y="518"/>
                    </a:lnTo>
                    <a:lnTo>
                      <a:pt x="934" y="515"/>
                    </a:lnTo>
                    <a:lnTo>
                      <a:pt x="933" y="513"/>
                    </a:lnTo>
                    <a:lnTo>
                      <a:pt x="933" y="510"/>
                    </a:lnTo>
                    <a:lnTo>
                      <a:pt x="932" y="509"/>
                    </a:lnTo>
                    <a:lnTo>
                      <a:pt x="934" y="505"/>
                    </a:lnTo>
                    <a:lnTo>
                      <a:pt x="940" y="505"/>
                    </a:lnTo>
                    <a:lnTo>
                      <a:pt x="944" y="504"/>
                    </a:lnTo>
                    <a:lnTo>
                      <a:pt x="949" y="504"/>
                    </a:lnTo>
                    <a:lnTo>
                      <a:pt x="956" y="504"/>
                    </a:lnTo>
                    <a:lnTo>
                      <a:pt x="961" y="502"/>
                    </a:lnTo>
                    <a:lnTo>
                      <a:pt x="966" y="501"/>
                    </a:lnTo>
                    <a:lnTo>
                      <a:pt x="968" y="498"/>
                    </a:lnTo>
                    <a:lnTo>
                      <a:pt x="970" y="494"/>
                    </a:lnTo>
                    <a:lnTo>
                      <a:pt x="976" y="493"/>
                    </a:lnTo>
                    <a:lnTo>
                      <a:pt x="978" y="491"/>
                    </a:lnTo>
                    <a:lnTo>
                      <a:pt x="981" y="490"/>
                    </a:lnTo>
                    <a:lnTo>
                      <a:pt x="982" y="487"/>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83" name="Freeform 762"/>
              <p:cNvSpPr>
                <a:spLocks/>
              </p:cNvSpPr>
              <p:nvPr/>
            </p:nvSpPr>
            <p:spPr bwMode="auto">
              <a:xfrm>
                <a:off x="2604783" y="2767694"/>
                <a:ext cx="280940" cy="127907"/>
              </a:xfrm>
              <a:custGeom>
                <a:avLst/>
                <a:gdLst/>
                <a:ahLst/>
                <a:cxnLst>
                  <a:cxn ang="0">
                    <a:pos x="11" y="77"/>
                  </a:cxn>
                  <a:cxn ang="0">
                    <a:pos x="64" y="73"/>
                  </a:cxn>
                  <a:cxn ang="0">
                    <a:pos x="72" y="71"/>
                  </a:cxn>
                  <a:cxn ang="0">
                    <a:pos x="77" y="69"/>
                  </a:cxn>
                  <a:cxn ang="0">
                    <a:pos x="80" y="65"/>
                  </a:cxn>
                  <a:cxn ang="0">
                    <a:pos x="84" y="52"/>
                  </a:cxn>
                  <a:cxn ang="0">
                    <a:pos x="96" y="33"/>
                  </a:cxn>
                  <a:cxn ang="0">
                    <a:pos x="101" y="36"/>
                  </a:cxn>
                  <a:cxn ang="0">
                    <a:pos x="113" y="35"/>
                  </a:cxn>
                  <a:cxn ang="0">
                    <a:pos x="124" y="66"/>
                  </a:cxn>
                  <a:cxn ang="0">
                    <a:pos x="128" y="74"/>
                  </a:cxn>
                  <a:cxn ang="0">
                    <a:pos x="136" y="74"/>
                  </a:cxn>
                  <a:cxn ang="0">
                    <a:pos x="148" y="71"/>
                  </a:cxn>
                  <a:cxn ang="0">
                    <a:pos x="164" y="65"/>
                  </a:cxn>
                  <a:cxn ang="0">
                    <a:pos x="172" y="62"/>
                  </a:cxn>
                  <a:cxn ang="0">
                    <a:pos x="169" y="69"/>
                  </a:cxn>
                  <a:cxn ang="0">
                    <a:pos x="188" y="69"/>
                  </a:cxn>
                  <a:cxn ang="0">
                    <a:pos x="173" y="74"/>
                  </a:cxn>
                  <a:cxn ang="0">
                    <a:pos x="155" y="79"/>
                  </a:cxn>
                  <a:cxn ang="0">
                    <a:pos x="147" y="85"/>
                  </a:cxn>
                  <a:cxn ang="0">
                    <a:pos x="147" y="88"/>
                  </a:cxn>
                  <a:cxn ang="0">
                    <a:pos x="149" y="98"/>
                  </a:cxn>
                  <a:cxn ang="0">
                    <a:pos x="157" y="102"/>
                  </a:cxn>
                  <a:cxn ang="0">
                    <a:pos x="163" y="99"/>
                  </a:cxn>
                  <a:cxn ang="0">
                    <a:pos x="171" y="90"/>
                  </a:cxn>
                  <a:cxn ang="0">
                    <a:pos x="177" y="85"/>
                  </a:cxn>
                  <a:cxn ang="0">
                    <a:pos x="185" y="85"/>
                  </a:cxn>
                  <a:cxn ang="0">
                    <a:pos x="189" y="80"/>
                  </a:cxn>
                  <a:cxn ang="0">
                    <a:pos x="200" y="79"/>
                  </a:cxn>
                  <a:cxn ang="0">
                    <a:pos x="210" y="74"/>
                  </a:cxn>
                  <a:cxn ang="0">
                    <a:pos x="221" y="71"/>
                  </a:cxn>
                  <a:cxn ang="0">
                    <a:pos x="218" y="68"/>
                  </a:cxn>
                  <a:cxn ang="0">
                    <a:pos x="213" y="65"/>
                  </a:cxn>
                  <a:cxn ang="0">
                    <a:pos x="209" y="60"/>
                  </a:cxn>
                  <a:cxn ang="0">
                    <a:pos x="189" y="62"/>
                  </a:cxn>
                  <a:cxn ang="0">
                    <a:pos x="181" y="57"/>
                  </a:cxn>
                  <a:cxn ang="0">
                    <a:pos x="171" y="52"/>
                  </a:cxn>
                  <a:cxn ang="0">
                    <a:pos x="165" y="46"/>
                  </a:cxn>
                  <a:cxn ang="0">
                    <a:pos x="159" y="38"/>
                  </a:cxn>
                  <a:cxn ang="0">
                    <a:pos x="164" y="25"/>
                  </a:cxn>
                  <a:cxn ang="0">
                    <a:pos x="152" y="27"/>
                  </a:cxn>
                  <a:cxn ang="0">
                    <a:pos x="140" y="21"/>
                  </a:cxn>
                  <a:cxn ang="0">
                    <a:pos x="160" y="21"/>
                  </a:cxn>
                  <a:cxn ang="0">
                    <a:pos x="173" y="10"/>
                  </a:cxn>
                  <a:cxn ang="0">
                    <a:pos x="169" y="3"/>
                  </a:cxn>
                  <a:cxn ang="0">
                    <a:pos x="147" y="0"/>
                  </a:cxn>
                  <a:cxn ang="0">
                    <a:pos x="112" y="11"/>
                  </a:cxn>
                  <a:cxn ang="0">
                    <a:pos x="103" y="16"/>
                  </a:cxn>
                  <a:cxn ang="0">
                    <a:pos x="88" y="30"/>
                  </a:cxn>
                </a:cxnLst>
                <a:rect l="0" t="0" r="r" b="b"/>
                <a:pathLst>
                  <a:path w="222" h="102">
                    <a:moveTo>
                      <a:pt x="0" y="84"/>
                    </a:moveTo>
                    <a:lnTo>
                      <a:pt x="2" y="82"/>
                    </a:lnTo>
                    <a:lnTo>
                      <a:pt x="7" y="80"/>
                    </a:lnTo>
                    <a:lnTo>
                      <a:pt x="11" y="77"/>
                    </a:lnTo>
                    <a:lnTo>
                      <a:pt x="15" y="77"/>
                    </a:lnTo>
                    <a:lnTo>
                      <a:pt x="36" y="77"/>
                    </a:lnTo>
                    <a:lnTo>
                      <a:pt x="63" y="77"/>
                    </a:lnTo>
                    <a:lnTo>
                      <a:pt x="64" y="73"/>
                    </a:lnTo>
                    <a:lnTo>
                      <a:pt x="65" y="73"/>
                    </a:lnTo>
                    <a:lnTo>
                      <a:pt x="69" y="73"/>
                    </a:lnTo>
                    <a:lnTo>
                      <a:pt x="69" y="71"/>
                    </a:lnTo>
                    <a:lnTo>
                      <a:pt x="72" y="71"/>
                    </a:lnTo>
                    <a:lnTo>
                      <a:pt x="75" y="71"/>
                    </a:lnTo>
                    <a:lnTo>
                      <a:pt x="76" y="69"/>
                    </a:lnTo>
                    <a:lnTo>
                      <a:pt x="77" y="71"/>
                    </a:lnTo>
                    <a:lnTo>
                      <a:pt x="77" y="69"/>
                    </a:lnTo>
                    <a:lnTo>
                      <a:pt x="77" y="68"/>
                    </a:lnTo>
                    <a:lnTo>
                      <a:pt x="79" y="66"/>
                    </a:lnTo>
                    <a:lnTo>
                      <a:pt x="80" y="66"/>
                    </a:lnTo>
                    <a:lnTo>
                      <a:pt x="80" y="65"/>
                    </a:lnTo>
                    <a:lnTo>
                      <a:pt x="81" y="57"/>
                    </a:lnTo>
                    <a:lnTo>
                      <a:pt x="83" y="55"/>
                    </a:lnTo>
                    <a:lnTo>
                      <a:pt x="84" y="54"/>
                    </a:lnTo>
                    <a:lnTo>
                      <a:pt x="84" y="52"/>
                    </a:lnTo>
                    <a:lnTo>
                      <a:pt x="85" y="49"/>
                    </a:lnTo>
                    <a:lnTo>
                      <a:pt x="87" y="44"/>
                    </a:lnTo>
                    <a:lnTo>
                      <a:pt x="95" y="33"/>
                    </a:lnTo>
                    <a:lnTo>
                      <a:pt x="96" y="33"/>
                    </a:lnTo>
                    <a:lnTo>
                      <a:pt x="97" y="33"/>
                    </a:lnTo>
                    <a:lnTo>
                      <a:pt x="100" y="35"/>
                    </a:lnTo>
                    <a:lnTo>
                      <a:pt x="100" y="36"/>
                    </a:lnTo>
                    <a:lnTo>
                      <a:pt x="101" y="36"/>
                    </a:lnTo>
                    <a:lnTo>
                      <a:pt x="104" y="38"/>
                    </a:lnTo>
                    <a:lnTo>
                      <a:pt x="109" y="36"/>
                    </a:lnTo>
                    <a:lnTo>
                      <a:pt x="111" y="35"/>
                    </a:lnTo>
                    <a:lnTo>
                      <a:pt x="113" y="35"/>
                    </a:lnTo>
                    <a:lnTo>
                      <a:pt x="120" y="40"/>
                    </a:lnTo>
                    <a:lnTo>
                      <a:pt x="120" y="52"/>
                    </a:lnTo>
                    <a:lnTo>
                      <a:pt x="120" y="65"/>
                    </a:lnTo>
                    <a:lnTo>
                      <a:pt x="124" y="66"/>
                    </a:lnTo>
                    <a:lnTo>
                      <a:pt x="124" y="69"/>
                    </a:lnTo>
                    <a:lnTo>
                      <a:pt x="124" y="71"/>
                    </a:lnTo>
                    <a:lnTo>
                      <a:pt x="125" y="73"/>
                    </a:lnTo>
                    <a:lnTo>
                      <a:pt x="128" y="74"/>
                    </a:lnTo>
                    <a:lnTo>
                      <a:pt x="131" y="74"/>
                    </a:lnTo>
                    <a:lnTo>
                      <a:pt x="132" y="73"/>
                    </a:lnTo>
                    <a:lnTo>
                      <a:pt x="135" y="74"/>
                    </a:lnTo>
                    <a:lnTo>
                      <a:pt x="136" y="74"/>
                    </a:lnTo>
                    <a:lnTo>
                      <a:pt x="137" y="74"/>
                    </a:lnTo>
                    <a:lnTo>
                      <a:pt x="144" y="74"/>
                    </a:lnTo>
                    <a:lnTo>
                      <a:pt x="145" y="73"/>
                    </a:lnTo>
                    <a:lnTo>
                      <a:pt x="148" y="71"/>
                    </a:lnTo>
                    <a:lnTo>
                      <a:pt x="149" y="71"/>
                    </a:lnTo>
                    <a:lnTo>
                      <a:pt x="152" y="71"/>
                    </a:lnTo>
                    <a:lnTo>
                      <a:pt x="155" y="69"/>
                    </a:lnTo>
                    <a:lnTo>
                      <a:pt x="164" y="65"/>
                    </a:lnTo>
                    <a:lnTo>
                      <a:pt x="167" y="63"/>
                    </a:lnTo>
                    <a:lnTo>
                      <a:pt x="169" y="60"/>
                    </a:lnTo>
                    <a:lnTo>
                      <a:pt x="171" y="62"/>
                    </a:lnTo>
                    <a:lnTo>
                      <a:pt x="172" y="62"/>
                    </a:lnTo>
                    <a:lnTo>
                      <a:pt x="169" y="65"/>
                    </a:lnTo>
                    <a:lnTo>
                      <a:pt x="165" y="68"/>
                    </a:lnTo>
                    <a:lnTo>
                      <a:pt x="167" y="69"/>
                    </a:lnTo>
                    <a:lnTo>
                      <a:pt x="169" y="69"/>
                    </a:lnTo>
                    <a:lnTo>
                      <a:pt x="172" y="68"/>
                    </a:lnTo>
                    <a:lnTo>
                      <a:pt x="180" y="69"/>
                    </a:lnTo>
                    <a:lnTo>
                      <a:pt x="184" y="68"/>
                    </a:lnTo>
                    <a:lnTo>
                      <a:pt x="188" y="69"/>
                    </a:lnTo>
                    <a:lnTo>
                      <a:pt x="181" y="71"/>
                    </a:lnTo>
                    <a:lnTo>
                      <a:pt x="178" y="73"/>
                    </a:lnTo>
                    <a:lnTo>
                      <a:pt x="176" y="74"/>
                    </a:lnTo>
                    <a:lnTo>
                      <a:pt x="173" y="74"/>
                    </a:lnTo>
                    <a:lnTo>
                      <a:pt x="172" y="71"/>
                    </a:lnTo>
                    <a:lnTo>
                      <a:pt x="168" y="73"/>
                    </a:lnTo>
                    <a:lnTo>
                      <a:pt x="161" y="76"/>
                    </a:lnTo>
                    <a:lnTo>
                      <a:pt x="155" y="79"/>
                    </a:lnTo>
                    <a:lnTo>
                      <a:pt x="155" y="80"/>
                    </a:lnTo>
                    <a:lnTo>
                      <a:pt x="152" y="82"/>
                    </a:lnTo>
                    <a:lnTo>
                      <a:pt x="151" y="82"/>
                    </a:lnTo>
                    <a:lnTo>
                      <a:pt x="147" y="85"/>
                    </a:lnTo>
                    <a:lnTo>
                      <a:pt x="145" y="87"/>
                    </a:lnTo>
                    <a:lnTo>
                      <a:pt x="148" y="85"/>
                    </a:lnTo>
                    <a:lnTo>
                      <a:pt x="149" y="84"/>
                    </a:lnTo>
                    <a:lnTo>
                      <a:pt x="147" y="88"/>
                    </a:lnTo>
                    <a:lnTo>
                      <a:pt x="145" y="90"/>
                    </a:lnTo>
                    <a:lnTo>
                      <a:pt x="147" y="95"/>
                    </a:lnTo>
                    <a:lnTo>
                      <a:pt x="148" y="98"/>
                    </a:lnTo>
                    <a:lnTo>
                      <a:pt x="149" y="98"/>
                    </a:lnTo>
                    <a:lnTo>
                      <a:pt x="152" y="99"/>
                    </a:lnTo>
                    <a:lnTo>
                      <a:pt x="153" y="102"/>
                    </a:lnTo>
                    <a:lnTo>
                      <a:pt x="156" y="102"/>
                    </a:lnTo>
                    <a:lnTo>
                      <a:pt x="157" y="102"/>
                    </a:lnTo>
                    <a:lnTo>
                      <a:pt x="159" y="102"/>
                    </a:lnTo>
                    <a:lnTo>
                      <a:pt x="159" y="99"/>
                    </a:lnTo>
                    <a:lnTo>
                      <a:pt x="160" y="99"/>
                    </a:lnTo>
                    <a:lnTo>
                      <a:pt x="163" y="99"/>
                    </a:lnTo>
                    <a:lnTo>
                      <a:pt x="164" y="96"/>
                    </a:lnTo>
                    <a:lnTo>
                      <a:pt x="167" y="96"/>
                    </a:lnTo>
                    <a:lnTo>
                      <a:pt x="168" y="95"/>
                    </a:lnTo>
                    <a:lnTo>
                      <a:pt x="171" y="90"/>
                    </a:lnTo>
                    <a:lnTo>
                      <a:pt x="175" y="88"/>
                    </a:lnTo>
                    <a:lnTo>
                      <a:pt x="175" y="85"/>
                    </a:lnTo>
                    <a:lnTo>
                      <a:pt x="176" y="84"/>
                    </a:lnTo>
                    <a:lnTo>
                      <a:pt x="177" y="85"/>
                    </a:lnTo>
                    <a:lnTo>
                      <a:pt x="180" y="82"/>
                    </a:lnTo>
                    <a:lnTo>
                      <a:pt x="180" y="84"/>
                    </a:lnTo>
                    <a:lnTo>
                      <a:pt x="181" y="85"/>
                    </a:lnTo>
                    <a:lnTo>
                      <a:pt x="185" y="85"/>
                    </a:lnTo>
                    <a:lnTo>
                      <a:pt x="185" y="84"/>
                    </a:lnTo>
                    <a:lnTo>
                      <a:pt x="184" y="80"/>
                    </a:lnTo>
                    <a:lnTo>
                      <a:pt x="188" y="82"/>
                    </a:lnTo>
                    <a:lnTo>
                      <a:pt x="189" y="80"/>
                    </a:lnTo>
                    <a:lnTo>
                      <a:pt x="192" y="80"/>
                    </a:lnTo>
                    <a:lnTo>
                      <a:pt x="194" y="80"/>
                    </a:lnTo>
                    <a:lnTo>
                      <a:pt x="198" y="79"/>
                    </a:lnTo>
                    <a:lnTo>
                      <a:pt x="200" y="79"/>
                    </a:lnTo>
                    <a:lnTo>
                      <a:pt x="201" y="77"/>
                    </a:lnTo>
                    <a:lnTo>
                      <a:pt x="202" y="77"/>
                    </a:lnTo>
                    <a:lnTo>
                      <a:pt x="205" y="76"/>
                    </a:lnTo>
                    <a:lnTo>
                      <a:pt x="210" y="74"/>
                    </a:lnTo>
                    <a:lnTo>
                      <a:pt x="214" y="73"/>
                    </a:lnTo>
                    <a:lnTo>
                      <a:pt x="216" y="73"/>
                    </a:lnTo>
                    <a:lnTo>
                      <a:pt x="218" y="71"/>
                    </a:lnTo>
                    <a:lnTo>
                      <a:pt x="221" y="71"/>
                    </a:lnTo>
                    <a:lnTo>
                      <a:pt x="222" y="71"/>
                    </a:lnTo>
                    <a:lnTo>
                      <a:pt x="222" y="69"/>
                    </a:lnTo>
                    <a:lnTo>
                      <a:pt x="217" y="69"/>
                    </a:lnTo>
                    <a:lnTo>
                      <a:pt x="218" y="68"/>
                    </a:lnTo>
                    <a:lnTo>
                      <a:pt x="220" y="68"/>
                    </a:lnTo>
                    <a:lnTo>
                      <a:pt x="218" y="66"/>
                    </a:lnTo>
                    <a:lnTo>
                      <a:pt x="217" y="65"/>
                    </a:lnTo>
                    <a:lnTo>
                      <a:pt x="213" y="65"/>
                    </a:lnTo>
                    <a:lnTo>
                      <a:pt x="212" y="65"/>
                    </a:lnTo>
                    <a:lnTo>
                      <a:pt x="209" y="65"/>
                    </a:lnTo>
                    <a:lnTo>
                      <a:pt x="210" y="63"/>
                    </a:lnTo>
                    <a:lnTo>
                      <a:pt x="209" y="60"/>
                    </a:lnTo>
                    <a:lnTo>
                      <a:pt x="204" y="63"/>
                    </a:lnTo>
                    <a:lnTo>
                      <a:pt x="197" y="65"/>
                    </a:lnTo>
                    <a:lnTo>
                      <a:pt x="196" y="63"/>
                    </a:lnTo>
                    <a:lnTo>
                      <a:pt x="189" y="62"/>
                    </a:lnTo>
                    <a:lnTo>
                      <a:pt x="184" y="60"/>
                    </a:lnTo>
                    <a:lnTo>
                      <a:pt x="181" y="60"/>
                    </a:lnTo>
                    <a:lnTo>
                      <a:pt x="178" y="58"/>
                    </a:lnTo>
                    <a:lnTo>
                      <a:pt x="181" y="57"/>
                    </a:lnTo>
                    <a:lnTo>
                      <a:pt x="180" y="55"/>
                    </a:lnTo>
                    <a:lnTo>
                      <a:pt x="175" y="54"/>
                    </a:lnTo>
                    <a:lnTo>
                      <a:pt x="171" y="54"/>
                    </a:lnTo>
                    <a:lnTo>
                      <a:pt x="171" y="52"/>
                    </a:lnTo>
                    <a:lnTo>
                      <a:pt x="168" y="51"/>
                    </a:lnTo>
                    <a:lnTo>
                      <a:pt x="168" y="49"/>
                    </a:lnTo>
                    <a:lnTo>
                      <a:pt x="167" y="47"/>
                    </a:lnTo>
                    <a:lnTo>
                      <a:pt x="165" y="46"/>
                    </a:lnTo>
                    <a:lnTo>
                      <a:pt x="164" y="44"/>
                    </a:lnTo>
                    <a:lnTo>
                      <a:pt x="165" y="40"/>
                    </a:lnTo>
                    <a:lnTo>
                      <a:pt x="161" y="38"/>
                    </a:lnTo>
                    <a:lnTo>
                      <a:pt x="159" y="38"/>
                    </a:lnTo>
                    <a:lnTo>
                      <a:pt x="163" y="35"/>
                    </a:lnTo>
                    <a:lnTo>
                      <a:pt x="165" y="30"/>
                    </a:lnTo>
                    <a:lnTo>
                      <a:pt x="167" y="27"/>
                    </a:lnTo>
                    <a:lnTo>
                      <a:pt x="164" y="25"/>
                    </a:lnTo>
                    <a:lnTo>
                      <a:pt x="163" y="25"/>
                    </a:lnTo>
                    <a:lnTo>
                      <a:pt x="161" y="24"/>
                    </a:lnTo>
                    <a:lnTo>
                      <a:pt x="153" y="29"/>
                    </a:lnTo>
                    <a:lnTo>
                      <a:pt x="152" y="27"/>
                    </a:lnTo>
                    <a:lnTo>
                      <a:pt x="151" y="24"/>
                    </a:lnTo>
                    <a:lnTo>
                      <a:pt x="143" y="22"/>
                    </a:lnTo>
                    <a:lnTo>
                      <a:pt x="139" y="22"/>
                    </a:lnTo>
                    <a:lnTo>
                      <a:pt x="140" y="21"/>
                    </a:lnTo>
                    <a:lnTo>
                      <a:pt x="144" y="21"/>
                    </a:lnTo>
                    <a:lnTo>
                      <a:pt x="151" y="19"/>
                    </a:lnTo>
                    <a:lnTo>
                      <a:pt x="155" y="21"/>
                    </a:lnTo>
                    <a:lnTo>
                      <a:pt x="160" y="21"/>
                    </a:lnTo>
                    <a:lnTo>
                      <a:pt x="164" y="19"/>
                    </a:lnTo>
                    <a:lnTo>
                      <a:pt x="171" y="14"/>
                    </a:lnTo>
                    <a:lnTo>
                      <a:pt x="173" y="13"/>
                    </a:lnTo>
                    <a:lnTo>
                      <a:pt x="173" y="10"/>
                    </a:lnTo>
                    <a:lnTo>
                      <a:pt x="172" y="8"/>
                    </a:lnTo>
                    <a:lnTo>
                      <a:pt x="175" y="8"/>
                    </a:lnTo>
                    <a:lnTo>
                      <a:pt x="172" y="5"/>
                    </a:lnTo>
                    <a:lnTo>
                      <a:pt x="169" y="3"/>
                    </a:lnTo>
                    <a:lnTo>
                      <a:pt x="161" y="0"/>
                    </a:lnTo>
                    <a:lnTo>
                      <a:pt x="153" y="0"/>
                    </a:lnTo>
                    <a:lnTo>
                      <a:pt x="151" y="0"/>
                    </a:lnTo>
                    <a:lnTo>
                      <a:pt x="147" y="0"/>
                    </a:lnTo>
                    <a:lnTo>
                      <a:pt x="139" y="2"/>
                    </a:lnTo>
                    <a:lnTo>
                      <a:pt x="124" y="7"/>
                    </a:lnTo>
                    <a:lnTo>
                      <a:pt x="115" y="11"/>
                    </a:lnTo>
                    <a:lnTo>
                      <a:pt x="112" y="11"/>
                    </a:lnTo>
                    <a:lnTo>
                      <a:pt x="109" y="13"/>
                    </a:lnTo>
                    <a:lnTo>
                      <a:pt x="107" y="14"/>
                    </a:lnTo>
                    <a:lnTo>
                      <a:pt x="104" y="16"/>
                    </a:lnTo>
                    <a:lnTo>
                      <a:pt x="103" y="16"/>
                    </a:lnTo>
                    <a:lnTo>
                      <a:pt x="96" y="21"/>
                    </a:lnTo>
                    <a:lnTo>
                      <a:pt x="93" y="22"/>
                    </a:lnTo>
                    <a:lnTo>
                      <a:pt x="91" y="29"/>
                    </a:lnTo>
                    <a:lnTo>
                      <a:pt x="88" y="30"/>
                    </a:lnTo>
                    <a:lnTo>
                      <a:pt x="85" y="3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84" name="Freeform 763"/>
              <p:cNvSpPr>
                <a:spLocks/>
              </p:cNvSpPr>
              <p:nvPr/>
            </p:nvSpPr>
            <p:spPr bwMode="auto">
              <a:xfrm>
                <a:off x="2693298" y="2618015"/>
                <a:ext cx="292485" cy="204107"/>
              </a:xfrm>
              <a:custGeom>
                <a:avLst/>
                <a:gdLst/>
                <a:ahLst/>
                <a:cxnLst>
                  <a:cxn ang="0">
                    <a:pos x="8" y="159"/>
                  </a:cxn>
                  <a:cxn ang="0">
                    <a:pos x="2" y="162"/>
                  </a:cxn>
                  <a:cxn ang="0">
                    <a:pos x="22" y="141"/>
                  </a:cxn>
                  <a:cxn ang="0">
                    <a:pos x="35" y="127"/>
                  </a:cxn>
                  <a:cxn ang="0">
                    <a:pos x="44" y="121"/>
                  </a:cxn>
                  <a:cxn ang="0">
                    <a:pos x="62" y="113"/>
                  </a:cxn>
                  <a:cxn ang="0">
                    <a:pos x="68" y="104"/>
                  </a:cxn>
                  <a:cxn ang="0">
                    <a:pos x="74" y="102"/>
                  </a:cxn>
                  <a:cxn ang="0">
                    <a:pos x="88" y="100"/>
                  </a:cxn>
                  <a:cxn ang="0">
                    <a:pos x="108" y="100"/>
                  </a:cxn>
                  <a:cxn ang="0">
                    <a:pos x="136" y="100"/>
                  </a:cxn>
                  <a:cxn ang="0">
                    <a:pos x="145" y="104"/>
                  </a:cxn>
                  <a:cxn ang="0">
                    <a:pos x="167" y="99"/>
                  </a:cxn>
                  <a:cxn ang="0">
                    <a:pos x="171" y="100"/>
                  </a:cxn>
                  <a:cxn ang="0">
                    <a:pos x="185" y="88"/>
                  </a:cxn>
                  <a:cxn ang="0">
                    <a:pos x="201" y="82"/>
                  </a:cxn>
                  <a:cxn ang="0">
                    <a:pos x="217" y="80"/>
                  </a:cxn>
                  <a:cxn ang="0">
                    <a:pos x="232" y="69"/>
                  </a:cxn>
                  <a:cxn ang="0">
                    <a:pos x="229" y="63"/>
                  </a:cxn>
                  <a:cxn ang="0">
                    <a:pos x="229" y="61"/>
                  </a:cxn>
                  <a:cxn ang="0">
                    <a:pos x="230" y="57"/>
                  </a:cxn>
                  <a:cxn ang="0">
                    <a:pos x="226" y="52"/>
                  </a:cxn>
                  <a:cxn ang="0">
                    <a:pos x="233" y="50"/>
                  </a:cxn>
                  <a:cxn ang="0">
                    <a:pos x="230" y="46"/>
                  </a:cxn>
                  <a:cxn ang="0">
                    <a:pos x="220" y="41"/>
                  </a:cxn>
                  <a:cxn ang="0">
                    <a:pos x="213" y="41"/>
                  </a:cxn>
                  <a:cxn ang="0">
                    <a:pos x="211" y="39"/>
                  </a:cxn>
                  <a:cxn ang="0">
                    <a:pos x="209" y="31"/>
                  </a:cxn>
                  <a:cxn ang="0">
                    <a:pos x="192" y="33"/>
                  </a:cxn>
                  <a:cxn ang="0">
                    <a:pos x="201" y="35"/>
                  </a:cxn>
                  <a:cxn ang="0">
                    <a:pos x="183" y="39"/>
                  </a:cxn>
                  <a:cxn ang="0">
                    <a:pos x="171" y="46"/>
                  </a:cxn>
                  <a:cxn ang="0">
                    <a:pos x="161" y="42"/>
                  </a:cxn>
                  <a:cxn ang="0">
                    <a:pos x="156" y="39"/>
                  </a:cxn>
                  <a:cxn ang="0">
                    <a:pos x="171" y="38"/>
                  </a:cxn>
                  <a:cxn ang="0">
                    <a:pos x="187" y="33"/>
                  </a:cxn>
                  <a:cxn ang="0">
                    <a:pos x="177" y="33"/>
                  </a:cxn>
                  <a:cxn ang="0">
                    <a:pos x="196" y="28"/>
                  </a:cxn>
                  <a:cxn ang="0">
                    <a:pos x="207" y="28"/>
                  </a:cxn>
                  <a:cxn ang="0">
                    <a:pos x="204" y="24"/>
                  </a:cxn>
                  <a:cxn ang="0">
                    <a:pos x="199" y="19"/>
                  </a:cxn>
                  <a:cxn ang="0">
                    <a:pos x="191" y="20"/>
                  </a:cxn>
                  <a:cxn ang="0">
                    <a:pos x="184" y="14"/>
                  </a:cxn>
                  <a:cxn ang="0">
                    <a:pos x="176" y="17"/>
                  </a:cxn>
                  <a:cxn ang="0">
                    <a:pos x="173" y="11"/>
                  </a:cxn>
                  <a:cxn ang="0">
                    <a:pos x="163" y="13"/>
                  </a:cxn>
                  <a:cxn ang="0">
                    <a:pos x="163" y="8"/>
                  </a:cxn>
                  <a:cxn ang="0">
                    <a:pos x="160" y="5"/>
                  </a:cxn>
                  <a:cxn ang="0">
                    <a:pos x="151" y="0"/>
                  </a:cxn>
                </a:cxnLst>
                <a:rect l="0" t="0" r="r" b="b"/>
                <a:pathLst>
                  <a:path w="234" h="162">
                    <a:moveTo>
                      <a:pt x="16" y="152"/>
                    </a:moveTo>
                    <a:lnTo>
                      <a:pt x="14" y="155"/>
                    </a:lnTo>
                    <a:lnTo>
                      <a:pt x="10" y="159"/>
                    </a:lnTo>
                    <a:lnTo>
                      <a:pt x="8" y="159"/>
                    </a:lnTo>
                    <a:lnTo>
                      <a:pt x="7" y="160"/>
                    </a:lnTo>
                    <a:lnTo>
                      <a:pt x="4" y="162"/>
                    </a:lnTo>
                    <a:lnTo>
                      <a:pt x="0" y="162"/>
                    </a:lnTo>
                    <a:lnTo>
                      <a:pt x="2" y="162"/>
                    </a:lnTo>
                    <a:lnTo>
                      <a:pt x="8" y="155"/>
                    </a:lnTo>
                    <a:lnTo>
                      <a:pt x="14" y="151"/>
                    </a:lnTo>
                    <a:lnTo>
                      <a:pt x="15" y="151"/>
                    </a:lnTo>
                    <a:lnTo>
                      <a:pt x="22" y="141"/>
                    </a:lnTo>
                    <a:lnTo>
                      <a:pt x="22" y="138"/>
                    </a:lnTo>
                    <a:lnTo>
                      <a:pt x="24" y="138"/>
                    </a:lnTo>
                    <a:lnTo>
                      <a:pt x="27" y="137"/>
                    </a:lnTo>
                    <a:lnTo>
                      <a:pt x="35" y="127"/>
                    </a:lnTo>
                    <a:lnTo>
                      <a:pt x="38" y="126"/>
                    </a:lnTo>
                    <a:lnTo>
                      <a:pt x="43" y="122"/>
                    </a:lnTo>
                    <a:lnTo>
                      <a:pt x="43" y="121"/>
                    </a:lnTo>
                    <a:lnTo>
                      <a:pt x="44" y="121"/>
                    </a:lnTo>
                    <a:lnTo>
                      <a:pt x="48" y="118"/>
                    </a:lnTo>
                    <a:lnTo>
                      <a:pt x="58" y="118"/>
                    </a:lnTo>
                    <a:lnTo>
                      <a:pt x="59" y="118"/>
                    </a:lnTo>
                    <a:lnTo>
                      <a:pt x="62" y="113"/>
                    </a:lnTo>
                    <a:lnTo>
                      <a:pt x="63" y="110"/>
                    </a:lnTo>
                    <a:lnTo>
                      <a:pt x="66" y="107"/>
                    </a:lnTo>
                    <a:lnTo>
                      <a:pt x="67" y="105"/>
                    </a:lnTo>
                    <a:lnTo>
                      <a:pt x="68" y="104"/>
                    </a:lnTo>
                    <a:lnTo>
                      <a:pt x="70" y="104"/>
                    </a:lnTo>
                    <a:lnTo>
                      <a:pt x="72" y="104"/>
                    </a:lnTo>
                    <a:lnTo>
                      <a:pt x="72" y="102"/>
                    </a:lnTo>
                    <a:lnTo>
                      <a:pt x="74" y="102"/>
                    </a:lnTo>
                    <a:lnTo>
                      <a:pt x="78" y="102"/>
                    </a:lnTo>
                    <a:lnTo>
                      <a:pt x="80" y="100"/>
                    </a:lnTo>
                    <a:lnTo>
                      <a:pt x="83" y="102"/>
                    </a:lnTo>
                    <a:lnTo>
                      <a:pt x="88" y="100"/>
                    </a:lnTo>
                    <a:lnTo>
                      <a:pt x="92" y="100"/>
                    </a:lnTo>
                    <a:lnTo>
                      <a:pt x="94" y="102"/>
                    </a:lnTo>
                    <a:lnTo>
                      <a:pt x="102" y="100"/>
                    </a:lnTo>
                    <a:lnTo>
                      <a:pt x="108" y="100"/>
                    </a:lnTo>
                    <a:lnTo>
                      <a:pt x="111" y="100"/>
                    </a:lnTo>
                    <a:lnTo>
                      <a:pt x="119" y="102"/>
                    </a:lnTo>
                    <a:lnTo>
                      <a:pt x="124" y="100"/>
                    </a:lnTo>
                    <a:lnTo>
                      <a:pt x="136" y="100"/>
                    </a:lnTo>
                    <a:lnTo>
                      <a:pt x="140" y="102"/>
                    </a:lnTo>
                    <a:lnTo>
                      <a:pt x="143" y="102"/>
                    </a:lnTo>
                    <a:lnTo>
                      <a:pt x="143" y="104"/>
                    </a:lnTo>
                    <a:lnTo>
                      <a:pt x="145" y="104"/>
                    </a:lnTo>
                    <a:lnTo>
                      <a:pt x="152" y="102"/>
                    </a:lnTo>
                    <a:lnTo>
                      <a:pt x="164" y="100"/>
                    </a:lnTo>
                    <a:lnTo>
                      <a:pt x="165" y="99"/>
                    </a:lnTo>
                    <a:lnTo>
                      <a:pt x="167" y="99"/>
                    </a:lnTo>
                    <a:lnTo>
                      <a:pt x="165" y="100"/>
                    </a:lnTo>
                    <a:lnTo>
                      <a:pt x="167" y="102"/>
                    </a:lnTo>
                    <a:lnTo>
                      <a:pt x="168" y="102"/>
                    </a:lnTo>
                    <a:lnTo>
                      <a:pt x="171" y="100"/>
                    </a:lnTo>
                    <a:lnTo>
                      <a:pt x="175" y="97"/>
                    </a:lnTo>
                    <a:lnTo>
                      <a:pt x="177" y="96"/>
                    </a:lnTo>
                    <a:lnTo>
                      <a:pt x="183" y="91"/>
                    </a:lnTo>
                    <a:lnTo>
                      <a:pt x="185" y="88"/>
                    </a:lnTo>
                    <a:lnTo>
                      <a:pt x="187" y="88"/>
                    </a:lnTo>
                    <a:lnTo>
                      <a:pt x="189" y="85"/>
                    </a:lnTo>
                    <a:lnTo>
                      <a:pt x="193" y="83"/>
                    </a:lnTo>
                    <a:lnTo>
                      <a:pt x="201" y="82"/>
                    </a:lnTo>
                    <a:lnTo>
                      <a:pt x="205" y="80"/>
                    </a:lnTo>
                    <a:lnTo>
                      <a:pt x="212" y="80"/>
                    </a:lnTo>
                    <a:lnTo>
                      <a:pt x="216" y="80"/>
                    </a:lnTo>
                    <a:lnTo>
                      <a:pt x="217" y="80"/>
                    </a:lnTo>
                    <a:lnTo>
                      <a:pt x="220" y="79"/>
                    </a:lnTo>
                    <a:lnTo>
                      <a:pt x="224" y="75"/>
                    </a:lnTo>
                    <a:lnTo>
                      <a:pt x="229" y="72"/>
                    </a:lnTo>
                    <a:lnTo>
                      <a:pt x="232" y="69"/>
                    </a:lnTo>
                    <a:lnTo>
                      <a:pt x="234" y="68"/>
                    </a:lnTo>
                    <a:lnTo>
                      <a:pt x="233" y="66"/>
                    </a:lnTo>
                    <a:lnTo>
                      <a:pt x="230" y="64"/>
                    </a:lnTo>
                    <a:lnTo>
                      <a:pt x="229" y="63"/>
                    </a:lnTo>
                    <a:lnTo>
                      <a:pt x="230" y="64"/>
                    </a:lnTo>
                    <a:lnTo>
                      <a:pt x="234" y="64"/>
                    </a:lnTo>
                    <a:lnTo>
                      <a:pt x="233" y="61"/>
                    </a:lnTo>
                    <a:lnTo>
                      <a:pt x="229" y="61"/>
                    </a:lnTo>
                    <a:lnTo>
                      <a:pt x="230" y="60"/>
                    </a:lnTo>
                    <a:lnTo>
                      <a:pt x="233" y="60"/>
                    </a:lnTo>
                    <a:lnTo>
                      <a:pt x="232" y="60"/>
                    </a:lnTo>
                    <a:lnTo>
                      <a:pt x="230" y="57"/>
                    </a:lnTo>
                    <a:lnTo>
                      <a:pt x="232" y="55"/>
                    </a:lnTo>
                    <a:lnTo>
                      <a:pt x="230" y="52"/>
                    </a:lnTo>
                    <a:lnTo>
                      <a:pt x="228" y="52"/>
                    </a:lnTo>
                    <a:lnTo>
                      <a:pt x="226" y="52"/>
                    </a:lnTo>
                    <a:lnTo>
                      <a:pt x="224" y="50"/>
                    </a:lnTo>
                    <a:lnTo>
                      <a:pt x="230" y="52"/>
                    </a:lnTo>
                    <a:lnTo>
                      <a:pt x="232" y="50"/>
                    </a:lnTo>
                    <a:lnTo>
                      <a:pt x="233" y="50"/>
                    </a:lnTo>
                    <a:lnTo>
                      <a:pt x="233" y="49"/>
                    </a:lnTo>
                    <a:lnTo>
                      <a:pt x="232" y="49"/>
                    </a:lnTo>
                    <a:lnTo>
                      <a:pt x="232" y="47"/>
                    </a:lnTo>
                    <a:lnTo>
                      <a:pt x="230" y="46"/>
                    </a:lnTo>
                    <a:lnTo>
                      <a:pt x="228" y="44"/>
                    </a:lnTo>
                    <a:lnTo>
                      <a:pt x="230" y="44"/>
                    </a:lnTo>
                    <a:lnTo>
                      <a:pt x="230" y="42"/>
                    </a:lnTo>
                    <a:lnTo>
                      <a:pt x="220" y="41"/>
                    </a:lnTo>
                    <a:lnTo>
                      <a:pt x="221" y="39"/>
                    </a:lnTo>
                    <a:lnTo>
                      <a:pt x="220" y="39"/>
                    </a:lnTo>
                    <a:lnTo>
                      <a:pt x="216" y="39"/>
                    </a:lnTo>
                    <a:lnTo>
                      <a:pt x="213" y="41"/>
                    </a:lnTo>
                    <a:lnTo>
                      <a:pt x="209" y="46"/>
                    </a:lnTo>
                    <a:lnTo>
                      <a:pt x="209" y="42"/>
                    </a:lnTo>
                    <a:lnTo>
                      <a:pt x="209" y="41"/>
                    </a:lnTo>
                    <a:lnTo>
                      <a:pt x="211" y="39"/>
                    </a:lnTo>
                    <a:lnTo>
                      <a:pt x="211" y="36"/>
                    </a:lnTo>
                    <a:lnTo>
                      <a:pt x="209" y="35"/>
                    </a:lnTo>
                    <a:lnTo>
                      <a:pt x="211" y="33"/>
                    </a:lnTo>
                    <a:lnTo>
                      <a:pt x="209" y="31"/>
                    </a:lnTo>
                    <a:lnTo>
                      <a:pt x="207" y="31"/>
                    </a:lnTo>
                    <a:lnTo>
                      <a:pt x="200" y="31"/>
                    </a:lnTo>
                    <a:lnTo>
                      <a:pt x="195" y="31"/>
                    </a:lnTo>
                    <a:lnTo>
                      <a:pt x="192" y="33"/>
                    </a:lnTo>
                    <a:lnTo>
                      <a:pt x="196" y="33"/>
                    </a:lnTo>
                    <a:lnTo>
                      <a:pt x="200" y="33"/>
                    </a:lnTo>
                    <a:lnTo>
                      <a:pt x="203" y="33"/>
                    </a:lnTo>
                    <a:lnTo>
                      <a:pt x="201" y="35"/>
                    </a:lnTo>
                    <a:lnTo>
                      <a:pt x="197" y="33"/>
                    </a:lnTo>
                    <a:lnTo>
                      <a:pt x="189" y="35"/>
                    </a:lnTo>
                    <a:lnTo>
                      <a:pt x="185" y="36"/>
                    </a:lnTo>
                    <a:lnTo>
                      <a:pt x="183" y="39"/>
                    </a:lnTo>
                    <a:lnTo>
                      <a:pt x="179" y="41"/>
                    </a:lnTo>
                    <a:lnTo>
                      <a:pt x="175" y="42"/>
                    </a:lnTo>
                    <a:lnTo>
                      <a:pt x="172" y="44"/>
                    </a:lnTo>
                    <a:lnTo>
                      <a:pt x="171" y="46"/>
                    </a:lnTo>
                    <a:lnTo>
                      <a:pt x="167" y="47"/>
                    </a:lnTo>
                    <a:lnTo>
                      <a:pt x="164" y="49"/>
                    </a:lnTo>
                    <a:lnTo>
                      <a:pt x="164" y="44"/>
                    </a:lnTo>
                    <a:lnTo>
                      <a:pt x="161" y="42"/>
                    </a:lnTo>
                    <a:lnTo>
                      <a:pt x="157" y="41"/>
                    </a:lnTo>
                    <a:lnTo>
                      <a:pt x="153" y="41"/>
                    </a:lnTo>
                    <a:lnTo>
                      <a:pt x="152" y="39"/>
                    </a:lnTo>
                    <a:lnTo>
                      <a:pt x="156" y="39"/>
                    </a:lnTo>
                    <a:lnTo>
                      <a:pt x="160" y="39"/>
                    </a:lnTo>
                    <a:lnTo>
                      <a:pt x="163" y="41"/>
                    </a:lnTo>
                    <a:lnTo>
                      <a:pt x="167" y="42"/>
                    </a:lnTo>
                    <a:lnTo>
                      <a:pt x="171" y="38"/>
                    </a:lnTo>
                    <a:lnTo>
                      <a:pt x="175" y="38"/>
                    </a:lnTo>
                    <a:lnTo>
                      <a:pt x="179" y="36"/>
                    </a:lnTo>
                    <a:lnTo>
                      <a:pt x="188" y="33"/>
                    </a:lnTo>
                    <a:lnTo>
                      <a:pt x="187" y="33"/>
                    </a:lnTo>
                    <a:lnTo>
                      <a:pt x="183" y="35"/>
                    </a:lnTo>
                    <a:lnTo>
                      <a:pt x="179" y="35"/>
                    </a:lnTo>
                    <a:lnTo>
                      <a:pt x="176" y="35"/>
                    </a:lnTo>
                    <a:lnTo>
                      <a:pt x="177" y="33"/>
                    </a:lnTo>
                    <a:lnTo>
                      <a:pt x="183" y="33"/>
                    </a:lnTo>
                    <a:lnTo>
                      <a:pt x="191" y="31"/>
                    </a:lnTo>
                    <a:lnTo>
                      <a:pt x="195" y="30"/>
                    </a:lnTo>
                    <a:lnTo>
                      <a:pt x="196" y="28"/>
                    </a:lnTo>
                    <a:lnTo>
                      <a:pt x="200" y="28"/>
                    </a:lnTo>
                    <a:lnTo>
                      <a:pt x="201" y="28"/>
                    </a:lnTo>
                    <a:lnTo>
                      <a:pt x="204" y="28"/>
                    </a:lnTo>
                    <a:lnTo>
                      <a:pt x="207" y="28"/>
                    </a:lnTo>
                    <a:lnTo>
                      <a:pt x="207" y="27"/>
                    </a:lnTo>
                    <a:lnTo>
                      <a:pt x="208" y="25"/>
                    </a:lnTo>
                    <a:lnTo>
                      <a:pt x="207" y="24"/>
                    </a:lnTo>
                    <a:lnTo>
                      <a:pt x="204" y="24"/>
                    </a:lnTo>
                    <a:lnTo>
                      <a:pt x="203" y="22"/>
                    </a:lnTo>
                    <a:lnTo>
                      <a:pt x="200" y="22"/>
                    </a:lnTo>
                    <a:lnTo>
                      <a:pt x="200" y="20"/>
                    </a:lnTo>
                    <a:lnTo>
                      <a:pt x="199" y="19"/>
                    </a:lnTo>
                    <a:lnTo>
                      <a:pt x="196" y="19"/>
                    </a:lnTo>
                    <a:lnTo>
                      <a:pt x="196" y="20"/>
                    </a:lnTo>
                    <a:lnTo>
                      <a:pt x="193" y="22"/>
                    </a:lnTo>
                    <a:lnTo>
                      <a:pt x="191" y="20"/>
                    </a:lnTo>
                    <a:lnTo>
                      <a:pt x="187" y="20"/>
                    </a:lnTo>
                    <a:lnTo>
                      <a:pt x="185" y="19"/>
                    </a:lnTo>
                    <a:lnTo>
                      <a:pt x="184" y="17"/>
                    </a:lnTo>
                    <a:lnTo>
                      <a:pt x="184" y="14"/>
                    </a:lnTo>
                    <a:lnTo>
                      <a:pt x="181" y="16"/>
                    </a:lnTo>
                    <a:lnTo>
                      <a:pt x="181" y="14"/>
                    </a:lnTo>
                    <a:lnTo>
                      <a:pt x="179" y="14"/>
                    </a:lnTo>
                    <a:lnTo>
                      <a:pt x="176" y="17"/>
                    </a:lnTo>
                    <a:lnTo>
                      <a:pt x="173" y="19"/>
                    </a:lnTo>
                    <a:lnTo>
                      <a:pt x="176" y="14"/>
                    </a:lnTo>
                    <a:lnTo>
                      <a:pt x="173" y="13"/>
                    </a:lnTo>
                    <a:lnTo>
                      <a:pt x="173" y="11"/>
                    </a:lnTo>
                    <a:lnTo>
                      <a:pt x="171" y="13"/>
                    </a:lnTo>
                    <a:lnTo>
                      <a:pt x="169" y="13"/>
                    </a:lnTo>
                    <a:lnTo>
                      <a:pt x="165" y="11"/>
                    </a:lnTo>
                    <a:lnTo>
                      <a:pt x="163" y="13"/>
                    </a:lnTo>
                    <a:lnTo>
                      <a:pt x="161" y="13"/>
                    </a:lnTo>
                    <a:lnTo>
                      <a:pt x="165" y="9"/>
                    </a:lnTo>
                    <a:lnTo>
                      <a:pt x="164" y="8"/>
                    </a:lnTo>
                    <a:lnTo>
                      <a:pt x="163" y="8"/>
                    </a:lnTo>
                    <a:lnTo>
                      <a:pt x="164" y="6"/>
                    </a:lnTo>
                    <a:lnTo>
                      <a:pt x="164" y="5"/>
                    </a:lnTo>
                    <a:lnTo>
                      <a:pt x="161" y="5"/>
                    </a:lnTo>
                    <a:lnTo>
                      <a:pt x="160" y="5"/>
                    </a:lnTo>
                    <a:lnTo>
                      <a:pt x="159" y="3"/>
                    </a:lnTo>
                    <a:lnTo>
                      <a:pt x="157" y="2"/>
                    </a:lnTo>
                    <a:lnTo>
                      <a:pt x="149" y="2"/>
                    </a:lnTo>
                    <a:lnTo>
                      <a:pt x="151" y="0"/>
                    </a:lnTo>
                    <a:lnTo>
                      <a:pt x="149"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85" name="Freeform 764"/>
              <p:cNvSpPr>
                <a:spLocks/>
              </p:cNvSpPr>
              <p:nvPr/>
            </p:nvSpPr>
            <p:spPr bwMode="auto">
              <a:xfrm>
                <a:off x="2692016" y="2521404"/>
                <a:ext cx="187293" cy="96611"/>
              </a:xfrm>
              <a:custGeom>
                <a:avLst/>
                <a:gdLst/>
                <a:ahLst/>
                <a:cxnLst>
                  <a:cxn ang="0">
                    <a:pos x="141" y="71"/>
                  </a:cxn>
                  <a:cxn ang="0">
                    <a:pos x="140" y="68"/>
                  </a:cxn>
                  <a:cxn ang="0">
                    <a:pos x="140" y="66"/>
                  </a:cxn>
                  <a:cxn ang="0">
                    <a:pos x="137" y="64"/>
                  </a:cxn>
                  <a:cxn ang="0">
                    <a:pos x="144" y="64"/>
                  </a:cxn>
                  <a:cxn ang="0">
                    <a:pos x="148" y="57"/>
                  </a:cxn>
                  <a:cxn ang="0">
                    <a:pos x="133" y="52"/>
                  </a:cxn>
                  <a:cxn ang="0">
                    <a:pos x="141" y="46"/>
                  </a:cxn>
                  <a:cxn ang="0">
                    <a:pos x="134" y="42"/>
                  </a:cxn>
                  <a:cxn ang="0">
                    <a:pos x="132" y="38"/>
                  </a:cxn>
                  <a:cxn ang="0">
                    <a:pos x="121" y="41"/>
                  </a:cxn>
                  <a:cxn ang="0">
                    <a:pos x="128" y="36"/>
                  </a:cxn>
                  <a:cxn ang="0">
                    <a:pos x="125" y="33"/>
                  </a:cxn>
                  <a:cxn ang="0">
                    <a:pos x="117" y="31"/>
                  </a:cxn>
                  <a:cxn ang="0">
                    <a:pos x="126" y="30"/>
                  </a:cxn>
                  <a:cxn ang="0">
                    <a:pos x="122" y="27"/>
                  </a:cxn>
                  <a:cxn ang="0">
                    <a:pos x="120" y="24"/>
                  </a:cxn>
                  <a:cxn ang="0">
                    <a:pos x="112" y="22"/>
                  </a:cxn>
                  <a:cxn ang="0">
                    <a:pos x="107" y="24"/>
                  </a:cxn>
                  <a:cxn ang="0">
                    <a:pos x="118" y="19"/>
                  </a:cxn>
                  <a:cxn ang="0">
                    <a:pos x="114" y="17"/>
                  </a:cxn>
                  <a:cxn ang="0">
                    <a:pos x="112" y="16"/>
                  </a:cxn>
                  <a:cxn ang="0">
                    <a:pos x="108" y="13"/>
                  </a:cxn>
                  <a:cxn ang="0">
                    <a:pos x="104" y="6"/>
                  </a:cxn>
                  <a:cxn ang="0">
                    <a:pos x="103" y="3"/>
                  </a:cxn>
                  <a:cxn ang="0">
                    <a:pos x="99" y="0"/>
                  </a:cxn>
                  <a:cxn ang="0">
                    <a:pos x="91" y="5"/>
                  </a:cxn>
                  <a:cxn ang="0">
                    <a:pos x="89" y="13"/>
                  </a:cxn>
                  <a:cxn ang="0">
                    <a:pos x="87" y="17"/>
                  </a:cxn>
                  <a:cxn ang="0">
                    <a:pos x="84" y="22"/>
                  </a:cxn>
                  <a:cxn ang="0">
                    <a:pos x="81" y="25"/>
                  </a:cxn>
                  <a:cxn ang="0">
                    <a:pos x="80" y="27"/>
                  </a:cxn>
                  <a:cxn ang="0">
                    <a:pos x="79" y="28"/>
                  </a:cxn>
                  <a:cxn ang="0">
                    <a:pos x="69" y="30"/>
                  </a:cxn>
                  <a:cxn ang="0">
                    <a:pos x="53" y="39"/>
                  </a:cxn>
                  <a:cxn ang="0">
                    <a:pos x="52" y="33"/>
                  </a:cxn>
                  <a:cxn ang="0">
                    <a:pos x="48" y="31"/>
                  </a:cxn>
                  <a:cxn ang="0">
                    <a:pos x="29" y="44"/>
                  </a:cxn>
                  <a:cxn ang="0">
                    <a:pos x="45" y="31"/>
                  </a:cxn>
                  <a:cxn ang="0">
                    <a:pos x="36" y="25"/>
                  </a:cxn>
                  <a:cxn ang="0">
                    <a:pos x="21" y="30"/>
                  </a:cxn>
                  <a:cxn ang="0">
                    <a:pos x="15" y="27"/>
                  </a:cxn>
                  <a:cxn ang="0">
                    <a:pos x="21" y="24"/>
                  </a:cxn>
                  <a:cxn ang="0">
                    <a:pos x="28" y="24"/>
                  </a:cxn>
                  <a:cxn ang="0">
                    <a:pos x="29" y="20"/>
                  </a:cxn>
                  <a:cxn ang="0">
                    <a:pos x="29" y="17"/>
                  </a:cxn>
                  <a:cxn ang="0">
                    <a:pos x="27" y="9"/>
                  </a:cxn>
                  <a:cxn ang="0">
                    <a:pos x="5" y="5"/>
                  </a:cxn>
                  <a:cxn ang="0">
                    <a:pos x="7" y="5"/>
                  </a:cxn>
                </a:cxnLst>
                <a:rect l="0" t="0" r="r" b="b"/>
                <a:pathLst>
                  <a:path w="150" h="77">
                    <a:moveTo>
                      <a:pt x="150" y="77"/>
                    </a:moveTo>
                    <a:lnTo>
                      <a:pt x="149" y="72"/>
                    </a:lnTo>
                    <a:lnTo>
                      <a:pt x="141" y="74"/>
                    </a:lnTo>
                    <a:lnTo>
                      <a:pt x="141" y="71"/>
                    </a:lnTo>
                    <a:lnTo>
                      <a:pt x="144" y="72"/>
                    </a:lnTo>
                    <a:lnTo>
                      <a:pt x="144" y="71"/>
                    </a:lnTo>
                    <a:lnTo>
                      <a:pt x="140" y="69"/>
                    </a:lnTo>
                    <a:lnTo>
                      <a:pt x="140" y="68"/>
                    </a:lnTo>
                    <a:lnTo>
                      <a:pt x="141" y="68"/>
                    </a:lnTo>
                    <a:lnTo>
                      <a:pt x="144" y="68"/>
                    </a:lnTo>
                    <a:lnTo>
                      <a:pt x="142" y="66"/>
                    </a:lnTo>
                    <a:lnTo>
                      <a:pt x="140" y="66"/>
                    </a:lnTo>
                    <a:lnTo>
                      <a:pt x="130" y="66"/>
                    </a:lnTo>
                    <a:lnTo>
                      <a:pt x="126" y="66"/>
                    </a:lnTo>
                    <a:lnTo>
                      <a:pt x="129" y="64"/>
                    </a:lnTo>
                    <a:lnTo>
                      <a:pt x="137" y="64"/>
                    </a:lnTo>
                    <a:lnTo>
                      <a:pt x="133" y="63"/>
                    </a:lnTo>
                    <a:lnTo>
                      <a:pt x="134" y="61"/>
                    </a:lnTo>
                    <a:lnTo>
                      <a:pt x="142" y="64"/>
                    </a:lnTo>
                    <a:lnTo>
                      <a:pt x="144" y="64"/>
                    </a:lnTo>
                    <a:lnTo>
                      <a:pt x="142" y="61"/>
                    </a:lnTo>
                    <a:lnTo>
                      <a:pt x="145" y="60"/>
                    </a:lnTo>
                    <a:lnTo>
                      <a:pt x="149" y="58"/>
                    </a:lnTo>
                    <a:lnTo>
                      <a:pt x="148" y="57"/>
                    </a:lnTo>
                    <a:lnTo>
                      <a:pt x="141" y="55"/>
                    </a:lnTo>
                    <a:lnTo>
                      <a:pt x="142" y="53"/>
                    </a:lnTo>
                    <a:lnTo>
                      <a:pt x="141" y="52"/>
                    </a:lnTo>
                    <a:lnTo>
                      <a:pt x="133" y="52"/>
                    </a:lnTo>
                    <a:lnTo>
                      <a:pt x="133" y="50"/>
                    </a:lnTo>
                    <a:lnTo>
                      <a:pt x="137" y="50"/>
                    </a:lnTo>
                    <a:lnTo>
                      <a:pt x="141" y="47"/>
                    </a:lnTo>
                    <a:lnTo>
                      <a:pt x="141" y="46"/>
                    </a:lnTo>
                    <a:lnTo>
                      <a:pt x="138" y="46"/>
                    </a:lnTo>
                    <a:lnTo>
                      <a:pt x="136" y="44"/>
                    </a:lnTo>
                    <a:lnTo>
                      <a:pt x="136" y="42"/>
                    </a:lnTo>
                    <a:lnTo>
                      <a:pt x="134" y="42"/>
                    </a:lnTo>
                    <a:lnTo>
                      <a:pt x="130" y="42"/>
                    </a:lnTo>
                    <a:lnTo>
                      <a:pt x="133" y="41"/>
                    </a:lnTo>
                    <a:lnTo>
                      <a:pt x="134" y="41"/>
                    </a:lnTo>
                    <a:lnTo>
                      <a:pt x="132" y="38"/>
                    </a:lnTo>
                    <a:lnTo>
                      <a:pt x="129" y="39"/>
                    </a:lnTo>
                    <a:lnTo>
                      <a:pt x="126" y="39"/>
                    </a:lnTo>
                    <a:lnTo>
                      <a:pt x="124" y="41"/>
                    </a:lnTo>
                    <a:lnTo>
                      <a:pt x="121" y="41"/>
                    </a:lnTo>
                    <a:lnTo>
                      <a:pt x="124" y="38"/>
                    </a:lnTo>
                    <a:lnTo>
                      <a:pt x="128" y="38"/>
                    </a:lnTo>
                    <a:lnTo>
                      <a:pt x="129" y="36"/>
                    </a:lnTo>
                    <a:lnTo>
                      <a:pt x="128" y="36"/>
                    </a:lnTo>
                    <a:lnTo>
                      <a:pt x="129" y="35"/>
                    </a:lnTo>
                    <a:lnTo>
                      <a:pt x="130" y="35"/>
                    </a:lnTo>
                    <a:lnTo>
                      <a:pt x="130" y="33"/>
                    </a:lnTo>
                    <a:lnTo>
                      <a:pt x="125" y="33"/>
                    </a:lnTo>
                    <a:lnTo>
                      <a:pt x="121" y="33"/>
                    </a:lnTo>
                    <a:lnTo>
                      <a:pt x="117" y="33"/>
                    </a:lnTo>
                    <a:lnTo>
                      <a:pt x="116" y="31"/>
                    </a:lnTo>
                    <a:lnTo>
                      <a:pt x="117" y="31"/>
                    </a:lnTo>
                    <a:lnTo>
                      <a:pt x="118" y="31"/>
                    </a:lnTo>
                    <a:lnTo>
                      <a:pt x="120" y="31"/>
                    </a:lnTo>
                    <a:lnTo>
                      <a:pt x="124" y="31"/>
                    </a:lnTo>
                    <a:lnTo>
                      <a:pt x="126" y="30"/>
                    </a:lnTo>
                    <a:lnTo>
                      <a:pt x="125" y="30"/>
                    </a:lnTo>
                    <a:lnTo>
                      <a:pt x="124" y="28"/>
                    </a:lnTo>
                    <a:lnTo>
                      <a:pt x="125" y="27"/>
                    </a:lnTo>
                    <a:lnTo>
                      <a:pt x="122" y="27"/>
                    </a:lnTo>
                    <a:lnTo>
                      <a:pt x="121" y="27"/>
                    </a:lnTo>
                    <a:lnTo>
                      <a:pt x="121" y="25"/>
                    </a:lnTo>
                    <a:lnTo>
                      <a:pt x="121" y="24"/>
                    </a:lnTo>
                    <a:lnTo>
                      <a:pt x="120" y="24"/>
                    </a:lnTo>
                    <a:lnTo>
                      <a:pt x="121" y="22"/>
                    </a:lnTo>
                    <a:lnTo>
                      <a:pt x="120" y="22"/>
                    </a:lnTo>
                    <a:lnTo>
                      <a:pt x="116" y="22"/>
                    </a:lnTo>
                    <a:lnTo>
                      <a:pt x="112" y="22"/>
                    </a:lnTo>
                    <a:lnTo>
                      <a:pt x="109" y="24"/>
                    </a:lnTo>
                    <a:lnTo>
                      <a:pt x="108" y="22"/>
                    </a:lnTo>
                    <a:lnTo>
                      <a:pt x="105" y="24"/>
                    </a:lnTo>
                    <a:lnTo>
                      <a:pt x="107" y="24"/>
                    </a:lnTo>
                    <a:lnTo>
                      <a:pt x="109" y="22"/>
                    </a:lnTo>
                    <a:lnTo>
                      <a:pt x="116" y="22"/>
                    </a:lnTo>
                    <a:lnTo>
                      <a:pt x="118" y="20"/>
                    </a:lnTo>
                    <a:lnTo>
                      <a:pt x="118" y="19"/>
                    </a:lnTo>
                    <a:lnTo>
                      <a:pt x="117" y="19"/>
                    </a:lnTo>
                    <a:lnTo>
                      <a:pt x="116" y="19"/>
                    </a:lnTo>
                    <a:lnTo>
                      <a:pt x="116" y="17"/>
                    </a:lnTo>
                    <a:lnTo>
                      <a:pt x="114" y="17"/>
                    </a:lnTo>
                    <a:lnTo>
                      <a:pt x="113" y="19"/>
                    </a:lnTo>
                    <a:lnTo>
                      <a:pt x="113" y="17"/>
                    </a:lnTo>
                    <a:lnTo>
                      <a:pt x="109" y="16"/>
                    </a:lnTo>
                    <a:lnTo>
                      <a:pt x="112" y="16"/>
                    </a:lnTo>
                    <a:lnTo>
                      <a:pt x="113" y="14"/>
                    </a:lnTo>
                    <a:lnTo>
                      <a:pt x="110" y="13"/>
                    </a:lnTo>
                    <a:lnTo>
                      <a:pt x="108" y="14"/>
                    </a:lnTo>
                    <a:lnTo>
                      <a:pt x="108" y="13"/>
                    </a:lnTo>
                    <a:lnTo>
                      <a:pt x="109" y="11"/>
                    </a:lnTo>
                    <a:lnTo>
                      <a:pt x="105" y="11"/>
                    </a:lnTo>
                    <a:lnTo>
                      <a:pt x="107" y="8"/>
                    </a:lnTo>
                    <a:lnTo>
                      <a:pt x="104" y="6"/>
                    </a:lnTo>
                    <a:lnTo>
                      <a:pt x="103" y="8"/>
                    </a:lnTo>
                    <a:lnTo>
                      <a:pt x="104" y="6"/>
                    </a:lnTo>
                    <a:lnTo>
                      <a:pt x="104" y="5"/>
                    </a:lnTo>
                    <a:lnTo>
                      <a:pt x="103" y="3"/>
                    </a:lnTo>
                    <a:lnTo>
                      <a:pt x="101" y="2"/>
                    </a:lnTo>
                    <a:lnTo>
                      <a:pt x="103" y="2"/>
                    </a:lnTo>
                    <a:lnTo>
                      <a:pt x="101" y="0"/>
                    </a:lnTo>
                    <a:lnTo>
                      <a:pt x="99" y="0"/>
                    </a:lnTo>
                    <a:lnTo>
                      <a:pt x="96" y="0"/>
                    </a:lnTo>
                    <a:lnTo>
                      <a:pt x="95" y="2"/>
                    </a:lnTo>
                    <a:lnTo>
                      <a:pt x="93" y="3"/>
                    </a:lnTo>
                    <a:lnTo>
                      <a:pt x="91" y="5"/>
                    </a:lnTo>
                    <a:lnTo>
                      <a:pt x="87" y="8"/>
                    </a:lnTo>
                    <a:lnTo>
                      <a:pt x="85" y="9"/>
                    </a:lnTo>
                    <a:lnTo>
                      <a:pt x="87" y="11"/>
                    </a:lnTo>
                    <a:lnTo>
                      <a:pt x="89" y="13"/>
                    </a:lnTo>
                    <a:lnTo>
                      <a:pt x="91" y="14"/>
                    </a:lnTo>
                    <a:lnTo>
                      <a:pt x="88" y="16"/>
                    </a:lnTo>
                    <a:lnTo>
                      <a:pt x="88" y="17"/>
                    </a:lnTo>
                    <a:lnTo>
                      <a:pt x="87" y="17"/>
                    </a:lnTo>
                    <a:lnTo>
                      <a:pt x="85" y="19"/>
                    </a:lnTo>
                    <a:lnTo>
                      <a:pt x="84" y="19"/>
                    </a:lnTo>
                    <a:lnTo>
                      <a:pt x="85" y="20"/>
                    </a:lnTo>
                    <a:lnTo>
                      <a:pt x="84" y="22"/>
                    </a:lnTo>
                    <a:lnTo>
                      <a:pt x="81" y="22"/>
                    </a:lnTo>
                    <a:lnTo>
                      <a:pt x="81" y="24"/>
                    </a:lnTo>
                    <a:lnTo>
                      <a:pt x="83" y="25"/>
                    </a:lnTo>
                    <a:lnTo>
                      <a:pt x="81" y="25"/>
                    </a:lnTo>
                    <a:lnTo>
                      <a:pt x="80" y="27"/>
                    </a:lnTo>
                    <a:lnTo>
                      <a:pt x="77" y="25"/>
                    </a:lnTo>
                    <a:lnTo>
                      <a:pt x="77" y="27"/>
                    </a:lnTo>
                    <a:lnTo>
                      <a:pt x="80" y="27"/>
                    </a:lnTo>
                    <a:lnTo>
                      <a:pt x="81" y="28"/>
                    </a:lnTo>
                    <a:lnTo>
                      <a:pt x="79" y="33"/>
                    </a:lnTo>
                    <a:lnTo>
                      <a:pt x="80" y="30"/>
                    </a:lnTo>
                    <a:lnTo>
                      <a:pt x="79" y="28"/>
                    </a:lnTo>
                    <a:lnTo>
                      <a:pt x="75" y="28"/>
                    </a:lnTo>
                    <a:lnTo>
                      <a:pt x="73" y="27"/>
                    </a:lnTo>
                    <a:lnTo>
                      <a:pt x="71" y="28"/>
                    </a:lnTo>
                    <a:lnTo>
                      <a:pt x="69" y="30"/>
                    </a:lnTo>
                    <a:lnTo>
                      <a:pt x="69" y="31"/>
                    </a:lnTo>
                    <a:lnTo>
                      <a:pt x="63" y="33"/>
                    </a:lnTo>
                    <a:lnTo>
                      <a:pt x="55" y="36"/>
                    </a:lnTo>
                    <a:lnTo>
                      <a:pt x="53" y="39"/>
                    </a:lnTo>
                    <a:lnTo>
                      <a:pt x="52" y="39"/>
                    </a:lnTo>
                    <a:lnTo>
                      <a:pt x="52" y="36"/>
                    </a:lnTo>
                    <a:lnTo>
                      <a:pt x="52" y="35"/>
                    </a:lnTo>
                    <a:lnTo>
                      <a:pt x="52" y="33"/>
                    </a:lnTo>
                    <a:lnTo>
                      <a:pt x="49" y="35"/>
                    </a:lnTo>
                    <a:lnTo>
                      <a:pt x="49" y="33"/>
                    </a:lnTo>
                    <a:lnTo>
                      <a:pt x="49" y="30"/>
                    </a:lnTo>
                    <a:lnTo>
                      <a:pt x="48" y="31"/>
                    </a:lnTo>
                    <a:lnTo>
                      <a:pt x="45" y="36"/>
                    </a:lnTo>
                    <a:lnTo>
                      <a:pt x="44" y="39"/>
                    </a:lnTo>
                    <a:lnTo>
                      <a:pt x="39" y="42"/>
                    </a:lnTo>
                    <a:lnTo>
                      <a:pt x="29" y="44"/>
                    </a:lnTo>
                    <a:lnTo>
                      <a:pt x="40" y="41"/>
                    </a:lnTo>
                    <a:lnTo>
                      <a:pt x="44" y="38"/>
                    </a:lnTo>
                    <a:lnTo>
                      <a:pt x="45" y="33"/>
                    </a:lnTo>
                    <a:lnTo>
                      <a:pt x="45" y="31"/>
                    </a:lnTo>
                    <a:lnTo>
                      <a:pt x="44" y="30"/>
                    </a:lnTo>
                    <a:lnTo>
                      <a:pt x="41" y="25"/>
                    </a:lnTo>
                    <a:lnTo>
                      <a:pt x="40" y="25"/>
                    </a:lnTo>
                    <a:lnTo>
                      <a:pt x="36" y="25"/>
                    </a:lnTo>
                    <a:lnTo>
                      <a:pt x="32" y="25"/>
                    </a:lnTo>
                    <a:lnTo>
                      <a:pt x="29" y="25"/>
                    </a:lnTo>
                    <a:lnTo>
                      <a:pt x="27" y="27"/>
                    </a:lnTo>
                    <a:lnTo>
                      <a:pt x="21" y="30"/>
                    </a:lnTo>
                    <a:lnTo>
                      <a:pt x="20" y="28"/>
                    </a:lnTo>
                    <a:lnTo>
                      <a:pt x="19" y="28"/>
                    </a:lnTo>
                    <a:lnTo>
                      <a:pt x="16" y="28"/>
                    </a:lnTo>
                    <a:lnTo>
                      <a:pt x="15" y="27"/>
                    </a:lnTo>
                    <a:lnTo>
                      <a:pt x="20" y="27"/>
                    </a:lnTo>
                    <a:lnTo>
                      <a:pt x="20" y="25"/>
                    </a:lnTo>
                    <a:lnTo>
                      <a:pt x="19" y="24"/>
                    </a:lnTo>
                    <a:lnTo>
                      <a:pt x="21" y="24"/>
                    </a:lnTo>
                    <a:lnTo>
                      <a:pt x="23" y="24"/>
                    </a:lnTo>
                    <a:lnTo>
                      <a:pt x="24" y="27"/>
                    </a:lnTo>
                    <a:lnTo>
                      <a:pt x="27" y="24"/>
                    </a:lnTo>
                    <a:lnTo>
                      <a:pt x="28" y="24"/>
                    </a:lnTo>
                    <a:lnTo>
                      <a:pt x="29" y="24"/>
                    </a:lnTo>
                    <a:lnTo>
                      <a:pt x="31" y="24"/>
                    </a:lnTo>
                    <a:lnTo>
                      <a:pt x="31" y="22"/>
                    </a:lnTo>
                    <a:lnTo>
                      <a:pt x="29" y="20"/>
                    </a:lnTo>
                    <a:lnTo>
                      <a:pt x="27" y="20"/>
                    </a:lnTo>
                    <a:lnTo>
                      <a:pt x="29" y="19"/>
                    </a:lnTo>
                    <a:lnTo>
                      <a:pt x="31" y="17"/>
                    </a:lnTo>
                    <a:lnTo>
                      <a:pt x="29" y="17"/>
                    </a:lnTo>
                    <a:lnTo>
                      <a:pt x="24" y="17"/>
                    </a:lnTo>
                    <a:lnTo>
                      <a:pt x="28" y="13"/>
                    </a:lnTo>
                    <a:lnTo>
                      <a:pt x="27" y="11"/>
                    </a:lnTo>
                    <a:lnTo>
                      <a:pt x="27" y="9"/>
                    </a:lnTo>
                    <a:lnTo>
                      <a:pt x="24" y="8"/>
                    </a:lnTo>
                    <a:lnTo>
                      <a:pt x="20" y="6"/>
                    </a:lnTo>
                    <a:lnTo>
                      <a:pt x="9" y="6"/>
                    </a:lnTo>
                    <a:lnTo>
                      <a:pt x="5" y="5"/>
                    </a:lnTo>
                    <a:lnTo>
                      <a:pt x="0" y="5"/>
                    </a:lnTo>
                    <a:lnTo>
                      <a:pt x="1" y="5"/>
                    </a:lnTo>
                    <a:lnTo>
                      <a:pt x="4" y="3"/>
                    </a:lnTo>
                    <a:lnTo>
                      <a:pt x="7" y="5"/>
                    </a:lnTo>
                    <a:lnTo>
                      <a:pt x="12" y="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86" name="Freeform 765"/>
              <p:cNvSpPr>
                <a:spLocks/>
              </p:cNvSpPr>
              <p:nvPr/>
            </p:nvSpPr>
            <p:spPr bwMode="auto">
              <a:xfrm>
                <a:off x="2531662" y="2471058"/>
                <a:ext cx="194990" cy="227239"/>
              </a:xfrm>
              <a:custGeom>
                <a:avLst/>
                <a:gdLst/>
                <a:ahLst/>
                <a:cxnLst>
                  <a:cxn ang="0">
                    <a:pos x="150" y="47"/>
                  </a:cxn>
                  <a:cxn ang="0">
                    <a:pos x="152" y="43"/>
                  </a:cxn>
                  <a:cxn ang="0">
                    <a:pos x="150" y="36"/>
                  </a:cxn>
                  <a:cxn ang="0">
                    <a:pos x="154" y="30"/>
                  </a:cxn>
                  <a:cxn ang="0">
                    <a:pos x="144" y="32"/>
                  </a:cxn>
                  <a:cxn ang="0">
                    <a:pos x="140" y="27"/>
                  </a:cxn>
                  <a:cxn ang="0">
                    <a:pos x="130" y="27"/>
                  </a:cxn>
                  <a:cxn ang="0">
                    <a:pos x="121" y="25"/>
                  </a:cxn>
                  <a:cxn ang="0">
                    <a:pos x="118" y="22"/>
                  </a:cxn>
                  <a:cxn ang="0">
                    <a:pos x="122" y="19"/>
                  </a:cxn>
                  <a:cxn ang="0">
                    <a:pos x="115" y="19"/>
                  </a:cxn>
                  <a:cxn ang="0">
                    <a:pos x="113" y="16"/>
                  </a:cxn>
                  <a:cxn ang="0">
                    <a:pos x="107" y="11"/>
                  </a:cxn>
                  <a:cxn ang="0">
                    <a:pos x="103" y="14"/>
                  </a:cxn>
                  <a:cxn ang="0">
                    <a:pos x="99" y="7"/>
                  </a:cxn>
                  <a:cxn ang="0">
                    <a:pos x="75" y="7"/>
                  </a:cxn>
                  <a:cxn ang="0">
                    <a:pos x="69" y="7"/>
                  </a:cxn>
                  <a:cxn ang="0">
                    <a:pos x="59" y="5"/>
                  </a:cxn>
                  <a:cxn ang="0">
                    <a:pos x="42" y="2"/>
                  </a:cxn>
                  <a:cxn ang="0">
                    <a:pos x="30" y="2"/>
                  </a:cxn>
                  <a:cxn ang="0">
                    <a:pos x="21" y="7"/>
                  </a:cxn>
                  <a:cxn ang="0">
                    <a:pos x="23" y="14"/>
                  </a:cxn>
                  <a:cxn ang="0">
                    <a:pos x="33" y="17"/>
                  </a:cxn>
                  <a:cxn ang="0">
                    <a:pos x="30" y="21"/>
                  </a:cxn>
                  <a:cxn ang="0">
                    <a:pos x="25" y="27"/>
                  </a:cxn>
                  <a:cxn ang="0">
                    <a:pos x="26" y="33"/>
                  </a:cxn>
                  <a:cxn ang="0">
                    <a:pos x="27" y="35"/>
                  </a:cxn>
                  <a:cxn ang="0">
                    <a:pos x="30" y="43"/>
                  </a:cxn>
                  <a:cxn ang="0">
                    <a:pos x="30" y="46"/>
                  </a:cxn>
                  <a:cxn ang="0">
                    <a:pos x="37" y="47"/>
                  </a:cxn>
                  <a:cxn ang="0">
                    <a:pos x="34" y="52"/>
                  </a:cxn>
                  <a:cxn ang="0">
                    <a:pos x="33" y="54"/>
                  </a:cxn>
                  <a:cxn ang="0">
                    <a:pos x="29" y="57"/>
                  </a:cxn>
                  <a:cxn ang="0">
                    <a:pos x="18" y="61"/>
                  </a:cxn>
                  <a:cxn ang="0">
                    <a:pos x="13" y="66"/>
                  </a:cxn>
                  <a:cxn ang="0">
                    <a:pos x="18" y="72"/>
                  </a:cxn>
                  <a:cxn ang="0">
                    <a:pos x="33" y="77"/>
                  </a:cxn>
                  <a:cxn ang="0">
                    <a:pos x="37" y="88"/>
                  </a:cxn>
                  <a:cxn ang="0">
                    <a:pos x="42" y="101"/>
                  </a:cxn>
                  <a:cxn ang="0">
                    <a:pos x="45" y="113"/>
                  </a:cxn>
                  <a:cxn ang="0">
                    <a:pos x="51" y="113"/>
                  </a:cxn>
                  <a:cxn ang="0">
                    <a:pos x="46" y="115"/>
                  </a:cxn>
                  <a:cxn ang="0">
                    <a:pos x="35" y="124"/>
                  </a:cxn>
                  <a:cxn ang="0">
                    <a:pos x="26" y="132"/>
                  </a:cxn>
                  <a:cxn ang="0">
                    <a:pos x="5" y="142"/>
                  </a:cxn>
                  <a:cxn ang="0">
                    <a:pos x="5" y="146"/>
                  </a:cxn>
                  <a:cxn ang="0">
                    <a:pos x="11" y="157"/>
                  </a:cxn>
                  <a:cxn ang="0">
                    <a:pos x="13" y="175"/>
                  </a:cxn>
                  <a:cxn ang="0">
                    <a:pos x="14" y="179"/>
                  </a:cxn>
                </a:cxnLst>
                <a:rect l="0" t="0" r="r" b="b"/>
                <a:pathLst>
                  <a:path w="155" h="181">
                    <a:moveTo>
                      <a:pt x="139" y="46"/>
                    </a:moveTo>
                    <a:lnTo>
                      <a:pt x="143" y="46"/>
                    </a:lnTo>
                    <a:lnTo>
                      <a:pt x="146" y="47"/>
                    </a:lnTo>
                    <a:lnTo>
                      <a:pt x="150" y="47"/>
                    </a:lnTo>
                    <a:lnTo>
                      <a:pt x="150" y="46"/>
                    </a:lnTo>
                    <a:lnTo>
                      <a:pt x="151" y="46"/>
                    </a:lnTo>
                    <a:lnTo>
                      <a:pt x="155" y="46"/>
                    </a:lnTo>
                    <a:lnTo>
                      <a:pt x="152" y="43"/>
                    </a:lnTo>
                    <a:lnTo>
                      <a:pt x="151" y="39"/>
                    </a:lnTo>
                    <a:lnTo>
                      <a:pt x="150" y="39"/>
                    </a:lnTo>
                    <a:lnTo>
                      <a:pt x="150" y="38"/>
                    </a:lnTo>
                    <a:lnTo>
                      <a:pt x="150" y="36"/>
                    </a:lnTo>
                    <a:lnTo>
                      <a:pt x="150" y="35"/>
                    </a:lnTo>
                    <a:lnTo>
                      <a:pt x="152" y="33"/>
                    </a:lnTo>
                    <a:lnTo>
                      <a:pt x="154" y="32"/>
                    </a:lnTo>
                    <a:lnTo>
                      <a:pt x="154" y="30"/>
                    </a:lnTo>
                    <a:lnTo>
                      <a:pt x="151" y="28"/>
                    </a:lnTo>
                    <a:lnTo>
                      <a:pt x="150" y="28"/>
                    </a:lnTo>
                    <a:lnTo>
                      <a:pt x="150" y="30"/>
                    </a:lnTo>
                    <a:lnTo>
                      <a:pt x="144" y="32"/>
                    </a:lnTo>
                    <a:lnTo>
                      <a:pt x="143" y="32"/>
                    </a:lnTo>
                    <a:lnTo>
                      <a:pt x="143" y="30"/>
                    </a:lnTo>
                    <a:lnTo>
                      <a:pt x="142" y="28"/>
                    </a:lnTo>
                    <a:lnTo>
                      <a:pt x="140" y="27"/>
                    </a:lnTo>
                    <a:lnTo>
                      <a:pt x="138" y="28"/>
                    </a:lnTo>
                    <a:lnTo>
                      <a:pt x="132" y="28"/>
                    </a:lnTo>
                    <a:lnTo>
                      <a:pt x="131" y="28"/>
                    </a:lnTo>
                    <a:lnTo>
                      <a:pt x="130" y="27"/>
                    </a:lnTo>
                    <a:lnTo>
                      <a:pt x="128" y="25"/>
                    </a:lnTo>
                    <a:lnTo>
                      <a:pt x="126" y="25"/>
                    </a:lnTo>
                    <a:lnTo>
                      <a:pt x="122" y="27"/>
                    </a:lnTo>
                    <a:lnTo>
                      <a:pt x="121" y="25"/>
                    </a:lnTo>
                    <a:lnTo>
                      <a:pt x="122" y="24"/>
                    </a:lnTo>
                    <a:lnTo>
                      <a:pt x="119" y="24"/>
                    </a:lnTo>
                    <a:lnTo>
                      <a:pt x="118" y="24"/>
                    </a:lnTo>
                    <a:lnTo>
                      <a:pt x="118" y="22"/>
                    </a:lnTo>
                    <a:lnTo>
                      <a:pt x="118" y="21"/>
                    </a:lnTo>
                    <a:lnTo>
                      <a:pt x="119" y="19"/>
                    </a:lnTo>
                    <a:lnTo>
                      <a:pt x="121" y="19"/>
                    </a:lnTo>
                    <a:lnTo>
                      <a:pt x="122" y="19"/>
                    </a:lnTo>
                    <a:lnTo>
                      <a:pt x="121" y="17"/>
                    </a:lnTo>
                    <a:lnTo>
                      <a:pt x="118" y="17"/>
                    </a:lnTo>
                    <a:lnTo>
                      <a:pt x="115" y="17"/>
                    </a:lnTo>
                    <a:lnTo>
                      <a:pt x="115" y="19"/>
                    </a:lnTo>
                    <a:lnTo>
                      <a:pt x="113" y="19"/>
                    </a:lnTo>
                    <a:lnTo>
                      <a:pt x="111" y="17"/>
                    </a:lnTo>
                    <a:lnTo>
                      <a:pt x="114" y="17"/>
                    </a:lnTo>
                    <a:lnTo>
                      <a:pt x="113" y="16"/>
                    </a:lnTo>
                    <a:lnTo>
                      <a:pt x="111" y="14"/>
                    </a:lnTo>
                    <a:lnTo>
                      <a:pt x="111" y="13"/>
                    </a:lnTo>
                    <a:lnTo>
                      <a:pt x="109" y="11"/>
                    </a:lnTo>
                    <a:lnTo>
                      <a:pt x="107" y="11"/>
                    </a:lnTo>
                    <a:lnTo>
                      <a:pt x="107" y="14"/>
                    </a:lnTo>
                    <a:lnTo>
                      <a:pt x="106" y="14"/>
                    </a:lnTo>
                    <a:lnTo>
                      <a:pt x="105" y="14"/>
                    </a:lnTo>
                    <a:lnTo>
                      <a:pt x="103" y="14"/>
                    </a:lnTo>
                    <a:lnTo>
                      <a:pt x="106" y="10"/>
                    </a:lnTo>
                    <a:lnTo>
                      <a:pt x="106" y="8"/>
                    </a:lnTo>
                    <a:lnTo>
                      <a:pt x="103" y="8"/>
                    </a:lnTo>
                    <a:lnTo>
                      <a:pt x="99" y="7"/>
                    </a:lnTo>
                    <a:lnTo>
                      <a:pt x="97" y="5"/>
                    </a:lnTo>
                    <a:lnTo>
                      <a:pt x="87" y="3"/>
                    </a:lnTo>
                    <a:lnTo>
                      <a:pt x="83" y="5"/>
                    </a:lnTo>
                    <a:lnTo>
                      <a:pt x="75" y="7"/>
                    </a:lnTo>
                    <a:lnTo>
                      <a:pt x="74" y="7"/>
                    </a:lnTo>
                    <a:lnTo>
                      <a:pt x="74" y="8"/>
                    </a:lnTo>
                    <a:lnTo>
                      <a:pt x="69" y="8"/>
                    </a:lnTo>
                    <a:lnTo>
                      <a:pt x="69" y="7"/>
                    </a:lnTo>
                    <a:lnTo>
                      <a:pt x="63" y="7"/>
                    </a:lnTo>
                    <a:lnTo>
                      <a:pt x="61" y="7"/>
                    </a:lnTo>
                    <a:lnTo>
                      <a:pt x="61" y="5"/>
                    </a:lnTo>
                    <a:lnTo>
                      <a:pt x="59" y="5"/>
                    </a:lnTo>
                    <a:lnTo>
                      <a:pt x="54" y="5"/>
                    </a:lnTo>
                    <a:lnTo>
                      <a:pt x="51" y="3"/>
                    </a:lnTo>
                    <a:lnTo>
                      <a:pt x="50" y="3"/>
                    </a:lnTo>
                    <a:lnTo>
                      <a:pt x="42" y="2"/>
                    </a:lnTo>
                    <a:lnTo>
                      <a:pt x="35" y="2"/>
                    </a:lnTo>
                    <a:lnTo>
                      <a:pt x="33" y="2"/>
                    </a:lnTo>
                    <a:lnTo>
                      <a:pt x="31" y="0"/>
                    </a:lnTo>
                    <a:lnTo>
                      <a:pt x="30" y="2"/>
                    </a:lnTo>
                    <a:lnTo>
                      <a:pt x="27" y="2"/>
                    </a:lnTo>
                    <a:lnTo>
                      <a:pt x="25" y="5"/>
                    </a:lnTo>
                    <a:lnTo>
                      <a:pt x="22" y="7"/>
                    </a:lnTo>
                    <a:lnTo>
                      <a:pt x="21" y="7"/>
                    </a:lnTo>
                    <a:lnTo>
                      <a:pt x="21" y="10"/>
                    </a:lnTo>
                    <a:lnTo>
                      <a:pt x="22" y="11"/>
                    </a:lnTo>
                    <a:lnTo>
                      <a:pt x="23" y="13"/>
                    </a:lnTo>
                    <a:lnTo>
                      <a:pt x="23" y="14"/>
                    </a:lnTo>
                    <a:lnTo>
                      <a:pt x="26" y="16"/>
                    </a:lnTo>
                    <a:lnTo>
                      <a:pt x="27" y="16"/>
                    </a:lnTo>
                    <a:lnTo>
                      <a:pt x="30" y="17"/>
                    </a:lnTo>
                    <a:lnTo>
                      <a:pt x="33" y="17"/>
                    </a:lnTo>
                    <a:lnTo>
                      <a:pt x="33" y="16"/>
                    </a:lnTo>
                    <a:lnTo>
                      <a:pt x="33" y="19"/>
                    </a:lnTo>
                    <a:lnTo>
                      <a:pt x="31" y="19"/>
                    </a:lnTo>
                    <a:lnTo>
                      <a:pt x="30" y="21"/>
                    </a:lnTo>
                    <a:lnTo>
                      <a:pt x="29" y="22"/>
                    </a:lnTo>
                    <a:lnTo>
                      <a:pt x="29" y="24"/>
                    </a:lnTo>
                    <a:lnTo>
                      <a:pt x="26" y="25"/>
                    </a:lnTo>
                    <a:lnTo>
                      <a:pt x="25" y="27"/>
                    </a:lnTo>
                    <a:lnTo>
                      <a:pt x="22" y="30"/>
                    </a:lnTo>
                    <a:lnTo>
                      <a:pt x="22" y="32"/>
                    </a:lnTo>
                    <a:lnTo>
                      <a:pt x="25" y="33"/>
                    </a:lnTo>
                    <a:lnTo>
                      <a:pt x="26" y="33"/>
                    </a:lnTo>
                    <a:lnTo>
                      <a:pt x="29" y="33"/>
                    </a:lnTo>
                    <a:lnTo>
                      <a:pt x="30" y="33"/>
                    </a:lnTo>
                    <a:lnTo>
                      <a:pt x="33" y="33"/>
                    </a:lnTo>
                    <a:lnTo>
                      <a:pt x="27" y="35"/>
                    </a:lnTo>
                    <a:lnTo>
                      <a:pt x="27" y="36"/>
                    </a:lnTo>
                    <a:lnTo>
                      <a:pt x="30" y="36"/>
                    </a:lnTo>
                    <a:lnTo>
                      <a:pt x="29" y="39"/>
                    </a:lnTo>
                    <a:lnTo>
                      <a:pt x="30" y="43"/>
                    </a:lnTo>
                    <a:lnTo>
                      <a:pt x="31" y="43"/>
                    </a:lnTo>
                    <a:lnTo>
                      <a:pt x="33" y="44"/>
                    </a:lnTo>
                    <a:lnTo>
                      <a:pt x="33" y="46"/>
                    </a:lnTo>
                    <a:lnTo>
                      <a:pt x="30" y="46"/>
                    </a:lnTo>
                    <a:lnTo>
                      <a:pt x="29" y="46"/>
                    </a:lnTo>
                    <a:lnTo>
                      <a:pt x="29" y="47"/>
                    </a:lnTo>
                    <a:lnTo>
                      <a:pt x="35" y="47"/>
                    </a:lnTo>
                    <a:lnTo>
                      <a:pt x="37" y="47"/>
                    </a:lnTo>
                    <a:lnTo>
                      <a:pt x="35" y="49"/>
                    </a:lnTo>
                    <a:lnTo>
                      <a:pt x="34" y="49"/>
                    </a:lnTo>
                    <a:lnTo>
                      <a:pt x="34" y="50"/>
                    </a:lnTo>
                    <a:lnTo>
                      <a:pt x="34" y="52"/>
                    </a:lnTo>
                    <a:lnTo>
                      <a:pt x="35" y="54"/>
                    </a:lnTo>
                    <a:lnTo>
                      <a:pt x="39" y="54"/>
                    </a:lnTo>
                    <a:lnTo>
                      <a:pt x="34" y="55"/>
                    </a:lnTo>
                    <a:lnTo>
                      <a:pt x="33" y="54"/>
                    </a:lnTo>
                    <a:lnTo>
                      <a:pt x="29" y="54"/>
                    </a:lnTo>
                    <a:lnTo>
                      <a:pt x="27" y="55"/>
                    </a:lnTo>
                    <a:lnTo>
                      <a:pt x="27" y="57"/>
                    </a:lnTo>
                    <a:lnTo>
                      <a:pt x="29" y="57"/>
                    </a:lnTo>
                    <a:lnTo>
                      <a:pt x="29" y="60"/>
                    </a:lnTo>
                    <a:lnTo>
                      <a:pt x="25" y="60"/>
                    </a:lnTo>
                    <a:lnTo>
                      <a:pt x="23" y="61"/>
                    </a:lnTo>
                    <a:lnTo>
                      <a:pt x="18" y="61"/>
                    </a:lnTo>
                    <a:lnTo>
                      <a:pt x="15" y="63"/>
                    </a:lnTo>
                    <a:lnTo>
                      <a:pt x="13" y="63"/>
                    </a:lnTo>
                    <a:lnTo>
                      <a:pt x="13" y="65"/>
                    </a:lnTo>
                    <a:lnTo>
                      <a:pt x="13" y="66"/>
                    </a:lnTo>
                    <a:lnTo>
                      <a:pt x="14" y="68"/>
                    </a:lnTo>
                    <a:lnTo>
                      <a:pt x="13" y="68"/>
                    </a:lnTo>
                    <a:lnTo>
                      <a:pt x="14" y="69"/>
                    </a:lnTo>
                    <a:lnTo>
                      <a:pt x="18" y="72"/>
                    </a:lnTo>
                    <a:lnTo>
                      <a:pt x="23" y="74"/>
                    </a:lnTo>
                    <a:lnTo>
                      <a:pt x="25" y="76"/>
                    </a:lnTo>
                    <a:lnTo>
                      <a:pt x="30" y="77"/>
                    </a:lnTo>
                    <a:lnTo>
                      <a:pt x="33" y="77"/>
                    </a:lnTo>
                    <a:lnTo>
                      <a:pt x="33" y="79"/>
                    </a:lnTo>
                    <a:lnTo>
                      <a:pt x="34" y="82"/>
                    </a:lnTo>
                    <a:lnTo>
                      <a:pt x="35" y="83"/>
                    </a:lnTo>
                    <a:lnTo>
                      <a:pt x="37" y="88"/>
                    </a:lnTo>
                    <a:lnTo>
                      <a:pt x="41" y="94"/>
                    </a:lnTo>
                    <a:lnTo>
                      <a:pt x="41" y="98"/>
                    </a:lnTo>
                    <a:lnTo>
                      <a:pt x="41" y="99"/>
                    </a:lnTo>
                    <a:lnTo>
                      <a:pt x="42" y="101"/>
                    </a:lnTo>
                    <a:lnTo>
                      <a:pt x="43" y="104"/>
                    </a:lnTo>
                    <a:lnTo>
                      <a:pt x="43" y="109"/>
                    </a:lnTo>
                    <a:lnTo>
                      <a:pt x="45" y="112"/>
                    </a:lnTo>
                    <a:lnTo>
                      <a:pt x="45" y="113"/>
                    </a:lnTo>
                    <a:lnTo>
                      <a:pt x="46" y="112"/>
                    </a:lnTo>
                    <a:lnTo>
                      <a:pt x="49" y="107"/>
                    </a:lnTo>
                    <a:lnTo>
                      <a:pt x="49" y="109"/>
                    </a:lnTo>
                    <a:lnTo>
                      <a:pt x="51" y="113"/>
                    </a:lnTo>
                    <a:lnTo>
                      <a:pt x="53" y="113"/>
                    </a:lnTo>
                    <a:lnTo>
                      <a:pt x="51" y="115"/>
                    </a:lnTo>
                    <a:lnTo>
                      <a:pt x="49" y="116"/>
                    </a:lnTo>
                    <a:lnTo>
                      <a:pt x="46" y="115"/>
                    </a:lnTo>
                    <a:lnTo>
                      <a:pt x="43" y="115"/>
                    </a:lnTo>
                    <a:lnTo>
                      <a:pt x="42" y="115"/>
                    </a:lnTo>
                    <a:lnTo>
                      <a:pt x="41" y="118"/>
                    </a:lnTo>
                    <a:lnTo>
                      <a:pt x="35" y="124"/>
                    </a:lnTo>
                    <a:lnTo>
                      <a:pt x="30" y="129"/>
                    </a:lnTo>
                    <a:lnTo>
                      <a:pt x="34" y="126"/>
                    </a:lnTo>
                    <a:lnTo>
                      <a:pt x="30" y="129"/>
                    </a:lnTo>
                    <a:lnTo>
                      <a:pt x="26" y="132"/>
                    </a:lnTo>
                    <a:lnTo>
                      <a:pt x="23" y="134"/>
                    </a:lnTo>
                    <a:lnTo>
                      <a:pt x="15" y="137"/>
                    </a:lnTo>
                    <a:lnTo>
                      <a:pt x="11" y="138"/>
                    </a:lnTo>
                    <a:lnTo>
                      <a:pt x="5" y="142"/>
                    </a:lnTo>
                    <a:lnTo>
                      <a:pt x="0" y="143"/>
                    </a:lnTo>
                    <a:lnTo>
                      <a:pt x="1" y="143"/>
                    </a:lnTo>
                    <a:lnTo>
                      <a:pt x="2" y="145"/>
                    </a:lnTo>
                    <a:lnTo>
                      <a:pt x="5" y="146"/>
                    </a:lnTo>
                    <a:lnTo>
                      <a:pt x="8" y="151"/>
                    </a:lnTo>
                    <a:lnTo>
                      <a:pt x="10" y="153"/>
                    </a:lnTo>
                    <a:lnTo>
                      <a:pt x="10" y="154"/>
                    </a:lnTo>
                    <a:lnTo>
                      <a:pt x="11" y="157"/>
                    </a:lnTo>
                    <a:lnTo>
                      <a:pt x="10" y="159"/>
                    </a:lnTo>
                    <a:lnTo>
                      <a:pt x="11" y="164"/>
                    </a:lnTo>
                    <a:lnTo>
                      <a:pt x="11" y="165"/>
                    </a:lnTo>
                    <a:lnTo>
                      <a:pt x="13" y="175"/>
                    </a:lnTo>
                    <a:lnTo>
                      <a:pt x="14" y="175"/>
                    </a:lnTo>
                    <a:lnTo>
                      <a:pt x="14" y="176"/>
                    </a:lnTo>
                    <a:lnTo>
                      <a:pt x="13" y="176"/>
                    </a:lnTo>
                    <a:lnTo>
                      <a:pt x="14" y="179"/>
                    </a:lnTo>
                    <a:lnTo>
                      <a:pt x="17" y="18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87" name="Freeform 766"/>
              <p:cNvSpPr>
                <a:spLocks/>
              </p:cNvSpPr>
              <p:nvPr/>
            </p:nvSpPr>
            <p:spPr bwMode="auto">
              <a:xfrm>
                <a:off x="2267400" y="2307772"/>
                <a:ext cx="233475" cy="142875"/>
              </a:xfrm>
              <a:custGeom>
                <a:avLst/>
                <a:gdLst/>
                <a:ahLst/>
                <a:cxnLst>
                  <a:cxn ang="0">
                    <a:pos x="24" y="110"/>
                  </a:cxn>
                  <a:cxn ang="0">
                    <a:pos x="20" y="110"/>
                  </a:cxn>
                  <a:cxn ang="0">
                    <a:pos x="14" y="109"/>
                  </a:cxn>
                  <a:cxn ang="0">
                    <a:pos x="4" y="106"/>
                  </a:cxn>
                  <a:cxn ang="0">
                    <a:pos x="0" y="106"/>
                  </a:cxn>
                  <a:cxn ang="0">
                    <a:pos x="21" y="109"/>
                  </a:cxn>
                  <a:cxn ang="0">
                    <a:pos x="29" y="109"/>
                  </a:cxn>
                  <a:cxn ang="0">
                    <a:pos x="36" y="110"/>
                  </a:cxn>
                  <a:cxn ang="0">
                    <a:pos x="44" y="114"/>
                  </a:cxn>
                  <a:cxn ang="0">
                    <a:pos x="49" y="112"/>
                  </a:cxn>
                  <a:cxn ang="0">
                    <a:pos x="54" y="107"/>
                  </a:cxn>
                  <a:cxn ang="0">
                    <a:pos x="57" y="106"/>
                  </a:cxn>
                  <a:cxn ang="0">
                    <a:pos x="57" y="101"/>
                  </a:cxn>
                  <a:cxn ang="0">
                    <a:pos x="61" y="103"/>
                  </a:cxn>
                  <a:cxn ang="0">
                    <a:pos x="81" y="101"/>
                  </a:cxn>
                  <a:cxn ang="0">
                    <a:pos x="86" y="95"/>
                  </a:cxn>
                  <a:cxn ang="0">
                    <a:pos x="96" y="88"/>
                  </a:cxn>
                  <a:cxn ang="0">
                    <a:pos x="101" y="82"/>
                  </a:cxn>
                  <a:cxn ang="0">
                    <a:pos x="85" y="82"/>
                  </a:cxn>
                  <a:cxn ang="0">
                    <a:pos x="64" y="79"/>
                  </a:cxn>
                  <a:cxn ang="0">
                    <a:pos x="53" y="71"/>
                  </a:cxn>
                  <a:cxn ang="0">
                    <a:pos x="68" y="73"/>
                  </a:cxn>
                  <a:cxn ang="0">
                    <a:pos x="84" y="81"/>
                  </a:cxn>
                  <a:cxn ang="0">
                    <a:pos x="100" y="76"/>
                  </a:cxn>
                  <a:cxn ang="0">
                    <a:pos x="107" y="73"/>
                  </a:cxn>
                  <a:cxn ang="0">
                    <a:pos x="113" y="68"/>
                  </a:cxn>
                  <a:cxn ang="0">
                    <a:pos x="110" y="63"/>
                  </a:cxn>
                  <a:cxn ang="0">
                    <a:pos x="106" y="59"/>
                  </a:cxn>
                  <a:cxn ang="0">
                    <a:pos x="121" y="59"/>
                  </a:cxn>
                  <a:cxn ang="0">
                    <a:pos x="130" y="65"/>
                  </a:cxn>
                  <a:cxn ang="0">
                    <a:pos x="138" y="62"/>
                  </a:cxn>
                  <a:cxn ang="0">
                    <a:pos x="147" y="66"/>
                  </a:cxn>
                  <a:cxn ang="0">
                    <a:pos x="142" y="59"/>
                  </a:cxn>
                  <a:cxn ang="0">
                    <a:pos x="151" y="60"/>
                  </a:cxn>
                  <a:cxn ang="0">
                    <a:pos x="158" y="60"/>
                  </a:cxn>
                  <a:cxn ang="0">
                    <a:pos x="174" y="54"/>
                  </a:cxn>
                  <a:cxn ang="0">
                    <a:pos x="183" y="49"/>
                  </a:cxn>
                  <a:cxn ang="0">
                    <a:pos x="183" y="44"/>
                  </a:cxn>
                  <a:cxn ang="0">
                    <a:pos x="173" y="35"/>
                  </a:cxn>
                  <a:cxn ang="0">
                    <a:pos x="170" y="30"/>
                  </a:cxn>
                  <a:cxn ang="0">
                    <a:pos x="166" y="26"/>
                  </a:cxn>
                  <a:cxn ang="0">
                    <a:pos x="173" y="24"/>
                  </a:cxn>
                  <a:cxn ang="0">
                    <a:pos x="178" y="24"/>
                  </a:cxn>
                  <a:cxn ang="0">
                    <a:pos x="185" y="21"/>
                  </a:cxn>
                  <a:cxn ang="0">
                    <a:pos x="181" y="16"/>
                  </a:cxn>
                  <a:cxn ang="0">
                    <a:pos x="170" y="11"/>
                  </a:cxn>
                  <a:cxn ang="0">
                    <a:pos x="166" y="7"/>
                  </a:cxn>
                  <a:cxn ang="0">
                    <a:pos x="159" y="4"/>
                  </a:cxn>
                  <a:cxn ang="0">
                    <a:pos x="141" y="2"/>
                  </a:cxn>
                </a:cxnLst>
                <a:rect l="0" t="0" r="r" b="b"/>
                <a:pathLst>
                  <a:path w="185" h="114">
                    <a:moveTo>
                      <a:pt x="30" y="112"/>
                    </a:moveTo>
                    <a:lnTo>
                      <a:pt x="29" y="110"/>
                    </a:lnTo>
                    <a:lnTo>
                      <a:pt x="26" y="110"/>
                    </a:lnTo>
                    <a:lnTo>
                      <a:pt x="24" y="110"/>
                    </a:lnTo>
                    <a:lnTo>
                      <a:pt x="22" y="110"/>
                    </a:lnTo>
                    <a:lnTo>
                      <a:pt x="21" y="112"/>
                    </a:lnTo>
                    <a:lnTo>
                      <a:pt x="20" y="112"/>
                    </a:lnTo>
                    <a:lnTo>
                      <a:pt x="20" y="110"/>
                    </a:lnTo>
                    <a:lnTo>
                      <a:pt x="22" y="110"/>
                    </a:lnTo>
                    <a:lnTo>
                      <a:pt x="22" y="109"/>
                    </a:lnTo>
                    <a:lnTo>
                      <a:pt x="17" y="109"/>
                    </a:lnTo>
                    <a:lnTo>
                      <a:pt x="14" y="109"/>
                    </a:lnTo>
                    <a:lnTo>
                      <a:pt x="14" y="107"/>
                    </a:lnTo>
                    <a:lnTo>
                      <a:pt x="10" y="107"/>
                    </a:lnTo>
                    <a:lnTo>
                      <a:pt x="6" y="107"/>
                    </a:lnTo>
                    <a:lnTo>
                      <a:pt x="4" y="106"/>
                    </a:lnTo>
                    <a:lnTo>
                      <a:pt x="4" y="107"/>
                    </a:lnTo>
                    <a:lnTo>
                      <a:pt x="2" y="107"/>
                    </a:lnTo>
                    <a:lnTo>
                      <a:pt x="0" y="107"/>
                    </a:lnTo>
                    <a:lnTo>
                      <a:pt x="0" y="106"/>
                    </a:lnTo>
                    <a:lnTo>
                      <a:pt x="1" y="104"/>
                    </a:lnTo>
                    <a:lnTo>
                      <a:pt x="1" y="103"/>
                    </a:lnTo>
                    <a:lnTo>
                      <a:pt x="14" y="107"/>
                    </a:lnTo>
                    <a:lnTo>
                      <a:pt x="21" y="109"/>
                    </a:lnTo>
                    <a:lnTo>
                      <a:pt x="24" y="109"/>
                    </a:lnTo>
                    <a:lnTo>
                      <a:pt x="25" y="109"/>
                    </a:lnTo>
                    <a:lnTo>
                      <a:pt x="26" y="109"/>
                    </a:lnTo>
                    <a:lnTo>
                      <a:pt x="29" y="109"/>
                    </a:lnTo>
                    <a:lnTo>
                      <a:pt x="30" y="107"/>
                    </a:lnTo>
                    <a:lnTo>
                      <a:pt x="32" y="109"/>
                    </a:lnTo>
                    <a:lnTo>
                      <a:pt x="33" y="109"/>
                    </a:lnTo>
                    <a:lnTo>
                      <a:pt x="36" y="110"/>
                    </a:lnTo>
                    <a:lnTo>
                      <a:pt x="40" y="110"/>
                    </a:lnTo>
                    <a:lnTo>
                      <a:pt x="41" y="112"/>
                    </a:lnTo>
                    <a:lnTo>
                      <a:pt x="42" y="112"/>
                    </a:lnTo>
                    <a:lnTo>
                      <a:pt x="44" y="114"/>
                    </a:lnTo>
                    <a:lnTo>
                      <a:pt x="45" y="112"/>
                    </a:lnTo>
                    <a:lnTo>
                      <a:pt x="46" y="112"/>
                    </a:lnTo>
                    <a:lnTo>
                      <a:pt x="48" y="112"/>
                    </a:lnTo>
                    <a:lnTo>
                      <a:pt x="49" y="112"/>
                    </a:lnTo>
                    <a:lnTo>
                      <a:pt x="50" y="112"/>
                    </a:lnTo>
                    <a:lnTo>
                      <a:pt x="52" y="110"/>
                    </a:lnTo>
                    <a:lnTo>
                      <a:pt x="53" y="109"/>
                    </a:lnTo>
                    <a:lnTo>
                      <a:pt x="54" y="107"/>
                    </a:lnTo>
                    <a:lnTo>
                      <a:pt x="53" y="107"/>
                    </a:lnTo>
                    <a:lnTo>
                      <a:pt x="53" y="104"/>
                    </a:lnTo>
                    <a:lnTo>
                      <a:pt x="56" y="106"/>
                    </a:lnTo>
                    <a:lnTo>
                      <a:pt x="57" y="106"/>
                    </a:lnTo>
                    <a:lnTo>
                      <a:pt x="56" y="104"/>
                    </a:lnTo>
                    <a:lnTo>
                      <a:pt x="56" y="103"/>
                    </a:lnTo>
                    <a:lnTo>
                      <a:pt x="56" y="101"/>
                    </a:lnTo>
                    <a:lnTo>
                      <a:pt x="57" y="101"/>
                    </a:lnTo>
                    <a:lnTo>
                      <a:pt x="58" y="103"/>
                    </a:lnTo>
                    <a:lnTo>
                      <a:pt x="60" y="103"/>
                    </a:lnTo>
                    <a:lnTo>
                      <a:pt x="61" y="104"/>
                    </a:lnTo>
                    <a:lnTo>
                      <a:pt x="61" y="103"/>
                    </a:lnTo>
                    <a:lnTo>
                      <a:pt x="68" y="104"/>
                    </a:lnTo>
                    <a:lnTo>
                      <a:pt x="74" y="104"/>
                    </a:lnTo>
                    <a:lnTo>
                      <a:pt x="78" y="103"/>
                    </a:lnTo>
                    <a:lnTo>
                      <a:pt x="81" y="101"/>
                    </a:lnTo>
                    <a:lnTo>
                      <a:pt x="82" y="101"/>
                    </a:lnTo>
                    <a:lnTo>
                      <a:pt x="85" y="98"/>
                    </a:lnTo>
                    <a:lnTo>
                      <a:pt x="86" y="98"/>
                    </a:lnTo>
                    <a:lnTo>
                      <a:pt x="86" y="95"/>
                    </a:lnTo>
                    <a:lnTo>
                      <a:pt x="90" y="95"/>
                    </a:lnTo>
                    <a:lnTo>
                      <a:pt x="92" y="92"/>
                    </a:lnTo>
                    <a:lnTo>
                      <a:pt x="94" y="92"/>
                    </a:lnTo>
                    <a:lnTo>
                      <a:pt x="96" y="88"/>
                    </a:lnTo>
                    <a:lnTo>
                      <a:pt x="98" y="87"/>
                    </a:lnTo>
                    <a:lnTo>
                      <a:pt x="98" y="85"/>
                    </a:lnTo>
                    <a:lnTo>
                      <a:pt x="100" y="85"/>
                    </a:lnTo>
                    <a:lnTo>
                      <a:pt x="101" y="82"/>
                    </a:lnTo>
                    <a:lnTo>
                      <a:pt x="98" y="84"/>
                    </a:lnTo>
                    <a:lnTo>
                      <a:pt x="98" y="82"/>
                    </a:lnTo>
                    <a:lnTo>
                      <a:pt x="92" y="82"/>
                    </a:lnTo>
                    <a:lnTo>
                      <a:pt x="85" y="82"/>
                    </a:lnTo>
                    <a:lnTo>
                      <a:pt x="82" y="82"/>
                    </a:lnTo>
                    <a:lnTo>
                      <a:pt x="76" y="81"/>
                    </a:lnTo>
                    <a:lnTo>
                      <a:pt x="68" y="81"/>
                    </a:lnTo>
                    <a:lnTo>
                      <a:pt x="64" y="79"/>
                    </a:lnTo>
                    <a:lnTo>
                      <a:pt x="60" y="76"/>
                    </a:lnTo>
                    <a:lnTo>
                      <a:pt x="56" y="74"/>
                    </a:lnTo>
                    <a:lnTo>
                      <a:pt x="52" y="73"/>
                    </a:lnTo>
                    <a:lnTo>
                      <a:pt x="53" y="71"/>
                    </a:lnTo>
                    <a:lnTo>
                      <a:pt x="57" y="71"/>
                    </a:lnTo>
                    <a:lnTo>
                      <a:pt x="60" y="71"/>
                    </a:lnTo>
                    <a:lnTo>
                      <a:pt x="61" y="71"/>
                    </a:lnTo>
                    <a:lnTo>
                      <a:pt x="68" y="73"/>
                    </a:lnTo>
                    <a:lnTo>
                      <a:pt x="73" y="74"/>
                    </a:lnTo>
                    <a:lnTo>
                      <a:pt x="81" y="77"/>
                    </a:lnTo>
                    <a:lnTo>
                      <a:pt x="84" y="79"/>
                    </a:lnTo>
                    <a:lnTo>
                      <a:pt x="84" y="81"/>
                    </a:lnTo>
                    <a:lnTo>
                      <a:pt x="94" y="81"/>
                    </a:lnTo>
                    <a:lnTo>
                      <a:pt x="97" y="79"/>
                    </a:lnTo>
                    <a:lnTo>
                      <a:pt x="98" y="79"/>
                    </a:lnTo>
                    <a:lnTo>
                      <a:pt x="100" y="76"/>
                    </a:lnTo>
                    <a:lnTo>
                      <a:pt x="104" y="76"/>
                    </a:lnTo>
                    <a:lnTo>
                      <a:pt x="104" y="74"/>
                    </a:lnTo>
                    <a:lnTo>
                      <a:pt x="106" y="74"/>
                    </a:lnTo>
                    <a:lnTo>
                      <a:pt x="107" y="73"/>
                    </a:lnTo>
                    <a:lnTo>
                      <a:pt x="109" y="71"/>
                    </a:lnTo>
                    <a:lnTo>
                      <a:pt x="111" y="70"/>
                    </a:lnTo>
                    <a:lnTo>
                      <a:pt x="113" y="70"/>
                    </a:lnTo>
                    <a:lnTo>
                      <a:pt x="113" y="68"/>
                    </a:lnTo>
                    <a:lnTo>
                      <a:pt x="113" y="66"/>
                    </a:lnTo>
                    <a:lnTo>
                      <a:pt x="114" y="65"/>
                    </a:lnTo>
                    <a:lnTo>
                      <a:pt x="113" y="63"/>
                    </a:lnTo>
                    <a:lnTo>
                      <a:pt x="110" y="63"/>
                    </a:lnTo>
                    <a:lnTo>
                      <a:pt x="104" y="62"/>
                    </a:lnTo>
                    <a:lnTo>
                      <a:pt x="102" y="62"/>
                    </a:lnTo>
                    <a:lnTo>
                      <a:pt x="104" y="60"/>
                    </a:lnTo>
                    <a:lnTo>
                      <a:pt x="106" y="59"/>
                    </a:lnTo>
                    <a:lnTo>
                      <a:pt x="114" y="60"/>
                    </a:lnTo>
                    <a:lnTo>
                      <a:pt x="115" y="60"/>
                    </a:lnTo>
                    <a:lnTo>
                      <a:pt x="117" y="60"/>
                    </a:lnTo>
                    <a:lnTo>
                      <a:pt x="121" y="59"/>
                    </a:lnTo>
                    <a:lnTo>
                      <a:pt x="123" y="59"/>
                    </a:lnTo>
                    <a:lnTo>
                      <a:pt x="126" y="65"/>
                    </a:lnTo>
                    <a:lnTo>
                      <a:pt x="127" y="63"/>
                    </a:lnTo>
                    <a:lnTo>
                      <a:pt x="130" y="65"/>
                    </a:lnTo>
                    <a:lnTo>
                      <a:pt x="131" y="65"/>
                    </a:lnTo>
                    <a:lnTo>
                      <a:pt x="137" y="65"/>
                    </a:lnTo>
                    <a:lnTo>
                      <a:pt x="137" y="62"/>
                    </a:lnTo>
                    <a:lnTo>
                      <a:pt x="138" y="62"/>
                    </a:lnTo>
                    <a:lnTo>
                      <a:pt x="141" y="63"/>
                    </a:lnTo>
                    <a:lnTo>
                      <a:pt x="145" y="65"/>
                    </a:lnTo>
                    <a:lnTo>
                      <a:pt x="147" y="65"/>
                    </a:lnTo>
                    <a:lnTo>
                      <a:pt x="147" y="66"/>
                    </a:lnTo>
                    <a:lnTo>
                      <a:pt x="147" y="65"/>
                    </a:lnTo>
                    <a:lnTo>
                      <a:pt x="146" y="63"/>
                    </a:lnTo>
                    <a:lnTo>
                      <a:pt x="146" y="60"/>
                    </a:lnTo>
                    <a:lnTo>
                      <a:pt x="142" y="59"/>
                    </a:lnTo>
                    <a:lnTo>
                      <a:pt x="142" y="57"/>
                    </a:lnTo>
                    <a:lnTo>
                      <a:pt x="143" y="57"/>
                    </a:lnTo>
                    <a:lnTo>
                      <a:pt x="146" y="59"/>
                    </a:lnTo>
                    <a:lnTo>
                      <a:pt x="151" y="60"/>
                    </a:lnTo>
                    <a:lnTo>
                      <a:pt x="153" y="62"/>
                    </a:lnTo>
                    <a:lnTo>
                      <a:pt x="154" y="62"/>
                    </a:lnTo>
                    <a:lnTo>
                      <a:pt x="155" y="62"/>
                    </a:lnTo>
                    <a:lnTo>
                      <a:pt x="158" y="60"/>
                    </a:lnTo>
                    <a:lnTo>
                      <a:pt x="159" y="59"/>
                    </a:lnTo>
                    <a:lnTo>
                      <a:pt x="165" y="59"/>
                    </a:lnTo>
                    <a:lnTo>
                      <a:pt x="173" y="55"/>
                    </a:lnTo>
                    <a:lnTo>
                      <a:pt x="174" y="54"/>
                    </a:lnTo>
                    <a:lnTo>
                      <a:pt x="174" y="52"/>
                    </a:lnTo>
                    <a:lnTo>
                      <a:pt x="177" y="51"/>
                    </a:lnTo>
                    <a:lnTo>
                      <a:pt x="179" y="51"/>
                    </a:lnTo>
                    <a:lnTo>
                      <a:pt x="183" y="49"/>
                    </a:lnTo>
                    <a:lnTo>
                      <a:pt x="183" y="48"/>
                    </a:lnTo>
                    <a:lnTo>
                      <a:pt x="185" y="48"/>
                    </a:lnTo>
                    <a:lnTo>
                      <a:pt x="183" y="46"/>
                    </a:lnTo>
                    <a:lnTo>
                      <a:pt x="183" y="44"/>
                    </a:lnTo>
                    <a:lnTo>
                      <a:pt x="185" y="43"/>
                    </a:lnTo>
                    <a:lnTo>
                      <a:pt x="183" y="41"/>
                    </a:lnTo>
                    <a:lnTo>
                      <a:pt x="179" y="40"/>
                    </a:lnTo>
                    <a:lnTo>
                      <a:pt x="173" y="35"/>
                    </a:lnTo>
                    <a:lnTo>
                      <a:pt x="173" y="33"/>
                    </a:lnTo>
                    <a:lnTo>
                      <a:pt x="173" y="32"/>
                    </a:lnTo>
                    <a:lnTo>
                      <a:pt x="174" y="30"/>
                    </a:lnTo>
                    <a:lnTo>
                      <a:pt x="170" y="30"/>
                    </a:lnTo>
                    <a:lnTo>
                      <a:pt x="170" y="29"/>
                    </a:lnTo>
                    <a:lnTo>
                      <a:pt x="169" y="29"/>
                    </a:lnTo>
                    <a:lnTo>
                      <a:pt x="170" y="27"/>
                    </a:lnTo>
                    <a:lnTo>
                      <a:pt x="166" y="26"/>
                    </a:lnTo>
                    <a:lnTo>
                      <a:pt x="166" y="24"/>
                    </a:lnTo>
                    <a:lnTo>
                      <a:pt x="170" y="26"/>
                    </a:lnTo>
                    <a:lnTo>
                      <a:pt x="171" y="24"/>
                    </a:lnTo>
                    <a:lnTo>
                      <a:pt x="173" y="24"/>
                    </a:lnTo>
                    <a:lnTo>
                      <a:pt x="174" y="26"/>
                    </a:lnTo>
                    <a:lnTo>
                      <a:pt x="175" y="27"/>
                    </a:lnTo>
                    <a:lnTo>
                      <a:pt x="177" y="26"/>
                    </a:lnTo>
                    <a:lnTo>
                      <a:pt x="178" y="24"/>
                    </a:lnTo>
                    <a:lnTo>
                      <a:pt x="181" y="24"/>
                    </a:lnTo>
                    <a:lnTo>
                      <a:pt x="183" y="22"/>
                    </a:lnTo>
                    <a:lnTo>
                      <a:pt x="185" y="22"/>
                    </a:lnTo>
                    <a:lnTo>
                      <a:pt x="185" y="21"/>
                    </a:lnTo>
                    <a:lnTo>
                      <a:pt x="183" y="19"/>
                    </a:lnTo>
                    <a:lnTo>
                      <a:pt x="175" y="18"/>
                    </a:lnTo>
                    <a:lnTo>
                      <a:pt x="177" y="16"/>
                    </a:lnTo>
                    <a:lnTo>
                      <a:pt x="181" y="16"/>
                    </a:lnTo>
                    <a:lnTo>
                      <a:pt x="183" y="13"/>
                    </a:lnTo>
                    <a:lnTo>
                      <a:pt x="181" y="13"/>
                    </a:lnTo>
                    <a:lnTo>
                      <a:pt x="178" y="11"/>
                    </a:lnTo>
                    <a:lnTo>
                      <a:pt x="170" y="11"/>
                    </a:lnTo>
                    <a:lnTo>
                      <a:pt x="169" y="10"/>
                    </a:lnTo>
                    <a:lnTo>
                      <a:pt x="166" y="7"/>
                    </a:lnTo>
                    <a:lnTo>
                      <a:pt x="163" y="7"/>
                    </a:lnTo>
                    <a:lnTo>
                      <a:pt x="166" y="7"/>
                    </a:lnTo>
                    <a:lnTo>
                      <a:pt x="166" y="4"/>
                    </a:lnTo>
                    <a:lnTo>
                      <a:pt x="165" y="4"/>
                    </a:lnTo>
                    <a:lnTo>
                      <a:pt x="162" y="4"/>
                    </a:lnTo>
                    <a:lnTo>
                      <a:pt x="159" y="4"/>
                    </a:lnTo>
                    <a:lnTo>
                      <a:pt x="157" y="4"/>
                    </a:lnTo>
                    <a:lnTo>
                      <a:pt x="150" y="4"/>
                    </a:lnTo>
                    <a:lnTo>
                      <a:pt x="143" y="2"/>
                    </a:lnTo>
                    <a:lnTo>
                      <a:pt x="141" y="2"/>
                    </a:lnTo>
                    <a:lnTo>
                      <a:pt x="135"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88" name="Freeform 767"/>
              <p:cNvSpPr>
                <a:spLocks/>
              </p:cNvSpPr>
              <p:nvPr/>
            </p:nvSpPr>
            <p:spPr bwMode="auto">
              <a:xfrm>
                <a:off x="2209672" y="2262868"/>
                <a:ext cx="228343" cy="104775"/>
              </a:xfrm>
              <a:custGeom>
                <a:avLst/>
                <a:gdLst/>
                <a:ahLst/>
                <a:cxnLst>
                  <a:cxn ang="0">
                    <a:pos x="169" y="39"/>
                  </a:cxn>
                  <a:cxn ang="0">
                    <a:pos x="169" y="44"/>
                  </a:cxn>
                  <a:cxn ang="0">
                    <a:pos x="172" y="50"/>
                  </a:cxn>
                  <a:cxn ang="0">
                    <a:pos x="181" y="53"/>
                  </a:cxn>
                  <a:cxn ang="0">
                    <a:pos x="174" y="53"/>
                  </a:cxn>
                  <a:cxn ang="0">
                    <a:pos x="178" y="56"/>
                  </a:cxn>
                  <a:cxn ang="0">
                    <a:pos x="170" y="58"/>
                  </a:cxn>
                  <a:cxn ang="0">
                    <a:pos x="164" y="59"/>
                  </a:cxn>
                  <a:cxn ang="0">
                    <a:pos x="158" y="70"/>
                  </a:cxn>
                  <a:cxn ang="0">
                    <a:pos x="153" y="78"/>
                  </a:cxn>
                  <a:cxn ang="0">
                    <a:pos x="148" y="81"/>
                  </a:cxn>
                  <a:cxn ang="0">
                    <a:pos x="140" y="85"/>
                  </a:cxn>
                  <a:cxn ang="0">
                    <a:pos x="128" y="75"/>
                  </a:cxn>
                  <a:cxn ang="0">
                    <a:pos x="124" y="66"/>
                  </a:cxn>
                  <a:cxn ang="0">
                    <a:pos x="131" y="66"/>
                  </a:cxn>
                  <a:cxn ang="0">
                    <a:pos x="129" y="56"/>
                  </a:cxn>
                  <a:cxn ang="0">
                    <a:pos x="115" y="48"/>
                  </a:cxn>
                  <a:cxn ang="0">
                    <a:pos x="103" y="52"/>
                  </a:cxn>
                  <a:cxn ang="0">
                    <a:pos x="101" y="58"/>
                  </a:cxn>
                  <a:cxn ang="0">
                    <a:pos x="95" y="66"/>
                  </a:cxn>
                  <a:cxn ang="0">
                    <a:pos x="92" y="59"/>
                  </a:cxn>
                  <a:cxn ang="0">
                    <a:pos x="92" y="53"/>
                  </a:cxn>
                  <a:cxn ang="0">
                    <a:pos x="79" y="47"/>
                  </a:cxn>
                  <a:cxn ang="0">
                    <a:pos x="87" y="47"/>
                  </a:cxn>
                  <a:cxn ang="0">
                    <a:pos x="84" y="44"/>
                  </a:cxn>
                  <a:cxn ang="0">
                    <a:pos x="80" y="42"/>
                  </a:cxn>
                  <a:cxn ang="0">
                    <a:pos x="68" y="42"/>
                  </a:cxn>
                  <a:cxn ang="0">
                    <a:pos x="59" y="39"/>
                  </a:cxn>
                  <a:cxn ang="0">
                    <a:pos x="65" y="37"/>
                  </a:cxn>
                  <a:cxn ang="0">
                    <a:pos x="68" y="34"/>
                  </a:cxn>
                  <a:cxn ang="0">
                    <a:pos x="65" y="31"/>
                  </a:cxn>
                  <a:cxn ang="0">
                    <a:pos x="75" y="31"/>
                  </a:cxn>
                  <a:cxn ang="0">
                    <a:pos x="71" y="30"/>
                  </a:cxn>
                  <a:cxn ang="0">
                    <a:pos x="67" y="26"/>
                  </a:cxn>
                  <a:cxn ang="0">
                    <a:pos x="60" y="23"/>
                  </a:cxn>
                  <a:cxn ang="0">
                    <a:pos x="56" y="20"/>
                  </a:cxn>
                  <a:cxn ang="0">
                    <a:pos x="48" y="8"/>
                  </a:cxn>
                  <a:cxn ang="0">
                    <a:pos x="44" y="3"/>
                  </a:cxn>
                  <a:cxn ang="0">
                    <a:pos x="34" y="4"/>
                  </a:cxn>
                  <a:cxn ang="0">
                    <a:pos x="32" y="3"/>
                  </a:cxn>
                  <a:cxn ang="0">
                    <a:pos x="27" y="0"/>
                  </a:cxn>
                  <a:cxn ang="0">
                    <a:pos x="20" y="3"/>
                  </a:cxn>
                  <a:cxn ang="0">
                    <a:pos x="15" y="9"/>
                  </a:cxn>
                  <a:cxn ang="0">
                    <a:pos x="11" y="11"/>
                  </a:cxn>
                  <a:cxn ang="0">
                    <a:pos x="6" y="12"/>
                  </a:cxn>
                  <a:cxn ang="0">
                    <a:pos x="4" y="17"/>
                  </a:cxn>
                  <a:cxn ang="0">
                    <a:pos x="8" y="23"/>
                  </a:cxn>
                  <a:cxn ang="0">
                    <a:pos x="7" y="25"/>
                  </a:cxn>
                  <a:cxn ang="0">
                    <a:pos x="0" y="30"/>
                  </a:cxn>
                </a:cxnLst>
                <a:rect l="0" t="0" r="r" b="b"/>
                <a:pathLst>
                  <a:path w="182" h="85">
                    <a:moveTo>
                      <a:pt x="182" y="37"/>
                    </a:moveTo>
                    <a:lnTo>
                      <a:pt x="177" y="37"/>
                    </a:lnTo>
                    <a:lnTo>
                      <a:pt x="174" y="39"/>
                    </a:lnTo>
                    <a:lnTo>
                      <a:pt x="169" y="39"/>
                    </a:lnTo>
                    <a:lnTo>
                      <a:pt x="169" y="41"/>
                    </a:lnTo>
                    <a:lnTo>
                      <a:pt x="168" y="41"/>
                    </a:lnTo>
                    <a:lnTo>
                      <a:pt x="169" y="42"/>
                    </a:lnTo>
                    <a:lnTo>
                      <a:pt x="169" y="44"/>
                    </a:lnTo>
                    <a:lnTo>
                      <a:pt x="169" y="45"/>
                    </a:lnTo>
                    <a:lnTo>
                      <a:pt x="169" y="47"/>
                    </a:lnTo>
                    <a:lnTo>
                      <a:pt x="170" y="48"/>
                    </a:lnTo>
                    <a:lnTo>
                      <a:pt x="172" y="50"/>
                    </a:lnTo>
                    <a:lnTo>
                      <a:pt x="176" y="50"/>
                    </a:lnTo>
                    <a:lnTo>
                      <a:pt x="178" y="52"/>
                    </a:lnTo>
                    <a:lnTo>
                      <a:pt x="180" y="52"/>
                    </a:lnTo>
                    <a:lnTo>
                      <a:pt x="181" y="53"/>
                    </a:lnTo>
                    <a:lnTo>
                      <a:pt x="177" y="53"/>
                    </a:lnTo>
                    <a:lnTo>
                      <a:pt x="176" y="53"/>
                    </a:lnTo>
                    <a:lnTo>
                      <a:pt x="177" y="53"/>
                    </a:lnTo>
                    <a:lnTo>
                      <a:pt x="174" y="53"/>
                    </a:lnTo>
                    <a:lnTo>
                      <a:pt x="174" y="55"/>
                    </a:lnTo>
                    <a:lnTo>
                      <a:pt x="173" y="55"/>
                    </a:lnTo>
                    <a:lnTo>
                      <a:pt x="174" y="56"/>
                    </a:lnTo>
                    <a:lnTo>
                      <a:pt x="178" y="56"/>
                    </a:lnTo>
                    <a:lnTo>
                      <a:pt x="180" y="56"/>
                    </a:lnTo>
                    <a:lnTo>
                      <a:pt x="177" y="58"/>
                    </a:lnTo>
                    <a:lnTo>
                      <a:pt x="173" y="56"/>
                    </a:lnTo>
                    <a:lnTo>
                      <a:pt x="170" y="58"/>
                    </a:lnTo>
                    <a:lnTo>
                      <a:pt x="169" y="56"/>
                    </a:lnTo>
                    <a:lnTo>
                      <a:pt x="169" y="58"/>
                    </a:lnTo>
                    <a:lnTo>
                      <a:pt x="165" y="58"/>
                    </a:lnTo>
                    <a:lnTo>
                      <a:pt x="164" y="59"/>
                    </a:lnTo>
                    <a:lnTo>
                      <a:pt x="164" y="64"/>
                    </a:lnTo>
                    <a:lnTo>
                      <a:pt x="162" y="66"/>
                    </a:lnTo>
                    <a:lnTo>
                      <a:pt x="161" y="67"/>
                    </a:lnTo>
                    <a:lnTo>
                      <a:pt x="158" y="70"/>
                    </a:lnTo>
                    <a:lnTo>
                      <a:pt x="156" y="72"/>
                    </a:lnTo>
                    <a:lnTo>
                      <a:pt x="153" y="75"/>
                    </a:lnTo>
                    <a:lnTo>
                      <a:pt x="152" y="75"/>
                    </a:lnTo>
                    <a:lnTo>
                      <a:pt x="153" y="78"/>
                    </a:lnTo>
                    <a:lnTo>
                      <a:pt x="152" y="81"/>
                    </a:lnTo>
                    <a:lnTo>
                      <a:pt x="149" y="81"/>
                    </a:lnTo>
                    <a:lnTo>
                      <a:pt x="149" y="80"/>
                    </a:lnTo>
                    <a:lnTo>
                      <a:pt x="148" y="81"/>
                    </a:lnTo>
                    <a:lnTo>
                      <a:pt x="147" y="80"/>
                    </a:lnTo>
                    <a:lnTo>
                      <a:pt x="144" y="81"/>
                    </a:lnTo>
                    <a:lnTo>
                      <a:pt x="144" y="83"/>
                    </a:lnTo>
                    <a:lnTo>
                      <a:pt x="140" y="85"/>
                    </a:lnTo>
                    <a:lnTo>
                      <a:pt x="139" y="83"/>
                    </a:lnTo>
                    <a:lnTo>
                      <a:pt x="137" y="83"/>
                    </a:lnTo>
                    <a:lnTo>
                      <a:pt x="131" y="77"/>
                    </a:lnTo>
                    <a:lnTo>
                      <a:pt x="128" y="75"/>
                    </a:lnTo>
                    <a:lnTo>
                      <a:pt x="127" y="74"/>
                    </a:lnTo>
                    <a:lnTo>
                      <a:pt x="124" y="70"/>
                    </a:lnTo>
                    <a:lnTo>
                      <a:pt x="125" y="67"/>
                    </a:lnTo>
                    <a:lnTo>
                      <a:pt x="124" y="66"/>
                    </a:lnTo>
                    <a:lnTo>
                      <a:pt x="127" y="63"/>
                    </a:lnTo>
                    <a:lnTo>
                      <a:pt x="127" y="66"/>
                    </a:lnTo>
                    <a:lnTo>
                      <a:pt x="128" y="66"/>
                    </a:lnTo>
                    <a:lnTo>
                      <a:pt x="131" y="66"/>
                    </a:lnTo>
                    <a:lnTo>
                      <a:pt x="133" y="66"/>
                    </a:lnTo>
                    <a:lnTo>
                      <a:pt x="132" y="63"/>
                    </a:lnTo>
                    <a:lnTo>
                      <a:pt x="131" y="61"/>
                    </a:lnTo>
                    <a:lnTo>
                      <a:pt x="129" y="56"/>
                    </a:lnTo>
                    <a:lnTo>
                      <a:pt x="128" y="55"/>
                    </a:lnTo>
                    <a:lnTo>
                      <a:pt x="120" y="52"/>
                    </a:lnTo>
                    <a:lnTo>
                      <a:pt x="116" y="50"/>
                    </a:lnTo>
                    <a:lnTo>
                      <a:pt x="115" y="48"/>
                    </a:lnTo>
                    <a:lnTo>
                      <a:pt x="112" y="47"/>
                    </a:lnTo>
                    <a:lnTo>
                      <a:pt x="108" y="48"/>
                    </a:lnTo>
                    <a:lnTo>
                      <a:pt x="107" y="50"/>
                    </a:lnTo>
                    <a:lnTo>
                      <a:pt x="103" y="52"/>
                    </a:lnTo>
                    <a:lnTo>
                      <a:pt x="103" y="53"/>
                    </a:lnTo>
                    <a:lnTo>
                      <a:pt x="103" y="56"/>
                    </a:lnTo>
                    <a:lnTo>
                      <a:pt x="103" y="58"/>
                    </a:lnTo>
                    <a:lnTo>
                      <a:pt x="101" y="58"/>
                    </a:lnTo>
                    <a:lnTo>
                      <a:pt x="100" y="59"/>
                    </a:lnTo>
                    <a:lnTo>
                      <a:pt x="100" y="61"/>
                    </a:lnTo>
                    <a:lnTo>
                      <a:pt x="97" y="64"/>
                    </a:lnTo>
                    <a:lnTo>
                      <a:pt x="95" y="66"/>
                    </a:lnTo>
                    <a:lnTo>
                      <a:pt x="95" y="64"/>
                    </a:lnTo>
                    <a:lnTo>
                      <a:pt x="93" y="63"/>
                    </a:lnTo>
                    <a:lnTo>
                      <a:pt x="92" y="61"/>
                    </a:lnTo>
                    <a:lnTo>
                      <a:pt x="92" y="59"/>
                    </a:lnTo>
                    <a:lnTo>
                      <a:pt x="92" y="58"/>
                    </a:lnTo>
                    <a:lnTo>
                      <a:pt x="93" y="56"/>
                    </a:lnTo>
                    <a:lnTo>
                      <a:pt x="91" y="55"/>
                    </a:lnTo>
                    <a:lnTo>
                      <a:pt x="92" y="53"/>
                    </a:lnTo>
                    <a:lnTo>
                      <a:pt x="89" y="52"/>
                    </a:lnTo>
                    <a:lnTo>
                      <a:pt x="88" y="50"/>
                    </a:lnTo>
                    <a:lnTo>
                      <a:pt x="87" y="50"/>
                    </a:lnTo>
                    <a:lnTo>
                      <a:pt x="79" y="47"/>
                    </a:lnTo>
                    <a:lnTo>
                      <a:pt x="81" y="47"/>
                    </a:lnTo>
                    <a:lnTo>
                      <a:pt x="83" y="47"/>
                    </a:lnTo>
                    <a:lnTo>
                      <a:pt x="85" y="47"/>
                    </a:lnTo>
                    <a:lnTo>
                      <a:pt x="87" y="47"/>
                    </a:lnTo>
                    <a:lnTo>
                      <a:pt x="88" y="45"/>
                    </a:lnTo>
                    <a:lnTo>
                      <a:pt x="87" y="44"/>
                    </a:lnTo>
                    <a:lnTo>
                      <a:pt x="85" y="44"/>
                    </a:lnTo>
                    <a:lnTo>
                      <a:pt x="84" y="44"/>
                    </a:lnTo>
                    <a:lnTo>
                      <a:pt x="83" y="44"/>
                    </a:lnTo>
                    <a:lnTo>
                      <a:pt x="80" y="42"/>
                    </a:lnTo>
                    <a:lnTo>
                      <a:pt x="79" y="44"/>
                    </a:lnTo>
                    <a:lnTo>
                      <a:pt x="80" y="42"/>
                    </a:lnTo>
                    <a:lnTo>
                      <a:pt x="77" y="42"/>
                    </a:lnTo>
                    <a:lnTo>
                      <a:pt x="75" y="44"/>
                    </a:lnTo>
                    <a:lnTo>
                      <a:pt x="72" y="44"/>
                    </a:lnTo>
                    <a:lnTo>
                      <a:pt x="68" y="42"/>
                    </a:lnTo>
                    <a:lnTo>
                      <a:pt x="67" y="42"/>
                    </a:lnTo>
                    <a:lnTo>
                      <a:pt x="65" y="41"/>
                    </a:lnTo>
                    <a:lnTo>
                      <a:pt x="60" y="41"/>
                    </a:lnTo>
                    <a:lnTo>
                      <a:pt x="59" y="39"/>
                    </a:lnTo>
                    <a:lnTo>
                      <a:pt x="61" y="39"/>
                    </a:lnTo>
                    <a:lnTo>
                      <a:pt x="61" y="37"/>
                    </a:lnTo>
                    <a:lnTo>
                      <a:pt x="64" y="37"/>
                    </a:lnTo>
                    <a:lnTo>
                      <a:pt x="65" y="37"/>
                    </a:lnTo>
                    <a:lnTo>
                      <a:pt x="67" y="37"/>
                    </a:lnTo>
                    <a:lnTo>
                      <a:pt x="69" y="36"/>
                    </a:lnTo>
                    <a:lnTo>
                      <a:pt x="71" y="36"/>
                    </a:lnTo>
                    <a:lnTo>
                      <a:pt x="68" y="34"/>
                    </a:lnTo>
                    <a:lnTo>
                      <a:pt x="63" y="33"/>
                    </a:lnTo>
                    <a:lnTo>
                      <a:pt x="64" y="33"/>
                    </a:lnTo>
                    <a:lnTo>
                      <a:pt x="64" y="31"/>
                    </a:lnTo>
                    <a:lnTo>
                      <a:pt x="65" y="31"/>
                    </a:lnTo>
                    <a:lnTo>
                      <a:pt x="72" y="33"/>
                    </a:lnTo>
                    <a:lnTo>
                      <a:pt x="77" y="33"/>
                    </a:lnTo>
                    <a:lnTo>
                      <a:pt x="76" y="31"/>
                    </a:lnTo>
                    <a:lnTo>
                      <a:pt x="75" y="31"/>
                    </a:lnTo>
                    <a:lnTo>
                      <a:pt x="73" y="30"/>
                    </a:lnTo>
                    <a:lnTo>
                      <a:pt x="72" y="28"/>
                    </a:lnTo>
                    <a:lnTo>
                      <a:pt x="72" y="30"/>
                    </a:lnTo>
                    <a:lnTo>
                      <a:pt x="71" y="30"/>
                    </a:lnTo>
                    <a:lnTo>
                      <a:pt x="69" y="30"/>
                    </a:lnTo>
                    <a:lnTo>
                      <a:pt x="69" y="28"/>
                    </a:lnTo>
                    <a:lnTo>
                      <a:pt x="68" y="28"/>
                    </a:lnTo>
                    <a:lnTo>
                      <a:pt x="67" y="26"/>
                    </a:lnTo>
                    <a:lnTo>
                      <a:pt x="65" y="25"/>
                    </a:lnTo>
                    <a:lnTo>
                      <a:pt x="65" y="23"/>
                    </a:lnTo>
                    <a:lnTo>
                      <a:pt x="64" y="23"/>
                    </a:lnTo>
                    <a:lnTo>
                      <a:pt x="60" y="23"/>
                    </a:lnTo>
                    <a:lnTo>
                      <a:pt x="59" y="20"/>
                    </a:lnTo>
                    <a:lnTo>
                      <a:pt x="56" y="20"/>
                    </a:lnTo>
                    <a:lnTo>
                      <a:pt x="55" y="20"/>
                    </a:lnTo>
                    <a:lnTo>
                      <a:pt x="56" y="20"/>
                    </a:lnTo>
                    <a:lnTo>
                      <a:pt x="56" y="17"/>
                    </a:lnTo>
                    <a:lnTo>
                      <a:pt x="56" y="15"/>
                    </a:lnTo>
                    <a:lnTo>
                      <a:pt x="55" y="12"/>
                    </a:lnTo>
                    <a:lnTo>
                      <a:pt x="48" y="8"/>
                    </a:lnTo>
                    <a:lnTo>
                      <a:pt x="45" y="8"/>
                    </a:lnTo>
                    <a:lnTo>
                      <a:pt x="44" y="6"/>
                    </a:lnTo>
                    <a:lnTo>
                      <a:pt x="44" y="4"/>
                    </a:lnTo>
                    <a:lnTo>
                      <a:pt x="44" y="3"/>
                    </a:lnTo>
                    <a:lnTo>
                      <a:pt x="40" y="4"/>
                    </a:lnTo>
                    <a:lnTo>
                      <a:pt x="38" y="3"/>
                    </a:lnTo>
                    <a:lnTo>
                      <a:pt x="36" y="4"/>
                    </a:lnTo>
                    <a:lnTo>
                      <a:pt x="34" y="4"/>
                    </a:lnTo>
                    <a:lnTo>
                      <a:pt x="34" y="3"/>
                    </a:lnTo>
                    <a:lnTo>
                      <a:pt x="32" y="4"/>
                    </a:lnTo>
                    <a:lnTo>
                      <a:pt x="31" y="3"/>
                    </a:lnTo>
                    <a:lnTo>
                      <a:pt x="32" y="3"/>
                    </a:lnTo>
                    <a:lnTo>
                      <a:pt x="32" y="1"/>
                    </a:lnTo>
                    <a:lnTo>
                      <a:pt x="34" y="1"/>
                    </a:lnTo>
                    <a:lnTo>
                      <a:pt x="30" y="0"/>
                    </a:lnTo>
                    <a:lnTo>
                      <a:pt x="27" y="0"/>
                    </a:lnTo>
                    <a:lnTo>
                      <a:pt x="26" y="0"/>
                    </a:lnTo>
                    <a:lnTo>
                      <a:pt x="23" y="0"/>
                    </a:lnTo>
                    <a:lnTo>
                      <a:pt x="20" y="1"/>
                    </a:lnTo>
                    <a:lnTo>
                      <a:pt x="20" y="3"/>
                    </a:lnTo>
                    <a:lnTo>
                      <a:pt x="19" y="3"/>
                    </a:lnTo>
                    <a:lnTo>
                      <a:pt x="15" y="4"/>
                    </a:lnTo>
                    <a:lnTo>
                      <a:pt x="14" y="8"/>
                    </a:lnTo>
                    <a:lnTo>
                      <a:pt x="15" y="9"/>
                    </a:lnTo>
                    <a:lnTo>
                      <a:pt x="18" y="9"/>
                    </a:lnTo>
                    <a:lnTo>
                      <a:pt x="18" y="11"/>
                    </a:lnTo>
                    <a:lnTo>
                      <a:pt x="16" y="12"/>
                    </a:lnTo>
                    <a:lnTo>
                      <a:pt x="11" y="11"/>
                    </a:lnTo>
                    <a:lnTo>
                      <a:pt x="8" y="11"/>
                    </a:lnTo>
                    <a:lnTo>
                      <a:pt x="8" y="12"/>
                    </a:lnTo>
                    <a:lnTo>
                      <a:pt x="7" y="12"/>
                    </a:lnTo>
                    <a:lnTo>
                      <a:pt x="6" y="12"/>
                    </a:lnTo>
                    <a:lnTo>
                      <a:pt x="6" y="14"/>
                    </a:lnTo>
                    <a:lnTo>
                      <a:pt x="4" y="15"/>
                    </a:lnTo>
                    <a:lnTo>
                      <a:pt x="6" y="15"/>
                    </a:lnTo>
                    <a:lnTo>
                      <a:pt x="4" y="17"/>
                    </a:lnTo>
                    <a:lnTo>
                      <a:pt x="3" y="19"/>
                    </a:lnTo>
                    <a:lnTo>
                      <a:pt x="3" y="20"/>
                    </a:lnTo>
                    <a:lnTo>
                      <a:pt x="6" y="22"/>
                    </a:lnTo>
                    <a:lnTo>
                      <a:pt x="8" y="23"/>
                    </a:lnTo>
                    <a:lnTo>
                      <a:pt x="10" y="23"/>
                    </a:lnTo>
                    <a:lnTo>
                      <a:pt x="10" y="25"/>
                    </a:lnTo>
                    <a:lnTo>
                      <a:pt x="8" y="25"/>
                    </a:lnTo>
                    <a:lnTo>
                      <a:pt x="7" y="25"/>
                    </a:lnTo>
                    <a:lnTo>
                      <a:pt x="4" y="28"/>
                    </a:lnTo>
                    <a:lnTo>
                      <a:pt x="3" y="28"/>
                    </a:lnTo>
                    <a:lnTo>
                      <a:pt x="2" y="28"/>
                    </a:lnTo>
                    <a:lnTo>
                      <a:pt x="0" y="30"/>
                    </a:lnTo>
                    <a:lnTo>
                      <a:pt x="0" y="3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89" name="Freeform 768"/>
              <p:cNvSpPr>
                <a:spLocks/>
              </p:cNvSpPr>
              <p:nvPr/>
            </p:nvSpPr>
            <p:spPr bwMode="auto">
              <a:xfrm>
                <a:off x="2037773" y="2300968"/>
                <a:ext cx="229627" cy="66675"/>
              </a:xfrm>
              <a:custGeom>
                <a:avLst/>
                <a:gdLst/>
                <a:ahLst/>
                <a:cxnLst>
                  <a:cxn ang="0">
                    <a:pos x="141" y="5"/>
                  </a:cxn>
                  <a:cxn ang="0">
                    <a:pos x="151" y="8"/>
                  </a:cxn>
                  <a:cxn ang="0">
                    <a:pos x="163" y="11"/>
                  </a:cxn>
                  <a:cxn ang="0">
                    <a:pos x="168" y="11"/>
                  </a:cxn>
                  <a:cxn ang="0">
                    <a:pos x="181" y="13"/>
                  </a:cxn>
                  <a:cxn ang="0">
                    <a:pos x="178" y="17"/>
                  </a:cxn>
                  <a:cxn ang="0">
                    <a:pos x="172" y="17"/>
                  </a:cxn>
                  <a:cxn ang="0">
                    <a:pos x="171" y="22"/>
                  </a:cxn>
                  <a:cxn ang="0">
                    <a:pos x="167" y="27"/>
                  </a:cxn>
                  <a:cxn ang="0">
                    <a:pos x="177" y="24"/>
                  </a:cxn>
                  <a:cxn ang="0">
                    <a:pos x="180" y="22"/>
                  </a:cxn>
                  <a:cxn ang="0">
                    <a:pos x="184" y="28"/>
                  </a:cxn>
                  <a:cxn ang="0">
                    <a:pos x="173" y="35"/>
                  </a:cxn>
                  <a:cxn ang="0">
                    <a:pos x="165" y="38"/>
                  </a:cxn>
                  <a:cxn ang="0">
                    <a:pos x="156" y="38"/>
                  </a:cxn>
                  <a:cxn ang="0">
                    <a:pos x="155" y="39"/>
                  </a:cxn>
                  <a:cxn ang="0">
                    <a:pos x="157" y="47"/>
                  </a:cxn>
                  <a:cxn ang="0">
                    <a:pos x="155" y="52"/>
                  </a:cxn>
                  <a:cxn ang="0">
                    <a:pos x="152" y="50"/>
                  </a:cxn>
                  <a:cxn ang="0">
                    <a:pos x="143" y="49"/>
                  </a:cxn>
                  <a:cxn ang="0">
                    <a:pos x="145" y="41"/>
                  </a:cxn>
                  <a:cxn ang="0">
                    <a:pos x="147" y="35"/>
                  </a:cxn>
                  <a:cxn ang="0">
                    <a:pos x="137" y="38"/>
                  </a:cxn>
                  <a:cxn ang="0">
                    <a:pos x="139" y="33"/>
                  </a:cxn>
                  <a:cxn ang="0">
                    <a:pos x="129" y="32"/>
                  </a:cxn>
                  <a:cxn ang="0">
                    <a:pos x="123" y="30"/>
                  </a:cxn>
                  <a:cxn ang="0">
                    <a:pos x="121" y="33"/>
                  </a:cxn>
                  <a:cxn ang="0">
                    <a:pos x="112" y="33"/>
                  </a:cxn>
                  <a:cxn ang="0">
                    <a:pos x="109" y="33"/>
                  </a:cxn>
                  <a:cxn ang="0">
                    <a:pos x="111" y="36"/>
                  </a:cxn>
                  <a:cxn ang="0">
                    <a:pos x="117" y="43"/>
                  </a:cxn>
                  <a:cxn ang="0">
                    <a:pos x="125" y="39"/>
                  </a:cxn>
                  <a:cxn ang="0">
                    <a:pos x="129" y="39"/>
                  </a:cxn>
                  <a:cxn ang="0">
                    <a:pos x="123" y="46"/>
                  </a:cxn>
                  <a:cxn ang="0">
                    <a:pos x="112" y="41"/>
                  </a:cxn>
                  <a:cxn ang="0">
                    <a:pos x="108" y="38"/>
                  </a:cxn>
                  <a:cxn ang="0">
                    <a:pos x="108" y="41"/>
                  </a:cxn>
                  <a:cxn ang="0">
                    <a:pos x="101" y="43"/>
                  </a:cxn>
                  <a:cxn ang="0">
                    <a:pos x="92" y="43"/>
                  </a:cxn>
                  <a:cxn ang="0">
                    <a:pos x="68" y="43"/>
                  </a:cxn>
                  <a:cxn ang="0">
                    <a:pos x="58" y="43"/>
                  </a:cxn>
                  <a:cxn ang="0">
                    <a:pos x="52" y="44"/>
                  </a:cxn>
                  <a:cxn ang="0">
                    <a:pos x="42" y="41"/>
                  </a:cxn>
                  <a:cxn ang="0">
                    <a:pos x="31" y="38"/>
                  </a:cxn>
                  <a:cxn ang="0">
                    <a:pos x="20" y="38"/>
                  </a:cxn>
                  <a:cxn ang="0">
                    <a:pos x="15" y="35"/>
                  </a:cxn>
                  <a:cxn ang="0">
                    <a:pos x="6" y="32"/>
                  </a:cxn>
                  <a:cxn ang="0">
                    <a:pos x="3" y="30"/>
                  </a:cxn>
                  <a:cxn ang="0">
                    <a:pos x="0" y="27"/>
                  </a:cxn>
                </a:cxnLst>
                <a:rect l="0" t="0" r="r" b="b"/>
                <a:pathLst>
                  <a:path w="184" h="54">
                    <a:moveTo>
                      <a:pt x="137" y="0"/>
                    </a:moveTo>
                    <a:lnTo>
                      <a:pt x="139" y="2"/>
                    </a:lnTo>
                    <a:lnTo>
                      <a:pt x="141" y="3"/>
                    </a:lnTo>
                    <a:lnTo>
                      <a:pt x="141" y="5"/>
                    </a:lnTo>
                    <a:lnTo>
                      <a:pt x="147" y="5"/>
                    </a:lnTo>
                    <a:lnTo>
                      <a:pt x="145" y="6"/>
                    </a:lnTo>
                    <a:lnTo>
                      <a:pt x="147" y="6"/>
                    </a:lnTo>
                    <a:lnTo>
                      <a:pt x="151" y="8"/>
                    </a:lnTo>
                    <a:lnTo>
                      <a:pt x="157" y="8"/>
                    </a:lnTo>
                    <a:lnTo>
                      <a:pt x="159" y="10"/>
                    </a:lnTo>
                    <a:lnTo>
                      <a:pt x="163" y="10"/>
                    </a:lnTo>
                    <a:lnTo>
                      <a:pt x="163" y="11"/>
                    </a:lnTo>
                    <a:lnTo>
                      <a:pt x="165" y="11"/>
                    </a:lnTo>
                    <a:lnTo>
                      <a:pt x="167" y="11"/>
                    </a:lnTo>
                    <a:lnTo>
                      <a:pt x="165" y="10"/>
                    </a:lnTo>
                    <a:lnTo>
                      <a:pt x="168" y="11"/>
                    </a:lnTo>
                    <a:lnTo>
                      <a:pt x="171" y="14"/>
                    </a:lnTo>
                    <a:lnTo>
                      <a:pt x="175" y="14"/>
                    </a:lnTo>
                    <a:lnTo>
                      <a:pt x="178" y="13"/>
                    </a:lnTo>
                    <a:lnTo>
                      <a:pt x="181" y="13"/>
                    </a:lnTo>
                    <a:lnTo>
                      <a:pt x="182" y="14"/>
                    </a:lnTo>
                    <a:lnTo>
                      <a:pt x="182" y="17"/>
                    </a:lnTo>
                    <a:lnTo>
                      <a:pt x="178" y="19"/>
                    </a:lnTo>
                    <a:lnTo>
                      <a:pt x="178" y="17"/>
                    </a:lnTo>
                    <a:lnTo>
                      <a:pt x="178" y="16"/>
                    </a:lnTo>
                    <a:lnTo>
                      <a:pt x="180" y="14"/>
                    </a:lnTo>
                    <a:lnTo>
                      <a:pt x="175" y="16"/>
                    </a:lnTo>
                    <a:lnTo>
                      <a:pt x="172" y="17"/>
                    </a:lnTo>
                    <a:lnTo>
                      <a:pt x="172" y="19"/>
                    </a:lnTo>
                    <a:lnTo>
                      <a:pt x="173" y="19"/>
                    </a:lnTo>
                    <a:lnTo>
                      <a:pt x="173" y="21"/>
                    </a:lnTo>
                    <a:lnTo>
                      <a:pt x="171" y="22"/>
                    </a:lnTo>
                    <a:lnTo>
                      <a:pt x="169" y="22"/>
                    </a:lnTo>
                    <a:lnTo>
                      <a:pt x="168" y="22"/>
                    </a:lnTo>
                    <a:lnTo>
                      <a:pt x="168" y="25"/>
                    </a:lnTo>
                    <a:lnTo>
                      <a:pt x="167" y="27"/>
                    </a:lnTo>
                    <a:lnTo>
                      <a:pt x="171" y="27"/>
                    </a:lnTo>
                    <a:lnTo>
                      <a:pt x="176" y="25"/>
                    </a:lnTo>
                    <a:lnTo>
                      <a:pt x="178" y="24"/>
                    </a:lnTo>
                    <a:lnTo>
                      <a:pt x="177" y="24"/>
                    </a:lnTo>
                    <a:lnTo>
                      <a:pt x="176" y="24"/>
                    </a:lnTo>
                    <a:lnTo>
                      <a:pt x="177" y="22"/>
                    </a:lnTo>
                    <a:lnTo>
                      <a:pt x="177" y="21"/>
                    </a:lnTo>
                    <a:lnTo>
                      <a:pt x="180" y="22"/>
                    </a:lnTo>
                    <a:lnTo>
                      <a:pt x="181" y="24"/>
                    </a:lnTo>
                    <a:lnTo>
                      <a:pt x="181" y="25"/>
                    </a:lnTo>
                    <a:lnTo>
                      <a:pt x="181" y="28"/>
                    </a:lnTo>
                    <a:lnTo>
                      <a:pt x="184" y="28"/>
                    </a:lnTo>
                    <a:lnTo>
                      <a:pt x="182" y="30"/>
                    </a:lnTo>
                    <a:lnTo>
                      <a:pt x="175" y="32"/>
                    </a:lnTo>
                    <a:lnTo>
                      <a:pt x="173" y="33"/>
                    </a:lnTo>
                    <a:lnTo>
                      <a:pt x="173" y="35"/>
                    </a:lnTo>
                    <a:lnTo>
                      <a:pt x="169" y="36"/>
                    </a:lnTo>
                    <a:lnTo>
                      <a:pt x="168" y="36"/>
                    </a:lnTo>
                    <a:lnTo>
                      <a:pt x="167" y="38"/>
                    </a:lnTo>
                    <a:lnTo>
                      <a:pt x="165" y="38"/>
                    </a:lnTo>
                    <a:lnTo>
                      <a:pt x="161" y="38"/>
                    </a:lnTo>
                    <a:lnTo>
                      <a:pt x="159" y="38"/>
                    </a:lnTo>
                    <a:lnTo>
                      <a:pt x="157" y="38"/>
                    </a:lnTo>
                    <a:lnTo>
                      <a:pt x="156" y="38"/>
                    </a:lnTo>
                    <a:lnTo>
                      <a:pt x="155" y="38"/>
                    </a:lnTo>
                    <a:lnTo>
                      <a:pt x="153" y="38"/>
                    </a:lnTo>
                    <a:lnTo>
                      <a:pt x="153" y="39"/>
                    </a:lnTo>
                    <a:lnTo>
                      <a:pt x="155" y="39"/>
                    </a:lnTo>
                    <a:lnTo>
                      <a:pt x="152" y="43"/>
                    </a:lnTo>
                    <a:lnTo>
                      <a:pt x="152" y="44"/>
                    </a:lnTo>
                    <a:lnTo>
                      <a:pt x="156" y="46"/>
                    </a:lnTo>
                    <a:lnTo>
                      <a:pt x="157" y="47"/>
                    </a:lnTo>
                    <a:lnTo>
                      <a:pt x="157" y="49"/>
                    </a:lnTo>
                    <a:lnTo>
                      <a:pt x="159" y="50"/>
                    </a:lnTo>
                    <a:lnTo>
                      <a:pt x="157" y="54"/>
                    </a:lnTo>
                    <a:lnTo>
                      <a:pt x="155" y="52"/>
                    </a:lnTo>
                    <a:lnTo>
                      <a:pt x="153" y="52"/>
                    </a:lnTo>
                    <a:lnTo>
                      <a:pt x="155" y="50"/>
                    </a:lnTo>
                    <a:lnTo>
                      <a:pt x="155" y="49"/>
                    </a:lnTo>
                    <a:lnTo>
                      <a:pt x="152" y="50"/>
                    </a:lnTo>
                    <a:lnTo>
                      <a:pt x="151" y="50"/>
                    </a:lnTo>
                    <a:lnTo>
                      <a:pt x="147" y="52"/>
                    </a:lnTo>
                    <a:lnTo>
                      <a:pt x="147" y="49"/>
                    </a:lnTo>
                    <a:lnTo>
                      <a:pt x="143" y="49"/>
                    </a:lnTo>
                    <a:lnTo>
                      <a:pt x="141" y="47"/>
                    </a:lnTo>
                    <a:lnTo>
                      <a:pt x="147" y="46"/>
                    </a:lnTo>
                    <a:lnTo>
                      <a:pt x="144" y="43"/>
                    </a:lnTo>
                    <a:lnTo>
                      <a:pt x="145" y="41"/>
                    </a:lnTo>
                    <a:lnTo>
                      <a:pt x="147" y="39"/>
                    </a:lnTo>
                    <a:lnTo>
                      <a:pt x="147" y="38"/>
                    </a:lnTo>
                    <a:lnTo>
                      <a:pt x="147" y="36"/>
                    </a:lnTo>
                    <a:lnTo>
                      <a:pt x="147" y="35"/>
                    </a:lnTo>
                    <a:lnTo>
                      <a:pt x="140" y="36"/>
                    </a:lnTo>
                    <a:lnTo>
                      <a:pt x="140" y="39"/>
                    </a:lnTo>
                    <a:lnTo>
                      <a:pt x="139" y="38"/>
                    </a:lnTo>
                    <a:lnTo>
                      <a:pt x="137" y="38"/>
                    </a:lnTo>
                    <a:lnTo>
                      <a:pt x="136" y="38"/>
                    </a:lnTo>
                    <a:lnTo>
                      <a:pt x="137" y="36"/>
                    </a:lnTo>
                    <a:lnTo>
                      <a:pt x="139" y="35"/>
                    </a:lnTo>
                    <a:lnTo>
                      <a:pt x="139" y="33"/>
                    </a:lnTo>
                    <a:lnTo>
                      <a:pt x="135" y="35"/>
                    </a:lnTo>
                    <a:lnTo>
                      <a:pt x="132" y="33"/>
                    </a:lnTo>
                    <a:lnTo>
                      <a:pt x="133" y="33"/>
                    </a:lnTo>
                    <a:lnTo>
                      <a:pt x="129" y="32"/>
                    </a:lnTo>
                    <a:lnTo>
                      <a:pt x="128" y="30"/>
                    </a:lnTo>
                    <a:lnTo>
                      <a:pt x="124" y="30"/>
                    </a:lnTo>
                    <a:lnTo>
                      <a:pt x="125" y="32"/>
                    </a:lnTo>
                    <a:lnTo>
                      <a:pt x="123" y="30"/>
                    </a:lnTo>
                    <a:lnTo>
                      <a:pt x="119" y="30"/>
                    </a:lnTo>
                    <a:lnTo>
                      <a:pt x="116" y="30"/>
                    </a:lnTo>
                    <a:lnTo>
                      <a:pt x="121" y="32"/>
                    </a:lnTo>
                    <a:lnTo>
                      <a:pt x="121" y="33"/>
                    </a:lnTo>
                    <a:lnTo>
                      <a:pt x="116" y="33"/>
                    </a:lnTo>
                    <a:lnTo>
                      <a:pt x="115" y="32"/>
                    </a:lnTo>
                    <a:lnTo>
                      <a:pt x="112" y="32"/>
                    </a:lnTo>
                    <a:lnTo>
                      <a:pt x="112" y="33"/>
                    </a:lnTo>
                    <a:lnTo>
                      <a:pt x="111" y="33"/>
                    </a:lnTo>
                    <a:lnTo>
                      <a:pt x="108" y="32"/>
                    </a:lnTo>
                    <a:lnTo>
                      <a:pt x="107" y="32"/>
                    </a:lnTo>
                    <a:lnTo>
                      <a:pt x="109" y="33"/>
                    </a:lnTo>
                    <a:lnTo>
                      <a:pt x="109" y="35"/>
                    </a:lnTo>
                    <a:lnTo>
                      <a:pt x="112" y="36"/>
                    </a:lnTo>
                    <a:lnTo>
                      <a:pt x="112" y="38"/>
                    </a:lnTo>
                    <a:lnTo>
                      <a:pt x="111" y="36"/>
                    </a:lnTo>
                    <a:lnTo>
                      <a:pt x="112" y="38"/>
                    </a:lnTo>
                    <a:lnTo>
                      <a:pt x="115" y="39"/>
                    </a:lnTo>
                    <a:lnTo>
                      <a:pt x="116" y="43"/>
                    </a:lnTo>
                    <a:lnTo>
                      <a:pt x="117" y="43"/>
                    </a:lnTo>
                    <a:lnTo>
                      <a:pt x="117" y="41"/>
                    </a:lnTo>
                    <a:lnTo>
                      <a:pt x="119" y="39"/>
                    </a:lnTo>
                    <a:lnTo>
                      <a:pt x="124" y="39"/>
                    </a:lnTo>
                    <a:lnTo>
                      <a:pt x="125" y="39"/>
                    </a:lnTo>
                    <a:lnTo>
                      <a:pt x="125" y="41"/>
                    </a:lnTo>
                    <a:lnTo>
                      <a:pt x="128" y="41"/>
                    </a:lnTo>
                    <a:lnTo>
                      <a:pt x="128" y="39"/>
                    </a:lnTo>
                    <a:lnTo>
                      <a:pt x="129" y="39"/>
                    </a:lnTo>
                    <a:lnTo>
                      <a:pt x="129" y="44"/>
                    </a:lnTo>
                    <a:lnTo>
                      <a:pt x="127" y="46"/>
                    </a:lnTo>
                    <a:lnTo>
                      <a:pt x="124" y="46"/>
                    </a:lnTo>
                    <a:lnTo>
                      <a:pt x="123" y="46"/>
                    </a:lnTo>
                    <a:lnTo>
                      <a:pt x="119" y="44"/>
                    </a:lnTo>
                    <a:lnTo>
                      <a:pt x="117" y="44"/>
                    </a:lnTo>
                    <a:lnTo>
                      <a:pt x="115" y="43"/>
                    </a:lnTo>
                    <a:lnTo>
                      <a:pt x="112" y="41"/>
                    </a:lnTo>
                    <a:lnTo>
                      <a:pt x="112" y="39"/>
                    </a:lnTo>
                    <a:lnTo>
                      <a:pt x="111" y="39"/>
                    </a:lnTo>
                    <a:lnTo>
                      <a:pt x="109" y="38"/>
                    </a:lnTo>
                    <a:lnTo>
                      <a:pt x="108" y="38"/>
                    </a:lnTo>
                    <a:lnTo>
                      <a:pt x="107" y="38"/>
                    </a:lnTo>
                    <a:lnTo>
                      <a:pt x="105" y="39"/>
                    </a:lnTo>
                    <a:lnTo>
                      <a:pt x="107" y="39"/>
                    </a:lnTo>
                    <a:lnTo>
                      <a:pt x="108" y="41"/>
                    </a:lnTo>
                    <a:lnTo>
                      <a:pt x="111" y="43"/>
                    </a:lnTo>
                    <a:lnTo>
                      <a:pt x="107" y="43"/>
                    </a:lnTo>
                    <a:lnTo>
                      <a:pt x="101" y="44"/>
                    </a:lnTo>
                    <a:lnTo>
                      <a:pt x="101" y="43"/>
                    </a:lnTo>
                    <a:lnTo>
                      <a:pt x="99" y="43"/>
                    </a:lnTo>
                    <a:lnTo>
                      <a:pt x="99" y="44"/>
                    </a:lnTo>
                    <a:lnTo>
                      <a:pt x="95" y="43"/>
                    </a:lnTo>
                    <a:lnTo>
                      <a:pt x="92" y="43"/>
                    </a:lnTo>
                    <a:lnTo>
                      <a:pt x="81" y="41"/>
                    </a:lnTo>
                    <a:lnTo>
                      <a:pt x="79" y="43"/>
                    </a:lnTo>
                    <a:lnTo>
                      <a:pt x="75" y="44"/>
                    </a:lnTo>
                    <a:lnTo>
                      <a:pt x="68" y="43"/>
                    </a:lnTo>
                    <a:lnTo>
                      <a:pt x="64" y="44"/>
                    </a:lnTo>
                    <a:lnTo>
                      <a:pt x="60" y="44"/>
                    </a:lnTo>
                    <a:lnTo>
                      <a:pt x="59" y="44"/>
                    </a:lnTo>
                    <a:lnTo>
                      <a:pt x="58" y="43"/>
                    </a:lnTo>
                    <a:lnTo>
                      <a:pt x="56" y="44"/>
                    </a:lnTo>
                    <a:lnTo>
                      <a:pt x="54" y="43"/>
                    </a:lnTo>
                    <a:lnTo>
                      <a:pt x="54" y="44"/>
                    </a:lnTo>
                    <a:lnTo>
                      <a:pt x="52" y="44"/>
                    </a:lnTo>
                    <a:lnTo>
                      <a:pt x="48" y="43"/>
                    </a:lnTo>
                    <a:lnTo>
                      <a:pt x="46" y="43"/>
                    </a:lnTo>
                    <a:lnTo>
                      <a:pt x="43" y="41"/>
                    </a:lnTo>
                    <a:lnTo>
                      <a:pt x="42" y="41"/>
                    </a:lnTo>
                    <a:lnTo>
                      <a:pt x="38" y="39"/>
                    </a:lnTo>
                    <a:lnTo>
                      <a:pt x="38" y="36"/>
                    </a:lnTo>
                    <a:lnTo>
                      <a:pt x="32" y="36"/>
                    </a:lnTo>
                    <a:lnTo>
                      <a:pt x="31" y="38"/>
                    </a:lnTo>
                    <a:lnTo>
                      <a:pt x="30" y="38"/>
                    </a:lnTo>
                    <a:lnTo>
                      <a:pt x="27" y="38"/>
                    </a:lnTo>
                    <a:lnTo>
                      <a:pt x="24" y="39"/>
                    </a:lnTo>
                    <a:lnTo>
                      <a:pt x="20" y="38"/>
                    </a:lnTo>
                    <a:lnTo>
                      <a:pt x="18" y="38"/>
                    </a:lnTo>
                    <a:lnTo>
                      <a:pt x="16" y="38"/>
                    </a:lnTo>
                    <a:lnTo>
                      <a:pt x="16" y="36"/>
                    </a:lnTo>
                    <a:lnTo>
                      <a:pt x="15" y="35"/>
                    </a:lnTo>
                    <a:lnTo>
                      <a:pt x="16" y="35"/>
                    </a:lnTo>
                    <a:lnTo>
                      <a:pt x="11" y="35"/>
                    </a:lnTo>
                    <a:lnTo>
                      <a:pt x="8" y="33"/>
                    </a:lnTo>
                    <a:lnTo>
                      <a:pt x="6" y="32"/>
                    </a:lnTo>
                    <a:lnTo>
                      <a:pt x="3" y="30"/>
                    </a:lnTo>
                    <a:lnTo>
                      <a:pt x="2" y="32"/>
                    </a:lnTo>
                    <a:lnTo>
                      <a:pt x="2" y="30"/>
                    </a:lnTo>
                    <a:lnTo>
                      <a:pt x="3" y="30"/>
                    </a:lnTo>
                    <a:lnTo>
                      <a:pt x="6" y="30"/>
                    </a:lnTo>
                    <a:lnTo>
                      <a:pt x="3" y="28"/>
                    </a:lnTo>
                    <a:lnTo>
                      <a:pt x="3" y="27"/>
                    </a:lnTo>
                    <a:lnTo>
                      <a:pt x="0" y="27"/>
                    </a:lnTo>
                    <a:lnTo>
                      <a:pt x="3" y="2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90" name="Freeform 769"/>
              <p:cNvSpPr>
                <a:spLocks/>
              </p:cNvSpPr>
              <p:nvPr/>
            </p:nvSpPr>
            <p:spPr bwMode="auto">
              <a:xfrm>
                <a:off x="1827389" y="2326822"/>
                <a:ext cx="214233" cy="50346"/>
              </a:xfrm>
              <a:custGeom>
                <a:avLst/>
                <a:gdLst/>
                <a:ahLst/>
                <a:cxnLst>
                  <a:cxn ang="0">
                    <a:pos x="164" y="0"/>
                  </a:cxn>
                  <a:cxn ang="0">
                    <a:pos x="155" y="0"/>
                  </a:cxn>
                  <a:cxn ang="0">
                    <a:pos x="144" y="3"/>
                  </a:cxn>
                  <a:cxn ang="0">
                    <a:pos x="124" y="8"/>
                  </a:cxn>
                  <a:cxn ang="0">
                    <a:pos x="126" y="13"/>
                  </a:cxn>
                  <a:cxn ang="0">
                    <a:pos x="130" y="14"/>
                  </a:cxn>
                  <a:cxn ang="0">
                    <a:pos x="136" y="14"/>
                  </a:cxn>
                  <a:cxn ang="0">
                    <a:pos x="135" y="11"/>
                  </a:cxn>
                  <a:cxn ang="0">
                    <a:pos x="144" y="11"/>
                  </a:cxn>
                  <a:cxn ang="0">
                    <a:pos x="152" y="10"/>
                  </a:cxn>
                  <a:cxn ang="0">
                    <a:pos x="154" y="11"/>
                  </a:cxn>
                  <a:cxn ang="0">
                    <a:pos x="152" y="8"/>
                  </a:cxn>
                  <a:cxn ang="0">
                    <a:pos x="164" y="5"/>
                  </a:cxn>
                  <a:cxn ang="0">
                    <a:pos x="166" y="8"/>
                  </a:cxn>
                  <a:cxn ang="0">
                    <a:pos x="159" y="13"/>
                  </a:cxn>
                  <a:cxn ang="0">
                    <a:pos x="155" y="13"/>
                  </a:cxn>
                  <a:cxn ang="0">
                    <a:pos x="143" y="16"/>
                  </a:cxn>
                  <a:cxn ang="0">
                    <a:pos x="138" y="19"/>
                  </a:cxn>
                  <a:cxn ang="0">
                    <a:pos x="134" y="22"/>
                  </a:cxn>
                  <a:cxn ang="0">
                    <a:pos x="138" y="27"/>
                  </a:cxn>
                  <a:cxn ang="0">
                    <a:pos x="144" y="32"/>
                  </a:cxn>
                  <a:cxn ang="0">
                    <a:pos x="143" y="36"/>
                  </a:cxn>
                  <a:cxn ang="0">
                    <a:pos x="136" y="39"/>
                  </a:cxn>
                  <a:cxn ang="0">
                    <a:pos x="128" y="33"/>
                  </a:cxn>
                  <a:cxn ang="0">
                    <a:pos x="136" y="32"/>
                  </a:cxn>
                  <a:cxn ang="0">
                    <a:pos x="128" y="27"/>
                  </a:cxn>
                  <a:cxn ang="0">
                    <a:pos x="124" y="25"/>
                  </a:cxn>
                  <a:cxn ang="0">
                    <a:pos x="122" y="27"/>
                  </a:cxn>
                  <a:cxn ang="0">
                    <a:pos x="119" y="22"/>
                  </a:cxn>
                  <a:cxn ang="0">
                    <a:pos x="107" y="21"/>
                  </a:cxn>
                  <a:cxn ang="0">
                    <a:pos x="105" y="19"/>
                  </a:cxn>
                  <a:cxn ang="0">
                    <a:pos x="98" y="17"/>
                  </a:cxn>
                  <a:cxn ang="0">
                    <a:pos x="87" y="21"/>
                  </a:cxn>
                  <a:cxn ang="0">
                    <a:pos x="81" y="21"/>
                  </a:cxn>
                  <a:cxn ang="0">
                    <a:pos x="75" y="22"/>
                  </a:cxn>
                  <a:cxn ang="0">
                    <a:pos x="70" y="21"/>
                  </a:cxn>
                  <a:cxn ang="0">
                    <a:pos x="59" y="22"/>
                  </a:cxn>
                  <a:cxn ang="0">
                    <a:pos x="41" y="21"/>
                  </a:cxn>
                  <a:cxn ang="0">
                    <a:pos x="33" y="21"/>
                  </a:cxn>
                  <a:cxn ang="0">
                    <a:pos x="23" y="19"/>
                  </a:cxn>
                  <a:cxn ang="0">
                    <a:pos x="25" y="14"/>
                  </a:cxn>
                  <a:cxn ang="0">
                    <a:pos x="31" y="13"/>
                  </a:cxn>
                  <a:cxn ang="0">
                    <a:pos x="38" y="13"/>
                  </a:cxn>
                  <a:cxn ang="0">
                    <a:pos x="42" y="11"/>
                  </a:cxn>
                  <a:cxn ang="0">
                    <a:pos x="41" y="8"/>
                  </a:cxn>
                  <a:cxn ang="0">
                    <a:pos x="31" y="2"/>
                  </a:cxn>
                  <a:cxn ang="0">
                    <a:pos x="26" y="0"/>
                  </a:cxn>
                  <a:cxn ang="0">
                    <a:pos x="10" y="0"/>
                  </a:cxn>
                  <a:cxn ang="0">
                    <a:pos x="7" y="2"/>
                  </a:cxn>
                </a:cxnLst>
                <a:rect l="0" t="0" r="r" b="b"/>
                <a:pathLst>
                  <a:path w="171" h="39">
                    <a:moveTo>
                      <a:pt x="171" y="3"/>
                    </a:moveTo>
                    <a:lnTo>
                      <a:pt x="167" y="3"/>
                    </a:lnTo>
                    <a:lnTo>
                      <a:pt x="167" y="2"/>
                    </a:lnTo>
                    <a:lnTo>
                      <a:pt x="164" y="0"/>
                    </a:lnTo>
                    <a:lnTo>
                      <a:pt x="163" y="0"/>
                    </a:lnTo>
                    <a:lnTo>
                      <a:pt x="160" y="0"/>
                    </a:lnTo>
                    <a:lnTo>
                      <a:pt x="159" y="0"/>
                    </a:lnTo>
                    <a:lnTo>
                      <a:pt x="155" y="0"/>
                    </a:lnTo>
                    <a:lnTo>
                      <a:pt x="154" y="2"/>
                    </a:lnTo>
                    <a:lnTo>
                      <a:pt x="150" y="2"/>
                    </a:lnTo>
                    <a:lnTo>
                      <a:pt x="148" y="3"/>
                    </a:lnTo>
                    <a:lnTo>
                      <a:pt x="144" y="3"/>
                    </a:lnTo>
                    <a:lnTo>
                      <a:pt x="138" y="5"/>
                    </a:lnTo>
                    <a:lnTo>
                      <a:pt x="128" y="5"/>
                    </a:lnTo>
                    <a:lnTo>
                      <a:pt x="127" y="6"/>
                    </a:lnTo>
                    <a:lnTo>
                      <a:pt x="124" y="8"/>
                    </a:lnTo>
                    <a:lnTo>
                      <a:pt x="122" y="11"/>
                    </a:lnTo>
                    <a:lnTo>
                      <a:pt x="122" y="13"/>
                    </a:lnTo>
                    <a:lnTo>
                      <a:pt x="126" y="11"/>
                    </a:lnTo>
                    <a:lnTo>
                      <a:pt x="126" y="13"/>
                    </a:lnTo>
                    <a:lnTo>
                      <a:pt x="128" y="13"/>
                    </a:lnTo>
                    <a:lnTo>
                      <a:pt x="127" y="14"/>
                    </a:lnTo>
                    <a:lnTo>
                      <a:pt x="130" y="13"/>
                    </a:lnTo>
                    <a:lnTo>
                      <a:pt x="130" y="14"/>
                    </a:lnTo>
                    <a:lnTo>
                      <a:pt x="135" y="14"/>
                    </a:lnTo>
                    <a:lnTo>
                      <a:pt x="132" y="14"/>
                    </a:lnTo>
                    <a:lnTo>
                      <a:pt x="134" y="14"/>
                    </a:lnTo>
                    <a:lnTo>
                      <a:pt x="136" y="14"/>
                    </a:lnTo>
                    <a:lnTo>
                      <a:pt x="139" y="14"/>
                    </a:lnTo>
                    <a:lnTo>
                      <a:pt x="138" y="13"/>
                    </a:lnTo>
                    <a:lnTo>
                      <a:pt x="136" y="13"/>
                    </a:lnTo>
                    <a:lnTo>
                      <a:pt x="135" y="11"/>
                    </a:lnTo>
                    <a:lnTo>
                      <a:pt x="136" y="11"/>
                    </a:lnTo>
                    <a:lnTo>
                      <a:pt x="140" y="10"/>
                    </a:lnTo>
                    <a:lnTo>
                      <a:pt x="142" y="11"/>
                    </a:lnTo>
                    <a:lnTo>
                      <a:pt x="144" y="11"/>
                    </a:lnTo>
                    <a:lnTo>
                      <a:pt x="146" y="11"/>
                    </a:lnTo>
                    <a:lnTo>
                      <a:pt x="147" y="11"/>
                    </a:lnTo>
                    <a:lnTo>
                      <a:pt x="148" y="10"/>
                    </a:lnTo>
                    <a:lnTo>
                      <a:pt x="152" y="10"/>
                    </a:lnTo>
                    <a:lnTo>
                      <a:pt x="152" y="11"/>
                    </a:lnTo>
                    <a:lnTo>
                      <a:pt x="154" y="11"/>
                    </a:lnTo>
                    <a:lnTo>
                      <a:pt x="152" y="11"/>
                    </a:lnTo>
                    <a:lnTo>
                      <a:pt x="154" y="11"/>
                    </a:lnTo>
                    <a:lnTo>
                      <a:pt x="155" y="11"/>
                    </a:lnTo>
                    <a:lnTo>
                      <a:pt x="155" y="10"/>
                    </a:lnTo>
                    <a:lnTo>
                      <a:pt x="154" y="10"/>
                    </a:lnTo>
                    <a:lnTo>
                      <a:pt x="152" y="8"/>
                    </a:lnTo>
                    <a:lnTo>
                      <a:pt x="156" y="8"/>
                    </a:lnTo>
                    <a:lnTo>
                      <a:pt x="155" y="6"/>
                    </a:lnTo>
                    <a:lnTo>
                      <a:pt x="163" y="5"/>
                    </a:lnTo>
                    <a:lnTo>
                      <a:pt x="164" y="5"/>
                    </a:lnTo>
                    <a:lnTo>
                      <a:pt x="166" y="5"/>
                    </a:lnTo>
                    <a:lnTo>
                      <a:pt x="166" y="6"/>
                    </a:lnTo>
                    <a:lnTo>
                      <a:pt x="164" y="6"/>
                    </a:lnTo>
                    <a:lnTo>
                      <a:pt x="166" y="8"/>
                    </a:lnTo>
                    <a:lnTo>
                      <a:pt x="162" y="8"/>
                    </a:lnTo>
                    <a:lnTo>
                      <a:pt x="162" y="10"/>
                    </a:lnTo>
                    <a:lnTo>
                      <a:pt x="160" y="10"/>
                    </a:lnTo>
                    <a:lnTo>
                      <a:pt x="159" y="13"/>
                    </a:lnTo>
                    <a:lnTo>
                      <a:pt x="159" y="11"/>
                    </a:lnTo>
                    <a:lnTo>
                      <a:pt x="158" y="11"/>
                    </a:lnTo>
                    <a:lnTo>
                      <a:pt x="158" y="13"/>
                    </a:lnTo>
                    <a:lnTo>
                      <a:pt x="155" y="13"/>
                    </a:lnTo>
                    <a:lnTo>
                      <a:pt x="152" y="13"/>
                    </a:lnTo>
                    <a:lnTo>
                      <a:pt x="152" y="14"/>
                    </a:lnTo>
                    <a:lnTo>
                      <a:pt x="146" y="14"/>
                    </a:lnTo>
                    <a:lnTo>
                      <a:pt x="143" y="16"/>
                    </a:lnTo>
                    <a:lnTo>
                      <a:pt x="139" y="16"/>
                    </a:lnTo>
                    <a:lnTo>
                      <a:pt x="136" y="17"/>
                    </a:lnTo>
                    <a:lnTo>
                      <a:pt x="139" y="17"/>
                    </a:lnTo>
                    <a:lnTo>
                      <a:pt x="138" y="19"/>
                    </a:lnTo>
                    <a:lnTo>
                      <a:pt x="136" y="19"/>
                    </a:lnTo>
                    <a:lnTo>
                      <a:pt x="135" y="19"/>
                    </a:lnTo>
                    <a:lnTo>
                      <a:pt x="132" y="21"/>
                    </a:lnTo>
                    <a:lnTo>
                      <a:pt x="134" y="22"/>
                    </a:lnTo>
                    <a:lnTo>
                      <a:pt x="138" y="24"/>
                    </a:lnTo>
                    <a:lnTo>
                      <a:pt x="139" y="25"/>
                    </a:lnTo>
                    <a:lnTo>
                      <a:pt x="139" y="27"/>
                    </a:lnTo>
                    <a:lnTo>
                      <a:pt x="138" y="27"/>
                    </a:lnTo>
                    <a:lnTo>
                      <a:pt x="140" y="28"/>
                    </a:lnTo>
                    <a:lnTo>
                      <a:pt x="142" y="30"/>
                    </a:lnTo>
                    <a:lnTo>
                      <a:pt x="143" y="32"/>
                    </a:lnTo>
                    <a:lnTo>
                      <a:pt x="144" y="32"/>
                    </a:lnTo>
                    <a:lnTo>
                      <a:pt x="146" y="33"/>
                    </a:lnTo>
                    <a:lnTo>
                      <a:pt x="143" y="33"/>
                    </a:lnTo>
                    <a:lnTo>
                      <a:pt x="146" y="36"/>
                    </a:lnTo>
                    <a:lnTo>
                      <a:pt x="143" y="36"/>
                    </a:lnTo>
                    <a:lnTo>
                      <a:pt x="142" y="36"/>
                    </a:lnTo>
                    <a:lnTo>
                      <a:pt x="139" y="36"/>
                    </a:lnTo>
                    <a:lnTo>
                      <a:pt x="138" y="36"/>
                    </a:lnTo>
                    <a:lnTo>
                      <a:pt x="136" y="39"/>
                    </a:lnTo>
                    <a:lnTo>
                      <a:pt x="135" y="38"/>
                    </a:lnTo>
                    <a:lnTo>
                      <a:pt x="132" y="36"/>
                    </a:lnTo>
                    <a:lnTo>
                      <a:pt x="128" y="35"/>
                    </a:lnTo>
                    <a:lnTo>
                      <a:pt x="128" y="33"/>
                    </a:lnTo>
                    <a:lnTo>
                      <a:pt x="130" y="33"/>
                    </a:lnTo>
                    <a:lnTo>
                      <a:pt x="132" y="33"/>
                    </a:lnTo>
                    <a:lnTo>
                      <a:pt x="134" y="33"/>
                    </a:lnTo>
                    <a:lnTo>
                      <a:pt x="136" y="32"/>
                    </a:lnTo>
                    <a:lnTo>
                      <a:pt x="135" y="30"/>
                    </a:lnTo>
                    <a:lnTo>
                      <a:pt x="134" y="28"/>
                    </a:lnTo>
                    <a:lnTo>
                      <a:pt x="131" y="28"/>
                    </a:lnTo>
                    <a:lnTo>
                      <a:pt x="128" y="27"/>
                    </a:lnTo>
                    <a:lnTo>
                      <a:pt x="127" y="27"/>
                    </a:lnTo>
                    <a:lnTo>
                      <a:pt x="126" y="27"/>
                    </a:lnTo>
                    <a:lnTo>
                      <a:pt x="126" y="25"/>
                    </a:lnTo>
                    <a:lnTo>
                      <a:pt x="124" y="25"/>
                    </a:lnTo>
                    <a:lnTo>
                      <a:pt x="124" y="24"/>
                    </a:lnTo>
                    <a:lnTo>
                      <a:pt x="123" y="24"/>
                    </a:lnTo>
                    <a:lnTo>
                      <a:pt x="123" y="25"/>
                    </a:lnTo>
                    <a:lnTo>
                      <a:pt x="122" y="27"/>
                    </a:lnTo>
                    <a:lnTo>
                      <a:pt x="119" y="27"/>
                    </a:lnTo>
                    <a:lnTo>
                      <a:pt x="120" y="25"/>
                    </a:lnTo>
                    <a:lnTo>
                      <a:pt x="119" y="24"/>
                    </a:lnTo>
                    <a:lnTo>
                      <a:pt x="119" y="22"/>
                    </a:lnTo>
                    <a:lnTo>
                      <a:pt x="119" y="21"/>
                    </a:lnTo>
                    <a:lnTo>
                      <a:pt x="113" y="21"/>
                    </a:lnTo>
                    <a:lnTo>
                      <a:pt x="113" y="22"/>
                    </a:lnTo>
                    <a:lnTo>
                      <a:pt x="107" y="21"/>
                    </a:lnTo>
                    <a:lnTo>
                      <a:pt x="109" y="21"/>
                    </a:lnTo>
                    <a:lnTo>
                      <a:pt x="107" y="19"/>
                    </a:lnTo>
                    <a:lnTo>
                      <a:pt x="106" y="19"/>
                    </a:lnTo>
                    <a:lnTo>
                      <a:pt x="105" y="19"/>
                    </a:lnTo>
                    <a:lnTo>
                      <a:pt x="105" y="17"/>
                    </a:lnTo>
                    <a:lnTo>
                      <a:pt x="103" y="16"/>
                    </a:lnTo>
                    <a:lnTo>
                      <a:pt x="102" y="17"/>
                    </a:lnTo>
                    <a:lnTo>
                      <a:pt x="98" y="17"/>
                    </a:lnTo>
                    <a:lnTo>
                      <a:pt x="95" y="19"/>
                    </a:lnTo>
                    <a:lnTo>
                      <a:pt x="93" y="21"/>
                    </a:lnTo>
                    <a:lnTo>
                      <a:pt x="90" y="21"/>
                    </a:lnTo>
                    <a:lnTo>
                      <a:pt x="87" y="21"/>
                    </a:lnTo>
                    <a:lnTo>
                      <a:pt x="87" y="19"/>
                    </a:lnTo>
                    <a:lnTo>
                      <a:pt x="85" y="19"/>
                    </a:lnTo>
                    <a:lnTo>
                      <a:pt x="83" y="21"/>
                    </a:lnTo>
                    <a:lnTo>
                      <a:pt x="81" y="21"/>
                    </a:lnTo>
                    <a:lnTo>
                      <a:pt x="81" y="22"/>
                    </a:lnTo>
                    <a:lnTo>
                      <a:pt x="78" y="22"/>
                    </a:lnTo>
                    <a:lnTo>
                      <a:pt x="77" y="21"/>
                    </a:lnTo>
                    <a:lnTo>
                      <a:pt x="75" y="22"/>
                    </a:lnTo>
                    <a:lnTo>
                      <a:pt x="77" y="22"/>
                    </a:lnTo>
                    <a:lnTo>
                      <a:pt x="74" y="22"/>
                    </a:lnTo>
                    <a:lnTo>
                      <a:pt x="74" y="21"/>
                    </a:lnTo>
                    <a:lnTo>
                      <a:pt x="70" y="21"/>
                    </a:lnTo>
                    <a:lnTo>
                      <a:pt x="69" y="22"/>
                    </a:lnTo>
                    <a:lnTo>
                      <a:pt x="62" y="22"/>
                    </a:lnTo>
                    <a:lnTo>
                      <a:pt x="58" y="22"/>
                    </a:lnTo>
                    <a:lnTo>
                      <a:pt x="59" y="22"/>
                    </a:lnTo>
                    <a:lnTo>
                      <a:pt x="54" y="22"/>
                    </a:lnTo>
                    <a:lnTo>
                      <a:pt x="50" y="22"/>
                    </a:lnTo>
                    <a:lnTo>
                      <a:pt x="45" y="22"/>
                    </a:lnTo>
                    <a:lnTo>
                      <a:pt x="41" y="21"/>
                    </a:lnTo>
                    <a:lnTo>
                      <a:pt x="38" y="21"/>
                    </a:lnTo>
                    <a:lnTo>
                      <a:pt x="37" y="21"/>
                    </a:lnTo>
                    <a:lnTo>
                      <a:pt x="34" y="21"/>
                    </a:lnTo>
                    <a:lnTo>
                      <a:pt x="33" y="21"/>
                    </a:lnTo>
                    <a:lnTo>
                      <a:pt x="27" y="19"/>
                    </a:lnTo>
                    <a:lnTo>
                      <a:pt x="23" y="19"/>
                    </a:lnTo>
                    <a:lnTo>
                      <a:pt x="25" y="19"/>
                    </a:lnTo>
                    <a:lnTo>
                      <a:pt x="23" y="19"/>
                    </a:lnTo>
                    <a:lnTo>
                      <a:pt x="22" y="19"/>
                    </a:lnTo>
                    <a:lnTo>
                      <a:pt x="21" y="17"/>
                    </a:lnTo>
                    <a:lnTo>
                      <a:pt x="25" y="17"/>
                    </a:lnTo>
                    <a:lnTo>
                      <a:pt x="25" y="14"/>
                    </a:lnTo>
                    <a:lnTo>
                      <a:pt x="26" y="14"/>
                    </a:lnTo>
                    <a:lnTo>
                      <a:pt x="25" y="14"/>
                    </a:lnTo>
                    <a:lnTo>
                      <a:pt x="30" y="14"/>
                    </a:lnTo>
                    <a:lnTo>
                      <a:pt x="31" y="13"/>
                    </a:lnTo>
                    <a:lnTo>
                      <a:pt x="29" y="13"/>
                    </a:lnTo>
                    <a:lnTo>
                      <a:pt x="34" y="13"/>
                    </a:lnTo>
                    <a:lnTo>
                      <a:pt x="37" y="11"/>
                    </a:lnTo>
                    <a:lnTo>
                      <a:pt x="38" y="13"/>
                    </a:lnTo>
                    <a:lnTo>
                      <a:pt x="41" y="13"/>
                    </a:lnTo>
                    <a:lnTo>
                      <a:pt x="41" y="11"/>
                    </a:lnTo>
                    <a:lnTo>
                      <a:pt x="43" y="13"/>
                    </a:lnTo>
                    <a:lnTo>
                      <a:pt x="42" y="11"/>
                    </a:lnTo>
                    <a:lnTo>
                      <a:pt x="43" y="10"/>
                    </a:lnTo>
                    <a:lnTo>
                      <a:pt x="43" y="8"/>
                    </a:lnTo>
                    <a:lnTo>
                      <a:pt x="41" y="10"/>
                    </a:lnTo>
                    <a:lnTo>
                      <a:pt x="41" y="8"/>
                    </a:lnTo>
                    <a:lnTo>
                      <a:pt x="39" y="6"/>
                    </a:lnTo>
                    <a:lnTo>
                      <a:pt x="37" y="5"/>
                    </a:lnTo>
                    <a:lnTo>
                      <a:pt x="31" y="3"/>
                    </a:lnTo>
                    <a:lnTo>
                      <a:pt x="31" y="2"/>
                    </a:lnTo>
                    <a:lnTo>
                      <a:pt x="29" y="3"/>
                    </a:lnTo>
                    <a:lnTo>
                      <a:pt x="29" y="2"/>
                    </a:lnTo>
                    <a:lnTo>
                      <a:pt x="23" y="0"/>
                    </a:lnTo>
                    <a:lnTo>
                      <a:pt x="26" y="0"/>
                    </a:lnTo>
                    <a:lnTo>
                      <a:pt x="18" y="0"/>
                    </a:lnTo>
                    <a:lnTo>
                      <a:pt x="15" y="0"/>
                    </a:lnTo>
                    <a:lnTo>
                      <a:pt x="13" y="0"/>
                    </a:lnTo>
                    <a:lnTo>
                      <a:pt x="10" y="0"/>
                    </a:lnTo>
                    <a:lnTo>
                      <a:pt x="14" y="2"/>
                    </a:lnTo>
                    <a:lnTo>
                      <a:pt x="14" y="3"/>
                    </a:lnTo>
                    <a:lnTo>
                      <a:pt x="11" y="2"/>
                    </a:lnTo>
                    <a:lnTo>
                      <a:pt x="7" y="2"/>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91" name="Freeform 770"/>
              <p:cNvSpPr>
                <a:spLocks/>
              </p:cNvSpPr>
              <p:nvPr/>
            </p:nvSpPr>
            <p:spPr bwMode="auto">
              <a:xfrm>
                <a:off x="1492571" y="2292804"/>
                <a:ext cx="334818" cy="44904"/>
              </a:xfrm>
              <a:custGeom>
                <a:avLst/>
                <a:gdLst/>
                <a:ahLst/>
                <a:cxnLst>
                  <a:cxn ang="0">
                    <a:pos x="260" y="28"/>
                  </a:cxn>
                  <a:cxn ang="0">
                    <a:pos x="242" y="25"/>
                  </a:cxn>
                  <a:cxn ang="0">
                    <a:pos x="230" y="22"/>
                  </a:cxn>
                  <a:cxn ang="0">
                    <a:pos x="212" y="20"/>
                  </a:cxn>
                  <a:cxn ang="0">
                    <a:pos x="187" y="14"/>
                  </a:cxn>
                  <a:cxn ang="0">
                    <a:pos x="179" y="12"/>
                  </a:cxn>
                  <a:cxn ang="0">
                    <a:pos x="171" y="17"/>
                  </a:cxn>
                  <a:cxn ang="0">
                    <a:pos x="166" y="22"/>
                  </a:cxn>
                  <a:cxn ang="0">
                    <a:pos x="151" y="22"/>
                  </a:cxn>
                  <a:cxn ang="0">
                    <a:pos x="154" y="19"/>
                  </a:cxn>
                  <a:cxn ang="0">
                    <a:pos x="153" y="14"/>
                  </a:cxn>
                  <a:cxn ang="0">
                    <a:pos x="153" y="8"/>
                  </a:cxn>
                  <a:cxn ang="0">
                    <a:pos x="150" y="9"/>
                  </a:cxn>
                  <a:cxn ang="0">
                    <a:pos x="145" y="9"/>
                  </a:cxn>
                  <a:cxn ang="0">
                    <a:pos x="143" y="11"/>
                  </a:cxn>
                  <a:cxn ang="0">
                    <a:pos x="146" y="11"/>
                  </a:cxn>
                  <a:cxn ang="0">
                    <a:pos x="143" y="14"/>
                  </a:cxn>
                  <a:cxn ang="0">
                    <a:pos x="141" y="19"/>
                  </a:cxn>
                  <a:cxn ang="0">
                    <a:pos x="134" y="20"/>
                  </a:cxn>
                  <a:cxn ang="0">
                    <a:pos x="138" y="20"/>
                  </a:cxn>
                  <a:cxn ang="0">
                    <a:pos x="125" y="19"/>
                  </a:cxn>
                  <a:cxn ang="0">
                    <a:pos x="114" y="11"/>
                  </a:cxn>
                  <a:cxn ang="0">
                    <a:pos x="102" y="1"/>
                  </a:cxn>
                  <a:cxn ang="0">
                    <a:pos x="95" y="3"/>
                  </a:cxn>
                  <a:cxn ang="0">
                    <a:pos x="98" y="5"/>
                  </a:cxn>
                  <a:cxn ang="0">
                    <a:pos x="95" y="8"/>
                  </a:cxn>
                  <a:cxn ang="0">
                    <a:pos x="90" y="12"/>
                  </a:cxn>
                  <a:cxn ang="0">
                    <a:pos x="83" y="12"/>
                  </a:cxn>
                  <a:cxn ang="0">
                    <a:pos x="73" y="14"/>
                  </a:cxn>
                  <a:cxn ang="0">
                    <a:pos x="63" y="17"/>
                  </a:cxn>
                  <a:cxn ang="0">
                    <a:pos x="54" y="20"/>
                  </a:cxn>
                  <a:cxn ang="0">
                    <a:pos x="47" y="20"/>
                  </a:cxn>
                  <a:cxn ang="0">
                    <a:pos x="42" y="20"/>
                  </a:cxn>
                  <a:cxn ang="0">
                    <a:pos x="29" y="25"/>
                  </a:cxn>
                  <a:cxn ang="0">
                    <a:pos x="28" y="23"/>
                  </a:cxn>
                  <a:cxn ang="0">
                    <a:pos x="32" y="22"/>
                  </a:cxn>
                  <a:cxn ang="0">
                    <a:pos x="37" y="20"/>
                  </a:cxn>
                  <a:cxn ang="0">
                    <a:pos x="54" y="17"/>
                  </a:cxn>
                  <a:cxn ang="0">
                    <a:pos x="74" y="9"/>
                  </a:cxn>
                  <a:cxn ang="0">
                    <a:pos x="71" y="6"/>
                  </a:cxn>
                  <a:cxn ang="0">
                    <a:pos x="65" y="8"/>
                  </a:cxn>
                  <a:cxn ang="0">
                    <a:pos x="54" y="9"/>
                  </a:cxn>
                  <a:cxn ang="0">
                    <a:pos x="46" y="12"/>
                  </a:cxn>
                  <a:cxn ang="0">
                    <a:pos x="33" y="16"/>
                  </a:cxn>
                  <a:cxn ang="0">
                    <a:pos x="28" y="16"/>
                  </a:cxn>
                  <a:cxn ang="0">
                    <a:pos x="22" y="20"/>
                  </a:cxn>
                  <a:cxn ang="0">
                    <a:pos x="10" y="22"/>
                  </a:cxn>
                  <a:cxn ang="0">
                    <a:pos x="0" y="27"/>
                  </a:cxn>
                  <a:cxn ang="0">
                    <a:pos x="8" y="34"/>
                  </a:cxn>
                </a:cxnLst>
                <a:rect l="0" t="0" r="r" b="b"/>
                <a:pathLst>
                  <a:path w="266" h="36">
                    <a:moveTo>
                      <a:pt x="266" y="28"/>
                    </a:moveTo>
                    <a:lnTo>
                      <a:pt x="266" y="30"/>
                    </a:lnTo>
                    <a:lnTo>
                      <a:pt x="263" y="28"/>
                    </a:lnTo>
                    <a:lnTo>
                      <a:pt x="260" y="28"/>
                    </a:lnTo>
                    <a:lnTo>
                      <a:pt x="255" y="28"/>
                    </a:lnTo>
                    <a:lnTo>
                      <a:pt x="248" y="27"/>
                    </a:lnTo>
                    <a:lnTo>
                      <a:pt x="244" y="27"/>
                    </a:lnTo>
                    <a:lnTo>
                      <a:pt x="242" y="25"/>
                    </a:lnTo>
                    <a:lnTo>
                      <a:pt x="239" y="23"/>
                    </a:lnTo>
                    <a:lnTo>
                      <a:pt x="238" y="23"/>
                    </a:lnTo>
                    <a:lnTo>
                      <a:pt x="235" y="23"/>
                    </a:lnTo>
                    <a:lnTo>
                      <a:pt x="230" y="22"/>
                    </a:lnTo>
                    <a:lnTo>
                      <a:pt x="226" y="22"/>
                    </a:lnTo>
                    <a:lnTo>
                      <a:pt x="223" y="22"/>
                    </a:lnTo>
                    <a:lnTo>
                      <a:pt x="218" y="20"/>
                    </a:lnTo>
                    <a:lnTo>
                      <a:pt x="212" y="20"/>
                    </a:lnTo>
                    <a:lnTo>
                      <a:pt x="207" y="17"/>
                    </a:lnTo>
                    <a:lnTo>
                      <a:pt x="199" y="14"/>
                    </a:lnTo>
                    <a:lnTo>
                      <a:pt x="192" y="14"/>
                    </a:lnTo>
                    <a:lnTo>
                      <a:pt x="187" y="14"/>
                    </a:lnTo>
                    <a:lnTo>
                      <a:pt x="187" y="12"/>
                    </a:lnTo>
                    <a:lnTo>
                      <a:pt x="184" y="12"/>
                    </a:lnTo>
                    <a:lnTo>
                      <a:pt x="183" y="12"/>
                    </a:lnTo>
                    <a:lnTo>
                      <a:pt x="179" y="12"/>
                    </a:lnTo>
                    <a:lnTo>
                      <a:pt x="175" y="14"/>
                    </a:lnTo>
                    <a:lnTo>
                      <a:pt x="174" y="14"/>
                    </a:lnTo>
                    <a:lnTo>
                      <a:pt x="172" y="16"/>
                    </a:lnTo>
                    <a:lnTo>
                      <a:pt x="171" y="17"/>
                    </a:lnTo>
                    <a:lnTo>
                      <a:pt x="171" y="19"/>
                    </a:lnTo>
                    <a:lnTo>
                      <a:pt x="168" y="19"/>
                    </a:lnTo>
                    <a:lnTo>
                      <a:pt x="167" y="20"/>
                    </a:lnTo>
                    <a:lnTo>
                      <a:pt x="166" y="22"/>
                    </a:lnTo>
                    <a:lnTo>
                      <a:pt x="160" y="20"/>
                    </a:lnTo>
                    <a:lnTo>
                      <a:pt x="159" y="20"/>
                    </a:lnTo>
                    <a:lnTo>
                      <a:pt x="158" y="22"/>
                    </a:lnTo>
                    <a:lnTo>
                      <a:pt x="151" y="22"/>
                    </a:lnTo>
                    <a:lnTo>
                      <a:pt x="151" y="20"/>
                    </a:lnTo>
                    <a:lnTo>
                      <a:pt x="153" y="19"/>
                    </a:lnTo>
                    <a:lnTo>
                      <a:pt x="153" y="20"/>
                    </a:lnTo>
                    <a:lnTo>
                      <a:pt x="154" y="19"/>
                    </a:lnTo>
                    <a:lnTo>
                      <a:pt x="159" y="16"/>
                    </a:lnTo>
                    <a:lnTo>
                      <a:pt x="157" y="14"/>
                    </a:lnTo>
                    <a:lnTo>
                      <a:pt x="154" y="16"/>
                    </a:lnTo>
                    <a:lnTo>
                      <a:pt x="153" y="14"/>
                    </a:lnTo>
                    <a:lnTo>
                      <a:pt x="153" y="12"/>
                    </a:lnTo>
                    <a:lnTo>
                      <a:pt x="154" y="11"/>
                    </a:lnTo>
                    <a:lnTo>
                      <a:pt x="154" y="9"/>
                    </a:lnTo>
                    <a:lnTo>
                      <a:pt x="153" y="8"/>
                    </a:lnTo>
                    <a:lnTo>
                      <a:pt x="149" y="8"/>
                    </a:lnTo>
                    <a:lnTo>
                      <a:pt x="150" y="8"/>
                    </a:lnTo>
                    <a:lnTo>
                      <a:pt x="153" y="9"/>
                    </a:lnTo>
                    <a:lnTo>
                      <a:pt x="150" y="9"/>
                    </a:lnTo>
                    <a:lnTo>
                      <a:pt x="150" y="11"/>
                    </a:lnTo>
                    <a:lnTo>
                      <a:pt x="149" y="9"/>
                    </a:lnTo>
                    <a:lnTo>
                      <a:pt x="147" y="9"/>
                    </a:lnTo>
                    <a:lnTo>
                      <a:pt x="145" y="9"/>
                    </a:lnTo>
                    <a:lnTo>
                      <a:pt x="143" y="9"/>
                    </a:lnTo>
                    <a:lnTo>
                      <a:pt x="142" y="9"/>
                    </a:lnTo>
                    <a:lnTo>
                      <a:pt x="142" y="11"/>
                    </a:lnTo>
                    <a:lnTo>
                      <a:pt x="143" y="11"/>
                    </a:lnTo>
                    <a:lnTo>
                      <a:pt x="145" y="11"/>
                    </a:lnTo>
                    <a:lnTo>
                      <a:pt x="146" y="9"/>
                    </a:lnTo>
                    <a:lnTo>
                      <a:pt x="147" y="9"/>
                    </a:lnTo>
                    <a:lnTo>
                      <a:pt x="146" y="11"/>
                    </a:lnTo>
                    <a:lnTo>
                      <a:pt x="142" y="14"/>
                    </a:lnTo>
                    <a:lnTo>
                      <a:pt x="141" y="12"/>
                    </a:lnTo>
                    <a:lnTo>
                      <a:pt x="141" y="14"/>
                    </a:lnTo>
                    <a:lnTo>
                      <a:pt x="143" y="14"/>
                    </a:lnTo>
                    <a:lnTo>
                      <a:pt x="143" y="16"/>
                    </a:lnTo>
                    <a:lnTo>
                      <a:pt x="139" y="16"/>
                    </a:lnTo>
                    <a:lnTo>
                      <a:pt x="138" y="16"/>
                    </a:lnTo>
                    <a:lnTo>
                      <a:pt x="141" y="19"/>
                    </a:lnTo>
                    <a:lnTo>
                      <a:pt x="142" y="19"/>
                    </a:lnTo>
                    <a:lnTo>
                      <a:pt x="139" y="19"/>
                    </a:lnTo>
                    <a:lnTo>
                      <a:pt x="135" y="19"/>
                    </a:lnTo>
                    <a:lnTo>
                      <a:pt x="134" y="20"/>
                    </a:lnTo>
                    <a:lnTo>
                      <a:pt x="139" y="19"/>
                    </a:lnTo>
                    <a:lnTo>
                      <a:pt x="142" y="20"/>
                    </a:lnTo>
                    <a:lnTo>
                      <a:pt x="139" y="20"/>
                    </a:lnTo>
                    <a:lnTo>
                      <a:pt x="138" y="20"/>
                    </a:lnTo>
                    <a:lnTo>
                      <a:pt x="138" y="22"/>
                    </a:lnTo>
                    <a:lnTo>
                      <a:pt x="131" y="20"/>
                    </a:lnTo>
                    <a:lnTo>
                      <a:pt x="129" y="20"/>
                    </a:lnTo>
                    <a:lnTo>
                      <a:pt x="125" y="19"/>
                    </a:lnTo>
                    <a:lnTo>
                      <a:pt x="122" y="17"/>
                    </a:lnTo>
                    <a:lnTo>
                      <a:pt x="119" y="17"/>
                    </a:lnTo>
                    <a:lnTo>
                      <a:pt x="118" y="16"/>
                    </a:lnTo>
                    <a:lnTo>
                      <a:pt x="114" y="11"/>
                    </a:lnTo>
                    <a:lnTo>
                      <a:pt x="113" y="9"/>
                    </a:lnTo>
                    <a:lnTo>
                      <a:pt x="111" y="6"/>
                    </a:lnTo>
                    <a:lnTo>
                      <a:pt x="110" y="5"/>
                    </a:lnTo>
                    <a:lnTo>
                      <a:pt x="102" y="1"/>
                    </a:lnTo>
                    <a:lnTo>
                      <a:pt x="98" y="0"/>
                    </a:lnTo>
                    <a:lnTo>
                      <a:pt x="97" y="1"/>
                    </a:lnTo>
                    <a:lnTo>
                      <a:pt x="95" y="1"/>
                    </a:lnTo>
                    <a:lnTo>
                      <a:pt x="95" y="3"/>
                    </a:lnTo>
                    <a:lnTo>
                      <a:pt x="98" y="3"/>
                    </a:lnTo>
                    <a:lnTo>
                      <a:pt x="99" y="3"/>
                    </a:lnTo>
                    <a:lnTo>
                      <a:pt x="99" y="5"/>
                    </a:lnTo>
                    <a:lnTo>
                      <a:pt x="98" y="5"/>
                    </a:lnTo>
                    <a:lnTo>
                      <a:pt x="101" y="5"/>
                    </a:lnTo>
                    <a:lnTo>
                      <a:pt x="105" y="6"/>
                    </a:lnTo>
                    <a:lnTo>
                      <a:pt x="102" y="6"/>
                    </a:lnTo>
                    <a:lnTo>
                      <a:pt x="95" y="8"/>
                    </a:lnTo>
                    <a:lnTo>
                      <a:pt x="94" y="8"/>
                    </a:lnTo>
                    <a:lnTo>
                      <a:pt x="95" y="9"/>
                    </a:lnTo>
                    <a:lnTo>
                      <a:pt x="94" y="11"/>
                    </a:lnTo>
                    <a:lnTo>
                      <a:pt x="90" y="12"/>
                    </a:lnTo>
                    <a:lnTo>
                      <a:pt x="89" y="14"/>
                    </a:lnTo>
                    <a:lnTo>
                      <a:pt x="82" y="16"/>
                    </a:lnTo>
                    <a:lnTo>
                      <a:pt x="82" y="14"/>
                    </a:lnTo>
                    <a:lnTo>
                      <a:pt x="83" y="12"/>
                    </a:lnTo>
                    <a:lnTo>
                      <a:pt x="85" y="12"/>
                    </a:lnTo>
                    <a:lnTo>
                      <a:pt x="86" y="11"/>
                    </a:lnTo>
                    <a:lnTo>
                      <a:pt x="81" y="12"/>
                    </a:lnTo>
                    <a:lnTo>
                      <a:pt x="73" y="14"/>
                    </a:lnTo>
                    <a:lnTo>
                      <a:pt x="70" y="14"/>
                    </a:lnTo>
                    <a:lnTo>
                      <a:pt x="67" y="16"/>
                    </a:lnTo>
                    <a:lnTo>
                      <a:pt x="63" y="16"/>
                    </a:lnTo>
                    <a:lnTo>
                      <a:pt x="63" y="17"/>
                    </a:lnTo>
                    <a:lnTo>
                      <a:pt x="58" y="20"/>
                    </a:lnTo>
                    <a:lnTo>
                      <a:pt x="53" y="23"/>
                    </a:lnTo>
                    <a:lnTo>
                      <a:pt x="54" y="22"/>
                    </a:lnTo>
                    <a:lnTo>
                      <a:pt x="54" y="20"/>
                    </a:lnTo>
                    <a:lnTo>
                      <a:pt x="53" y="19"/>
                    </a:lnTo>
                    <a:lnTo>
                      <a:pt x="50" y="19"/>
                    </a:lnTo>
                    <a:lnTo>
                      <a:pt x="47" y="22"/>
                    </a:lnTo>
                    <a:lnTo>
                      <a:pt x="47" y="20"/>
                    </a:lnTo>
                    <a:lnTo>
                      <a:pt x="45" y="22"/>
                    </a:lnTo>
                    <a:lnTo>
                      <a:pt x="46" y="20"/>
                    </a:lnTo>
                    <a:lnTo>
                      <a:pt x="45" y="20"/>
                    </a:lnTo>
                    <a:lnTo>
                      <a:pt x="42" y="20"/>
                    </a:lnTo>
                    <a:lnTo>
                      <a:pt x="41" y="20"/>
                    </a:lnTo>
                    <a:lnTo>
                      <a:pt x="42" y="22"/>
                    </a:lnTo>
                    <a:lnTo>
                      <a:pt x="37" y="25"/>
                    </a:lnTo>
                    <a:lnTo>
                      <a:pt x="29" y="25"/>
                    </a:lnTo>
                    <a:lnTo>
                      <a:pt x="26" y="27"/>
                    </a:lnTo>
                    <a:lnTo>
                      <a:pt x="25" y="27"/>
                    </a:lnTo>
                    <a:lnTo>
                      <a:pt x="25" y="25"/>
                    </a:lnTo>
                    <a:lnTo>
                      <a:pt x="28" y="23"/>
                    </a:lnTo>
                    <a:lnTo>
                      <a:pt x="29" y="23"/>
                    </a:lnTo>
                    <a:lnTo>
                      <a:pt x="30" y="25"/>
                    </a:lnTo>
                    <a:lnTo>
                      <a:pt x="30" y="23"/>
                    </a:lnTo>
                    <a:lnTo>
                      <a:pt x="32" y="22"/>
                    </a:lnTo>
                    <a:lnTo>
                      <a:pt x="33" y="23"/>
                    </a:lnTo>
                    <a:lnTo>
                      <a:pt x="34" y="22"/>
                    </a:lnTo>
                    <a:lnTo>
                      <a:pt x="38" y="20"/>
                    </a:lnTo>
                    <a:lnTo>
                      <a:pt x="37" y="20"/>
                    </a:lnTo>
                    <a:lnTo>
                      <a:pt x="38" y="19"/>
                    </a:lnTo>
                    <a:lnTo>
                      <a:pt x="41" y="19"/>
                    </a:lnTo>
                    <a:lnTo>
                      <a:pt x="50" y="17"/>
                    </a:lnTo>
                    <a:lnTo>
                      <a:pt x="54" y="17"/>
                    </a:lnTo>
                    <a:lnTo>
                      <a:pt x="58" y="16"/>
                    </a:lnTo>
                    <a:lnTo>
                      <a:pt x="61" y="14"/>
                    </a:lnTo>
                    <a:lnTo>
                      <a:pt x="63" y="12"/>
                    </a:lnTo>
                    <a:lnTo>
                      <a:pt x="74" y="9"/>
                    </a:lnTo>
                    <a:lnTo>
                      <a:pt x="77" y="9"/>
                    </a:lnTo>
                    <a:lnTo>
                      <a:pt x="77" y="8"/>
                    </a:lnTo>
                    <a:lnTo>
                      <a:pt x="74" y="6"/>
                    </a:lnTo>
                    <a:lnTo>
                      <a:pt x="71" y="6"/>
                    </a:lnTo>
                    <a:lnTo>
                      <a:pt x="70" y="8"/>
                    </a:lnTo>
                    <a:lnTo>
                      <a:pt x="67" y="8"/>
                    </a:lnTo>
                    <a:lnTo>
                      <a:pt x="66" y="8"/>
                    </a:lnTo>
                    <a:lnTo>
                      <a:pt x="65" y="8"/>
                    </a:lnTo>
                    <a:lnTo>
                      <a:pt x="61" y="6"/>
                    </a:lnTo>
                    <a:lnTo>
                      <a:pt x="59" y="8"/>
                    </a:lnTo>
                    <a:lnTo>
                      <a:pt x="55" y="8"/>
                    </a:lnTo>
                    <a:lnTo>
                      <a:pt x="54" y="9"/>
                    </a:lnTo>
                    <a:lnTo>
                      <a:pt x="54" y="11"/>
                    </a:lnTo>
                    <a:lnTo>
                      <a:pt x="53" y="11"/>
                    </a:lnTo>
                    <a:lnTo>
                      <a:pt x="47" y="11"/>
                    </a:lnTo>
                    <a:lnTo>
                      <a:pt x="46" y="12"/>
                    </a:lnTo>
                    <a:lnTo>
                      <a:pt x="41" y="14"/>
                    </a:lnTo>
                    <a:lnTo>
                      <a:pt x="38" y="14"/>
                    </a:lnTo>
                    <a:lnTo>
                      <a:pt x="37" y="16"/>
                    </a:lnTo>
                    <a:lnTo>
                      <a:pt x="33" y="16"/>
                    </a:lnTo>
                    <a:lnTo>
                      <a:pt x="33" y="14"/>
                    </a:lnTo>
                    <a:lnTo>
                      <a:pt x="30" y="14"/>
                    </a:lnTo>
                    <a:lnTo>
                      <a:pt x="29" y="16"/>
                    </a:lnTo>
                    <a:lnTo>
                      <a:pt x="28" y="16"/>
                    </a:lnTo>
                    <a:lnTo>
                      <a:pt x="26" y="16"/>
                    </a:lnTo>
                    <a:lnTo>
                      <a:pt x="25" y="17"/>
                    </a:lnTo>
                    <a:lnTo>
                      <a:pt x="24" y="19"/>
                    </a:lnTo>
                    <a:lnTo>
                      <a:pt x="22" y="20"/>
                    </a:lnTo>
                    <a:lnTo>
                      <a:pt x="20" y="20"/>
                    </a:lnTo>
                    <a:lnTo>
                      <a:pt x="13" y="20"/>
                    </a:lnTo>
                    <a:lnTo>
                      <a:pt x="13" y="22"/>
                    </a:lnTo>
                    <a:lnTo>
                      <a:pt x="10" y="22"/>
                    </a:lnTo>
                    <a:lnTo>
                      <a:pt x="9" y="23"/>
                    </a:lnTo>
                    <a:lnTo>
                      <a:pt x="5" y="23"/>
                    </a:lnTo>
                    <a:lnTo>
                      <a:pt x="2" y="25"/>
                    </a:lnTo>
                    <a:lnTo>
                      <a:pt x="0" y="27"/>
                    </a:lnTo>
                    <a:lnTo>
                      <a:pt x="1" y="28"/>
                    </a:lnTo>
                    <a:lnTo>
                      <a:pt x="5" y="31"/>
                    </a:lnTo>
                    <a:lnTo>
                      <a:pt x="6" y="33"/>
                    </a:lnTo>
                    <a:lnTo>
                      <a:pt x="8" y="34"/>
                    </a:lnTo>
                    <a:lnTo>
                      <a:pt x="6" y="3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92" name="Freeform 771"/>
              <p:cNvSpPr>
                <a:spLocks/>
              </p:cNvSpPr>
              <p:nvPr/>
            </p:nvSpPr>
            <p:spPr bwMode="auto">
              <a:xfrm>
                <a:off x="2563732" y="2873829"/>
                <a:ext cx="41051" cy="20410"/>
              </a:xfrm>
              <a:custGeom>
                <a:avLst/>
                <a:gdLst/>
                <a:ahLst/>
                <a:cxnLst>
                  <a:cxn ang="0">
                    <a:pos x="0" y="17"/>
                  </a:cxn>
                  <a:cxn ang="0">
                    <a:pos x="7" y="17"/>
                  </a:cxn>
                  <a:cxn ang="0">
                    <a:pos x="12" y="15"/>
                  </a:cxn>
                  <a:cxn ang="0">
                    <a:pos x="17" y="14"/>
                  </a:cxn>
                  <a:cxn ang="0">
                    <a:pos x="19" y="11"/>
                  </a:cxn>
                  <a:cxn ang="0">
                    <a:pos x="21" y="7"/>
                  </a:cxn>
                  <a:cxn ang="0">
                    <a:pos x="27" y="6"/>
                  </a:cxn>
                  <a:cxn ang="0">
                    <a:pos x="29" y="4"/>
                  </a:cxn>
                  <a:cxn ang="0">
                    <a:pos x="32" y="3"/>
                  </a:cxn>
                  <a:cxn ang="0">
                    <a:pos x="33" y="0"/>
                  </a:cxn>
                </a:cxnLst>
                <a:rect l="0" t="0" r="r" b="b"/>
                <a:pathLst>
                  <a:path w="33" h="17">
                    <a:moveTo>
                      <a:pt x="0" y="17"/>
                    </a:moveTo>
                    <a:lnTo>
                      <a:pt x="7" y="17"/>
                    </a:lnTo>
                    <a:lnTo>
                      <a:pt x="12" y="15"/>
                    </a:lnTo>
                    <a:lnTo>
                      <a:pt x="17" y="14"/>
                    </a:lnTo>
                    <a:lnTo>
                      <a:pt x="19" y="11"/>
                    </a:lnTo>
                    <a:lnTo>
                      <a:pt x="21" y="7"/>
                    </a:lnTo>
                    <a:lnTo>
                      <a:pt x="27" y="6"/>
                    </a:lnTo>
                    <a:lnTo>
                      <a:pt x="29" y="4"/>
                    </a:lnTo>
                    <a:lnTo>
                      <a:pt x="32" y="3"/>
                    </a:lnTo>
                    <a:lnTo>
                      <a:pt x="33"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93" name="Freeform 778"/>
              <p:cNvSpPr>
                <a:spLocks/>
              </p:cNvSpPr>
              <p:nvPr/>
            </p:nvSpPr>
            <p:spPr bwMode="auto">
              <a:xfrm>
                <a:off x="3634894" y="2034268"/>
                <a:ext cx="25657" cy="6804"/>
              </a:xfrm>
              <a:custGeom>
                <a:avLst/>
                <a:gdLst/>
                <a:ahLst/>
                <a:cxnLst>
                  <a:cxn ang="0">
                    <a:pos x="3" y="0"/>
                  </a:cxn>
                  <a:cxn ang="0">
                    <a:pos x="6" y="0"/>
                  </a:cxn>
                  <a:cxn ang="0">
                    <a:pos x="8" y="0"/>
                  </a:cxn>
                  <a:cxn ang="0">
                    <a:pos x="12" y="2"/>
                  </a:cxn>
                  <a:cxn ang="0">
                    <a:pos x="16" y="3"/>
                  </a:cxn>
                  <a:cxn ang="0">
                    <a:pos x="18" y="3"/>
                  </a:cxn>
                  <a:cxn ang="0">
                    <a:pos x="20" y="5"/>
                  </a:cxn>
                  <a:cxn ang="0">
                    <a:pos x="12" y="5"/>
                  </a:cxn>
                  <a:cxn ang="0">
                    <a:pos x="6" y="3"/>
                  </a:cxn>
                  <a:cxn ang="0">
                    <a:pos x="2" y="2"/>
                  </a:cxn>
                  <a:cxn ang="0">
                    <a:pos x="0" y="2"/>
                  </a:cxn>
                  <a:cxn ang="0">
                    <a:pos x="0" y="0"/>
                  </a:cxn>
                  <a:cxn ang="0">
                    <a:pos x="3" y="0"/>
                  </a:cxn>
                </a:cxnLst>
                <a:rect l="0" t="0" r="r" b="b"/>
                <a:pathLst>
                  <a:path w="20" h="5">
                    <a:moveTo>
                      <a:pt x="3" y="0"/>
                    </a:moveTo>
                    <a:lnTo>
                      <a:pt x="6" y="0"/>
                    </a:lnTo>
                    <a:lnTo>
                      <a:pt x="8" y="0"/>
                    </a:lnTo>
                    <a:lnTo>
                      <a:pt x="12" y="2"/>
                    </a:lnTo>
                    <a:lnTo>
                      <a:pt x="16" y="3"/>
                    </a:lnTo>
                    <a:lnTo>
                      <a:pt x="18" y="3"/>
                    </a:lnTo>
                    <a:lnTo>
                      <a:pt x="20" y="5"/>
                    </a:lnTo>
                    <a:lnTo>
                      <a:pt x="12" y="5"/>
                    </a:lnTo>
                    <a:lnTo>
                      <a:pt x="6" y="3"/>
                    </a:lnTo>
                    <a:lnTo>
                      <a:pt x="2" y="2"/>
                    </a:lnTo>
                    <a:lnTo>
                      <a:pt x="0" y="2"/>
                    </a:lnTo>
                    <a:lnTo>
                      <a:pt x="0" y="0"/>
                    </a:lnTo>
                    <a:lnTo>
                      <a:pt x="3"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94" name="Freeform 779"/>
              <p:cNvSpPr>
                <a:spLocks/>
              </p:cNvSpPr>
              <p:nvPr/>
            </p:nvSpPr>
            <p:spPr bwMode="auto">
              <a:xfrm>
                <a:off x="3634894" y="2034268"/>
                <a:ext cx="25657" cy="6804"/>
              </a:xfrm>
              <a:custGeom>
                <a:avLst/>
                <a:gdLst/>
                <a:ahLst/>
                <a:cxnLst>
                  <a:cxn ang="0">
                    <a:pos x="3" y="0"/>
                  </a:cxn>
                  <a:cxn ang="0">
                    <a:pos x="6" y="0"/>
                  </a:cxn>
                  <a:cxn ang="0">
                    <a:pos x="8" y="0"/>
                  </a:cxn>
                  <a:cxn ang="0">
                    <a:pos x="12" y="2"/>
                  </a:cxn>
                  <a:cxn ang="0">
                    <a:pos x="16" y="3"/>
                  </a:cxn>
                  <a:cxn ang="0">
                    <a:pos x="18" y="3"/>
                  </a:cxn>
                  <a:cxn ang="0">
                    <a:pos x="20" y="5"/>
                  </a:cxn>
                  <a:cxn ang="0">
                    <a:pos x="12" y="5"/>
                  </a:cxn>
                  <a:cxn ang="0">
                    <a:pos x="6" y="3"/>
                  </a:cxn>
                  <a:cxn ang="0">
                    <a:pos x="2" y="2"/>
                  </a:cxn>
                  <a:cxn ang="0">
                    <a:pos x="0" y="2"/>
                  </a:cxn>
                  <a:cxn ang="0">
                    <a:pos x="0" y="0"/>
                  </a:cxn>
                  <a:cxn ang="0">
                    <a:pos x="3" y="0"/>
                  </a:cxn>
                </a:cxnLst>
                <a:rect l="0" t="0" r="r" b="b"/>
                <a:pathLst>
                  <a:path w="20" h="5">
                    <a:moveTo>
                      <a:pt x="3" y="0"/>
                    </a:moveTo>
                    <a:lnTo>
                      <a:pt x="6" y="0"/>
                    </a:lnTo>
                    <a:lnTo>
                      <a:pt x="8" y="0"/>
                    </a:lnTo>
                    <a:lnTo>
                      <a:pt x="12" y="2"/>
                    </a:lnTo>
                    <a:lnTo>
                      <a:pt x="16" y="3"/>
                    </a:lnTo>
                    <a:lnTo>
                      <a:pt x="18" y="3"/>
                    </a:lnTo>
                    <a:lnTo>
                      <a:pt x="20" y="5"/>
                    </a:lnTo>
                    <a:lnTo>
                      <a:pt x="12" y="5"/>
                    </a:lnTo>
                    <a:lnTo>
                      <a:pt x="6" y="3"/>
                    </a:lnTo>
                    <a:lnTo>
                      <a:pt x="2" y="2"/>
                    </a:lnTo>
                    <a:lnTo>
                      <a:pt x="0" y="2"/>
                    </a:lnTo>
                    <a:lnTo>
                      <a:pt x="0" y="0"/>
                    </a:lnTo>
                    <a:lnTo>
                      <a:pt x="3"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95" name="Freeform 780"/>
              <p:cNvSpPr>
                <a:spLocks/>
              </p:cNvSpPr>
              <p:nvPr/>
            </p:nvSpPr>
            <p:spPr bwMode="auto">
              <a:xfrm>
                <a:off x="3670814" y="2042432"/>
                <a:ext cx="16676" cy="1361"/>
              </a:xfrm>
              <a:custGeom>
                <a:avLst/>
                <a:gdLst/>
                <a:ahLst/>
                <a:cxnLst>
                  <a:cxn ang="0">
                    <a:pos x="0" y="0"/>
                  </a:cxn>
                  <a:cxn ang="0">
                    <a:pos x="3" y="0"/>
                  </a:cxn>
                  <a:cxn ang="0">
                    <a:pos x="7" y="0"/>
                  </a:cxn>
                  <a:cxn ang="0">
                    <a:pos x="12" y="2"/>
                  </a:cxn>
                  <a:cxn ang="0">
                    <a:pos x="13" y="2"/>
                  </a:cxn>
                  <a:cxn ang="0">
                    <a:pos x="11" y="2"/>
                  </a:cxn>
                  <a:cxn ang="0">
                    <a:pos x="0" y="0"/>
                  </a:cxn>
                </a:cxnLst>
                <a:rect l="0" t="0" r="r" b="b"/>
                <a:pathLst>
                  <a:path w="13" h="2">
                    <a:moveTo>
                      <a:pt x="0" y="0"/>
                    </a:moveTo>
                    <a:lnTo>
                      <a:pt x="3" y="0"/>
                    </a:lnTo>
                    <a:lnTo>
                      <a:pt x="7" y="0"/>
                    </a:lnTo>
                    <a:lnTo>
                      <a:pt x="12" y="2"/>
                    </a:lnTo>
                    <a:lnTo>
                      <a:pt x="13" y="2"/>
                    </a:lnTo>
                    <a:lnTo>
                      <a:pt x="11" y="2"/>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96" name="Freeform 781"/>
              <p:cNvSpPr>
                <a:spLocks/>
              </p:cNvSpPr>
              <p:nvPr/>
            </p:nvSpPr>
            <p:spPr bwMode="auto">
              <a:xfrm>
                <a:off x="3670814" y="2042432"/>
                <a:ext cx="16676" cy="1361"/>
              </a:xfrm>
              <a:custGeom>
                <a:avLst/>
                <a:gdLst/>
                <a:ahLst/>
                <a:cxnLst>
                  <a:cxn ang="0">
                    <a:pos x="0" y="0"/>
                  </a:cxn>
                  <a:cxn ang="0">
                    <a:pos x="3" y="0"/>
                  </a:cxn>
                  <a:cxn ang="0">
                    <a:pos x="7" y="0"/>
                  </a:cxn>
                  <a:cxn ang="0">
                    <a:pos x="12" y="2"/>
                  </a:cxn>
                  <a:cxn ang="0">
                    <a:pos x="13" y="2"/>
                  </a:cxn>
                  <a:cxn ang="0">
                    <a:pos x="11" y="2"/>
                  </a:cxn>
                  <a:cxn ang="0">
                    <a:pos x="0" y="0"/>
                  </a:cxn>
                </a:cxnLst>
                <a:rect l="0" t="0" r="r" b="b"/>
                <a:pathLst>
                  <a:path w="13" h="2">
                    <a:moveTo>
                      <a:pt x="0" y="0"/>
                    </a:moveTo>
                    <a:lnTo>
                      <a:pt x="3" y="0"/>
                    </a:lnTo>
                    <a:lnTo>
                      <a:pt x="7" y="0"/>
                    </a:lnTo>
                    <a:lnTo>
                      <a:pt x="12" y="2"/>
                    </a:lnTo>
                    <a:lnTo>
                      <a:pt x="13" y="2"/>
                    </a:lnTo>
                    <a:lnTo>
                      <a:pt x="11" y="2"/>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97" name="Freeform 783"/>
              <p:cNvSpPr>
                <a:spLocks/>
              </p:cNvSpPr>
              <p:nvPr/>
            </p:nvSpPr>
            <p:spPr bwMode="auto">
              <a:xfrm>
                <a:off x="3678511" y="2154011"/>
                <a:ext cx="6414" cy="17690"/>
              </a:xfrm>
              <a:custGeom>
                <a:avLst/>
                <a:gdLst/>
                <a:ahLst/>
                <a:cxnLst>
                  <a:cxn ang="0">
                    <a:pos x="5" y="5"/>
                  </a:cxn>
                  <a:cxn ang="0">
                    <a:pos x="6" y="11"/>
                  </a:cxn>
                  <a:cxn ang="0">
                    <a:pos x="6" y="13"/>
                  </a:cxn>
                  <a:cxn ang="0">
                    <a:pos x="6" y="14"/>
                  </a:cxn>
                  <a:cxn ang="0">
                    <a:pos x="5" y="13"/>
                  </a:cxn>
                  <a:cxn ang="0">
                    <a:pos x="5" y="11"/>
                  </a:cxn>
                  <a:cxn ang="0">
                    <a:pos x="3" y="9"/>
                  </a:cxn>
                  <a:cxn ang="0">
                    <a:pos x="3" y="8"/>
                  </a:cxn>
                  <a:cxn ang="0">
                    <a:pos x="1" y="6"/>
                  </a:cxn>
                  <a:cxn ang="0">
                    <a:pos x="0" y="5"/>
                  </a:cxn>
                  <a:cxn ang="0">
                    <a:pos x="0" y="3"/>
                  </a:cxn>
                  <a:cxn ang="0">
                    <a:pos x="3" y="3"/>
                  </a:cxn>
                  <a:cxn ang="0">
                    <a:pos x="1" y="3"/>
                  </a:cxn>
                  <a:cxn ang="0">
                    <a:pos x="1" y="2"/>
                  </a:cxn>
                  <a:cxn ang="0">
                    <a:pos x="1" y="0"/>
                  </a:cxn>
                  <a:cxn ang="0">
                    <a:pos x="3" y="2"/>
                  </a:cxn>
                  <a:cxn ang="0">
                    <a:pos x="5" y="3"/>
                  </a:cxn>
                  <a:cxn ang="0">
                    <a:pos x="5" y="5"/>
                  </a:cxn>
                </a:cxnLst>
                <a:rect l="0" t="0" r="r" b="b"/>
                <a:pathLst>
                  <a:path w="6" h="14">
                    <a:moveTo>
                      <a:pt x="5" y="5"/>
                    </a:moveTo>
                    <a:lnTo>
                      <a:pt x="6" y="11"/>
                    </a:lnTo>
                    <a:lnTo>
                      <a:pt x="6" y="13"/>
                    </a:lnTo>
                    <a:lnTo>
                      <a:pt x="6" y="14"/>
                    </a:lnTo>
                    <a:lnTo>
                      <a:pt x="5" y="13"/>
                    </a:lnTo>
                    <a:lnTo>
                      <a:pt x="5" y="11"/>
                    </a:lnTo>
                    <a:lnTo>
                      <a:pt x="3" y="9"/>
                    </a:lnTo>
                    <a:lnTo>
                      <a:pt x="3" y="8"/>
                    </a:lnTo>
                    <a:lnTo>
                      <a:pt x="1" y="6"/>
                    </a:lnTo>
                    <a:lnTo>
                      <a:pt x="0" y="5"/>
                    </a:lnTo>
                    <a:lnTo>
                      <a:pt x="0" y="3"/>
                    </a:lnTo>
                    <a:lnTo>
                      <a:pt x="3" y="3"/>
                    </a:lnTo>
                    <a:lnTo>
                      <a:pt x="1" y="3"/>
                    </a:lnTo>
                    <a:lnTo>
                      <a:pt x="1" y="2"/>
                    </a:lnTo>
                    <a:lnTo>
                      <a:pt x="1" y="0"/>
                    </a:lnTo>
                    <a:lnTo>
                      <a:pt x="3" y="2"/>
                    </a:lnTo>
                    <a:lnTo>
                      <a:pt x="5" y="3"/>
                    </a:lnTo>
                    <a:lnTo>
                      <a:pt x="5" y="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798" name="Freeform 784"/>
              <p:cNvSpPr>
                <a:spLocks/>
              </p:cNvSpPr>
              <p:nvPr/>
            </p:nvSpPr>
            <p:spPr bwMode="auto">
              <a:xfrm>
                <a:off x="3554076" y="2230211"/>
                <a:ext cx="48747" cy="6804"/>
              </a:xfrm>
              <a:custGeom>
                <a:avLst/>
                <a:gdLst/>
                <a:ahLst/>
                <a:cxnLst>
                  <a:cxn ang="0">
                    <a:pos x="0" y="3"/>
                  </a:cxn>
                  <a:cxn ang="0">
                    <a:pos x="0" y="4"/>
                  </a:cxn>
                  <a:cxn ang="0">
                    <a:pos x="11" y="6"/>
                  </a:cxn>
                  <a:cxn ang="0">
                    <a:pos x="20" y="6"/>
                  </a:cxn>
                  <a:cxn ang="0">
                    <a:pos x="24" y="6"/>
                  </a:cxn>
                  <a:cxn ang="0">
                    <a:pos x="27" y="6"/>
                  </a:cxn>
                  <a:cxn ang="0">
                    <a:pos x="36" y="6"/>
                  </a:cxn>
                  <a:cxn ang="0">
                    <a:pos x="40" y="4"/>
                  </a:cxn>
                  <a:cxn ang="0">
                    <a:pos x="25" y="3"/>
                  </a:cxn>
                  <a:cxn ang="0">
                    <a:pos x="12" y="1"/>
                  </a:cxn>
                  <a:cxn ang="0">
                    <a:pos x="20" y="1"/>
                  </a:cxn>
                  <a:cxn ang="0">
                    <a:pos x="27" y="3"/>
                  </a:cxn>
                  <a:cxn ang="0">
                    <a:pos x="35" y="3"/>
                  </a:cxn>
                  <a:cxn ang="0">
                    <a:pos x="25" y="0"/>
                  </a:cxn>
                  <a:cxn ang="0">
                    <a:pos x="21" y="0"/>
                  </a:cxn>
                  <a:cxn ang="0">
                    <a:pos x="9" y="0"/>
                  </a:cxn>
                  <a:cxn ang="0">
                    <a:pos x="0" y="3"/>
                  </a:cxn>
                </a:cxnLst>
                <a:rect l="0" t="0" r="r" b="b"/>
                <a:pathLst>
                  <a:path w="40" h="6">
                    <a:moveTo>
                      <a:pt x="0" y="3"/>
                    </a:moveTo>
                    <a:lnTo>
                      <a:pt x="0" y="4"/>
                    </a:lnTo>
                    <a:lnTo>
                      <a:pt x="11" y="6"/>
                    </a:lnTo>
                    <a:lnTo>
                      <a:pt x="20" y="6"/>
                    </a:lnTo>
                    <a:lnTo>
                      <a:pt x="24" y="6"/>
                    </a:lnTo>
                    <a:lnTo>
                      <a:pt x="27" y="6"/>
                    </a:lnTo>
                    <a:lnTo>
                      <a:pt x="36" y="6"/>
                    </a:lnTo>
                    <a:lnTo>
                      <a:pt x="40" y="4"/>
                    </a:lnTo>
                    <a:lnTo>
                      <a:pt x="25" y="3"/>
                    </a:lnTo>
                    <a:lnTo>
                      <a:pt x="12" y="1"/>
                    </a:lnTo>
                    <a:lnTo>
                      <a:pt x="20" y="1"/>
                    </a:lnTo>
                    <a:lnTo>
                      <a:pt x="27" y="3"/>
                    </a:lnTo>
                    <a:lnTo>
                      <a:pt x="35" y="3"/>
                    </a:lnTo>
                    <a:lnTo>
                      <a:pt x="25" y="0"/>
                    </a:lnTo>
                    <a:lnTo>
                      <a:pt x="21" y="0"/>
                    </a:lnTo>
                    <a:lnTo>
                      <a:pt x="9" y="0"/>
                    </a:lnTo>
                    <a:lnTo>
                      <a:pt x="0"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799" name="Freeform 796"/>
              <p:cNvSpPr>
                <a:spLocks/>
              </p:cNvSpPr>
              <p:nvPr/>
            </p:nvSpPr>
            <p:spPr bwMode="auto">
              <a:xfrm>
                <a:off x="3663117" y="2075089"/>
                <a:ext cx="16676" cy="6804"/>
              </a:xfrm>
              <a:custGeom>
                <a:avLst/>
                <a:gdLst/>
                <a:ahLst/>
                <a:cxnLst>
                  <a:cxn ang="0">
                    <a:pos x="5" y="0"/>
                  </a:cxn>
                  <a:cxn ang="0">
                    <a:pos x="6" y="2"/>
                  </a:cxn>
                  <a:cxn ang="0">
                    <a:pos x="13" y="2"/>
                  </a:cxn>
                  <a:cxn ang="0">
                    <a:pos x="12" y="3"/>
                  </a:cxn>
                  <a:cxn ang="0">
                    <a:pos x="8" y="3"/>
                  </a:cxn>
                  <a:cxn ang="0">
                    <a:pos x="0" y="5"/>
                  </a:cxn>
                  <a:cxn ang="0">
                    <a:pos x="0" y="3"/>
                  </a:cxn>
                  <a:cxn ang="0">
                    <a:pos x="0" y="2"/>
                  </a:cxn>
                  <a:cxn ang="0">
                    <a:pos x="5" y="0"/>
                  </a:cxn>
                </a:cxnLst>
                <a:rect l="0" t="0" r="r" b="b"/>
                <a:pathLst>
                  <a:path w="13" h="5">
                    <a:moveTo>
                      <a:pt x="5" y="0"/>
                    </a:moveTo>
                    <a:lnTo>
                      <a:pt x="6" y="2"/>
                    </a:lnTo>
                    <a:lnTo>
                      <a:pt x="13" y="2"/>
                    </a:lnTo>
                    <a:lnTo>
                      <a:pt x="12" y="3"/>
                    </a:lnTo>
                    <a:lnTo>
                      <a:pt x="8" y="3"/>
                    </a:lnTo>
                    <a:lnTo>
                      <a:pt x="0" y="5"/>
                    </a:lnTo>
                    <a:lnTo>
                      <a:pt x="0" y="3"/>
                    </a:lnTo>
                    <a:lnTo>
                      <a:pt x="0" y="2"/>
                    </a:lnTo>
                    <a:lnTo>
                      <a:pt x="5"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00" name="Freeform 797"/>
              <p:cNvSpPr>
                <a:spLocks/>
              </p:cNvSpPr>
              <p:nvPr/>
            </p:nvSpPr>
            <p:spPr bwMode="auto">
              <a:xfrm>
                <a:off x="3663117" y="2075089"/>
                <a:ext cx="16676" cy="6804"/>
              </a:xfrm>
              <a:custGeom>
                <a:avLst/>
                <a:gdLst/>
                <a:ahLst/>
                <a:cxnLst>
                  <a:cxn ang="0">
                    <a:pos x="5" y="0"/>
                  </a:cxn>
                  <a:cxn ang="0">
                    <a:pos x="6" y="2"/>
                  </a:cxn>
                  <a:cxn ang="0">
                    <a:pos x="13" y="2"/>
                  </a:cxn>
                  <a:cxn ang="0">
                    <a:pos x="12" y="3"/>
                  </a:cxn>
                  <a:cxn ang="0">
                    <a:pos x="8" y="3"/>
                  </a:cxn>
                  <a:cxn ang="0">
                    <a:pos x="0" y="5"/>
                  </a:cxn>
                  <a:cxn ang="0">
                    <a:pos x="0" y="3"/>
                  </a:cxn>
                  <a:cxn ang="0">
                    <a:pos x="0" y="2"/>
                  </a:cxn>
                  <a:cxn ang="0">
                    <a:pos x="5" y="0"/>
                  </a:cxn>
                </a:cxnLst>
                <a:rect l="0" t="0" r="r" b="b"/>
                <a:pathLst>
                  <a:path w="13" h="5">
                    <a:moveTo>
                      <a:pt x="5" y="0"/>
                    </a:moveTo>
                    <a:lnTo>
                      <a:pt x="6" y="2"/>
                    </a:lnTo>
                    <a:lnTo>
                      <a:pt x="13" y="2"/>
                    </a:lnTo>
                    <a:lnTo>
                      <a:pt x="12" y="3"/>
                    </a:lnTo>
                    <a:lnTo>
                      <a:pt x="8" y="3"/>
                    </a:lnTo>
                    <a:lnTo>
                      <a:pt x="0" y="5"/>
                    </a:lnTo>
                    <a:lnTo>
                      <a:pt x="0" y="3"/>
                    </a:lnTo>
                    <a:lnTo>
                      <a:pt x="0" y="2"/>
                    </a:lnTo>
                    <a:lnTo>
                      <a:pt x="5"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01" name="Freeform 798"/>
              <p:cNvSpPr>
                <a:spLocks/>
              </p:cNvSpPr>
              <p:nvPr/>
            </p:nvSpPr>
            <p:spPr bwMode="auto">
              <a:xfrm>
                <a:off x="2735632" y="2139043"/>
                <a:ext cx="56444" cy="5443"/>
              </a:xfrm>
              <a:custGeom>
                <a:avLst/>
                <a:gdLst/>
                <a:ahLst/>
                <a:cxnLst>
                  <a:cxn ang="0">
                    <a:pos x="0" y="4"/>
                  </a:cxn>
                  <a:cxn ang="0">
                    <a:pos x="4" y="2"/>
                  </a:cxn>
                  <a:cxn ang="0">
                    <a:pos x="8" y="2"/>
                  </a:cxn>
                  <a:cxn ang="0">
                    <a:pos x="25" y="0"/>
                  </a:cxn>
                  <a:cxn ang="0">
                    <a:pos x="32" y="2"/>
                  </a:cxn>
                  <a:cxn ang="0">
                    <a:pos x="36" y="2"/>
                  </a:cxn>
                  <a:cxn ang="0">
                    <a:pos x="37" y="4"/>
                  </a:cxn>
                  <a:cxn ang="0">
                    <a:pos x="45" y="4"/>
                  </a:cxn>
                  <a:cxn ang="0">
                    <a:pos x="41" y="5"/>
                  </a:cxn>
                  <a:cxn ang="0">
                    <a:pos x="33" y="5"/>
                  </a:cxn>
                  <a:cxn ang="0">
                    <a:pos x="17" y="4"/>
                  </a:cxn>
                  <a:cxn ang="0">
                    <a:pos x="12" y="5"/>
                  </a:cxn>
                  <a:cxn ang="0">
                    <a:pos x="8" y="5"/>
                  </a:cxn>
                  <a:cxn ang="0">
                    <a:pos x="0" y="4"/>
                  </a:cxn>
                </a:cxnLst>
                <a:rect l="0" t="0" r="r" b="b"/>
                <a:pathLst>
                  <a:path w="45" h="5">
                    <a:moveTo>
                      <a:pt x="0" y="4"/>
                    </a:moveTo>
                    <a:lnTo>
                      <a:pt x="4" y="2"/>
                    </a:lnTo>
                    <a:lnTo>
                      <a:pt x="8" y="2"/>
                    </a:lnTo>
                    <a:lnTo>
                      <a:pt x="25" y="0"/>
                    </a:lnTo>
                    <a:lnTo>
                      <a:pt x="32" y="2"/>
                    </a:lnTo>
                    <a:lnTo>
                      <a:pt x="36" y="2"/>
                    </a:lnTo>
                    <a:lnTo>
                      <a:pt x="37" y="4"/>
                    </a:lnTo>
                    <a:lnTo>
                      <a:pt x="45" y="4"/>
                    </a:lnTo>
                    <a:lnTo>
                      <a:pt x="41" y="5"/>
                    </a:lnTo>
                    <a:lnTo>
                      <a:pt x="33" y="5"/>
                    </a:lnTo>
                    <a:lnTo>
                      <a:pt x="17" y="4"/>
                    </a:lnTo>
                    <a:lnTo>
                      <a:pt x="12" y="5"/>
                    </a:lnTo>
                    <a:lnTo>
                      <a:pt x="8" y="5"/>
                    </a:lnTo>
                    <a:lnTo>
                      <a:pt x="0" y="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02" name="Freeform 799"/>
              <p:cNvSpPr>
                <a:spLocks/>
              </p:cNvSpPr>
              <p:nvPr/>
            </p:nvSpPr>
            <p:spPr bwMode="auto">
              <a:xfrm>
                <a:off x="2735632" y="2139043"/>
                <a:ext cx="56444" cy="5443"/>
              </a:xfrm>
              <a:custGeom>
                <a:avLst/>
                <a:gdLst/>
                <a:ahLst/>
                <a:cxnLst>
                  <a:cxn ang="0">
                    <a:pos x="0" y="4"/>
                  </a:cxn>
                  <a:cxn ang="0">
                    <a:pos x="4" y="2"/>
                  </a:cxn>
                  <a:cxn ang="0">
                    <a:pos x="8" y="2"/>
                  </a:cxn>
                  <a:cxn ang="0">
                    <a:pos x="25" y="0"/>
                  </a:cxn>
                  <a:cxn ang="0">
                    <a:pos x="32" y="2"/>
                  </a:cxn>
                  <a:cxn ang="0">
                    <a:pos x="36" y="2"/>
                  </a:cxn>
                  <a:cxn ang="0">
                    <a:pos x="37" y="4"/>
                  </a:cxn>
                  <a:cxn ang="0">
                    <a:pos x="45" y="4"/>
                  </a:cxn>
                  <a:cxn ang="0">
                    <a:pos x="41" y="5"/>
                  </a:cxn>
                  <a:cxn ang="0">
                    <a:pos x="33" y="5"/>
                  </a:cxn>
                  <a:cxn ang="0">
                    <a:pos x="17" y="4"/>
                  </a:cxn>
                  <a:cxn ang="0">
                    <a:pos x="12" y="5"/>
                  </a:cxn>
                  <a:cxn ang="0">
                    <a:pos x="8" y="5"/>
                  </a:cxn>
                  <a:cxn ang="0">
                    <a:pos x="0" y="4"/>
                  </a:cxn>
                </a:cxnLst>
                <a:rect l="0" t="0" r="r" b="b"/>
                <a:pathLst>
                  <a:path w="45" h="5">
                    <a:moveTo>
                      <a:pt x="0" y="4"/>
                    </a:moveTo>
                    <a:lnTo>
                      <a:pt x="4" y="2"/>
                    </a:lnTo>
                    <a:lnTo>
                      <a:pt x="8" y="2"/>
                    </a:lnTo>
                    <a:lnTo>
                      <a:pt x="25" y="0"/>
                    </a:lnTo>
                    <a:lnTo>
                      <a:pt x="32" y="2"/>
                    </a:lnTo>
                    <a:lnTo>
                      <a:pt x="36" y="2"/>
                    </a:lnTo>
                    <a:lnTo>
                      <a:pt x="37" y="4"/>
                    </a:lnTo>
                    <a:lnTo>
                      <a:pt x="45" y="4"/>
                    </a:lnTo>
                    <a:lnTo>
                      <a:pt x="41" y="5"/>
                    </a:lnTo>
                    <a:lnTo>
                      <a:pt x="33" y="5"/>
                    </a:lnTo>
                    <a:lnTo>
                      <a:pt x="17" y="4"/>
                    </a:lnTo>
                    <a:lnTo>
                      <a:pt x="12" y="5"/>
                    </a:lnTo>
                    <a:lnTo>
                      <a:pt x="8" y="5"/>
                    </a:lnTo>
                    <a:lnTo>
                      <a:pt x="0" y="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03" name="Freeform 800"/>
              <p:cNvSpPr>
                <a:spLocks/>
              </p:cNvSpPr>
              <p:nvPr/>
            </p:nvSpPr>
            <p:spPr bwMode="auto">
              <a:xfrm>
                <a:off x="3207712" y="2529568"/>
                <a:ext cx="5131" cy="4083"/>
              </a:xfrm>
              <a:custGeom>
                <a:avLst/>
                <a:gdLst/>
                <a:ahLst/>
                <a:cxnLst>
                  <a:cxn ang="0">
                    <a:pos x="1" y="0"/>
                  </a:cxn>
                  <a:cxn ang="0">
                    <a:pos x="1" y="3"/>
                  </a:cxn>
                  <a:cxn ang="0">
                    <a:pos x="1" y="0"/>
                  </a:cxn>
                  <a:cxn ang="0">
                    <a:pos x="0" y="2"/>
                  </a:cxn>
                  <a:cxn ang="0">
                    <a:pos x="0" y="3"/>
                  </a:cxn>
                  <a:cxn ang="0">
                    <a:pos x="4" y="2"/>
                  </a:cxn>
                  <a:cxn ang="0">
                    <a:pos x="5" y="2"/>
                  </a:cxn>
                  <a:cxn ang="0">
                    <a:pos x="2" y="0"/>
                  </a:cxn>
                  <a:cxn ang="0">
                    <a:pos x="1" y="0"/>
                  </a:cxn>
                </a:cxnLst>
                <a:rect l="0" t="0" r="r" b="b"/>
                <a:pathLst>
                  <a:path w="5" h="3">
                    <a:moveTo>
                      <a:pt x="1" y="0"/>
                    </a:moveTo>
                    <a:lnTo>
                      <a:pt x="1" y="3"/>
                    </a:lnTo>
                    <a:lnTo>
                      <a:pt x="1" y="0"/>
                    </a:lnTo>
                    <a:lnTo>
                      <a:pt x="0" y="2"/>
                    </a:lnTo>
                    <a:lnTo>
                      <a:pt x="0" y="3"/>
                    </a:lnTo>
                    <a:lnTo>
                      <a:pt x="4" y="2"/>
                    </a:lnTo>
                    <a:lnTo>
                      <a:pt x="5" y="2"/>
                    </a:lnTo>
                    <a:lnTo>
                      <a:pt x="2" y="0"/>
                    </a:lnTo>
                    <a:lnTo>
                      <a:pt x="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04" name="Freeform 804"/>
              <p:cNvSpPr>
                <a:spLocks/>
              </p:cNvSpPr>
              <p:nvPr/>
            </p:nvSpPr>
            <p:spPr bwMode="auto">
              <a:xfrm>
                <a:off x="1858177" y="3237140"/>
                <a:ext cx="3849" cy="8164"/>
              </a:xfrm>
              <a:custGeom>
                <a:avLst/>
                <a:gdLst/>
                <a:ahLst/>
                <a:cxnLst>
                  <a:cxn ang="0">
                    <a:pos x="3" y="6"/>
                  </a:cxn>
                  <a:cxn ang="0">
                    <a:pos x="1" y="6"/>
                  </a:cxn>
                  <a:cxn ang="0">
                    <a:pos x="0" y="4"/>
                  </a:cxn>
                  <a:cxn ang="0">
                    <a:pos x="1" y="3"/>
                  </a:cxn>
                  <a:cxn ang="0">
                    <a:pos x="1" y="1"/>
                  </a:cxn>
                  <a:cxn ang="0">
                    <a:pos x="3" y="0"/>
                  </a:cxn>
                  <a:cxn ang="0">
                    <a:pos x="3" y="4"/>
                  </a:cxn>
                  <a:cxn ang="0">
                    <a:pos x="3" y="6"/>
                  </a:cxn>
                </a:cxnLst>
                <a:rect l="0" t="0" r="r" b="b"/>
                <a:pathLst>
                  <a:path w="3" h="6">
                    <a:moveTo>
                      <a:pt x="3" y="6"/>
                    </a:moveTo>
                    <a:lnTo>
                      <a:pt x="1" y="6"/>
                    </a:lnTo>
                    <a:lnTo>
                      <a:pt x="0" y="4"/>
                    </a:lnTo>
                    <a:lnTo>
                      <a:pt x="1" y="3"/>
                    </a:lnTo>
                    <a:lnTo>
                      <a:pt x="1" y="1"/>
                    </a:lnTo>
                    <a:lnTo>
                      <a:pt x="3" y="0"/>
                    </a:lnTo>
                    <a:lnTo>
                      <a:pt x="3" y="4"/>
                    </a:lnTo>
                    <a:lnTo>
                      <a:pt x="3" y="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05" name="Freeform 805"/>
              <p:cNvSpPr>
                <a:spLocks/>
              </p:cNvSpPr>
              <p:nvPr/>
            </p:nvSpPr>
            <p:spPr bwMode="auto">
              <a:xfrm>
                <a:off x="1858177" y="3237140"/>
                <a:ext cx="3849" cy="8164"/>
              </a:xfrm>
              <a:custGeom>
                <a:avLst/>
                <a:gdLst/>
                <a:ahLst/>
                <a:cxnLst>
                  <a:cxn ang="0">
                    <a:pos x="3" y="6"/>
                  </a:cxn>
                  <a:cxn ang="0">
                    <a:pos x="1" y="6"/>
                  </a:cxn>
                  <a:cxn ang="0">
                    <a:pos x="0" y="4"/>
                  </a:cxn>
                  <a:cxn ang="0">
                    <a:pos x="1" y="3"/>
                  </a:cxn>
                  <a:cxn ang="0">
                    <a:pos x="1" y="1"/>
                  </a:cxn>
                  <a:cxn ang="0">
                    <a:pos x="3" y="0"/>
                  </a:cxn>
                  <a:cxn ang="0">
                    <a:pos x="3" y="4"/>
                  </a:cxn>
                  <a:cxn ang="0">
                    <a:pos x="3" y="6"/>
                  </a:cxn>
                </a:cxnLst>
                <a:rect l="0" t="0" r="r" b="b"/>
                <a:pathLst>
                  <a:path w="3" h="6">
                    <a:moveTo>
                      <a:pt x="3" y="6"/>
                    </a:moveTo>
                    <a:lnTo>
                      <a:pt x="1" y="6"/>
                    </a:lnTo>
                    <a:lnTo>
                      <a:pt x="0" y="4"/>
                    </a:lnTo>
                    <a:lnTo>
                      <a:pt x="1" y="3"/>
                    </a:lnTo>
                    <a:lnTo>
                      <a:pt x="1" y="1"/>
                    </a:lnTo>
                    <a:lnTo>
                      <a:pt x="3" y="0"/>
                    </a:lnTo>
                    <a:lnTo>
                      <a:pt x="3" y="4"/>
                    </a:lnTo>
                    <a:lnTo>
                      <a:pt x="3" y="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06" name="Freeform 806"/>
              <p:cNvSpPr>
                <a:spLocks/>
              </p:cNvSpPr>
              <p:nvPr/>
            </p:nvSpPr>
            <p:spPr bwMode="auto">
              <a:xfrm>
                <a:off x="1891531" y="3211287"/>
                <a:ext cx="8980" cy="12246"/>
              </a:xfrm>
              <a:custGeom>
                <a:avLst/>
                <a:gdLst/>
                <a:ahLst/>
                <a:cxnLst>
                  <a:cxn ang="0">
                    <a:pos x="6" y="10"/>
                  </a:cxn>
                  <a:cxn ang="0">
                    <a:pos x="5" y="10"/>
                  </a:cxn>
                  <a:cxn ang="0">
                    <a:pos x="4" y="8"/>
                  </a:cxn>
                  <a:cxn ang="0">
                    <a:pos x="1" y="5"/>
                  </a:cxn>
                  <a:cxn ang="0">
                    <a:pos x="0" y="2"/>
                  </a:cxn>
                  <a:cxn ang="0">
                    <a:pos x="0" y="0"/>
                  </a:cxn>
                  <a:cxn ang="0">
                    <a:pos x="1" y="2"/>
                  </a:cxn>
                  <a:cxn ang="0">
                    <a:pos x="2" y="2"/>
                  </a:cxn>
                  <a:cxn ang="0">
                    <a:pos x="4" y="5"/>
                  </a:cxn>
                  <a:cxn ang="0">
                    <a:pos x="5" y="6"/>
                  </a:cxn>
                  <a:cxn ang="0">
                    <a:pos x="5" y="8"/>
                  </a:cxn>
                  <a:cxn ang="0">
                    <a:pos x="6" y="10"/>
                  </a:cxn>
                </a:cxnLst>
                <a:rect l="0" t="0" r="r" b="b"/>
                <a:pathLst>
                  <a:path w="6" h="10">
                    <a:moveTo>
                      <a:pt x="6" y="10"/>
                    </a:moveTo>
                    <a:lnTo>
                      <a:pt x="5" y="10"/>
                    </a:lnTo>
                    <a:lnTo>
                      <a:pt x="4" y="8"/>
                    </a:lnTo>
                    <a:lnTo>
                      <a:pt x="1" y="5"/>
                    </a:lnTo>
                    <a:lnTo>
                      <a:pt x="0" y="2"/>
                    </a:lnTo>
                    <a:lnTo>
                      <a:pt x="0" y="0"/>
                    </a:lnTo>
                    <a:lnTo>
                      <a:pt x="1" y="2"/>
                    </a:lnTo>
                    <a:lnTo>
                      <a:pt x="2" y="2"/>
                    </a:lnTo>
                    <a:lnTo>
                      <a:pt x="4" y="5"/>
                    </a:lnTo>
                    <a:lnTo>
                      <a:pt x="5" y="6"/>
                    </a:lnTo>
                    <a:lnTo>
                      <a:pt x="5" y="8"/>
                    </a:lnTo>
                    <a:lnTo>
                      <a:pt x="6" y="1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07" name="Freeform 807"/>
              <p:cNvSpPr>
                <a:spLocks/>
              </p:cNvSpPr>
              <p:nvPr/>
            </p:nvSpPr>
            <p:spPr bwMode="auto">
              <a:xfrm>
                <a:off x="1891531" y="3211287"/>
                <a:ext cx="8980" cy="12246"/>
              </a:xfrm>
              <a:custGeom>
                <a:avLst/>
                <a:gdLst/>
                <a:ahLst/>
                <a:cxnLst>
                  <a:cxn ang="0">
                    <a:pos x="6" y="10"/>
                  </a:cxn>
                  <a:cxn ang="0">
                    <a:pos x="5" y="10"/>
                  </a:cxn>
                  <a:cxn ang="0">
                    <a:pos x="4" y="8"/>
                  </a:cxn>
                  <a:cxn ang="0">
                    <a:pos x="1" y="5"/>
                  </a:cxn>
                  <a:cxn ang="0">
                    <a:pos x="0" y="2"/>
                  </a:cxn>
                  <a:cxn ang="0">
                    <a:pos x="0" y="0"/>
                  </a:cxn>
                  <a:cxn ang="0">
                    <a:pos x="1" y="2"/>
                  </a:cxn>
                  <a:cxn ang="0">
                    <a:pos x="2" y="2"/>
                  </a:cxn>
                  <a:cxn ang="0">
                    <a:pos x="4" y="5"/>
                  </a:cxn>
                  <a:cxn ang="0">
                    <a:pos x="5" y="6"/>
                  </a:cxn>
                  <a:cxn ang="0">
                    <a:pos x="5" y="8"/>
                  </a:cxn>
                  <a:cxn ang="0">
                    <a:pos x="6" y="10"/>
                  </a:cxn>
                </a:cxnLst>
                <a:rect l="0" t="0" r="r" b="b"/>
                <a:pathLst>
                  <a:path w="6" h="10">
                    <a:moveTo>
                      <a:pt x="6" y="10"/>
                    </a:moveTo>
                    <a:lnTo>
                      <a:pt x="5" y="10"/>
                    </a:lnTo>
                    <a:lnTo>
                      <a:pt x="4" y="8"/>
                    </a:lnTo>
                    <a:lnTo>
                      <a:pt x="1" y="5"/>
                    </a:lnTo>
                    <a:lnTo>
                      <a:pt x="0" y="2"/>
                    </a:lnTo>
                    <a:lnTo>
                      <a:pt x="0" y="0"/>
                    </a:lnTo>
                    <a:lnTo>
                      <a:pt x="1" y="2"/>
                    </a:lnTo>
                    <a:lnTo>
                      <a:pt x="2" y="2"/>
                    </a:lnTo>
                    <a:lnTo>
                      <a:pt x="4" y="5"/>
                    </a:lnTo>
                    <a:lnTo>
                      <a:pt x="5" y="6"/>
                    </a:lnTo>
                    <a:lnTo>
                      <a:pt x="5" y="8"/>
                    </a:lnTo>
                    <a:lnTo>
                      <a:pt x="6" y="1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08" name="Freeform 808"/>
              <p:cNvSpPr>
                <a:spLocks/>
              </p:cNvSpPr>
              <p:nvPr/>
            </p:nvSpPr>
            <p:spPr bwMode="auto">
              <a:xfrm>
                <a:off x="1912056" y="3218090"/>
                <a:ext cx="5131" cy="9525"/>
              </a:xfrm>
              <a:custGeom>
                <a:avLst/>
                <a:gdLst/>
                <a:ahLst/>
                <a:cxnLst>
                  <a:cxn ang="0">
                    <a:pos x="0" y="4"/>
                  </a:cxn>
                  <a:cxn ang="0">
                    <a:pos x="1" y="0"/>
                  </a:cxn>
                  <a:cxn ang="0">
                    <a:pos x="2" y="0"/>
                  </a:cxn>
                  <a:cxn ang="0">
                    <a:pos x="4" y="4"/>
                  </a:cxn>
                  <a:cxn ang="0">
                    <a:pos x="4" y="8"/>
                  </a:cxn>
                  <a:cxn ang="0">
                    <a:pos x="1" y="8"/>
                  </a:cxn>
                  <a:cxn ang="0">
                    <a:pos x="0" y="7"/>
                  </a:cxn>
                  <a:cxn ang="0">
                    <a:pos x="0" y="5"/>
                  </a:cxn>
                  <a:cxn ang="0">
                    <a:pos x="0" y="4"/>
                  </a:cxn>
                </a:cxnLst>
                <a:rect l="0" t="0" r="r" b="b"/>
                <a:pathLst>
                  <a:path w="4" h="8">
                    <a:moveTo>
                      <a:pt x="0" y="4"/>
                    </a:moveTo>
                    <a:lnTo>
                      <a:pt x="1" y="0"/>
                    </a:lnTo>
                    <a:lnTo>
                      <a:pt x="2" y="0"/>
                    </a:lnTo>
                    <a:lnTo>
                      <a:pt x="4" y="4"/>
                    </a:lnTo>
                    <a:lnTo>
                      <a:pt x="4" y="8"/>
                    </a:lnTo>
                    <a:lnTo>
                      <a:pt x="1" y="8"/>
                    </a:lnTo>
                    <a:lnTo>
                      <a:pt x="0" y="7"/>
                    </a:lnTo>
                    <a:lnTo>
                      <a:pt x="0" y="5"/>
                    </a:lnTo>
                    <a:lnTo>
                      <a:pt x="0" y="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09" name="Freeform 809"/>
              <p:cNvSpPr>
                <a:spLocks/>
              </p:cNvSpPr>
              <p:nvPr/>
            </p:nvSpPr>
            <p:spPr bwMode="auto">
              <a:xfrm>
                <a:off x="1912056" y="3218090"/>
                <a:ext cx="5131" cy="9525"/>
              </a:xfrm>
              <a:custGeom>
                <a:avLst/>
                <a:gdLst/>
                <a:ahLst/>
                <a:cxnLst>
                  <a:cxn ang="0">
                    <a:pos x="0" y="4"/>
                  </a:cxn>
                  <a:cxn ang="0">
                    <a:pos x="1" y="0"/>
                  </a:cxn>
                  <a:cxn ang="0">
                    <a:pos x="2" y="0"/>
                  </a:cxn>
                  <a:cxn ang="0">
                    <a:pos x="4" y="4"/>
                  </a:cxn>
                  <a:cxn ang="0">
                    <a:pos x="4" y="8"/>
                  </a:cxn>
                  <a:cxn ang="0">
                    <a:pos x="1" y="8"/>
                  </a:cxn>
                  <a:cxn ang="0">
                    <a:pos x="0" y="7"/>
                  </a:cxn>
                  <a:cxn ang="0">
                    <a:pos x="0" y="5"/>
                  </a:cxn>
                  <a:cxn ang="0">
                    <a:pos x="0" y="4"/>
                  </a:cxn>
                </a:cxnLst>
                <a:rect l="0" t="0" r="r" b="b"/>
                <a:pathLst>
                  <a:path w="4" h="8">
                    <a:moveTo>
                      <a:pt x="0" y="4"/>
                    </a:moveTo>
                    <a:lnTo>
                      <a:pt x="1" y="0"/>
                    </a:lnTo>
                    <a:lnTo>
                      <a:pt x="2" y="0"/>
                    </a:lnTo>
                    <a:lnTo>
                      <a:pt x="4" y="4"/>
                    </a:lnTo>
                    <a:lnTo>
                      <a:pt x="4" y="8"/>
                    </a:lnTo>
                    <a:lnTo>
                      <a:pt x="1" y="8"/>
                    </a:lnTo>
                    <a:lnTo>
                      <a:pt x="0" y="7"/>
                    </a:lnTo>
                    <a:lnTo>
                      <a:pt x="0" y="5"/>
                    </a:lnTo>
                    <a:lnTo>
                      <a:pt x="0" y="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10" name="Freeform 810"/>
              <p:cNvSpPr>
                <a:spLocks/>
              </p:cNvSpPr>
              <p:nvPr/>
            </p:nvSpPr>
            <p:spPr bwMode="auto">
              <a:xfrm>
                <a:off x="2196844" y="3303815"/>
                <a:ext cx="1283" cy="6803"/>
              </a:xfrm>
              <a:custGeom>
                <a:avLst/>
                <a:gdLst/>
                <a:ahLst/>
                <a:cxnLst>
                  <a:cxn ang="0">
                    <a:pos x="1" y="0"/>
                  </a:cxn>
                  <a:cxn ang="0">
                    <a:pos x="1" y="4"/>
                  </a:cxn>
                  <a:cxn ang="0">
                    <a:pos x="0" y="5"/>
                  </a:cxn>
                  <a:cxn ang="0">
                    <a:pos x="0" y="4"/>
                  </a:cxn>
                  <a:cxn ang="0">
                    <a:pos x="0" y="2"/>
                  </a:cxn>
                  <a:cxn ang="0">
                    <a:pos x="1" y="0"/>
                  </a:cxn>
                </a:cxnLst>
                <a:rect l="0" t="0" r="r" b="b"/>
                <a:pathLst>
                  <a:path w="1" h="5">
                    <a:moveTo>
                      <a:pt x="1" y="0"/>
                    </a:moveTo>
                    <a:lnTo>
                      <a:pt x="1" y="4"/>
                    </a:lnTo>
                    <a:lnTo>
                      <a:pt x="0" y="5"/>
                    </a:lnTo>
                    <a:lnTo>
                      <a:pt x="0" y="4"/>
                    </a:lnTo>
                    <a:lnTo>
                      <a:pt x="0" y="2"/>
                    </a:lnTo>
                    <a:lnTo>
                      <a:pt x="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11" name="Freeform 811"/>
              <p:cNvSpPr>
                <a:spLocks/>
              </p:cNvSpPr>
              <p:nvPr/>
            </p:nvSpPr>
            <p:spPr bwMode="auto">
              <a:xfrm>
                <a:off x="2196844" y="3303815"/>
                <a:ext cx="1283" cy="6803"/>
              </a:xfrm>
              <a:custGeom>
                <a:avLst/>
                <a:gdLst/>
                <a:ahLst/>
                <a:cxnLst>
                  <a:cxn ang="0">
                    <a:pos x="1" y="0"/>
                  </a:cxn>
                  <a:cxn ang="0">
                    <a:pos x="1" y="4"/>
                  </a:cxn>
                  <a:cxn ang="0">
                    <a:pos x="0" y="5"/>
                  </a:cxn>
                  <a:cxn ang="0">
                    <a:pos x="0" y="4"/>
                  </a:cxn>
                  <a:cxn ang="0">
                    <a:pos x="0" y="2"/>
                  </a:cxn>
                  <a:cxn ang="0">
                    <a:pos x="1" y="0"/>
                  </a:cxn>
                </a:cxnLst>
                <a:rect l="0" t="0" r="r" b="b"/>
                <a:pathLst>
                  <a:path w="1" h="5">
                    <a:moveTo>
                      <a:pt x="1" y="0"/>
                    </a:moveTo>
                    <a:lnTo>
                      <a:pt x="1" y="4"/>
                    </a:lnTo>
                    <a:lnTo>
                      <a:pt x="0" y="5"/>
                    </a:lnTo>
                    <a:lnTo>
                      <a:pt x="0" y="4"/>
                    </a:lnTo>
                    <a:lnTo>
                      <a:pt x="0" y="2"/>
                    </a:lnTo>
                    <a:lnTo>
                      <a:pt x="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12" name="Freeform 812"/>
              <p:cNvSpPr>
                <a:spLocks/>
              </p:cNvSpPr>
              <p:nvPr/>
            </p:nvSpPr>
            <p:spPr bwMode="auto">
              <a:xfrm>
                <a:off x="2391833" y="3411311"/>
                <a:ext cx="5131" cy="4083"/>
              </a:xfrm>
              <a:custGeom>
                <a:avLst/>
                <a:gdLst/>
                <a:ahLst/>
                <a:cxnLst>
                  <a:cxn ang="0">
                    <a:pos x="4" y="0"/>
                  </a:cxn>
                  <a:cxn ang="0">
                    <a:pos x="2" y="0"/>
                  </a:cxn>
                  <a:cxn ang="0">
                    <a:pos x="0" y="3"/>
                  </a:cxn>
                  <a:cxn ang="0">
                    <a:pos x="0" y="4"/>
                  </a:cxn>
                  <a:cxn ang="0">
                    <a:pos x="3" y="3"/>
                  </a:cxn>
                  <a:cxn ang="0">
                    <a:pos x="4" y="0"/>
                  </a:cxn>
                </a:cxnLst>
                <a:rect l="0" t="0" r="r" b="b"/>
                <a:pathLst>
                  <a:path w="4" h="4">
                    <a:moveTo>
                      <a:pt x="4" y="0"/>
                    </a:moveTo>
                    <a:lnTo>
                      <a:pt x="2" y="0"/>
                    </a:lnTo>
                    <a:lnTo>
                      <a:pt x="0" y="3"/>
                    </a:lnTo>
                    <a:lnTo>
                      <a:pt x="0" y="4"/>
                    </a:lnTo>
                    <a:lnTo>
                      <a:pt x="3" y="3"/>
                    </a:lnTo>
                    <a:lnTo>
                      <a:pt x="4"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13" name="Freeform 813"/>
              <p:cNvSpPr>
                <a:spLocks/>
              </p:cNvSpPr>
              <p:nvPr/>
            </p:nvSpPr>
            <p:spPr bwMode="auto">
              <a:xfrm>
                <a:off x="2391833" y="3411311"/>
                <a:ext cx="5131" cy="4083"/>
              </a:xfrm>
              <a:custGeom>
                <a:avLst/>
                <a:gdLst/>
                <a:ahLst/>
                <a:cxnLst>
                  <a:cxn ang="0">
                    <a:pos x="4" y="0"/>
                  </a:cxn>
                  <a:cxn ang="0">
                    <a:pos x="2" y="0"/>
                  </a:cxn>
                  <a:cxn ang="0">
                    <a:pos x="0" y="3"/>
                  </a:cxn>
                  <a:cxn ang="0">
                    <a:pos x="0" y="4"/>
                  </a:cxn>
                  <a:cxn ang="0">
                    <a:pos x="3" y="3"/>
                  </a:cxn>
                  <a:cxn ang="0">
                    <a:pos x="4" y="0"/>
                  </a:cxn>
                </a:cxnLst>
                <a:rect l="0" t="0" r="r" b="b"/>
                <a:pathLst>
                  <a:path w="4" h="4">
                    <a:moveTo>
                      <a:pt x="4" y="0"/>
                    </a:moveTo>
                    <a:lnTo>
                      <a:pt x="2" y="0"/>
                    </a:lnTo>
                    <a:lnTo>
                      <a:pt x="0" y="3"/>
                    </a:lnTo>
                    <a:lnTo>
                      <a:pt x="0" y="4"/>
                    </a:lnTo>
                    <a:lnTo>
                      <a:pt x="3" y="3"/>
                    </a:lnTo>
                    <a:lnTo>
                      <a:pt x="4"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14" name="Freeform 814"/>
              <p:cNvSpPr>
                <a:spLocks/>
              </p:cNvSpPr>
              <p:nvPr/>
            </p:nvSpPr>
            <p:spPr bwMode="auto">
              <a:xfrm>
                <a:off x="2543207" y="3269796"/>
                <a:ext cx="20525" cy="5443"/>
              </a:xfrm>
              <a:custGeom>
                <a:avLst/>
                <a:gdLst/>
                <a:ahLst/>
                <a:cxnLst>
                  <a:cxn ang="0">
                    <a:pos x="15" y="0"/>
                  </a:cxn>
                  <a:cxn ang="0">
                    <a:pos x="13" y="0"/>
                  </a:cxn>
                  <a:cxn ang="0">
                    <a:pos x="13" y="2"/>
                  </a:cxn>
                  <a:cxn ang="0">
                    <a:pos x="15" y="2"/>
                  </a:cxn>
                  <a:cxn ang="0">
                    <a:pos x="16" y="3"/>
                  </a:cxn>
                  <a:cxn ang="0">
                    <a:pos x="16" y="5"/>
                  </a:cxn>
                  <a:cxn ang="0">
                    <a:pos x="15" y="3"/>
                  </a:cxn>
                  <a:cxn ang="0">
                    <a:pos x="13" y="3"/>
                  </a:cxn>
                  <a:cxn ang="0">
                    <a:pos x="11" y="3"/>
                  </a:cxn>
                  <a:cxn ang="0">
                    <a:pos x="5" y="5"/>
                  </a:cxn>
                  <a:cxn ang="0">
                    <a:pos x="1" y="5"/>
                  </a:cxn>
                  <a:cxn ang="0">
                    <a:pos x="0" y="3"/>
                  </a:cxn>
                  <a:cxn ang="0">
                    <a:pos x="4" y="2"/>
                  </a:cxn>
                  <a:cxn ang="0">
                    <a:pos x="11" y="0"/>
                  </a:cxn>
                  <a:cxn ang="0">
                    <a:pos x="12" y="0"/>
                  </a:cxn>
                  <a:cxn ang="0">
                    <a:pos x="15" y="0"/>
                  </a:cxn>
                </a:cxnLst>
                <a:rect l="0" t="0" r="r" b="b"/>
                <a:pathLst>
                  <a:path w="16" h="5">
                    <a:moveTo>
                      <a:pt x="15" y="0"/>
                    </a:moveTo>
                    <a:lnTo>
                      <a:pt x="13" y="0"/>
                    </a:lnTo>
                    <a:lnTo>
                      <a:pt x="13" y="2"/>
                    </a:lnTo>
                    <a:lnTo>
                      <a:pt x="15" y="2"/>
                    </a:lnTo>
                    <a:lnTo>
                      <a:pt x="16" y="3"/>
                    </a:lnTo>
                    <a:lnTo>
                      <a:pt x="16" y="5"/>
                    </a:lnTo>
                    <a:lnTo>
                      <a:pt x="15" y="3"/>
                    </a:lnTo>
                    <a:lnTo>
                      <a:pt x="13" y="3"/>
                    </a:lnTo>
                    <a:lnTo>
                      <a:pt x="11" y="3"/>
                    </a:lnTo>
                    <a:lnTo>
                      <a:pt x="5" y="5"/>
                    </a:lnTo>
                    <a:lnTo>
                      <a:pt x="1" y="5"/>
                    </a:lnTo>
                    <a:lnTo>
                      <a:pt x="0" y="3"/>
                    </a:lnTo>
                    <a:lnTo>
                      <a:pt x="4" y="2"/>
                    </a:lnTo>
                    <a:lnTo>
                      <a:pt x="11" y="0"/>
                    </a:lnTo>
                    <a:lnTo>
                      <a:pt x="12" y="0"/>
                    </a:lnTo>
                    <a:lnTo>
                      <a:pt x="15"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15" name="Freeform 815"/>
              <p:cNvSpPr>
                <a:spLocks/>
              </p:cNvSpPr>
              <p:nvPr/>
            </p:nvSpPr>
            <p:spPr bwMode="auto">
              <a:xfrm>
                <a:off x="2543207" y="3269796"/>
                <a:ext cx="20525" cy="5443"/>
              </a:xfrm>
              <a:custGeom>
                <a:avLst/>
                <a:gdLst/>
                <a:ahLst/>
                <a:cxnLst>
                  <a:cxn ang="0">
                    <a:pos x="15" y="0"/>
                  </a:cxn>
                  <a:cxn ang="0">
                    <a:pos x="13" y="0"/>
                  </a:cxn>
                  <a:cxn ang="0">
                    <a:pos x="13" y="2"/>
                  </a:cxn>
                  <a:cxn ang="0">
                    <a:pos x="15" y="2"/>
                  </a:cxn>
                  <a:cxn ang="0">
                    <a:pos x="16" y="3"/>
                  </a:cxn>
                  <a:cxn ang="0">
                    <a:pos x="16" y="5"/>
                  </a:cxn>
                  <a:cxn ang="0">
                    <a:pos x="15" y="3"/>
                  </a:cxn>
                  <a:cxn ang="0">
                    <a:pos x="13" y="3"/>
                  </a:cxn>
                  <a:cxn ang="0">
                    <a:pos x="11" y="3"/>
                  </a:cxn>
                  <a:cxn ang="0">
                    <a:pos x="5" y="5"/>
                  </a:cxn>
                  <a:cxn ang="0">
                    <a:pos x="1" y="5"/>
                  </a:cxn>
                  <a:cxn ang="0">
                    <a:pos x="0" y="3"/>
                  </a:cxn>
                  <a:cxn ang="0">
                    <a:pos x="4" y="2"/>
                  </a:cxn>
                  <a:cxn ang="0">
                    <a:pos x="11" y="0"/>
                  </a:cxn>
                  <a:cxn ang="0">
                    <a:pos x="12" y="0"/>
                  </a:cxn>
                  <a:cxn ang="0">
                    <a:pos x="15" y="0"/>
                  </a:cxn>
                </a:cxnLst>
                <a:rect l="0" t="0" r="r" b="b"/>
                <a:pathLst>
                  <a:path w="16" h="5">
                    <a:moveTo>
                      <a:pt x="15" y="0"/>
                    </a:moveTo>
                    <a:lnTo>
                      <a:pt x="13" y="0"/>
                    </a:lnTo>
                    <a:lnTo>
                      <a:pt x="13" y="2"/>
                    </a:lnTo>
                    <a:lnTo>
                      <a:pt x="15" y="2"/>
                    </a:lnTo>
                    <a:lnTo>
                      <a:pt x="16" y="3"/>
                    </a:lnTo>
                    <a:lnTo>
                      <a:pt x="16" y="5"/>
                    </a:lnTo>
                    <a:lnTo>
                      <a:pt x="15" y="3"/>
                    </a:lnTo>
                    <a:lnTo>
                      <a:pt x="13" y="3"/>
                    </a:lnTo>
                    <a:lnTo>
                      <a:pt x="11" y="3"/>
                    </a:lnTo>
                    <a:lnTo>
                      <a:pt x="5" y="5"/>
                    </a:lnTo>
                    <a:lnTo>
                      <a:pt x="1" y="5"/>
                    </a:lnTo>
                    <a:lnTo>
                      <a:pt x="0" y="3"/>
                    </a:lnTo>
                    <a:lnTo>
                      <a:pt x="4" y="2"/>
                    </a:lnTo>
                    <a:lnTo>
                      <a:pt x="11" y="0"/>
                    </a:lnTo>
                    <a:lnTo>
                      <a:pt x="12" y="0"/>
                    </a:lnTo>
                    <a:lnTo>
                      <a:pt x="15"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16" name="Freeform 816"/>
              <p:cNvSpPr>
                <a:spLocks/>
              </p:cNvSpPr>
              <p:nvPr/>
            </p:nvSpPr>
            <p:spPr bwMode="auto">
              <a:xfrm>
                <a:off x="2575278" y="3275240"/>
                <a:ext cx="5131" cy="14968"/>
              </a:xfrm>
              <a:custGeom>
                <a:avLst/>
                <a:gdLst/>
                <a:ahLst/>
                <a:cxnLst>
                  <a:cxn ang="0">
                    <a:pos x="3" y="5"/>
                  </a:cxn>
                  <a:cxn ang="0">
                    <a:pos x="4" y="0"/>
                  </a:cxn>
                  <a:cxn ang="0">
                    <a:pos x="4" y="3"/>
                  </a:cxn>
                  <a:cxn ang="0">
                    <a:pos x="2" y="8"/>
                  </a:cxn>
                  <a:cxn ang="0">
                    <a:pos x="2" y="12"/>
                  </a:cxn>
                  <a:cxn ang="0">
                    <a:pos x="0" y="9"/>
                  </a:cxn>
                  <a:cxn ang="0">
                    <a:pos x="0" y="8"/>
                  </a:cxn>
                  <a:cxn ang="0">
                    <a:pos x="0" y="6"/>
                  </a:cxn>
                  <a:cxn ang="0">
                    <a:pos x="0" y="5"/>
                  </a:cxn>
                  <a:cxn ang="0">
                    <a:pos x="2" y="0"/>
                  </a:cxn>
                  <a:cxn ang="0">
                    <a:pos x="3" y="1"/>
                  </a:cxn>
                  <a:cxn ang="0">
                    <a:pos x="3" y="5"/>
                  </a:cxn>
                </a:cxnLst>
                <a:rect l="0" t="0" r="r" b="b"/>
                <a:pathLst>
                  <a:path w="4" h="12">
                    <a:moveTo>
                      <a:pt x="3" y="5"/>
                    </a:moveTo>
                    <a:lnTo>
                      <a:pt x="4" y="0"/>
                    </a:lnTo>
                    <a:lnTo>
                      <a:pt x="4" y="3"/>
                    </a:lnTo>
                    <a:lnTo>
                      <a:pt x="2" y="8"/>
                    </a:lnTo>
                    <a:lnTo>
                      <a:pt x="2" y="12"/>
                    </a:lnTo>
                    <a:lnTo>
                      <a:pt x="0" y="9"/>
                    </a:lnTo>
                    <a:lnTo>
                      <a:pt x="0" y="8"/>
                    </a:lnTo>
                    <a:lnTo>
                      <a:pt x="0" y="6"/>
                    </a:lnTo>
                    <a:lnTo>
                      <a:pt x="0" y="5"/>
                    </a:lnTo>
                    <a:lnTo>
                      <a:pt x="2" y="0"/>
                    </a:lnTo>
                    <a:lnTo>
                      <a:pt x="3" y="1"/>
                    </a:lnTo>
                    <a:lnTo>
                      <a:pt x="3" y="5"/>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17" name="Freeform 817"/>
              <p:cNvSpPr>
                <a:spLocks/>
              </p:cNvSpPr>
              <p:nvPr/>
            </p:nvSpPr>
            <p:spPr bwMode="auto">
              <a:xfrm>
                <a:off x="2575278" y="3275240"/>
                <a:ext cx="5131" cy="14968"/>
              </a:xfrm>
              <a:custGeom>
                <a:avLst/>
                <a:gdLst/>
                <a:ahLst/>
                <a:cxnLst>
                  <a:cxn ang="0">
                    <a:pos x="3" y="5"/>
                  </a:cxn>
                  <a:cxn ang="0">
                    <a:pos x="4" y="0"/>
                  </a:cxn>
                  <a:cxn ang="0">
                    <a:pos x="4" y="3"/>
                  </a:cxn>
                  <a:cxn ang="0">
                    <a:pos x="2" y="8"/>
                  </a:cxn>
                  <a:cxn ang="0">
                    <a:pos x="2" y="12"/>
                  </a:cxn>
                  <a:cxn ang="0">
                    <a:pos x="0" y="9"/>
                  </a:cxn>
                  <a:cxn ang="0">
                    <a:pos x="0" y="8"/>
                  </a:cxn>
                  <a:cxn ang="0">
                    <a:pos x="0" y="6"/>
                  </a:cxn>
                  <a:cxn ang="0">
                    <a:pos x="0" y="5"/>
                  </a:cxn>
                  <a:cxn ang="0">
                    <a:pos x="2" y="0"/>
                  </a:cxn>
                  <a:cxn ang="0">
                    <a:pos x="3" y="1"/>
                  </a:cxn>
                  <a:cxn ang="0">
                    <a:pos x="3" y="5"/>
                  </a:cxn>
                </a:cxnLst>
                <a:rect l="0" t="0" r="r" b="b"/>
                <a:pathLst>
                  <a:path w="4" h="12">
                    <a:moveTo>
                      <a:pt x="3" y="5"/>
                    </a:moveTo>
                    <a:lnTo>
                      <a:pt x="4" y="0"/>
                    </a:lnTo>
                    <a:lnTo>
                      <a:pt x="4" y="3"/>
                    </a:lnTo>
                    <a:lnTo>
                      <a:pt x="2" y="8"/>
                    </a:lnTo>
                    <a:lnTo>
                      <a:pt x="2" y="12"/>
                    </a:lnTo>
                    <a:lnTo>
                      <a:pt x="0" y="9"/>
                    </a:lnTo>
                    <a:lnTo>
                      <a:pt x="0" y="8"/>
                    </a:lnTo>
                    <a:lnTo>
                      <a:pt x="0" y="6"/>
                    </a:lnTo>
                    <a:lnTo>
                      <a:pt x="0" y="5"/>
                    </a:lnTo>
                    <a:lnTo>
                      <a:pt x="2" y="0"/>
                    </a:lnTo>
                    <a:lnTo>
                      <a:pt x="3" y="1"/>
                    </a:lnTo>
                    <a:lnTo>
                      <a:pt x="3" y="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18" name="Freeform 818"/>
              <p:cNvSpPr>
                <a:spLocks/>
              </p:cNvSpPr>
              <p:nvPr/>
            </p:nvSpPr>
            <p:spPr bwMode="auto">
              <a:xfrm>
                <a:off x="2570147" y="3310618"/>
                <a:ext cx="5131" cy="0"/>
              </a:xfrm>
              <a:custGeom>
                <a:avLst/>
                <a:gdLst/>
                <a:ahLst/>
                <a:cxnLst>
                  <a:cxn ang="0">
                    <a:pos x="3" y="1"/>
                  </a:cxn>
                  <a:cxn ang="0">
                    <a:pos x="4" y="0"/>
                  </a:cxn>
                  <a:cxn ang="0">
                    <a:pos x="3" y="0"/>
                  </a:cxn>
                  <a:cxn ang="0">
                    <a:pos x="2" y="0"/>
                  </a:cxn>
                  <a:cxn ang="0">
                    <a:pos x="0" y="1"/>
                  </a:cxn>
                  <a:cxn ang="0">
                    <a:pos x="3" y="1"/>
                  </a:cxn>
                </a:cxnLst>
                <a:rect l="0" t="0" r="r" b="b"/>
                <a:pathLst>
                  <a:path w="4" h="1">
                    <a:moveTo>
                      <a:pt x="3" y="1"/>
                    </a:moveTo>
                    <a:lnTo>
                      <a:pt x="4" y="0"/>
                    </a:lnTo>
                    <a:lnTo>
                      <a:pt x="3" y="0"/>
                    </a:lnTo>
                    <a:lnTo>
                      <a:pt x="2" y="0"/>
                    </a:lnTo>
                    <a:lnTo>
                      <a:pt x="0" y="1"/>
                    </a:lnTo>
                    <a:lnTo>
                      <a:pt x="3"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19" name="Freeform 819"/>
              <p:cNvSpPr>
                <a:spLocks/>
              </p:cNvSpPr>
              <p:nvPr/>
            </p:nvSpPr>
            <p:spPr bwMode="auto">
              <a:xfrm>
                <a:off x="2570147" y="3310618"/>
                <a:ext cx="5131" cy="0"/>
              </a:xfrm>
              <a:custGeom>
                <a:avLst/>
                <a:gdLst/>
                <a:ahLst/>
                <a:cxnLst>
                  <a:cxn ang="0">
                    <a:pos x="3" y="1"/>
                  </a:cxn>
                  <a:cxn ang="0">
                    <a:pos x="4" y="0"/>
                  </a:cxn>
                  <a:cxn ang="0">
                    <a:pos x="3" y="0"/>
                  </a:cxn>
                  <a:cxn ang="0">
                    <a:pos x="2" y="0"/>
                  </a:cxn>
                  <a:cxn ang="0">
                    <a:pos x="0" y="1"/>
                  </a:cxn>
                  <a:cxn ang="0">
                    <a:pos x="3" y="1"/>
                  </a:cxn>
                </a:cxnLst>
                <a:rect l="0" t="0" r="r" b="b"/>
                <a:pathLst>
                  <a:path w="4" h="1">
                    <a:moveTo>
                      <a:pt x="3" y="1"/>
                    </a:moveTo>
                    <a:lnTo>
                      <a:pt x="4" y="0"/>
                    </a:lnTo>
                    <a:lnTo>
                      <a:pt x="3" y="0"/>
                    </a:lnTo>
                    <a:lnTo>
                      <a:pt x="2" y="0"/>
                    </a:lnTo>
                    <a:lnTo>
                      <a:pt x="0" y="1"/>
                    </a:lnTo>
                    <a:lnTo>
                      <a:pt x="3"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20" name="Freeform 820"/>
              <p:cNvSpPr>
                <a:spLocks/>
              </p:cNvSpPr>
              <p:nvPr/>
            </p:nvSpPr>
            <p:spPr bwMode="auto">
              <a:xfrm>
                <a:off x="2566298" y="3328307"/>
                <a:ext cx="3849" cy="10886"/>
              </a:xfrm>
              <a:custGeom>
                <a:avLst/>
                <a:gdLst/>
                <a:ahLst/>
                <a:cxnLst>
                  <a:cxn ang="0">
                    <a:pos x="0" y="3"/>
                  </a:cxn>
                  <a:cxn ang="0">
                    <a:pos x="3" y="0"/>
                  </a:cxn>
                  <a:cxn ang="0">
                    <a:pos x="4" y="7"/>
                  </a:cxn>
                  <a:cxn ang="0">
                    <a:pos x="3" y="8"/>
                  </a:cxn>
                  <a:cxn ang="0">
                    <a:pos x="2" y="7"/>
                  </a:cxn>
                  <a:cxn ang="0">
                    <a:pos x="0" y="3"/>
                  </a:cxn>
                </a:cxnLst>
                <a:rect l="0" t="0" r="r" b="b"/>
                <a:pathLst>
                  <a:path w="4" h="8">
                    <a:moveTo>
                      <a:pt x="0" y="3"/>
                    </a:moveTo>
                    <a:lnTo>
                      <a:pt x="3" y="0"/>
                    </a:lnTo>
                    <a:lnTo>
                      <a:pt x="4" y="7"/>
                    </a:lnTo>
                    <a:lnTo>
                      <a:pt x="3" y="8"/>
                    </a:lnTo>
                    <a:lnTo>
                      <a:pt x="2" y="7"/>
                    </a:lnTo>
                    <a:lnTo>
                      <a:pt x="0"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21" name="Freeform 821"/>
              <p:cNvSpPr>
                <a:spLocks/>
              </p:cNvSpPr>
              <p:nvPr/>
            </p:nvSpPr>
            <p:spPr bwMode="auto">
              <a:xfrm>
                <a:off x="2566298" y="3328307"/>
                <a:ext cx="3849" cy="10886"/>
              </a:xfrm>
              <a:custGeom>
                <a:avLst/>
                <a:gdLst/>
                <a:ahLst/>
                <a:cxnLst>
                  <a:cxn ang="0">
                    <a:pos x="0" y="3"/>
                  </a:cxn>
                  <a:cxn ang="0">
                    <a:pos x="3" y="0"/>
                  </a:cxn>
                  <a:cxn ang="0">
                    <a:pos x="4" y="7"/>
                  </a:cxn>
                  <a:cxn ang="0">
                    <a:pos x="3" y="8"/>
                  </a:cxn>
                  <a:cxn ang="0">
                    <a:pos x="2" y="7"/>
                  </a:cxn>
                  <a:cxn ang="0">
                    <a:pos x="0" y="3"/>
                  </a:cxn>
                </a:cxnLst>
                <a:rect l="0" t="0" r="r" b="b"/>
                <a:pathLst>
                  <a:path w="4" h="8">
                    <a:moveTo>
                      <a:pt x="0" y="3"/>
                    </a:moveTo>
                    <a:lnTo>
                      <a:pt x="3" y="0"/>
                    </a:lnTo>
                    <a:lnTo>
                      <a:pt x="4" y="7"/>
                    </a:lnTo>
                    <a:lnTo>
                      <a:pt x="3" y="8"/>
                    </a:lnTo>
                    <a:lnTo>
                      <a:pt x="2" y="7"/>
                    </a:lnTo>
                    <a:lnTo>
                      <a:pt x="0"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22" name="Freeform 822"/>
              <p:cNvSpPr>
                <a:spLocks/>
              </p:cNvSpPr>
              <p:nvPr/>
            </p:nvSpPr>
            <p:spPr bwMode="auto">
              <a:xfrm>
                <a:off x="2594520" y="3303815"/>
                <a:ext cx="2566" cy="13607"/>
              </a:xfrm>
              <a:custGeom>
                <a:avLst/>
                <a:gdLst/>
                <a:ahLst/>
                <a:cxnLst>
                  <a:cxn ang="0">
                    <a:pos x="1" y="2"/>
                  </a:cxn>
                  <a:cxn ang="0">
                    <a:pos x="1" y="0"/>
                  </a:cxn>
                  <a:cxn ang="0">
                    <a:pos x="3" y="2"/>
                  </a:cxn>
                  <a:cxn ang="0">
                    <a:pos x="3" y="10"/>
                  </a:cxn>
                  <a:cxn ang="0">
                    <a:pos x="0" y="8"/>
                  </a:cxn>
                  <a:cxn ang="0">
                    <a:pos x="0" y="7"/>
                  </a:cxn>
                  <a:cxn ang="0">
                    <a:pos x="1" y="5"/>
                  </a:cxn>
                  <a:cxn ang="0">
                    <a:pos x="1" y="2"/>
                  </a:cxn>
                </a:cxnLst>
                <a:rect l="0" t="0" r="r" b="b"/>
                <a:pathLst>
                  <a:path w="3" h="10">
                    <a:moveTo>
                      <a:pt x="1" y="2"/>
                    </a:moveTo>
                    <a:lnTo>
                      <a:pt x="1" y="0"/>
                    </a:lnTo>
                    <a:lnTo>
                      <a:pt x="3" y="2"/>
                    </a:lnTo>
                    <a:lnTo>
                      <a:pt x="3" y="10"/>
                    </a:lnTo>
                    <a:lnTo>
                      <a:pt x="0" y="8"/>
                    </a:lnTo>
                    <a:lnTo>
                      <a:pt x="0" y="7"/>
                    </a:lnTo>
                    <a:lnTo>
                      <a:pt x="1" y="5"/>
                    </a:lnTo>
                    <a:lnTo>
                      <a:pt x="1"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23" name="Freeform 823"/>
              <p:cNvSpPr>
                <a:spLocks/>
              </p:cNvSpPr>
              <p:nvPr/>
            </p:nvSpPr>
            <p:spPr bwMode="auto">
              <a:xfrm>
                <a:off x="2594520" y="3303815"/>
                <a:ext cx="2566" cy="13607"/>
              </a:xfrm>
              <a:custGeom>
                <a:avLst/>
                <a:gdLst/>
                <a:ahLst/>
                <a:cxnLst>
                  <a:cxn ang="0">
                    <a:pos x="1" y="2"/>
                  </a:cxn>
                  <a:cxn ang="0">
                    <a:pos x="1" y="0"/>
                  </a:cxn>
                  <a:cxn ang="0">
                    <a:pos x="3" y="2"/>
                  </a:cxn>
                  <a:cxn ang="0">
                    <a:pos x="3" y="10"/>
                  </a:cxn>
                  <a:cxn ang="0">
                    <a:pos x="0" y="8"/>
                  </a:cxn>
                  <a:cxn ang="0">
                    <a:pos x="0" y="7"/>
                  </a:cxn>
                  <a:cxn ang="0">
                    <a:pos x="1" y="5"/>
                  </a:cxn>
                  <a:cxn ang="0">
                    <a:pos x="1" y="2"/>
                  </a:cxn>
                </a:cxnLst>
                <a:rect l="0" t="0" r="r" b="b"/>
                <a:pathLst>
                  <a:path w="3" h="10">
                    <a:moveTo>
                      <a:pt x="1" y="2"/>
                    </a:moveTo>
                    <a:lnTo>
                      <a:pt x="1" y="0"/>
                    </a:lnTo>
                    <a:lnTo>
                      <a:pt x="3" y="2"/>
                    </a:lnTo>
                    <a:lnTo>
                      <a:pt x="3" y="10"/>
                    </a:lnTo>
                    <a:lnTo>
                      <a:pt x="0" y="8"/>
                    </a:lnTo>
                    <a:lnTo>
                      <a:pt x="0" y="7"/>
                    </a:lnTo>
                    <a:lnTo>
                      <a:pt x="1" y="5"/>
                    </a:lnTo>
                    <a:lnTo>
                      <a:pt x="1"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24" name="Freeform 824"/>
              <p:cNvSpPr>
                <a:spLocks/>
              </p:cNvSpPr>
              <p:nvPr/>
            </p:nvSpPr>
            <p:spPr bwMode="auto">
              <a:xfrm>
                <a:off x="2604783" y="3317422"/>
                <a:ext cx="10263" cy="13607"/>
              </a:xfrm>
              <a:custGeom>
                <a:avLst/>
                <a:gdLst/>
                <a:ahLst/>
                <a:cxnLst>
                  <a:cxn ang="0">
                    <a:pos x="5" y="6"/>
                  </a:cxn>
                  <a:cxn ang="0">
                    <a:pos x="7" y="6"/>
                  </a:cxn>
                  <a:cxn ang="0">
                    <a:pos x="8" y="9"/>
                  </a:cxn>
                  <a:cxn ang="0">
                    <a:pos x="7" y="11"/>
                  </a:cxn>
                  <a:cxn ang="0">
                    <a:pos x="4" y="9"/>
                  </a:cxn>
                  <a:cxn ang="0">
                    <a:pos x="5" y="8"/>
                  </a:cxn>
                  <a:cxn ang="0">
                    <a:pos x="3" y="3"/>
                  </a:cxn>
                  <a:cxn ang="0">
                    <a:pos x="0" y="0"/>
                  </a:cxn>
                  <a:cxn ang="0">
                    <a:pos x="1" y="0"/>
                  </a:cxn>
                  <a:cxn ang="0">
                    <a:pos x="3" y="1"/>
                  </a:cxn>
                  <a:cxn ang="0">
                    <a:pos x="5" y="6"/>
                  </a:cxn>
                </a:cxnLst>
                <a:rect l="0" t="0" r="r" b="b"/>
                <a:pathLst>
                  <a:path w="8" h="11">
                    <a:moveTo>
                      <a:pt x="5" y="6"/>
                    </a:moveTo>
                    <a:lnTo>
                      <a:pt x="7" y="6"/>
                    </a:lnTo>
                    <a:lnTo>
                      <a:pt x="8" y="9"/>
                    </a:lnTo>
                    <a:lnTo>
                      <a:pt x="7" y="11"/>
                    </a:lnTo>
                    <a:lnTo>
                      <a:pt x="4" y="9"/>
                    </a:lnTo>
                    <a:lnTo>
                      <a:pt x="5" y="8"/>
                    </a:lnTo>
                    <a:lnTo>
                      <a:pt x="3" y="3"/>
                    </a:lnTo>
                    <a:lnTo>
                      <a:pt x="0" y="0"/>
                    </a:lnTo>
                    <a:lnTo>
                      <a:pt x="1" y="0"/>
                    </a:lnTo>
                    <a:lnTo>
                      <a:pt x="3" y="1"/>
                    </a:lnTo>
                    <a:lnTo>
                      <a:pt x="5" y="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25" name="Freeform 825"/>
              <p:cNvSpPr>
                <a:spLocks/>
              </p:cNvSpPr>
              <p:nvPr/>
            </p:nvSpPr>
            <p:spPr bwMode="auto">
              <a:xfrm>
                <a:off x="2604783" y="3317422"/>
                <a:ext cx="10263" cy="13607"/>
              </a:xfrm>
              <a:custGeom>
                <a:avLst/>
                <a:gdLst/>
                <a:ahLst/>
                <a:cxnLst>
                  <a:cxn ang="0">
                    <a:pos x="5" y="6"/>
                  </a:cxn>
                  <a:cxn ang="0">
                    <a:pos x="7" y="6"/>
                  </a:cxn>
                  <a:cxn ang="0">
                    <a:pos x="8" y="9"/>
                  </a:cxn>
                  <a:cxn ang="0">
                    <a:pos x="7" y="11"/>
                  </a:cxn>
                  <a:cxn ang="0">
                    <a:pos x="4" y="9"/>
                  </a:cxn>
                  <a:cxn ang="0">
                    <a:pos x="5" y="8"/>
                  </a:cxn>
                  <a:cxn ang="0">
                    <a:pos x="3" y="3"/>
                  </a:cxn>
                  <a:cxn ang="0">
                    <a:pos x="0" y="0"/>
                  </a:cxn>
                  <a:cxn ang="0">
                    <a:pos x="1" y="0"/>
                  </a:cxn>
                  <a:cxn ang="0">
                    <a:pos x="3" y="1"/>
                  </a:cxn>
                  <a:cxn ang="0">
                    <a:pos x="5" y="6"/>
                  </a:cxn>
                </a:cxnLst>
                <a:rect l="0" t="0" r="r" b="b"/>
                <a:pathLst>
                  <a:path w="8" h="11">
                    <a:moveTo>
                      <a:pt x="5" y="6"/>
                    </a:moveTo>
                    <a:lnTo>
                      <a:pt x="7" y="6"/>
                    </a:lnTo>
                    <a:lnTo>
                      <a:pt x="8" y="9"/>
                    </a:lnTo>
                    <a:lnTo>
                      <a:pt x="7" y="11"/>
                    </a:lnTo>
                    <a:lnTo>
                      <a:pt x="4" y="9"/>
                    </a:lnTo>
                    <a:lnTo>
                      <a:pt x="5" y="8"/>
                    </a:lnTo>
                    <a:lnTo>
                      <a:pt x="3" y="3"/>
                    </a:lnTo>
                    <a:lnTo>
                      <a:pt x="0" y="0"/>
                    </a:lnTo>
                    <a:lnTo>
                      <a:pt x="1" y="0"/>
                    </a:lnTo>
                    <a:lnTo>
                      <a:pt x="3" y="1"/>
                    </a:lnTo>
                    <a:lnTo>
                      <a:pt x="5" y="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26" name="Freeform 826"/>
              <p:cNvSpPr>
                <a:spLocks/>
              </p:cNvSpPr>
              <p:nvPr/>
            </p:nvSpPr>
            <p:spPr bwMode="auto">
              <a:xfrm>
                <a:off x="2627874" y="3328307"/>
                <a:ext cx="2566" cy="4082"/>
              </a:xfrm>
              <a:custGeom>
                <a:avLst/>
                <a:gdLst/>
                <a:ahLst/>
                <a:cxnLst>
                  <a:cxn ang="0">
                    <a:pos x="1" y="0"/>
                  </a:cxn>
                  <a:cxn ang="0">
                    <a:pos x="0" y="2"/>
                  </a:cxn>
                  <a:cxn ang="0">
                    <a:pos x="0" y="3"/>
                  </a:cxn>
                  <a:cxn ang="0">
                    <a:pos x="1" y="3"/>
                  </a:cxn>
                  <a:cxn ang="0">
                    <a:pos x="2" y="0"/>
                  </a:cxn>
                  <a:cxn ang="0">
                    <a:pos x="1" y="0"/>
                  </a:cxn>
                </a:cxnLst>
                <a:rect l="0" t="0" r="r" b="b"/>
                <a:pathLst>
                  <a:path w="2" h="3">
                    <a:moveTo>
                      <a:pt x="1" y="0"/>
                    </a:moveTo>
                    <a:lnTo>
                      <a:pt x="0" y="2"/>
                    </a:lnTo>
                    <a:lnTo>
                      <a:pt x="0" y="3"/>
                    </a:lnTo>
                    <a:lnTo>
                      <a:pt x="1" y="3"/>
                    </a:lnTo>
                    <a:lnTo>
                      <a:pt x="2" y="0"/>
                    </a:lnTo>
                    <a:lnTo>
                      <a:pt x="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27" name="Freeform 827"/>
              <p:cNvSpPr>
                <a:spLocks/>
              </p:cNvSpPr>
              <p:nvPr/>
            </p:nvSpPr>
            <p:spPr bwMode="auto">
              <a:xfrm>
                <a:off x="2627874" y="3328307"/>
                <a:ext cx="2566" cy="4082"/>
              </a:xfrm>
              <a:custGeom>
                <a:avLst/>
                <a:gdLst/>
                <a:ahLst/>
                <a:cxnLst>
                  <a:cxn ang="0">
                    <a:pos x="1" y="0"/>
                  </a:cxn>
                  <a:cxn ang="0">
                    <a:pos x="0" y="2"/>
                  </a:cxn>
                  <a:cxn ang="0">
                    <a:pos x="0" y="3"/>
                  </a:cxn>
                  <a:cxn ang="0">
                    <a:pos x="1" y="3"/>
                  </a:cxn>
                  <a:cxn ang="0">
                    <a:pos x="2" y="0"/>
                  </a:cxn>
                  <a:cxn ang="0">
                    <a:pos x="1" y="0"/>
                  </a:cxn>
                </a:cxnLst>
                <a:rect l="0" t="0" r="r" b="b"/>
                <a:pathLst>
                  <a:path w="2" h="3">
                    <a:moveTo>
                      <a:pt x="1" y="0"/>
                    </a:moveTo>
                    <a:lnTo>
                      <a:pt x="0" y="2"/>
                    </a:lnTo>
                    <a:lnTo>
                      <a:pt x="0" y="3"/>
                    </a:lnTo>
                    <a:lnTo>
                      <a:pt x="1" y="3"/>
                    </a:lnTo>
                    <a:lnTo>
                      <a:pt x="2" y="0"/>
                    </a:lnTo>
                    <a:lnTo>
                      <a:pt x="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28" name="Freeform 828"/>
              <p:cNvSpPr>
                <a:spLocks/>
              </p:cNvSpPr>
              <p:nvPr/>
            </p:nvSpPr>
            <p:spPr bwMode="auto">
              <a:xfrm>
                <a:off x="2615045" y="3343276"/>
                <a:ext cx="6415" cy="14968"/>
              </a:xfrm>
              <a:custGeom>
                <a:avLst/>
                <a:gdLst/>
                <a:ahLst/>
                <a:cxnLst>
                  <a:cxn ang="0">
                    <a:pos x="0" y="0"/>
                  </a:cxn>
                  <a:cxn ang="0">
                    <a:pos x="1" y="5"/>
                  </a:cxn>
                  <a:cxn ang="0">
                    <a:pos x="3" y="7"/>
                  </a:cxn>
                  <a:cxn ang="0">
                    <a:pos x="4" y="8"/>
                  </a:cxn>
                  <a:cxn ang="0">
                    <a:pos x="5" y="11"/>
                  </a:cxn>
                  <a:cxn ang="0">
                    <a:pos x="5" y="13"/>
                  </a:cxn>
                  <a:cxn ang="0">
                    <a:pos x="5" y="10"/>
                  </a:cxn>
                  <a:cxn ang="0">
                    <a:pos x="3" y="8"/>
                  </a:cxn>
                  <a:cxn ang="0">
                    <a:pos x="1" y="7"/>
                  </a:cxn>
                  <a:cxn ang="0">
                    <a:pos x="1" y="2"/>
                  </a:cxn>
                  <a:cxn ang="0">
                    <a:pos x="0" y="0"/>
                  </a:cxn>
                </a:cxnLst>
                <a:rect l="0" t="0" r="r" b="b"/>
                <a:pathLst>
                  <a:path w="5" h="13">
                    <a:moveTo>
                      <a:pt x="0" y="0"/>
                    </a:moveTo>
                    <a:lnTo>
                      <a:pt x="1" y="5"/>
                    </a:lnTo>
                    <a:lnTo>
                      <a:pt x="3" y="7"/>
                    </a:lnTo>
                    <a:lnTo>
                      <a:pt x="4" y="8"/>
                    </a:lnTo>
                    <a:lnTo>
                      <a:pt x="5" y="11"/>
                    </a:lnTo>
                    <a:lnTo>
                      <a:pt x="5" y="13"/>
                    </a:lnTo>
                    <a:lnTo>
                      <a:pt x="5" y="10"/>
                    </a:lnTo>
                    <a:lnTo>
                      <a:pt x="3" y="8"/>
                    </a:lnTo>
                    <a:lnTo>
                      <a:pt x="1" y="7"/>
                    </a:lnTo>
                    <a:lnTo>
                      <a:pt x="1" y="2"/>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29" name="Freeform 829"/>
              <p:cNvSpPr>
                <a:spLocks/>
              </p:cNvSpPr>
              <p:nvPr/>
            </p:nvSpPr>
            <p:spPr bwMode="auto">
              <a:xfrm>
                <a:off x="2615045" y="3343276"/>
                <a:ext cx="6415" cy="14968"/>
              </a:xfrm>
              <a:custGeom>
                <a:avLst/>
                <a:gdLst/>
                <a:ahLst/>
                <a:cxnLst>
                  <a:cxn ang="0">
                    <a:pos x="0" y="0"/>
                  </a:cxn>
                  <a:cxn ang="0">
                    <a:pos x="1" y="5"/>
                  </a:cxn>
                  <a:cxn ang="0">
                    <a:pos x="3" y="7"/>
                  </a:cxn>
                  <a:cxn ang="0">
                    <a:pos x="4" y="8"/>
                  </a:cxn>
                  <a:cxn ang="0">
                    <a:pos x="5" y="11"/>
                  </a:cxn>
                  <a:cxn ang="0">
                    <a:pos x="5" y="13"/>
                  </a:cxn>
                  <a:cxn ang="0">
                    <a:pos x="5" y="10"/>
                  </a:cxn>
                  <a:cxn ang="0">
                    <a:pos x="3" y="8"/>
                  </a:cxn>
                  <a:cxn ang="0">
                    <a:pos x="1" y="7"/>
                  </a:cxn>
                  <a:cxn ang="0">
                    <a:pos x="1" y="2"/>
                  </a:cxn>
                  <a:cxn ang="0">
                    <a:pos x="0" y="0"/>
                  </a:cxn>
                </a:cxnLst>
                <a:rect l="0" t="0" r="r" b="b"/>
                <a:pathLst>
                  <a:path w="5" h="13">
                    <a:moveTo>
                      <a:pt x="0" y="0"/>
                    </a:moveTo>
                    <a:lnTo>
                      <a:pt x="1" y="5"/>
                    </a:lnTo>
                    <a:lnTo>
                      <a:pt x="3" y="7"/>
                    </a:lnTo>
                    <a:lnTo>
                      <a:pt x="4" y="8"/>
                    </a:lnTo>
                    <a:lnTo>
                      <a:pt x="5" y="11"/>
                    </a:lnTo>
                    <a:lnTo>
                      <a:pt x="5" y="13"/>
                    </a:lnTo>
                    <a:lnTo>
                      <a:pt x="5" y="10"/>
                    </a:lnTo>
                    <a:lnTo>
                      <a:pt x="3" y="8"/>
                    </a:lnTo>
                    <a:lnTo>
                      <a:pt x="1" y="7"/>
                    </a:lnTo>
                    <a:lnTo>
                      <a:pt x="1" y="2"/>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30" name="Freeform 830"/>
              <p:cNvSpPr>
                <a:spLocks/>
              </p:cNvSpPr>
              <p:nvPr/>
            </p:nvSpPr>
            <p:spPr bwMode="auto">
              <a:xfrm>
                <a:off x="2630440" y="3358244"/>
                <a:ext cx="8980" cy="13607"/>
              </a:xfrm>
              <a:custGeom>
                <a:avLst/>
                <a:gdLst/>
                <a:ahLst/>
                <a:cxnLst>
                  <a:cxn ang="0">
                    <a:pos x="6" y="3"/>
                  </a:cxn>
                  <a:cxn ang="0">
                    <a:pos x="4" y="3"/>
                  </a:cxn>
                  <a:cxn ang="0">
                    <a:pos x="2" y="3"/>
                  </a:cxn>
                  <a:cxn ang="0">
                    <a:pos x="0" y="1"/>
                  </a:cxn>
                  <a:cxn ang="0">
                    <a:pos x="0" y="0"/>
                  </a:cxn>
                  <a:cxn ang="0">
                    <a:pos x="3" y="1"/>
                  </a:cxn>
                  <a:cxn ang="0">
                    <a:pos x="4" y="1"/>
                  </a:cxn>
                  <a:cxn ang="0">
                    <a:pos x="7" y="1"/>
                  </a:cxn>
                  <a:cxn ang="0">
                    <a:pos x="7" y="3"/>
                  </a:cxn>
                  <a:cxn ang="0">
                    <a:pos x="7" y="6"/>
                  </a:cxn>
                  <a:cxn ang="0">
                    <a:pos x="6" y="9"/>
                  </a:cxn>
                  <a:cxn ang="0">
                    <a:pos x="3" y="11"/>
                  </a:cxn>
                  <a:cxn ang="0">
                    <a:pos x="2" y="9"/>
                  </a:cxn>
                  <a:cxn ang="0">
                    <a:pos x="6" y="5"/>
                  </a:cxn>
                  <a:cxn ang="0">
                    <a:pos x="6" y="3"/>
                  </a:cxn>
                </a:cxnLst>
                <a:rect l="0" t="0" r="r" b="b"/>
                <a:pathLst>
                  <a:path w="7" h="11">
                    <a:moveTo>
                      <a:pt x="6" y="3"/>
                    </a:moveTo>
                    <a:lnTo>
                      <a:pt x="4" y="3"/>
                    </a:lnTo>
                    <a:lnTo>
                      <a:pt x="2" y="3"/>
                    </a:lnTo>
                    <a:lnTo>
                      <a:pt x="0" y="1"/>
                    </a:lnTo>
                    <a:lnTo>
                      <a:pt x="0" y="0"/>
                    </a:lnTo>
                    <a:lnTo>
                      <a:pt x="3" y="1"/>
                    </a:lnTo>
                    <a:lnTo>
                      <a:pt x="4" y="1"/>
                    </a:lnTo>
                    <a:lnTo>
                      <a:pt x="7" y="1"/>
                    </a:lnTo>
                    <a:lnTo>
                      <a:pt x="7" y="3"/>
                    </a:lnTo>
                    <a:lnTo>
                      <a:pt x="7" y="6"/>
                    </a:lnTo>
                    <a:lnTo>
                      <a:pt x="6" y="9"/>
                    </a:lnTo>
                    <a:lnTo>
                      <a:pt x="3" y="11"/>
                    </a:lnTo>
                    <a:lnTo>
                      <a:pt x="2" y="9"/>
                    </a:lnTo>
                    <a:lnTo>
                      <a:pt x="6" y="5"/>
                    </a:lnTo>
                    <a:lnTo>
                      <a:pt x="6"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31" name="Freeform 831"/>
              <p:cNvSpPr>
                <a:spLocks/>
              </p:cNvSpPr>
              <p:nvPr/>
            </p:nvSpPr>
            <p:spPr bwMode="auto">
              <a:xfrm>
                <a:off x="2630440" y="3358244"/>
                <a:ext cx="8980" cy="13607"/>
              </a:xfrm>
              <a:custGeom>
                <a:avLst/>
                <a:gdLst/>
                <a:ahLst/>
                <a:cxnLst>
                  <a:cxn ang="0">
                    <a:pos x="6" y="3"/>
                  </a:cxn>
                  <a:cxn ang="0">
                    <a:pos x="4" y="3"/>
                  </a:cxn>
                  <a:cxn ang="0">
                    <a:pos x="2" y="3"/>
                  </a:cxn>
                  <a:cxn ang="0">
                    <a:pos x="0" y="1"/>
                  </a:cxn>
                  <a:cxn ang="0">
                    <a:pos x="0" y="0"/>
                  </a:cxn>
                  <a:cxn ang="0">
                    <a:pos x="3" y="1"/>
                  </a:cxn>
                  <a:cxn ang="0">
                    <a:pos x="4" y="1"/>
                  </a:cxn>
                  <a:cxn ang="0">
                    <a:pos x="7" y="1"/>
                  </a:cxn>
                  <a:cxn ang="0">
                    <a:pos x="7" y="3"/>
                  </a:cxn>
                  <a:cxn ang="0">
                    <a:pos x="7" y="6"/>
                  </a:cxn>
                  <a:cxn ang="0">
                    <a:pos x="6" y="9"/>
                  </a:cxn>
                  <a:cxn ang="0">
                    <a:pos x="3" y="11"/>
                  </a:cxn>
                  <a:cxn ang="0">
                    <a:pos x="2" y="9"/>
                  </a:cxn>
                  <a:cxn ang="0">
                    <a:pos x="6" y="5"/>
                  </a:cxn>
                  <a:cxn ang="0">
                    <a:pos x="6" y="3"/>
                  </a:cxn>
                </a:cxnLst>
                <a:rect l="0" t="0" r="r" b="b"/>
                <a:pathLst>
                  <a:path w="7" h="11">
                    <a:moveTo>
                      <a:pt x="6" y="3"/>
                    </a:moveTo>
                    <a:lnTo>
                      <a:pt x="4" y="3"/>
                    </a:lnTo>
                    <a:lnTo>
                      <a:pt x="2" y="3"/>
                    </a:lnTo>
                    <a:lnTo>
                      <a:pt x="0" y="1"/>
                    </a:lnTo>
                    <a:lnTo>
                      <a:pt x="0" y="0"/>
                    </a:lnTo>
                    <a:lnTo>
                      <a:pt x="3" y="1"/>
                    </a:lnTo>
                    <a:lnTo>
                      <a:pt x="4" y="1"/>
                    </a:lnTo>
                    <a:lnTo>
                      <a:pt x="7" y="1"/>
                    </a:lnTo>
                    <a:lnTo>
                      <a:pt x="7" y="3"/>
                    </a:lnTo>
                    <a:lnTo>
                      <a:pt x="7" y="6"/>
                    </a:lnTo>
                    <a:lnTo>
                      <a:pt x="6" y="9"/>
                    </a:lnTo>
                    <a:lnTo>
                      <a:pt x="3" y="11"/>
                    </a:lnTo>
                    <a:lnTo>
                      <a:pt x="2" y="9"/>
                    </a:lnTo>
                    <a:lnTo>
                      <a:pt x="6" y="5"/>
                    </a:lnTo>
                    <a:lnTo>
                      <a:pt x="6"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32" name="Freeform 832"/>
              <p:cNvSpPr>
                <a:spLocks/>
              </p:cNvSpPr>
              <p:nvPr/>
            </p:nvSpPr>
            <p:spPr bwMode="auto">
              <a:xfrm>
                <a:off x="2654814" y="3369130"/>
                <a:ext cx="8979" cy="1360"/>
              </a:xfrm>
              <a:custGeom>
                <a:avLst/>
                <a:gdLst/>
                <a:ahLst/>
                <a:cxnLst>
                  <a:cxn ang="0">
                    <a:pos x="7" y="1"/>
                  </a:cxn>
                  <a:cxn ang="0">
                    <a:pos x="5" y="0"/>
                  </a:cxn>
                  <a:cxn ang="0">
                    <a:pos x="3" y="0"/>
                  </a:cxn>
                  <a:cxn ang="0">
                    <a:pos x="0" y="1"/>
                  </a:cxn>
                  <a:cxn ang="0">
                    <a:pos x="3" y="1"/>
                  </a:cxn>
                  <a:cxn ang="0">
                    <a:pos x="5" y="1"/>
                  </a:cxn>
                  <a:cxn ang="0">
                    <a:pos x="7" y="1"/>
                  </a:cxn>
                </a:cxnLst>
                <a:rect l="0" t="0" r="r" b="b"/>
                <a:pathLst>
                  <a:path w="7" h="1">
                    <a:moveTo>
                      <a:pt x="7" y="1"/>
                    </a:moveTo>
                    <a:lnTo>
                      <a:pt x="5" y="0"/>
                    </a:lnTo>
                    <a:lnTo>
                      <a:pt x="3" y="0"/>
                    </a:lnTo>
                    <a:lnTo>
                      <a:pt x="0" y="1"/>
                    </a:lnTo>
                    <a:lnTo>
                      <a:pt x="3" y="1"/>
                    </a:lnTo>
                    <a:lnTo>
                      <a:pt x="5" y="1"/>
                    </a:lnTo>
                    <a:lnTo>
                      <a:pt x="7"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33" name="Freeform 833"/>
              <p:cNvSpPr>
                <a:spLocks/>
              </p:cNvSpPr>
              <p:nvPr/>
            </p:nvSpPr>
            <p:spPr bwMode="auto">
              <a:xfrm>
                <a:off x="2654814" y="3369130"/>
                <a:ext cx="8979" cy="1360"/>
              </a:xfrm>
              <a:custGeom>
                <a:avLst/>
                <a:gdLst/>
                <a:ahLst/>
                <a:cxnLst>
                  <a:cxn ang="0">
                    <a:pos x="7" y="1"/>
                  </a:cxn>
                  <a:cxn ang="0">
                    <a:pos x="5" y="0"/>
                  </a:cxn>
                  <a:cxn ang="0">
                    <a:pos x="3" y="0"/>
                  </a:cxn>
                  <a:cxn ang="0">
                    <a:pos x="0" y="1"/>
                  </a:cxn>
                  <a:cxn ang="0">
                    <a:pos x="3" y="1"/>
                  </a:cxn>
                  <a:cxn ang="0">
                    <a:pos x="5" y="1"/>
                  </a:cxn>
                  <a:cxn ang="0">
                    <a:pos x="7" y="1"/>
                  </a:cxn>
                </a:cxnLst>
                <a:rect l="0" t="0" r="r" b="b"/>
                <a:pathLst>
                  <a:path w="7" h="1">
                    <a:moveTo>
                      <a:pt x="7" y="1"/>
                    </a:moveTo>
                    <a:lnTo>
                      <a:pt x="5" y="0"/>
                    </a:lnTo>
                    <a:lnTo>
                      <a:pt x="3" y="0"/>
                    </a:lnTo>
                    <a:lnTo>
                      <a:pt x="0" y="1"/>
                    </a:lnTo>
                    <a:lnTo>
                      <a:pt x="3" y="1"/>
                    </a:lnTo>
                    <a:lnTo>
                      <a:pt x="5" y="1"/>
                    </a:lnTo>
                    <a:lnTo>
                      <a:pt x="7"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34" name="Freeform 834"/>
              <p:cNvSpPr>
                <a:spLocks/>
              </p:cNvSpPr>
              <p:nvPr/>
            </p:nvSpPr>
            <p:spPr bwMode="auto">
              <a:xfrm>
                <a:off x="2668924" y="3378654"/>
                <a:ext cx="15394" cy="5443"/>
              </a:xfrm>
              <a:custGeom>
                <a:avLst/>
                <a:gdLst/>
                <a:ahLst/>
                <a:cxnLst>
                  <a:cxn ang="0">
                    <a:pos x="3" y="0"/>
                  </a:cxn>
                  <a:cxn ang="0">
                    <a:pos x="4" y="0"/>
                  </a:cxn>
                  <a:cxn ang="0">
                    <a:pos x="5" y="0"/>
                  </a:cxn>
                  <a:cxn ang="0">
                    <a:pos x="9" y="3"/>
                  </a:cxn>
                  <a:cxn ang="0">
                    <a:pos x="12" y="4"/>
                  </a:cxn>
                  <a:cxn ang="0">
                    <a:pos x="11" y="4"/>
                  </a:cxn>
                  <a:cxn ang="0">
                    <a:pos x="7" y="1"/>
                  </a:cxn>
                  <a:cxn ang="0">
                    <a:pos x="5" y="1"/>
                  </a:cxn>
                  <a:cxn ang="0">
                    <a:pos x="3" y="3"/>
                  </a:cxn>
                  <a:cxn ang="0">
                    <a:pos x="0" y="3"/>
                  </a:cxn>
                  <a:cxn ang="0">
                    <a:pos x="1" y="1"/>
                  </a:cxn>
                  <a:cxn ang="0">
                    <a:pos x="3" y="0"/>
                  </a:cxn>
                </a:cxnLst>
                <a:rect l="0" t="0" r="r" b="b"/>
                <a:pathLst>
                  <a:path w="12" h="4">
                    <a:moveTo>
                      <a:pt x="3" y="0"/>
                    </a:moveTo>
                    <a:lnTo>
                      <a:pt x="4" y="0"/>
                    </a:lnTo>
                    <a:lnTo>
                      <a:pt x="5" y="0"/>
                    </a:lnTo>
                    <a:lnTo>
                      <a:pt x="9" y="3"/>
                    </a:lnTo>
                    <a:lnTo>
                      <a:pt x="12" y="4"/>
                    </a:lnTo>
                    <a:lnTo>
                      <a:pt x="11" y="4"/>
                    </a:lnTo>
                    <a:lnTo>
                      <a:pt x="7" y="1"/>
                    </a:lnTo>
                    <a:lnTo>
                      <a:pt x="5" y="1"/>
                    </a:lnTo>
                    <a:lnTo>
                      <a:pt x="3" y="3"/>
                    </a:lnTo>
                    <a:lnTo>
                      <a:pt x="0" y="3"/>
                    </a:lnTo>
                    <a:lnTo>
                      <a:pt x="1" y="1"/>
                    </a:lnTo>
                    <a:lnTo>
                      <a:pt x="3"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35" name="Freeform 835"/>
              <p:cNvSpPr>
                <a:spLocks/>
              </p:cNvSpPr>
              <p:nvPr/>
            </p:nvSpPr>
            <p:spPr bwMode="auto">
              <a:xfrm>
                <a:off x="2668924" y="3378654"/>
                <a:ext cx="15394" cy="5443"/>
              </a:xfrm>
              <a:custGeom>
                <a:avLst/>
                <a:gdLst/>
                <a:ahLst/>
                <a:cxnLst>
                  <a:cxn ang="0">
                    <a:pos x="3" y="0"/>
                  </a:cxn>
                  <a:cxn ang="0">
                    <a:pos x="4" y="0"/>
                  </a:cxn>
                  <a:cxn ang="0">
                    <a:pos x="5" y="0"/>
                  </a:cxn>
                  <a:cxn ang="0">
                    <a:pos x="9" y="3"/>
                  </a:cxn>
                  <a:cxn ang="0">
                    <a:pos x="12" y="4"/>
                  </a:cxn>
                  <a:cxn ang="0">
                    <a:pos x="11" y="4"/>
                  </a:cxn>
                  <a:cxn ang="0">
                    <a:pos x="7" y="1"/>
                  </a:cxn>
                  <a:cxn ang="0">
                    <a:pos x="5" y="1"/>
                  </a:cxn>
                  <a:cxn ang="0">
                    <a:pos x="3" y="3"/>
                  </a:cxn>
                  <a:cxn ang="0">
                    <a:pos x="0" y="3"/>
                  </a:cxn>
                  <a:cxn ang="0">
                    <a:pos x="1" y="1"/>
                  </a:cxn>
                  <a:cxn ang="0">
                    <a:pos x="3" y="0"/>
                  </a:cxn>
                </a:cxnLst>
                <a:rect l="0" t="0" r="r" b="b"/>
                <a:pathLst>
                  <a:path w="12" h="4">
                    <a:moveTo>
                      <a:pt x="3" y="0"/>
                    </a:moveTo>
                    <a:lnTo>
                      <a:pt x="4" y="0"/>
                    </a:lnTo>
                    <a:lnTo>
                      <a:pt x="5" y="0"/>
                    </a:lnTo>
                    <a:lnTo>
                      <a:pt x="9" y="3"/>
                    </a:lnTo>
                    <a:lnTo>
                      <a:pt x="12" y="4"/>
                    </a:lnTo>
                    <a:lnTo>
                      <a:pt x="11" y="4"/>
                    </a:lnTo>
                    <a:lnTo>
                      <a:pt x="7" y="1"/>
                    </a:lnTo>
                    <a:lnTo>
                      <a:pt x="5" y="1"/>
                    </a:lnTo>
                    <a:lnTo>
                      <a:pt x="3" y="3"/>
                    </a:lnTo>
                    <a:lnTo>
                      <a:pt x="0" y="3"/>
                    </a:lnTo>
                    <a:lnTo>
                      <a:pt x="1" y="1"/>
                    </a:lnTo>
                    <a:lnTo>
                      <a:pt x="3"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36" name="Freeform 836"/>
              <p:cNvSpPr>
                <a:spLocks/>
              </p:cNvSpPr>
              <p:nvPr/>
            </p:nvSpPr>
            <p:spPr bwMode="auto">
              <a:xfrm>
                <a:off x="2645833" y="3393622"/>
                <a:ext cx="10263" cy="6803"/>
              </a:xfrm>
              <a:custGeom>
                <a:avLst/>
                <a:gdLst/>
                <a:ahLst/>
                <a:cxnLst>
                  <a:cxn ang="0">
                    <a:pos x="8" y="0"/>
                  </a:cxn>
                  <a:cxn ang="0">
                    <a:pos x="8" y="3"/>
                  </a:cxn>
                  <a:cxn ang="0">
                    <a:pos x="8" y="4"/>
                  </a:cxn>
                  <a:cxn ang="0">
                    <a:pos x="6" y="6"/>
                  </a:cxn>
                  <a:cxn ang="0">
                    <a:pos x="0" y="7"/>
                  </a:cxn>
                  <a:cxn ang="0">
                    <a:pos x="0" y="3"/>
                  </a:cxn>
                  <a:cxn ang="0">
                    <a:pos x="3" y="1"/>
                  </a:cxn>
                  <a:cxn ang="0">
                    <a:pos x="6" y="3"/>
                  </a:cxn>
                  <a:cxn ang="0">
                    <a:pos x="8" y="0"/>
                  </a:cxn>
                </a:cxnLst>
                <a:rect l="0" t="0" r="r" b="b"/>
                <a:pathLst>
                  <a:path w="8" h="7">
                    <a:moveTo>
                      <a:pt x="8" y="0"/>
                    </a:moveTo>
                    <a:lnTo>
                      <a:pt x="8" y="3"/>
                    </a:lnTo>
                    <a:lnTo>
                      <a:pt x="8" y="4"/>
                    </a:lnTo>
                    <a:lnTo>
                      <a:pt x="6" y="6"/>
                    </a:lnTo>
                    <a:lnTo>
                      <a:pt x="0" y="7"/>
                    </a:lnTo>
                    <a:lnTo>
                      <a:pt x="0" y="3"/>
                    </a:lnTo>
                    <a:lnTo>
                      <a:pt x="3" y="1"/>
                    </a:lnTo>
                    <a:lnTo>
                      <a:pt x="6" y="3"/>
                    </a:lnTo>
                    <a:lnTo>
                      <a:pt x="8"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37" name="Freeform 837"/>
              <p:cNvSpPr>
                <a:spLocks/>
              </p:cNvSpPr>
              <p:nvPr/>
            </p:nvSpPr>
            <p:spPr bwMode="auto">
              <a:xfrm>
                <a:off x="2645833" y="3393622"/>
                <a:ext cx="10263" cy="6803"/>
              </a:xfrm>
              <a:custGeom>
                <a:avLst/>
                <a:gdLst/>
                <a:ahLst/>
                <a:cxnLst>
                  <a:cxn ang="0">
                    <a:pos x="8" y="0"/>
                  </a:cxn>
                  <a:cxn ang="0">
                    <a:pos x="8" y="3"/>
                  </a:cxn>
                  <a:cxn ang="0">
                    <a:pos x="8" y="4"/>
                  </a:cxn>
                  <a:cxn ang="0">
                    <a:pos x="6" y="6"/>
                  </a:cxn>
                  <a:cxn ang="0">
                    <a:pos x="0" y="7"/>
                  </a:cxn>
                  <a:cxn ang="0">
                    <a:pos x="0" y="3"/>
                  </a:cxn>
                  <a:cxn ang="0">
                    <a:pos x="3" y="1"/>
                  </a:cxn>
                  <a:cxn ang="0">
                    <a:pos x="6" y="3"/>
                  </a:cxn>
                  <a:cxn ang="0">
                    <a:pos x="8" y="0"/>
                  </a:cxn>
                </a:cxnLst>
                <a:rect l="0" t="0" r="r" b="b"/>
                <a:pathLst>
                  <a:path w="8" h="7">
                    <a:moveTo>
                      <a:pt x="8" y="0"/>
                    </a:moveTo>
                    <a:lnTo>
                      <a:pt x="8" y="3"/>
                    </a:lnTo>
                    <a:lnTo>
                      <a:pt x="8" y="4"/>
                    </a:lnTo>
                    <a:lnTo>
                      <a:pt x="6" y="6"/>
                    </a:lnTo>
                    <a:lnTo>
                      <a:pt x="0" y="7"/>
                    </a:lnTo>
                    <a:lnTo>
                      <a:pt x="0" y="3"/>
                    </a:lnTo>
                    <a:lnTo>
                      <a:pt x="3" y="1"/>
                    </a:lnTo>
                    <a:lnTo>
                      <a:pt x="6" y="3"/>
                    </a:lnTo>
                    <a:lnTo>
                      <a:pt x="8"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38" name="Freeform 838"/>
              <p:cNvSpPr>
                <a:spLocks/>
              </p:cNvSpPr>
              <p:nvPr/>
            </p:nvSpPr>
            <p:spPr bwMode="auto">
              <a:xfrm>
                <a:off x="2563732" y="3328308"/>
                <a:ext cx="5131" cy="2721"/>
              </a:xfrm>
              <a:custGeom>
                <a:avLst/>
                <a:gdLst/>
                <a:ahLst/>
                <a:cxnLst>
                  <a:cxn ang="0">
                    <a:pos x="3" y="0"/>
                  </a:cxn>
                  <a:cxn ang="0">
                    <a:pos x="0" y="3"/>
                  </a:cxn>
                  <a:cxn ang="0">
                    <a:pos x="3" y="3"/>
                  </a:cxn>
                  <a:cxn ang="0">
                    <a:pos x="4" y="0"/>
                  </a:cxn>
                  <a:cxn ang="0">
                    <a:pos x="3" y="0"/>
                  </a:cxn>
                </a:cxnLst>
                <a:rect l="0" t="0" r="r" b="b"/>
                <a:pathLst>
                  <a:path w="4" h="3">
                    <a:moveTo>
                      <a:pt x="3" y="0"/>
                    </a:moveTo>
                    <a:lnTo>
                      <a:pt x="0" y="3"/>
                    </a:lnTo>
                    <a:lnTo>
                      <a:pt x="3" y="3"/>
                    </a:lnTo>
                    <a:lnTo>
                      <a:pt x="4" y="0"/>
                    </a:lnTo>
                    <a:lnTo>
                      <a:pt x="3"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39" name="Freeform 839"/>
              <p:cNvSpPr>
                <a:spLocks/>
              </p:cNvSpPr>
              <p:nvPr/>
            </p:nvSpPr>
            <p:spPr bwMode="auto">
              <a:xfrm>
                <a:off x="2563732" y="3328308"/>
                <a:ext cx="5131" cy="2721"/>
              </a:xfrm>
              <a:custGeom>
                <a:avLst/>
                <a:gdLst/>
                <a:ahLst/>
                <a:cxnLst>
                  <a:cxn ang="0">
                    <a:pos x="3" y="0"/>
                  </a:cxn>
                  <a:cxn ang="0">
                    <a:pos x="0" y="3"/>
                  </a:cxn>
                  <a:cxn ang="0">
                    <a:pos x="3" y="3"/>
                  </a:cxn>
                  <a:cxn ang="0">
                    <a:pos x="4" y="0"/>
                  </a:cxn>
                  <a:cxn ang="0">
                    <a:pos x="3" y="0"/>
                  </a:cxn>
                </a:cxnLst>
                <a:rect l="0" t="0" r="r" b="b"/>
                <a:pathLst>
                  <a:path w="4" h="3">
                    <a:moveTo>
                      <a:pt x="3" y="0"/>
                    </a:moveTo>
                    <a:lnTo>
                      <a:pt x="0" y="3"/>
                    </a:lnTo>
                    <a:lnTo>
                      <a:pt x="3" y="3"/>
                    </a:lnTo>
                    <a:lnTo>
                      <a:pt x="4" y="0"/>
                    </a:lnTo>
                    <a:lnTo>
                      <a:pt x="3"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40" name="Freeform 840"/>
              <p:cNvSpPr>
                <a:spLocks/>
              </p:cNvSpPr>
              <p:nvPr/>
            </p:nvSpPr>
            <p:spPr bwMode="auto">
              <a:xfrm>
                <a:off x="2881874" y="5025118"/>
                <a:ext cx="7697" cy="6804"/>
              </a:xfrm>
              <a:custGeom>
                <a:avLst/>
                <a:gdLst/>
                <a:ahLst/>
                <a:cxnLst>
                  <a:cxn ang="0">
                    <a:pos x="4" y="3"/>
                  </a:cxn>
                  <a:cxn ang="0">
                    <a:pos x="5" y="3"/>
                  </a:cxn>
                  <a:cxn ang="0">
                    <a:pos x="6" y="3"/>
                  </a:cxn>
                  <a:cxn ang="0">
                    <a:pos x="5" y="5"/>
                  </a:cxn>
                  <a:cxn ang="0">
                    <a:pos x="4" y="6"/>
                  </a:cxn>
                  <a:cxn ang="0">
                    <a:pos x="2" y="6"/>
                  </a:cxn>
                  <a:cxn ang="0">
                    <a:pos x="0" y="3"/>
                  </a:cxn>
                  <a:cxn ang="0">
                    <a:pos x="0" y="2"/>
                  </a:cxn>
                  <a:cxn ang="0">
                    <a:pos x="0" y="0"/>
                  </a:cxn>
                  <a:cxn ang="0">
                    <a:pos x="0" y="2"/>
                  </a:cxn>
                  <a:cxn ang="0">
                    <a:pos x="0" y="3"/>
                  </a:cxn>
                  <a:cxn ang="0">
                    <a:pos x="1" y="5"/>
                  </a:cxn>
                  <a:cxn ang="0">
                    <a:pos x="1" y="3"/>
                  </a:cxn>
                  <a:cxn ang="0">
                    <a:pos x="4" y="3"/>
                  </a:cxn>
                </a:cxnLst>
                <a:rect l="0" t="0" r="r" b="b"/>
                <a:pathLst>
                  <a:path w="6" h="6">
                    <a:moveTo>
                      <a:pt x="4" y="3"/>
                    </a:moveTo>
                    <a:lnTo>
                      <a:pt x="5" y="3"/>
                    </a:lnTo>
                    <a:lnTo>
                      <a:pt x="6" y="3"/>
                    </a:lnTo>
                    <a:lnTo>
                      <a:pt x="5" y="5"/>
                    </a:lnTo>
                    <a:lnTo>
                      <a:pt x="4" y="6"/>
                    </a:lnTo>
                    <a:lnTo>
                      <a:pt x="2" y="6"/>
                    </a:lnTo>
                    <a:lnTo>
                      <a:pt x="0" y="3"/>
                    </a:lnTo>
                    <a:lnTo>
                      <a:pt x="0" y="2"/>
                    </a:lnTo>
                    <a:lnTo>
                      <a:pt x="0" y="0"/>
                    </a:lnTo>
                    <a:lnTo>
                      <a:pt x="0" y="2"/>
                    </a:lnTo>
                    <a:lnTo>
                      <a:pt x="0" y="3"/>
                    </a:lnTo>
                    <a:lnTo>
                      <a:pt x="1" y="5"/>
                    </a:lnTo>
                    <a:lnTo>
                      <a:pt x="1" y="3"/>
                    </a:lnTo>
                    <a:lnTo>
                      <a:pt x="4"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41" name="Freeform 841"/>
              <p:cNvSpPr>
                <a:spLocks/>
              </p:cNvSpPr>
              <p:nvPr/>
            </p:nvSpPr>
            <p:spPr bwMode="auto">
              <a:xfrm>
                <a:off x="2881874" y="5025118"/>
                <a:ext cx="7697" cy="6804"/>
              </a:xfrm>
              <a:custGeom>
                <a:avLst/>
                <a:gdLst/>
                <a:ahLst/>
                <a:cxnLst>
                  <a:cxn ang="0">
                    <a:pos x="4" y="3"/>
                  </a:cxn>
                  <a:cxn ang="0">
                    <a:pos x="5" y="3"/>
                  </a:cxn>
                  <a:cxn ang="0">
                    <a:pos x="6" y="3"/>
                  </a:cxn>
                  <a:cxn ang="0">
                    <a:pos x="5" y="5"/>
                  </a:cxn>
                  <a:cxn ang="0">
                    <a:pos x="4" y="6"/>
                  </a:cxn>
                  <a:cxn ang="0">
                    <a:pos x="2" y="6"/>
                  </a:cxn>
                  <a:cxn ang="0">
                    <a:pos x="0" y="3"/>
                  </a:cxn>
                  <a:cxn ang="0">
                    <a:pos x="0" y="2"/>
                  </a:cxn>
                  <a:cxn ang="0">
                    <a:pos x="0" y="0"/>
                  </a:cxn>
                  <a:cxn ang="0">
                    <a:pos x="0" y="2"/>
                  </a:cxn>
                  <a:cxn ang="0">
                    <a:pos x="0" y="3"/>
                  </a:cxn>
                  <a:cxn ang="0">
                    <a:pos x="1" y="5"/>
                  </a:cxn>
                  <a:cxn ang="0">
                    <a:pos x="1" y="3"/>
                  </a:cxn>
                  <a:cxn ang="0">
                    <a:pos x="4" y="3"/>
                  </a:cxn>
                </a:cxnLst>
                <a:rect l="0" t="0" r="r" b="b"/>
                <a:pathLst>
                  <a:path w="6" h="6">
                    <a:moveTo>
                      <a:pt x="4" y="3"/>
                    </a:moveTo>
                    <a:lnTo>
                      <a:pt x="5" y="3"/>
                    </a:lnTo>
                    <a:lnTo>
                      <a:pt x="6" y="3"/>
                    </a:lnTo>
                    <a:lnTo>
                      <a:pt x="5" y="5"/>
                    </a:lnTo>
                    <a:lnTo>
                      <a:pt x="4" y="6"/>
                    </a:lnTo>
                    <a:lnTo>
                      <a:pt x="2" y="6"/>
                    </a:lnTo>
                    <a:lnTo>
                      <a:pt x="0" y="3"/>
                    </a:lnTo>
                    <a:lnTo>
                      <a:pt x="0" y="2"/>
                    </a:lnTo>
                    <a:lnTo>
                      <a:pt x="0" y="0"/>
                    </a:lnTo>
                    <a:lnTo>
                      <a:pt x="0" y="2"/>
                    </a:lnTo>
                    <a:lnTo>
                      <a:pt x="0" y="3"/>
                    </a:lnTo>
                    <a:lnTo>
                      <a:pt x="1" y="5"/>
                    </a:lnTo>
                    <a:lnTo>
                      <a:pt x="1" y="3"/>
                    </a:lnTo>
                    <a:lnTo>
                      <a:pt x="4"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42" name="Freeform 842"/>
              <p:cNvSpPr>
                <a:spLocks/>
              </p:cNvSpPr>
              <p:nvPr/>
            </p:nvSpPr>
            <p:spPr bwMode="auto">
              <a:xfrm>
                <a:off x="2887005" y="5018315"/>
                <a:ext cx="33354" cy="20410"/>
              </a:xfrm>
              <a:custGeom>
                <a:avLst/>
                <a:gdLst/>
                <a:ahLst/>
                <a:cxnLst>
                  <a:cxn ang="0">
                    <a:pos x="24" y="0"/>
                  </a:cxn>
                  <a:cxn ang="0">
                    <a:pos x="25" y="0"/>
                  </a:cxn>
                  <a:cxn ang="0">
                    <a:pos x="26" y="2"/>
                  </a:cxn>
                  <a:cxn ang="0">
                    <a:pos x="25" y="4"/>
                  </a:cxn>
                  <a:cxn ang="0">
                    <a:pos x="25" y="5"/>
                  </a:cxn>
                  <a:cxn ang="0">
                    <a:pos x="24" y="5"/>
                  </a:cxn>
                  <a:cxn ang="0">
                    <a:pos x="20" y="8"/>
                  </a:cxn>
                  <a:cxn ang="0">
                    <a:pos x="18" y="10"/>
                  </a:cxn>
                  <a:cxn ang="0">
                    <a:pos x="17" y="11"/>
                  </a:cxn>
                  <a:cxn ang="0">
                    <a:pos x="16" y="11"/>
                  </a:cxn>
                  <a:cxn ang="0">
                    <a:pos x="14" y="11"/>
                  </a:cxn>
                  <a:cxn ang="0">
                    <a:pos x="12" y="11"/>
                  </a:cxn>
                  <a:cxn ang="0">
                    <a:pos x="10" y="11"/>
                  </a:cxn>
                  <a:cxn ang="0">
                    <a:pos x="10" y="13"/>
                  </a:cxn>
                  <a:cxn ang="0">
                    <a:pos x="9" y="15"/>
                  </a:cxn>
                  <a:cxn ang="0">
                    <a:pos x="5" y="16"/>
                  </a:cxn>
                  <a:cxn ang="0">
                    <a:pos x="5" y="15"/>
                  </a:cxn>
                  <a:cxn ang="0">
                    <a:pos x="2" y="13"/>
                  </a:cxn>
                  <a:cxn ang="0">
                    <a:pos x="2" y="15"/>
                  </a:cxn>
                  <a:cxn ang="0">
                    <a:pos x="4" y="15"/>
                  </a:cxn>
                  <a:cxn ang="0">
                    <a:pos x="0" y="13"/>
                  </a:cxn>
                  <a:cxn ang="0">
                    <a:pos x="1" y="11"/>
                  </a:cxn>
                  <a:cxn ang="0">
                    <a:pos x="2" y="11"/>
                  </a:cxn>
                  <a:cxn ang="0">
                    <a:pos x="5" y="11"/>
                  </a:cxn>
                  <a:cxn ang="0">
                    <a:pos x="6" y="11"/>
                  </a:cxn>
                  <a:cxn ang="0">
                    <a:pos x="8" y="10"/>
                  </a:cxn>
                  <a:cxn ang="0">
                    <a:pos x="6" y="10"/>
                  </a:cxn>
                  <a:cxn ang="0">
                    <a:pos x="8" y="8"/>
                  </a:cxn>
                  <a:cxn ang="0">
                    <a:pos x="10" y="8"/>
                  </a:cxn>
                  <a:cxn ang="0">
                    <a:pos x="10" y="7"/>
                  </a:cxn>
                  <a:cxn ang="0">
                    <a:pos x="14" y="7"/>
                  </a:cxn>
                  <a:cxn ang="0">
                    <a:pos x="10" y="4"/>
                  </a:cxn>
                  <a:cxn ang="0">
                    <a:pos x="8" y="4"/>
                  </a:cxn>
                  <a:cxn ang="0">
                    <a:pos x="9" y="2"/>
                  </a:cxn>
                  <a:cxn ang="0">
                    <a:pos x="8" y="2"/>
                  </a:cxn>
                  <a:cxn ang="0">
                    <a:pos x="6" y="2"/>
                  </a:cxn>
                  <a:cxn ang="0">
                    <a:pos x="6" y="0"/>
                  </a:cxn>
                  <a:cxn ang="0">
                    <a:pos x="9" y="2"/>
                  </a:cxn>
                  <a:cxn ang="0">
                    <a:pos x="13" y="2"/>
                  </a:cxn>
                  <a:cxn ang="0">
                    <a:pos x="14" y="2"/>
                  </a:cxn>
                  <a:cxn ang="0">
                    <a:pos x="20" y="2"/>
                  </a:cxn>
                  <a:cxn ang="0">
                    <a:pos x="24" y="2"/>
                  </a:cxn>
                  <a:cxn ang="0">
                    <a:pos x="24" y="0"/>
                  </a:cxn>
                </a:cxnLst>
                <a:rect l="0" t="0" r="r" b="b"/>
                <a:pathLst>
                  <a:path w="26" h="16">
                    <a:moveTo>
                      <a:pt x="24" y="0"/>
                    </a:moveTo>
                    <a:lnTo>
                      <a:pt x="25" y="0"/>
                    </a:lnTo>
                    <a:lnTo>
                      <a:pt x="26" y="2"/>
                    </a:lnTo>
                    <a:lnTo>
                      <a:pt x="25" y="4"/>
                    </a:lnTo>
                    <a:lnTo>
                      <a:pt x="25" y="5"/>
                    </a:lnTo>
                    <a:lnTo>
                      <a:pt x="24" y="5"/>
                    </a:lnTo>
                    <a:lnTo>
                      <a:pt x="20" y="8"/>
                    </a:lnTo>
                    <a:lnTo>
                      <a:pt x="18" y="10"/>
                    </a:lnTo>
                    <a:lnTo>
                      <a:pt x="17" y="11"/>
                    </a:lnTo>
                    <a:lnTo>
                      <a:pt x="16" y="11"/>
                    </a:lnTo>
                    <a:lnTo>
                      <a:pt x="14" y="11"/>
                    </a:lnTo>
                    <a:lnTo>
                      <a:pt x="12" y="11"/>
                    </a:lnTo>
                    <a:lnTo>
                      <a:pt x="10" y="11"/>
                    </a:lnTo>
                    <a:lnTo>
                      <a:pt x="10" y="13"/>
                    </a:lnTo>
                    <a:lnTo>
                      <a:pt x="9" y="15"/>
                    </a:lnTo>
                    <a:lnTo>
                      <a:pt x="5" y="16"/>
                    </a:lnTo>
                    <a:lnTo>
                      <a:pt x="5" y="15"/>
                    </a:lnTo>
                    <a:lnTo>
                      <a:pt x="2" y="13"/>
                    </a:lnTo>
                    <a:lnTo>
                      <a:pt x="2" y="15"/>
                    </a:lnTo>
                    <a:lnTo>
                      <a:pt x="4" y="15"/>
                    </a:lnTo>
                    <a:lnTo>
                      <a:pt x="0" y="13"/>
                    </a:lnTo>
                    <a:lnTo>
                      <a:pt x="1" y="11"/>
                    </a:lnTo>
                    <a:lnTo>
                      <a:pt x="2" y="11"/>
                    </a:lnTo>
                    <a:lnTo>
                      <a:pt x="5" y="11"/>
                    </a:lnTo>
                    <a:lnTo>
                      <a:pt x="6" y="11"/>
                    </a:lnTo>
                    <a:lnTo>
                      <a:pt x="8" y="10"/>
                    </a:lnTo>
                    <a:lnTo>
                      <a:pt x="6" y="10"/>
                    </a:lnTo>
                    <a:lnTo>
                      <a:pt x="8" y="8"/>
                    </a:lnTo>
                    <a:lnTo>
                      <a:pt x="10" y="8"/>
                    </a:lnTo>
                    <a:lnTo>
                      <a:pt x="10" y="7"/>
                    </a:lnTo>
                    <a:lnTo>
                      <a:pt x="14" y="7"/>
                    </a:lnTo>
                    <a:lnTo>
                      <a:pt x="10" y="4"/>
                    </a:lnTo>
                    <a:lnTo>
                      <a:pt x="8" y="4"/>
                    </a:lnTo>
                    <a:lnTo>
                      <a:pt x="9" y="2"/>
                    </a:lnTo>
                    <a:lnTo>
                      <a:pt x="8" y="2"/>
                    </a:lnTo>
                    <a:lnTo>
                      <a:pt x="6" y="2"/>
                    </a:lnTo>
                    <a:lnTo>
                      <a:pt x="6" y="0"/>
                    </a:lnTo>
                    <a:lnTo>
                      <a:pt x="9" y="2"/>
                    </a:lnTo>
                    <a:lnTo>
                      <a:pt x="13" y="2"/>
                    </a:lnTo>
                    <a:lnTo>
                      <a:pt x="14" y="2"/>
                    </a:lnTo>
                    <a:lnTo>
                      <a:pt x="20" y="2"/>
                    </a:lnTo>
                    <a:lnTo>
                      <a:pt x="24" y="2"/>
                    </a:lnTo>
                    <a:lnTo>
                      <a:pt x="24"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43" name="Freeform 843"/>
              <p:cNvSpPr>
                <a:spLocks/>
              </p:cNvSpPr>
              <p:nvPr/>
            </p:nvSpPr>
            <p:spPr bwMode="auto">
              <a:xfrm>
                <a:off x="2887005" y="5018315"/>
                <a:ext cx="33354" cy="20410"/>
              </a:xfrm>
              <a:custGeom>
                <a:avLst/>
                <a:gdLst/>
                <a:ahLst/>
                <a:cxnLst>
                  <a:cxn ang="0">
                    <a:pos x="24" y="0"/>
                  </a:cxn>
                  <a:cxn ang="0">
                    <a:pos x="25" y="0"/>
                  </a:cxn>
                  <a:cxn ang="0">
                    <a:pos x="26" y="2"/>
                  </a:cxn>
                  <a:cxn ang="0">
                    <a:pos x="25" y="4"/>
                  </a:cxn>
                  <a:cxn ang="0">
                    <a:pos x="25" y="5"/>
                  </a:cxn>
                  <a:cxn ang="0">
                    <a:pos x="24" y="5"/>
                  </a:cxn>
                  <a:cxn ang="0">
                    <a:pos x="20" y="8"/>
                  </a:cxn>
                  <a:cxn ang="0">
                    <a:pos x="18" y="10"/>
                  </a:cxn>
                  <a:cxn ang="0">
                    <a:pos x="17" y="11"/>
                  </a:cxn>
                  <a:cxn ang="0">
                    <a:pos x="16" y="11"/>
                  </a:cxn>
                  <a:cxn ang="0">
                    <a:pos x="14" y="11"/>
                  </a:cxn>
                  <a:cxn ang="0">
                    <a:pos x="12" y="11"/>
                  </a:cxn>
                  <a:cxn ang="0">
                    <a:pos x="10" y="11"/>
                  </a:cxn>
                  <a:cxn ang="0">
                    <a:pos x="10" y="13"/>
                  </a:cxn>
                  <a:cxn ang="0">
                    <a:pos x="9" y="15"/>
                  </a:cxn>
                  <a:cxn ang="0">
                    <a:pos x="5" y="16"/>
                  </a:cxn>
                  <a:cxn ang="0">
                    <a:pos x="5" y="15"/>
                  </a:cxn>
                  <a:cxn ang="0">
                    <a:pos x="2" y="13"/>
                  </a:cxn>
                  <a:cxn ang="0">
                    <a:pos x="2" y="15"/>
                  </a:cxn>
                  <a:cxn ang="0">
                    <a:pos x="4" y="15"/>
                  </a:cxn>
                  <a:cxn ang="0">
                    <a:pos x="0" y="13"/>
                  </a:cxn>
                  <a:cxn ang="0">
                    <a:pos x="1" y="11"/>
                  </a:cxn>
                  <a:cxn ang="0">
                    <a:pos x="2" y="11"/>
                  </a:cxn>
                  <a:cxn ang="0">
                    <a:pos x="5" y="11"/>
                  </a:cxn>
                  <a:cxn ang="0">
                    <a:pos x="6" y="11"/>
                  </a:cxn>
                  <a:cxn ang="0">
                    <a:pos x="8" y="10"/>
                  </a:cxn>
                  <a:cxn ang="0">
                    <a:pos x="6" y="10"/>
                  </a:cxn>
                  <a:cxn ang="0">
                    <a:pos x="8" y="8"/>
                  </a:cxn>
                  <a:cxn ang="0">
                    <a:pos x="10" y="8"/>
                  </a:cxn>
                  <a:cxn ang="0">
                    <a:pos x="10" y="7"/>
                  </a:cxn>
                  <a:cxn ang="0">
                    <a:pos x="14" y="7"/>
                  </a:cxn>
                  <a:cxn ang="0">
                    <a:pos x="10" y="4"/>
                  </a:cxn>
                  <a:cxn ang="0">
                    <a:pos x="8" y="4"/>
                  </a:cxn>
                  <a:cxn ang="0">
                    <a:pos x="9" y="2"/>
                  </a:cxn>
                  <a:cxn ang="0">
                    <a:pos x="8" y="2"/>
                  </a:cxn>
                  <a:cxn ang="0">
                    <a:pos x="6" y="2"/>
                  </a:cxn>
                  <a:cxn ang="0">
                    <a:pos x="6" y="0"/>
                  </a:cxn>
                  <a:cxn ang="0">
                    <a:pos x="9" y="2"/>
                  </a:cxn>
                  <a:cxn ang="0">
                    <a:pos x="13" y="2"/>
                  </a:cxn>
                  <a:cxn ang="0">
                    <a:pos x="14" y="2"/>
                  </a:cxn>
                  <a:cxn ang="0">
                    <a:pos x="20" y="2"/>
                  </a:cxn>
                  <a:cxn ang="0">
                    <a:pos x="24" y="2"/>
                  </a:cxn>
                  <a:cxn ang="0">
                    <a:pos x="24" y="0"/>
                  </a:cxn>
                </a:cxnLst>
                <a:rect l="0" t="0" r="r" b="b"/>
                <a:pathLst>
                  <a:path w="26" h="16">
                    <a:moveTo>
                      <a:pt x="24" y="0"/>
                    </a:moveTo>
                    <a:lnTo>
                      <a:pt x="25" y="0"/>
                    </a:lnTo>
                    <a:lnTo>
                      <a:pt x="26" y="2"/>
                    </a:lnTo>
                    <a:lnTo>
                      <a:pt x="25" y="4"/>
                    </a:lnTo>
                    <a:lnTo>
                      <a:pt x="25" y="5"/>
                    </a:lnTo>
                    <a:lnTo>
                      <a:pt x="24" y="5"/>
                    </a:lnTo>
                    <a:lnTo>
                      <a:pt x="20" y="8"/>
                    </a:lnTo>
                    <a:lnTo>
                      <a:pt x="18" y="10"/>
                    </a:lnTo>
                    <a:lnTo>
                      <a:pt x="17" y="11"/>
                    </a:lnTo>
                    <a:lnTo>
                      <a:pt x="16" y="11"/>
                    </a:lnTo>
                    <a:lnTo>
                      <a:pt x="14" y="11"/>
                    </a:lnTo>
                    <a:lnTo>
                      <a:pt x="12" y="11"/>
                    </a:lnTo>
                    <a:lnTo>
                      <a:pt x="10" y="11"/>
                    </a:lnTo>
                    <a:lnTo>
                      <a:pt x="10" y="13"/>
                    </a:lnTo>
                    <a:lnTo>
                      <a:pt x="9" y="15"/>
                    </a:lnTo>
                    <a:lnTo>
                      <a:pt x="5" y="16"/>
                    </a:lnTo>
                    <a:lnTo>
                      <a:pt x="5" y="15"/>
                    </a:lnTo>
                    <a:lnTo>
                      <a:pt x="2" y="13"/>
                    </a:lnTo>
                    <a:lnTo>
                      <a:pt x="2" y="15"/>
                    </a:lnTo>
                    <a:lnTo>
                      <a:pt x="4" y="15"/>
                    </a:lnTo>
                    <a:lnTo>
                      <a:pt x="0" y="13"/>
                    </a:lnTo>
                    <a:lnTo>
                      <a:pt x="1" y="11"/>
                    </a:lnTo>
                    <a:lnTo>
                      <a:pt x="2" y="11"/>
                    </a:lnTo>
                    <a:lnTo>
                      <a:pt x="5" y="11"/>
                    </a:lnTo>
                    <a:lnTo>
                      <a:pt x="6" y="11"/>
                    </a:lnTo>
                    <a:lnTo>
                      <a:pt x="8" y="10"/>
                    </a:lnTo>
                    <a:lnTo>
                      <a:pt x="6" y="10"/>
                    </a:lnTo>
                    <a:lnTo>
                      <a:pt x="8" y="8"/>
                    </a:lnTo>
                    <a:lnTo>
                      <a:pt x="10" y="8"/>
                    </a:lnTo>
                    <a:lnTo>
                      <a:pt x="10" y="7"/>
                    </a:lnTo>
                    <a:lnTo>
                      <a:pt x="14" y="7"/>
                    </a:lnTo>
                    <a:lnTo>
                      <a:pt x="10" y="4"/>
                    </a:lnTo>
                    <a:lnTo>
                      <a:pt x="8" y="4"/>
                    </a:lnTo>
                    <a:lnTo>
                      <a:pt x="9" y="2"/>
                    </a:lnTo>
                    <a:lnTo>
                      <a:pt x="8" y="2"/>
                    </a:lnTo>
                    <a:lnTo>
                      <a:pt x="6" y="2"/>
                    </a:lnTo>
                    <a:lnTo>
                      <a:pt x="6" y="0"/>
                    </a:lnTo>
                    <a:lnTo>
                      <a:pt x="9" y="2"/>
                    </a:lnTo>
                    <a:lnTo>
                      <a:pt x="13" y="2"/>
                    </a:lnTo>
                    <a:lnTo>
                      <a:pt x="14" y="2"/>
                    </a:lnTo>
                    <a:lnTo>
                      <a:pt x="20" y="2"/>
                    </a:lnTo>
                    <a:lnTo>
                      <a:pt x="24" y="2"/>
                    </a:lnTo>
                    <a:lnTo>
                      <a:pt x="24"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44" name="Freeform 844"/>
              <p:cNvSpPr>
                <a:spLocks/>
              </p:cNvSpPr>
              <p:nvPr/>
            </p:nvSpPr>
            <p:spPr bwMode="auto">
              <a:xfrm>
                <a:off x="2912662" y="5016954"/>
                <a:ext cx="34637" cy="24493"/>
              </a:xfrm>
              <a:custGeom>
                <a:avLst/>
                <a:gdLst/>
                <a:ahLst/>
                <a:cxnLst>
                  <a:cxn ang="0">
                    <a:pos x="26" y="8"/>
                  </a:cxn>
                  <a:cxn ang="0">
                    <a:pos x="25" y="8"/>
                  </a:cxn>
                  <a:cxn ang="0">
                    <a:pos x="22" y="9"/>
                  </a:cxn>
                  <a:cxn ang="0">
                    <a:pos x="20" y="11"/>
                  </a:cxn>
                  <a:cxn ang="0">
                    <a:pos x="16" y="11"/>
                  </a:cxn>
                  <a:cxn ang="0">
                    <a:pos x="13" y="11"/>
                  </a:cxn>
                  <a:cxn ang="0">
                    <a:pos x="12" y="11"/>
                  </a:cxn>
                  <a:cxn ang="0">
                    <a:pos x="14" y="12"/>
                  </a:cxn>
                  <a:cxn ang="0">
                    <a:pos x="14" y="14"/>
                  </a:cxn>
                  <a:cxn ang="0">
                    <a:pos x="13" y="14"/>
                  </a:cxn>
                  <a:cxn ang="0">
                    <a:pos x="10" y="14"/>
                  </a:cxn>
                  <a:cxn ang="0">
                    <a:pos x="9" y="14"/>
                  </a:cxn>
                  <a:cxn ang="0">
                    <a:pos x="8" y="16"/>
                  </a:cxn>
                  <a:cxn ang="0">
                    <a:pos x="9" y="16"/>
                  </a:cxn>
                  <a:cxn ang="0">
                    <a:pos x="10" y="17"/>
                  </a:cxn>
                  <a:cxn ang="0">
                    <a:pos x="6" y="17"/>
                  </a:cxn>
                  <a:cxn ang="0">
                    <a:pos x="5" y="16"/>
                  </a:cxn>
                  <a:cxn ang="0">
                    <a:pos x="4" y="17"/>
                  </a:cxn>
                  <a:cxn ang="0">
                    <a:pos x="4" y="19"/>
                  </a:cxn>
                  <a:cxn ang="0">
                    <a:pos x="2" y="19"/>
                  </a:cxn>
                  <a:cxn ang="0">
                    <a:pos x="0" y="16"/>
                  </a:cxn>
                  <a:cxn ang="0">
                    <a:pos x="0" y="14"/>
                  </a:cxn>
                  <a:cxn ang="0">
                    <a:pos x="1" y="9"/>
                  </a:cxn>
                  <a:cxn ang="0">
                    <a:pos x="2" y="9"/>
                  </a:cxn>
                  <a:cxn ang="0">
                    <a:pos x="4" y="9"/>
                  </a:cxn>
                  <a:cxn ang="0">
                    <a:pos x="6" y="8"/>
                  </a:cxn>
                  <a:cxn ang="0">
                    <a:pos x="8" y="8"/>
                  </a:cxn>
                  <a:cxn ang="0">
                    <a:pos x="9" y="9"/>
                  </a:cxn>
                  <a:cxn ang="0">
                    <a:pos x="9" y="8"/>
                  </a:cxn>
                  <a:cxn ang="0">
                    <a:pos x="8" y="6"/>
                  </a:cxn>
                  <a:cxn ang="0">
                    <a:pos x="8" y="3"/>
                  </a:cxn>
                  <a:cxn ang="0">
                    <a:pos x="9" y="3"/>
                  </a:cxn>
                  <a:cxn ang="0">
                    <a:pos x="10" y="3"/>
                  </a:cxn>
                  <a:cxn ang="0">
                    <a:pos x="10" y="0"/>
                  </a:cxn>
                  <a:cxn ang="0">
                    <a:pos x="12" y="0"/>
                  </a:cxn>
                  <a:cxn ang="0">
                    <a:pos x="14" y="0"/>
                  </a:cxn>
                  <a:cxn ang="0">
                    <a:pos x="17" y="0"/>
                  </a:cxn>
                  <a:cxn ang="0">
                    <a:pos x="20" y="3"/>
                  </a:cxn>
                  <a:cxn ang="0">
                    <a:pos x="24" y="3"/>
                  </a:cxn>
                  <a:cxn ang="0">
                    <a:pos x="25" y="3"/>
                  </a:cxn>
                  <a:cxn ang="0">
                    <a:pos x="28" y="5"/>
                  </a:cxn>
                  <a:cxn ang="0">
                    <a:pos x="26" y="5"/>
                  </a:cxn>
                  <a:cxn ang="0">
                    <a:pos x="26" y="6"/>
                  </a:cxn>
                  <a:cxn ang="0">
                    <a:pos x="28" y="6"/>
                  </a:cxn>
                  <a:cxn ang="0">
                    <a:pos x="28" y="8"/>
                  </a:cxn>
                  <a:cxn ang="0">
                    <a:pos x="26" y="8"/>
                  </a:cxn>
                </a:cxnLst>
                <a:rect l="0" t="0" r="r" b="b"/>
                <a:pathLst>
                  <a:path w="28" h="19">
                    <a:moveTo>
                      <a:pt x="26" y="8"/>
                    </a:moveTo>
                    <a:lnTo>
                      <a:pt x="25" y="8"/>
                    </a:lnTo>
                    <a:lnTo>
                      <a:pt x="22" y="9"/>
                    </a:lnTo>
                    <a:lnTo>
                      <a:pt x="20" y="11"/>
                    </a:lnTo>
                    <a:lnTo>
                      <a:pt x="16" y="11"/>
                    </a:lnTo>
                    <a:lnTo>
                      <a:pt x="13" y="11"/>
                    </a:lnTo>
                    <a:lnTo>
                      <a:pt x="12" y="11"/>
                    </a:lnTo>
                    <a:lnTo>
                      <a:pt x="14" y="12"/>
                    </a:lnTo>
                    <a:lnTo>
                      <a:pt x="14" y="14"/>
                    </a:lnTo>
                    <a:lnTo>
                      <a:pt x="13" y="14"/>
                    </a:lnTo>
                    <a:lnTo>
                      <a:pt x="10" y="14"/>
                    </a:lnTo>
                    <a:lnTo>
                      <a:pt x="9" y="14"/>
                    </a:lnTo>
                    <a:lnTo>
                      <a:pt x="8" y="16"/>
                    </a:lnTo>
                    <a:lnTo>
                      <a:pt x="9" y="16"/>
                    </a:lnTo>
                    <a:lnTo>
                      <a:pt x="10" y="17"/>
                    </a:lnTo>
                    <a:lnTo>
                      <a:pt x="6" y="17"/>
                    </a:lnTo>
                    <a:lnTo>
                      <a:pt x="5" y="16"/>
                    </a:lnTo>
                    <a:lnTo>
                      <a:pt x="4" y="17"/>
                    </a:lnTo>
                    <a:lnTo>
                      <a:pt x="4" y="19"/>
                    </a:lnTo>
                    <a:lnTo>
                      <a:pt x="2" y="19"/>
                    </a:lnTo>
                    <a:lnTo>
                      <a:pt x="0" y="16"/>
                    </a:lnTo>
                    <a:lnTo>
                      <a:pt x="0" y="14"/>
                    </a:lnTo>
                    <a:lnTo>
                      <a:pt x="1" y="9"/>
                    </a:lnTo>
                    <a:lnTo>
                      <a:pt x="2" y="9"/>
                    </a:lnTo>
                    <a:lnTo>
                      <a:pt x="4" y="9"/>
                    </a:lnTo>
                    <a:lnTo>
                      <a:pt x="6" y="8"/>
                    </a:lnTo>
                    <a:lnTo>
                      <a:pt x="8" y="8"/>
                    </a:lnTo>
                    <a:lnTo>
                      <a:pt x="9" y="9"/>
                    </a:lnTo>
                    <a:lnTo>
                      <a:pt x="9" y="8"/>
                    </a:lnTo>
                    <a:lnTo>
                      <a:pt x="8" y="6"/>
                    </a:lnTo>
                    <a:lnTo>
                      <a:pt x="8" y="3"/>
                    </a:lnTo>
                    <a:lnTo>
                      <a:pt x="9" y="3"/>
                    </a:lnTo>
                    <a:lnTo>
                      <a:pt x="10" y="3"/>
                    </a:lnTo>
                    <a:lnTo>
                      <a:pt x="10" y="0"/>
                    </a:lnTo>
                    <a:lnTo>
                      <a:pt x="12" y="0"/>
                    </a:lnTo>
                    <a:lnTo>
                      <a:pt x="14" y="0"/>
                    </a:lnTo>
                    <a:lnTo>
                      <a:pt x="17" y="0"/>
                    </a:lnTo>
                    <a:lnTo>
                      <a:pt x="20" y="3"/>
                    </a:lnTo>
                    <a:lnTo>
                      <a:pt x="24" y="3"/>
                    </a:lnTo>
                    <a:lnTo>
                      <a:pt x="25" y="3"/>
                    </a:lnTo>
                    <a:lnTo>
                      <a:pt x="28" y="5"/>
                    </a:lnTo>
                    <a:lnTo>
                      <a:pt x="26" y="5"/>
                    </a:lnTo>
                    <a:lnTo>
                      <a:pt x="26" y="6"/>
                    </a:lnTo>
                    <a:lnTo>
                      <a:pt x="28" y="6"/>
                    </a:lnTo>
                    <a:lnTo>
                      <a:pt x="28" y="8"/>
                    </a:lnTo>
                    <a:lnTo>
                      <a:pt x="26" y="8"/>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45" name="Freeform 845"/>
              <p:cNvSpPr>
                <a:spLocks/>
              </p:cNvSpPr>
              <p:nvPr/>
            </p:nvSpPr>
            <p:spPr bwMode="auto">
              <a:xfrm>
                <a:off x="2912662" y="5016954"/>
                <a:ext cx="34637" cy="24493"/>
              </a:xfrm>
              <a:custGeom>
                <a:avLst/>
                <a:gdLst/>
                <a:ahLst/>
                <a:cxnLst>
                  <a:cxn ang="0">
                    <a:pos x="26" y="8"/>
                  </a:cxn>
                  <a:cxn ang="0">
                    <a:pos x="25" y="8"/>
                  </a:cxn>
                  <a:cxn ang="0">
                    <a:pos x="22" y="9"/>
                  </a:cxn>
                  <a:cxn ang="0">
                    <a:pos x="20" y="11"/>
                  </a:cxn>
                  <a:cxn ang="0">
                    <a:pos x="16" y="11"/>
                  </a:cxn>
                  <a:cxn ang="0">
                    <a:pos x="13" y="11"/>
                  </a:cxn>
                  <a:cxn ang="0">
                    <a:pos x="12" y="11"/>
                  </a:cxn>
                  <a:cxn ang="0">
                    <a:pos x="14" y="12"/>
                  </a:cxn>
                  <a:cxn ang="0">
                    <a:pos x="14" y="14"/>
                  </a:cxn>
                  <a:cxn ang="0">
                    <a:pos x="13" y="14"/>
                  </a:cxn>
                  <a:cxn ang="0">
                    <a:pos x="10" y="14"/>
                  </a:cxn>
                  <a:cxn ang="0">
                    <a:pos x="9" y="14"/>
                  </a:cxn>
                  <a:cxn ang="0">
                    <a:pos x="8" y="16"/>
                  </a:cxn>
                  <a:cxn ang="0">
                    <a:pos x="9" y="16"/>
                  </a:cxn>
                  <a:cxn ang="0">
                    <a:pos x="10" y="17"/>
                  </a:cxn>
                  <a:cxn ang="0">
                    <a:pos x="6" y="17"/>
                  </a:cxn>
                  <a:cxn ang="0">
                    <a:pos x="5" y="16"/>
                  </a:cxn>
                  <a:cxn ang="0">
                    <a:pos x="4" y="17"/>
                  </a:cxn>
                  <a:cxn ang="0">
                    <a:pos x="4" y="19"/>
                  </a:cxn>
                  <a:cxn ang="0">
                    <a:pos x="2" y="19"/>
                  </a:cxn>
                  <a:cxn ang="0">
                    <a:pos x="0" y="16"/>
                  </a:cxn>
                  <a:cxn ang="0">
                    <a:pos x="0" y="14"/>
                  </a:cxn>
                  <a:cxn ang="0">
                    <a:pos x="1" y="9"/>
                  </a:cxn>
                  <a:cxn ang="0">
                    <a:pos x="2" y="9"/>
                  </a:cxn>
                  <a:cxn ang="0">
                    <a:pos x="4" y="9"/>
                  </a:cxn>
                  <a:cxn ang="0">
                    <a:pos x="6" y="8"/>
                  </a:cxn>
                  <a:cxn ang="0">
                    <a:pos x="8" y="8"/>
                  </a:cxn>
                  <a:cxn ang="0">
                    <a:pos x="9" y="9"/>
                  </a:cxn>
                  <a:cxn ang="0">
                    <a:pos x="9" y="8"/>
                  </a:cxn>
                  <a:cxn ang="0">
                    <a:pos x="8" y="6"/>
                  </a:cxn>
                  <a:cxn ang="0">
                    <a:pos x="8" y="3"/>
                  </a:cxn>
                  <a:cxn ang="0">
                    <a:pos x="9" y="3"/>
                  </a:cxn>
                  <a:cxn ang="0">
                    <a:pos x="10" y="3"/>
                  </a:cxn>
                  <a:cxn ang="0">
                    <a:pos x="10" y="0"/>
                  </a:cxn>
                  <a:cxn ang="0">
                    <a:pos x="12" y="0"/>
                  </a:cxn>
                  <a:cxn ang="0">
                    <a:pos x="14" y="0"/>
                  </a:cxn>
                  <a:cxn ang="0">
                    <a:pos x="17" y="0"/>
                  </a:cxn>
                  <a:cxn ang="0">
                    <a:pos x="20" y="3"/>
                  </a:cxn>
                  <a:cxn ang="0">
                    <a:pos x="24" y="3"/>
                  </a:cxn>
                  <a:cxn ang="0">
                    <a:pos x="25" y="3"/>
                  </a:cxn>
                  <a:cxn ang="0">
                    <a:pos x="28" y="5"/>
                  </a:cxn>
                  <a:cxn ang="0">
                    <a:pos x="26" y="5"/>
                  </a:cxn>
                  <a:cxn ang="0">
                    <a:pos x="26" y="6"/>
                  </a:cxn>
                  <a:cxn ang="0">
                    <a:pos x="28" y="6"/>
                  </a:cxn>
                  <a:cxn ang="0">
                    <a:pos x="28" y="8"/>
                  </a:cxn>
                  <a:cxn ang="0">
                    <a:pos x="26" y="8"/>
                  </a:cxn>
                </a:cxnLst>
                <a:rect l="0" t="0" r="r" b="b"/>
                <a:pathLst>
                  <a:path w="28" h="19">
                    <a:moveTo>
                      <a:pt x="26" y="8"/>
                    </a:moveTo>
                    <a:lnTo>
                      <a:pt x="25" y="8"/>
                    </a:lnTo>
                    <a:lnTo>
                      <a:pt x="22" y="9"/>
                    </a:lnTo>
                    <a:lnTo>
                      <a:pt x="20" y="11"/>
                    </a:lnTo>
                    <a:lnTo>
                      <a:pt x="16" y="11"/>
                    </a:lnTo>
                    <a:lnTo>
                      <a:pt x="13" y="11"/>
                    </a:lnTo>
                    <a:lnTo>
                      <a:pt x="12" y="11"/>
                    </a:lnTo>
                    <a:lnTo>
                      <a:pt x="14" y="12"/>
                    </a:lnTo>
                    <a:lnTo>
                      <a:pt x="14" y="14"/>
                    </a:lnTo>
                    <a:lnTo>
                      <a:pt x="13" y="14"/>
                    </a:lnTo>
                    <a:lnTo>
                      <a:pt x="10" y="14"/>
                    </a:lnTo>
                    <a:lnTo>
                      <a:pt x="9" y="14"/>
                    </a:lnTo>
                    <a:lnTo>
                      <a:pt x="8" y="16"/>
                    </a:lnTo>
                    <a:lnTo>
                      <a:pt x="9" y="16"/>
                    </a:lnTo>
                    <a:lnTo>
                      <a:pt x="10" y="17"/>
                    </a:lnTo>
                    <a:lnTo>
                      <a:pt x="6" y="17"/>
                    </a:lnTo>
                    <a:lnTo>
                      <a:pt x="5" y="16"/>
                    </a:lnTo>
                    <a:lnTo>
                      <a:pt x="4" y="17"/>
                    </a:lnTo>
                    <a:lnTo>
                      <a:pt x="4" y="19"/>
                    </a:lnTo>
                    <a:lnTo>
                      <a:pt x="2" y="19"/>
                    </a:lnTo>
                    <a:lnTo>
                      <a:pt x="0" y="16"/>
                    </a:lnTo>
                    <a:lnTo>
                      <a:pt x="0" y="14"/>
                    </a:lnTo>
                    <a:lnTo>
                      <a:pt x="1" y="9"/>
                    </a:lnTo>
                    <a:lnTo>
                      <a:pt x="2" y="9"/>
                    </a:lnTo>
                    <a:lnTo>
                      <a:pt x="4" y="9"/>
                    </a:lnTo>
                    <a:lnTo>
                      <a:pt x="6" y="8"/>
                    </a:lnTo>
                    <a:lnTo>
                      <a:pt x="8" y="8"/>
                    </a:lnTo>
                    <a:lnTo>
                      <a:pt x="9" y="9"/>
                    </a:lnTo>
                    <a:lnTo>
                      <a:pt x="9" y="8"/>
                    </a:lnTo>
                    <a:lnTo>
                      <a:pt x="8" y="6"/>
                    </a:lnTo>
                    <a:lnTo>
                      <a:pt x="8" y="3"/>
                    </a:lnTo>
                    <a:lnTo>
                      <a:pt x="9" y="3"/>
                    </a:lnTo>
                    <a:lnTo>
                      <a:pt x="10" y="3"/>
                    </a:lnTo>
                    <a:lnTo>
                      <a:pt x="10" y="0"/>
                    </a:lnTo>
                    <a:lnTo>
                      <a:pt x="12" y="0"/>
                    </a:lnTo>
                    <a:lnTo>
                      <a:pt x="14" y="0"/>
                    </a:lnTo>
                    <a:lnTo>
                      <a:pt x="17" y="0"/>
                    </a:lnTo>
                    <a:lnTo>
                      <a:pt x="20" y="3"/>
                    </a:lnTo>
                    <a:lnTo>
                      <a:pt x="24" y="3"/>
                    </a:lnTo>
                    <a:lnTo>
                      <a:pt x="25" y="3"/>
                    </a:lnTo>
                    <a:lnTo>
                      <a:pt x="28" y="5"/>
                    </a:lnTo>
                    <a:lnTo>
                      <a:pt x="26" y="5"/>
                    </a:lnTo>
                    <a:lnTo>
                      <a:pt x="26" y="6"/>
                    </a:lnTo>
                    <a:lnTo>
                      <a:pt x="28" y="6"/>
                    </a:lnTo>
                    <a:lnTo>
                      <a:pt x="28" y="8"/>
                    </a:lnTo>
                    <a:lnTo>
                      <a:pt x="26" y="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46" name="Freeform 848"/>
              <p:cNvSpPr>
                <a:spLocks/>
              </p:cNvSpPr>
              <p:nvPr/>
            </p:nvSpPr>
            <p:spPr bwMode="auto">
              <a:xfrm>
                <a:off x="4345581" y="2588079"/>
                <a:ext cx="14111" cy="24493"/>
              </a:xfrm>
              <a:custGeom>
                <a:avLst/>
                <a:gdLst/>
                <a:ahLst/>
                <a:cxnLst>
                  <a:cxn ang="0">
                    <a:pos x="0" y="20"/>
                  </a:cxn>
                  <a:cxn ang="0">
                    <a:pos x="3" y="19"/>
                  </a:cxn>
                  <a:cxn ang="0">
                    <a:pos x="4" y="16"/>
                  </a:cxn>
                  <a:cxn ang="0">
                    <a:pos x="6" y="12"/>
                  </a:cxn>
                  <a:cxn ang="0">
                    <a:pos x="8" y="8"/>
                  </a:cxn>
                  <a:cxn ang="0">
                    <a:pos x="10" y="1"/>
                  </a:cxn>
                  <a:cxn ang="0">
                    <a:pos x="11" y="1"/>
                  </a:cxn>
                  <a:cxn ang="0">
                    <a:pos x="11" y="0"/>
                  </a:cxn>
                  <a:cxn ang="0">
                    <a:pos x="10" y="1"/>
                  </a:cxn>
                  <a:cxn ang="0">
                    <a:pos x="8" y="3"/>
                  </a:cxn>
                  <a:cxn ang="0">
                    <a:pos x="6" y="8"/>
                  </a:cxn>
                  <a:cxn ang="0">
                    <a:pos x="4" y="9"/>
                  </a:cxn>
                  <a:cxn ang="0">
                    <a:pos x="3" y="12"/>
                  </a:cxn>
                  <a:cxn ang="0">
                    <a:pos x="2" y="16"/>
                  </a:cxn>
                  <a:cxn ang="0">
                    <a:pos x="0" y="20"/>
                  </a:cxn>
                </a:cxnLst>
                <a:rect l="0" t="0" r="r" b="b"/>
                <a:pathLst>
                  <a:path w="11" h="20">
                    <a:moveTo>
                      <a:pt x="0" y="20"/>
                    </a:moveTo>
                    <a:lnTo>
                      <a:pt x="3" y="19"/>
                    </a:lnTo>
                    <a:lnTo>
                      <a:pt x="4" y="16"/>
                    </a:lnTo>
                    <a:lnTo>
                      <a:pt x="6" y="12"/>
                    </a:lnTo>
                    <a:lnTo>
                      <a:pt x="8" y="8"/>
                    </a:lnTo>
                    <a:lnTo>
                      <a:pt x="10" y="1"/>
                    </a:lnTo>
                    <a:lnTo>
                      <a:pt x="11" y="1"/>
                    </a:lnTo>
                    <a:lnTo>
                      <a:pt x="11" y="0"/>
                    </a:lnTo>
                    <a:lnTo>
                      <a:pt x="10" y="1"/>
                    </a:lnTo>
                    <a:lnTo>
                      <a:pt x="8" y="3"/>
                    </a:lnTo>
                    <a:lnTo>
                      <a:pt x="6" y="8"/>
                    </a:lnTo>
                    <a:lnTo>
                      <a:pt x="4" y="9"/>
                    </a:lnTo>
                    <a:lnTo>
                      <a:pt x="3" y="12"/>
                    </a:lnTo>
                    <a:lnTo>
                      <a:pt x="2" y="16"/>
                    </a:lnTo>
                    <a:lnTo>
                      <a:pt x="0" y="2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47" name="Freeform 849"/>
              <p:cNvSpPr>
                <a:spLocks/>
              </p:cNvSpPr>
              <p:nvPr/>
            </p:nvSpPr>
            <p:spPr bwMode="auto">
              <a:xfrm>
                <a:off x="4345581" y="2588079"/>
                <a:ext cx="14111" cy="24493"/>
              </a:xfrm>
              <a:custGeom>
                <a:avLst/>
                <a:gdLst/>
                <a:ahLst/>
                <a:cxnLst>
                  <a:cxn ang="0">
                    <a:pos x="0" y="20"/>
                  </a:cxn>
                  <a:cxn ang="0">
                    <a:pos x="3" y="19"/>
                  </a:cxn>
                  <a:cxn ang="0">
                    <a:pos x="4" y="16"/>
                  </a:cxn>
                  <a:cxn ang="0">
                    <a:pos x="6" y="12"/>
                  </a:cxn>
                  <a:cxn ang="0">
                    <a:pos x="8" y="8"/>
                  </a:cxn>
                  <a:cxn ang="0">
                    <a:pos x="10" y="1"/>
                  </a:cxn>
                  <a:cxn ang="0">
                    <a:pos x="11" y="1"/>
                  </a:cxn>
                  <a:cxn ang="0">
                    <a:pos x="11" y="0"/>
                  </a:cxn>
                  <a:cxn ang="0">
                    <a:pos x="10" y="1"/>
                  </a:cxn>
                  <a:cxn ang="0">
                    <a:pos x="8" y="3"/>
                  </a:cxn>
                  <a:cxn ang="0">
                    <a:pos x="6" y="8"/>
                  </a:cxn>
                  <a:cxn ang="0">
                    <a:pos x="4" y="9"/>
                  </a:cxn>
                  <a:cxn ang="0">
                    <a:pos x="3" y="12"/>
                  </a:cxn>
                  <a:cxn ang="0">
                    <a:pos x="2" y="16"/>
                  </a:cxn>
                  <a:cxn ang="0">
                    <a:pos x="0" y="20"/>
                  </a:cxn>
                </a:cxnLst>
                <a:rect l="0" t="0" r="r" b="b"/>
                <a:pathLst>
                  <a:path w="11" h="20">
                    <a:moveTo>
                      <a:pt x="0" y="20"/>
                    </a:moveTo>
                    <a:lnTo>
                      <a:pt x="3" y="19"/>
                    </a:lnTo>
                    <a:lnTo>
                      <a:pt x="4" y="16"/>
                    </a:lnTo>
                    <a:lnTo>
                      <a:pt x="6" y="12"/>
                    </a:lnTo>
                    <a:lnTo>
                      <a:pt x="8" y="8"/>
                    </a:lnTo>
                    <a:lnTo>
                      <a:pt x="10" y="1"/>
                    </a:lnTo>
                    <a:lnTo>
                      <a:pt x="11" y="1"/>
                    </a:lnTo>
                    <a:lnTo>
                      <a:pt x="11" y="0"/>
                    </a:lnTo>
                    <a:lnTo>
                      <a:pt x="10" y="1"/>
                    </a:lnTo>
                    <a:lnTo>
                      <a:pt x="8" y="3"/>
                    </a:lnTo>
                    <a:lnTo>
                      <a:pt x="6" y="8"/>
                    </a:lnTo>
                    <a:lnTo>
                      <a:pt x="4" y="9"/>
                    </a:lnTo>
                    <a:lnTo>
                      <a:pt x="3" y="12"/>
                    </a:lnTo>
                    <a:lnTo>
                      <a:pt x="2" y="16"/>
                    </a:lnTo>
                    <a:lnTo>
                      <a:pt x="0" y="2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48" name="Freeform 850"/>
              <p:cNvSpPr>
                <a:spLocks/>
              </p:cNvSpPr>
              <p:nvPr/>
            </p:nvSpPr>
            <p:spPr bwMode="auto">
              <a:xfrm>
                <a:off x="4380217" y="2574472"/>
                <a:ext cx="16677" cy="23132"/>
              </a:xfrm>
              <a:custGeom>
                <a:avLst/>
                <a:gdLst/>
                <a:ahLst/>
                <a:cxnLst>
                  <a:cxn ang="0">
                    <a:pos x="1" y="18"/>
                  </a:cxn>
                  <a:cxn ang="0">
                    <a:pos x="3" y="16"/>
                  </a:cxn>
                  <a:cxn ang="0">
                    <a:pos x="5" y="15"/>
                  </a:cxn>
                  <a:cxn ang="0">
                    <a:pos x="9" y="11"/>
                  </a:cxn>
                  <a:cxn ang="0">
                    <a:pos x="12" y="10"/>
                  </a:cxn>
                  <a:cxn ang="0">
                    <a:pos x="12" y="8"/>
                  </a:cxn>
                  <a:cxn ang="0">
                    <a:pos x="10" y="4"/>
                  </a:cxn>
                  <a:cxn ang="0">
                    <a:pos x="12" y="4"/>
                  </a:cxn>
                  <a:cxn ang="0">
                    <a:pos x="13" y="2"/>
                  </a:cxn>
                  <a:cxn ang="0">
                    <a:pos x="13" y="0"/>
                  </a:cxn>
                  <a:cxn ang="0">
                    <a:pos x="12" y="0"/>
                  </a:cxn>
                  <a:cxn ang="0">
                    <a:pos x="10" y="0"/>
                  </a:cxn>
                  <a:cxn ang="0">
                    <a:pos x="8" y="0"/>
                  </a:cxn>
                  <a:cxn ang="0">
                    <a:pos x="3" y="5"/>
                  </a:cxn>
                  <a:cxn ang="0">
                    <a:pos x="1" y="7"/>
                  </a:cxn>
                  <a:cxn ang="0">
                    <a:pos x="1" y="8"/>
                  </a:cxn>
                  <a:cxn ang="0">
                    <a:pos x="1" y="10"/>
                  </a:cxn>
                  <a:cxn ang="0">
                    <a:pos x="0" y="11"/>
                  </a:cxn>
                  <a:cxn ang="0">
                    <a:pos x="0" y="13"/>
                  </a:cxn>
                  <a:cxn ang="0">
                    <a:pos x="1" y="13"/>
                  </a:cxn>
                  <a:cxn ang="0">
                    <a:pos x="1" y="15"/>
                  </a:cxn>
                  <a:cxn ang="0">
                    <a:pos x="3" y="15"/>
                  </a:cxn>
                  <a:cxn ang="0">
                    <a:pos x="3" y="16"/>
                  </a:cxn>
                  <a:cxn ang="0">
                    <a:pos x="1" y="18"/>
                  </a:cxn>
                </a:cxnLst>
                <a:rect l="0" t="0" r="r" b="b"/>
                <a:pathLst>
                  <a:path w="13" h="18">
                    <a:moveTo>
                      <a:pt x="1" y="18"/>
                    </a:moveTo>
                    <a:lnTo>
                      <a:pt x="3" y="16"/>
                    </a:lnTo>
                    <a:lnTo>
                      <a:pt x="5" y="15"/>
                    </a:lnTo>
                    <a:lnTo>
                      <a:pt x="9" y="11"/>
                    </a:lnTo>
                    <a:lnTo>
                      <a:pt x="12" y="10"/>
                    </a:lnTo>
                    <a:lnTo>
                      <a:pt x="12" y="8"/>
                    </a:lnTo>
                    <a:lnTo>
                      <a:pt x="10" y="4"/>
                    </a:lnTo>
                    <a:lnTo>
                      <a:pt x="12" y="4"/>
                    </a:lnTo>
                    <a:lnTo>
                      <a:pt x="13" y="2"/>
                    </a:lnTo>
                    <a:lnTo>
                      <a:pt x="13" y="0"/>
                    </a:lnTo>
                    <a:lnTo>
                      <a:pt x="12" y="0"/>
                    </a:lnTo>
                    <a:lnTo>
                      <a:pt x="10" y="0"/>
                    </a:lnTo>
                    <a:lnTo>
                      <a:pt x="8" y="0"/>
                    </a:lnTo>
                    <a:lnTo>
                      <a:pt x="3" y="5"/>
                    </a:lnTo>
                    <a:lnTo>
                      <a:pt x="1" y="7"/>
                    </a:lnTo>
                    <a:lnTo>
                      <a:pt x="1" y="8"/>
                    </a:lnTo>
                    <a:lnTo>
                      <a:pt x="1" y="10"/>
                    </a:lnTo>
                    <a:lnTo>
                      <a:pt x="0" y="11"/>
                    </a:lnTo>
                    <a:lnTo>
                      <a:pt x="0" y="13"/>
                    </a:lnTo>
                    <a:lnTo>
                      <a:pt x="1" y="13"/>
                    </a:lnTo>
                    <a:lnTo>
                      <a:pt x="1" y="15"/>
                    </a:lnTo>
                    <a:lnTo>
                      <a:pt x="3" y="15"/>
                    </a:lnTo>
                    <a:lnTo>
                      <a:pt x="3" y="16"/>
                    </a:lnTo>
                    <a:lnTo>
                      <a:pt x="1" y="18"/>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49" name="Freeform 851"/>
              <p:cNvSpPr>
                <a:spLocks/>
              </p:cNvSpPr>
              <p:nvPr/>
            </p:nvSpPr>
            <p:spPr bwMode="auto">
              <a:xfrm>
                <a:off x="4380217" y="2574472"/>
                <a:ext cx="16677" cy="23132"/>
              </a:xfrm>
              <a:custGeom>
                <a:avLst/>
                <a:gdLst/>
                <a:ahLst/>
                <a:cxnLst>
                  <a:cxn ang="0">
                    <a:pos x="1" y="18"/>
                  </a:cxn>
                  <a:cxn ang="0">
                    <a:pos x="3" y="16"/>
                  </a:cxn>
                  <a:cxn ang="0">
                    <a:pos x="5" y="15"/>
                  </a:cxn>
                  <a:cxn ang="0">
                    <a:pos x="9" y="11"/>
                  </a:cxn>
                  <a:cxn ang="0">
                    <a:pos x="12" y="10"/>
                  </a:cxn>
                  <a:cxn ang="0">
                    <a:pos x="12" y="8"/>
                  </a:cxn>
                  <a:cxn ang="0">
                    <a:pos x="10" y="4"/>
                  </a:cxn>
                  <a:cxn ang="0">
                    <a:pos x="12" y="4"/>
                  </a:cxn>
                  <a:cxn ang="0">
                    <a:pos x="13" y="2"/>
                  </a:cxn>
                  <a:cxn ang="0">
                    <a:pos x="13" y="0"/>
                  </a:cxn>
                  <a:cxn ang="0">
                    <a:pos x="12" y="0"/>
                  </a:cxn>
                  <a:cxn ang="0">
                    <a:pos x="10" y="0"/>
                  </a:cxn>
                  <a:cxn ang="0">
                    <a:pos x="8" y="0"/>
                  </a:cxn>
                  <a:cxn ang="0">
                    <a:pos x="3" y="5"/>
                  </a:cxn>
                  <a:cxn ang="0">
                    <a:pos x="1" y="7"/>
                  </a:cxn>
                  <a:cxn ang="0">
                    <a:pos x="1" y="8"/>
                  </a:cxn>
                  <a:cxn ang="0">
                    <a:pos x="1" y="10"/>
                  </a:cxn>
                  <a:cxn ang="0">
                    <a:pos x="0" y="11"/>
                  </a:cxn>
                  <a:cxn ang="0">
                    <a:pos x="0" y="13"/>
                  </a:cxn>
                  <a:cxn ang="0">
                    <a:pos x="1" y="13"/>
                  </a:cxn>
                  <a:cxn ang="0">
                    <a:pos x="1" y="15"/>
                  </a:cxn>
                  <a:cxn ang="0">
                    <a:pos x="3" y="15"/>
                  </a:cxn>
                  <a:cxn ang="0">
                    <a:pos x="3" y="16"/>
                  </a:cxn>
                  <a:cxn ang="0">
                    <a:pos x="1" y="18"/>
                  </a:cxn>
                </a:cxnLst>
                <a:rect l="0" t="0" r="r" b="b"/>
                <a:pathLst>
                  <a:path w="13" h="18">
                    <a:moveTo>
                      <a:pt x="1" y="18"/>
                    </a:moveTo>
                    <a:lnTo>
                      <a:pt x="3" y="16"/>
                    </a:lnTo>
                    <a:lnTo>
                      <a:pt x="5" y="15"/>
                    </a:lnTo>
                    <a:lnTo>
                      <a:pt x="9" y="11"/>
                    </a:lnTo>
                    <a:lnTo>
                      <a:pt x="12" y="10"/>
                    </a:lnTo>
                    <a:lnTo>
                      <a:pt x="12" y="8"/>
                    </a:lnTo>
                    <a:lnTo>
                      <a:pt x="10" y="4"/>
                    </a:lnTo>
                    <a:lnTo>
                      <a:pt x="12" y="4"/>
                    </a:lnTo>
                    <a:lnTo>
                      <a:pt x="13" y="2"/>
                    </a:lnTo>
                    <a:lnTo>
                      <a:pt x="13" y="0"/>
                    </a:lnTo>
                    <a:lnTo>
                      <a:pt x="12" y="0"/>
                    </a:lnTo>
                    <a:lnTo>
                      <a:pt x="10" y="0"/>
                    </a:lnTo>
                    <a:lnTo>
                      <a:pt x="8" y="0"/>
                    </a:lnTo>
                    <a:lnTo>
                      <a:pt x="3" y="5"/>
                    </a:lnTo>
                    <a:lnTo>
                      <a:pt x="1" y="7"/>
                    </a:lnTo>
                    <a:lnTo>
                      <a:pt x="1" y="8"/>
                    </a:lnTo>
                    <a:lnTo>
                      <a:pt x="1" y="10"/>
                    </a:lnTo>
                    <a:lnTo>
                      <a:pt x="0" y="11"/>
                    </a:lnTo>
                    <a:lnTo>
                      <a:pt x="0" y="13"/>
                    </a:lnTo>
                    <a:lnTo>
                      <a:pt x="1" y="13"/>
                    </a:lnTo>
                    <a:lnTo>
                      <a:pt x="1" y="15"/>
                    </a:lnTo>
                    <a:lnTo>
                      <a:pt x="3" y="15"/>
                    </a:lnTo>
                    <a:lnTo>
                      <a:pt x="3" y="16"/>
                    </a:lnTo>
                    <a:lnTo>
                      <a:pt x="1" y="1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50" name="Freeform 852"/>
              <p:cNvSpPr>
                <a:spLocks/>
              </p:cNvSpPr>
              <p:nvPr/>
            </p:nvSpPr>
            <p:spPr bwMode="auto">
              <a:xfrm>
                <a:off x="4131349" y="2680608"/>
                <a:ext cx="3849" cy="6803"/>
              </a:xfrm>
              <a:custGeom>
                <a:avLst/>
                <a:gdLst/>
                <a:ahLst/>
                <a:cxnLst>
                  <a:cxn ang="0">
                    <a:pos x="4" y="1"/>
                  </a:cxn>
                  <a:cxn ang="0">
                    <a:pos x="4" y="0"/>
                  </a:cxn>
                  <a:cxn ang="0">
                    <a:pos x="2" y="1"/>
                  </a:cxn>
                  <a:cxn ang="0">
                    <a:pos x="0" y="3"/>
                  </a:cxn>
                  <a:cxn ang="0">
                    <a:pos x="0" y="6"/>
                  </a:cxn>
                  <a:cxn ang="0">
                    <a:pos x="1" y="4"/>
                  </a:cxn>
                  <a:cxn ang="0">
                    <a:pos x="2" y="3"/>
                  </a:cxn>
                  <a:cxn ang="0">
                    <a:pos x="4" y="1"/>
                  </a:cxn>
                </a:cxnLst>
                <a:rect l="0" t="0" r="r" b="b"/>
                <a:pathLst>
                  <a:path w="4" h="6">
                    <a:moveTo>
                      <a:pt x="4" y="1"/>
                    </a:moveTo>
                    <a:lnTo>
                      <a:pt x="4" y="0"/>
                    </a:lnTo>
                    <a:lnTo>
                      <a:pt x="2" y="1"/>
                    </a:lnTo>
                    <a:lnTo>
                      <a:pt x="0" y="3"/>
                    </a:lnTo>
                    <a:lnTo>
                      <a:pt x="0" y="6"/>
                    </a:lnTo>
                    <a:lnTo>
                      <a:pt x="1" y="4"/>
                    </a:lnTo>
                    <a:lnTo>
                      <a:pt x="2" y="3"/>
                    </a:lnTo>
                    <a:lnTo>
                      <a:pt x="4"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51" name="Freeform 853"/>
              <p:cNvSpPr>
                <a:spLocks/>
              </p:cNvSpPr>
              <p:nvPr/>
            </p:nvSpPr>
            <p:spPr bwMode="auto">
              <a:xfrm>
                <a:off x="4131349" y="2680608"/>
                <a:ext cx="3849" cy="6803"/>
              </a:xfrm>
              <a:custGeom>
                <a:avLst/>
                <a:gdLst/>
                <a:ahLst/>
                <a:cxnLst>
                  <a:cxn ang="0">
                    <a:pos x="4" y="1"/>
                  </a:cxn>
                  <a:cxn ang="0">
                    <a:pos x="4" y="0"/>
                  </a:cxn>
                  <a:cxn ang="0">
                    <a:pos x="2" y="1"/>
                  </a:cxn>
                  <a:cxn ang="0">
                    <a:pos x="0" y="3"/>
                  </a:cxn>
                  <a:cxn ang="0">
                    <a:pos x="0" y="6"/>
                  </a:cxn>
                  <a:cxn ang="0">
                    <a:pos x="1" y="4"/>
                  </a:cxn>
                  <a:cxn ang="0">
                    <a:pos x="2" y="3"/>
                  </a:cxn>
                  <a:cxn ang="0">
                    <a:pos x="4" y="1"/>
                  </a:cxn>
                </a:cxnLst>
                <a:rect l="0" t="0" r="r" b="b"/>
                <a:pathLst>
                  <a:path w="4" h="6">
                    <a:moveTo>
                      <a:pt x="4" y="1"/>
                    </a:moveTo>
                    <a:lnTo>
                      <a:pt x="4" y="0"/>
                    </a:lnTo>
                    <a:lnTo>
                      <a:pt x="2" y="1"/>
                    </a:lnTo>
                    <a:lnTo>
                      <a:pt x="0" y="3"/>
                    </a:lnTo>
                    <a:lnTo>
                      <a:pt x="0" y="6"/>
                    </a:lnTo>
                    <a:lnTo>
                      <a:pt x="1" y="4"/>
                    </a:lnTo>
                    <a:lnTo>
                      <a:pt x="2" y="3"/>
                    </a:lnTo>
                    <a:lnTo>
                      <a:pt x="4"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52" name="Freeform 854"/>
              <p:cNvSpPr>
                <a:spLocks/>
              </p:cNvSpPr>
              <p:nvPr/>
            </p:nvSpPr>
            <p:spPr bwMode="auto">
              <a:xfrm>
                <a:off x="4115955" y="2711904"/>
                <a:ext cx="5131" cy="2721"/>
              </a:xfrm>
              <a:custGeom>
                <a:avLst/>
                <a:gdLst/>
                <a:ahLst/>
                <a:cxnLst>
                  <a:cxn ang="0">
                    <a:pos x="1" y="1"/>
                  </a:cxn>
                  <a:cxn ang="0">
                    <a:pos x="0" y="1"/>
                  </a:cxn>
                  <a:cxn ang="0">
                    <a:pos x="2" y="0"/>
                  </a:cxn>
                  <a:cxn ang="0">
                    <a:pos x="4" y="3"/>
                  </a:cxn>
                  <a:cxn ang="0">
                    <a:pos x="5" y="3"/>
                  </a:cxn>
                  <a:cxn ang="0">
                    <a:pos x="1" y="1"/>
                  </a:cxn>
                </a:cxnLst>
                <a:rect l="0" t="0" r="r" b="b"/>
                <a:pathLst>
                  <a:path w="5" h="3">
                    <a:moveTo>
                      <a:pt x="1" y="1"/>
                    </a:moveTo>
                    <a:lnTo>
                      <a:pt x="0" y="1"/>
                    </a:lnTo>
                    <a:lnTo>
                      <a:pt x="2" y="0"/>
                    </a:lnTo>
                    <a:lnTo>
                      <a:pt x="4" y="3"/>
                    </a:lnTo>
                    <a:lnTo>
                      <a:pt x="5" y="3"/>
                    </a:lnTo>
                    <a:lnTo>
                      <a:pt x="1"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53" name="Freeform 855"/>
              <p:cNvSpPr>
                <a:spLocks/>
              </p:cNvSpPr>
              <p:nvPr/>
            </p:nvSpPr>
            <p:spPr bwMode="auto">
              <a:xfrm>
                <a:off x="4115955" y="2711904"/>
                <a:ext cx="5131" cy="2721"/>
              </a:xfrm>
              <a:custGeom>
                <a:avLst/>
                <a:gdLst/>
                <a:ahLst/>
                <a:cxnLst>
                  <a:cxn ang="0">
                    <a:pos x="1" y="1"/>
                  </a:cxn>
                  <a:cxn ang="0">
                    <a:pos x="0" y="1"/>
                  </a:cxn>
                  <a:cxn ang="0">
                    <a:pos x="2" y="0"/>
                  </a:cxn>
                  <a:cxn ang="0">
                    <a:pos x="4" y="3"/>
                  </a:cxn>
                  <a:cxn ang="0">
                    <a:pos x="5" y="3"/>
                  </a:cxn>
                  <a:cxn ang="0">
                    <a:pos x="1" y="1"/>
                  </a:cxn>
                </a:cxnLst>
                <a:rect l="0" t="0" r="r" b="b"/>
                <a:pathLst>
                  <a:path w="5" h="3">
                    <a:moveTo>
                      <a:pt x="1" y="1"/>
                    </a:moveTo>
                    <a:lnTo>
                      <a:pt x="0" y="1"/>
                    </a:lnTo>
                    <a:lnTo>
                      <a:pt x="2" y="0"/>
                    </a:lnTo>
                    <a:lnTo>
                      <a:pt x="4" y="3"/>
                    </a:lnTo>
                    <a:lnTo>
                      <a:pt x="5" y="3"/>
                    </a:lnTo>
                    <a:lnTo>
                      <a:pt x="1"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54" name="Freeform 856"/>
              <p:cNvSpPr>
                <a:spLocks/>
              </p:cNvSpPr>
              <p:nvPr/>
            </p:nvSpPr>
            <p:spPr bwMode="auto">
              <a:xfrm>
                <a:off x="4112107" y="2713265"/>
                <a:ext cx="5131" cy="1360"/>
              </a:xfrm>
              <a:custGeom>
                <a:avLst/>
                <a:gdLst/>
                <a:ahLst/>
                <a:cxnLst>
                  <a:cxn ang="0">
                    <a:pos x="0" y="2"/>
                  </a:cxn>
                  <a:cxn ang="0">
                    <a:pos x="1" y="0"/>
                  </a:cxn>
                  <a:cxn ang="0">
                    <a:pos x="4" y="2"/>
                  </a:cxn>
                  <a:cxn ang="0">
                    <a:pos x="0" y="2"/>
                  </a:cxn>
                </a:cxnLst>
                <a:rect l="0" t="0" r="r" b="b"/>
                <a:pathLst>
                  <a:path w="4" h="2">
                    <a:moveTo>
                      <a:pt x="0" y="2"/>
                    </a:moveTo>
                    <a:lnTo>
                      <a:pt x="1" y="0"/>
                    </a:lnTo>
                    <a:lnTo>
                      <a:pt x="4" y="2"/>
                    </a:lnTo>
                    <a:lnTo>
                      <a:pt x="0"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55" name="Freeform 857"/>
              <p:cNvSpPr>
                <a:spLocks/>
              </p:cNvSpPr>
              <p:nvPr/>
            </p:nvSpPr>
            <p:spPr bwMode="auto">
              <a:xfrm>
                <a:off x="4112107" y="2713265"/>
                <a:ext cx="5131" cy="1360"/>
              </a:xfrm>
              <a:custGeom>
                <a:avLst/>
                <a:gdLst/>
                <a:ahLst/>
                <a:cxnLst>
                  <a:cxn ang="0">
                    <a:pos x="0" y="2"/>
                  </a:cxn>
                  <a:cxn ang="0">
                    <a:pos x="1" y="0"/>
                  </a:cxn>
                  <a:cxn ang="0">
                    <a:pos x="4" y="2"/>
                  </a:cxn>
                  <a:cxn ang="0">
                    <a:pos x="0" y="2"/>
                  </a:cxn>
                </a:cxnLst>
                <a:rect l="0" t="0" r="r" b="b"/>
                <a:pathLst>
                  <a:path w="4" h="2">
                    <a:moveTo>
                      <a:pt x="0" y="2"/>
                    </a:moveTo>
                    <a:lnTo>
                      <a:pt x="1" y="0"/>
                    </a:lnTo>
                    <a:lnTo>
                      <a:pt x="4" y="2"/>
                    </a:lnTo>
                    <a:lnTo>
                      <a:pt x="0"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56" name="Freeform 858"/>
              <p:cNvSpPr>
                <a:spLocks/>
              </p:cNvSpPr>
              <p:nvPr/>
            </p:nvSpPr>
            <p:spPr bwMode="auto">
              <a:xfrm>
                <a:off x="4106975" y="2717347"/>
                <a:ext cx="3848" cy="4083"/>
              </a:xfrm>
              <a:custGeom>
                <a:avLst/>
                <a:gdLst/>
                <a:ahLst/>
                <a:cxnLst>
                  <a:cxn ang="0">
                    <a:pos x="0" y="0"/>
                  </a:cxn>
                  <a:cxn ang="0">
                    <a:pos x="0" y="3"/>
                  </a:cxn>
                  <a:cxn ang="0">
                    <a:pos x="2" y="1"/>
                  </a:cxn>
                  <a:cxn ang="0">
                    <a:pos x="0" y="0"/>
                  </a:cxn>
                </a:cxnLst>
                <a:rect l="0" t="0" r="r" b="b"/>
                <a:pathLst>
                  <a:path w="2" h="3">
                    <a:moveTo>
                      <a:pt x="0" y="0"/>
                    </a:moveTo>
                    <a:lnTo>
                      <a:pt x="0" y="3"/>
                    </a:lnTo>
                    <a:lnTo>
                      <a:pt x="2" y="1"/>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57" name="Freeform 859"/>
              <p:cNvSpPr>
                <a:spLocks/>
              </p:cNvSpPr>
              <p:nvPr/>
            </p:nvSpPr>
            <p:spPr bwMode="auto">
              <a:xfrm>
                <a:off x="4203187" y="2909208"/>
                <a:ext cx="19243" cy="35379"/>
              </a:xfrm>
              <a:custGeom>
                <a:avLst/>
                <a:gdLst/>
                <a:ahLst/>
                <a:cxnLst>
                  <a:cxn ang="0">
                    <a:pos x="11" y="0"/>
                  </a:cxn>
                  <a:cxn ang="0">
                    <a:pos x="12" y="0"/>
                  </a:cxn>
                  <a:cxn ang="0">
                    <a:pos x="13" y="8"/>
                  </a:cxn>
                  <a:cxn ang="0">
                    <a:pos x="15" y="14"/>
                  </a:cxn>
                  <a:cxn ang="0">
                    <a:pos x="13" y="16"/>
                  </a:cxn>
                  <a:cxn ang="0">
                    <a:pos x="13" y="19"/>
                  </a:cxn>
                  <a:cxn ang="0">
                    <a:pos x="12" y="20"/>
                  </a:cxn>
                  <a:cxn ang="0">
                    <a:pos x="11" y="25"/>
                  </a:cxn>
                  <a:cxn ang="0">
                    <a:pos x="9" y="27"/>
                  </a:cxn>
                  <a:cxn ang="0">
                    <a:pos x="9" y="28"/>
                  </a:cxn>
                  <a:cxn ang="0">
                    <a:pos x="8" y="27"/>
                  </a:cxn>
                  <a:cxn ang="0">
                    <a:pos x="7" y="27"/>
                  </a:cxn>
                  <a:cxn ang="0">
                    <a:pos x="4" y="25"/>
                  </a:cxn>
                  <a:cxn ang="0">
                    <a:pos x="4" y="22"/>
                  </a:cxn>
                  <a:cxn ang="0">
                    <a:pos x="1" y="22"/>
                  </a:cxn>
                  <a:cxn ang="0">
                    <a:pos x="1" y="20"/>
                  </a:cxn>
                  <a:cxn ang="0">
                    <a:pos x="1" y="16"/>
                  </a:cxn>
                  <a:cxn ang="0">
                    <a:pos x="0" y="14"/>
                  </a:cxn>
                  <a:cxn ang="0">
                    <a:pos x="0" y="9"/>
                  </a:cxn>
                  <a:cxn ang="0">
                    <a:pos x="1" y="6"/>
                  </a:cxn>
                  <a:cxn ang="0">
                    <a:pos x="3" y="8"/>
                  </a:cxn>
                  <a:cxn ang="0">
                    <a:pos x="4" y="6"/>
                  </a:cxn>
                  <a:cxn ang="0">
                    <a:pos x="8" y="5"/>
                  </a:cxn>
                  <a:cxn ang="0">
                    <a:pos x="9" y="5"/>
                  </a:cxn>
                  <a:cxn ang="0">
                    <a:pos x="11" y="3"/>
                  </a:cxn>
                  <a:cxn ang="0">
                    <a:pos x="11" y="0"/>
                  </a:cxn>
                </a:cxnLst>
                <a:rect l="0" t="0" r="r" b="b"/>
                <a:pathLst>
                  <a:path w="15" h="28">
                    <a:moveTo>
                      <a:pt x="11" y="0"/>
                    </a:moveTo>
                    <a:lnTo>
                      <a:pt x="12" y="0"/>
                    </a:lnTo>
                    <a:lnTo>
                      <a:pt x="13" y="8"/>
                    </a:lnTo>
                    <a:lnTo>
                      <a:pt x="15" y="14"/>
                    </a:lnTo>
                    <a:lnTo>
                      <a:pt x="13" y="16"/>
                    </a:lnTo>
                    <a:lnTo>
                      <a:pt x="13" y="19"/>
                    </a:lnTo>
                    <a:lnTo>
                      <a:pt x="12" y="20"/>
                    </a:lnTo>
                    <a:lnTo>
                      <a:pt x="11" y="25"/>
                    </a:lnTo>
                    <a:lnTo>
                      <a:pt x="9" y="27"/>
                    </a:lnTo>
                    <a:lnTo>
                      <a:pt x="9" y="28"/>
                    </a:lnTo>
                    <a:lnTo>
                      <a:pt x="8" y="27"/>
                    </a:lnTo>
                    <a:lnTo>
                      <a:pt x="7" y="27"/>
                    </a:lnTo>
                    <a:lnTo>
                      <a:pt x="4" y="25"/>
                    </a:lnTo>
                    <a:lnTo>
                      <a:pt x="4" y="22"/>
                    </a:lnTo>
                    <a:lnTo>
                      <a:pt x="1" y="22"/>
                    </a:lnTo>
                    <a:lnTo>
                      <a:pt x="1" y="20"/>
                    </a:lnTo>
                    <a:lnTo>
                      <a:pt x="1" y="16"/>
                    </a:lnTo>
                    <a:lnTo>
                      <a:pt x="0" y="14"/>
                    </a:lnTo>
                    <a:lnTo>
                      <a:pt x="0" y="9"/>
                    </a:lnTo>
                    <a:lnTo>
                      <a:pt x="1" y="6"/>
                    </a:lnTo>
                    <a:lnTo>
                      <a:pt x="3" y="8"/>
                    </a:lnTo>
                    <a:lnTo>
                      <a:pt x="4" y="6"/>
                    </a:lnTo>
                    <a:lnTo>
                      <a:pt x="8" y="5"/>
                    </a:lnTo>
                    <a:lnTo>
                      <a:pt x="9" y="5"/>
                    </a:lnTo>
                    <a:lnTo>
                      <a:pt x="11" y="3"/>
                    </a:lnTo>
                    <a:lnTo>
                      <a:pt x="1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58" name="Freeform 860"/>
              <p:cNvSpPr>
                <a:spLocks/>
              </p:cNvSpPr>
              <p:nvPr/>
            </p:nvSpPr>
            <p:spPr bwMode="auto">
              <a:xfrm>
                <a:off x="4203187" y="2909208"/>
                <a:ext cx="19243" cy="35379"/>
              </a:xfrm>
              <a:custGeom>
                <a:avLst/>
                <a:gdLst/>
                <a:ahLst/>
                <a:cxnLst>
                  <a:cxn ang="0">
                    <a:pos x="11" y="0"/>
                  </a:cxn>
                  <a:cxn ang="0">
                    <a:pos x="12" y="0"/>
                  </a:cxn>
                  <a:cxn ang="0">
                    <a:pos x="13" y="8"/>
                  </a:cxn>
                  <a:cxn ang="0">
                    <a:pos x="15" y="14"/>
                  </a:cxn>
                  <a:cxn ang="0">
                    <a:pos x="13" y="16"/>
                  </a:cxn>
                  <a:cxn ang="0">
                    <a:pos x="13" y="19"/>
                  </a:cxn>
                  <a:cxn ang="0">
                    <a:pos x="12" y="20"/>
                  </a:cxn>
                  <a:cxn ang="0">
                    <a:pos x="11" y="25"/>
                  </a:cxn>
                  <a:cxn ang="0">
                    <a:pos x="9" y="27"/>
                  </a:cxn>
                  <a:cxn ang="0">
                    <a:pos x="9" y="28"/>
                  </a:cxn>
                  <a:cxn ang="0">
                    <a:pos x="8" y="27"/>
                  </a:cxn>
                  <a:cxn ang="0">
                    <a:pos x="7" y="27"/>
                  </a:cxn>
                  <a:cxn ang="0">
                    <a:pos x="4" y="25"/>
                  </a:cxn>
                  <a:cxn ang="0">
                    <a:pos x="4" y="22"/>
                  </a:cxn>
                  <a:cxn ang="0">
                    <a:pos x="1" y="22"/>
                  </a:cxn>
                  <a:cxn ang="0">
                    <a:pos x="1" y="20"/>
                  </a:cxn>
                  <a:cxn ang="0">
                    <a:pos x="1" y="16"/>
                  </a:cxn>
                  <a:cxn ang="0">
                    <a:pos x="0" y="14"/>
                  </a:cxn>
                  <a:cxn ang="0">
                    <a:pos x="0" y="9"/>
                  </a:cxn>
                  <a:cxn ang="0">
                    <a:pos x="1" y="6"/>
                  </a:cxn>
                  <a:cxn ang="0">
                    <a:pos x="3" y="8"/>
                  </a:cxn>
                  <a:cxn ang="0">
                    <a:pos x="4" y="6"/>
                  </a:cxn>
                  <a:cxn ang="0">
                    <a:pos x="8" y="5"/>
                  </a:cxn>
                  <a:cxn ang="0">
                    <a:pos x="9" y="5"/>
                  </a:cxn>
                  <a:cxn ang="0">
                    <a:pos x="11" y="3"/>
                  </a:cxn>
                  <a:cxn ang="0">
                    <a:pos x="11" y="0"/>
                  </a:cxn>
                </a:cxnLst>
                <a:rect l="0" t="0" r="r" b="b"/>
                <a:pathLst>
                  <a:path w="15" h="28">
                    <a:moveTo>
                      <a:pt x="11" y="0"/>
                    </a:moveTo>
                    <a:lnTo>
                      <a:pt x="12" y="0"/>
                    </a:lnTo>
                    <a:lnTo>
                      <a:pt x="13" y="8"/>
                    </a:lnTo>
                    <a:lnTo>
                      <a:pt x="15" y="14"/>
                    </a:lnTo>
                    <a:lnTo>
                      <a:pt x="13" y="16"/>
                    </a:lnTo>
                    <a:lnTo>
                      <a:pt x="13" y="19"/>
                    </a:lnTo>
                    <a:lnTo>
                      <a:pt x="12" y="20"/>
                    </a:lnTo>
                    <a:lnTo>
                      <a:pt x="11" y="25"/>
                    </a:lnTo>
                    <a:lnTo>
                      <a:pt x="9" y="27"/>
                    </a:lnTo>
                    <a:lnTo>
                      <a:pt x="9" y="28"/>
                    </a:lnTo>
                    <a:lnTo>
                      <a:pt x="8" y="27"/>
                    </a:lnTo>
                    <a:lnTo>
                      <a:pt x="7" y="27"/>
                    </a:lnTo>
                    <a:lnTo>
                      <a:pt x="4" y="25"/>
                    </a:lnTo>
                    <a:lnTo>
                      <a:pt x="4" y="22"/>
                    </a:lnTo>
                    <a:lnTo>
                      <a:pt x="1" y="22"/>
                    </a:lnTo>
                    <a:lnTo>
                      <a:pt x="1" y="20"/>
                    </a:lnTo>
                    <a:lnTo>
                      <a:pt x="1" y="16"/>
                    </a:lnTo>
                    <a:lnTo>
                      <a:pt x="0" y="14"/>
                    </a:lnTo>
                    <a:lnTo>
                      <a:pt x="0" y="9"/>
                    </a:lnTo>
                    <a:lnTo>
                      <a:pt x="1" y="6"/>
                    </a:lnTo>
                    <a:lnTo>
                      <a:pt x="3" y="8"/>
                    </a:lnTo>
                    <a:lnTo>
                      <a:pt x="4" y="6"/>
                    </a:lnTo>
                    <a:lnTo>
                      <a:pt x="8" y="5"/>
                    </a:lnTo>
                    <a:lnTo>
                      <a:pt x="9" y="5"/>
                    </a:lnTo>
                    <a:lnTo>
                      <a:pt x="11" y="3"/>
                    </a:lnTo>
                    <a:lnTo>
                      <a:pt x="1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59" name="Freeform 861"/>
              <p:cNvSpPr>
                <a:spLocks/>
              </p:cNvSpPr>
              <p:nvPr/>
            </p:nvSpPr>
            <p:spPr bwMode="auto">
              <a:xfrm>
                <a:off x="5054985" y="3328308"/>
                <a:ext cx="5131" cy="2721"/>
              </a:xfrm>
              <a:custGeom>
                <a:avLst/>
                <a:gdLst/>
                <a:ahLst/>
                <a:cxnLst>
                  <a:cxn ang="0">
                    <a:pos x="0" y="1"/>
                  </a:cxn>
                  <a:cxn ang="0">
                    <a:pos x="1" y="3"/>
                  </a:cxn>
                  <a:cxn ang="0">
                    <a:pos x="3" y="1"/>
                  </a:cxn>
                  <a:cxn ang="0">
                    <a:pos x="3" y="3"/>
                  </a:cxn>
                  <a:cxn ang="0">
                    <a:pos x="4" y="1"/>
                  </a:cxn>
                  <a:cxn ang="0">
                    <a:pos x="3" y="1"/>
                  </a:cxn>
                  <a:cxn ang="0">
                    <a:pos x="3" y="0"/>
                  </a:cxn>
                  <a:cxn ang="0">
                    <a:pos x="1" y="0"/>
                  </a:cxn>
                  <a:cxn ang="0">
                    <a:pos x="0" y="0"/>
                  </a:cxn>
                  <a:cxn ang="0">
                    <a:pos x="0" y="1"/>
                  </a:cxn>
                </a:cxnLst>
                <a:rect l="0" t="0" r="r" b="b"/>
                <a:pathLst>
                  <a:path w="4" h="3">
                    <a:moveTo>
                      <a:pt x="0" y="1"/>
                    </a:moveTo>
                    <a:lnTo>
                      <a:pt x="1" y="3"/>
                    </a:lnTo>
                    <a:lnTo>
                      <a:pt x="3" y="1"/>
                    </a:lnTo>
                    <a:lnTo>
                      <a:pt x="3" y="3"/>
                    </a:lnTo>
                    <a:lnTo>
                      <a:pt x="4" y="1"/>
                    </a:lnTo>
                    <a:lnTo>
                      <a:pt x="3" y="1"/>
                    </a:lnTo>
                    <a:lnTo>
                      <a:pt x="3" y="0"/>
                    </a:lnTo>
                    <a:lnTo>
                      <a:pt x="1" y="0"/>
                    </a:lnTo>
                    <a:lnTo>
                      <a:pt x="0" y="0"/>
                    </a:lnTo>
                    <a:lnTo>
                      <a:pt x="0"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60" name="Freeform 862"/>
              <p:cNvSpPr>
                <a:spLocks/>
              </p:cNvSpPr>
              <p:nvPr/>
            </p:nvSpPr>
            <p:spPr bwMode="auto">
              <a:xfrm>
                <a:off x="5054985" y="3328308"/>
                <a:ext cx="5131" cy="2721"/>
              </a:xfrm>
              <a:custGeom>
                <a:avLst/>
                <a:gdLst/>
                <a:ahLst/>
                <a:cxnLst>
                  <a:cxn ang="0">
                    <a:pos x="0" y="1"/>
                  </a:cxn>
                  <a:cxn ang="0">
                    <a:pos x="1" y="3"/>
                  </a:cxn>
                  <a:cxn ang="0">
                    <a:pos x="3" y="1"/>
                  </a:cxn>
                  <a:cxn ang="0">
                    <a:pos x="3" y="3"/>
                  </a:cxn>
                  <a:cxn ang="0">
                    <a:pos x="4" y="1"/>
                  </a:cxn>
                  <a:cxn ang="0">
                    <a:pos x="3" y="1"/>
                  </a:cxn>
                  <a:cxn ang="0">
                    <a:pos x="3" y="0"/>
                  </a:cxn>
                  <a:cxn ang="0">
                    <a:pos x="1" y="0"/>
                  </a:cxn>
                  <a:cxn ang="0">
                    <a:pos x="0" y="0"/>
                  </a:cxn>
                  <a:cxn ang="0">
                    <a:pos x="0" y="1"/>
                  </a:cxn>
                </a:cxnLst>
                <a:rect l="0" t="0" r="r" b="b"/>
                <a:pathLst>
                  <a:path w="4" h="3">
                    <a:moveTo>
                      <a:pt x="0" y="1"/>
                    </a:moveTo>
                    <a:lnTo>
                      <a:pt x="1" y="3"/>
                    </a:lnTo>
                    <a:lnTo>
                      <a:pt x="3" y="1"/>
                    </a:lnTo>
                    <a:lnTo>
                      <a:pt x="3" y="3"/>
                    </a:lnTo>
                    <a:lnTo>
                      <a:pt x="4" y="1"/>
                    </a:lnTo>
                    <a:lnTo>
                      <a:pt x="3" y="1"/>
                    </a:lnTo>
                    <a:lnTo>
                      <a:pt x="3" y="0"/>
                    </a:lnTo>
                    <a:lnTo>
                      <a:pt x="1" y="0"/>
                    </a:lnTo>
                    <a:lnTo>
                      <a:pt x="0" y="0"/>
                    </a:lnTo>
                    <a:lnTo>
                      <a:pt x="0"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61" name="Rectangle 863"/>
              <p:cNvSpPr>
                <a:spLocks noChangeArrowheads="1"/>
              </p:cNvSpPr>
              <p:nvPr/>
            </p:nvSpPr>
            <p:spPr bwMode="auto">
              <a:xfrm>
                <a:off x="5024197" y="3079297"/>
                <a:ext cx="0" cy="1361"/>
              </a:xfrm>
              <a:prstGeom prst="rect">
                <a:avLst/>
              </a:prstGeom>
              <a:grpFill/>
              <a:ln w="3175">
                <a:solidFill>
                  <a:schemeClr val="bg1">
                    <a:lumMod val="95000"/>
                  </a:schemeClr>
                </a:solidFill>
                <a:miter lim="800000"/>
                <a:headEnd/>
                <a:tailEnd/>
              </a:ln>
            </p:spPr>
            <p:txBody>
              <a:bodyPr lIns="75749" tIns="37874" rIns="75749" bIns="37874"/>
              <a:lstStyle/>
              <a:p>
                <a:endParaRPr lang="en-GB" dirty="0">
                  <a:solidFill>
                    <a:srgbClr val="283E36"/>
                  </a:solidFill>
                </a:endParaRPr>
              </a:p>
            </p:txBody>
          </p:sp>
          <p:sp>
            <p:nvSpPr>
              <p:cNvPr id="862" name="Rectangle 864"/>
              <p:cNvSpPr>
                <a:spLocks noChangeArrowheads="1"/>
              </p:cNvSpPr>
              <p:nvPr/>
            </p:nvSpPr>
            <p:spPr bwMode="auto">
              <a:xfrm>
                <a:off x="4843319" y="3525611"/>
                <a:ext cx="0" cy="2721"/>
              </a:xfrm>
              <a:prstGeom prst="rect">
                <a:avLst/>
              </a:prstGeom>
              <a:grpFill/>
              <a:ln w="3175">
                <a:solidFill>
                  <a:schemeClr val="bg1">
                    <a:lumMod val="95000"/>
                  </a:schemeClr>
                </a:solidFill>
                <a:miter lim="800000"/>
                <a:headEnd/>
                <a:tailEnd/>
              </a:ln>
            </p:spPr>
            <p:txBody>
              <a:bodyPr lIns="75749" tIns="37874" rIns="75749" bIns="37874"/>
              <a:lstStyle/>
              <a:p>
                <a:endParaRPr lang="en-GB" dirty="0">
                  <a:solidFill>
                    <a:srgbClr val="283E36"/>
                  </a:solidFill>
                </a:endParaRPr>
              </a:p>
            </p:txBody>
          </p:sp>
          <p:sp>
            <p:nvSpPr>
              <p:cNvPr id="863" name="Freeform 865"/>
              <p:cNvSpPr>
                <a:spLocks/>
              </p:cNvSpPr>
              <p:nvPr/>
            </p:nvSpPr>
            <p:spPr bwMode="auto">
              <a:xfrm>
                <a:off x="5901652" y="3605893"/>
                <a:ext cx="5131" cy="5443"/>
              </a:xfrm>
              <a:custGeom>
                <a:avLst/>
                <a:gdLst/>
                <a:ahLst/>
                <a:cxnLst>
                  <a:cxn ang="0">
                    <a:pos x="2" y="0"/>
                  </a:cxn>
                  <a:cxn ang="0">
                    <a:pos x="2" y="2"/>
                  </a:cxn>
                  <a:cxn ang="0">
                    <a:pos x="2" y="0"/>
                  </a:cxn>
                  <a:cxn ang="0">
                    <a:pos x="0" y="5"/>
                  </a:cxn>
                  <a:cxn ang="0">
                    <a:pos x="2" y="5"/>
                  </a:cxn>
                  <a:cxn ang="0">
                    <a:pos x="4" y="5"/>
                  </a:cxn>
                  <a:cxn ang="0">
                    <a:pos x="4" y="2"/>
                  </a:cxn>
                  <a:cxn ang="0">
                    <a:pos x="2" y="0"/>
                  </a:cxn>
                </a:cxnLst>
                <a:rect l="0" t="0" r="r" b="b"/>
                <a:pathLst>
                  <a:path w="4" h="5">
                    <a:moveTo>
                      <a:pt x="2" y="0"/>
                    </a:moveTo>
                    <a:lnTo>
                      <a:pt x="2" y="2"/>
                    </a:lnTo>
                    <a:lnTo>
                      <a:pt x="2" y="0"/>
                    </a:lnTo>
                    <a:lnTo>
                      <a:pt x="0" y="5"/>
                    </a:lnTo>
                    <a:lnTo>
                      <a:pt x="2" y="5"/>
                    </a:lnTo>
                    <a:lnTo>
                      <a:pt x="4" y="5"/>
                    </a:lnTo>
                    <a:lnTo>
                      <a:pt x="4" y="2"/>
                    </a:lnTo>
                    <a:lnTo>
                      <a:pt x="2"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64" name="Freeform 866"/>
              <p:cNvSpPr>
                <a:spLocks/>
              </p:cNvSpPr>
              <p:nvPr/>
            </p:nvSpPr>
            <p:spPr bwMode="auto">
              <a:xfrm>
                <a:off x="5901652" y="3605893"/>
                <a:ext cx="5131" cy="5443"/>
              </a:xfrm>
              <a:custGeom>
                <a:avLst/>
                <a:gdLst/>
                <a:ahLst/>
                <a:cxnLst>
                  <a:cxn ang="0">
                    <a:pos x="2" y="0"/>
                  </a:cxn>
                  <a:cxn ang="0">
                    <a:pos x="2" y="2"/>
                  </a:cxn>
                  <a:cxn ang="0">
                    <a:pos x="2" y="0"/>
                  </a:cxn>
                  <a:cxn ang="0">
                    <a:pos x="0" y="5"/>
                  </a:cxn>
                  <a:cxn ang="0">
                    <a:pos x="2" y="5"/>
                  </a:cxn>
                  <a:cxn ang="0">
                    <a:pos x="4" y="5"/>
                  </a:cxn>
                  <a:cxn ang="0">
                    <a:pos x="4" y="2"/>
                  </a:cxn>
                  <a:cxn ang="0">
                    <a:pos x="2" y="0"/>
                  </a:cxn>
                </a:cxnLst>
                <a:rect l="0" t="0" r="r" b="b"/>
                <a:pathLst>
                  <a:path w="4" h="5">
                    <a:moveTo>
                      <a:pt x="2" y="0"/>
                    </a:moveTo>
                    <a:lnTo>
                      <a:pt x="2" y="2"/>
                    </a:lnTo>
                    <a:lnTo>
                      <a:pt x="2" y="0"/>
                    </a:lnTo>
                    <a:lnTo>
                      <a:pt x="0" y="5"/>
                    </a:lnTo>
                    <a:lnTo>
                      <a:pt x="2" y="5"/>
                    </a:lnTo>
                    <a:lnTo>
                      <a:pt x="4" y="5"/>
                    </a:lnTo>
                    <a:lnTo>
                      <a:pt x="4" y="2"/>
                    </a:lnTo>
                    <a:lnTo>
                      <a:pt x="2"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65" name="Freeform 867"/>
              <p:cNvSpPr>
                <a:spLocks/>
              </p:cNvSpPr>
              <p:nvPr/>
            </p:nvSpPr>
            <p:spPr bwMode="auto">
              <a:xfrm>
                <a:off x="5899086" y="3607254"/>
                <a:ext cx="2566" cy="5443"/>
              </a:xfrm>
              <a:custGeom>
                <a:avLst/>
                <a:gdLst/>
                <a:ahLst/>
                <a:cxnLst>
                  <a:cxn ang="0">
                    <a:pos x="2" y="0"/>
                  </a:cxn>
                  <a:cxn ang="0">
                    <a:pos x="0" y="4"/>
                  </a:cxn>
                  <a:cxn ang="0">
                    <a:pos x="2" y="3"/>
                  </a:cxn>
                  <a:cxn ang="0">
                    <a:pos x="2" y="0"/>
                  </a:cxn>
                </a:cxnLst>
                <a:rect l="0" t="0" r="r" b="b"/>
                <a:pathLst>
                  <a:path w="2" h="4">
                    <a:moveTo>
                      <a:pt x="2" y="0"/>
                    </a:moveTo>
                    <a:lnTo>
                      <a:pt x="0" y="4"/>
                    </a:lnTo>
                    <a:lnTo>
                      <a:pt x="2" y="3"/>
                    </a:lnTo>
                    <a:lnTo>
                      <a:pt x="2"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66" name="Freeform 868"/>
              <p:cNvSpPr>
                <a:spLocks/>
              </p:cNvSpPr>
              <p:nvPr/>
            </p:nvSpPr>
            <p:spPr bwMode="auto">
              <a:xfrm>
                <a:off x="5901652" y="3588204"/>
                <a:ext cx="1283" cy="5443"/>
              </a:xfrm>
              <a:custGeom>
                <a:avLst/>
                <a:gdLst/>
                <a:ahLst/>
                <a:cxnLst>
                  <a:cxn ang="0">
                    <a:pos x="0" y="0"/>
                  </a:cxn>
                  <a:cxn ang="0">
                    <a:pos x="0" y="3"/>
                  </a:cxn>
                  <a:cxn ang="0">
                    <a:pos x="0" y="5"/>
                  </a:cxn>
                  <a:cxn ang="0">
                    <a:pos x="1" y="3"/>
                  </a:cxn>
                  <a:cxn ang="0">
                    <a:pos x="0" y="0"/>
                  </a:cxn>
                </a:cxnLst>
                <a:rect l="0" t="0" r="r" b="b"/>
                <a:pathLst>
                  <a:path w="1" h="5">
                    <a:moveTo>
                      <a:pt x="0" y="0"/>
                    </a:moveTo>
                    <a:lnTo>
                      <a:pt x="0" y="3"/>
                    </a:lnTo>
                    <a:lnTo>
                      <a:pt x="0" y="5"/>
                    </a:lnTo>
                    <a:lnTo>
                      <a:pt x="1" y="3"/>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67" name="Freeform 869"/>
              <p:cNvSpPr>
                <a:spLocks/>
              </p:cNvSpPr>
              <p:nvPr/>
            </p:nvSpPr>
            <p:spPr bwMode="auto">
              <a:xfrm>
                <a:off x="5901652" y="3588204"/>
                <a:ext cx="1283" cy="5443"/>
              </a:xfrm>
              <a:custGeom>
                <a:avLst/>
                <a:gdLst/>
                <a:ahLst/>
                <a:cxnLst>
                  <a:cxn ang="0">
                    <a:pos x="0" y="0"/>
                  </a:cxn>
                  <a:cxn ang="0">
                    <a:pos x="0" y="3"/>
                  </a:cxn>
                  <a:cxn ang="0">
                    <a:pos x="0" y="5"/>
                  </a:cxn>
                  <a:cxn ang="0">
                    <a:pos x="1" y="3"/>
                  </a:cxn>
                  <a:cxn ang="0">
                    <a:pos x="0" y="0"/>
                  </a:cxn>
                </a:cxnLst>
                <a:rect l="0" t="0" r="r" b="b"/>
                <a:pathLst>
                  <a:path w="1" h="5">
                    <a:moveTo>
                      <a:pt x="0" y="0"/>
                    </a:moveTo>
                    <a:lnTo>
                      <a:pt x="0" y="3"/>
                    </a:lnTo>
                    <a:lnTo>
                      <a:pt x="0" y="5"/>
                    </a:lnTo>
                    <a:lnTo>
                      <a:pt x="1" y="3"/>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68" name="Freeform 870"/>
              <p:cNvSpPr>
                <a:spLocks/>
              </p:cNvSpPr>
              <p:nvPr/>
            </p:nvSpPr>
            <p:spPr bwMode="auto">
              <a:xfrm>
                <a:off x="6258278" y="3615418"/>
                <a:ext cx="44899" cy="66675"/>
              </a:xfrm>
              <a:custGeom>
                <a:avLst/>
                <a:gdLst/>
                <a:ahLst/>
                <a:cxnLst>
                  <a:cxn ang="0">
                    <a:pos x="33" y="2"/>
                  </a:cxn>
                  <a:cxn ang="0">
                    <a:pos x="33" y="0"/>
                  </a:cxn>
                  <a:cxn ang="0">
                    <a:pos x="35" y="2"/>
                  </a:cxn>
                  <a:cxn ang="0">
                    <a:pos x="35" y="5"/>
                  </a:cxn>
                  <a:cxn ang="0">
                    <a:pos x="35" y="6"/>
                  </a:cxn>
                  <a:cxn ang="0">
                    <a:pos x="35" y="8"/>
                  </a:cxn>
                  <a:cxn ang="0">
                    <a:pos x="35" y="11"/>
                  </a:cxn>
                  <a:cxn ang="0">
                    <a:pos x="36" y="16"/>
                  </a:cxn>
                  <a:cxn ang="0">
                    <a:pos x="35" y="17"/>
                  </a:cxn>
                  <a:cxn ang="0">
                    <a:pos x="32" y="19"/>
                  </a:cxn>
                  <a:cxn ang="0">
                    <a:pos x="31" y="22"/>
                  </a:cxn>
                  <a:cxn ang="0">
                    <a:pos x="28" y="25"/>
                  </a:cxn>
                  <a:cxn ang="0">
                    <a:pos x="25" y="25"/>
                  </a:cxn>
                  <a:cxn ang="0">
                    <a:pos x="24" y="27"/>
                  </a:cxn>
                  <a:cxn ang="0">
                    <a:pos x="23" y="31"/>
                  </a:cxn>
                  <a:cxn ang="0">
                    <a:pos x="20" y="36"/>
                  </a:cxn>
                  <a:cxn ang="0">
                    <a:pos x="13" y="42"/>
                  </a:cxn>
                  <a:cxn ang="0">
                    <a:pos x="11" y="46"/>
                  </a:cxn>
                  <a:cxn ang="0">
                    <a:pos x="8" y="49"/>
                  </a:cxn>
                  <a:cxn ang="0">
                    <a:pos x="5" y="49"/>
                  </a:cxn>
                  <a:cxn ang="0">
                    <a:pos x="4" y="52"/>
                  </a:cxn>
                  <a:cxn ang="0">
                    <a:pos x="1" y="53"/>
                  </a:cxn>
                  <a:cxn ang="0">
                    <a:pos x="0" y="53"/>
                  </a:cxn>
                  <a:cxn ang="0">
                    <a:pos x="1" y="49"/>
                  </a:cxn>
                  <a:cxn ang="0">
                    <a:pos x="3" y="44"/>
                  </a:cxn>
                  <a:cxn ang="0">
                    <a:pos x="5" y="42"/>
                  </a:cxn>
                  <a:cxn ang="0">
                    <a:pos x="9" y="39"/>
                  </a:cxn>
                  <a:cxn ang="0">
                    <a:pos x="11" y="38"/>
                  </a:cxn>
                  <a:cxn ang="0">
                    <a:pos x="19" y="28"/>
                  </a:cxn>
                  <a:cxn ang="0">
                    <a:pos x="21" y="24"/>
                  </a:cxn>
                  <a:cxn ang="0">
                    <a:pos x="23" y="24"/>
                  </a:cxn>
                  <a:cxn ang="0">
                    <a:pos x="24" y="20"/>
                  </a:cxn>
                  <a:cxn ang="0">
                    <a:pos x="27" y="19"/>
                  </a:cxn>
                  <a:cxn ang="0">
                    <a:pos x="29" y="17"/>
                  </a:cxn>
                  <a:cxn ang="0">
                    <a:pos x="31" y="13"/>
                  </a:cxn>
                  <a:cxn ang="0">
                    <a:pos x="31" y="9"/>
                  </a:cxn>
                  <a:cxn ang="0">
                    <a:pos x="31" y="11"/>
                  </a:cxn>
                  <a:cxn ang="0">
                    <a:pos x="32" y="11"/>
                  </a:cxn>
                  <a:cxn ang="0">
                    <a:pos x="32" y="9"/>
                  </a:cxn>
                  <a:cxn ang="0">
                    <a:pos x="31" y="8"/>
                  </a:cxn>
                  <a:cxn ang="0">
                    <a:pos x="31" y="6"/>
                  </a:cxn>
                  <a:cxn ang="0">
                    <a:pos x="32" y="5"/>
                  </a:cxn>
                  <a:cxn ang="0">
                    <a:pos x="32" y="2"/>
                  </a:cxn>
                  <a:cxn ang="0">
                    <a:pos x="33" y="2"/>
                  </a:cxn>
                </a:cxnLst>
                <a:rect l="0" t="0" r="r" b="b"/>
                <a:pathLst>
                  <a:path w="36" h="53">
                    <a:moveTo>
                      <a:pt x="33" y="2"/>
                    </a:moveTo>
                    <a:lnTo>
                      <a:pt x="33" y="0"/>
                    </a:lnTo>
                    <a:lnTo>
                      <a:pt x="35" y="2"/>
                    </a:lnTo>
                    <a:lnTo>
                      <a:pt x="35" y="5"/>
                    </a:lnTo>
                    <a:lnTo>
                      <a:pt x="35" y="6"/>
                    </a:lnTo>
                    <a:lnTo>
                      <a:pt x="35" y="8"/>
                    </a:lnTo>
                    <a:lnTo>
                      <a:pt x="35" y="11"/>
                    </a:lnTo>
                    <a:lnTo>
                      <a:pt x="36" y="16"/>
                    </a:lnTo>
                    <a:lnTo>
                      <a:pt x="35" y="17"/>
                    </a:lnTo>
                    <a:lnTo>
                      <a:pt x="32" y="19"/>
                    </a:lnTo>
                    <a:lnTo>
                      <a:pt x="31" y="22"/>
                    </a:lnTo>
                    <a:lnTo>
                      <a:pt x="28" y="25"/>
                    </a:lnTo>
                    <a:lnTo>
                      <a:pt x="25" y="25"/>
                    </a:lnTo>
                    <a:lnTo>
                      <a:pt x="24" y="27"/>
                    </a:lnTo>
                    <a:lnTo>
                      <a:pt x="23" y="31"/>
                    </a:lnTo>
                    <a:lnTo>
                      <a:pt x="20" y="36"/>
                    </a:lnTo>
                    <a:lnTo>
                      <a:pt x="13" y="42"/>
                    </a:lnTo>
                    <a:lnTo>
                      <a:pt x="11" y="46"/>
                    </a:lnTo>
                    <a:lnTo>
                      <a:pt x="8" y="49"/>
                    </a:lnTo>
                    <a:lnTo>
                      <a:pt x="5" y="49"/>
                    </a:lnTo>
                    <a:lnTo>
                      <a:pt x="4" y="52"/>
                    </a:lnTo>
                    <a:lnTo>
                      <a:pt x="1" y="53"/>
                    </a:lnTo>
                    <a:lnTo>
                      <a:pt x="0" y="53"/>
                    </a:lnTo>
                    <a:lnTo>
                      <a:pt x="1" y="49"/>
                    </a:lnTo>
                    <a:lnTo>
                      <a:pt x="3" y="44"/>
                    </a:lnTo>
                    <a:lnTo>
                      <a:pt x="5" y="42"/>
                    </a:lnTo>
                    <a:lnTo>
                      <a:pt x="9" y="39"/>
                    </a:lnTo>
                    <a:lnTo>
                      <a:pt x="11" y="38"/>
                    </a:lnTo>
                    <a:lnTo>
                      <a:pt x="19" y="28"/>
                    </a:lnTo>
                    <a:lnTo>
                      <a:pt x="21" y="24"/>
                    </a:lnTo>
                    <a:lnTo>
                      <a:pt x="23" y="24"/>
                    </a:lnTo>
                    <a:lnTo>
                      <a:pt x="24" y="20"/>
                    </a:lnTo>
                    <a:lnTo>
                      <a:pt x="27" y="19"/>
                    </a:lnTo>
                    <a:lnTo>
                      <a:pt x="29" y="17"/>
                    </a:lnTo>
                    <a:lnTo>
                      <a:pt x="31" y="13"/>
                    </a:lnTo>
                    <a:lnTo>
                      <a:pt x="31" y="9"/>
                    </a:lnTo>
                    <a:lnTo>
                      <a:pt x="31" y="11"/>
                    </a:lnTo>
                    <a:lnTo>
                      <a:pt x="32" y="11"/>
                    </a:lnTo>
                    <a:lnTo>
                      <a:pt x="32" y="9"/>
                    </a:lnTo>
                    <a:lnTo>
                      <a:pt x="31" y="8"/>
                    </a:lnTo>
                    <a:lnTo>
                      <a:pt x="31" y="6"/>
                    </a:lnTo>
                    <a:lnTo>
                      <a:pt x="32" y="5"/>
                    </a:lnTo>
                    <a:lnTo>
                      <a:pt x="32" y="2"/>
                    </a:lnTo>
                    <a:lnTo>
                      <a:pt x="33"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69" name="Freeform 871"/>
              <p:cNvSpPr>
                <a:spLocks/>
              </p:cNvSpPr>
              <p:nvPr/>
            </p:nvSpPr>
            <p:spPr bwMode="auto">
              <a:xfrm>
                <a:off x="6258278" y="3615418"/>
                <a:ext cx="44899" cy="66675"/>
              </a:xfrm>
              <a:custGeom>
                <a:avLst/>
                <a:gdLst/>
                <a:ahLst/>
                <a:cxnLst>
                  <a:cxn ang="0">
                    <a:pos x="33" y="2"/>
                  </a:cxn>
                  <a:cxn ang="0">
                    <a:pos x="33" y="0"/>
                  </a:cxn>
                  <a:cxn ang="0">
                    <a:pos x="35" y="2"/>
                  </a:cxn>
                  <a:cxn ang="0">
                    <a:pos x="35" y="5"/>
                  </a:cxn>
                  <a:cxn ang="0">
                    <a:pos x="35" y="6"/>
                  </a:cxn>
                  <a:cxn ang="0">
                    <a:pos x="35" y="8"/>
                  </a:cxn>
                  <a:cxn ang="0">
                    <a:pos x="35" y="11"/>
                  </a:cxn>
                  <a:cxn ang="0">
                    <a:pos x="36" y="16"/>
                  </a:cxn>
                  <a:cxn ang="0">
                    <a:pos x="35" y="17"/>
                  </a:cxn>
                  <a:cxn ang="0">
                    <a:pos x="32" y="19"/>
                  </a:cxn>
                  <a:cxn ang="0">
                    <a:pos x="31" y="22"/>
                  </a:cxn>
                  <a:cxn ang="0">
                    <a:pos x="28" y="25"/>
                  </a:cxn>
                  <a:cxn ang="0">
                    <a:pos x="25" y="25"/>
                  </a:cxn>
                  <a:cxn ang="0">
                    <a:pos x="24" y="27"/>
                  </a:cxn>
                  <a:cxn ang="0">
                    <a:pos x="23" y="31"/>
                  </a:cxn>
                  <a:cxn ang="0">
                    <a:pos x="20" y="36"/>
                  </a:cxn>
                  <a:cxn ang="0">
                    <a:pos x="13" y="42"/>
                  </a:cxn>
                  <a:cxn ang="0">
                    <a:pos x="11" y="46"/>
                  </a:cxn>
                  <a:cxn ang="0">
                    <a:pos x="8" y="49"/>
                  </a:cxn>
                  <a:cxn ang="0">
                    <a:pos x="5" y="49"/>
                  </a:cxn>
                  <a:cxn ang="0">
                    <a:pos x="4" y="52"/>
                  </a:cxn>
                  <a:cxn ang="0">
                    <a:pos x="1" y="53"/>
                  </a:cxn>
                  <a:cxn ang="0">
                    <a:pos x="0" y="53"/>
                  </a:cxn>
                  <a:cxn ang="0">
                    <a:pos x="1" y="49"/>
                  </a:cxn>
                  <a:cxn ang="0">
                    <a:pos x="3" y="44"/>
                  </a:cxn>
                  <a:cxn ang="0">
                    <a:pos x="5" y="42"/>
                  </a:cxn>
                  <a:cxn ang="0">
                    <a:pos x="9" y="39"/>
                  </a:cxn>
                  <a:cxn ang="0">
                    <a:pos x="11" y="38"/>
                  </a:cxn>
                  <a:cxn ang="0">
                    <a:pos x="19" y="28"/>
                  </a:cxn>
                  <a:cxn ang="0">
                    <a:pos x="21" y="24"/>
                  </a:cxn>
                  <a:cxn ang="0">
                    <a:pos x="23" y="24"/>
                  </a:cxn>
                  <a:cxn ang="0">
                    <a:pos x="24" y="20"/>
                  </a:cxn>
                  <a:cxn ang="0">
                    <a:pos x="27" y="19"/>
                  </a:cxn>
                  <a:cxn ang="0">
                    <a:pos x="29" y="17"/>
                  </a:cxn>
                  <a:cxn ang="0">
                    <a:pos x="31" y="13"/>
                  </a:cxn>
                  <a:cxn ang="0">
                    <a:pos x="31" y="9"/>
                  </a:cxn>
                  <a:cxn ang="0">
                    <a:pos x="31" y="11"/>
                  </a:cxn>
                  <a:cxn ang="0">
                    <a:pos x="32" y="11"/>
                  </a:cxn>
                  <a:cxn ang="0">
                    <a:pos x="32" y="9"/>
                  </a:cxn>
                  <a:cxn ang="0">
                    <a:pos x="31" y="8"/>
                  </a:cxn>
                  <a:cxn ang="0">
                    <a:pos x="31" y="6"/>
                  </a:cxn>
                  <a:cxn ang="0">
                    <a:pos x="32" y="5"/>
                  </a:cxn>
                  <a:cxn ang="0">
                    <a:pos x="32" y="2"/>
                  </a:cxn>
                  <a:cxn ang="0">
                    <a:pos x="33" y="2"/>
                  </a:cxn>
                </a:cxnLst>
                <a:rect l="0" t="0" r="r" b="b"/>
                <a:pathLst>
                  <a:path w="36" h="53">
                    <a:moveTo>
                      <a:pt x="33" y="2"/>
                    </a:moveTo>
                    <a:lnTo>
                      <a:pt x="33" y="0"/>
                    </a:lnTo>
                    <a:lnTo>
                      <a:pt x="35" y="2"/>
                    </a:lnTo>
                    <a:lnTo>
                      <a:pt x="35" y="5"/>
                    </a:lnTo>
                    <a:lnTo>
                      <a:pt x="35" y="6"/>
                    </a:lnTo>
                    <a:lnTo>
                      <a:pt x="35" y="8"/>
                    </a:lnTo>
                    <a:lnTo>
                      <a:pt x="35" y="11"/>
                    </a:lnTo>
                    <a:lnTo>
                      <a:pt x="36" y="16"/>
                    </a:lnTo>
                    <a:lnTo>
                      <a:pt x="35" y="17"/>
                    </a:lnTo>
                    <a:lnTo>
                      <a:pt x="32" y="19"/>
                    </a:lnTo>
                    <a:lnTo>
                      <a:pt x="31" y="22"/>
                    </a:lnTo>
                    <a:lnTo>
                      <a:pt x="28" y="25"/>
                    </a:lnTo>
                    <a:lnTo>
                      <a:pt x="25" y="25"/>
                    </a:lnTo>
                    <a:lnTo>
                      <a:pt x="24" y="27"/>
                    </a:lnTo>
                    <a:lnTo>
                      <a:pt x="23" y="31"/>
                    </a:lnTo>
                    <a:lnTo>
                      <a:pt x="20" y="36"/>
                    </a:lnTo>
                    <a:lnTo>
                      <a:pt x="13" y="42"/>
                    </a:lnTo>
                    <a:lnTo>
                      <a:pt x="11" y="46"/>
                    </a:lnTo>
                    <a:lnTo>
                      <a:pt x="8" y="49"/>
                    </a:lnTo>
                    <a:lnTo>
                      <a:pt x="5" y="49"/>
                    </a:lnTo>
                    <a:lnTo>
                      <a:pt x="4" y="52"/>
                    </a:lnTo>
                    <a:lnTo>
                      <a:pt x="1" y="53"/>
                    </a:lnTo>
                    <a:lnTo>
                      <a:pt x="0" y="53"/>
                    </a:lnTo>
                    <a:lnTo>
                      <a:pt x="1" y="49"/>
                    </a:lnTo>
                    <a:lnTo>
                      <a:pt x="3" y="44"/>
                    </a:lnTo>
                    <a:lnTo>
                      <a:pt x="5" y="42"/>
                    </a:lnTo>
                    <a:lnTo>
                      <a:pt x="9" y="39"/>
                    </a:lnTo>
                    <a:lnTo>
                      <a:pt x="11" y="38"/>
                    </a:lnTo>
                    <a:lnTo>
                      <a:pt x="19" y="28"/>
                    </a:lnTo>
                    <a:lnTo>
                      <a:pt x="21" y="24"/>
                    </a:lnTo>
                    <a:lnTo>
                      <a:pt x="23" y="24"/>
                    </a:lnTo>
                    <a:lnTo>
                      <a:pt x="24" y="20"/>
                    </a:lnTo>
                    <a:lnTo>
                      <a:pt x="27" y="19"/>
                    </a:lnTo>
                    <a:lnTo>
                      <a:pt x="29" y="17"/>
                    </a:lnTo>
                    <a:lnTo>
                      <a:pt x="31" y="13"/>
                    </a:lnTo>
                    <a:lnTo>
                      <a:pt x="31" y="9"/>
                    </a:lnTo>
                    <a:lnTo>
                      <a:pt x="31" y="11"/>
                    </a:lnTo>
                    <a:lnTo>
                      <a:pt x="32" y="11"/>
                    </a:lnTo>
                    <a:lnTo>
                      <a:pt x="32" y="9"/>
                    </a:lnTo>
                    <a:lnTo>
                      <a:pt x="31" y="8"/>
                    </a:lnTo>
                    <a:lnTo>
                      <a:pt x="31" y="6"/>
                    </a:lnTo>
                    <a:lnTo>
                      <a:pt x="32" y="5"/>
                    </a:lnTo>
                    <a:lnTo>
                      <a:pt x="32" y="2"/>
                    </a:lnTo>
                    <a:lnTo>
                      <a:pt x="33"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70" name="Freeform 872"/>
              <p:cNvSpPr>
                <a:spLocks/>
              </p:cNvSpPr>
              <p:nvPr/>
            </p:nvSpPr>
            <p:spPr bwMode="auto">
              <a:xfrm>
                <a:off x="6317288" y="3566433"/>
                <a:ext cx="23091" cy="31297"/>
              </a:xfrm>
              <a:custGeom>
                <a:avLst/>
                <a:gdLst/>
                <a:ahLst/>
                <a:cxnLst>
                  <a:cxn ang="0">
                    <a:pos x="0" y="2"/>
                  </a:cxn>
                  <a:cxn ang="0">
                    <a:pos x="1" y="0"/>
                  </a:cxn>
                  <a:cxn ang="0">
                    <a:pos x="9" y="0"/>
                  </a:cxn>
                  <a:cxn ang="0">
                    <a:pos x="10" y="2"/>
                  </a:cxn>
                  <a:cxn ang="0">
                    <a:pos x="13" y="2"/>
                  </a:cxn>
                  <a:cxn ang="0">
                    <a:pos x="14" y="5"/>
                  </a:cxn>
                  <a:cxn ang="0">
                    <a:pos x="16" y="7"/>
                  </a:cxn>
                  <a:cxn ang="0">
                    <a:pos x="17" y="7"/>
                  </a:cxn>
                  <a:cxn ang="0">
                    <a:pos x="17" y="10"/>
                  </a:cxn>
                  <a:cxn ang="0">
                    <a:pos x="17" y="13"/>
                  </a:cxn>
                  <a:cxn ang="0">
                    <a:pos x="18" y="18"/>
                  </a:cxn>
                  <a:cxn ang="0">
                    <a:pos x="17" y="18"/>
                  </a:cxn>
                  <a:cxn ang="0">
                    <a:pos x="17" y="21"/>
                  </a:cxn>
                  <a:cxn ang="0">
                    <a:pos x="13" y="24"/>
                  </a:cxn>
                  <a:cxn ang="0">
                    <a:pos x="12" y="21"/>
                  </a:cxn>
                  <a:cxn ang="0">
                    <a:pos x="9" y="19"/>
                  </a:cxn>
                  <a:cxn ang="0">
                    <a:pos x="6" y="13"/>
                  </a:cxn>
                  <a:cxn ang="0">
                    <a:pos x="6" y="8"/>
                  </a:cxn>
                  <a:cxn ang="0">
                    <a:pos x="5" y="7"/>
                  </a:cxn>
                  <a:cxn ang="0">
                    <a:pos x="4" y="5"/>
                  </a:cxn>
                  <a:cxn ang="0">
                    <a:pos x="2" y="2"/>
                  </a:cxn>
                  <a:cxn ang="0">
                    <a:pos x="1" y="2"/>
                  </a:cxn>
                  <a:cxn ang="0">
                    <a:pos x="0" y="2"/>
                  </a:cxn>
                </a:cxnLst>
                <a:rect l="0" t="0" r="r" b="b"/>
                <a:pathLst>
                  <a:path w="18" h="24">
                    <a:moveTo>
                      <a:pt x="0" y="2"/>
                    </a:moveTo>
                    <a:lnTo>
                      <a:pt x="1" y="0"/>
                    </a:lnTo>
                    <a:lnTo>
                      <a:pt x="9" y="0"/>
                    </a:lnTo>
                    <a:lnTo>
                      <a:pt x="10" y="2"/>
                    </a:lnTo>
                    <a:lnTo>
                      <a:pt x="13" y="2"/>
                    </a:lnTo>
                    <a:lnTo>
                      <a:pt x="14" y="5"/>
                    </a:lnTo>
                    <a:lnTo>
                      <a:pt x="16" y="7"/>
                    </a:lnTo>
                    <a:lnTo>
                      <a:pt x="17" y="7"/>
                    </a:lnTo>
                    <a:lnTo>
                      <a:pt x="17" y="10"/>
                    </a:lnTo>
                    <a:lnTo>
                      <a:pt x="17" y="13"/>
                    </a:lnTo>
                    <a:lnTo>
                      <a:pt x="18" y="18"/>
                    </a:lnTo>
                    <a:lnTo>
                      <a:pt x="17" y="18"/>
                    </a:lnTo>
                    <a:lnTo>
                      <a:pt x="17" y="21"/>
                    </a:lnTo>
                    <a:lnTo>
                      <a:pt x="13" y="24"/>
                    </a:lnTo>
                    <a:lnTo>
                      <a:pt x="12" y="21"/>
                    </a:lnTo>
                    <a:lnTo>
                      <a:pt x="9" y="19"/>
                    </a:lnTo>
                    <a:lnTo>
                      <a:pt x="6" y="13"/>
                    </a:lnTo>
                    <a:lnTo>
                      <a:pt x="6" y="8"/>
                    </a:lnTo>
                    <a:lnTo>
                      <a:pt x="5" y="7"/>
                    </a:lnTo>
                    <a:lnTo>
                      <a:pt x="4" y="5"/>
                    </a:lnTo>
                    <a:lnTo>
                      <a:pt x="2" y="2"/>
                    </a:lnTo>
                    <a:lnTo>
                      <a:pt x="1" y="2"/>
                    </a:lnTo>
                    <a:lnTo>
                      <a:pt x="0"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71" name="Freeform 873"/>
              <p:cNvSpPr>
                <a:spLocks/>
              </p:cNvSpPr>
              <p:nvPr/>
            </p:nvSpPr>
            <p:spPr bwMode="auto">
              <a:xfrm>
                <a:off x="6317288" y="3566433"/>
                <a:ext cx="23091" cy="31297"/>
              </a:xfrm>
              <a:custGeom>
                <a:avLst/>
                <a:gdLst/>
                <a:ahLst/>
                <a:cxnLst>
                  <a:cxn ang="0">
                    <a:pos x="0" y="2"/>
                  </a:cxn>
                  <a:cxn ang="0">
                    <a:pos x="1" y="0"/>
                  </a:cxn>
                  <a:cxn ang="0">
                    <a:pos x="9" y="0"/>
                  </a:cxn>
                  <a:cxn ang="0">
                    <a:pos x="10" y="2"/>
                  </a:cxn>
                  <a:cxn ang="0">
                    <a:pos x="13" y="2"/>
                  </a:cxn>
                  <a:cxn ang="0">
                    <a:pos x="14" y="5"/>
                  </a:cxn>
                  <a:cxn ang="0">
                    <a:pos x="16" y="7"/>
                  </a:cxn>
                  <a:cxn ang="0">
                    <a:pos x="17" y="7"/>
                  </a:cxn>
                  <a:cxn ang="0">
                    <a:pos x="17" y="10"/>
                  </a:cxn>
                  <a:cxn ang="0">
                    <a:pos x="17" y="13"/>
                  </a:cxn>
                  <a:cxn ang="0">
                    <a:pos x="18" y="18"/>
                  </a:cxn>
                  <a:cxn ang="0">
                    <a:pos x="17" y="18"/>
                  </a:cxn>
                  <a:cxn ang="0">
                    <a:pos x="17" y="21"/>
                  </a:cxn>
                  <a:cxn ang="0">
                    <a:pos x="13" y="24"/>
                  </a:cxn>
                  <a:cxn ang="0">
                    <a:pos x="12" y="21"/>
                  </a:cxn>
                  <a:cxn ang="0">
                    <a:pos x="9" y="19"/>
                  </a:cxn>
                  <a:cxn ang="0">
                    <a:pos x="6" y="13"/>
                  </a:cxn>
                  <a:cxn ang="0">
                    <a:pos x="6" y="8"/>
                  </a:cxn>
                  <a:cxn ang="0">
                    <a:pos x="5" y="7"/>
                  </a:cxn>
                  <a:cxn ang="0">
                    <a:pos x="4" y="5"/>
                  </a:cxn>
                  <a:cxn ang="0">
                    <a:pos x="2" y="2"/>
                  </a:cxn>
                  <a:cxn ang="0">
                    <a:pos x="1" y="2"/>
                  </a:cxn>
                  <a:cxn ang="0">
                    <a:pos x="0" y="2"/>
                  </a:cxn>
                </a:cxnLst>
                <a:rect l="0" t="0" r="r" b="b"/>
                <a:pathLst>
                  <a:path w="18" h="24">
                    <a:moveTo>
                      <a:pt x="0" y="2"/>
                    </a:moveTo>
                    <a:lnTo>
                      <a:pt x="1" y="0"/>
                    </a:lnTo>
                    <a:lnTo>
                      <a:pt x="9" y="0"/>
                    </a:lnTo>
                    <a:lnTo>
                      <a:pt x="10" y="2"/>
                    </a:lnTo>
                    <a:lnTo>
                      <a:pt x="13" y="2"/>
                    </a:lnTo>
                    <a:lnTo>
                      <a:pt x="14" y="5"/>
                    </a:lnTo>
                    <a:lnTo>
                      <a:pt x="16" y="7"/>
                    </a:lnTo>
                    <a:lnTo>
                      <a:pt x="17" y="7"/>
                    </a:lnTo>
                    <a:lnTo>
                      <a:pt x="17" y="10"/>
                    </a:lnTo>
                    <a:lnTo>
                      <a:pt x="17" y="13"/>
                    </a:lnTo>
                    <a:lnTo>
                      <a:pt x="18" y="18"/>
                    </a:lnTo>
                    <a:lnTo>
                      <a:pt x="17" y="18"/>
                    </a:lnTo>
                    <a:lnTo>
                      <a:pt x="17" y="21"/>
                    </a:lnTo>
                    <a:lnTo>
                      <a:pt x="13" y="24"/>
                    </a:lnTo>
                    <a:lnTo>
                      <a:pt x="12" y="21"/>
                    </a:lnTo>
                    <a:lnTo>
                      <a:pt x="9" y="19"/>
                    </a:lnTo>
                    <a:lnTo>
                      <a:pt x="6" y="13"/>
                    </a:lnTo>
                    <a:lnTo>
                      <a:pt x="6" y="8"/>
                    </a:lnTo>
                    <a:lnTo>
                      <a:pt x="5" y="7"/>
                    </a:lnTo>
                    <a:lnTo>
                      <a:pt x="4" y="5"/>
                    </a:lnTo>
                    <a:lnTo>
                      <a:pt x="2" y="2"/>
                    </a:lnTo>
                    <a:lnTo>
                      <a:pt x="1" y="2"/>
                    </a:lnTo>
                    <a:lnTo>
                      <a:pt x="0"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72" name="Freeform 874"/>
              <p:cNvSpPr>
                <a:spLocks/>
              </p:cNvSpPr>
              <p:nvPr/>
            </p:nvSpPr>
            <p:spPr bwMode="auto">
              <a:xfrm>
                <a:off x="6307025" y="3453494"/>
                <a:ext cx="82101" cy="137432"/>
              </a:xfrm>
              <a:custGeom>
                <a:avLst/>
                <a:gdLst/>
                <a:ahLst/>
                <a:cxnLst>
                  <a:cxn ang="0">
                    <a:pos x="38" y="7"/>
                  </a:cxn>
                  <a:cxn ang="0">
                    <a:pos x="34" y="14"/>
                  </a:cxn>
                  <a:cxn ang="0">
                    <a:pos x="38" y="24"/>
                  </a:cxn>
                  <a:cxn ang="0">
                    <a:pos x="40" y="32"/>
                  </a:cxn>
                  <a:cxn ang="0">
                    <a:pos x="36" y="43"/>
                  </a:cxn>
                  <a:cxn ang="0">
                    <a:pos x="33" y="46"/>
                  </a:cxn>
                  <a:cxn ang="0">
                    <a:pos x="26" y="52"/>
                  </a:cxn>
                  <a:cxn ang="0">
                    <a:pos x="24" y="60"/>
                  </a:cxn>
                  <a:cxn ang="0">
                    <a:pos x="26" y="69"/>
                  </a:cxn>
                  <a:cxn ang="0">
                    <a:pos x="28" y="76"/>
                  </a:cxn>
                  <a:cxn ang="0">
                    <a:pos x="33" y="85"/>
                  </a:cxn>
                  <a:cxn ang="0">
                    <a:pos x="36" y="82"/>
                  </a:cxn>
                  <a:cxn ang="0">
                    <a:pos x="40" y="77"/>
                  </a:cxn>
                  <a:cxn ang="0">
                    <a:pos x="45" y="77"/>
                  </a:cxn>
                  <a:cxn ang="0">
                    <a:pos x="49" y="87"/>
                  </a:cxn>
                  <a:cxn ang="0">
                    <a:pos x="52" y="82"/>
                  </a:cxn>
                  <a:cxn ang="0">
                    <a:pos x="57" y="85"/>
                  </a:cxn>
                  <a:cxn ang="0">
                    <a:pos x="58" y="88"/>
                  </a:cxn>
                  <a:cxn ang="0">
                    <a:pos x="58" y="94"/>
                  </a:cxn>
                  <a:cxn ang="0">
                    <a:pos x="59" y="99"/>
                  </a:cxn>
                  <a:cxn ang="0">
                    <a:pos x="63" y="101"/>
                  </a:cxn>
                  <a:cxn ang="0">
                    <a:pos x="63" y="109"/>
                  </a:cxn>
                  <a:cxn ang="0">
                    <a:pos x="62" y="102"/>
                  </a:cxn>
                  <a:cxn ang="0">
                    <a:pos x="56" y="101"/>
                  </a:cxn>
                  <a:cxn ang="0">
                    <a:pos x="50" y="93"/>
                  </a:cxn>
                  <a:cxn ang="0">
                    <a:pos x="45" y="88"/>
                  </a:cxn>
                  <a:cxn ang="0">
                    <a:pos x="41" y="88"/>
                  </a:cxn>
                  <a:cxn ang="0">
                    <a:pos x="41" y="96"/>
                  </a:cxn>
                  <a:cxn ang="0">
                    <a:pos x="34" y="87"/>
                  </a:cxn>
                  <a:cxn ang="0">
                    <a:pos x="26" y="85"/>
                  </a:cxn>
                  <a:cxn ang="0">
                    <a:pos x="21" y="90"/>
                  </a:cxn>
                  <a:cxn ang="0">
                    <a:pos x="16" y="85"/>
                  </a:cxn>
                  <a:cxn ang="0">
                    <a:pos x="12" y="80"/>
                  </a:cxn>
                  <a:cxn ang="0">
                    <a:pos x="17" y="72"/>
                  </a:cxn>
                  <a:cxn ang="0">
                    <a:pos x="12" y="69"/>
                  </a:cxn>
                  <a:cxn ang="0">
                    <a:pos x="9" y="72"/>
                  </a:cxn>
                  <a:cxn ang="0">
                    <a:pos x="4" y="65"/>
                  </a:cxn>
                  <a:cxn ang="0">
                    <a:pos x="0" y="44"/>
                  </a:cxn>
                  <a:cxn ang="0">
                    <a:pos x="5" y="46"/>
                  </a:cxn>
                  <a:cxn ang="0">
                    <a:pos x="8" y="32"/>
                  </a:cxn>
                  <a:cxn ang="0">
                    <a:pos x="9" y="18"/>
                  </a:cxn>
                  <a:cxn ang="0">
                    <a:pos x="12" y="3"/>
                  </a:cxn>
                  <a:cxn ang="0">
                    <a:pos x="18" y="2"/>
                  </a:cxn>
                  <a:cxn ang="0">
                    <a:pos x="30" y="7"/>
                  </a:cxn>
                  <a:cxn ang="0">
                    <a:pos x="36" y="2"/>
                  </a:cxn>
                </a:cxnLst>
                <a:rect l="0" t="0" r="r" b="b"/>
                <a:pathLst>
                  <a:path w="65" h="109">
                    <a:moveTo>
                      <a:pt x="37" y="3"/>
                    </a:moveTo>
                    <a:lnTo>
                      <a:pt x="37" y="5"/>
                    </a:lnTo>
                    <a:lnTo>
                      <a:pt x="38" y="7"/>
                    </a:lnTo>
                    <a:lnTo>
                      <a:pt x="37" y="8"/>
                    </a:lnTo>
                    <a:lnTo>
                      <a:pt x="36" y="11"/>
                    </a:lnTo>
                    <a:lnTo>
                      <a:pt x="34" y="14"/>
                    </a:lnTo>
                    <a:lnTo>
                      <a:pt x="36" y="22"/>
                    </a:lnTo>
                    <a:lnTo>
                      <a:pt x="37" y="24"/>
                    </a:lnTo>
                    <a:lnTo>
                      <a:pt x="38" y="24"/>
                    </a:lnTo>
                    <a:lnTo>
                      <a:pt x="38" y="25"/>
                    </a:lnTo>
                    <a:lnTo>
                      <a:pt x="40" y="29"/>
                    </a:lnTo>
                    <a:lnTo>
                      <a:pt x="40" y="32"/>
                    </a:lnTo>
                    <a:lnTo>
                      <a:pt x="38" y="35"/>
                    </a:lnTo>
                    <a:lnTo>
                      <a:pt x="37" y="38"/>
                    </a:lnTo>
                    <a:lnTo>
                      <a:pt x="36" y="43"/>
                    </a:lnTo>
                    <a:lnTo>
                      <a:pt x="34" y="46"/>
                    </a:lnTo>
                    <a:lnTo>
                      <a:pt x="33" y="47"/>
                    </a:lnTo>
                    <a:lnTo>
                      <a:pt x="33" y="46"/>
                    </a:lnTo>
                    <a:lnTo>
                      <a:pt x="30" y="47"/>
                    </a:lnTo>
                    <a:lnTo>
                      <a:pt x="29" y="49"/>
                    </a:lnTo>
                    <a:lnTo>
                      <a:pt x="26" y="52"/>
                    </a:lnTo>
                    <a:lnTo>
                      <a:pt x="26" y="55"/>
                    </a:lnTo>
                    <a:lnTo>
                      <a:pt x="25" y="58"/>
                    </a:lnTo>
                    <a:lnTo>
                      <a:pt x="24" y="60"/>
                    </a:lnTo>
                    <a:lnTo>
                      <a:pt x="24" y="63"/>
                    </a:lnTo>
                    <a:lnTo>
                      <a:pt x="25" y="66"/>
                    </a:lnTo>
                    <a:lnTo>
                      <a:pt x="26" y="69"/>
                    </a:lnTo>
                    <a:lnTo>
                      <a:pt x="28" y="71"/>
                    </a:lnTo>
                    <a:lnTo>
                      <a:pt x="26" y="72"/>
                    </a:lnTo>
                    <a:lnTo>
                      <a:pt x="28" y="76"/>
                    </a:lnTo>
                    <a:lnTo>
                      <a:pt x="29" y="79"/>
                    </a:lnTo>
                    <a:lnTo>
                      <a:pt x="29" y="80"/>
                    </a:lnTo>
                    <a:lnTo>
                      <a:pt x="33" y="85"/>
                    </a:lnTo>
                    <a:lnTo>
                      <a:pt x="34" y="85"/>
                    </a:lnTo>
                    <a:lnTo>
                      <a:pt x="37" y="83"/>
                    </a:lnTo>
                    <a:lnTo>
                      <a:pt x="36" y="82"/>
                    </a:lnTo>
                    <a:lnTo>
                      <a:pt x="36" y="79"/>
                    </a:lnTo>
                    <a:lnTo>
                      <a:pt x="37" y="80"/>
                    </a:lnTo>
                    <a:lnTo>
                      <a:pt x="40" y="77"/>
                    </a:lnTo>
                    <a:lnTo>
                      <a:pt x="42" y="79"/>
                    </a:lnTo>
                    <a:lnTo>
                      <a:pt x="44" y="77"/>
                    </a:lnTo>
                    <a:lnTo>
                      <a:pt x="45" y="77"/>
                    </a:lnTo>
                    <a:lnTo>
                      <a:pt x="48" y="80"/>
                    </a:lnTo>
                    <a:lnTo>
                      <a:pt x="49" y="83"/>
                    </a:lnTo>
                    <a:lnTo>
                      <a:pt x="49" y="87"/>
                    </a:lnTo>
                    <a:lnTo>
                      <a:pt x="50" y="88"/>
                    </a:lnTo>
                    <a:lnTo>
                      <a:pt x="52" y="85"/>
                    </a:lnTo>
                    <a:lnTo>
                      <a:pt x="52" y="82"/>
                    </a:lnTo>
                    <a:lnTo>
                      <a:pt x="53" y="83"/>
                    </a:lnTo>
                    <a:lnTo>
                      <a:pt x="54" y="83"/>
                    </a:lnTo>
                    <a:lnTo>
                      <a:pt x="57" y="85"/>
                    </a:lnTo>
                    <a:lnTo>
                      <a:pt x="61" y="87"/>
                    </a:lnTo>
                    <a:lnTo>
                      <a:pt x="61" y="88"/>
                    </a:lnTo>
                    <a:lnTo>
                      <a:pt x="58" y="88"/>
                    </a:lnTo>
                    <a:lnTo>
                      <a:pt x="57" y="90"/>
                    </a:lnTo>
                    <a:lnTo>
                      <a:pt x="57" y="93"/>
                    </a:lnTo>
                    <a:lnTo>
                      <a:pt x="58" y="94"/>
                    </a:lnTo>
                    <a:lnTo>
                      <a:pt x="61" y="94"/>
                    </a:lnTo>
                    <a:lnTo>
                      <a:pt x="59" y="98"/>
                    </a:lnTo>
                    <a:lnTo>
                      <a:pt x="59" y="99"/>
                    </a:lnTo>
                    <a:lnTo>
                      <a:pt x="61" y="99"/>
                    </a:lnTo>
                    <a:lnTo>
                      <a:pt x="62" y="99"/>
                    </a:lnTo>
                    <a:lnTo>
                      <a:pt x="63" y="101"/>
                    </a:lnTo>
                    <a:lnTo>
                      <a:pt x="65" y="102"/>
                    </a:lnTo>
                    <a:lnTo>
                      <a:pt x="65" y="107"/>
                    </a:lnTo>
                    <a:lnTo>
                      <a:pt x="63" y="109"/>
                    </a:lnTo>
                    <a:lnTo>
                      <a:pt x="61" y="107"/>
                    </a:lnTo>
                    <a:lnTo>
                      <a:pt x="61" y="104"/>
                    </a:lnTo>
                    <a:lnTo>
                      <a:pt x="62" y="102"/>
                    </a:lnTo>
                    <a:lnTo>
                      <a:pt x="61" y="102"/>
                    </a:lnTo>
                    <a:lnTo>
                      <a:pt x="58" y="102"/>
                    </a:lnTo>
                    <a:lnTo>
                      <a:pt x="56" y="101"/>
                    </a:lnTo>
                    <a:lnTo>
                      <a:pt x="53" y="99"/>
                    </a:lnTo>
                    <a:lnTo>
                      <a:pt x="52" y="96"/>
                    </a:lnTo>
                    <a:lnTo>
                      <a:pt x="50" y="93"/>
                    </a:lnTo>
                    <a:lnTo>
                      <a:pt x="48" y="91"/>
                    </a:lnTo>
                    <a:lnTo>
                      <a:pt x="46" y="90"/>
                    </a:lnTo>
                    <a:lnTo>
                      <a:pt x="45" y="88"/>
                    </a:lnTo>
                    <a:lnTo>
                      <a:pt x="42" y="85"/>
                    </a:lnTo>
                    <a:lnTo>
                      <a:pt x="40" y="85"/>
                    </a:lnTo>
                    <a:lnTo>
                      <a:pt x="41" y="88"/>
                    </a:lnTo>
                    <a:lnTo>
                      <a:pt x="44" y="96"/>
                    </a:lnTo>
                    <a:lnTo>
                      <a:pt x="44" y="98"/>
                    </a:lnTo>
                    <a:lnTo>
                      <a:pt x="41" y="96"/>
                    </a:lnTo>
                    <a:lnTo>
                      <a:pt x="40" y="93"/>
                    </a:lnTo>
                    <a:lnTo>
                      <a:pt x="37" y="91"/>
                    </a:lnTo>
                    <a:lnTo>
                      <a:pt x="34" y="87"/>
                    </a:lnTo>
                    <a:lnTo>
                      <a:pt x="32" y="85"/>
                    </a:lnTo>
                    <a:lnTo>
                      <a:pt x="30" y="85"/>
                    </a:lnTo>
                    <a:lnTo>
                      <a:pt x="26" y="85"/>
                    </a:lnTo>
                    <a:lnTo>
                      <a:pt x="25" y="88"/>
                    </a:lnTo>
                    <a:lnTo>
                      <a:pt x="22" y="90"/>
                    </a:lnTo>
                    <a:lnTo>
                      <a:pt x="21" y="90"/>
                    </a:lnTo>
                    <a:lnTo>
                      <a:pt x="18" y="88"/>
                    </a:lnTo>
                    <a:lnTo>
                      <a:pt x="17" y="87"/>
                    </a:lnTo>
                    <a:lnTo>
                      <a:pt x="16" y="85"/>
                    </a:lnTo>
                    <a:lnTo>
                      <a:pt x="13" y="87"/>
                    </a:lnTo>
                    <a:lnTo>
                      <a:pt x="13" y="83"/>
                    </a:lnTo>
                    <a:lnTo>
                      <a:pt x="12" y="80"/>
                    </a:lnTo>
                    <a:lnTo>
                      <a:pt x="13" y="79"/>
                    </a:lnTo>
                    <a:lnTo>
                      <a:pt x="16" y="76"/>
                    </a:lnTo>
                    <a:lnTo>
                      <a:pt x="17" y="72"/>
                    </a:lnTo>
                    <a:lnTo>
                      <a:pt x="17" y="71"/>
                    </a:lnTo>
                    <a:lnTo>
                      <a:pt x="14" y="69"/>
                    </a:lnTo>
                    <a:lnTo>
                      <a:pt x="12" y="69"/>
                    </a:lnTo>
                    <a:lnTo>
                      <a:pt x="12" y="74"/>
                    </a:lnTo>
                    <a:lnTo>
                      <a:pt x="10" y="76"/>
                    </a:lnTo>
                    <a:lnTo>
                      <a:pt x="9" y="72"/>
                    </a:lnTo>
                    <a:lnTo>
                      <a:pt x="8" y="69"/>
                    </a:lnTo>
                    <a:lnTo>
                      <a:pt x="5" y="69"/>
                    </a:lnTo>
                    <a:lnTo>
                      <a:pt x="4" y="65"/>
                    </a:lnTo>
                    <a:lnTo>
                      <a:pt x="4" y="60"/>
                    </a:lnTo>
                    <a:lnTo>
                      <a:pt x="0" y="49"/>
                    </a:lnTo>
                    <a:lnTo>
                      <a:pt x="0" y="44"/>
                    </a:lnTo>
                    <a:lnTo>
                      <a:pt x="0" y="43"/>
                    </a:lnTo>
                    <a:lnTo>
                      <a:pt x="2" y="43"/>
                    </a:lnTo>
                    <a:lnTo>
                      <a:pt x="5" y="46"/>
                    </a:lnTo>
                    <a:lnTo>
                      <a:pt x="8" y="46"/>
                    </a:lnTo>
                    <a:lnTo>
                      <a:pt x="8" y="36"/>
                    </a:lnTo>
                    <a:lnTo>
                      <a:pt x="8" y="32"/>
                    </a:lnTo>
                    <a:lnTo>
                      <a:pt x="9" y="27"/>
                    </a:lnTo>
                    <a:lnTo>
                      <a:pt x="9" y="21"/>
                    </a:lnTo>
                    <a:lnTo>
                      <a:pt x="9" y="18"/>
                    </a:lnTo>
                    <a:lnTo>
                      <a:pt x="9" y="13"/>
                    </a:lnTo>
                    <a:lnTo>
                      <a:pt x="10" y="7"/>
                    </a:lnTo>
                    <a:lnTo>
                      <a:pt x="12" y="3"/>
                    </a:lnTo>
                    <a:lnTo>
                      <a:pt x="13" y="0"/>
                    </a:lnTo>
                    <a:lnTo>
                      <a:pt x="16" y="2"/>
                    </a:lnTo>
                    <a:lnTo>
                      <a:pt x="18" y="2"/>
                    </a:lnTo>
                    <a:lnTo>
                      <a:pt x="22" y="2"/>
                    </a:lnTo>
                    <a:lnTo>
                      <a:pt x="28" y="7"/>
                    </a:lnTo>
                    <a:lnTo>
                      <a:pt x="30" y="7"/>
                    </a:lnTo>
                    <a:lnTo>
                      <a:pt x="33" y="5"/>
                    </a:lnTo>
                    <a:lnTo>
                      <a:pt x="33" y="2"/>
                    </a:lnTo>
                    <a:lnTo>
                      <a:pt x="36" y="2"/>
                    </a:lnTo>
                    <a:lnTo>
                      <a:pt x="37"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73" name="Freeform 875"/>
              <p:cNvSpPr>
                <a:spLocks/>
              </p:cNvSpPr>
              <p:nvPr/>
            </p:nvSpPr>
            <p:spPr bwMode="auto">
              <a:xfrm>
                <a:off x="6307025" y="3453494"/>
                <a:ext cx="82101" cy="137432"/>
              </a:xfrm>
              <a:custGeom>
                <a:avLst/>
                <a:gdLst/>
                <a:ahLst/>
                <a:cxnLst>
                  <a:cxn ang="0">
                    <a:pos x="38" y="7"/>
                  </a:cxn>
                  <a:cxn ang="0">
                    <a:pos x="34" y="14"/>
                  </a:cxn>
                  <a:cxn ang="0">
                    <a:pos x="38" y="24"/>
                  </a:cxn>
                  <a:cxn ang="0">
                    <a:pos x="40" y="32"/>
                  </a:cxn>
                  <a:cxn ang="0">
                    <a:pos x="36" y="43"/>
                  </a:cxn>
                  <a:cxn ang="0">
                    <a:pos x="33" y="46"/>
                  </a:cxn>
                  <a:cxn ang="0">
                    <a:pos x="26" y="52"/>
                  </a:cxn>
                  <a:cxn ang="0">
                    <a:pos x="24" y="60"/>
                  </a:cxn>
                  <a:cxn ang="0">
                    <a:pos x="26" y="69"/>
                  </a:cxn>
                  <a:cxn ang="0">
                    <a:pos x="28" y="76"/>
                  </a:cxn>
                  <a:cxn ang="0">
                    <a:pos x="33" y="85"/>
                  </a:cxn>
                  <a:cxn ang="0">
                    <a:pos x="36" y="82"/>
                  </a:cxn>
                  <a:cxn ang="0">
                    <a:pos x="40" y="77"/>
                  </a:cxn>
                  <a:cxn ang="0">
                    <a:pos x="45" y="77"/>
                  </a:cxn>
                  <a:cxn ang="0">
                    <a:pos x="49" y="87"/>
                  </a:cxn>
                  <a:cxn ang="0">
                    <a:pos x="52" y="82"/>
                  </a:cxn>
                  <a:cxn ang="0">
                    <a:pos x="57" y="85"/>
                  </a:cxn>
                  <a:cxn ang="0">
                    <a:pos x="58" y="88"/>
                  </a:cxn>
                  <a:cxn ang="0">
                    <a:pos x="58" y="94"/>
                  </a:cxn>
                  <a:cxn ang="0">
                    <a:pos x="59" y="99"/>
                  </a:cxn>
                  <a:cxn ang="0">
                    <a:pos x="63" y="101"/>
                  </a:cxn>
                  <a:cxn ang="0">
                    <a:pos x="63" y="109"/>
                  </a:cxn>
                  <a:cxn ang="0">
                    <a:pos x="62" y="102"/>
                  </a:cxn>
                  <a:cxn ang="0">
                    <a:pos x="56" y="101"/>
                  </a:cxn>
                  <a:cxn ang="0">
                    <a:pos x="50" y="93"/>
                  </a:cxn>
                  <a:cxn ang="0">
                    <a:pos x="45" y="88"/>
                  </a:cxn>
                  <a:cxn ang="0">
                    <a:pos x="41" y="88"/>
                  </a:cxn>
                  <a:cxn ang="0">
                    <a:pos x="41" y="96"/>
                  </a:cxn>
                  <a:cxn ang="0">
                    <a:pos x="34" y="87"/>
                  </a:cxn>
                  <a:cxn ang="0">
                    <a:pos x="26" y="85"/>
                  </a:cxn>
                  <a:cxn ang="0">
                    <a:pos x="21" y="90"/>
                  </a:cxn>
                  <a:cxn ang="0">
                    <a:pos x="16" y="85"/>
                  </a:cxn>
                  <a:cxn ang="0">
                    <a:pos x="12" y="80"/>
                  </a:cxn>
                  <a:cxn ang="0">
                    <a:pos x="17" y="72"/>
                  </a:cxn>
                  <a:cxn ang="0">
                    <a:pos x="12" y="69"/>
                  </a:cxn>
                  <a:cxn ang="0">
                    <a:pos x="9" y="72"/>
                  </a:cxn>
                  <a:cxn ang="0">
                    <a:pos x="4" y="65"/>
                  </a:cxn>
                  <a:cxn ang="0">
                    <a:pos x="0" y="44"/>
                  </a:cxn>
                  <a:cxn ang="0">
                    <a:pos x="5" y="46"/>
                  </a:cxn>
                  <a:cxn ang="0">
                    <a:pos x="8" y="32"/>
                  </a:cxn>
                  <a:cxn ang="0">
                    <a:pos x="9" y="18"/>
                  </a:cxn>
                  <a:cxn ang="0">
                    <a:pos x="12" y="3"/>
                  </a:cxn>
                  <a:cxn ang="0">
                    <a:pos x="18" y="2"/>
                  </a:cxn>
                  <a:cxn ang="0">
                    <a:pos x="30" y="7"/>
                  </a:cxn>
                  <a:cxn ang="0">
                    <a:pos x="36" y="2"/>
                  </a:cxn>
                </a:cxnLst>
                <a:rect l="0" t="0" r="r" b="b"/>
                <a:pathLst>
                  <a:path w="65" h="109">
                    <a:moveTo>
                      <a:pt x="37" y="3"/>
                    </a:moveTo>
                    <a:lnTo>
                      <a:pt x="37" y="5"/>
                    </a:lnTo>
                    <a:lnTo>
                      <a:pt x="38" y="7"/>
                    </a:lnTo>
                    <a:lnTo>
                      <a:pt x="37" y="8"/>
                    </a:lnTo>
                    <a:lnTo>
                      <a:pt x="36" y="11"/>
                    </a:lnTo>
                    <a:lnTo>
                      <a:pt x="34" y="14"/>
                    </a:lnTo>
                    <a:lnTo>
                      <a:pt x="36" y="22"/>
                    </a:lnTo>
                    <a:lnTo>
                      <a:pt x="37" y="24"/>
                    </a:lnTo>
                    <a:lnTo>
                      <a:pt x="38" y="24"/>
                    </a:lnTo>
                    <a:lnTo>
                      <a:pt x="38" y="25"/>
                    </a:lnTo>
                    <a:lnTo>
                      <a:pt x="40" y="29"/>
                    </a:lnTo>
                    <a:lnTo>
                      <a:pt x="40" y="32"/>
                    </a:lnTo>
                    <a:lnTo>
                      <a:pt x="38" y="35"/>
                    </a:lnTo>
                    <a:lnTo>
                      <a:pt x="37" y="38"/>
                    </a:lnTo>
                    <a:lnTo>
                      <a:pt x="36" y="43"/>
                    </a:lnTo>
                    <a:lnTo>
                      <a:pt x="34" y="46"/>
                    </a:lnTo>
                    <a:lnTo>
                      <a:pt x="33" y="47"/>
                    </a:lnTo>
                    <a:lnTo>
                      <a:pt x="33" y="46"/>
                    </a:lnTo>
                    <a:lnTo>
                      <a:pt x="30" y="47"/>
                    </a:lnTo>
                    <a:lnTo>
                      <a:pt x="29" y="49"/>
                    </a:lnTo>
                    <a:lnTo>
                      <a:pt x="26" y="52"/>
                    </a:lnTo>
                    <a:lnTo>
                      <a:pt x="26" y="55"/>
                    </a:lnTo>
                    <a:lnTo>
                      <a:pt x="25" y="58"/>
                    </a:lnTo>
                    <a:lnTo>
                      <a:pt x="24" y="60"/>
                    </a:lnTo>
                    <a:lnTo>
                      <a:pt x="24" y="63"/>
                    </a:lnTo>
                    <a:lnTo>
                      <a:pt x="25" y="66"/>
                    </a:lnTo>
                    <a:lnTo>
                      <a:pt x="26" y="69"/>
                    </a:lnTo>
                    <a:lnTo>
                      <a:pt x="28" y="71"/>
                    </a:lnTo>
                    <a:lnTo>
                      <a:pt x="26" y="72"/>
                    </a:lnTo>
                    <a:lnTo>
                      <a:pt x="28" y="76"/>
                    </a:lnTo>
                    <a:lnTo>
                      <a:pt x="29" y="79"/>
                    </a:lnTo>
                    <a:lnTo>
                      <a:pt x="29" y="80"/>
                    </a:lnTo>
                    <a:lnTo>
                      <a:pt x="33" y="85"/>
                    </a:lnTo>
                    <a:lnTo>
                      <a:pt x="34" y="85"/>
                    </a:lnTo>
                    <a:lnTo>
                      <a:pt x="37" y="83"/>
                    </a:lnTo>
                    <a:lnTo>
                      <a:pt x="36" y="82"/>
                    </a:lnTo>
                    <a:lnTo>
                      <a:pt x="36" y="79"/>
                    </a:lnTo>
                    <a:lnTo>
                      <a:pt x="37" y="80"/>
                    </a:lnTo>
                    <a:lnTo>
                      <a:pt x="40" y="77"/>
                    </a:lnTo>
                    <a:lnTo>
                      <a:pt x="42" y="79"/>
                    </a:lnTo>
                    <a:lnTo>
                      <a:pt x="44" y="77"/>
                    </a:lnTo>
                    <a:lnTo>
                      <a:pt x="45" y="77"/>
                    </a:lnTo>
                    <a:lnTo>
                      <a:pt x="48" y="80"/>
                    </a:lnTo>
                    <a:lnTo>
                      <a:pt x="49" y="83"/>
                    </a:lnTo>
                    <a:lnTo>
                      <a:pt x="49" y="87"/>
                    </a:lnTo>
                    <a:lnTo>
                      <a:pt x="50" y="88"/>
                    </a:lnTo>
                    <a:lnTo>
                      <a:pt x="52" y="85"/>
                    </a:lnTo>
                    <a:lnTo>
                      <a:pt x="52" y="82"/>
                    </a:lnTo>
                    <a:lnTo>
                      <a:pt x="53" y="83"/>
                    </a:lnTo>
                    <a:lnTo>
                      <a:pt x="54" y="83"/>
                    </a:lnTo>
                    <a:lnTo>
                      <a:pt x="57" y="85"/>
                    </a:lnTo>
                    <a:lnTo>
                      <a:pt x="61" y="87"/>
                    </a:lnTo>
                    <a:lnTo>
                      <a:pt x="61" y="88"/>
                    </a:lnTo>
                    <a:lnTo>
                      <a:pt x="58" y="88"/>
                    </a:lnTo>
                    <a:lnTo>
                      <a:pt x="57" y="90"/>
                    </a:lnTo>
                    <a:lnTo>
                      <a:pt x="57" y="93"/>
                    </a:lnTo>
                    <a:lnTo>
                      <a:pt x="58" y="94"/>
                    </a:lnTo>
                    <a:lnTo>
                      <a:pt x="61" y="94"/>
                    </a:lnTo>
                    <a:lnTo>
                      <a:pt x="59" y="98"/>
                    </a:lnTo>
                    <a:lnTo>
                      <a:pt x="59" y="99"/>
                    </a:lnTo>
                    <a:lnTo>
                      <a:pt x="61" y="99"/>
                    </a:lnTo>
                    <a:lnTo>
                      <a:pt x="62" y="99"/>
                    </a:lnTo>
                    <a:lnTo>
                      <a:pt x="63" y="101"/>
                    </a:lnTo>
                    <a:lnTo>
                      <a:pt x="65" y="102"/>
                    </a:lnTo>
                    <a:lnTo>
                      <a:pt x="65" y="107"/>
                    </a:lnTo>
                    <a:lnTo>
                      <a:pt x="63" y="109"/>
                    </a:lnTo>
                    <a:lnTo>
                      <a:pt x="61" y="107"/>
                    </a:lnTo>
                    <a:lnTo>
                      <a:pt x="61" y="104"/>
                    </a:lnTo>
                    <a:lnTo>
                      <a:pt x="62" y="102"/>
                    </a:lnTo>
                    <a:lnTo>
                      <a:pt x="61" y="102"/>
                    </a:lnTo>
                    <a:lnTo>
                      <a:pt x="58" y="102"/>
                    </a:lnTo>
                    <a:lnTo>
                      <a:pt x="56" y="101"/>
                    </a:lnTo>
                    <a:lnTo>
                      <a:pt x="53" y="99"/>
                    </a:lnTo>
                    <a:lnTo>
                      <a:pt x="52" y="96"/>
                    </a:lnTo>
                    <a:lnTo>
                      <a:pt x="50" y="93"/>
                    </a:lnTo>
                    <a:lnTo>
                      <a:pt x="48" y="91"/>
                    </a:lnTo>
                    <a:lnTo>
                      <a:pt x="46" y="90"/>
                    </a:lnTo>
                    <a:lnTo>
                      <a:pt x="45" y="88"/>
                    </a:lnTo>
                    <a:lnTo>
                      <a:pt x="42" y="85"/>
                    </a:lnTo>
                    <a:lnTo>
                      <a:pt x="40" y="85"/>
                    </a:lnTo>
                    <a:lnTo>
                      <a:pt x="41" y="88"/>
                    </a:lnTo>
                    <a:lnTo>
                      <a:pt x="44" y="96"/>
                    </a:lnTo>
                    <a:lnTo>
                      <a:pt x="44" y="98"/>
                    </a:lnTo>
                    <a:lnTo>
                      <a:pt x="41" y="96"/>
                    </a:lnTo>
                    <a:lnTo>
                      <a:pt x="40" y="93"/>
                    </a:lnTo>
                    <a:lnTo>
                      <a:pt x="37" y="91"/>
                    </a:lnTo>
                    <a:lnTo>
                      <a:pt x="34" y="87"/>
                    </a:lnTo>
                    <a:lnTo>
                      <a:pt x="32" y="85"/>
                    </a:lnTo>
                    <a:lnTo>
                      <a:pt x="30" y="85"/>
                    </a:lnTo>
                    <a:lnTo>
                      <a:pt x="26" y="85"/>
                    </a:lnTo>
                    <a:lnTo>
                      <a:pt x="25" y="88"/>
                    </a:lnTo>
                    <a:lnTo>
                      <a:pt x="22" y="90"/>
                    </a:lnTo>
                    <a:lnTo>
                      <a:pt x="21" y="90"/>
                    </a:lnTo>
                    <a:lnTo>
                      <a:pt x="18" y="88"/>
                    </a:lnTo>
                    <a:lnTo>
                      <a:pt x="17" y="87"/>
                    </a:lnTo>
                    <a:lnTo>
                      <a:pt x="16" y="85"/>
                    </a:lnTo>
                    <a:lnTo>
                      <a:pt x="13" y="87"/>
                    </a:lnTo>
                    <a:lnTo>
                      <a:pt x="13" y="83"/>
                    </a:lnTo>
                    <a:lnTo>
                      <a:pt x="12" y="80"/>
                    </a:lnTo>
                    <a:lnTo>
                      <a:pt x="13" y="79"/>
                    </a:lnTo>
                    <a:lnTo>
                      <a:pt x="16" y="76"/>
                    </a:lnTo>
                    <a:lnTo>
                      <a:pt x="17" y="72"/>
                    </a:lnTo>
                    <a:lnTo>
                      <a:pt x="17" y="71"/>
                    </a:lnTo>
                    <a:lnTo>
                      <a:pt x="14" y="69"/>
                    </a:lnTo>
                    <a:lnTo>
                      <a:pt x="12" y="69"/>
                    </a:lnTo>
                    <a:lnTo>
                      <a:pt x="12" y="74"/>
                    </a:lnTo>
                    <a:lnTo>
                      <a:pt x="10" y="76"/>
                    </a:lnTo>
                    <a:lnTo>
                      <a:pt x="9" y="72"/>
                    </a:lnTo>
                    <a:lnTo>
                      <a:pt x="8" y="69"/>
                    </a:lnTo>
                    <a:lnTo>
                      <a:pt x="5" y="69"/>
                    </a:lnTo>
                    <a:lnTo>
                      <a:pt x="4" y="65"/>
                    </a:lnTo>
                    <a:lnTo>
                      <a:pt x="4" y="60"/>
                    </a:lnTo>
                    <a:lnTo>
                      <a:pt x="0" y="49"/>
                    </a:lnTo>
                    <a:lnTo>
                      <a:pt x="0" y="44"/>
                    </a:lnTo>
                    <a:lnTo>
                      <a:pt x="0" y="43"/>
                    </a:lnTo>
                    <a:lnTo>
                      <a:pt x="2" y="43"/>
                    </a:lnTo>
                    <a:lnTo>
                      <a:pt x="5" y="46"/>
                    </a:lnTo>
                    <a:lnTo>
                      <a:pt x="8" y="46"/>
                    </a:lnTo>
                    <a:lnTo>
                      <a:pt x="8" y="36"/>
                    </a:lnTo>
                    <a:lnTo>
                      <a:pt x="8" y="32"/>
                    </a:lnTo>
                    <a:lnTo>
                      <a:pt x="9" y="27"/>
                    </a:lnTo>
                    <a:lnTo>
                      <a:pt x="9" y="21"/>
                    </a:lnTo>
                    <a:lnTo>
                      <a:pt x="9" y="18"/>
                    </a:lnTo>
                    <a:lnTo>
                      <a:pt x="9" y="13"/>
                    </a:lnTo>
                    <a:lnTo>
                      <a:pt x="10" y="7"/>
                    </a:lnTo>
                    <a:lnTo>
                      <a:pt x="12" y="3"/>
                    </a:lnTo>
                    <a:lnTo>
                      <a:pt x="13" y="0"/>
                    </a:lnTo>
                    <a:lnTo>
                      <a:pt x="16" y="2"/>
                    </a:lnTo>
                    <a:lnTo>
                      <a:pt x="18" y="2"/>
                    </a:lnTo>
                    <a:lnTo>
                      <a:pt x="22" y="2"/>
                    </a:lnTo>
                    <a:lnTo>
                      <a:pt x="28" y="7"/>
                    </a:lnTo>
                    <a:lnTo>
                      <a:pt x="30" y="7"/>
                    </a:lnTo>
                    <a:lnTo>
                      <a:pt x="33" y="5"/>
                    </a:lnTo>
                    <a:lnTo>
                      <a:pt x="33" y="2"/>
                    </a:lnTo>
                    <a:lnTo>
                      <a:pt x="36" y="2"/>
                    </a:lnTo>
                    <a:lnTo>
                      <a:pt x="37"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74" name="Freeform 876"/>
              <p:cNvSpPr>
                <a:spLocks/>
              </p:cNvSpPr>
              <p:nvPr/>
            </p:nvSpPr>
            <p:spPr bwMode="auto">
              <a:xfrm>
                <a:off x="6348076" y="3532415"/>
                <a:ext cx="1283" cy="9525"/>
              </a:xfrm>
              <a:custGeom>
                <a:avLst/>
                <a:gdLst/>
                <a:ahLst/>
                <a:cxnLst>
                  <a:cxn ang="0">
                    <a:pos x="0" y="2"/>
                  </a:cxn>
                  <a:cxn ang="0">
                    <a:pos x="0" y="0"/>
                  </a:cxn>
                  <a:cxn ang="0">
                    <a:pos x="1" y="2"/>
                  </a:cxn>
                  <a:cxn ang="0">
                    <a:pos x="1" y="8"/>
                  </a:cxn>
                  <a:cxn ang="0">
                    <a:pos x="0" y="8"/>
                  </a:cxn>
                  <a:cxn ang="0">
                    <a:pos x="0" y="2"/>
                  </a:cxn>
                </a:cxnLst>
                <a:rect l="0" t="0" r="r" b="b"/>
                <a:pathLst>
                  <a:path w="1" h="8">
                    <a:moveTo>
                      <a:pt x="0" y="2"/>
                    </a:moveTo>
                    <a:lnTo>
                      <a:pt x="0" y="0"/>
                    </a:lnTo>
                    <a:lnTo>
                      <a:pt x="1" y="2"/>
                    </a:lnTo>
                    <a:lnTo>
                      <a:pt x="1" y="8"/>
                    </a:lnTo>
                    <a:lnTo>
                      <a:pt x="0" y="8"/>
                    </a:lnTo>
                    <a:lnTo>
                      <a:pt x="0"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75" name="Freeform 877"/>
              <p:cNvSpPr>
                <a:spLocks/>
              </p:cNvSpPr>
              <p:nvPr/>
            </p:nvSpPr>
            <p:spPr bwMode="auto">
              <a:xfrm>
                <a:off x="6349360" y="3588203"/>
                <a:ext cx="1282" cy="10886"/>
              </a:xfrm>
              <a:custGeom>
                <a:avLst/>
                <a:gdLst/>
                <a:ahLst/>
                <a:cxnLst>
                  <a:cxn ang="0">
                    <a:pos x="0" y="3"/>
                  </a:cxn>
                  <a:cxn ang="0">
                    <a:pos x="0" y="0"/>
                  </a:cxn>
                  <a:cxn ang="0">
                    <a:pos x="1" y="0"/>
                  </a:cxn>
                  <a:cxn ang="0">
                    <a:pos x="1" y="8"/>
                  </a:cxn>
                  <a:cxn ang="0">
                    <a:pos x="0" y="9"/>
                  </a:cxn>
                  <a:cxn ang="0">
                    <a:pos x="0" y="6"/>
                  </a:cxn>
                  <a:cxn ang="0">
                    <a:pos x="0" y="3"/>
                  </a:cxn>
                </a:cxnLst>
                <a:rect l="0" t="0" r="r" b="b"/>
                <a:pathLst>
                  <a:path w="1" h="9">
                    <a:moveTo>
                      <a:pt x="0" y="3"/>
                    </a:moveTo>
                    <a:lnTo>
                      <a:pt x="0" y="0"/>
                    </a:lnTo>
                    <a:lnTo>
                      <a:pt x="1" y="0"/>
                    </a:lnTo>
                    <a:lnTo>
                      <a:pt x="1" y="8"/>
                    </a:lnTo>
                    <a:lnTo>
                      <a:pt x="0" y="9"/>
                    </a:lnTo>
                    <a:lnTo>
                      <a:pt x="0" y="6"/>
                    </a:lnTo>
                    <a:lnTo>
                      <a:pt x="0"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76" name="Freeform 878"/>
              <p:cNvSpPr>
                <a:spLocks/>
              </p:cNvSpPr>
              <p:nvPr/>
            </p:nvSpPr>
            <p:spPr bwMode="auto">
              <a:xfrm>
                <a:off x="6368601" y="3577318"/>
                <a:ext cx="5131" cy="6804"/>
              </a:xfrm>
              <a:custGeom>
                <a:avLst/>
                <a:gdLst/>
                <a:ahLst/>
                <a:cxnLst>
                  <a:cxn ang="0">
                    <a:pos x="0" y="1"/>
                  </a:cxn>
                  <a:cxn ang="0">
                    <a:pos x="1" y="0"/>
                  </a:cxn>
                  <a:cxn ang="0">
                    <a:pos x="1" y="1"/>
                  </a:cxn>
                  <a:cxn ang="0">
                    <a:pos x="2" y="4"/>
                  </a:cxn>
                  <a:cxn ang="0">
                    <a:pos x="4" y="4"/>
                  </a:cxn>
                  <a:cxn ang="0">
                    <a:pos x="5" y="6"/>
                  </a:cxn>
                  <a:cxn ang="0">
                    <a:pos x="5" y="7"/>
                  </a:cxn>
                  <a:cxn ang="0">
                    <a:pos x="4" y="6"/>
                  </a:cxn>
                  <a:cxn ang="0">
                    <a:pos x="0" y="1"/>
                  </a:cxn>
                </a:cxnLst>
                <a:rect l="0" t="0" r="r" b="b"/>
                <a:pathLst>
                  <a:path w="5" h="7">
                    <a:moveTo>
                      <a:pt x="0" y="1"/>
                    </a:moveTo>
                    <a:lnTo>
                      <a:pt x="1" y="0"/>
                    </a:lnTo>
                    <a:lnTo>
                      <a:pt x="1" y="1"/>
                    </a:lnTo>
                    <a:lnTo>
                      <a:pt x="2" y="4"/>
                    </a:lnTo>
                    <a:lnTo>
                      <a:pt x="4" y="4"/>
                    </a:lnTo>
                    <a:lnTo>
                      <a:pt x="5" y="6"/>
                    </a:lnTo>
                    <a:lnTo>
                      <a:pt x="5" y="7"/>
                    </a:lnTo>
                    <a:lnTo>
                      <a:pt x="4" y="6"/>
                    </a:lnTo>
                    <a:lnTo>
                      <a:pt x="0"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77" name="Freeform 879"/>
              <p:cNvSpPr>
                <a:spLocks/>
              </p:cNvSpPr>
              <p:nvPr/>
            </p:nvSpPr>
            <p:spPr bwMode="auto">
              <a:xfrm>
                <a:off x="6368601" y="3577318"/>
                <a:ext cx="5131" cy="6804"/>
              </a:xfrm>
              <a:custGeom>
                <a:avLst/>
                <a:gdLst/>
                <a:ahLst/>
                <a:cxnLst>
                  <a:cxn ang="0">
                    <a:pos x="0" y="1"/>
                  </a:cxn>
                  <a:cxn ang="0">
                    <a:pos x="1" y="0"/>
                  </a:cxn>
                  <a:cxn ang="0">
                    <a:pos x="1" y="1"/>
                  </a:cxn>
                  <a:cxn ang="0">
                    <a:pos x="2" y="4"/>
                  </a:cxn>
                  <a:cxn ang="0">
                    <a:pos x="4" y="4"/>
                  </a:cxn>
                  <a:cxn ang="0">
                    <a:pos x="5" y="6"/>
                  </a:cxn>
                  <a:cxn ang="0">
                    <a:pos x="5" y="7"/>
                  </a:cxn>
                  <a:cxn ang="0">
                    <a:pos x="4" y="6"/>
                  </a:cxn>
                  <a:cxn ang="0">
                    <a:pos x="0" y="1"/>
                  </a:cxn>
                </a:cxnLst>
                <a:rect l="0" t="0" r="r" b="b"/>
                <a:pathLst>
                  <a:path w="5" h="7">
                    <a:moveTo>
                      <a:pt x="0" y="1"/>
                    </a:moveTo>
                    <a:lnTo>
                      <a:pt x="1" y="0"/>
                    </a:lnTo>
                    <a:lnTo>
                      <a:pt x="1" y="1"/>
                    </a:lnTo>
                    <a:lnTo>
                      <a:pt x="2" y="4"/>
                    </a:lnTo>
                    <a:lnTo>
                      <a:pt x="4" y="4"/>
                    </a:lnTo>
                    <a:lnTo>
                      <a:pt x="5" y="6"/>
                    </a:lnTo>
                    <a:lnTo>
                      <a:pt x="5" y="7"/>
                    </a:lnTo>
                    <a:lnTo>
                      <a:pt x="4" y="6"/>
                    </a:lnTo>
                    <a:lnTo>
                      <a:pt x="0"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78" name="Freeform 880"/>
              <p:cNvSpPr>
                <a:spLocks/>
              </p:cNvSpPr>
              <p:nvPr/>
            </p:nvSpPr>
            <p:spPr bwMode="auto">
              <a:xfrm>
                <a:off x="6381429" y="3588204"/>
                <a:ext cx="1283" cy="5443"/>
              </a:xfrm>
              <a:custGeom>
                <a:avLst/>
                <a:gdLst/>
                <a:ahLst/>
                <a:cxnLst>
                  <a:cxn ang="0">
                    <a:pos x="0" y="0"/>
                  </a:cxn>
                  <a:cxn ang="0">
                    <a:pos x="0" y="2"/>
                  </a:cxn>
                  <a:cxn ang="0">
                    <a:pos x="0" y="3"/>
                  </a:cxn>
                  <a:cxn ang="0">
                    <a:pos x="0" y="5"/>
                  </a:cxn>
                  <a:cxn ang="0">
                    <a:pos x="0" y="0"/>
                  </a:cxn>
                </a:cxnLst>
                <a:rect l="0" t="0" r="r" b="b"/>
                <a:pathLst>
                  <a:path h="5">
                    <a:moveTo>
                      <a:pt x="0" y="0"/>
                    </a:moveTo>
                    <a:lnTo>
                      <a:pt x="0" y="2"/>
                    </a:lnTo>
                    <a:lnTo>
                      <a:pt x="0" y="3"/>
                    </a:lnTo>
                    <a:lnTo>
                      <a:pt x="0" y="5"/>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79" name="Freeform 881"/>
              <p:cNvSpPr>
                <a:spLocks/>
              </p:cNvSpPr>
              <p:nvPr/>
            </p:nvSpPr>
            <p:spPr bwMode="auto">
              <a:xfrm>
                <a:off x="6381429" y="3588204"/>
                <a:ext cx="1283" cy="5443"/>
              </a:xfrm>
              <a:custGeom>
                <a:avLst/>
                <a:gdLst/>
                <a:ahLst/>
                <a:cxnLst>
                  <a:cxn ang="0">
                    <a:pos x="0" y="0"/>
                  </a:cxn>
                  <a:cxn ang="0">
                    <a:pos x="0" y="2"/>
                  </a:cxn>
                  <a:cxn ang="0">
                    <a:pos x="0" y="3"/>
                  </a:cxn>
                  <a:cxn ang="0">
                    <a:pos x="0" y="5"/>
                  </a:cxn>
                  <a:cxn ang="0">
                    <a:pos x="0" y="0"/>
                  </a:cxn>
                </a:cxnLst>
                <a:rect l="0" t="0" r="r" b="b"/>
                <a:pathLst>
                  <a:path h="5">
                    <a:moveTo>
                      <a:pt x="0" y="0"/>
                    </a:moveTo>
                    <a:lnTo>
                      <a:pt x="0" y="2"/>
                    </a:lnTo>
                    <a:lnTo>
                      <a:pt x="0" y="3"/>
                    </a:lnTo>
                    <a:lnTo>
                      <a:pt x="0" y="5"/>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80" name="Freeform 882"/>
              <p:cNvSpPr>
                <a:spLocks/>
              </p:cNvSpPr>
              <p:nvPr/>
            </p:nvSpPr>
            <p:spPr bwMode="auto">
              <a:xfrm>
                <a:off x="6371167" y="3590925"/>
                <a:ext cx="16677" cy="16329"/>
              </a:xfrm>
              <a:custGeom>
                <a:avLst/>
                <a:gdLst/>
                <a:ahLst/>
                <a:cxnLst>
                  <a:cxn ang="0">
                    <a:pos x="2" y="0"/>
                  </a:cxn>
                  <a:cxn ang="0">
                    <a:pos x="3" y="0"/>
                  </a:cxn>
                  <a:cxn ang="0">
                    <a:pos x="3" y="1"/>
                  </a:cxn>
                  <a:cxn ang="0">
                    <a:pos x="4" y="1"/>
                  </a:cxn>
                  <a:cxn ang="0">
                    <a:pos x="6" y="1"/>
                  </a:cxn>
                  <a:cxn ang="0">
                    <a:pos x="12" y="9"/>
                  </a:cxn>
                  <a:cxn ang="0">
                    <a:pos x="13" y="11"/>
                  </a:cxn>
                  <a:cxn ang="0">
                    <a:pos x="13" y="14"/>
                  </a:cxn>
                  <a:cxn ang="0">
                    <a:pos x="11" y="12"/>
                  </a:cxn>
                  <a:cxn ang="0">
                    <a:pos x="8" y="11"/>
                  </a:cxn>
                  <a:cxn ang="0">
                    <a:pos x="7" y="7"/>
                  </a:cxn>
                  <a:cxn ang="0">
                    <a:pos x="6" y="6"/>
                  </a:cxn>
                  <a:cxn ang="0">
                    <a:pos x="4" y="7"/>
                  </a:cxn>
                  <a:cxn ang="0">
                    <a:pos x="2" y="11"/>
                  </a:cxn>
                  <a:cxn ang="0">
                    <a:pos x="0" y="9"/>
                  </a:cxn>
                  <a:cxn ang="0">
                    <a:pos x="2" y="4"/>
                  </a:cxn>
                  <a:cxn ang="0">
                    <a:pos x="2" y="0"/>
                  </a:cxn>
                </a:cxnLst>
                <a:rect l="0" t="0" r="r" b="b"/>
                <a:pathLst>
                  <a:path w="13" h="14">
                    <a:moveTo>
                      <a:pt x="2" y="0"/>
                    </a:moveTo>
                    <a:lnTo>
                      <a:pt x="3" y="0"/>
                    </a:lnTo>
                    <a:lnTo>
                      <a:pt x="3" y="1"/>
                    </a:lnTo>
                    <a:lnTo>
                      <a:pt x="4" y="1"/>
                    </a:lnTo>
                    <a:lnTo>
                      <a:pt x="6" y="1"/>
                    </a:lnTo>
                    <a:lnTo>
                      <a:pt x="12" y="9"/>
                    </a:lnTo>
                    <a:lnTo>
                      <a:pt x="13" y="11"/>
                    </a:lnTo>
                    <a:lnTo>
                      <a:pt x="13" y="14"/>
                    </a:lnTo>
                    <a:lnTo>
                      <a:pt x="11" y="12"/>
                    </a:lnTo>
                    <a:lnTo>
                      <a:pt x="8" y="11"/>
                    </a:lnTo>
                    <a:lnTo>
                      <a:pt x="7" y="7"/>
                    </a:lnTo>
                    <a:lnTo>
                      <a:pt x="6" y="6"/>
                    </a:lnTo>
                    <a:lnTo>
                      <a:pt x="4" y="7"/>
                    </a:lnTo>
                    <a:lnTo>
                      <a:pt x="2" y="11"/>
                    </a:lnTo>
                    <a:lnTo>
                      <a:pt x="0" y="9"/>
                    </a:lnTo>
                    <a:lnTo>
                      <a:pt x="2" y="4"/>
                    </a:lnTo>
                    <a:lnTo>
                      <a:pt x="2"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81" name="Freeform 883"/>
              <p:cNvSpPr>
                <a:spLocks/>
              </p:cNvSpPr>
              <p:nvPr/>
            </p:nvSpPr>
            <p:spPr bwMode="auto">
              <a:xfrm>
                <a:off x="6371167" y="3590925"/>
                <a:ext cx="16677" cy="16329"/>
              </a:xfrm>
              <a:custGeom>
                <a:avLst/>
                <a:gdLst/>
                <a:ahLst/>
                <a:cxnLst>
                  <a:cxn ang="0">
                    <a:pos x="2" y="0"/>
                  </a:cxn>
                  <a:cxn ang="0">
                    <a:pos x="3" y="0"/>
                  </a:cxn>
                  <a:cxn ang="0">
                    <a:pos x="3" y="1"/>
                  </a:cxn>
                  <a:cxn ang="0">
                    <a:pos x="4" y="1"/>
                  </a:cxn>
                  <a:cxn ang="0">
                    <a:pos x="6" y="1"/>
                  </a:cxn>
                  <a:cxn ang="0">
                    <a:pos x="12" y="9"/>
                  </a:cxn>
                  <a:cxn ang="0">
                    <a:pos x="13" y="11"/>
                  </a:cxn>
                  <a:cxn ang="0">
                    <a:pos x="13" y="14"/>
                  </a:cxn>
                  <a:cxn ang="0">
                    <a:pos x="11" y="12"/>
                  </a:cxn>
                  <a:cxn ang="0">
                    <a:pos x="8" y="11"/>
                  </a:cxn>
                  <a:cxn ang="0">
                    <a:pos x="7" y="7"/>
                  </a:cxn>
                  <a:cxn ang="0">
                    <a:pos x="6" y="6"/>
                  </a:cxn>
                  <a:cxn ang="0">
                    <a:pos x="4" y="7"/>
                  </a:cxn>
                  <a:cxn ang="0">
                    <a:pos x="2" y="11"/>
                  </a:cxn>
                  <a:cxn ang="0">
                    <a:pos x="0" y="9"/>
                  </a:cxn>
                  <a:cxn ang="0">
                    <a:pos x="2" y="4"/>
                  </a:cxn>
                  <a:cxn ang="0">
                    <a:pos x="2" y="0"/>
                  </a:cxn>
                </a:cxnLst>
                <a:rect l="0" t="0" r="r" b="b"/>
                <a:pathLst>
                  <a:path w="13" h="14">
                    <a:moveTo>
                      <a:pt x="2" y="0"/>
                    </a:moveTo>
                    <a:lnTo>
                      <a:pt x="3" y="0"/>
                    </a:lnTo>
                    <a:lnTo>
                      <a:pt x="3" y="1"/>
                    </a:lnTo>
                    <a:lnTo>
                      <a:pt x="4" y="1"/>
                    </a:lnTo>
                    <a:lnTo>
                      <a:pt x="6" y="1"/>
                    </a:lnTo>
                    <a:lnTo>
                      <a:pt x="12" y="9"/>
                    </a:lnTo>
                    <a:lnTo>
                      <a:pt x="13" y="11"/>
                    </a:lnTo>
                    <a:lnTo>
                      <a:pt x="13" y="14"/>
                    </a:lnTo>
                    <a:lnTo>
                      <a:pt x="11" y="12"/>
                    </a:lnTo>
                    <a:lnTo>
                      <a:pt x="8" y="11"/>
                    </a:lnTo>
                    <a:lnTo>
                      <a:pt x="7" y="7"/>
                    </a:lnTo>
                    <a:lnTo>
                      <a:pt x="6" y="6"/>
                    </a:lnTo>
                    <a:lnTo>
                      <a:pt x="4" y="7"/>
                    </a:lnTo>
                    <a:lnTo>
                      <a:pt x="2" y="11"/>
                    </a:lnTo>
                    <a:lnTo>
                      <a:pt x="0" y="9"/>
                    </a:lnTo>
                    <a:lnTo>
                      <a:pt x="2" y="4"/>
                    </a:lnTo>
                    <a:lnTo>
                      <a:pt x="2"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82" name="Freeform 884"/>
              <p:cNvSpPr>
                <a:spLocks/>
              </p:cNvSpPr>
              <p:nvPr/>
            </p:nvSpPr>
            <p:spPr bwMode="auto">
              <a:xfrm>
                <a:off x="6391692" y="3590925"/>
                <a:ext cx="26940" cy="31297"/>
              </a:xfrm>
              <a:custGeom>
                <a:avLst/>
                <a:gdLst/>
                <a:ahLst/>
                <a:cxnLst>
                  <a:cxn ang="0">
                    <a:pos x="0" y="0"/>
                  </a:cxn>
                  <a:cxn ang="0">
                    <a:pos x="2" y="0"/>
                  </a:cxn>
                  <a:cxn ang="0">
                    <a:pos x="7" y="1"/>
                  </a:cxn>
                  <a:cxn ang="0">
                    <a:pos x="11" y="0"/>
                  </a:cxn>
                  <a:cxn ang="0">
                    <a:pos x="12" y="0"/>
                  </a:cxn>
                  <a:cxn ang="0">
                    <a:pos x="15" y="1"/>
                  </a:cxn>
                  <a:cxn ang="0">
                    <a:pos x="15" y="3"/>
                  </a:cxn>
                  <a:cxn ang="0">
                    <a:pos x="18" y="6"/>
                  </a:cxn>
                  <a:cxn ang="0">
                    <a:pos x="18" y="9"/>
                  </a:cxn>
                  <a:cxn ang="0">
                    <a:pos x="18" y="14"/>
                  </a:cxn>
                  <a:cxn ang="0">
                    <a:pos x="18" y="17"/>
                  </a:cxn>
                  <a:cxn ang="0">
                    <a:pos x="20" y="23"/>
                  </a:cxn>
                  <a:cxn ang="0">
                    <a:pos x="22" y="26"/>
                  </a:cxn>
                  <a:cxn ang="0">
                    <a:pos x="18" y="26"/>
                  </a:cxn>
                  <a:cxn ang="0">
                    <a:pos x="15" y="25"/>
                  </a:cxn>
                  <a:cxn ang="0">
                    <a:pos x="14" y="22"/>
                  </a:cxn>
                  <a:cxn ang="0">
                    <a:pos x="12" y="22"/>
                  </a:cxn>
                  <a:cxn ang="0">
                    <a:pos x="10" y="18"/>
                  </a:cxn>
                  <a:cxn ang="0">
                    <a:pos x="10" y="17"/>
                  </a:cxn>
                  <a:cxn ang="0">
                    <a:pos x="11" y="15"/>
                  </a:cxn>
                  <a:cxn ang="0">
                    <a:pos x="10" y="14"/>
                  </a:cxn>
                  <a:cxn ang="0">
                    <a:pos x="6" y="9"/>
                  </a:cxn>
                  <a:cxn ang="0">
                    <a:pos x="4" y="7"/>
                  </a:cxn>
                  <a:cxn ang="0">
                    <a:pos x="2" y="6"/>
                  </a:cxn>
                  <a:cxn ang="0">
                    <a:pos x="0" y="1"/>
                  </a:cxn>
                  <a:cxn ang="0">
                    <a:pos x="0" y="0"/>
                  </a:cxn>
                </a:cxnLst>
                <a:rect l="0" t="0" r="r" b="b"/>
                <a:pathLst>
                  <a:path w="22" h="26">
                    <a:moveTo>
                      <a:pt x="0" y="0"/>
                    </a:moveTo>
                    <a:lnTo>
                      <a:pt x="2" y="0"/>
                    </a:lnTo>
                    <a:lnTo>
                      <a:pt x="7" y="1"/>
                    </a:lnTo>
                    <a:lnTo>
                      <a:pt x="11" y="0"/>
                    </a:lnTo>
                    <a:lnTo>
                      <a:pt x="12" y="0"/>
                    </a:lnTo>
                    <a:lnTo>
                      <a:pt x="15" y="1"/>
                    </a:lnTo>
                    <a:lnTo>
                      <a:pt x="15" y="3"/>
                    </a:lnTo>
                    <a:lnTo>
                      <a:pt x="18" y="6"/>
                    </a:lnTo>
                    <a:lnTo>
                      <a:pt x="18" y="9"/>
                    </a:lnTo>
                    <a:lnTo>
                      <a:pt x="18" y="14"/>
                    </a:lnTo>
                    <a:lnTo>
                      <a:pt x="18" y="17"/>
                    </a:lnTo>
                    <a:lnTo>
                      <a:pt x="20" y="23"/>
                    </a:lnTo>
                    <a:lnTo>
                      <a:pt x="22" y="26"/>
                    </a:lnTo>
                    <a:lnTo>
                      <a:pt x="18" y="26"/>
                    </a:lnTo>
                    <a:lnTo>
                      <a:pt x="15" y="25"/>
                    </a:lnTo>
                    <a:lnTo>
                      <a:pt x="14" y="22"/>
                    </a:lnTo>
                    <a:lnTo>
                      <a:pt x="12" y="22"/>
                    </a:lnTo>
                    <a:lnTo>
                      <a:pt x="10" y="18"/>
                    </a:lnTo>
                    <a:lnTo>
                      <a:pt x="10" y="17"/>
                    </a:lnTo>
                    <a:lnTo>
                      <a:pt x="11" y="15"/>
                    </a:lnTo>
                    <a:lnTo>
                      <a:pt x="10" y="14"/>
                    </a:lnTo>
                    <a:lnTo>
                      <a:pt x="6" y="9"/>
                    </a:lnTo>
                    <a:lnTo>
                      <a:pt x="4" y="7"/>
                    </a:lnTo>
                    <a:lnTo>
                      <a:pt x="2" y="6"/>
                    </a:lnTo>
                    <a:lnTo>
                      <a:pt x="0" y="1"/>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83" name="Freeform 885"/>
              <p:cNvSpPr>
                <a:spLocks/>
              </p:cNvSpPr>
              <p:nvPr/>
            </p:nvSpPr>
            <p:spPr bwMode="auto">
              <a:xfrm>
                <a:off x="6391692" y="3590925"/>
                <a:ext cx="26940" cy="31297"/>
              </a:xfrm>
              <a:custGeom>
                <a:avLst/>
                <a:gdLst/>
                <a:ahLst/>
                <a:cxnLst>
                  <a:cxn ang="0">
                    <a:pos x="0" y="0"/>
                  </a:cxn>
                  <a:cxn ang="0">
                    <a:pos x="2" y="0"/>
                  </a:cxn>
                  <a:cxn ang="0">
                    <a:pos x="7" y="1"/>
                  </a:cxn>
                  <a:cxn ang="0">
                    <a:pos x="11" y="0"/>
                  </a:cxn>
                  <a:cxn ang="0">
                    <a:pos x="12" y="0"/>
                  </a:cxn>
                  <a:cxn ang="0">
                    <a:pos x="15" y="1"/>
                  </a:cxn>
                  <a:cxn ang="0">
                    <a:pos x="15" y="3"/>
                  </a:cxn>
                  <a:cxn ang="0">
                    <a:pos x="18" y="6"/>
                  </a:cxn>
                  <a:cxn ang="0">
                    <a:pos x="18" y="9"/>
                  </a:cxn>
                  <a:cxn ang="0">
                    <a:pos x="18" y="14"/>
                  </a:cxn>
                  <a:cxn ang="0">
                    <a:pos x="18" y="17"/>
                  </a:cxn>
                  <a:cxn ang="0">
                    <a:pos x="20" y="23"/>
                  </a:cxn>
                  <a:cxn ang="0">
                    <a:pos x="22" y="26"/>
                  </a:cxn>
                  <a:cxn ang="0">
                    <a:pos x="18" y="26"/>
                  </a:cxn>
                  <a:cxn ang="0">
                    <a:pos x="15" y="25"/>
                  </a:cxn>
                  <a:cxn ang="0">
                    <a:pos x="14" y="22"/>
                  </a:cxn>
                  <a:cxn ang="0">
                    <a:pos x="12" y="22"/>
                  </a:cxn>
                  <a:cxn ang="0">
                    <a:pos x="10" y="18"/>
                  </a:cxn>
                  <a:cxn ang="0">
                    <a:pos x="10" y="17"/>
                  </a:cxn>
                  <a:cxn ang="0">
                    <a:pos x="11" y="15"/>
                  </a:cxn>
                  <a:cxn ang="0">
                    <a:pos x="10" y="14"/>
                  </a:cxn>
                  <a:cxn ang="0">
                    <a:pos x="6" y="9"/>
                  </a:cxn>
                  <a:cxn ang="0">
                    <a:pos x="4" y="7"/>
                  </a:cxn>
                  <a:cxn ang="0">
                    <a:pos x="2" y="6"/>
                  </a:cxn>
                  <a:cxn ang="0">
                    <a:pos x="0" y="1"/>
                  </a:cxn>
                  <a:cxn ang="0">
                    <a:pos x="0" y="0"/>
                  </a:cxn>
                </a:cxnLst>
                <a:rect l="0" t="0" r="r" b="b"/>
                <a:pathLst>
                  <a:path w="22" h="26">
                    <a:moveTo>
                      <a:pt x="0" y="0"/>
                    </a:moveTo>
                    <a:lnTo>
                      <a:pt x="2" y="0"/>
                    </a:lnTo>
                    <a:lnTo>
                      <a:pt x="7" y="1"/>
                    </a:lnTo>
                    <a:lnTo>
                      <a:pt x="11" y="0"/>
                    </a:lnTo>
                    <a:lnTo>
                      <a:pt x="12" y="0"/>
                    </a:lnTo>
                    <a:lnTo>
                      <a:pt x="15" y="1"/>
                    </a:lnTo>
                    <a:lnTo>
                      <a:pt x="15" y="3"/>
                    </a:lnTo>
                    <a:lnTo>
                      <a:pt x="18" y="6"/>
                    </a:lnTo>
                    <a:lnTo>
                      <a:pt x="18" y="9"/>
                    </a:lnTo>
                    <a:lnTo>
                      <a:pt x="18" y="14"/>
                    </a:lnTo>
                    <a:lnTo>
                      <a:pt x="18" y="17"/>
                    </a:lnTo>
                    <a:lnTo>
                      <a:pt x="20" y="23"/>
                    </a:lnTo>
                    <a:lnTo>
                      <a:pt x="22" y="26"/>
                    </a:lnTo>
                    <a:lnTo>
                      <a:pt x="18" y="26"/>
                    </a:lnTo>
                    <a:lnTo>
                      <a:pt x="15" y="25"/>
                    </a:lnTo>
                    <a:lnTo>
                      <a:pt x="14" y="22"/>
                    </a:lnTo>
                    <a:lnTo>
                      <a:pt x="12" y="22"/>
                    </a:lnTo>
                    <a:lnTo>
                      <a:pt x="10" y="18"/>
                    </a:lnTo>
                    <a:lnTo>
                      <a:pt x="10" y="17"/>
                    </a:lnTo>
                    <a:lnTo>
                      <a:pt x="11" y="15"/>
                    </a:lnTo>
                    <a:lnTo>
                      <a:pt x="10" y="14"/>
                    </a:lnTo>
                    <a:lnTo>
                      <a:pt x="6" y="9"/>
                    </a:lnTo>
                    <a:lnTo>
                      <a:pt x="4" y="7"/>
                    </a:lnTo>
                    <a:lnTo>
                      <a:pt x="2" y="6"/>
                    </a:lnTo>
                    <a:lnTo>
                      <a:pt x="0" y="1"/>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84" name="Freeform 886"/>
              <p:cNvSpPr>
                <a:spLocks/>
              </p:cNvSpPr>
              <p:nvPr/>
            </p:nvSpPr>
            <p:spPr bwMode="auto">
              <a:xfrm>
                <a:off x="6348076" y="3604533"/>
                <a:ext cx="21808" cy="31297"/>
              </a:xfrm>
              <a:custGeom>
                <a:avLst/>
                <a:gdLst/>
                <a:ahLst/>
                <a:cxnLst>
                  <a:cxn ang="0">
                    <a:pos x="0" y="1"/>
                  </a:cxn>
                  <a:cxn ang="0">
                    <a:pos x="1" y="0"/>
                  </a:cxn>
                  <a:cxn ang="0">
                    <a:pos x="2" y="1"/>
                  </a:cxn>
                  <a:cxn ang="0">
                    <a:pos x="6" y="4"/>
                  </a:cxn>
                  <a:cxn ang="0">
                    <a:pos x="8" y="6"/>
                  </a:cxn>
                  <a:cxn ang="0">
                    <a:pos x="9" y="6"/>
                  </a:cxn>
                  <a:cxn ang="0">
                    <a:pos x="13" y="6"/>
                  </a:cxn>
                  <a:cxn ang="0">
                    <a:pos x="14" y="7"/>
                  </a:cxn>
                  <a:cxn ang="0">
                    <a:pos x="16" y="7"/>
                  </a:cxn>
                  <a:cxn ang="0">
                    <a:pos x="17" y="7"/>
                  </a:cxn>
                  <a:cxn ang="0">
                    <a:pos x="17" y="11"/>
                  </a:cxn>
                  <a:cxn ang="0">
                    <a:pos x="17" y="14"/>
                  </a:cxn>
                  <a:cxn ang="0">
                    <a:pos x="14" y="15"/>
                  </a:cxn>
                  <a:cxn ang="0">
                    <a:pos x="12" y="20"/>
                  </a:cxn>
                  <a:cxn ang="0">
                    <a:pos x="10" y="22"/>
                  </a:cxn>
                  <a:cxn ang="0">
                    <a:pos x="9" y="22"/>
                  </a:cxn>
                  <a:cxn ang="0">
                    <a:pos x="6" y="23"/>
                  </a:cxn>
                  <a:cxn ang="0">
                    <a:pos x="2" y="25"/>
                  </a:cxn>
                  <a:cxn ang="0">
                    <a:pos x="1" y="26"/>
                  </a:cxn>
                  <a:cxn ang="0">
                    <a:pos x="0" y="23"/>
                  </a:cxn>
                  <a:cxn ang="0">
                    <a:pos x="0" y="18"/>
                  </a:cxn>
                  <a:cxn ang="0">
                    <a:pos x="1" y="15"/>
                  </a:cxn>
                  <a:cxn ang="0">
                    <a:pos x="1" y="6"/>
                  </a:cxn>
                  <a:cxn ang="0">
                    <a:pos x="1" y="4"/>
                  </a:cxn>
                  <a:cxn ang="0">
                    <a:pos x="0" y="3"/>
                  </a:cxn>
                  <a:cxn ang="0">
                    <a:pos x="0" y="1"/>
                  </a:cxn>
                </a:cxnLst>
                <a:rect l="0" t="0" r="r" b="b"/>
                <a:pathLst>
                  <a:path w="17" h="26">
                    <a:moveTo>
                      <a:pt x="0" y="1"/>
                    </a:moveTo>
                    <a:lnTo>
                      <a:pt x="1" y="0"/>
                    </a:lnTo>
                    <a:lnTo>
                      <a:pt x="2" y="1"/>
                    </a:lnTo>
                    <a:lnTo>
                      <a:pt x="6" y="4"/>
                    </a:lnTo>
                    <a:lnTo>
                      <a:pt x="8" y="6"/>
                    </a:lnTo>
                    <a:lnTo>
                      <a:pt x="9" y="6"/>
                    </a:lnTo>
                    <a:lnTo>
                      <a:pt x="13" y="6"/>
                    </a:lnTo>
                    <a:lnTo>
                      <a:pt x="14" y="7"/>
                    </a:lnTo>
                    <a:lnTo>
                      <a:pt x="16" y="7"/>
                    </a:lnTo>
                    <a:lnTo>
                      <a:pt x="17" y="7"/>
                    </a:lnTo>
                    <a:lnTo>
                      <a:pt x="17" y="11"/>
                    </a:lnTo>
                    <a:lnTo>
                      <a:pt x="17" y="14"/>
                    </a:lnTo>
                    <a:lnTo>
                      <a:pt x="14" y="15"/>
                    </a:lnTo>
                    <a:lnTo>
                      <a:pt x="12" y="20"/>
                    </a:lnTo>
                    <a:lnTo>
                      <a:pt x="10" y="22"/>
                    </a:lnTo>
                    <a:lnTo>
                      <a:pt x="9" y="22"/>
                    </a:lnTo>
                    <a:lnTo>
                      <a:pt x="6" y="23"/>
                    </a:lnTo>
                    <a:lnTo>
                      <a:pt x="2" y="25"/>
                    </a:lnTo>
                    <a:lnTo>
                      <a:pt x="1" y="26"/>
                    </a:lnTo>
                    <a:lnTo>
                      <a:pt x="0" y="23"/>
                    </a:lnTo>
                    <a:lnTo>
                      <a:pt x="0" y="18"/>
                    </a:lnTo>
                    <a:lnTo>
                      <a:pt x="1" y="15"/>
                    </a:lnTo>
                    <a:lnTo>
                      <a:pt x="1" y="6"/>
                    </a:lnTo>
                    <a:lnTo>
                      <a:pt x="1" y="4"/>
                    </a:lnTo>
                    <a:lnTo>
                      <a:pt x="0" y="3"/>
                    </a:lnTo>
                    <a:lnTo>
                      <a:pt x="0"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85" name="Freeform 887"/>
              <p:cNvSpPr>
                <a:spLocks/>
              </p:cNvSpPr>
              <p:nvPr/>
            </p:nvSpPr>
            <p:spPr bwMode="auto">
              <a:xfrm>
                <a:off x="6348076" y="3604533"/>
                <a:ext cx="21808" cy="31297"/>
              </a:xfrm>
              <a:custGeom>
                <a:avLst/>
                <a:gdLst/>
                <a:ahLst/>
                <a:cxnLst>
                  <a:cxn ang="0">
                    <a:pos x="0" y="1"/>
                  </a:cxn>
                  <a:cxn ang="0">
                    <a:pos x="1" y="0"/>
                  </a:cxn>
                  <a:cxn ang="0">
                    <a:pos x="2" y="1"/>
                  </a:cxn>
                  <a:cxn ang="0">
                    <a:pos x="6" y="4"/>
                  </a:cxn>
                  <a:cxn ang="0">
                    <a:pos x="8" y="6"/>
                  </a:cxn>
                  <a:cxn ang="0">
                    <a:pos x="9" y="6"/>
                  </a:cxn>
                  <a:cxn ang="0">
                    <a:pos x="13" y="6"/>
                  </a:cxn>
                  <a:cxn ang="0">
                    <a:pos x="14" y="7"/>
                  </a:cxn>
                  <a:cxn ang="0">
                    <a:pos x="16" y="7"/>
                  </a:cxn>
                  <a:cxn ang="0">
                    <a:pos x="17" y="7"/>
                  </a:cxn>
                  <a:cxn ang="0">
                    <a:pos x="17" y="11"/>
                  </a:cxn>
                  <a:cxn ang="0">
                    <a:pos x="17" y="14"/>
                  </a:cxn>
                  <a:cxn ang="0">
                    <a:pos x="14" y="15"/>
                  </a:cxn>
                  <a:cxn ang="0">
                    <a:pos x="12" y="20"/>
                  </a:cxn>
                  <a:cxn ang="0">
                    <a:pos x="10" y="22"/>
                  </a:cxn>
                  <a:cxn ang="0">
                    <a:pos x="9" y="22"/>
                  </a:cxn>
                  <a:cxn ang="0">
                    <a:pos x="6" y="23"/>
                  </a:cxn>
                  <a:cxn ang="0">
                    <a:pos x="2" y="25"/>
                  </a:cxn>
                  <a:cxn ang="0">
                    <a:pos x="1" y="26"/>
                  </a:cxn>
                  <a:cxn ang="0">
                    <a:pos x="0" y="23"/>
                  </a:cxn>
                  <a:cxn ang="0">
                    <a:pos x="0" y="18"/>
                  </a:cxn>
                  <a:cxn ang="0">
                    <a:pos x="1" y="15"/>
                  </a:cxn>
                  <a:cxn ang="0">
                    <a:pos x="1" y="6"/>
                  </a:cxn>
                  <a:cxn ang="0">
                    <a:pos x="1" y="4"/>
                  </a:cxn>
                  <a:cxn ang="0">
                    <a:pos x="0" y="3"/>
                  </a:cxn>
                  <a:cxn ang="0">
                    <a:pos x="0" y="1"/>
                  </a:cxn>
                </a:cxnLst>
                <a:rect l="0" t="0" r="r" b="b"/>
                <a:pathLst>
                  <a:path w="17" h="26">
                    <a:moveTo>
                      <a:pt x="0" y="1"/>
                    </a:moveTo>
                    <a:lnTo>
                      <a:pt x="1" y="0"/>
                    </a:lnTo>
                    <a:lnTo>
                      <a:pt x="2" y="1"/>
                    </a:lnTo>
                    <a:lnTo>
                      <a:pt x="6" y="4"/>
                    </a:lnTo>
                    <a:lnTo>
                      <a:pt x="8" y="6"/>
                    </a:lnTo>
                    <a:lnTo>
                      <a:pt x="9" y="6"/>
                    </a:lnTo>
                    <a:lnTo>
                      <a:pt x="13" y="6"/>
                    </a:lnTo>
                    <a:lnTo>
                      <a:pt x="14" y="7"/>
                    </a:lnTo>
                    <a:lnTo>
                      <a:pt x="16" y="7"/>
                    </a:lnTo>
                    <a:lnTo>
                      <a:pt x="17" y="7"/>
                    </a:lnTo>
                    <a:lnTo>
                      <a:pt x="17" y="11"/>
                    </a:lnTo>
                    <a:lnTo>
                      <a:pt x="17" y="14"/>
                    </a:lnTo>
                    <a:lnTo>
                      <a:pt x="14" y="15"/>
                    </a:lnTo>
                    <a:lnTo>
                      <a:pt x="12" y="20"/>
                    </a:lnTo>
                    <a:lnTo>
                      <a:pt x="10" y="22"/>
                    </a:lnTo>
                    <a:lnTo>
                      <a:pt x="9" y="22"/>
                    </a:lnTo>
                    <a:lnTo>
                      <a:pt x="6" y="23"/>
                    </a:lnTo>
                    <a:lnTo>
                      <a:pt x="2" y="25"/>
                    </a:lnTo>
                    <a:lnTo>
                      <a:pt x="1" y="26"/>
                    </a:lnTo>
                    <a:lnTo>
                      <a:pt x="0" y="23"/>
                    </a:lnTo>
                    <a:lnTo>
                      <a:pt x="0" y="18"/>
                    </a:lnTo>
                    <a:lnTo>
                      <a:pt x="1" y="15"/>
                    </a:lnTo>
                    <a:lnTo>
                      <a:pt x="1" y="6"/>
                    </a:lnTo>
                    <a:lnTo>
                      <a:pt x="1" y="4"/>
                    </a:lnTo>
                    <a:lnTo>
                      <a:pt x="0" y="3"/>
                    </a:lnTo>
                    <a:lnTo>
                      <a:pt x="0"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86" name="Freeform 888"/>
              <p:cNvSpPr>
                <a:spLocks/>
              </p:cNvSpPr>
              <p:nvPr/>
            </p:nvSpPr>
            <p:spPr bwMode="auto">
              <a:xfrm>
                <a:off x="6359622" y="3631747"/>
                <a:ext cx="3848" cy="4083"/>
              </a:xfrm>
              <a:custGeom>
                <a:avLst/>
                <a:gdLst/>
                <a:ahLst/>
                <a:cxnLst>
                  <a:cxn ang="0">
                    <a:pos x="1" y="0"/>
                  </a:cxn>
                  <a:cxn ang="0">
                    <a:pos x="3" y="1"/>
                  </a:cxn>
                  <a:cxn ang="0">
                    <a:pos x="1" y="3"/>
                  </a:cxn>
                  <a:cxn ang="0">
                    <a:pos x="1" y="4"/>
                  </a:cxn>
                  <a:cxn ang="0">
                    <a:pos x="0" y="4"/>
                  </a:cxn>
                  <a:cxn ang="0">
                    <a:pos x="0" y="3"/>
                  </a:cxn>
                  <a:cxn ang="0">
                    <a:pos x="0" y="1"/>
                  </a:cxn>
                  <a:cxn ang="0">
                    <a:pos x="1" y="0"/>
                  </a:cxn>
                </a:cxnLst>
                <a:rect l="0" t="0" r="r" b="b"/>
                <a:pathLst>
                  <a:path w="3" h="4">
                    <a:moveTo>
                      <a:pt x="1" y="0"/>
                    </a:moveTo>
                    <a:lnTo>
                      <a:pt x="3" y="1"/>
                    </a:lnTo>
                    <a:lnTo>
                      <a:pt x="1" y="3"/>
                    </a:lnTo>
                    <a:lnTo>
                      <a:pt x="1" y="4"/>
                    </a:lnTo>
                    <a:lnTo>
                      <a:pt x="0" y="4"/>
                    </a:lnTo>
                    <a:lnTo>
                      <a:pt x="0" y="3"/>
                    </a:lnTo>
                    <a:lnTo>
                      <a:pt x="0" y="1"/>
                    </a:lnTo>
                    <a:lnTo>
                      <a:pt x="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87" name="Freeform 889"/>
              <p:cNvSpPr>
                <a:spLocks/>
              </p:cNvSpPr>
              <p:nvPr/>
            </p:nvSpPr>
            <p:spPr bwMode="auto">
              <a:xfrm>
                <a:off x="6359622" y="3631747"/>
                <a:ext cx="3848" cy="4083"/>
              </a:xfrm>
              <a:custGeom>
                <a:avLst/>
                <a:gdLst/>
                <a:ahLst/>
                <a:cxnLst>
                  <a:cxn ang="0">
                    <a:pos x="1" y="0"/>
                  </a:cxn>
                  <a:cxn ang="0">
                    <a:pos x="3" y="1"/>
                  </a:cxn>
                  <a:cxn ang="0">
                    <a:pos x="1" y="3"/>
                  </a:cxn>
                  <a:cxn ang="0">
                    <a:pos x="1" y="4"/>
                  </a:cxn>
                  <a:cxn ang="0">
                    <a:pos x="0" y="4"/>
                  </a:cxn>
                  <a:cxn ang="0">
                    <a:pos x="0" y="3"/>
                  </a:cxn>
                  <a:cxn ang="0">
                    <a:pos x="0" y="1"/>
                  </a:cxn>
                  <a:cxn ang="0">
                    <a:pos x="1" y="0"/>
                  </a:cxn>
                </a:cxnLst>
                <a:rect l="0" t="0" r="r" b="b"/>
                <a:pathLst>
                  <a:path w="3" h="4">
                    <a:moveTo>
                      <a:pt x="1" y="0"/>
                    </a:moveTo>
                    <a:lnTo>
                      <a:pt x="3" y="1"/>
                    </a:lnTo>
                    <a:lnTo>
                      <a:pt x="1" y="3"/>
                    </a:lnTo>
                    <a:lnTo>
                      <a:pt x="1" y="4"/>
                    </a:lnTo>
                    <a:lnTo>
                      <a:pt x="0" y="4"/>
                    </a:lnTo>
                    <a:lnTo>
                      <a:pt x="0" y="3"/>
                    </a:lnTo>
                    <a:lnTo>
                      <a:pt x="0" y="1"/>
                    </a:lnTo>
                    <a:lnTo>
                      <a:pt x="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88" name="Freeform 890"/>
              <p:cNvSpPr>
                <a:spLocks/>
              </p:cNvSpPr>
              <p:nvPr/>
            </p:nvSpPr>
            <p:spPr bwMode="auto">
              <a:xfrm>
                <a:off x="6358339" y="3624943"/>
                <a:ext cx="19243" cy="42182"/>
              </a:xfrm>
              <a:custGeom>
                <a:avLst/>
                <a:gdLst/>
                <a:ahLst/>
                <a:cxnLst>
                  <a:cxn ang="0">
                    <a:pos x="8" y="1"/>
                  </a:cxn>
                  <a:cxn ang="0">
                    <a:pos x="10" y="0"/>
                  </a:cxn>
                  <a:cxn ang="0">
                    <a:pos x="16" y="1"/>
                  </a:cxn>
                  <a:cxn ang="0">
                    <a:pos x="16" y="5"/>
                  </a:cxn>
                  <a:cxn ang="0">
                    <a:pos x="16" y="8"/>
                  </a:cxn>
                  <a:cxn ang="0">
                    <a:pos x="14" y="9"/>
                  </a:cxn>
                  <a:cxn ang="0">
                    <a:pos x="13" y="12"/>
                  </a:cxn>
                  <a:cxn ang="0">
                    <a:pos x="10" y="20"/>
                  </a:cxn>
                  <a:cxn ang="0">
                    <a:pos x="10" y="23"/>
                  </a:cxn>
                  <a:cxn ang="0">
                    <a:pos x="10" y="27"/>
                  </a:cxn>
                  <a:cxn ang="0">
                    <a:pos x="12" y="28"/>
                  </a:cxn>
                  <a:cxn ang="0">
                    <a:pos x="12" y="33"/>
                  </a:cxn>
                  <a:cxn ang="0">
                    <a:pos x="9" y="34"/>
                  </a:cxn>
                  <a:cxn ang="0">
                    <a:pos x="6" y="31"/>
                  </a:cxn>
                  <a:cxn ang="0">
                    <a:pos x="5" y="28"/>
                  </a:cxn>
                  <a:cxn ang="0">
                    <a:pos x="2" y="28"/>
                  </a:cxn>
                  <a:cxn ang="0">
                    <a:pos x="1" y="25"/>
                  </a:cxn>
                  <a:cxn ang="0">
                    <a:pos x="0" y="22"/>
                  </a:cxn>
                  <a:cxn ang="0">
                    <a:pos x="0" y="17"/>
                  </a:cxn>
                  <a:cxn ang="0">
                    <a:pos x="4" y="16"/>
                  </a:cxn>
                  <a:cxn ang="0">
                    <a:pos x="5" y="14"/>
                  </a:cxn>
                  <a:cxn ang="0">
                    <a:pos x="5" y="8"/>
                  </a:cxn>
                  <a:cxn ang="0">
                    <a:pos x="6" y="3"/>
                  </a:cxn>
                  <a:cxn ang="0">
                    <a:pos x="8" y="1"/>
                  </a:cxn>
                </a:cxnLst>
                <a:rect l="0" t="0" r="r" b="b"/>
                <a:pathLst>
                  <a:path w="16" h="34">
                    <a:moveTo>
                      <a:pt x="8" y="1"/>
                    </a:moveTo>
                    <a:lnTo>
                      <a:pt x="10" y="0"/>
                    </a:lnTo>
                    <a:lnTo>
                      <a:pt x="16" y="1"/>
                    </a:lnTo>
                    <a:lnTo>
                      <a:pt x="16" y="5"/>
                    </a:lnTo>
                    <a:lnTo>
                      <a:pt x="16" y="8"/>
                    </a:lnTo>
                    <a:lnTo>
                      <a:pt x="14" y="9"/>
                    </a:lnTo>
                    <a:lnTo>
                      <a:pt x="13" y="12"/>
                    </a:lnTo>
                    <a:lnTo>
                      <a:pt x="10" y="20"/>
                    </a:lnTo>
                    <a:lnTo>
                      <a:pt x="10" y="23"/>
                    </a:lnTo>
                    <a:lnTo>
                      <a:pt x="10" y="27"/>
                    </a:lnTo>
                    <a:lnTo>
                      <a:pt x="12" y="28"/>
                    </a:lnTo>
                    <a:lnTo>
                      <a:pt x="12" y="33"/>
                    </a:lnTo>
                    <a:lnTo>
                      <a:pt x="9" y="34"/>
                    </a:lnTo>
                    <a:lnTo>
                      <a:pt x="6" y="31"/>
                    </a:lnTo>
                    <a:lnTo>
                      <a:pt x="5" y="28"/>
                    </a:lnTo>
                    <a:lnTo>
                      <a:pt x="2" y="28"/>
                    </a:lnTo>
                    <a:lnTo>
                      <a:pt x="1" y="25"/>
                    </a:lnTo>
                    <a:lnTo>
                      <a:pt x="0" y="22"/>
                    </a:lnTo>
                    <a:lnTo>
                      <a:pt x="0" y="17"/>
                    </a:lnTo>
                    <a:lnTo>
                      <a:pt x="4" y="16"/>
                    </a:lnTo>
                    <a:lnTo>
                      <a:pt x="5" y="14"/>
                    </a:lnTo>
                    <a:lnTo>
                      <a:pt x="5" y="8"/>
                    </a:lnTo>
                    <a:lnTo>
                      <a:pt x="6" y="3"/>
                    </a:lnTo>
                    <a:lnTo>
                      <a:pt x="8"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89" name="Freeform 891"/>
              <p:cNvSpPr>
                <a:spLocks/>
              </p:cNvSpPr>
              <p:nvPr/>
            </p:nvSpPr>
            <p:spPr bwMode="auto">
              <a:xfrm>
                <a:off x="6358339" y="3624943"/>
                <a:ext cx="19243" cy="42182"/>
              </a:xfrm>
              <a:custGeom>
                <a:avLst/>
                <a:gdLst/>
                <a:ahLst/>
                <a:cxnLst>
                  <a:cxn ang="0">
                    <a:pos x="8" y="1"/>
                  </a:cxn>
                  <a:cxn ang="0">
                    <a:pos x="10" y="0"/>
                  </a:cxn>
                  <a:cxn ang="0">
                    <a:pos x="16" y="1"/>
                  </a:cxn>
                  <a:cxn ang="0">
                    <a:pos x="16" y="5"/>
                  </a:cxn>
                  <a:cxn ang="0">
                    <a:pos x="16" y="8"/>
                  </a:cxn>
                  <a:cxn ang="0">
                    <a:pos x="14" y="9"/>
                  </a:cxn>
                  <a:cxn ang="0">
                    <a:pos x="13" y="12"/>
                  </a:cxn>
                  <a:cxn ang="0">
                    <a:pos x="10" y="20"/>
                  </a:cxn>
                  <a:cxn ang="0">
                    <a:pos x="10" y="23"/>
                  </a:cxn>
                  <a:cxn ang="0">
                    <a:pos x="10" y="27"/>
                  </a:cxn>
                  <a:cxn ang="0">
                    <a:pos x="12" y="28"/>
                  </a:cxn>
                  <a:cxn ang="0">
                    <a:pos x="12" y="33"/>
                  </a:cxn>
                  <a:cxn ang="0">
                    <a:pos x="9" y="34"/>
                  </a:cxn>
                  <a:cxn ang="0">
                    <a:pos x="6" y="31"/>
                  </a:cxn>
                  <a:cxn ang="0">
                    <a:pos x="5" y="28"/>
                  </a:cxn>
                  <a:cxn ang="0">
                    <a:pos x="2" y="28"/>
                  </a:cxn>
                  <a:cxn ang="0">
                    <a:pos x="1" y="25"/>
                  </a:cxn>
                  <a:cxn ang="0">
                    <a:pos x="0" y="22"/>
                  </a:cxn>
                  <a:cxn ang="0">
                    <a:pos x="0" y="17"/>
                  </a:cxn>
                  <a:cxn ang="0">
                    <a:pos x="4" y="16"/>
                  </a:cxn>
                  <a:cxn ang="0">
                    <a:pos x="5" y="14"/>
                  </a:cxn>
                  <a:cxn ang="0">
                    <a:pos x="5" y="8"/>
                  </a:cxn>
                  <a:cxn ang="0">
                    <a:pos x="6" y="3"/>
                  </a:cxn>
                  <a:cxn ang="0">
                    <a:pos x="8" y="1"/>
                  </a:cxn>
                </a:cxnLst>
                <a:rect l="0" t="0" r="r" b="b"/>
                <a:pathLst>
                  <a:path w="16" h="34">
                    <a:moveTo>
                      <a:pt x="8" y="1"/>
                    </a:moveTo>
                    <a:lnTo>
                      <a:pt x="10" y="0"/>
                    </a:lnTo>
                    <a:lnTo>
                      <a:pt x="16" y="1"/>
                    </a:lnTo>
                    <a:lnTo>
                      <a:pt x="16" y="5"/>
                    </a:lnTo>
                    <a:lnTo>
                      <a:pt x="16" y="8"/>
                    </a:lnTo>
                    <a:lnTo>
                      <a:pt x="14" y="9"/>
                    </a:lnTo>
                    <a:lnTo>
                      <a:pt x="13" y="12"/>
                    </a:lnTo>
                    <a:lnTo>
                      <a:pt x="10" y="20"/>
                    </a:lnTo>
                    <a:lnTo>
                      <a:pt x="10" y="23"/>
                    </a:lnTo>
                    <a:lnTo>
                      <a:pt x="10" y="27"/>
                    </a:lnTo>
                    <a:lnTo>
                      <a:pt x="12" y="28"/>
                    </a:lnTo>
                    <a:lnTo>
                      <a:pt x="12" y="33"/>
                    </a:lnTo>
                    <a:lnTo>
                      <a:pt x="9" y="34"/>
                    </a:lnTo>
                    <a:lnTo>
                      <a:pt x="6" y="31"/>
                    </a:lnTo>
                    <a:lnTo>
                      <a:pt x="5" y="28"/>
                    </a:lnTo>
                    <a:lnTo>
                      <a:pt x="2" y="28"/>
                    </a:lnTo>
                    <a:lnTo>
                      <a:pt x="1" y="25"/>
                    </a:lnTo>
                    <a:lnTo>
                      <a:pt x="0" y="22"/>
                    </a:lnTo>
                    <a:lnTo>
                      <a:pt x="0" y="17"/>
                    </a:lnTo>
                    <a:lnTo>
                      <a:pt x="4" y="16"/>
                    </a:lnTo>
                    <a:lnTo>
                      <a:pt x="5" y="14"/>
                    </a:lnTo>
                    <a:lnTo>
                      <a:pt x="5" y="8"/>
                    </a:lnTo>
                    <a:lnTo>
                      <a:pt x="6" y="3"/>
                    </a:lnTo>
                    <a:lnTo>
                      <a:pt x="8"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90" name="Freeform 892"/>
              <p:cNvSpPr>
                <a:spLocks/>
              </p:cNvSpPr>
              <p:nvPr/>
            </p:nvSpPr>
            <p:spPr bwMode="auto">
              <a:xfrm>
                <a:off x="6394258" y="3607254"/>
                <a:ext cx="3849" cy="5443"/>
              </a:xfrm>
              <a:custGeom>
                <a:avLst/>
                <a:gdLst/>
                <a:ahLst/>
                <a:cxnLst>
                  <a:cxn ang="0">
                    <a:pos x="0" y="1"/>
                  </a:cxn>
                  <a:cxn ang="0">
                    <a:pos x="0" y="0"/>
                  </a:cxn>
                  <a:cxn ang="0">
                    <a:pos x="1" y="1"/>
                  </a:cxn>
                  <a:cxn ang="0">
                    <a:pos x="2" y="3"/>
                  </a:cxn>
                  <a:cxn ang="0">
                    <a:pos x="1" y="4"/>
                  </a:cxn>
                  <a:cxn ang="0">
                    <a:pos x="0" y="1"/>
                  </a:cxn>
                </a:cxnLst>
                <a:rect l="0" t="0" r="r" b="b"/>
                <a:pathLst>
                  <a:path w="2" h="4">
                    <a:moveTo>
                      <a:pt x="0" y="1"/>
                    </a:moveTo>
                    <a:lnTo>
                      <a:pt x="0" y="0"/>
                    </a:lnTo>
                    <a:lnTo>
                      <a:pt x="1" y="1"/>
                    </a:lnTo>
                    <a:lnTo>
                      <a:pt x="2" y="3"/>
                    </a:lnTo>
                    <a:lnTo>
                      <a:pt x="1" y="4"/>
                    </a:lnTo>
                    <a:lnTo>
                      <a:pt x="0"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91" name="Freeform 893"/>
              <p:cNvSpPr>
                <a:spLocks/>
              </p:cNvSpPr>
              <p:nvPr/>
            </p:nvSpPr>
            <p:spPr bwMode="auto">
              <a:xfrm>
                <a:off x="6394258" y="3607254"/>
                <a:ext cx="3849" cy="5443"/>
              </a:xfrm>
              <a:custGeom>
                <a:avLst/>
                <a:gdLst/>
                <a:ahLst/>
                <a:cxnLst>
                  <a:cxn ang="0">
                    <a:pos x="0" y="1"/>
                  </a:cxn>
                  <a:cxn ang="0">
                    <a:pos x="0" y="0"/>
                  </a:cxn>
                  <a:cxn ang="0">
                    <a:pos x="1" y="1"/>
                  </a:cxn>
                  <a:cxn ang="0">
                    <a:pos x="2" y="3"/>
                  </a:cxn>
                  <a:cxn ang="0">
                    <a:pos x="1" y="4"/>
                  </a:cxn>
                  <a:cxn ang="0">
                    <a:pos x="0" y="1"/>
                  </a:cxn>
                </a:cxnLst>
                <a:rect l="0" t="0" r="r" b="b"/>
                <a:pathLst>
                  <a:path w="2" h="4">
                    <a:moveTo>
                      <a:pt x="0" y="1"/>
                    </a:moveTo>
                    <a:lnTo>
                      <a:pt x="0" y="0"/>
                    </a:lnTo>
                    <a:lnTo>
                      <a:pt x="1" y="1"/>
                    </a:lnTo>
                    <a:lnTo>
                      <a:pt x="2" y="3"/>
                    </a:lnTo>
                    <a:lnTo>
                      <a:pt x="1" y="4"/>
                    </a:lnTo>
                    <a:lnTo>
                      <a:pt x="0"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92" name="Freeform 894"/>
              <p:cNvSpPr>
                <a:spLocks/>
              </p:cNvSpPr>
              <p:nvPr/>
            </p:nvSpPr>
            <p:spPr bwMode="auto">
              <a:xfrm>
                <a:off x="6391692" y="3612697"/>
                <a:ext cx="20525" cy="34018"/>
              </a:xfrm>
              <a:custGeom>
                <a:avLst/>
                <a:gdLst/>
                <a:ahLst/>
                <a:cxnLst>
                  <a:cxn ang="0">
                    <a:pos x="0" y="0"/>
                  </a:cxn>
                  <a:cxn ang="0">
                    <a:pos x="0" y="2"/>
                  </a:cxn>
                  <a:cxn ang="0">
                    <a:pos x="2" y="4"/>
                  </a:cxn>
                  <a:cxn ang="0">
                    <a:pos x="3" y="2"/>
                  </a:cxn>
                  <a:cxn ang="0">
                    <a:pos x="4" y="4"/>
                  </a:cxn>
                  <a:cxn ang="0">
                    <a:pos x="8" y="4"/>
                  </a:cxn>
                  <a:cxn ang="0">
                    <a:pos x="11" y="7"/>
                  </a:cxn>
                  <a:cxn ang="0">
                    <a:pos x="11" y="15"/>
                  </a:cxn>
                  <a:cxn ang="0">
                    <a:pos x="12" y="18"/>
                  </a:cxn>
                  <a:cxn ang="0">
                    <a:pos x="14" y="21"/>
                  </a:cxn>
                  <a:cxn ang="0">
                    <a:pos x="15" y="22"/>
                  </a:cxn>
                  <a:cxn ang="0">
                    <a:pos x="12" y="24"/>
                  </a:cxn>
                  <a:cxn ang="0">
                    <a:pos x="11" y="22"/>
                  </a:cxn>
                  <a:cxn ang="0">
                    <a:pos x="11" y="26"/>
                  </a:cxn>
                  <a:cxn ang="0">
                    <a:pos x="8" y="26"/>
                  </a:cxn>
                  <a:cxn ang="0">
                    <a:pos x="7" y="22"/>
                  </a:cxn>
                  <a:cxn ang="0">
                    <a:pos x="7" y="15"/>
                  </a:cxn>
                  <a:cxn ang="0">
                    <a:pos x="6" y="10"/>
                  </a:cxn>
                  <a:cxn ang="0">
                    <a:pos x="3" y="11"/>
                  </a:cxn>
                  <a:cxn ang="0">
                    <a:pos x="2" y="8"/>
                  </a:cxn>
                  <a:cxn ang="0">
                    <a:pos x="2" y="4"/>
                  </a:cxn>
                  <a:cxn ang="0">
                    <a:pos x="0" y="2"/>
                  </a:cxn>
                  <a:cxn ang="0">
                    <a:pos x="0" y="0"/>
                  </a:cxn>
                </a:cxnLst>
                <a:rect l="0" t="0" r="r" b="b"/>
                <a:pathLst>
                  <a:path w="15" h="26">
                    <a:moveTo>
                      <a:pt x="0" y="0"/>
                    </a:moveTo>
                    <a:lnTo>
                      <a:pt x="0" y="2"/>
                    </a:lnTo>
                    <a:lnTo>
                      <a:pt x="2" y="4"/>
                    </a:lnTo>
                    <a:lnTo>
                      <a:pt x="3" y="2"/>
                    </a:lnTo>
                    <a:lnTo>
                      <a:pt x="4" y="4"/>
                    </a:lnTo>
                    <a:lnTo>
                      <a:pt x="8" y="4"/>
                    </a:lnTo>
                    <a:lnTo>
                      <a:pt x="11" y="7"/>
                    </a:lnTo>
                    <a:lnTo>
                      <a:pt x="11" y="15"/>
                    </a:lnTo>
                    <a:lnTo>
                      <a:pt x="12" y="18"/>
                    </a:lnTo>
                    <a:lnTo>
                      <a:pt x="14" y="21"/>
                    </a:lnTo>
                    <a:lnTo>
                      <a:pt x="15" y="22"/>
                    </a:lnTo>
                    <a:lnTo>
                      <a:pt x="12" y="24"/>
                    </a:lnTo>
                    <a:lnTo>
                      <a:pt x="11" y="22"/>
                    </a:lnTo>
                    <a:lnTo>
                      <a:pt x="11" y="26"/>
                    </a:lnTo>
                    <a:lnTo>
                      <a:pt x="8" y="26"/>
                    </a:lnTo>
                    <a:lnTo>
                      <a:pt x="7" y="22"/>
                    </a:lnTo>
                    <a:lnTo>
                      <a:pt x="7" y="15"/>
                    </a:lnTo>
                    <a:lnTo>
                      <a:pt x="6" y="10"/>
                    </a:lnTo>
                    <a:lnTo>
                      <a:pt x="3" y="11"/>
                    </a:lnTo>
                    <a:lnTo>
                      <a:pt x="2" y="8"/>
                    </a:lnTo>
                    <a:lnTo>
                      <a:pt x="2" y="4"/>
                    </a:lnTo>
                    <a:lnTo>
                      <a:pt x="0" y="2"/>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93" name="Freeform 895"/>
              <p:cNvSpPr>
                <a:spLocks/>
              </p:cNvSpPr>
              <p:nvPr/>
            </p:nvSpPr>
            <p:spPr bwMode="auto">
              <a:xfrm>
                <a:off x="6391692" y="3612697"/>
                <a:ext cx="20525" cy="34018"/>
              </a:xfrm>
              <a:custGeom>
                <a:avLst/>
                <a:gdLst/>
                <a:ahLst/>
                <a:cxnLst>
                  <a:cxn ang="0">
                    <a:pos x="0" y="0"/>
                  </a:cxn>
                  <a:cxn ang="0">
                    <a:pos x="0" y="2"/>
                  </a:cxn>
                  <a:cxn ang="0">
                    <a:pos x="2" y="4"/>
                  </a:cxn>
                  <a:cxn ang="0">
                    <a:pos x="3" y="2"/>
                  </a:cxn>
                  <a:cxn ang="0">
                    <a:pos x="4" y="4"/>
                  </a:cxn>
                  <a:cxn ang="0">
                    <a:pos x="8" y="4"/>
                  </a:cxn>
                  <a:cxn ang="0">
                    <a:pos x="11" y="7"/>
                  </a:cxn>
                  <a:cxn ang="0">
                    <a:pos x="11" y="15"/>
                  </a:cxn>
                  <a:cxn ang="0">
                    <a:pos x="12" y="18"/>
                  </a:cxn>
                  <a:cxn ang="0">
                    <a:pos x="14" y="21"/>
                  </a:cxn>
                  <a:cxn ang="0">
                    <a:pos x="15" y="22"/>
                  </a:cxn>
                  <a:cxn ang="0">
                    <a:pos x="12" y="24"/>
                  </a:cxn>
                  <a:cxn ang="0">
                    <a:pos x="11" y="22"/>
                  </a:cxn>
                  <a:cxn ang="0">
                    <a:pos x="11" y="26"/>
                  </a:cxn>
                  <a:cxn ang="0">
                    <a:pos x="8" y="26"/>
                  </a:cxn>
                  <a:cxn ang="0">
                    <a:pos x="7" y="22"/>
                  </a:cxn>
                  <a:cxn ang="0">
                    <a:pos x="7" y="15"/>
                  </a:cxn>
                  <a:cxn ang="0">
                    <a:pos x="6" y="10"/>
                  </a:cxn>
                  <a:cxn ang="0">
                    <a:pos x="3" y="11"/>
                  </a:cxn>
                  <a:cxn ang="0">
                    <a:pos x="2" y="8"/>
                  </a:cxn>
                  <a:cxn ang="0">
                    <a:pos x="2" y="4"/>
                  </a:cxn>
                  <a:cxn ang="0">
                    <a:pos x="0" y="2"/>
                  </a:cxn>
                  <a:cxn ang="0">
                    <a:pos x="0" y="0"/>
                  </a:cxn>
                </a:cxnLst>
                <a:rect l="0" t="0" r="r" b="b"/>
                <a:pathLst>
                  <a:path w="15" h="26">
                    <a:moveTo>
                      <a:pt x="0" y="0"/>
                    </a:moveTo>
                    <a:lnTo>
                      <a:pt x="0" y="2"/>
                    </a:lnTo>
                    <a:lnTo>
                      <a:pt x="2" y="4"/>
                    </a:lnTo>
                    <a:lnTo>
                      <a:pt x="3" y="2"/>
                    </a:lnTo>
                    <a:lnTo>
                      <a:pt x="4" y="4"/>
                    </a:lnTo>
                    <a:lnTo>
                      <a:pt x="8" y="4"/>
                    </a:lnTo>
                    <a:lnTo>
                      <a:pt x="11" y="7"/>
                    </a:lnTo>
                    <a:lnTo>
                      <a:pt x="11" y="15"/>
                    </a:lnTo>
                    <a:lnTo>
                      <a:pt x="12" y="18"/>
                    </a:lnTo>
                    <a:lnTo>
                      <a:pt x="14" y="21"/>
                    </a:lnTo>
                    <a:lnTo>
                      <a:pt x="15" y="22"/>
                    </a:lnTo>
                    <a:lnTo>
                      <a:pt x="12" y="24"/>
                    </a:lnTo>
                    <a:lnTo>
                      <a:pt x="11" y="22"/>
                    </a:lnTo>
                    <a:lnTo>
                      <a:pt x="11" y="26"/>
                    </a:lnTo>
                    <a:lnTo>
                      <a:pt x="8" y="26"/>
                    </a:lnTo>
                    <a:lnTo>
                      <a:pt x="7" y="22"/>
                    </a:lnTo>
                    <a:lnTo>
                      <a:pt x="7" y="15"/>
                    </a:lnTo>
                    <a:lnTo>
                      <a:pt x="6" y="10"/>
                    </a:lnTo>
                    <a:lnTo>
                      <a:pt x="3" y="11"/>
                    </a:lnTo>
                    <a:lnTo>
                      <a:pt x="2" y="8"/>
                    </a:lnTo>
                    <a:lnTo>
                      <a:pt x="2" y="4"/>
                    </a:lnTo>
                    <a:lnTo>
                      <a:pt x="0" y="2"/>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94" name="Freeform 896"/>
              <p:cNvSpPr>
                <a:spLocks/>
              </p:cNvSpPr>
              <p:nvPr/>
            </p:nvSpPr>
            <p:spPr bwMode="auto">
              <a:xfrm>
                <a:off x="6416066" y="3635830"/>
                <a:ext cx="2566" cy="13607"/>
              </a:xfrm>
              <a:custGeom>
                <a:avLst/>
                <a:gdLst/>
                <a:ahLst/>
                <a:cxnLst>
                  <a:cxn ang="0">
                    <a:pos x="0" y="5"/>
                  </a:cxn>
                  <a:cxn ang="0">
                    <a:pos x="0" y="2"/>
                  </a:cxn>
                  <a:cxn ang="0">
                    <a:pos x="1" y="0"/>
                  </a:cxn>
                  <a:cxn ang="0">
                    <a:pos x="1" y="2"/>
                  </a:cxn>
                  <a:cxn ang="0">
                    <a:pos x="3" y="10"/>
                  </a:cxn>
                  <a:cxn ang="0">
                    <a:pos x="3" y="11"/>
                  </a:cxn>
                  <a:cxn ang="0">
                    <a:pos x="1" y="8"/>
                  </a:cxn>
                  <a:cxn ang="0">
                    <a:pos x="0" y="7"/>
                  </a:cxn>
                  <a:cxn ang="0">
                    <a:pos x="0" y="5"/>
                  </a:cxn>
                </a:cxnLst>
                <a:rect l="0" t="0" r="r" b="b"/>
                <a:pathLst>
                  <a:path w="3" h="11">
                    <a:moveTo>
                      <a:pt x="0" y="5"/>
                    </a:moveTo>
                    <a:lnTo>
                      <a:pt x="0" y="2"/>
                    </a:lnTo>
                    <a:lnTo>
                      <a:pt x="1" y="0"/>
                    </a:lnTo>
                    <a:lnTo>
                      <a:pt x="1" y="2"/>
                    </a:lnTo>
                    <a:lnTo>
                      <a:pt x="3" y="10"/>
                    </a:lnTo>
                    <a:lnTo>
                      <a:pt x="3" y="11"/>
                    </a:lnTo>
                    <a:lnTo>
                      <a:pt x="1" y="8"/>
                    </a:lnTo>
                    <a:lnTo>
                      <a:pt x="0" y="7"/>
                    </a:lnTo>
                    <a:lnTo>
                      <a:pt x="0" y="5"/>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95" name="Freeform 897"/>
              <p:cNvSpPr>
                <a:spLocks/>
              </p:cNvSpPr>
              <p:nvPr/>
            </p:nvSpPr>
            <p:spPr bwMode="auto">
              <a:xfrm>
                <a:off x="6416066" y="3635830"/>
                <a:ext cx="2566" cy="13607"/>
              </a:xfrm>
              <a:custGeom>
                <a:avLst/>
                <a:gdLst/>
                <a:ahLst/>
                <a:cxnLst>
                  <a:cxn ang="0">
                    <a:pos x="0" y="5"/>
                  </a:cxn>
                  <a:cxn ang="0">
                    <a:pos x="0" y="2"/>
                  </a:cxn>
                  <a:cxn ang="0">
                    <a:pos x="1" y="0"/>
                  </a:cxn>
                  <a:cxn ang="0">
                    <a:pos x="1" y="2"/>
                  </a:cxn>
                  <a:cxn ang="0">
                    <a:pos x="3" y="10"/>
                  </a:cxn>
                  <a:cxn ang="0">
                    <a:pos x="3" y="11"/>
                  </a:cxn>
                  <a:cxn ang="0">
                    <a:pos x="1" y="8"/>
                  </a:cxn>
                  <a:cxn ang="0">
                    <a:pos x="0" y="7"/>
                  </a:cxn>
                  <a:cxn ang="0">
                    <a:pos x="0" y="5"/>
                  </a:cxn>
                </a:cxnLst>
                <a:rect l="0" t="0" r="r" b="b"/>
                <a:pathLst>
                  <a:path w="3" h="11">
                    <a:moveTo>
                      <a:pt x="0" y="5"/>
                    </a:moveTo>
                    <a:lnTo>
                      <a:pt x="0" y="2"/>
                    </a:lnTo>
                    <a:lnTo>
                      <a:pt x="1" y="0"/>
                    </a:lnTo>
                    <a:lnTo>
                      <a:pt x="1" y="2"/>
                    </a:lnTo>
                    <a:lnTo>
                      <a:pt x="3" y="10"/>
                    </a:lnTo>
                    <a:lnTo>
                      <a:pt x="3" y="11"/>
                    </a:lnTo>
                    <a:lnTo>
                      <a:pt x="1" y="8"/>
                    </a:lnTo>
                    <a:lnTo>
                      <a:pt x="0" y="7"/>
                    </a:lnTo>
                    <a:lnTo>
                      <a:pt x="0" y="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96" name="Freeform 898"/>
              <p:cNvSpPr>
                <a:spLocks/>
              </p:cNvSpPr>
              <p:nvPr/>
            </p:nvSpPr>
            <p:spPr bwMode="auto">
              <a:xfrm>
                <a:off x="6425046" y="3646715"/>
                <a:ext cx="1283" cy="2721"/>
              </a:xfrm>
              <a:custGeom>
                <a:avLst/>
                <a:gdLst/>
                <a:ahLst/>
                <a:cxnLst>
                  <a:cxn ang="0">
                    <a:pos x="0" y="0"/>
                  </a:cxn>
                  <a:cxn ang="0">
                    <a:pos x="1" y="2"/>
                  </a:cxn>
                  <a:cxn ang="0">
                    <a:pos x="1" y="3"/>
                  </a:cxn>
                  <a:cxn ang="0">
                    <a:pos x="0" y="2"/>
                  </a:cxn>
                  <a:cxn ang="0">
                    <a:pos x="0" y="0"/>
                  </a:cxn>
                </a:cxnLst>
                <a:rect l="0" t="0" r="r" b="b"/>
                <a:pathLst>
                  <a:path w="1" h="3">
                    <a:moveTo>
                      <a:pt x="0" y="0"/>
                    </a:moveTo>
                    <a:lnTo>
                      <a:pt x="1" y="2"/>
                    </a:lnTo>
                    <a:lnTo>
                      <a:pt x="1" y="3"/>
                    </a:lnTo>
                    <a:lnTo>
                      <a:pt x="0" y="2"/>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97" name="Freeform 899"/>
              <p:cNvSpPr>
                <a:spLocks/>
              </p:cNvSpPr>
              <p:nvPr/>
            </p:nvSpPr>
            <p:spPr bwMode="auto">
              <a:xfrm>
                <a:off x="6425046" y="3646715"/>
                <a:ext cx="1283" cy="2721"/>
              </a:xfrm>
              <a:custGeom>
                <a:avLst/>
                <a:gdLst/>
                <a:ahLst/>
                <a:cxnLst>
                  <a:cxn ang="0">
                    <a:pos x="0" y="0"/>
                  </a:cxn>
                  <a:cxn ang="0">
                    <a:pos x="1" y="2"/>
                  </a:cxn>
                  <a:cxn ang="0">
                    <a:pos x="1" y="3"/>
                  </a:cxn>
                  <a:cxn ang="0">
                    <a:pos x="0" y="2"/>
                  </a:cxn>
                  <a:cxn ang="0">
                    <a:pos x="0" y="0"/>
                  </a:cxn>
                </a:cxnLst>
                <a:rect l="0" t="0" r="r" b="b"/>
                <a:pathLst>
                  <a:path w="1" h="3">
                    <a:moveTo>
                      <a:pt x="0" y="0"/>
                    </a:moveTo>
                    <a:lnTo>
                      <a:pt x="1" y="2"/>
                    </a:lnTo>
                    <a:lnTo>
                      <a:pt x="1" y="3"/>
                    </a:lnTo>
                    <a:lnTo>
                      <a:pt x="0" y="2"/>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898" name="Freeform 900"/>
              <p:cNvSpPr>
                <a:spLocks/>
              </p:cNvSpPr>
              <p:nvPr/>
            </p:nvSpPr>
            <p:spPr bwMode="auto">
              <a:xfrm>
                <a:off x="6373732" y="3619501"/>
                <a:ext cx="14112" cy="40821"/>
              </a:xfrm>
              <a:custGeom>
                <a:avLst/>
                <a:gdLst/>
                <a:ahLst/>
                <a:cxnLst>
                  <a:cxn ang="0">
                    <a:pos x="9" y="0"/>
                  </a:cxn>
                  <a:cxn ang="0">
                    <a:pos x="10" y="0"/>
                  </a:cxn>
                  <a:cxn ang="0">
                    <a:pos x="10" y="2"/>
                  </a:cxn>
                  <a:cxn ang="0">
                    <a:pos x="10" y="3"/>
                  </a:cxn>
                  <a:cxn ang="0">
                    <a:pos x="10" y="11"/>
                  </a:cxn>
                  <a:cxn ang="0">
                    <a:pos x="10" y="14"/>
                  </a:cxn>
                  <a:cxn ang="0">
                    <a:pos x="6" y="17"/>
                  </a:cxn>
                  <a:cxn ang="0">
                    <a:pos x="4" y="24"/>
                  </a:cxn>
                  <a:cxn ang="0">
                    <a:pos x="3" y="27"/>
                  </a:cxn>
                  <a:cxn ang="0">
                    <a:pos x="3" y="30"/>
                  </a:cxn>
                  <a:cxn ang="0">
                    <a:pos x="1" y="32"/>
                  </a:cxn>
                  <a:cxn ang="0">
                    <a:pos x="0" y="28"/>
                  </a:cxn>
                  <a:cxn ang="0">
                    <a:pos x="0" y="24"/>
                  </a:cxn>
                  <a:cxn ang="0">
                    <a:pos x="3" y="17"/>
                  </a:cxn>
                  <a:cxn ang="0">
                    <a:pos x="5" y="13"/>
                  </a:cxn>
                  <a:cxn ang="0">
                    <a:pos x="8" y="6"/>
                  </a:cxn>
                  <a:cxn ang="0">
                    <a:pos x="9" y="2"/>
                  </a:cxn>
                  <a:cxn ang="0">
                    <a:pos x="9" y="0"/>
                  </a:cxn>
                </a:cxnLst>
                <a:rect l="0" t="0" r="r" b="b"/>
                <a:pathLst>
                  <a:path w="10" h="32">
                    <a:moveTo>
                      <a:pt x="9" y="0"/>
                    </a:moveTo>
                    <a:lnTo>
                      <a:pt x="10" y="0"/>
                    </a:lnTo>
                    <a:lnTo>
                      <a:pt x="10" y="2"/>
                    </a:lnTo>
                    <a:lnTo>
                      <a:pt x="10" y="3"/>
                    </a:lnTo>
                    <a:lnTo>
                      <a:pt x="10" y="11"/>
                    </a:lnTo>
                    <a:lnTo>
                      <a:pt x="10" y="14"/>
                    </a:lnTo>
                    <a:lnTo>
                      <a:pt x="6" y="17"/>
                    </a:lnTo>
                    <a:lnTo>
                      <a:pt x="4" y="24"/>
                    </a:lnTo>
                    <a:lnTo>
                      <a:pt x="3" y="27"/>
                    </a:lnTo>
                    <a:lnTo>
                      <a:pt x="3" y="30"/>
                    </a:lnTo>
                    <a:lnTo>
                      <a:pt x="1" y="32"/>
                    </a:lnTo>
                    <a:lnTo>
                      <a:pt x="0" y="28"/>
                    </a:lnTo>
                    <a:lnTo>
                      <a:pt x="0" y="24"/>
                    </a:lnTo>
                    <a:lnTo>
                      <a:pt x="3" y="17"/>
                    </a:lnTo>
                    <a:lnTo>
                      <a:pt x="5" y="13"/>
                    </a:lnTo>
                    <a:lnTo>
                      <a:pt x="8" y="6"/>
                    </a:lnTo>
                    <a:lnTo>
                      <a:pt x="9" y="2"/>
                    </a:lnTo>
                    <a:lnTo>
                      <a:pt x="9"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899" name="Freeform 901"/>
              <p:cNvSpPr>
                <a:spLocks/>
              </p:cNvSpPr>
              <p:nvPr/>
            </p:nvSpPr>
            <p:spPr bwMode="auto">
              <a:xfrm>
                <a:off x="6373732" y="3619501"/>
                <a:ext cx="14112" cy="40821"/>
              </a:xfrm>
              <a:custGeom>
                <a:avLst/>
                <a:gdLst/>
                <a:ahLst/>
                <a:cxnLst>
                  <a:cxn ang="0">
                    <a:pos x="9" y="0"/>
                  </a:cxn>
                  <a:cxn ang="0">
                    <a:pos x="10" y="0"/>
                  </a:cxn>
                  <a:cxn ang="0">
                    <a:pos x="10" y="2"/>
                  </a:cxn>
                  <a:cxn ang="0">
                    <a:pos x="10" y="3"/>
                  </a:cxn>
                  <a:cxn ang="0">
                    <a:pos x="10" y="11"/>
                  </a:cxn>
                  <a:cxn ang="0">
                    <a:pos x="10" y="14"/>
                  </a:cxn>
                  <a:cxn ang="0">
                    <a:pos x="6" y="17"/>
                  </a:cxn>
                  <a:cxn ang="0">
                    <a:pos x="4" y="24"/>
                  </a:cxn>
                  <a:cxn ang="0">
                    <a:pos x="3" y="27"/>
                  </a:cxn>
                  <a:cxn ang="0">
                    <a:pos x="3" y="30"/>
                  </a:cxn>
                  <a:cxn ang="0">
                    <a:pos x="1" y="32"/>
                  </a:cxn>
                  <a:cxn ang="0">
                    <a:pos x="0" y="28"/>
                  </a:cxn>
                  <a:cxn ang="0">
                    <a:pos x="0" y="24"/>
                  </a:cxn>
                  <a:cxn ang="0">
                    <a:pos x="3" y="17"/>
                  </a:cxn>
                  <a:cxn ang="0">
                    <a:pos x="5" y="13"/>
                  </a:cxn>
                  <a:cxn ang="0">
                    <a:pos x="8" y="6"/>
                  </a:cxn>
                  <a:cxn ang="0">
                    <a:pos x="9" y="2"/>
                  </a:cxn>
                  <a:cxn ang="0">
                    <a:pos x="9" y="0"/>
                  </a:cxn>
                </a:cxnLst>
                <a:rect l="0" t="0" r="r" b="b"/>
                <a:pathLst>
                  <a:path w="10" h="32">
                    <a:moveTo>
                      <a:pt x="9" y="0"/>
                    </a:moveTo>
                    <a:lnTo>
                      <a:pt x="10" y="0"/>
                    </a:lnTo>
                    <a:lnTo>
                      <a:pt x="10" y="2"/>
                    </a:lnTo>
                    <a:lnTo>
                      <a:pt x="10" y="3"/>
                    </a:lnTo>
                    <a:lnTo>
                      <a:pt x="10" y="11"/>
                    </a:lnTo>
                    <a:lnTo>
                      <a:pt x="10" y="14"/>
                    </a:lnTo>
                    <a:lnTo>
                      <a:pt x="6" y="17"/>
                    </a:lnTo>
                    <a:lnTo>
                      <a:pt x="4" y="24"/>
                    </a:lnTo>
                    <a:lnTo>
                      <a:pt x="3" y="27"/>
                    </a:lnTo>
                    <a:lnTo>
                      <a:pt x="3" y="30"/>
                    </a:lnTo>
                    <a:lnTo>
                      <a:pt x="1" y="32"/>
                    </a:lnTo>
                    <a:lnTo>
                      <a:pt x="0" y="28"/>
                    </a:lnTo>
                    <a:lnTo>
                      <a:pt x="0" y="24"/>
                    </a:lnTo>
                    <a:lnTo>
                      <a:pt x="3" y="17"/>
                    </a:lnTo>
                    <a:lnTo>
                      <a:pt x="5" y="13"/>
                    </a:lnTo>
                    <a:lnTo>
                      <a:pt x="8" y="6"/>
                    </a:lnTo>
                    <a:lnTo>
                      <a:pt x="9" y="2"/>
                    </a:lnTo>
                    <a:lnTo>
                      <a:pt x="9"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00" name="Freeform 902"/>
              <p:cNvSpPr>
                <a:spLocks/>
              </p:cNvSpPr>
              <p:nvPr/>
            </p:nvSpPr>
            <p:spPr bwMode="auto">
              <a:xfrm>
                <a:off x="6383995" y="3642632"/>
                <a:ext cx="14112" cy="10886"/>
              </a:xfrm>
              <a:custGeom>
                <a:avLst/>
                <a:gdLst/>
                <a:ahLst/>
                <a:cxnLst>
                  <a:cxn ang="0">
                    <a:pos x="0" y="6"/>
                  </a:cxn>
                  <a:cxn ang="0">
                    <a:pos x="0" y="5"/>
                  </a:cxn>
                  <a:cxn ang="0">
                    <a:pos x="1" y="3"/>
                  </a:cxn>
                  <a:cxn ang="0">
                    <a:pos x="2" y="2"/>
                  </a:cxn>
                  <a:cxn ang="0">
                    <a:pos x="5" y="0"/>
                  </a:cxn>
                  <a:cxn ang="0">
                    <a:pos x="8" y="2"/>
                  </a:cxn>
                  <a:cxn ang="0">
                    <a:pos x="10" y="0"/>
                  </a:cxn>
                  <a:cxn ang="0">
                    <a:pos x="10" y="5"/>
                  </a:cxn>
                  <a:cxn ang="0">
                    <a:pos x="10" y="6"/>
                  </a:cxn>
                  <a:cxn ang="0">
                    <a:pos x="10" y="8"/>
                  </a:cxn>
                  <a:cxn ang="0">
                    <a:pos x="9" y="9"/>
                  </a:cxn>
                  <a:cxn ang="0">
                    <a:pos x="5" y="9"/>
                  </a:cxn>
                  <a:cxn ang="0">
                    <a:pos x="1" y="9"/>
                  </a:cxn>
                  <a:cxn ang="0">
                    <a:pos x="0" y="8"/>
                  </a:cxn>
                  <a:cxn ang="0">
                    <a:pos x="0" y="6"/>
                  </a:cxn>
                </a:cxnLst>
                <a:rect l="0" t="0" r="r" b="b"/>
                <a:pathLst>
                  <a:path w="10" h="9">
                    <a:moveTo>
                      <a:pt x="0" y="6"/>
                    </a:moveTo>
                    <a:lnTo>
                      <a:pt x="0" y="5"/>
                    </a:lnTo>
                    <a:lnTo>
                      <a:pt x="1" y="3"/>
                    </a:lnTo>
                    <a:lnTo>
                      <a:pt x="2" y="2"/>
                    </a:lnTo>
                    <a:lnTo>
                      <a:pt x="5" y="0"/>
                    </a:lnTo>
                    <a:lnTo>
                      <a:pt x="8" y="2"/>
                    </a:lnTo>
                    <a:lnTo>
                      <a:pt x="10" y="0"/>
                    </a:lnTo>
                    <a:lnTo>
                      <a:pt x="10" y="5"/>
                    </a:lnTo>
                    <a:lnTo>
                      <a:pt x="10" y="6"/>
                    </a:lnTo>
                    <a:lnTo>
                      <a:pt x="10" y="8"/>
                    </a:lnTo>
                    <a:lnTo>
                      <a:pt x="9" y="9"/>
                    </a:lnTo>
                    <a:lnTo>
                      <a:pt x="5" y="9"/>
                    </a:lnTo>
                    <a:lnTo>
                      <a:pt x="1" y="9"/>
                    </a:lnTo>
                    <a:lnTo>
                      <a:pt x="0" y="8"/>
                    </a:lnTo>
                    <a:lnTo>
                      <a:pt x="0" y="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01" name="Freeform 903"/>
              <p:cNvSpPr>
                <a:spLocks/>
              </p:cNvSpPr>
              <p:nvPr/>
            </p:nvSpPr>
            <p:spPr bwMode="auto">
              <a:xfrm>
                <a:off x="6383995" y="3642632"/>
                <a:ext cx="14112" cy="10886"/>
              </a:xfrm>
              <a:custGeom>
                <a:avLst/>
                <a:gdLst/>
                <a:ahLst/>
                <a:cxnLst>
                  <a:cxn ang="0">
                    <a:pos x="0" y="6"/>
                  </a:cxn>
                  <a:cxn ang="0">
                    <a:pos x="0" y="5"/>
                  </a:cxn>
                  <a:cxn ang="0">
                    <a:pos x="1" y="3"/>
                  </a:cxn>
                  <a:cxn ang="0">
                    <a:pos x="2" y="2"/>
                  </a:cxn>
                  <a:cxn ang="0">
                    <a:pos x="5" y="0"/>
                  </a:cxn>
                  <a:cxn ang="0">
                    <a:pos x="8" y="2"/>
                  </a:cxn>
                  <a:cxn ang="0">
                    <a:pos x="10" y="0"/>
                  </a:cxn>
                  <a:cxn ang="0">
                    <a:pos x="10" y="5"/>
                  </a:cxn>
                  <a:cxn ang="0">
                    <a:pos x="10" y="6"/>
                  </a:cxn>
                  <a:cxn ang="0">
                    <a:pos x="10" y="8"/>
                  </a:cxn>
                  <a:cxn ang="0">
                    <a:pos x="9" y="9"/>
                  </a:cxn>
                  <a:cxn ang="0">
                    <a:pos x="5" y="9"/>
                  </a:cxn>
                  <a:cxn ang="0">
                    <a:pos x="1" y="9"/>
                  </a:cxn>
                  <a:cxn ang="0">
                    <a:pos x="0" y="8"/>
                  </a:cxn>
                  <a:cxn ang="0">
                    <a:pos x="0" y="6"/>
                  </a:cxn>
                </a:cxnLst>
                <a:rect l="0" t="0" r="r" b="b"/>
                <a:pathLst>
                  <a:path w="10" h="9">
                    <a:moveTo>
                      <a:pt x="0" y="6"/>
                    </a:moveTo>
                    <a:lnTo>
                      <a:pt x="0" y="5"/>
                    </a:lnTo>
                    <a:lnTo>
                      <a:pt x="1" y="3"/>
                    </a:lnTo>
                    <a:lnTo>
                      <a:pt x="2" y="2"/>
                    </a:lnTo>
                    <a:lnTo>
                      <a:pt x="5" y="0"/>
                    </a:lnTo>
                    <a:lnTo>
                      <a:pt x="8" y="2"/>
                    </a:lnTo>
                    <a:lnTo>
                      <a:pt x="10" y="0"/>
                    </a:lnTo>
                    <a:lnTo>
                      <a:pt x="10" y="5"/>
                    </a:lnTo>
                    <a:lnTo>
                      <a:pt x="10" y="6"/>
                    </a:lnTo>
                    <a:lnTo>
                      <a:pt x="10" y="8"/>
                    </a:lnTo>
                    <a:lnTo>
                      <a:pt x="9" y="9"/>
                    </a:lnTo>
                    <a:lnTo>
                      <a:pt x="5" y="9"/>
                    </a:lnTo>
                    <a:lnTo>
                      <a:pt x="1" y="9"/>
                    </a:lnTo>
                    <a:lnTo>
                      <a:pt x="0" y="8"/>
                    </a:lnTo>
                    <a:lnTo>
                      <a:pt x="0" y="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02" name="Freeform 904"/>
              <p:cNvSpPr>
                <a:spLocks/>
              </p:cNvSpPr>
              <p:nvPr/>
            </p:nvSpPr>
            <p:spPr bwMode="auto">
              <a:xfrm>
                <a:off x="6348076" y="3653518"/>
                <a:ext cx="88516" cy="92529"/>
              </a:xfrm>
              <a:custGeom>
                <a:avLst/>
                <a:gdLst/>
                <a:ahLst/>
                <a:cxnLst>
                  <a:cxn ang="0">
                    <a:pos x="55" y="0"/>
                  </a:cxn>
                  <a:cxn ang="0">
                    <a:pos x="58" y="5"/>
                  </a:cxn>
                  <a:cxn ang="0">
                    <a:pos x="63" y="8"/>
                  </a:cxn>
                  <a:cxn ang="0">
                    <a:pos x="66" y="14"/>
                  </a:cxn>
                  <a:cxn ang="0">
                    <a:pos x="63" y="20"/>
                  </a:cxn>
                  <a:cxn ang="0">
                    <a:pos x="66" y="27"/>
                  </a:cxn>
                  <a:cxn ang="0">
                    <a:pos x="67" y="33"/>
                  </a:cxn>
                  <a:cxn ang="0">
                    <a:pos x="70" y="39"/>
                  </a:cxn>
                  <a:cxn ang="0">
                    <a:pos x="67" y="49"/>
                  </a:cxn>
                  <a:cxn ang="0">
                    <a:pos x="65" y="52"/>
                  </a:cxn>
                  <a:cxn ang="0">
                    <a:pos x="63" y="58"/>
                  </a:cxn>
                  <a:cxn ang="0">
                    <a:pos x="62" y="49"/>
                  </a:cxn>
                  <a:cxn ang="0">
                    <a:pos x="59" y="42"/>
                  </a:cxn>
                  <a:cxn ang="0">
                    <a:pos x="57" y="44"/>
                  </a:cxn>
                  <a:cxn ang="0">
                    <a:pos x="51" y="55"/>
                  </a:cxn>
                  <a:cxn ang="0">
                    <a:pos x="55" y="61"/>
                  </a:cxn>
                  <a:cxn ang="0">
                    <a:pos x="57" y="66"/>
                  </a:cxn>
                  <a:cxn ang="0">
                    <a:pos x="51" y="72"/>
                  </a:cxn>
                  <a:cxn ang="0">
                    <a:pos x="50" y="66"/>
                  </a:cxn>
                  <a:cxn ang="0">
                    <a:pos x="45" y="69"/>
                  </a:cxn>
                  <a:cxn ang="0">
                    <a:pos x="37" y="64"/>
                  </a:cxn>
                  <a:cxn ang="0">
                    <a:pos x="33" y="58"/>
                  </a:cxn>
                  <a:cxn ang="0">
                    <a:pos x="31" y="52"/>
                  </a:cxn>
                  <a:cxn ang="0">
                    <a:pos x="34" y="42"/>
                  </a:cxn>
                  <a:cxn ang="0">
                    <a:pos x="31" y="38"/>
                  </a:cxn>
                  <a:cxn ang="0">
                    <a:pos x="26" y="33"/>
                  </a:cxn>
                  <a:cxn ang="0">
                    <a:pos x="22" y="38"/>
                  </a:cxn>
                  <a:cxn ang="0">
                    <a:pos x="20" y="39"/>
                  </a:cxn>
                  <a:cxn ang="0">
                    <a:pos x="18" y="36"/>
                  </a:cxn>
                  <a:cxn ang="0">
                    <a:pos x="14" y="42"/>
                  </a:cxn>
                  <a:cxn ang="0">
                    <a:pos x="13" y="36"/>
                  </a:cxn>
                  <a:cxn ang="0">
                    <a:pos x="8" y="39"/>
                  </a:cxn>
                  <a:cxn ang="0">
                    <a:pos x="2" y="50"/>
                  </a:cxn>
                  <a:cxn ang="0">
                    <a:pos x="0" y="45"/>
                  </a:cxn>
                  <a:cxn ang="0">
                    <a:pos x="2" y="33"/>
                  </a:cxn>
                  <a:cxn ang="0">
                    <a:pos x="14" y="27"/>
                  </a:cxn>
                  <a:cxn ang="0">
                    <a:pos x="17" y="22"/>
                  </a:cxn>
                  <a:cxn ang="0">
                    <a:pos x="22" y="17"/>
                  </a:cxn>
                  <a:cxn ang="0">
                    <a:pos x="29" y="25"/>
                  </a:cxn>
                  <a:cxn ang="0">
                    <a:pos x="33" y="27"/>
                  </a:cxn>
                  <a:cxn ang="0">
                    <a:pos x="38" y="20"/>
                  </a:cxn>
                  <a:cxn ang="0">
                    <a:pos x="41" y="19"/>
                  </a:cxn>
                  <a:cxn ang="0">
                    <a:pos x="43" y="14"/>
                  </a:cxn>
                  <a:cxn ang="0">
                    <a:pos x="50" y="12"/>
                  </a:cxn>
                  <a:cxn ang="0">
                    <a:pos x="53" y="12"/>
                  </a:cxn>
                  <a:cxn ang="0">
                    <a:pos x="51" y="1"/>
                  </a:cxn>
                </a:cxnLst>
                <a:rect l="0" t="0" r="r" b="b"/>
                <a:pathLst>
                  <a:path w="70" h="74">
                    <a:moveTo>
                      <a:pt x="51" y="0"/>
                    </a:moveTo>
                    <a:lnTo>
                      <a:pt x="55" y="0"/>
                    </a:lnTo>
                    <a:lnTo>
                      <a:pt x="57" y="3"/>
                    </a:lnTo>
                    <a:lnTo>
                      <a:pt x="58" y="5"/>
                    </a:lnTo>
                    <a:lnTo>
                      <a:pt x="61" y="8"/>
                    </a:lnTo>
                    <a:lnTo>
                      <a:pt x="63" y="8"/>
                    </a:lnTo>
                    <a:lnTo>
                      <a:pt x="63" y="11"/>
                    </a:lnTo>
                    <a:lnTo>
                      <a:pt x="66" y="14"/>
                    </a:lnTo>
                    <a:lnTo>
                      <a:pt x="66" y="16"/>
                    </a:lnTo>
                    <a:lnTo>
                      <a:pt x="63" y="20"/>
                    </a:lnTo>
                    <a:lnTo>
                      <a:pt x="66" y="22"/>
                    </a:lnTo>
                    <a:lnTo>
                      <a:pt x="66" y="27"/>
                    </a:lnTo>
                    <a:lnTo>
                      <a:pt x="67" y="27"/>
                    </a:lnTo>
                    <a:lnTo>
                      <a:pt x="67" y="33"/>
                    </a:lnTo>
                    <a:lnTo>
                      <a:pt x="69" y="36"/>
                    </a:lnTo>
                    <a:lnTo>
                      <a:pt x="70" y="39"/>
                    </a:lnTo>
                    <a:lnTo>
                      <a:pt x="69" y="45"/>
                    </a:lnTo>
                    <a:lnTo>
                      <a:pt x="67" y="49"/>
                    </a:lnTo>
                    <a:lnTo>
                      <a:pt x="66" y="49"/>
                    </a:lnTo>
                    <a:lnTo>
                      <a:pt x="65" y="52"/>
                    </a:lnTo>
                    <a:lnTo>
                      <a:pt x="65" y="60"/>
                    </a:lnTo>
                    <a:lnTo>
                      <a:pt x="63" y="58"/>
                    </a:lnTo>
                    <a:lnTo>
                      <a:pt x="62" y="53"/>
                    </a:lnTo>
                    <a:lnTo>
                      <a:pt x="62" y="49"/>
                    </a:lnTo>
                    <a:lnTo>
                      <a:pt x="61" y="45"/>
                    </a:lnTo>
                    <a:lnTo>
                      <a:pt x="59" y="42"/>
                    </a:lnTo>
                    <a:lnTo>
                      <a:pt x="58" y="42"/>
                    </a:lnTo>
                    <a:lnTo>
                      <a:pt x="57" y="44"/>
                    </a:lnTo>
                    <a:lnTo>
                      <a:pt x="53" y="50"/>
                    </a:lnTo>
                    <a:lnTo>
                      <a:pt x="51" y="55"/>
                    </a:lnTo>
                    <a:lnTo>
                      <a:pt x="54" y="58"/>
                    </a:lnTo>
                    <a:lnTo>
                      <a:pt x="55" y="61"/>
                    </a:lnTo>
                    <a:lnTo>
                      <a:pt x="57" y="64"/>
                    </a:lnTo>
                    <a:lnTo>
                      <a:pt x="57" y="66"/>
                    </a:lnTo>
                    <a:lnTo>
                      <a:pt x="53" y="74"/>
                    </a:lnTo>
                    <a:lnTo>
                      <a:pt x="51" y="72"/>
                    </a:lnTo>
                    <a:lnTo>
                      <a:pt x="50" y="67"/>
                    </a:lnTo>
                    <a:lnTo>
                      <a:pt x="50" y="66"/>
                    </a:lnTo>
                    <a:lnTo>
                      <a:pt x="47" y="67"/>
                    </a:lnTo>
                    <a:lnTo>
                      <a:pt x="45" y="69"/>
                    </a:lnTo>
                    <a:lnTo>
                      <a:pt x="42" y="67"/>
                    </a:lnTo>
                    <a:lnTo>
                      <a:pt x="37" y="64"/>
                    </a:lnTo>
                    <a:lnTo>
                      <a:pt x="34" y="61"/>
                    </a:lnTo>
                    <a:lnTo>
                      <a:pt x="33" y="58"/>
                    </a:lnTo>
                    <a:lnTo>
                      <a:pt x="33" y="55"/>
                    </a:lnTo>
                    <a:lnTo>
                      <a:pt x="31" y="52"/>
                    </a:lnTo>
                    <a:lnTo>
                      <a:pt x="31" y="49"/>
                    </a:lnTo>
                    <a:lnTo>
                      <a:pt x="34" y="42"/>
                    </a:lnTo>
                    <a:lnTo>
                      <a:pt x="34" y="41"/>
                    </a:lnTo>
                    <a:lnTo>
                      <a:pt x="31" y="38"/>
                    </a:lnTo>
                    <a:lnTo>
                      <a:pt x="29" y="34"/>
                    </a:lnTo>
                    <a:lnTo>
                      <a:pt x="26" y="33"/>
                    </a:lnTo>
                    <a:lnTo>
                      <a:pt x="25" y="33"/>
                    </a:lnTo>
                    <a:lnTo>
                      <a:pt x="22" y="38"/>
                    </a:lnTo>
                    <a:lnTo>
                      <a:pt x="22" y="39"/>
                    </a:lnTo>
                    <a:lnTo>
                      <a:pt x="20" y="39"/>
                    </a:lnTo>
                    <a:lnTo>
                      <a:pt x="18" y="39"/>
                    </a:lnTo>
                    <a:lnTo>
                      <a:pt x="18" y="36"/>
                    </a:lnTo>
                    <a:lnTo>
                      <a:pt x="16" y="41"/>
                    </a:lnTo>
                    <a:lnTo>
                      <a:pt x="14" y="42"/>
                    </a:lnTo>
                    <a:lnTo>
                      <a:pt x="13" y="39"/>
                    </a:lnTo>
                    <a:lnTo>
                      <a:pt x="13" y="36"/>
                    </a:lnTo>
                    <a:lnTo>
                      <a:pt x="10" y="36"/>
                    </a:lnTo>
                    <a:lnTo>
                      <a:pt x="8" y="39"/>
                    </a:lnTo>
                    <a:lnTo>
                      <a:pt x="4" y="49"/>
                    </a:lnTo>
                    <a:lnTo>
                      <a:pt x="2" y="50"/>
                    </a:lnTo>
                    <a:lnTo>
                      <a:pt x="1" y="50"/>
                    </a:lnTo>
                    <a:lnTo>
                      <a:pt x="0" y="45"/>
                    </a:lnTo>
                    <a:lnTo>
                      <a:pt x="2" y="39"/>
                    </a:lnTo>
                    <a:lnTo>
                      <a:pt x="2" y="33"/>
                    </a:lnTo>
                    <a:lnTo>
                      <a:pt x="6" y="30"/>
                    </a:lnTo>
                    <a:lnTo>
                      <a:pt x="14" y="27"/>
                    </a:lnTo>
                    <a:lnTo>
                      <a:pt x="16" y="23"/>
                    </a:lnTo>
                    <a:lnTo>
                      <a:pt x="17" y="22"/>
                    </a:lnTo>
                    <a:lnTo>
                      <a:pt x="20" y="20"/>
                    </a:lnTo>
                    <a:lnTo>
                      <a:pt x="22" y="17"/>
                    </a:lnTo>
                    <a:lnTo>
                      <a:pt x="26" y="20"/>
                    </a:lnTo>
                    <a:lnTo>
                      <a:pt x="29" y="25"/>
                    </a:lnTo>
                    <a:lnTo>
                      <a:pt x="26" y="30"/>
                    </a:lnTo>
                    <a:lnTo>
                      <a:pt x="33" y="27"/>
                    </a:lnTo>
                    <a:lnTo>
                      <a:pt x="34" y="22"/>
                    </a:lnTo>
                    <a:lnTo>
                      <a:pt x="38" y="20"/>
                    </a:lnTo>
                    <a:lnTo>
                      <a:pt x="39" y="20"/>
                    </a:lnTo>
                    <a:lnTo>
                      <a:pt x="41" y="19"/>
                    </a:lnTo>
                    <a:lnTo>
                      <a:pt x="42" y="16"/>
                    </a:lnTo>
                    <a:lnTo>
                      <a:pt x="43" y="14"/>
                    </a:lnTo>
                    <a:lnTo>
                      <a:pt x="46" y="14"/>
                    </a:lnTo>
                    <a:lnTo>
                      <a:pt x="50" y="12"/>
                    </a:lnTo>
                    <a:lnTo>
                      <a:pt x="51" y="14"/>
                    </a:lnTo>
                    <a:lnTo>
                      <a:pt x="53" y="12"/>
                    </a:lnTo>
                    <a:lnTo>
                      <a:pt x="53" y="8"/>
                    </a:lnTo>
                    <a:lnTo>
                      <a:pt x="51" y="1"/>
                    </a:lnTo>
                    <a:lnTo>
                      <a:pt x="5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03" name="Freeform 905"/>
              <p:cNvSpPr>
                <a:spLocks/>
              </p:cNvSpPr>
              <p:nvPr/>
            </p:nvSpPr>
            <p:spPr bwMode="auto">
              <a:xfrm>
                <a:off x="6348076" y="3653518"/>
                <a:ext cx="88516" cy="92529"/>
              </a:xfrm>
              <a:custGeom>
                <a:avLst/>
                <a:gdLst/>
                <a:ahLst/>
                <a:cxnLst>
                  <a:cxn ang="0">
                    <a:pos x="55" y="0"/>
                  </a:cxn>
                  <a:cxn ang="0">
                    <a:pos x="58" y="5"/>
                  </a:cxn>
                  <a:cxn ang="0">
                    <a:pos x="63" y="8"/>
                  </a:cxn>
                  <a:cxn ang="0">
                    <a:pos x="66" y="14"/>
                  </a:cxn>
                  <a:cxn ang="0">
                    <a:pos x="63" y="20"/>
                  </a:cxn>
                  <a:cxn ang="0">
                    <a:pos x="66" y="27"/>
                  </a:cxn>
                  <a:cxn ang="0">
                    <a:pos x="67" y="33"/>
                  </a:cxn>
                  <a:cxn ang="0">
                    <a:pos x="70" y="39"/>
                  </a:cxn>
                  <a:cxn ang="0">
                    <a:pos x="67" y="49"/>
                  </a:cxn>
                  <a:cxn ang="0">
                    <a:pos x="65" y="52"/>
                  </a:cxn>
                  <a:cxn ang="0">
                    <a:pos x="63" y="58"/>
                  </a:cxn>
                  <a:cxn ang="0">
                    <a:pos x="62" y="49"/>
                  </a:cxn>
                  <a:cxn ang="0">
                    <a:pos x="59" y="42"/>
                  </a:cxn>
                  <a:cxn ang="0">
                    <a:pos x="57" y="44"/>
                  </a:cxn>
                  <a:cxn ang="0">
                    <a:pos x="51" y="55"/>
                  </a:cxn>
                  <a:cxn ang="0">
                    <a:pos x="55" y="61"/>
                  </a:cxn>
                  <a:cxn ang="0">
                    <a:pos x="57" y="66"/>
                  </a:cxn>
                  <a:cxn ang="0">
                    <a:pos x="51" y="72"/>
                  </a:cxn>
                  <a:cxn ang="0">
                    <a:pos x="50" y="66"/>
                  </a:cxn>
                  <a:cxn ang="0">
                    <a:pos x="45" y="69"/>
                  </a:cxn>
                  <a:cxn ang="0">
                    <a:pos x="37" y="64"/>
                  </a:cxn>
                  <a:cxn ang="0">
                    <a:pos x="33" y="58"/>
                  </a:cxn>
                  <a:cxn ang="0">
                    <a:pos x="31" y="52"/>
                  </a:cxn>
                  <a:cxn ang="0">
                    <a:pos x="34" y="42"/>
                  </a:cxn>
                  <a:cxn ang="0">
                    <a:pos x="31" y="38"/>
                  </a:cxn>
                  <a:cxn ang="0">
                    <a:pos x="26" y="33"/>
                  </a:cxn>
                  <a:cxn ang="0">
                    <a:pos x="22" y="38"/>
                  </a:cxn>
                  <a:cxn ang="0">
                    <a:pos x="20" y="39"/>
                  </a:cxn>
                  <a:cxn ang="0">
                    <a:pos x="18" y="36"/>
                  </a:cxn>
                  <a:cxn ang="0">
                    <a:pos x="14" y="42"/>
                  </a:cxn>
                  <a:cxn ang="0">
                    <a:pos x="13" y="36"/>
                  </a:cxn>
                  <a:cxn ang="0">
                    <a:pos x="8" y="39"/>
                  </a:cxn>
                  <a:cxn ang="0">
                    <a:pos x="2" y="50"/>
                  </a:cxn>
                  <a:cxn ang="0">
                    <a:pos x="0" y="45"/>
                  </a:cxn>
                  <a:cxn ang="0">
                    <a:pos x="2" y="33"/>
                  </a:cxn>
                  <a:cxn ang="0">
                    <a:pos x="14" y="27"/>
                  </a:cxn>
                  <a:cxn ang="0">
                    <a:pos x="17" y="22"/>
                  </a:cxn>
                  <a:cxn ang="0">
                    <a:pos x="22" y="17"/>
                  </a:cxn>
                  <a:cxn ang="0">
                    <a:pos x="29" y="25"/>
                  </a:cxn>
                  <a:cxn ang="0">
                    <a:pos x="33" y="27"/>
                  </a:cxn>
                  <a:cxn ang="0">
                    <a:pos x="38" y="20"/>
                  </a:cxn>
                  <a:cxn ang="0">
                    <a:pos x="41" y="19"/>
                  </a:cxn>
                  <a:cxn ang="0">
                    <a:pos x="43" y="14"/>
                  </a:cxn>
                  <a:cxn ang="0">
                    <a:pos x="50" y="12"/>
                  </a:cxn>
                  <a:cxn ang="0">
                    <a:pos x="53" y="12"/>
                  </a:cxn>
                  <a:cxn ang="0">
                    <a:pos x="51" y="1"/>
                  </a:cxn>
                </a:cxnLst>
                <a:rect l="0" t="0" r="r" b="b"/>
                <a:pathLst>
                  <a:path w="70" h="74">
                    <a:moveTo>
                      <a:pt x="51" y="0"/>
                    </a:moveTo>
                    <a:lnTo>
                      <a:pt x="55" y="0"/>
                    </a:lnTo>
                    <a:lnTo>
                      <a:pt x="57" y="3"/>
                    </a:lnTo>
                    <a:lnTo>
                      <a:pt x="58" y="5"/>
                    </a:lnTo>
                    <a:lnTo>
                      <a:pt x="61" y="8"/>
                    </a:lnTo>
                    <a:lnTo>
                      <a:pt x="63" y="8"/>
                    </a:lnTo>
                    <a:lnTo>
                      <a:pt x="63" y="11"/>
                    </a:lnTo>
                    <a:lnTo>
                      <a:pt x="66" y="14"/>
                    </a:lnTo>
                    <a:lnTo>
                      <a:pt x="66" y="16"/>
                    </a:lnTo>
                    <a:lnTo>
                      <a:pt x="63" y="20"/>
                    </a:lnTo>
                    <a:lnTo>
                      <a:pt x="66" y="22"/>
                    </a:lnTo>
                    <a:lnTo>
                      <a:pt x="66" y="27"/>
                    </a:lnTo>
                    <a:lnTo>
                      <a:pt x="67" y="27"/>
                    </a:lnTo>
                    <a:lnTo>
                      <a:pt x="67" y="33"/>
                    </a:lnTo>
                    <a:lnTo>
                      <a:pt x="69" y="36"/>
                    </a:lnTo>
                    <a:lnTo>
                      <a:pt x="70" y="39"/>
                    </a:lnTo>
                    <a:lnTo>
                      <a:pt x="69" y="45"/>
                    </a:lnTo>
                    <a:lnTo>
                      <a:pt x="67" y="49"/>
                    </a:lnTo>
                    <a:lnTo>
                      <a:pt x="66" y="49"/>
                    </a:lnTo>
                    <a:lnTo>
                      <a:pt x="65" y="52"/>
                    </a:lnTo>
                    <a:lnTo>
                      <a:pt x="65" y="60"/>
                    </a:lnTo>
                    <a:lnTo>
                      <a:pt x="63" y="58"/>
                    </a:lnTo>
                    <a:lnTo>
                      <a:pt x="62" y="53"/>
                    </a:lnTo>
                    <a:lnTo>
                      <a:pt x="62" y="49"/>
                    </a:lnTo>
                    <a:lnTo>
                      <a:pt x="61" y="45"/>
                    </a:lnTo>
                    <a:lnTo>
                      <a:pt x="59" y="42"/>
                    </a:lnTo>
                    <a:lnTo>
                      <a:pt x="58" y="42"/>
                    </a:lnTo>
                    <a:lnTo>
                      <a:pt x="57" y="44"/>
                    </a:lnTo>
                    <a:lnTo>
                      <a:pt x="53" y="50"/>
                    </a:lnTo>
                    <a:lnTo>
                      <a:pt x="51" y="55"/>
                    </a:lnTo>
                    <a:lnTo>
                      <a:pt x="54" y="58"/>
                    </a:lnTo>
                    <a:lnTo>
                      <a:pt x="55" y="61"/>
                    </a:lnTo>
                    <a:lnTo>
                      <a:pt x="57" y="64"/>
                    </a:lnTo>
                    <a:lnTo>
                      <a:pt x="57" y="66"/>
                    </a:lnTo>
                    <a:lnTo>
                      <a:pt x="53" y="74"/>
                    </a:lnTo>
                    <a:lnTo>
                      <a:pt x="51" y="72"/>
                    </a:lnTo>
                    <a:lnTo>
                      <a:pt x="50" y="67"/>
                    </a:lnTo>
                    <a:lnTo>
                      <a:pt x="50" y="66"/>
                    </a:lnTo>
                    <a:lnTo>
                      <a:pt x="47" y="67"/>
                    </a:lnTo>
                    <a:lnTo>
                      <a:pt x="45" y="69"/>
                    </a:lnTo>
                    <a:lnTo>
                      <a:pt x="42" y="67"/>
                    </a:lnTo>
                    <a:lnTo>
                      <a:pt x="37" y="64"/>
                    </a:lnTo>
                    <a:lnTo>
                      <a:pt x="34" y="61"/>
                    </a:lnTo>
                    <a:lnTo>
                      <a:pt x="33" y="58"/>
                    </a:lnTo>
                    <a:lnTo>
                      <a:pt x="33" y="55"/>
                    </a:lnTo>
                    <a:lnTo>
                      <a:pt x="31" y="52"/>
                    </a:lnTo>
                    <a:lnTo>
                      <a:pt x="31" y="49"/>
                    </a:lnTo>
                    <a:lnTo>
                      <a:pt x="34" y="42"/>
                    </a:lnTo>
                    <a:lnTo>
                      <a:pt x="34" y="41"/>
                    </a:lnTo>
                    <a:lnTo>
                      <a:pt x="31" y="38"/>
                    </a:lnTo>
                    <a:lnTo>
                      <a:pt x="29" y="34"/>
                    </a:lnTo>
                    <a:lnTo>
                      <a:pt x="26" y="33"/>
                    </a:lnTo>
                    <a:lnTo>
                      <a:pt x="25" y="33"/>
                    </a:lnTo>
                    <a:lnTo>
                      <a:pt x="22" y="38"/>
                    </a:lnTo>
                    <a:lnTo>
                      <a:pt x="22" y="39"/>
                    </a:lnTo>
                    <a:lnTo>
                      <a:pt x="20" y="39"/>
                    </a:lnTo>
                    <a:lnTo>
                      <a:pt x="18" y="39"/>
                    </a:lnTo>
                    <a:lnTo>
                      <a:pt x="18" y="36"/>
                    </a:lnTo>
                    <a:lnTo>
                      <a:pt x="16" y="41"/>
                    </a:lnTo>
                    <a:lnTo>
                      <a:pt x="14" y="42"/>
                    </a:lnTo>
                    <a:lnTo>
                      <a:pt x="13" y="39"/>
                    </a:lnTo>
                    <a:lnTo>
                      <a:pt x="13" y="36"/>
                    </a:lnTo>
                    <a:lnTo>
                      <a:pt x="10" y="36"/>
                    </a:lnTo>
                    <a:lnTo>
                      <a:pt x="8" y="39"/>
                    </a:lnTo>
                    <a:lnTo>
                      <a:pt x="4" y="49"/>
                    </a:lnTo>
                    <a:lnTo>
                      <a:pt x="2" y="50"/>
                    </a:lnTo>
                    <a:lnTo>
                      <a:pt x="1" y="50"/>
                    </a:lnTo>
                    <a:lnTo>
                      <a:pt x="0" y="45"/>
                    </a:lnTo>
                    <a:lnTo>
                      <a:pt x="2" y="39"/>
                    </a:lnTo>
                    <a:lnTo>
                      <a:pt x="2" y="33"/>
                    </a:lnTo>
                    <a:lnTo>
                      <a:pt x="6" y="30"/>
                    </a:lnTo>
                    <a:lnTo>
                      <a:pt x="14" y="27"/>
                    </a:lnTo>
                    <a:lnTo>
                      <a:pt x="16" y="23"/>
                    </a:lnTo>
                    <a:lnTo>
                      <a:pt x="17" y="22"/>
                    </a:lnTo>
                    <a:lnTo>
                      <a:pt x="20" y="20"/>
                    </a:lnTo>
                    <a:lnTo>
                      <a:pt x="22" y="17"/>
                    </a:lnTo>
                    <a:lnTo>
                      <a:pt x="26" y="20"/>
                    </a:lnTo>
                    <a:lnTo>
                      <a:pt x="29" y="25"/>
                    </a:lnTo>
                    <a:lnTo>
                      <a:pt x="26" y="30"/>
                    </a:lnTo>
                    <a:lnTo>
                      <a:pt x="33" y="27"/>
                    </a:lnTo>
                    <a:lnTo>
                      <a:pt x="34" y="22"/>
                    </a:lnTo>
                    <a:lnTo>
                      <a:pt x="38" y="20"/>
                    </a:lnTo>
                    <a:lnTo>
                      <a:pt x="39" y="20"/>
                    </a:lnTo>
                    <a:lnTo>
                      <a:pt x="41" y="19"/>
                    </a:lnTo>
                    <a:lnTo>
                      <a:pt x="42" y="16"/>
                    </a:lnTo>
                    <a:lnTo>
                      <a:pt x="43" y="14"/>
                    </a:lnTo>
                    <a:lnTo>
                      <a:pt x="46" y="14"/>
                    </a:lnTo>
                    <a:lnTo>
                      <a:pt x="50" y="12"/>
                    </a:lnTo>
                    <a:lnTo>
                      <a:pt x="51" y="14"/>
                    </a:lnTo>
                    <a:lnTo>
                      <a:pt x="53" y="12"/>
                    </a:lnTo>
                    <a:lnTo>
                      <a:pt x="53" y="8"/>
                    </a:lnTo>
                    <a:lnTo>
                      <a:pt x="51" y="1"/>
                    </a:lnTo>
                    <a:lnTo>
                      <a:pt x="5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04" name="Freeform 906"/>
              <p:cNvSpPr>
                <a:spLocks/>
              </p:cNvSpPr>
              <p:nvPr/>
            </p:nvSpPr>
            <p:spPr bwMode="auto">
              <a:xfrm>
                <a:off x="6345511" y="3718832"/>
                <a:ext cx="8980" cy="6804"/>
              </a:xfrm>
              <a:custGeom>
                <a:avLst/>
                <a:gdLst/>
                <a:ahLst/>
                <a:cxnLst>
                  <a:cxn ang="0">
                    <a:pos x="0" y="2"/>
                  </a:cxn>
                  <a:cxn ang="0">
                    <a:pos x="2" y="0"/>
                  </a:cxn>
                  <a:cxn ang="0">
                    <a:pos x="3" y="0"/>
                  </a:cxn>
                  <a:cxn ang="0">
                    <a:pos x="7" y="2"/>
                  </a:cxn>
                  <a:cxn ang="0">
                    <a:pos x="6" y="5"/>
                  </a:cxn>
                  <a:cxn ang="0">
                    <a:pos x="3" y="5"/>
                  </a:cxn>
                  <a:cxn ang="0">
                    <a:pos x="2" y="3"/>
                  </a:cxn>
                  <a:cxn ang="0">
                    <a:pos x="0" y="2"/>
                  </a:cxn>
                </a:cxnLst>
                <a:rect l="0" t="0" r="r" b="b"/>
                <a:pathLst>
                  <a:path w="7" h="5">
                    <a:moveTo>
                      <a:pt x="0" y="2"/>
                    </a:moveTo>
                    <a:lnTo>
                      <a:pt x="2" y="0"/>
                    </a:lnTo>
                    <a:lnTo>
                      <a:pt x="3" y="0"/>
                    </a:lnTo>
                    <a:lnTo>
                      <a:pt x="7" y="2"/>
                    </a:lnTo>
                    <a:lnTo>
                      <a:pt x="6" y="5"/>
                    </a:lnTo>
                    <a:lnTo>
                      <a:pt x="3" y="5"/>
                    </a:lnTo>
                    <a:lnTo>
                      <a:pt x="2" y="3"/>
                    </a:lnTo>
                    <a:lnTo>
                      <a:pt x="0"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05" name="Freeform 907"/>
              <p:cNvSpPr>
                <a:spLocks/>
              </p:cNvSpPr>
              <p:nvPr/>
            </p:nvSpPr>
            <p:spPr bwMode="auto">
              <a:xfrm>
                <a:off x="6345511" y="3718832"/>
                <a:ext cx="8980" cy="6804"/>
              </a:xfrm>
              <a:custGeom>
                <a:avLst/>
                <a:gdLst/>
                <a:ahLst/>
                <a:cxnLst>
                  <a:cxn ang="0">
                    <a:pos x="0" y="2"/>
                  </a:cxn>
                  <a:cxn ang="0">
                    <a:pos x="2" y="0"/>
                  </a:cxn>
                  <a:cxn ang="0">
                    <a:pos x="3" y="0"/>
                  </a:cxn>
                  <a:cxn ang="0">
                    <a:pos x="7" y="2"/>
                  </a:cxn>
                  <a:cxn ang="0">
                    <a:pos x="6" y="5"/>
                  </a:cxn>
                  <a:cxn ang="0">
                    <a:pos x="3" y="5"/>
                  </a:cxn>
                  <a:cxn ang="0">
                    <a:pos x="2" y="3"/>
                  </a:cxn>
                  <a:cxn ang="0">
                    <a:pos x="0" y="2"/>
                  </a:cxn>
                </a:cxnLst>
                <a:rect l="0" t="0" r="r" b="b"/>
                <a:pathLst>
                  <a:path w="7" h="5">
                    <a:moveTo>
                      <a:pt x="0" y="2"/>
                    </a:moveTo>
                    <a:lnTo>
                      <a:pt x="2" y="0"/>
                    </a:lnTo>
                    <a:lnTo>
                      <a:pt x="3" y="0"/>
                    </a:lnTo>
                    <a:lnTo>
                      <a:pt x="7" y="2"/>
                    </a:lnTo>
                    <a:lnTo>
                      <a:pt x="6" y="5"/>
                    </a:lnTo>
                    <a:lnTo>
                      <a:pt x="3" y="5"/>
                    </a:lnTo>
                    <a:lnTo>
                      <a:pt x="2" y="3"/>
                    </a:lnTo>
                    <a:lnTo>
                      <a:pt x="0"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06" name="Freeform 908"/>
              <p:cNvSpPr>
                <a:spLocks/>
              </p:cNvSpPr>
              <p:nvPr/>
            </p:nvSpPr>
            <p:spPr bwMode="auto">
              <a:xfrm>
                <a:off x="6330116" y="3736522"/>
                <a:ext cx="6415" cy="4082"/>
              </a:xfrm>
              <a:custGeom>
                <a:avLst/>
                <a:gdLst/>
                <a:ahLst/>
                <a:cxnLst>
                  <a:cxn ang="0">
                    <a:pos x="0" y="3"/>
                  </a:cxn>
                  <a:cxn ang="0">
                    <a:pos x="0" y="1"/>
                  </a:cxn>
                  <a:cxn ang="0">
                    <a:pos x="0" y="0"/>
                  </a:cxn>
                  <a:cxn ang="0">
                    <a:pos x="3" y="0"/>
                  </a:cxn>
                  <a:cxn ang="0">
                    <a:pos x="7" y="1"/>
                  </a:cxn>
                  <a:cxn ang="0">
                    <a:pos x="5" y="3"/>
                  </a:cxn>
                  <a:cxn ang="0">
                    <a:pos x="4" y="1"/>
                  </a:cxn>
                  <a:cxn ang="0">
                    <a:pos x="1" y="3"/>
                  </a:cxn>
                  <a:cxn ang="0">
                    <a:pos x="0" y="3"/>
                  </a:cxn>
                </a:cxnLst>
                <a:rect l="0" t="0" r="r" b="b"/>
                <a:pathLst>
                  <a:path w="7" h="3">
                    <a:moveTo>
                      <a:pt x="0" y="3"/>
                    </a:moveTo>
                    <a:lnTo>
                      <a:pt x="0" y="1"/>
                    </a:lnTo>
                    <a:lnTo>
                      <a:pt x="0" y="0"/>
                    </a:lnTo>
                    <a:lnTo>
                      <a:pt x="3" y="0"/>
                    </a:lnTo>
                    <a:lnTo>
                      <a:pt x="7" y="1"/>
                    </a:lnTo>
                    <a:lnTo>
                      <a:pt x="5" y="3"/>
                    </a:lnTo>
                    <a:lnTo>
                      <a:pt x="4" y="1"/>
                    </a:lnTo>
                    <a:lnTo>
                      <a:pt x="1" y="3"/>
                    </a:lnTo>
                    <a:lnTo>
                      <a:pt x="0"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07" name="Freeform 909"/>
              <p:cNvSpPr>
                <a:spLocks/>
              </p:cNvSpPr>
              <p:nvPr/>
            </p:nvSpPr>
            <p:spPr bwMode="auto">
              <a:xfrm>
                <a:off x="6330116" y="3736522"/>
                <a:ext cx="6415" cy="4082"/>
              </a:xfrm>
              <a:custGeom>
                <a:avLst/>
                <a:gdLst/>
                <a:ahLst/>
                <a:cxnLst>
                  <a:cxn ang="0">
                    <a:pos x="0" y="3"/>
                  </a:cxn>
                  <a:cxn ang="0">
                    <a:pos x="0" y="1"/>
                  </a:cxn>
                  <a:cxn ang="0">
                    <a:pos x="0" y="0"/>
                  </a:cxn>
                  <a:cxn ang="0">
                    <a:pos x="3" y="0"/>
                  </a:cxn>
                  <a:cxn ang="0">
                    <a:pos x="7" y="1"/>
                  </a:cxn>
                  <a:cxn ang="0">
                    <a:pos x="5" y="3"/>
                  </a:cxn>
                  <a:cxn ang="0">
                    <a:pos x="4" y="1"/>
                  </a:cxn>
                  <a:cxn ang="0">
                    <a:pos x="1" y="3"/>
                  </a:cxn>
                  <a:cxn ang="0">
                    <a:pos x="0" y="3"/>
                  </a:cxn>
                </a:cxnLst>
                <a:rect l="0" t="0" r="r" b="b"/>
                <a:pathLst>
                  <a:path w="7" h="3">
                    <a:moveTo>
                      <a:pt x="0" y="3"/>
                    </a:moveTo>
                    <a:lnTo>
                      <a:pt x="0" y="1"/>
                    </a:lnTo>
                    <a:lnTo>
                      <a:pt x="0" y="0"/>
                    </a:lnTo>
                    <a:lnTo>
                      <a:pt x="3" y="0"/>
                    </a:lnTo>
                    <a:lnTo>
                      <a:pt x="7" y="1"/>
                    </a:lnTo>
                    <a:lnTo>
                      <a:pt x="5" y="3"/>
                    </a:lnTo>
                    <a:lnTo>
                      <a:pt x="4" y="1"/>
                    </a:lnTo>
                    <a:lnTo>
                      <a:pt x="1" y="3"/>
                    </a:lnTo>
                    <a:lnTo>
                      <a:pt x="0"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08" name="Freeform 910"/>
              <p:cNvSpPr>
                <a:spLocks/>
              </p:cNvSpPr>
              <p:nvPr/>
            </p:nvSpPr>
            <p:spPr bwMode="auto">
              <a:xfrm>
                <a:off x="6307026" y="3754211"/>
                <a:ext cx="8980" cy="5443"/>
              </a:xfrm>
              <a:custGeom>
                <a:avLst/>
                <a:gdLst/>
                <a:ahLst/>
                <a:cxnLst>
                  <a:cxn ang="0">
                    <a:pos x="1" y="5"/>
                  </a:cxn>
                  <a:cxn ang="0">
                    <a:pos x="0" y="3"/>
                  </a:cxn>
                  <a:cxn ang="0">
                    <a:pos x="1" y="1"/>
                  </a:cxn>
                  <a:cxn ang="0">
                    <a:pos x="2" y="0"/>
                  </a:cxn>
                  <a:cxn ang="0">
                    <a:pos x="4" y="0"/>
                  </a:cxn>
                  <a:cxn ang="0">
                    <a:pos x="6" y="0"/>
                  </a:cxn>
                  <a:cxn ang="0">
                    <a:pos x="6" y="1"/>
                  </a:cxn>
                  <a:cxn ang="0">
                    <a:pos x="2" y="3"/>
                  </a:cxn>
                  <a:cxn ang="0">
                    <a:pos x="1" y="5"/>
                  </a:cxn>
                </a:cxnLst>
                <a:rect l="0" t="0" r="r" b="b"/>
                <a:pathLst>
                  <a:path w="6" h="5">
                    <a:moveTo>
                      <a:pt x="1" y="5"/>
                    </a:moveTo>
                    <a:lnTo>
                      <a:pt x="0" y="3"/>
                    </a:lnTo>
                    <a:lnTo>
                      <a:pt x="1" y="1"/>
                    </a:lnTo>
                    <a:lnTo>
                      <a:pt x="2" y="0"/>
                    </a:lnTo>
                    <a:lnTo>
                      <a:pt x="4" y="0"/>
                    </a:lnTo>
                    <a:lnTo>
                      <a:pt x="6" y="0"/>
                    </a:lnTo>
                    <a:lnTo>
                      <a:pt x="6" y="1"/>
                    </a:lnTo>
                    <a:lnTo>
                      <a:pt x="2" y="3"/>
                    </a:lnTo>
                    <a:lnTo>
                      <a:pt x="1" y="5"/>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09" name="Freeform 911"/>
              <p:cNvSpPr>
                <a:spLocks/>
              </p:cNvSpPr>
              <p:nvPr/>
            </p:nvSpPr>
            <p:spPr bwMode="auto">
              <a:xfrm>
                <a:off x="6307026" y="3754211"/>
                <a:ext cx="8980" cy="5443"/>
              </a:xfrm>
              <a:custGeom>
                <a:avLst/>
                <a:gdLst/>
                <a:ahLst/>
                <a:cxnLst>
                  <a:cxn ang="0">
                    <a:pos x="1" y="5"/>
                  </a:cxn>
                  <a:cxn ang="0">
                    <a:pos x="0" y="3"/>
                  </a:cxn>
                  <a:cxn ang="0">
                    <a:pos x="1" y="1"/>
                  </a:cxn>
                  <a:cxn ang="0">
                    <a:pos x="2" y="0"/>
                  </a:cxn>
                  <a:cxn ang="0">
                    <a:pos x="4" y="0"/>
                  </a:cxn>
                  <a:cxn ang="0">
                    <a:pos x="6" y="0"/>
                  </a:cxn>
                  <a:cxn ang="0">
                    <a:pos x="6" y="1"/>
                  </a:cxn>
                  <a:cxn ang="0">
                    <a:pos x="2" y="3"/>
                  </a:cxn>
                  <a:cxn ang="0">
                    <a:pos x="1" y="5"/>
                  </a:cxn>
                </a:cxnLst>
                <a:rect l="0" t="0" r="r" b="b"/>
                <a:pathLst>
                  <a:path w="6" h="5">
                    <a:moveTo>
                      <a:pt x="1" y="5"/>
                    </a:moveTo>
                    <a:lnTo>
                      <a:pt x="0" y="3"/>
                    </a:lnTo>
                    <a:lnTo>
                      <a:pt x="1" y="1"/>
                    </a:lnTo>
                    <a:lnTo>
                      <a:pt x="2" y="0"/>
                    </a:lnTo>
                    <a:lnTo>
                      <a:pt x="4" y="0"/>
                    </a:lnTo>
                    <a:lnTo>
                      <a:pt x="6" y="0"/>
                    </a:lnTo>
                    <a:lnTo>
                      <a:pt x="6" y="1"/>
                    </a:lnTo>
                    <a:lnTo>
                      <a:pt x="2" y="3"/>
                    </a:lnTo>
                    <a:lnTo>
                      <a:pt x="1" y="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10" name="Freeform 912"/>
              <p:cNvSpPr>
                <a:spLocks/>
              </p:cNvSpPr>
              <p:nvPr/>
            </p:nvSpPr>
            <p:spPr bwMode="auto">
              <a:xfrm>
                <a:off x="7210137" y="4914901"/>
                <a:ext cx="12828" cy="13607"/>
              </a:xfrm>
              <a:custGeom>
                <a:avLst/>
                <a:gdLst/>
                <a:ahLst/>
                <a:cxnLst>
                  <a:cxn ang="0">
                    <a:pos x="5" y="0"/>
                  </a:cxn>
                  <a:cxn ang="0">
                    <a:pos x="6" y="0"/>
                  </a:cxn>
                  <a:cxn ang="0">
                    <a:pos x="6" y="2"/>
                  </a:cxn>
                  <a:cxn ang="0">
                    <a:pos x="8" y="3"/>
                  </a:cxn>
                  <a:cxn ang="0">
                    <a:pos x="6" y="5"/>
                  </a:cxn>
                  <a:cxn ang="0">
                    <a:pos x="9" y="5"/>
                  </a:cxn>
                  <a:cxn ang="0">
                    <a:pos x="9" y="7"/>
                  </a:cxn>
                  <a:cxn ang="0">
                    <a:pos x="8" y="7"/>
                  </a:cxn>
                  <a:cxn ang="0">
                    <a:pos x="6" y="8"/>
                  </a:cxn>
                  <a:cxn ang="0">
                    <a:pos x="5" y="10"/>
                  </a:cxn>
                  <a:cxn ang="0">
                    <a:pos x="4" y="8"/>
                  </a:cxn>
                  <a:cxn ang="0">
                    <a:pos x="2" y="8"/>
                  </a:cxn>
                  <a:cxn ang="0">
                    <a:pos x="1" y="11"/>
                  </a:cxn>
                  <a:cxn ang="0">
                    <a:pos x="0" y="11"/>
                  </a:cxn>
                  <a:cxn ang="0">
                    <a:pos x="0" y="10"/>
                  </a:cxn>
                  <a:cxn ang="0">
                    <a:pos x="0" y="7"/>
                  </a:cxn>
                  <a:cxn ang="0">
                    <a:pos x="1" y="5"/>
                  </a:cxn>
                  <a:cxn ang="0">
                    <a:pos x="2" y="3"/>
                  </a:cxn>
                  <a:cxn ang="0">
                    <a:pos x="2" y="0"/>
                  </a:cxn>
                  <a:cxn ang="0">
                    <a:pos x="4" y="0"/>
                  </a:cxn>
                  <a:cxn ang="0">
                    <a:pos x="5" y="0"/>
                  </a:cxn>
                </a:cxnLst>
                <a:rect l="0" t="0" r="r" b="b"/>
                <a:pathLst>
                  <a:path w="9" h="11">
                    <a:moveTo>
                      <a:pt x="5" y="0"/>
                    </a:moveTo>
                    <a:lnTo>
                      <a:pt x="6" y="0"/>
                    </a:lnTo>
                    <a:lnTo>
                      <a:pt x="6" y="2"/>
                    </a:lnTo>
                    <a:lnTo>
                      <a:pt x="8" y="3"/>
                    </a:lnTo>
                    <a:lnTo>
                      <a:pt x="6" y="5"/>
                    </a:lnTo>
                    <a:lnTo>
                      <a:pt x="9" y="5"/>
                    </a:lnTo>
                    <a:lnTo>
                      <a:pt x="9" y="7"/>
                    </a:lnTo>
                    <a:lnTo>
                      <a:pt x="8" y="7"/>
                    </a:lnTo>
                    <a:lnTo>
                      <a:pt x="6" y="8"/>
                    </a:lnTo>
                    <a:lnTo>
                      <a:pt x="5" y="10"/>
                    </a:lnTo>
                    <a:lnTo>
                      <a:pt x="4" y="8"/>
                    </a:lnTo>
                    <a:lnTo>
                      <a:pt x="2" y="8"/>
                    </a:lnTo>
                    <a:lnTo>
                      <a:pt x="1" y="11"/>
                    </a:lnTo>
                    <a:lnTo>
                      <a:pt x="0" y="11"/>
                    </a:lnTo>
                    <a:lnTo>
                      <a:pt x="0" y="10"/>
                    </a:lnTo>
                    <a:lnTo>
                      <a:pt x="0" y="7"/>
                    </a:lnTo>
                    <a:lnTo>
                      <a:pt x="1" y="5"/>
                    </a:lnTo>
                    <a:lnTo>
                      <a:pt x="2" y="3"/>
                    </a:lnTo>
                    <a:lnTo>
                      <a:pt x="2" y="0"/>
                    </a:lnTo>
                    <a:lnTo>
                      <a:pt x="4" y="0"/>
                    </a:lnTo>
                    <a:lnTo>
                      <a:pt x="5"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11" name="Freeform 913"/>
              <p:cNvSpPr>
                <a:spLocks/>
              </p:cNvSpPr>
              <p:nvPr/>
            </p:nvSpPr>
            <p:spPr bwMode="auto">
              <a:xfrm>
                <a:off x="7210137" y="4914901"/>
                <a:ext cx="12828" cy="13607"/>
              </a:xfrm>
              <a:custGeom>
                <a:avLst/>
                <a:gdLst/>
                <a:ahLst/>
                <a:cxnLst>
                  <a:cxn ang="0">
                    <a:pos x="5" y="0"/>
                  </a:cxn>
                  <a:cxn ang="0">
                    <a:pos x="6" y="0"/>
                  </a:cxn>
                  <a:cxn ang="0">
                    <a:pos x="6" y="2"/>
                  </a:cxn>
                  <a:cxn ang="0">
                    <a:pos x="8" y="3"/>
                  </a:cxn>
                  <a:cxn ang="0">
                    <a:pos x="6" y="5"/>
                  </a:cxn>
                  <a:cxn ang="0">
                    <a:pos x="9" y="5"/>
                  </a:cxn>
                  <a:cxn ang="0">
                    <a:pos x="9" y="7"/>
                  </a:cxn>
                  <a:cxn ang="0">
                    <a:pos x="8" y="7"/>
                  </a:cxn>
                  <a:cxn ang="0">
                    <a:pos x="6" y="8"/>
                  </a:cxn>
                  <a:cxn ang="0">
                    <a:pos x="5" y="10"/>
                  </a:cxn>
                  <a:cxn ang="0">
                    <a:pos x="4" y="8"/>
                  </a:cxn>
                  <a:cxn ang="0">
                    <a:pos x="2" y="8"/>
                  </a:cxn>
                  <a:cxn ang="0">
                    <a:pos x="1" y="11"/>
                  </a:cxn>
                  <a:cxn ang="0">
                    <a:pos x="0" y="11"/>
                  </a:cxn>
                  <a:cxn ang="0">
                    <a:pos x="0" y="10"/>
                  </a:cxn>
                  <a:cxn ang="0">
                    <a:pos x="0" y="7"/>
                  </a:cxn>
                  <a:cxn ang="0">
                    <a:pos x="1" y="5"/>
                  </a:cxn>
                  <a:cxn ang="0">
                    <a:pos x="2" y="3"/>
                  </a:cxn>
                  <a:cxn ang="0">
                    <a:pos x="2" y="0"/>
                  </a:cxn>
                  <a:cxn ang="0">
                    <a:pos x="4" y="0"/>
                  </a:cxn>
                  <a:cxn ang="0">
                    <a:pos x="5" y="0"/>
                  </a:cxn>
                </a:cxnLst>
                <a:rect l="0" t="0" r="r" b="b"/>
                <a:pathLst>
                  <a:path w="9" h="11">
                    <a:moveTo>
                      <a:pt x="5" y="0"/>
                    </a:moveTo>
                    <a:lnTo>
                      <a:pt x="6" y="0"/>
                    </a:lnTo>
                    <a:lnTo>
                      <a:pt x="6" y="2"/>
                    </a:lnTo>
                    <a:lnTo>
                      <a:pt x="8" y="3"/>
                    </a:lnTo>
                    <a:lnTo>
                      <a:pt x="6" y="5"/>
                    </a:lnTo>
                    <a:lnTo>
                      <a:pt x="9" y="5"/>
                    </a:lnTo>
                    <a:lnTo>
                      <a:pt x="9" y="7"/>
                    </a:lnTo>
                    <a:lnTo>
                      <a:pt x="8" y="7"/>
                    </a:lnTo>
                    <a:lnTo>
                      <a:pt x="6" y="8"/>
                    </a:lnTo>
                    <a:lnTo>
                      <a:pt x="5" y="10"/>
                    </a:lnTo>
                    <a:lnTo>
                      <a:pt x="4" y="8"/>
                    </a:lnTo>
                    <a:lnTo>
                      <a:pt x="2" y="8"/>
                    </a:lnTo>
                    <a:lnTo>
                      <a:pt x="1" y="11"/>
                    </a:lnTo>
                    <a:lnTo>
                      <a:pt x="0" y="11"/>
                    </a:lnTo>
                    <a:lnTo>
                      <a:pt x="0" y="10"/>
                    </a:lnTo>
                    <a:lnTo>
                      <a:pt x="0" y="7"/>
                    </a:lnTo>
                    <a:lnTo>
                      <a:pt x="1" y="5"/>
                    </a:lnTo>
                    <a:lnTo>
                      <a:pt x="2" y="3"/>
                    </a:lnTo>
                    <a:lnTo>
                      <a:pt x="2" y="0"/>
                    </a:lnTo>
                    <a:lnTo>
                      <a:pt x="4" y="0"/>
                    </a:lnTo>
                    <a:lnTo>
                      <a:pt x="5"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12" name="Freeform 914"/>
              <p:cNvSpPr>
                <a:spLocks/>
              </p:cNvSpPr>
              <p:nvPr/>
            </p:nvSpPr>
            <p:spPr bwMode="auto">
              <a:xfrm>
                <a:off x="7190895" y="4777468"/>
                <a:ext cx="146242" cy="137433"/>
              </a:xfrm>
              <a:custGeom>
                <a:avLst/>
                <a:gdLst/>
                <a:ahLst/>
                <a:cxnLst>
                  <a:cxn ang="0">
                    <a:pos x="87" y="3"/>
                  </a:cxn>
                  <a:cxn ang="0">
                    <a:pos x="91" y="0"/>
                  </a:cxn>
                  <a:cxn ang="0">
                    <a:pos x="94" y="5"/>
                  </a:cxn>
                  <a:cxn ang="0">
                    <a:pos x="98" y="6"/>
                  </a:cxn>
                  <a:cxn ang="0">
                    <a:pos x="101" y="12"/>
                  </a:cxn>
                  <a:cxn ang="0">
                    <a:pos x="107" y="8"/>
                  </a:cxn>
                  <a:cxn ang="0">
                    <a:pos x="110" y="8"/>
                  </a:cxn>
                  <a:cxn ang="0">
                    <a:pos x="113" y="11"/>
                  </a:cxn>
                  <a:cxn ang="0">
                    <a:pos x="114" y="8"/>
                  </a:cxn>
                  <a:cxn ang="0">
                    <a:pos x="115" y="14"/>
                  </a:cxn>
                  <a:cxn ang="0">
                    <a:pos x="115" y="22"/>
                  </a:cxn>
                  <a:cxn ang="0">
                    <a:pos x="111" y="30"/>
                  </a:cxn>
                  <a:cxn ang="0">
                    <a:pos x="106" y="33"/>
                  </a:cxn>
                  <a:cxn ang="0">
                    <a:pos x="99" y="42"/>
                  </a:cxn>
                  <a:cxn ang="0">
                    <a:pos x="94" y="55"/>
                  </a:cxn>
                  <a:cxn ang="0">
                    <a:pos x="99" y="58"/>
                  </a:cxn>
                  <a:cxn ang="0">
                    <a:pos x="97" y="58"/>
                  </a:cxn>
                  <a:cxn ang="0">
                    <a:pos x="89" y="58"/>
                  </a:cxn>
                  <a:cxn ang="0">
                    <a:pos x="85" y="58"/>
                  </a:cxn>
                  <a:cxn ang="0">
                    <a:pos x="78" y="63"/>
                  </a:cxn>
                  <a:cxn ang="0">
                    <a:pos x="75" y="61"/>
                  </a:cxn>
                  <a:cxn ang="0">
                    <a:pos x="73" y="69"/>
                  </a:cxn>
                  <a:cxn ang="0">
                    <a:pos x="70" y="77"/>
                  </a:cxn>
                  <a:cxn ang="0">
                    <a:pos x="67" y="85"/>
                  </a:cxn>
                  <a:cxn ang="0">
                    <a:pos x="63" y="91"/>
                  </a:cxn>
                  <a:cxn ang="0">
                    <a:pos x="63" y="94"/>
                  </a:cxn>
                  <a:cxn ang="0">
                    <a:pos x="58" y="97"/>
                  </a:cxn>
                  <a:cxn ang="0">
                    <a:pos x="50" y="102"/>
                  </a:cxn>
                  <a:cxn ang="0">
                    <a:pos x="49" y="105"/>
                  </a:cxn>
                  <a:cxn ang="0">
                    <a:pos x="41" y="107"/>
                  </a:cxn>
                  <a:cxn ang="0">
                    <a:pos x="35" y="105"/>
                  </a:cxn>
                  <a:cxn ang="0">
                    <a:pos x="30" y="107"/>
                  </a:cxn>
                  <a:cxn ang="0">
                    <a:pos x="28" y="105"/>
                  </a:cxn>
                  <a:cxn ang="0">
                    <a:pos x="25" y="104"/>
                  </a:cxn>
                  <a:cxn ang="0">
                    <a:pos x="17" y="99"/>
                  </a:cxn>
                  <a:cxn ang="0">
                    <a:pos x="10" y="100"/>
                  </a:cxn>
                  <a:cxn ang="0">
                    <a:pos x="4" y="97"/>
                  </a:cxn>
                  <a:cxn ang="0">
                    <a:pos x="4" y="97"/>
                  </a:cxn>
                  <a:cxn ang="0">
                    <a:pos x="2" y="96"/>
                  </a:cxn>
                  <a:cxn ang="0">
                    <a:pos x="1" y="93"/>
                  </a:cxn>
                  <a:cxn ang="0">
                    <a:pos x="5" y="91"/>
                  </a:cxn>
                  <a:cxn ang="0">
                    <a:pos x="6" y="88"/>
                  </a:cxn>
                  <a:cxn ang="0">
                    <a:pos x="4" y="86"/>
                  </a:cxn>
                  <a:cxn ang="0">
                    <a:pos x="5" y="85"/>
                  </a:cxn>
                  <a:cxn ang="0">
                    <a:pos x="8" y="85"/>
                  </a:cxn>
                  <a:cxn ang="0">
                    <a:pos x="9" y="83"/>
                  </a:cxn>
                  <a:cxn ang="0">
                    <a:pos x="12" y="77"/>
                  </a:cxn>
                  <a:cxn ang="0">
                    <a:pos x="13" y="78"/>
                  </a:cxn>
                  <a:cxn ang="0">
                    <a:pos x="16" y="74"/>
                  </a:cxn>
                  <a:cxn ang="0">
                    <a:pos x="21" y="71"/>
                  </a:cxn>
                  <a:cxn ang="0">
                    <a:pos x="24" y="66"/>
                  </a:cxn>
                  <a:cxn ang="0">
                    <a:pos x="28" y="61"/>
                  </a:cxn>
                  <a:cxn ang="0">
                    <a:pos x="34" y="60"/>
                  </a:cxn>
                  <a:cxn ang="0">
                    <a:pos x="42" y="55"/>
                  </a:cxn>
                  <a:cxn ang="0">
                    <a:pos x="55" y="47"/>
                  </a:cxn>
                  <a:cxn ang="0">
                    <a:pos x="59" y="42"/>
                  </a:cxn>
                  <a:cxn ang="0">
                    <a:pos x="66" y="39"/>
                  </a:cxn>
                  <a:cxn ang="0">
                    <a:pos x="73" y="25"/>
                  </a:cxn>
                  <a:cxn ang="0">
                    <a:pos x="81" y="19"/>
                  </a:cxn>
                  <a:cxn ang="0">
                    <a:pos x="85" y="8"/>
                  </a:cxn>
                </a:cxnLst>
                <a:rect l="0" t="0" r="r" b="b"/>
                <a:pathLst>
                  <a:path w="117" h="108">
                    <a:moveTo>
                      <a:pt x="85" y="8"/>
                    </a:moveTo>
                    <a:lnTo>
                      <a:pt x="85" y="5"/>
                    </a:lnTo>
                    <a:lnTo>
                      <a:pt x="87" y="3"/>
                    </a:lnTo>
                    <a:lnTo>
                      <a:pt x="89" y="1"/>
                    </a:lnTo>
                    <a:lnTo>
                      <a:pt x="90" y="0"/>
                    </a:lnTo>
                    <a:lnTo>
                      <a:pt x="91" y="0"/>
                    </a:lnTo>
                    <a:lnTo>
                      <a:pt x="93" y="0"/>
                    </a:lnTo>
                    <a:lnTo>
                      <a:pt x="93" y="3"/>
                    </a:lnTo>
                    <a:lnTo>
                      <a:pt x="94" y="5"/>
                    </a:lnTo>
                    <a:lnTo>
                      <a:pt x="95" y="5"/>
                    </a:lnTo>
                    <a:lnTo>
                      <a:pt x="97" y="5"/>
                    </a:lnTo>
                    <a:lnTo>
                      <a:pt x="98" y="6"/>
                    </a:lnTo>
                    <a:lnTo>
                      <a:pt x="98" y="11"/>
                    </a:lnTo>
                    <a:lnTo>
                      <a:pt x="99" y="12"/>
                    </a:lnTo>
                    <a:lnTo>
                      <a:pt x="101" y="12"/>
                    </a:lnTo>
                    <a:lnTo>
                      <a:pt x="105" y="9"/>
                    </a:lnTo>
                    <a:lnTo>
                      <a:pt x="106" y="9"/>
                    </a:lnTo>
                    <a:lnTo>
                      <a:pt x="107" y="8"/>
                    </a:lnTo>
                    <a:lnTo>
                      <a:pt x="110" y="6"/>
                    </a:lnTo>
                    <a:lnTo>
                      <a:pt x="111" y="6"/>
                    </a:lnTo>
                    <a:lnTo>
                      <a:pt x="110" y="8"/>
                    </a:lnTo>
                    <a:lnTo>
                      <a:pt x="110" y="9"/>
                    </a:lnTo>
                    <a:lnTo>
                      <a:pt x="110" y="12"/>
                    </a:lnTo>
                    <a:lnTo>
                      <a:pt x="113" y="11"/>
                    </a:lnTo>
                    <a:lnTo>
                      <a:pt x="111" y="9"/>
                    </a:lnTo>
                    <a:lnTo>
                      <a:pt x="113" y="8"/>
                    </a:lnTo>
                    <a:lnTo>
                      <a:pt x="114" y="8"/>
                    </a:lnTo>
                    <a:lnTo>
                      <a:pt x="115" y="9"/>
                    </a:lnTo>
                    <a:lnTo>
                      <a:pt x="114" y="12"/>
                    </a:lnTo>
                    <a:lnTo>
                      <a:pt x="115" y="14"/>
                    </a:lnTo>
                    <a:lnTo>
                      <a:pt x="114" y="16"/>
                    </a:lnTo>
                    <a:lnTo>
                      <a:pt x="117" y="20"/>
                    </a:lnTo>
                    <a:lnTo>
                      <a:pt x="115" y="22"/>
                    </a:lnTo>
                    <a:lnTo>
                      <a:pt x="113" y="25"/>
                    </a:lnTo>
                    <a:lnTo>
                      <a:pt x="113" y="27"/>
                    </a:lnTo>
                    <a:lnTo>
                      <a:pt x="111" y="30"/>
                    </a:lnTo>
                    <a:lnTo>
                      <a:pt x="109" y="30"/>
                    </a:lnTo>
                    <a:lnTo>
                      <a:pt x="109" y="31"/>
                    </a:lnTo>
                    <a:lnTo>
                      <a:pt x="106" y="33"/>
                    </a:lnTo>
                    <a:lnTo>
                      <a:pt x="102" y="41"/>
                    </a:lnTo>
                    <a:lnTo>
                      <a:pt x="101" y="41"/>
                    </a:lnTo>
                    <a:lnTo>
                      <a:pt x="99" y="42"/>
                    </a:lnTo>
                    <a:lnTo>
                      <a:pt x="95" y="45"/>
                    </a:lnTo>
                    <a:lnTo>
                      <a:pt x="94" y="52"/>
                    </a:lnTo>
                    <a:lnTo>
                      <a:pt x="94" y="55"/>
                    </a:lnTo>
                    <a:lnTo>
                      <a:pt x="97" y="55"/>
                    </a:lnTo>
                    <a:lnTo>
                      <a:pt x="98" y="56"/>
                    </a:lnTo>
                    <a:lnTo>
                      <a:pt x="99" y="58"/>
                    </a:lnTo>
                    <a:lnTo>
                      <a:pt x="98" y="58"/>
                    </a:lnTo>
                    <a:lnTo>
                      <a:pt x="97" y="56"/>
                    </a:lnTo>
                    <a:lnTo>
                      <a:pt x="97" y="58"/>
                    </a:lnTo>
                    <a:lnTo>
                      <a:pt x="91" y="56"/>
                    </a:lnTo>
                    <a:lnTo>
                      <a:pt x="89" y="56"/>
                    </a:lnTo>
                    <a:lnTo>
                      <a:pt x="89" y="58"/>
                    </a:lnTo>
                    <a:lnTo>
                      <a:pt x="87" y="60"/>
                    </a:lnTo>
                    <a:lnTo>
                      <a:pt x="86" y="58"/>
                    </a:lnTo>
                    <a:lnTo>
                      <a:pt x="85" y="58"/>
                    </a:lnTo>
                    <a:lnTo>
                      <a:pt x="85" y="60"/>
                    </a:lnTo>
                    <a:lnTo>
                      <a:pt x="81" y="61"/>
                    </a:lnTo>
                    <a:lnTo>
                      <a:pt x="78" y="63"/>
                    </a:lnTo>
                    <a:lnTo>
                      <a:pt x="77" y="63"/>
                    </a:lnTo>
                    <a:lnTo>
                      <a:pt x="77" y="61"/>
                    </a:lnTo>
                    <a:lnTo>
                      <a:pt x="75" y="61"/>
                    </a:lnTo>
                    <a:lnTo>
                      <a:pt x="75" y="63"/>
                    </a:lnTo>
                    <a:lnTo>
                      <a:pt x="74" y="66"/>
                    </a:lnTo>
                    <a:lnTo>
                      <a:pt x="73" y="69"/>
                    </a:lnTo>
                    <a:lnTo>
                      <a:pt x="71" y="72"/>
                    </a:lnTo>
                    <a:lnTo>
                      <a:pt x="71" y="75"/>
                    </a:lnTo>
                    <a:lnTo>
                      <a:pt x="70" y="77"/>
                    </a:lnTo>
                    <a:lnTo>
                      <a:pt x="70" y="80"/>
                    </a:lnTo>
                    <a:lnTo>
                      <a:pt x="67" y="82"/>
                    </a:lnTo>
                    <a:lnTo>
                      <a:pt x="67" y="85"/>
                    </a:lnTo>
                    <a:lnTo>
                      <a:pt x="67" y="86"/>
                    </a:lnTo>
                    <a:lnTo>
                      <a:pt x="65" y="89"/>
                    </a:lnTo>
                    <a:lnTo>
                      <a:pt x="63" y="91"/>
                    </a:lnTo>
                    <a:lnTo>
                      <a:pt x="63" y="94"/>
                    </a:lnTo>
                    <a:lnTo>
                      <a:pt x="62" y="94"/>
                    </a:lnTo>
                    <a:lnTo>
                      <a:pt x="63" y="94"/>
                    </a:lnTo>
                    <a:lnTo>
                      <a:pt x="63" y="96"/>
                    </a:lnTo>
                    <a:lnTo>
                      <a:pt x="61" y="96"/>
                    </a:lnTo>
                    <a:lnTo>
                      <a:pt x="58" y="97"/>
                    </a:lnTo>
                    <a:lnTo>
                      <a:pt x="55" y="100"/>
                    </a:lnTo>
                    <a:lnTo>
                      <a:pt x="51" y="102"/>
                    </a:lnTo>
                    <a:lnTo>
                      <a:pt x="50" y="102"/>
                    </a:lnTo>
                    <a:lnTo>
                      <a:pt x="50" y="104"/>
                    </a:lnTo>
                    <a:lnTo>
                      <a:pt x="49" y="104"/>
                    </a:lnTo>
                    <a:lnTo>
                      <a:pt x="49" y="105"/>
                    </a:lnTo>
                    <a:lnTo>
                      <a:pt x="47" y="105"/>
                    </a:lnTo>
                    <a:lnTo>
                      <a:pt x="42" y="107"/>
                    </a:lnTo>
                    <a:lnTo>
                      <a:pt x="41" y="107"/>
                    </a:lnTo>
                    <a:lnTo>
                      <a:pt x="37" y="108"/>
                    </a:lnTo>
                    <a:lnTo>
                      <a:pt x="35" y="107"/>
                    </a:lnTo>
                    <a:lnTo>
                      <a:pt x="35" y="105"/>
                    </a:lnTo>
                    <a:lnTo>
                      <a:pt x="34" y="105"/>
                    </a:lnTo>
                    <a:lnTo>
                      <a:pt x="33" y="107"/>
                    </a:lnTo>
                    <a:lnTo>
                      <a:pt x="30" y="107"/>
                    </a:lnTo>
                    <a:lnTo>
                      <a:pt x="30" y="105"/>
                    </a:lnTo>
                    <a:lnTo>
                      <a:pt x="28" y="107"/>
                    </a:lnTo>
                    <a:lnTo>
                      <a:pt x="28" y="105"/>
                    </a:lnTo>
                    <a:lnTo>
                      <a:pt x="28" y="104"/>
                    </a:lnTo>
                    <a:lnTo>
                      <a:pt x="26" y="104"/>
                    </a:lnTo>
                    <a:lnTo>
                      <a:pt x="25" y="104"/>
                    </a:lnTo>
                    <a:lnTo>
                      <a:pt x="20" y="104"/>
                    </a:lnTo>
                    <a:lnTo>
                      <a:pt x="18" y="100"/>
                    </a:lnTo>
                    <a:lnTo>
                      <a:pt x="17" y="99"/>
                    </a:lnTo>
                    <a:lnTo>
                      <a:pt x="14" y="99"/>
                    </a:lnTo>
                    <a:lnTo>
                      <a:pt x="13" y="100"/>
                    </a:lnTo>
                    <a:lnTo>
                      <a:pt x="10" y="100"/>
                    </a:lnTo>
                    <a:lnTo>
                      <a:pt x="5" y="100"/>
                    </a:lnTo>
                    <a:lnTo>
                      <a:pt x="2" y="99"/>
                    </a:lnTo>
                    <a:lnTo>
                      <a:pt x="4" y="97"/>
                    </a:lnTo>
                    <a:lnTo>
                      <a:pt x="5" y="96"/>
                    </a:lnTo>
                    <a:lnTo>
                      <a:pt x="6" y="94"/>
                    </a:lnTo>
                    <a:lnTo>
                      <a:pt x="4" y="97"/>
                    </a:lnTo>
                    <a:lnTo>
                      <a:pt x="2" y="97"/>
                    </a:lnTo>
                    <a:lnTo>
                      <a:pt x="4" y="94"/>
                    </a:lnTo>
                    <a:lnTo>
                      <a:pt x="2" y="96"/>
                    </a:lnTo>
                    <a:lnTo>
                      <a:pt x="0" y="96"/>
                    </a:lnTo>
                    <a:lnTo>
                      <a:pt x="0" y="94"/>
                    </a:lnTo>
                    <a:lnTo>
                      <a:pt x="1" y="93"/>
                    </a:lnTo>
                    <a:lnTo>
                      <a:pt x="4" y="93"/>
                    </a:lnTo>
                    <a:lnTo>
                      <a:pt x="6" y="91"/>
                    </a:lnTo>
                    <a:lnTo>
                      <a:pt x="5" y="91"/>
                    </a:lnTo>
                    <a:lnTo>
                      <a:pt x="5" y="89"/>
                    </a:lnTo>
                    <a:lnTo>
                      <a:pt x="6" y="89"/>
                    </a:lnTo>
                    <a:lnTo>
                      <a:pt x="6" y="88"/>
                    </a:lnTo>
                    <a:lnTo>
                      <a:pt x="5" y="88"/>
                    </a:lnTo>
                    <a:lnTo>
                      <a:pt x="4" y="88"/>
                    </a:lnTo>
                    <a:lnTo>
                      <a:pt x="4" y="86"/>
                    </a:lnTo>
                    <a:lnTo>
                      <a:pt x="5" y="86"/>
                    </a:lnTo>
                    <a:lnTo>
                      <a:pt x="6" y="85"/>
                    </a:lnTo>
                    <a:lnTo>
                      <a:pt x="5" y="85"/>
                    </a:lnTo>
                    <a:lnTo>
                      <a:pt x="5" y="83"/>
                    </a:lnTo>
                    <a:lnTo>
                      <a:pt x="6" y="83"/>
                    </a:lnTo>
                    <a:lnTo>
                      <a:pt x="8" y="85"/>
                    </a:lnTo>
                    <a:lnTo>
                      <a:pt x="9" y="83"/>
                    </a:lnTo>
                    <a:lnTo>
                      <a:pt x="10" y="83"/>
                    </a:lnTo>
                    <a:lnTo>
                      <a:pt x="9" y="83"/>
                    </a:lnTo>
                    <a:lnTo>
                      <a:pt x="8" y="82"/>
                    </a:lnTo>
                    <a:lnTo>
                      <a:pt x="9" y="78"/>
                    </a:lnTo>
                    <a:lnTo>
                      <a:pt x="12" y="77"/>
                    </a:lnTo>
                    <a:lnTo>
                      <a:pt x="12" y="75"/>
                    </a:lnTo>
                    <a:lnTo>
                      <a:pt x="13" y="77"/>
                    </a:lnTo>
                    <a:lnTo>
                      <a:pt x="13" y="78"/>
                    </a:lnTo>
                    <a:lnTo>
                      <a:pt x="14" y="78"/>
                    </a:lnTo>
                    <a:lnTo>
                      <a:pt x="14" y="75"/>
                    </a:lnTo>
                    <a:lnTo>
                      <a:pt x="16" y="74"/>
                    </a:lnTo>
                    <a:lnTo>
                      <a:pt x="17" y="72"/>
                    </a:lnTo>
                    <a:lnTo>
                      <a:pt x="18" y="72"/>
                    </a:lnTo>
                    <a:lnTo>
                      <a:pt x="21" y="71"/>
                    </a:lnTo>
                    <a:lnTo>
                      <a:pt x="21" y="67"/>
                    </a:lnTo>
                    <a:lnTo>
                      <a:pt x="22" y="66"/>
                    </a:lnTo>
                    <a:lnTo>
                      <a:pt x="24" y="66"/>
                    </a:lnTo>
                    <a:lnTo>
                      <a:pt x="25" y="61"/>
                    </a:lnTo>
                    <a:lnTo>
                      <a:pt x="26" y="61"/>
                    </a:lnTo>
                    <a:lnTo>
                      <a:pt x="28" y="61"/>
                    </a:lnTo>
                    <a:lnTo>
                      <a:pt x="29" y="61"/>
                    </a:lnTo>
                    <a:lnTo>
                      <a:pt x="32" y="60"/>
                    </a:lnTo>
                    <a:lnTo>
                      <a:pt x="34" y="60"/>
                    </a:lnTo>
                    <a:lnTo>
                      <a:pt x="35" y="60"/>
                    </a:lnTo>
                    <a:lnTo>
                      <a:pt x="38" y="58"/>
                    </a:lnTo>
                    <a:lnTo>
                      <a:pt x="42" y="55"/>
                    </a:lnTo>
                    <a:lnTo>
                      <a:pt x="46" y="53"/>
                    </a:lnTo>
                    <a:lnTo>
                      <a:pt x="51" y="50"/>
                    </a:lnTo>
                    <a:lnTo>
                      <a:pt x="55" y="47"/>
                    </a:lnTo>
                    <a:lnTo>
                      <a:pt x="55" y="45"/>
                    </a:lnTo>
                    <a:lnTo>
                      <a:pt x="58" y="44"/>
                    </a:lnTo>
                    <a:lnTo>
                      <a:pt x="59" y="42"/>
                    </a:lnTo>
                    <a:lnTo>
                      <a:pt x="61" y="42"/>
                    </a:lnTo>
                    <a:lnTo>
                      <a:pt x="65" y="41"/>
                    </a:lnTo>
                    <a:lnTo>
                      <a:pt x="66" y="39"/>
                    </a:lnTo>
                    <a:lnTo>
                      <a:pt x="70" y="34"/>
                    </a:lnTo>
                    <a:lnTo>
                      <a:pt x="71" y="30"/>
                    </a:lnTo>
                    <a:lnTo>
                      <a:pt x="73" y="25"/>
                    </a:lnTo>
                    <a:lnTo>
                      <a:pt x="74" y="22"/>
                    </a:lnTo>
                    <a:lnTo>
                      <a:pt x="78" y="19"/>
                    </a:lnTo>
                    <a:lnTo>
                      <a:pt x="81" y="19"/>
                    </a:lnTo>
                    <a:lnTo>
                      <a:pt x="81" y="17"/>
                    </a:lnTo>
                    <a:lnTo>
                      <a:pt x="83" y="14"/>
                    </a:lnTo>
                    <a:lnTo>
                      <a:pt x="85" y="8"/>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13" name="Freeform 915"/>
              <p:cNvSpPr>
                <a:spLocks/>
              </p:cNvSpPr>
              <p:nvPr/>
            </p:nvSpPr>
            <p:spPr bwMode="auto">
              <a:xfrm>
                <a:off x="7190895" y="4777468"/>
                <a:ext cx="146242" cy="137433"/>
              </a:xfrm>
              <a:custGeom>
                <a:avLst/>
                <a:gdLst/>
                <a:ahLst/>
                <a:cxnLst>
                  <a:cxn ang="0">
                    <a:pos x="87" y="3"/>
                  </a:cxn>
                  <a:cxn ang="0">
                    <a:pos x="91" y="0"/>
                  </a:cxn>
                  <a:cxn ang="0">
                    <a:pos x="94" y="5"/>
                  </a:cxn>
                  <a:cxn ang="0">
                    <a:pos x="98" y="6"/>
                  </a:cxn>
                  <a:cxn ang="0">
                    <a:pos x="101" y="12"/>
                  </a:cxn>
                  <a:cxn ang="0">
                    <a:pos x="107" y="8"/>
                  </a:cxn>
                  <a:cxn ang="0">
                    <a:pos x="110" y="8"/>
                  </a:cxn>
                  <a:cxn ang="0">
                    <a:pos x="113" y="11"/>
                  </a:cxn>
                  <a:cxn ang="0">
                    <a:pos x="114" y="8"/>
                  </a:cxn>
                  <a:cxn ang="0">
                    <a:pos x="115" y="14"/>
                  </a:cxn>
                  <a:cxn ang="0">
                    <a:pos x="115" y="22"/>
                  </a:cxn>
                  <a:cxn ang="0">
                    <a:pos x="111" y="30"/>
                  </a:cxn>
                  <a:cxn ang="0">
                    <a:pos x="106" y="33"/>
                  </a:cxn>
                  <a:cxn ang="0">
                    <a:pos x="99" y="42"/>
                  </a:cxn>
                  <a:cxn ang="0">
                    <a:pos x="94" y="55"/>
                  </a:cxn>
                  <a:cxn ang="0">
                    <a:pos x="99" y="58"/>
                  </a:cxn>
                  <a:cxn ang="0">
                    <a:pos x="97" y="58"/>
                  </a:cxn>
                  <a:cxn ang="0">
                    <a:pos x="89" y="58"/>
                  </a:cxn>
                  <a:cxn ang="0">
                    <a:pos x="85" y="58"/>
                  </a:cxn>
                  <a:cxn ang="0">
                    <a:pos x="78" y="63"/>
                  </a:cxn>
                  <a:cxn ang="0">
                    <a:pos x="75" y="61"/>
                  </a:cxn>
                  <a:cxn ang="0">
                    <a:pos x="73" y="69"/>
                  </a:cxn>
                  <a:cxn ang="0">
                    <a:pos x="70" y="77"/>
                  </a:cxn>
                  <a:cxn ang="0">
                    <a:pos x="67" y="85"/>
                  </a:cxn>
                  <a:cxn ang="0">
                    <a:pos x="63" y="91"/>
                  </a:cxn>
                  <a:cxn ang="0">
                    <a:pos x="63" y="94"/>
                  </a:cxn>
                  <a:cxn ang="0">
                    <a:pos x="58" y="97"/>
                  </a:cxn>
                  <a:cxn ang="0">
                    <a:pos x="50" y="102"/>
                  </a:cxn>
                  <a:cxn ang="0">
                    <a:pos x="49" y="105"/>
                  </a:cxn>
                  <a:cxn ang="0">
                    <a:pos x="41" y="107"/>
                  </a:cxn>
                  <a:cxn ang="0">
                    <a:pos x="35" y="105"/>
                  </a:cxn>
                  <a:cxn ang="0">
                    <a:pos x="30" y="107"/>
                  </a:cxn>
                  <a:cxn ang="0">
                    <a:pos x="28" y="105"/>
                  </a:cxn>
                  <a:cxn ang="0">
                    <a:pos x="25" y="104"/>
                  </a:cxn>
                  <a:cxn ang="0">
                    <a:pos x="17" y="99"/>
                  </a:cxn>
                  <a:cxn ang="0">
                    <a:pos x="10" y="100"/>
                  </a:cxn>
                  <a:cxn ang="0">
                    <a:pos x="4" y="97"/>
                  </a:cxn>
                  <a:cxn ang="0">
                    <a:pos x="4" y="97"/>
                  </a:cxn>
                  <a:cxn ang="0">
                    <a:pos x="2" y="96"/>
                  </a:cxn>
                  <a:cxn ang="0">
                    <a:pos x="1" y="93"/>
                  </a:cxn>
                  <a:cxn ang="0">
                    <a:pos x="5" y="91"/>
                  </a:cxn>
                  <a:cxn ang="0">
                    <a:pos x="6" y="88"/>
                  </a:cxn>
                  <a:cxn ang="0">
                    <a:pos x="4" y="86"/>
                  </a:cxn>
                  <a:cxn ang="0">
                    <a:pos x="5" y="85"/>
                  </a:cxn>
                  <a:cxn ang="0">
                    <a:pos x="8" y="85"/>
                  </a:cxn>
                  <a:cxn ang="0">
                    <a:pos x="9" y="83"/>
                  </a:cxn>
                  <a:cxn ang="0">
                    <a:pos x="12" y="77"/>
                  </a:cxn>
                  <a:cxn ang="0">
                    <a:pos x="13" y="78"/>
                  </a:cxn>
                  <a:cxn ang="0">
                    <a:pos x="16" y="74"/>
                  </a:cxn>
                  <a:cxn ang="0">
                    <a:pos x="21" y="71"/>
                  </a:cxn>
                  <a:cxn ang="0">
                    <a:pos x="24" y="66"/>
                  </a:cxn>
                  <a:cxn ang="0">
                    <a:pos x="28" y="61"/>
                  </a:cxn>
                  <a:cxn ang="0">
                    <a:pos x="34" y="60"/>
                  </a:cxn>
                  <a:cxn ang="0">
                    <a:pos x="42" y="55"/>
                  </a:cxn>
                  <a:cxn ang="0">
                    <a:pos x="55" y="47"/>
                  </a:cxn>
                  <a:cxn ang="0">
                    <a:pos x="59" y="42"/>
                  </a:cxn>
                  <a:cxn ang="0">
                    <a:pos x="66" y="39"/>
                  </a:cxn>
                  <a:cxn ang="0">
                    <a:pos x="73" y="25"/>
                  </a:cxn>
                  <a:cxn ang="0">
                    <a:pos x="81" y="19"/>
                  </a:cxn>
                  <a:cxn ang="0">
                    <a:pos x="85" y="8"/>
                  </a:cxn>
                </a:cxnLst>
                <a:rect l="0" t="0" r="r" b="b"/>
                <a:pathLst>
                  <a:path w="117" h="108">
                    <a:moveTo>
                      <a:pt x="85" y="8"/>
                    </a:moveTo>
                    <a:lnTo>
                      <a:pt x="85" y="5"/>
                    </a:lnTo>
                    <a:lnTo>
                      <a:pt x="87" y="3"/>
                    </a:lnTo>
                    <a:lnTo>
                      <a:pt x="89" y="1"/>
                    </a:lnTo>
                    <a:lnTo>
                      <a:pt x="90" y="0"/>
                    </a:lnTo>
                    <a:lnTo>
                      <a:pt x="91" y="0"/>
                    </a:lnTo>
                    <a:lnTo>
                      <a:pt x="93" y="0"/>
                    </a:lnTo>
                    <a:lnTo>
                      <a:pt x="93" y="3"/>
                    </a:lnTo>
                    <a:lnTo>
                      <a:pt x="94" y="5"/>
                    </a:lnTo>
                    <a:lnTo>
                      <a:pt x="95" y="5"/>
                    </a:lnTo>
                    <a:lnTo>
                      <a:pt x="97" y="5"/>
                    </a:lnTo>
                    <a:lnTo>
                      <a:pt x="98" y="6"/>
                    </a:lnTo>
                    <a:lnTo>
                      <a:pt x="98" y="11"/>
                    </a:lnTo>
                    <a:lnTo>
                      <a:pt x="99" y="12"/>
                    </a:lnTo>
                    <a:lnTo>
                      <a:pt x="101" y="12"/>
                    </a:lnTo>
                    <a:lnTo>
                      <a:pt x="105" y="9"/>
                    </a:lnTo>
                    <a:lnTo>
                      <a:pt x="106" y="9"/>
                    </a:lnTo>
                    <a:lnTo>
                      <a:pt x="107" y="8"/>
                    </a:lnTo>
                    <a:lnTo>
                      <a:pt x="110" y="6"/>
                    </a:lnTo>
                    <a:lnTo>
                      <a:pt x="111" y="6"/>
                    </a:lnTo>
                    <a:lnTo>
                      <a:pt x="110" y="8"/>
                    </a:lnTo>
                    <a:lnTo>
                      <a:pt x="110" y="9"/>
                    </a:lnTo>
                    <a:lnTo>
                      <a:pt x="110" y="12"/>
                    </a:lnTo>
                    <a:lnTo>
                      <a:pt x="113" y="11"/>
                    </a:lnTo>
                    <a:lnTo>
                      <a:pt x="111" y="9"/>
                    </a:lnTo>
                    <a:lnTo>
                      <a:pt x="113" y="8"/>
                    </a:lnTo>
                    <a:lnTo>
                      <a:pt x="114" y="8"/>
                    </a:lnTo>
                    <a:lnTo>
                      <a:pt x="115" y="9"/>
                    </a:lnTo>
                    <a:lnTo>
                      <a:pt x="114" y="12"/>
                    </a:lnTo>
                    <a:lnTo>
                      <a:pt x="115" y="14"/>
                    </a:lnTo>
                    <a:lnTo>
                      <a:pt x="114" y="16"/>
                    </a:lnTo>
                    <a:lnTo>
                      <a:pt x="117" y="20"/>
                    </a:lnTo>
                    <a:lnTo>
                      <a:pt x="115" y="22"/>
                    </a:lnTo>
                    <a:lnTo>
                      <a:pt x="113" y="25"/>
                    </a:lnTo>
                    <a:lnTo>
                      <a:pt x="113" y="27"/>
                    </a:lnTo>
                    <a:lnTo>
                      <a:pt x="111" y="30"/>
                    </a:lnTo>
                    <a:lnTo>
                      <a:pt x="109" y="30"/>
                    </a:lnTo>
                    <a:lnTo>
                      <a:pt x="109" y="31"/>
                    </a:lnTo>
                    <a:lnTo>
                      <a:pt x="106" y="33"/>
                    </a:lnTo>
                    <a:lnTo>
                      <a:pt x="102" y="41"/>
                    </a:lnTo>
                    <a:lnTo>
                      <a:pt x="101" y="41"/>
                    </a:lnTo>
                    <a:lnTo>
                      <a:pt x="99" y="42"/>
                    </a:lnTo>
                    <a:lnTo>
                      <a:pt x="95" y="45"/>
                    </a:lnTo>
                    <a:lnTo>
                      <a:pt x="94" y="52"/>
                    </a:lnTo>
                    <a:lnTo>
                      <a:pt x="94" y="55"/>
                    </a:lnTo>
                    <a:lnTo>
                      <a:pt x="97" y="55"/>
                    </a:lnTo>
                    <a:lnTo>
                      <a:pt x="98" y="56"/>
                    </a:lnTo>
                    <a:lnTo>
                      <a:pt x="99" y="58"/>
                    </a:lnTo>
                    <a:lnTo>
                      <a:pt x="98" y="58"/>
                    </a:lnTo>
                    <a:lnTo>
                      <a:pt x="97" y="56"/>
                    </a:lnTo>
                    <a:lnTo>
                      <a:pt x="97" y="58"/>
                    </a:lnTo>
                    <a:lnTo>
                      <a:pt x="91" y="56"/>
                    </a:lnTo>
                    <a:lnTo>
                      <a:pt x="89" y="56"/>
                    </a:lnTo>
                    <a:lnTo>
                      <a:pt x="89" y="58"/>
                    </a:lnTo>
                    <a:lnTo>
                      <a:pt x="87" y="60"/>
                    </a:lnTo>
                    <a:lnTo>
                      <a:pt x="86" y="58"/>
                    </a:lnTo>
                    <a:lnTo>
                      <a:pt x="85" y="58"/>
                    </a:lnTo>
                    <a:lnTo>
                      <a:pt x="85" y="60"/>
                    </a:lnTo>
                    <a:lnTo>
                      <a:pt x="81" y="61"/>
                    </a:lnTo>
                    <a:lnTo>
                      <a:pt x="78" y="63"/>
                    </a:lnTo>
                    <a:lnTo>
                      <a:pt x="77" y="63"/>
                    </a:lnTo>
                    <a:lnTo>
                      <a:pt x="77" y="61"/>
                    </a:lnTo>
                    <a:lnTo>
                      <a:pt x="75" y="61"/>
                    </a:lnTo>
                    <a:lnTo>
                      <a:pt x="75" y="63"/>
                    </a:lnTo>
                    <a:lnTo>
                      <a:pt x="74" y="66"/>
                    </a:lnTo>
                    <a:lnTo>
                      <a:pt x="73" y="69"/>
                    </a:lnTo>
                    <a:lnTo>
                      <a:pt x="71" y="72"/>
                    </a:lnTo>
                    <a:lnTo>
                      <a:pt x="71" y="75"/>
                    </a:lnTo>
                    <a:lnTo>
                      <a:pt x="70" y="77"/>
                    </a:lnTo>
                    <a:lnTo>
                      <a:pt x="70" y="80"/>
                    </a:lnTo>
                    <a:lnTo>
                      <a:pt x="67" y="82"/>
                    </a:lnTo>
                    <a:lnTo>
                      <a:pt x="67" y="85"/>
                    </a:lnTo>
                    <a:lnTo>
                      <a:pt x="67" y="86"/>
                    </a:lnTo>
                    <a:lnTo>
                      <a:pt x="65" y="89"/>
                    </a:lnTo>
                    <a:lnTo>
                      <a:pt x="63" y="91"/>
                    </a:lnTo>
                    <a:lnTo>
                      <a:pt x="63" y="94"/>
                    </a:lnTo>
                    <a:lnTo>
                      <a:pt x="62" y="94"/>
                    </a:lnTo>
                    <a:lnTo>
                      <a:pt x="63" y="94"/>
                    </a:lnTo>
                    <a:lnTo>
                      <a:pt x="63" y="96"/>
                    </a:lnTo>
                    <a:lnTo>
                      <a:pt x="61" y="96"/>
                    </a:lnTo>
                    <a:lnTo>
                      <a:pt x="58" y="97"/>
                    </a:lnTo>
                    <a:lnTo>
                      <a:pt x="55" y="100"/>
                    </a:lnTo>
                    <a:lnTo>
                      <a:pt x="51" y="102"/>
                    </a:lnTo>
                    <a:lnTo>
                      <a:pt x="50" y="102"/>
                    </a:lnTo>
                    <a:lnTo>
                      <a:pt x="50" y="104"/>
                    </a:lnTo>
                    <a:lnTo>
                      <a:pt x="49" y="104"/>
                    </a:lnTo>
                    <a:lnTo>
                      <a:pt x="49" y="105"/>
                    </a:lnTo>
                    <a:lnTo>
                      <a:pt x="47" y="105"/>
                    </a:lnTo>
                    <a:lnTo>
                      <a:pt x="42" y="107"/>
                    </a:lnTo>
                    <a:lnTo>
                      <a:pt x="41" y="107"/>
                    </a:lnTo>
                    <a:lnTo>
                      <a:pt x="37" y="108"/>
                    </a:lnTo>
                    <a:lnTo>
                      <a:pt x="35" y="107"/>
                    </a:lnTo>
                    <a:lnTo>
                      <a:pt x="35" y="105"/>
                    </a:lnTo>
                    <a:lnTo>
                      <a:pt x="34" y="105"/>
                    </a:lnTo>
                    <a:lnTo>
                      <a:pt x="33" y="107"/>
                    </a:lnTo>
                    <a:lnTo>
                      <a:pt x="30" y="107"/>
                    </a:lnTo>
                    <a:lnTo>
                      <a:pt x="30" y="105"/>
                    </a:lnTo>
                    <a:lnTo>
                      <a:pt x="28" y="107"/>
                    </a:lnTo>
                    <a:lnTo>
                      <a:pt x="28" y="105"/>
                    </a:lnTo>
                    <a:lnTo>
                      <a:pt x="28" y="104"/>
                    </a:lnTo>
                    <a:lnTo>
                      <a:pt x="26" y="104"/>
                    </a:lnTo>
                    <a:lnTo>
                      <a:pt x="25" y="104"/>
                    </a:lnTo>
                    <a:lnTo>
                      <a:pt x="20" y="104"/>
                    </a:lnTo>
                    <a:lnTo>
                      <a:pt x="18" y="100"/>
                    </a:lnTo>
                    <a:lnTo>
                      <a:pt x="17" y="99"/>
                    </a:lnTo>
                    <a:lnTo>
                      <a:pt x="14" y="99"/>
                    </a:lnTo>
                    <a:lnTo>
                      <a:pt x="13" y="100"/>
                    </a:lnTo>
                    <a:lnTo>
                      <a:pt x="10" y="100"/>
                    </a:lnTo>
                    <a:lnTo>
                      <a:pt x="5" y="100"/>
                    </a:lnTo>
                    <a:lnTo>
                      <a:pt x="2" y="99"/>
                    </a:lnTo>
                    <a:lnTo>
                      <a:pt x="4" y="97"/>
                    </a:lnTo>
                    <a:lnTo>
                      <a:pt x="5" y="96"/>
                    </a:lnTo>
                    <a:lnTo>
                      <a:pt x="6" y="94"/>
                    </a:lnTo>
                    <a:lnTo>
                      <a:pt x="4" y="97"/>
                    </a:lnTo>
                    <a:lnTo>
                      <a:pt x="2" y="97"/>
                    </a:lnTo>
                    <a:lnTo>
                      <a:pt x="4" y="94"/>
                    </a:lnTo>
                    <a:lnTo>
                      <a:pt x="2" y="96"/>
                    </a:lnTo>
                    <a:lnTo>
                      <a:pt x="0" y="96"/>
                    </a:lnTo>
                    <a:lnTo>
                      <a:pt x="0" y="94"/>
                    </a:lnTo>
                    <a:lnTo>
                      <a:pt x="1" y="93"/>
                    </a:lnTo>
                    <a:lnTo>
                      <a:pt x="4" y="93"/>
                    </a:lnTo>
                    <a:lnTo>
                      <a:pt x="6" y="91"/>
                    </a:lnTo>
                    <a:lnTo>
                      <a:pt x="5" y="91"/>
                    </a:lnTo>
                    <a:lnTo>
                      <a:pt x="5" y="89"/>
                    </a:lnTo>
                    <a:lnTo>
                      <a:pt x="6" y="89"/>
                    </a:lnTo>
                    <a:lnTo>
                      <a:pt x="6" y="88"/>
                    </a:lnTo>
                    <a:lnTo>
                      <a:pt x="5" y="88"/>
                    </a:lnTo>
                    <a:lnTo>
                      <a:pt x="4" y="88"/>
                    </a:lnTo>
                    <a:lnTo>
                      <a:pt x="4" y="86"/>
                    </a:lnTo>
                    <a:lnTo>
                      <a:pt x="5" y="86"/>
                    </a:lnTo>
                    <a:lnTo>
                      <a:pt x="6" y="85"/>
                    </a:lnTo>
                    <a:lnTo>
                      <a:pt x="5" y="85"/>
                    </a:lnTo>
                    <a:lnTo>
                      <a:pt x="5" y="83"/>
                    </a:lnTo>
                    <a:lnTo>
                      <a:pt x="6" y="83"/>
                    </a:lnTo>
                    <a:lnTo>
                      <a:pt x="8" y="85"/>
                    </a:lnTo>
                    <a:lnTo>
                      <a:pt x="9" y="83"/>
                    </a:lnTo>
                    <a:lnTo>
                      <a:pt x="10" y="83"/>
                    </a:lnTo>
                    <a:lnTo>
                      <a:pt x="9" y="83"/>
                    </a:lnTo>
                    <a:lnTo>
                      <a:pt x="8" y="82"/>
                    </a:lnTo>
                    <a:lnTo>
                      <a:pt x="9" y="78"/>
                    </a:lnTo>
                    <a:lnTo>
                      <a:pt x="12" y="77"/>
                    </a:lnTo>
                    <a:lnTo>
                      <a:pt x="12" y="75"/>
                    </a:lnTo>
                    <a:lnTo>
                      <a:pt x="13" y="77"/>
                    </a:lnTo>
                    <a:lnTo>
                      <a:pt x="13" y="78"/>
                    </a:lnTo>
                    <a:lnTo>
                      <a:pt x="14" y="78"/>
                    </a:lnTo>
                    <a:lnTo>
                      <a:pt x="14" y="75"/>
                    </a:lnTo>
                    <a:lnTo>
                      <a:pt x="16" y="74"/>
                    </a:lnTo>
                    <a:lnTo>
                      <a:pt x="17" y="72"/>
                    </a:lnTo>
                    <a:lnTo>
                      <a:pt x="18" y="72"/>
                    </a:lnTo>
                    <a:lnTo>
                      <a:pt x="21" y="71"/>
                    </a:lnTo>
                    <a:lnTo>
                      <a:pt x="21" y="67"/>
                    </a:lnTo>
                    <a:lnTo>
                      <a:pt x="22" y="66"/>
                    </a:lnTo>
                    <a:lnTo>
                      <a:pt x="24" y="66"/>
                    </a:lnTo>
                    <a:lnTo>
                      <a:pt x="25" y="61"/>
                    </a:lnTo>
                    <a:lnTo>
                      <a:pt x="26" y="61"/>
                    </a:lnTo>
                    <a:lnTo>
                      <a:pt x="28" y="61"/>
                    </a:lnTo>
                    <a:lnTo>
                      <a:pt x="29" y="61"/>
                    </a:lnTo>
                    <a:lnTo>
                      <a:pt x="32" y="60"/>
                    </a:lnTo>
                    <a:lnTo>
                      <a:pt x="34" y="60"/>
                    </a:lnTo>
                    <a:lnTo>
                      <a:pt x="35" y="60"/>
                    </a:lnTo>
                    <a:lnTo>
                      <a:pt x="38" y="58"/>
                    </a:lnTo>
                    <a:lnTo>
                      <a:pt x="42" y="55"/>
                    </a:lnTo>
                    <a:lnTo>
                      <a:pt x="46" y="53"/>
                    </a:lnTo>
                    <a:lnTo>
                      <a:pt x="51" y="50"/>
                    </a:lnTo>
                    <a:lnTo>
                      <a:pt x="55" y="47"/>
                    </a:lnTo>
                    <a:lnTo>
                      <a:pt x="55" y="45"/>
                    </a:lnTo>
                    <a:lnTo>
                      <a:pt x="58" y="44"/>
                    </a:lnTo>
                    <a:lnTo>
                      <a:pt x="59" y="42"/>
                    </a:lnTo>
                    <a:lnTo>
                      <a:pt x="61" y="42"/>
                    </a:lnTo>
                    <a:lnTo>
                      <a:pt x="65" y="41"/>
                    </a:lnTo>
                    <a:lnTo>
                      <a:pt x="66" y="39"/>
                    </a:lnTo>
                    <a:lnTo>
                      <a:pt x="70" y="34"/>
                    </a:lnTo>
                    <a:lnTo>
                      <a:pt x="71" y="30"/>
                    </a:lnTo>
                    <a:lnTo>
                      <a:pt x="73" y="25"/>
                    </a:lnTo>
                    <a:lnTo>
                      <a:pt x="74" y="22"/>
                    </a:lnTo>
                    <a:lnTo>
                      <a:pt x="78" y="19"/>
                    </a:lnTo>
                    <a:lnTo>
                      <a:pt x="81" y="19"/>
                    </a:lnTo>
                    <a:lnTo>
                      <a:pt x="81" y="17"/>
                    </a:lnTo>
                    <a:lnTo>
                      <a:pt x="83" y="14"/>
                    </a:lnTo>
                    <a:lnTo>
                      <a:pt x="85" y="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14" name="Freeform 916"/>
              <p:cNvSpPr>
                <a:spLocks/>
              </p:cNvSpPr>
              <p:nvPr/>
            </p:nvSpPr>
            <p:spPr bwMode="auto">
              <a:xfrm>
                <a:off x="7307631" y="4640037"/>
                <a:ext cx="107758" cy="159203"/>
              </a:xfrm>
              <a:custGeom>
                <a:avLst/>
                <a:gdLst/>
                <a:ahLst/>
                <a:cxnLst>
                  <a:cxn ang="0">
                    <a:pos x="33" y="116"/>
                  </a:cxn>
                  <a:cxn ang="0">
                    <a:pos x="37" y="108"/>
                  </a:cxn>
                  <a:cxn ang="0">
                    <a:pos x="37" y="102"/>
                  </a:cxn>
                  <a:cxn ang="0">
                    <a:pos x="26" y="96"/>
                  </a:cxn>
                  <a:cxn ang="0">
                    <a:pos x="16" y="88"/>
                  </a:cxn>
                  <a:cxn ang="0">
                    <a:pos x="22" y="82"/>
                  </a:cxn>
                  <a:cxn ang="0">
                    <a:pos x="29" y="74"/>
                  </a:cxn>
                  <a:cxn ang="0">
                    <a:pos x="32" y="66"/>
                  </a:cxn>
                  <a:cxn ang="0">
                    <a:pos x="32" y="61"/>
                  </a:cxn>
                  <a:cxn ang="0">
                    <a:pos x="32" y="55"/>
                  </a:cxn>
                  <a:cxn ang="0">
                    <a:pos x="28" y="49"/>
                  </a:cxn>
                  <a:cxn ang="0">
                    <a:pos x="32" y="47"/>
                  </a:cxn>
                  <a:cxn ang="0">
                    <a:pos x="26" y="46"/>
                  </a:cxn>
                  <a:cxn ang="0">
                    <a:pos x="24" y="39"/>
                  </a:cxn>
                  <a:cxn ang="0">
                    <a:pos x="24" y="36"/>
                  </a:cxn>
                  <a:cxn ang="0">
                    <a:pos x="22" y="31"/>
                  </a:cxn>
                  <a:cxn ang="0">
                    <a:pos x="21" y="35"/>
                  </a:cxn>
                  <a:cxn ang="0">
                    <a:pos x="10" y="20"/>
                  </a:cxn>
                  <a:cxn ang="0">
                    <a:pos x="12" y="16"/>
                  </a:cxn>
                  <a:cxn ang="0">
                    <a:pos x="8" y="16"/>
                  </a:cxn>
                  <a:cxn ang="0">
                    <a:pos x="6" y="9"/>
                  </a:cxn>
                  <a:cxn ang="0">
                    <a:pos x="0" y="2"/>
                  </a:cxn>
                  <a:cxn ang="0">
                    <a:pos x="4" y="3"/>
                  </a:cxn>
                  <a:cxn ang="0">
                    <a:pos x="6" y="9"/>
                  </a:cxn>
                  <a:cxn ang="0">
                    <a:pos x="10" y="8"/>
                  </a:cxn>
                  <a:cxn ang="0">
                    <a:pos x="14" y="11"/>
                  </a:cxn>
                  <a:cxn ang="0">
                    <a:pos x="21" y="13"/>
                  </a:cxn>
                  <a:cxn ang="0">
                    <a:pos x="22" y="16"/>
                  </a:cxn>
                  <a:cxn ang="0">
                    <a:pos x="24" y="19"/>
                  </a:cxn>
                  <a:cxn ang="0">
                    <a:pos x="28" y="24"/>
                  </a:cxn>
                  <a:cxn ang="0">
                    <a:pos x="24" y="24"/>
                  </a:cxn>
                  <a:cxn ang="0">
                    <a:pos x="26" y="27"/>
                  </a:cxn>
                  <a:cxn ang="0">
                    <a:pos x="30" y="35"/>
                  </a:cxn>
                  <a:cxn ang="0">
                    <a:pos x="30" y="39"/>
                  </a:cxn>
                  <a:cxn ang="0">
                    <a:pos x="30" y="42"/>
                  </a:cxn>
                  <a:cxn ang="0">
                    <a:pos x="32" y="46"/>
                  </a:cxn>
                  <a:cxn ang="0">
                    <a:pos x="37" y="44"/>
                  </a:cxn>
                  <a:cxn ang="0">
                    <a:pos x="38" y="49"/>
                  </a:cxn>
                  <a:cxn ang="0">
                    <a:pos x="41" y="42"/>
                  </a:cxn>
                  <a:cxn ang="0">
                    <a:pos x="41" y="38"/>
                  </a:cxn>
                  <a:cxn ang="0">
                    <a:pos x="45" y="42"/>
                  </a:cxn>
                  <a:cxn ang="0">
                    <a:pos x="46" y="47"/>
                  </a:cxn>
                  <a:cxn ang="0">
                    <a:pos x="48" y="52"/>
                  </a:cxn>
                  <a:cxn ang="0">
                    <a:pos x="52" y="58"/>
                  </a:cxn>
                  <a:cxn ang="0">
                    <a:pos x="63" y="63"/>
                  </a:cxn>
                  <a:cxn ang="0">
                    <a:pos x="70" y="63"/>
                  </a:cxn>
                  <a:cxn ang="0">
                    <a:pos x="74" y="58"/>
                  </a:cxn>
                  <a:cxn ang="0">
                    <a:pos x="79" y="55"/>
                  </a:cxn>
                  <a:cxn ang="0">
                    <a:pos x="86" y="58"/>
                  </a:cxn>
                  <a:cxn ang="0">
                    <a:pos x="85" y="69"/>
                  </a:cxn>
                  <a:cxn ang="0">
                    <a:pos x="81" y="75"/>
                  </a:cxn>
                  <a:cxn ang="0">
                    <a:pos x="78" y="83"/>
                  </a:cxn>
                  <a:cxn ang="0">
                    <a:pos x="78" y="86"/>
                  </a:cxn>
                  <a:cxn ang="0">
                    <a:pos x="74" y="82"/>
                  </a:cxn>
                  <a:cxn ang="0">
                    <a:pos x="67" y="83"/>
                  </a:cxn>
                  <a:cxn ang="0">
                    <a:pos x="62" y="91"/>
                  </a:cxn>
                  <a:cxn ang="0">
                    <a:pos x="65" y="94"/>
                  </a:cxn>
                  <a:cxn ang="0">
                    <a:pos x="59" y="105"/>
                  </a:cxn>
                  <a:cxn ang="0">
                    <a:pos x="50" y="119"/>
                  </a:cxn>
                  <a:cxn ang="0">
                    <a:pos x="40" y="127"/>
                  </a:cxn>
                  <a:cxn ang="0">
                    <a:pos x="32" y="124"/>
                  </a:cxn>
                </a:cxnLst>
                <a:rect l="0" t="0" r="r" b="b"/>
                <a:pathLst>
                  <a:path w="86" h="127">
                    <a:moveTo>
                      <a:pt x="30" y="121"/>
                    </a:moveTo>
                    <a:lnTo>
                      <a:pt x="33" y="118"/>
                    </a:lnTo>
                    <a:lnTo>
                      <a:pt x="33" y="116"/>
                    </a:lnTo>
                    <a:lnTo>
                      <a:pt x="36" y="115"/>
                    </a:lnTo>
                    <a:lnTo>
                      <a:pt x="37" y="111"/>
                    </a:lnTo>
                    <a:lnTo>
                      <a:pt x="37" y="108"/>
                    </a:lnTo>
                    <a:lnTo>
                      <a:pt x="38" y="105"/>
                    </a:lnTo>
                    <a:lnTo>
                      <a:pt x="38" y="104"/>
                    </a:lnTo>
                    <a:lnTo>
                      <a:pt x="37" y="102"/>
                    </a:lnTo>
                    <a:lnTo>
                      <a:pt x="33" y="97"/>
                    </a:lnTo>
                    <a:lnTo>
                      <a:pt x="30" y="97"/>
                    </a:lnTo>
                    <a:lnTo>
                      <a:pt x="26" y="96"/>
                    </a:lnTo>
                    <a:lnTo>
                      <a:pt x="22" y="91"/>
                    </a:lnTo>
                    <a:lnTo>
                      <a:pt x="18" y="91"/>
                    </a:lnTo>
                    <a:lnTo>
                      <a:pt x="16" y="88"/>
                    </a:lnTo>
                    <a:lnTo>
                      <a:pt x="17" y="85"/>
                    </a:lnTo>
                    <a:lnTo>
                      <a:pt x="20" y="83"/>
                    </a:lnTo>
                    <a:lnTo>
                      <a:pt x="22" y="82"/>
                    </a:lnTo>
                    <a:lnTo>
                      <a:pt x="25" y="80"/>
                    </a:lnTo>
                    <a:lnTo>
                      <a:pt x="28" y="79"/>
                    </a:lnTo>
                    <a:lnTo>
                      <a:pt x="29" y="74"/>
                    </a:lnTo>
                    <a:lnTo>
                      <a:pt x="29" y="69"/>
                    </a:lnTo>
                    <a:lnTo>
                      <a:pt x="30" y="66"/>
                    </a:lnTo>
                    <a:lnTo>
                      <a:pt x="32" y="66"/>
                    </a:lnTo>
                    <a:lnTo>
                      <a:pt x="33" y="66"/>
                    </a:lnTo>
                    <a:lnTo>
                      <a:pt x="33" y="63"/>
                    </a:lnTo>
                    <a:lnTo>
                      <a:pt x="32" y="61"/>
                    </a:lnTo>
                    <a:lnTo>
                      <a:pt x="33" y="60"/>
                    </a:lnTo>
                    <a:lnTo>
                      <a:pt x="33" y="58"/>
                    </a:lnTo>
                    <a:lnTo>
                      <a:pt x="32" y="55"/>
                    </a:lnTo>
                    <a:lnTo>
                      <a:pt x="32" y="52"/>
                    </a:lnTo>
                    <a:lnTo>
                      <a:pt x="29" y="50"/>
                    </a:lnTo>
                    <a:lnTo>
                      <a:pt x="28" y="49"/>
                    </a:lnTo>
                    <a:lnTo>
                      <a:pt x="30" y="49"/>
                    </a:lnTo>
                    <a:lnTo>
                      <a:pt x="30" y="47"/>
                    </a:lnTo>
                    <a:lnTo>
                      <a:pt x="32" y="47"/>
                    </a:lnTo>
                    <a:lnTo>
                      <a:pt x="30" y="46"/>
                    </a:lnTo>
                    <a:lnTo>
                      <a:pt x="29" y="46"/>
                    </a:lnTo>
                    <a:lnTo>
                      <a:pt x="26" y="46"/>
                    </a:lnTo>
                    <a:lnTo>
                      <a:pt x="24" y="41"/>
                    </a:lnTo>
                    <a:lnTo>
                      <a:pt x="22" y="36"/>
                    </a:lnTo>
                    <a:lnTo>
                      <a:pt x="24" y="39"/>
                    </a:lnTo>
                    <a:lnTo>
                      <a:pt x="25" y="39"/>
                    </a:lnTo>
                    <a:lnTo>
                      <a:pt x="25" y="36"/>
                    </a:lnTo>
                    <a:lnTo>
                      <a:pt x="24" y="36"/>
                    </a:lnTo>
                    <a:lnTo>
                      <a:pt x="24" y="35"/>
                    </a:lnTo>
                    <a:lnTo>
                      <a:pt x="24" y="31"/>
                    </a:lnTo>
                    <a:lnTo>
                      <a:pt x="22" y="31"/>
                    </a:lnTo>
                    <a:lnTo>
                      <a:pt x="20" y="31"/>
                    </a:lnTo>
                    <a:lnTo>
                      <a:pt x="20" y="33"/>
                    </a:lnTo>
                    <a:lnTo>
                      <a:pt x="21" y="35"/>
                    </a:lnTo>
                    <a:lnTo>
                      <a:pt x="17" y="30"/>
                    </a:lnTo>
                    <a:lnTo>
                      <a:pt x="12" y="24"/>
                    </a:lnTo>
                    <a:lnTo>
                      <a:pt x="10" y="20"/>
                    </a:lnTo>
                    <a:lnTo>
                      <a:pt x="12" y="19"/>
                    </a:lnTo>
                    <a:lnTo>
                      <a:pt x="13" y="16"/>
                    </a:lnTo>
                    <a:lnTo>
                      <a:pt x="12" y="16"/>
                    </a:lnTo>
                    <a:lnTo>
                      <a:pt x="12" y="17"/>
                    </a:lnTo>
                    <a:lnTo>
                      <a:pt x="9" y="19"/>
                    </a:lnTo>
                    <a:lnTo>
                      <a:pt x="8" y="16"/>
                    </a:lnTo>
                    <a:lnTo>
                      <a:pt x="6" y="14"/>
                    </a:lnTo>
                    <a:lnTo>
                      <a:pt x="6" y="13"/>
                    </a:lnTo>
                    <a:lnTo>
                      <a:pt x="6" y="9"/>
                    </a:lnTo>
                    <a:lnTo>
                      <a:pt x="2" y="5"/>
                    </a:lnTo>
                    <a:lnTo>
                      <a:pt x="1" y="2"/>
                    </a:lnTo>
                    <a:lnTo>
                      <a:pt x="0" y="2"/>
                    </a:lnTo>
                    <a:lnTo>
                      <a:pt x="2" y="0"/>
                    </a:lnTo>
                    <a:lnTo>
                      <a:pt x="4" y="0"/>
                    </a:lnTo>
                    <a:lnTo>
                      <a:pt x="4" y="3"/>
                    </a:lnTo>
                    <a:lnTo>
                      <a:pt x="5" y="6"/>
                    </a:lnTo>
                    <a:lnTo>
                      <a:pt x="5" y="8"/>
                    </a:lnTo>
                    <a:lnTo>
                      <a:pt x="6" y="9"/>
                    </a:lnTo>
                    <a:lnTo>
                      <a:pt x="8" y="9"/>
                    </a:lnTo>
                    <a:lnTo>
                      <a:pt x="9" y="8"/>
                    </a:lnTo>
                    <a:lnTo>
                      <a:pt x="10" y="8"/>
                    </a:lnTo>
                    <a:lnTo>
                      <a:pt x="10" y="9"/>
                    </a:lnTo>
                    <a:lnTo>
                      <a:pt x="13" y="9"/>
                    </a:lnTo>
                    <a:lnTo>
                      <a:pt x="14" y="11"/>
                    </a:lnTo>
                    <a:lnTo>
                      <a:pt x="16" y="11"/>
                    </a:lnTo>
                    <a:lnTo>
                      <a:pt x="18" y="11"/>
                    </a:lnTo>
                    <a:lnTo>
                      <a:pt x="21" y="13"/>
                    </a:lnTo>
                    <a:lnTo>
                      <a:pt x="18" y="14"/>
                    </a:lnTo>
                    <a:lnTo>
                      <a:pt x="21" y="16"/>
                    </a:lnTo>
                    <a:lnTo>
                      <a:pt x="22" y="16"/>
                    </a:lnTo>
                    <a:lnTo>
                      <a:pt x="24" y="16"/>
                    </a:lnTo>
                    <a:lnTo>
                      <a:pt x="24" y="17"/>
                    </a:lnTo>
                    <a:lnTo>
                      <a:pt x="24" y="19"/>
                    </a:lnTo>
                    <a:lnTo>
                      <a:pt x="26" y="22"/>
                    </a:lnTo>
                    <a:lnTo>
                      <a:pt x="28" y="22"/>
                    </a:lnTo>
                    <a:lnTo>
                      <a:pt x="28" y="24"/>
                    </a:lnTo>
                    <a:lnTo>
                      <a:pt x="28" y="25"/>
                    </a:lnTo>
                    <a:lnTo>
                      <a:pt x="25" y="24"/>
                    </a:lnTo>
                    <a:lnTo>
                      <a:pt x="24" y="24"/>
                    </a:lnTo>
                    <a:lnTo>
                      <a:pt x="24" y="27"/>
                    </a:lnTo>
                    <a:lnTo>
                      <a:pt x="25" y="27"/>
                    </a:lnTo>
                    <a:lnTo>
                      <a:pt x="26" y="27"/>
                    </a:lnTo>
                    <a:lnTo>
                      <a:pt x="26" y="30"/>
                    </a:lnTo>
                    <a:lnTo>
                      <a:pt x="29" y="31"/>
                    </a:lnTo>
                    <a:lnTo>
                      <a:pt x="30" y="35"/>
                    </a:lnTo>
                    <a:lnTo>
                      <a:pt x="32" y="36"/>
                    </a:lnTo>
                    <a:lnTo>
                      <a:pt x="30" y="38"/>
                    </a:lnTo>
                    <a:lnTo>
                      <a:pt x="30" y="39"/>
                    </a:lnTo>
                    <a:lnTo>
                      <a:pt x="32" y="41"/>
                    </a:lnTo>
                    <a:lnTo>
                      <a:pt x="32" y="42"/>
                    </a:lnTo>
                    <a:lnTo>
                      <a:pt x="30" y="42"/>
                    </a:lnTo>
                    <a:lnTo>
                      <a:pt x="29" y="44"/>
                    </a:lnTo>
                    <a:lnTo>
                      <a:pt x="30" y="44"/>
                    </a:lnTo>
                    <a:lnTo>
                      <a:pt x="32" y="46"/>
                    </a:lnTo>
                    <a:lnTo>
                      <a:pt x="34" y="46"/>
                    </a:lnTo>
                    <a:lnTo>
                      <a:pt x="34" y="44"/>
                    </a:lnTo>
                    <a:lnTo>
                      <a:pt x="37" y="44"/>
                    </a:lnTo>
                    <a:lnTo>
                      <a:pt x="38" y="46"/>
                    </a:lnTo>
                    <a:lnTo>
                      <a:pt x="38" y="47"/>
                    </a:lnTo>
                    <a:lnTo>
                      <a:pt x="38" y="49"/>
                    </a:lnTo>
                    <a:lnTo>
                      <a:pt x="41" y="50"/>
                    </a:lnTo>
                    <a:lnTo>
                      <a:pt x="41" y="49"/>
                    </a:lnTo>
                    <a:lnTo>
                      <a:pt x="41" y="42"/>
                    </a:lnTo>
                    <a:lnTo>
                      <a:pt x="41" y="41"/>
                    </a:lnTo>
                    <a:lnTo>
                      <a:pt x="40" y="38"/>
                    </a:lnTo>
                    <a:lnTo>
                      <a:pt x="41" y="38"/>
                    </a:lnTo>
                    <a:lnTo>
                      <a:pt x="41" y="39"/>
                    </a:lnTo>
                    <a:lnTo>
                      <a:pt x="45" y="41"/>
                    </a:lnTo>
                    <a:lnTo>
                      <a:pt x="45" y="42"/>
                    </a:lnTo>
                    <a:lnTo>
                      <a:pt x="46" y="44"/>
                    </a:lnTo>
                    <a:lnTo>
                      <a:pt x="46" y="46"/>
                    </a:lnTo>
                    <a:lnTo>
                      <a:pt x="46" y="47"/>
                    </a:lnTo>
                    <a:lnTo>
                      <a:pt x="46" y="49"/>
                    </a:lnTo>
                    <a:lnTo>
                      <a:pt x="46" y="52"/>
                    </a:lnTo>
                    <a:lnTo>
                      <a:pt x="48" y="52"/>
                    </a:lnTo>
                    <a:lnTo>
                      <a:pt x="49" y="53"/>
                    </a:lnTo>
                    <a:lnTo>
                      <a:pt x="49" y="57"/>
                    </a:lnTo>
                    <a:lnTo>
                      <a:pt x="52" y="58"/>
                    </a:lnTo>
                    <a:lnTo>
                      <a:pt x="53" y="58"/>
                    </a:lnTo>
                    <a:lnTo>
                      <a:pt x="57" y="60"/>
                    </a:lnTo>
                    <a:lnTo>
                      <a:pt x="63" y="63"/>
                    </a:lnTo>
                    <a:lnTo>
                      <a:pt x="66" y="63"/>
                    </a:lnTo>
                    <a:lnTo>
                      <a:pt x="69" y="64"/>
                    </a:lnTo>
                    <a:lnTo>
                      <a:pt x="70" y="63"/>
                    </a:lnTo>
                    <a:lnTo>
                      <a:pt x="71" y="63"/>
                    </a:lnTo>
                    <a:lnTo>
                      <a:pt x="73" y="60"/>
                    </a:lnTo>
                    <a:lnTo>
                      <a:pt x="74" y="58"/>
                    </a:lnTo>
                    <a:lnTo>
                      <a:pt x="75" y="58"/>
                    </a:lnTo>
                    <a:lnTo>
                      <a:pt x="78" y="57"/>
                    </a:lnTo>
                    <a:lnTo>
                      <a:pt x="79" y="55"/>
                    </a:lnTo>
                    <a:lnTo>
                      <a:pt x="81" y="55"/>
                    </a:lnTo>
                    <a:lnTo>
                      <a:pt x="82" y="55"/>
                    </a:lnTo>
                    <a:lnTo>
                      <a:pt x="86" y="58"/>
                    </a:lnTo>
                    <a:lnTo>
                      <a:pt x="86" y="61"/>
                    </a:lnTo>
                    <a:lnTo>
                      <a:pt x="85" y="64"/>
                    </a:lnTo>
                    <a:lnTo>
                      <a:pt x="85" y="69"/>
                    </a:lnTo>
                    <a:lnTo>
                      <a:pt x="85" y="72"/>
                    </a:lnTo>
                    <a:lnTo>
                      <a:pt x="83" y="74"/>
                    </a:lnTo>
                    <a:lnTo>
                      <a:pt x="81" y="75"/>
                    </a:lnTo>
                    <a:lnTo>
                      <a:pt x="79" y="75"/>
                    </a:lnTo>
                    <a:lnTo>
                      <a:pt x="78" y="80"/>
                    </a:lnTo>
                    <a:lnTo>
                      <a:pt x="78" y="83"/>
                    </a:lnTo>
                    <a:lnTo>
                      <a:pt x="79" y="83"/>
                    </a:lnTo>
                    <a:lnTo>
                      <a:pt x="79" y="85"/>
                    </a:lnTo>
                    <a:lnTo>
                      <a:pt x="78" y="86"/>
                    </a:lnTo>
                    <a:lnTo>
                      <a:pt x="77" y="83"/>
                    </a:lnTo>
                    <a:lnTo>
                      <a:pt x="75" y="82"/>
                    </a:lnTo>
                    <a:lnTo>
                      <a:pt x="74" y="82"/>
                    </a:lnTo>
                    <a:lnTo>
                      <a:pt x="71" y="83"/>
                    </a:lnTo>
                    <a:lnTo>
                      <a:pt x="70" y="83"/>
                    </a:lnTo>
                    <a:lnTo>
                      <a:pt x="67" y="83"/>
                    </a:lnTo>
                    <a:lnTo>
                      <a:pt x="66" y="85"/>
                    </a:lnTo>
                    <a:lnTo>
                      <a:pt x="62" y="90"/>
                    </a:lnTo>
                    <a:lnTo>
                      <a:pt x="62" y="91"/>
                    </a:lnTo>
                    <a:lnTo>
                      <a:pt x="63" y="91"/>
                    </a:lnTo>
                    <a:lnTo>
                      <a:pt x="63" y="93"/>
                    </a:lnTo>
                    <a:lnTo>
                      <a:pt x="65" y="94"/>
                    </a:lnTo>
                    <a:lnTo>
                      <a:pt x="65" y="96"/>
                    </a:lnTo>
                    <a:lnTo>
                      <a:pt x="63" y="99"/>
                    </a:lnTo>
                    <a:lnTo>
                      <a:pt x="59" y="105"/>
                    </a:lnTo>
                    <a:lnTo>
                      <a:pt x="59" y="107"/>
                    </a:lnTo>
                    <a:lnTo>
                      <a:pt x="55" y="110"/>
                    </a:lnTo>
                    <a:lnTo>
                      <a:pt x="50" y="119"/>
                    </a:lnTo>
                    <a:lnTo>
                      <a:pt x="48" y="124"/>
                    </a:lnTo>
                    <a:lnTo>
                      <a:pt x="42" y="126"/>
                    </a:lnTo>
                    <a:lnTo>
                      <a:pt x="40" y="127"/>
                    </a:lnTo>
                    <a:lnTo>
                      <a:pt x="38" y="126"/>
                    </a:lnTo>
                    <a:lnTo>
                      <a:pt x="37" y="124"/>
                    </a:lnTo>
                    <a:lnTo>
                      <a:pt x="32" y="124"/>
                    </a:lnTo>
                    <a:lnTo>
                      <a:pt x="30" y="122"/>
                    </a:lnTo>
                    <a:lnTo>
                      <a:pt x="30" y="12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15" name="Freeform 917"/>
              <p:cNvSpPr>
                <a:spLocks/>
              </p:cNvSpPr>
              <p:nvPr/>
            </p:nvSpPr>
            <p:spPr bwMode="auto">
              <a:xfrm>
                <a:off x="7307631" y="4640037"/>
                <a:ext cx="107758" cy="159203"/>
              </a:xfrm>
              <a:custGeom>
                <a:avLst/>
                <a:gdLst/>
                <a:ahLst/>
                <a:cxnLst>
                  <a:cxn ang="0">
                    <a:pos x="33" y="116"/>
                  </a:cxn>
                  <a:cxn ang="0">
                    <a:pos x="37" y="108"/>
                  </a:cxn>
                  <a:cxn ang="0">
                    <a:pos x="37" y="102"/>
                  </a:cxn>
                  <a:cxn ang="0">
                    <a:pos x="26" y="96"/>
                  </a:cxn>
                  <a:cxn ang="0">
                    <a:pos x="16" y="88"/>
                  </a:cxn>
                  <a:cxn ang="0">
                    <a:pos x="22" y="82"/>
                  </a:cxn>
                  <a:cxn ang="0">
                    <a:pos x="29" y="74"/>
                  </a:cxn>
                  <a:cxn ang="0">
                    <a:pos x="32" y="66"/>
                  </a:cxn>
                  <a:cxn ang="0">
                    <a:pos x="32" y="61"/>
                  </a:cxn>
                  <a:cxn ang="0">
                    <a:pos x="32" y="55"/>
                  </a:cxn>
                  <a:cxn ang="0">
                    <a:pos x="28" y="49"/>
                  </a:cxn>
                  <a:cxn ang="0">
                    <a:pos x="32" y="47"/>
                  </a:cxn>
                  <a:cxn ang="0">
                    <a:pos x="26" y="46"/>
                  </a:cxn>
                  <a:cxn ang="0">
                    <a:pos x="24" y="39"/>
                  </a:cxn>
                  <a:cxn ang="0">
                    <a:pos x="24" y="36"/>
                  </a:cxn>
                  <a:cxn ang="0">
                    <a:pos x="22" y="31"/>
                  </a:cxn>
                  <a:cxn ang="0">
                    <a:pos x="21" y="35"/>
                  </a:cxn>
                  <a:cxn ang="0">
                    <a:pos x="10" y="20"/>
                  </a:cxn>
                  <a:cxn ang="0">
                    <a:pos x="12" y="16"/>
                  </a:cxn>
                  <a:cxn ang="0">
                    <a:pos x="8" y="16"/>
                  </a:cxn>
                  <a:cxn ang="0">
                    <a:pos x="6" y="9"/>
                  </a:cxn>
                  <a:cxn ang="0">
                    <a:pos x="0" y="2"/>
                  </a:cxn>
                  <a:cxn ang="0">
                    <a:pos x="4" y="3"/>
                  </a:cxn>
                  <a:cxn ang="0">
                    <a:pos x="6" y="9"/>
                  </a:cxn>
                  <a:cxn ang="0">
                    <a:pos x="10" y="8"/>
                  </a:cxn>
                  <a:cxn ang="0">
                    <a:pos x="14" y="11"/>
                  </a:cxn>
                  <a:cxn ang="0">
                    <a:pos x="21" y="13"/>
                  </a:cxn>
                  <a:cxn ang="0">
                    <a:pos x="22" y="16"/>
                  </a:cxn>
                  <a:cxn ang="0">
                    <a:pos x="24" y="19"/>
                  </a:cxn>
                  <a:cxn ang="0">
                    <a:pos x="28" y="24"/>
                  </a:cxn>
                  <a:cxn ang="0">
                    <a:pos x="24" y="24"/>
                  </a:cxn>
                  <a:cxn ang="0">
                    <a:pos x="26" y="27"/>
                  </a:cxn>
                  <a:cxn ang="0">
                    <a:pos x="30" y="35"/>
                  </a:cxn>
                  <a:cxn ang="0">
                    <a:pos x="30" y="39"/>
                  </a:cxn>
                  <a:cxn ang="0">
                    <a:pos x="30" y="42"/>
                  </a:cxn>
                  <a:cxn ang="0">
                    <a:pos x="32" y="46"/>
                  </a:cxn>
                  <a:cxn ang="0">
                    <a:pos x="37" y="44"/>
                  </a:cxn>
                  <a:cxn ang="0">
                    <a:pos x="38" y="49"/>
                  </a:cxn>
                  <a:cxn ang="0">
                    <a:pos x="41" y="42"/>
                  </a:cxn>
                  <a:cxn ang="0">
                    <a:pos x="41" y="38"/>
                  </a:cxn>
                  <a:cxn ang="0">
                    <a:pos x="45" y="42"/>
                  </a:cxn>
                  <a:cxn ang="0">
                    <a:pos x="46" y="47"/>
                  </a:cxn>
                  <a:cxn ang="0">
                    <a:pos x="48" y="52"/>
                  </a:cxn>
                  <a:cxn ang="0">
                    <a:pos x="52" y="58"/>
                  </a:cxn>
                  <a:cxn ang="0">
                    <a:pos x="63" y="63"/>
                  </a:cxn>
                  <a:cxn ang="0">
                    <a:pos x="70" y="63"/>
                  </a:cxn>
                  <a:cxn ang="0">
                    <a:pos x="74" y="58"/>
                  </a:cxn>
                  <a:cxn ang="0">
                    <a:pos x="79" y="55"/>
                  </a:cxn>
                  <a:cxn ang="0">
                    <a:pos x="86" y="58"/>
                  </a:cxn>
                  <a:cxn ang="0">
                    <a:pos x="85" y="69"/>
                  </a:cxn>
                  <a:cxn ang="0">
                    <a:pos x="81" y="75"/>
                  </a:cxn>
                  <a:cxn ang="0">
                    <a:pos x="78" y="83"/>
                  </a:cxn>
                  <a:cxn ang="0">
                    <a:pos x="78" y="86"/>
                  </a:cxn>
                  <a:cxn ang="0">
                    <a:pos x="74" y="82"/>
                  </a:cxn>
                  <a:cxn ang="0">
                    <a:pos x="67" y="83"/>
                  </a:cxn>
                  <a:cxn ang="0">
                    <a:pos x="62" y="91"/>
                  </a:cxn>
                  <a:cxn ang="0">
                    <a:pos x="65" y="94"/>
                  </a:cxn>
                  <a:cxn ang="0">
                    <a:pos x="59" y="105"/>
                  </a:cxn>
                  <a:cxn ang="0">
                    <a:pos x="50" y="119"/>
                  </a:cxn>
                  <a:cxn ang="0">
                    <a:pos x="40" y="127"/>
                  </a:cxn>
                  <a:cxn ang="0">
                    <a:pos x="32" y="124"/>
                  </a:cxn>
                </a:cxnLst>
                <a:rect l="0" t="0" r="r" b="b"/>
                <a:pathLst>
                  <a:path w="86" h="127">
                    <a:moveTo>
                      <a:pt x="30" y="121"/>
                    </a:moveTo>
                    <a:lnTo>
                      <a:pt x="33" y="118"/>
                    </a:lnTo>
                    <a:lnTo>
                      <a:pt x="33" y="116"/>
                    </a:lnTo>
                    <a:lnTo>
                      <a:pt x="36" y="115"/>
                    </a:lnTo>
                    <a:lnTo>
                      <a:pt x="37" y="111"/>
                    </a:lnTo>
                    <a:lnTo>
                      <a:pt x="37" y="108"/>
                    </a:lnTo>
                    <a:lnTo>
                      <a:pt x="38" y="105"/>
                    </a:lnTo>
                    <a:lnTo>
                      <a:pt x="38" y="104"/>
                    </a:lnTo>
                    <a:lnTo>
                      <a:pt x="37" y="102"/>
                    </a:lnTo>
                    <a:lnTo>
                      <a:pt x="33" y="97"/>
                    </a:lnTo>
                    <a:lnTo>
                      <a:pt x="30" y="97"/>
                    </a:lnTo>
                    <a:lnTo>
                      <a:pt x="26" y="96"/>
                    </a:lnTo>
                    <a:lnTo>
                      <a:pt x="22" y="91"/>
                    </a:lnTo>
                    <a:lnTo>
                      <a:pt x="18" y="91"/>
                    </a:lnTo>
                    <a:lnTo>
                      <a:pt x="16" y="88"/>
                    </a:lnTo>
                    <a:lnTo>
                      <a:pt x="17" y="85"/>
                    </a:lnTo>
                    <a:lnTo>
                      <a:pt x="20" y="83"/>
                    </a:lnTo>
                    <a:lnTo>
                      <a:pt x="22" y="82"/>
                    </a:lnTo>
                    <a:lnTo>
                      <a:pt x="25" y="80"/>
                    </a:lnTo>
                    <a:lnTo>
                      <a:pt x="28" y="79"/>
                    </a:lnTo>
                    <a:lnTo>
                      <a:pt x="29" y="74"/>
                    </a:lnTo>
                    <a:lnTo>
                      <a:pt x="29" y="69"/>
                    </a:lnTo>
                    <a:lnTo>
                      <a:pt x="30" y="66"/>
                    </a:lnTo>
                    <a:lnTo>
                      <a:pt x="32" y="66"/>
                    </a:lnTo>
                    <a:lnTo>
                      <a:pt x="33" y="66"/>
                    </a:lnTo>
                    <a:lnTo>
                      <a:pt x="33" y="63"/>
                    </a:lnTo>
                    <a:lnTo>
                      <a:pt x="32" y="61"/>
                    </a:lnTo>
                    <a:lnTo>
                      <a:pt x="33" y="60"/>
                    </a:lnTo>
                    <a:lnTo>
                      <a:pt x="33" y="58"/>
                    </a:lnTo>
                    <a:lnTo>
                      <a:pt x="32" y="55"/>
                    </a:lnTo>
                    <a:lnTo>
                      <a:pt x="32" y="52"/>
                    </a:lnTo>
                    <a:lnTo>
                      <a:pt x="29" y="50"/>
                    </a:lnTo>
                    <a:lnTo>
                      <a:pt x="28" y="49"/>
                    </a:lnTo>
                    <a:lnTo>
                      <a:pt x="30" y="49"/>
                    </a:lnTo>
                    <a:lnTo>
                      <a:pt x="30" y="47"/>
                    </a:lnTo>
                    <a:lnTo>
                      <a:pt x="32" y="47"/>
                    </a:lnTo>
                    <a:lnTo>
                      <a:pt x="30" y="46"/>
                    </a:lnTo>
                    <a:lnTo>
                      <a:pt x="29" y="46"/>
                    </a:lnTo>
                    <a:lnTo>
                      <a:pt x="26" y="46"/>
                    </a:lnTo>
                    <a:lnTo>
                      <a:pt x="24" y="41"/>
                    </a:lnTo>
                    <a:lnTo>
                      <a:pt x="22" y="36"/>
                    </a:lnTo>
                    <a:lnTo>
                      <a:pt x="24" y="39"/>
                    </a:lnTo>
                    <a:lnTo>
                      <a:pt x="25" y="39"/>
                    </a:lnTo>
                    <a:lnTo>
                      <a:pt x="25" y="36"/>
                    </a:lnTo>
                    <a:lnTo>
                      <a:pt x="24" y="36"/>
                    </a:lnTo>
                    <a:lnTo>
                      <a:pt x="24" y="35"/>
                    </a:lnTo>
                    <a:lnTo>
                      <a:pt x="24" y="31"/>
                    </a:lnTo>
                    <a:lnTo>
                      <a:pt x="22" y="31"/>
                    </a:lnTo>
                    <a:lnTo>
                      <a:pt x="20" y="31"/>
                    </a:lnTo>
                    <a:lnTo>
                      <a:pt x="20" y="33"/>
                    </a:lnTo>
                    <a:lnTo>
                      <a:pt x="21" y="35"/>
                    </a:lnTo>
                    <a:lnTo>
                      <a:pt x="17" y="30"/>
                    </a:lnTo>
                    <a:lnTo>
                      <a:pt x="12" y="24"/>
                    </a:lnTo>
                    <a:lnTo>
                      <a:pt x="10" y="20"/>
                    </a:lnTo>
                    <a:lnTo>
                      <a:pt x="12" y="19"/>
                    </a:lnTo>
                    <a:lnTo>
                      <a:pt x="13" y="16"/>
                    </a:lnTo>
                    <a:lnTo>
                      <a:pt x="12" y="16"/>
                    </a:lnTo>
                    <a:lnTo>
                      <a:pt x="12" y="17"/>
                    </a:lnTo>
                    <a:lnTo>
                      <a:pt x="9" y="19"/>
                    </a:lnTo>
                    <a:lnTo>
                      <a:pt x="8" y="16"/>
                    </a:lnTo>
                    <a:lnTo>
                      <a:pt x="6" y="14"/>
                    </a:lnTo>
                    <a:lnTo>
                      <a:pt x="6" y="13"/>
                    </a:lnTo>
                    <a:lnTo>
                      <a:pt x="6" y="9"/>
                    </a:lnTo>
                    <a:lnTo>
                      <a:pt x="2" y="5"/>
                    </a:lnTo>
                    <a:lnTo>
                      <a:pt x="1" y="2"/>
                    </a:lnTo>
                    <a:lnTo>
                      <a:pt x="0" y="2"/>
                    </a:lnTo>
                    <a:lnTo>
                      <a:pt x="2" y="0"/>
                    </a:lnTo>
                    <a:lnTo>
                      <a:pt x="4" y="0"/>
                    </a:lnTo>
                    <a:lnTo>
                      <a:pt x="4" y="3"/>
                    </a:lnTo>
                    <a:lnTo>
                      <a:pt x="5" y="6"/>
                    </a:lnTo>
                    <a:lnTo>
                      <a:pt x="5" y="8"/>
                    </a:lnTo>
                    <a:lnTo>
                      <a:pt x="6" y="9"/>
                    </a:lnTo>
                    <a:lnTo>
                      <a:pt x="8" y="9"/>
                    </a:lnTo>
                    <a:lnTo>
                      <a:pt x="9" y="8"/>
                    </a:lnTo>
                    <a:lnTo>
                      <a:pt x="10" y="8"/>
                    </a:lnTo>
                    <a:lnTo>
                      <a:pt x="10" y="9"/>
                    </a:lnTo>
                    <a:lnTo>
                      <a:pt x="13" y="9"/>
                    </a:lnTo>
                    <a:lnTo>
                      <a:pt x="14" y="11"/>
                    </a:lnTo>
                    <a:lnTo>
                      <a:pt x="16" y="11"/>
                    </a:lnTo>
                    <a:lnTo>
                      <a:pt x="18" y="11"/>
                    </a:lnTo>
                    <a:lnTo>
                      <a:pt x="21" y="13"/>
                    </a:lnTo>
                    <a:lnTo>
                      <a:pt x="18" y="14"/>
                    </a:lnTo>
                    <a:lnTo>
                      <a:pt x="21" y="16"/>
                    </a:lnTo>
                    <a:lnTo>
                      <a:pt x="22" y="16"/>
                    </a:lnTo>
                    <a:lnTo>
                      <a:pt x="24" y="16"/>
                    </a:lnTo>
                    <a:lnTo>
                      <a:pt x="24" y="17"/>
                    </a:lnTo>
                    <a:lnTo>
                      <a:pt x="24" y="19"/>
                    </a:lnTo>
                    <a:lnTo>
                      <a:pt x="26" y="22"/>
                    </a:lnTo>
                    <a:lnTo>
                      <a:pt x="28" y="22"/>
                    </a:lnTo>
                    <a:lnTo>
                      <a:pt x="28" y="24"/>
                    </a:lnTo>
                    <a:lnTo>
                      <a:pt x="28" y="25"/>
                    </a:lnTo>
                    <a:lnTo>
                      <a:pt x="25" y="24"/>
                    </a:lnTo>
                    <a:lnTo>
                      <a:pt x="24" y="24"/>
                    </a:lnTo>
                    <a:lnTo>
                      <a:pt x="24" y="27"/>
                    </a:lnTo>
                    <a:lnTo>
                      <a:pt x="25" y="27"/>
                    </a:lnTo>
                    <a:lnTo>
                      <a:pt x="26" y="27"/>
                    </a:lnTo>
                    <a:lnTo>
                      <a:pt x="26" y="30"/>
                    </a:lnTo>
                    <a:lnTo>
                      <a:pt x="29" y="31"/>
                    </a:lnTo>
                    <a:lnTo>
                      <a:pt x="30" y="35"/>
                    </a:lnTo>
                    <a:lnTo>
                      <a:pt x="32" y="36"/>
                    </a:lnTo>
                    <a:lnTo>
                      <a:pt x="30" y="38"/>
                    </a:lnTo>
                    <a:lnTo>
                      <a:pt x="30" y="39"/>
                    </a:lnTo>
                    <a:lnTo>
                      <a:pt x="32" y="41"/>
                    </a:lnTo>
                    <a:lnTo>
                      <a:pt x="32" y="42"/>
                    </a:lnTo>
                    <a:lnTo>
                      <a:pt x="30" y="42"/>
                    </a:lnTo>
                    <a:lnTo>
                      <a:pt x="29" y="44"/>
                    </a:lnTo>
                    <a:lnTo>
                      <a:pt x="30" y="44"/>
                    </a:lnTo>
                    <a:lnTo>
                      <a:pt x="32" y="46"/>
                    </a:lnTo>
                    <a:lnTo>
                      <a:pt x="34" y="46"/>
                    </a:lnTo>
                    <a:lnTo>
                      <a:pt x="34" y="44"/>
                    </a:lnTo>
                    <a:lnTo>
                      <a:pt x="37" y="44"/>
                    </a:lnTo>
                    <a:lnTo>
                      <a:pt x="38" y="46"/>
                    </a:lnTo>
                    <a:lnTo>
                      <a:pt x="38" y="47"/>
                    </a:lnTo>
                    <a:lnTo>
                      <a:pt x="38" y="49"/>
                    </a:lnTo>
                    <a:lnTo>
                      <a:pt x="41" y="50"/>
                    </a:lnTo>
                    <a:lnTo>
                      <a:pt x="41" y="49"/>
                    </a:lnTo>
                    <a:lnTo>
                      <a:pt x="41" y="42"/>
                    </a:lnTo>
                    <a:lnTo>
                      <a:pt x="41" y="41"/>
                    </a:lnTo>
                    <a:lnTo>
                      <a:pt x="40" y="38"/>
                    </a:lnTo>
                    <a:lnTo>
                      <a:pt x="41" y="38"/>
                    </a:lnTo>
                    <a:lnTo>
                      <a:pt x="41" y="39"/>
                    </a:lnTo>
                    <a:lnTo>
                      <a:pt x="45" y="41"/>
                    </a:lnTo>
                    <a:lnTo>
                      <a:pt x="45" y="42"/>
                    </a:lnTo>
                    <a:lnTo>
                      <a:pt x="46" y="44"/>
                    </a:lnTo>
                    <a:lnTo>
                      <a:pt x="46" y="46"/>
                    </a:lnTo>
                    <a:lnTo>
                      <a:pt x="46" y="47"/>
                    </a:lnTo>
                    <a:lnTo>
                      <a:pt x="46" y="49"/>
                    </a:lnTo>
                    <a:lnTo>
                      <a:pt x="46" y="52"/>
                    </a:lnTo>
                    <a:lnTo>
                      <a:pt x="48" y="52"/>
                    </a:lnTo>
                    <a:lnTo>
                      <a:pt x="49" y="53"/>
                    </a:lnTo>
                    <a:lnTo>
                      <a:pt x="49" y="57"/>
                    </a:lnTo>
                    <a:lnTo>
                      <a:pt x="52" y="58"/>
                    </a:lnTo>
                    <a:lnTo>
                      <a:pt x="53" y="58"/>
                    </a:lnTo>
                    <a:lnTo>
                      <a:pt x="57" y="60"/>
                    </a:lnTo>
                    <a:lnTo>
                      <a:pt x="63" y="63"/>
                    </a:lnTo>
                    <a:lnTo>
                      <a:pt x="66" y="63"/>
                    </a:lnTo>
                    <a:lnTo>
                      <a:pt x="69" y="64"/>
                    </a:lnTo>
                    <a:lnTo>
                      <a:pt x="70" y="63"/>
                    </a:lnTo>
                    <a:lnTo>
                      <a:pt x="71" y="63"/>
                    </a:lnTo>
                    <a:lnTo>
                      <a:pt x="73" y="60"/>
                    </a:lnTo>
                    <a:lnTo>
                      <a:pt x="74" y="58"/>
                    </a:lnTo>
                    <a:lnTo>
                      <a:pt x="75" y="58"/>
                    </a:lnTo>
                    <a:lnTo>
                      <a:pt x="78" y="57"/>
                    </a:lnTo>
                    <a:lnTo>
                      <a:pt x="79" y="55"/>
                    </a:lnTo>
                    <a:lnTo>
                      <a:pt x="81" y="55"/>
                    </a:lnTo>
                    <a:lnTo>
                      <a:pt x="82" y="55"/>
                    </a:lnTo>
                    <a:lnTo>
                      <a:pt x="86" y="58"/>
                    </a:lnTo>
                    <a:lnTo>
                      <a:pt x="86" y="61"/>
                    </a:lnTo>
                    <a:lnTo>
                      <a:pt x="85" y="64"/>
                    </a:lnTo>
                    <a:lnTo>
                      <a:pt x="85" y="69"/>
                    </a:lnTo>
                    <a:lnTo>
                      <a:pt x="85" y="72"/>
                    </a:lnTo>
                    <a:lnTo>
                      <a:pt x="83" y="74"/>
                    </a:lnTo>
                    <a:lnTo>
                      <a:pt x="81" y="75"/>
                    </a:lnTo>
                    <a:lnTo>
                      <a:pt x="79" y="75"/>
                    </a:lnTo>
                    <a:lnTo>
                      <a:pt x="78" y="80"/>
                    </a:lnTo>
                    <a:lnTo>
                      <a:pt x="78" y="83"/>
                    </a:lnTo>
                    <a:lnTo>
                      <a:pt x="79" y="83"/>
                    </a:lnTo>
                    <a:lnTo>
                      <a:pt x="79" y="85"/>
                    </a:lnTo>
                    <a:lnTo>
                      <a:pt x="78" y="86"/>
                    </a:lnTo>
                    <a:lnTo>
                      <a:pt x="77" y="83"/>
                    </a:lnTo>
                    <a:lnTo>
                      <a:pt x="75" y="82"/>
                    </a:lnTo>
                    <a:lnTo>
                      <a:pt x="74" y="82"/>
                    </a:lnTo>
                    <a:lnTo>
                      <a:pt x="71" y="83"/>
                    </a:lnTo>
                    <a:lnTo>
                      <a:pt x="70" y="83"/>
                    </a:lnTo>
                    <a:lnTo>
                      <a:pt x="67" y="83"/>
                    </a:lnTo>
                    <a:lnTo>
                      <a:pt x="66" y="85"/>
                    </a:lnTo>
                    <a:lnTo>
                      <a:pt x="62" y="90"/>
                    </a:lnTo>
                    <a:lnTo>
                      <a:pt x="62" y="91"/>
                    </a:lnTo>
                    <a:lnTo>
                      <a:pt x="63" y="91"/>
                    </a:lnTo>
                    <a:lnTo>
                      <a:pt x="63" y="93"/>
                    </a:lnTo>
                    <a:lnTo>
                      <a:pt x="65" y="94"/>
                    </a:lnTo>
                    <a:lnTo>
                      <a:pt x="65" y="96"/>
                    </a:lnTo>
                    <a:lnTo>
                      <a:pt x="63" y="99"/>
                    </a:lnTo>
                    <a:lnTo>
                      <a:pt x="59" y="105"/>
                    </a:lnTo>
                    <a:lnTo>
                      <a:pt x="59" y="107"/>
                    </a:lnTo>
                    <a:lnTo>
                      <a:pt x="55" y="110"/>
                    </a:lnTo>
                    <a:lnTo>
                      <a:pt x="50" y="119"/>
                    </a:lnTo>
                    <a:lnTo>
                      <a:pt x="48" y="124"/>
                    </a:lnTo>
                    <a:lnTo>
                      <a:pt x="42" y="126"/>
                    </a:lnTo>
                    <a:lnTo>
                      <a:pt x="40" y="127"/>
                    </a:lnTo>
                    <a:lnTo>
                      <a:pt x="38" y="126"/>
                    </a:lnTo>
                    <a:lnTo>
                      <a:pt x="37" y="124"/>
                    </a:lnTo>
                    <a:lnTo>
                      <a:pt x="32" y="124"/>
                    </a:lnTo>
                    <a:lnTo>
                      <a:pt x="30" y="122"/>
                    </a:lnTo>
                    <a:lnTo>
                      <a:pt x="30" y="12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16" name="Freeform 918"/>
              <p:cNvSpPr>
                <a:spLocks/>
              </p:cNvSpPr>
              <p:nvPr/>
            </p:nvSpPr>
            <p:spPr bwMode="auto">
              <a:xfrm>
                <a:off x="6967682" y="3981451"/>
                <a:ext cx="2566" cy="6803"/>
              </a:xfrm>
              <a:custGeom>
                <a:avLst/>
                <a:gdLst/>
                <a:ahLst/>
                <a:cxnLst>
                  <a:cxn ang="0">
                    <a:pos x="0" y="0"/>
                  </a:cxn>
                  <a:cxn ang="0">
                    <a:pos x="1" y="3"/>
                  </a:cxn>
                  <a:cxn ang="0">
                    <a:pos x="1" y="6"/>
                  </a:cxn>
                  <a:cxn ang="0">
                    <a:pos x="0" y="3"/>
                  </a:cxn>
                  <a:cxn ang="0">
                    <a:pos x="0" y="0"/>
                  </a:cxn>
                </a:cxnLst>
                <a:rect l="0" t="0" r="r" b="b"/>
                <a:pathLst>
                  <a:path w="1" h="6">
                    <a:moveTo>
                      <a:pt x="0" y="0"/>
                    </a:moveTo>
                    <a:lnTo>
                      <a:pt x="1" y="3"/>
                    </a:lnTo>
                    <a:lnTo>
                      <a:pt x="1" y="6"/>
                    </a:lnTo>
                    <a:lnTo>
                      <a:pt x="0" y="3"/>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17" name="Freeform 919"/>
              <p:cNvSpPr>
                <a:spLocks/>
              </p:cNvSpPr>
              <p:nvPr/>
            </p:nvSpPr>
            <p:spPr bwMode="auto">
              <a:xfrm>
                <a:off x="6967682" y="3981451"/>
                <a:ext cx="2566" cy="6803"/>
              </a:xfrm>
              <a:custGeom>
                <a:avLst/>
                <a:gdLst/>
                <a:ahLst/>
                <a:cxnLst>
                  <a:cxn ang="0">
                    <a:pos x="0" y="0"/>
                  </a:cxn>
                  <a:cxn ang="0">
                    <a:pos x="1" y="3"/>
                  </a:cxn>
                  <a:cxn ang="0">
                    <a:pos x="1" y="6"/>
                  </a:cxn>
                  <a:cxn ang="0">
                    <a:pos x="0" y="3"/>
                  </a:cxn>
                  <a:cxn ang="0">
                    <a:pos x="0" y="0"/>
                  </a:cxn>
                </a:cxnLst>
                <a:rect l="0" t="0" r="r" b="b"/>
                <a:pathLst>
                  <a:path w="1" h="6">
                    <a:moveTo>
                      <a:pt x="0" y="0"/>
                    </a:moveTo>
                    <a:lnTo>
                      <a:pt x="1" y="3"/>
                    </a:lnTo>
                    <a:lnTo>
                      <a:pt x="1" y="6"/>
                    </a:lnTo>
                    <a:lnTo>
                      <a:pt x="0" y="3"/>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18" name="Freeform 920"/>
              <p:cNvSpPr>
                <a:spLocks/>
              </p:cNvSpPr>
              <p:nvPr/>
            </p:nvSpPr>
            <p:spPr bwMode="auto">
              <a:xfrm>
                <a:off x="6970248" y="3989615"/>
                <a:ext cx="24373" cy="32657"/>
              </a:xfrm>
              <a:custGeom>
                <a:avLst/>
                <a:gdLst/>
                <a:ahLst/>
                <a:cxnLst>
                  <a:cxn ang="0">
                    <a:pos x="0" y="0"/>
                  </a:cxn>
                  <a:cxn ang="0">
                    <a:pos x="2" y="2"/>
                  </a:cxn>
                  <a:cxn ang="0">
                    <a:pos x="4" y="2"/>
                  </a:cxn>
                  <a:cxn ang="0">
                    <a:pos x="7" y="8"/>
                  </a:cxn>
                  <a:cxn ang="0">
                    <a:pos x="12" y="13"/>
                  </a:cxn>
                  <a:cxn ang="0">
                    <a:pos x="18" y="19"/>
                  </a:cxn>
                  <a:cxn ang="0">
                    <a:pos x="19" y="24"/>
                  </a:cxn>
                  <a:cxn ang="0">
                    <a:pos x="18" y="24"/>
                  </a:cxn>
                  <a:cxn ang="0">
                    <a:pos x="16" y="25"/>
                  </a:cxn>
                  <a:cxn ang="0">
                    <a:pos x="14" y="25"/>
                  </a:cxn>
                  <a:cxn ang="0">
                    <a:pos x="11" y="25"/>
                  </a:cxn>
                  <a:cxn ang="0">
                    <a:pos x="8" y="22"/>
                  </a:cxn>
                  <a:cxn ang="0">
                    <a:pos x="7" y="21"/>
                  </a:cxn>
                  <a:cxn ang="0">
                    <a:pos x="7" y="16"/>
                  </a:cxn>
                  <a:cxn ang="0">
                    <a:pos x="4" y="14"/>
                  </a:cxn>
                  <a:cxn ang="0">
                    <a:pos x="2" y="11"/>
                  </a:cxn>
                  <a:cxn ang="0">
                    <a:pos x="0" y="7"/>
                  </a:cxn>
                  <a:cxn ang="0">
                    <a:pos x="0" y="5"/>
                  </a:cxn>
                  <a:cxn ang="0">
                    <a:pos x="0" y="0"/>
                  </a:cxn>
                </a:cxnLst>
                <a:rect l="0" t="0" r="r" b="b"/>
                <a:pathLst>
                  <a:path w="19" h="25">
                    <a:moveTo>
                      <a:pt x="0" y="0"/>
                    </a:moveTo>
                    <a:lnTo>
                      <a:pt x="2" y="2"/>
                    </a:lnTo>
                    <a:lnTo>
                      <a:pt x="4" y="2"/>
                    </a:lnTo>
                    <a:lnTo>
                      <a:pt x="7" y="8"/>
                    </a:lnTo>
                    <a:lnTo>
                      <a:pt x="12" y="13"/>
                    </a:lnTo>
                    <a:lnTo>
                      <a:pt x="18" y="19"/>
                    </a:lnTo>
                    <a:lnTo>
                      <a:pt x="19" y="24"/>
                    </a:lnTo>
                    <a:lnTo>
                      <a:pt x="18" y="24"/>
                    </a:lnTo>
                    <a:lnTo>
                      <a:pt x="16" y="25"/>
                    </a:lnTo>
                    <a:lnTo>
                      <a:pt x="14" y="25"/>
                    </a:lnTo>
                    <a:lnTo>
                      <a:pt x="11" y="25"/>
                    </a:lnTo>
                    <a:lnTo>
                      <a:pt x="8" y="22"/>
                    </a:lnTo>
                    <a:lnTo>
                      <a:pt x="7" y="21"/>
                    </a:lnTo>
                    <a:lnTo>
                      <a:pt x="7" y="16"/>
                    </a:lnTo>
                    <a:lnTo>
                      <a:pt x="4" y="14"/>
                    </a:lnTo>
                    <a:lnTo>
                      <a:pt x="2" y="11"/>
                    </a:lnTo>
                    <a:lnTo>
                      <a:pt x="0" y="7"/>
                    </a:lnTo>
                    <a:lnTo>
                      <a:pt x="0" y="5"/>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19" name="Freeform 921"/>
              <p:cNvSpPr>
                <a:spLocks/>
              </p:cNvSpPr>
              <p:nvPr/>
            </p:nvSpPr>
            <p:spPr bwMode="auto">
              <a:xfrm>
                <a:off x="6970248" y="3989615"/>
                <a:ext cx="24373" cy="32657"/>
              </a:xfrm>
              <a:custGeom>
                <a:avLst/>
                <a:gdLst/>
                <a:ahLst/>
                <a:cxnLst>
                  <a:cxn ang="0">
                    <a:pos x="0" y="0"/>
                  </a:cxn>
                  <a:cxn ang="0">
                    <a:pos x="2" y="2"/>
                  </a:cxn>
                  <a:cxn ang="0">
                    <a:pos x="4" y="2"/>
                  </a:cxn>
                  <a:cxn ang="0">
                    <a:pos x="7" y="8"/>
                  </a:cxn>
                  <a:cxn ang="0">
                    <a:pos x="12" y="13"/>
                  </a:cxn>
                  <a:cxn ang="0">
                    <a:pos x="18" y="19"/>
                  </a:cxn>
                  <a:cxn ang="0">
                    <a:pos x="19" y="24"/>
                  </a:cxn>
                  <a:cxn ang="0">
                    <a:pos x="18" y="24"/>
                  </a:cxn>
                  <a:cxn ang="0">
                    <a:pos x="16" y="25"/>
                  </a:cxn>
                  <a:cxn ang="0">
                    <a:pos x="14" y="25"/>
                  </a:cxn>
                  <a:cxn ang="0">
                    <a:pos x="11" y="25"/>
                  </a:cxn>
                  <a:cxn ang="0">
                    <a:pos x="8" y="22"/>
                  </a:cxn>
                  <a:cxn ang="0">
                    <a:pos x="7" y="21"/>
                  </a:cxn>
                  <a:cxn ang="0">
                    <a:pos x="7" y="16"/>
                  </a:cxn>
                  <a:cxn ang="0">
                    <a:pos x="4" y="14"/>
                  </a:cxn>
                  <a:cxn ang="0">
                    <a:pos x="2" y="11"/>
                  </a:cxn>
                  <a:cxn ang="0">
                    <a:pos x="0" y="7"/>
                  </a:cxn>
                  <a:cxn ang="0">
                    <a:pos x="0" y="5"/>
                  </a:cxn>
                  <a:cxn ang="0">
                    <a:pos x="0" y="0"/>
                  </a:cxn>
                </a:cxnLst>
                <a:rect l="0" t="0" r="r" b="b"/>
                <a:pathLst>
                  <a:path w="19" h="25">
                    <a:moveTo>
                      <a:pt x="0" y="0"/>
                    </a:moveTo>
                    <a:lnTo>
                      <a:pt x="2" y="2"/>
                    </a:lnTo>
                    <a:lnTo>
                      <a:pt x="4" y="2"/>
                    </a:lnTo>
                    <a:lnTo>
                      <a:pt x="7" y="8"/>
                    </a:lnTo>
                    <a:lnTo>
                      <a:pt x="12" y="13"/>
                    </a:lnTo>
                    <a:lnTo>
                      <a:pt x="18" y="19"/>
                    </a:lnTo>
                    <a:lnTo>
                      <a:pt x="19" y="24"/>
                    </a:lnTo>
                    <a:lnTo>
                      <a:pt x="18" y="24"/>
                    </a:lnTo>
                    <a:lnTo>
                      <a:pt x="16" y="25"/>
                    </a:lnTo>
                    <a:lnTo>
                      <a:pt x="14" y="25"/>
                    </a:lnTo>
                    <a:lnTo>
                      <a:pt x="11" y="25"/>
                    </a:lnTo>
                    <a:lnTo>
                      <a:pt x="8" y="22"/>
                    </a:lnTo>
                    <a:lnTo>
                      <a:pt x="7" y="21"/>
                    </a:lnTo>
                    <a:lnTo>
                      <a:pt x="7" y="16"/>
                    </a:lnTo>
                    <a:lnTo>
                      <a:pt x="4" y="14"/>
                    </a:lnTo>
                    <a:lnTo>
                      <a:pt x="2" y="11"/>
                    </a:lnTo>
                    <a:lnTo>
                      <a:pt x="0" y="7"/>
                    </a:lnTo>
                    <a:lnTo>
                      <a:pt x="0" y="5"/>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20" name="Freeform 922"/>
              <p:cNvSpPr>
                <a:spLocks/>
              </p:cNvSpPr>
              <p:nvPr/>
            </p:nvSpPr>
            <p:spPr bwMode="auto">
              <a:xfrm>
                <a:off x="7002318" y="4015468"/>
                <a:ext cx="21808" cy="19050"/>
              </a:xfrm>
              <a:custGeom>
                <a:avLst/>
                <a:gdLst/>
                <a:ahLst/>
                <a:cxnLst>
                  <a:cxn ang="0">
                    <a:pos x="0" y="1"/>
                  </a:cxn>
                  <a:cxn ang="0">
                    <a:pos x="1" y="0"/>
                  </a:cxn>
                  <a:cxn ang="0">
                    <a:pos x="4" y="3"/>
                  </a:cxn>
                  <a:cxn ang="0">
                    <a:pos x="5" y="4"/>
                  </a:cxn>
                  <a:cxn ang="0">
                    <a:pos x="8" y="4"/>
                  </a:cxn>
                  <a:cxn ang="0">
                    <a:pos x="8" y="6"/>
                  </a:cxn>
                  <a:cxn ang="0">
                    <a:pos x="9" y="8"/>
                  </a:cxn>
                  <a:cxn ang="0">
                    <a:pos x="12" y="9"/>
                  </a:cxn>
                  <a:cxn ang="0">
                    <a:pos x="13" y="11"/>
                  </a:cxn>
                  <a:cxn ang="0">
                    <a:pos x="16" y="11"/>
                  </a:cxn>
                  <a:cxn ang="0">
                    <a:pos x="16" y="14"/>
                  </a:cxn>
                  <a:cxn ang="0">
                    <a:pos x="13" y="14"/>
                  </a:cxn>
                  <a:cxn ang="0">
                    <a:pos x="10" y="12"/>
                  </a:cxn>
                  <a:cxn ang="0">
                    <a:pos x="8" y="11"/>
                  </a:cxn>
                  <a:cxn ang="0">
                    <a:pos x="4" y="6"/>
                  </a:cxn>
                  <a:cxn ang="0">
                    <a:pos x="0" y="1"/>
                  </a:cxn>
                </a:cxnLst>
                <a:rect l="0" t="0" r="r" b="b"/>
                <a:pathLst>
                  <a:path w="16" h="14">
                    <a:moveTo>
                      <a:pt x="0" y="1"/>
                    </a:moveTo>
                    <a:lnTo>
                      <a:pt x="1" y="0"/>
                    </a:lnTo>
                    <a:lnTo>
                      <a:pt x="4" y="3"/>
                    </a:lnTo>
                    <a:lnTo>
                      <a:pt x="5" y="4"/>
                    </a:lnTo>
                    <a:lnTo>
                      <a:pt x="8" y="4"/>
                    </a:lnTo>
                    <a:lnTo>
                      <a:pt x="8" y="6"/>
                    </a:lnTo>
                    <a:lnTo>
                      <a:pt x="9" y="8"/>
                    </a:lnTo>
                    <a:lnTo>
                      <a:pt x="12" y="9"/>
                    </a:lnTo>
                    <a:lnTo>
                      <a:pt x="13" y="11"/>
                    </a:lnTo>
                    <a:lnTo>
                      <a:pt x="16" y="11"/>
                    </a:lnTo>
                    <a:lnTo>
                      <a:pt x="16" y="14"/>
                    </a:lnTo>
                    <a:lnTo>
                      <a:pt x="13" y="14"/>
                    </a:lnTo>
                    <a:lnTo>
                      <a:pt x="10" y="12"/>
                    </a:lnTo>
                    <a:lnTo>
                      <a:pt x="8" y="11"/>
                    </a:lnTo>
                    <a:lnTo>
                      <a:pt x="4" y="6"/>
                    </a:lnTo>
                    <a:lnTo>
                      <a:pt x="0"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21" name="Freeform 923"/>
              <p:cNvSpPr>
                <a:spLocks/>
              </p:cNvSpPr>
              <p:nvPr/>
            </p:nvSpPr>
            <p:spPr bwMode="auto">
              <a:xfrm>
                <a:off x="7002318" y="4015468"/>
                <a:ext cx="21808" cy="19050"/>
              </a:xfrm>
              <a:custGeom>
                <a:avLst/>
                <a:gdLst/>
                <a:ahLst/>
                <a:cxnLst>
                  <a:cxn ang="0">
                    <a:pos x="0" y="1"/>
                  </a:cxn>
                  <a:cxn ang="0">
                    <a:pos x="1" y="0"/>
                  </a:cxn>
                  <a:cxn ang="0">
                    <a:pos x="4" y="3"/>
                  </a:cxn>
                  <a:cxn ang="0">
                    <a:pos x="5" y="4"/>
                  </a:cxn>
                  <a:cxn ang="0">
                    <a:pos x="8" y="4"/>
                  </a:cxn>
                  <a:cxn ang="0">
                    <a:pos x="8" y="6"/>
                  </a:cxn>
                  <a:cxn ang="0">
                    <a:pos x="9" y="8"/>
                  </a:cxn>
                  <a:cxn ang="0">
                    <a:pos x="12" y="9"/>
                  </a:cxn>
                  <a:cxn ang="0">
                    <a:pos x="13" y="11"/>
                  </a:cxn>
                  <a:cxn ang="0">
                    <a:pos x="16" y="11"/>
                  </a:cxn>
                  <a:cxn ang="0">
                    <a:pos x="16" y="14"/>
                  </a:cxn>
                  <a:cxn ang="0">
                    <a:pos x="13" y="14"/>
                  </a:cxn>
                  <a:cxn ang="0">
                    <a:pos x="10" y="12"/>
                  </a:cxn>
                  <a:cxn ang="0">
                    <a:pos x="8" y="11"/>
                  </a:cxn>
                  <a:cxn ang="0">
                    <a:pos x="4" y="6"/>
                  </a:cxn>
                  <a:cxn ang="0">
                    <a:pos x="0" y="1"/>
                  </a:cxn>
                </a:cxnLst>
                <a:rect l="0" t="0" r="r" b="b"/>
                <a:pathLst>
                  <a:path w="16" h="14">
                    <a:moveTo>
                      <a:pt x="0" y="1"/>
                    </a:moveTo>
                    <a:lnTo>
                      <a:pt x="1" y="0"/>
                    </a:lnTo>
                    <a:lnTo>
                      <a:pt x="4" y="3"/>
                    </a:lnTo>
                    <a:lnTo>
                      <a:pt x="5" y="4"/>
                    </a:lnTo>
                    <a:lnTo>
                      <a:pt x="8" y="4"/>
                    </a:lnTo>
                    <a:lnTo>
                      <a:pt x="8" y="6"/>
                    </a:lnTo>
                    <a:lnTo>
                      <a:pt x="9" y="8"/>
                    </a:lnTo>
                    <a:lnTo>
                      <a:pt x="12" y="9"/>
                    </a:lnTo>
                    <a:lnTo>
                      <a:pt x="13" y="11"/>
                    </a:lnTo>
                    <a:lnTo>
                      <a:pt x="16" y="11"/>
                    </a:lnTo>
                    <a:lnTo>
                      <a:pt x="16" y="14"/>
                    </a:lnTo>
                    <a:lnTo>
                      <a:pt x="13" y="14"/>
                    </a:lnTo>
                    <a:lnTo>
                      <a:pt x="10" y="12"/>
                    </a:lnTo>
                    <a:lnTo>
                      <a:pt x="8" y="11"/>
                    </a:lnTo>
                    <a:lnTo>
                      <a:pt x="4" y="6"/>
                    </a:lnTo>
                    <a:lnTo>
                      <a:pt x="0"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22" name="Freeform 924"/>
              <p:cNvSpPr>
                <a:spLocks/>
              </p:cNvSpPr>
              <p:nvPr/>
            </p:nvSpPr>
            <p:spPr bwMode="auto">
              <a:xfrm>
                <a:off x="7004884" y="4037239"/>
                <a:ext cx="5131" cy="6804"/>
              </a:xfrm>
              <a:custGeom>
                <a:avLst/>
                <a:gdLst/>
                <a:ahLst/>
                <a:cxnLst>
                  <a:cxn ang="0">
                    <a:pos x="0" y="0"/>
                  </a:cxn>
                  <a:cxn ang="0">
                    <a:pos x="1" y="0"/>
                  </a:cxn>
                  <a:cxn ang="0">
                    <a:pos x="3" y="2"/>
                  </a:cxn>
                  <a:cxn ang="0">
                    <a:pos x="4" y="3"/>
                  </a:cxn>
                  <a:cxn ang="0">
                    <a:pos x="3" y="6"/>
                  </a:cxn>
                  <a:cxn ang="0">
                    <a:pos x="0" y="3"/>
                  </a:cxn>
                  <a:cxn ang="0">
                    <a:pos x="0" y="2"/>
                  </a:cxn>
                  <a:cxn ang="0">
                    <a:pos x="0" y="0"/>
                  </a:cxn>
                </a:cxnLst>
                <a:rect l="0" t="0" r="r" b="b"/>
                <a:pathLst>
                  <a:path w="4" h="6">
                    <a:moveTo>
                      <a:pt x="0" y="0"/>
                    </a:moveTo>
                    <a:lnTo>
                      <a:pt x="1" y="0"/>
                    </a:lnTo>
                    <a:lnTo>
                      <a:pt x="3" y="2"/>
                    </a:lnTo>
                    <a:lnTo>
                      <a:pt x="4" y="3"/>
                    </a:lnTo>
                    <a:lnTo>
                      <a:pt x="3" y="6"/>
                    </a:lnTo>
                    <a:lnTo>
                      <a:pt x="0" y="3"/>
                    </a:lnTo>
                    <a:lnTo>
                      <a:pt x="0" y="2"/>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23" name="Freeform 925"/>
              <p:cNvSpPr>
                <a:spLocks/>
              </p:cNvSpPr>
              <p:nvPr/>
            </p:nvSpPr>
            <p:spPr bwMode="auto">
              <a:xfrm>
                <a:off x="7004884" y="4037239"/>
                <a:ext cx="5131" cy="6804"/>
              </a:xfrm>
              <a:custGeom>
                <a:avLst/>
                <a:gdLst/>
                <a:ahLst/>
                <a:cxnLst>
                  <a:cxn ang="0">
                    <a:pos x="0" y="0"/>
                  </a:cxn>
                  <a:cxn ang="0">
                    <a:pos x="1" y="0"/>
                  </a:cxn>
                  <a:cxn ang="0">
                    <a:pos x="3" y="2"/>
                  </a:cxn>
                  <a:cxn ang="0">
                    <a:pos x="4" y="3"/>
                  </a:cxn>
                  <a:cxn ang="0">
                    <a:pos x="3" y="6"/>
                  </a:cxn>
                  <a:cxn ang="0">
                    <a:pos x="0" y="3"/>
                  </a:cxn>
                  <a:cxn ang="0">
                    <a:pos x="0" y="2"/>
                  </a:cxn>
                  <a:cxn ang="0">
                    <a:pos x="0" y="0"/>
                  </a:cxn>
                </a:cxnLst>
                <a:rect l="0" t="0" r="r" b="b"/>
                <a:pathLst>
                  <a:path w="4" h="6">
                    <a:moveTo>
                      <a:pt x="0" y="0"/>
                    </a:moveTo>
                    <a:lnTo>
                      <a:pt x="1" y="0"/>
                    </a:lnTo>
                    <a:lnTo>
                      <a:pt x="3" y="2"/>
                    </a:lnTo>
                    <a:lnTo>
                      <a:pt x="4" y="3"/>
                    </a:lnTo>
                    <a:lnTo>
                      <a:pt x="3" y="6"/>
                    </a:lnTo>
                    <a:lnTo>
                      <a:pt x="0" y="3"/>
                    </a:lnTo>
                    <a:lnTo>
                      <a:pt x="0" y="2"/>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24" name="Freeform 926"/>
              <p:cNvSpPr>
                <a:spLocks/>
              </p:cNvSpPr>
              <p:nvPr/>
            </p:nvSpPr>
            <p:spPr bwMode="auto">
              <a:xfrm>
                <a:off x="7013865" y="4044044"/>
                <a:ext cx="1282" cy="6803"/>
              </a:xfrm>
              <a:custGeom>
                <a:avLst/>
                <a:gdLst/>
                <a:ahLst/>
                <a:cxnLst>
                  <a:cxn ang="0">
                    <a:pos x="1" y="1"/>
                  </a:cxn>
                  <a:cxn ang="0">
                    <a:pos x="2" y="3"/>
                  </a:cxn>
                  <a:cxn ang="0">
                    <a:pos x="2" y="4"/>
                  </a:cxn>
                  <a:cxn ang="0">
                    <a:pos x="1" y="6"/>
                  </a:cxn>
                  <a:cxn ang="0">
                    <a:pos x="0" y="3"/>
                  </a:cxn>
                  <a:cxn ang="0">
                    <a:pos x="0" y="0"/>
                  </a:cxn>
                  <a:cxn ang="0">
                    <a:pos x="1" y="0"/>
                  </a:cxn>
                  <a:cxn ang="0">
                    <a:pos x="1" y="1"/>
                  </a:cxn>
                </a:cxnLst>
                <a:rect l="0" t="0" r="r" b="b"/>
                <a:pathLst>
                  <a:path w="2" h="6">
                    <a:moveTo>
                      <a:pt x="1" y="1"/>
                    </a:moveTo>
                    <a:lnTo>
                      <a:pt x="2" y="3"/>
                    </a:lnTo>
                    <a:lnTo>
                      <a:pt x="2" y="4"/>
                    </a:lnTo>
                    <a:lnTo>
                      <a:pt x="1" y="6"/>
                    </a:lnTo>
                    <a:lnTo>
                      <a:pt x="0" y="3"/>
                    </a:lnTo>
                    <a:lnTo>
                      <a:pt x="0" y="0"/>
                    </a:lnTo>
                    <a:lnTo>
                      <a:pt x="1" y="0"/>
                    </a:lnTo>
                    <a:lnTo>
                      <a:pt x="1"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25" name="Freeform 927"/>
              <p:cNvSpPr>
                <a:spLocks/>
              </p:cNvSpPr>
              <p:nvPr/>
            </p:nvSpPr>
            <p:spPr bwMode="auto">
              <a:xfrm>
                <a:off x="7013865" y="4044044"/>
                <a:ext cx="1282" cy="6803"/>
              </a:xfrm>
              <a:custGeom>
                <a:avLst/>
                <a:gdLst/>
                <a:ahLst/>
                <a:cxnLst>
                  <a:cxn ang="0">
                    <a:pos x="1" y="1"/>
                  </a:cxn>
                  <a:cxn ang="0">
                    <a:pos x="2" y="3"/>
                  </a:cxn>
                  <a:cxn ang="0">
                    <a:pos x="2" y="4"/>
                  </a:cxn>
                  <a:cxn ang="0">
                    <a:pos x="1" y="6"/>
                  </a:cxn>
                  <a:cxn ang="0">
                    <a:pos x="0" y="3"/>
                  </a:cxn>
                  <a:cxn ang="0">
                    <a:pos x="0" y="0"/>
                  </a:cxn>
                  <a:cxn ang="0">
                    <a:pos x="1" y="0"/>
                  </a:cxn>
                  <a:cxn ang="0">
                    <a:pos x="1" y="1"/>
                  </a:cxn>
                </a:cxnLst>
                <a:rect l="0" t="0" r="r" b="b"/>
                <a:pathLst>
                  <a:path w="2" h="6">
                    <a:moveTo>
                      <a:pt x="1" y="1"/>
                    </a:moveTo>
                    <a:lnTo>
                      <a:pt x="2" y="3"/>
                    </a:lnTo>
                    <a:lnTo>
                      <a:pt x="2" y="4"/>
                    </a:lnTo>
                    <a:lnTo>
                      <a:pt x="1" y="6"/>
                    </a:lnTo>
                    <a:lnTo>
                      <a:pt x="0" y="3"/>
                    </a:lnTo>
                    <a:lnTo>
                      <a:pt x="0" y="0"/>
                    </a:lnTo>
                    <a:lnTo>
                      <a:pt x="1" y="0"/>
                    </a:lnTo>
                    <a:lnTo>
                      <a:pt x="1"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26" name="Freeform 928"/>
              <p:cNvSpPr>
                <a:spLocks/>
              </p:cNvSpPr>
              <p:nvPr/>
            </p:nvSpPr>
            <p:spPr bwMode="auto">
              <a:xfrm>
                <a:off x="7017712" y="4048126"/>
                <a:ext cx="11546" cy="9525"/>
              </a:xfrm>
              <a:custGeom>
                <a:avLst/>
                <a:gdLst/>
                <a:ahLst/>
                <a:cxnLst>
                  <a:cxn ang="0">
                    <a:pos x="0" y="5"/>
                  </a:cxn>
                  <a:cxn ang="0">
                    <a:pos x="0" y="3"/>
                  </a:cxn>
                  <a:cxn ang="0">
                    <a:pos x="0" y="1"/>
                  </a:cxn>
                  <a:cxn ang="0">
                    <a:pos x="2" y="0"/>
                  </a:cxn>
                  <a:cxn ang="0">
                    <a:pos x="4" y="0"/>
                  </a:cxn>
                  <a:cxn ang="0">
                    <a:pos x="5" y="3"/>
                  </a:cxn>
                  <a:cxn ang="0">
                    <a:pos x="8" y="5"/>
                  </a:cxn>
                  <a:cxn ang="0">
                    <a:pos x="9" y="9"/>
                  </a:cxn>
                  <a:cxn ang="0">
                    <a:pos x="6" y="9"/>
                  </a:cxn>
                  <a:cxn ang="0">
                    <a:pos x="4" y="5"/>
                  </a:cxn>
                  <a:cxn ang="0">
                    <a:pos x="1" y="5"/>
                  </a:cxn>
                  <a:cxn ang="0">
                    <a:pos x="0" y="5"/>
                  </a:cxn>
                </a:cxnLst>
                <a:rect l="0" t="0" r="r" b="b"/>
                <a:pathLst>
                  <a:path w="9" h="9">
                    <a:moveTo>
                      <a:pt x="0" y="5"/>
                    </a:moveTo>
                    <a:lnTo>
                      <a:pt x="0" y="3"/>
                    </a:lnTo>
                    <a:lnTo>
                      <a:pt x="0" y="1"/>
                    </a:lnTo>
                    <a:lnTo>
                      <a:pt x="2" y="0"/>
                    </a:lnTo>
                    <a:lnTo>
                      <a:pt x="4" y="0"/>
                    </a:lnTo>
                    <a:lnTo>
                      <a:pt x="5" y="3"/>
                    </a:lnTo>
                    <a:lnTo>
                      <a:pt x="8" y="5"/>
                    </a:lnTo>
                    <a:lnTo>
                      <a:pt x="9" y="9"/>
                    </a:lnTo>
                    <a:lnTo>
                      <a:pt x="6" y="9"/>
                    </a:lnTo>
                    <a:lnTo>
                      <a:pt x="4" y="5"/>
                    </a:lnTo>
                    <a:lnTo>
                      <a:pt x="1" y="5"/>
                    </a:lnTo>
                    <a:lnTo>
                      <a:pt x="0" y="5"/>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27" name="Freeform 929"/>
              <p:cNvSpPr>
                <a:spLocks/>
              </p:cNvSpPr>
              <p:nvPr/>
            </p:nvSpPr>
            <p:spPr bwMode="auto">
              <a:xfrm>
                <a:off x="7017712" y="4048126"/>
                <a:ext cx="11546" cy="9525"/>
              </a:xfrm>
              <a:custGeom>
                <a:avLst/>
                <a:gdLst/>
                <a:ahLst/>
                <a:cxnLst>
                  <a:cxn ang="0">
                    <a:pos x="0" y="5"/>
                  </a:cxn>
                  <a:cxn ang="0">
                    <a:pos x="0" y="3"/>
                  </a:cxn>
                  <a:cxn ang="0">
                    <a:pos x="0" y="1"/>
                  </a:cxn>
                  <a:cxn ang="0">
                    <a:pos x="2" y="0"/>
                  </a:cxn>
                  <a:cxn ang="0">
                    <a:pos x="4" y="0"/>
                  </a:cxn>
                  <a:cxn ang="0">
                    <a:pos x="5" y="3"/>
                  </a:cxn>
                  <a:cxn ang="0">
                    <a:pos x="8" y="5"/>
                  </a:cxn>
                  <a:cxn ang="0">
                    <a:pos x="9" y="9"/>
                  </a:cxn>
                  <a:cxn ang="0">
                    <a:pos x="6" y="9"/>
                  </a:cxn>
                  <a:cxn ang="0">
                    <a:pos x="4" y="5"/>
                  </a:cxn>
                  <a:cxn ang="0">
                    <a:pos x="1" y="5"/>
                  </a:cxn>
                  <a:cxn ang="0">
                    <a:pos x="0" y="5"/>
                  </a:cxn>
                </a:cxnLst>
                <a:rect l="0" t="0" r="r" b="b"/>
                <a:pathLst>
                  <a:path w="9" h="9">
                    <a:moveTo>
                      <a:pt x="0" y="5"/>
                    </a:moveTo>
                    <a:lnTo>
                      <a:pt x="0" y="3"/>
                    </a:lnTo>
                    <a:lnTo>
                      <a:pt x="0" y="1"/>
                    </a:lnTo>
                    <a:lnTo>
                      <a:pt x="2" y="0"/>
                    </a:lnTo>
                    <a:lnTo>
                      <a:pt x="4" y="0"/>
                    </a:lnTo>
                    <a:lnTo>
                      <a:pt x="5" y="3"/>
                    </a:lnTo>
                    <a:lnTo>
                      <a:pt x="8" y="5"/>
                    </a:lnTo>
                    <a:lnTo>
                      <a:pt x="9" y="9"/>
                    </a:lnTo>
                    <a:lnTo>
                      <a:pt x="6" y="9"/>
                    </a:lnTo>
                    <a:lnTo>
                      <a:pt x="4" y="5"/>
                    </a:lnTo>
                    <a:lnTo>
                      <a:pt x="1" y="5"/>
                    </a:lnTo>
                    <a:lnTo>
                      <a:pt x="0" y="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28" name="Freeform 930"/>
              <p:cNvSpPr>
                <a:spLocks/>
              </p:cNvSpPr>
              <p:nvPr/>
            </p:nvSpPr>
            <p:spPr bwMode="auto">
              <a:xfrm>
                <a:off x="7017712" y="4057650"/>
                <a:ext cx="1283" cy="5443"/>
              </a:xfrm>
              <a:custGeom>
                <a:avLst/>
                <a:gdLst/>
                <a:ahLst/>
                <a:cxnLst>
                  <a:cxn ang="0">
                    <a:pos x="0" y="3"/>
                  </a:cxn>
                  <a:cxn ang="0">
                    <a:pos x="0" y="1"/>
                  </a:cxn>
                  <a:cxn ang="0">
                    <a:pos x="1" y="0"/>
                  </a:cxn>
                  <a:cxn ang="0">
                    <a:pos x="1" y="3"/>
                  </a:cxn>
                  <a:cxn ang="0">
                    <a:pos x="1" y="4"/>
                  </a:cxn>
                  <a:cxn ang="0">
                    <a:pos x="0" y="3"/>
                  </a:cxn>
                </a:cxnLst>
                <a:rect l="0" t="0" r="r" b="b"/>
                <a:pathLst>
                  <a:path w="1" h="4">
                    <a:moveTo>
                      <a:pt x="0" y="3"/>
                    </a:moveTo>
                    <a:lnTo>
                      <a:pt x="0" y="1"/>
                    </a:lnTo>
                    <a:lnTo>
                      <a:pt x="1" y="0"/>
                    </a:lnTo>
                    <a:lnTo>
                      <a:pt x="1" y="3"/>
                    </a:lnTo>
                    <a:lnTo>
                      <a:pt x="1" y="4"/>
                    </a:lnTo>
                    <a:lnTo>
                      <a:pt x="0"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29" name="Freeform 931"/>
              <p:cNvSpPr>
                <a:spLocks/>
              </p:cNvSpPr>
              <p:nvPr/>
            </p:nvSpPr>
            <p:spPr bwMode="auto">
              <a:xfrm>
                <a:off x="7017712" y="4057650"/>
                <a:ext cx="1283" cy="5443"/>
              </a:xfrm>
              <a:custGeom>
                <a:avLst/>
                <a:gdLst/>
                <a:ahLst/>
                <a:cxnLst>
                  <a:cxn ang="0">
                    <a:pos x="0" y="3"/>
                  </a:cxn>
                  <a:cxn ang="0">
                    <a:pos x="0" y="1"/>
                  </a:cxn>
                  <a:cxn ang="0">
                    <a:pos x="1" y="0"/>
                  </a:cxn>
                  <a:cxn ang="0">
                    <a:pos x="1" y="3"/>
                  </a:cxn>
                  <a:cxn ang="0">
                    <a:pos x="1" y="4"/>
                  </a:cxn>
                  <a:cxn ang="0">
                    <a:pos x="0" y="3"/>
                  </a:cxn>
                </a:cxnLst>
                <a:rect l="0" t="0" r="r" b="b"/>
                <a:pathLst>
                  <a:path w="1" h="4">
                    <a:moveTo>
                      <a:pt x="0" y="3"/>
                    </a:moveTo>
                    <a:lnTo>
                      <a:pt x="0" y="1"/>
                    </a:lnTo>
                    <a:lnTo>
                      <a:pt x="1" y="0"/>
                    </a:lnTo>
                    <a:lnTo>
                      <a:pt x="1" y="3"/>
                    </a:lnTo>
                    <a:lnTo>
                      <a:pt x="1" y="4"/>
                    </a:lnTo>
                    <a:lnTo>
                      <a:pt x="0"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30" name="Freeform 932"/>
              <p:cNvSpPr>
                <a:spLocks/>
              </p:cNvSpPr>
              <p:nvPr/>
            </p:nvSpPr>
            <p:spPr bwMode="auto">
              <a:xfrm>
                <a:off x="7029258" y="4057650"/>
                <a:ext cx="3848" cy="5443"/>
              </a:xfrm>
              <a:custGeom>
                <a:avLst/>
                <a:gdLst/>
                <a:ahLst/>
                <a:cxnLst>
                  <a:cxn ang="0">
                    <a:pos x="1" y="3"/>
                  </a:cxn>
                  <a:cxn ang="0">
                    <a:pos x="0" y="2"/>
                  </a:cxn>
                  <a:cxn ang="0">
                    <a:pos x="1" y="2"/>
                  </a:cxn>
                  <a:cxn ang="0">
                    <a:pos x="1" y="0"/>
                  </a:cxn>
                  <a:cxn ang="0">
                    <a:pos x="3" y="0"/>
                  </a:cxn>
                  <a:cxn ang="0">
                    <a:pos x="3" y="2"/>
                  </a:cxn>
                  <a:cxn ang="0">
                    <a:pos x="3" y="3"/>
                  </a:cxn>
                  <a:cxn ang="0">
                    <a:pos x="1" y="3"/>
                  </a:cxn>
                </a:cxnLst>
                <a:rect l="0" t="0" r="r" b="b"/>
                <a:pathLst>
                  <a:path w="3" h="3">
                    <a:moveTo>
                      <a:pt x="1" y="3"/>
                    </a:moveTo>
                    <a:lnTo>
                      <a:pt x="0" y="2"/>
                    </a:lnTo>
                    <a:lnTo>
                      <a:pt x="1" y="2"/>
                    </a:lnTo>
                    <a:lnTo>
                      <a:pt x="1" y="0"/>
                    </a:lnTo>
                    <a:lnTo>
                      <a:pt x="3" y="0"/>
                    </a:lnTo>
                    <a:lnTo>
                      <a:pt x="3" y="2"/>
                    </a:lnTo>
                    <a:lnTo>
                      <a:pt x="3" y="3"/>
                    </a:lnTo>
                    <a:lnTo>
                      <a:pt x="1"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31" name="Freeform 933"/>
              <p:cNvSpPr>
                <a:spLocks/>
              </p:cNvSpPr>
              <p:nvPr/>
            </p:nvSpPr>
            <p:spPr bwMode="auto">
              <a:xfrm>
                <a:off x="7029258" y="4057650"/>
                <a:ext cx="3848" cy="5443"/>
              </a:xfrm>
              <a:custGeom>
                <a:avLst/>
                <a:gdLst/>
                <a:ahLst/>
                <a:cxnLst>
                  <a:cxn ang="0">
                    <a:pos x="1" y="3"/>
                  </a:cxn>
                  <a:cxn ang="0">
                    <a:pos x="0" y="2"/>
                  </a:cxn>
                  <a:cxn ang="0">
                    <a:pos x="1" y="2"/>
                  </a:cxn>
                  <a:cxn ang="0">
                    <a:pos x="1" y="0"/>
                  </a:cxn>
                  <a:cxn ang="0">
                    <a:pos x="3" y="0"/>
                  </a:cxn>
                  <a:cxn ang="0">
                    <a:pos x="3" y="2"/>
                  </a:cxn>
                  <a:cxn ang="0">
                    <a:pos x="3" y="3"/>
                  </a:cxn>
                  <a:cxn ang="0">
                    <a:pos x="1" y="3"/>
                  </a:cxn>
                </a:cxnLst>
                <a:rect l="0" t="0" r="r" b="b"/>
                <a:pathLst>
                  <a:path w="3" h="3">
                    <a:moveTo>
                      <a:pt x="1" y="3"/>
                    </a:moveTo>
                    <a:lnTo>
                      <a:pt x="0" y="2"/>
                    </a:lnTo>
                    <a:lnTo>
                      <a:pt x="1" y="2"/>
                    </a:lnTo>
                    <a:lnTo>
                      <a:pt x="1" y="0"/>
                    </a:lnTo>
                    <a:lnTo>
                      <a:pt x="3" y="0"/>
                    </a:lnTo>
                    <a:lnTo>
                      <a:pt x="3" y="2"/>
                    </a:lnTo>
                    <a:lnTo>
                      <a:pt x="3" y="3"/>
                    </a:lnTo>
                    <a:lnTo>
                      <a:pt x="1"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32" name="Freeform 934"/>
              <p:cNvSpPr>
                <a:spLocks/>
              </p:cNvSpPr>
              <p:nvPr/>
            </p:nvSpPr>
            <p:spPr bwMode="auto">
              <a:xfrm>
                <a:off x="7043369" y="4037240"/>
                <a:ext cx="23091" cy="20411"/>
              </a:xfrm>
              <a:custGeom>
                <a:avLst/>
                <a:gdLst/>
                <a:ahLst/>
                <a:cxnLst>
                  <a:cxn ang="0">
                    <a:pos x="0" y="0"/>
                  </a:cxn>
                  <a:cxn ang="0">
                    <a:pos x="9" y="8"/>
                  </a:cxn>
                  <a:cxn ang="0">
                    <a:pos x="13" y="9"/>
                  </a:cxn>
                  <a:cxn ang="0">
                    <a:pos x="16" y="11"/>
                  </a:cxn>
                  <a:cxn ang="0">
                    <a:pos x="17" y="11"/>
                  </a:cxn>
                  <a:cxn ang="0">
                    <a:pos x="18" y="13"/>
                  </a:cxn>
                  <a:cxn ang="0">
                    <a:pos x="18" y="16"/>
                  </a:cxn>
                  <a:cxn ang="0">
                    <a:pos x="18" y="17"/>
                  </a:cxn>
                  <a:cxn ang="0">
                    <a:pos x="14" y="14"/>
                  </a:cxn>
                  <a:cxn ang="0">
                    <a:pos x="10" y="11"/>
                  </a:cxn>
                  <a:cxn ang="0">
                    <a:pos x="4" y="6"/>
                  </a:cxn>
                  <a:cxn ang="0">
                    <a:pos x="1" y="5"/>
                  </a:cxn>
                  <a:cxn ang="0">
                    <a:pos x="0" y="0"/>
                  </a:cxn>
                </a:cxnLst>
                <a:rect l="0" t="0" r="r" b="b"/>
                <a:pathLst>
                  <a:path w="18" h="17">
                    <a:moveTo>
                      <a:pt x="0" y="0"/>
                    </a:moveTo>
                    <a:lnTo>
                      <a:pt x="9" y="8"/>
                    </a:lnTo>
                    <a:lnTo>
                      <a:pt x="13" y="9"/>
                    </a:lnTo>
                    <a:lnTo>
                      <a:pt x="16" y="11"/>
                    </a:lnTo>
                    <a:lnTo>
                      <a:pt x="17" y="11"/>
                    </a:lnTo>
                    <a:lnTo>
                      <a:pt x="18" y="13"/>
                    </a:lnTo>
                    <a:lnTo>
                      <a:pt x="18" y="16"/>
                    </a:lnTo>
                    <a:lnTo>
                      <a:pt x="18" y="17"/>
                    </a:lnTo>
                    <a:lnTo>
                      <a:pt x="14" y="14"/>
                    </a:lnTo>
                    <a:lnTo>
                      <a:pt x="10" y="11"/>
                    </a:lnTo>
                    <a:lnTo>
                      <a:pt x="4" y="6"/>
                    </a:lnTo>
                    <a:lnTo>
                      <a:pt x="1" y="5"/>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33" name="Freeform 935"/>
              <p:cNvSpPr>
                <a:spLocks/>
              </p:cNvSpPr>
              <p:nvPr/>
            </p:nvSpPr>
            <p:spPr bwMode="auto">
              <a:xfrm>
                <a:off x="7043369" y="4037240"/>
                <a:ext cx="23091" cy="20411"/>
              </a:xfrm>
              <a:custGeom>
                <a:avLst/>
                <a:gdLst/>
                <a:ahLst/>
                <a:cxnLst>
                  <a:cxn ang="0">
                    <a:pos x="0" y="0"/>
                  </a:cxn>
                  <a:cxn ang="0">
                    <a:pos x="9" y="8"/>
                  </a:cxn>
                  <a:cxn ang="0">
                    <a:pos x="13" y="9"/>
                  </a:cxn>
                  <a:cxn ang="0">
                    <a:pos x="16" y="11"/>
                  </a:cxn>
                  <a:cxn ang="0">
                    <a:pos x="17" y="11"/>
                  </a:cxn>
                  <a:cxn ang="0">
                    <a:pos x="18" y="13"/>
                  </a:cxn>
                  <a:cxn ang="0">
                    <a:pos x="18" y="16"/>
                  </a:cxn>
                  <a:cxn ang="0">
                    <a:pos x="18" y="17"/>
                  </a:cxn>
                  <a:cxn ang="0">
                    <a:pos x="14" y="14"/>
                  </a:cxn>
                  <a:cxn ang="0">
                    <a:pos x="10" y="11"/>
                  </a:cxn>
                  <a:cxn ang="0">
                    <a:pos x="4" y="6"/>
                  </a:cxn>
                  <a:cxn ang="0">
                    <a:pos x="1" y="5"/>
                  </a:cxn>
                  <a:cxn ang="0">
                    <a:pos x="0" y="0"/>
                  </a:cxn>
                </a:cxnLst>
                <a:rect l="0" t="0" r="r" b="b"/>
                <a:pathLst>
                  <a:path w="18" h="17">
                    <a:moveTo>
                      <a:pt x="0" y="0"/>
                    </a:moveTo>
                    <a:lnTo>
                      <a:pt x="9" y="8"/>
                    </a:lnTo>
                    <a:lnTo>
                      <a:pt x="13" y="9"/>
                    </a:lnTo>
                    <a:lnTo>
                      <a:pt x="16" y="11"/>
                    </a:lnTo>
                    <a:lnTo>
                      <a:pt x="17" y="11"/>
                    </a:lnTo>
                    <a:lnTo>
                      <a:pt x="18" y="13"/>
                    </a:lnTo>
                    <a:lnTo>
                      <a:pt x="18" y="16"/>
                    </a:lnTo>
                    <a:lnTo>
                      <a:pt x="18" y="17"/>
                    </a:lnTo>
                    <a:lnTo>
                      <a:pt x="14" y="14"/>
                    </a:lnTo>
                    <a:lnTo>
                      <a:pt x="10" y="11"/>
                    </a:lnTo>
                    <a:lnTo>
                      <a:pt x="4" y="6"/>
                    </a:lnTo>
                    <a:lnTo>
                      <a:pt x="1" y="5"/>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34" name="Freeform 936"/>
              <p:cNvSpPr>
                <a:spLocks/>
              </p:cNvSpPr>
              <p:nvPr/>
            </p:nvSpPr>
            <p:spPr bwMode="auto">
              <a:xfrm>
                <a:off x="7083137" y="4054929"/>
                <a:ext cx="16676" cy="29936"/>
              </a:xfrm>
              <a:custGeom>
                <a:avLst/>
                <a:gdLst/>
                <a:ahLst/>
                <a:cxnLst>
                  <a:cxn ang="0">
                    <a:pos x="0" y="2"/>
                  </a:cxn>
                  <a:cxn ang="0">
                    <a:pos x="0" y="0"/>
                  </a:cxn>
                  <a:cxn ang="0">
                    <a:pos x="1" y="0"/>
                  </a:cxn>
                  <a:cxn ang="0">
                    <a:pos x="2" y="2"/>
                  </a:cxn>
                  <a:cxn ang="0">
                    <a:pos x="4" y="6"/>
                  </a:cxn>
                  <a:cxn ang="0">
                    <a:pos x="4" y="8"/>
                  </a:cxn>
                  <a:cxn ang="0">
                    <a:pos x="6" y="11"/>
                  </a:cxn>
                  <a:cxn ang="0">
                    <a:pos x="9" y="16"/>
                  </a:cxn>
                  <a:cxn ang="0">
                    <a:pos x="9" y="17"/>
                  </a:cxn>
                  <a:cxn ang="0">
                    <a:pos x="11" y="19"/>
                  </a:cxn>
                  <a:cxn ang="0">
                    <a:pos x="13" y="21"/>
                  </a:cxn>
                  <a:cxn ang="0">
                    <a:pos x="13" y="24"/>
                  </a:cxn>
                  <a:cxn ang="0">
                    <a:pos x="11" y="22"/>
                  </a:cxn>
                  <a:cxn ang="0">
                    <a:pos x="9" y="22"/>
                  </a:cxn>
                  <a:cxn ang="0">
                    <a:pos x="7" y="19"/>
                  </a:cxn>
                  <a:cxn ang="0">
                    <a:pos x="5" y="16"/>
                  </a:cxn>
                  <a:cxn ang="0">
                    <a:pos x="1" y="8"/>
                  </a:cxn>
                  <a:cxn ang="0">
                    <a:pos x="1" y="5"/>
                  </a:cxn>
                  <a:cxn ang="0">
                    <a:pos x="1" y="2"/>
                  </a:cxn>
                  <a:cxn ang="0">
                    <a:pos x="0" y="2"/>
                  </a:cxn>
                </a:cxnLst>
                <a:rect l="0" t="0" r="r" b="b"/>
                <a:pathLst>
                  <a:path w="13" h="24">
                    <a:moveTo>
                      <a:pt x="0" y="2"/>
                    </a:moveTo>
                    <a:lnTo>
                      <a:pt x="0" y="0"/>
                    </a:lnTo>
                    <a:lnTo>
                      <a:pt x="1" y="0"/>
                    </a:lnTo>
                    <a:lnTo>
                      <a:pt x="2" y="2"/>
                    </a:lnTo>
                    <a:lnTo>
                      <a:pt x="4" y="6"/>
                    </a:lnTo>
                    <a:lnTo>
                      <a:pt x="4" y="8"/>
                    </a:lnTo>
                    <a:lnTo>
                      <a:pt x="6" y="11"/>
                    </a:lnTo>
                    <a:lnTo>
                      <a:pt x="9" y="16"/>
                    </a:lnTo>
                    <a:lnTo>
                      <a:pt x="9" y="17"/>
                    </a:lnTo>
                    <a:lnTo>
                      <a:pt x="11" y="19"/>
                    </a:lnTo>
                    <a:lnTo>
                      <a:pt x="13" y="21"/>
                    </a:lnTo>
                    <a:lnTo>
                      <a:pt x="13" y="24"/>
                    </a:lnTo>
                    <a:lnTo>
                      <a:pt x="11" y="22"/>
                    </a:lnTo>
                    <a:lnTo>
                      <a:pt x="9" y="22"/>
                    </a:lnTo>
                    <a:lnTo>
                      <a:pt x="7" y="19"/>
                    </a:lnTo>
                    <a:lnTo>
                      <a:pt x="5" y="16"/>
                    </a:lnTo>
                    <a:lnTo>
                      <a:pt x="1" y="8"/>
                    </a:lnTo>
                    <a:lnTo>
                      <a:pt x="1" y="5"/>
                    </a:lnTo>
                    <a:lnTo>
                      <a:pt x="1" y="2"/>
                    </a:lnTo>
                    <a:lnTo>
                      <a:pt x="0"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35" name="Freeform 937"/>
              <p:cNvSpPr>
                <a:spLocks/>
              </p:cNvSpPr>
              <p:nvPr/>
            </p:nvSpPr>
            <p:spPr bwMode="auto">
              <a:xfrm>
                <a:off x="7083137" y="4054929"/>
                <a:ext cx="16676" cy="29936"/>
              </a:xfrm>
              <a:custGeom>
                <a:avLst/>
                <a:gdLst/>
                <a:ahLst/>
                <a:cxnLst>
                  <a:cxn ang="0">
                    <a:pos x="0" y="2"/>
                  </a:cxn>
                  <a:cxn ang="0">
                    <a:pos x="0" y="0"/>
                  </a:cxn>
                  <a:cxn ang="0">
                    <a:pos x="1" y="0"/>
                  </a:cxn>
                  <a:cxn ang="0">
                    <a:pos x="2" y="2"/>
                  </a:cxn>
                  <a:cxn ang="0">
                    <a:pos x="4" y="6"/>
                  </a:cxn>
                  <a:cxn ang="0">
                    <a:pos x="4" y="8"/>
                  </a:cxn>
                  <a:cxn ang="0">
                    <a:pos x="6" y="11"/>
                  </a:cxn>
                  <a:cxn ang="0">
                    <a:pos x="9" y="16"/>
                  </a:cxn>
                  <a:cxn ang="0">
                    <a:pos x="9" y="17"/>
                  </a:cxn>
                  <a:cxn ang="0">
                    <a:pos x="11" y="19"/>
                  </a:cxn>
                  <a:cxn ang="0">
                    <a:pos x="13" y="21"/>
                  </a:cxn>
                  <a:cxn ang="0">
                    <a:pos x="13" y="24"/>
                  </a:cxn>
                  <a:cxn ang="0">
                    <a:pos x="11" y="22"/>
                  </a:cxn>
                  <a:cxn ang="0">
                    <a:pos x="9" y="22"/>
                  </a:cxn>
                  <a:cxn ang="0">
                    <a:pos x="7" y="19"/>
                  </a:cxn>
                  <a:cxn ang="0">
                    <a:pos x="5" y="16"/>
                  </a:cxn>
                  <a:cxn ang="0">
                    <a:pos x="1" y="8"/>
                  </a:cxn>
                  <a:cxn ang="0">
                    <a:pos x="1" y="5"/>
                  </a:cxn>
                  <a:cxn ang="0">
                    <a:pos x="1" y="2"/>
                  </a:cxn>
                  <a:cxn ang="0">
                    <a:pos x="0" y="2"/>
                  </a:cxn>
                </a:cxnLst>
                <a:rect l="0" t="0" r="r" b="b"/>
                <a:pathLst>
                  <a:path w="13" h="24">
                    <a:moveTo>
                      <a:pt x="0" y="2"/>
                    </a:moveTo>
                    <a:lnTo>
                      <a:pt x="0" y="0"/>
                    </a:lnTo>
                    <a:lnTo>
                      <a:pt x="1" y="0"/>
                    </a:lnTo>
                    <a:lnTo>
                      <a:pt x="2" y="2"/>
                    </a:lnTo>
                    <a:lnTo>
                      <a:pt x="4" y="6"/>
                    </a:lnTo>
                    <a:lnTo>
                      <a:pt x="4" y="8"/>
                    </a:lnTo>
                    <a:lnTo>
                      <a:pt x="6" y="11"/>
                    </a:lnTo>
                    <a:lnTo>
                      <a:pt x="9" y="16"/>
                    </a:lnTo>
                    <a:lnTo>
                      <a:pt x="9" y="17"/>
                    </a:lnTo>
                    <a:lnTo>
                      <a:pt x="11" y="19"/>
                    </a:lnTo>
                    <a:lnTo>
                      <a:pt x="13" y="21"/>
                    </a:lnTo>
                    <a:lnTo>
                      <a:pt x="13" y="24"/>
                    </a:lnTo>
                    <a:lnTo>
                      <a:pt x="11" y="22"/>
                    </a:lnTo>
                    <a:lnTo>
                      <a:pt x="9" y="22"/>
                    </a:lnTo>
                    <a:lnTo>
                      <a:pt x="7" y="19"/>
                    </a:lnTo>
                    <a:lnTo>
                      <a:pt x="5" y="16"/>
                    </a:lnTo>
                    <a:lnTo>
                      <a:pt x="1" y="8"/>
                    </a:lnTo>
                    <a:lnTo>
                      <a:pt x="1" y="5"/>
                    </a:lnTo>
                    <a:lnTo>
                      <a:pt x="1" y="2"/>
                    </a:lnTo>
                    <a:lnTo>
                      <a:pt x="0"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36" name="Freeform 938"/>
              <p:cNvSpPr>
                <a:spLocks/>
              </p:cNvSpPr>
              <p:nvPr/>
            </p:nvSpPr>
            <p:spPr bwMode="auto">
              <a:xfrm>
                <a:off x="7072874" y="4068537"/>
                <a:ext cx="6414" cy="8164"/>
              </a:xfrm>
              <a:custGeom>
                <a:avLst/>
                <a:gdLst/>
                <a:ahLst/>
                <a:cxnLst>
                  <a:cxn ang="0">
                    <a:pos x="0" y="2"/>
                  </a:cxn>
                  <a:cxn ang="0">
                    <a:pos x="0" y="0"/>
                  </a:cxn>
                  <a:cxn ang="0">
                    <a:pos x="1" y="0"/>
                  </a:cxn>
                  <a:cxn ang="0">
                    <a:pos x="2" y="2"/>
                  </a:cxn>
                  <a:cxn ang="0">
                    <a:pos x="4" y="3"/>
                  </a:cxn>
                  <a:cxn ang="0">
                    <a:pos x="4" y="5"/>
                  </a:cxn>
                  <a:cxn ang="0">
                    <a:pos x="2" y="5"/>
                  </a:cxn>
                  <a:cxn ang="0">
                    <a:pos x="0" y="2"/>
                  </a:cxn>
                </a:cxnLst>
                <a:rect l="0" t="0" r="r" b="b"/>
                <a:pathLst>
                  <a:path w="4" h="5">
                    <a:moveTo>
                      <a:pt x="0" y="2"/>
                    </a:moveTo>
                    <a:lnTo>
                      <a:pt x="0" y="0"/>
                    </a:lnTo>
                    <a:lnTo>
                      <a:pt x="1" y="0"/>
                    </a:lnTo>
                    <a:lnTo>
                      <a:pt x="2" y="2"/>
                    </a:lnTo>
                    <a:lnTo>
                      <a:pt x="4" y="3"/>
                    </a:lnTo>
                    <a:lnTo>
                      <a:pt x="4" y="5"/>
                    </a:lnTo>
                    <a:lnTo>
                      <a:pt x="2" y="5"/>
                    </a:lnTo>
                    <a:lnTo>
                      <a:pt x="0"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37" name="Freeform 939"/>
              <p:cNvSpPr>
                <a:spLocks/>
              </p:cNvSpPr>
              <p:nvPr/>
            </p:nvSpPr>
            <p:spPr bwMode="auto">
              <a:xfrm>
                <a:off x="7072874" y="4068537"/>
                <a:ext cx="6414" cy="8164"/>
              </a:xfrm>
              <a:custGeom>
                <a:avLst/>
                <a:gdLst/>
                <a:ahLst/>
                <a:cxnLst>
                  <a:cxn ang="0">
                    <a:pos x="0" y="2"/>
                  </a:cxn>
                  <a:cxn ang="0">
                    <a:pos x="0" y="0"/>
                  </a:cxn>
                  <a:cxn ang="0">
                    <a:pos x="1" y="0"/>
                  </a:cxn>
                  <a:cxn ang="0">
                    <a:pos x="2" y="2"/>
                  </a:cxn>
                  <a:cxn ang="0">
                    <a:pos x="4" y="3"/>
                  </a:cxn>
                  <a:cxn ang="0">
                    <a:pos x="4" y="5"/>
                  </a:cxn>
                  <a:cxn ang="0">
                    <a:pos x="2" y="5"/>
                  </a:cxn>
                  <a:cxn ang="0">
                    <a:pos x="0" y="2"/>
                  </a:cxn>
                </a:cxnLst>
                <a:rect l="0" t="0" r="r" b="b"/>
                <a:pathLst>
                  <a:path w="4" h="5">
                    <a:moveTo>
                      <a:pt x="0" y="2"/>
                    </a:moveTo>
                    <a:lnTo>
                      <a:pt x="0" y="0"/>
                    </a:lnTo>
                    <a:lnTo>
                      <a:pt x="1" y="0"/>
                    </a:lnTo>
                    <a:lnTo>
                      <a:pt x="2" y="2"/>
                    </a:lnTo>
                    <a:lnTo>
                      <a:pt x="4" y="3"/>
                    </a:lnTo>
                    <a:lnTo>
                      <a:pt x="4" y="5"/>
                    </a:lnTo>
                    <a:lnTo>
                      <a:pt x="2" y="5"/>
                    </a:lnTo>
                    <a:lnTo>
                      <a:pt x="0"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38" name="Freeform 940"/>
              <p:cNvSpPr>
                <a:spLocks/>
              </p:cNvSpPr>
              <p:nvPr/>
            </p:nvSpPr>
            <p:spPr bwMode="auto">
              <a:xfrm>
                <a:off x="7060046" y="4076701"/>
                <a:ext cx="25657" cy="13607"/>
              </a:xfrm>
              <a:custGeom>
                <a:avLst/>
                <a:gdLst/>
                <a:ahLst/>
                <a:cxnLst>
                  <a:cxn ang="0">
                    <a:pos x="0" y="0"/>
                  </a:cxn>
                  <a:cxn ang="0">
                    <a:pos x="2" y="0"/>
                  </a:cxn>
                  <a:cxn ang="0">
                    <a:pos x="4" y="2"/>
                  </a:cxn>
                  <a:cxn ang="0">
                    <a:pos x="8" y="2"/>
                  </a:cxn>
                  <a:cxn ang="0">
                    <a:pos x="12" y="2"/>
                  </a:cxn>
                  <a:cxn ang="0">
                    <a:pos x="14" y="4"/>
                  </a:cxn>
                  <a:cxn ang="0">
                    <a:pos x="18" y="7"/>
                  </a:cxn>
                  <a:cxn ang="0">
                    <a:pos x="19" y="8"/>
                  </a:cxn>
                  <a:cxn ang="0">
                    <a:pos x="20" y="8"/>
                  </a:cxn>
                  <a:cxn ang="0">
                    <a:pos x="20" y="10"/>
                  </a:cxn>
                  <a:cxn ang="0">
                    <a:pos x="19" y="11"/>
                  </a:cxn>
                  <a:cxn ang="0">
                    <a:pos x="14" y="11"/>
                  </a:cxn>
                  <a:cxn ang="0">
                    <a:pos x="11" y="10"/>
                  </a:cxn>
                  <a:cxn ang="0">
                    <a:pos x="7" y="10"/>
                  </a:cxn>
                  <a:cxn ang="0">
                    <a:pos x="4" y="10"/>
                  </a:cxn>
                  <a:cxn ang="0">
                    <a:pos x="2" y="7"/>
                  </a:cxn>
                  <a:cxn ang="0">
                    <a:pos x="0" y="5"/>
                  </a:cxn>
                  <a:cxn ang="0">
                    <a:pos x="0" y="4"/>
                  </a:cxn>
                  <a:cxn ang="0">
                    <a:pos x="0" y="0"/>
                  </a:cxn>
                </a:cxnLst>
                <a:rect l="0" t="0" r="r" b="b"/>
                <a:pathLst>
                  <a:path w="20" h="11">
                    <a:moveTo>
                      <a:pt x="0" y="0"/>
                    </a:moveTo>
                    <a:lnTo>
                      <a:pt x="2" y="0"/>
                    </a:lnTo>
                    <a:lnTo>
                      <a:pt x="4" y="2"/>
                    </a:lnTo>
                    <a:lnTo>
                      <a:pt x="8" y="2"/>
                    </a:lnTo>
                    <a:lnTo>
                      <a:pt x="12" y="2"/>
                    </a:lnTo>
                    <a:lnTo>
                      <a:pt x="14" y="4"/>
                    </a:lnTo>
                    <a:lnTo>
                      <a:pt x="18" y="7"/>
                    </a:lnTo>
                    <a:lnTo>
                      <a:pt x="19" y="8"/>
                    </a:lnTo>
                    <a:lnTo>
                      <a:pt x="20" y="8"/>
                    </a:lnTo>
                    <a:lnTo>
                      <a:pt x="20" y="10"/>
                    </a:lnTo>
                    <a:lnTo>
                      <a:pt x="19" y="11"/>
                    </a:lnTo>
                    <a:lnTo>
                      <a:pt x="14" y="11"/>
                    </a:lnTo>
                    <a:lnTo>
                      <a:pt x="11" y="10"/>
                    </a:lnTo>
                    <a:lnTo>
                      <a:pt x="7" y="10"/>
                    </a:lnTo>
                    <a:lnTo>
                      <a:pt x="4" y="10"/>
                    </a:lnTo>
                    <a:lnTo>
                      <a:pt x="2" y="7"/>
                    </a:lnTo>
                    <a:lnTo>
                      <a:pt x="0" y="5"/>
                    </a:lnTo>
                    <a:lnTo>
                      <a:pt x="0" y="4"/>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39" name="Freeform 941"/>
              <p:cNvSpPr>
                <a:spLocks/>
              </p:cNvSpPr>
              <p:nvPr/>
            </p:nvSpPr>
            <p:spPr bwMode="auto">
              <a:xfrm>
                <a:off x="7060046" y="4076701"/>
                <a:ext cx="25657" cy="13607"/>
              </a:xfrm>
              <a:custGeom>
                <a:avLst/>
                <a:gdLst/>
                <a:ahLst/>
                <a:cxnLst>
                  <a:cxn ang="0">
                    <a:pos x="0" y="0"/>
                  </a:cxn>
                  <a:cxn ang="0">
                    <a:pos x="2" y="0"/>
                  </a:cxn>
                  <a:cxn ang="0">
                    <a:pos x="4" y="2"/>
                  </a:cxn>
                  <a:cxn ang="0">
                    <a:pos x="8" y="2"/>
                  </a:cxn>
                  <a:cxn ang="0">
                    <a:pos x="12" y="2"/>
                  </a:cxn>
                  <a:cxn ang="0">
                    <a:pos x="14" y="4"/>
                  </a:cxn>
                  <a:cxn ang="0">
                    <a:pos x="18" y="7"/>
                  </a:cxn>
                  <a:cxn ang="0">
                    <a:pos x="19" y="8"/>
                  </a:cxn>
                  <a:cxn ang="0">
                    <a:pos x="20" y="8"/>
                  </a:cxn>
                  <a:cxn ang="0">
                    <a:pos x="20" y="10"/>
                  </a:cxn>
                  <a:cxn ang="0">
                    <a:pos x="19" y="11"/>
                  </a:cxn>
                  <a:cxn ang="0">
                    <a:pos x="14" y="11"/>
                  </a:cxn>
                  <a:cxn ang="0">
                    <a:pos x="11" y="10"/>
                  </a:cxn>
                  <a:cxn ang="0">
                    <a:pos x="7" y="10"/>
                  </a:cxn>
                  <a:cxn ang="0">
                    <a:pos x="4" y="10"/>
                  </a:cxn>
                  <a:cxn ang="0">
                    <a:pos x="2" y="7"/>
                  </a:cxn>
                  <a:cxn ang="0">
                    <a:pos x="0" y="5"/>
                  </a:cxn>
                  <a:cxn ang="0">
                    <a:pos x="0" y="4"/>
                  </a:cxn>
                  <a:cxn ang="0">
                    <a:pos x="0" y="0"/>
                  </a:cxn>
                </a:cxnLst>
                <a:rect l="0" t="0" r="r" b="b"/>
                <a:pathLst>
                  <a:path w="20" h="11">
                    <a:moveTo>
                      <a:pt x="0" y="0"/>
                    </a:moveTo>
                    <a:lnTo>
                      <a:pt x="2" y="0"/>
                    </a:lnTo>
                    <a:lnTo>
                      <a:pt x="4" y="2"/>
                    </a:lnTo>
                    <a:lnTo>
                      <a:pt x="8" y="2"/>
                    </a:lnTo>
                    <a:lnTo>
                      <a:pt x="12" y="2"/>
                    </a:lnTo>
                    <a:lnTo>
                      <a:pt x="14" y="4"/>
                    </a:lnTo>
                    <a:lnTo>
                      <a:pt x="18" y="7"/>
                    </a:lnTo>
                    <a:lnTo>
                      <a:pt x="19" y="8"/>
                    </a:lnTo>
                    <a:lnTo>
                      <a:pt x="20" y="8"/>
                    </a:lnTo>
                    <a:lnTo>
                      <a:pt x="20" y="10"/>
                    </a:lnTo>
                    <a:lnTo>
                      <a:pt x="19" y="11"/>
                    </a:lnTo>
                    <a:lnTo>
                      <a:pt x="14" y="11"/>
                    </a:lnTo>
                    <a:lnTo>
                      <a:pt x="11" y="10"/>
                    </a:lnTo>
                    <a:lnTo>
                      <a:pt x="7" y="10"/>
                    </a:lnTo>
                    <a:lnTo>
                      <a:pt x="4" y="10"/>
                    </a:lnTo>
                    <a:lnTo>
                      <a:pt x="2" y="7"/>
                    </a:lnTo>
                    <a:lnTo>
                      <a:pt x="0" y="5"/>
                    </a:lnTo>
                    <a:lnTo>
                      <a:pt x="0" y="4"/>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40" name="Freeform 942"/>
              <p:cNvSpPr>
                <a:spLocks/>
              </p:cNvSpPr>
              <p:nvPr/>
            </p:nvSpPr>
            <p:spPr bwMode="auto">
              <a:xfrm>
                <a:off x="3797814" y="3702504"/>
                <a:ext cx="7697" cy="2721"/>
              </a:xfrm>
              <a:custGeom>
                <a:avLst/>
                <a:gdLst/>
                <a:ahLst/>
                <a:cxnLst>
                  <a:cxn ang="0">
                    <a:pos x="6" y="0"/>
                  </a:cxn>
                  <a:cxn ang="0">
                    <a:pos x="4" y="0"/>
                  </a:cxn>
                  <a:cxn ang="0">
                    <a:pos x="2" y="0"/>
                  </a:cxn>
                  <a:cxn ang="0">
                    <a:pos x="0" y="0"/>
                  </a:cxn>
                  <a:cxn ang="0">
                    <a:pos x="2" y="2"/>
                  </a:cxn>
                  <a:cxn ang="0">
                    <a:pos x="3" y="3"/>
                  </a:cxn>
                  <a:cxn ang="0">
                    <a:pos x="4" y="2"/>
                  </a:cxn>
                  <a:cxn ang="0">
                    <a:pos x="6" y="0"/>
                  </a:cxn>
                </a:cxnLst>
                <a:rect l="0" t="0" r="r" b="b"/>
                <a:pathLst>
                  <a:path w="6" h="3">
                    <a:moveTo>
                      <a:pt x="6" y="0"/>
                    </a:moveTo>
                    <a:lnTo>
                      <a:pt x="4" y="0"/>
                    </a:lnTo>
                    <a:lnTo>
                      <a:pt x="2" y="0"/>
                    </a:lnTo>
                    <a:lnTo>
                      <a:pt x="0" y="0"/>
                    </a:lnTo>
                    <a:lnTo>
                      <a:pt x="2" y="2"/>
                    </a:lnTo>
                    <a:lnTo>
                      <a:pt x="3" y="3"/>
                    </a:lnTo>
                    <a:lnTo>
                      <a:pt x="4" y="2"/>
                    </a:lnTo>
                    <a:lnTo>
                      <a:pt x="6"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41" name="Freeform 943"/>
              <p:cNvSpPr>
                <a:spLocks/>
              </p:cNvSpPr>
              <p:nvPr/>
            </p:nvSpPr>
            <p:spPr bwMode="auto">
              <a:xfrm>
                <a:off x="3797814" y="3702504"/>
                <a:ext cx="7697" cy="2721"/>
              </a:xfrm>
              <a:custGeom>
                <a:avLst/>
                <a:gdLst/>
                <a:ahLst/>
                <a:cxnLst>
                  <a:cxn ang="0">
                    <a:pos x="6" y="0"/>
                  </a:cxn>
                  <a:cxn ang="0">
                    <a:pos x="4" y="0"/>
                  </a:cxn>
                  <a:cxn ang="0">
                    <a:pos x="2" y="0"/>
                  </a:cxn>
                  <a:cxn ang="0">
                    <a:pos x="0" y="0"/>
                  </a:cxn>
                  <a:cxn ang="0">
                    <a:pos x="2" y="2"/>
                  </a:cxn>
                  <a:cxn ang="0">
                    <a:pos x="3" y="3"/>
                  </a:cxn>
                  <a:cxn ang="0">
                    <a:pos x="4" y="2"/>
                  </a:cxn>
                  <a:cxn ang="0">
                    <a:pos x="6" y="0"/>
                  </a:cxn>
                </a:cxnLst>
                <a:rect l="0" t="0" r="r" b="b"/>
                <a:pathLst>
                  <a:path w="6" h="3">
                    <a:moveTo>
                      <a:pt x="6" y="0"/>
                    </a:moveTo>
                    <a:lnTo>
                      <a:pt x="4" y="0"/>
                    </a:lnTo>
                    <a:lnTo>
                      <a:pt x="2" y="0"/>
                    </a:lnTo>
                    <a:lnTo>
                      <a:pt x="0" y="0"/>
                    </a:lnTo>
                    <a:lnTo>
                      <a:pt x="2" y="2"/>
                    </a:lnTo>
                    <a:lnTo>
                      <a:pt x="3" y="3"/>
                    </a:lnTo>
                    <a:lnTo>
                      <a:pt x="4" y="2"/>
                    </a:lnTo>
                    <a:lnTo>
                      <a:pt x="6"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42" name="Freeform 944"/>
              <p:cNvSpPr>
                <a:spLocks/>
              </p:cNvSpPr>
              <p:nvPr/>
            </p:nvSpPr>
            <p:spPr bwMode="auto">
              <a:xfrm>
                <a:off x="6721380" y="2653393"/>
                <a:ext cx="59010" cy="190500"/>
              </a:xfrm>
              <a:custGeom>
                <a:avLst/>
                <a:gdLst/>
                <a:ahLst/>
                <a:cxnLst>
                  <a:cxn ang="0">
                    <a:pos x="15" y="0"/>
                  </a:cxn>
                  <a:cxn ang="0">
                    <a:pos x="19" y="5"/>
                  </a:cxn>
                  <a:cxn ang="0">
                    <a:pos x="22" y="16"/>
                  </a:cxn>
                  <a:cxn ang="0">
                    <a:pos x="26" y="29"/>
                  </a:cxn>
                  <a:cxn ang="0">
                    <a:pos x="24" y="36"/>
                  </a:cxn>
                  <a:cxn ang="0">
                    <a:pos x="23" y="41"/>
                  </a:cxn>
                  <a:cxn ang="0">
                    <a:pos x="24" y="49"/>
                  </a:cxn>
                  <a:cxn ang="0">
                    <a:pos x="26" y="51"/>
                  </a:cxn>
                  <a:cxn ang="0">
                    <a:pos x="28" y="57"/>
                  </a:cxn>
                  <a:cxn ang="0">
                    <a:pos x="32" y="69"/>
                  </a:cxn>
                  <a:cxn ang="0">
                    <a:pos x="38" y="85"/>
                  </a:cxn>
                  <a:cxn ang="0">
                    <a:pos x="42" y="93"/>
                  </a:cxn>
                  <a:cxn ang="0">
                    <a:pos x="47" y="99"/>
                  </a:cxn>
                  <a:cxn ang="0">
                    <a:pos x="40" y="94"/>
                  </a:cxn>
                  <a:cxn ang="0">
                    <a:pos x="32" y="91"/>
                  </a:cxn>
                  <a:cxn ang="0">
                    <a:pos x="26" y="90"/>
                  </a:cxn>
                  <a:cxn ang="0">
                    <a:pos x="20" y="96"/>
                  </a:cxn>
                  <a:cxn ang="0">
                    <a:pos x="18" y="104"/>
                  </a:cxn>
                  <a:cxn ang="0">
                    <a:pos x="15" y="116"/>
                  </a:cxn>
                  <a:cxn ang="0">
                    <a:pos x="16" y="124"/>
                  </a:cxn>
                  <a:cxn ang="0">
                    <a:pos x="22" y="131"/>
                  </a:cxn>
                  <a:cxn ang="0">
                    <a:pos x="24" y="135"/>
                  </a:cxn>
                  <a:cxn ang="0">
                    <a:pos x="28" y="137"/>
                  </a:cxn>
                  <a:cxn ang="0">
                    <a:pos x="30" y="146"/>
                  </a:cxn>
                  <a:cxn ang="0">
                    <a:pos x="26" y="140"/>
                  </a:cxn>
                  <a:cxn ang="0">
                    <a:pos x="15" y="137"/>
                  </a:cxn>
                  <a:cxn ang="0">
                    <a:pos x="10" y="146"/>
                  </a:cxn>
                  <a:cxn ang="0">
                    <a:pos x="6" y="149"/>
                  </a:cxn>
                  <a:cxn ang="0">
                    <a:pos x="4" y="138"/>
                  </a:cxn>
                  <a:cxn ang="0">
                    <a:pos x="7" y="116"/>
                  </a:cxn>
                  <a:cxn ang="0">
                    <a:pos x="8" y="110"/>
                  </a:cxn>
                  <a:cxn ang="0">
                    <a:pos x="4" y="101"/>
                  </a:cxn>
                  <a:cxn ang="0">
                    <a:pos x="6" y="94"/>
                  </a:cxn>
                  <a:cxn ang="0">
                    <a:pos x="8" y="79"/>
                  </a:cxn>
                  <a:cxn ang="0">
                    <a:pos x="8" y="76"/>
                  </a:cxn>
                  <a:cxn ang="0">
                    <a:pos x="7" y="69"/>
                  </a:cxn>
                  <a:cxn ang="0">
                    <a:pos x="8" y="58"/>
                  </a:cxn>
                  <a:cxn ang="0">
                    <a:pos x="6" y="52"/>
                  </a:cxn>
                  <a:cxn ang="0">
                    <a:pos x="2" y="49"/>
                  </a:cxn>
                  <a:cxn ang="0">
                    <a:pos x="0" y="44"/>
                  </a:cxn>
                  <a:cxn ang="0">
                    <a:pos x="0" y="38"/>
                  </a:cxn>
                  <a:cxn ang="0">
                    <a:pos x="3" y="25"/>
                  </a:cxn>
                  <a:cxn ang="0">
                    <a:pos x="3" y="19"/>
                  </a:cxn>
                  <a:cxn ang="0">
                    <a:pos x="7" y="16"/>
                  </a:cxn>
                  <a:cxn ang="0">
                    <a:pos x="11" y="18"/>
                  </a:cxn>
                  <a:cxn ang="0">
                    <a:pos x="14" y="16"/>
                  </a:cxn>
                  <a:cxn ang="0">
                    <a:pos x="14" y="13"/>
                  </a:cxn>
                  <a:cxn ang="0">
                    <a:pos x="16" y="13"/>
                  </a:cxn>
                  <a:cxn ang="0">
                    <a:pos x="14" y="7"/>
                  </a:cxn>
                  <a:cxn ang="0">
                    <a:pos x="11" y="2"/>
                  </a:cxn>
                  <a:cxn ang="0">
                    <a:pos x="15" y="2"/>
                  </a:cxn>
                </a:cxnLst>
                <a:rect l="0" t="0" r="r" b="b"/>
                <a:pathLst>
                  <a:path w="47" h="151">
                    <a:moveTo>
                      <a:pt x="15" y="2"/>
                    </a:moveTo>
                    <a:lnTo>
                      <a:pt x="15" y="0"/>
                    </a:lnTo>
                    <a:lnTo>
                      <a:pt x="18" y="2"/>
                    </a:lnTo>
                    <a:lnTo>
                      <a:pt x="19" y="5"/>
                    </a:lnTo>
                    <a:lnTo>
                      <a:pt x="20" y="13"/>
                    </a:lnTo>
                    <a:lnTo>
                      <a:pt x="22" y="16"/>
                    </a:lnTo>
                    <a:lnTo>
                      <a:pt x="24" y="22"/>
                    </a:lnTo>
                    <a:lnTo>
                      <a:pt x="26" y="29"/>
                    </a:lnTo>
                    <a:lnTo>
                      <a:pt x="26" y="33"/>
                    </a:lnTo>
                    <a:lnTo>
                      <a:pt x="24" y="36"/>
                    </a:lnTo>
                    <a:lnTo>
                      <a:pt x="23" y="38"/>
                    </a:lnTo>
                    <a:lnTo>
                      <a:pt x="23" y="41"/>
                    </a:lnTo>
                    <a:lnTo>
                      <a:pt x="24" y="46"/>
                    </a:lnTo>
                    <a:lnTo>
                      <a:pt x="24" y="49"/>
                    </a:lnTo>
                    <a:lnTo>
                      <a:pt x="24" y="51"/>
                    </a:lnTo>
                    <a:lnTo>
                      <a:pt x="26" y="51"/>
                    </a:lnTo>
                    <a:lnTo>
                      <a:pt x="27" y="54"/>
                    </a:lnTo>
                    <a:lnTo>
                      <a:pt x="28" y="57"/>
                    </a:lnTo>
                    <a:lnTo>
                      <a:pt x="28" y="58"/>
                    </a:lnTo>
                    <a:lnTo>
                      <a:pt x="32" y="69"/>
                    </a:lnTo>
                    <a:lnTo>
                      <a:pt x="38" y="82"/>
                    </a:lnTo>
                    <a:lnTo>
                      <a:pt x="38" y="85"/>
                    </a:lnTo>
                    <a:lnTo>
                      <a:pt x="40" y="90"/>
                    </a:lnTo>
                    <a:lnTo>
                      <a:pt x="42" y="93"/>
                    </a:lnTo>
                    <a:lnTo>
                      <a:pt x="43" y="96"/>
                    </a:lnTo>
                    <a:lnTo>
                      <a:pt x="47" y="99"/>
                    </a:lnTo>
                    <a:lnTo>
                      <a:pt x="47" y="101"/>
                    </a:lnTo>
                    <a:lnTo>
                      <a:pt x="40" y="94"/>
                    </a:lnTo>
                    <a:lnTo>
                      <a:pt x="38" y="93"/>
                    </a:lnTo>
                    <a:lnTo>
                      <a:pt x="32" y="91"/>
                    </a:lnTo>
                    <a:lnTo>
                      <a:pt x="28" y="90"/>
                    </a:lnTo>
                    <a:lnTo>
                      <a:pt x="26" y="90"/>
                    </a:lnTo>
                    <a:lnTo>
                      <a:pt x="22" y="93"/>
                    </a:lnTo>
                    <a:lnTo>
                      <a:pt x="20" y="96"/>
                    </a:lnTo>
                    <a:lnTo>
                      <a:pt x="20" y="99"/>
                    </a:lnTo>
                    <a:lnTo>
                      <a:pt x="18" y="104"/>
                    </a:lnTo>
                    <a:lnTo>
                      <a:pt x="15" y="112"/>
                    </a:lnTo>
                    <a:lnTo>
                      <a:pt x="15" y="116"/>
                    </a:lnTo>
                    <a:lnTo>
                      <a:pt x="15" y="120"/>
                    </a:lnTo>
                    <a:lnTo>
                      <a:pt x="16" y="124"/>
                    </a:lnTo>
                    <a:lnTo>
                      <a:pt x="22" y="129"/>
                    </a:lnTo>
                    <a:lnTo>
                      <a:pt x="22" y="131"/>
                    </a:lnTo>
                    <a:lnTo>
                      <a:pt x="23" y="134"/>
                    </a:lnTo>
                    <a:lnTo>
                      <a:pt x="24" y="135"/>
                    </a:lnTo>
                    <a:lnTo>
                      <a:pt x="27" y="135"/>
                    </a:lnTo>
                    <a:lnTo>
                      <a:pt x="28" y="137"/>
                    </a:lnTo>
                    <a:lnTo>
                      <a:pt x="30" y="142"/>
                    </a:lnTo>
                    <a:lnTo>
                      <a:pt x="30" y="146"/>
                    </a:lnTo>
                    <a:lnTo>
                      <a:pt x="28" y="148"/>
                    </a:lnTo>
                    <a:lnTo>
                      <a:pt x="26" y="140"/>
                    </a:lnTo>
                    <a:lnTo>
                      <a:pt x="19" y="137"/>
                    </a:lnTo>
                    <a:lnTo>
                      <a:pt x="15" y="137"/>
                    </a:lnTo>
                    <a:lnTo>
                      <a:pt x="12" y="140"/>
                    </a:lnTo>
                    <a:lnTo>
                      <a:pt x="10" y="146"/>
                    </a:lnTo>
                    <a:lnTo>
                      <a:pt x="8" y="151"/>
                    </a:lnTo>
                    <a:lnTo>
                      <a:pt x="6" y="149"/>
                    </a:lnTo>
                    <a:lnTo>
                      <a:pt x="4" y="143"/>
                    </a:lnTo>
                    <a:lnTo>
                      <a:pt x="4" y="138"/>
                    </a:lnTo>
                    <a:lnTo>
                      <a:pt x="6" y="129"/>
                    </a:lnTo>
                    <a:lnTo>
                      <a:pt x="7" y="116"/>
                    </a:lnTo>
                    <a:lnTo>
                      <a:pt x="8" y="113"/>
                    </a:lnTo>
                    <a:lnTo>
                      <a:pt x="8" y="110"/>
                    </a:lnTo>
                    <a:lnTo>
                      <a:pt x="7" y="107"/>
                    </a:lnTo>
                    <a:lnTo>
                      <a:pt x="4" y="101"/>
                    </a:lnTo>
                    <a:lnTo>
                      <a:pt x="4" y="98"/>
                    </a:lnTo>
                    <a:lnTo>
                      <a:pt x="6" y="94"/>
                    </a:lnTo>
                    <a:lnTo>
                      <a:pt x="8" y="85"/>
                    </a:lnTo>
                    <a:lnTo>
                      <a:pt x="8" y="79"/>
                    </a:lnTo>
                    <a:lnTo>
                      <a:pt x="8" y="77"/>
                    </a:lnTo>
                    <a:lnTo>
                      <a:pt x="8" y="76"/>
                    </a:lnTo>
                    <a:lnTo>
                      <a:pt x="8" y="72"/>
                    </a:lnTo>
                    <a:lnTo>
                      <a:pt x="7" y="69"/>
                    </a:lnTo>
                    <a:lnTo>
                      <a:pt x="7" y="66"/>
                    </a:lnTo>
                    <a:lnTo>
                      <a:pt x="8" y="58"/>
                    </a:lnTo>
                    <a:lnTo>
                      <a:pt x="8" y="57"/>
                    </a:lnTo>
                    <a:lnTo>
                      <a:pt x="6" y="52"/>
                    </a:lnTo>
                    <a:lnTo>
                      <a:pt x="3" y="49"/>
                    </a:lnTo>
                    <a:lnTo>
                      <a:pt x="2" y="49"/>
                    </a:lnTo>
                    <a:lnTo>
                      <a:pt x="2" y="47"/>
                    </a:lnTo>
                    <a:lnTo>
                      <a:pt x="0" y="44"/>
                    </a:lnTo>
                    <a:lnTo>
                      <a:pt x="0" y="41"/>
                    </a:lnTo>
                    <a:lnTo>
                      <a:pt x="0" y="38"/>
                    </a:lnTo>
                    <a:lnTo>
                      <a:pt x="3" y="32"/>
                    </a:lnTo>
                    <a:lnTo>
                      <a:pt x="3" y="25"/>
                    </a:lnTo>
                    <a:lnTo>
                      <a:pt x="3" y="22"/>
                    </a:lnTo>
                    <a:lnTo>
                      <a:pt x="3" y="19"/>
                    </a:lnTo>
                    <a:lnTo>
                      <a:pt x="4" y="18"/>
                    </a:lnTo>
                    <a:lnTo>
                      <a:pt x="7" y="16"/>
                    </a:lnTo>
                    <a:lnTo>
                      <a:pt x="8" y="16"/>
                    </a:lnTo>
                    <a:lnTo>
                      <a:pt x="11" y="18"/>
                    </a:lnTo>
                    <a:lnTo>
                      <a:pt x="14" y="18"/>
                    </a:lnTo>
                    <a:lnTo>
                      <a:pt x="14" y="16"/>
                    </a:lnTo>
                    <a:lnTo>
                      <a:pt x="14" y="14"/>
                    </a:lnTo>
                    <a:lnTo>
                      <a:pt x="14" y="13"/>
                    </a:lnTo>
                    <a:lnTo>
                      <a:pt x="15" y="13"/>
                    </a:lnTo>
                    <a:lnTo>
                      <a:pt x="16" y="13"/>
                    </a:lnTo>
                    <a:lnTo>
                      <a:pt x="15" y="11"/>
                    </a:lnTo>
                    <a:lnTo>
                      <a:pt x="14" y="7"/>
                    </a:lnTo>
                    <a:lnTo>
                      <a:pt x="11" y="3"/>
                    </a:lnTo>
                    <a:lnTo>
                      <a:pt x="11" y="2"/>
                    </a:lnTo>
                    <a:lnTo>
                      <a:pt x="14" y="2"/>
                    </a:lnTo>
                    <a:lnTo>
                      <a:pt x="15"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43" name="Freeform 945"/>
              <p:cNvSpPr>
                <a:spLocks/>
              </p:cNvSpPr>
              <p:nvPr/>
            </p:nvSpPr>
            <p:spPr bwMode="auto">
              <a:xfrm>
                <a:off x="6721380" y="2653393"/>
                <a:ext cx="59010" cy="190500"/>
              </a:xfrm>
              <a:custGeom>
                <a:avLst/>
                <a:gdLst/>
                <a:ahLst/>
                <a:cxnLst>
                  <a:cxn ang="0">
                    <a:pos x="15" y="0"/>
                  </a:cxn>
                  <a:cxn ang="0">
                    <a:pos x="19" y="5"/>
                  </a:cxn>
                  <a:cxn ang="0">
                    <a:pos x="22" y="16"/>
                  </a:cxn>
                  <a:cxn ang="0">
                    <a:pos x="26" y="29"/>
                  </a:cxn>
                  <a:cxn ang="0">
                    <a:pos x="24" y="36"/>
                  </a:cxn>
                  <a:cxn ang="0">
                    <a:pos x="23" y="41"/>
                  </a:cxn>
                  <a:cxn ang="0">
                    <a:pos x="24" y="49"/>
                  </a:cxn>
                  <a:cxn ang="0">
                    <a:pos x="26" y="51"/>
                  </a:cxn>
                  <a:cxn ang="0">
                    <a:pos x="28" y="57"/>
                  </a:cxn>
                  <a:cxn ang="0">
                    <a:pos x="32" y="69"/>
                  </a:cxn>
                  <a:cxn ang="0">
                    <a:pos x="38" y="85"/>
                  </a:cxn>
                  <a:cxn ang="0">
                    <a:pos x="42" y="93"/>
                  </a:cxn>
                  <a:cxn ang="0">
                    <a:pos x="47" y="99"/>
                  </a:cxn>
                  <a:cxn ang="0">
                    <a:pos x="40" y="94"/>
                  </a:cxn>
                  <a:cxn ang="0">
                    <a:pos x="32" y="91"/>
                  </a:cxn>
                  <a:cxn ang="0">
                    <a:pos x="26" y="90"/>
                  </a:cxn>
                  <a:cxn ang="0">
                    <a:pos x="20" y="96"/>
                  </a:cxn>
                  <a:cxn ang="0">
                    <a:pos x="18" y="104"/>
                  </a:cxn>
                  <a:cxn ang="0">
                    <a:pos x="15" y="116"/>
                  </a:cxn>
                  <a:cxn ang="0">
                    <a:pos x="16" y="124"/>
                  </a:cxn>
                  <a:cxn ang="0">
                    <a:pos x="22" y="131"/>
                  </a:cxn>
                  <a:cxn ang="0">
                    <a:pos x="24" y="135"/>
                  </a:cxn>
                  <a:cxn ang="0">
                    <a:pos x="28" y="137"/>
                  </a:cxn>
                  <a:cxn ang="0">
                    <a:pos x="30" y="146"/>
                  </a:cxn>
                  <a:cxn ang="0">
                    <a:pos x="26" y="140"/>
                  </a:cxn>
                  <a:cxn ang="0">
                    <a:pos x="15" y="137"/>
                  </a:cxn>
                  <a:cxn ang="0">
                    <a:pos x="10" y="146"/>
                  </a:cxn>
                  <a:cxn ang="0">
                    <a:pos x="6" y="149"/>
                  </a:cxn>
                  <a:cxn ang="0">
                    <a:pos x="4" y="138"/>
                  </a:cxn>
                  <a:cxn ang="0">
                    <a:pos x="7" y="116"/>
                  </a:cxn>
                  <a:cxn ang="0">
                    <a:pos x="8" y="110"/>
                  </a:cxn>
                  <a:cxn ang="0">
                    <a:pos x="4" y="101"/>
                  </a:cxn>
                  <a:cxn ang="0">
                    <a:pos x="6" y="94"/>
                  </a:cxn>
                  <a:cxn ang="0">
                    <a:pos x="8" y="79"/>
                  </a:cxn>
                  <a:cxn ang="0">
                    <a:pos x="8" y="76"/>
                  </a:cxn>
                  <a:cxn ang="0">
                    <a:pos x="7" y="69"/>
                  </a:cxn>
                  <a:cxn ang="0">
                    <a:pos x="8" y="58"/>
                  </a:cxn>
                  <a:cxn ang="0">
                    <a:pos x="6" y="52"/>
                  </a:cxn>
                  <a:cxn ang="0">
                    <a:pos x="2" y="49"/>
                  </a:cxn>
                  <a:cxn ang="0">
                    <a:pos x="0" y="44"/>
                  </a:cxn>
                  <a:cxn ang="0">
                    <a:pos x="0" y="38"/>
                  </a:cxn>
                  <a:cxn ang="0">
                    <a:pos x="3" y="25"/>
                  </a:cxn>
                  <a:cxn ang="0">
                    <a:pos x="3" y="19"/>
                  </a:cxn>
                  <a:cxn ang="0">
                    <a:pos x="7" y="16"/>
                  </a:cxn>
                  <a:cxn ang="0">
                    <a:pos x="11" y="18"/>
                  </a:cxn>
                  <a:cxn ang="0">
                    <a:pos x="14" y="16"/>
                  </a:cxn>
                  <a:cxn ang="0">
                    <a:pos x="14" y="13"/>
                  </a:cxn>
                  <a:cxn ang="0">
                    <a:pos x="16" y="13"/>
                  </a:cxn>
                  <a:cxn ang="0">
                    <a:pos x="14" y="7"/>
                  </a:cxn>
                  <a:cxn ang="0">
                    <a:pos x="11" y="2"/>
                  </a:cxn>
                  <a:cxn ang="0">
                    <a:pos x="15" y="2"/>
                  </a:cxn>
                </a:cxnLst>
                <a:rect l="0" t="0" r="r" b="b"/>
                <a:pathLst>
                  <a:path w="47" h="151">
                    <a:moveTo>
                      <a:pt x="15" y="2"/>
                    </a:moveTo>
                    <a:lnTo>
                      <a:pt x="15" y="0"/>
                    </a:lnTo>
                    <a:lnTo>
                      <a:pt x="18" y="2"/>
                    </a:lnTo>
                    <a:lnTo>
                      <a:pt x="19" y="5"/>
                    </a:lnTo>
                    <a:lnTo>
                      <a:pt x="20" y="13"/>
                    </a:lnTo>
                    <a:lnTo>
                      <a:pt x="22" y="16"/>
                    </a:lnTo>
                    <a:lnTo>
                      <a:pt x="24" y="22"/>
                    </a:lnTo>
                    <a:lnTo>
                      <a:pt x="26" y="29"/>
                    </a:lnTo>
                    <a:lnTo>
                      <a:pt x="26" y="33"/>
                    </a:lnTo>
                    <a:lnTo>
                      <a:pt x="24" y="36"/>
                    </a:lnTo>
                    <a:lnTo>
                      <a:pt x="23" y="38"/>
                    </a:lnTo>
                    <a:lnTo>
                      <a:pt x="23" y="41"/>
                    </a:lnTo>
                    <a:lnTo>
                      <a:pt x="24" y="46"/>
                    </a:lnTo>
                    <a:lnTo>
                      <a:pt x="24" y="49"/>
                    </a:lnTo>
                    <a:lnTo>
                      <a:pt x="24" y="51"/>
                    </a:lnTo>
                    <a:lnTo>
                      <a:pt x="26" y="51"/>
                    </a:lnTo>
                    <a:lnTo>
                      <a:pt x="27" y="54"/>
                    </a:lnTo>
                    <a:lnTo>
                      <a:pt x="28" y="57"/>
                    </a:lnTo>
                    <a:lnTo>
                      <a:pt x="28" y="58"/>
                    </a:lnTo>
                    <a:lnTo>
                      <a:pt x="32" y="69"/>
                    </a:lnTo>
                    <a:lnTo>
                      <a:pt x="38" y="82"/>
                    </a:lnTo>
                    <a:lnTo>
                      <a:pt x="38" y="85"/>
                    </a:lnTo>
                    <a:lnTo>
                      <a:pt x="40" y="90"/>
                    </a:lnTo>
                    <a:lnTo>
                      <a:pt x="42" y="93"/>
                    </a:lnTo>
                    <a:lnTo>
                      <a:pt x="43" y="96"/>
                    </a:lnTo>
                    <a:lnTo>
                      <a:pt x="47" y="99"/>
                    </a:lnTo>
                    <a:lnTo>
                      <a:pt x="47" y="101"/>
                    </a:lnTo>
                    <a:lnTo>
                      <a:pt x="40" y="94"/>
                    </a:lnTo>
                    <a:lnTo>
                      <a:pt x="38" y="93"/>
                    </a:lnTo>
                    <a:lnTo>
                      <a:pt x="32" y="91"/>
                    </a:lnTo>
                    <a:lnTo>
                      <a:pt x="28" y="90"/>
                    </a:lnTo>
                    <a:lnTo>
                      <a:pt x="26" y="90"/>
                    </a:lnTo>
                    <a:lnTo>
                      <a:pt x="22" y="93"/>
                    </a:lnTo>
                    <a:lnTo>
                      <a:pt x="20" y="96"/>
                    </a:lnTo>
                    <a:lnTo>
                      <a:pt x="20" y="99"/>
                    </a:lnTo>
                    <a:lnTo>
                      <a:pt x="18" y="104"/>
                    </a:lnTo>
                    <a:lnTo>
                      <a:pt x="15" y="112"/>
                    </a:lnTo>
                    <a:lnTo>
                      <a:pt x="15" y="116"/>
                    </a:lnTo>
                    <a:lnTo>
                      <a:pt x="15" y="120"/>
                    </a:lnTo>
                    <a:lnTo>
                      <a:pt x="16" y="124"/>
                    </a:lnTo>
                    <a:lnTo>
                      <a:pt x="22" y="129"/>
                    </a:lnTo>
                    <a:lnTo>
                      <a:pt x="22" y="131"/>
                    </a:lnTo>
                    <a:lnTo>
                      <a:pt x="23" y="134"/>
                    </a:lnTo>
                    <a:lnTo>
                      <a:pt x="24" y="135"/>
                    </a:lnTo>
                    <a:lnTo>
                      <a:pt x="27" y="135"/>
                    </a:lnTo>
                    <a:lnTo>
                      <a:pt x="28" y="137"/>
                    </a:lnTo>
                    <a:lnTo>
                      <a:pt x="30" y="142"/>
                    </a:lnTo>
                    <a:lnTo>
                      <a:pt x="30" y="146"/>
                    </a:lnTo>
                    <a:lnTo>
                      <a:pt x="28" y="148"/>
                    </a:lnTo>
                    <a:lnTo>
                      <a:pt x="26" y="140"/>
                    </a:lnTo>
                    <a:lnTo>
                      <a:pt x="19" y="137"/>
                    </a:lnTo>
                    <a:lnTo>
                      <a:pt x="15" y="137"/>
                    </a:lnTo>
                    <a:lnTo>
                      <a:pt x="12" y="140"/>
                    </a:lnTo>
                    <a:lnTo>
                      <a:pt x="10" y="146"/>
                    </a:lnTo>
                    <a:lnTo>
                      <a:pt x="8" y="151"/>
                    </a:lnTo>
                    <a:lnTo>
                      <a:pt x="6" y="149"/>
                    </a:lnTo>
                    <a:lnTo>
                      <a:pt x="4" y="143"/>
                    </a:lnTo>
                    <a:lnTo>
                      <a:pt x="4" y="138"/>
                    </a:lnTo>
                    <a:lnTo>
                      <a:pt x="6" y="129"/>
                    </a:lnTo>
                    <a:lnTo>
                      <a:pt x="7" y="116"/>
                    </a:lnTo>
                    <a:lnTo>
                      <a:pt x="8" y="113"/>
                    </a:lnTo>
                    <a:lnTo>
                      <a:pt x="8" y="110"/>
                    </a:lnTo>
                    <a:lnTo>
                      <a:pt x="7" y="107"/>
                    </a:lnTo>
                    <a:lnTo>
                      <a:pt x="4" y="101"/>
                    </a:lnTo>
                    <a:lnTo>
                      <a:pt x="4" y="98"/>
                    </a:lnTo>
                    <a:lnTo>
                      <a:pt x="6" y="94"/>
                    </a:lnTo>
                    <a:lnTo>
                      <a:pt x="8" y="85"/>
                    </a:lnTo>
                    <a:lnTo>
                      <a:pt x="8" y="79"/>
                    </a:lnTo>
                    <a:lnTo>
                      <a:pt x="8" y="77"/>
                    </a:lnTo>
                    <a:lnTo>
                      <a:pt x="8" y="76"/>
                    </a:lnTo>
                    <a:lnTo>
                      <a:pt x="8" y="72"/>
                    </a:lnTo>
                    <a:lnTo>
                      <a:pt x="7" y="69"/>
                    </a:lnTo>
                    <a:lnTo>
                      <a:pt x="7" y="66"/>
                    </a:lnTo>
                    <a:lnTo>
                      <a:pt x="8" y="58"/>
                    </a:lnTo>
                    <a:lnTo>
                      <a:pt x="8" y="57"/>
                    </a:lnTo>
                    <a:lnTo>
                      <a:pt x="6" y="52"/>
                    </a:lnTo>
                    <a:lnTo>
                      <a:pt x="3" y="49"/>
                    </a:lnTo>
                    <a:lnTo>
                      <a:pt x="2" y="49"/>
                    </a:lnTo>
                    <a:lnTo>
                      <a:pt x="2" y="47"/>
                    </a:lnTo>
                    <a:lnTo>
                      <a:pt x="0" y="44"/>
                    </a:lnTo>
                    <a:lnTo>
                      <a:pt x="0" y="41"/>
                    </a:lnTo>
                    <a:lnTo>
                      <a:pt x="0" y="38"/>
                    </a:lnTo>
                    <a:lnTo>
                      <a:pt x="3" y="32"/>
                    </a:lnTo>
                    <a:lnTo>
                      <a:pt x="3" y="25"/>
                    </a:lnTo>
                    <a:lnTo>
                      <a:pt x="3" y="22"/>
                    </a:lnTo>
                    <a:lnTo>
                      <a:pt x="3" y="19"/>
                    </a:lnTo>
                    <a:lnTo>
                      <a:pt x="4" y="18"/>
                    </a:lnTo>
                    <a:lnTo>
                      <a:pt x="7" y="16"/>
                    </a:lnTo>
                    <a:lnTo>
                      <a:pt x="8" y="16"/>
                    </a:lnTo>
                    <a:lnTo>
                      <a:pt x="11" y="18"/>
                    </a:lnTo>
                    <a:lnTo>
                      <a:pt x="14" y="18"/>
                    </a:lnTo>
                    <a:lnTo>
                      <a:pt x="14" y="16"/>
                    </a:lnTo>
                    <a:lnTo>
                      <a:pt x="14" y="14"/>
                    </a:lnTo>
                    <a:lnTo>
                      <a:pt x="14" y="13"/>
                    </a:lnTo>
                    <a:lnTo>
                      <a:pt x="15" y="13"/>
                    </a:lnTo>
                    <a:lnTo>
                      <a:pt x="16" y="13"/>
                    </a:lnTo>
                    <a:lnTo>
                      <a:pt x="15" y="11"/>
                    </a:lnTo>
                    <a:lnTo>
                      <a:pt x="14" y="7"/>
                    </a:lnTo>
                    <a:lnTo>
                      <a:pt x="11" y="3"/>
                    </a:lnTo>
                    <a:lnTo>
                      <a:pt x="11" y="2"/>
                    </a:lnTo>
                    <a:lnTo>
                      <a:pt x="14" y="2"/>
                    </a:lnTo>
                    <a:lnTo>
                      <a:pt x="15"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44" name="Freeform 946"/>
              <p:cNvSpPr>
                <a:spLocks/>
              </p:cNvSpPr>
              <p:nvPr/>
            </p:nvSpPr>
            <p:spPr bwMode="auto">
              <a:xfrm>
                <a:off x="7130601" y="2547258"/>
                <a:ext cx="24374" cy="14967"/>
              </a:xfrm>
              <a:custGeom>
                <a:avLst/>
                <a:gdLst/>
                <a:ahLst/>
                <a:cxnLst>
                  <a:cxn ang="0">
                    <a:pos x="16" y="0"/>
                  </a:cxn>
                  <a:cxn ang="0">
                    <a:pos x="13" y="2"/>
                  </a:cxn>
                  <a:cxn ang="0">
                    <a:pos x="5" y="4"/>
                  </a:cxn>
                  <a:cxn ang="0">
                    <a:pos x="4" y="4"/>
                  </a:cxn>
                  <a:cxn ang="0">
                    <a:pos x="7" y="5"/>
                  </a:cxn>
                  <a:cxn ang="0">
                    <a:pos x="5" y="7"/>
                  </a:cxn>
                  <a:cxn ang="0">
                    <a:pos x="0" y="13"/>
                  </a:cxn>
                  <a:cxn ang="0">
                    <a:pos x="7" y="10"/>
                  </a:cxn>
                  <a:cxn ang="0">
                    <a:pos x="11" y="8"/>
                  </a:cxn>
                  <a:cxn ang="0">
                    <a:pos x="16" y="7"/>
                  </a:cxn>
                  <a:cxn ang="0">
                    <a:pos x="19" y="4"/>
                  </a:cxn>
                  <a:cxn ang="0">
                    <a:pos x="19" y="2"/>
                  </a:cxn>
                  <a:cxn ang="0">
                    <a:pos x="17" y="0"/>
                  </a:cxn>
                  <a:cxn ang="0">
                    <a:pos x="16" y="0"/>
                  </a:cxn>
                </a:cxnLst>
                <a:rect l="0" t="0" r="r" b="b"/>
                <a:pathLst>
                  <a:path w="19" h="13">
                    <a:moveTo>
                      <a:pt x="16" y="0"/>
                    </a:moveTo>
                    <a:lnTo>
                      <a:pt x="13" y="2"/>
                    </a:lnTo>
                    <a:lnTo>
                      <a:pt x="5" y="4"/>
                    </a:lnTo>
                    <a:lnTo>
                      <a:pt x="4" y="4"/>
                    </a:lnTo>
                    <a:lnTo>
                      <a:pt x="7" y="5"/>
                    </a:lnTo>
                    <a:lnTo>
                      <a:pt x="5" y="7"/>
                    </a:lnTo>
                    <a:lnTo>
                      <a:pt x="0" y="13"/>
                    </a:lnTo>
                    <a:lnTo>
                      <a:pt x="7" y="10"/>
                    </a:lnTo>
                    <a:lnTo>
                      <a:pt x="11" y="8"/>
                    </a:lnTo>
                    <a:lnTo>
                      <a:pt x="16" y="7"/>
                    </a:lnTo>
                    <a:lnTo>
                      <a:pt x="19" y="4"/>
                    </a:lnTo>
                    <a:lnTo>
                      <a:pt x="19" y="2"/>
                    </a:lnTo>
                    <a:lnTo>
                      <a:pt x="17" y="0"/>
                    </a:lnTo>
                    <a:lnTo>
                      <a:pt x="16"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45" name="Freeform 947"/>
              <p:cNvSpPr>
                <a:spLocks/>
              </p:cNvSpPr>
              <p:nvPr/>
            </p:nvSpPr>
            <p:spPr bwMode="auto">
              <a:xfrm>
                <a:off x="7130601" y="2547258"/>
                <a:ext cx="24374" cy="14967"/>
              </a:xfrm>
              <a:custGeom>
                <a:avLst/>
                <a:gdLst/>
                <a:ahLst/>
                <a:cxnLst>
                  <a:cxn ang="0">
                    <a:pos x="16" y="0"/>
                  </a:cxn>
                  <a:cxn ang="0">
                    <a:pos x="13" y="2"/>
                  </a:cxn>
                  <a:cxn ang="0">
                    <a:pos x="5" y="4"/>
                  </a:cxn>
                  <a:cxn ang="0">
                    <a:pos x="4" y="4"/>
                  </a:cxn>
                  <a:cxn ang="0">
                    <a:pos x="7" y="5"/>
                  </a:cxn>
                  <a:cxn ang="0">
                    <a:pos x="5" y="7"/>
                  </a:cxn>
                  <a:cxn ang="0">
                    <a:pos x="0" y="13"/>
                  </a:cxn>
                  <a:cxn ang="0">
                    <a:pos x="7" y="10"/>
                  </a:cxn>
                  <a:cxn ang="0">
                    <a:pos x="11" y="8"/>
                  </a:cxn>
                  <a:cxn ang="0">
                    <a:pos x="16" y="7"/>
                  </a:cxn>
                  <a:cxn ang="0">
                    <a:pos x="19" y="4"/>
                  </a:cxn>
                  <a:cxn ang="0">
                    <a:pos x="19" y="2"/>
                  </a:cxn>
                  <a:cxn ang="0">
                    <a:pos x="17" y="0"/>
                  </a:cxn>
                  <a:cxn ang="0">
                    <a:pos x="16" y="0"/>
                  </a:cxn>
                </a:cxnLst>
                <a:rect l="0" t="0" r="r" b="b"/>
                <a:pathLst>
                  <a:path w="19" h="13">
                    <a:moveTo>
                      <a:pt x="16" y="0"/>
                    </a:moveTo>
                    <a:lnTo>
                      <a:pt x="13" y="2"/>
                    </a:lnTo>
                    <a:lnTo>
                      <a:pt x="5" y="4"/>
                    </a:lnTo>
                    <a:lnTo>
                      <a:pt x="4" y="4"/>
                    </a:lnTo>
                    <a:lnTo>
                      <a:pt x="7" y="5"/>
                    </a:lnTo>
                    <a:lnTo>
                      <a:pt x="5" y="7"/>
                    </a:lnTo>
                    <a:lnTo>
                      <a:pt x="0" y="13"/>
                    </a:lnTo>
                    <a:lnTo>
                      <a:pt x="7" y="10"/>
                    </a:lnTo>
                    <a:lnTo>
                      <a:pt x="11" y="8"/>
                    </a:lnTo>
                    <a:lnTo>
                      <a:pt x="16" y="7"/>
                    </a:lnTo>
                    <a:lnTo>
                      <a:pt x="19" y="4"/>
                    </a:lnTo>
                    <a:lnTo>
                      <a:pt x="19" y="2"/>
                    </a:lnTo>
                    <a:lnTo>
                      <a:pt x="17" y="0"/>
                    </a:lnTo>
                    <a:lnTo>
                      <a:pt x="16"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46" name="Freeform 948"/>
              <p:cNvSpPr>
                <a:spLocks/>
              </p:cNvSpPr>
              <p:nvPr/>
            </p:nvSpPr>
            <p:spPr bwMode="auto">
              <a:xfrm>
                <a:off x="6998470" y="2732315"/>
                <a:ext cx="3848" cy="4082"/>
              </a:xfrm>
              <a:custGeom>
                <a:avLst/>
                <a:gdLst/>
                <a:ahLst/>
                <a:cxnLst>
                  <a:cxn ang="0">
                    <a:pos x="4" y="0"/>
                  </a:cxn>
                  <a:cxn ang="0">
                    <a:pos x="1" y="2"/>
                  </a:cxn>
                  <a:cxn ang="0">
                    <a:pos x="0" y="3"/>
                  </a:cxn>
                  <a:cxn ang="0">
                    <a:pos x="2" y="3"/>
                  </a:cxn>
                  <a:cxn ang="0">
                    <a:pos x="4" y="2"/>
                  </a:cxn>
                  <a:cxn ang="0">
                    <a:pos x="4" y="0"/>
                  </a:cxn>
                </a:cxnLst>
                <a:rect l="0" t="0" r="r" b="b"/>
                <a:pathLst>
                  <a:path w="4" h="3">
                    <a:moveTo>
                      <a:pt x="4" y="0"/>
                    </a:moveTo>
                    <a:lnTo>
                      <a:pt x="1" y="2"/>
                    </a:lnTo>
                    <a:lnTo>
                      <a:pt x="0" y="3"/>
                    </a:lnTo>
                    <a:lnTo>
                      <a:pt x="2" y="3"/>
                    </a:lnTo>
                    <a:lnTo>
                      <a:pt x="4" y="2"/>
                    </a:lnTo>
                    <a:lnTo>
                      <a:pt x="4"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47" name="Freeform 949"/>
              <p:cNvSpPr>
                <a:spLocks/>
              </p:cNvSpPr>
              <p:nvPr/>
            </p:nvSpPr>
            <p:spPr bwMode="auto">
              <a:xfrm>
                <a:off x="6998470" y="2732315"/>
                <a:ext cx="3848" cy="4082"/>
              </a:xfrm>
              <a:custGeom>
                <a:avLst/>
                <a:gdLst/>
                <a:ahLst/>
                <a:cxnLst>
                  <a:cxn ang="0">
                    <a:pos x="4" y="0"/>
                  </a:cxn>
                  <a:cxn ang="0">
                    <a:pos x="1" y="2"/>
                  </a:cxn>
                  <a:cxn ang="0">
                    <a:pos x="0" y="3"/>
                  </a:cxn>
                  <a:cxn ang="0">
                    <a:pos x="2" y="3"/>
                  </a:cxn>
                  <a:cxn ang="0">
                    <a:pos x="4" y="2"/>
                  </a:cxn>
                  <a:cxn ang="0">
                    <a:pos x="4" y="0"/>
                  </a:cxn>
                </a:cxnLst>
                <a:rect l="0" t="0" r="r" b="b"/>
                <a:pathLst>
                  <a:path w="4" h="3">
                    <a:moveTo>
                      <a:pt x="4" y="0"/>
                    </a:moveTo>
                    <a:lnTo>
                      <a:pt x="1" y="2"/>
                    </a:lnTo>
                    <a:lnTo>
                      <a:pt x="0" y="3"/>
                    </a:lnTo>
                    <a:lnTo>
                      <a:pt x="2" y="3"/>
                    </a:lnTo>
                    <a:lnTo>
                      <a:pt x="4" y="2"/>
                    </a:lnTo>
                    <a:lnTo>
                      <a:pt x="4"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48" name="Freeform 950"/>
              <p:cNvSpPr>
                <a:spLocks/>
              </p:cNvSpPr>
              <p:nvPr/>
            </p:nvSpPr>
            <p:spPr bwMode="auto">
              <a:xfrm>
                <a:off x="6980510" y="2736396"/>
                <a:ext cx="15394" cy="17690"/>
              </a:xfrm>
              <a:custGeom>
                <a:avLst/>
                <a:gdLst/>
                <a:ahLst/>
                <a:cxnLst>
                  <a:cxn ang="0">
                    <a:pos x="12" y="0"/>
                  </a:cxn>
                  <a:cxn ang="0">
                    <a:pos x="9" y="2"/>
                  </a:cxn>
                  <a:cxn ang="0">
                    <a:pos x="7" y="5"/>
                  </a:cxn>
                  <a:cxn ang="0">
                    <a:pos x="5" y="6"/>
                  </a:cxn>
                  <a:cxn ang="0">
                    <a:pos x="4" y="6"/>
                  </a:cxn>
                  <a:cxn ang="0">
                    <a:pos x="3" y="8"/>
                  </a:cxn>
                  <a:cxn ang="0">
                    <a:pos x="1" y="8"/>
                  </a:cxn>
                  <a:cxn ang="0">
                    <a:pos x="0" y="8"/>
                  </a:cxn>
                  <a:cxn ang="0">
                    <a:pos x="0" y="11"/>
                  </a:cxn>
                  <a:cxn ang="0">
                    <a:pos x="1" y="13"/>
                  </a:cxn>
                  <a:cxn ang="0">
                    <a:pos x="5" y="10"/>
                  </a:cxn>
                  <a:cxn ang="0">
                    <a:pos x="8" y="8"/>
                  </a:cxn>
                  <a:cxn ang="0">
                    <a:pos x="11" y="6"/>
                  </a:cxn>
                  <a:cxn ang="0">
                    <a:pos x="12" y="5"/>
                  </a:cxn>
                  <a:cxn ang="0">
                    <a:pos x="13" y="3"/>
                  </a:cxn>
                  <a:cxn ang="0">
                    <a:pos x="13" y="2"/>
                  </a:cxn>
                  <a:cxn ang="0">
                    <a:pos x="13" y="0"/>
                  </a:cxn>
                  <a:cxn ang="0">
                    <a:pos x="12" y="0"/>
                  </a:cxn>
                </a:cxnLst>
                <a:rect l="0" t="0" r="r" b="b"/>
                <a:pathLst>
                  <a:path w="13" h="13">
                    <a:moveTo>
                      <a:pt x="12" y="0"/>
                    </a:moveTo>
                    <a:lnTo>
                      <a:pt x="9" y="2"/>
                    </a:lnTo>
                    <a:lnTo>
                      <a:pt x="7" y="5"/>
                    </a:lnTo>
                    <a:lnTo>
                      <a:pt x="5" y="6"/>
                    </a:lnTo>
                    <a:lnTo>
                      <a:pt x="4" y="6"/>
                    </a:lnTo>
                    <a:lnTo>
                      <a:pt x="3" y="8"/>
                    </a:lnTo>
                    <a:lnTo>
                      <a:pt x="1" y="8"/>
                    </a:lnTo>
                    <a:lnTo>
                      <a:pt x="0" y="8"/>
                    </a:lnTo>
                    <a:lnTo>
                      <a:pt x="0" y="11"/>
                    </a:lnTo>
                    <a:lnTo>
                      <a:pt x="1" y="13"/>
                    </a:lnTo>
                    <a:lnTo>
                      <a:pt x="5" y="10"/>
                    </a:lnTo>
                    <a:lnTo>
                      <a:pt x="8" y="8"/>
                    </a:lnTo>
                    <a:lnTo>
                      <a:pt x="11" y="6"/>
                    </a:lnTo>
                    <a:lnTo>
                      <a:pt x="12" y="5"/>
                    </a:lnTo>
                    <a:lnTo>
                      <a:pt x="13" y="3"/>
                    </a:lnTo>
                    <a:lnTo>
                      <a:pt x="13" y="2"/>
                    </a:lnTo>
                    <a:lnTo>
                      <a:pt x="13" y="0"/>
                    </a:lnTo>
                    <a:lnTo>
                      <a:pt x="12"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49" name="Freeform 951"/>
              <p:cNvSpPr>
                <a:spLocks/>
              </p:cNvSpPr>
              <p:nvPr/>
            </p:nvSpPr>
            <p:spPr bwMode="auto">
              <a:xfrm>
                <a:off x="6980510" y="2736396"/>
                <a:ext cx="15394" cy="17690"/>
              </a:xfrm>
              <a:custGeom>
                <a:avLst/>
                <a:gdLst/>
                <a:ahLst/>
                <a:cxnLst>
                  <a:cxn ang="0">
                    <a:pos x="12" y="0"/>
                  </a:cxn>
                  <a:cxn ang="0">
                    <a:pos x="9" y="2"/>
                  </a:cxn>
                  <a:cxn ang="0">
                    <a:pos x="7" y="5"/>
                  </a:cxn>
                  <a:cxn ang="0">
                    <a:pos x="5" y="6"/>
                  </a:cxn>
                  <a:cxn ang="0">
                    <a:pos x="4" y="6"/>
                  </a:cxn>
                  <a:cxn ang="0">
                    <a:pos x="3" y="8"/>
                  </a:cxn>
                  <a:cxn ang="0">
                    <a:pos x="1" y="8"/>
                  </a:cxn>
                  <a:cxn ang="0">
                    <a:pos x="0" y="8"/>
                  </a:cxn>
                  <a:cxn ang="0">
                    <a:pos x="0" y="11"/>
                  </a:cxn>
                  <a:cxn ang="0">
                    <a:pos x="1" y="13"/>
                  </a:cxn>
                  <a:cxn ang="0">
                    <a:pos x="5" y="10"/>
                  </a:cxn>
                  <a:cxn ang="0">
                    <a:pos x="8" y="8"/>
                  </a:cxn>
                  <a:cxn ang="0">
                    <a:pos x="11" y="6"/>
                  </a:cxn>
                  <a:cxn ang="0">
                    <a:pos x="12" y="5"/>
                  </a:cxn>
                  <a:cxn ang="0">
                    <a:pos x="13" y="3"/>
                  </a:cxn>
                  <a:cxn ang="0">
                    <a:pos x="13" y="2"/>
                  </a:cxn>
                  <a:cxn ang="0">
                    <a:pos x="13" y="0"/>
                  </a:cxn>
                  <a:cxn ang="0">
                    <a:pos x="12" y="0"/>
                  </a:cxn>
                </a:cxnLst>
                <a:rect l="0" t="0" r="r" b="b"/>
                <a:pathLst>
                  <a:path w="13" h="13">
                    <a:moveTo>
                      <a:pt x="12" y="0"/>
                    </a:moveTo>
                    <a:lnTo>
                      <a:pt x="9" y="2"/>
                    </a:lnTo>
                    <a:lnTo>
                      <a:pt x="7" y="5"/>
                    </a:lnTo>
                    <a:lnTo>
                      <a:pt x="5" y="6"/>
                    </a:lnTo>
                    <a:lnTo>
                      <a:pt x="4" y="6"/>
                    </a:lnTo>
                    <a:lnTo>
                      <a:pt x="3" y="8"/>
                    </a:lnTo>
                    <a:lnTo>
                      <a:pt x="1" y="8"/>
                    </a:lnTo>
                    <a:lnTo>
                      <a:pt x="0" y="8"/>
                    </a:lnTo>
                    <a:lnTo>
                      <a:pt x="0" y="11"/>
                    </a:lnTo>
                    <a:lnTo>
                      <a:pt x="1" y="13"/>
                    </a:lnTo>
                    <a:lnTo>
                      <a:pt x="5" y="10"/>
                    </a:lnTo>
                    <a:lnTo>
                      <a:pt x="8" y="8"/>
                    </a:lnTo>
                    <a:lnTo>
                      <a:pt x="11" y="6"/>
                    </a:lnTo>
                    <a:lnTo>
                      <a:pt x="12" y="5"/>
                    </a:lnTo>
                    <a:lnTo>
                      <a:pt x="13" y="3"/>
                    </a:lnTo>
                    <a:lnTo>
                      <a:pt x="13" y="2"/>
                    </a:lnTo>
                    <a:lnTo>
                      <a:pt x="13" y="0"/>
                    </a:lnTo>
                    <a:lnTo>
                      <a:pt x="12"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50" name="Freeform 952"/>
              <p:cNvSpPr>
                <a:spLocks/>
              </p:cNvSpPr>
              <p:nvPr/>
            </p:nvSpPr>
            <p:spPr bwMode="auto">
              <a:xfrm>
                <a:off x="6966399" y="2760889"/>
                <a:ext cx="3849" cy="6804"/>
              </a:xfrm>
              <a:custGeom>
                <a:avLst/>
                <a:gdLst/>
                <a:ahLst/>
                <a:cxnLst>
                  <a:cxn ang="0">
                    <a:pos x="4" y="0"/>
                  </a:cxn>
                  <a:cxn ang="0">
                    <a:pos x="0" y="5"/>
                  </a:cxn>
                  <a:cxn ang="0">
                    <a:pos x="0" y="6"/>
                  </a:cxn>
                  <a:cxn ang="0">
                    <a:pos x="3" y="5"/>
                  </a:cxn>
                  <a:cxn ang="0">
                    <a:pos x="3" y="3"/>
                  </a:cxn>
                  <a:cxn ang="0">
                    <a:pos x="4" y="0"/>
                  </a:cxn>
                </a:cxnLst>
                <a:rect l="0" t="0" r="r" b="b"/>
                <a:pathLst>
                  <a:path w="4" h="6">
                    <a:moveTo>
                      <a:pt x="4" y="0"/>
                    </a:moveTo>
                    <a:lnTo>
                      <a:pt x="0" y="5"/>
                    </a:lnTo>
                    <a:lnTo>
                      <a:pt x="0" y="6"/>
                    </a:lnTo>
                    <a:lnTo>
                      <a:pt x="3" y="5"/>
                    </a:lnTo>
                    <a:lnTo>
                      <a:pt x="3" y="3"/>
                    </a:lnTo>
                    <a:lnTo>
                      <a:pt x="4"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51" name="Freeform 953"/>
              <p:cNvSpPr>
                <a:spLocks/>
              </p:cNvSpPr>
              <p:nvPr/>
            </p:nvSpPr>
            <p:spPr bwMode="auto">
              <a:xfrm>
                <a:off x="6966399" y="2760889"/>
                <a:ext cx="3849" cy="6804"/>
              </a:xfrm>
              <a:custGeom>
                <a:avLst/>
                <a:gdLst/>
                <a:ahLst/>
                <a:cxnLst>
                  <a:cxn ang="0">
                    <a:pos x="4" y="0"/>
                  </a:cxn>
                  <a:cxn ang="0">
                    <a:pos x="0" y="5"/>
                  </a:cxn>
                  <a:cxn ang="0">
                    <a:pos x="0" y="6"/>
                  </a:cxn>
                  <a:cxn ang="0">
                    <a:pos x="3" y="5"/>
                  </a:cxn>
                  <a:cxn ang="0">
                    <a:pos x="3" y="3"/>
                  </a:cxn>
                  <a:cxn ang="0">
                    <a:pos x="4" y="0"/>
                  </a:cxn>
                </a:cxnLst>
                <a:rect l="0" t="0" r="r" b="b"/>
                <a:pathLst>
                  <a:path w="4" h="6">
                    <a:moveTo>
                      <a:pt x="4" y="0"/>
                    </a:moveTo>
                    <a:lnTo>
                      <a:pt x="0" y="5"/>
                    </a:lnTo>
                    <a:lnTo>
                      <a:pt x="0" y="6"/>
                    </a:lnTo>
                    <a:lnTo>
                      <a:pt x="3" y="5"/>
                    </a:lnTo>
                    <a:lnTo>
                      <a:pt x="3" y="3"/>
                    </a:lnTo>
                    <a:lnTo>
                      <a:pt x="4"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52" name="Freeform 954"/>
              <p:cNvSpPr>
                <a:spLocks/>
              </p:cNvSpPr>
              <p:nvPr/>
            </p:nvSpPr>
            <p:spPr bwMode="auto">
              <a:xfrm>
                <a:off x="6957420" y="2777218"/>
                <a:ext cx="1282" cy="4083"/>
              </a:xfrm>
              <a:custGeom>
                <a:avLst/>
                <a:gdLst/>
                <a:ahLst/>
                <a:cxnLst>
                  <a:cxn ang="0">
                    <a:pos x="1" y="0"/>
                  </a:cxn>
                  <a:cxn ang="0">
                    <a:pos x="0" y="3"/>
                  </a:cxn>
                  <a:cxn ang="0">
                    <a:pos x="1" y="1"/>
                  </a:cxn>
                  <a:cxn ang="0">
                    <a:pos x="1" y="0"/>
                  </a:cxn>
                </a:cxnLst>
                <a:rect l="0" t="0" r="r" b="b"/>
                <a:pathLst>
                  <a:path w="1" h="3">
                    <a:moveTo>
                      <a:pt x="1" y="0"/>
                    </a:moveTo>
                    <a:lnTo>
                      <a:pt x="0" y="3"/>
                    </a:lnTo>
                    <a:lnTo>
                      <a:pt x="1" y="1"/>
                    </a:lnTo>
                    <a:lnTo>
                      <a:pt x="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53" name="Freeform 955"/>
              <p:cNvSpPr>
                <a:spLocks/>
              </p:cNvSpPr>
              <p:nvPr/>
            </p:nvSpPr>
            <p:spPr bwMode="auto">
              <a:xfrm>
                <a:off x="6957420" y="2777218"/>
                <a:ext cx="1282" cy="4083"/>
              </a:xfrm>
              <a:custGeom>
                <a:avLst/>
                <a:gdLst/>
                <a:ahLst/>
                <a:cxnLst>
                  <a:cxn ang="0">
                    <a:pos x="1" y="0"/>
                  </a:cxn>
                  <a:cxn ang="0">
                    <a:pos x="0" y="3"/>
                  </a:cxn>
                  <a:cxn ang="0">
                    <a:pos x="1" y="1"/>
                  </a:cxn>
                  <a:cxn ang="0">
                    <a:pos x="1" y="0"/>
                  </a:cxn>
                </a:cxnLst>
                <a:rect l="0" t="0" r="r" b="b"/>
                <a:pathLst>
                  <a:path w="1" h="3">
                    <a:moveTo>
                      <a:pt x="1" y="0"/>
                    </a:moveTo>
                    <a:lnTo>
                      <a:pt x="0" y="3"/>
                    </a:lnTo>
                    <a:lnTo>
                      <a:pt x="1" y="1"/>
                    </a:lnTo>
                    <a:lnTo>
                      <a:pt x="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54" name="Freeform 956"/>
              <p:cNvSpPr>
                <a:spLocks/>
              </p:cNvSpPr>
              <p:nvPr/>
            </p:nvSpPr>
            <p:spPr bwMode="auto">
              <a:xfrm>
                <a:off x="6913804" y="2815318"/>
                <a:ext cx="8979" cy="8164"/>
              </a:xfrm>
              <a:custGeom>
                <a:avLst/>
                <a:gdLst/>
                <a:ahLst/>
                <a:cxnLst>
                  <a:cxn ang="0">
                    <a:pos x="7" y="0"/>
                  </a:cxn>
                  <a:cxn ang="0">
                    <a:pos x="7" y="2"/>
                  </a:cxn>
                  <a:cxn ang="0">
                    <a:pos x="3" y="5"/>
                  </a:cxn>
                  <a:cxn ang="0">
                    <a:pos x="2" y="6"/>
                  </a:cxn>
                  <a:cxn ang="0">
                    <a:pos x="0" y="6"/>
                  </a:cxn>
                  <a:cxn ang="0">
                    <a:pos x="2" y="5"/>
                  </a:cxn>
                  <a:cxn ang="0">
                    <a:pos x="4" y="3"/>
                  </a:cxn>
                  <a:cxn ang="0">
                    <a:pos x="6" y="0"/>
                  </a:cxn>
                  <a:cxn ang="0">
                    <a:pos x="7" y="0"/>
                  </a:cxn>
                </a:cxnLst>
                <a:rect l="0" t="0" r="r" b="b"/>
                <a:pathLst>
                  <a:path w="7" h="6">
                    <a:moveTo>
                      <a:pt x="7" y="0"/>
                    </a:moveTo>
                    <a:lnTo>
                      <a:pt x="7" y="2"/>
                    </a:lnTo>
                    <a:lnTo>
                      <a:pt x="3" y="5"/>
                    </a:lnTo>
                    <a:lnTo>
                      <a:pt x="2" y="6"/>
                    </a:lnTo>
                    <a:lnTo>
                      <a:pt x="0" y="6"/>
                    </a:lnTo>
                    <a:lnTo>
                      <a:pt x="2" y="5"/>
                    </a:lnTo>
                    <a:lnTo>
                      <a:pt x="4" y="3"/>
                    </a:lnTo>
                    <a:lnTo>
                      <a:pt x="6" y="0"/>
                    </a:lnTo>
                    <a:lnTo>
                      <a:pt x="7"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55" name="Freeform 957"/>
              <p:cNvSpPr>
                <a:spLocks/>
              </p:cNvSpPr>
              <p:nvPr/>
            </p:nvSpPr>
            <p:spPr bwMode="auto">
              <a:xfrm>
                <a:off x="6913804" y="2815318"/>
                <a:ext cx="8979" cy="8164"/>
              </a:xfrm>
              <a:custGeom>
                <a:avLst/>
                <a:gdLst/>
                <a:ahLst/>
                <a:cxnLst>
                  <a:cxn ang="0">
                    <a:pos x="7" y="0"/>
                  </a:cxn>
                  <a:cxn ang="0">
                    <a:pos x="7" y="2"/>
                  </a:cxn>
                  <a:cxn ang="0">
                    <a:pos x="3" y="5"/>
                  </a:cxn>
                  <a:cxn ang="0">
                    <a:pos x="2" y="6"/>
                  </a:cxn>
                  <a:cxn ang="0">
                    <a:pos x="0" y="6"/>
                  </a:cxn>
                  <a:cxn ang="0">
                    <a:pos x="2" y="5"/>
                  </a:cxn>
                  <a:cxn ang="0">
                    <a:pos x="4" y="3"/>
                  </a:cxn>
                  <a:cxn ang="0">
                    <a:pos x="6" y="0"/>
                  </a:cxn>
                  <a:cxn ang="0">
                    <a:pos x="7" y="0"/>
                  </a:cxn>
                </a:cxnLst>
                <a:rect l="0" t="0" r="r" b="b"/>
                <a:pathLst>
                  <a:path w="7" h="6">
                    <a:moveTo>
                      <a:pt x="7" y="0"/>
                    </a:moveTo>
                    <a:lnTo>
                      <a:pt x="7" y="2"/>
                    </a:lnTo>
                    <a:lnTo>
                      <a:pt x="3" y="5"/>
                    </a:lnTo>
                    <a:lnTo>
                      <a:pt x="2" y="6"/>
                    </a:lnTo>
                    <a:lnTo>
                      <a:pt x="0" y="6"/>
                    </a:lnTo>
                    <a:lnTo>
                      <a:pt x="2" y="5"/>
                    </a:lnTo>
                    <a:lnTo>
                      <a:pt x="4" y="3"/>
                    </a:lnTo>
                    <a:lnTo>
                      <a:pt x="6" y="0"/>
                    </a:lnTo>
                    <a:lnTo>
                      <a:pt x="7"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56" name="Freeform 958"/>
              <p:cNvSpPr>
                <a:spLocks/>
              </p:cNvSpPr>
              <p:nvPr/>
            </p:nvSpPr>
            <p:spPr bwMode="auto">
              <a:xfrm>
                <a:off x="6872754" y="2837090"/>
                <a:ext cx="16676" cy="13607"/>
              </a:xfrm>
              <a:custGeom>
                <a:avLst/>
                <a:gdLst/>
                <a:ahLst/>
                <a:cxnLst>
                  <a:cxn ang="0">
                    <a:pos x="13" y="1"/>
                  </a:cxn>
                  <a:cxn ang="0">
                    <a:pos x="13" y="3"/>
                  </a:cxn>
                  <a:cxn ang="0">
                    <a:pos x="5" y="9"/>
                  </a:cxn>
                  <a:cxn ang="0">
                    <a:pos x="3" y="11"/>
                  </a:cxn>
                  <a:cxn ang="0">
                    <a:pos x="0" y="12"/>
                  </a:cxn>
                  <a:cxn ang="0">
                    <a:pos x="0" y="9"/>
                  </a:cxn>
                  <a:cxn ang="0">
                    <a:pos x="7" y="4"/>
                  </a:cxn>
                  <a:cxn ang="0">
                    <a:pos x="12" y="0"/>
                  </a:cxn>
                  <a:cxn ang="0">
                    <a:pos x="13" y="0"/>
                  </a:cxn>
                  <a:cxn ang="0">
                    <a:pos x="13" y="1"/>
                  </a:cxn>
                </a:cxnLst>
                <a:rect l="0" t="0" r="r" b="b"/>
                <a:pathLst>
                  <a:path w="13" h="12">
                    <a:moveTo>
                      <a:pt x="13" y="1"/>
                    </a:moveTo>
                    <a:lnTo>
                      <a:pt x="13" y="3"/>
                    </a:lnTo>
                    <a:lnTo>
                      <a:pt x="5" y="9"/>
                    </a:lnTo>
                    <a:lnTo>
                      <a:pt x="3" y="11"/>
                    </a:lnTo>
                    <a:lnTo>
                      <a:pt x="0" y="12"/>
                    </a:lnTo>
                    <a:lnTo>
                      <a:pt x="0" y="9"/>
                    </a:lnTo>
                    <a:lnTo>
                      <a:pt x="7" y="4"/>
                    </a:lnTo>
                    <a:lnTo>
                      <a:pt x="12" y="0"/>
                    </a:lnTo>
                    <a:lnTo>
                      <a:pt x="13" y="0"/>
                    </a:lnTo>
                    <a:lnTo>
                      <a:pt x="13"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57" name="Freeform 959"/>
              <p:cNvSpPr>
                <a:spLocks/>
              </p:cNvSpPr>
              <p:nvPr/>
            </p:nvSpPr>
            <p:spPr bwMode="auto">
              <a:xfrm>
                <a:off x="6872754" y="2837090"/>
                <a:ext cx="16676" cy="13607"/>
              </a:xfrm>
              <a:custGeom>
                <a:avLst/>
                <a:gdLst/>
                <a:ahLst/>
                <a:cxnLst>
                  <a:cxn ang="0">
                    <a:pos x="13" y="1"/>
                  </a:cxn>
                  <a:cxn ang="0">
                    <a:pos x="13" y="3"/>
                  </a:cxn>
                  <a:cxn ang="0">
                    <a:pos x="5" y="9"/>
                  </a:cxn>
                  <a:cxn ang="0">
                    <a:pos x="3" y="11"/>
                  </a:cxn>
                  <a:cxn ang="0">
                    <a:pos x="0" y="12"/>
                  </a:cxn>
                  <a:cxn ang="0">
                    <a:pos x="0" y="9"/>
                  </a:cxn>
                  <a:cxn ang="0">
                    <a:pos x="7" y="4"/>
                  </a:cxn>
                  <a:cxn ang="0">
                    <a:pos x="12" y="0"/>
                  </a:cxn>
                  <a:cxn ang="0">
                    <a:pos x="13" y="0"/>
                  </a:cxn>
                  <a:cxn ang="0">
                    <a:pos x="13" y="1"/>
                  </a:cxn>
                </a:cxnLst>
                <a:rect l="0" t="0" r="r" b="b"/>
                <a:pathLst>
                  <a:path w="13" h="12">
                    <a:moveTo>
                      <a:pt x="13" y="1"/>
                    </a:moveTo>
                    <a:lnTo>
                      <a:pt x="13" y="3"/>
                    </a:lnTo>
                    <a:lnTo>
                      <a:pt x="5" y="9"/>
                    </a:lnTo>
                    <a:lnTo>
                      <a:pt x="3" y="11"/>
                    </a:lnTo>
                    <a:lnTo>
                      <a:pt x="0" y="12"/>
                    </a:lnTo>
                    <a:lnTo>
                      <a:pt x="0" y="9"/>
                    </a:lnTo>
                    <a:lnTo>
                      <a:pt x="7" y="4"/>
                    </a:lnTo>
                    <a:lnTo>
                      <a:pt x="12" y="0"/>
                    </a:lnTo>
                    <a:lnTo>
                      <a:pt x="13" y="0"/>
                    </a:lnTo>
                    <a:lnTo>
                      <a:pt x="13"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58" name="Freeform 960"/>
              <p:cNvSpPr>
                <a:spLocks/>
              </p:cNvSpPr>
              <p:nvPr/>
            </p:nvSpPr>
            <p:spPr bwMode="auto">
              <a:xfrm>
                <a:off x="6822722" y="2853418"/>
                <a:ext cx="35919" cy="24493"/>
              </a:xfrm>
              <a:custGeom>
                <a:avLst/>
                <a:gdLst/>
                <a:ahLst/>
                <a:cxnLst>
                  <a:cxn ang="0">
                    <a:pos x="28" y="1"/>
                  </a:cxn>
                  <a:cxn ang="0">
                    <a:pos x="28" y="0"/>
                  </a:cxn>
                  <a:cxn ang="0">
                    <a:pos x="28" y="1"/>
                  </a:cxn>
                  <a:cxn ang="0">
                    <a:pos x="24" y="3"/>
                  </a:cxn>
                  <a:cxn ang="0">
                    <a:pos x="15" y="9"/>
                  </a:cxn>
                  <a:cxn ang="0">
                    <a:pos x="12" y="9"/>
                  </a:cxn>
                  <a:cxn ang="0">
                    <a:pos x="11" y="11"/>
                  </a:cxn>
                  <a:cxn ang="0">
                    <a:pos x="10" y="12"/>
                  </a:cxn>
                  <a:cxn ang="0">
                    <a:pos x="6" y="16"/>
                  </a:cxn>
                  <a:cxn ang="0">
                    <a:pos x="2" y="19"/>
                  </a:cxn>
                  <a:cxn ang="0">
                    <a:pos x="0" y="19"/>
                  </a:cxn>
                  <a:cxn ang="0">
                    <a:pos x="0" y="17"/>
                  </a:cxn>
                  <a:cxn ang="0">
                    <a:pos x="2" y="14"/>
                  </a:cxn>
                  <a:cxn ang="0">
                    <a:pos x="3" y="12"/>
                  </a:cxn>
                  <a:cxn ang="0">
                    <a:pos x="4" y="12"/>
                  </a:cxn>
                  <a:cxn ang="0">
                    <a:pos x="8" y="8"/>
                  </a:cxn>
                  <a:cxn ang="0">
                    <a:pos x="10" y="6"/>
                  </a:cxn>
                  <a:cxn ang="0">
                    <a:pos x="12" y="6"/>
                  </a:cxn>
                  <a:cxn ang="0">
                    <a:pos x="14" y="3"/>
                  </a:cxn>
                  <a:cxn ang="0">
                    <a:pos x="15" y="3"/>
                  </a:cxn>
                  <a:cxn ang="0">
                    <a:pos x="16" y="3"/>
                  </a:cxn>
                  <a:cxn ang="0">
                    <a:pos x="16" y="5"/>
                  </a:cxn>
                  <a:cxn ang="0">
                    <a:pos x="19" y="3"/>
                  </a:cxn>
                  <a:cxn ang="0">
                    <a:pos x="22" y="1"/>
                  </a:cxn>
                  <a:cxn ang="0">
                    <a:pos x="24" y="0"/>
                  </a:cxn>
                  <a:cxn ang="0">
                    <a:pos x="27" y="0"/>
                  </a:cxn>
                  <a:cxn ang="0">
                    <a:pos x="28" y="0"/>
                  </a:cxn>
                  <a:cxn ang="0">
                    <a:pos x="28" y="1"/>
                  </a:cxn>
                </a:cxnLst>
                <a:rect l="0" t="0" r="r" b="b"/>
                <a:pathLst>
                  <a:path w="28" h="19">
                    <a:moveTo>
                      <a:pt x="28" y="1"/>
                    </a:moveTo>
                    <a:lnTo>
                      <a:pt x="28" y="0"/>
                    </a:lnTo>
                    <a:lnTo>
                      <a:pt x="28" y="1"/>
                    </a:lnTo>
                    <a:lnTo>
                      <a:pt x="24" y="3"/>
                    </a:lnTo>
                    <a:lnTo>
                      <a:pt x="15" y="9"/>
                    </a:lnTo>
                    <a:lnTo>
                      <a:pt x="12" y="9"/>
                    </a:lnTo>
                    <a:lnTo>
                      <a:pt x="11" y="11"/>
                    </a:lnTo>
                    <a:lnTo>
                      <a:pt x="10" y="12"/>
                    </a:lnTo>
                    <a:lnTo>
                      <a:pt x="6" y="16"/>
                    </a:lnTo>
                    <a:lnTo>
                      <a:pt x="2" y="19"/>
                    </a:lnTo>
                    <a:lnTo>
                      <a:pt x="0" y="19"/>
                    </a:lnTo>
                    <a:lnTo>
                      <a:pt x="0" y="17"/>
                    </a:lnTo>
                    <a:lnTo>
                      <a:pt x="2" y="14"/>
                    </a:lnTo>
                    <a:lnTo>
                      <a:pt x="3" y="12"/>
                    </a:lnTo>
                    <a:lnTo>
                      <a:pt x="4" y="12"/>
                    </a:lnTo>
                    <a:lnTo>
                      <a:pt x="8" y="8"/>
                    </a:lnTo>
                    <a:lnTo>
                      <a:pt x="10" y="6"/>
                    </a:lnTo>
                    <a:lnTo>
                      <a:pt x="12" y="6"/>
                    </a:lnTo>
                    <a:lnTo>
                      <a:pt x="14" y="3"/>
                    </a:lnTo>
                    <a:lnTo>
                      <a:pt x="15" y="3"/>
                    </a:lnTo>
                    <a:lnTo>
                      <a:pt x="16" y="3"/>
                    </a:lnTo>
                    <a:lnTo>
                      <a:pt x="16" y="5"/>
                    </a:lnTo>
                    <a:lnTo>
                      <a:pt x="19" y="3"/>
                    </a:lnTo>
                    <a:lnTo>
                      <a:pt x="22" y="1"/>
                    </a:lnTo>
                    <a:lnTo>
                      <a:pt x="24" y="0"/>
                    </a:lnTo>
                    <a:lnTo>
                      <a:pt x="27" y="0"/>
                    </a:lnTo>
                    <a:lnTo>
                      <a:pt x="28" y="0"/>
                    </a:lnTo>
                    <a:lnTo>
                      <a:pt x="28"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59" name="Freeform 961"/>
              <p:cNvSpPr>
                <a:spLocks/>
              </p:cNvSpPr>
              <p:nvPr/>
            </p:nvSpPr>
            <p:spPr bwMode="auto">
              <a:xfrm>
                <a:off x="6822722" y="2853418"/>
                <a:ext cx="35919" cy="24493"/>
              </a:xfrm>
              <a:custGeom>
                <a:avLst/>
                <a:gdLst/>
                <a:ahLst/>
                <a:cxnLst>
                  <a:cxn ang="0">
                    <a:pos x="28" y="1"/>
                  </a:cxn>
                  <a:cxn ang="0">
                    <a:pos x="28" y="0"/>
                  </a:cxn>
                  <a:cxn ang="0">
                    <a:pos x="28" y="1"/>
                  </a:cxn>
                  <a:cxn ang="0">
                    <a:pos x="24" y="3"/>
                  </a:cxn>
                  <a:cxn ang="0">
                    <a:pos x="15" y="9"/>
                  </a:cxn>
                  <a:cxn ang="0">
                    <a:pos x="12" y="9"/>
                  </a:cxn>
                  <a:cxn ang="0">
                    <a:pos x="11" y="11"/>
                  </a:cxn>
                  <a:cxn ang="0">
                    <a:pos x="10" y="12"/>
                  </a:cxn>
                  <a:cxn ang="0">
                    <a:pos x="6" y="16"/>
                  </a:cxn>
                  <a:cxn ang="0">
                    <a:pos x="2" y="19"/>
                  </a:cxn>
                  <a:cxn ang="0">
                    <a:pos x="0" y="19"/>
                  </a:cxn>
                  <a:cxn ang="0">
                    <a:pos x="0" y="17"/>
                  </a:cxn>
                  <a:cxn ang="0">
                    <a:pos x="2" y="14"/>
                  </a:cxn>
                  <a:cxn ang="0">
                    <a:pos x="3" y="12"/>
                  </a:cxn>
                  <a:cxn ang="0">
                    <a:pos x="4" y="12"/>
                  </a:cxn>
                  <a:cxn ang="0">
                    <a:pos x="8" y="8"/>
                  </a:cxn>
                  <a:cxn ang="0">
                    <a:pos x="10" y="6"/>
                  </a:cxn>
                  <a:cxn ang="0">
                    <a:pos x="12" y="6"/>
                  </a:cxn>
                  <a:cxn ang="0">
                    <a:pos x="14" y="3"/>
                  </a:cxn>
                  <a:cxn ang="0">
                    <a:pos x="15" y="3"/>
                  </a:cxn>
                  <a:cxn ang="0">
                    <a:pos x="16" y="3"/>
                  </a:cxn>
                  <a:cxn ang="0">
                    <a:pos x="16" y="5"/>
                  </a:cxn>
                  <a:cxn ang="0">
                    <a:pos x="19" y="3"/>
                  </a:cxn>
                  <a:cxn ang="0">
                    <a:pos x="22" y="1"/>
                  </a:cxn>
                  <a:cxn ang="0">
                    <a:pos x="24" y="0"/>
                  </a:cxn>
                  <a:cxn ang="0">
                    <a:pos x="27" y="0"/>
                  </a:cxn>
                  <a:cxn ang="0">
                    <a:pos x="28" y="0"/>
                  </a:cxn>
                  <a:cxn ang="0">
                    <a:pos x="28" y="1"/>
                  </a:cxn>
                </a:cxnLst>
                <a:rect l="0" t="0" r="r" b="b"/>
                <a:pathLst>
                  <a:path w="28" h="19">
                    <a:moveTo>
                      <a:pt x="28" y="1"/>
                    </a:moveTo>
                    <a:lnTo>
                      <a:pt x="28" y="0"/>
                    </a:lnTo>
                    <a:lnTo>
                      <a:pt x="28" y="1"/>
                    </a:lnTo>
                    <a:lnTo>
                      <a:pt x="24" y="3"/>
                    </a:lnTo>
                    <a:lnTo>
                      <a:pt x="15" y="9"/>
                    </a:lnTo>
                    <a:lnTo>
                      <a:pt x="12" y="9"/>
                    </a:lnTo>
                    <a:lnTo>
                      <a:pt x="11" y="11"/>
                    </a:lnTo>
                    <a:lnTo>
                      <a:pt x="10" y="12"/>
                    </a:lnTo>
                    <a:lnTo>
                      <a:pt x="6" y="16"/>
                    </a:lnTo>
                    <a:lnTo>
                      <a:pt x="2" y="19"/>
                    </a:lnTo>
                    <a:lnTo>
                      <a:pt x="0" y="19"/>
                    </a:lnTo>
                    <a:lnTo>
                      <a:pt x="0" y="17"/>
                    </a:lnTo>
                    <a:lnTo>
                      <a:pt x="2" y="14"/>
                    </a:lnTo>
                    <a:lnTo>
                      <a:pt x="3" y="12"/>
                    </a:lnTo>
                    <a:lnTo>
                      <a:pt x="4" y="12"/>
                    </a:lnTo>
                    <a:lnTo>
                      <a:pt x="8" y="8"/>
                    </a:lnTo>
                    <a:lnTo>
                      <a:pt x="10" y="6"/>
                    </a:lnTo>
                    <a:lnTo>
                      <a:pt x="12" y="6"/>
                    </a:lnTo>
                    <a:lnTo>
                      <a:pt x="14" y="3"/>
                    </a:lnTo>
                    <a:lnTo>
                      <a:pt x="15" y="3"/>
                    </a:lnTo>
                    <a:lnTo>
                      <a:pt x="16" y="3"/>
                    </a:lnTo>
                    <a:lnTo>
                      <a:pt x="16" y="5"/>
                    </a:lnTo>
                    <a:lnTo>
                      <a:pt x="19" y="3"/>
                    </a:lnTo>
                    <a:lnTo>
                      <a:pt x="22" y="1"/>
                    </a:lnTo>
                    <a:lnTo>
                      <a:pt x="24" y="0"/>
                    </a:lnTo>
                    <a:lnTo>
                      <a:pt x="27" y="0"/>
                    </a:lnTo>
                    <a:lnTo>
                      <a:pt x="28" y="0"/>
                    </a:lnTo>
                    <a:lnTo>
                      <a:pt x="28"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60" name="Freeform 962"/>
              <p:cNvSpPr>
                <a:spLocks/>
              </p:cNvSpPr>
              <p:nvPr/>
            </p:nvSpPr>
            <p:spPr bwMode="auto">
              <a:xfrm>
                <a:off x="6816309" y="2891518"/>
                <a:ext cx="5131" cy="1361"/>
              </a:xfrm>
              <a:custGeom>
                <a:avLst/>
                <a:gdLst/>
                <a:ahLst/>
                <a:cxnLst>
                  <a:cxn ang="0">
                    <a:pos x="4" y="0"/>
                  </a:cxn>
                  <a:cxn ang="0">
                    <a:pos x="5" y="0"/>
                  </a:cxn>
                  <a:cxn ang="0">
                    <a:pos x="4" y="1"/>
                  </a:cxn>
                  <a:cxn ang="0">
                    <a:pos x="1" y="1"/>
                  </a:cxn>
                  <a:cxn ang="0">
                    <a:pos x="0" y="1"/>
                  </a:cxn>
                  <a:cxn ang="0">
                    <a:pos x="1" y="0"/>
                  </a:cxn>
                  <a:cxn ang="0">
                    <a:pos x="4" y="0"/>
                  </a:cxn>
                </a:cxnLst>
                <a:rect l="0" t="0" r="r" b="b"/>
                <a:pathLst>
                  <a:path w="5" h="1">
                    <a:moveTo>
                      <a:pt x="4" y="0"/>
                    </a:moveTo>
                    <a:lnTo>
                      <a:pt x="5" y="0"/>
                    </a:lnTo>
                    <a:lnTo>
                      <a:pt x="4" y="1"/>
                    </a:lnTo>
                    <a:lnTo>
                      <a:pt x="1" y="1"/>
                    </a:lnTo>
                    <a:lnTo>
                      <a:pt x="0" y="1"/>
                    </a:lnTo>
                    <a:lnTo>
                      <a:pt x="1" y="0"/>
                    </a:lnTo>
                    <a:lnTo>
                      <a:pt x="4"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61" name="Freeform 963"/>
              <p:cNvSpPr>
                <a:spLocks/>
              </p:cNvSpPr>
              <p:nvPr/>
            </p:nvSpPr>
            <p:spPr bwMode="auto">
              <a:xfrm>
                <a:off x="6816309" y="2891518"/>
                <a:ext cx="5131" cy="1361"/>
              </a:xfrm>
              <a:custGeom>
                <a:avLst/>
                <a:gdLst/>
                <a:ahLst/>
                <a:cxnLst>
                  <a:cxn ang="0">
                    <a:pos x="4" y="0"/>
                  </a:cxn>
                  <a:cxn ang="0">
                    <a:pos x="5" y="0"/>
                  </a:cxn>
                  <a:cxn ang="0">
                    <a:pos x="4" y="1"/>
                  </a:cxn>
                  <a:cxn ang="0">
                    <a:pos x="1" y="1"/>
                  </a:cxn>
                  <a:cxn ang="0">
                    <a:pos x="0" y="1"/>
                  </a:cxn>
                  <a:cxn ang="0">
                    <a:pos x="1" y="0"/>
                  </a:cxn>
                  <a:cxn ang="0">
                    <a:pos x="4" y="0"/>
                  </a:cxn>
                </a:cxnLst>
                <a:rect l="0" t="0" r="r" b="b"/>
                <a:pathLst>
                  <a:path w="5" h="1">
                    <a:moveTo>
                      <a:pt x="4" y="0"/>
                    </a:moveTo>
                    <a:lnTo>
                      <a:pt x="5" y="0"/>
                    </a:lnTo>
                    <a:lnTo>
                      <a:pt x="4" y="1"/>
                    </a:lnTo>
                    <a:lnTo>
                      <a:pt x="1" y="1"/>
                    </a:lnTo>
                    <a:lnTo>
                      <a:pt x="0" y="1"/>
                    </a:lnTo>
                    <a:lnTo>
                      <a:pt x="1" y="0"/>
                    </a:lnTo>
                    <a:lnTo>
                      <a:pt x="4"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62" name="Freeform 964"/>
              <p:cNvSpPr>
                <a:spLocks/>
              </p:cNvSpPr>
              <p:nvPr/>
            </p:nvSpPr>
            <p:spPr bwMode="auto">
              <a:xfrm>
                <a:off x="6793218" y="2875190"/>
                <a:ext cx="16676" cy="19050"/>
              </a:xfrm>
              <a:custGeom>
                <a:avLst/>
                <a:gdLst/>
                <a:ahLst/>
                <a:cxnLst>
                  <a:cxn ang="0">
                    <a:pos x="10" y="2"/>
                  </a:cxn>
                  <a:cxn ang="0">
                    <a:pos x="10" y="0"/>
                  </a:cxn>
                  <a:cxn ang="0">
                    <a:pos x="13" y="2"/>
                  </a:cxn>
                  <a:cxn ang="0">
                    <a:pos x="13" y="3"/>
                  </a:cxn>
                  <a:cxn ang="0">
                    <a:pos x="11" y="5"/>
                  </a:cxn>
                  <a:cxn ang="0">
                    <a:pos x="2" y="13"/>
                  </a:cxn>
                  <a:cxn ang="0">
                    <a:pos x="1" y="16"/>
                  </a:cxn>
                  <a:cxn ang="0">
                    <a:pos x="0" y="13"/>
                  </a:cxn>
                  <a:cxn ang="0">
                    <a:pos x="8" y="5"/>
                  </a:cxn>
                  <a:cxn ang="0">
                    <a:pos x="9" y="2"/>
                  </a:cxn>
                  <a:cxn ang="0">
                    <a:pos x="10" y="2"/>
                  </a:cxn>
                </a:cxnLst>
                <a:rect l="0" t="0" r="r" b="b"/>
                <a:pathLst>
                  <a:path w="13" h="16">
                    <a:moveTo>
                      <a:pt x="10" y="2"/>
                    </a:moveTo>
                    <a:lnTo>
                      <a:pt x="10" y="0"/>
                    </a:lnTo>
                    <a:lnTo>
                      <a:pt x="13" y="2"/>
                    </a:lnTo>
                    <a:lnTo>
                      <a:pt x="13" y="3"/>
                    </a:lnTo>
                    <a:lnTo>
                      <a:pt x="11" y="5"/>
                    </a:lnTo>
                    <a:lnTo>
                      <a:pt x="2" y="13"/>
                    </a:lnTo>
                    <a:lnTo>
                      <a:pt x="1" y="16"/>
                    </a:lnTo>
                    <a:lnTo>
                      <a:pt x="0" y="13"/>
                    </a:lnTo>
                    <a:lnTo>
                      <a:pt x="8" y="5"/>
                    </a:lnTo>
                    <a:lnTo>
                      <a:pt x="9" y="2"/>
                    </a:lnTo>
                    <a:lnTo>
                      <a:pt x="10"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63" name="Freeform 965"/>
              <p:cNvSpPr>
                <a:spLocks/>
              </p:cNvSpPr>
              <p:nvPr/>
            </p:nvSpPr>
            <p:spPr bwMode="auto">
              <a:xfrm>
                <a:off x="6793218" y="2875190"/>
                <a:ext cx="16676" cy="19050"/>
              </a:xfrm>
              <a:custGeom>
                <a:avLst/>
                <a:gdLst/>
                <a:ahLst/>
                <a:cxnLst>
                  <a:cxn ang="0">
                    <a:pos x="10" y="2"/>
                  </a:cxn>
                  <a:cxn ang="0">
                    <a:pos x="10" y="0"/>
                  </a:cxn>
                  <a:cxn ang="0">
                    <a:pos x="13" y="2"/>
                  </a:cxn>
                  <a:cxn ang="0">
                    <a:pos x="13" y="3"/>
                  </a:cxn>
                  <a:cxn ang="0">
                    <a:pos x="11" y="5"/>
                  </a:cxn>
                  <a:cxn ang="0">
                    <a:pos x="2" y="13"/>
                  </a:cxn>
                  <a:cxn ang="0">
                    <a:pos x="1" y="16"/>
                  </a:cxn>
                  <a:cxn ang="0">
                    <a:pos x="0" y="13"/>
                  </a:cxn>
                  <a:cxn ang="0">
                    <a:pos x="8" y="5"/>
                  </a:cxn>
                  <a:cxn ang="0">
                    <a:pos x="9" y="2"/>
                  </a:cxn>
                  <a:cxn ang="0">
                    <a:pos x="10" y="2"/>
                  </a:cxn>
                </a:cxnLst>
                <a:rect l="0" t="0" r="r" b="b"/>
                <a:pathLst>
                  <a:path w="13" h="16">
                    <a:moveTo>
                      <a:pt x="10" y="2"/>
                    </a:moveTo>
                    <a:lnTo>
                      <a:pt x="10" y="0"/>
                    </a:lnTo>
                    <a:lnTo>
                      <a:pt x="13" y="2"/>
                    </a:lnTo>
                    <a:lnTo>
                      <a:pt x="13" y="3"/>
                    </a:lnTo>
                    <a:lnTo>
                      <a:pt x="11" y="5"/>
                    </a:lnTo>
                    <a:lnTo>
                      <a:pt x="2" y="13"/>
                    </a:lnTo>
                    <a:lnTo>
                      <a:pt x="1" y="16"/>
                    </a:lnTo>
                    <a:lnTo>
                      <a:pt x="0" y="13"/>
                    </a:lnTo>
                    <a:lnTo>
                      <a:pt x="8" y="5"/>
                    </a:lnTo>
                    <a:lnTo>
                      <a:pt x="9" y="2"/>
                    </a:lnTo>
                    <a:lnTo>
                      <a:pt x="10"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64" name="Freeform 966"/>
              <p:cNvSpPr>
                <a:spLocks/>
              </p:cNvSpPr>
              <p:nvPr/>
            </p:nvSpPr>
            <p:spPr bwMode="auto">
              <a:xfrm>
                <a:off x="5761824" y="2079172"/>
                <a:ext cx="50030" cy="9525"/>
              </a:xfrm>
              <a:custGeom>
                <a:avLst/>
                <a:gdLst/>
                <a:ahLst/>
                <a:cxnLst>
                  <a:cxn ang="0">
                    <a:pos x="4" y="2"/>
                  </a:cxn>
                  <a:cxn ang="0">
                    <a:pos x="0" y="0"/>
                  </a:cxn>
                  <a:cxn ang="0">
                    <a:pos x="6" y="2"/>
                  </a:cxn>
                  <a:cxn ang="0">
                    <a:pos x="12" y="0"/>
                  </a:cxn>
                  <a:cxn ang="0">
                    <a:pos x="12" y="2"/>
                  </a:cxn>
                  <a:cxn ang="0">
                    <a:pos x="18" y="2"/>
                  </a:cxn>
                  <a:cxn ang="0">
                    <a:pos x="32" y="2"/>
                  </a:cxn>
                  <a:cxn ang="0">
                    <a:pos x="40" y="3"/>
                  </a:cxn>
                  <a:cxn ang="0">
                    <a:pos x="39" y="5"/>
                  </a:cxn>
                  <a:cxn ang="0">
                    <a:pos x="36" y="5"/>
                  </a:cxn>
                  <a:cxn ang="0">
                    <a:pos x="28" y="7"/>
                  </a:cxn>
                  <a:cxn ang="0">
                    <a:pos x="23" y="8"/>
                  </a:cxn>
                  <a:cxn ang="0">
                    <a:pos x="20" y="8"/>
                  </a:cxn>
                  <a:cxn ang="0">
                    <a:pos x="18" y="8"/>
                  </a:cxn>
                  <a:cxn ang="0">
                    <a:pos x="12" y="8"/>
                  </a:cxn>
                  <a:cxn ang="0">
                    <a:pos x="6" y="7"/>
                  </a:cxn>
                  <a:cxn ang="0">
                    <a:pos x="10" y="7"/>
                  </a:cxn>
                  <a:cxn ang="0">
                    <a:pos x="12" y="8"/>
                  </a:cxn>
                  <a:cxn ang="0">
                    <a:pos x="15" y="7"/>
                  </a:cxn>
                  <a:cxn ang="0">
                    <a:pos x="19" y="7"/>
                  </a:cxn>
                  <a:cxn ang="0">
                    <a:pos x="15" y="5"/>
                  </a:cxn>
                  <a:cxn ang="0">
                    <a:pos x="4" y="5"/>
                  </a:cxn>
                  <a:cxn ang="0">
                    <a:pos x="7" y="5"/>
                  </a:cxn>
                  <a:cxn ang="0">
                    <a:pos x="6" y="3"/>
                  </a:cxn>
                  <a:cxn ang="0">
                    <a:pos x="3" y="3"/>
                  </a:cxn>
                  <a:cxn ang="0">
                    <a:pos x="2" y="3"/>
                  </a:cxn>
                  <a:cxn ang="0">
                    <a:pos x="4" y="2"/>
                  </a:cxn>
                </a:cxnLst>
                <a:rect l="0" t="0" r="r" b="b"/>
                <a:pathLst>
                  <a:path w="40" h="8">
                    <a:moveTo>
                      <a:pt x="4" y="2"/>
                    </a:moveTo>
                    <a:lnTo>
                      <a:pt x="0" y="0"/>
                    </a:lnTo>
                    <a:lnTo>
                      <a:pt x="6" y="2"/>
                    </a:lnTo>
                    <a:lnTo>
                      <a:pt x="12" y="0"/>
                    </a:lnTo>
                    <a:lnTo>
                      <a:pt x="12" y="2"/>
                    </a:lnTo>
                    <a:lnTo>
                      <a:pt x="18" y="2"/>
                    </a:lnTo>
                    <a:lnTo>
                      <a:pt x="32" y="2"/>
                    </a:lnTo>
                    <a:lnTo>
                      <a:pt x="40" y="3"/>
                    </a:lnTo>
                    <a:lnTo>
                      <a:pt x="39" y="5"/>
                    </a:lnTo>
                    <a:lnTo>
                      <a:pt x="36" y="5"/>
                    </a:lnTo>
                    <a:lnTo>
                      <a:pt x="28" y="7"/>
                    </a:lnTo>
                    <a:lnTo>
                      <a:pt x="23" y="8"/>
                    </a:lnTo>
                    <a:lnTo>
                      <a:pt x="20" y="8"/>
                    </a:lnTo>
                    <a:lnTo>
                      <a:pt x="18" y="8"/>
                    </a:lnTo>
                    <a:lnTo>
                      <a:pt x="12" y="8"/>
                    </a:lnTo>
                    <a:lnTo>
                      <a:pt x="6" y="7"/>
                    </a:lnTo>
                    <a:lnTo>
                      <a:pt x="10" y="7"/>
                    </a:lnTo>
                    <a:lnTo>
                      <a:pt x="12" y="8"/>
                    </a:lnTo>
                    <a:lnTo>
                      <a:pt x="15" y="7"/>
                    </a:lnTo>
                    <a:lnTo>
                      <a:pt x="19" y="7"/>
                    </a:lnTo>
                    <a:lnTo>
                      <a:pt x="15" y="5"/>
                    </a:lnTo>
                    <a:lnTo>
                      <a:pt x="4" y="5"/>
                    </a:lnTo>
                    <a:lnTo>
                      <a:pt x="7" y="5"/>
                    </a:lnTo>
                    <a:lnTo>
                      <a:pt x="6" y="3"/>
                    </a:lnTo>
                    <a:lnTo>
                      <a:pt x="3" y="3"/>
                    </a:lnTo>
                    <a:lnTo>
                      <a:pt x="2" y="3"/>
                    </a:lnTo>
                    <a:lnTo>
                      <a:pt x="4"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65" name="Freeform 967"/>
              <p:cNvSpPr>
                <a:spLocks/>
              </p:cNvSpPr>
              <p:nvPr/>
            </p:nvSpPr>
            <p:spPr bwMode="auto">
              <a:xfrm>
                <a:off x="5761824" y="2079172"/>
                <a:ext cx="50030" cy="9525"/>
              </a:xfrm>
              <a:custGeom>
                <a:avLst/>
                <a:gdLst/>
                <a:ahLst/>
                <a:cxnLst>
                  <a:cxn ang="0">
                    <a:pos x="4" y="2"/>
                  </a:cxn>
                  <a:cxn ang="0">
                    <a:pos x="0" y="0"/>
                  </a:cxn>
                  <a:cxn ang="0">
                    <a:pos x="6" y="2"/>
                  </a:cxn>
                  <a:cxn ang="0">
                    <a:pos x="12" y="0"/>
                  </a:cxn>
                  <a:cxn ang="0">
                    <a:pos x="12" y="2"/>
                  </a:cxn>
                  <a:cxn ang="0">
                    <a:pos x="18" y="2"/>
                  </a:cxn>
                  <a:cxn ang="0">
                    <a:pos x="32" y="2"/>
                  </a:cxn>
                  <a:cxn ang="0">
                    <a:pos x="40" y="3"/>
                  </a:cxn>
                  <a:cxn ang="0">
                    <a:pos x="39" y="5"/>
                  </a:cxn>
                  <a:cxn ang="0">
                    <a:pos x="36" y="5"/>
                  </a:cxn>
                  <a:cxn ang="0">
                    <a:pos x="28" y="7"/>
                  </a:cxn>
                  <a:cxn ang="0">
                    <a:pos x="23" y="8"/>
                  </a:cxn>
                  <a:cxn ang="0">
                    <a:pos x="20" y="8"/>
                  </a:cxn>
                  <a:cxn ang="0">
                    <a:pos x="18" y="8"/>
                  </a:cxn>
                  <a:cxn ang="0">
                    <a:pos x="12" y="8"/>
                  </a:cxn>
                  <a:cxn ang="0">
                    <a:pos x="6" y="7"/>
                  </a:cxn>
                  <a:cxn ang="0">
                    <a:pos x="10" y="7"/>
                  </a:cxn>
                  <a:cxn ang="0">
                    <a:pos x="12" y="8"/>
                  </a:cxn>
                  <a:cxn ang="0">
                    <a:pos x="15" y="7"/>
                  </a:cxn>
                  <a:cxn ang="0">
                    <a:pos x="19" y="7"/>
                  </a:cxn>
                  <a:cxn ang="0">
                    <a:pos x="15" y="5"/>
                  </a:cxn>
                  <a:cxn ang="0">
                    <a:pos x="4" y="5"/>
                  </a:cxn>
                  <a:cxn ang="0">
                    <a:pos x="7" y="5"/>
                  </a:cxn>
                  <a:cxn ang="0">
                    <a:pos x="6" y="3"/>
                  </a:cxn>
                  <a:cxn ang="0">
                    <a:pos x="3" y="3"/>
                  </a:cxn>
                  <a:cxn ang="0">
                    <a:pos x="2" y="3"/>
                  </a:cxn>
                  <a:cxn ang="0">
                    <a:pos x="4" y="2"/>
                  </a:cxn>
                </a:cxnLst>
                <a:rect l="0" t="0" r="r" b="b"/>
                <a:pathLst>
                  <a:path w="40" h="8">
                    <a:moveTo>
                      <a:pt x="4" y="2"/>
                    </a:moveTo>
                    <a:lnTo>
                      <a:pt x="0" y="0"/>
                    </a:lnTo>
                    <a:lnTo>
                      <a:pt x="6" y="2"/>
                    </a:lnTo>
                    <a:lnTo>
                      <a:pt x="12" y="0"/>
                    </a:lnTo>
                    <a:lnTo>
                      <a:pt x="12" y="2"/>
                    </a:lnTo>
                    <a:lnTo>
                      <a:pt x="18" y="2"/>
                    </a:lnTo>
                    <a:lnTo>
                      <a:pt x="32" y="2"/>
                    </a:lnTo>
                    <a:lnTo>
                      <a:pt x="40" y="3"/>
                    </a:lnTo>
                    <a:lnTo>
                      <a:pt x="39" y="5"/>
                    </a:lnTo>
                    <a:lnTo>
                      <a:pt x="36" y="5"/>
                    </a:lnTo>
                    <a:lnTo>
                      <a:pt x="28" y="7"/>
                    </a:lnTo>
                    <a:lnTo>
                      <a:pt x="23" y="8"/>
                    </a:lnTo>
                    <a:lnTo>
                      <a:pt x="20" y="8"/>
                    </a:lnTo>
                    <a:lnTo>
                      <a:pt x="18" y="8"/>
                    </a:lnTo>
                    <a:lnTo>
                      <a:pt x="12" y="8"/>
                    </a:lnTo>
                    <a:lnTo>
                      <a:pt x="6" y="7"/>
                    </a:lnTo>
                    <a:lnTo>
                      <a:pt x="10" y="7"/>
                    </a:lnTo>
                    <a:lnTo>
                      <a:pt x="12" y="8"/>
                    </a:lnTo>
                    <a:lnTo>
                      <a:pt x="15" y="7"/>
                    </a:lnTo>
                    <a:lnTo>
                      <a:pt x="19" y="7"/>
                    </a:lnTo>
                    <a:lnTo>
                      <a:pt x="15" y="5"/>
                    </a:lnTo>
                    <a:lnTo>
                      <a:pt x="4" y="5"/>
                    </a:lnTo>
                    <a:lnTo>
                      <a:pt x="7" y="5"/>
                    </a:lnTo>
                    <a:lnTo>
                      <a:pt x="6" y="3"/>
                    </a:lnTo>
                    <a:lnTo>
                      <a:pt x="3" y="3"/>
                    </a:lnTo>
                    <a:lnTo>
                      <a:pt x="2" y="3"/>
                    </a:lnTo>
                    <a:lnTo>
                      <a:pt x="4"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66" name="Freeform 968"/>
              <p:cNvSpPr>
                <a:spLocks/>
              </p:cNvSpPr>
              <p:nvPr/>
            </p:nvSpPr>
            <p:spPr bwMode="auto">
              <a:xfrm>
                <a:off x="5770803" y="2054679"/>
                <a:ext cx="119303" cy="27214"/>
              </a:xfrm>
              <a:custGeom>
                <a:avLst/>
                <a:gdLst/>
                <a:ahLst/>
                <a:cxnLst>
                  <a:cxn ang="0">
                    <a:pos x="55" y="1"/>
                  </a:cxn>
                  <a:cxn ang="0">
                    <a:pos x="61" y="0"/>
                  </a:cxn>
                  <a:cxn ang="0">
                    <a:pos x="69" y="1"/>
                  </a:cxn>
                  <a:cxn ang="0">
                    <a:pos x="74" y="3"/>
                  </a:cxn>
                  <a:cxn ang="0">
                    <a:pos x="79" y="6"/>
                  </a:cxn>
                  <a:cxn ang="0">
                    <a:pos x="89" y="8"/>
                  </a:cxn>
                  <a:cxn ang="0">
                    <a:pos x="95" y="9"/>
                  </a:cxn>
                  <a:cxn ang="0">
                    <a:pos x="91" y="11"/>
                  </a:cxn>
                  <a:cxn ang="0">
                    <a:pos x="86" y="11"/>
                  </a:cxn>
                  <a:cxn ang="0">
                    <a:pos x="85" y="14"/>
                  </a:cxn>
                  <a:cxn ang="0">
                    <a:pos x="87" y="14"/>
                  </a:cxn>
                  <a:cxn ang="0">
                    <a:pos x="87" y="16"/>
                  </a:cxn>
                  <a:cxn ang="0">
                    <a:pos x="90" y="17"/>
                  </a:cxn>
                  <a:cxn ang="0">
                    <a:pos x="86" y="17"/>
                  </a:cxn>
                  <a:cxn ang="0">
                    <a:pos x="67" y="17"/>
                  </a:cxn>
                  <a:cxn ang="0">
                    <a:pos x="50" y="20"/>
                  </a:cxn>
                  <a:cxn ang="0">
                    <a:pos x="39" y="22"/>
                  </a:cxn>
                  <a:cxn ang="0">
                    <a:pos x="34" y="22"/>
                  </a:cxn>
                  <a:cxn ang="0">
                    <a:pos x="25" y="20"/>
                  </a:cxn>
                  <a:cxn ang="0">
                    <a:pos x="17" y="19"/>
                  </a:cxn>
                  <a:cxn ang="0">
                    <a:pos x="12" y="17"/>
                  </a:cxn>
                  <a:cxn ang="0">
                    <a:pos x="10" y="17"/>
                  </a:cxn>
                  <a:cxn ang="0">
                    <a:pos x="4" y="17"/>
                  </a:cxn>
                  <a:cxn ang="0">
                    <a:pos x="0" y="17"/>
                  </a:cxn>
                  <a:cxn ang="0">
                    <a:pos x="8" y="16"/>
                  </a:cxn>
                  <a:cxn ang="0">
                    <a:pos x="6" y="16"/>
                  </a:cxn>
                  <a:cxn ang="0">
                    <a:pos x="12" y="14"/>
                  </a:cxn>
                  <a:cxn ang="0">
                    <a:pos x="21" y="11"/>
                  </a:cxn>
                  <a:cxn ang="0">
                    <a:pos x="17" y="11"/>
                  </a:cxn>
                  <a:cxn ang="0">
                    <a:pos x="17" y="9"/>
                  </a:cxn>
                  <a:cxn ang="0">
                    <a:pos x="25" y="8"/>
                  </a:cxn>
                  <a:cxn ang="0">
                    <a:pos x="35" y="5"/>
                  </a:cxn>
                  <a:cxn ang="0">
                    <a:pos x="50" y="5"/>
                  </a:cxn>
                  <a:cxn ang="0">
                    <a:pos x="51" y="3"/>
                  </a:cxn>
                </a:cxnLst>
                <a:rect l="0" t="0" r="r" b="b"/>
                <a:pathLst>
                  <a:path w="97" h="22">
                    <a:moveTo>
                      <a:pt x="53" y="3"/>
                    </a:moveTo>
                    <a:lnTo>
                      <a:pt x="55" y="1"/>
                    </a:lnTo>
                    <a:lnTo>
                      <a:pt x="54" y="0"/>
                    </a:lnTo>
                    <a:lnTo>
                      <a:pt x="61" y="0"/>
                    </a:lnTo>
                    <a:lnTo>
                      <a:pt x="63" y="0"/>
                    </a:lnTo>
                    <a:lnTo>
                      <a:pt x="69" y="1"/>
                    </a:lnTo>
                    <a:lnTo>
                      <a:pt x="71" y="3"/>
                    </a:lnTo>
                    <a:lnTo>
                      <a:pt x="74" y="3"/>
                    </a:lnTo>
                    <a:lnTo>
                      <a:pt x="75" y="5"/>
                    </a:lnTo>
                    <a:lnTo>
                      <a:pt x="79" y="6"/>
                    </a:lnTo>
                    <a:lnTo>
                      <a:pt x="87" y="8"/>
                    </a:lnTo>
                    <a:lnTo>
                      <a:pt x="89" y="8"/>
                    </a:lnTo>
                    <a:lnTo>
                      <a:pt x="91" y="9"/>
                    </a:lnTo>
                    <a:lnTo>
                      <a:pt x="95" y="9"/>
                    </a:lnTo>
                    <a:lnTo>
                      <a:pt x="97" y="9"/>
                    </a:lnTo>
                    <a:lnTo>
                      <a:pt x="91" y="11"/>
                    </a:lnTo>
                    <a:lnTo>
                      <a:pt x="90" y="11"/>
                    </a:lnTo>
                    <a:lnTo>
                      <a:pt x="86" y="11"/>
                    </a:lnTo>
                    <a:lnTo>
                      <a:pt x="85" y="12"/>
                    </a:lnTo>
                    <a:lnTo>
                      <a:pt x="85" y="14"/>
                    </a:lnTo>
                    <a:lnTo>
                      <a:pt x="83" y="14"/>
                    </a:lnTo>
                    <a:lnTo>
                      <a:pt x="87" y="14"/>
                    </a:lnTo>
                    <a:lnTo>
                      <a:pt x="89" y="16"/>
                    </a:lnTo>
                    <a:lnTo>
                      <a:pt x="87" y="16"/>
                    </a:lnTo>
                    <a:lnTo>
                      <a:pt x="90" y="16"/>
                    </a:lnTo>
                    <a:lnTo>
                      <a:pt x="90" y="17"/>
                    </a:lnTo>
                    <a:lnTo>
                      <a:pt x="89" y="17"/>
                    </a:lnTo>
                    <a:lnTo>
                      <a:pt x="86" y="17"/>
                    </a:lnTo>
                    <a:lnTo>
                      <a:pt x="81" y="17"/>
                    </a:lnTo>
                    <a:lnTo>
                      <a:pt x="67" y="17"/>
                    </a:lnTo>
                    <a:lnTo>
                      <a:pt x="53" y="20"/>
                    </a:lnTo>
                    <a:lnTo>
                      <a:pt x="50" y="20"/>
                    </a:lnTo>
                    <a:lnTo>
                      <a:pt x="43" y="22"/>
                    </a:lnTo>
                    <a:lnTo>
                      <a:pt x="39" y="22"/>
                    </a:lnTo>
                    <a:lnTo>
                      <a:pt x="37" y="22"/>
                    </a:lnTo>
                    <a:lnTo>
                      <a:pt x="34" y="22"/>
                    </a:lnTo>
                    <a:lnTo>
                      <a:pt x="32" y="22"/>
                    </a:lnTo>
                    <a:lnTo>
                      <a:pt x="25" y="20"/>
                    </a:lnTo>
                    <a:lnTo>
                      <a:pt x="24" y="20"/>
                    </a:lnTo>
                    <a:lnTo>
                      <a:pt x="17" y="19"/>
                    </a:lnTo>
                    <a:lnTo>
                      <a:pt x="10" y="19"/>
                    </a:lnTo>
                    <a:lnTo>
                      <a:pt x="12" y="17"/>
                    </a:lnTo>
                    <a:lnTo>
                      <a:pt x="13" y="17"/>
                    </a:lnTo>
                    <a:lnTo>
                      <a:pt x="10" y="17"/>
                    </a:lnTo>
                    <a:lnTo>
                      <a:pt x="8" y="17"/>
                    </a:lnTo>
                    <a:lnTo>
                      <a:pt x="4" y="17"/>
                    </a:lnTo>
                    <a:lnTo>
                      <a:pt x="2" y="17"/>
                    </a:lnTo>
                    <a:lnTo>
                      <a:pt x="0" y="17"/>
                    </a:lnTo>
                    <a:lnTo>
                      <a:pt x="2" y="16"/>
                    </a:lnTo>
                    <a:lnTo>
                      <a:pt x="8" y="16"/>
                    </a:lnTo>
                    <a:lnTo>
                      <a:pt x="9" y="16"/>
                    </a:lnTo>
                    <a:lnTo>
                      <a:pt x="6" y="16"/>
                    </a:lnTo>
                    <a:lnTo>
                      <a:pt x="6" y="14"/>
                    </a:lnTo>
                    <a:lnTo>
                      <a:pt x="12" y="14"/>
                    </a:lnTo>
                    <a:lnTo>
                      <a:pt x="18" y="12"/>
                    </a:lnTo>
                    <a:lnTo>
                      <a:pt x="21" y="11"/>
                    </a:lnTo>
                    <a:lnTo>
                      <a:pt x="20" y="11"/>
                    </a:lnTo>
                    <a:lnTo>
                      <a:pt x="17" y="11"/>
                    </a:lnTo>
                    <a:lnTo>
                      <a:pt x="16" y="9"/>
                    </a:lnTo>
                    <a:lnTo>
                      <a:pt x="17" y="9"/>
                    </a:lnTo>
                    <a:lnTo>
                      <a:pt x="18" y="8"/>
                    </a:lnTo>
                    <a:lnTo>
                      <a:pt x="25" y="8"/>
                    </a:lnTo>
                    <a:lnTo>
                      <a:pt x="26" y="6"/>
                    </a:lnTo>
                    <a:lnTo>
                      <a:pt x="35" y="5"/>
                    </a:lnTo>
                    <a:lnTo>
                      <a:pt x="39" y="5"/>
                    </a:lnTo>
                    <a:lnTo>
                      <a:pt x="50" y="5"/>
                    </a:lnTo>
                    <a:lnTo>
                      <a:pt x="53" y="3"/>
                    </a:lnTo>
                    <a:lnTo>
                      <a:pt x="51" y="3"/>
                    </a:lnTo>
                    <a:lnTo>
                      <a:pt x="53"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67" name="Freeform 969"/>
              <p:cNvSpPr>
                <a:spLocks/>
              </p:cNvSpPr>
              <p:nvPr/>
            </p:nvSpPr>
            <p:spPr bwMode="auto">
              <a:xfrm>
                <a:off x="5770803" y="2054679"/>
                <a:ext cx="119303" cy="27214"/>
              </a:xfrm>
              <a:custGeom>
                <a:avLst/>
                <a:gdLst/>
                <a:ahLst/>
                <a:cxnLst>
                  <a:cxn ang="0">
                    <a:pos x="55" y="1"/>
                  </a:cxn>
                  <a:cxn ang="0">
                    <a:pos x="61" y="0"/>
                  </a:cxn>
                  <a:cxn ang="0">
                    <a:pos x="69" y="1"/>
                  </a:cxn>
                  <a:cxn ang="0">
                    <a:pos x="74" y="3"/>
                  </a:cxn>
                  <a:cxn ang="0">
                    <a:pos x="79" y="6"/>
                  </a:cxn>
                  <a:cxn ang="0">
                    <a:pos x="89" y="8"/>
                  </a:cxn>
                  <a:cxn ang="0">
                    <a:pos x="95" y="9"/>
                  </a:cxn>
                  <a:cxn ang="0">
                    <a:pos x="91" y="11"/>
                  </a:cxn>
                  <a:cxn ang="0">
                    <a:pos x="86" y="11"/>
                  </a:cxn>
                  <a:cxn ang="0">
                    <a:pos x="85" y="14"/>
                  </a:cxn>
                  <a:cxn ang="0">
                    <a:pos x="87" y="14"/>
                  </a:cxn>
                  <a:cxn ang="0">
                    <a:pos x="87" y="16"/>
                  </a:cxn>
                  <a:cxn ang="0">
                    <a:pos x="90" y="17"/>
                  </a:cxn>
                  <a:cxn ang="0">
                    <a:pos x="86" y="17"/>
                  </a:cxn>
                  <a:cxn ang="0">
                    <a:pos x="67" y="17"/>
                  </a:cxn>
                  <a:cxn ang="0">
                    <a:pos x="50" y="20"/>
                  </a:cxn>
                  <a:cxn ang="0">
                    <a:pos x="39" y="22"/>
                  </a:cxn>
                  <a:cxn ang="0">
                    <a:pos x="34" y="22"/>
                  </a:cxn>
                  <a:cxn ang="0">
                    <a:pos x="25" y="20"/>
                  </a:cxn>
                  <a:cxn ang="0">
                    <a:pos x="17" y="19"/>
                  </a:cxn>
                  <a:cxn ang="0">
                    <a:pos x="12" y="17"/>
                  </a:cxn>
                  <a:cxn ang="0">
                    <a:pos x="10" y="17"/>
                  </a:cxn>
                  <a:cxn ang="0">
                    <a:pos x="4" y="17"/>
                  </a:cxn>
                  <a:cxn ang="0">
                    <a:pos x="0" y="17"/>
                  </a:cxn>
                  <a:cxn ang="0">
                    <a:pos x="8" y="16"/>
                  </a:cxn>
                  <a:cxn ang="0">
                    <a:pos x="6" y="16"/>
                  </a:cxn>
                  <a:cxn ang="0">
                    <a:pos x="12" y="14"/>
                  </a:cxn>
                  <a:cxn ang="0">
                    <a:pos x="21" y="11"/>
                  </a:cxn>
                  <a:cxn ang="0">
                    <a:pos x="17" y="11"/>
                  </a:cxn>
                  <a:cxn ang="0">
                    <a:pos x="17" y="9"/>
                  </a:cxn>
                  <a:cxn ang="0">
                    <a:pos x="25" y="8"/>
                  </a:cxn>
                  <a:cxn ang="0">
                    <a:pos x="35" y="5"/>
                  </a:cxn>
                  <a:cxn ang="0">
                    <a:pos x="50" y="5"/>
                  </a:cxn>
                  <a:cxn ang="0">
                    <a:pos x="51" y="3"/>
                  </a:cxn>
                </a:cxnLst>
                <a:rect l="0" t="0" r="r" b="b"/>
                <a:pathLst>
                  <a:path w="97" h="22">
                    <a:moveTo>
                      <a:pt x="53" y="3"/>
                    </a:moveTo>
                    <a:lnTo>
                      <a:pt x="55" y="1"/>
                    </a:lnTo>
                    <a:lnTo>
                      <a:pt x="54" y="0"/>
                    </a:lnTo>
                    <a:lnTo>
                      <a:pt x="61" y="0"/>
                    </a:lnTo>
                    <a:lnTo>
                      <a:pt x="63" y="0"/>
                    </a:lnTo>
                    <a:lnTo>
                      <a:pt x="69" y="1"/>
                    </a:lnTo>
                    <a:lnTo>
                      <a:pt x="71" y="3"/>
                    </a:lnTo>
                    <a:lnTo>
                      <a:pt x="74" y="3"/>
                    </a:lnTo>
                    <a:lnTo>
                      <a:pt x="75" y="5"/>
                    </a:lnTo>
                    <a:lnTo>
                      <a:pt x="79" y="6"/>
                    </a:lnTo>
                    <a:lnTo>
                      <a:pt x="87" y="8"/>
                    </a:lnTo>
                    <a:lnTo>
                      <a:pt x="89" y="8"/>
                    </a:lnTo>
                    <a:lnTo>
                      <a:pt x="91" y="9"/>
                    </a:lnTo>
                    <a:lnTo>
                      <a:pt x="95" y="9"/>
                    </a:lnTo>
                    <a:lnTo>
                      <a:pt x="97" y="9"/>
                    </a:lnTo>
                    <a:lnTo>
                      <a:pt x="91" y="11"/>
                    </a:lnTo>
                    <a:lnTo>
                      <a:pt x="90" y="11"/>
                    </a:lnTo>
                    <a:lnTo>
                      <a:pt x="86" y="11"/>
                    </a:lnTo>
                    <a:lnTo>
                      <a:pt x="85" y="12"/>
                    </a:lnTo>
                    <a:lnTo>
                      <a:pt x="85" y="14"/>
                    </a:lnTo>
                    <a:lnTo>
                      <a:pt x="83" y="14"/>
                    </a:lnTo>
                    <a:lnTo>
                      <a:pt x="87" y="14"/>
                    </a:lnTo>
                    <a:lnTo>
                      <a:pt x="89" y="16"/>
                    </a:lnTo>
                    <a:lnTo>
                      <a:pt x="87" y="16"/>
                    </a:lnTo>
                    <a:lnTo>
                      <a:pt x="90" y="16"/>
                    </a:lnTo>
                    <a:lnTo>
                      <a:pt x="90" y="17"/>
                    </a:lnTo>
                    <a:lnTo>
                      <a:pt x="89" y="17"/>
                    </a:lnTo>
                    <a:lnTo>
                      <a:pt x="86" y="17"/>
                    </a:lnTo>
                    <a:lnTo>
                      <a:pt x="81" y="17"/>
                    </a:lnTo>
                    <a:lnTo>
                      <a:pt x="67" y="17"/>
                    </a:lnTo>
                    <a:lnTo>
                      <a:pt x="53" y="20"/>
                    </a:lnTo>
                    <a:lnTo>
                      <a:pt x="50" y="20"/>
                    </a:lnTo>
                    <a:lnTo>
                      <a:pt x="43" y="22"/>
                    </a:lnTo>
                    <a:lnTo>
                      <a:pt x="39" y="22"/>
                    </a:lnTo>
                    <a:lnTo>
                      <a:pt x="37" y="22"/>
                    </a:lnTo>
                    <a:lnTo>
                      <a:pt x="34" y="22"/>
                    </a:lnTo>
                    <a:lnTo>
                      <a:pt x="32" y="22"/>
                    </a:lnTo>
                    <a:lnTo>
                      <a:pt x="25" y="20"/>
                    </a:lnTo>
                    <a:lnTo>
                      <a:pt x="24" y="20"/>
                    </a:lnTo>
                    <a:lnTo>
                      <a:pt x="17" y="19"/>
                    </a:lnTo>
                    <a:lnTo>
                      <a:pt x="10" y="19"/>
                    </a:lnTo>
                    <a:lnTo>
                      <a:pt x="12" y="17"/>
                    </a:lnTo>
                    <a:lnTo>
                      <a:pt x="13" y="17"/>
                    </a:lnTo>
                    <a:lnTo>
                      <a:pt x="10" y="17"/>
                    </a:lnTo>
                    <a:lnTo>
                      <a:pt x="8" y="17"/>
                    </a:lnTo>
                    <a:lnTo>
                      <a:pt x="4" y="17"/>
                    </a:lnTo>
                    <a:lnTo>
                      <a:pt x="2" y="17"/>
                    </a:lnTo>
                    <a:lnTo>
                      <a:pt x="0" y="17"/>
                    </a:lnTo>
                    <a:lnTo>
                      <a:pt x="2" y="16"/>
                    </a:lnTo>
                    <a:lnTo>
                      <a:pt x="8" y="16"/>
                    </a:lnTo>
                    <a:lnTo>
                      <a:pt x="9" y="16"/>
                    </a:lnTo>
                    <a:lnTo>
                      <a:pt x="6" y="16"/>
                    </a:lnTo>
                    <a:lnTo>
                      <a:pt x="6" y="14"/>
                    </a:lnTo>
                    <a:lnTo>
                      <a:pt x="12" y="14"/>
                    </a:lnTo>
                    <a:lnTo>
                      <a:pt x="18" y="12"/>
                    </a:lnTo>
                    <a:lnTo>
                      <a:pt x="21" y="11"/>
                    </a:lnTo>
                    <a:lnTo>
                      <a:pt x="20" y="11"/>
                    </a:lnTo>
                    <a:lnTo>
                      <a:pt x="17" y="11"/>
                    </a:lnTo>
                    <a:lnTo>
                      <a:pt x="16" y="9"/>
                    </a:lnTo>
                    <a:lnTo>
                      <a:pt x="17" y="9"/>
                    </a:lnTo>
                    <a:lnTo>
                      <a:pt x="18" y="8"/>
                    </a:lnTo>
                    <a:lnTo>
                      <a:pt x="25" y="8"/>
                    </a:lnTo>
                    <a:lnTo>
                      <a:pt x="26" y="6"/>
                    </a:lnTo>
                    <a:lnTo>
                      <a:pt x="35" y="5"/>
                    </a:lnTo>
                    <a:lnTo>
                      <a:pt x="39" y="5"/>
                    </a:lnTo>
                    <a:lnTo>
                      <a:pt x="50" y="5"/>
                    </a:lnTo>
                    <a:lnTo>
                      <a:pt x="53" y="3"/>
                    </a:lnTo>
                    <a:lnTo>
                      <a:pt x="51" y="3"/>
                    </a:lnTo>
                    <a:lnTo>
                      <a:pt x="53"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68" name="Freeform 970"/>
              <p:cNvSpPr>
                <a:spLocks/>
              </p:cNvSpPr>
              <p:nvPr/>
            </p:nvSpPr>
            <p:spPr bwMode="auto">
              <a:xfrm>
                <a:off x="5796460" y="2077811"/>
                <a:ext cx="141111" cy="32657"/>
              </a:xfrm>
              <a:custGeom>
                <a:avLst/>
                <a:gdLst/>
                <a:ahLst/>
                <a:cxnLst>
                  <a:cxn ang="0">
                    <a:pos x="33" y="3"/>
                  </a:cxn>
                  <a:cxn ang="0">
                    <a:pos x="37" y="3"/>
                  </a:cxn>
                  <a:cxn ang="0">
                    <a:pos x="38" y="1"/>
                  </a:cxn>
                  <a:cxn ang="0">
                    <a:pos x="60" y="0"/>
                  </a:cxn>
                  <a:cxn ang="0">
                    <a:pos x="70" y="0"/>
                  </a:cxn>
                  <a:cxn ang="0">
                    <a:pos x="77" y="1"/>
                  </a:cxn>
                  <a:cxn ang="0">
                    <a:pos x="81" y="3"/>
                  </a:cxn>
                  <a:cxn ang="0">
                    <a:pos x="73" y="6"/>
                  </a:cxn>
                  <a:cxn ang="0">
                    <a:pos x="62" y="8"/>
                  </a:cxn>
                  <a:cxn ang="0">
                    <a:pos x="70" y="8"/>
                  </a:cxn>
                  <a:cxn ang="0">
                    <a:pos x="78" y="6"/>
                  </a:cxn>
                  <a:cxn ang="0">
                    <a:pos x="85" y="3"/>
                  </a:cxn>
                  <a:cxn ang="0">
                    <a:pos x="85" y="1"/>
                  </a:cxn>
                  <a:cxn ang="0">
                    <a:pos x="93" y="3"/>
                  </a:cxn>
                  <a:cxn ang="0">
                    <a:pos x="101" y="3"/>
                  </a:cxn>
                  <a:cxn ang="0">
                    <a:pos x="106" y="6"/>
                  </a:cxn>
                  <a:cxn ang="0">
                    <a:pos x="108" y="8"/>
                  </a:cxn>
                  <a:cxn ang="0">
                    <a:pos x="106" y="9"/>
                  </a:cxn>
                  <a:cxn ang="0">
                    <a:pos x="112" y="9"/>
                  </a:cxn>
                  <a:cxn ang="0">
                    <a:pos x="106" y="11"/>
                  </a:cxn>
                  <a:cxn ang="0">
                    <a:pos x="104" y="12"/>
                  </a:cxn>
                  <a:cxn ang="0">
                    <a:pos x="104" y="15"/>
                  </a:cxn>
                  <a:cxn ang="0">
                    <a:pos x="93" y="15"/>
                  </a:cxn>
                  <a:cxn ang="0">
                    <a:pos x="98" y="19"/>
                  </a:cxn>
                  <a:cxn ang="0">
                    <a:pos x="104" y="20"/>
                  </a:cxn>
                  <a:cxn ang="0">
                    <a:pos x="104" y="23"/>
                  </a:cxn>
                  <a:cxn ang="0">
                    <a:pos x="97" y="23"/>
                  </a:cxn>
                  <a:cxn ang="0">
                    <a:pos x="93" y="25"/>
                  </a:cxn>
                  <a:cxn ang="0">
                    <a:pos x="73" y="25"/>
                  </a:cxn>
                  <a:cxn ang="0">
                    <a:pos x="70" y="23"/>
                  </a:cxn>
                  <a:cxn ang="0">
                    <a:pos x="64" y="22"/>
                  </a:cxn>
                  <a:cxn ang="0">
                    <a:pos x="52" y="20"/>
                  </a:cxn>
                  <a:cxn ang="0">
                    <a:pos x="46" y="22"/>
                  </a:cxn>
                  <a:cxn ang="0">
                    <a:pos x="45" y="19"/>
                  </a:cxn>
                  <a:cxn ang="0">
                    <a:pos x="40" y="19"/>
                  </a:cxn>
                  <a:cxn ang="0">
                    <a:pos x="32" y="20"/>
                  </a:cxn>
                  <a:cxn ang="0">
                    <a:pos x="28" y="19"/>
                  </a:cxn>
                  <a:cxn ang="0">
                    <a:pos x="21" y="17"/>
                  </a:cxn>
                  <a:cxn ang="0">
                    <a:pos x="21" y="14"/>
                  </a:cxn>
                  <a:cxn ang="0">
                    <a:pos x="18" y="12"/>
                  </a:cxn>
                  <a:cxn ang="0">
                    <a:pos x="13" y="12"/>
                  </a:cxn>
                  <a:cxn ang="0">
                    <a:pos x="9" y="11"/>
                  </a:cxn>
                  <a:cxn ang="0">
                    <a:pos x="7" y="12"/>
                  </a:cxn>
                  <a:cxn ang="0">
                    <a:pos x="4" y="12"/>
                  </a:cxn>
                  <a:cxn ang="0">
                    <a:pos x="5" y="11"/>
                  </a:cxn>
                  <a:cxn ang="0">
                    <a:pos x="14" y="8"/>
                  </a:cxn>
                  <a:cxn ang="0">
                    <a:pos x="22" y="8"/>
                  </a:cxn>
                  <a:cxn ang="0">
                    <a:pos x="22" y="6"/>
                  </a:cxn>
                  <a:cxn ang="0">
                    <a:pos x="24" y="4"/>
                  </a:cxn>
                  <a:cxn ang="0">
                    <a:pos x="32" y="3"/>
                  </a:cxn>
                </a:cxnLst>
                <a:rect l="0" t="0" r="r" b="b"/>
                <a:pathLst>
                  <a:path w="112" h="25">
                    <a:moveTo>
                      <a:pt x="32" y="3"/>
                    </a:moveTo>
                    <a:lnTo>
                      <a:pt x="33" y="3"/>
                    </a:lnTo>
                    <a:lnTo>
                      <a:pt x="32" y="1"/>
                    </a:lnTo>
                    <a:lnTo>
                      <a:pt x="37" y="3"/>
                    </a:lnTo>
                    <a:lnTo>
                      <a:pt x="38" y="3"/>
                    </a:lnTo>
                    <a:lnTo>
                      <a:pt x="38" y="1"/>
                    </a:lnTo>
                    <a:lnTo>
                      <a:pt x="42" y="1"/>
                    </a:lnTo>
                    <a:lnTo>
                      <a:pt x="60" y="0"/>
                    </a:lnTo>
                    <a:lnTo>
                      <a:pt x="66" y="0"/>
                    </a:lnTo>
                    <a:lnTo>
                      <a:pt x="70" y="0"/>
                    </a:lnTo>
                    <a:lnTo>
                      <a:pt x="74" y="1"/>
                    </a:lnTo>
                    <a:lnTo>
                      <a:pt x="77" y="1"/>
                    </a:lnTo>
                    <a:lnTo>
                      <a:pt x="80" y="3"/>
                    </a:lnTo>
                    <a:lnTo>
                      <a:pt x="81" y="3"/>
                    </a:lnTo>
                    <a:lnTo>
                      <a:pt x="80" y="4"/>
                    </a:lnTo>
                    <a:lnTo>
                      <a:pt x="73" y="6"/>
                    </a:lnTo>
                    <a:lnTo>
                      <a:pt x="70" y="6"/>
                    </a:lnTo>
                    <a:lnTo>
                      <a:pt x="62" y="8"/>
                    </a:lnTo>
                    <a:lnTo>
                      <a:pt x="65" y="9"/>
                    </a:lnTo>
                    <a:lnTo>
                      <a:pt x="70" y="8"/>
                    </a:lnTo>
                    <a:lnTo>
                      <a:pt x="74" y="8"/>
                    </a:lnTo>
                    <a:lnTo>
                      <a:pt x="78" y="6"/>
                    </a:lnTo>
                    <a:lnTo>
                      <a:pt x="85" y="4"/>
                    </a:lnTo>
                    <a:lnTo>
                      <a:pt x="85" y="3"/>
                    </a:lnTo>
                    <a:lnTo>
                      <a:pt x="84" y="3"/>
                    </a:lnTo>
                    <a:lnTo>
                      <a:pt x="85" y="1"/>
                    </a:lnTo>
                    <a:lnTo>
                      <a:pt x="92" y="3"/>
                    </a:lnTo>
                    <a:lnTo>
                      <a:pt x="93" y="3"/>
                    </a:lnTo>
                    <a:lnTo>
                      <a:pt x="98" y="3"/>
                    </a:lnTo>
                    <a:lnTo>
                      <a:pt x="101" y="3"/>
                    </a:lnTo>
                    <a:lnTo>
                      <a:pt x="101" y="4"/>
                    </a:lnTo>
                    <a:lnTo>
                      <a:pt x="106" y="6"/>
                    </a:lnTo>
                    <a:lnTo>
                      <a:pt x="108" y="6"/>
                    </a:lnTo>
                    <a:lnTo>
                      <a:pt x="108" y="8"/>
                    </a:lnTo>
                    <a:lnTo>
                      <a:pt x="106" y="8"/>
                    </a:lnTo>
                    <a:lnTo>
                      <a:pt x="106" y="9"/>
                    </a:lnTo>
                    <a:lnTo>
                      <a:pt x="110" y="9"/>
                    </a:lnTo>
                    <a:lnTo>
                      <a:pt x="112" y="9"/>
                    </a:lnTo>
                    <a:lnTo>
                      <a:pt x="108" y="9"/>
                    </a:lnTo>
                    <a:lnTo>
                      <a:pt x="106" y="11"/>
                    </a:lnTo>
                    <a:lnTo>
                      <a:pt x="105" y="11"/>
                    </a:lnTo>
                    <a:lnTo>
                      <a:pt x="104" y="12"/>
                    </a:lnTo>
                    <a:lnTo>
                      <a:pt x="104" y="14"/>
                    </a:lnTo>
                    <a:lnTo>
                      <a:pt x="104" y="15"/>
                    </a:lnTo>
                    <a:lnTo>
                      <a:pt x="102" y="17"/>
                    </a:lnTo>
                    <a:lnTo>
                      <a:pt x="93" y="15"/>
                    </a:lnTo>
                    <a:lnTo>
                      <a:pt x="93" y="17"/>
                    </a:lnTo>
                    <a:lnTo>
                      <a:pt x="98" y="19"/>
                    </a:lnTo>
                    <a:lnTo>
                      <a:pt x="101" y="19"/>
                    </a:lnTo>
                    <a:lnTo>
                      <a:pt x="104" y="20"/>
                    </a:lnTo>
                    <a:lnTo>
                      <a:pt x="104" y="22"/>
                    </a:lnTo>
                    <a:lnTo>
                      <a:pt x="104" y="23"/>
                    </a:lnTo>
                    <a:lnTo>
                      <a:pt x="101" y="23"/>
                    </a:lnTo>
                    <a:lnTo>
                      <a:pt x="97" y="23"/>
                    </a:lnTo>
                    <a:lnTo>
                      <a:pt x="97" y="25"/>
                    </a:lnTo>
                    <a:lnTo>
                      <a:pt x="93" y="25"/>
                    </a:lnTo>
                    <a:lnTo>
                      <a:pt x="90" y="25"/>
                    </a:lnTo>
                    <a:lnTo>
                      <a:pt x="73" y="25"/>
                    </a:lnTo>
                    <a:lnTo>
                      <a:pt x="72" y="23"/>
                    </a:lnTo>
                    <a:lnTo>
                      <a:pt x="70" y="23"/>
                    </a:lnTo>
                    <a:lnTo>
                      <a:pt x="65" y="23"/>
                    </a:lnTo>
                    <a:lnTo>
                      <a:pt x="64" y="22"/>
                    </a:lnTo>
                    <a:lnTo>
                      <a:pt x="52" y="22"/>
                    </a:lnTo>
                    <a:lnTo>
                      <a:pt x="52" y="20"/>
                    </a:lnTo>
                    <a:lnTo>
                      <a:pt x="49" y="20"/>
                    </a:lnTo>
                    <a:lnTo>
                      <a:pt x="46" y="22"/>
                    </a:lnTo>
                    <a:lnTo>
                      <a:pt x="45" y="20"/>
                    </a:lnTo>
                    <a:lnTo>
                      <a:pt x="45" y="19"/>
                    </a:lnTo>
                    <a:lnTo>
                      <a:pt x="44" y="19"/>
                    </a:lnTo>
                    <a:lnTo>
                      <a:pt x="40" y="19"/>
                    </a:lnTo>
                    <a:lnTo>
                      <a:pt x="33" y="20"/>
                    </a:lnTo>
                    <a:lnTo>
                      <a:pt x="32" y="20"/>
                    </a:lnTo>
                    <a:lnTo>
                      <a:pt x="29" y="19"/>
                    </a:lnTo>
                    <a:lnTo>
                      <a:pt x="28" y="19"/>
                    </a:lnTo>
                    <a:lnTo>
                      <a:pt x="24" y="17"/>
                    </a:lnTo>
                    <a:lnTo>
                      <a:pt x="21" y="17"/>
                    </a:lnTo>
                    <a:lnTo>
                      <a:pt x="21" y="15"/>
                    </a:lnTo>
                    <a:lnTo>
                      <a:pt x="21" y="14"/>
                    </a:lnTo>
                    <a:lnTo>
                      <a:pt x="20" y="12"/>
                    </a:lnTo>
                    <a:lnTo>
                      <a:pt x="18" y="12"/>
                    </a:lnTo>
                    <a:lnTo>
                      <a:pt x="14" y="12"/>
                    </a:lnTo>
                    <a:lnTo>
                      <a:pt x="13" y="12"/>
                    </a:lnTo>
                    <a:lnTo>
                      <a:pt x="11" y="12"/>
                    </a:lnTo>
                    <a:lnTo>
                      <a:pt x="9" y="11"/>
                    </a:lnTo>
                    <a:lnTo>
                      <a:pt x="7" y="11"/>
                    </a:lnTo>
                    <a:lnTo>
                      <a:pt x="7" y="12"/>
                    </a:lnTo>
                    <a:lnTo>
                      <a:pt x="5" y="12"/>
                    </a:lnTo>
                    <a:lnTo>
                      <a:pt x="4" y="12"/>
                    </a:lnTo>
                    <a:lnTo>
                      <a:pt x="0" y="11"/>
                    </a:lnTo>
                    <a:lnTo>
                      <a:pt x="5" y="11"/>
                    </a:lnTo>
                    <a:lnTo>
                      <a:pt x="13" y="9"/>
                    </a:lnTo>
                    <a:lnTo>
                      <a:pt x="14" y="8"/>
                    </a:lnTo>
                    <a:lnTo>
                      <a:pt x="16" y="8"/>
                    </a:lnTo>
                    <a:lnTo>
                      <a:pt x="22" y="8"/>
                    </a:lnTo>
                    <a:lnTo>
                      <a:pt x="25" y="6"/>
                    </a:lnTo>
                    <a:lnTo>
                      <a:pt x="22" y="6"/>
                    </a:lnTo>
                    <a:lnTo>
                      <a:pt x="22" y="4"/>
                    </a:lnTo>
                    <a:lnTo>
                      <a:pt x="24" y="4"/>
                    </a:lnTo>
                    <a:lnTo>
                      <a:pt x="28" y="3"/>
                    </a:lnTo>
                    <a:lnTo>
                      <a:pt x="32"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69" name="Freeform 971"/>
              <p:cNvSpPr>
                <a:spLocks/>
              </p:cNvSpPr>
              <p:nvPr/>
            </p:nvSpPr>
            <p:spPr bwMode="auto">
              <a:xfrm>
                <a:off x="5796460" y="2077811"/>
                <a:ext cx="141111" cy="32657"/>
              </a:xfrm>
              <a:custGeom>
                <a:avLst/>
                <a:gdLst/>
                <a:ahLst/>
                <a:cxnLst>
                  <a:cxn ang="0">
                    <a:pos x="33" y="3"/>
                  </a:cxn>
                  <a:cxn ang="0">
                    <a:pos x="37" y="3"/>
                  </a:cxn>
                  <a:cxn ang="0">
                    <a:pos x="38" y="1"/>
                  </a:cxn>
                  <a:cxn ang="0">
                    <a:pos x="60" y="0"/>
                  </a:cxn>
                  <a:cxn ang="0">
                    <a:pos x="70" y="0"/>
                  </a:cxn>
                  <a:cxn ang="0">
                    <a:pos x="77" y="1"/>
                  </a:cxn>
                  <a:cxn ang="0">
                    <a:pos x="81" y="3"/>
                  </a:cxn>
                  <a:cxn ang="0">
                    <a:pos x="73" y="6"/>
                  </a:cxn>
                  <a:cxn ang="0">
                    <a:pos x="62" y="8"/>
                  </a:cxn>
                  <a:cxn ang="0">
                    <a:pos x="70" y="8"/>
                  </a:cxn>
                  <a:cxn ang="0">
                    <a:pos x="78" y="6"/>
                  </a:cxn>
                  <a:cxn ang="0">
                    <a:pos x="85" y="3"/>
                  </a:cxn>
                  <a:cxn ang="0">
                    <a:pos x="85" y="1"/>
                  </a:cxn>
                  <a:cxn ang="0">
                    <a:pos x="93" y="3"/>
                  </a:cxn>
                  <a:cxn ang="0">
                    <a:pos x="101" y="3"/>
                  </a:cxn>
                  <a:cxn ang="0">
                    <a:pos x="106" y="6"/>
                  </a:cxn>
                  <a:cxn ang="0">
                    <a:pos x="108" y="8"/>
                  </a:cxn>
                  <a:cxn ang="0">
                    <a:pos x="106" y="9"/>
                  </a:cxn>
                  <a:cxn ang="0">
                    <a:pos x="112" y="9"/>
                  </a:cxn>
                  <a:cxn ang="0">
                    <a:pos x="106" y="11"/>
                  </a:cxn>
                  <a:cxn ang="0">
                    <a:pos x="104" y="12"/>
                  </a:cxn>
                  <a:cxn ang="0">
                    <a:pos x="104" y="15"/>
                  </a:cxn>
                  <a:cxn ang="0">
                    <a:pos x="93" y="15"/>
                  </a:cxn>
                  <a:cxn ang="0">
                    <a:pos x="98" y="19"/>
                  </a:cxn>
                  <a:cxn ang="0">
                    <a:pos x="104" y="20"/>
                  </a:cxn>
                  <a:cxn ang="0">
                    <a:pos x="104" y="23"/>
                  </a:cxn>
                  <a:cxn ang="0">
                    <a:pos x="97" y="23"/>
                  </a:cxn>
                  <a:cxn ang="0">
                    <a:pos x="93" y="25"/>
                  </a:cxn>
                  <a:cxn ang="0">
                    <a:pos x="73" y="25"/>
                  </a:cxn>
                  <a:cxn ang="0">
                    <a:pos x="70" y="23"/>
                  </a:cxn>
                  <a:cxn ang="0">
                    <a:pos x="64" y="22"/>
                  </a:cxn>
                  <a:cxn ang="0">
                    <a:pos x="52" y="20"/>
                  </a:cxn>
                  <a:cxn ang="0">
                    <a:pos x="46" y="22"/>
                  </a:cxn>
                  <a:cxn ang="0">
                    <a:pos x="45" y="19"/>
                  </a:cxn>
                  <a:cxn ang="0">
                    <a:pos x="40" y="19"/>
                  </a:cxn>
                  <a:cxn ang="0">
                    <a:pos x="32" y="20"/>
                  </a:cxn>
                  <a:cxn ang="0">
                    <a:pos x="28" y="19"/>
                  </a:cxn>
                  <a:cxn ang="0">
                    <a:pos x="21" y="17"/>
                  </a:cxn>
                  <a:cxn ang="0">
                    <a:pos x="21" y="14"/>
                  </a:cxn>
                  <a:cxn ang="0">
                    <a:pos x="18" y="12"/>
                  </a:cxn>
                  <a:cxn ang="0">
                    <a:pos x="13" y="12"/>
                  </a:cxn>
                  <a:cxn ang="0">
                    <a:pos x="9" y="11"/>
                  </a:cxn>
                  <a:cxn ang="0">
                    <a:pos x="7" y="12"/>
                  </a:cxn>
                  <a:cxn ang="0">
                    <a:pos x="4" y="12"/>
                  </a:cxn>
                  <a:cxn ang="0">
                    <a:pos x="5" y="11"/>
                  </a:cxn>
                  <a:cxn ang="0">
                    <a:pos x="14" y="8"/>
                  </a:cxn>
                  <a:cxn ang="0">
                    <a:pos x="22" y="8"/>
                  </a:cxn>
                  <a:cxn ang="0">
                    <a:pos x="22" y="6"/>
                  </a:cxn>
                  <a:cxn ang="0">
                    <a:pos x="24" y="4"/>
                  </a:cxn>
                  <a:cxn ang="0">
                    <a:pos x="32" y="3"/>
                  </a:cxn>
                </a:cxnLst>
                <a:rect l="0" t="0" r="r" b="b"/>
                <a:pathLst>
                  <a:path w="112" h="25">
                    <a:moveTo>
                      <a:pt x="32" y="3"/>
                    </a:moveTo>
                    <a:lnTo>
                      <a:pt x="33" y="3"/>
                    </a:lnTo>
                    <a:lnTo>
                      <a:pt x="32" y="1"/>
                    </a:lnTo>
                    <a:lnTo>
                      <a:pt x="37" y="3"/>
                    </a:lnTo>
                    <a:lnTo>
                      <a:pt x="38" y="3"/>
                    </a:lnTo>
                    <a:lnTo>
                      <a:pt x="38" y="1"/>
                    </a:lnTo>
                    <a:lnTo>
                      <a:pt x="42" y="1"/>
                    </a:lnTo>
                    <a:lnTo>
                      <a:pt x="60" y="0"/>
                    </a:lnTo>
                    <a:lnTo>
                      <a:pt x="66" y="0"/>
                    </a:lnTo>
                    <a:lnTo>
                      <a:pt x="70" y="0"/>
                    </a:lnTo>
                    <a:lnTo>
                      <a:pt x="74" y="1"/>
                    </a:lnTo>
                    <a:lnTo>
                      <a:pt x="77" y="1"/>
                    </a:lnTo>
                    <a:lnTo>
                      <a:pt x="80" y="3"/>
                    </a:lnTo>
                    <a:lnTo>
                      <a:pt x="81" y="3"/>
                    </a:lnTo>
                    <a:lnTo>
                      <a:pt x="80" y="4"/>
                    </a:lnTo>
                    <a:lnTo>
                      <a:pt x="73" y="6"/>
                    </a:lnTo>
                    <a:lnTo>
                      <a:pt x="70" y="6"/>
                    </a:lnTo>
                    <a:lnTo>
                      <a:pt x="62" y="8"/>
                    </a:lnTo>
                    <a:lnTo>
                      <a:pt x="65" y="9"/>
                    </a:lnTo>
                    <a:lnTo>
                      <a:pt x="70" y="8"/>
                    </a:lnTo>
                    <a:lnTo>
                      <a:pt x="74" y="8"/>
                    </a:lnTo>
                    <a:lnTo>
                      <a:pt x="78" y="6"/>
                    </a:lnTo>
                    <a:lnTo>
                      <a:pt x="85" y="4"/>
                    </a:lnTo>
                    <a:lnTo>
                      <a:pt x="85" y="3"/>
                    </a:lnTo>
                    <a:lnTo>
                      <a:pt x="84" y="3"/>
                    </a:lnTo>
                    <a:lnTo>
                      <a:pt x="85" y="1"/>
                    </a:lnTo>
                    <a:lnTo>
                      <a:pt x="92" y="3"/>
                    </a:lnTo>
                    <a:lnTo>
                      <a:pt x="93" y="3"/>
                    </a:lnTo>
                    <a:lnTo>
                      <a:pt x="98" y="3"/>
                    </a:lnTo>
                    <a:lnTo>
                      <a:pt x="101" y="3"/>
                    </a:lnTo>
                    <a:lnTo>
                      <a:pt x="101" y="4"/>
                    </a:lnTo>
                    <a:lnTo>
                      <a:pt x="106" y="6"/>
                    </a:lnTo>
                    <a:lnTo>
                      <a:pt x="108" y="6"/>
                    </a:lnTo>
                    <a:lnTo>
                      <a:pt x="108" y="8"/>
                    </a:lnTo>
                    <a:lnTo>
                      <a:pt x="106" y="8"/>
                    </a:lnTo>
                    <a:lnTo>
                      <a:pt x="106" y="9"/>
                    </a:lnTo>
                    <a:lnTo>
                      <a:pt x="110" y="9"/>
                    </a:lnTo>
                    <a:lnTo>
                      <a:pt x="112" y="9"/>
                    </a:lnTo>
                    <a:lnTo>
                      <a:pt x="108" y="9"/>
                    </a:lnTo>
                    <a:lnTo>
                      <a:pt x="106" y="11"/>
                    </a:lnTo>
                    <a:lnTo>
                      <a:pt x="105" y="11"/>
                    </a:lnTo>
                    <a:lnTo>
                      <a:pt x="104" y="12"/>
                    </a:lnTo>
                    <a:lnTo>
                      <a:pt x="104" y="14"/>
                    </a:lnTo>
                    <a:lnTo>
                      <a:pt x="104" y="15"/>
                    </a:lnTo>
                    <a:lnTo>
                      <a:pt x="102" y="17"/>
                    </a:lnTo>
                    <a:lnTo>
                      <a:pt x="93" y="15"/>
                    </a:lnTo>
                    <a:lnTo>
                      <a:pt x="93" y="17"/>
                    </a:lnTo>
                    <a:lnTo>
                      <a:pt x="98" y="19"/>
                    </a:lnTo>
                    <a:lnTo>
                      <a:pt x="101" y="19"/>
                    </a:lnTo>
                    <a:lnTo>
                      <a:pt x="104" y="20"/>
                    </a:lnTo>
                    <a:lnTo>
                      <a:pt x="104" y="22"/>
                    </a:lnTo>
                    <a:lnTo>
                      <a:pt x="104" y="23"/>
                    </a:lnTo>
                    <a:lnTo>
                      <a:pt x="101" y="23"/>
                    </a:lnTo>
                    <a:lnTo>
                      <a:pt x="97" y="23"/>
                    </a:lnTo>
                    <a:lnTo>
                      <a:pt x="97" y="25"/>
                    </a:lnTo>
                    <a:lnTo>
                      <a:pt x="93" y="25"/>
                    </a:lnTo>
                    <a:lnTo>
                      <a:pt x="90" y="25"/>
                    </a:lnTo>
                    <a:lnTo>
                      <a:pt x="73" y="25"/>
                    </a:lnTo>
                    <a:lnTo>
                      <a:pt x="72" y="23"/>
                    </a:lnTo>
                    <a:lnTo>
                      <a:pt x="70" y="23"/>
                    </a:lnTo>
                    <a:lnTo>
                      <a:pt x="65" y="23"/>
                    </a:lnTo>
                    <a:lnTo>
                      <a:pt x="64" y="22"/>
                    </a:lnTo>
                    <a:lnTo>
                      <a:pt x="52" y="22"/>
                    </a:lnTo>
                    <a:lnTo>
                      <a:pt x="52" y="20"/>
                    </a:lnTo>
                    <a:lnTo>
                      <a:pt x="49" y="20"/>
                    </a:lnTo>
                    <a:lnTo>
                      <a:pt x="46" y="22"/>
                    </a:lnTo>
                    <a:lnTo>
                      <a:pt x="45" y="20"/>
                    </a:lnTo>
                    <a:lnTo>
                      <a:pt x="45" y="19"/>
                    </a:lnTo>
                    <a:lnTo>
                      <a:pt x="44" y="19"/>
                    </a:lnTo>
                    <a:lnTo>
                      <a:pt x="40" y="19"/>
                    </a:lnTo>
                    <a:lnTo>
                      <a:pt x="33" y="20"/>
                    </a:lnTo>
                    <a:lnTo>
                      <a:pt x="32" y="20"/>
                    </a:lnTo>
                    <a:lnTo>
                      <a:pt x="29" y="19"/>
                    </a:lnTo>
                    <a:lnTo>
                      <a:pt x="28" y="19"/>
                    </a:lnTo>
                    <a:lnTo>
                      <a:pt x="24" y="17"/>
                    </a:lnTo>
                    <a:lnTo>
                      <a:pt x="21" y="17"/>
                    </a:lnTo>
                    <a:lnTo>
                      <a:pt x="21" y="15"/>
                    </a:lnTo>
                    <a:lnTo>
                      <a:pt x="21" y="14"/>
                    </a:lnTo>
                    <a:lnTo>
                      <a:pt x="20" y="12"/>
                    </a:lnTo>
                    <a:lnTo>
                      <a:pt x="18" y="12"/>
                    </a:lnTo>
                    <a:lnTo>
                      <a:pt x="14" y="12"/>
                    </a:lnTo>
                    <a:lnTo>
                      <a:pt x="13" y="12"/>
                    </a:lnTo>
                    <a:lnTo>
                      <a:pt x="11" y="12"/>
                    </a:lnTo>
                    <a:lnTo>
                      <a:pt x="9" y="11"/>
                    </a:lnTo>
                    <a:lnTo>
                      <a:pt x="7" y="11"/>
                    </a:lnTo>
                    <a:lnTo>
                      <a:pt x="7" y="12"/>
                    </a:lnTo>
                    <a:lnTo>
                      <a:pt x="5" y="12"/>
                    </a:lnTo>
                    <a:lnTo>
                      <a:pt x="4" y="12"/>
                    </a:lnTo>
                    <a:lnTo>
                      <a:pt x="0" y="11"/>
                    </a:lnTo>
                    <a:lnTo>
                      <a:pt x="5" y="11"/>
                    </a:lnTo>
                    <a:lnTo>
                      <a:pt x="13" y="9"/>
                    </a:lnTo>
                    <a:lnTo>
                      <a:pt x="14" y="8"/>
                    </a:lnTo>
                    <a:lnTo>
                      <a:pt x="16" y="8"/>
                    </a:lnTo>
                    <a:lnTo>
                      <a:pt x="22" y="8"/>
                    </a:lnTo>
                    <a:lnTo>
                      <a:pt x="25" y="6"/>
                    </a:lnTo>
                    <a:lnTo>
                      <a:pt x="22" y="6"/>
                    </a:lnTo>
                    <a:lnTo>
                      <a:pt x="22" y="4"/>
                    </a:lnTo>
                    <a:lnTo>
                      <a:pt x="24" y="4"/>
                    </a:lnTo>
                    <a:lnTo>
                      <a:pt x="28" y="3"/>
                    </a:lnTo>
                    <a:lnTo>
                      <a:pt x="32"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70" name="Freeform 972"/>
              <p:cNvSpPr>
                <a:spLocks/>
              </p:cNvSpPr>
              <p:nvPr/>
            </p:nvSpPr>
            <p:spPr bwMode="auto">
              <a:xfrm>
                <a:off x="5918329" y="2095501"/>
                <a:ext cx="118020" cy="32657"/>
              </a:xfrm>
              <a:custGeom>
                <a:avLst/>
                <a:gdLst/>
                <a:ahLst/>
                <a:cxnLst>
                  <a:cxn ang="0">
                    <a:pos x="12" y="17"/>
                  </a:cxn>
                  <a:cxn ang="0">
                    <a:pos x="15" y="14"/>
                  </a:cxn>
                  <a:cxn ang="0">
                    <a:pos x="19" y="11"/>
                  </a:cxn>
                  <a:cxn ang="0">
                    <a:pos x="27" y="11"/>
                  </a:cxn>
                  <a:cxn ang="0">
                    <a:pos x="23" y="8"/>
                  </a:cxn>
                  <a:cxn ang="0">
                    <a:pos x="28" y="6"/>
                  </a:cxn>
                  <a:cxn ang="0">
                    <a:pos x="28" y="5"/>
                  </a:cxn>
                  <a:cxn ang="0">
                    <a:pos x="29" y="5"/>
                  </a:cxn>
                  <a:cxn ang="0">
                    <a:pos x="35" y="3"/>
                  </a:cxn>
                  <a:cxn ang="0">
                    <a:pos x="36" y="0"/>
                  </a:cxn>
                  <a:cxn ang="0">
                    <a:pos x="39" y="3"/>
                  </a:cxn>
                  <a:cxn ang="0">
                    <a:pos x="44" y="1"/>
                  </a:cxn>
                  <a:cxn ang="0">
                    <a:pos x="45" y="0"/>
                  </a:cxn>
                  <a:cxn ang="0">
                    <a:pos x="53" y="1"/>
                  </a:cxn>
                  <a:cxn ang="0">
                    <a:pos x="56" y="0"/>
                  </a:cxn>
                  <a:cxn ang="0">
                    <a:pos x="55" y="3"/>
                  </a:cxn>
                  <a:cxn ang="0">
                    <a:pos x="53" y="6"/>
                  </a:cxn>
                  <a:cxn ang="0">
                    <a:pos x="60" y="5"/>
                  </a:cxn>
                  <a:cxn ang="0">
                    <a:pos x="61" y="3"/>
                  </a:cxn>
                  <a:cxn ang="0">
                    <a:pos x="65" y="5"/>
                  </a:cxn>
                  <a:cxn ang="0">
                    <a:pos x="69" y="3"/>
                  </a:cxn>
                  <a:cxn ang="0">
                    <a:pos x="72" y="5"/>
                  </a:cxn>
                  <a:cxn ang="0">
                    <a:pos x="73" y="8"/>
                  </a:cxn>
                  <a:cxn ang="0">
                    <a:pos x="75" y="6"/>
                  </a:cxn>
                  <a:cxn ang="0">
                    <a:pos x="79" y="8"/>
                  </a:cxn>
                  <a:cxn ang="0">
                    <a:pos x="89" y="11"/>
                  </a:cxn>
                  <a:cxn ang="0">
                    <a:pos x="93" y="12"/>
                  </a:cxn>
                  <a:cxn ang="0">
                    <a:pos x="92" y="14"/>
                  </a:cxn>
                  <a:cxn ang="0">
                    <a:pos x="88" y="19"/>
                  </a:cxn>
                  <a:cxn ang="0">
                    <a:pos x="83" y="19"/>
                  </a:cxn>
                  <a:cxn ang="0">
                    <a:pos x="67" y="20"/>
                  </a:cxn>
                  <a:cxn ang="0">
                    <a:pos x="60" y="20"/>
                  </a:cxn>
                  <a:cxn ang="0">
                    <a:pos x="55" y="22"/>
                  </a:cxn>
                  <a:cxn ang="0">
                    <a:pos x="48" y="20"/>
                  </a:cxn>
                  <a:cxn ang="0">
                    <a:pos x="39" y="20"/>
                  </a:cxn>
                  <a:cxn ang="0">
                    <a:pos x="27" y="22"/>
                  </a:cxn>
                  <a:cxn ang="0">
                    <a:pos x="24" y="22"/>
                  </a:cxn>
                  <a:cxn ang="0">
                    <a:pos x="15" y="25"/>
                  </a:cxn>
                  <a:cxn ang="0">
                    <a:pos x="10" y="27"/>
                  </a:cxn>
                  <a:cxn ang="0">
                    <a:pos x="3" y="25"/>
                  </a:cxn>
                  <a:cxn ang="0">
                    <a:pos x="3" y="23"/>
                  </a:cxn>
                  <a:cxn ang="0">
                    <a:pos x="2" y="22"/>
                  </a:cxn>
                  <a:cxn ang="0">
                    <a:pos x="11" y="19"/>
                  </a:cxn>
                </a:cxnLst>
                <a:rect l="0" t="0" r="r" b="b"/>
                <a:pathLst>
                  <a:path w="93" h="27">
                    <a:moveTo>
                      <a:pt x="10" y="17"/>
                    </a:moveTo>
                    <a:lnTo>
                      <a:pt x="12" y="17"/>
                    </a:lnTo>
                    <a:lnTo>
                      <a:pt x="12" y="16"/>
                    </a:lnTo>
                    <a:lnTo>
                      <a:pt x="15" y="14"/>
                    </a:lnTo>
                    <a:lnTo>
                      <a:pt x="14" y="14"/>
                    </a:lnTo>
                    <a:lnTo>
                      <a:pt x="19" y="11"/>
                    </a:lnTo>
                    <a:lnTo>
                      <a:pt x="24" y="11"/>
                    </a:lnTo>
                    <a:lnTo>
                      <a:pt x="27" y="11"/>
                    </a:lnTo>
                    <a:lnTo>
                      <a:pt x="23" y="11"/>
                    </a:lnTo>
                    <a:lnTo>
                      <a:pt x="23" y="8"/>
                    </a:lnTo>
                    <a:lnTo>
                      <a:pt x="26" y="6"/>
                    </a:lnTo>
                    <a:lnTo>
                      <a:pt x="28" y="6"/>
                    </a:lnTo>
                    <a:lnTo>
                      <a:pt x="26" y="6"/>
                    </a:lnTo>
                    <a:lnTo>
                      <a:pt x="28" y="5"/>
                    </a:lnTo>
                    <a:lnTo>
                      <a:pt x="31" y="5"/>
                    </a:lnTo>
                    <a:lnTo>
                      <a:pt x="29" y="5"/>
                    </a:lnTo>
                    <a:lnTo>
                      <a:pt x="29" y="3"/>
                    </a:lnTo>
                    <a:lnTo>
                      <a:pt x="35" y="3"/>
                    </a:lnTo>
                    <a:lnTo>
                      <a:pt x="35" y="1"/>
                    </a:lnTo>
                    <a:lnTo>
                      <a:pt x="36" y="0"/>
                    </a:lnTo>
                    <a:lnTo>
                      <a:pt x="37" y="1"/>
                    </a:lnTo>
                    <a:lnTo>
                      <a:pt x="39" y="3"/>
                    </a:lnTo>
                    <a:lnTo>
                      <a:pt x="43" y="3"/>
                    </a:lnTo>
                    <a:lnTo>
                      <a:pt x="44" y="1"/>
                    </a:lnTo>
                    <a:lnTo>
                      <a:pt x="43" y="0"/>
                    </a:lnTo>
                    <a:lnTo>
                      <a:pt x="45" y="0"/>
                    </a:lnTo>
                    <a:lnTo>
                      <a:pt x="53" y="0"/>
                    </a:lnTo>
                    <a:lnTo>
                      <a:pt x="53" y="1"/>
                    </a:lnTo>
                    <a:lnTo>
                      <a:pt x="55" y="1"/>
                    </a:lnTo>
                    <a:lnTo>
                      <a:pt x="56" y="0"/>
                    </a:lnTo>
                    <a:lnTo>
                      <a:pt x="57" y="1"/>
                    </a:lnTo>
                    <a:lnTo>
                      <a:pt x="55" y="3"/>
                    </a:lnTo>
                    <a:lnTo>
                      <a:pt x="55" y="5"/>
                    </a:lnTo>
                    <a:lnTo>
                      <a:pt x="53" y="6"/>
                    </a:lnTo>
                    <a:lnTo>
                      <a:pt x="57" y="6"/>
                    </a:lnTo>
                    <a:lnTo>
                      <a:pt x="60" y="5"/>
                    </a:lnTo>
                    <a:lnTo>
                      <a:pt x="60" y="3"/>
                    </a:lnTo>
                    <a:lnTo>
                      <a:pt x="61" y="3"/>
                    </a:lnTo>
                    <a:lnTo>
                      <a:pt x="64" y="5"/>
                    </a:lnTo>
                    <a:lnTo>
                      <a:pt x="65" y="5"/>
                    </a:lnTo>
                    <a:lnTo>
                      <a:pt x="68" y="5"/>
                    </a:lnTo>
                    <a:lnTo>
                      <a:pt x="69" y="3"/>
                    </a:lnTo>
                    <a:lnTo>
                      <a:pt x="71" y="5"/>
                    </a:lnTo>
                    <a:lnTo>
                      <a:pt x="72" y="5"/>
                    </a:lnTo>
                    <a:lnTo>
                      <a:pt x="72" y="6"/>
                    </a:lnTo>
                    <a:lnTo>
                      <a:pt x="73" y="8"/>
                    </a:lnTo>
                    <a:lnTo>
                      <a:pt x="75" y="8"/>
                    </a:lnTo>
                    <a:lnTo>
                      <a:pt x="75" y="6"/>
                    </a:lnTo>
                    <a:lnTo>
                      <a:pt x="77" y="6"/>
                    </a:lnTo>
                    <a:lnTo>
                      <a:pt x="79" y="8"/>
                    </a:lnTo>
                    <a:lnTo>
                      <a:pt x="81" y="9"/>
                    </a:lnTo>
                    <a:lnTo>
                      <a:pt x="89" y="11"/>
                    </a:lnTo>
                    <a:lnTo>
                      <a:pt x="92" y="11"/>
                    </a:lnTo>
                    <a:lnTo>
                      <a:pt x="93" y="12"/>
                    </a:lnTo>
                    <a:lnTo>
                      <a:pt x="93" y="14"/>
                    </a:lnTo>
                    <a:lnTo>
                      <a:pt x="92" y="14"/>
                    </a:lnTo>
                    <a:lnTo>
                      <a:pt x="93" y="16"/>
                    </a:lnTo>
                    <a:lnTo>
                      <a:pt x="88" y="19"/>
                    </a:lnTo>
                    <a:lnTo>
                      <a:pt x="85" y="19"/>
                    </a:lnTo>
                    <a:lnTo>
                      <a:pt x="83" y="19"/>
                    </a:lnTo>
                    <a:lnTo>
                      <a:pt x="77" y="19"/>
                    </a:lnTo>
                    <a:lnTo>
                      <a:pt x="67" y="20"/>
                    </a:lnTo>
                    <a:lnTo>
                      <a:pt x="63" y="20"/>
                    </a:lnTo>
                    <a:lnTo>
                      <a:pt x="60" y="20"/>
                    </a:lnTo>
                    <a:lnTo>
                      <a:pt x="56" y="20"/>
                    </a:lnTo>
                    <a:lnTo>
                      <a:pt x="55" y="22"/>
                    </a:lnTo>
                    <a:lnTo>
                      <a:pt x="53" y="22"/>
                    </a:lnTo>
                    <a:lnTo>
                      <a:pt x="48" y="20"/>
                    </a:lnTo>
                    <a:lnTo>
                      <a:pt x="41" y="22"/>
                    </a:lnTo>
                    <a:lnTo>
                      <a:pt x="39" y="20"/>
                    </a:lnTo>
                    <a:lnTo>
                      <a:pt x="36" y="22"/>
                    </a:lnTo>
                    <a:lnTo>
                      <a:pt x="27" y="22"/>
                    </a:lnTo>
                    <a:lnTo>
                      <a:pt x="26" y="22"/>
                    </a:lnTo>
                    <a:lnTo>
                      <a:pt x="24" y="22"/>
                    </a:lnTo>
                    <a:lnTo>
                      <a:pt x="22" y="23"/>
                    </a:lnTo>
                    <a:lnTo>
                      <a:pt x="15" y="25"/>
                    </a:lnTo>
                    <a:lnTo>
                      <a:pt x="11" y="25"/>
                    </a:lnTo>
                    <a:lnTo>
                      <a:pt x="10" y="27"/>
                    </a:lnTo>
                    <a:lnTo>
                      <a:pt x="2" y="25"/>
                    </a:lnTo>
                    <a:lnTo>
                      <a:pt x="3" y="25"/>
                    </a:lnTo>
                    <a:lnTo>
                      <a:pt x="4" y="25"/>
                    </a:lnTo>
                    <a:lnTo>
                      <a:pt x="3" y="23"/>
                    </a:lnTo>
                    <a:lnTo>
                      <a:pt x="0" y="23"/>
                    </a:lnTo>
                    <a:lnTo>
                      <a:pt x="2" y="22"/>
                    </a:lnTo>
                    <a:lnTo>
                      <a:pt x="3" y="22"/>
                    </a:lnTo>
                    <a:lnTo>
                      <a:pt x="11" y="19"/>
                    </a:lnTo>
                    <a:lnTo>
                      <a:pt x="10" y="17"/>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71" name="Freeform 973"/>
              <p:cNvSpPr>
                <a:spLocks/>
              </p:cNvSpPr>
              <p:nvPr/>
            </p:nvSpPr>
            <p:spPr bwMode="auto">
              <a:xfrm>
                <a:off x="5918329" y="2095501"/>
                <a:ext cx="118020" cy="32657"/>
              </a:xfrm>
              <a:custGeom>
                <a:avLst/>
                <a:gdLst/>
                <a:ahLst/>
                <a:cxnLst>
                  <a:cxn ang="0">
                    <a:pos x="12" y="17"/>
                  </a:cxn>
                  <a:cxn ang="0">
                    <a:pos x="15" y="14"/>
                  </a:cxn>
                  <a:cxn ang="0">
                    <a:pos x="19" y="11"/>
                  </a:cxn>
                  <a:cxn ang="0">
                    <a:pos x="27" y="11"/>
                  </a:cxn>
                  <a:cxn ang="0">
                    <a:pos x="23" y="8"/>
                  </a:cxn>
                  <a:cxn ang="0">
                    <a:pos x="28" y="6"/>
                  </a:cxn>
                  <a:cxn ang="0">
                    <a:pos x="28" y="5"/>
                  </a:cxn>
                  <a:cxn ang="0">
                    <a:pos x="29" y="5"/>
                  </a:cxn>
                  <a:cxn ang="0">
                    <a:pos x="35" y="3"/>
                  </a:cxn>
                  <a:cxn ang="0">
                    <a:pos x="36" y="0"/>
                  </a:cxn>
                  <a:cxn ang="0">
                    <a:pos x="39" y="3"/>
                  </a:cxn>
                  <a:cxn ang="0">
                    <a:pos x="44" y="1"/>
                  </a:cxn>
                  <a:cxn ang="0">
                    <a:pos x="45" y="0"/>
                  </a:cxn>
                  <a:cxn ang="0">
                    <a:pos x="53" y="1"/>
                  </a:cxn>
                  <a:cxn ang="0">
                    <a:pos x="56" y="0"/>
                  </a:cxn>
                  <a:cxn ang="0">
                    <a:pos x="55" y="3"/>
                  </a:cxn>
                  <a:cxn ang="0">
                    <a:pos x="53" y="6"/>
                  </a:cxn>
                  <a:cxn ang="0">
                    <a:pos x="60" y="5"/>
                  </a:cxn>
                  <a:cxn ang="0">
                    <a:pos x="61" y="3"/>
                  </a:cxn>
                  <a:cxn ang="0">
                    <a:pos x="65" y="5"/>
                  </a:cxn>
                  <a:cxn ang="0">
                    <a:pos x="69" y="3"/>
                  </a:cxn>
                  <a:cxn ang="0">
                    <a:pos x="72" y="5"/>
                  </a:cxn>
                  <a:cxn ang="0">
                    <a:pos x="73" y="8"/>
                  </a:cxn>
                  <a:cxn ang="0">
                    <a:pos x="75" y="6"/>
                  </a:cxn>
                  <a:cxn ang="0">
                    <a:pos x="79" y="8"/>
                  </a:cxn>
                  <a:cxn ang="0">
                    <a:pos x="89" y="11"/>
                  </a:cxn>
                  <a:cxn ang="0">
                    <a:pos x="93" y="12"/>
                  </a:cxn>
                  <a:cxn ang="0">
                    <a:pos x="92" y="14"/>
                  </a:cxn>
                  <a:cxn ang="0">
                    <a:pos x="88" y="19"/>
                  </a:cxn>
                  <a:cxn ang="0">
                    <a:pos x="83" y="19"/>
                  </a:cxn>
                  <a:cxn ang="0">
                    <a:pos x="67" y="20"/>
                  </a:cxn>
                  <a:cxn ang="0">
                    <a:pos x="60" y="20"/>
                  </a:cxn>
                  <a:cxn ang="0">
                    <a:pos x="55" y="22"/>
                  </a:cxn>
                  <a:cxn ang="0">
                    <a:pos x="48" y="20"/>
                  </a:cxn>
                  <a:cxn ang="0">
                    <a:pos x="39" y="20"/>
                  </a:cxn>
                  <a:cxn ang="0">
                    <a:pos x="27" y="22"/>
                  </a:cxn>
                  <a:cxn ang="0">
                    <a:pos x="24" y="22"/>
                  </a:cxn>
                  <a:cxn ang="0">
                    <a:pos x="15" y="25"/>
                  </a:cxn>
                  <a:cxn ang="0">
                    <a:pos x="10" y="27"/>
                  </a:cxn>
                  <a:cxn ang="0">
                    <a:pos x="3" y="25"/>
                  </a:cxn>
                  <a:cxn ang="0">
                    <a:pos x="3" y="23"/>
                  </a:cxn>
                  <a:cxn ang="0">
                    <a:pos x="2" y="22"/>
                  </a:cxn>
                  <a:cxn ang="0">
                    <a:pos x="11" y="19"/>
                  </a:cxn>
                </a:cxnLst>
                <a:rect l="0" t="0" r="r" b="b"/>
                <a:pathLst>
                  <a:path w="93" h="27">
                    <a:moveTo>
                      <a:pt x="10" y="17"/>
                    </a:moveTo>
                    <a:lnTo>
                      <a:pt x="12" y="17"/>
                    </a:lnTo>
                    <a:lnTo>
                      <a:pt x="12" y="16"/>
                    </a:lnTo>
                    <a:lnTo>
                      <a:pt x="15" y="14"/>
                    </a:lnTo>
                    <a:lnTo>
                      <a:pt x="14" y="14"/>
                    </a:lnTo>
                    <a:lnTo>
                      <a:pt x="19" y="11"/>
                    </a:lnTo>
                    <a:lnTo>
                      <a:pt x="24" y="11"/>
                    </a:lnTo>
                    <a:lnTo>
                      <a:pt x="27" y="11"/>
                    </a:lnTo>
                    <a:lnTo>
                      <a:pt x="23" y="11"/>
                    </a:lnTo>
                    <a:lnTo>
                      <a:pt x="23" y="8"/>
                    </a:lnTo>
                    <a:lnTo>
                      <a:pt x="26" y="6"/>
                    </a:lnTo>
                    <a:lnTo>
                      <a:pt x="28" y="6"/>
                    </a:lnTo>
                    <a:lnTo>
                      <a:pt x="26" y="6"/>
                    </a:lnTo>
                    <a:lnTo>
                      <a:pt x="28" y="5"/>
                    </a:lnTo>
                    <a:lnTo>
                      <a:pt x="31" y="5"/>
                    </a:lnTo>
                    <a:lnTo>
                      <a:pt x="29" y="5"/>
                    </a:lnTo>
                    <a:lnTo>
                      <a:pt x="29" y="3"/>
                    </a:lnTo>
                    <a:lnTo>
                      <a:pt x="35" y="3"/>
                    </a:lnTo>
                    <a:lnTo>
                      <a:pt x="35" y="1"/>
                    </a:lnTo>
                    <a:lnTo>
                      <a:pt x="36" y="0"/>
                    </a:lnTo>
                    <a:lnTo>
                      <a:pt x="37" y="1"/>
                    </a:lnTo>
                    <a:lnTo>
                      <a:pt x="39" y="3"/>
                    </a:lnTo>
                    <a:lnTo>
                      <a:pt x="43" y="3"/>
                    </a:lnTo>
                    <a:lnTo>
                      <a:pt x="44" y="1"/>
                    </a:lnTo>
                    <a:lnTo>
                      <a:pt x="43" y="0"/>
                    </a:lnTo>
                    <a:lnTo>
                      <a:pt x="45" y="0"/>
                    </a:lnTo>
                    <a:lnTo>
                      <a:pt x="53" y="0"/>
                    </a:lnTo>
                    <a:lnTo>
                      <a:pt x="53" y="1"/>
                    </a:lnTo>
                    <a:lnTo>
                      <a:pt x="55" y="1"/>
                    </a:lnTo>
                    <a:lnTo>
                      <a:pt x="56" y="0"/>
                    </a:lnTo>
                    <a:lnTo>
                      <a:pt x="57" y="1"/>
                    </a:lnTo>
                    <a:lnTo>
                      <a:pt x="55" y="3"/>
                    </a:lnTo>
                    <a:lnTo>
                      <a:pt x="55" y="5"/>
                    </a:lnTo>
                    <a:lnTo>
                      <a:pt x="53" y="6"/>
                    </a:lnTo>
                    <a:lnTo>
                      <a:pt x="57" y="6"/>
                    </a:lnTo>
                    <a:lnTo>
                      <a:pt x="60" y="5"/>
                    </a:lnTo>
                    <a:lnTo>
                      <a:pt x="60" y="3"/>
                    </a:lnTo>
                    <a:lnTo>
                      <a:pt x="61" y="3"/>
                    </a:lnTo>
                    <a:lnTo>
                      <a:pt x="64" y="5"/>
                    </a:lnTo>
                    <a:lnTo>
                      <a:pt x="65" y="5"/>
                    </a:lnTo>
                    <a:lnTo>
                      <a:pt x="68" y="5"/>
                    </a:lnTo>
                    <a:lnTo>
                      <a:pt x="69" y="3"/>
                    </a:lnTo>
                    <a:lnTo>
                      <a:pt x="71" y="5"/>
                    </a:lnTo>
                    <a:lnTo>
                      <a:pt x="72" y="5"/>
                    </a:lnTo>
                    <a:lnTo>
                      <a:pt x="72" y="6"/>
                    </a:lnTo>
                    <a:lnTo>
                      <a:pt x="73" y="8"/>
                    </a:lnTo>
                    <a:lnTo>
                      <a:pt x="75" y="8"/>
                    </a:lnTo>
                    <a:lnTo>
                      <a:pt x="75" y="6"/>
                    </a:lnTo>
                    <a:lnTo>
                      <a:pt x="77" y="6"/>
                    </a:lnTo>
                    <a:lnTo>
                      <a:pt x="79" y="8"/>
                    </a:lnTo>
                    <a:lnTo>
                      <a:pt x="81" y="9"/>
                    </a:lnTo>
                    <a:lnTo>
                      <a:pt x="89" y="11"/>
                    </a:lnTo>
                    <a:lnTo>
                      <a:pt x="92" y="11"/>
                    </a:lnTo>
                    <a:lnTo>
                      <a:pt x="93" y="12"/>
                    </a:lnTo>
                    <a:lnTo>
                      <a:pt x="93" y="14"/>
                    </a:lnTo>
                    <a:lnTo>
                      <a:pt x="92" y="14"/>
                    </a:lnTo>
                    <a:lnTo>
                      <a:pt x="93" y="16"/>
                    </a:lnTo>
                    <a:lnTo>
                      <a:pt x="88" y="19"/>
                    </a:lnTo>
                    <a:lnTo>
                      <a:pt x="85" y="19"/>
                    </a:lnTo>
                    <a:lnTo>
                      <a:pt x="83" y="19"/>
                    </a:lnTo>
                    <a:lnTo>
                      <a:pt x="77" y="19"/>
                    </a:lnTo>
                    <a:lnTo>
                      <a:pt x="67" y="20"/>
                    </a:lnTo>
                    <a:lnTo>
                      <a:pt x="63" y="20"/>
                    </a:lnTo>
                    <a:lnTo>
                      <a:pt x="60" y="20"/>
                    </a:lnTo>
                    <a:lnTo>
                      <a:pt x="56" y="20"/>
                    </a:lnTo>
                    <a:lnTo>
                      <a:pt x="55" y="22"/>
                    </a:lnTo>
                    <a:lnTo>
                      <a:pt x="53" y="22"/>
                    </a:lnTo>
                    <a:lnTo>
                      <a:pt x="48" y="20"/>
                    </a:lnTo>
                    <a:lnTo>
                      <a:pt x="41" y="22"/>
                    </a:lnTo>
                    <a:lnTo>
                      <a:pt x="39" y="20"/>
                    </a:lnTo>
                    <a:lnTo>
                      <a:pt x="36" y="22"/>
                    </a:lnTo>
                    <a:lnTo>
                      <a:pt x="27" y="22"/>
                    </a:lnTo>
                    <a:lnTo>
                      <a:pt x="26" y="22"/>
                    </a:lnTo>
                    <a:lnTo>
                      <a:pt x="24" y="22"/>
                    </a:lnTo>
                    <a:lnTo>
                      <a:pt x="22" y="23"/>
                    </a:lnTo>
                    <a:lnTo>
                      <a:pt x="15" y="25"/>
                    </a:lnTo>
                    <a:lnTo>
                      <a:pt x="11" y="25"/>
                    </a:lnTo>
                    <a:lnTo>
                      <a:pt x="10" y="27"/>
                    </a:lnTo>
                    <a:lnTo>
                      <a:pt x="2" y="25"/>
                    </a:lnTo>
                    <a:lnTo>
                      <a:pt x="3" y="25"/>
                    </a:lnTo>
                    <a:lnTo>
                      <a:pt x="4" y="25"/>
                    </a:lnTo>
                    <a:lnTo>
                      <a:pt x="3" y="23"/>
                    </a:lnTo>
                    <a:lnTo>
                      <a:pt x="0" y="23"/>
                    </a:lnTo>
                    <a:lnTo>
                      <a:pt x="2" y="22"/>
                    </a:lnTo>
                    <a:lnTo>
                      <a:pt x="3" y="22"/>
                    </a:lnTo>
                    <a:lnTo>
                      <a:pt x="11" y="19"/>
                    </a:lnTo>
                    <a:lnTo>
                      <a:pt x="10" y="17"/>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72" name="Freeform 974"/>
              <p:cNvSpPr>
                <a:spLocks/>
              </p:cNvSpPr>
              <p:nvPr/>
            </p:nvSpPr>
            <p:spPr bwMode="auto">
              <a:xfrm>
                <a:off x="6603359" y="2209801"/>
                <a:ext cx="15394" cy="8164"/>
              </a:xfrm>
              <a:custGeom>
                <a:avLst/>
                <a:gdLst/>
                <a:ahLst/>
                <a:cxnLst>
                  <a:cxn ang="0">
                    <a:pos x="8" y="3"/>
                  </a:cxn>
                  <a:cxn ang="0">
                    <a:pos x="9" y="5"/>
                  </a:cxn>
                  <a:cxn ang="0">
                    <a:pos x="11" y="5"/>
                  </a:cxn>
                  <a:cxn ang="0">
                    <a:pos x="12" y="6"/>
                  </a:cxn>
                  <a:cxn ang="0">
                    <a:pos x="9" y="6"/>
                  </a:cxn>
                  <a:cxn ang="0">
                    <a:pos x="8" y="5"/>
                  </a:cxn>
                  <a:cxn ang="0">
                    <a:pos x="4" y="5"/>
                  </a:cxn>
                  <a:cxn ang="0">
                    <a:pos x="4" y="3"/>
                  </a:cxn>
                  <a:cxn ang="0">
                    <a:pos x="0" y="2"/>
                  </a:cxn>
                  <a:cxn ang="0">
                    <a:pos x="0" y="0"/>
                  </a:cxn>
                  <a:cxn ang="0">
                    <a:pos x="1" y="0"/>
                  </a:cxn>
                  <a:cxn ang="0">
                    <a:pos x="4" y="2"/>
                  </a:cxn>
                  <a:cxn ang="0">
                    <a:pos x="8" y="3"/>
                  </a:cxn>
                </a:cxnLst>
                <a:rect l="0" t="0" r="r" b="b"/>
                <a:pathLst>
                  <a:path w="12" h="6">
                    <a:moveTo>
                      <a:pt x="8" y="3"/>
                    </a:moveTo>
                    <a:lnTo>
                      <a:pt x="9" y="5"/>
                    </a:lnTo>
                    <a:lnTo>
                      <a:pt x="11" y="5"/>
                    </a:lnTo>
                    <a:lnTo>
                      <a:pt x="12" y="6"/>
                    </a:lnTo>
                    <a:lnTo>
                      <a:pt x="9" y="6"/>
                    </a:lnTo>
                    <a:lnTo>
                      <a:pt x="8" y="5"/>
                    </a:lnTo>
                    <a:lnTo>
                      <a:pt x="4" y="5"/>
                    </a:lnTo>
                    <a:lnTo>
                      <a:pt x="4" y="3"/>
                    </a:lnTo>
                    <a:lnTo>
                      <a:pt x="0" y="2"/>
                    </a:lnTo>
                    <a:lnTo>
                      <a:pt x="0" y="0"/>
                    </a:lnTo>
                    <a:lnTo>
                      <a:pt x="1" y="0"/>
                    </a:lnTo>
                    <a:lnTo>
                      <a:pt x="4" y="2"/>
                    </a:lnTo>
                    <a:lnTo>
                      <a:pt x="8"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73" name="Freeform 975"/>
              <p:cNvSpPr>
                <a:spLocks/>
              </p:cNvSpPr>
              <p:nvPr/>
            </p:nvSpPr>
            <p:spPr bwMode="auto">
              <a:xfrm>
                <a:off x="6603359" y="2209801"/>
                <a:ext cx="15394" cy="8164"/>
              </a:xfrm>
              <a:custGeom>
                <a:avLst/>
                <a:gdLst/>
                <a:ahLst/>
                <a:cxnLst>
                  <a:cxn ang="0">
                    <a:pos x="8" y="3"/>
                  </a:cxn>
                  <a:cxn ang="0">
                    <a:pos x="9" y="5"/>
                  </a:cxn>
                  <a:cxn ang="0">
                    <a:pos x="11" y="5"/>
                  </a:cxn>
                  <a:cxn ang="0">
                    <a:pos x="12" y="6"/>
                  </a:cxn>
                  <a:cxn ang="0">
                    <a:pos x="9" y="6"/>
                  </a:cxn>
                  <a:cxn ang="0">
                    <a:pos x="8" y="5"/>
                  </a:cxn>
                  <a:cxn ang="0">
                    <a:pos x="4" y="5"/>
                  </a:cxn>
                  <a:cxn ang="0">
                    <a:pos x="4" y="3"/>
                  </a:cxn>
                  <a:cxn ang="0">
                    <a:pos x="0" y="2"/>
                  </a:cxn>
                  <a:cxn ang="0">
                    <a:pos x="0" y="0"/>
                  </a:cxn>
                  <a:cxn ang="0">
                    <a:pos x="1" y="0"/>
                  </a:cxn>
                  <a:cxn ang="0">
                    <a:pos x="4" y="2"/>
                  </a:cxn>
                  <a:cxn ang="0">
                    <a:pos x="8" y="3"/>
                  </a:cxn>
                </a:cxnLst>
                <a:rect l="0" t="0" r="r" b="b"/>
                <a:pathLst>
                  <a:path w="12" h="6">
                    <a:moveTo>
                      <a:pt x="8" y="3"/>
                    </a:moveTo>
                    <a:lnTo>
                      <a:pt x="9" y="5"/>
                    </a:lnTo>
                    <a:lnTo>
                      <a:pt x="11" y="5"/>
                    </a:lnTo>
                    <a:lnTo>
                      <a:pt x="12" y="6"/>
                    </a:lnTo>
                    <a:lnTo>
                      <a:pt x="9" y="6"/>
                    </a:lnTo>
                    <a:lnTo>
                      <a:pt x="8" y="5"/>
                    </a:lnTo>
                    <a:lnTo>
                      <a:pt x="4" y="5"/>
                    </a:lnTo>
                    <a:lnTo>
                      <a:pt x="4" y="3"/>
                    </a:lnTo>
                    <a:lnTo>
                      <a:pt x="0" y="2"/>
                    </a:lnTo>
                    <a:lnTo>
                      <a:pt x="0" y="0"/>
                    </a:lnTo>
                    <a:lnTo>
                      <a:pt x="1" y="0"/>
                    </a:lnTo>
                    <a:lnTo>
                      <a:pt x="4" y="2"/>
                    </a:lnTo>
                    <a:lnTo>
                      <a:pt x="8"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74" name="Freeform 976"/>
              <p:cNvSpPr>
                <a:spLocks/>
              </p:cNvSpPr>
              <p:nvPr/>
            </p:nvSpPr>
            <p:spPr bwMode="auto">
              <a:xfrm>
                <a:off x="6603359" y="2175782"/>
                <a:ext cx="8979" cy="10886"/>
              </a:xfrm>
              <a:custGeom>
                <a:avLst/>
                <a:gdLst/>
                <a:ahLst/>
                <a:cxnLst>
                  <a:cxn ang="0">
                    <a:pos x="7" y="4"/>
                  </a:cxn>
                  <a:cxn ang="0">
                    <a:pos x="5" y="6"/>
                  </a:cxn>
                  <a:cxn ang="0">
                    <a:pos x="4" y="6"/>
                  </a:cxn>
                  <a:cxn ang="0">
                    <a:pos x="5" y="8"/>
                  </a:cxn>
                  <a:cxn ang="0">
                    <a:pos x="4" y="9"/>
                  </a:cxn>
                  <a:cxn ang="0">
                    <a:pos x="0" y="8"/>
                  </a:cxn>
                  <a:cxn ang="0">
                    <a:pos x="0" y="6"/>
                  </a:cxn>
                  <a:cxn ang="0">
                    <a:pos x="0" y="4"/>
                  </a:cxn>
                  <a:cxn ang="0">
                    <a:pos x="1" y="4"/>
                  </a:cxn>
                  <a:cxn ang="0">
                    <a:pos x="0" y="3"/>
                  </a:cxn>
                  <a:cxn ang="0">
                    <a:pos x="1" y="1"/>
                  </a:cxn>
                  <a:cxn ang="0">
                    <a:pos x="1" y="0"/>
                  </a:cxn>
                  <a:cxn ang="0">
                    <a:pos x="1" y="1"/>
                  </a:cxn>
                  <a:cxn ang="0">
                    <a:pos x="3" y="1"/>
                  </a:cxn>
                  <a:cxn ang="0">
                    <a:pos x="4" y="3"/>
                  </a:cxn>
                  <a:cxn ang="0">
                    <a:pos x="7" y="4"/>
                  </a:cxn>
                  <a:cxn ang="0">
                    <a:pos x="8" y="4"/>
                  </a:cxn>
                  <a:cxn ang="0">
                    <a:pos x="7" y="4"/>
                  </a:cxn>
                </a:cxnLst>
                <a:rect l="0" t="0" r="r" b="b"/>
                <a:pathLst>
                  <a:path w="8" h="9">
                    <a:moveTo>
                      <a:pt x="7" y="4"/>
                    </a:moveTo>
                    <a:lnTo>
                      <a:pt x="5" y="6"/>
                    </a:lnTo>
                    <a:lnTo>
                      <a:pt x="4" y="6"/>
                    </a:lnTo>
                    <a:lnTo>
                      <a:pt x="5" y="8"/>
                    </a:lnTo>
                    <a:lnTo>
                      <a:pt x="4" y="9"/>
                    </a:lnTo>
                    <a:lnTo>
                      <a:pt x="0" y="8"/>
                    </a:lnTo>
                    <a:lnTo>
                      <a:pt x="0" y="6"/>
                    </a:lnTo>
                    <a:lnTo>
                      <a:pt x="0" y="4"/>
                    </a:lnTo>
                    <a:lnTo>
                      <a:pt x="1" y="4"/>
                    </a:lnTo>
                    <a:lnTo>
                      <a:pt x="0" y="3"/>
                    </a:lnTo>
                    <a:lnTo>
                      <a:pt x="1" y="1"/>
                    </a:lnTo>
                    <a:lnTo>
                      <a:pt x="1" y="0"/>
                    </a:lnTo>
                    <a:lnTo>
                      <a:pt x="1" y="1"/>
                    </a:lnTo>
                    <a:lnTo>
                      <a:pt x="3" y="1"/>
                    </a:lnTo>
                    <a:lnTo>
                      <a:pt x="4" y="3"/>
                    </a:lnTo>
                    <a:lnTo>
                      <a:pt x="7" y="4"/>
                    </a:lnTo>
                    <a:lnTo>
                      <a:pt x="8" y="4"/>
                    </a:lnTo>
                    <a:lnTo>
                      <a:pt x="7" y="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75" name="Freeform 977"/>
              <p:cNvSpPr>
                <a:spLocks/>
              </p:cNvSpPr>
              <p:nvPr/>
            </p:nvSpPr>
            <p:spPr bwMode="auto">
              <a:xfrm>
                <a:off x="6603359" y="2175782"/>
                <a:ext cx="8979" cy="10886"/>
              </a:xfrm>
              <a:custGeom>
                <a:avLst/>
                <a:gdLst/>
                <a:ahLst/>
                <a:cxnLst>
                  <a:cxn ang="0">
                    <a:pos x="7" y="4"/>
                  </a:cxn>
                  <a:cxn ang="0">
                    <a:pos x="5" y="6"/>
                  </a:cxn>
                  <a:cxn ang="0">
                    <a:pos x="4" y="6"/>
                  </a:cxn>
                  <a:cxn ang="0">
                    <a:pos x="5" y="8"/>
                  </a:cxn>
                  <a:cxn ang="0">
                    <a:pos x="4" y="9"/>
                  </a:cxn>
                  <a:cxn ang="0">
                    <a:pos x="0" y="8"/>
                  </a:cxn>
                  <a:cxn ang="0">
                    <a:pos x="0" y="6"/>
                  </a:cxn>
                  <a:cxn ang="0">
                    <a:pos x="0" y="4"/>
                  </a:cxn>
                  <a:cxn ang="0">
                    <a:pos x="1" y="4"/>
                  </a:cxn>
                  <a:cxn ang="0">
                    <a:pos x="0" y="3"/>
                  </a:cxn>
                  <a:cxn ang="0">
                    <a:pos x="1" y="1"/>
                  </a:cxn>
                  <a:cxn ang="0">
                    <a:pos x="1" y="0"/>
                  </a:cxn>
                  <a:cxn ang="0">
                    <a:pos x="1" y="1"/>
                  </a:cxn>
                  <a:cxn ang="0">
                    <a:pos x="3" y="1"/>
                  </a:cxn>
                  <a:cxn ang="0">
                    <a:pos x="4" y="3"/>
                  </a:cxn>
                  <a:cxn ang="0">
                    <a:pos x="7" y="4"/>
                  </a:cxn>
                  <a:cxn ang="0">
                    <a:pos x="8" y="4"/>
                  </a:cxn>
                  <a:cxn ang="0">
                    <a:pos x="7" y="4"/>
                  </a:cxn>
                </a:cxnLst>
                <a:rect l="0" t="0" r="r" b="b"/>
                <a:pathLst>
                  <a:path w="8" h="9">
                    <a:moveTo>
                      <a:pt x="7" y="4"/>
                    </a:moveTo>
                    <a:lnTo>
                      <a:pt x="5" y="6"/>
                    </a:lnTo>
                    <a:lnTo>
                      <a:pt x="4" y="6"/>
                    </a:lnTo>
                    <a:lnTo>
                      <a:pt x="5" y="8"/>
                    </a:lnTo>
                    <a:lnTo>
                      <a:pt x="4" y="9"/>
                    </a:lnTo>
                    <a:lnTo>
                      <a:pt x="0" y="8"/>
                    </a:lnTo>
                    <a:lnTo>
                      <a:pt x="0" y="6"/>
                    </a:lnTo>
                    <a:lnTo>
                      <a:pt x="0" y="4"/>
                    </a:lnTo>
                    <a:lnTo>
                      <a:pt x="1" y="4"/>
                    </a:lnTo>
                    <a:lnTo>
                      <a:pt x="0" y="3"/>
                    </a:lnTo>
                    <a:lnTo>
                      <a:pt x="1" y="1"/>
                    </a:lnTo>
                    <a:lnTo>
                      <a:pt x="1" y="0"/>
                    </a:lnTo>
                    <a:lnTo>
                      <a:pt x="1" y="1"/>
                    </a:lnTo>
                    <a:lnTo>
                      <a:pt x="3" y="1"/>
                    </a:lnTo>
                    <a:lnTo>
                      <a:pt x="4" y="3"/>
                    </a:lnTo>
                    <a:lnTo>
                      <a:pt x="7" y="4"/>
                    </a:lnTo>
                    <a:lnTo>
                      <a:pt x="8" y="4"/>
                    </a:lnTo>
                    <a:lnTo>
                      <a:pt x="7" y="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76" name="Freeform 978"/>
              <p:cNvSpPr>
                <a:spLocks/>
              </p:cNvSpPr>
              <p:nvPr/>
            </p:nvSpPr>
            <p:spPr bwMode="auto">
              <a:xfrm>
                <a:off x="6626450" y="2166258"/>
                <a:ext cx="125717" cy="34017"/>
              </a:xfrm>
              <a:custGeom>
                <a:avLst/>
                <a:gdLst/>
                <a:ahLst/>
                <a:cxnLst>
                  <a:cxn ang="0">
                    <a:pos x="49" y="8"/>
                  </a:cxn>
                  <a:cxn ang="0">
                    <a:pos x="54" y="8"/>
                  </a:cxn>
                  <a:cxn ang="0">
                    <a:pos x="54" y="10"/>
                  </a:cxn>
                  <a:cxn ang="0">
                    <a:pos x="54" y="11"/>
                  </a:cxn>
                  <a:cxn ang="0">
                    <a:pos x="57" y="11"/>
                  </a:cxn>
                  <a:cxn ang="0">
                    <a:pos x="61" y="11"/>
                  </a:cxn>
                  <a:cxn ang="0">
                    <a:pos x="62" y="8"/>
                  </a:cxn>
                  <a:cxn ang="0">
                    <a:pos x="61" y="7"/>
                  </a:cxn>
                  <a:cxn ang="0">
                    <a:pos x="61" y="4"/>
                  </a:cxn>
                  <a:cxn ang="0">
                    <a:pos x="66" y="2"/>
                  </a:cxn>
                  <a:cxn ang="0">
                    <a:pos x="78" y="7"/>
                  </a:cxn>
                  <a:cxn ang="0">
                    <a:pos x="81" y="8"/>
                  </a:cxn>
                  <a:cxn ang="0">
                    <a:pos x="86" y="10"/>
                  </a:cxn>
                  <a:cxn ang="0">
                    <a:pos x="83" y="13"/>
                  </a:cxn>
                  <a:cxn ang="0">
                    <a:pos x="81" y="15"/>
                  </a:cxn>
                  <a:cxn ang="0">
                    <a:pos x="85" y="19"/>
                  </a:cxn>
                  <a:cxn ang="0">
                    <a:pos x="94" y="21"/>
                  </a:cxn>
                  <a:cxn ang="0">
                    <a:pos x="94" y="24"/>
                  </a:cxn>
                  <a:cxn ang="0">
                    <a:pos x="86" y="24"/>
                  </a:cxn>
                  <a:cxn ang="0">
                    <a:pos x="77" y="22"/>
                  </a:cxn>
                  <a:cxn ang="0">
                    <a:pos x="79" y="21"/>
                  </a:cxn>
                  <a:cxn ang="0">
                    <a:pos x="73" y="22"/>
                  </a:cxn>
                  <a:cxn ang="0">
                    <a:pos x="61" y="24"/>
                  </a:cxn>
                  <a:cxn ang="0">
                    <a:pos x="50" y="26"/>
                  </a:cxn>
                  <a:cxn ang="0">
                    <a:pos x="45" y="24"/>
                  </a:cxn>
                  <a:cxn ang="0">
                    <a:pos x="49" y="24"/>
                  </a:cxn>
                  <a:cxn ang="0">
                    <a:pos x="45" y="22"/>
                  </a:cxn>
                  <a:cxn ang="0">
                    <a:pos x="41" y="21"/>
                  </a:cxn>
                  <a:cxn ang="0">
                    <a:pos x="42" y="24"/>
                  </a:cxn>
                  <a:cxn ang="0">
                    <a:pos x="39" y="26"/>
                  </a:cxn>
                  <a:cxn ang="0">
                    <a:pos x="35" y="27"/>
                  </a:cxn>
                  <a:cxn ang="0">
                    <a:pos x="24" y="26"/>
                  </a:cxn>
                  <a:cxn ang="0">
                    <a:pos x="17" y="24"/>
                  </a:cxn>
                  <a:cxn ang="0">
                    <a:pos x="12" y="21"/>
                  </a:cxn>
                  <a:cxn ang="0">
                    <a:pos x="2" y="18"/>
                  </a:cxn>
                  <a:cxn ang="0">
                    <a:pos x="2" y="15"/>
                  </a:cxn>
                  <a:cxn ang="0">
                    <a:pos x="9" y="16"/>
                  </a:cxn>
                  <a:cxn ang="0">
                    <a:pos x="5" y="15"/>
                  </a:cxn>
                  <a:cxn ang="0">
                    <a:pos x="5" y="15"/>
                  </a:cxn>
                  <a:cxn ang="0">
                    <a:pos x="6" y="13"/>
                  </a:cxn>
                  <a:cxn ang="0">
                    <a:pos x="1" y="11"/>
                  </a:cxn>
                  <a:cxn ang="0">
                    <a:pos x="5" y="11"/>
                  </a:cxn>
                  <a:cxn ang="0">
                    <a:pos x="4" y="10"/>
                  </a:cxn>
                  <a:cxn ang="0">
                    <a:pos x="6" y="8"/>
                  </a:cxn>
                  <a:cxn ang="0">
                    <a:pos x="12" y="8"/>
                  </a:cxn>
                  <a:cxn ang="0">
                    <a:pos x="9" y="7"/>
                  </a:cxn>
                  <a:cxn ang="0">
                    <a:pos x="6" y="5"/>
                  </a:cxn>
                  <a:cxn ang="0">
                    <a:pos x="9" y="4"/>
                  </a:cxn>
                  <a:cxn ang="0">
                    <a:pos x="18" y="4"/>
                  </a:cxn>
                  <a:cxn ang="0">
                    <a:pos x="22" y="2"/>
                  </a:cxn>
                  <a:cxn ang="0">
                    <a:pos x="33" y="0"/>
                  </a:cxn>
                  <a:cxn ang="0">
                    <a:pos x="33" y="2"/>
                  </a:cxn>
                  <a:cxn ang="0">
                    <a:pos x="41" y="5"/>
                  </a:cxn>
                  <a:cxn ang="0">
                    <a:pos x="46" y="5"/>
                  </a:cxn>
                  <a:cxn ang="0">
                    <a:pos x="46" y="7"/>
                  </a:cxn>
                </a:cxnLst>
                <a:rect l="0" t="0" r="r" b="b"/>
                <a:pathLst>
                  <a:path w="99" h="27">
                    <a:moveTo>
                      <a:pt x="49" y="7"/>
                    </a:moveTo>
                    <a:lnTo>
                      <a:pt x="49" y="8"/>
                    </a:lnTo>
                    <a:lnTo>
                      <a:pt x="50" y="7"/>
                    </a:lnTo>
                    <a:lnTo>
                      <a:pt x="54" y="8"/>
                    </a:lnTo>
                    <a:lnTo>
                      <a:pt x="53" y="10"/>
                    </a:lnTo>
                    <a:lnTo>
                      <a:pt x="54" y="10"/>
                    </a:lnTo>
                    <a:lnTo>
                      <a:pt x="53" y="10"/>
                    </a:lnTo>
                    <a:lnTo>
                      <a:pt x="54" y="11"/>
                    </a:lnTo>
                    <a:lnTo>
                      <a:pt x="55" y="11"/>
                    </a:lnTo>
                    <a:lnTo>
                      <a:pt x="57" y="11"/>
                    </a:lnTo>
                    <a:lnTo>
                      <a:pt x="59" y="11"/>
                    </a:lnTo>
                    <a:lnTo>
                      <a:pt x="61" y="11"/>
                    </a:lnTo>
                    <a:lnTo>
                      <a:pt x="62" y="11"/>
                    </a:lnTo>
                    <a:lnTo>
                      <a:pt x="62" y="8"/>
                    </a:lnTo>
                    <a:lnTo>
                      <a:pt x="63" y="8"/>
                    </a:lnTo>
                    <a:lnTo>
                      <a:pt x="61" y="7"/>
                    </a:lnTo>
                    <a:lnTo>
                      <a:pt x="61" y="5"/>
                    </a:lnTo>
                    <a:lnTo>
                      <a:pt x="61" y="4"/>
                    </a:lnTo>
                    <a:lnTo>
                      <a:pt x="63" y="4"/>
                    </a:lnTo>
                    <a:lnTo>
                      <a:pt x="66" y="2"/>
                    </a:lnTo>
                    <a:lnTo>
                      <a:pt x="73" y="4"/>
                    </a:lnTo>
                    <a:lnTo>
                      <a:pt x="78" y="7"/>
                    </a:lnTo>
                    <a:lnTo>
                      <a:pt x="79" y="7"/>
                    </a:lnTo>
                    <a:lnTo>
                      <a:pt x="81" y="8"/>
                    </a:lnTo>
                    <a:lnTo>
                      <a:pt x="83" y="8"/>
                    </a:lnTo>
                    <a:lnTo>
                      <a:pt x="86" y="10"/>
                    </a:lnTo>
                    <a:lnTo>
                      <a:pt x="85" y="11"/>
                    </a:lnTo>
                    <a:lnTo>
                      <a:pt x="83" y="13"/>
                    </a:lnTo>
                    <a:lnTo>
                      <a:pt x="82" y="13"/>
                    </a:lnTo>
                    <a:lnTo>
                      <a:pt x="81" y="15"/>
                    </a:lnTo>
                    <a:lnTo>
                      <a:pt x="81" y="16"/>
                    </a:lnTo>
                    <a:lnTo>
                      <a:pt x="85" y="19"/>
                    </a:lnTo>
                    <a:lnTo>
                      <a:pt x="89" y="21"/>
                    </a:lnTo>
                    <a:lnTo>
                      <a:pt x="94" y="21"/>
                    </a:lnTo>
                    <a:lnTo>
                      <a:pt x="99" y="22"/>
                    </a:lnTo>
                    <a:lnTo>
                      <a:pt x="94" y="24"/>
                    </a:lnTo>
                    <a:lnTo>
                      <a:pt x="86" y="22"/>
                    </a:lnTo>
                    <a:lnTo>
                      <a:pt x="86" y="24"/>
                    </a:lnTo>
                    <a:lnTo>
                      <a:pt x="83" y="24"/>
                    </a:lnTo>
                    <a:lnTo>
                      <a:pt x="77" y="22"/>
                    </a:lnTo>
                    <a:lnTo>
                      <a:pt x="78" y="22"/>
                    </a:lnTo>
                    <a:lnTo>
                      <a:pt x="79" y="21"/>
                    </a:lnTo>
                    <a:lnTo>
                      <a:pt x="77" y="21"/>
                    </a:lnTo>
                    <a:lnTo>
                      <a:pt x="73" y="22"/>
                    </a:lnTo>
                    <a:lnTo>
                      <a:pt x="65" y="22"/>
                    </a:lnTo>
                    <a:lnTo>
                      <a:pt x="61" y="24"/>
                    </a:lnTo>
                    <a:lnTo>
                      <a:pt x="58" y="24"/>
                    </a:lnTo>
                    <a:lnTo>
                      <a:pt x="50" y="26"/>
                    </a:lnTo>
                    <a:lnTo>
                      <a:pt x="47" y="26"/>
                    </a:lnTo>
                    <a:lnTo>
                      <a:pt x="45" y="24"/>
                    </a:lnTo>
                    <a:lnTo>
                      <a:pt x="47" y="26"/>
                    </a:lnTo>
                    <a:lnTo>
                      <a:pt x="49" y="24"/>
                    </a:lnTo>
                    <a:lnTo>
                      <a:pt x="46" y="24"/>
                    </a:lnTo>
                    <a:lnTo>
                      <a:pt x="45" y="22"/>
                    </a:lnTo>
                    <a:lnTo>
                      <a:pt x="43" y="21"/>
                    </a:lnTo>
                    <a:lnTo>
                      <a:pt x="41" y="21"/>
                    </a:lnTo>
                    <a:lnTo>
                      <a:pt x="39" y="24"/>
                    </a:lnTo>
                    <a:lnTo>
                      <a:pt x="42" y="24"/>
                    </a:lnTo>
                    <a:lnTo>
                      <a:pt x="41" y="24"/>
                    </a:lnTo>
                    <a:lnTo>
                      <a:pt x="39" y="26"/>
                    </a:lnTo>
                    <a:lnTo>
                      <a:pt x="38" y="27"/>
                    </a:lnTo>
                    <a:lnTo>
                      <a:pt x="35" y="27"/>
                    </a:lnTo>
                    <a:lnTo>
                      <a:pt x="30" y="27"/>
                    </a:lnTo>
                    <a:lnTo>
                      <a:pt x="24" y="26"/>
                    </a:lnTo>
                    <a:lnTo>
                      <a:pt x="18" y="26"/>
                    </a:lnTo>
                    <a:lnTo>
                      <a:pt x="17" y="24"/>
                    </a:lnTo>
                    <a:lnTo>
                      <a:pt x="14" y="21"/>
                    </a:lnTo>
                    <a:lnTo>
                      <a:pt x="12" y="21"/>
                    </a:lnTo>
                    <a:lnTo>
                      <a:pt x="4" y="19"/>
                    </a:lnTo>
                    <a:lnTo>
                      <a:pt x="2" y="18"/>
                    </a:lnTo>
                    <a:lnTo>
                      <a:pt x="0" y="16"/>
                    </a:lnTo>
                    <a:lnTo>
                      <a:pt x="2" y="15"/>
                    </a:lnTo>
                    <a:lnTo>
                      <a:pt x="5" y="16"/>
                    </a:lnTo>
                    <a:lnTo>
                      <a:pt x="9" y="16"/>
                    </a:lnTo>
                    <a:lnTo>
                      <a:pt x="8" y="15"/>
                    </a:lnTo>
                    <a:lnTo>
                      <a:pt x="5" y="15"/>
                    </a:lnTo>
                    <a:lnTo>
                      <a:pt x="4" y="15"/>
                    </a:lnTo>
                    <a:lnTo>
                      <a:pt x="5" y="15"/>
                    </a:lnTo>
                    <a:lnTo>
                      <a:pt x="6" y="15"/>
                    </a:lnTo>
                    <a:lnTo>
                      <a:pt x="6" y="13"/>
                    </a:lnTo>
                    <a:lnTo>
                      <a:pt x="4" y="13"/>
                    </a:lnTo>
                    <a:lnTo>
                      <a:pt x="1" y="11"/>
                    </a:lnTo>
                    <a:lnTo>
                      <a:pt x="2" y="11"/>
                    </a:lnTo>
                    <a:lnTo>
                      <a:pt x="5" y="11"/>
                    </a:lnTo>
                    <a:lnTo>
                      <a:pt x="6" y="11"/>
                    </a:lnTo>
                    <a:lnTo>
                      <a:pt x="4" y="10"/>
                    </a:lnTo>
                    <a:lnTo>
                      <a:pt x="4" y="8"/>
                    </a:lnTo>
                    <a:lnTo>
                      <a:pt x="6" y="8"/>
                    </a:lnTo>
                    <a:lnTo>
                      <a:pt x="10" y="8"/>
                    </a:lnTo>
                    <a:lnTo>
                      <a:pt x="12" y="8"/>
                    </a:lnTo>
                    <a:lnTo>
                      <a:pt x="10" y="7"/>
                    </a:lnTo>
                    <a:lnTo>
                      <a:pt x="9" y="7"/>
                    </a:lnTo>
                    <a:lnTo>
                      <a:pt x="8" y="7"/>
                    </a:lnTo>
                    <a:lnTo>
                      <a:pt x="6" y="5"/>
                    </a:lnTo>
                    <a:lnTo>
                      <a:pt x="8" y="5"/>
                    </a:lnTo>
                    <a:lnTo>
                      <a:pt x="9" y="4"/>
                    </a:lnTo>
                    <a:lnTo>
                      <a:pt x="10" y="5"/>
                    </a:lnTo>
                    <a:lnTo>
                      <a:pt x="18" y="4"/>
                    </a:lnTo>
                    <a:lnTo>
                      <a:pt x="21" y="2"/>
                    </a:lnTo>
                    <a:lnTo>
                      <a:pt x="22" y="2"/>
                    </a:lnTo>
                    <a:lnTo>
                      <a:pt x="28" y="0"/>
                    </a:lnTo>
                    <a:lnTo>
                      <a:pt x="33" y="0"/>
                    </a:lnTo>
                    <a:lnTo>
                      <a:pt x="31" y="2"/>
                    </a:lnTo>
                    <a:lnTo>
                      <a:pt x="33" y="2"/>
                    </a:lnTo>
                    <a:lnTo>
                      <a:pt x="39" y="5"/>
                    </a:lnTo>
                    <a:lnTo>
                      <a:pt x="41" y="5"/>
                    </a:lnTo>
                    <a:lnTo>
                      <a:pt x="43" y="5"/>
                    </a:lnTo>
                    <a:lnTo>
                      <a:pt x="46" y="5"/>
                    </a:lnTo>
                    <a:lnTo>
                      <a:pt x="45" y="7"/>
                    </a:lnTo>
                    <a:lnTo>
                      <a:pt x="46" y="7"/>
                    </a:lnTo>
                    <a:lnTo>
                      <a:pt x="49" y="7"/>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77" name="Freeform 979"/>
              <p:cNvSpPr>
                <a:spLocks/>
              </p:cNvSpPr>
              <p:nvPr/>
            </p:nvSpPr>
            <p:spPr bwMode="auto">
              <a:xfrm>
                <a:off x="6626450" y="2166258"/>
                <a:ext cx="125717" cy="34017"/>
              </a:xfrm>
              <a:custGeom>
                <a:avLst/>
                <a:gdLst/>
                <a:ahLst/>
                <a:cxnLst>
                  <a:cxn ang="0">
                    <a:pos x="49" y="8"/>
                  </a:cxn>
                  <a:cxn ang="0">
                    <a:pos x="54" y="8"/>
                  </a:cxn>
                  <a:cxn ang="0">
                    <a:pos x="54" y="10"/>
                  </a:cxn>
                  <a:cxn ang="0">
                    <a:pos x="54" y="11"/>
                  </a:cxn>
                  <a:cxn ang="0">
                    <a:pos x="57" y="11"/>
                  </a:cxn>
                  <a:cxn ang="0">
                    <a:pos x="61" y="11"/>
                  </a:cxn>
                  <a:cxn ang="0">
                    <a:pos x="62" y="8"/>
                  </a:cxn>
                  <a:cxn ang="0">
                    <a:pos x="61" y="7"/>
                  </a:cxn>
                  <a:cxn ang="0">
                    <a:pos x="61" y="4"/>
                  </a:cxn>
                  <a:cxn ang="0">
                    <a:pos x="66" y="2"/>
                  </a:cxn>
                  <a:cxn ang="0">
                    <a:pos x="78" y="7"/>
                  </a:cxn>
                  <a:cxn ang="0">
                    <a:pos x="81" y="8"/>
                  </a:cxn>
                  <a:cxn ang="0">
                    <a:pos x="86" y="10"/>
                  </a:cxn>
                  <a:cxn ang="0">
                    <a:pos x="83" y="13"/>
                  </a:cxn>
                  <a:cxn ang="0">
                    <a:pos x="81" y="15"/>
                  </a:cxn>
                  <a:cxn ang="0">
                    <a:pos x="85" y="19"/>
                  </a:cxn>
                  <a:cxn ang="0">
                    <a:pos x="94" y="21"/>
                  </a:cxn>
                  <a:cxn ang="0">
                    <a:pos x="94" y="24"/>
                  </a:cxn>
                  <a:cxn ang="0">
                    <a:pos x="86" y="24"/>
                  </a:cxn>
                  <a:cxn ang="0">
                    <a:pos x="77" y="22"/>
                  </a:cxn>
                  <a:cxn ang="0">
                    <a:pos x="79" y="21"/>
                  </a:cxn>
                  <a:cxn ang="0">
                    <a:pos x="73" y="22"/>
                  </a:cxn>
                  <a:cxn ang="0">
                    <a:pos x="61" y="24"/>
                  </a:cxn>
                  <a:cxn ang="0">
                    <a:pos x="50" y="26"/>
                  </a:cxn>
                  <a:cxn ang="0">
                    <a:pos x="45" y="24"/>
                  </a:cxn>
                  <a:cxn ang="0">
                    <a:pos x="49" y="24"/>
                  </a:cxn>
                  <a:cxn ang="0">
                    <a:pos x="45" y="22"/>
                  </a:cxn>
                  <a:cxn ang="0">
                    <a:pos x="41" y="21"/>
                  </a:cxn>
                  <a:cxn ang="0">
                    <a:pos x="42" y="24"/>
                  </a:cxn>
                  <a:cxn ang="0">
                    <a:pos x="39" y="26"/>
                  </a:cxn>
                  <a:cxn ang="0">
                    <a:pos x="35" y="27"/>
                  </a:cxn>
                  <a:cxn ang="0">
                    <a:pos x="24" y="26"/>
                  </a:cxn>
                  <a:cxn ang="0">
                    <a:pos x="17" y="24"/>
                  </a:cxn>
                  <a:cxn ang="0">
                    <a:pos x="12" y="21"/>
                  </a:cxn>
                  <a:cxn ang="0">
                    <a:pos x="2" y="18"/>
                  </a:cxn>
                  <a:cxn ang="0">
                    <a:pos x="2" y="15"/>
                  </a:cxn>
                  <a:cxn ang="0">
                    <a:pos x="9" y="16"/>
                  </a:cxn>
                  <a:cxn ang="0">
                    <a:pos x="5" y="15"/>
                  </a:cxn>
                  <a:cxn ang="0">
                    <a:pos x="5" y="15"/>
                  </a:cxn>
                  <a:cxn ang="0">
                    <a:pos x="6" y="13"/>
                  </a:cxn>
                  <a:cxn ang="0">
                    <a:pos x="1" y="11"/>
                  </a:cxn>
                  <a:cxn ang="0">
                    <a:pos x="5" y="11"/>
                  </a:cxn>
                  <a:cxn ang="0">
                    <a:pos x="4" y="10"/>
                  </a:cxn>
                  <a:cxn ang="0">
                    <a:pos x="6" y="8"/>
                  </a:cxn>
                  <a:cxn ang="0">
                    <a:pos x="12" y="8"/>
                  </a:cxn>
                  <a:cxn ang="0">
                    <a:pos x="9" y="7"/>
                  </a:cxn>
                  <a:cxn ang="0">
                    <a:pos x="6" y="5"/>
                  </a:cxn>
                  <a:cxn ang="0">
                    <a:pos x="9" y="4"/>
                  </a:cxn>
                  <a:cxn ang="0">
                    <a:pos x="18" y="4"/>
                  </a:cxn>
                  <a:cxn ang="0">
                    <a:pos x="22" y="2"/>
                  </a:cxn>
                  <a:cxn ang="0">
                    <a:pos x="33" y="0"/>
                  </a:cxn>
                  <a:cxn ang="0">
                    <a:pos x="33" y="2"/>
                  </a:cxn>
                  <a:cxn ang="0">
                    <a:pos x="41" y="5"/>
                  </a:cxn>
                  <a:cxn ang="0">
                    <a:pos x="46" y="5"/>
                  </a:cxn>
                  <a:cxn ang="0">
                    <a:pos x="46" y="7"/>
                  </a:cxn>
                </a:cxnLst>
                <a:rect l="0" t="0" r="r" b="b"/>
                <a:pathLst>
                  <a:path w="99" h="27">
                    <a:moveTo>
                      <a:pt x="49" y="7"/>
                    </a:moveTo>
                    <a:lnTo>
                      <a:pt x="49" y="8"/>
                    </a:lnTo>
                    <a:lnTo>
                      <a:pt x="50" y="7"/>
                    </a:lnTo>
                    <a:lnTo>
                      <a:pt x="54" y="8"/>
                    </a:lnTo>
                    <a:lnTo>
                      <a:pt x="53" y="10"/>
                    </a:lnTo>
                    <a:lnTo>
                      <a:pt x="54" y="10"/>
                    </a:lnTo>
                    <a:lnTo>
                      <a:pt x="53" y="10"/>
                    </a:lnTo>
                    <a:lnTo>
                      <a:pt x="54" y="11"/>
                    </a:lnTo>
                    <a:lnTo>
                      <a:pt x="55" y="11"/>
                    </a:lnTo>
                    <a:lnTo>
                      <a:pt x="57" y="11"/>
                    </a:lnTo>
                    <a:lnTo>
                      <a:pt x="59" y="11"/>
                    </a:lnTo>
                    <a:lnTo>
                      <a:pt x="61" y="11"/>
                    </a:lnTo>
                    <a:lnTo>
                      <a:pt x="62" y="11"/>
                    </a:lnTo>
                    <a:lnTo>
                      <a:pt x="62" y="8"/>
                    </a:lnTo>
                    <a:lnTo>
                      <a:pt x="63" y="8"/>
                    </a:lnTo>
                    <a:lnTo>
                      <a:pt x="61" y="7"/>
                    </a:lnTo>
                    <a:lnTo>
                      <a:pt x="61" y="5"/>
                    </a:lnTo>
                    <a:lnTo>
                      <a:pt x="61" y="4"/>
                    </a:lnTo>
                    <a:lnTo>
                      <a:pt x="63" y="4"/>
                    </a:lnTo>
                    <a:lnTo>
                      <a:pt x="66" y="2"/>
                    </a:lnTo>
                    <a:lnTo>
                      <a:pt x="73" y="4"/>
                    </a:lnTo>
                    <a:lnTo>
                      <a:pt x="78" y="7"/>
                    </a:lnTo>
                    <a:lnTo>
                      <a:pt x="79" y="7"/>
                    </a:lnTo>
                    <a:lnTo>
                      <a:pt x="81" y="8"/>
                    </a:lnTo>
                    <a:lnTo>
                      <a:pt x="83" y="8"/>
                    </a:lnTo>
                    <a:lnTo>
                      <a:pt x="86" y="10"/>
                    </a:lnTo>
                    <a:lnTo>
                      <a:pt x="85" y="11"/>
                    </a:lnTo>
                    <a:lnTo>
                      <a:pt x="83" y="13"/>
                    </a:lnTo>
                    <a:lnTo>
                      <a:pt x="82" y="13"/>
                    </a:lnTo>
                    <a:lnTo>
                      <a:pt x="81" y="15"/>
                    </a:lnTo>
                    <a:lnTo>
                      <a:pt x="81" y="16"/>
                    </a:lnTo>
                    <a:lnTo>
                      <a:pt x="85" y="19"/>
                    </a:lnTo>
                    <a:lnTo>
                      <a:pt x="89" y="21"/>
                    </a:lnTo>
                    <a:lnTo>
                      <a:pt x="94" y="21"/>
                    </a:lnTo>
                    <a:lnTo>
                      <a:pt x="99" y="22"/>
                    </a:lnTo>
                    <a:lnTo>
                      <a:pt x="94" y="24"/>
                    </a:lnTo>
                    <a:lnTo>
                      <a:pt x="86" y="22"/>
                    </a:lnTo>
                    <a:lnTo>
                      <a:pt x="86" y="24"/>
                    </a:lnTo>
                    <a:lnTo>
                      <a:pt x="83" y="24"/>
                    </a:lnTo>
                    <a:lnTo>
                      <a:pt x="77" y="22"/>
                    </a:lnTo>
                    <a:lnTo>
                      <a:pt x="78" y="22"/>
                    </a:lnTo>
                    <a:lnTo>
                      <a:pt x="79" y="21"/>
                    </a:lnTo>
                    <a:lnTo>
                      <a:pt x="77" y="21"/>
                    </a:lnTo>
                    <a:lnTo>
                      <a:pt x="73" y="22"/>
                    </a:lnTo>
                    <a:lnTo>
                      <a:pt x="65" y="22"/>
                    </a:lnTo>
                    <a:lnTo>
                      <a:pt x="61" y="24"/>
                    </a:lnTo>
                    <a:lnTo>
                      <a:pt x="58" y="24"/>
                    </a:lnTo>
                    <a:lnTo>
                      <a:pt x="50" y="26"/>
                    </a:lnTo>
                    <a:lnTo>
                      <a:pt x="47" y="26"/>
                    </a:lnTo>
                    <a:lnTo>
                      <a:pt x="45" y="24"/>
                    </a:lnTo>
                    <a:lnTo>
                      <a:pt x="47" y="26"/>
                    </a:lnTo>
                    <a:lnTo>
                      <a:pt x="49" y="24"/>
                    </a:lnTo>
                    <a:lnTo>
                      <a:pt x="46" y="24"/>
                    </a:lnTo>
                    <a:lnTo>
                      <a:pt x="45" y="22"/>
                    </a:lnTo>
                    <a:lnTo>
                      <a:pt x="43" y="21"/>
                    </a:lnTo>
                    <a:lnTo>
                      <a:pt x="41" y="21"/>
                    </a:lnTo>
                    <a:lnTo>
                      <a:pt x="39" y="24"/>
                    </a:lnTo>
                    <a:lnTo>
                      <a:pt x="42" y="24"/>
                    </a:lnTo>
                    <a:lnTo>
                      <a:pt x="41" y="24"/>
                    </a:lnTo>
                    <a:lnTo>
                      <a:pt x="39" y="26"/>
                    </a:lnTo>
                    <a:lnTo>
                      <a:pt x="38" y="27"/>
                    </a:lnTo>
                    <a:lnTo>
                      <a:pt x="35" y="27"/>
                    </a:lnTo>
                    <a:lnTo>
                      <a:pt x="30" y="27"/>
                    </a:lnTo>
                    <a:lnTo>
                      <a:pt x="24" y="26"/>
                    </a:lnTo>
                    <a:lnTo>
                      <a:pt x="18" y="26"/>
                    </a:lnTo>
                    <a:lnTo>
                      <a:pt x="17" y="24"/>
                    </a:lnTo>
                    <a:lnTo>
                      <a:pt x="14" y="21"/>
                    </a:lnTo>
                    <a:lnTo>
                      <a:pt x="12" y="21"/>
                    </a:lnTo>
                    <a:lnTo>
                      <a:pt x="4" y="19"/>
                    </a:lnTo>
                    <a:lnTo>
                      <a:pt x="2" y="18"/>
                    </a:lnTo>
                    <a:lnTo>
                      <a:pt x="0" y="16"/>
                    </a:lnTo>
                    <a:lnTo>
                      <a:pt x="2" y="15"/>
                    </a:lnTo>
                    <a:lnTo>
                      <a:pt x="5" y="16"/>
                    </a:lnTo>
                    <a:lnTo>
                      <a:pt x="9" y="16"/>
                    </a:lnTo>
                    <a:lnTo>
                      <a:pt x="8" y="15"/>
                    </a:lnTo>
                    <a:lnTo>
                      <a:pt x="5" y="15"/>
                    </a:lnTo>
                    <a:lnTo>
                      <a:pt x="4" y="15"/>
                    </a:lnTo>
                    <a:lnTo>
                      <a:pt x="5" y="15"/>
                    </a:lnTo>
                    <a:lnTo>
                      <a:pt x="6" y="15"/>
                    </a:lnTo>
                    <a:lnTo>
                      <a:pt x="6" y="13"/>
                    </a:lnTo>
                    <a:lnTo>
                      <a:pt x="4" y="13"/>
                    </a:lnTo>
                    <a:lnTo>
                      <a:pt x="1" y="11"/>
                    </a:lnTo>
                    <a:lnTo>
                      <a:pt x="2" y="11"/>
                    </a:lnTo>
                    <a:lnTo>
                      <a:pt x="5" y="11"/>
                    </a:lnTo>
                    <a:lnTo>
                      <a:pt x="6" y="11"/>
                    </a:lnTo>
                    <a:lnTo>
                      <a:pt x="4" y="10"/>
                    </a:lnTo>
                    <a:lnTo>
                      <a:pt x="4" y="8"/>
                    </a:lnTo>
                    <a:lnTo>
                      <a:pt x="6" y="8"/>
                    </a:lnTo>
                    <a:lnTo>
                      <a:pt x="10" y="8"/>
                    </a:lnTo>
                    <a:lnTo>
                      <a:pt x="12" y="8"/>
                    </a:lnTo>
                    <a:lnTo>
                      <a:pt x="10" y="7"/>
                    </a:lnTo>
                    <a:lnTo>
                      <a:pt x="9" y="7"/>
                    </a:lnTo>
                    <a:lnTo>
                      <a:pt x="8" y="7"/>
                    </a:lnTo>
                    <a:lnTo>
                      <a:pt x="6" y="5"/>
                    </a:lnTo>
                    <a:lnTo>
                      <a:pt x="8" y="5"/>
                    </a:lnTo>
                    <a:lnTo>
                      <a:pt x="9" y="4"/>
                    </a:lnTo>
                    <a:lnTo>
                      <a:pt x="10" y="5"/>
                    </a:lnTo>
                    <a:lnTo>
                      <a:pt x="18" y="4"/>
                    </a:lnTo>
                    <a:lnTo>
                      <a:pt x="21" y="2"/>
                    </a:lnTo>
                    <a:lnTo>
                      <a:pt x="22" y="2"/>
                    </a:lnTo>
                    <a:lnTo>
                      <a:pt x="28" y="0"/>
                    </a:lnTo>
                    <a:lnTo>
                      <a:pt x="33" y="0"/>
                    </a:lnTo>
                    <a:lnTo>
                      <a:pt x="31" y="2"/>
                    </a:lnTo>
                    <a:lnTo>
                      <a:pt x="33" y="2"/>
                    </a:lnTo>
                    <a:lnTo>
                      <a:pt x="39" y="5"/>
                    </a:lnTo>
                    <a:lnTo>
                      <a:pt x="41" y="5"/>
                    </a:lnTo>
                    <a:lnTo>
                      <a:pt x="43" y="5"/>
                    </a:lnTo>
                    <a:lnTo>
                      <a:pt x="46" y="5"/>
                    </a:lnTo>
                    <a:lnTo>
                      <a:pt x="45" y="7"/>
                    </a:lnTo>
                    <a:lnTo>
                      <a:pt x="46" y="7"/>
                    </a:lnTo>
                    <a:lnTo>
                      <a:pt x="49" y="7"/>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78" name="Freeform 980"/>
              <p:cNvSpPr>
                <a:spLocks/>
              </p:cNvSpPr>
              <p:nvPr/>
            </p:nvSpPr>
            <p:spPr bwMode="auto">
              <a:xfrm>
                <a:off x="6714964" y="2167618"/>
                <a:ext cx="76970" cy="25854"/>
              </a:xfrm>
              <a:custGeom>
                <a:avLst/>
                <a:gdLst/>
                <a:ahLst/>
                <a:cxnLst>
                  <a:cxn ang="0">
                    <a:pos x="0" y="0"/>
                  </a:cxn>
                  <a:cxn ang="0">
                    <a:pos x="4" y="0"/>
                  </a:cxn>
                  <a:cxn ang="0">
                    <a:pos x="8" y="2"/>
                  </a:cxn>
                  <a:cxn ang="0">
                    <a:pos x="11" y="3"/>
                  </a:cxn>
                  <a:cxn ang="0">
                    <a:pos x="15" y="5"/>
                  </a:cxn>
                  <a:cxn ang="0">
                    <a:pos x="17" y="5"/>
                  </a:cxn>
                  <a:cxn ang="0">
                    <a:pos x="24" y="5"/>
                  </a:cxn>
                  <a:cxn ang="0">
                    <a:pos x="29" y="5"/>
                  </a:cxn>
                  <a:cxn ang="0">
                    <a:pos x="32" y="5"/>
                  </a:cxn>
                  <a:cxn ang="0">
                    <a:pos x="37" y="5"/>
                  </a:cxn>
                  <a:cxn ang="0">
                    <a:pos x="41" y="6"/>
                  </a:cxn>
                  <a:cxn ang="0">
                    <a:pos x="45" y="8"/>
                  </a:cxn>
                  <a:cxn ang="0">
                    <a:pos x="49" y="8"/>
                  </a:cxn>
                  <a:cxn ang="0">
                    <a:pos x="55" y="9"/>
                  </a:cxn>
                  <a:cxn ang="0">
                    <a:pos x="59" y="11"/>
                  </a:cxn>
                  <a:cxn ang="0">
                    <a:pos x="60" y="11"/>
                  </a:cxn>
                  <a:cxn ang="0">
                    <a:pos x="61" y="11"/>
                  </a:cxn>
                  <a:cxn ang="0">
                    <a:pos x="56" y="11"/>
                  </a:cxn>
                  <a:cxn ang="0">
                    <a:pos x="53" y="11"/>
                  </a:cxn>
                  <a:cxn ang="0">
                    <a:pos x="52" y="13"/>
                  </a:cxn>
                  <a:cxn ang="0">
                    <a:pos x="49" y="13"/>
                  </a:cxn>
                  <a:cxn ang="0">
                    <a:pos x="51" y="13"/>
                  </a:cxn>
                  <a:cxn ang="0">
                    <a:pos x="49" y="13"/>
                  </a:cxn>
                  <a:cxn ang="0">
                    <a:pos x="49" y="14"/>
                  </a:cxn>
                  <a:cxn ang="0">
                    <a:pos x="51" y="16"/>
                  </a:cxn>
                  <a:cxn ang="0">
                    <a:pos x="49" y="16"/>
                  </a:cxn>
                  <a:cxn ang="0">
                    <a:pos x="49" y="17"/>
                  </a:cxn>
                  <a:cxn ang="0">
                    <a:pos x="45" y="17"/>
                  </a:cxn>
                  <a:cxn ang="0">
                    <a:pos x="44" y="19"/>
                  </a:cxn>
                  <a:cxn ang="0">
                    <a:pos x="37" y="19"/>
                  </a:cxn>
                  <a:cxn ang="0">
                    <a:pos x="35" y="19"/>
                  </a:cxn>
                  <a:cxn ang="0">
                    <a:pos x="24" y="19"/>
                  </a:cxn>
                  <a:cxn ang="0">
                    <a:pos x="20" y="17"/>
                  </a:cxn>
                  <a:cxn ang="0">
                    <a:pos x="15" y="13"/>
                  </a:cxn>
                  <a:cxn ang="0">
                    <a:pos x="15" y="11"/>
                  </a:cxn>
                  <a:cxn ang="0">
                    <a:pos x="19" y="8"/>
                  </a:cxn>
                  <a:cxn ang="0">
                    <a:pos x="20" y="6"/>
                  </a:cxn>
                  <a:cxn ang="0">
                    <a:pos x="17" y="6"/>
                  </a:cxn>
                  <a:cxn ang="0">
                    <a:pos x="16" y="5"/>
                  </a:cxn>
                  <a:cxn ang="0">
                    <a:pos x="4" y="2"/>
                  </a:cxn>
                  <a:cxn ang="0">
                    <a:pos x="1" y="0"/>
                  </a:cxn>
                  <a:cxn ang="0">
                    <a:pos x="0" y="0"/>
                  </a:cxn>
                </a:cxnLst>
                <a:rect l="0" t="0" r="r" b="b"/>
                <a:pathLst>
                  <a:path w="61" h="19">
                    <a:moveTo>
                      <a:pt x="0" y="0"/>
                    </a:moveTo>
                    <a:lnTo>
                      <a:pt x="4" y="0"/>
                    </a:lnTo>
                    <a:lnTo>
                      <a:pt x="8" y="2"/>
                    </a:lnTo>
                    <a:lnTo>
                      <a:pt x="11" y="3"/>
                    </a:lnTo>
                    <a:lnTo>
                      <a:pt x="15" y="5"/>
                    </a:lnTo>
                    <a:lnTo>
                      <a:pt x="17" y="5"/>
                    </a:lnTo>
                    <a:lnTo>
                      <a:pt x="24" y="5"/>
                    </a:lnTo>
                    <a:lnTo>
                      <a:pt x="29" y="5"/>
                    </a:lnTo>
                    <a:lnTo>
                      <a:pt x="32" y="5"/>
                    </a:lnTo>
                    <a:lnTo>
                      <a:pt x="37" y="5"/>
                    </a:lnTo>
                    <a:lnTo>
                      <a:pt x="41" y="6"/>
                    </a:lnTo>
                    <a:lnTo>
                      <a:pt x="45" y="8"/>
                    </a:lnTo>
                    <a:lnTo>
                      <a:pt x="49" y="8"/>
                    </a:lnTo>
                    <a:lnTo>
                      <a:pt x="55" y="9"/>
                    </a:lnTo>
                    <a:lnTo>
                      <a:pt x="59" y="11"/>
                    </a:lnTo>
                    <a:lnTo>
                      <a:pt x="60" y="11"/>
                    </a:lnTo>
                    <a:lnTo>
                      <a:pt x="61" y="11"/>
                    </a:lnTo>
                    <a:lnTo>
                      <a:pt x="56" y="11"/>
                    </a:lnTo>
                    <a:lnTo>
                      <a:pt x="53" y="11"/>
                    </a:lnTo>
                    <a:lnTo>
                      <a:pt x="52" y="13"/>
                    </a:lnTo>
                    <a:lnTo>
                      <a:pt x="49" y="13"/>
                    </a:lnTo>
                    <a:lnTo>
                      <a:pt x="51" y="13"/>
                    </a:lnTo>
                    <a:lnTo>
                      <a:pt x="49" y="13"/>
                    </a:lnTo>
                    <a:lnTo>
                      <a:pt x="49" y="14"/>
                    </a:lnTo>
                    <a:lnTo>
                      <a:pt x="51" y="16"/>
                    </a:lnTo>
                    <a:lnTo>
                      <a:pt x="49" y="16"/>
                    </a:lnTo>
                    <a:lnTo>
                      <a:pt x="49" y="17"/>
                    </a:lnTo>
                    <a:lnTo>
                      <a:pt x="45" y="17"/>
                    </a:lnTo>
                    <a:lnTo>
                      <a:pt x="44" y="19"/>
                    </a:lnTo>
                    <a:lnTo>
                      <a:pt x="37" y="19"/>
                    </a:lnTo>
                    <a:lnTo>
                      <a:pt x="35" y="19"/>
                    </a:lnTo>
                    <a:lnTo>
                      <a:pt x="24" y="19"/>
                    </a:lnTo>
                    <a:lnTo>
                      <a:pt x="20" y="17"/>
                    </a:lnTo>
                    <a:lnTo>
                      <a:pt x="15" y="13"/>
                    </a:lnTo>
                    <a:lnTo>
                      <a:pt x="15" y="11"/>
                    </a:lnTo>
                    <a:lnTo>
                      <a:pt x="19" y="8"/>
                    </a:lnTo>
                    <a:lnTo>
                      <a:pt x="20" y="6"/>
                    </a:lnTo>
                    <a:lnTo>
                      <a:pt x="17" y="6"/>
                    </a:lnTo>
                    <a:lnTo>
                      <a:pt x="16" y="5"/>
                    </a:lnTo>
                    <a:lnTo>
                      <a:pt x="4" y="2"/>
                    </a:lnTo>
                    <a:lnTo>
                      <a:pt x="1" y="0"/>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79" name="Freeform 981"/>
              <p:cNvSpPr>
                <a:spLocks/>
              </p:cNvSpPr>
              <p:nvPr/>
            </p:nvSpPr>
            <p:spPr bwMode="auto">
              <a:xfrm>
                <a:off x="6714964" y="2167618"/>
                <a:ext cx="76970" cy="25854"/>
              </a:xfrm>
              <a:custGeom>
                <a:avLst/>
                <a:gdLst/>
                <a:ahLst/>
                <a:cxnLst>
                  <a:cxn ang="0">
                    <a:pos x="0" y="0"/>
                  </a:cxn>
                  <a:cxn ang="0">
                    <a:pos x="4" y="0"/>
                  </a:cxn>
                  <a:cxn ang="0">
                    <a:pos x="8" y="2"/>
                  </a:cxn>
                  <a:cxn ang="0">
                    <a:pos x="11" y="3"/>
                  </a:cxn>
                  <a:cxn ang="0">
                    <a:pos x="15" y="5"/>
                  </a:cxn>
                  <a:cxn ang="0">
                    <a:pos x="17" y="5"/>
                  </a:cxn>
                  <a:cxn ang="0">
                    <a:pos x="24" y="5"/>
                  </a:cxn>
                  <a:cxn ang="0">
                    <a:pos x="29" y="5"/>
                  </a:cxn>
                  <a:cxn ang="0">
                    <a:pos x="32" y="5"/>
                  </a:cxn>
                  <a:cxn ang="0">
                    <a:pos x="37" y="5"/>
                  </a:cxn>
                  <a:cxn ang="0">
                    <a:pos x="41" y="6"/>
                  </a:cxn>
                  <a:cxn ang="0">
                    <a:pos x="45" y="8"/>
                  </a:cxn>
                  <a:cxn ang="0">
                    <a:pos x="49" y="8"/>
                  </a:cxn>
                  <a:cxn ang="0">
                    <a:pos x="55" y="9"/>
                  </a:cxn>
                  <a:cxn ang="0">
                    <a:pos x="59" y="11"/>
                  </a:cxn>
                  <a:cxn ang="0">
                    <a:pos x="60" y="11"/>
                  </a:cxn>
                  <a:cxn ang="0">
                    <a:pos x="61" y="11"/>
                  </a:cxn>
                  <a:cxn ang="0">
                    <a:pos x="56" y="11"/>
                  </a:cxn>
                  <a:cxn ang="0">
                    <a:pos x="53" y="11"/>
                  </a:cxn>
                  <a:cxn ang="0">
                    <a:pos x="52" y="13"/>
                  </a:cxn>
                  <a:cxn ang="0">
                    <a:pos x="49" y="13"/>
                  </a:cxn>
                  <a:cxn ang="0">
                    <a:pos x="51" y="13"/>
                  </a:cxn>
                  <a:cxn ang="0">
                    <a:pos x="49" y="13"/>
                  </a:cxn>
                  <a:cxn ang="0">
                    <a:pos x="49" y="14"/>
                  </a:cxn>
                  <a:cxn ang="0">
                    <a:pos x="51" y="16"/>
                  </a:cxn>
                  <a:cxn ang="0">
                    <a:pos x="49" y="16"/>
                  </a:cxn>
                  <a:cxn ang="0">
                    <a:pos x="49" y="17"/>
                  </a:cxn>
                  <a:cxn ang="0">
                    <a:pos x="45" y="17"/>
                  </a:cxn>
                  <a:cxn ang="0">
                    <a:pos x="44" y="19"/>
                  </a:cxn>
                  <a:cxn ang="0">
                    <a:pos x="37" y="19"/>
                  </a:cxn>
                  <a:cxn ang="0">
                    <a:pos x="35" y="19"/>
                  </a:cxn>
                  <a:cxn ang="0">
                    <a:pos x="24" y="19"/>
                  </a:cxn>
                  <a:cxn ang="0">
                    <a:pos x="20" y="17"/>
                  </a:cxn>
                  <a:cxn ang="0">
                    <a:pos x="15" y="13"/>
                  </a:cxn>
                  <a:cxn ang="0">
                    <a:pos x="15" y="11"/>
                  </a:cxn>
                  <a:cxn ang="0">
                    <a:pos x="19" y="8"/>
                  </a:cxn>
                  <a:cxn ang="0">
                    <a:pos x="20" y="6"/>
                  </a:cxn>
                  <a:cxn ang="0">
                    <a:pos x="17" y="6"/>
                  </a:cxn>
                  <a:cxn ang="0">
                    <a:pos x="16" y="5"/>
                  </a:cxn>
                  <a:cxn ang="0">
                    <a:pos x="4" y="2"/>
                  </a:cxn>
                  <a:cxn ang="0">
                    <a:pos x="1" y="0"/>
                  </a:cxn>
                  <a:cxn ang="0">
                    <a:pos x="0" y="0"/>
                  </a:cxn>
                </a:cxnLst>
                <a:rect l="0" t="0" r="r" b="b"/>
                <a:pathLst>
                  <a:path w="61" h="19">
                    <a:moveTo>
                      <a:pt x="0" y="0"/>
                    </a:moveTo>
                    <a:lnTo>
                      <a:pt x="4" y="0"/>
                    </a:lnTo>
                    <a:lnTo>
                      <a:pt x="8" y="2"/>
                    </a:lnTo>
                    <a:lnTo>
                      <a:pt x="11" y="3"/>
                    </a:lnTo>
                    <a:lnTo>
                      <a:pt x="15" y="5"/>
                    </a:lnTo>
                    <a:lnTo>
                      <a:pt x="17" y="5"/>
                    </a:lnTo>
                    <a:lnTo>
                      <a:pt x="24" y="5"/>
                    </a:lnTo>
                    <a:lnTo>
                      <a:pt x="29" y="5"/>
                    </a:lnTo>
                    <a:lnTo>
                      <a:pt x="32" y="5"/>
                    </a:lnTo>
                    <a:lnTo>
                      <a:pt x="37" y="5"/>
                    </a:lnTo>
                    <a:lnTo>
                      <a:pt x="41" y="6"/>
                    </a:lnTo>
                    <a:lnTo>
                      <a:pt x="45" y="8"/>
                    </a:lnTo>
                    <a:lnTo>
                      <a:pt x="49" y="8"/>
                    </a:lnTo>
                    <a:lnTo>
                      <a:pt x="55" y="9"/>
                    </a:lnTo>
                    <a:lnTo>
                      <a:pt x="59" y="11"/>
                    </a:lnTo>
                    <a:lnTo>
                      <a:pt x="60" y="11"/>
                    </a:lnTo>
                    <a:lnTo>
                      <a:pt x="61" y="11"/>
                    </a:lnTo>
                    <a:lnTo>
                      <a:pt x="56" y="11"/>
                    </a:lnTo>
                    <a:lnTo>
                      <a:pt x="53" y="11"/>
                    </a:lnTo>
                    <a:lnTo>
                      <a:pt x="52" y="13"/>
                    </a:lnTo>
                    <a:lnTo>
                      <a:pt x="49" y="13"/>
                    </a:lnTo>
                    <a:lnTo>
                      <a:pt x="51" y="13"/>
                    </a:lnTo>
                    <a:lnTo>
                      <a:pt x="49" y="13"/>
                    </a:lnTo>
                    <a:lnTo>
                      <a:pt x="49" y="14"/>
                    </a:lnTo>
                    <a:lnTo>
                      <a:pt x="51" y="16"/>
                    </a:lnTo>
                    <a:lnTo>
                      <a:pt x="49" y="16"/>
                    </a:lnTo>
                    <a:lnTo>
                      <a:pt x="49" y="17"/>
                    </a:lnTo>
                    <a:lnTo>
                      <a:pt x="45" y="17"/>
                    </a:lnTo>
                    <a:lnTo>
                      <a:pt x="44" y="19"/>
                    </a:lnTo>
                    <a:lnTo>
                      <a:pt x="37" y="19"/>
                    </a:lnTo>
                    <a:lnTo>
                      <a:pt x="35" y="19"/>
                    </a:lnTo>
                    <a:lnTo>
                      <a:pt x="24" y="19"/>
                    </a:lnTo>
                    <a:lnTo>
                      <a:pt x="20" y="17"/>
                    </a:lnTo>
                    <a:lnTo>
                      <a:pt x="15" y="13"/>
                    </a:lnTo>
                    <a:lnTo>
                      <a:pt x="15" y="11"/>
                    </a:lnTo>
                    <a:lnTo>
                      <a:pt x="19" y="8"/>
                    </a:lnTo>
                    <a:lnTo>
                      <a:pt x="20" y="6"/>
                    </a:lnTo>
                    <a:lnTo>
                      <a:pt x="17" y="6"/>
                    </a:lnTo>
                    <a:lnTo>
                      <a:pt x="16" y="5"/>
                    </a:lnTo>
                    <a:lnTo>
                      <a:pt x="4" y="2"/>
                    </a:lnTo>
                    <a:lnTo>
                      <a:pt x="1" y="0"/>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80" name="Freeform 982"/>
              <p:cNvSpPr>
                <a:spLocks/>
              </p:cNvSpPr>
              <p:nvPr/>
            </p:nvSpPr>
            <p:spPr bwMode="auto">
              <a:xfrm>
                <a:off x="6807328" y="2179865"/>
                <a:ext cx="92364" cy="20410"/>
              </a:xfrm>
              <a:custGeom>
                <a:avLst/>
                <a:gdLst/>
                <a:ahLst/>
                <a:cxnLst>
                  <a:cxn ang="0">
                    <a:pos x="1" y="0"/>
                  </a:cxn>
                  <a:cxn ang="0">
                    <a:pos x="3" y="2"/>
                  </a:cxn>
                  <a:cxn ang="0">
                    <a:pos x="5" y="2"/>
                  </a:cxn>
                  <a:cxn ang="0">
                    <a:pos x="7" y="2"/>
                  </a:cxn>
                  <a:cxn ang="0">
                    <a:pos x="8" y="4"/>
                  </a:cxn>
                  <a:cxn ang="0">
                    <a:pos x="11" y="4"/>
                  </a:cxn>
                  <a:cxn ang="0">
                    <a:pos x="15" y="4"/>
                  </a:cxn>
                  <a:cxn ang="0">
                    <a:pos x="19" y="4"/>
                  </a:cxn>
                  <a:cxn ang="0">
                    <a:pos x="20" y="4"/>
                  </a:cxn>
                  <a:cxn ang="0">
                    <a:pos x="35" y="4"/>
                  </a:cxn>
                  <a:cxn ang="0">
                    <a:pos x="36" y="5"/>
                  </a:cxn>
                  <a:cxn ang="0">
                    <a:pos x="33" y="5"/>
                  </a:cxn>
                  <a:cxn ang="0">
                    <a:pos x="31" y="7"/>
                  </a:cxn>
                  <a:cxn ang="0">
                    <a:pos x="36" y="7"/>
                  </a:cxn>
                  <a:cxn ang="0">
                    <a:pos x="43" y="7"/>
                  </a:cxn>
                  <a:cxn ang="0">
                    <a:pos x="45" y="7"/>
                  </a:cxn>
                  <a:cxn ang="0">
                    <a:pos x="48" y="7"/>
                  </a:cxn>
                  <a:cxn ang="0">
                    <a:pos x="51" y="7"/>
                  </a:cxn>
                  <a:cxn ang="0">
                    <a:pos x="52" y="7"/>
                  </a:cxn>
                  <a:cxn ang="0">
                    <a:pos x="57" y="7"/>
                  </a:cxn>
                  <a:cxn ang="0">
                    <a:pos x="60" y="7"/>
                  </a:cxn>
                  <a:cxn ang="0">
                    <a:pos x="63" y="8"/>
                  </a:cxn>
                  <a:cxn ang="0">
                    <a:pos x="73" y="10"/>
                  </a:cxn>
                  <a:cxn ang="0">
                    <a:pos x="71" y="10"/>
                  </a:cxn>
                  <a:cxn ang="0">
                    <a:pos x="71" y="11"/>
                  </a:cxn>
                  <a:cxn ang="0">
                    <a:pos x="68" y="13"/>
                  </a:cxn>
                  <a:cxn ang="0">
                    <a:pos x="57" y="16"/>
                  </a:cxn>
                  <a:cxn ang="0">
                    <a:pos x="55" y="16"/>
                  </a:cxn>
                  <a:cxn ang="0">
                    <a:pos x="53" y="15"/>
                  </a:cxn>
                  <a:cxn ang="0">
                    <a:pos x="52" y="16"/>
                  </a:cxn>
                  <a:cxn ang="0">
                    <a:pos x="49" y="16"/>
                  </a:cxn>
                  <a:cxn ang="0">
                    <a:pos x="48" y="15"/>
                  </a:cxn>
                  <a:cxn ang="0">
                    <a:pos x="47" y="16"/>
                  </a:cxn>
                  <a:cxn ang="0">
                    <a:pos x="44" y="16"/>
                  </a:cxn>
                  <a:cxn ang="0">
                    <a:pos x="40" y="15"/>
                  </a:cxn>
                  <a:cxn ang="0">
                    <a:pos x="37" y="15"/>
                  </a:cxn>
                  <a:cxn ang="0">
                    <a:pos x="32" y="15"/>
                  </a:cxn>
                  <a:cxn ang="0">
                    <a:pos x="29" y="13"/>
                  </a:cxn>
                  <a:cxn ang="0">
                    <a:pos x="27" y="13"/>
                  </a:cxn>
                  <a:cxn ang="0">
                    <a:pos x="24" y="11"/>
                  </a:cxn>
                  <a:cxn ang="0">
                    <a:pos x="21" y="11"/>
                  </a:cxn>
                  <a:cxn ang="0">
                    <a:pos x="16" y="11"/>
                  </a:cxn>
                  <a:cxn ang="0">
                    <a:pos x="13" y="10"/>
                  </a:cxn>
                  <a:cxn ang="0">
                    <a:pos x="12" y="8"/>
                  </a:cxn>
                  <a:cxn ang="0">
                    <a:pos x="9" y="7"/>
                  </a:cxn>
                  <a:cxn ang="0">
                    <a:pos x="8" y="5"/>
                  </a:cxn>
                  <a:cxn ang="0">
                    <a:pos x="1" y="2"/>
                  </a:cxn>
                  <a:cxn ang="0">
                    <a:pos x="0" y="0"/>
                  </a:cxn>
                  <a:cxn ang="0">
                    <a:pos x="1" y="0"/>
                  </a:cxn>
                </a:cxnLst>
                <a:rect l="0" t="0" r="r" b="b"/>
                <a:pathLst>
                  <a:path w="73" h="16">
                    <a:moveTo>
                      <a:pt x="1" y="0"/>
                    </a:moveTo>
                    <a:lnTo>
                      <a:pt x="3" y="2"/>
                    </a:lnTo>
                    <a:lnTo>
                      <a:pt x="5" y="2"/>
                    </a:lnTo>
                    <a:lnTo>
                      <a:pt x="7" y="2"/>
                    </a:lnTo>
                    <a:lnTo>
                      <a:pt x="8" y="4"/>
                    </a:lnTo>
                    <a:lnTo>
                      <a:pt x="11" y="4"/>
                    </a:lnTo>
                    <a:lnTo>
                      <a:pt x="15" y="4"/>
                    </a:lnTo>
                    <a:lnTo>
                      <a:pt x="19" y="4"/>
                    </a:lnTo>
                    <a:lnTo>
                      <a:pt x="20" y="4"/>
                    </a:lnTo>
                    <a:lnTo>
                      <a:pt x="35" y="4"/>
                    </a:lnTo>
                    <a:lnTo>
                      <a:pt x="36" y="5"/>
                    </a:lnTo>
                    <a:lnTo>
                      <a:pt x="33" y="5"/>
                    </a:lnTo>
                    <a:lnTo>
                      <a:pt x="31" y="7"/>
                    </a:lnTo>
                    <a:lnTo>
                      <a:pt x="36" y="7"/>
                    </a:lnTo>
                    <a:lnTo>
                      <a:pt x="43" y="7"/>
                    </a:lnTo>
                    <a:lnTo>
                      <a:pt x="45" y="7"/>
                    </a:lnTo>
                    <a:lnTo>
                      <a:pt x="48" y="7"/>
                    </a:lnTo>
                    <a:lnTo>
                      <a:pt x="51" y="7"/>
                    </a:lnTo>
                    <a:lnTo>
                      <a:pt x="52" y="7"/>
                    </a:lnTo>
                    <a:lnTo>
                      <a:pt x="57" y="7"/>
                    </a:lnTo>
                    <a:lnTo>
                      <a:pt x="60" y="7"/>
                    </a:lnTo>
                    <a:lnTo>
                      <a:pt x="63" y="8"/>
                    </a:lnTo>
                    <a:lnTo>
                      <a:pt x="73" y="10"/>
                    </a:lnTo>
                    <a:lnTo>
                      <a:pt x="71" y="10"/>
                    </a:lnTo>
                    <a:lnTo>
                      <a:pt x="71" y="11"/>
                    </a:lnTo>
                    <a:lnTo>
                      <a:pt x="68" y="13"/>
                    </a:lnTo>
                    <a:lnTo>
                      <a:pt x="57" y="16"/>
                    </a:lnTo>
                    <a:lnTo>
                      <a:pt x="55" y="16"/>
                    </a:lnTo>
                    <a:lnTo>
                      <a:pt x="53" y="15"/>
                    </a:lnTo>
                    <a:lnTo>
                      <a:pt x="52" y="16"/>
                    </a:lnTo>
                    <a:lnTo>
                      <a:pt x="49" y="16"/>
                    </a:lnTo>
                    <a:lnTo>
                      <a:pt x="48" y="15"/>
                    </a:lnTo>
                    <a:lnTo>
                      <a:pt x="47" y="16"/>
                    </a:lnTo>
                    <a:lnTo>
                      <a:pt x="44" y="16"/>
                    </a:lnTo>
                    <a:lnTo>
                      <a:pt x="40" y="15"/>
                    </a:lnTo>
                    <a:lnTo>
                      <a:pt x="37" y="15"/>
                    </a:lnTo>
                    <a:lnTo>
                      <a:pt x="32" y="15"/>
                    </a:lnTo>
                    <a:lnTo>
                      <a:pt x="29" y="13"/>
                    </a:lnTo>
                    <a:lnTo>
                      <a:pt x="27" y="13"/>
                    </a:lnTo>
                    <a:lnTo>
                      <a:pt x="24" y="11"/>
                    </a:lnTo>
                    <a:lnTo>
                      <a:pt x="21" y="11"/>
                    </a:lnTo>
                    <a:lnTo>
                      <a:pt x="16" y="11"/>
                    </a:lnTo>
                    <a:lnTo>
                      <a:pt x="13" y="10"/>
                    </a:lnTo>
                    <a:lnTo>
                      <a:pt x="12" y="8"/>
                    </a:lnTo>
                    <a:lnTo>
                      <a:pt x="9" y="7"/>
                    </a:lnTo>
                    <a:lnTo>
                      <a:pt x="8" y="5"/>
                    </a:lnTo>
                    <a:lnTo>
                      <a:pt x="1" y="2"/>
                    </a:lnTo>
                    <a:lnTo>
                      <a:pt x="0" y="0"/>
                    </a:lnTo>
                    <a:lnTo>
                      <a:pt x="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81" name="Freeform 983"/>
              <p:cNvSpPr>
                <a:spLocks/>
              </p:cNvSpPr>
              <p:nvPr/>
            </p:nvSpPr>
            <p:spPr bwMode="auto">
              <a:xfrm>
                <a:off x="6807328" y="2179865"/>
                <a:ext cx="92364" cy="20410"/>
              </a:xfrm>
              <a:custGeom>
                <a:avLst/>
                <a:gdLst/>
                <a:ahLst/>
                <a:cxnLst>
                  <a:cxn ang="0">
                    <a:pos x="1" y="0"/>
                  </a:cxn>
                  <a:cxn ang="0">
                    <a:pos x="3" y="2"/>
                  </a:cxn>
                  <a:cxn ang="0">
                    <a:pos x="5" y="2"/>
                  </a:cxn>
                  <a:cxn ang="0">
                    <a:pos x="7" y="2"/>
                  </a:cxn>
                  <a:cxn ang="0">
                    <a:pos x="8" y="4"/>
                  </a:cxn>
                  <a:cxn ang="0">
                    <a:pos x="11" y="4"/>
                  </a:cxn>
                  <a:cxn ang="0">
                    <a:pos x="15" y="4"/>
                  </a:cxn>
                  <a:cxn ang="0">
                    <a:pos x="19" y="4"/>
                  </a:cxn>
                  <a:cxn ang="0">
                    <a:pos x="20" y="4"/>
                  </a:cxn>
                  <a:cxn ang="0">
                    <a:pos x="35" y="4"/>
                  </a:cxn>
                  <a:cxn ang="0">
                    <a:pos x="36" y="5"/>
                  </a:cxn>
                  <a:cxn ang="0">
                    <a:pos x="33" y="5"/>
                  </a:cxn>
                  <a:cxn ang="0">
                    <a:pos x="31" y="7"/>
                  </a:cxn>
                  <a:cxn ang="0">
                    <a:pos x="36" y="7"/>
                  </a:cxn>
                  <a:cxn ang="0">
                    <a:pos x="43" y="7"/>
                  </a:cxn>
                  <a:cxn ang="0">
                    <a:pos x="45" y="7"/>
                  </a:cxn>
                  <a:cxn ang="0">
                    <a:pos x="48" y="7"/>
                  </a:cxn>
                  <a:cxn ang="0">
                    <a:pos x="51" y="7"/>
                  </a:cxn>
                  <a:cxn ang="0">
                    <a:pos x="52" y="7"/>
                  </a:cxn>
                  <a:cxn ang="0">
                    <a:pos x="57" y="7"/>
                  </a:cxn>
                  <a:cxn ang="0">
                    <a:pos x="60" y="7"/>
                  </a:cxn>
                  <a:cxn ang="0">
                    <a:pos x="63" y="8"/>
                  </a:cxn>
                  <a:cxn ang="0">
                    <a:pos x="73" y="10"/>
                  </a:cxn>
                  <a:cxn ang="0">
                    <a:pos x="71" y="10"/>
                  </a:cxn>
                  <a:cxn ang="0">
                    <a:pos x="71" y="11"/>
                  </a:cxn>
                  <a:cxn ang="0">
                    <a:pos x="68" y="13"/>
                  </a:cxn>
                  <a:cxn ang="0">
                    <a:pos x="57" y="16"/>
                  </a:cxn>
                  <a:cxn ang="0">
                    <a:pos x="55" y="16"/>
                  </a:cxn>
                  <a:cxn ang="0">
                    <a:pos x="53" y="15"/>
                  </a:cxn>
                  <a:cxn ang="0">
                    <a:pos x="52" y="16"/>
                  </a:cxn>
                  <a:cxn ang="0">
                    <a:pos x="49" y="16"/>
                  </a:cxn>
                  <a:cxn ang="0">
                    <a:pos x="48" y="15"/>
                  </a:cxn>
                  <a:cxn ang="0">
                    <a:pos x="47" y="16"/>
                  </a:cxn>
                  <a:cxn ang="0">
                    <a:pos x="44" y="16"/>
                  </a:cxn>
                  <a:cxn ang="0">
                    <a:pos x="40" y="15"/>
                  </a:cxn>
                  <a:cxn ang="0">
                    <a:pos x="37" y="15"/>
                  </a:cxn>
                  <a:cxn ang="0">
                    <a:pos x="32" y="15"/>
                  </a:cxn>
                  <a:cxn ang="0">
                    <a:pos x="29" y="13"/>
                  </a:cxn>
                  <a:cxn ang="0">
                    <a:pos x="27" y="13"/>
                  </a:cxn>
                  <a:cxn ang="0">
                    <a:pos x="24" y="11"/>
                  </a:cxn>
                  <a:cxn ang="0">
                    <a:pos x="21" y="11"/>
                  </a:cxn>
                  <a:cxn ang="0">
                    <a:pos x="16" y="11"/>
                  </a:cxn>
                  <a:cxn ang="0">
                    <a:pos x="13" y="10"/>
                  </a:cxn>
                  <a:cxn ang="0">
                    <a:pos x="12" y="8"/>
                  </a:cxn>
                  <a:cxn ang="0">
                    <a:pos x="9" y="7"/>
                  </a:cxn>
                  <a:cxn ang="0">
                    <a:pos x="8" y="5"/>
                  </a:cxn>
                  <a:cxn ang="0">
                    <a:pos x="1" y="2"/>
                  </a:cxn>
                  <a:cxn ang="0">
                    <a:pos x="0" y="0"/>
                  </a:cxn>
                  <a:cxn ang="0">
                    <a:pos x="1" y="0"/>
                  </a:cxn>
                </a:cxnLst>
                <a:rect l="0" t="0" r="r" b="b"/>
                <a:pathLst>
                  <a:path w="73" h="16">
                    <a:moveTo>
                      <a:pt x="1" y="0"/>
                    </a:moveTo>
                    <a:lnTo>
                      <a:pt x="3" y="2"/>
                    </a:lnTo>
                    <a:lnTo>
                      <a:pt x="5" y="2"/>
                    </a:lnTo>
                    <a:lnTo>
                      <a:pt x="7" y="2"/>
                    </a:lnTo>
                    <a:lnTo>
                      <a:pt x="8" y="4"/>
                    </a:lnTo>
                    <a:lnTo>
                      <a:pt x="11" y="4"/>
                    </a:lnTo>
                    <a:lnTo>
                      <a:pt x="15" y="4"/>
                    </a:lnTo>
                    <a:lnTo>
                      <a:pt x="19" y="4"/>
                    </a:lnTo>
                    <a:lnTo>
                      <a:pt x="20" y="4"/>
                    </a:lnTo>
                    <a:lnTo>
                      <a:pt x="35" y="4"/>
                    </a:lnTo>
                    <a:lnTo>
                      <a:pt x="36" y="5"/>
                    </a:lnTo>
                    <a:lnTo>
                      <a:pt x="33" y="5"/>
                    </a:lnTo>
                    <a:lnTo>
                      <a:pt x="31" y="7"/>
                    </a:lnTo>
                    <a:lnTo>
                      <a:pt x="36" y="7"/>
                    </a:lnTo>
                    <a:lnTo>
                      <a:pt x="43" y="7"/>
                    </a:lnTo>
                    <a:lnTo>
                      <a:pt x="45" y="7"/>
                    </a:lnTo>
                    <a:lnTo>
                      <a:pt x="48" y="7"/>
                    </a:lnTo>
                    <a:lnTo>
                      <a:pt x="51" y="7"/>
                    </a:lnTo>
                    <a:lnTo>
                      <a:pt x="52" y="7"/>
                    </a:lnTo>
                    <a:lnTo>
                      <a:pt x="57" y="7"/>
                    </a:lnTo>
                    <a:lnTo>
                      <a:pt x="60" y="7"/>
                    </a:lnTo>
                    <a:lnTo>
                      <a:pt x="63" y="8"/>
                    </a:lnTo>
                    <a:lnTo>
                      <a:pt x="73" y="10"/>
                    </a:lnTo>
                    <a:lnTo>
                      <a:pt x="71" y="10"/>
                    </a:lnTo>
                    <a:lnTo>
                      <a:pt x="71" y="11"/>
                    </a:lnTo>
                    <a:lnTo>
                      <a:pt x="68" y="13"/>
                    </a:lnTo>
                    <a:lnTo>
                      <a:pt x="57" y="16"/>
                    </a:lnTo>
                    <a:lnTo>
                      <a:pt x="55" y="16"/>
                    </a:lnTo>
                    <a:lnTo>
                      <a:pt x="53" y="15"/>
                    </a:lnTo>
                    <a:lnTo>
                      <a:pt x="52" y="16"/>
                    </a:lnTo>
                    <a:lnTo>
                      <a:pt x="49" y="16"/>
                    </a:lnTo>
                    <a:lnTo>
                      <a:pt x="48" y="15"/>
                    </a:lnTo>
                    <a:lnTo>
                      <a:pt x="47" y="16"/>
                    </a:lnTo>
                    <a:lnTo>
                      <a:pt x="44" y="16"/>
                    </a:lnTo>
                    <a:lnTo>
                      <a:pt x="40" y="15"/>
                    </a:lnTo>
                    <a:lnTo>
                      <a:pt x="37" y="15"/>
                    </a:lnTo>
                    <a:lnTo>
                      <a:pt x="32" y="15"/>
                    </a:lnTo>
                    <a:lnTo>
                      <a:pt x="29" y="13"/>
                    </a:lnTo>
                    <a:lnTo>
                      <a:pt x="27" y="13"/>
                    </a:lnTo>
                    <a:lnTo>
                      <a:pt x="24" y="11"/>
                    </a:lnTo>
                    <a:lnTo>
                      <a:pt x="21" y="11"/>
                    </a:lnTo>
                    <a:lnTo>
                      <a:pt x="16" y="11"/>
                    </a:lnTo>
                    <a:lnTo>
                      <a:pt x="13" y="10"/>
                    </a:lnTo>
                    <a:lnTo>
                      <a:pt x="12" y="8"/>
                    </a:lnTo>
                    <a:lnTo>
                      <a:pt x="9" y="7"/>
                    </a:lnTo>
                    <a:lnTo>
                      <a:pt x="8" y="5"/>
                    </a:lnTo>
                    <a:lnTo>
                      <a:pt x="1" y="2"/>
                    </a:lnTo>
                    <a:lnTo>
                      <a:pt x="0" y="0"/>
                    </a:lnTo>
                    <a:lnTo>
                      <a:pt x="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82" name="Freeform 984"/>
              <p:cNvSpPr>
                <a:spLocks/>
              </p:cNvSpPr>
              <p:nvPr/>
            </p:nvSpPr>
            <p:spPr bwMode="auto">
              <a:xfrm>
                <a:off x="6690592" y="2208440"/>
                <a:ext cx="17960" cy="9525"/>
              </a:xfrm>
              <a:custGeom>
                <a:avLst/>
                <a:gdLst/>
                <a:ahLst/>
                <a:cxnLst>
                  <a:cxn ang="0">
                    <a:pos x="12" y="4"/>
                  </a:cxn>
                  <a:cxn ang="0">
                    <a:pos x="14" y="2"/>
                  </a:cxn>
                  <a:cxn ang="0">
                    <a:pos x="11" y="2"/>
                  </a:cxn>
                  <a:cxn ang="0">
                    <a:pos x="7" y="0"/>
                  </a:cxn>
                  <a:cxn ang="0">
                    <a:pos x="2" y="2"/>
                  </a:cxn>
                  <a:cxn ang="0">
                    <a:pos x="0" y="4"/>
                  </a:cxn>
                  <a:cxn ang="0">
                    <a:pos x="0" y="7"/>
                  </a:cxn>
                  <a:cxn ang="0">
                    <a:pos x="0" y="8"/>
                  </a:cxn>
                  <a:cxn ang="0">
                    <a:pos x="6" y="8"/>
                  </a:cxn>
                  <a:cxn ang="0">
                    <a:pos x="7" y="8"/>
                  </a:cxn>
                  <a:cxn ang="0">
                    <a:pos x="6" y="8"/>
                  </a:cxn>
                  <a:cxn ang="0">
                    <a:pos x="4" y="8"/>
                  </a:cxn>
                  <a:cxn ang="0">
                    <a:pos x="8" y="8"/>
                  </a:cxn>
                  <a:cxn ang="0">
                    <a:pos x="10" y="7"/>
                  </a:cxn>
                  <a:cxn ang="0">
                    <a:pos x="11" y="7"/>
                  </a:cxn>
                  <a:cxn ang="0">
                    <a:pos x="14" y="5"/>
                  </a:cxn>
                  <a:cxn ang="0">
                    <a:pos x="12" y="5"/>
                  </a:cxn>
                  <a:cxn ang="0">
                    <a:pos x="12" y="4"/>
                  </a:cxn>
                </a:cxnLst>
                <a:rect l="0" t="0" r="r" b="b"/>
                <a:pathLst>
                  <a:path w="14" h="8">
                    <a:moveTo>
                      <a:pt x="12" y="4"/>
                    </a:moveTo>
                    <a:lnTo>
                      <a:pt x="14" y="2"/>
                    </a:lnTo>
                    <a:lnTo>
                      <a:pt x="11" y="2"/>
                    </a:lnTo>
                    <a:lnTo>
                      <a:pt x="7" y="0"/>
                    </a:lnTo>
                    <a:lnTo>
                      <a:pt x="2" y="2"/>
                    </a:lnTo>
                    <a:lnTo>
                      <a:pt x="0" y="4"/>
                    </a:lnTo>
                    <a:lnTo>
                      <a:pt x="0" y="7"/>
                    </a:lnTo>
                    <a:lnTo>
                      <a:pt x="0" y="8"/>
                    </a:lnTo>
                    <a:lnTo>
                      <a:pt x="6" y="8"/>
                    </a:lnTo>
                    <a:lnTo>
                      <a:pt x="7" y="8"/>
                    </a:lnTo>
                    <a:lnTo>
                      <a:pt x="6" y="8"/>
                    </a:lnTo>
                    <a:lnTo>
                      <a:pt x="4" y="8"/>
                    </a:lnTo>
                    <a:lnTo>
                      <a:pt x="8" y="8"/>
                    </a:lnTo>
                    <a:lnTo>
                      <a:pt x="10" y="7"/>
                    </a:lnTo>
                    <a:lnTo>
                      <a:pt x="11" y="7"/>
                    </a:lnTo>
                    <a:lnTo>
                      <a:pt x="14" y="5"/>
                    </a:lnTo>
                    <a:lnTo>
                      <a:pt x="12" y="5"/>
                    </a:lnTo>
                    <a:lnTo>
                      <a:pt x="12" y="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83" name="Freeform 985"/>
              <p:cNvSpPr>
                <a:spLocks/>
              </p:cNvSpPr>
              <p:nvPr/>
            </p:nvSpPr>
            <p:spPr bwMode="auto">
              <a:xfrm>
                <a:off x="6690592" y="2208440"/>
                <a:ext cx="17960" cy="9525"/>
              </a:xfrm>
              <a:custGeom>
                <a:avLst/>
                <a:gdLst/>
                <a:ahLst/>
                <a:cxnLst>
                  <a:cxn ang="0">
                    <a:pos x="12" y="4"/>
                  </a:cxn>
                  <a:cxn ang="0">
                    <a:pos x="14" y="2"/>
                  </a:cxn>
                  <a:cxn ang="0">
                    <a:pos x="11" y="2"/>
                  </a:cxn>
                  <a:cxn ang="0">
                    <a:pos x="7" y="0"/>
                  </a:cxn>
                  <a:cxn ang="0">
                    <a:pos x="2" y="2"/>
                  </a:cxn>
                  <a:cxn ang="0">
                    <a:pos x="0" y="4"/>
                  </a:cxn>
                  <a:cxn ang="0">
                    <a:pos x="0" y="7"/>
                  </a:cxn>
                  <a:cxn ang="0">
                    <a:pos x="0" y="8"/>
                  </a:cxn>
                  <a:cxn ang="0">
                    <a:pos x="6" y="8"/>
                  </a:cxn>
                  <a:cxn ang="0">
                    <a:pos x="7" y="8"/>
                  </a:cxn>
                  <a:cxn ang="0">
                    <a:pos x="6" y="8"/>
                  </a:cxn>
                  <a:cxn ang="0">
                    <a:pos x="4" y="8"/>
                  </a:cxn>
                  <a:cxn ang="0">
                    <a:pos x="8" y="8"/>
                  </a:cxn>
                  <a:cxn ang="0">
                    <a:pos x="10" y="7"/>
                  </a:cxn>
                  <a:cxn ang="0">
                    <a:pos x="11" y="7"/>
                  </a:cxn>
                  <a:cxn ang="0">
                    <a:pos x="14" y="5"/>
                  </a:cxn>
                  <a:cxn ang="0">
                    <a:pos x="12" y="5"/>
                  </a:cxn>
                  <a:cxn ang="0">
                    <a:pos x="12" y="4"/>
                  </a:cxn>
                </a:cxnLst>
                <a:rect l="0" t="0" r="r" b="b"/>
                <a:pathLst>
                  <a:path w="14" h="8">
                    <a:moveTo>
                      <a:pt x="12" y="4"/>
                    </a:moveTo>
                    <a:lnTo>
                      <a:pt x="14" y="2"/>
                    </a:lnTo>
                    <a:lnTo>
                      <a:pt x="11" y="2"/>
                    </a:lnTo>
                    <a:lnTo>
                      <a:pt x="7" y="0"/>
                    </a:lnTo>
                    <a:lnTo>
                      <a:pt x="2" y="2"/>
                    </a:lnTo>
                    <a:lnTo>
                      <a:pt x="0" y="4"/>
                    </a:lnTo>
                    <a:lnTo>
                      <a:pt x="0" y="7"/>
                    </a:lnTo>
                    <a:lnTo>
                      <a:pt x="0" y="8"/>
                    </a:lnTo>
                    <a:lnTo>
                      <a:pt x="6" y="8"/>
                    </a:lnTo>
                    <a:lnTo>
                      <a:pt x="7" y="8"/>
                    </a:lnTo>
                    <a:lnTo>
                      <a:pt x="6" y="8"/>
                    </a:lnTo>
                    <a:lnTo>
                      <a:pt x="4" y="8"/>
                    </a:lnTo>
                    <a:lnTo>
                      <a:pt x="8" y="8"/>
                    </a:lnTo>
                    <a:lnTo>
                      <a:pt x="10" y="7"/>
                    </a:lnTo>
                    <a:lnTo>
                      <a:pt x="11" y="7"/>
                    </a:lnTo>
                    <a:lnTo>
                      <a:pt x="14" y="5"/>
                    </a:lnTo>
                    <a:lnTo>
                      <a:pt x="12" y="5"/>
                    </a:lnTo>
                    <a:lnTo>
                      <a:pt x="12" y="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84" name="Freeform 986"/>
              <p:cNvSpPr>
                <a:spLocks/>
              </p:cNvSpPr>
              <p:nvPr/>
            </p:nvSpPr>
            <p:spPr bwMode="auto">
              <a:xfrm>
                <a:off x="6684177" y="2217965"/>
                <a:ext cx="70556" cy="16329"/>
              </a:xfrm>
              <a:custGeom>
                <a:avLst/>
                <a:gdLst/>
                <a:ahLst/>
                <a:cxnLst>
                  <a:cxn ang="0">
                    <a:pos x="25" y="0"/>
                  </a:cxn>
                  <a:cxn ang="0">
                    <a:pos x="29" y="0"/>
                  </a:cxn>
                  <a:cxn ang="0">
                    <a:pos x="34" y="0"/>
                  </a:cxn>
                  <a:cxn ang="0">
                    <a:pos x="37" y="0"/>
                  </a:cxn>
                  <a:cxn ang="0">
                    <a:pos x="40" y="2"/>
                  </a:cxn>
                  <a:cxn ang="0">
                    <a:pos x="42" y="2"/>
                  </a:cxn>
                  <a:cxn ang="0">
                    <a:pos x="45" y="3"/>
                  </a:cxn>
                  <a:cxn ang="0">
                    <a:pos x="50" y="5"/>
                  </a:cxn>
                  <a:cxn ang="0">
                    <a:pos x="54" y="7"/>
                  </a:cxn>
                  <a:cxn ang="0">
                    <a:pos x="56" y="8"/>
                  </a:cxn>
                  <a:cxn ang="0">
                    <a:pos x="56" y="10"/>
                  </a:cxn>
                  <a:cxn ang="0">
                    <a:pos x="57" y="11"/>
                  </a:cxn>
                  <a:cxn ang="0">
                    <a:pos x="57" y="13"/>
                  </a:cxn>
                  <a:cxn ang="0">
                    <a:pos x="54" y="13"/>
                  </a:cxn>
                  <a:cxn ang="0">
                    <a:pos x="53" y="13"/>
                  </a:cxn>
                  <a:cxn ang="0">
                    <a:pos x="49" y="13"/>
                  </a:cxn>
                  <a:cxn ang="0">
                    <a:pos x="45" y="11"/>
                  </a:cxn>
                  <a:cxn ang="0">
                    <a:pos x="37" y="11"/>
                  </a:cxn>
                  <a:cxn ang="0">
                    <a:pos x="33" y="11"/>
                  </a:cxn>
                  <a:cxn ang="0">
                    <a:pos x="30" y="10"/>
                  </a:cxn>
                  <a:cxn ang="0">
                    <a:pos x="28" y="10"/>
                  </a:cxn>
                  <a:cxn ang="0">
                    <a:pos x="22" y="10"/>
                  </a:cxn>
                  <a:cxn ang="0">
                    <a:pos x="18" y="10"/>
                  </a:cxn>
                  <a:cxn ang="0">
                    <a:pos x="13" y="8"/>
                  </a:cxn>
                  <a:cxn ang="0">
                    <a:pos x="5" y="10"/>
                  </a:cxn>
                  <a:cxn ang="0">
                    <a:pos x="2" y="10"/>
                  </a:cxn>
                  <a:cxn ang="0">
                    <a:pos x="0" y="8"/>
                  </a:cxn>
                  <a:cxn ang="0">
                    <a:pos x="1" y="8"/>
                  </a:cxn>
                  <a:cxn ang="0">
                    <a:pos x="9" y="8"/>
                  </a:cxn>
                  <a:cxn ang="0">
                    <a:pos x="10" y="7"/>
                  </a:cxn>
                  <a:cxn ang="0">
                    <a:pos x="13" y="5"/>
                  </a:cxn>
                  <a:cxn ang="0">
                    <a:pos x="16" y="3"/>
                  </a:cxn>
                  <a:cxn ang="0">
                    <a:pos x="16" y="2"/>
                  </a:cxn>
                  <a:cxn ang="0">
                    <a:pos x="17" y="0"/>
                  </a:cxn>
                  <a:cxn ang="0">
                    <a:pos x="25" y="0"/>
                  </a:cxn>
                </a:cxnLst>
                <a:rect l="0" t="0" r="r" b="b"/>
                <a:pathLst>
                  <a:path w="57" h="13">
                    <a:moveTo>
                      <a:pt x="25" y="0"/>
                    </a:moveTo>
                    <a:lnTo>
                      <a:pt x="29" y="0"/>
                    </a:lnTo>
                    <a:lnTo>
                      <a:pt x="34" y="0"/>
                    </a:lnTo>
                    <a:lnTo>
                      <a:pt x="37" y="0"/>
                    </a:lnTo>
                    <a:lnTo>
                      <a:pt x="40" y="2"/>
                    </a:lnTo>
                    <a:lnTo>
                      <a:pt x="42" y="2"/>
                    </a:lnTo>
                    <a:lnTo>
                      <a:pt x="45" y="3"/>
                    </a:lnTo>
                    <a:lnTo>
                      <a:pt x="50" y="5"/>
                    </a:lnTo>
                    <a:lnTo>
                      <a:pt x="54" y="7"/>
                    </a:lnTo>
                    <a:lnTo>
                      <a:pt x="56" y="8"/>
                    </a:lnTo>
                    <a:lnTo>
                      <a:pt x="56" y="10"/>
                    </a:lnTo>
                    <a:lnTo>
                      <a:pt x="57" y="11"/>
                    </a:lnTo>
                    <a:lnTo>
                      <a:pt x="57" y="13"/>
                    </a:lnTo>
                    <a:lnTo>
                      <a:pt x="54" y="13"/>
                    </a:lnTo>
                    <a:lnTo>
                      <a:pt x="53" y="13"/>
                    </a:lnTo>
                    <a:lnTo>
                      <a:pt x="49" y="13"/>
                    </a:lnTo>
                    <a:lnTo>
                      <a:pt x="45" y="11"/>
                    </a:lnTo>
                    <a:lnTo>
                      <a:pt x="37" y="11"/>
                    </a:lnTo>
                    <a:lnTo>
                      <a:pt x="33" y="11"/>
                    </a:lnTo>
                    <a:lnTo>
                      <a:pt x="30" y="10"/>
                    </a:lnTo>
                    <a:lnTo>
                      <a:pt x="28" y="10"/>
                    </a:lnTo>
                    <a:lnTo>
                      <a:pt x="22" y="10"/>
                    </a:lnTo>
                    <a:lnTo>
                      <a:pt x="18" y="10"/>
                    </a:lnTo>
                    <a:lnTo>
                      <a:pt x="13" y="8"/>
                    </a:lnTo>
                    <a:lnTo>
                      <a:pt x="5" y="10"/>
                    </a:lnTo>
                    <a:lnTo>
                      <a:pt x="2" y="10"/>
                    </a:lnTo>
                    <a:lnTo>
                      <a:pt x="0" y="8"/>
                    </a:lnTo>
                    <a:lnTo>
                      <a:pt x="1" y="8"/>
                    </a:lnTo>
                    <a:lnTo>
                      <a:pt x="9" y="8"/>
                    </a:lnTo>
                    <a:lnTo>
                      <a:pt x="10" y="7"/>
                    </a:lnTo>
                    <a:lnTo>
                      <a:pt x="13" y="5"/>
                    </a:lnTo>
                    <a:lnTo>
                      <a:pt x="16" y="3"/>
                    </a:lnTo>
                    <a:lnTo>
                      <a:pt x="16" y="2"/>
                    </a:lnTo>
                    <a:lnTo>
                      <a:pt x="17" y="0"/>
                    </a:lnTo>
                    <a:lnTo>
                      <a:pt x="25"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85" name="Freeform 987"/>
              <p:cNvSpPr>
                <a:spLocks/>
              </p:cNvSpPr>
              <p:nvPr/>
            </p:nvSpPr>
            <p:spPr bwMode="auto">
              <a:xfrm>
                <a:off x="6684177" y="2217965"/>
                <a:ext cx="70556" cy="16329"/>
              </a:xfrm>
              <a:custGeom>
                <a:avLst/>
                <a:gdLst/>
                <a:ahLst/>
                <a:cxnLst>
                  <a:cxn ang="0">
                    <a:pos x="25" y="0"/>
                  </a:cxn>
                  <a:cxn ang="0">
                    <a:pos x="29" y="0"/>
                  </a:cxn>
                  <a:cxn ang="0">
                    <a:pos x="34" y="0"/>
                  </a:cxn>
                  <a:cxn ang="0">
                    <a:pos x="37" y="0"/>
                  </a:cxn>
                  <a:cxn ang="0">
                    <a:pos x="40" y="2"/>
                  </a:cxn>
                  <a:cxn ang="0">
                    <a:pos x="42" y="2"/>
                  </a:cxn>
                  <a:cxn ang="0">
                    <a:pos x="45" y="3"/>
                  </a:cxn>
                  <a:cxn ang="0">
                    <a:pos x="50" y="5"/>
                  </a:cxn>
                  <a:cxn ang="0">
                    <a:pos x="54" y="7"/>
                  </a:cxn>
                  <a:cxn ang="0">
                    <a:pos x="56" y="8"/>
                  </a:cxn>
                  <a:cxn ang="0">
                    <a:pos x="56" y="10"/>
                  </a:cxn>
                  <a:cxn ang="0">
                    <a:pos x="57" y="11"/>
                  </a:cxn>
                  <a:cxn ang="0">
                    <a:pos x="57" y="13"/>
                  </a:cxn>
                  <a:cxn ang="0">
                    <a:pos x="54" y="13"/>
                  </a:cxn>
                  <a:cxn ang="0">
                    <a:pos x="53" y="13"/>
                  </a:cxn>
                  <a:cxn ang="0">
                    <a:pos x="49" y="13"/>
                  </a:cxn>
                  <a:cxn ang="0">
                    <a:pos x="45" y="11"/>
                  </a:cxn>
                  <a:cxn ang="0">
                    <a:pos x="37" y="11"/>
                  </a:cxn>
                  <a:cxn ang="0">
                    <a:pos x="33" y="11"/>
                  </a:cxn>
                  <a:cxn ang="0">
                    <a:pos x="30" y="10"/>
                  </a:cxn>
                  <a:cxn ang="0">
                    <a:pos x="28" y="10"/>
                  </a:cxn>
                  <a:cxn ang="0">
                    <a:pos x="22" y="10"/>
                  </a:cxn>
                  <a:cxn ang="0">
                    <a:pos x="18" y="10"/>
                  </a:cxn>
                  <a:cxn ang="0">
                    <a:pos x="13" y="8"/>
                  </a:cxn>
                  <a:cxn ang="0">
                    <a:pos x="5" y="10"/>
                  </a:cxn>
                  <a:cxn ang="0">
                    <a:pos x="2" y="10"/>
                  </a:cxn>
                  <a:cxn ang="0">
                    <a:pos x="0" y="8"/>
                  </a:cxn>
                  <a:cxn ang="0">
                    <a:pos x="1" y="8"/>
                  </a:cxn>
                  <a:cxn ang="0">
                    <a:pos x="9" y="8"/>
                  </a:cxn>
                  <a:cxn ang="0">
                    <a:pos x="10" y="7"/>
                  </a:cxn>
                  <a:cxn ang="0">
                    <a:pos x="13" y="5"/>
                  </a:cxn>
                  <a:cxn ang="0">
                    <a:pos x="16" y="3"/>
                  </a:cxn>
                  <a:cxn ang="0">
                    <a:pos x="16" y="2"/>
                  </a:cxn>
                  <a:cxn ang="0">
                    <a:pos x="17" y="0"/>
                  </a:cxn>
                  <a:cxn ang="0">
                    <a:pos x="25" y="0"/>
                  </a:cxn>
                </a:cxnLst>
                <a:rect l="0" t="0" r="r" b="b"/>
                <a:pathLst>
                  <a:path w="57" h="13">
                    <a:moveTo>
                      <a:pt x="25" y="0"/>
                    </a:moveTo>
                    <a:lnTo>
                      <a:pt x="29" y="0"/>
                    </a:lnTo>
                    <a:lnTo>
                      <a:pt x="34" y="0"/>
                    </a:lnTo>
                    <a:lnTo>
                      <a:pt x="37" y="0"/>
                    </a:lnTo>
                    <a:lnTo>
                      <a:pt x="40" y="2"/>
                    </a:lnTo>
                    <a:lnTo>
                      <a:pt x="42" y="2"/>
                    </a:lnTo>
                    <a:lnTo>
                      <a:pt x="45" y="3"/>
                    </a:lnTo>
                    <a:lnTo>
                      <a:pt x="50" y="5"/>
                    </a:lnTo>
                    <a:lnTo>
                      <a:pt x="54" y="7"/>
                    </a:lnTo>
                    <a:lnTo>
                      <a:pt x="56" y="8"/>
                    </a:lnTo>
                    <a:lnTo>
                      <a:pt x="56" y="10"/>
                    </a:lnTo>
                    <a:lnTo>
                      <a:pt x="57" y="11"/>
                    </a:lnTo>
                    <a:lnTo>
                      <a:pt x="57" y="13"/>
                    </a:lnTo>
                    <a:lnTo>
                      <a:pt x="54" y="13"/>
                    </a:lnTo>
                    <a:lnTo>
                      <a:pt x="53" y="13"/>
                    </a:lnTo>
                    <a:lnTo>
                      <a:pt x="49" y="13"/>
                    </a:lnTo>
                    <a:lnTo>
                      <a:pt x="45" y="11"/>
                    </a:lnTo>
                    <a:lnTo>
                      <a:pt x="37" y="11"/>
                    </a:lnTo>
                    <a:lnTo>
                      <a:pt x="33" y="11"/>
                    </a:lnTo>
                    <a:lnTo>
                      <a:pt x="30" y="10"/>
                    </a:lnTo>
                    <a:lnTo>
                      <a:pt x="28" y="10"/>
                    </a:lnTo>
                    <a:lnTo>
                      <a:pt x="22" y="10"/>
                    </a:lnTo>
                    <a:lnTo>
                      <a:pt x="18" y="10"/>
                    </a:lnTo>
                    <a:lnTo>
                      <a:pt x="13" y="8"/>
                    </a:lnTo>
                    <a:lnTo>
                      <a:pt x="5" y="10"/>
                    </a:lnTo>
                    <a:lnTo>
                      <a:pt x="2" y="10"/>
                    </a:lnTo>
                    <a:lnTo>
                      <a:pt x="0" y="8"/>
                    </a:lnTo>
                    <a:lnTo>
                      <a:pt x="1" y="8"/>
                    </a:lnTo>
                    <a:lnTo>
                      <a:pt x="9" y="8"/>
                    </a:lnTo>
                    <a:lnTo>
                      <a:pt x="10" y="7"/>
                    </a:lnTo>
                    <a:lnTo>
                      <a:pt x="13" y="5"/>
                    </a:lnTo>
                    <a:lnTo>
                      <a:pt x="16" y="3"/>
                    </a:lnTo>
                    <a:lnTo>
                      <a:pt x="16" y="2"/>
                    </a:lnTo>
                    <a:lnTo>
                      <a:pt x="17" y="0"/>
                    </a:lnTo>
                    <a:lnTo>
                      <a:pt x="25"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86" name="Freeform 988"/>
              <p:cNvSpPr>
                <a:spLocks/>
              </p:cNvSpPr>
              <p:nvPr/>
            </p:nvSpPr>
            <p:spPr bwMode="auto">
              <a:xfrm>
                <a:off x="5013935" y="2230211"/>
                <a:ext cx="116738" cy="63954"/>
              </a:xfrm>
              <a:custGeom>
                <a:avLst/>
                <a:gdLst/>
                <a:ahLst/>
                <a:cxnLst>
                  <a:cxn ang="0">
                    <a:pos x="42" y="1"/>
                  </a:cxn>
                  <a:cxn ang="0">
                    <a:pos x="54" y="0"/>
                  </a:cxn>
                  <a:cxn ang="0">
                    <a:pos x="65" y="1"/>
                  </a:cxn>
                  <a:cxn ang="0">
                    <a:pos x="75" y="4"/>
                  </a:cxn>
                  <a:cxn ang="0">
                    <a:pos x="74" y="6"/>
                  </a:cxn>
                  <a:cxn ang="0">
                    <a:pos x="64" y="7"/>
                  </a:cxn>
                  <a:cxn ang="0">
                    <a:pos x="73" y="9"/>
                  </a:cxn>
                  <a:cxn ang="0">
                    <a:pos x="68" y="11"/>
                  </a:cxn>
                  <a:cxn ang="0">
                    <a:pos x="65" y="11"/>
                  </a:cxn>
                  <a:cxn ang="0">
                    <a:pos x="64" y="15"/>
                  </a:cxn>
                  <a:cxn ang="0">
                    <a:pos x="62" y="15"/>
                  </a:cxn>
                  <a:cxn ang="0">
                    <a:pos x="60" y="18"/>
                  </a:cxn>
                  <a:cxn ang="0">
                    <a:pos x="61" y="23"/>
                  </a:cxn>
                  <a:cxn ang="0">
                    <a:pos x="61" y="26"/>
                  </a:cxn>
                  <a:cxn ang="0">
                    <a:pos x="66" y="34"/>
                  </a:cxn>
                  <a:cxn ang="0">
                    <a:pos x="70" y="39"/>
                  </a:cxn>
                  <a:cxn ang="0">
                    <a:pos x="81" y="44"/>
                  </a:cxn>
                  <a:cxn ang="0">
                    <a:pos x="90" y="47"/>
                  </a:cxn>
                  <a:cxn ang="0">
                    <a:pos x="91" y="48"/>
                  </a:cxn>
                  <a:cxn ang="0">
                    <a:pos x="81" y="48"/>
                  </a:cxn>
                  <a:cxn ang="0">
                    <a:pos x="85" y="51"/>
                  </a:cxn>
                  <a:cxn ang="0">
                    <a:pos x="77" y="48"/>
                  </a:cxn>
                  <a:cxn ang="0">
                    <a:pos x="73" y="47"/>
                  </a:cxn>
                  <a:cxn ang="0">
                    <a:pos x="75" y="48"/>
                  </a:cxn>
                  <a:cxn ang="0">
                    <a:pos x="69" y="48"/>
                  </a:cxn>
                  <a:cxn ang="0">
                    <a:pos x="66" y="50"/>
                  </a:cxn>
                  <a:cxn ang="0">
                    <a:pos x="61" y="47"/>
                  </a:cxn>
                  <a:cxn ang="0">
                    <a:pos x="57" y="50"/>
                  </a:cxn>
                  <a:cxn ang="0">
                    <a:pos x="49" y="47"/>
                  </a:cxn>
                  <a:cxn ang="0">
                    <a:pos x="41" y="47"/>
                  </a:cxn>
                  <a:cxn ang="0">
                    <a:pos x="37" y="47"/>
                  </a:cxn>
                  <a:cxn ang="0">
                    <a:pos x="34" y="44"/>
                  </a:cxn>
                  <a:cxn ang="0">
                    <a:pos x="34" y="42"/>
                  </a:cxn>
                  <a:cxn ang="0">
                    <a:pos x="37" y="40"/>
                  </a:cxn>
                  <a:cxn ang="0">
                    <a:pos x="44" y="40"/>
                  </a:cxn>
                  <a:cxn ang="0">
                    <a:pos x="40" y="39"/>
                  </a:cxn>
                  <a:cxn ang="0">
                    <a:pos x="33" y="37"/>
                  </a:cxn>
                  <a:cxn ang="0">
                    <a:pos x="34" y="34"/>
                  </a:cxn>
                  <a:cxn ang="0">
                    <a:pos x="30" y="36"/>
                  </a:cxn>
                  <a:cxn ang="0">
                    <a:pos x="26" y="34"/>
                  </a:cxn>
                  <a:cxn ang="0">
                    <a:pos x="22" y="34"/>
                  </a:cxn>
                  <a:cxn ang="0">
                    <a:pos x="20" y="31"/>
                  </a:cxn>
                  <a:cxn ang="0">
                    <a:pos x="16" y="34"/>
                  </a:cxn>
                  <a:cxn ang="0">
                    <a:pos x="12" y="34"/>
                  </a:cxn>
                  <a:cxn ang="0">
                    <a:pos x="6" y="33"/>
                  </a:cxn>
                  <a:cxn ang="0">
                    <a:pos x="1" y="29"/>
                  </a:cxn>
                  <a:cxn ang="0">
                    <a:pos x="1" y="26"/>
                  </a:cxn>
                  <a:cxn ang="0">
                    <a:pos x="6" y="23"/>
                  </a:cxn>
                  <a:cxn ang="0">
                    <a:pos x="12" y="23"/>
                  </a:cxn>
                  <a:cxn ang="0">
                    <a:pos x="14" y="22"/>
                  </a:cxn>
                  <a:cxn ang="0">
                    <a:pos x="18" y="20"/>
                  </a:cxn>
                  <a:cxn ang="0">
                    <a:pos x="20" y="18"/>
                  </a:cxn>
                  <a:cxn ang="0">
                    <a:pos x="21" y="15"/>
                  </a:cxn>
                  <a:cxn ang="0">
                    <a:pos x="21" y="15"/>
                  </a:cxn>
                  <a:cxn ang="0">
                    <a:pos x="18" y="14"/>
                  </a:cxn>
                  <a:cxn ang="0">
                    <a:pos x="20" y="9"/>
                  </a:cxn>
                  <a:cxn ang="0">
                    <a:pos x="29" y="7"/>
                  </a:cxn>
                  <a:cxn ang="0">
                    <a:pos x="26" y="7"/>
                  </a:cxn>
                  <a:cxn ang="0">
                    <a:pos x="25" y="6"/>
                  </a:cxn>
                  <a:cxn ang="0">
                    <a:pos x="34" y="1"/>
                  </a:cxn>
                </a:cxnLst>
                <a:rect l="0" t="0" r="r" b="b"/>
                <a:pathLst>
                  <a:path w="93" h="51">
                    <a:moveTo>
                      <a:pt x="34" y="1"/>
                    </a:moveTo>
                    <a:lnTo>
                      <a:pt x="36" y="1"/>
                    </a:lnTo>
                    <a:lnTo>
                      <a:pt x="42" y="1"/>
                    </a:lnTo>
                    <a:lnTo>
                      <a:pt x="44" y="1"/>
                    </a:lnTo>
                    <a:lnTo>
                      <a:pt x="52" y="0"/>
                    </a:lnTo>
                    <a:lnTo>
                      <a:pt x="54" y="0"/>
                    </a:lnTo>
                    <a:lnTo>
                      <a:pt x="58" y="1"/>
                    </a:lnTo>
                    <a:lnTo>
                      <a:pt x="60" y="1"/>
                    </a:lnTo>
                    <a:lnTo>
                      <a:pt x="65" y="1"/>
                    </a:lnTo>
                    <a:lnTo>
                      <a:pt x="70" y="3"/>
                    </a:lnTo>
                    <a:lnTo>
                      <a:pt x="74" y="3"/>
                    </a:lnTo>
                    <a:lnTo>
                      <a:pt x="75" y="4"/>
                    </a:lnTo>
                    <a:lnTo>
                      <a:pt x="77" y="4"/>
                    </a:lnTo>
                    <a:lnTo>
                      <a:pt x="68" y="6"/>
                    </a:lnTo>
                    <a:lnTo>
                      <a:pt x="74" y="6"/>
                    </a:lnTo>
                    <a:lnTo>
                      <a:pt x="73" y="7"/>
                    </a:lnTo>
                    <a:lnTo>
                      <a:pt x="70" y="7"/>
                    </a:lnTo>
                    <a:lnTo>
                      <a:pt x="64" y="7"/>
                    </a:lnTo>
                    <a:lnTo>
                      <a:pt x="68" y="7"/>
                    </a:lnTo>
                    <a:lnTo>
                      <a:pt x="73" y="7"/>
                    </a:lnTo>
                    <a:lnTo>
                      <a:pt x="73" y="9"/>
                    </a:lnTo>
                    <a:lnTo>
                      <a:pt x="71" y="9"/>
                    </a:lnTo>
                    <a:lnTo>
                      <a:pt x="70" y="11"/>
                    </a:lnTo>
                    <a:lnTo>
                      <a:pt x="68" y="11"/>
                    </a:lnTo>
                    <a:lnTo>
                      <a:pt x="62" y="11"/>
                    </a:lnTo>
                    <a:lnTo>
                      <a:pt x="61" y="11"/>
                    </a:lnTo>
                    <a:lnTo>
                      <a:pt x="65" y="11"/>
                    </a:lnTo>
                    <a:lnTo>
                      <a:pt x="66" y="12"/>
                    </a:lnTo>
                    <a:lnTo>
                      <a:pt x="65" y="14"/>
                    </a:lnTo>
                    <a:lnTo>
                      <a:pt x="64" y="15"/>
                    </a:lnTo>
                    <a:lnTo>
                      <a:pt x="62" y="15"/>
                    </a:lnTo>
                    <a:lnTo>
                      <a:pt x="61" y="15"/>
                    </a:lnTo>
                    <a:lnTo>
                      <a:pt x="62" y="15"/>
                    </a:lnTo>
                    <a:lnTo>
                      <a:pt x="62" y="17"/>
                    </a:lnTo>
                    <a:lnTo>
                      <a:pt x="60" y="17"/>
                    </a:lnTo>
                    <a:lnTo>
                      <a:pt x="60" y="18"/>
                    </a:lnTo>
                    <a:lnTo>
                      <a:pt x="60" y="20"/>
                    </a:lnTo>
                    <a:lnTo>
                      <a:pt x="62" y="22"/>
                    </a:lnTo>
                    <a:lnTo>
                      <a:pt x="61" y="23"/>
                    </a:lnTo>
                    <a:lnTo>
                      <a:pt x="60" y="25"/>
                    </a:lnTo>
                    <a:lnTo>
                      <a:pt x="60" y="26"/>
                    </a:lnTo>
                    <a:lnTo>
                      <a:pt x="61" y="26"/>
                    </a:lnTo>
                    <a:lnTo>
                      <a:pt x="62" y="31"/>
                    </a:lnTo>
                    <a:lnTo>
                      <a:pt x="64" y="33"/>
                    </a:lnTo>
                    <a:lnTo>
                      <a:pt x="66" y="34"/>
                    </a:lnTo>
                    <a:lnTo>
                      <a:pt x="69" y="37"/>
                    </a:lnTo>
                    <a:lnTo>
                      <a:pt x="70" y="37"/>
                    </a:lnTo>
                    <a:lnTo>
                      <a:pt x="70" y="39"/>
                    </a:lnTo>
                    <a:lnTo>
                      <a:pt x="75" y="42"/>
                    </a:lnTo>
                    <a:lnTo>
                      <a:pt x="79" y="44"/>
                    </a:lnTo>
                    <a:lnTo>
                      <a:pt x="81" y="44"/>
                    </a:lnTo>
                    <a:lnTo>
                      <a:pt x="83" y="45"/>
                    </a:lnTo>
                    <a:lnTo>
                      <a:pt x="89" y="47"/>
                    </a:lnTo>
                    <a:lnTo>
                      <a:pt x="90" y="47"/>
                    </a:lnTo>
                    <a:lnTo>
                      <a:pt x="93" y="47"/>
                    </a:lnTo>
                    <a:lnTo>
                      <a:pt x="91" y="47"/>
                    </a:lnTo>
                    <a:lnTo>
                      <a:pt x="91" y="48"/>
                    </a:lnTo>
                    <a:lnTo>
                      <a:pt x="89" y="48"/>
                    </a:lnTo>
                    <a:lnTo>
                      <a:pt x="82" y="48"/>
                    </a:lnTo>
                    <a:lnTo>
                      <a:pt x="81" y="48"/>
                    </a:lnTo>
                    <a:lnTo>
                      <a:pt x="87" y="50"/>
                    </a:lnTo>
                    <a:lnTo>
                      <a:pt x="85" y="50"/>
                    </a:lnTo>
                    <a:lnTo>
                      <a:pt x="85" y="51"/>
                    </a:lnTo>
                    <a:lnTo>
                      <a:pt x="82" y="50"/>
                    </a:lnTo>
                    <a:lnTo>
                      <a:pt x="78" y="48"/>
                    </a:lnTo>
                    <a:lnTo>
                      <a:pt x="77" y="48"/>
                    </a:lnTo>
                    <a:lnTo>
                      <a:pt x="78" y="47"/>
                    </a:lnTo>
                    <a:lnTo>
                      <a:pt x="75" y="47"/>
                    </a:lnTo>
                    <a:lnTo>
                      <a:pt x="73" y="47"/>
                    </a:lnTo>
                    <a:lnTo>
                      <a:pt x="71" y="48"/>
                    </a:lnTo>
                    <a:lnTo>
                      <a:pt x="74" y="48"/>
                    </a:lnTo>
                    <a:lnTo>
                      <a:pt x="75" y="48"/>
                    </a:lnTo>
                    <a:lnTo>
                      <a:pt x="75" y="50"/>
                    </a:lnTo>
                    <a:lnTo>
                      <a:pt x="71" y="50"/>
                    </a:lnTo>
                    <a:lnTo>
                      <a:pt x="69" y="48"/>
                    </a:lnTo>
                    <a:lnTo>
                      <a:pt x="68" y="48"/>
                    </a:lnTo>
                    <a:lnTo>
                      <a:pt x="68" y="50"/>
                    </a:lnTo>
                    <a:lnTo>
                      <a:pt x="66" y="50"/>
                    </a:lnTo>
                    <a:lnTo>
                      <a:pt x="65" y="48"/>
                    </a:lnTo>
                    <a:lnTo>
                      <a:pt x="62" y="48"/>
                    </a:lnTo>
                    <a:lnTo>
                      <a:pt x="61" y="47"/>
                    </a:lnTo>
                    <a:lnTo>
                      <a:pt x="60" y="48"/>
                    </a:lnTo>
                    <a:lnTo>
                      <a:pt x="58" y="48"/>
                    </a:lnTo>
                    <a:lnTo>
                      <a:pt x="57" y="50"/>
                    </a:lnTo>
                    <a:lnTo>
                      <a:pt x="56" y="50"/>
                    </a:lnTo>
                    <a:lnTo>
                      <a:pt x="50" y="48"/>
                    </a:lnTo>
                    <a:lnTo>
                      <a:pt x="49" y="47"/>
                    </a:lnTo>
                    <a:lnTo>
                      <a:pt x="52" y="47"/>
                    </a:lnTo>
                    <a:lnTo>
                      <a:pt x="48" y="47"/>
                    </a:lnTo>
                    <a:lnTo>
                      <a:pt x="41" y="47"/>
                    </a:lnTo>
                    <a:lnTo>
                      <a:pt x="40" y="47"/>
                    </a:lnTo>
                    <a:lnTo>
                      <a:pt x="38" y="45"/>
                    </a:lnTo>
                    <a:lnTo>
                      <a:pt x="37" y="47"/>
                    </a:lnTo>
                    <a:lnTo>
                      <a:pt x="36" y="45"/>
                    </a:lnTo>
                    <a:lnTo>
                      <a:pt x="34" y="45"/>
                    </a:lnTo>
                    <a:lnTo>
                      <a:pt x="34" y="44"/>
                    </a:lnTo>
                    <a:lnTo>
                      <a:pt x="34" y="42"/>
                    </a:lnTo>
                    <a:lnTo>
                      <a:pt x="33" y="42"/>
                    </a:lnTo>
                    <a:lnTo>
                      <a:pt x="34" y="42"/>
                    </a:lnTo>
                    <a:lnTo>
                      <a:pt x="37" y="42"/>
                    </a:lnTo>
                    <a:lnTo>
                      <a:pt x="38" y="42"/>
                    </a:lnTo>
                    <a:lnTo>
                      <a:pt x="37" y="40"/>
                    </a:lnTo>
                    <a:lnTo>
                      <a:pt x="40" y="42"/>
                    </a:lnTo>
                    <a:lnTo>
                      <a:pt x="42" y="40"/>
                    </a:lnTo>
                    <a:lnTo>
                      <a:pt x="44" y="40"/>
                    </a:lnTo>
                    <a:lnTo>
                      <a:pt x="40" y="40"/>
                    </a:lnTo>
                    <a:lnTo>
                      <a:pt x="41" y="40"/>
                    </a:lnTo>
                    <a:lnTo>
                      <a:pt x="40" y="39"/>
                    </a:lnTo>
                    <a:lnTo>
                      <a:pt x="34" y="39"/>
                    </a:lnTo>
                    <a:lnTo>
                      <a:pt x="32" y="37"/>
                    </a:lnTo>
                    <a:lnTo>
                      <a:pt x="33" y="37"/>
                    </a:lnTo>
                    <a:lnTo>
                      <a:pt x="33" y="36"/>
                    </a:lnTo>
                    <a:lnTo>
                      <a:pt x="38" y="34"/>
                    </a:lnTo>
                    <a:lnTo>
                      <a:pt x="34" y="34"/>
                    </a:lnTo>
                    <a:lnTo>
                      <a:pt x="32" y="37"/>
                    </a:lnTo>
                    <a:lnTo>
                      <a:pt x="30" y="37"/>
                    </a:lnTo>
                    <a:lnTo>
                      <a:pt x="30" y="36"/>
                    </a:lnTo>
                    <a:lnTo>
                      <a:pt x="29" y="34"/>
                    </a:lnTo>
                    <a:lnTo>
                      <a:pt x="30" y="33"/>
                    </a:lnTo>
                    <a:lnTo>
                      <a:pt x="26" y="34"/>
                    </a:lnTo>
                    <a:lnTo>
                      <a:pt x="25" y="34"/>
                    </a:lnTo>
                    <a:lnTo>
                      <a:pt x="24" y="34"/>
                    </a:lnTo>
                    <a:lnTo>
                      <a:pt x="22" y="34"/>
                    </a:lnTo>
                    <a:lnTo>
                      <a:pt x="21" y="34"/>
                    </a:lnTo>
                    <a:lnTo>
                      <a:pt x="20" y="33"/>
                    </a:lnTo>
                    <a:lnTo>
                      <a:pt x="20" y="31"/>
                    </a:lnTo>
                    <a:lnTo>
                      <a:pt x="18" y="31"/>
                    </a:lnTo>
                    <a:lnTo>
                      <a:pt x="16" y="33"/>
                    </a:lnTo>
                    <a:lnTo>
                      <a:pt x="16" y="34"/>
                    </a:lnTo>
                    <a:lnTo>
                      <a:pt x="14" y="33"/>
                    </a:lnTo>
                    <a:lnTo>
                      <a:pt x="13" y="33"/>
                    </a:lnTo>
                    <a:lnTo>
                      <a:pt x="12" y="34"/>
                    </a:lnTo>
                    <a:lnTo>
                      <a:pt x="9" y="34"/>
                    </a:lnTo>
                    <a:lnTo>
                      <a:pt x="8" y="34"/>
                    </a:lnTo>
                    <a:lnTo>
                      <a:pt x="6" y="33"/>
                    </a:lnTo>
                    <a:lnTo>
                      <a:pt x="5" y="33"/>
                    </a:lnTo>
                    <a:lnTo>
                      <a:pt x="2" y="33"/>
                    </a:lnTo>
                    <a:lnTo>
                      <a:pt x="1" y="29"/>
                    </a:lnTo>
                    <a:lnTo>
                      <a:pt x="1" y="28"/>
                    </a:lnTo>
                    <a:lnTo>
                      <a:pt x="0" y="26"/>
                    </a:lnTo>
                    <a:lnTo>
                      <a:pt x="1" y="26"/>
                    </a:lnTo>
                    <a:lnTo>
                      <a:pt x="1" y="25"/>
                    </a:lnTo>
                    <a:lnTo>
                      <a:pt x="2" y="23"/>
                    </a:lnTo>
                    <a:lnTo>
                      <a:pt x="6" y="23"/>
                    </a:lnTo>
                    <a:lnTo>
                      <a:pt x="8" y="23"/>
                    </a:lnTo>
                    <a:lnTo>
                      <a:pt x="9" y="23"/>
                    </a:lnTo>
                    <a:lnTo>
                      <a:pt x="12" y="23"/>
                    </a:lnTo>
                    <a:lnTo>
                      <a:pt x="13" y="23"/>
                    </a:lnTo>
                    <a:lnTo>
                      <a:pt x="14" y="23"/>
                    </a:lnTo>
                    <a:lnTo>
                      <a:pt x="14" y="22"/>
                    </a:lnTo>
                    <a:lnTo>
                      <a:pt x="16" y="22"/>
                    </a:lnTo>
                    <a:lnTo>
                      <a:pt x="16" y="20"/>
                    </a:lnTo>
                    <a:lnTo>
                      <a:pt x="18" y="20"/>
                    </a:lnTo>
                    <a:lnTo>
                      <a:pt x="18" y="18"/>
                    </a:lnTo>
                    <a:lnTo>
                      <a:pt x="17" y="18"/>
                    </a:lnTo>
                    <a:lnTo>
                      <a:pt x="20" y="18"/>
                    </a:lnTo>
                    <a:lnTo>
                      <a:pt x="20" y="17"/>
                    </a:lnTo>
                    <a:lnTo>
                      <a:pt x="21" y="17"/>
                    </a:lnTo>
                    <a:lnTo>
                      <a:pt x="21" y="15"/>
                    </a:lnTo>
                    <a:lnTo>
                      <a:pt x="24" y="15"/>
                    </a:lnTo>
                    <a:lnTo>
                      <a:pt x="24" y="14"/>
                    </a:lnTo>
                    <a:lnTo>
                      <a:pt x="21" y="15"/>
                    </a:lnTo>
                    <a:lnTo>
                      <a:pt x="20" y="14"/>
                    </a:lnTo>
                    <a:lnTo>
                      <a:pt x="21" y="14"/>
                    </a:lnTo>
                    <a:lnTo>
                      <a:pt x="18" y="14"/>
                    </a:lnTo>
                    <a:lnTo>
                      <a:pt x="14" y="12"/>
                    </a:lnTo>
                    <a:lnTo>
                      <a:pt x="16" y="11"/>
                    </a:lnTo>
                    <a:lnTo>
                      <a:pt x="20" y="9"/>
                    </a:lnTo>
                    <a:lnTo>
                      <a:pt x="24" y="9"/>
                    </a:lnTo>
                    <a:lnTo>
                      <a:pt x="25" y="9"/>
                    </a:lnTo>
                    <a:lnTo>
                      <a:pt x="29" y="7"/>
                    </a:lnTo>
                    <a:lnTo>
                      <a:pt x="26" y="7"/>
                    </a:lnTo>
                    <a:lnTo>
                      <a:pt x="25" y="7"/>
                    </a:lnTo>
                    <a:lnTo>
                      <a:pt x="26" y="7"/>
                    </a:lnTo>
                    <a:lnTo>
                      <a:pt x="28" y="6"/>
                    </a:lnTo>
                    <a:lnTo>
                      <a:pt x="26" y="6"/>
                    </a:lnTo>
                    <a:lnTo>
                      <a:pt x="25" y="6"/>
                    </a:lnTo>
                    <a:lnTo>
                      <a:pt x="25" y="4"/>
                    </a:lnTo>
                    <a:lnTo>
                      <a:pt x="30" y="3"/>
                    </a:lnTo>
                    <a:lnTo>
                      <a:pt x="34"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87" name="Freeform 989"/>
              <p:cNvSpPr>
                <a:spLocks/>
              </p:cNvSpPr>
              <p:nvPr/>
            </p:nvSpPr>
            <p:spPr bwMode="auto">
              <a:xfrm>
                <a:off x="5013935" y="2230211"/>
                <a:ext cx="116738" cy="63954"/>
              </a:xfrm>
              <a:custGeom>
                <a:avLst/>
                <a:gdLst/>
                <a:ahLst/>
                <a:cxnLst>
                  <a:cxn ang="0">
                    <a:pos x="42" y="1"/>
                  </a:cxn>
                  <a:cxn ang="0">
                    <a:pos x="54" y="0"/>
                  </a:cxn>
                  <a:cxn ang="0">
                    <a:pos x="65" y="1"/>
                  </a:cxn>
                  <a:cxn ang="0">
                    <a:pos x="75" y="4"/>
                  </a:cxn>
                  <a:cxn ang="0">
                    <a:pos x="74" y="6"/>
                  </a:cxn>
                  <a:cxn ang="0">
                    <a:pos x="64" y="7"/>
                  </a:cxn>
                  <a:cxn ang="0">
                    <a:pos x="73" y="9"/>
                  </a:cxn>
                  <a:cxn ang="0">
                    <a:pos x="68" y="11"/>
                  </a:cxn>
                  <a:cxn ang="0">
                    <a:pos x="65" y="11"/>
                  </a:cxn>
                  <a:cxn ang="0">
                    <a:pos x="64" y="15"/>
                  </a:cxn>
                  <a:cxn ang="0">
                    <a:pos x="62" y="15"/>
                  </a:cxn>
                  <a:cxn ang="0">
                    <a:pos x="60" y="18"/>
                  </a:cxn>
                  <a:cxn ang="0">
                    <a:pos x="61" y="23"/>
                  </a:cxn>
                  <a:cxn ang="0">
                    <a:pos x="61" y="26"/>
                  </a:cxn>
                  <a:cxn ang="0">
                    <a:pos x="66" y="34"/>
                  </a:cxn>
                  <a:cxn ang="0">
                    <a:pos x="70" y="39"/>
                  </a:cxn>
                  <a:cxn ang="0">
                    <a:pos x="81" y="44"/>
                  </a:cxn>
                  <a:cxn ang="0">
                    <a:pos x="90" y="47"/>
                  </a:cxn>
                  <a:cxn ang="0">
                    <a:pos x="91" y="48"/>
                  </a:cxn>
                  <a:cxn ang="0">
                    <a:pos x="81" y="48"/>
                  </a:cxn>
                  <a:cxn ang="0">
                    <a:pos x="85" y="51"/>
                  </a:cxn>
                  <a:cxn ang="0">
                    <a:pos x="77" y="48"/>
                  </a:cxn>
                  <a:cxn ang="0">
                    <a:pos x="73" y="47"/>
                  </a:cxn>
                  <a:cxn ang="0">
                    <a:pos x="75" y="48"/>
                  </a:cxn>
                  <a:cxn ang="0">
                    <a:pos x="69" y="48"/>
                  </a:cxn>
                  <a:cxn ang="0">
                    <a:pos x="66" y="50"/>
                  </a:cxn>
                  <a:cxn ang="0">
                    <a:pos x="61" y="47"/>
                  </a:cxn>
                  <a:cxn ang="0">
                    <a:pos x="57" y="50"/>
                  </a:cxn>
                  <a:cxn ang="0">
                    <a:pos x="49" y="47"/>
                  </a:cxn>
                  <a:cxn ang="0">
                    <a:pos x="41" y="47"/>
                  </a:cxn>
                  <a:cxn ang="0">
                    <a:pos x="37" y="47"/>
                  </a:cxn>
                  <a:cxn ang="0">
                    <a:pos x="34" y="44"/>
                  </a:cxn>
                  <a:cxn ang="0">
                    <a:pos x="34" y="42"/>
                  </a:cxn>
                  <a:cxn ang="0">
                    <a:pos x="37" y="40"/>
                  </a:cxn>
                  <a:cxn ang="0">
                    <a:pos x="44" y="40"/>
                  </a:cxn>
                  <a:cxn ang="0">
                    <a:pos x="40" y="39"/>
                  </a:cxn>
                  <a:cxn ang="0">
                    <a:pos x="33" y="37"/>
                  </a:cxn>
                  <a:cxn ang="0">
                    <a:pos x="34" y="34"/>
                  </a:cxn>
                  <a:cxn ang="0">
                    <a:pos x="30" y="36"/>
                  </a:cxn>
                  <a:cxn ang="0">
                    <a:pos x="26" y="34"/>
                  </a:cxn>
                  <a:cxn ang="0">
                    <a:pos x="22" y="34"/>
                  </a:cxn>
                  <a:cxn ang="0">
                    <a:pos x="20" y="31"/>
                  </a:cxn>
                  <a:cxn ang="0">
                    <a:pos x="16" y="34"/>
                  </a:cxn>
                  <a:cxn ang="0">
                    <a:pos x="12" y="34"/>
                  </a:cxn>
                  <a:cxn ang="0">
                    <a:pos x="6" y="33"/>
                  </a:cxn>
                  <a:cxn ang="0">
                    <a:pos x="1" y="29"/>
                  </a:cxn>
                  <a:cxn ang="0">
                    <a:pos x="1" y="26"/>
                  </a:cxn>
                  <a:cxn ang="0">
                    <a:pos x="6" y="23"/>
                  </a:cxn>
                  <a:cxn ang="0">
                    <a:pos x="12" y="23"/>
                  </a:cxn>
                  <a:cxn ang="0">
                    <a:pos x="14" y="22"/>
                  </a:cxn>
                  <a:cxn ang="0">
                    <a:pos x="18" y="20"/>
                  </a:cxn>
                  <a:cxn ang="0">
                    <a:pos x="20" y="18"/>
                  </a:cxn>
                  <a:cxn ang="0">
                    <a:pos x="21" y="15"/>
                  </a:cxn>
                  <a:cxn ang="0">
                    <a:pos x="21" y="15"/>
                  </a:cxn>
                  <a:cxn ang="0">
                    <a:pos x="18" y="14"/>
                  </a:cxn>
                  <a:cxn ang="0">
                    <a:pos x="20" y="9"/>
                  </a:cxn>
                  <a:cxn ang="0">
                    <a:pos x="29" y="7"/>
                  </a:cxn>
                  <a:cxn ang="0">
                    <a:pos x="26" y="7"/>
                  </a:cxn>
                  <a:cxn ang="0">
                    <a:pos x="25" y="6"/>
                  </a:cxn>
                  <a:cxn ang="0">
                    <a:pos x="34" y="1"/>
                  </a:cxn>
                </a:cxnLst>
                <a:rect l="0" t="0" r="r" b="b"/>
                <a:pathLst>
                  <a:path w="93" h="51">
                    <a:moveTo>
                      <a:pt x="34" y="1"/>
                    </a:moveTo>
                    <a:lnTo>
                      <a:pt x="36" y="1"/>
                    </a:lnTo>
                    <a:lnTo>
                      <a:pt x="42" y="1"/>
                    </a:lnTo>
                    <a:lnTo>
                      <a:pt x="44" y="1"/>
                    </a:lnTo>
                    <a:lnTo>
                      <a:pt x="52" y="0"/>
                    </a:lnTo>
                    <a:lnTo>
                      <a:pt x="54" y="0"/>
                    </a:lnTo>
                    <a:lnTo>
                      <a:pt x="58" y="1"/>
                    </a:lnTo>
                    <a:lnTo>
                      <a:pt x="60" y="1"/>
                    </a:lnTo>
                    <a:lnTo>
                      <a:pt x="65" y="1"/>
                    </a:lnTo>
                    <a:lnTo>
                      <a:pt x="70" y="3"/>
                    </a:lnTo>
                    <a:lnTo>
                      <a:pt x="74" y="3"/>
                    </a:lnTo>
                    <a:lnTo>
                      <a:pt x="75" y="4"/>
                    </a:lnTo>
                    <a:lnTo>
                      <a:pt x="77" y="4"/>
                    </a:lnTo>
                    <a:lnTo>
                      <a:pt x="68" y="6"/>
                    </a:lnTo>
                    <a:lnTo>
                      <a:pt x="74" y="6"/>
                    </a:lnTo>
                    <a:lnTo>
                      <a:pt x="73" y="7"/>
                    </a:lnTo>
                    <a:lnTo>
                      <a:pt x="70" y="7"/>
                    </a:lnTo>
                    <a:lnTo>
                      <a:pt x="64" y="7"/>
                    </a:lnTo>
                    <a:lnTo>
                      <a:pt x="68" y="7"/>
                    </a:lnTo>
                    <a:lnTo>
                      <a:pt x="73" y="7"/>
                    </a:lnTo>
                    <a:lnTo>
                      <a:pt x="73" y="9"/>
                    </a:lnTo>
                    <a:lnTo>
                      <a:pt x="71" y="9"/>
                    </a:lnTo>
                    <a:lnTo>
                      <a:pt x="70" y="11"/>
                    </a:lnTo>
                    <a:lnTo>
                      <a:pt x="68" y="11"/>
                    </a:lnTo>
                    <a:lnTo>
                      <a:pt x="62" y="11"/>
                    </a:lnTo>
                    <a:lnTo>
                      <a:pt x="61" y="11"/>
                    </a:lnTo>
                    <a:lnTo>
                      <a:pt x="65" y="11"/>
                    </a:lnTo>
                    <a:lnTo>
                      <a:pt x="66" y="12"/>
                    </a:lnTo>
                    <a:lnTo>
                      <a:pt x="65" y="14"/>
                    </a:lnTo>
                    <a:lnTo>
                      <a:pt x="64" y="15"/>
                    </a:lnTo>
                    <a:lnTo>
                      <a:pt x="62" y="15"/>
                    </a:lnTo>
                    <a:lnTo>
                      <a:pt x="61" y="15"/>
                    </a:lnTo>
                    <a:lnTo>
                      <a:pt x="62" y="15"/>
                    </a:lnTo>
                    <a:lnTo>
                      <a:pt x="62" y="17"/>
                    </a:lnTo>
                    <a:lnTo>
                      <a:pt x="60" y="17"/>
                    </a:lnTo>
                    <a:lnTo>
                      <a:pt x="60" y="18"/>
                    </a:lnTo>
                    <a:lnTo>
                      <a:pt x="60" y="20"/>
                    </a:lnTo>
                    <a:lnTo>
                      <a:pt x="62" y="22"/>
                    </a:lnTo>
                    <a:lnTo>
                      <a:pt x="61" y="23"/>
                    </a:lnTo>
                    <a:lnTo>
                      <a:pt x="60" y="25"/>
                    </a:lnTo>
                    <a:lnTo>
                      <a:pt x="60" y="26"/>
                    </a:lnTo>
                    <a:lnTo>
                      <a:pt x="61" y="26"/>
                    </a:lnTo>
                    <a:lnTo>
                      <a:pt x="62" y="31"/>
                    </a:lnTo>
                    <a:lnTo>
                      <a:pt x="64" y="33"/>
                    </a:lnTo>
                    <a:lnTo>
                      <a:pt x="66" y="34"/>
                    </a:lnTo>
                    <a:lnTo>
                      <a:pt x="69" y="37"/>
                    </a:lnTo>
                    <a:lnTo>
                      <a:pt x="70" y="37"/>
                    </a:lnTo>
                    <a:lnTo>
                      <a:pt x="70" y="39"/>
                    </a:lnTo>
                    <a:lnTo>
                      <a:pt x="75" y="42"/>
                    </a:lnTo>
                    <a:lnTo>
                      <a:pt x="79" y="44"/>
                    </a:lnTo>
                    <a:lnTo>
                      <a:pt x="81" y="44"/>
                    </a:lnTo>
                    <a:lnTo>
                      <a:pt x="83" y="45"/>
                    </a:lnTo>
                    <a:lnTo>
                      <a:pt x="89" y="47"/>
                    </a:lnTo>
                    <a:lnTo>
                      <a:pt x="90" y="47"/>
                    </a:lnTo>
                    <a:lnTo>
                      <a:pt x="93" y="47"/>
                    </a:lnTo>
                    <a:lnTo>
                      <a:pt x="91" y="47"/>
                    </a:lnTo>
                    <a:lnTo>
                      <a:pt x="91" y="48"/>
                    </a:lnTo>
                    <a:lnTo>
                      <a:pt x="89" y="48"/>
                    </a:lnTo>
                    <a:lnTo>
                      <a:pt x="82" y="48"/>
                    </a:lnTo>
                    <a:lnTo>
                      <a:pt x="81" y="48"/>
                    </a:lnTo>
                    <a:lnTo>
                      <a:pt x="87" y="50"/>
                    </a:lnTo>
                    <a:lnTo>
                      <a:pt x="85" y="50"/>
                    </a:lnTo>
                    <a:lnTo>
                      <a:pt x="85" y="51"/>
                    </a:lnTo>
                    <a:lnTo>
                      <a:pt x="82" y="50"/>
                    </a:lnTo>
                    <a:lnTo>
                      <a:pt x="78" y="48"/>
                    </a:lnTo>
                    <a:lnTo>
                      <a:pt x="77" y="48"/>
                    </a:lnTo>
                    <a:lnTo>
                      <a:pt x="78" y="47"/>
                    </a:lnTo>
                    <a:lnTo>
                      <a:pt x="75" y="47"/>
                    </a:lnTo>
                    <a:lnTo>
                      <a:pt x="73" y="47"/>
                    </a:lnTo>
                    <a:lnTo>
                      <a:pt x="71" y="48"/>
                    </a:lnTo>
                    <a:lnTo>
                      <a:pt x="74" y="48"/>
                    </a:lnTo>
                    <a:lnTo>
                      <a:pt x="75" y="48"/>
                    </a:lnTo>
                    <a:lnTo>
                      <a:pt x="75" y="50"/>
                    </a:lnTo>
                    <a:lnTo>
                      <a:pt x="71" y="50"/>
                    </a:lnTo>
                    <a:lnTo>
                      <a:pt x="69" y="48"/>
                    </a:lnTo>
                    <a:lnTo>
                      <a:pt x="68" y="48"/>
                    </a:lnTo>
                    <a:lnTo>
                      <a:pt x="68" y="50"/>
                    </a:lnTo>
                    <a:lnTo>
                      <a:pt x="66" y="50"/>
                    </a:lnTo>
                    <a:lnTo>
                      <a:pt x="65" y="48"/>
                    </a:lnTo>
                    <a:lnTo>
                      <a:pt x="62" y="48"/>
                    </a:lnTo>
                    <a:lnTo>
                      <a:pt x="61" y="47"/>
                    </a:lnTo>
                    <a:lnTo>
                      <a:pt x="60" y="48"/>
                    </a:lnTo>
                    <a:lnTo>
                      <a:pt x="58" y="48"/>
                    </a:lnTo>
                    <a:lnTo>
                      <a:pt x="57" y="50"/>
                    </a:lnTo>
                    <a:lnTo>
                      <a:pt x="56" y="50"/>
                    </a:lnTo>
                    <a:lnTo>
                      <a:pt x="50" y="48"/>
                    </a:lnTo>
                    <a:lnTo>
                      <a:pt x="49" y="47"/>
                    </a:lnTo>
                    <a:lnTo>
                      <a:pt x="52" y="47"/>
                    </a:lnTo>
                    <a:lnTo>
                      <a:pt x="48" y="47"/>
                    </a:lnTo>
                    <a:lnTo>
                      <a:pt x="41" y="47"/>
                    </a:lnTo>
                    <a:lnTo>
                      <a:pt x="40" y="47"/>
                    </a:lnTo>
                    <a:lnTo>
                      <a:pt x="38" y="45"/>
                    </a:lnTo>
                    <a:lnTo>
                      <a:pt x="37" y="47"/>
                    </a:lnTo>
                    <a:lnTo>
                      <a:pt x="36" y="45"/>
                    </a:lnTo>
                    <a:lnTo>
                      <a:pt x="34" y="45"/>
                    </a:lnTo>
                    <a:lnTo>
                      <a:pt x="34" y="44"/>
                    </a:lnTo>
                    <a:lnTo>
                      <a:pt x="34" y="42"/>
                    </a:lnTo>
                    <a:lnTo>
                      <a:pt x="33" y="42"/>
                    </a:lnTo>
                    <a:lnTo>
                      <a:pt x="34" y="42"/>
                    </a:lnTo>
                    <a:lnTo>
                      <a:pt x="37" y="42"/>
                    </a:lnTo>
                    <a:lnTo>
                      <a:pt x="38" y="42"/>
                    </a:lnTo>
                    <a:lnTo>
                      <a:pt x="37" y="40"/>
                    </a:lnTo>
                    <a:lnTo>
                      <a:pt x="40" y="42"/>
                    </a:lnTo>
                    <a:lnTo>
                      <a:pt x="42" y="40"/>
                    </a:lnTo>
                    <a:lnTo>
                      <a:pt x="44" y="40"/>
                    </a:lnTo>
                    <a:lnTo>
                      <a:pt x="40" y="40"/>
                    </a:lnTo>
                    <a:lnTo>
                      <a:pt x="41" y="40"/>
                    </a:lnTo>
                    <a:lnTo>
                      <a:pt x="40" y="39"/>
                    </a:lnTo>
                    <a:lnTo>
                      <a:pt x="34" y="39"/>
                    </a:lnTo>
                    <a:lnTo>
                      <a:pt x="32" y="37"/>
                    </a:lnTo>
                    <a:lnTo>
                      <a:pt x="33" y="37"/>
                    </a:lnTo>
                    <a:lnTo>
                      <a:pt x="33" y="36"/>
                    </a:lnTo>
                    <a:lnTo>
                      <a:pt x="38" y="34"/>
                    </a:lnTo>
                    <a:lnTo>
                      <a:pt x="34" y="34"/>
                    </a:lnTo>
                    <a:lnTo>
                      <a:pt x="32" y="37"/>
                    </a:lnTo>
                    <a:lnTo>
                      <a:pt x="30" y="37"/>
                    </a:lnTo>
                    <a:lnTo>
                      <a:pt x="30" y="36"/>
                    </a:lnTo>
                    <a:lnTo>
                      <a:pt x="29" y="34"/>
                    </a:lnTo>
                    <a:lnTo>
                      <a:pt x="30" y="33"/>
                    </a:lnTo>
                    <a:lnTo>
                      <a:pt x="26" y="34"/>
                    </a:lnTo>
                    <a:lnTo>
                      <a:pt x="25" y="34"/>
                    </a:lnTo>
                    <a:lnTo>
                      <a:pt x="24" y="34"/>
                    </a:lnTo>
                    <a:lnTo>
                      <a:pt x="22" y="34"/>
                    </a:lnTo>
                    <a:lnTo>
                      <a:pt x="21" y="34"/>
                    </a:lnTo>
                    <a:lnTo>
                      <a:pt x="20" y="33"/>
                    </a:lnTo>
                    <a:lnTo>
                      <a:pt x="20" y="31"/>
                    </a:lnTo>
                    <a:lnTo>
                      <a:pt x="18" y="31"/>
                    </a:lnTo>
                    <a:lnTo>
                      <a:pt x="16" y="33"/>
                    </a:lnTo>
                    <a:lnTo>
                      <a:pt x="16" y="34"/>
                    </a:lnTo>
                    <a:lnTo>
                      <a:pt x="14" y="33"/>
                    </a:lnTo>
                    <a:lnTo>
                      <a:pt x="13" y="33"/>
                    </a:lnTo>
                    <a:lnTo>
                      <a:pt x="12" y="34"/>
                    </a:lnTo>
                    <a:lnTo>
                      <a:pt x="9" y="34"/>
                    </a:lnTo>
                    <a:lnTo>
                      <a:pt x="8" y="34"/>
                    </a:lnTo>
                    <a:lnTo>
                      <a:pt x="6" y="33"/>
                    </a:lnTo>
                    <a:lnTo>
                      <a:pt x="5" y="33"/>
                    </a:lnTo>
                    <a:lnTo>
                      <a:pt x="2" y="33"/>
                    </a:lnTo>
                    <a:lnTo>
                      <a:pt x="1" y="29"/>
                    </a:lnTo>
                    <a:lnTo>
                      <a:pt x="1" y="28"/>
                    </a:lnTo>
                    <a:lnTo>
                      <a:pt x="0" y="26"/>
                    </a:lnTo>
                    <a:lnTo>
                      <a:pt x="1" y="26"/>
                    </a:lnTo>
                    <a:lnTo>
                      <a:pt x="1" y="25"/>
                    </a:lnTo>
                    <a:lnTo>
                      <a:pt x="2" y="23"/>
                    </a:lnTo>
                    <a:lnTo>
                      <a:pt x="6" y="23"/>
                    </a:lnTo>
                    <a:lnTo>
                      <a:pt x="8" y="23"/>
                    </a:lnTo>
                    <a:lnTo>
                      <a:pt x="9" y="23"/>
                    </a:lnTo>
                    <a:lnTo>
                      <a:pt x="12" y="23"/>
                    </a:lnTo>
                    <a:lnTo>
                      <a:pt x="13" y="23"/>
                    </a:lnTo>
                    <a:lnTo>
                      <a:pt x="14" y="23"/>
                    </a:lnTo>
                    <a:lnTo>
                      <a:pt x="14" y="22"/>
                    </a:lnTo>
                    <a:lnTo>
                      <a:pt x="16" y="22"/>
                    </a:lnTo>
                    <a:lnTo>
                      <a:pt x="16" y="20"/>
                    </a:lnTo>
                    <a:lnTo>
                      <a:pt x="18" y="20"/>
                    </a:lnTo>
                    <a:lnTo>
                      <a:pt x="18" y="18"/>
                    </a:lnTo>
                    <a:lnTo>
                      <a:pt x="17" y="18"/>
                    </a:lnTo>
                    <a:lnTo>
                      <a:pt x="20" y="18"/>
                    </a:lnTo>
                    <a:lnTo>
                      <a:pt x="20" y="17"/>
                    </a:lnTo>
                    <a:lnTo>
                      <a:pt x="21" y="17"/>
                    </a:lnTo>
                    <a:lnTo>
                      <a:pt x="21" y="15"/>
                    </a:lnTo>
                    <a:lnTo>
                      <a:pt x="24" y="15"/>
                    </a:lnTo>
                    <a:lnTo>
                      <a:pt x="24" y="14"/>
                    </a:lnTo>
                    <a:lnTo>
                      <a:pt x="21" y="15"/>
                    </a:lnTo>
                    <a:lnTo>
                      <a:pt x="20" y="14"/>
                    </a:lnTo>
                    <a:lnTo>
                      <a:pt x="21" y="14"/>
                    </a:lnTo>
                    <a:lnTo>
                      <a:pt x="18" y="14"/>
                    </a:lnTo>
                    <a:lnTo>
                      <a:pt x="14" y="12"/>
                    </a:lnTo>
                    <a:lnTo>
                      <a:pt x="16" y="11"/>
                    </a:lnTo>
                    <a:lnTo>
                      <a:pt x="20" y="9"/>
                    </a:lnTo>
                    <a:lnTo>
                      <a:pt x="24" y="9"/>
                    </a:lnTo>
                    <a:lnTo>
                      <a:pt x="25" y="9"/>
                    </a:lnTo>
                    <a:lnTo>
                      <a:pt x="29" y="7"/>
                    </a:lnTo>
                    <a:lnTo>
                      <a:pt x="26" y="7"/>
                    </a:lnTo>
                    <a:lnTo>
                      <a:pt x="25" y="7"/>
                    </a:lnTo>
                    <a:lnTo>
                      <a:pt x="26" y="7"/>
                    </a:lnTo>
                    <a:lnTo>
                      <a:pt x="28" y="6"/>
                    </a:lnTo>
                    <a:lnTo>
                      <a:pt x="26" y="6"/>
                    </a:lnTo>
                    <a:lnTo>
                      <a:pt x="25" y="6"/>
                    </a:lnTo>
                    <a:lnTo>
                      <a:pt x="25" y="4"/>
                    </a:lnTo>
                    <a:lnTo>
                      <a:pt x="30" y="3"/>
                    </a:lnTo>
                    <a:lnTo>
                      <a:pt x="34"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88" name="Freeform 990"/>
              <p:cNvSpPr>
                <a:spLocks/>
              </p:cNvSpPr>
              <p:nvPr/>
            </p:nvSpPr>
            <p:spPr bwMode="auto">
              <a:xfrm>
                <a:off x="5054985" y="2151289"/>
                <a:ext cx="289919" cy="83004"/>
              </a:xfrm>
              <a:custGeom>
                <a:avLst/>
                <a:gdLst/>
                <a:ahLst/>
                <a:cxnLst>
                  <a:cxn ang="0">
                    <a:pos x="9" y="53"/>
                  </a:cxn>
                  <a:cxn ang="0">
                    <a:pos x="24" y="50"/>
                  </a:cxn>
                  <a:cxn ang="0">
                    <a:pos x="24" y="49"/>
                  </a:cxn>
                  <a:cxn ang="0">
                    <a:pos x="23" y="45"/>
                  </a:cxn>
                  <a:cxn ang="0">
                    <a:pos x="31" y="44"/>
                  </a:cxn>
                  <a:cxn ang="0">
                    <a:pos x="29" y="41"/>
                  </a:cxn>
                  <a:cxn ang="0">
                    <a:pos x="40" y="39"/>
                  </a:cxn>
                  <a:cxn ang="0">
                    <a:pos x="32" y="38"/>
                  </a:cxn>
                  <a:cxn ang="0">
                    <a:pos x="29" y="36"/>
                  </a:cxn>
                  <a:cxn ang="0">
                    <a:pos x="29" y="31"/>
                  </a:cxn>
                  <a:cxn ang="0">
                    <a:pos x="45" y="31"/>
                  </a:cxn>
                  <a:cxn ang="0">
                    <a:pos x="64" y="27"/>
                  </a:cxn>
                  <a:cxn ang="0">
                    <a:pos x="72" y="23"/>
                  </a:cxn>
                  <a:cxn ang="0">
                    <a:pos x="84" y="19"/>
                  </a:cxn>
                  <a:cxn ang="0">
                    <a:pos x="102" y="14"/>
                  </a:cxn>
                  <a:cxn ang="0">
                    <a:pos x="106" y="16"/>
                  </a:cxn>
                  <a:cxn ang="0">
                    <a:pos x="112" y="12"/>
                  </a:cxn>
                  <a:cxn ang="0">
                    <a:pos x="129" y="14"/>
                  </a:cxn>
                  <a:cxn ang="0">
                    <a:pos x="153" y="11"/>
                  </a:cxn>
                  <a:cxn ang="0">
                    <a:pos x="162" y="11"/>
                  </a:cxn>
                  <a:cxn ang="0">
                    <a:pos x="177" y="6"/>
                  </a:cxn>
                  <a:cxn ang="0">
                    <a:pos x="183" y="3"/>
                  </a:cxn>
                  <a:cxn ang="0">
                    <a:pos x="195" y="0"/>
                  </a:cxn>
                  <a:cxn ang="0">
                    <a:pos x="226" y="1"/>
                  </a:cxn>
                  <a:cxn ang="0">
                    <a:pos x="229" y="6"/>
                  </a:cxn>
                  <a:cxn ang="0">
                    <a:pos x="219" y="12"/>
                  </a:cxn>
                  <a:cxn ang="0">
                    <a:pos x="202" y="16"/>
                  </a:cxn>
                  <a:cxn ang="0">
                    <a:pos x="178" y="19"/>
                  </a:cxn>
                  <a:cxn ang="0">
                    <a:pos x="169" y="20"/>
                  </a:cxn>
                  <a:cxn ang="0">
                    <a:pos x="149" y="23"/>
                  </a:cxn>
                  <a:cxn ang="0">
                    <a:pos x="129" y="28"/>
                  </a:cxn>
                  <a:cxn ang="0">
                    <a:pos x="108" y="33"/>
                  </a:cxn>
                  <a:cxn ang="0">
                    <a:pos x="105" y="34"/>
                  </a:cxn>
                  <a:cxn ang="0">
                    <a:pos x="93" y="41"/>
                  </a:cxn>
                  <a:cxn ang="0">
                    <a:pos x="84" y="41"/>
                  </a:cxn>
                  <a:cxn ang="0">
                    <a:pos x="81" y="42"/>
                  </a:cxn>
                  <a:cxn ang="0">
                    <a:pos x="77" y="44"/>
                  </a:cxn>
                  <a:cxn ang="0">
                    <a:pos x="77" y="49"/>
                  </a:cxn>
                  <a:cxn ang="0">
                    <a:pos x="72" y="49"/>
                  </a:cxn>
                  <a:cxn ang="0">
                    <a:pos x="69" y="52"/>
                  </a:cxn>
                  <a:cxn ang="0">
                    <a:pos x="58" y="49"/>
                  </a:cxn>
                  <a:cxn ang="0">
                    <a:pos x="61" y="52"/>
                  </a:cxn>
                  <a:cxn ang="0">
                    <a:pos x="62" y="56"/>
                  </a:cxn>
                  <a:cxn ang="0">
                    <a:pos x="46" y="55"/>
                  </a:cxn>
                  <a:cxn ang="0">
                    <a:pos x="57" y="60"/>
                  </a:cxn>
                  <a:cxn ang="0">
                    <a:pos x="49" y="60"/>
                  </a:cxn>
                  <a:cxn ang="0">
                    <a:pos x="49" y="64"/>
                  </a:cxn>
                  <a:cxn ang="0">
                    <a:pos x="37" y="64"/>
                  </a:cxn>
                  <a:cxn ang="0">
                    <a:pos x="11" y="64"/>
                  </a:cxn>
                  <a:cxn ang="0">
                    <a:pos x="11" y="60"/>
                  </a:cxn>
                  <a:cxn ang="0">
                    <a:pos x="17" y="58"/>
                  </a:cxn>
                  <a:cxn ang="0">
                    <a:pos x="1" y="56"/>
                  </a:cxn>
                </a:cxnLst>
                <a:rect l="0" t="0" r="r" b="b"/>
                <a:pathLst>
                  <a:path w="231" h="66">
                    <a:moveTo>
                      <a:pt x="0" y="56"/>
                    </a:moveTo>
                    <a:lnTo>
                      <a:pt x="0" y="55"/>
                    </a:lnTo>
                    <a:lnTo>
                      <a:pt x="1" y="56"/>
                    </a:lnTo>
                    <a:lnTo>
                      <a:pt x="5" y="55"/>
                    </a:lnTo>
                    <a:lnTo>
                      <a:pt x="9" y="53"/>
                    </a:lnTo>
                    <a:lnTo>
                      <a:pt x="17" y="53"/>
                    </a:lnTo>
                    <a:lnTo>
                      <a:pt x="16" y="52"/>
                    </a:lnTo>
                    <a:lnTo>
                      <a:pt x="17" y="50"/>
                    </a:lnTo>
                    <a:lnTo>
                      <a:pt x="21" y="50"/>
                    </a:lnTo>
                    <a:lnTo>
                      <a:pt x="24" y="50"/>
                    </a:lnTo>
                    <a:lnTo>
                      <a:pt x="28" y="50"/>
                    </a:lnTo>
                    <a:lnTo>
                      <a:pt x="32" y="52"/>
                    </a:lnTo>
                    <a:lnTo>
                      <a:pt x="37" y="52"/>
                    </a:lnTo>
                    <a:lnTo>
                      <a:pt x="35" y="50"/>
                    </a:lnTo>
                    <a:lnTo>
                      <a:pt x="24" y="49"/>
                    </a:lnTo>
                    <a:lnTo>
                      <a:pt x="21" y="49"/>
                    </a:lnTo>
                    <a:lnTo>
                      <a:pt x="24" y="49"/>
                    </a:lnTo>
                    <a:lnTo>
                      <a:pt x="29" y="49"/>
                    </a:lnTo>
                    <a:lnTo>
                      <a:pt x="29" y="47"/>
                    </a:lnTo>
                    <a:lnTo>
                      <a:pt x="23" y="45"/>
                    </a:lnTo>
                    <a:lnTo>
                      <a:pt x="24" y="45"/>
                    </a:lnTo>
                    <a:lnTo>
                      <a:pt x="33" y="45"/>
                    </a:lnTo>
                    <a:lnTo>
                      <a:pt x="36" y="44"/>
                    </a:lnTo>
                    <a:lnTo>
                      <a:pt x="33" y="44"/>
                    </a:lnTo>
                    <a:lnTo>
                      <a:pt x="31" y="44"/>
                    </a:lnTo>
                    <a:lnTo>
                      <a:pt x="29" y="42"/>
                    </a:lnTo>
                    <a:lnTo>
                      <a:pt x="27" y="42"/>
                    </a:lnTo>
                    <a:lnTo>
                      <a:pt x="27" y="41"/>
                    </a:lnTo>
                    <a:lnTo>
                      <a:pt x="28" y="41"/>
                    </a:lnTo>
                    <a:lnTo>
                      <a:pt x="29" y="41"/>
                    </a:lnTo>
                    <a:lnTo>
                      <a:pt x="36" y="41"/>
                    </a:lnTo>
                    <a:lnTo>
                      <a:pt x="41" y="41"/>
                    </a:lnTo>
                    <a:lnTo>
                      <a:pt x="45" y="39"/>
                    </a:lnTo>
                    <a:lnTo>
                      <a:pt x="41" y="41"/>
                    </a:lnTo>
                    <a:lnTo>
                      <a:pt x="40" y="39"/>
                    </a:lnTo>
                    <a:lnTo>
                      <a:pt x="38" y="39"/>
                    </a:lnTo>
                    <a:lnTo>
                      <a:pt x="36" y="39"/>
                    </a:lnTo>
                    <a:lnTo>
                      <a:pt x="31" y="39"/>
                    </a:lnTo>
                    <a:lnTo>
                      <a:pt x="29" y="38"/>
                    </a:lnTo>
                    <a:lnTo>
                      <a:pt x="32" y="38"/>
                    </a:lnTo>
                    <a:lnTo>
                      <a:pt x="33" y="34"/>
                    </a:lnTo>
                    <a:lnTo>
                      <a:pt x="32" y="36"/>
                    </a:lnTo>
                    <a:lnTo>
                      <a:pt x="32" y="34"/>
                    </a:lnTo>
                    <a:lnTo>
                      <a:pt x="31" y="34"/>
                    </a:lnTo>
                    <a:lnTo>
                      <a:pt x="29" y="36"/>
                    </a:lnTo>
                    <a:lnTo>
                      <a:pt x="28" y="34"/>
                    </a:lnTo>
                    <a:lnTo>
                      <a:pt x="27" y="33"/>
                    </a:lnTo>
                    <a:lnTo>
                      <a:pt x="29" y="33"/>
                    </a:lnTo>
                    <a:lnTo>
                      <a:pt x="28" y="33"/>
                    </a:lnTo>
                    <a:lnTo>
                      <a:pt x="29" y="31"/>
                    </a:lnTo>
                    <a:lnTo>
                      <a:pt x="35" y="31"/>
                    </a:lnTo>
                    <a:lnTo>
                      <a:pt x="35" y="33"/>
                    </a:lnTo>
                    <a:lnTo>
                      <a:pt x="36" y="33"/>
                    </a:lnTo>
                    <a:lnTo>
                      <a:pt x="42" y="33"/>
                    </a:lnTo>
                    <a:lnTo>
                      <a:pt x="45" y="31"/>
                    </a:lnTo>
                    <a:lnTo>
                      <a:pt x="45" y="30"/>
                    </a:lnTo>
                    <a:lnTo>
                      <a:pt x="50" y="28"/>
                    </a:lnTo>
                    <a:lnTo>
                      <a:pt x="57" y="30"/>
                    </a:lnTo>
                    <a:lnTo>
                      <a:pt x="62" y="28"/>
                    </a:lnTo>
                    <a:lnTo>
                      <a:pt x="64" y="27"/>
                    </a:lnTo>
                    <a:lnTo>
                      <a:pt x="62" y="25"/>
                    </a:lnTo>
                    <a:lnTo>
                      <a:pt x="65" y="25"/>
                    </a:lnTo>
                    <a:lnTo>
                      <a:pt x="64" y="23"/>
                    </a:lnTo>
                    <a:lnTo>
                      <a:pt x="69" y="23"/>
                    </a:lnTo>
                    <a:lnTo>
                      <a:pt x="72" y="23"/>
                    </a:lnTo>
                    <a:lnTo>
                      <a:pt x="74" y="23"/>
                    </a:lnTo>
                    <a:lnTo>
                      <a:pt x="73" y="22"/>
                    </a:lnTo>
                    <a:lnTo>
                      <a:pt x="74" y="20"/>
                    </a:lnTo>
                    <a:lnTo>
                      <a:pt x="77" y="20"/>
                    </a:lnTo>
                    <a:lnTo>
                      <a:pt x="84" y="19"/>
                    </a:lnTo>
                    <a:lnTo>
                      <a:pt x="92" y="17"/>
                    </a:lnTo>
                    <a:lnTo>
                      <a:pt x="94" y="17"/>
                    </a:lnTo>
                    <a:lnTo>
                      <a:pt x="94" y="16"/>
                    </a:lnTo>
                    <a:lnTo>
                      <a:pt x="96" y="16"/>
                    </a:lnTo>
                    <a:lnTo>
                      <a:pt x="102" y="14"/>
                    </a:lnTo>
                    <a:lnTo>
                      <a:pt x="105" y="14"/>
                    </a:lnTo>
                    <a:lnTo>
                      <a:pt x="104" y="16"/>
                    </a:lnTo>
                    <a:lnTo>
                      <a:pt x="102" y="17"/>
                    </a:lnTo>
                    <a:lnTo>
                      <a:pt x="105" y="17"/>
                    </a:lnTo>
                    <a:lnTo>
                      <a:pt x="106" y="16"/>
                    </a:lnTo>
                    <a:lnTo>
                      <a:pt x="112" y="16"/>
                    </a:lnTo>
                    <a:lnTo>
                      <a:pt x="113" y="14"/>
                    </a:lnTo>
                    <a:lnTo>
                      <a:pt x="110" y="14"/>
                    </a:lnTo>
                    <a:lnTo>
                      <a:pt x="109" y="12"/>
                    </a:lnTo>
                    <a:lnTo>
                      <a:pt x="112" y="12"/>
                    </a:lnTo>
                    <a:lnTo>
                      <a:pt x="112" y="11"/>
                    </a:lnTo>
                    <a:lnTo>
                      <a:pt x="110" y="11"/>
                    </a:lnTo>
                    <a:lnTo>
                      <a:pt x="117" y="11"/>
                    </a:lnTo>
                    <a:lnTo>
                      <a:pt x="129" y="12"/>
                    </a:lnTo>
                    <a:lnTo>
                      <a:pt x="129" y="14"/>
                    </a:lnTo>
                    <a:lnTo>
                      <a:pt x="133" y="14"/>
                    </a:lnTo>
                    <a:lnTo>
                      <a:pt x="134" y="12"/>
                    </a:lnTo>
                    <a:lnTo>
                      <a:pt x="138" y="12"/>
                    </a:lnTo>
                    <a:lnTo>
                      <a:pt x="150" y="11"/>
                    </a:lnTo>
                    <a:lnTo>
                      <a:pt x="153" y="11"/>
                    </a:lnTo>
                    <a:lnTo>
                      <a:pt x="154" y="11"/>
                    </a:lnTo>
                    <a:lnTo>
                      <a:pt x="157" y="11"/>
                    </a:lnTo>
                    <a:lnTo>
                      <a:pt x="158" y="11"/>
                    </a:lnTo>
                    <a:lnTo>
                      <a:pt x="161" y="11"/>
                    </a:lnTo>
                    <a:lnTo>
                      <a:pt x="162" y="11"/>
                    </a:lnTo>
                    <a:lnTo>
                      <a:pt x="163" y="11"/>
                    </a:lnTo>
                    <a:lnTo>
                      <a:pt x="169" y="9"/>
                    </a:lnTo>
                    <a:lnTo>
                      <a:pt x="174" y="9"/>
                    </a:lnTo>
                    <a:lnTo>
                      <a:pt x="175" y="8"/>
                    </a:lnTo>
                    <a:lnTo>
                      <a:pt x="177" y="6"/>
                    </a:lnTo>
                    <a:lnTo>
                      <a:pt x="179" y="8"/>
                    </a:lnTo>
                    <a:lnTo>
                      <a:pt x="182" y="8"/>
                    </a:lnTo>
                    <a:lnTo>
                      <a:pt x="183" y="6"/>
                    </a:lnTo>
                    <a:lnTo>
                      <a:pt x="182" y="5"/>
                    </a:lnTo>
                    <a:lnTo>
                      <a:pt x="183" y="3"/>
                    </a:lnTo>
                    <a:lnTo>
                      <a:pt x="187" y="3"/>
                    </a:lnTo>
                    <a:lnTo>
                      <a:pt x="189" y="1"/>
                    </a:lnTo>
                    <a:lnTo>
                      <a:pt x="191" y="1"/>
                    </a:lnTo>
                    <a:lnTo>
                      <a:pt x="195" y="1"/>
                    </a:lnTo>
                    <a:lnTo>
                      <a:pt x="195" y="0"/>
                    </a:lnTo>
                    <a:lnTo>
                      <a:pt x="199" y="1"/>
                    </a:lnTo>
                    <a:lnTo>
                      <a:pt x="206" y="0"/>
                    </a:lnTo>
                    <a:lnTo>
                      <a:pt x="215" y="0"/>
                    </a:lnTo>
                    <a:lnTo>
                      <a:pt x="223" y="0"/>
                    </a:lnTo>
                    <a:lnTo>
                      <a:pt x="226" y="1"/>
                    </a:lnTo>
                    <a:lnTo>
                      <a:pt x="229" y="1"/>
                    </a:lnTo>
                    <a:lnTo>
                      <a:pt x="229" y="3"/>
                    </a:lnTo>
                    <a:lnTo>
                      <a:pt x="231" y="5"/>
                    </a:lnTo>
                    <a:lnTo>
                      <a:pt x="231" y="6"/>
                    </a:lnTo>
                    <a:lnTo>
                      <a:pt x="229" y="6"/>
                    </a:lnTo>
                    <a:lnTo>
                      <a:pt x="227" y="8"/>
                    </a:lnTo>
                    <a:lnTo>
                      <a:pt x="231" y="8"/>
                    </a:lnTo>
                    <a:lnTo>
                      <a:pt x="227" y="9"/>
                    </a:lnTo>
                    <a:lnTo>
                      <a:pt x="225" y="9"/>
                    </a:lnTo>
                    <a:lnTo>
                      <a:pt x="219" y="12"/>
                    </a:lnTo>
                    <a:lnTo>
                      <a:pt x="222" y="14"/>
                    </a:lnTo>
                    <a:lnTo>
                      <a:pt x="217" y="12"/>
                    </a:lnTo>
                    <a:lnTo>
                      <a:pt x="214" y="12"/>
                    </a:lnTo>
                    <a:lnTo>
                      <a:pt x="213" y="12"/>
                    </a:lnTo>
                    <a:lnTo>
                      <a:pt x="202" y="16"/>
                    </a:lnTo>
                    <a:lnTo>
                      <a:pt x="195" y="17"/>
                    </a:lnTo>
                    <a:lnTo>
                      <a:pt x="193" y="17"/>
                    </a:lnTo>
                    <a:lnTo>
                      <a:pt x="187" y="17"/>
                    </a:lnTo>
                    <a:lnTo>
                      <a:pt x="183" y="17"/>
                    </a:lnTo>
                    <a:lnTo>
                      <a:pt x="178" y="19"/>
                    </a:lnTo>
                    <a:lnTo>
                      <a:pt x="177" y="19"/>
                    </a:lnTo>
                    <a:lnTo>
                      <a:pt x="175" y="19"/>
                    </a:lnTo>
                    <a:lnTo>
                      <a:pt x="173" y="20"/>
                    </a:lnTo>
                    <a:lnTo>
                      <a:pt x="171" y="19"/>
                    </a:lnTo>
                    <a:lnTo>
                      <a:pt x="169" y="20"/>
                    </a:lnTo>
                    <a:lnTo>
                      <a:pt x="154" y="23"/>
                    </a:lnTo>
                    <a:lnTo>
                      <a:pt x="151" y="23"/>
                    </a:lnTo>
                    <a:lnTo>
                      <a:pt x="150" y="22"/>
                    </a:lnTo>
                    <a:lnTo>
                      <a:pt x="148" y="22"/>
                    </a:lnTo>
                    <a:lnTo>
                      <a:pt x="149" y="23"/>
                    </a:lnTo>
                    <a:lnTo>
                      <a:pt x="148" y="23"/>
                    </a:lnTo>
                    <a:lnTo>
                      <a:pt x="140" y="27"/>
                    </a:lnTo>
                    <a:lnTo>
                      <a:pt x="133" y="27"/>
                    </a:lnTo>
                    <a:lnTo>
                      <a:pt x="130" y="28"/>
                    </a:lnTo>
                    <a:lnTo>
                      <a:pt x="129" y="28"/>
                    </a:lnTo>
                    <a:lnTo>
                      <a:pt x="124" y="30"/>
                    </a:lnTo>
                    <a:lnTo>
                      <a:pt x="116" y="33"/>
                    </a:lnTo>
                    <a:lnTo>
                      <a:pt x="109" y="33"/>
                    </a:lnTo>
                    <a:lnTo>
                      <a:pt x="108" y="34"/>
                    </a:lnTo>
                    <a:lnTo>
                      <a:pt x="108" y="33"/>
                    </a:lnTo>
                    <a:lnTo>
                      <a:pt x="104" y="33"/>
                    </a:lnTo>
                    <a:lnTo>
                      <a:pt x="102" y="33"/>
                    </a:lnTo>
                    <a:lnTo>
                      <a:pt x="101" y="34"/>
                    </a:lnTo>
                    <a:lnTo>
                      <a:pt x="104" y="34"/>
                    </a:lnTo>
                    <a:lnTo>
                      <a:pt x="105" y="34"/>
                    </a:lnTo>
                    <a:lnTo>
                      <a:pt x="106" y="36"/>
                    </a:lnTo>
                    <a:lnTo>
                      <a:pt x="100" y="38"/>
                    </a:lnTo>
                    <a:lnTo>
                      <a:pt x="100" y="39"/>
                    </a:lnTo>
                    <a:lnTo>
                      <a:pt x="98" y="39"/>
                    </a:lnTo>
                    <a:lnTo>
                      <a:pt x="93" y="41"/>
                    </a:lnTo>
                    <a:lnTo>
                      <a:pt x="92" y="39"/>
                    </a:lnTo>
                    <a:lnTo>
                      <a:pt x="88" y="39"/>
                    </a:lnTo>
                    <a:lnTo>
                      <a:pt x="92" y="41"/>
                    </a:lnTo>
                    <a:lnTo>
                      <a:pt x="94" y="42"/>
                    </a:lnTo>
                    <a:lnTo>
                      <a:pt x="84" y="41"/>
                    </a:lnTo>
                    <a:lnTo>
                      <a:pt x="81" y="41"/>
                    </a:lnTo>
                    <a:lnTo>
                      <a:pt x="81" y="42"/>
                    </a:lnTo>
                    <a:lnTo>
                      <a:pt x="82" y="42"/>
                    </a:lnTo>
                    <a:lnTo>
                      <a:pt x="84" y="44"/>
                    </a:lnTo>
                    <a:lnTo>
                      <a:pt x="81" y="42"/>
                    </a:lnTo>
                    <a:lnTo>
                      <a:pt x="80" y="42"/>
                    </a:lnTo>
                    <a:lnTo>
                      <a:pt x="82" y="44"/>
                    </a:lnTo>
                    <a:lnTo>
                      <a:pt x="81" y="45"/>
                    </a:lnTo>
                    <a:lnTo>
                      <a:pt x="78" y="45"/>
                    </a:lnTo>
                    <a:lnTo>
                      <a:pt x="77" y="44"/>
                    </a:lnTo>
                    <a:lnTo>
                      <a:pt x="69" y="42"/>
                    </a:lnTo>
                    <a:lnTo>
                      <a:pt x="72" y="44"/>
                    </a:lnTo>
                    <a:lnTo>
                      <a:pt x="74" y="45"/>
                    </a:lnTo>
                    <a:lnTo>
                      <a:pt x="77" y="47"/>
                    </a:lnTo>
                    <a:lnTo>
                      <a:pt x="77" y="49"/>
                    </a:lnTo>
                    <a:lnTo>
                      <a:pt x="76" y="49"/>
                    </a:lnTo>
                    <a:lnTo>
                      <a:pt x="74" y="49"/>
                    </a:lnTo>
                    <a:lnTo>
                      <a:pt x="74" y="50"/>
                    </a:lnTo>
                    <a:lnTo>
                      <a:pt x="73" y="49"/>
                    </a:lnTo>
                    <a:lnTo>
                      <a:pt x="72" y="49"/>
                    </a:lnTo>
                    <a:lnTo>
                      <a:pt x="72" y="50"/>
                    </a:lnTo>
                    <a:lnTo>
                      <a:pt x="73" y="50"/>
                    </a:lnTo>
                    <a:lnTo>
                      <a:pt x="72" y="50"/>
                    </a:lnTo>
                    <a:lnTo>
                      <a:pt x="69" y="50"/>
                    </a:lnTo>
                    <a:lnTo>
                      <a:pt x="69" y="52"/>
                    </a:lnTo>
                    <a:lnTo>
                      <a:pt x="68" y="52"/>
                    </a:lnTo>
                    <a:lnTo>
                      <a:pt x="66" y="52"/>
                    </a:lnTo>
                    <a:lnTo>
                      <a:pt x="64" y="52"/>
                    </a:lnTo>
                    <a:lnTo>
                      <a:pt x="62" y="50"/>
                    </a:lnTo>
                    <a:lnTo>
                      <a:pt x="58" y="49"/>
                    </a:lnTo>
                    <a:lnTo>
                      <a:pt x="57" y="50"/>
                    </a:lnTo>
                    <a:lnTo>
                      <a:pt x="58" y="50"/>
                    </a:lnTo>
                    <a:lnTo>
                      <a:pt x="54" y="52"/>
                    </a:lnTo>
                    <a:lnTo>
                      <a:pt x="58" y="52"/>
                    </a:lnTo>
                    <a:lnTo>
                      <a:pt x="61" y="52"/>
                    </a:lnTo>
                    <a:lnTo>
                      <a:pt x="61" y="53"/>
                    </a:lnTo>
                    <a:lnTo>
                      <a:pt x="64" y="53"/>
                    </a:lnTo>
                    <a:lnTo>
                      <a:pt x="62" y="53"/>
                    </a:lnTo>
                    <a:lnTo>
                      <a:pt x="62" y="55"/>
                    </a:lnTo>
                    <a:lnTo>
                      <a:pt x="62" y="56"/>
                    </a:lnTo>
                    <a:lnTo>
                      <a:pt x="60" y="56"/>
                    </a:lnTo>
                    <a:lnTo>
                      <a:pt x="58" y="55"/>
                    </a:lnTo>
                    <a:lnTo>
                      <a:pt x="56" y="55"/>
                    </a:lnTo>
                    <a:lnTo>
                      <a:pt x="49" y="55"/>
                    </a:lnTo>
                    <a:lnTo>
                      <a:pt x="46" y="55"/>
                    </a:lnTo>
                    <a:lnTo>
                      <a:pt x="49" y="55"/>
                    </a:lnTo>
                    <a:lnTo>
                      <a:pt x="53" y="56"/>
                    </a:lnTo>
                    <a:lnTo>
                      <a:pt x="57" y="58"/>
                    </a:lnTo>
                    <a:lnTo>
                      <a:pt x="58" y="58"/>
                    </a:lnTo>
                    <a:lnTo>
                      <a:pt x="57" y="60"/>
                    </a:lnTo>
                    <a:lnTo>
                      <a:pt x="56" y="60"/>
                    </a:lnTo>
                    <a:lnTo>
                      <a:pt x="52" y="60"/>
                    </a:lnTo>
                    <a:lnTo>
                      <a:pt x="50" y="58"/>
                    </a:lnTo>
                    <a:lnTo>
                      <a:pt x="48" y="58"/>
                    </a:lnTo>
                    <a:lnTo>
                      <a:pt x="49" y="60"/>
                    </a:lnTo>
                    <a:lnTo>
                      <a:pt x="50" y="61"/>
                    </a:lnTo>
                    <a:lnTo>
                      <a:pt x="53" y="61"/>
                    </a:lnTo>
                    <a:lnTo>
                      <a:pt x="53" y="63"/>
                    </a:lnTo>
                    <a:lnTo>
                      <a:pt x="50" y="63"/>
                    </a:lnTo>
                    <a:lnTo>
                      <a:pt x="49" y="64"/>
                    </a:lnTo>
                    <a:lnTo>
                      <a:pt x="48" y="64"/>
                    </a:lnTo>
                    <a:lnTo>
                      <a:pt x="46" y="66"/>
                    </a:lnTo>
                    <a:lnTo>
                      <a:pt x="44" y="66"/>
                    </a:lnTo>
                    <a:lnTo>
                      <a:pt x="41" y="64"/>
                    </a:lnTo>
                    <a:lnTo>
                      <a:pt x="37" y="64"/>
                    </a:lnTo>
                    <a:lnTo>
                      <a:pt x="32" y="64"/>
                    </a:lnTo>
                    <a:lnTo>
                      <a:pt x="27" y="64"/>
                    </a:lnTo>
                    <a:lnTo>
                      <a:pt x="23" y="63"/>
                    </a:lnTo>
                    <a:lnTo>
                      <a:pt x="17" y="63"/>
                    </a:lnTo>
                    <a:lnTo>
                      <a:pt x="11" y="64"/>
                    </a:lnTo>
                    <a:lnTo>
                      <a:pt x="7" y="64"/>
                    </a:lnTo>
                    <a:lnTo>
                      <a:pt x="11" y="63"/>
                    </a:lnTo>
                    <a:lnTo>
                      <a:pt x="11" y="61"/>
                    </a:lnTo>
                    <a:lnTo>
                      <a:pt x="9" y="61"/>
                    </a:lnTo>
                    <a:lnTo>
                      <a:pt x="11" y="60"/>
                    </a:lnTo>
                    <a:lnTo>
                      <a:pt x="16" y="58"/>
                    </a:lnTo>
                    <a:lnTo>
                      <a:pt x="17" y="60"/>
                    </a:lnTo>
                    <a:lnTo>
                      <a:pt x="21" y="58"/>
                    </a:lnTo>
                    <a:lnTo>
                      <a:pt x="19" y="56"/>
                    </a:lnTo>
                    <a:lnTo>
                      <a:pt x="17" y="58"/>
                    </a:lnTo>
                    <a:lnTo>
                      <a:pt x="15" y="58"/>
                    </a:lnTo>
                    <a:lnTo>
                      <a:pt x="12" y="60"/>
                    </a:lnTo>
                    <a:lnTo>
                      <a:pt x="5" y="60"/>
                    </a:lnTo>
                    <a:lnTo>
                      <a:pt x="5" y="58"/>
                    </a:lnTo>
                    <a:lnTo>
                      <a:pt x="1" y="56"/>
                    </a:lnTo>
                    <a:lnTo>
                      <a:pt x="0" y="5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89" name="Freeform 991"/>
              <p:cNvSpPr>
                <a:spLocks/>
              </p:cNvSpPr>
              <p:nvPr/>
            </p:nvSpPr>
            <p:spPr bwMode="auto">
              <a:xfrm>
                <a:off x="5054985" y="2151289"/>
                <a:ext cx="289919" cy="70757"/>
              </a:xfrm>
              <a:custGeom>
                <a:avLst/>
                <a:gdLst/>
                <a:ahLst/>
                <a:cxnLst>
                  <a:cxn ang="0">
                    <a:pos x="5" y="55"/>
                  </a:cxn>
                  <a:cxn ang="0">
                    <a:pos x="17" y="50"/>
                  </a:cxn>
                  <a:cxn ang="0">
                    <a:pos x="32" y="52"/>
                  </a:cxn>
                  <a:cxn ang="0">
                    <a:pos x="21" y="49"/>
                  </a:cxn>
                  <a:cxn ang="0">
                    <a:pos x="23" y="45"/>
                  </a:cxn>
                  <a:cxn ang="0">
                    <a:pos x="33" y="44"/>
                  </a:cxn>
                  <a:cxn ang="0">
                    <a:pos x="27" y="41"/>
                  </a:cxn>
                  <a:cxn ang="0">
                    <a:pos x="41" y="41"/>
                  </a:cxn>
                  <a:cxn ang="0">
                    <a:pos x="38" y="39"/>
                  </a:cxn>
                  <a:cxn ang="0">
                    <a:pos x="32" y="38"/>
                  </a:cxn>
                  <a:cxn ang="0">
                    <a:pos x="31" y="34"/>
                  </a:cxn>
                  <a:cxn ang="0">
                    <a:pos x="29" y="33"/>
                  </a:cxn>
                  <a:cxn ang="0">
                    <a:pos x="35" y="33"/>
                  </a:cxn>
                  <a:cxn ang="0">
                    <a:pos x="45" y="30"/>
                  </a:cxn>
                  <a:cxn ang="0">
                    <a:pos x="64" y="27"/>
                  </a:cxn>
                  <a:cxn ang="0">
                    <a:pos x="69" y="23"/>
                  </a:cxn>
                  <a:cxn ang="0">
                    <a:pos x="74" y="20"/>
                  </a:cxn>
                  <a:cxn ang="0">
                    <a:pos x="94" y="17"/>
                  </a:cxn>
                  <a:cxn ang="0">
                    <a:pos x="105" y="14"/>
                  </a:cxn>
                  <a:cxn ang="0">
                    <a:pos x="106" y="16"/>
                  </a:cxn>
                  <a:cxn ang="0">
                    <a:pos x="109" y="12"/>
                  </a:cxn>
                  <a:cxn ang="0">
                    <a:pos x="117" y="11"/>
                  </a:cxn>
                  <a:cxn ang="0">
                    <a:pos x="134" y="12"/>
                  </a:cxn>
                  <a:cxn ang="0">
                    <a:pos x="154" y="11"/>
                  </a:cxn>
                  <a:cxn ang="0">
                    <a:pos x="162" y="11"/>
                  </a:cxn>
                  <a:cxn ang="0">
                    <a:pos x="175" y="8"/>
                  </a:cxn>
                  <a:cxn ang="0">
                    <a:pos x="183" y="6"/>
                  </a:cxn>
                  <a:cxn ang="0">
                    <a:pos x="189" y="1"/>
                  </a:cxn>
                  <a:cxn ang="0">
                    <a:pos x="199" y="1"/>
                  </a:cxn>
                  <a:cxn ang="0">
                    <a:pos x="226" y="1"/>
                  </a:cxn>
                  <a:cxn ang="0">
                    <a:pos x="231" y="6"/>
                  </a:cxn>
                  <a:cxn ang="0">
                    <a:pos x="227" y="9"/>
                  </a:cxn>
                  <a:cxn ang="0">
                    <a:pos x="217" y="12"/>
                  </a:cxn>
                  <a:cxn ang="0">
                    <a:pos x="195" y="17"/>
                  </a:cxn>
                  <a:cxn ang="0">
                    <a:pos x="178" y="19"/>
                  </a:cxn>
                  <a:cxn ang="0">
                    <a:pos x="171" y="19"/>
                  </a:cxn>
                  <a:cxn ang="0">
                    <a:pos x="150" y="22"/>
                  </a:cxn>
                  <a:cxn ang="0">
                    <a:pos x="140" y="27"/>
                  </a:cxn>
                  <a:cxn ang="0">
                    <a:pos x="124" y="30"/>
                  </a:cxn>
                  <a:cxn ang="0">
                    <a:pos x="108" y="33"/>
                  </a:cxn>
                  <a:cxn ang="0">
                    <a:pos x="104" y="34"/>
                  </a:cxn>
                  <a:cxn ang="0">
                    <a:pos x="100" y="39"/>
                  </a:cxn>
                  <a:cxn ang="0">
                    <a:pos x="88" y="39"/>
                  </a:cxn>
                  <a:cxn ang="0">
                    <a:pos x="81" y="41"/>
                  </a:cxn>
                  <a:cxn ang="0">
                    <a:pos x="81" y="42"/>
                  </a:cxn>
                  <a:cxn ang="0">
                    <a:pos x="78" y="45"/>
                  </a:cxn>
                  <a:cxn ang="0">
                    <a:pos x="74" y="45"/>
                  </a:cxn>
                  <a:cxn ang="0">
                    <a:pos x="74" y="49"/>
                  </a:cxn>
                  <a:cxn ang="0">
                    <a:pos x="72" y="50"/>
                  </a:cxn>
                </a:cxnLst>
                <a:rect l="0" t="0" r="r" b="b"/>
                <a:pathLst>
                  <a:path w="231" h="56">
                    <a:moveTo>
                      <a:pt x="0" y="56"/>
                    </a:moveTo>
                    <a:lnTo>
                      <a:pt x="0" y="55"/>
                    </a:lnTo>
                    <a:lnTo>
                      <a:pt x="1" y="56"/>
                    </a:lnTo>
                    <a:lnTo>
                      <a:pt x="5" y="55"/>
                    </a:lnTo>
                    <a:lnTo>
                      <a:pt x="9" y="53"/>
                    </a:lnTo>
                    <a:lnTo>
                      <a:pt x="17" y="53"/>
                    </a:lnTo>
                    <a:lnTo>
                      <a:pt x="16" y="52"/>
                    </a:lnTo>
                    <a:lnTo>
                      <a:pt x="17" y="50"/>
                    </a:lnTo>
                    <a:lnTo>
                      <a:pt x="21" y="50"/>
                    </a:lnTo>
                    <a:lnTo>
                      <a:pt x="24" y="50"/>
                    </a:lnTo>
                    <a:lnTo>
                      <a:pt x="28" y="50"/>
                    </a:lnTo>
                    <a:lnTo>
                      <a:pt x="32" y="52"/>
                    </a:lnTo>
                    <a:lnTo>
                      <a:pt x="37" y="52"/>
                    </a:lnTo>
                    <a:lnTo>
                      <a:pt x="35" y="50"/>
                    </a:lnTo>
                    <a:lnTo>
                      <a:pt x="24" y="49"/>
                    </a:lnTo>
                    <a:lnTo>
                      <a:pt x="21" y="49"/>
                    </a:lnTo>
                    <a:lnTo>
                      <a:pt x="24" y="49"/>
                    </a:lnTo>
                    <a:lnTo>
                      <a:pt x="29" y="49"/>
                    </a:lnTo>
                    <a:lnTo>
                      <a:pt x="29" y="47"/>
                    </a:lnTo>
                    <a:lnTo>
                      <a:pt x="23" y="45"/>
                    </a:lnTo>
                    <a:lnTo>
                      <a:pt x="24" y="45"/>
                    </a:lnTo>
                    <a:lnTo>
                      <a:pt x="33" y="45"/>
                    </a:lnTo>
                    <a:lnTo>
                      <a:pt x="36" y="44"/>
                    </a:lnTo>
                    <a:lnTo>
                      <a:pt x="33" y="44"/>
                    </a:lnTo>
                    <a:lnTo>
                      <a:pt x="31" y="44"/>
                    </a:lnTo>
                    <a:lnTo>
                      <a:pt x="29" y="42"/>
                    </a:lnTo>
                    <a:lnTo>
                      <a:pt x="27" y="42"/>
                    </a:lnTo>
                    <a:lnTo>
                      <a:pt x="27" y="41"/>
                    </a:lnTo>
                    <a:lnTo>
                      <a:pt x="28" y="41"/>
                    </a:lnTo>
                    <a:lnTo>
                      <a:pt x="29" y="41"/>
                    </a:lnTo>
                    <a:lnTo>
                      <a:pt x="36" y="41"/>
                    </a:lnTo>
                    <a:lnTo>
                      <a:pt x="41" y="41"/>
                    </a:lnTo>
                    <a:lnTo>
                      <a:pt x="45" y="39"/>
                    </a:lnTo>
                    <a:lnTo>
                      <a:pt x="41" y="41"/>
                    </a:lnTo>
                    <a:lnTo>
                      <a:pt x="40" y="39"/>
                    </a:lnTo>
                    <a:lnTo>
                      <a:pt x="38" y="39"/>
                    </a:lnTo>
                    <a:lnTo>
                      <a:pt x="36" y="39"/>
                    </a:lnTo>
                    <a:lnTo>
                      <a:pt x="31" y="39"/>
                    </a:lnTo>
                    <a:lnTo>
                      <a:pt x="29" y="38"/>
                    </a:lnTo>
                    <a:lnTo>
                      <a:pt x="32" y="38"/>
                    </a:lnTo>
                    <a:lnTo>
                      <a:pt x="33" y="34"/>
                    </a:lnTo>
                    <a:lnTo>
                      <a:pt x="32" y="36"/>
                    </a:lnTo>
                    <a:lnTo>
                      <a:pt x="32" y="34"/>
                    </a:lnTo>
                    <a:lnTo>
                      <a:pt x="31" y="34"/>
                    </a:lnTo>
                    <a:lnTo>
                      <a:pt x="29" y="36"/>
                    </a:lnTo>
                    <a:lnTo>
                      <a:pt x="28" y="34"/>
                    </a:lnTo>
                    <a:lnTo>
                      <a:pt x="27" y="33"/>
                    </a:lnTo>
                    <a:lnTo>
                      <a:pt x="29" y="33"/>
                    </a:lnTo>
                    <a:lnTo>
                      <a:pt x="28" y="33"/>
                    </a:lnTo>
                    <a:lnTo>
                      <a:pt x="29" y="31"/>
                    </a:lnTo>
                    <a:lnTo>
                      <a:pt x="35" y="31"/>
                    </a:lnTo>
                    <a:lnTo>
                      <a:pt x="35" y="33"/>
                    </a:lnTo>
                    <a:lnTo>
                      <a:pt x="36" y="33"/>
                    </a:lnTo>
                    <a:lnTo>
                      <a:pt x="42" y="33"/>
                    </a:lnTo>
                    <a:lnTo>
                      <a:pt x="45" y="31"/>
                    </a:lnTo>
                    <a:lnTo>
                      <a:pt x="45" y="30"/>
                    </a:lnTo>
                    <a:lnTo>
                      <a:pt x="50" y="28"/>
                    </a:lnTo>
                    <a:lnTo>
                      <a:pt x="57" y="30"/>
                    </a:lnTo>
                    <a:lnTo>
                      <a:pt x="62" y="28"/>
                    </a:lnTo>
                    <a:lnTo>
                      <a:pt x="64" y="27"/>
                    </a:lnTo>
                    <a:lnTo>
                      <a:pt x="62" y="25"/>
                    </a:lnTo>
                    <a:lnTo>
                      <a:pt x="65" y="25"/>
                    </a:lnTo>
                    <a:lnTo>
                      <a:pt x="64" y="23"/>
                    </a:lnTo>
                    <a:lnTo>
                      <a:pt x="69" y="23"/>
                    </a:lnTo>
                    <a:lnTo>
                      <a:pt x="72" y="23"/>
                    </a:lnTo>
                    <a:lnTo>
                      <a:pt x="74" y="23"/>
                    </a:lnTo>
                    <a:lnTo>
                      <a:pt x="73" y="22"/>
                    </a:lnTo>
                    <a:lnTo>
                      <a:pt x="74" y="20"/>
                    </a:lnTo>
                    <a:lnTo>
                      <a:pt x="77" y="20"/>
                    </a:lnTo>
                    <a:lnTo>
                      <a:pt x="84" y="19"/>
                    </a:lnTo>
                    <a:lnTo>
                      <a:pt x="92" y="17"/>
                    </a:lnTo>
                    <a:lnTo>
                      <a:pt x="94" y="17"/>
                    </a:lnTo>
                    <a:lnTo>
                      <a:pt x="94" y="16"/>
                    </a:lnTo>
                    <a:lnTo>
                      <a:pt x="96" y="16"/>
                    </a:lnTo>
                    <a:lnTo>
                      <a:pt x="102" y="14"/>
                    </a:lnTo>
                    <a:lnTo>
                      <a:pt x="105" y="14"/>
                    </a:lnTo>
                    <a:lnTo>
                      <a:pt x="104" y="16"/>
                    </a:lnTo>
                    <a:lnTo>
                      <a:pt x="102" y="17"/>
                    </a:lnTo>
                    <a:lnTo>
                      <a:pt x="105" y="17"/>
                    </a:lnTo>
                    <a:lnTo>
                      <a:pt x="106" y="16"/>
                    </a:lnTo>
                    <a:lnTo>
                      <a:pt x="112" y="16"/>
                    </a:lnTo>
                    <a:lnTo>
                      <a:pt x="113" y="14"/>
                    </a:lnTo>
                    <a:lnTo>
                      <a:pt x="110" y="14"/>
                    </a:lnTo>
                    <a:lnTo>
                      <a:pt x="109" y="12"/>
                    </a:lnTo>
                    <a:lnTo>
                      <a:pt x="112" y="12"/>
                    </a:lnTo>
                    <a:lnTo>
                      <a:pt x="112" y="11"/>
                    </a:lnTo>
                    <a:lnTo>
                      <a:pt x="110" y="11"/>
                    </a:lnTo>
                    <a:lnTo>
                      <a:pt x="117" y="11"/>
                    </a:lnTo>
                    <a:lnTo>
                      <a:pt x="129" y="12"/>
                    </a:lnTo>
                    <a:lnTo>
                      <a:pt x="129" y="14"/>
                    </a:lnTo>
                    <a:lnTo>
                      <a:pt x="133" y="14"/>
                    </a:lnTo>
                    <a:lnTo>
                      <a:pt x="134" y="12"/>
                    </a:lnTo>
                    <a:lnTo>
                      <a:pt x="138" y="12"/>
                    </a:lnTo>
                    <a:lnTo>
                      <a:pt x="150" y="11"/>
                    </a:lnTo>
                    <a:lnTo>
                      <a:pt x="153" y="11"/>
                    </a:lnTo>
                    <a:lnTo>
                      <a:pt x="154" y="11"/>
                    </a:lnTo>
                    <a:lnTo>
                      <a:pt x="157" y="11"/>
                    </a:lnTo>
                    <a:lnTo>
                      <a:pt x="158" y="11"/>
                    </a:lnTo>
                    <a:lnTo>
                      <a:pt x="161" y="11"/>
                    </a:lnTo>
                    <a:lnTo>
                      <a:pt x="162" y="11"/>
                    </a:lnTo>
                    <a:lnTo>
                      <a:pt x="163" y="11"/>
                    </a:lnTo>
                    <a:lnTo>
                      <a:pt x="169" y="9"/>
                    </a:lnTo>
                    <a:lnTo>
                      <a:pt x="174" y="9"/>
                    </a:lnTo>
                    <a:lnTo>
                      <a:pt x="175" y="8"/>
                    </a:lnTo>
                    <a:lnTo>
                      <a:pt x="177" y="6"/>
                    </a:lnTo>
                    <a:lnTo>
                      <a:pt x="179" y="8"/>
                    </a:lnTo>
                    <a:lnTo>
                      <a:pt x="182" y="8"/>
                    </a:lnTo>
                    <a:lnTo>
                      <a:pt x="183" y="6"/>
                    </a:lnTo>
                    <a:lnTo>
                      <a:pt x="182" y="5"/>
                    </a:lnTo>
                    <a:lnTo>
                      <a:pt x="183" y="3"/>
                    </a:lnTo>
                    <a:lnTo>
                      <a:pt x="187" y="3"/>
                    </a:lnTo>
                    <a:lnTo>
                      <a:pt x="189" y="1"/>
                    </a:lnTo>
                    <a:lnTo>
                      <a:pt x="191" y="1"/>
                    </a:lnTo>
                    <a:lnTo>
                      <a:pt x="195" y="1"/>
                    </a:lnTo>
                    <a:lnTo>
                      <a:pt x="195" y="0"/>
                    </a:lnTo>
                    <a:lnTo>
                      <a:pt x="199" y="1"/>
                    </a:lnTo>
                    <a:lnTo>
                      <a:pt x="206" y="0"/>
                    </a:lnTo>
                    <a:lnTo>
                      <a:pt x="215" y="0"/>
                    </a:lnTo>
                    <a:lnTo>
                      <a:pt x="223" y="0"/>
                    </a:lnTo>
                    <a:lnTo>
                      <a:pt x="226" y="1"/>
                    </a:lnTo>
                    <a:lnTo>
                      <a:pt x="229" y="1"/>
                    </a:lnTo>
                    <a:lnTo>
                      <a:pt x="229" y="3"/>
                    </a:lnTo>
                    <a:lnTo>
                      <a:pt x="231" y="5"/>
                    </a:lnTo>
                    <a:lnTo>
                      <a:pt x="231" y="6"/>
                    </a:lnTo>
                    <a:lnTo>
                      <a:pt x="229" y="6"/>
                    </a:lnTo>
                    <a:lnTo>
                      <a:pt x="227" y="8"/>
                    </a:lnTo>
                    <a:lnTo>
                      <a:pt x="231" y="8"/>
                    </a:lnTo>
                    <a:lnTo>
                      <a:pt x="227" y="9"/>
                    </a:lnTo>
                    <a:lnTo>
                      <a:pt x="225" y="9"/>
                    </a:lnTo>
                    <a:lnTo>
                      <a:pt x="219" y="12"/>
                    </a:lnTo>
                    <a:lnTo>
                      <a:pt x="222" y="14"/>
                    </a:lnTo>
                    <a:lnTo>
                      <a:pt x="217" y="12"/>
                    </a:lnTo>
                    <a:lnTo>
                      <a:pt x="214" y="12"/>
                    </a:lnTo>
                    <a:lnTo>
                      <a:pt x="213" y="12"/>
                    </a:lnTo>
                    <a:lnTo>
                      <a:pt x="202" y="16"/>
                    </a:lnTo>
                    <a:lnTo>
                      <a:pt x="195" y="17"/>
                    </a:lnTo>
                    <a:lnTo>
                      <a:pt x="193" y="17"/>
                    </a:lnTo>
                    <a:lnTo>
                      <a:pt x="187" y="17"/>
                    </a:lnTo>
                    <a:lnTo>
                      <a:pt x="183" y="17"/>
                    </a:lnTo>
                    <a:lnTo>
                      <a:pt x="178" y="19"/>
                    </a:lnTo>
                    <a:lnTo>
                      <a:pt x="177" y="19"/>
                    </a:lnTo>
                    <a:lnTo>
                      <a:pt x="175" y="19"/>
                    </a:lnTo>
                    <a:lnTo>
                      <a:pt x="173" y="20"/>
                    </a:lnTo>
                    <a:lnTo>
                      <a:pt x="171" y="19"/>
                    </a:lnTo>
                    <a:lnTo>
                      <a:pt x="169" y="20"/>
                    </a:lnTo>
                    <a:lnTo>
                      <a:pt x="154" y="23"/>
                    </a:lnTo>
                    <a:lnTo>
                      <a:pt x="151" y="23"/>
                    </a:lnTo>
                    <a:lnTo>
                      <a:pt x="150" y="22"/>
                    </a:lnTo>
                    <a:lnTo>
                      <a:pt x="148" y="22"/>
                    </a:lnTo>
                    <a:lnTo>
                      <a:pt x="149" y="23"/>
                    </a:lnTo>
                    <a:lnTo>
                      <a:pt x="148" y="23"/>
                    </a:lnTo>
                    <a:lnTo>
                      <a:pt x="140" y="27"/>
                    </a:lnTo>
                    <a:lnTo>
                      <a:pt x="133" y="27"/>
                    </a:lnTo>
                    <a:lnTo>
                      <a:pt x="130" y="28"/>
                    </a:lnTo>
                    <a:lnTo>
                      <a:pt x="129" y="28"/>
                    </a:lnTo>
                    <a:lnTo>
                      <a:pt x="124" y="30"/>
                    </a:lnTo>
                    <a:lnTo>
                      <a:pt x="116" y="33"/>
                    </a:lnTo>
                    <a:lnTo>
                      <a:pt x="109" y="33"/>
                    </a:lnTo>
                    <a:lnTo>
                      <a:pt x="108" y="34"/>
                    </a:lnTo>
                    <a:lnTo>
                      <a:pt x="108" y="33"/>
                    </a:lnTo>
                    <a:lnTo>
                      <a:pt x="104" y="33"/>
                    </a:lnTo>
                    <a:lnTo>
                      <a:pt x="102" y="33"/>
                    </a:lnTo>
                    <a:lnTo>
                      <a:pt x="101" y="34"/>
                    </a:lnTo>
                    <a:lnTo>
                      <a:pt x="104" y="34"/>
                    </a:lnTo>
                    <a:lnTo>
                      <a:pt x="105" y="34"/>
                    </a:lnTo>
                    <a:lnTo>
                      <a:pt x="106" y="36"/>
                    </a:lnTo>
                    <a:lnTo>
                      <a:pt x="100" y="38"/>
                    </a:lnTo>
                    <a:lnTo>
                      <a:pt x="100" y="39"/>
                    </a:lnTo>
                    <a:lnTo>
                      <a:pt x="98" y="39"/>
                    </a:lnTo>
                    <a:lnTo>
                      <a:pt x="93" y="41"/>
                    </a:lnTo>
                    <a:lnTo>
                      <a:pt x="92" y="39"/>
                    </a:lnTo>
                    <a:lnTo>
                      <a:pt x="88" y="39"/>
                    </a:lnTo>
                    <a:lnTo>
                      <a:pt x="92" y="41"/>
                    </a:lnTo>
                    <a:lnTo>
                      <a:pt x="94" y="42"/>
                    </a:lnTo>
                    <a:lnTo>
                      <a:pt x="84" y="41"/>
                    </a:lnTo>
                    <a:lnTo>
                      <a:pt x="81" y="41"/>
                    </a:lnTo>
                    <a:lnTo>
                      <a:pt x="81" y="42"/>
                    </a:lnTo>
                    <a:lnTo>
                      <a:pt x="82" y="42"/>
                    </a:lnTo>
                    <a:lnTo>
                      <a:pt x="84" y="44"/>
                    </a:lnTo>
                    <a:lnTo>
                      <a:pt x="81" y="42"/>
                    </a:lnTo>
                    <a:lnTo>
                      <a:pt x="80" y="42"/>
                    </a:lnTo>
                    <a:lnTo>
                      <a:pt x="82" y="44"/>
                    </a:lnTo>
                    <a:lnTo>
                      <a:pt x="81" y="45"/>
                    </a:lnTo>
                    <a:lnTo>
                      <a:pt x="78" y="45"/>
                    </a:lnTo>
                    <a:lnTo>
                      <a:pt x="77" y="44"/>
                    </a:lnTo>
                    <a:lnTo>
                      <a:pt x="69" y="42"/>
                    </a:lnTo>
                    <a:lnTo>
                      <a:pt x="72" y="44"/>
                    </a:lnTo>
                    <a:lnTo>
                      <a:pt x="74" y="45"/>
                    </a:lnTo>
                    <a:lnTo>
                      <a:pt x="77" y="47"/>
                    </a:lnTo>
                    <a:lnTo>
                      <a:pt x="77" y="49"/>
                    </a:lnTo>
                    <a:lnTo>
                      <a:pt x="76" y="49"/>
                    </a:lnTo>
                    <a:lnTo>
                      <a:pt x="74" y="49"/>
                    </a:lnTo>
                    <a:lnTo>
                      <a:pt x="74" y="50"/>
                    </a:lnTo>
                    <a:lnTo>
                      <a:pt x="73" y="49"/>
                    </a:lnTo>
                    <a:lnTo>
                      <a:pt x="72" y="49"/>
                    </a:lnTo>
                    <a:lnTo>
                      <a:pt x="72" y="50"/>
                    </a:lnTo>
                    <a:lnTo>
                      <a:pt x="73" y="5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90" name="Freeform 992"/>
              <p:cNvSpPr>
                <a:spLocks/>
              </p:cNvSpPr>
              <p:nvPr/>
            </p:nvSpPr>
            <p:spPr bwMode="auto">
              <a:xfrm>
                <a:off x="5030612" y="2276476"/>
                <a:ext cx="16676" cy="8164"/>
              </a:xfrm>
              <a:custGeom>
                <a:avLst/>
                <a:gdLst/>
                <a:ahLst/>
                <a:cxnLst>
                  <a:cxn ang="0">
                    <a:pos x="0" y="1"/>
                  </a:cxn>
                  <a:cxn ang="0">
                    <a:pos x="0" y="0"/>
                  </a:cxn>
                  <a:cxn ang="0">
                    <a:pos x="4" y="0"/>
                  </a:cxn>
                  <a:cxn ang="0">
                    <a:pos x="7" y="0"/>
                  </a:cxn>
                  <a:cxn ang="0">
                    <a:pos x="9" y="1"/>
                  </a:cxn>
                  <a:cxn ang="0">
                    <a:pos x="13" y="3"/>
                  </a:cxn>
                  <a:cxn ang="0">
                    <a:pos x="13" y="4"/>
                  </a:cxn>
                  <a:cxn ang="0">
                    <a:pos x="12" y="6"/>
                  </a:cxn>
                  <a:cxn ang="0">
                    <a:pos x="13" y="8"/>
                  </a:cxn>
                  <a:cxn ang="0">
                    <a:pos x="12" y="8"/>
                  </a:cxn>
                  <a:cxn ang="0">
                    <a:pos x="11" y="6"/>
                  </a:cxn>
                  <a:cxn ang="0">
                    <a:pos x="8" y="4"/>
                  </a:cxn>
                  <a:cxn ang="0">
                    <a:pos x="7" y="3"/>
                  </a:cxn>
                  <a:cxn ang="0">
                    <a:pos x="1" y="1"/>
                  </a:cxn>
                  <a:cxn ang="0">
                    <a:pos x="0" y="1"/>
                  </a:cxn>
                </a:cxnLst>
                <a:rect l="0" t="0" r="r" b="b"/>
                <a:pathLst>
                  <a:path w="13" h="8">
                    <a:moveTo>
                      <a:pt x="0" y="1"/>
                    </a:moveTo>
                    <a:lnTo>
                      <a:pt x="0" y="0"/>
                    </a:lnTo>
                    <a:lnTo>
                      <a:pt x="4" y="0"/>
                    </a:lnTo>
                    <a:lnTo>
                      <a:pt x="7" y="0"/>
                    </a:lnTo>
                    <a:lnTo>
                      <a:pt x="9" y="1"/>
                    </a:lnTo>
                    <a:lnTo>
                      <a:pt x="13" y="3"/>
                    </a:lnTo>
                    <a:lnTo>
                      <a:pt x="13" y="4"/>
                    </a:lnTo>
                    <a:lnTo>
                      <a:pt x="12" y="6"/>
                    </a:lnTo>
                    <a:lnTo>
                      <a:pt x="13" y="8"/>
                    </a:lnTo>
                    <a:lnTo>
                      <a:pt x="12" y="8"/>
                    </a:lnTo>
                    <a:lnTo>
                      <a:pt x="11" y="6"/>
                    </a:lnTo>
                    <a:lnTo>
                      <a:pt x="8" y="4"/>
                    </a:lnTo>
                    <a:lnTo>
                      <a:pt x="7" y="3"/>
                    </a:lnTo>
                    <a:lnTo>
                      <a:pt x="1" y="1"/>
                    </a:lnTo>
                    <a:lnTo>
                      <a:pt x="0"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91" name="Freeform 993"/>
              <p:cNvSpPr>
                <a:spLocks/>
              </p:cNvSpPr>
              <p:nvPr/>
            </p:nvSpPr>
            <p:spPr bwMode="auto">
              <a:xfrm>
                <a:off x="5030612" y="2276476"/>
                <a:ext cx="16676" cy="8164"/>
              </a:xfrm>
              <a:custGeom>
                <a:avLst/>
                <a:gdLst/>
                <a:ahLst/>
                <a:cxnLst>
                  <a:cxn ang="0">
                    <a:pos x="0" y="1"/>
                  </a:cxn>
                  <a:cxn ang="0">
                    <a:pos x="0" y="0"/>
                  </a:cxn>
                  <a:cxn ang="0">
                    <a:pos x="4" y="0"/>
                  </a:cxn>
                  <a:cxn ang="0">
                    <a:pos x="7" y="0"/>
                  </a:cxn>
                  <a:cxn ang="0">
                    <a:pos x="9" y="1"/>
                  </a:cxn>
                  <a:cxn ang="0">
                    <a:pos x="13" y="3"/>
                  </a:cxn>
                  <a:cxn ang="0">
                    <a:pos x="13" y="4"/>
                  </a:cxn>
                  <a:cxn ang="0">
                    <a:pos x="12" y="6"/>
                  </a:cxn>
                  <a:cxn ang="0">
                    <a:pos x="13" y="8"/>
                  </a:cxn>
                  <a:cxn ang="0">
                    <a:pos x="12" y="8"/>
                  </a:cxn>
                  <a:cxn ang="0">
                    <a:pos x="11" y="6"/>
                  </a:cxn>
                  <a:cxn ang="0">
                    <a:pos x="8" y="4"/>
                  </a:cxn>
                  <a:cxn ang="0">
                    <a:pos x="7" y="3"/>
                  </a:cxn>
                  <a:cxn ang="0">
                    <a:pos x="1" y="1"/>
                  </a:cxn>
                  <a:cxn ang="0">
                    <a:pos x="0" y="1"/>
                  </a:cxn>
                </a:cxnLst>
                <a:rect l="0" t="0" r="r" b="b"/>
                <a:pathLst>
                  <a:path w="13" h="8">
                    <a:moveTo>
                      <a:pt x="0" y="1"/>
                    </a:moveTo>
                    <a:lnTo>
                      <a:pt x="0" y="0"/>
                    </a:lnTo>
                    <a:lnTo>
                      <a:pt x="4" y="0"/>
                    </a:lnTo>
                    <a:lnTo>
                      <a:pt x="7" y="0"/>
                    </a:lnTo>
                    <a:lnTo>
                      <a:pt x="9" y="1"/>
                    </a:lnTo>
                    <a:lnTo>
                      <a:pt x="13" y="3"/>
                    </a:lnTo>
                    <a:lnTo>
                      <a:pt x="13" y="4"/>
                    </a:lnTo>
                    <a:lnTo>
                      <a:pt x="12" y="6"/>
                    </a:lnTo>
                    <a:lnTo>
                      <a:pt x="13" y="8"/>
                    </a:lnTo>
                    <a:lnTo>
                      <a:pt x="12" y="8"/>
                    </a:lnTo>
                    <a:lnTo>
                      <a:pt x="11" y="6"/>
                    </a:lnTo>
                    <a:lnTo>
                      <a:pt x="8" y="4"/>
                    </a:lnTo>
                    <a:lnTo>
                      <a:pt x="7" y="3"/>
                    </a:lnTo>
                    <a:lnTo>
                      <a:pt x="1" y="1"/>
                    </a:lnTo>
                    <a:lnTo>
                      <a:pt x="0"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92" name="Freeform 994"/>
              <p:cNvSpPr>
                <a:spLocks/>
              </p:cNvSpPr>
              <p:nvPr/>
            </p:nvSpPr>
            <p:spPr bwMode="auto">
              <a:xfrm>
                <a:off x="5842641" y="2164897"/>
                <a:ext cx="25657" cy="2721"/>
              </a:xfrm>
              <a:custGeom>
                <a:avLst/>
                <a:gdLst/>
                <a:ahLst/>
                <a:cxnLst>
                  <a:cxn ang="0">
                    <a:pos x="16" y="0"/>
                  </a:cxn>
                  <a:cxn ang="0">
                    <a:pos x="16" y="1"/>
                  </a:cxn>
                  <a:cxn ang="0">
                    <a:pos x="16" y="3"/>
                  </a:cxn>
                  <a:cxn ang="0">
                    <a:pos x="8" y="3"/>
                  </a:cxn>
                  <a:cxn ang="0">
                    <a:pos x="4" y="1"/>
                  </a:cxn>
                  <a:cxn ang="0">
                    <a:pos x="1" y="1"/>
                  </a:cxn>
                  <a:cxn ang="0">
                    <a:pos x="0" y="0"/>
                  </a:cxn>
                  <a:cxn ang="0">
                    <a:pos x="1" y="0"/>
                  </a:cxn>
                  <a:cxn ang="0">
                    <a:pos x="3" y="1"/>
                  </a:cxn>
                  <a:cxn ang="0">
                    <a:pos x="4" y="1"/>
                  </a:cxn>
                  <a:cxn ang="0">
                    <a:pos x="5" y="0"/>
                  </a:cxn>
                  <a:cxn ang="0">
                    <a:pos x="7" y="0"/>
                  </a:cxn>
                  <a:cxn ang="0">
                    <a:pos x="12" y="1"/>
                  </a:cxn>
                  <a:cxn ang="0">
                    <a:pos x="16" y="0"/>
                  </a:cxn>
                  <a:cxn ang="0">
                    <a:pos x="17" y="0"/>
                  </a:cxn>
                  <a:cxn ang="0">
                    <a:pos x="20" y="1"/>
                  </a:cxn>
                  <a:cxn ang="0">
                    <a:pos x="20" y="3"/>
                  </a:cxn>
                  <a:cxn ang="0">
                    <a:pos x="19" y="1"/>
                  </a:cxn>
                  <a:cxn ang="0">
                    <a:pos x="16" y="0"/>
                  </a:cxn>
                </a:cxnLst>
                <a:rect l="0" t="0" r="r" b="b"/>
                <a:pathLst>
                  <a:path w="20" h="3">
                    <a:moveTo>
                      <a:pt x="16" y="0"/>
                    </a:moveTo>
                    <a:lnTo>
                      <a:pt x="16" y="1"/>
                    </a:lnTo>
                    <a:lnTo>
                      <a:pt x="16" y="3"/>
                    </a:lnTo>
                    <a:lnTo>
                      <a:pt x="8" y="3"/>
                    </a:lnTo>
                    <a:lnTo>
                      <a:pt x="4" y="1"/>
                    </a:lnTo>
                    <a:lnTo>
                      <a:pt x="1" y="1"/>
                    </a:lnTo>
                    <a:lnTo>
                      <a:pt x="0" y="0"/>
                    </a:lnTo>
                    <a:lnTo>
                      <a:pt x="1" y="0"/>
                    </a:lnTo>
                    <a:lnTo>
                      <a:pt x="3" y="1"/>
                    </a:lnTo>
                    <a:lnTo>
                      <a:pt x="4" y="1"/>
                    </a:lnTo>
                    <a:lnTo>
                      <a:pt x="5" y="0"/>
                    </a:lnTo>
                    <a:lnTo>
                      <a:pt x="7" y="0"/>
                    </a:lnTo>
                    <a:lnTo>
                      <a:pt x="12" y="1"/>
                    </a:lnTo>
                    <a:lnTo>
                      <a:pt x="16" y="0"/>
                    </a:lnTo>
                    <a:lnTo>
                      <a:pt x="17" y="0"/>
                    </a:lnTo>
                    <a:lnTo>
                      <a:pt x="20" y="1"/>
                    </a:lnTo>
                    <a:lnTo>
                      <a:pt x="20" y="3"/>
                    </a:lnTo>
                    <a:lnTo>
                      <a:pt x="19" y="1"/>
                    </a:lnTo>
                    <a:lnTo>
                      <a:pt x="16"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93" name="Freeform 995"/>
              <p:cNvSpPr>
                <a:spLocks/>
              </p:cNvSpPr>
              <p:nvPr/>
            </p:nvSpPr>
            <p:spPr bwMode="auto">
              <a:xfrm>
                <a:off x="5842641" y="2164897"/>
                <a:ext cx="25657" cy="2721"/>
              </a:xfrm>
              <a:custGeom>
                <a:avLst/>
                <a:gdLst/>
                <a:ahLst/>
                <a:cxnLst>
                  <a:cxn ang="0">
                    <a:pos x="16" y="0"/>
                  </a:cxn>
                  <a:cxn ang="0">
                    <a:pos x="16" y="1"/>
                  </a:cxn>
                  <a:cxn ang="0">
                    <a:pos x="16" y="3"/>
                  </a:cxn>
                  <a:cxn ang="0">
                    <a:pos x="8" y="3"/>
                  </a:cxn>
                  <a:cxn ang="0">
                    <a:pos x="4" y="1"/>
                  </a:cxn>
                  <a:cxn ang="0">
                    <a:pos x="1" y="1"/>
                  </a:cxn>
                  <a:cxn ang="0">
                    <a:pos x="0" y="0"/>
                  </a:cxn>
                  <a:cxn ang="0">
                    <a:pos x="1" y="0"/>
                  </a:cxn>
                  <a:cxn ang="0">
                    <a:pos x="3" y="1"/>
                  </a:cxn>
                  <a:cxn ang="0">
                    <a:pos x="4" y="1"/>
                  </a:cxn>
                  <a:cxn ang="0">
                    <a:pos x="5" y="0"/>
                  </a:cxn>
                  <a:cxn ang="0">
                    <a:pos x="7" y="0"/>
                  </a:cxn>
                  <a:cxn ang="0">
                    <a:pos x="12" y="1"/>
                  </a:cxn>
                  <a:cxn ang="0">
                    <a:pos x="16" y="0"/>
                  </a:cxn>
                  <a:cxn ang="0">
                    <a:pos x="17" y="0"/>
                  </a:cxn>
                  <a:cxn ang="0">
                    <a:pos x="20" y="1"/>
                  </a:cxn>
                  <a:cxn ang="0">
                    <a:pos x="20" y="3"/>
                  </a:cxn>
                  <a:cxn ang="0">
                    <a:pos x="19" y="1"/>
                  </a:cxn>
                  <a:cxn ang="0">
                    <a:pos x="16" y="0"/>
                  </a:cxn>
                </a:cxnLst>
                <a:rect l="0" t="0" r="r" b="b"/>
                <a:pathLst>
                  <a:path w="20" h="3">
                    <a:moveTo>
                      <a:pt x="16" y="0"/>
                    </a:moveTo>
                    <a:lnTo>
                      <a:pt x="16" y="1"/>
                    </a:lnTo>
                    <a:lnTo>
                      <a:pt x="16" y="3"/>
                    </a:lnTo>
                    <a:lnTo>
                      <a:pt x="8" y="3"/>
                    </a:lnTo>
                    <a:lnTo>
                      <a:pt x="4" y="1"/>
                    </a:lnTo>
                    <a:lnTo>
                      <a:pt x="1" y="1"/>
                    </a:lnTo>
                    <a:lnTo>
                      <a:pt x="0" y="0"/>
                    </a:lnTo>
                    <a:lnTo>
                      <a:pt x="1" y="0"/>
                    </a:lnTo>
                    <a:lnTo>
                      <a:pt x="3" y="1"/>
                    </a:lnTo>
                    <a:lnTo>
                      <a:pt x="4" y="1"/>
                    </a:lnTo>
                    <a:lnTo>
                      <a:pt x="5" y="0"/>
                    </a:lnTo>
                    <a:lnTo>
                      <a:pt x="7" y="0"/>
                    </a:lnTo>
                    <a:lnTo>
                      <a:pt x="12" y="1"/>
                    </a:lnTo>
                    <a:lnTo>
                      <a:pt x="16" y="0"/>
                    </a:lnTo>
                    <a:lnTo>
                      <a:pt x="17" y="0"/>
                    </a:lnTo>
                    <a:lnTo>
                      <a:pt x="20" y="1"/>
                    </a:lnTo>
                    <a:lnTo>
                      <a:pt x="20" y="3"/>
                    </a:lnTo>
                    <a:lnTo>
                      <a:pt x="19" y="1"/>
                    </a:lnTo>
                    <a:lnTo>
                      <a:pt x="16"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94" name="Freeform 996"/>
              <p:cNvSpPr>
                <a:spLocks/>
              </p:cNvSpPr>
              <p:nvPr/>
            </p:nvSpPr>
            <p:spPr bwMode="auto">
              <a:xfrm>
                <a:off x="5841359" y="2144487"/>
                <a:ext cx="21808" cy="8164"/>
              </a:xfrm>
              <a:custGeom>
                <a:avLst/>
                <a:gdLst/>
                <a:ahLst/>
                <a:cxnLst>
                  <a:cxn ang="0">
                    <a:pos x="17" y="3"/>
                  </a:cxn>
                  <a:cxn ang="0">
                    <a:pos x="12" y="5"/>
                  </a:cxn>
                  <a:cxn ang="0">
                    <a:pos x="9" y="6"/>
                  </a:cxn>
                  <a:cxn ang="0">
                    <a:pos x="8" y="6"/>
                  </a:cxn>
                  <a:cxn ang="0">
                    <a:pos x="8" y="5"/>
                  </a:cxn>
                  <a:cxn ang="0">
                    <a:pos x="9" y="5"/>
                  </a:cxn>
                  <a:cxn ang="0">
                    <a:pos x="10" y="5"/>
                  </a:cxn>
                  <a:cxn ang="0">
                    <a:pos x="6" y="5"/>
                  </a:cxn>
                  <a:cxn ang="0">
                    <a:pos x="1" y="5"/>
                  </a:cxn>
                  <a:cxn ang="0">
                    <a:pos x="0" y="5"/>
                  </a:cxn>
                  <a:cxn ang="0">
                    <a:pos x="5" y="3"/>
                  </a:cxn>
                  <a:cxn ang="0">
                    <a:pos x="6" y="3"/>
                  </a:cxn>
                  <a:cxn ang="0">
                    <a:pos x="13" y="2"/>
                  </a:cxn>
                  <a:cxn ang="0">
                    <a:pos x="17" y="0"/>
                  </a:cxn>
                  <a:cxn ang="0">
                    <a:pos x="18" y="2"/>
                  </a:cxn>
                  <a:cxn ang="0">
                    <a:pos x="18" y="3"/>
                  </a:cxn>
                  <a:cxn ang="0">
                    <a:pos x="17" y="3"/>
                  </a:cxn>
                </a:cxnLst>
                <a:rect l="0" t="0" r="r" b="b"/>
                <a:pathLst>
                  <a:path w="18" h="6">
                    <a:moveTo>
                      <a:pt x="17" y="3"/>
                    </a:moveTo>
                    <a:lnTo>
                      <a:pt x="12" y="5"/>
                    </a:lnTo>
                    <a:lnTo>
                      <a:pt x="9" y="6"/>
                    </a:lnTo>
                    <a:lnTo>
                      <a:pt x="8" y="6"/>
                    </a:lnTo>
                    <a:lnTo>
                      <a:pt x="8" y="5"/>
                    </a:lnTo>
                    <a:lnTo>
                      <a:pt x="9" y="5"/>
                    </a:lnTo>
                    <a:lnTo>
                      <a:pt x="10" y="5"/>
                    </a:lnTo>
                    <a:lnTo>
                      <a:pt x="6" y="5"/>
                    </a:lnTo>
                    <a:lnTo>
                      <a:pt x="1" y="5"/>
                    </a:lnTo>
                    <a:lnTo>
                      <a:pt x="0" y="5"/>
                    </a:lnTo>
                    <a:lnTo>
                      <a:pt x="5" y="3"/>
                    </a:lnTo>
                    <a:lnTo>
                      <a:pt x="6" y="3"/>
                    </a:lnTo>
                    <a:lnTo>
                      <a:pt x="13" y="2"/>
                    </a:lnTo>
                    <a:lnTo>
                      <a:pt x="17" y="0"/>
                    </a:lnTo>
                    <a:lnTo>
                      <a:pt x="18" y="2"/>
                    </a:lnTo>
                    <a:lnTo>
                      <a:pt x="18" y="3"/>
                    </a:lnTo>
                    <a:lnTo>
                      <a:pt x="17"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95" name="Freeform 997"/>
              <p:cNvSpPr>
                <a:spLocks/>
              </p:cNvSpPr>
              <p:nvPr/>
            </p:nvSpPr>
            <p:spPr bwMode="auto">
              <a:xfrm>
                <a:off x="5841359" y="2144487"/>
                <a:ext cx="21808" cy="8164"/>
              </a:xfrm>
              <a:custGeom>
                <a:avLst/>
                <a:gdLst/>
                <a:ahLst/>
                <a:cxnLst>
                  <a:cxn ang="0">
                    <a:pos x="17" y="3"/>
                  </a:cxn>
                  <a:cxn ang="0">
                    <a:pos x="12" y="5"/>
                  </a:cxn>
                  <a:cxn ang="0">
                    <a:pos x="9" y="6"/>
                  </a:cxn>
                  <a:cxn ang="0">
                    <a:pos x="8" y="6"/>
                  </a:cxn>
                  <a:cxn ang="0">
                    <a:pos x="8" y="5"/>
                  </a:cxn>
                  <a:cxn ang="0">
                    <a:pos x="9" y="5"/>
                  </a:cxn>
                  <a:cxn ang="0">
                    <a:pos x="10" y="5"/>
                  </a:cxn>
                  <a:cxn ang="0">
                    <a:pos x="6" y="5"/>
                  </a:cxn>
                  <a:cxn ang="0">
                    <a:pos x="1" y="5"/>
                  </a:cxn>
                  <a:cxn ang="0">
                    <a:pos x="0" y="5"/>
                  </a:cxn>
                  <a:cxn ang="0">
                    <a:pos x="5" y="3"/>
                  </a:cxn>
                  <a:cxn ang="0">
                    <a:pos x="6" y="3"/>
                  </a:cxn>
                  <a:cxn ang="0">
                    <a:pos x="13" y="2"/>
                  </a:cxn>
                  <a:cxn ang="0">
                    <a:pos x="17" y="0"/>
                  </a:cxn>
                  <a:cxn ang="0">
                    <a:pos x="18" y="2"/>
                  </a:cxn>
                  <a:cxn ang="0">
                    <a:pos x="18" y="3"/>
                  </a:cxn>
                  <a:cxn ang="0">
                    <a:pos x="17" y="3"/>
                  </a:cxn>
                </a:cxnLst>
                <a:rect l="0" t="0" r="r" b="b"/>
                <a:pathLst>
                  <a:path w="18" h="6">
                    <a:moveTo>
                      <a:pt x="17" y="3"/>
                    </a:moveTo>
                    <a:lnTo>
                      <a:pt x="12" y="5"/>
                    </a:lnTo>
                    <a:lnTo>
                      <a:pt x="9" y="6"/>
                    </a:lnTo>
                    <a:lnTo>
                      <a:pt x="8" y="6"/>
                    </a:lnTo>
                    <a:lnTo>
                      <a:pt x="8" y="5"/>
                    </a:lnTo>
                    <a:lnTo>
                      <a:pt x="9" y="5"/>
                    </a:lnTo>
                    <a:lnTo>
                      <a:pt x="10" y="5"/>
                    </a:lnTo>
                    <a:lnTo>
                      <a:pt x="6" y="5"/>
                    </a:lnTo>
                    <a:lnTo>
                      <a:pt x="1" y="5"/>
                    </a:lnTo>
                    <a:lnTo>
                      <a:pt x="0" y="5"/>
                    </a:lnTo>
                    <a:lnTo>
                      <a:pt x="5" y="3"/>
                    </a:lnTo>
                    <a:lnTo>
                      <a:pt x="6" y="3"/>
                    </a:lnTo>
                    <a:lnTo>
                      <a:pt x="13" y="2"/>
                    </a:lnTo>
                    <a:lnTo>
                      <a:pt x="17" y="0"/>
                    </a:lnTo>
                    <a:lnTo>
                      <a:pt x="18" y="2"/>
                    </a:lnTo>
                    <a:lnTo>
                      <a:pt x="18" y="3"/>
                    </a:lnTo>
                    <a:lnTo>
                      <a:pt x="17"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96" name="Freeform 998"/>
              <p:cNvSpPr>
                <a:spLocks/>
              </p:cNvSpPr>
              <p:nvPr/>
            </p:nvSpPr>
            <p:spPr bwMode="auto">
              <a:xfrm>
                <a:off x="6627733" y="2269673"/>
                <a:ext cx="24374" cy="2721"/>
              </a:xfrm>
              <a:custGeom>
                <a:avLst/>
                <a:gdLst/>
                <a:ahLst/>
                <a:cxnLst>
                  <a:cxn ang="0">
                    <a:pos x="4" y="0"/>
                  </a:cxn>
                  <a:cxn ang="0">
                    <a:pos x="7" y="2"/>
                  </a:cxn>
                  <a:cxn ang="0">
                    <a:pos x="8" y="2"/>
                  </a:cxn>
                  <a:cxn ang="0">
                    <a:pos x="9" y="0"/>
                  </a:cxn>
                  <a:cxn ang="0">
                    <a:pos x="17" y="2"/>
                  </a:cxn>
                  <a:cxn ang="0">
                    <a:pos x="19" y="2"/>
                  </a:cxn>
                  <a:cxn ang="0">
                    <a:pos x="15" y="3"/>
                  </a:cxn>
                  <a:cxn ang="0">
                    <a:pos x="13" y="3"/>
                  </a:cxn>
                  <a:cxn ang="0">
                    <a:pos x="11" y="3"/>
                  </a:cxn>
                  <a:cxn ang="0">
                    <a:pos x="0" y="2"/>
                  </a:cxn>
                  <a:cxn ang="0">
                    <a:pos x="3" y="0"/>
                  </a:cxn>
                  <a:cxn ang="0">
                    <a:pos x="4" y="0"/>
                  </a:cxn>
                </a:cxnLst>
                <a:rect l="0" t="0" r="r" b="b"/>
                <a:pathLst>
                  <a:path w="19" h="3">
                    <a:moveTo>
                      <a:pt x="4" y="0"/>
                    </a:moveTo>
                    <a:lnTo>
                      <a:pt x="7" y="2"/>
                    </a:lnTo>
                    <a:lnTo>
                      <a:pt x="8" y="2"/>
                    </a:lnTo>
                    <a:lnTo>
                      <a:pt x="9" y="0"/>
                    </a:lnTo>
                    <a:lnTo>
                      <a:pt x="17" y="2"/>
                    </a:lnTo>
                    <a:lnTo>
                      <a:pt x="19" y="2"/>
                    </a:lnTo>
                    <a:lnTo>
                      <a:pt x="15" y="3"/>
                    </a:lnTo>
                    <a:lnTo>
                      <a:pt x="13" y="3"/>
                    </a:lnTo>
                    <a:lnTo>
                      <a:pt x="11" y="3"/>
                    </a:lnTo>
                    <a:lnTo>
                      <a:pt x="0" y="2"/>
                    </a:lnTo>
                    <a:lnTo>
                      <a:pt x="3" y="0"/>
                    </a:lnTo>
                    <a:lnTo>
                      <a:pt x="4"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97" name="Freeform 999"/>
              <p:cNvSpPr>
                <a:spLocks/>
              </p:cNvSpPr>
              <p:nvPr/>
            </p:nvSpPr>
            <p:spPr bwMode="auto">
              <a:xfrm>
                <a:off x="6627733" y="2269673"/>
                <a:ext cx="24374" cy="2721"/>
              </a:xfrm>
              <a:custGeom>
                <a:avLst/>
                <a:gdLst/>
                <a:ahLst/>
                <a:cxnLst>
                  <a:cxn ang="0">
                    <a:pos x="4" y="0"/>
                  </a:cxn>
                  <a:cxn ang="0">
                    <a:pos x="7" y="2"/>
                  </a:cxn>
                  <a:cxn ang="0">
                    <a:pos x="8" y="2"/>
                  </a:cxn>
                  <a:cxn ang="0">
                    <a:pos x="9" y="0"/>
                  </a:cxn>
                  <a:cxn ang="0">
                    <a:pos x="17" y="2"/>
                  </a:cxn>
                  <a:cxn ang="0">
                    <a:pos x="19" y="2"/>
                  </a:cxn>
                  <a:cxn ang="0">
                    <a:pos x="15" y="3"/>
                  </a:cxn>
                  <a:cxn ang="0">
                    <a:pos x="13" y="3"/>
                  </a:cxn>
                  <a:cxn ang="0">
                    <a:pos x="11" y="3"/>
                  </a:cxn>
                  <a:cxn ang="0">
                    <a:pos x="0" y="2"/>
                  </a:cxn>
                  <a:cxn ang="0">
                    <a:pos x="3" y="0"/>
                  </a:cxn>
                  <a:cxn ang="0">
                    <a:pos x="4" y="0"/>
                  </a:cxn>
                </a:cxnLst>
                <a:rect l="0" t="0" r="r" b="b"/>
                <a:pathLst>
                  <a:path w="19" h="3">
                    <a:moveTo>
                      <a:pt x="4" y="0"/>
                    </a:moveTo>
                    <a:lnTo>
                      <a:pt x="7" y="2"/>
                    </a:lnTo>
                    <a:lnTo>
                      <a:pt x="8" y="2"/>
                    </a:lnTo>
                    <a:lnTo>
                      <a:pt x="9" y="0"/>
                    </a:lnTo>
                    <a:lnTo>
                      <a:pt x="17" y="2"/>
                    </a:lnTo>
                    <a:lnTo>
                      <a:pt x="19" y="2"/>
                    </a:lnTo>
                    <a:lnTo>
                      <a:pt x="15" y="3"/>
                    </a:lnTo>
                    <a:lnTo>
                      <a:pt x="13" y="3"/>
                    </a:lnTo>
                    <a:lnTo>
                      <a:pt x="11" y="3"/>
                    </a:lnTo>
                    <a:lnTo>
                      <a:pt x="0" y="2"/>
                    </a:lnTo>
                    <a:lnTo>
                      <a:pt x="3" y="0"/>
                    </a:lnTo>
                    <a:lnTo>
                      <a:pt x="4"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998" name="Freeform 1000"/>
              <p:cNvSpPr>
                <a:spLocks/>
              </p:cNvSpPr>
              <p:nvPr/>
            </p:nvSpPr>
            <p:spPr bwMode="auto">
              <a:xfrm>
                <a:off x="6648258" y="2269672"/>
                <a:ext cx="21808" cy="6803"/>
              </a:xfrm>
              <a:custGeom>
                <a:avLst/>
                <a:gdLst/>
                <a:ahLst/>
                <a:cxnLst>
                  <a:cxn ang="0">
                    <a:pos x="3" y="2"/>
                  </a:cxn>
                  <a:cxn ang="0">
                    <a:pos x="7" y="0"/>
                  </a:cxn>
                  <a:cxn ang="0">
                    <a:pos x="8" y="0"/>
                  </a:cxn>
                  <a:cxn ang="0">
                    <a:pos x="9" y="2"/>
                  </a:cxn>
                  <a:cxn ang="0">
                    <a:pos x="11" y="0"/>
                  </a:cxn>
                  <a:cxn ang="0">
                    <a:pos x="12" y="0"/>
                  </a:cxn>
                  <a:cxn ang="0">
                    <a:pos x="14" y="0"/>
                  </a:cxn>
                  <a:cxn ang="0">
                    <a:pos x="17" y="2"/>
                  </a:cxn>
                  <a:cxn ang="0">
                    <a:pos x="17" y="3"/>
                  </a:cxn>
                  <a:cxn ang="0">
                    <a:pos x="16" y="3"/>
                  </a:cxn>
                  <a:cxn ang="0">
                    <a:pos x="11" y="5"/>
                  </a:cxn>
                  <a:cxn ang="0">
                    <a:pos x="8" y="5"/>
                  </a:cxn>
                  <a:cxn ang="0">
                    <a:pos x="4" y="5"/>
                  </a:cxn>
                  <a:cxn ang="0">
                    <a:pos x="3" y="5"/>
                  </a:cxn>
                  <a:cxn ang="0">
                    <a:pos x="1" y="5"/>
                  </a:cxn>
                  <a:cxn ang="0">
                    <a:pos x="0" y="3"/>
                  </a:cxn>
                  <a:cxn ang="0">
                    <a:pos x="4" y="3"/>
                  </a:cxn>
                  <a:cxn ang="0">
                    <a:pos x="3" y="2"/>
                  </a:cxn>
                </a:cxnLst>
                <a:rect l="0" t="0" r="r" b="b"/>
                <a:pathLst>
                  <a:path w="17" h="5">
                    <a:moveTo>
                      <a:pt x="3" y="2"/>
                    </a:moveTo>
                    <a:lnTo>
                      <a:pt x="7" y="0"/>
                    </a:lnTo>
                    <a:lnTo>
                      <a:pt x="8" y="0"/>
                    </a:lnTo>
                    <a:lnTo>
                      <a:pt x="9" y="2"/>
                    </a:lnTo>
                    <a:lnTo>
                      <a:pt x="11" y="0"/>
                    </a:lnTo>
                    <a:lnTo>
                      <a:pt x="12" y="0"/>
                    </a:lnTo>
                    <a:lnTo>
                      <a:pt x="14" y="0"/>
                    </a:lnTo>
                    <a:lnTo>
                      <a:pt x="17" y="2"/>
                    </a:lnTo>
                    <a:lnTo>
                      <a:pt x="17" y="3"/>
                    </a:lnTo>
                    <a:lnTo>
                      <a:pt x="16" y="3"/>
                    </a:lnTo>
                    <a:lnTo>
                      <a:pt x="11" y="5"/>
                    </a:lnTo>
                    <a:lnTo>
                      <a:pt x="8" y="5"/>
                    </a:lnTo>
                    <a:lnTo>
                      <a:pt x="4" y="5"/>
                    </a:lnTo>
                    <a:lnTo>
                      <a:pt x="3" y="5"/>
                    </a:lnTo>
                    <a:lnTo>
                      <a:pt x="1" y="5"/>
                    </a:lnTo>
                    <a:lnTo>
                      <a:pt x="0" y="3"/>
                    </a:lnTo>
                    <a:lnTo>
                      <a:pt x="4" y="3"/>
                    </a:lnTo>
                    <a:lnTo>
                      <a:pt x="3"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999" name="Freeform 1001"/>
              <p:cNvSpPr>
                <a:spLocks/>
              </p:cNvSpPr>
              <p:nvPr/>
            </p:nvSpPr>
            <p:spPr bwMode="auto">
              <a:xfrm>
                <a:off x="6648258" y="2269672"/>
                <a:ext cx="21808" cy="6803"/>
              </a:xfrm>
              <a:custGeom>
                <a:avLst/>
                <a:gdLst/>
                <a:ahLst/>
                <a:cxnLst>
                  <a:cxn ang="0">
                    <a:pos x="3" y="2"/>
                  </a:cxn>
                  <a:cxn ang="0">
                    <a:pos x="7" y="0"/>
                  </a:cxn>
                  <a:cxn ang="0">
                    <a:pos x="8" y="0"/>
                  </a:cxn>
                  <a:cxn ang="0">
                    <a:pos x="9" y="2"/>
                  </a:cxn>
                  <a:cxn ang="0">
                    <a:pos x="11" y="0"/>
                  </a:cxn>
                  <a:cxn ang="0">
                    <a:pos x="12" y="0"/>
                  </a:cxn>
                  <a:cxn ang="0">
                    <a:pos x="14" y="0"/>
                  </a:cxn>
                  <a:cxn ang="0">
                    <a:pos x="17" y="2"/>
                  </a:cxn>
                  <a:cxn ang="0">
                    <a:pos x="17" y="3"/>
                  </a:cxn>
                  <a:cxn ang="0">
                    <a:pos x="16" y="3"/>
                  </a:cxn>
                  <a:cxn ang="0">
                    <a:pos x="11" y="5"/>
                  </a:cxn>
                  <a:cxn ang="0">
                    <a:pos x="8" y="5"/>
                  </a:cxn>
                  <a:cxn ang="0">
                    <a:pos x="4" y="5"/>
                  </a:cxn>
                  <a:cxn ang="0">
                    <a:pos x="3" y="5"/>
                  </a:cxn>
                  <a:cxn ang="0">
                    <a:pos x="1" y="5"/>
                  </a:cxn>
                  <a:cxn ang="0">
                    <a:pos x="0" y="3"/>
                  </a:cxn>
                  <a:cxn ang="0">
                    <a:pos x="4" y="3"/>
                  </a:cxn>
                  <a:cxn ang="0">
                    <a:pos x="3" y="2"/>
                  </a:cxn>
                </a:cxnLst>
                <a:rect l="0" t="0" r="r" b="b"/>
                <a:pathLst>
                  <a:path w="17" h="5">
                    <a:moveTo>
                      <a:pt x="3" y="2"/>
                    </a:moveTo>
                    <a:lnTo>
                      <a:pt x="7" y="0"/>
                    </a:lnTo>
                    <a:lnTo>
                      <a:pt x="8" y="0"/>
                    </a:lnTo>
                    <a:lnTo>
                      <a:pt x="9" y="2"/>
                    </a:lnTo>
                    <a:lnTo>
                      <a:pt x="11" y="0"/>
                    </a:lnTo>
                    <a:lnTo>
                      <a:pt x="12" y="0"/>
                    </a:lnTo>
                    <a:lnTo>
                      <a:pt x="14" y="0"/>
                    </a:lnTo>
                    <a:lnTo>
                      <a:pt x="17" y="2"/>
                    </a:lnTo>
                    <a:lnTo>
                      <a:pt x="17" y="3"/>
                    </a:lnTo>
                    <a:lnTo>
                      <a:pt x="16" y="3"/>
                    </a:lnTo>
                    <a:lnTo>
                      <a:pt x="11" y="5"/>
                    </a:lnTo>
                    <a:lnTo>
                      <a:pt x="8" y="5"/>
                    </a:lnTo>
                    <a:lnTo>
                      <a:pt x="4" y="5"/>
                    </a:lnTo>
                    <a:lnTo>
                      <a:pt x="3" y="5"/>
                    </a:lnTo>
                    <a:lnTo>
                      <a:pt x="1" y="5"/>
                    </a:lnTo>
                    <a:lnTo>
                      <a:pt x="0" y="3"/>
                    </a:lnTo>
                    <a:lnTo>
                      <a:pt x="4" y="3"/>
                    </a:lnTo>
                    <a:lnTo>
                      <a:pt x="3"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00" name="Freeform 1002"/>
              <p:cNvSpPr>
                <a:spLocks/>
              </p:cNvSpPr>
              <p:nvPr/>
            </p:nvSpPr>
            <p:spPr bwMode="auto">
              <a:xfrm>
                <a:off x="6673914" y="2249261"/>
                <a:ext cx="30788" cy="8164"/>
              </a:xfrm>
              <a:custGeom>
                <a:avLst/>
                <a:gdLst/>
                <a:ahLst/>
                <a:cxnLst>
                  <a:cxn ang="0">
                    <a:pos x="12" y="0"/>
                  </a:cxn>
                  <a:cxn ang="0">
                    <a:pos x="16" y="0"/>
                  </a:cxn>
                  <a:cxn ang="0">
                    <a:pos x="22" y="0"/>
                  </a:cxn>
                  <a:cxn ang="0">
                    <a:pos x="24" y="0"/>
                  </a:cxn>
                  <a:cxn ang="0">
                    <a:pos x="22" y="2"/>
                  </a:cxn>
                  <a:cxn ang="0">
                    <a:pos x="21" y="3"/>
                  </a:cxn>
                  <a:cxn ang="0">
                    <a:pos x="20" y="5"/>
                  </a:cxn>
                  <a:cxn ang="0">
                    <a:pos x="20" y="3"/>
                  </a:cxn>
                  <a:cxn ang="0">
                    <a:pos x="17" y="5"/>
                  </a:cxn>
                  <a:cxn ang="0">
                    <a:pos x="14" y="5"/>
                  </a:cxn>
                  <a:cxn ang="0">
                    <a:pos x="12" y="3"/>
                  </a:cxn>
                  <a:cxn ang="0">
                    <a:pos x="9" y="5"/>
                  </a:cxn>
                  <a:cxn ang="0">
                    <a:pos x="5" y="5"/>
                  </a:cxn>
                  <a:cxn ang="0">
                    <a:pos x="4" y="7"/>
                  </a:cxn>
                  <a:cxn ang="0">
                    <a:pos x="0" y="5"/>
                  </a:cxn>
                  <a:cxn ang="0">
                    <a:pos x="1" y="3"/>
                  </a:cxn>
                  <a:cxn ang="0">
                    <a:pos x="2" y="3"/>
                  </a:cxn>
                  <a:cxn ang="0">
                    <a:pos x="4" y="2"/>
                  </a:cxn>
                  <a:cxn ang="0">
                    <a:pos x="5" y="2"/>
                  </a:cxn>
                  <a:cxn ang="0">
                    <a:pos x="5" y="0"/>
                  </a:cxn>
                  <a:cxn ang="0">
                    <a:pos x="6" y="0"/>
                  </a:cxn>
                  <a:cxn ang="0">
                    <a:pos x="10" y="0"/>
                  </a:cxn>
                  <a:cxn ang="0">
                    <a:pos x="12" y="0"/>
                  </a:cxn>
                </a:cxnLst>
                <a:rect l="0" t="0" r="r" b="b"/>
                <a:pathLst>
                  <a:path w="24" h="7">
                    <a:moveTo>
                      <a:pt x="12" y="0"/>
                    </a:moveTo>
                    <a:lnTo>
                      <a:pt x="16" y="0"/>
                    </a:lnTo>
                    <a:lnTo>
                      <a:pt x="22" y="0"/>
                    </a:lnTo>
                    <a:lnTo>
                      <a:pt x="24" y="0"/>
                    </a:lnTo>
                    <a:lnTo>
                      <a:pt x="22" y="2"/>
                    </a:lnTo>
                    <a:lnTo>
                      <a:pt x="21" y="3"/>
                    </a:lnTo>
                    <a:lnTo>
                      <a:pt x="20" y="5"/>
                    </a:lnTo>
                    <a:lnTo>
                      <a:pt x="20" y="3"/>
                    </a:lnTo>
                    <a:lnTo>
                      <a:pt x="17" y="5"/>
                    </a:lnTo>
                    <a:lnTo>
                      <a:pt x="14" y="5"/>
                    </a:lnTo>
                    <a:lnTo>
                      <a:pt x="12" y="3"/>
                    </a:lnTo>
                    <a:lnTo>
                      <a:pt x="9" y="5"/>
                    </a:lnTo>
                    <a:lnTo>
                      <a:pt x="5" y="5"/>
                    </a:lnTo>
                    <a:lnTo>
                      <a:pt x="4" y="7"/>
                    </a:lnTo>
                    <a:lnTo>
                      <a:pt x="0" y="5"/>
                    </a:lnTo>
                    <a:lnTo>
                      <a:pt x="1" y="3"/>
                    </a:lnTo>
                    <a:lnTo>
                      <a:pt x="2" y="3"/>
                    </a:lnTo>
                    <a:lnTo>
                      <a:pt x="4" y="2"/>
                    </a:lnTo>
                    <a:lnTo>
                      <a:pt x="5" y="2"/>
                    </a:lnTo>
                    <a:lnTo>
                      <a:pt x="5" y="0"/>
                    </a:lnTo>
                    <a:lnTo>
                      <a:pt x="6" y="0"/>
                    </a:lnTo>
                    <a:lnTo>
                      <a:pt x="10" y="0"/>
                    </a:lnTo>
                    <a:lnTo>
                      <a:pt x="12"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01" name="Freeform 1003"/>
              <p:cNvSpPr>
                <a:spLocks/>
              </p:cNvSpPr>
              <p:nvPr/>
            </p:nvSpPr>
            <p:spPr bwMode="auto">
              <a:xfrm>
                <a:off x="6673914" y="2249261"/>
                <a:ext cx="30788" cy="8164"/>
              </a:xfrm>
              <a:custGeom>
                <a:avLst/>
                <a:gdLst/>
                <a:ahLst/>
                <a:cxnLst>
                  <a:cxn ang="0">
                    <a:pos x="12" y="0"/>
                  </a:cxn>
                  <a:cxn ang="0">
                    <a:pos x="16" y="0"/>
                  </a:cxn>
                  <a:cxn ang="0">
                    <a:pos x="22" y="0"/>
                  </a:cxn>
                  <a:cxn ang="0">
                    <a:pos x="24" y="0"/>
                  </a:cxn>
                  <a:cxn ang="0">
                    <a:pos x="22" y="2"/>
                  </a:cxn>
                  <a:cxn ang="0">
                    <a:pos x="21" y="3"/>
                  </a:cxn>
                  <a:cxn ang="0">
                    <a:pos x="20" y="5"/>
                  </a:cxn>
                  <a:cxn ang="0">
                    <a:pos x="20" y="3"/>
                  </a:cxn>
                  <a:cxn ang="0">
                    <a:pos x="17" y="5"/>
                  </a:cxn>
                  <a:cxn ang="0">
                    <a:pos x="14" y="5"/>
                  </a:cxn>
                  <a:cxn ang="0">
                    <a:pos x="12" y="3"/>
                  </a:cxn>
                  <a:cxn ang="0">
                    <a:pos x="9" y="5"/>
                  </a:cxn>
                  <a:cxn ang="0">
                    <a:pos x="5" y="5"/>
                  </a:cxn>
                  <a:cxn ang="0">
                    <a:pos x="4" y="7"/>
                  </a:cxn>
                  <a:cxn ang="0">
                    <a:pos x="0" y="5"/>
                  </a:cxn>
                  <a:cxn ang="0">
                    <a:pos x="1" y="3"/>
                  </a:cxn>
                  <a:cxn ang="0">
                    <a:pos x="2" y="3"/>
                  </a:cxn>
                  <a:cxn ang="0">
                    <a:pos x="4" y="2"/>
                  </a:cxn>
                  <a:cxn ang="0">
                    <a:pos x="5" y="2"/>
                  </a:cxn>
                  <a:cxn ang="0">
                    <a:pos x="5" y="0"/>
                  </a:cxn>
                  <a:cxn ang="0">
                    <a:pos x="6" y="0"/>
                  </a:cxn>
                  <a:cxn ang="0">
                    <a:pos x="10" y="0"/>
                  </a:cxn>
                  <a:cxn ang="0">
                    <a:pos x="12" y="0"/>
                  </a:cxn>
                </a:cxnLst>
                <a:rect l="0" t="0" r="r" b="b"/>
                <a:pathLst>
                  <a:path w="24" h="7">
                    <a:moveTo>
                      <a:pt x="12" y="0"/>
                    </a:moveTo>
                    <a:lnTo>
                      <a:pt x="16" y="0"/>
                    </a:lnTo>
                    <a:lnTo>
                      <a:pt x="22" y="0"/>
                    </a:lnTo>
                    <a:lnTo>
                      <a:pt x="24" y="0"/>
                    </a:lnTo>
                    <a:lnTo>
                      <a:pt x="22" y="2"/>
                    </a:lnTo>
                    <a:lnTo>
                      <a:pt x="21" y="3"/>
                    </a:lnTo>
                    <a:lnTo>
                      <a:pt x="20" y="5"/>
                    </a:lnTo>
                    <a:lnTo>
                      <a:pt x="20" y="3"/>
                    </a:lnTo>
                    <a:lnTo>
                      <a:pt x="17" y="5"/>
                    </a:lnTo>
                    <a:lnTo>
                      <a:pt x="14" y="5"/>
                    </a:lnTo>
                    <a:lnTo>
                      <a:pt x="12" y="3"/>
                    </a:lnTo>
                    <a:lnTo>
                      <a:pt x="9" y="5"/>
                    </a:lnTo>
                    <a:lnTo>
                      <a:pt x="5" y="5"/>
                    </a:lnTo>
                    <a:lnTo>
                      <a:pt x="4" y="7"/>
                    </a:lnTo>
                    <a:lnTo>
                      <a:pt x="0" y="5"/>
                    </a:lnTo>
                    <a:lnTo>
                      <a:pt x="1" y="3"/>
                    </a:lnTo>
                    <a:lnTo>
                      <a:pt x="2" y="3"/>
                    </a:lnTo>
                    <a:lnTo>
                      <a:pt x="4" y="2"/>
                    </a:lnTo>
                    <a:lnTo>
                      <a:pt x="5" y="2"/>
                    </a:lnTo>
                    <a:lnTo>
                      <a:pt x="5" y="0"/>
                    </a:lnTo>
                    <a:lnTo>
                      <a:pt x="6" y="0"/>
                    </a:lnTo>
                    <a:lnTo>
                      <a:pt x="10" y="0"/>
                    </a:lnTo>
                    <a:lnTo>
                      <a:pt x="12"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02" name="Freeform 1004"/>
              <p:cNvSpPr>
                <a:spLocks/>
              </p:cNvSpPr>
              <p:nvPr/>
            </p:nvSpPr>
            <p:spPr bwMode="auto">
              <a:xfrm>
                <a:off x="7217833" y="2305051"/>
                <a:ext cx="26940" cy="8164"/>
              </a:xfrm>
              <a:custGeom>
                <a:avLst/>
                <a:gdLst/>
                <a:ahLst/>
                <a:cxnLst>
                  <a:cxn ang="0">
                    <a:pos x="4" y="0"/>
                  </a:cxn>
                  <a:cxn ang="0">
                    <a:pos x="7" y="0"/>
                  </a:cxn>
                  <a:cxn ang="0">
                    <a:pos x="9" y="0"/>
                  </a:cxn>
                  <a:cxn ang="0">
                    <a:pos x="12" y="2"/>
                  </a:cxn>
                  <a:cxn ang="0">
                    <a:pos x="21" y="3"/>
                  </a:cxn>
                  <a:cxn ang="0">
                    <a:pos x="22" y="5"/>
                  </a:cxn>
                  <a:cxn ang="0">
                    <a:pos x="21" y="7"/>
                  </a:cxn>
                  <a:cxn ang="0">
                    <a:pos x="21" y="8"/>
                  </a:cxn>
                  <a:cxn ang="0">
                    <a:pos x="20" y="8"/>
                  </a:cxn>
                  <a:cxn ang="0">
                    <a:pos x="17" y="8"/>
                  </a:cxn>
                  <a:cxn ang="0">
                    <a:pos x="11" y="8"/>
                  </a:cxn>
                  <a:cxn ang="0">
                    <a:pos x="8" y="7"/>
                  </a:cxn>
                  <a:cxn ang="0">
                    <a:pos x="5" y="7"/>
                  </a:cxn>
                  <a:cxn ang="0">
                    <a:pos x="4" y="5"/>
                  </a:cxn>
                  <a:cxn ang="0">
                    <a:pos x="1" y="3"/>
                  </a:cxn>
                  <a:cxn ang="0">
                    <a:pos x="0" y="3"/>
                  </a:cxn>
                  <a:cxn ang="0">
                    <a:pos x="0" y="2"/>
                  </a:cxn>
                  <a:cxn ang="0">
                    <a:pos x="4" y="0"/>
                  </a:cxn>
                </a:cxnLst>
                <a:rect l="0" t="0" r="r" b="b"/>
                <a:pathLst>
                  <a:path w="22" h="8">
                    <a:moveTo>
                      <a:pt x="4" y="0"/>
                    </a:moveTo>
                    <a:lnTo>
                      <a:pt x="7" y="0"/>
                    </a:lnTo>
                    <a:lnTo>
                      <a:pt x="9" y="0"/>
                    </a:lnTo>
                    <a:lnTo>
                      <a:pt x="12" y="2"/>
                    </a:lnTo>
                    <a:lnTo>
                      <a:pt x="21" y="3"/>
                    </a:lnTo>
                    <a:lnTo>
                      <a:pt x="22" y="5"/>
                    </a:lnTo>
                    <a:lnTo>
                      <a:pt x="21" y="7"/>
                    </a:lnTo>
                    <a:lnTo>
                      <a:pt x="21" y="8"/>
                    </a:lnTo>
                    <a:lnTo>
                      <a:pt x="20" y="8"/>
                    </a:lnTo>
                    <a:lnTo>
                      <a:pt x="17" y="8"/>
                    </a:lnTo>
                    <a:lnTo>
                      <a:pt x="11" y="8"/>
                    </a:lnTo>
                    <a:lnTo>
                      <a:pt x="8" y="7"/>
                    </a:lnTo>
                    <a:lnTo>
                      <a:pt x="5" y="7"/>
                    </a:lnTo>
                    <a:lnTo>
                      <a:pt x="4" y="5"/>
                    </a:lnTo>
                    <a:lnTo>
                      <a:pt x="1" y="3"/>
                    </a:lnTo>
                    <a:lnTo>
                      <a:pt x="0" y="3"/>
                    </a:lnTo>
                    <a:lnTo>
                      <a:pt x="0" y="2"/>
                    </a:lnTo>
                    <a:lnTo>
                      <a:pt x="4"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03" name="Freeform 1005"/>
              <p:cNvSpPr>
                <a:spLocks/>
              </p:cNvSpPr>
              <p:nvPr/>
            </p:nvSpPr>
            <p:spPr bwMode="auto">
              <a:xfrm>
                <a:off x="7217833" y="2305051"/>
                <a:ext cx="26940" cy="8164"/>
              </a:xfrm>
              <a:custGeom>
                <a:avLst/>
                <a:gdLst/>
                <a:ahLst/>
                <a:cxnLst>
                  <a:cxn ang="0">
                    <a:pos x="4" y="0"/>
                  </a:cxn>
                  <a:cxn ang="0">
                    <a:pos x="7" y="0"/>
                  </a:cxn>
                  <a:cxn ang="0">
                    <a:pos x="9" y="0"/>
                  </a:cxn>
                  <a:cxn ang="0">
                    <a:pos x="12" y="2"/>
                  </a:cxn>
                  <a:cxn ang="0">
                    <a:pos x="21" y="3"/>
                  </a:cxn>
                  <a:cxn ang="0">
                    <a:pos x="22" y="5"/>
                  </a:cxn>
                  <a:cxn ang="0">
                    <a:pos x="21" y="7"/>
                  </a:cxn>
                  <a:cxn ang="0">
                    <a:pos x="21" y="8"/>
                  </a:cxn>
                  <a:cxn ang="0">
                    <a:pos x="20" y="8"/>
                  </a:cxn>
                  <a:cxn ang="0">
                    <a:pos x="17" y="8"/>
                  </a:cxn>
                  <a:cxn ang="0">
                    <a:pos x="11" y="8"/>
                  </a:cxn>
                  <a:cxn ang="0">
                    <a:pos x="8" y="7"/>
                  </a:cxn>
                  <a:cxn ang="0">
                    <a:pos x="5" y="7"/>
                  </a:cxn>
                  <a:cxn ang="0">
                    <a:pos x="4" y="5"/>
                  </a:cxn>
                  <a:cxn ang="0">
                    <a:pos x="1" y="3"/>
                  </a:cxn>
                  <a:cxn ang="0">
                    <a:pos x="0" y="3"/>
                  </a:cxn>
                  <a:cxn ang="0">
                    <a:pos x="0" y="2"/>
                  </a:cxn>
                  <a:cxn ang="0">
                    <a:pos x="4" y="0"/>
                  </a:cxn>
                </a:cxnLst>
                <a:rect l="0" t="0" r="r" b="b"/>
                <a:pathLst>
                  <a:path w="22" h="8">
                    <a:moveTo>
                      <a:pt x="4" y="0"/>
                    </a:moveTo>
                    <a:lnTo>
                      <a:pt x="7" y="0"/>
                    </a:lnTo>
                    <a:lnTo>
                      <a:pt x="9" y="0"/>
                    </a:lnTo>
                    <a:lnTo>
                      <a:pt x="12" y="2"/>
                    </a:lnTo>
                    <a:lnTo>
                      <a:pt x="21" y="3"/>
                    </a:lnTo>
                    <a:lnTo>
                      <a:pt x="22" y="5"/>
                    </a:lnTo>
                    <a:lnTo>
                      <a:pt x="21" y="7"/>
                    </a:lnTo>
                    <a:lnTo>
                      <a:pt x="21" y="8"/>
                    </a:lnTo>
                    <a:lnTo>
                      <a:pt x="20" y="8"/>
                    </a:lnTo>
                    <a:lnTo>
                      <a:pt x="17" y="8"/>
                    </a:lnTo>
                    <a:lnTo>
                      <a:pt x="11" y="8"/>
                    </a:lnTo>
                    <a:lnTo>
                      <a:pt x="8" y="7"/>
                    </a:lnTo>
                    <a:lnTo>
                      <a:pt x="5" y="7"/>
                    </a:lnTo>
                    <a:lnTo>
                      <a:pt x="4" y="5"/>
                    </a:lnTo>
                    <a:lnTo>
                      <a:pt x="1" y="3"/>
                    </a:lnTo>
                    <a:lnTo>
                      <a:pt x="0" y="3"/>
                    </a:lnTo>
                    <a:lnTo>
                      <a:pt x="0" y="2"/>
                    </a:lnTo>
                    <a:lnTo>
                      <a:pt x="4"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04" name="Freeform 1006"/>
              <p:cNvSpPr>
                <a:spLocks/>
              </p:cNvSpPr>
              <p:nvPr/>
            </p:nvSpPr>
            <p:spPr bwMode="auto">
              <a:xfrm>
                <a:off x="4952359" y="2317296"/>
                <a:ext cx="38485" cy="17690"/>
              </a:xfrm>
              <a:custGeom>
                <a:avLst/>
                <a:gdLst/>
                <a:ahLst/>
                <a:cxnLst>
                  <a:cxn ang="0">
                    <a:pos x="6" y="1"/>
                  </a:cxn>
                  <a:cxn ang="0">
                    <a:pos x="7" y="0"/>
                  </a:cxn>
                  <a:cxn ang="0">
                    <a:pos x="9" y="0"/>
                  </a:cxn>
                  <a:cxn ang="0">
                    <a:pos x="10" y="0"/>
                  </a:cxn>
                  <a:cxn ang="0">
                    <a:pos x="13" y="0"/>
                  </a:cxn>
                  <a:cxn ang="0">
                    <a:pos x="14" y="0"/>
                  </a:cxn>
                  <a:cxn ang="0">
                    <a:pos x="25" y="4"/>
                  </a:cxn>
                  <a:cxn ang="0">
                    <a:pos x="27" y="6"/>
                  </a:cxn>
                  <a:cxn ang="0">
                    <a:pos x="29" y="6"/>
                  </a:cxn>
                  <a:cxn ang="0">
                    <a:pos x="29" y="3"/>
                  </a:cxn>
                  <a:cxn ang="0">
                    <a:pos x="30" y="6"/>
                  </a:cxn>
                  <a:cxn ang="0">
                    <a:pos x="31" y="8"/>
                  </a:cxn>
                  <a:cxn ang="0">
                    <a:pos x="31" y="9"/>
                  </a:cxn>
                  <a:cxn ang="0">
                    <a:pos x="29" y="8"/>
                  </a:cxn>
                  <a:cxn ang="0">
                    <a:pos x="26" y="9"/>
                  </a:cxn>
                  <a:cxn ang="0">
                    <a:pos x="21" y="12"/>
                  </a:cxn>
                  <a:cxn ang="0">
                    <a:pos x="17" y="12"/>
                  </a:cxn>
                  <a:cxn ang="0">
                    <a:pos x="14" y="12"/>
                  </a:cxn>
                  <a:cxn ang="0">
                    <a:pos x="11" y="14"/>
                  </a:cxn>
                  <a:cxn ang="0">
                    <a:pos x="9" y="14"/>
                  </a:cxn>
                  <a:cxn ang="0">
                    <a:pos x="7" y="14"/>
                  </a:cxn>
                  <a:cxn ang="0">
                    <a:pos x="5" y="14"/>
                  </a:cxn>
                  <a:cxn ang="0">
                    <a:pos x="4" y="12"/>
                  </a:cxn>
                  <a:cxn ang="0">
                    <a:pos x="1" y="12"/>
                  </a:cxn>
                  <a:cxn ang="0">
                    <a:pos x="1" y="14"/>
                  </a:cxn>
                  <a:cxn ang="0">
                    <a:pos x="2" y="14"/>
                  </a:cxn>
                  <a:cxn ang="0">
                    <a:pos x="0" y="12"/>
                  </a:cxn>
                  <a:cxn ang="0">
                    <a:pos x="0" y="11"/>
                  </a:cxn>
                  <a:cxn ang="0">
                    <a:pos x="1" y="6"/>
                  </a:cxn>
                  <a:cxn ang="0">
                    <a:pos x="1" y="4"/>
                  </a:cxn>
                  <a:cxn ang="0">
                    <a:pos x="5" y="1"/>
                  </a:cxn>
                  <a:cxn ang="0">
                    <a:pos x="6" y="1"/>
                  </a:cxn>
                </a:cxnLst>
                <a:rect l="0" t="0" r="r" b="b"/>
                <a:pathLst>
                  <a:path w="31" h="14">
                    <a:moveTo>
                      <a:pt x="6" y="1"/>
                    </a:moveTo>
                    <a:lnTo>
                      <a:pt x="7" y="0"/>
                    </a:lnTo>
                    <a:lnTo>
                      <a:pt x="9" y="0"/>
                    </a:lnTo>
                    <a:lnTo>
                      <a:pt x="10" y="0"/>
                    </a:lnTo>
                    <a:lnTo>
                      <a:pt x="13" y="0"/>
                    </a:lnTo>
                    <a:lnTo>
                      <a:pt x="14" y="0"/>
                    </a:lnTo>
                    <a:lnTo>
                      <a:pt x="25" y="4"/>
                    </a:lnTo>
                    <a:lnTo>
                      <a:pt x="27" y="6"/>
                    </a:lnTo>
                    <a:lnTo>
                      <a:pt x="29" y="6"/>
                    </a:lnTo>
                    <a:lnTo>
                      <a:pt x="29" y="3"/>
                    </a:lnTo>
                    <a:lnTo>
                      <a:pt x="30" y="6"/>
                    </a:lnTo>
                    <a:lnTo>
                      <a:pt x="31" y="8"/>
                    </a:lnTo>
                    <a:lnTo>
                      <a:pt x="31" y="9"/>
                    </a:lnTo>
                    <a:lnTo>
                      <a:pt x="29" y="8"/>
                    </a:lnTo>
                    <a:lnTo>
                      <a:pt x="26" y="9"/>
                    </a:lnTo>
                    <a:lnTo>
                      <a:pt x="21" y="12"/>
                    </a:lnTo>
                    <a:lnTo>
                      <a:pt x="17" y="12"/>
                    </a:lnTo>
                    <a:lnTo>
                      <a:pt x="14" y="12"/>
                    </a:lnTo>
                    <a:lnTo>
                      <a:pt x="11" y="14"/>
                    </a:lnTo>
                    <a:lnTo>
                      <a:pt x="9" y="14"/>
                    </a:lnTo>
                    <a:lnTo>
                      <a:pt x="7" y="14"/>
                    </a:lnTo>
                    <a:lnTo>
                      <a:pt x="5" y="14"/>
                    </a:lnTo>
                    <a:lnTo>
                      <a:pt x="4" y="12"/>
                    </a:lnTo>
                    <a:lnTo>
                      <a:pt x="1" y="12"/>
                    </a:lnTo>
                    <a:lnTo>
                      <a:pt x="1" y="14"/>
                    </a:lnTo>
                    <a:lnTo>
                      <a:pt x="2" y="14"/>
                    </a:lnTo>
                    <a:lnTo>
                      <a:pt x="0" y="12"/>
                    </a:lnTo>
                    <a:lnTo>
                      <a:pt x="0" y="11"/>
                    </a:lnTo>
                    <a:lnTo>
                      <a:pt x="1" y="6"/>
                    </a:lnTo>
                    <a:lnTo>
                      <a:pt x="1" y="4"/>
                    </a:lnTo>
                    <a:lnTo>
                      <a:pt x="5" y="1"/>
                    </a:lnTo>
                    <a:lnTo>
                      <a:pt x="6"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05" name="Freeform 1007"/>
              <p:cNvSpPr>
                <a:spLocks/>
              </p:cNvSpPr>
              <p:nvPr/>
            </p:nvSpPr>
            <p:spPr bwMode="auto">
              <a:xfrm>
                <a:off x="4952359" y="2317296"/>
                <a:ext cx="38485" cy="17690"/>
              </a:xfrm>
              <a:custGeom>
                <a:avLst/>
                <a:gdLst/>
                <a:ahLst/>
                <a:cxnLst>
                  <a:cxn ang="0">
                    <a:pos x="6" y="1"/>
                  </a:cxn>
                  <a:cxn ang="0">
                    <a:pos x="7" y="0"/>
                  </a:cxn>
                  <a:cxn ang="0">
                    <a:pos x="9" y="0"/>
                  </a:cxn>
                  <a:cxn ang="0">
                    <a:pos x="10" y="0"/>
                  </a:cxn>
                  <a:cxn ang="0">
                    <a:pos x="13" y="0"/>
                  </a:cxn>
                  <a:cxn ang="0">
                    <a:pos x="14" y="0"/>
                  </a:cxn>
                  <a:cxn ang="0">
                    <a:pos x="25" y="4"/>
                  </a:cxn>
                  <a:cxn ang="0">
                    <a:pos x="27" y="6"/>
                  </a:cxn>
                  <a:cxn ang="0">
                    <a:pos x="29" y="6"/>
                  </a:cxn>
                  <a:cxn ang="0">
                    <a:pos x="29" y="3"/>
                  </a:cxn>
                  <a:cxn ang="0">
                    <a:pos x="30" y="6"/>
                  </a:cxn>
                  <a:cxn ang="0">
                    <a:pos x="31" y="8"/>
                  </a:cxn>
                  <a:cxn ang="0">
                    <a:pos x="31" y="9"/>
                  </a:cxn>
                  <a:cxn ang="0">
                    <a:pos x="29" y="8"/>
                  </a:cxn>
                  <a:cxn ang="0">
                    <a:pos x="26" y="9"/>
                  </a:cxn>
                  <a:cxn ang="0">
                    <a:pos x="21" y="12"/>
                  </a:cxn>
                  <a:cxn ang="0">
                    <a:pos x="17" y="12"/>
                  </a:cxn>
                  <a:cxn ang="0">
                    <a:pos x="14" y="12"/>
                  </a:cxn>
                  <a:cxn ang="0">
                    <a:pos x="11" y="14"/>
                  </a:cxn>
                  <a:cxn ang="0">
                    <a:pos x="9" y="14"/>
                  </a:cxn>
                  <a:cxn ang="0">
                    <a:pos x="7" y="14"/>
                  </a:cxn>
                  <a:cxn ang="0">
                    <a:pos x="5" y="14"/>
                  </a:cxn>
                  <a:cxn ang="0">
                    <a:pos x="4" y="12"/>
                  </a:cxn>
                  <a:cxn ang="0">
                    <a:pos x="1" y="12"/>
                  </a:cxn>
                  <a:cxn ang="0">
                    <a:pos x="1" y="14"/>
                  </a:cxn>
                  <a:cxn ang="0">
                    <a:pos x="2" y="14"/>
                  </a:cxn>
                  <a:cxn ang="0">
                    <a:pos x="0" y="12"/>
                  </a:cxn>
                  <a:cxn ang="0">
                    <a:pos x="0" y="11"/>
                  </a:cxn>
                  <a:cxn ang="0">
                    <a:pos x="1" y="6"/>
                  </a:cxn>
                  <a:cxn ang="0">
                    <a:pos x="1" y="4"/>
                  </a:cxn>
                  <a:cxn ang="0">
                    <a:pos x="5" y="1"/>
                  </a:cxn>
                  <a:cxn ang="0">
                    <a:pos x="6" y="1"/>
                  </a:cxn>
                </a:cxnLst>
                <a:rect l="0" t="0" r="r" b="b"/>
                <a:pathLst>
                  <a:path w="31" h="14">
                    <a:moveTo>
                      <a:pt x="6" y="1"/>
                    </a:moveTo>
                    <a:lnTo>
                      <a:pt x="7" y="0"/>
                    </a:lnTo>
                    <a:lnTo>
                      <a:pt x="9" y="0"/>
                    </a:lnTo>
                    <a:lnTo>
                      <a:pt x="10" y="0"/>
                    </a:lnTo>
                    <a:lnTo>
                      <a:pt x="13" y="0"/>
                    </a:lnTo>
                    <a:lnTo>
                      <a:pt x="14" y="0"/>
                    </a:lnTo>
                    <a:lnTo>
                      <a:pt x="25" y="4"/>
                    </a:lnTo>
                    <a:lnTo>
                      <a:pt x="27" y="6"/>
                    </a:lnTo>
                    <a:lnTo>
                      <a:pt x="29" y="6"/>
                    </a:lnTo>
                    <a:lnTo>
                      <a:pt x="29" y="3"/>
                    </a:lnTo>
                    <a:lnTo>
                      <a:pt x="30" y="6"/>
                    </a:lnTo>
                    <a:lnTo>
                      <a:pt x="31" y="8"/>
                    </a:lnTo>
                    <a:lnTo>
                      <a:pt x="31" y="9"/>
                    </a:lnTo>
                    <a:lnTo>
                      <a:pt x="29" y="8"/>
                    </a:lnTo>
                    <a:lnTo>
                      <a:pt x="26" y="9"/>
                    </a:lnTo>
                    <a:lnTo>
                      <a:pt x="21" y="12"/>
                    </a:lnTo>
                    <a:lnTo>
                      <a:pt x="17" y="12"/>
                    </a:lnTo>
                    <a:lnTo>
                      <a:pt x="14" y="12"/>
                    </a:lnTo>
                    <a:lnTo>
                      <a:pt x="11" y="14"/>
                    </a:lnTo>
                    <a:lnTo>
                      <a:pt x="9" y="14"/>
                    </a:lnTo>
                    <a:lnTo>
                      <a:pt x="7" y="14"/>
                    </a:lnTo>
                    <a:lnTo>
                      <a:pt x="5" y="14"/>
                    </a:lnTo>
                    <a:lnTo>
                      <a:pt x="4" y="12"/>
                    </a:lnTo>
                    <a:lnTo>
                      <a:pt x="1" y="12"/>
                    </a:lnTo>
                    <a:lnTo>
                      <a:pt x="1" y="14"/>
                    </a:lnTo>
                    <a:lnTo>
                      <a:pt x="2" y="14"/>
                    </a:lnTo>
                    <a:lnTo>
                      <a:pt x="0" y="12"/>
                    </a:lnTo>
                    <a:lnTo>
                      <a:pt x="0" y="11"/>
                    </a:lnTo>
                    <a:lnTo>
                      <a:pt x="1" y="6"/>
                    </a:lnTo>
                    <a:lnTo>
                      <a:pt x="1" y="4"/>
                    </a:lnTo>
                    <a:lnTo>
                      <a:pt x="5" y="1"/>
                    </a:lnTo>
                    <a:lnTo>
                      <a:pt x="6"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06" name="Freeform 1008"/>
              <p:cNvSpPr>
                <a:spLocks/>
              </p:cNvSpPr>
              <p:nvPr/>
            </p:nvSpPr>
            <p:spPr bwMode="auto">
              <a:xfrm>
                <a:off x="5147349" y="2294165"/>
                <a:ext cx="38485" cy="19050"/>
              </a:xfrm>
              <a:custGeom>
                <a:avLst/>
                <a:gdLst/>
                <a:ahLst/>
                <a:cxnLst>
                  <a:cxn ang="0">
                    <a:pos x="4" y="10"/>
                  </a:cxn>
                  <a:cxn ang="0">
                    <a:pos x="3" y="7"/>
                  </a:cxn>
                  <a:cxn ang="0">
                    <a:pos x="1" y="7"/>
                  </a:cxn>
                  <a:cxn ang="0">
                    <a:pos x="0" y="5"/>
                  </a:cxn>
                  <a:cxn ang="0">
                    <a:pos x="3" y="5"/>
                  </a:cxn>
                  <a:cxn ang="0">
                    <a:pos x="5" y="5"/>
                  </a:cxn>
                  <a:cxn ang="0">
                    <a:pos x="1" y="4"/>
                  </a:cxn>
                  <a:cxn ang="0">
                    <a:pos x="3" y="4"/>
                  </a:cxn>
                  <a:cxn ang="0">
                    <a:pos x="4" y="2"/>
                  </a:cxn>
                  <a:cxn ang="0">
                    <a:pos x="5" y="2"/>
                  </a:cxn>
                  <a:cxn ang="0">
                    <a:pos x="8" y="0"/>
                  </a:cxn>
                  <a:cxn ang="0">
                    <a:pos x="11" y="4"/>
                  </a:cxn>
                  <a:cxn ang="0">
                    <a:pos x="13" y="4"/>
                  </a:cxn>
                  <a:cxn ang="0">
                    <a:pos x="15" y="5"/>
                  </a:cxn>
                  <a:cxn ang="0">
                    <a:pos x="19" y="7"/>
                  </a:cxn>
                  <a:cxn ang="0">
                    <a:pos x="23" y="8"/>
                  </a:cxn>
                  <a:cxn ang="0">
                    <a:pos x="31" y="11"/>
                  </a:cxn>
                  <a:cxn ang="0">
                    <a:pos x="31" y="13"/>
                  </a:cxn>
                  <a:cxn ang="0">
                    <a:pos x="29" y="15"/>
                  </a:cxn>
                  <a:cxn ang="0">
                    <a:pos x="27" y="15"/>
                  </a:cxn>
                  <a:cxn ang="0">
                    <a:pos x="25" y="15"/>
                  </a:cxn>
                  <a:cxn ang="0">
                    <a:pos x="24" y="15"/>
                  </a:cxn>
                  <a:cxn ang="0">
                    <a:pos x="20" y="15"/>
                  </a:cxn>
                  <a:cxn ang="0">
                    <a:pos x="17" y="13"/>
                  </a:cxn>
                  <a:cxn ang="0">
                    <a:pos x="15" y="11"/>
                  </a:cxn>
                  <a:cxn ang="0">
                    <a:pos x="12" y="11"/>
                  </a:cxn>
                  <a:cxn ang="0">
                    <a:pos x="8" y="10"/>
                  </a:cxn>
                  <a:cxn ang="0">
                    <a:pos x="9" y="11"/>
                  </a:cxn>
                  <a:cxn ang="0">
                    <a:pos x="11" y="13"/>
                  </a:cxn>
                  <a:cxn ang="0">
                    <a:pos x="8" y="11"/>
                  </a:cxn>
                  <a:cxn ang="0">
                    <a:pos x="4" y="10"/>
                  </a:cxn>
                </a:cxnLst>
                <a:rect l="0" t="0" r="r" b="b"/>
                <a:pathLst>
                  <a:path w="31" h="15">
                    <a:moveTo>
                      <a:pt x="4" y="10"/>
                    </a:moveTo>
                    <a:lnTo>
                      <a:pt x="3" y="7"/>
                    </a:lnTo>
                    <a:lnTo>
                      <a:pt x="1" y="7"/>
                    </a:lnTo>
                    <a:lnTo>
                      <a:pt x="0" y="5"/>
                    </a:lnTo>
                    <a:lnTo>
                      <a:pt x="3" y="5"/>
                    </a:lnTo>
                    <a:lnTo>
                      <a:pt x="5" y="5"/>
                    </a:lnTo>
                    <a:lnTo>
                      <a:pt x="1" y="4"/>
                    </a:lnTo>
                    <a:lnTo>
                      <a:pt x="3" y="4"/>
                    </a:lnTo>
                    <a:lnTo>
                      <a:pt x="4" y="2"/>
                    </a:lnTo>
                    <a:lnTo>
                      <a:pt x="5" y="2"/>
                    </a:lnTo>
                    <a:lnTo>
                      <a:pt x="8" y="0"/>
                    </a:lnTo>
                    <a:lnTo>
                      <a:pt x="11" y="4"/>
                    </a:lnTo>
                    <a:lnTo>
                      <a:pt x="13" y="4"/>
                    </a:lnTo>
                    <a:lnTo>
                      <a:pt x="15" y="5"/>
                    </a:lnTo>
                    <a:lnTo>
                      <a:pt x="19" y="7"/>
                    </a:lnTo>
                    <a:lnTo>
                      <a:pt x="23" y="8"/>
                    </a:lnTo>
                    <a:lnTo>
                      <a:pt x="31" y="11"/>
                    </a:lnTo>
                    <a:lnTo>
                      <a:pt x="31" y="13"/>
                    </a:lnTo>
                    <a:lnTo>
                      <a:pt x="29" y="15"/>
                    </a:lnTo>
                    <a:lnTo>
                      <a:pt x="27" y="15"/>
                    </a:lnTo>
                    <a:lnTo>
                      <a:pt x="25" y="15"/>
                    </a:lnTo>
                    <a:lnTo>
                      <a:pt x="24" y="15"/>
                    </a:lnTo>
                    <a:lnTo>
                      <a:pt x="20" y="15"/>
                    </a:lnTo>
                    <a:lnTo>
                      <a:pt x="17" y="13"/>
                    </a:lnTo>
                    <a:lnTo>
                      <a:pt x="15" y="11"/>
                    </a:lnTo>
                    <a:lnTo>
                      <a:pt x="12" y="11"/>
                    </a:lnTo>
                    <a:lnTo>
                      <a:pt x="8" y="10"/>
                    </a:lnTo>
                    <a:lnTo>
                      <a:pt x="9" y="11"/>
                    </a:lnTo>
                    <a:lnTo>
                      <a:pt x="11" y="13"/>
                    </a:lnTo>
                    <a:lnTo>
                      <a:pt x="8" y="11"/>
                    </a:lnTo>
                    <a:lnTo>
                      <a:pt x="4" y="1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07" name="Freeform 1009"/>
              <p:cNvSpPr>
                <a:spLocks/>
              </p:cNvSpPr>
              <p:nvPr/>
            </p:nvSpPr>
            <p:spPr bwMode="auto">
              <a:xfrm>
                <a:off x="5147349" y="2294165"/>
                <a:ext cx="38485" cy="19050"/>
              </a:xfrm>
              <a:custGeom>
                <a:avLst/>
                <a:gdLst/>
                <a:ahLst/>
                <a:cxnLst>
                  <a:cxn ang="0">
                    <a:pos x="4" y="10"/>
                  </a:cxn>
                  <a:cxn ang="0">
                    <a:pos x="3" y="7"/>
                  </a:cxn>
                  <a:cxn ang="0">
                    <a:pos x="1" y="7"/>
                  </a:cxn>
                  <a:cxn ang="0">
                    <a:pos x="0" y="5"/>
                  </a:cxn>
                  <a:cxn ang="0">
                    <a:pos x="3" y="5"/>
                  </a:cxn>
                  <a:cxn ang="0">
                    <a:pos x="5" y="5"/>
                  </a:cxn>
                  <a:cxn ang="0">
                    <a:pos x="1" y="4"/>
                  </a:cxn>
                  <a:cxn ang="0">
                    <a:pos x="3" y="4"/>
                  </a:cxn>
                  <a:cxn ang="0">
                    <a:pos x="4" y="2"/>
                  </a:cxn>
                  <a:cxn ang="0">
                    <a:pos x="5" y="2"/>
                  </a:cxn>
                  <a:cxn ang="0">
                    <a:pos x="8" y="0"/>
                  </a:cxn>
                  <a:cxn ang="0">
                    <a:pos x="11" y="4"/>
                  </a:cxn>
                  <a:cxn ang="0">
                    <a:pos x="13" y="4"/>
                  </a:cxn>
                  <a:cxn ang="0">
                    <a:pos x="15" y="5"/>
                  </a:cxn>
                  <a:cxn ang="0">
                    <a:pos x="19" y="7"/>
                  </a:cxn>
                  <a:cxn ang="0">
                    <a:pos x="23" y="8"/>
                  </a:cxn>
                  <a:cxn ang="0">
                    <a:pos x="31" y="11"/>
                  </a:cxn>
                  <a:cxn ang="0">
                    <a:pos x="31" y="13"/>
                  </a:cxn>
                  <a:cxn ang="0">
                    <a:pos x="29" y="15"/>
                  </a:cxn>
                  <a:cxn ang="0">
                    <a:pos x="27" y="15"/>
                  </a:cxn>
                  <a:cxn ang="0">
                    <a:pos x="25" y="15"/>
                  </a:cxn>
                  <a:cxn ang="0">
                    <a:pos x="24" y="15"/>
                  </a:cxn>
                  <a:cxn ang="0">
                    <a:pos x="20" y="15"/>
                  </a:cxn>
                  <a:cxn ang="0">
                    <a:pos x="17" y="13"/>
                  </a:cxn>
                  <a:cxn ang="0">
                    <a:pos x="15" y="11"/>
                  </a:cxn>
                  <a:cxn ang="0">
                    <a:pos x="12" y="11"/>
                  </a:cxn>
                  <a:cxn ang="0">
                    <a:pos x="8" y="10"/>
                  </a:cxn>
                  <a:cxn ang="0">
                    <a:pos x="9" y="11"/>
                  </a:cxn>
                  <a:cxn ang="0">
                    <a:pos x="11" y="13"/>
                  </a:cxn>
                  <a:cxn ang="0">
                    <a:pos x="8" y="11"/>
                  </a:cxn>
                  <a:cxn ang="0">
                    <a:pos x="4" y="10"/>
                  </a:cxn>
                </a:cxnLst>
                <a:rect l="0" t="0" r="r" b="b"/>
                <a:pathLst>
                  <a:path w="31" h="15">
                    <a:moveTo>
                      <a:pt x="4" y="10"/>
                    </a:moveTo>
                    <a:lnTo>
                      <a:pt x="3" y="7"/>
                    </a:lnTo>
                    <a:lnTo>
                      <a:pt x="1" y="7"/>
                    </a:lnTo>
                    <a:lnTo>
                      <a:pt x="0" y="5"/>
                    </a:lnTo>
                    <a:lnTo>
                      <a:pt x="3" y="5"/>
                    </a:lnTo>
                    <a:lnTo>
                      <a:pt x="5" y="5"/>
                    </a:lnTo>
                    <a:lnTo>
                      <a:pt x="1" y="4"/>
                    </a:lnTo>
                    <a:lnTo>
                      <a:pt x="3" y="4"/>
                    </a:lnTo>
                    <a:lnTo>
                      <a:pt x="4" y="2"/>
                    </a:lnTo>
                    <a:lnTo>
                      <a:pt x="5" y="2"/>
                    </a:lnTo>
                    <a:lnTo>
                      <a:pt x="8" y="0"/>
                    </a:lnTo>
                    <a:lnTo>
                      <a:pt x="11" y="4"/>
                    </a:lnTo>
                    <a:lnTo>
                      <a:pt x="13" y="4"/>
                    </a:lnTo>
                    <a:lnTo>
                      <a:pt x="15" y="5"/>
                    </a:lnTo>
                    <a:lnTo>
                      <a:pt x="19" y="7"/>
                    </a:lnTo>
                    <a:lnTo>
                      <a:pt x="23" y="8"/>
                    </a:lnTo>
                    <a:lnTo>
                      <a:pt x="31" y="11"/>
                    </a:lnTo>
                    <a:lnTo>
                      <a:pt x="31" y="13"/>
                    </a:lnTo>
                    <a:lnTo>
                      <a:pt x="29" y="15"/>
                    </a:lnTo>
                    <a:lnTo>
                      <a:pt x="27" y="15"/>
                    </a:lnTo>
                    <a:lnTo>
                      <a:pt x="25" y="15"/>
                    </a:lnTo>
                    <a:lnTo>
                      <a:pt x="24" y="15"/>
                    </a:lnTo>
                    <a:lnTo>
                      <a:pt x="20" y="15"/>
                    </a:lnTo>
                    <a:lnTo>
                      <a:pt x="17" y="13"/>
                    </a:lnTo>
                    <a:lnTo>
                      <a:pt x="15" y="11"/>
                    </a:lnTo>
                    <a:lnTo>
                      <a:pt x="12" y="11"/>
                    </a:lnTo>
                    <a:lnTo>
                      <a:pt x="8" y="10"/>
                    </a:lnTo>
                    <a:lnTo>
                      <a:pt x="9" y="11"/>
                    </a:lnTo>
                    <a:lnTo>
                      <a:pt x="11" y="13"/>
                    </a:lnTo>
                    <a:lnTo>
                      <a:pt x="8" y="11"/>
                    </a:lnTo>
                    <a:lnTo>
                      <a:pt x="4" y="1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08" name="Freeform 1010"/>
              <p:cNvSpPr>
                <a:spLocks/>
              </p:cNvSpPr>
              <p:nvPr/>
            </p:nvSpPr>
            <p:spPr bwMode="auto">
              <a:xfrm>
                <a:off x="5369278" y="2227490"/>
                <a:ext cx="25657" cy="9525"/>
              </a:xfrm>
              <a:custGeom>
                <a:avLst/>
                <a:gdLst/>
                <a:ahLst/>
                <a:cxnLst>
                  <a:cxn ang="0">
                    <a:pos x="1" y="8"/>
                  </a:cxn>
                  <a:cxn ang="0">
                    <a:pos x="0" y="8"/>
                  </a:cxn>
                  <a:cxn ang="0">
                    <a:pos x="1" y="6"/>
                  </a:cxn>
                  <a:cxn ang="0">
                    <a:pos x="1" y="5"/>
                  </a:cxn>
                  <a:cxn ang="0">
                    <a:pos x="1" y="3"/>
                  </a:cxn>
                  <a:cxn ang="0">
                    <a:pos x="4" y="0"/>
                  </a:cxn>
                  <a:cxn ang="0">
                    <a:pos x="9" y="0"/>
                  </a:cxn>
                  <a:cxn ang="0">
                    <a:pos x="13" y="0"/>
                  </a:cxn>
                  <a:cxn ang="0">
                    <a:pos x="15" y="2"/>
                  </a:cxn>
                  <a:cxn ang="0">
                    <a:pos x="13" y="5"/>
                  </a:cxn>
                  <a:cxn ang="0">
                    <a:pos x="19" y="5"/>
                  </a:cxn>
                  <a:cxn ang="0">
                    <a:pos x="21" y="5"/>
                  </a:cxn>
                  <a:cxn ang="0">
                    <a:pos x="17" y="6"/>
                  </a:cxn>
                  <a:cxn ang="0">
                    <a:pos x="14" y="6"/>
                  </a:cxn>
                  <a:cxn ang="0">
                    <a:pos x="10" y="6"/>
                  </a:cxn>
                  <a:cxn ang="0">
                    <a:pos x="5" y="8"/>
                  </a:cxn>
                  <a:cxn ang="0">
                    <a:pos x="4" y="6"/>
                  </a:cxn>
                  <a:cxn ang="0">
                    <a:pos x="2" y="8"/>
                  </a:cxn>
                  <a:cxn ang="0">
                    <a:pos x="1" y="8"/>
                  </a:cxn>
                </a:cxnLst>
                <a:rect l="0" t="0" r="r" b="b"/>
                <a:pathLst>
                  <a:path w="21" h="8">
                    <a:moveTo>
                      <a:pt x="1" y="8"/>
                    </a:moveTo>
                    <a:lnTo>
                      <a:pt x="0" y="8"/>
                    </a:lnTo>
                    <a:lnTo>
                      <a:pt x="1" y="6"/>
                    </a:lnTo>
                    <a:lnTo>
                      <a:pt x="1" y="5"/>
                    </a:lnTo>
                    <a:lnTo>
                      <a:pt x="1" y="3"/>
                    </a:lnTo>
                    <a:lnTo>
                      <a:pt x="4" y="0"/>
                    </a:lnTo>
                    <a:lnTo>
                      <a:pt x="9" y="0"/>
                    </a:lnTo>
                    <a:lnTo>
                      <a:pt x="13" y="0"/>
                    </a:lnTo>
                    <a:lnTo>
                      <a:pt x="15" y="2"/>
                    </a:lnTo>
                    <a:lnTo>
                      <a:pt x="13" y="5"/>
                    </a:lnTo>
                    <a:lnTo>
                      <a:pt x="19" y="5"/>
                    </a:lnTo>
                    <a:lnTo>
                      <a:pt x="21" y="5"/>
                    </a:lnTo>
                    <a:lnTo>
                      <a:pt x="17" y="6"/>
                    </a:lnTo>
                    <a:lnTo>
                      <a:pt x="14" y="6"/>
                    </a:lnTo>
                    <a:lnTo>
                      <a:pt x="10" y="6"/>
                    </a:lnTo>
                    <a:lnTo>
                      <a:pt x="5" y="8"/>
                    </a:lnTo>
                    <a:lnTo>
                      <a:pt x="4" y="6"/>
                    </a:lnTo>
                    <a:lnTo>
                      <a:pt x="2" y="8"/>
                    </a:lnTo>
                    <a:lnTo>
                      <a:pt x="1" y="8"/>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09" name="Freeform 1011"/>
              <p:cNvSpPr>
                <a:spLocks/>
              </p:cNvSpPr>
              <p:nvPr/>
            </p:nvSpPr>
            <p:spPr bwMode="auto">
              <a:xfrm>
                <a:off x="5369278" y="2227490"/>
                <a:ext cx="25657" cy="9525"/>
              </a:xfrm>
              <a:custGeom>
                <a:avLst/>
                <a:gdLst/>
                <a:ahLst/>
                <a:cxnLst>
                  <a:cxn ang="0">
                    <a:pos x="1" y="8"/>
                  </a:cxn>
                  <a:cxn ang="0">
                    <a:pos x="0" y="8"/>
                  </a:cxn>
                  <a:cxn ang="0">
                    <a:pos x="1" y="6"/>
                  </a:cxn>
                  <a:cxn ang="0">
                    <a:pos x="1" y="5"/>
                  </a:cxn>
                  <a:cxn ang="0">
                    <a:pos x="1" y="3"/>
                  </a:cxn>
                  <a:cxn ang="0">
                    <a:pos x="4" y="0"/>
                  </a:cxn>
                  <a:cxn ang="0">
                    <a:pos x="9" y="0"/>
                  </a:cxn>
                  <a:cxn ang="0">
                    <a:pos x="13" y="0"/>
                  </a:cxn>
                  <a:cxn ang="0">
                    <a:pos x="15" y="2"/>
                  </a:cxn>
                  <a:cxn ang="0">
                    <a:pos x="13" y="5"/>
                  </a:cxn>
                  <a:cxn ang="0">
                    <a:pos x="19" y="5"/>
                  </a:cxn>
                  <a:cxn ang="0">
                    <a:pos x="21" y="5"/>
                  </a:cxn>
                  <a:cxn ang="0">
                    <a:pos x="17" y="6"/>
                  </a:cxn>
                  <a:cxn ang="0">
                    <a:pos x="14" y="6"/>
                  </a:cxn>
                  <a:cxn ang="0">
                    <a:pos x="10" y="6"/>
                  </a:cxn>
                  <a:cxn ang="0">
                    <a:pos x="5" y="8"/>
                  </a:cxn>
                  <a:cxn ang="0">
                    <a:pos x="4" y="6"/>
                  </a:cxn>
                  <a:cxn ang="0">
                    <a:pos x="2" y="8"/>
                  </a:cxn>
                  <a:cxn ang="0">
                    <a:pos x="1" y="8"/>
                  </a:cxn>
                </a:cxnLst>
                <a:rect l="0" t="0" r="r" b="b"/>
                <a:pathLst>
                  <a:path w="21" h="8">
                    <a:moveTo>
                      <a:pt x="1" y="8"/>
                    </a:moveTo>
                    <a:lnTo>
                      <a:pt x="0" y="8"/>
                    </a:lnTo>
                    <a:lnTo>
                      <a:pt x="1" y="6"/>
                    </a:lnTo>
                    <a:lnTo>
                      <a:pt x="1" y="5"/>
                    </a:lnTo>
                    <a:lnTo>
                      <a:pt x="1" y="3"/>
                    </a:lnTo>
                    <a:lnTo>
                      <a:pt x="4" y="0"/>
                    </a:lnTo>
                    <a:lnTo>
                      <a:pt x="9" y="0"/>
                    </a:lnTo>
                    <a:lnTo>
                      <a:pt x="13" y="0"/>
                    </a:lnTo>
                    <a:lnTo>
                      <a:pt x="15" y="2"/>
                    </a:lnTo>
                    <a:lnTo>
                      <a:pt x="13" y="5"/>
                    </a:lnTo>
                    <a:lnTo>
                      <a:pt x="19" y="5"/>
                    </a:lnTo>
                    <a:lnTo>
                      <a:pt x="21" y="5"/>
                    </a:lnTo>
                    <a:lnTo>
                      <a:pt x="17" y="6"/>
                    </a:lnTo>
                    <a:lnTo>
                      <a:pt x="14" y="6"/>
                    </a:lnTo>
                    <a:lnTo>
                      <a:pt x="10" y="6"/>
                    </a:lnTo>
                    <a:lnTo>
                      <a:pt x="5" y="8"/>
                    </a:lnTo>
                    <a:lnTo>
                      <a:pt x="4" y="6"/>
                    </a:lnTo>
                    <a:lnTo>
                      <a:pt x="2" y="8"/>
                    </a:lnTo>
                    <a:lnTo>
                      <a:pt x="1" y="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10" name="Freeform 1012"/>
              <p:cNvSpPr>
                <a:spLocks/>
              </p:cNvSpPr>
              <p:nvPr/>
            </p:nvSpPr>
            <p:spPr bwMode="auto">
              <a:xfrm>
                <a:off x="5444965" y="2235654"/>
                <a:ext cx="11546" cy="5443"/>
              </a:xfrm>
              <a:custGeom>
                <a:avLst/>
                <a:gdLst/>
                <a:ahLst/>
                <a:cxnLst>
                  <a:cxn ang="0">
                    <a:pos x="0" y="2"/>
                  </a:cxn>
                  <a:cxn ang="0">
                    <a:pos x="2" y="0"/>
                  </a:cxn>
                  <a:cxn ang="0">
                    <a:pos x="9" y="2"/>
                  </a:cxn>
                  <a:cxn ang="0">
                    <a:pos x="8" y="2"/>
                  </a:cxn>
                  <a:cxn ang="0">
                    <a:pos x="6" y="3"/>
                  </a:cxn>
                  <a:cxn ang="0">
                    <a:pos x="6" y="5"/>
                  </a:cxn>
                  <a:cxn ang="0">
                    <a:pos x="0" y="3"/>
                  </a:cxn>
                  <a:cxn ang="0">
                    <a:pos x="0" y="2"/>
                  </a:cxn>
                </a:cxnLst>
                <a:rect l="0" t="0" r="r" b="b"/>
                <a:pathLst>
                  <a:path w="9" h="5">
                    <a:moveTo>
                      <a:pt x="0" y="2"/>
                    </a:moveTo>
                    <a:lnTo>
                      <a:pt x="2" y="0"/>
                    </a:lnTo>
                    <a:lnTo>
                      <a:pt x="9" y="2"/>
                    </a:lnTo>
                    <a:lnTo>
                      <a:pt x="8" y="2"/>
                    </a:lnTo>
                    <a:lnTo>
                      <a:pt x="6" y="3"/>
                    </a:lnTo>
                    <a:lnTo>
                      <a:pt x="6" y="5"/>
                    </a:lnTo>
                    <a:lnTo>
                      <a:pt x="0" y="3"/>
                    </a:lnTo>
                    <a:lnTo>
                      <a:pt x="0"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11" name="Freeform 1013"/>
              <p:cNvSpPr>
                <a:spLocks/>
              </p:cNvSpPr>
              <p:nvPr/>
            </p:nvSpPr>
            <p:spPr bwMode="auto">
              <a:xfrm>
                <a:off x="5444965" y="2235654"/>
                <a:ext cx="11546" cy="5443"/>
              </a:xfrm>
              <a:custGeom>
                <a:avLst/>
                <a:gdLst/>
                <a:ahLst/>
                <a:cxnLst>
                  <a:cxn ang="0">
                    <a:pos x="0" y="2"/>
                  </a:cxn>
                  <a:cxn ang="0">
                    <a:pos x="2" y="0"/>
                  </a:cxn>
                  <a:cxn ang="0">
                    <a:pos x="9" y="2"/>
                  </a:cxn>
                  <a:cxn ang="0">
                    <a:pos x="8" y="2"/>
                  </a:cxn>
                  <a:cxn ang="0">
                    <a:pos x="6" y="3"/>
                  </a:cxn>
                  <a:cxn ang="0">
                    <a:pos x="6" y="5"/>
                  </a:cxn>
                  <a:cxn ang="0">
                    <a:pos x="0" y="3"/>
                  </a:cxn>
                  <a:cxn ang="0">
                    <a:pos x="0" y="2"/>
                  </a:cxn>
                </a:cxnLst>
                <a:rect l="0" t="0" r="r" b="b"/>
                <a:pathLst>
                  <a:path w="9" h="5">
                    <a:moveTo>
                      <a:pt x="0" y="2"/>
                    </a:moveTo>
                    <a:lnTo>
                      <a:pt x="2" y="0"/>
                    </a:lnTo>
                    <a:lnTo>
                      <a:pt x="9" y="2"/>
                    </a:lnTo>
                    <a:lnTo>
                      <a:pt x="8" y="2"/>
                    </a:lnTo>
                    <a:lnTo>
                      <a:pt x="6" y="3"/>
                    </a:lnTo>
                    <a:lnTo>
                      <a:pt x="6" y="5"/>
                    </a:lnTo>
                    <a:lnTo>
                      <a:pt x="0" y="3"/>
                    </a:lnTo>
                    <a:lnTo>
                      <a:pt x="0"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12" name="Freeform 1014"/>
              <p:cNvSpPr>
                <a:spLocks/>
              </p:cNvSpPr>
              <p:nvPr/>
            </p:nvSpPr>
            <p:spPr bwMode="auto">
              <a:xfrm>
                <a:off x="5370561" y="2375808"/>
                <a:ext cx="24374" cy="6803"/>
              </a:xfrm>
              <a:custGeom>
                <a:avLst/>
                <a:gdLst/>
                <a:ahLst/>
                <a:cxnLst>
                  <a:cxn ang="0">
                    <a:pos x="0" y="3"/>
                  </a:cxn>
                  <a:cxn ang="0">
                    <a:pos x="6" y="3"/>
                  </a:cxn>
                  <a:cxn ang="0">
                    <a:pos x="11" y="1"/>
                  </a:cxn>
                  <a:cxn ang="0">
                    <a:pos x="16" y="0"/>
                  </a:cxn>
                  <a:cxn ang="0">
                    <a:pos x="17" y="0"/>
                  </a:cxn>
                  <a:cxn ang="0">
                    <a:pos x="19" y="3"/>
                  </a:cxn>
                  <a:cxn ang="0">
                    <a:pos x="15" y="3"/>
                  </a:cxn>
                  <a:cxn ang="0">
                    <a:pos x="13" y="5"/>
                  </a:cxn>
                  <a:cxn ang="0">
                    <a:pos x="7" y="6"/>
                  </a:cxn>
                  <a:cxn ang="0">
                    <a:pos x="4" y="6"/>
                  </a:cxn>
                  <a:cxn ang="0">
                    <a:pos x="2" y="5"/>
                  </a:cxn>
                  <a:cxn ang="0">
                    <a:pos x="0" y="3"/>
                  </a:cxn>
                </a:cxnLst>
                <a:rect l="0" t="0" r="r" b="b"/>
                <a:pathLst>
                  <a:path w="19" h="6">
                    <a:moveTo>
                      <a:pt x="0" y="3"/>
                    </a:moveTo>
                    <a:lnTo>
                      <a:pt x="6" y="3"/>
                    </a:lnTo>
                    <a:lnTo>
                      <a:pt x="11" y="1"/>
                    </a:lnTo>
                    <a:lnTo>
                      <a:pt x="16" y="0"/>
                    </a:lnTo>
                    <a:lnTo>
                      <a:pt x="17" y="0"/>
                    </a:lnTo>
                    <a:lnTo>
                      <a:pt x="19" y="3"/>
                    </a:lnTo>
                    <a:lnTo>
                      <a:pt x="15" y="3"/>
                    </a:lnTo>
                    <a:lnTo>
                      <a:pt x="13" y="5"/>
                    </a:lnTo>
                    <a:lnTo>
                      <a:pt x="7" y="6"/>
                    </a:lnTo>
                    <a:lnTo>
                      <a:pt x="4" y="6"/>
                    </a:lnTo>
                    <a:lnTo>
                      <a:pt x="2" y="5"/>
                    </a:lnTo>
                    <a:lnTo>
                      <a:pt x="0"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13" name="Freeform 1015"/>
              <p:cNvSpPr>
                <a:spLocks/>
              </p:cNvSpPr>
              <p:nvPr/>
            </p:nvSpPr>
            <p:spPr bwMode="auto">
              <a:xfrm>
                <a:off x="5370561" y="2375808"/>
                <a:ext cx="24374" cy="6803"/>
              </a:xfrm>
              <a:custGeom>
                <a:avLst/>
                <a:gdLst/>
                <a:ahLst/>
                <a:cxnLst>
                  <a:cxn ang="0">
                    <a:pos x="0" y="3"/>
                  </a:cxn>
                  <a:cxn ang="0">
                    <a:pos x="6" y="3"/>
                  </a:cxn>
                  <a:cxn ang="0">
                    <a:pos x="11" y="1"/>
                  </a:cxn>
                  <a:cxn ang="0">
                    <a:pos x="16" y="0"/>
                  </a:cxn>
                  <a:cxn ang="0">
                    <a:pos x="17" y="0"/>
                  </a:cxn>
                  <a:cxn ang="0">
                    <a:pos x="19" y="3"/>
                  </a:cxn>
                  <a:cxn ang="0">
                    <a:pos x="15" y="3"/>
                  </a:cxn>
                  <a:cxn ang="0">
                    <a:pos x="13" y="5"/>
                  </a:cxn>
                  <a:cxn ang="0">
                    <a:pos x="7" y="6"/>
                  </a:cxn>
                  <a:cxn ang="0">
                    <a:pos x="4" y="6"/>
                  </a:cxn>
                  <a:cxn ang="0">
                    <a:pos x="2" y="5"/>
                  </a:cxn>
                  <a:cxn ang="0">
                    <a:pos x="0" y="3"/>
                  </a:cxn>
                </a:cxnLst>
                <a:rect l="0" t="0" r="r" b="b"/>
                <a:pathLst>
                  <a:path w="19" h="6">
                    <a:moveTo>
                      <a:pt x="0" y="3"/>
                    </a:moveTo>
                    <a:lnTo>
                      <a:pt x="6" y="3"/>
                    </a:lnTo>
                    <a:lnTo>
                      <a:pt x="11" y="1"/>
                    </a:lnTo>
                    <a:lnTo>
                      <a:pt x="16" y="0"/>
                    </a:lnTo>
                    <a:lnTo>
                      <a:pt x="17" y="0"/>
                    </a:lnTo>
                    <a:lnTo>
                      <a:pt x="19" y="3"/>
                    </a:lnTo>
                    <a:lnTo>
                      <a:pt x="15" y="3"/>
                    </a:lnTo>
                    <a:lnTo>
                      <a:pt x="13" y="5"/>
                    </a:lnTo>
                    <a:lnTo>
                      <a:pt x="7" y="6"/>
                    </a:lnTo>
                    <a:lnTo>
                      <a:pt x="4" y="6"/>
                    </a:lnTo>
                    <a:lnTo>
                      <a:pt x="2" y="5"/>
                    </a:lnTo>
                    <a:lnTo>
                      <a:pt x="0"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14" name="Freeform 1016"/>
              <p:cNvSpPr>
                <a:spLocks/>
              </p:cNvSpPr>
              <p:nvPr/>
            </p:nvSpPr>
            <p:spPr bwMode="auto">
              <a:xfrm>
                <a:off x="5597621" y="2292804"/>
                <a:ext cx="10263" cy="8164"/>
              </a:xfrm>
              <a:custGeom>
                <a:avLst/>
                <a:gdLst/>
                <a:ahLst/>
                <a:cxnLst>
                  <a:cxn ang="0">
                    <a:pos x="0" y="3"/>
                  </a:cxn>
                  <a:cxn ang="0">
                    <a:pos x="0" y="1"/>
                  </a:cxn>
                  <a:cxn ang="0">
                    <a:pos x="1" y="0"/>
                  </a:cxn>
                  <a:cxn ang="0">
                    <a:pos x="3" y="0"/>
                  </a:cxn>
                  <a:cxn ang="0">
                    <a:pos x="5" y="3"/>
                  </a:cxn>
                  <a:cxn ang="0">
                    <a:pos x="7" y="6"/>
                  </a:cxn>
                  <a:cxn ang="0">
                    <a:pos x="4" y="6"/>
                  </a:cxn>
                  <a:cxn ang="0">
                    <a:pos x="3" y="6"/>
                  </a:cxn>
                  <a:cxn ang="0">
                    <a:pos x="1" y="6"/>
                  </a:cxn>
                  <a:cxn ang="0">
                    <a:pos x="0" y="5"/>
                  </a:cxn>
                  <a:cxn ang="0">
                    <a:pos x="0" y="3"/>
                  </a:cxn>
                </a:cxnLst>
                <a:rect l="0" t="0" r="r" b="b"/>
                <a:pathLst>
                  <a:path w="7" h="6">
                    <a:moveTo>
                      <a:pt x="0" y="3"/>
                    </a:moveTo>
                    <a:lnTo>
                      <a:pt x="0" y="1"/>
                    </a:lnTo>
                    <a:lnTo>
                      <a:pt x="1" y="0"/>
                    </a:lnTo>
                    <a:lnTo>
                      <a:pt x="3" y="0"/>
                    </a:lnTo>
                    <a:lnTo>
                      <a:pt x="5" y="3"/>
                    </a:lnTo>
                    <a:lnTo>
                      <a:pt x="7" y="6"/>
                    </a:lnTo>
                    <a:lnTo>
                      <a:pt x="4" y="6"/>
                    </a:lnTo>
                    <a:lnTo>
                      <a:pt x="3" y="6"/>
                    </a:lnTo>
                    <a:lnTo>
                      <a:pt x="1" y="6"/>
                    </a:lnTo>
                    <a:lnTo>
                      <a:pt x="0" y="5"/>
                    </a:lnTo>
                    <a:lnTo>
                      <a:pt x="0"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15" name="Freeform 1017"/>
              <p:cNvSpPr>
                <a:spLocks/>
              </p:cNvSpPr>
              <p:nvPr/>
            </p:nvSpPr>
            <p:spPr bwMode="auto">
              <a:xfrm>
                <a:off x="5597621" y="2292804"/>
                <a:ext cx="10263" cy="8164"/>
              </a:xfrm>
              <a:custGeom>
                <a:avLst/>
                <a:gdLst/>
                <a:ahLst/>
                <a:cxnLst>
                  <a:cxn ang="0">
                    <a:pos x="0" y="3"/>
                  </a:cxn>
                  <a:cxn ang="0">
                    <a:pos x="0" y="1"/>
                  </a:cxn>
                  <a:cxn ang="0">
                    <a:pos x="1" y="0"/>
                  </a:cxn>
                  <a:cxn ang="0">
                    <a:pos x="3" y="0"/>
                  </a:cxn>
                  <a:cxn ang="0">
                    <a:pos x="5" y="3"/>
                  </a:cxn>
                  <a:cxn ang="0">
                    <a:pos x="7" y="6"/>
                  </a:cxn>
                  <a:cxn ang="0">
                    <a:pos x="4" y="6"/>
                  </a:cxn>
                  <a:cxn ang="0">
                    <a:pos x="3" y="6"/>
                  </a:cxn>
                  <a:cxn ang="0">
                    <a:pos x="1" y="6"/>
                  </a:cxn>
                  <a:cxn ang="0">
                    <a:pos x="0" y="5"/>
                  </a:cxn>
                  <a:cxn ang="0">
                    <a:pos x="0" y="3"/>
                  </a:cxn>
                </a:cxnLst>
                <a:rect l="0" t="0" r="r" b="b"/>
                <a:pathLst>
                  <a:path w="7" h="6">
                    <a:moveTo>
                      <a:pt x="0" y="3"/>
                    </a:moveTo>
                    <a:lnTo>
                      <a:pt x="0" y="1"/>
                    </a:lnTo>
                    <a:lnTo>
                      <a:pt x="1" y="0"/>
                    </a:lnTo>
                    <a:lnTo>
                      <a:pt x="3" y="0"/>
                    </a:lnTo>
                    <a:lnTo>
                      <a:pt x="5" y="3"/>
                    </a:lnTo>
                    <a:lnTo>
                      <a:pt x="7" y="6"/>
                    </a:lnTo>
                    <a:lnTo>
                      <a:pt x="4" y="6"/>
                    </a:lnTo>
                    <a:lnTo>
                      <a:pt x="3" y="6"/>
                    </a:lnTo>
                    <a:lnTo>
                      <a:pt x="1" y="6"/>
                    </a:lnTo>
                    <a:lnTo>
                      <a:pt x="0" y="5"/>
                    </a:lnTo>
                    <a:lnTo>
                      <a:pt x="0"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16" name="Freeform 1018"/>
              <p:cNvSpPr>
                <a:spLocks/>
              </p:cNvSpPr>
              <p:nvPr/>
            </p:nvSpPr>
            <p:spPr bwMode="auto">
              <a:xfrm>
                <a:off x="3843995" y="2637065"/>
                <a:ext cx="83384" cy="81643"/>
              </a:xfrm>
              <a:custGeom>
                <a:avLst/>
                <a:gdLst/>
                <a:ahLst/>
                <a:cxnLst>
                  <a:cxn ang="0">
                    <a:pos x="63" y="17"/>
                  </a:cxn>
                  <a:cxn ang="0">
                    <a:pos x="50" y="16"/>
                  </a:cxn>
                  <a:cxn ang="0">
                    <a:pos x="42" y="19"/>
                  </a:cxn>
                  <a:cxn ang="0">
                    <a:pos x="39" y="11"/>
                  </a:cxn>
                  <a:cxn ang="0">
                    <a:pos x="43" y="6"/>
                  </a:cxn>
                  <a:cxn ang="0">
                    <a:pos x="43" y="0"/>
                  </a:cxn>
                  <a:cxn ang="0">
                    <a:pos x="34" y="2"/>
                  </a:cxn>
                  <a:cxn ang="0">
                    <a:pos x="30" y="5"/>
                  </a:cxn>
                  <a:cxn ang="0">
                    <a:pos x="28" y="8"/>
                  </a:cxn>
                  <a:cxn ang="0">
                    <a:pos x="28" y="11"/>
                  </a:cxn>
                  <a:cxn ang="0">
                    <a:pos x="34" y="11"/>
                  </a:cxn>
                  <a:cxn ang="0">
                    <a:pos x="28" y="17"/>
                  </a:cxn>
                  <a:cxn ang="0">
                    <a:pos x="18" y="16"/>
                  </a:cxn>
                  <a:cxn ang="0">
                    <a:pos x="8" y="19"/>
                  </a:cxn>
                  <a:cxn ang="0">
                    <a:pos x="4" y="22"/>
                  </a:cxn>
                  <a:cxn ang="0">
                    <a:pos x="14" y="25"/>
                  </a:cxn>
                  <a:cxn ang="0">
                    <a:pos x="6" y="30"/>
                  </a:cxn>
                  <a:cxn ang="0">
                    <a:pos x="8" y="33"/>
                  </a:cxn>
                  <a:cxn ang="0">
                    <a:pos x="22" y="35"/>
                  </a:cxn>
                  <a:cxn ang="0">
                    <a:pos x="18" y="38"/>
                  </a:cxn>
                  <a:cxn ang="0">
                    <a:pos x="14" y="44"/>
                  </a:cxn>
                  <a:cxn ang="0">
                    <a:pos x="23" y="43"/>
                  </a:cxn>
                  <a:cxn ang="0">
                    <a:pos x="16" y="47"/>
                  </a:cxn>
                  <a:cxn ang="0">
                    <a:pos x="10" y="52"/>
                  </a:cxn>
                  <a:cxn ang="0">
                    <a:pos x="4" y="54"/>
                  </a:cxn>
                  <a:cxn ang="0">
                    <a:pos x="0" y="55"/>
                  </a:cxn>
                  <a:cxn ang="0">
                    <a:pos x="4" y="57"/>
                  </a:cxn>
                  <a:cxn ang="0">
                    <a:pos x="4" y="61"/>
                  </a:cxn>
                  <a:cxn ang="0">
                    <a:pos x="11" y="61"/>
                  </a:cxn>
                  <a:cxn ang="0">
                    <a:pos x="7" y="65"/>
                  </a:cxn>
                  <a:cxn ang="0">
                    <a:pos x="11" y="65"/>
                  </a:cxn>
                  <a:cxn ang="0">
                    <a:pos x="12" y="66"/>
                  </a:cxn>
                  <a:cxn ang="0">
                    <a:pos x="18" y="66"/>
                  </a:cxn>
                  <a:cxn ang="0">
                    <a:pos x="28" y="63"/>
                  </a:cxn>
                  <a:cxn ang="0">
                    <a:pos x="32" y="60"/>
                  </a:cxn>
                  <a:cxn ang="0">
                    <a:pos x="38" y="58"/>
                  </a:cxn>
                  <a:cxn ang="0">
                    <a:pos x="43" y="57"/>
                  </a:cxn>
                  <a:cxn ang="0">
                    <a:pos x="52" y="54"/>
                  </a:cxn>
                  <a:cxn ang="0">
                    <a:pos x="60" y="54"/>
                  </a:cxn>
                  <a:cxn ang="0">
                    <a:pos x="62" y="47"/>
                  </a:cxn>
                  <a:cxn ang="0">
                    <a:pos x="66" y="41"/>
                  </a:cxn>
                  <a:cxn ang="0">
                    <a:pos x="64" y="33"/>
                  </a:cxn>
                  <a:cxn ang="0">
                    <a:pos x="62" y="22"/>
                  </a:cxn>
                </a:cxnLst>
                <a:rect l="0" t="0" r="r" b="b"/>
                <a:pathLst>
                  <a:path w="66" h="66">
                    <a:moveTo>
                      <a:pt x="63" y="22"/>
                    </a:moveTo>
                    <a:lnTo>
                      <a:pt x="63" y="21"/>
                    </a:lnTo>
                    <a:lnTo>
                      <a:pt x="63" y="17"/>
                    </a:lnTo>
                    <a:lnTo>
                      <a:pt x="62" y="16"/>
                    </a:lnTo>
                    <a:lnTo>
                      <a:pt x="58" y="14"/>
                    </a:lnTo>
                    <a:lnTo>
                      <a:pt x="50" y="16"/>
                    </a:lnTo>
                    <a:lnTo>
                      <a:pt x="48" y="17"/>
                    </a:lnTo>
                    <a:lnTo>
                      <a:pt x="44" y="19"/>
                    </a:lnTo>
                    <a:lnTo>
                      <a:pt x="42" y="19"/>
                    </a:lnTo>
                    <a:lnTo>
                      <a:pt x="40" y="14"/>
                    </a:lnTo>
                    <a:lnTo>
                      <a:pt x="35" y="13"/>
                    </a:lnTo>
                    <a:lnTo>
                      <a:pt x="39" y="11"/>
                    </a:lnTo>
                    <a:lnTo>
                      <a:pt x="39" y="10"/>
                    </a:lnTo>
                    <a:lnTo>
                      <a:pt x="42" y="8"/>
                    </a:lnTo>
                    <a:lnTo>
                      <a:pt x="43" y="6"/>
                    </a:lnTo>
                    <a:lnTo>
                      <a:pt x="43" y="5"/>
                    </a:lnTo>
                    <a:lnTo>
                      <a:pt x="43" y="3"/>
                    </a:lnTo>
                    <a:lnTo>
                      <a:pt x="43" y="0"/>
                    </a:lnTo>
                    <a:lnTo>
                      <a:pt x="40" y="0"/>
                    </a:lnTo>
                    <a:lnTo>
                      <a:pt x="38" y="0"/>
                    </a:lnTo>
                    <a:lnTo>
                      <a:pt x="34" y="2"/>
                    </a:lnTo>
                    <a:lnTo>
                      <a:pt x="32" y="3"/>
                    </a:lnTo>
                    <a:lnTo>
                      <a:pt x="31" y="3"/>
                    </a:lnTo>
                    <a:lnTo>
                      <a:pt x="30" y="5"/>
                    </a:lnTo>
                    <a:lnTo>
                      <a:pt x="31" y="6"/>
                    </a:lnTo>
                    <a:lnTo>
                      <a:pt x="30" y="6"/>
                    </a:lnTo>
                    <a:lnTo>
                      <a:pt x="28" y="8"/>
                    </a:lnTo>
                    <a:lnTo>
                      <a:pt x="26" y="10"/>
                    </a:lnTo>
                    <a:lnTo>
                      <a:pt x="26" y="11"/>
                    </a:lnTo>
                    <a:lnTo>
                      <a:pt x="28" y="11"/>
                    </a:lnTo>
                    <a:lnTo>
                      <a:pt x="30" y="11"/>
                    </a:lnTo>
                    <a:lnTo>
                      <a:pt x="31" y="11"/>
                    </a:lnTo>
                    <a:lnTo>
                      <a:pt x="34" y="11"/>
                    </a:lnTo>
                    <a:lnTo>
                      <a:pt x="32" y="13"/>
                    </a:lnTo>
                    <a:lnTo>
                      <a:pt x="28" y="16"/>
                    </a:lnTo>
                    <a:lnTo>
                      <a:pt x="28" y="17"/>
                    </a:lnTo>
                    <a:lnTo>
                      <a:pt x="24" y="17"/>
                    </a:lnTo>
                    <a:lnTo>
                      <a:pt x="19" y="17"/>
                    </a:lnTo>
                    <a:lnTo>
                      <a:pt x="18" y="16"/>
                    </a:lnTo>
                    <a:lnTo>
                      <a:pt x="11" y="16"/>
                    </a:lnTo>
                    <a:lnTo>
                      <a:pt x="10" y="17"/>
                    </a:lnTo>
                    <a:lnTo>
                      <a:pt x="8" y="19"/>
                    </a:lnTo>
                    <a:lnTo>
                      <a:pt x="8" y="22"/>
                    </a:lnTo>
                    <a:lnTo>
                      <a:pt x="7" y="22"/>
                    </a:lnTo>
                    <a:lnTo>
                      <a:pt x="4" y="22"/>
                    </a:lnTo>
                    <a:lnTo>
                      <a:pt x="7" y="24"/>
                    </a:lnTo>
                    <a:lnTo>
                      <a:pt x="12" y="24"/>
                    </a:lnTo>
                    <a:lnTo>
                      <a:pt x="14" y="25"/>
                    </a:lnTo>
                    <a:lnTo>
                      <a:pt x="8" y="27"/>
                    </a:lnTo>
                    <a:lnTo>
                      <a:pt x="8" y="28"/>
                    </a:lnTo>
                    <a:lnTo>
                      <a:pt x="6" y="30"/>
                    </a:lnTo>
                    <a:lnTo>
                      <a:pt x="6" y="32"/>
                    </a:lnTo>
                    <a:lnTo>
                      <a:pt x="7" y="33"/>
                    </a:lnTo>
                    <a:lnTo>
                      <a:pt x="8" y="33"/>
                    </a:lnTo>
                    <a:lnTo>
                      <a:pt x="12" y="33"/>
                    </a:lnTo>
                    <a:lnTo>
                      <a:pt x="12" y="35"/>
                    </a:lnTo>
                    <a:lnTo>
                      <a:pt x="22" y="35"/>
                    </a:lnTo>
                    <a:lnTo>
                      <a:pt x="23" y="36"/>
                    </a:lnTo>
                    <a:lnTo>
                      <a:pt x="22" y="36"/>
                    </a:lnTo>
                    <a:lnTo>
                      <a:pt x="18" y="38"/>
                    </a:lnTo>
                    <a:lnTo>
                      <a:pt x="16" y="39"/>
                    </a:lnTo>
                    <a:lnTo>
                      <a:pt x="15" y="43"/>
                    </a:lnTo>
                    <a:lnTo>
                      <a:pt x="14" y="44"/>
                    </a:lnTo>
                    <a:lnTo>
                      <a:pt x="10" y="47"/>
                    </a:lnTo>
                    <a:lnTo>
                      <a:pt x="19" y="46"/>
                    </a:lnTo>
                    <a:lnTo>
                      <a:pt x="23" y="43"/>
                    </a:lnTo>
                    <a:lnTo>
                      <a:pt x="23" y="46"/>
                    </a:lnTo>
                    <a:lnTo>
                      <a:pt x="26" y="46"/>
                    </a:lnTo>
                    <a:lnTo>
                      <a:pt x="16" y="47"/>
                    </a:lnTo>
                    <a:lnTo>
                      <a:pt x="12" y="47"/>
                    </a:lnTo>
                    <a:lnTo>
                      <a:pt x="10" y="50"/>
                    </a:lnTo>
                    <a:lnTo>
                      <a:pt x="10" y="52"/>
                    </a:lnTo>
                    <a:lnTo>
                      <a:pt x="8" y="54"/>
                    </a:lnTo>
                    <a:lnTo>
                      <a:pt x="7" y="52"/>
                    </a:lnTo>
                    <a:lnTo>
                      <a:pt x="4" y="54"/>
                    </a:lnTo>
                    <a:lnTo>
                      <a:pt x="3" y="54"/>
                    </a:lnTo>
                    <a:lnTo>
                      <a:pt x="2" y="54"/>
                    </a:lnTo>
                    <a:lnTo>
                      <a:pt x="0" y="55"/>
                    </a:lnTo>
                    <a:lnTo>
                      <a:pt x="7" y="55"/>
                    </a:lnTo>
                    <a:lnTo>
                      <a:pt x="8" y="57"/>
                    </a:lnTo>
                    <a:lnTo>
                      <a:pt x="4" y="57"/>
                    </a:lnTo>
                    <a:lnTo>
                      <a:pt x="2" y="60"/>
                    </a:lnTo>
                    <a:lnTo>
                      <a:pt x="4" y="60"/>
                    </a:lnTo>
                    <a:lnTo>
                      <a:pt x="4" y="61"/>
                    </a:lnTo>
                    <a:lnTo>
                      <a:pt x="6" y="61"/>
                    </a:lnTo>
                    <a:lnTo>
                      <a:pt x="11" y="60"/>
                    </a:lnTo>
                    <a:lnTo>
                      <a:pt x="11" y="61"/>
                    </a:lnTo>
                    <a:lnTo>
                      <a:pt x="8" y="61"/>
                    </a:lnTo>
                    <a:lnTo>
                      <a:pt x="6" y="65"/>
                    </a:lnTo>
                    <a:lnTo>
                      <a:pt x="7" y="65"/>
                    </a:lnTo>
                    <a:lnTo>
                      <a:pt x="14" y="63"/>
                    </a:lnTo>
                    <a:lnTo>
                      <a:pt x="14" y="65"/>
                    </a:lnTo>
                    <a:lnTo>
                      <a:pt x="11" y="65"/>
                    </a:lnTo>
                    <a:lnTo>
                      <a:pt x="10" y="65"/>
                    </a:lnTo>
                    <a:lnTo>
                      <a:pt x="11" y="66"/>
                    </a:lnTo>
                    <a:lnTo>
                      <a:pt x="12" y="66"/>
                    </a:lnTo>
                    <a:lnTo>
                      <a:pt x="15" y="66"/>
                    </a:lnTo>
                    <a:lnTo>
                      <a:pt x="16" y="66"/>
                    </a:lnTo>
                    <a:lnTo>
                      <a:pt x="18" y="66"/>
                    </a:lnTo>
                    <a:lnTo>
                      <a:pt x="19" y="65"/>
                    </a:lnTo>
                    <a:lnTo>
                      <a:pt x="22" y="65"/>
                    </a:lnTo>
                    <a:lnTo>
                      <a:pt x="28" y="63"/>
                    </a:lnTo>
                    <a:lnTo>
                      <a:pt x="31" y="61"/>
                    </a:lnTo>
                    <a:lnTo>
                      <a:pt x="31" y="60"/>
                    </a:lnTo>
                    <a:lnTo>
                      <a:pt x="32" y="60"/>
                    </a:lnTo>
                    <a:lnTo>
                      <a:pt x="34" y="61"/>
                    </a:lnTo>
                    <a:lnTo>
                      <a:pt x="38" y="60"/>
                    </a:lnTo>
                    <a:lnTo>
                      <a:pt x="38" y="58"/>
                    </a:lnTo>
                    <a:lnTo>
                      <a:pt x="40" y="58"/>
                    </a:lnTo>
                    <a:lnTo>
                      <a:pt x="42" y="58"/>
                    </a:lnTo>
                    <a:lnTo>
                      <a:pt x="43" y="57"/>
                    </a:lnTo>
                    <a:lnTo>
                      <a:pt x="43" y="55"/>
                    </a:lnTo>
                    <a:lnTo>
                      <a:pt x="50" y="55"/>
                    </a:lnTo>
                    <a:lnTo>
                      <a:pt x="52" y="54"/>
                    </a:lnTo>
                    <a:lnTo>
                      <a:pt x="56" y="54"/>
                    </a:lnTo>
                    <a:lnTo>
                      <a:pt x="59" y="54"/>
                    </a:lnTo>
                    <a:lnTo>
                      <a:pt x="60" y="54"/>
                    </a:lnTo>
                    <a:lnTo>
                      <a:pt x="62" y="54"/>
                    </a:lnTo>
                    <a:lnTo>
                      <a:pt x="60" y="50"/>
                    </a:lnTo>
                    <a:lnTo>
                      <a:pt x="62" y="47"/>
                    </a:lnTo>
                    <a:lnTo>
                      <a:pt x="63" y="44"/>
                    </a:lnTo>
                    <a:lnTo>
                      <a:pt x="64" y="43"/>
                    </a:lnTo>
                    <a:lnTo>
                      <a:pt x="66" y="41"/>
                    </a:lnTo>
                    <a:lnTo>
                      <a:pt x="64" y="36"/>
                    </a:lnTo>
                    <a:lnTo>
                      <a:pt x="63" y="33"/>
                    </a:lnTo>
                    <a:lnTo>
                      <a:pt x="64" y="33"/>
                    </a:lnTo>
                    <a:lnTo>
                      <a:pt x="66" y="30"/>
                    </a:lnTo>
                    <a:lnTo>
                      <a:pt x="62" y="24"/>
                    </a:lnTo>
                    <a:lnTo>
                      <a:pt x="62" y="22"/>
                    </a:lnTo>
                    <a:lnTo>
                      <a:pt x="63" y="2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17" name="Freeform 1019"/>
              <p:cNvSpPr>
                <a:spLocks/>
              </p:cNvSpPr>
              <p:nvPr/>
            </p:nvSpPr>
            <p:spPr bwMode="auto">
              <a:xfrm>
                <a:off x="4246803" y="2326822"/>
                <a:ext cx="248869" cy="304800"/>
              </a:xfrm>
              <a:custGeom>
                <a:avLst/>
                <a:gdLst/>
                <a:ahLst/>
                <a:cxnLst>
                  <a:cxn ang="0">
                    <a:pos x="4" y="191"/>
                  </a:cxn>
                  <a:cxn ang="0">
                    <a:pos x="5" y="194"/>
                  </a:cxn>
                  <a:cxn ang="0">
                    <a:pos x="12" y="205"/>
                  </a:cxn>
                  <a:cxn ang="0">
                    <a:pos x="22" y="219"/>
                  </a:cxn>
                  <a:cxn ang="0">
                    <a:pos x="21" y="227"/>
                  </a:cxn>
                  <a:cxn ang="0">
                    <a:pos x="29" y="241"/>
                  </a:cxn>
                  <a:cxn ang="0">
                    <a:pos x="46" y="235"/>
                  </a:cxn>
                  <a:cxn ang="0">
                    <a:pos x="62" y="229"/>
                  </a:cxn>
                  <a:cxn ang="0">
                    <a:pos x="80" y="215"/>
                  </a:cxn>
                  <a:cxn ang="0">
                    <a:pos x="82" y="201"/>
                  </a:cxn>
                  <a:cxn ang="0">
                    <a:pos x="84" y="194"/>
                  </a:cxn>
                  <a:cxn ang="0">
                    <a:pos x="86" y="186"/>
                  </a:cxn>
                  <a:cxn ang="0">
                    <a:pos x="92" y="182"/>
                  </a:cxn>
                  <a:cxn ang="0">
                    <a:pos x="104" y="177"/>
                  </a:cxn>
                  <a:cxn ang="0">
                    <a:pos x="112" y="171"/>
                  </a:cxn>
                  <a:cxn ang="0">
                    <a:pos x="80" y="171"/>
                  </a:cxn>
                  <a:cxn ang="0">
                    <a:pos x="92" y="169"/>
                  </a:cxn>
                  <a:cxn ang="0">
                    <a:pos x="100" y="171"/>
                  </a:cxn>
                  <a:cxn ang="0">
                    <a:pos x="112" y="158"/>
                  </a:cxn>
                  <a:cxn ang="0">
                    <a:pos x="98" y="150"/>
                  </a:cxn>
                  <a:cxn ang="0">
                    <a:pos x="86" y="157"/>
                  </a:cxn>
                  <a:cxn ang="0">
                    <a:pos x="85" y="155"/>
                  </a:cxn>
                  <a:cxn ang="0">
                    <a:pos x="92" y="144"/>
                  </a:cxn>
                  <a:cxn ang="0">
                    <a:pos x="94" y="131"/>
                  </a:cxn>
                  <a:cxn ang="0">
                    <a:pos x="94" y="116"/>
                  </a:cxn>
                  <a:cxn ang="0">
                    <a:pos x="101" y="108"/>
                  </a:cxn>
                  <a:cxn ang="0">
                    <a:pos x="106" y="106"/>
                  </a:cxn>
                  <a:cxn ang="0">
                    <a:pos x="117" y="102"/>
                  </a:cxn>
                  <a:cxn ang="0">
                    <a:pos x="133" y="95"/>
                  </a:cxn>
                  <a:cxn ang="0">
                    <a:pos x="147" y="89"/>
                  </a:cxn>
                  <a:cxn ang="0">
                    <a:pos x="155" y="84"/>
                  </a:cxn>
                  <a:cxn ang="0">
                    <a:pos x="154" y="77"/>
                  </a:cxn>
                  <a:cxn ang="0">
                    <a:pos x="159" y="69"/>
                  </a:cxn>
                  <a:cxn ang="0">
                    <a:pos x="166" y="62"/>
                  </a:cxn>
                  <a:cxn ang="0">
                    <a:pos x="170" y="59"/>
                  </a:cxn>
                  <a:cxn ang="0">
                    <a:pos x="178" y="56"/>
                  </a:cxn>
                  <a:cxn ang="0">
                    <a:pos x="194" y="58"/>
                  </a:cxn>
                  <a:cxn ang="0">
                    <a:pos x="194" y="44"/>
                  </a:cxn>
                  <a:cxn ang="0">
                    <a:pos x="189" y="28"/>
                  </a:cxn>
                  <a:cxn ang="0">
                    <a:pos x="175" y="11"/>
                  </a:cxn>
                  <a:cxn ang="0">
                    <a:pos x="137" y="1"/>
                  </a:cxn>
                  <a:cxn ang="0">
                    <a:pos x="134" y="9"/>
                  </a:cxn>
                  <a:cxn ang="0">
                    <a:pos x="109" y="9"/>
                  </a:cxn>
                  <a:cxn ang="0">
                    <a:pos x="100" y="17"/>
                  </a:cxn>
                  <a:cxn ang="0">
                    <a:pos x="82" y="26"/>
                  </a:cxn>
                  <a:cxn ang="0">
                    <a:pos x="76" y="39"/>
                  </a:cxn>
                  <a:cxn ang="0">
                    <a:pos x="56" y="51"/>
                  </a:cxn>
                  <a:cxn ang="0">
                    <a:pos x="41" y="78"/>
                  </a:cxn>
                  <a:cxn ang="0">
                    <a:pos x="40" y="89"/>
                  </a:cxn>
                  <a:cxn ang="0">
                    <a:pos x="16" y="103"/>
                  </a:cxn>
                  <a:cxn ang="0">
                    <a:pos x="14" y="114"/>
                  </a:cxn>
                  <a:cxn ang="0">
                    <a:pos x="25" y="133"/>
                  </a:cxn>
                  <a:cxn ang="0">
                    <a:pos x="20" y="155"/>
                  </a:cxn>
                  <a:cxn ang="0">
                    <a:pos x="8" y="171"/>
                  </a:cxn>
                </a:cxnLst>
                <a:rect l="0" t="0" r="r" b="b"/>
                <a:pathLst>
                  <a:path w="197" h="243">
                    <a:moveTo>
                      <a:pt x="2" y="177"/>
                    </a:moveTo>
                    <a:lnTo>
                      <a:pt x="0" y="179"/>
                    </a:lnTo>
                    <a:lnTo>
                      <a:pt x="0" y="180"/>
                    </a:lnTo>
                    <a:lnTo>
                      <a:pt x="2" y="188"/>
                    </a:lnTo>
                    <a:lnTo>
                      <a:pt x="4" y="188"/>
                    </a:lnTo>
                    <a:lnTo>
                      <a:pt x="4" y="190"/>
                    </a:lnTo>
                    <a:lnTo>
                      <a:pt x="4" y="191"/>
                    </a:lnTo>
                    <a:lnTo>
                      <a:pt x="5" y="190"/>
                    </a:lnTo>
                    <a:lnTo>
                      <a:pt x="6" y="188"/>
                    </a:lnTo>
                    <a:lnTo>
                      <a:pt x="8" y="190"/>
                    </a:lnTo>
                    <a:lnTo>
                      <a:pt x="6" y="191"/>
                    </a:lnTo>
                    <a:lnTo>
                      <a:pt x="8" y="191"/>
                    </a:lnTo>
                    <a:lnTo>
                      <a:pt x="6" y="193"/>
                    </a:lnTo>
                    <a:lnTo>
                      <a:pt x="5" y="194"/>
                    </a:lnTo>
                    <a:lnTo>
                      <a:pt x="9" y="194"/>
                    </a:lnTo>
                    <a:lnTo>
                      <a:pt x="10" y="196"/>
                    </a:lnTo>
                    <a:lnTo>
                      <a:pt x="9" y="199"/>
                    </a:lnTo>
                    <a:lnTo>
                      <a:pt x="12" y="199"/>
                    </a:lnTo>
                    <a:lnTo>
                      <a:pt x="13" y="201"/>
                    </a:lnTo>
                    <a:lnTo>
                      <a:pt x="12" y="202"/>
                    </a:lnTo>
                    <a:lnTo>
                      <a:pt x="12" y="205"/>
                    </a:lnTo>
                    <a:lnTo>
                      <a:pt x="12" y="207"/>
                    </a:lnTo>
                    <a:lnTo>
                      <a:pt x="14" y="207"/>
                    </a:lnTo>
                    <a:lnTo>
                      <a:pt x="16" y="210"/>
                    </a:lnTo>
                    <a:lnTo>
                      <a:pt x="16" y="212"/>
                    </a:lnTo>
                    <a:lnTo>
                      <a:pt x="17" y="215"/>
                    </a:lnTo>
                    <a:lnTo>
                      <a:pt x="21" y="216"/>
                    </a:lnTo>
                    <a:lnTo>
                      <a:pt x="22" y="219"/>
                    </a:lnTo>
                    <a:lnTo>
                      <a:pt x="25" y="219"/>
                    </a:lnTo>
                    <a:lnTo>
                      <a:pt x="28" y="223"/>
                    </a:lnTo>
                    <a:lnTo>
                      <a:pt x="25" y="224"/>
                    </a:lnTo>
                    <a:lnTo>
                      <a:pt x="24" y="224"/>
                    </a:lnTo>
                    <a:lnTo>
                      <a:pt x="25" y="227"/>
                    </a:lnTo>
                    <a:lnTo>
                      <a:pt x="22" y="227"/>
                    </a:lnTo>
                    <a:lnTo>
                      <a:pt x="21" y="227"/>
                    </a:lnTo>
                    <a:lnTo>
                      <a:pt x="25" y="234"/>
                    </a:lnTo>
                    <a:lnTo>
                      <a:pt x="28" y="237"/>
                    </a:lnTo>
                    <a:lnTo>
                      <a:pt x="29" y="238"/>
                    </a:lnTo>
                    <a:lnTo>
                      <a:pt x="28" y="238"/>
                    </a:lnTo>
                    <a:lnTo>
                      <a:pt x="28" y="241"/>
                    </a:lnTo>
                    <a:lnTo>
                      <a:pt x="26" y="241"/>
                    </a:lnTo>
                    <a:lnTo>
                      <a:pt x="29" y="241"/>
                    </a:lnTo>
                    <a:lnTo>
                      <a:pt x="33" y="243"/>
                    </a:lnTo>
                    <a:lnTo>
                      <a:pt x="38" y="241"/>
                    </a:lnTo>
                    <a:lnTo>
                      <a:pt x="42" y="241"/>
                    </a:lnTo>
                    <a:lnTo>
                      <a:pt x="45" y="241"/>
                    </a:lnTo>
                    <a:lnTo>
                      <a:pt x="46" y="241"/>
                    </a:lnTo>
                    <a:lnTo>
                      <a:pt x="48" y="238"/>
                    </a:lnTo>
                    <a:lnTo>
                      <a:pt x="46" y="235"/>
                    </a:lnTo>
                    <a:lnTo>
                      <a:pt x="48" y="232"/>
                    </a:lnTo>
                    <a:lnTo>
                      <a:pt x="50" y="230"/>
                    </a:lnTo>
                    <a:lnTo>
                      <a:pt x="53" y="230"/>
                    </a:lnTo>
                    <a:lnTo>
                      <a:pt x="54" y="229"/>
                    </a:lnTo>
                    <a:lnTo>
                      <a:pt x="57" y="227"/>
                    </a:lnTo>
                    <a:lnTo>
                      <a:pt x="61" y="227"/>
                    </a:lnTo>
                    <a:lnTo>
                      <a:pt x="62" y="229"/>
                    </a:lnTo>
                    <a:lnTo>
                      <a:pt x="66" y="229"/>
                    </a:lnTo>
                    <a:lnTo>
                      <a:pt x="69" y="229"/>
                    </a:lnTo>
                    <a:lnTo>
                      <a:pt x="73" y="229"/>
                    </a:lnTo>
                    <a:lnTo>
                      <a:pt x="74" y="226"/>
                    </a:lnTo>
                    <a:lnTo>
                      <a:pt x="76" y="221"/>
                    </a:lnTo>
                    <a:lnTo>
                      <a:pt x="78" y="218"/>
                    </a:lnTo>
                    <a:lnTo>
                      <a:pt x="80" y="215"/>
                    </a:lnTo>
                    <a:lnTo>
                      <a:pt x="80" y="212"/>
                    </a:lnTo>
                    <a:lnTo>
                      <a:pt x="80" y="210"/>
                    </a:lnTo>
                    <a:lnTo>
                      <a:pt x="81" y="207"/>
                    </a:lnTo>
                    <a:lnTo>
                      <a:pt x="82" y="205"/>
                    </a:lnTo>
                    <a:lnTo>
                      <a:pt x="82" y="204"/>
                    </a:lnTo>
                    <a:lnTo>
                      <a:pt x="81" y="202"/>
                    </a:lnTo>
                    <a:lnTo>
                      <a:pt x="82" y="201"/>
                    </a:lnTo>
                    <a:lnTo>
                      <a:pt x="82" y="199"/>
                    </a:lnTo>
                    <a:lnTo>
                      <a:pt x="81" y="197"/>
                    </a:lnTo>
                    <a:lnTo>
                      <a:pt x="81" y="196"/>
                    </a:lnTo>
                    <a:lnTo>
                      <a:pt x="82" y="197"/>
                    </a:lnTo>
                    <a:lnTo>
                      <a:pt x="84" y="197"/>
                    </a:lnTo>
                    <a:lnTo>
                      <a:pt x="84" y="196"/>
                    </a:lnTo>
                    <a:lnTo>
                      <a:pt x="84" y="194"/>
                    </a:lnTo>
                    <a:lnTo>
                      <a:pt x="84" y="193"/>
                    </a:lnTo>
                    <a:lnTo>
                      <a:pt x="85" y="190"/>
                    </a:lnTo>
                    <a:lnTo>
                      <a:pt x="82" y="188"/>
                    </a:lnTo>
                    <a:lnTo>
                      <a:pt x="80" y="188"/>
                    </a:lnTo>
                    <a:lnTo>
                      <a:pt x="82" y="188"/>
                    </a:lnTo>
                    <a:lnTo>
                      <a:pt x="85" y="188"/>
                    </a:lnTo>
                    <a:lnTo>
                      <a:pt x="86" y="186"/>
                    </a:lnTo>
                    <a:lnTo>
                      <a:pt x="84" y="185"/>
                    </a:lnTo>
                    <a:lnTo>
                      <a:pt x="76" y="185"/>
                    </a:lnTo>
                    <a:lnTo>
                      <a:pt x="82" y="183"/>
                    </a:lnTo>
                    <a:lnTo>
                      <a:pt x="86" y="185"/>
                    </a:lnTo>
                    <a:lnTo>
                      <a:pt x="88" y="183"/>
                    </a:lnTo>
                    <a:lnTo>
                      <a:pt x="89" y="182"/>
                    </a:lnTo>
                    <a:lnTo>
                      <a:pt x="92" y="182"/>
                    </a:lnTo>
                    <a:lnTo>
                      <a:pt x="96" y="180"/>
                    </a:lnTo>
                    <a:lnTo>
                      <a:pt x="97" y="179"/>
                    </a:lnTo>
                    <a:lnTo>
                      <a:pt x="97" y="177"/>
                    </a:lnTo>
                    <a:lnTo>
                      <a:pt x="98" y="177"/>
                    </a:lnTo>
                    <a:lnTo>
                      <a:pt x="98" y="180"/>
                    </a:lnTo>
                    <a:lnTo>
                      <a:pt x="102" y="179"/>
                    </a:lnTo>
                    <a:lnTo>
                      <a:pt x="104" y="177"/>
                    </a:lnTo>
                    <a:lnTo>
                      <a:pt x="108" y="175"/>
                    </a:lnTo>
                    <a:lnTo>
                      <a:pt x="108" y="172"/>
                    </a:lnTo>
                    <a:lnTo>
                      <a:pt x="109" y="174"/>
                    </a:lnTo>
                    <a:lnTo>
                      <a:pt x="110" y="174"/>
                    </a:lnTo>
                    <a:lnTo>
                      <a:pt x="110" y="172"/>
                    </a:lnTo>
                    <a:lnTo>
                      <a:pt x="112" y="172"/>
                    </a:lnTo>
                    <a:lnTo>
                      <a:pt x="112" y="171"/>
                    </a:lnTo>
                    <a:lnTo>
                      <a:pt x="97" y="174"/>
                    </a:lnTo>
                    <a:lnTo>
                      <a:pt x="94" y="172"/>
                    </a:lnTo>
                    <a:lnTo>
                      <a:pt x="93" y="174"/>
                    </a:lnTo>
                    <a:lnTo>
                      <a:pt x="92" y="172"/>
                    </a:lnTo>
                    <a:lnTo>
                      <a:pt x="90" y="171"/>
                    </a:lnTo>
                    <a:lnTo>
                      <a:pt x="84" y="169"/>
                    </a:lnTo>
                    <a:lnTo>
                      <a:pt x="80" y="171"/>
                    </a:lnTo>
                    <a:lnTo>
                      <a:pt x="78" y="169"/>
                    </a:lnTo>
                    <a:lnTo>
                      <a:pt x="80" y="169"/>
                    </a:lnTo>
                    <a:lnTo>
                      <a:pt x="81" y="168"/>
                    </a:lnTo>
                    <a:lnTo>
                      <a:pt x="82" y="168"/>
                    </a:lnTo>
                    <a:lnTo>
                      <a:pt x="85" y="168"/>
                    </a:lnTo>
                    <a:lnTo>
                      <a:pt x="89" y="168"/>
                    </a:lnTo>
                    <a:lnTo>
                      <a:pt x="92" y="169"/>
                    </a:lnTo>
                    <a:lnTo>
                      <a:pt x="93" y="169"/>
                    </a:lnTo>
                    <a:lnTo>
                      <a:pt x="93" y="168"/>
                    </a:lnTo>
                    <a:lnTo>
                      <a:pt x="96" y="169"/>
                    </a:lnTo>
                    <a:lnTo>
                      <a:pt x="97" y="169"/>
                    </a:lnTo>
                    <a:lnTo>
                      <a:pt x="98" y="169"/>
                    </a:lnTo>
                    <a:lnTo>
                      <a:pt x="100" y="169"/>
                    </a:lnTo>
                    <a:lnTo>
                      <a:pt x="100" y="171"/>
                    </a:lnTo>
                    <a:lnTo>
                      <a:pt x="102" y="171"/>
                    </a:lnTo>
                    <a:lnTo>
                      <a:pt x="112" y="169"/>
                    </a:lnTo>
                    <a:lnTo>
                      <a:pt x="114" y="166"/>
                    </a:lnTo>
                    <a:lnTo>
                      <a:pt x="115" y="164"/>
                    </a:lnTo>
                    <a:lnTo>
                      <a:pt x="117" y="161"/>
                    </a:lnTo>
                    <a:lnTo>
                      <a:pt x="114" y="160"/>
                    </a:lnTo>
                    <a:lnTo>
                      <a:pt x="112" y="158"/>
                    </a:lnTo>
                    <a:lnTo>
                      <a:pt x="109" y="155"/>
                    </a:lnTo>
                    <a:lnTo>
                      <a:pt x="112" y="155"/>
                    </a:lnTo>
                    <a:lnTo>
                      <a:pt x="110" y="155"/>
                    </a:lnTo>
                    <a:lnTo>
                      <a:pt x="105" y="153"/>
                    </a:lnTo>
                    <a:lnTo>
                      <a:pt x="105" y="152"/>
                    </a:lnTo>
                    <a:lnTo>
                      <a:pt x="104" y="150"/>
                    </a:lnTo>
                    <a:lnTo>
                      <a:pt x="98" y="150"/>
                    </a:lnTo>
                    <a:lnTo>
                      <a:pt x="97" y="150"/>
                    </a:lnTo>
                    <a:lnTo>
                      <a:pt x="97" y="149"/>
                    </a:lnTo>
                    <a:lnTo>
                      <a:pt x="96" y="149"/>
                    </a:lnTo>
                    <a:lnTo>
                      <a:pt x="96" y="150"/>
                    </a:lnTo>
                    <a:lnTo>
                      <a:pt x="94" y="152"/>
                    </a:lnTo>
                    <a:lnTo>
                      <a:pt x="92" y="155"/>
                    </a:lnTo>
                    <a:lnTo>
                      <a:pt x="86" y="157"/>
                    </a:lnTo>
                    <a:lnTo>
                      <a:pt x="85" y="158"/>
                    </a:lnTo>
                    <a:lnTo>
                      <a:pt x="82" y="158"/>
                    </a:lnTo>
                    <a:lnTo>
                      <a:pt x="80" y="158"/>
                    </a:lnTo>
                    <a:lnTo>
                      <a:pt x="77" y="158"/>
                    </a:lnTo>
                    <a:lnTo>
                      <a:pt x="80" y="157"/>
                    </a:lnTo>
                    <a:lnTo>
                      <a:pt x="82" y="157"/>
                    </a:lnTo>
                    <a:lnTo>
                      <a:pt x="85" y="155"/>
                    </a:lnTo>
                    <a:lnTo>
                      <a:pt x="88" y="153"/>
                    </a:lnTo>
                    <a:lnTo>
                      <a:pt x="93" y="152"/>
                    </a:lnTo>
                    <a:lnTo>
                      <a:pt x="93" y="150"/>
                    </a:lnTo>
                    <a:lnTo>
                      <a:pt x="93" y="149"/>
                    </a:lnTo>
                    <a:lnTo>
                      <a:pt x="92" y="147"/>
                    </a:lnTo>
                    <a:lnTo>
                      <a:pt x="93" y="146"/>
                    </a:lnTo>
                    <a:lnTo>
                      <a:pt x="92" y="144"/>
                    </a:lnTo>
                    <a:lnTo>
                      <a:pt x="90" y="139"/>
                    </a:lnTo>
                    <a:lnTo>
                      <a:pt x="90" y="136"/>
                    </a:lnTo>
                    <a:lnTo>
                      <a:pt x="90" y="133"/>
                    </a:lnTo>
                    <a:lnTo>
                      <a:pt x="90" y="131"/>
                    </a:lnTo>
                    <a:lnTo>
                      <a:pt x="92" y="130"/>
                    </a:lnTo>
                    <a:lnTo>
                      <a:pt x="90" y="130"/>
                    </a:lnTo>
                    <a:lnTo>
                      <a:pt x="94" y="131"/>
                    </a:lnTo>
                    <a:lnTo>
                      <a:pt x="96" y="130"/>
                    </a:lnTo>
                    <a:lnTo>
                      <a:pt x="94" y="127"/>
                    </a:lnTo>
                    <a:lnTo>
                      <a:pt x="96" y="124"/>
                    </a:lnTo>
                    <a:lnTo>
                      <a:pt x="97" y="121"/>
                    </a:lnTo>
                    <a:lnTo>
                      <a:pt x="94" y="119"/>
                    </a:lnTo>
                    <a:lnTo>
                      <a:pt x="94" y="117"/>
                    </a:lnTo>
                    <a:lnTo>
                      <a:pt x="94" y="116"/>
                    </a:lnTo>
                    <a:lnTo>
                      <a:pt x="98" y="117"/>
                    </a:lnTo>
                    <a:lnTo>
                      <a:pt x="98" y="116"/>
                    </a:lnTo>
                    <a:lnTo>
                      <a:pt x="100" y="116"/>
                    </a:lnTo>
                    <a:lnTo>
                      <a:pt x="101" y="114"/>
                    </a:lnTo>
                    <a:lnTo>
                      <a:pt x="102" y="111"/>
                    </a:lnTo>
                    <a:lnTo>
                      <a:pt x="101" y="110"/>
                    </a:lnTo>
                    <a:lnTo>
                      <a:pt x="101" y="108"/>
                    </a:lnTo>
                    <a:lnTo>
                      <a:pt x="101" y="110"/>
                    </a:lnTo>
                    <a:lnTo>
                      <a:pt x="104" y="111"/>
                    </a:lnTo>
                    <a:lnTo>
                      <a:pt x="105" y="111"/>
                    </a:lnTo>
                    <a:lnTo>
                      <a:pt x="106" y="110"/>
                    </a:lnTo>
                    <a:lnTo>
                      <a:pt x="109" y="110"/>
                    </a:lnTo>
                    <a:lnTo>
                      <a:pt x="110" y="108"/>
                    </a:lnTo>
                    <a:lnTo>
                      <a:pt x="106" y="106"/>
                    </a:lnTo>
                    <a:lnTo>
                      <a:pt x="109" y="108"/>
                    </a:lnTo>
                    <a:lnTo>
                      <a:pt x="112" y="106"/>
                    </a:lnTo>
                    <a:lnTo>
                      <a:pt x="113" y="105"/>
                    </a:lnTo>
                    <a:lnTo>
                      <a:pt x="113" y="103"/>
                    </a:lnTo>
                    <a:lnTo>
                      <a:pt x="115" y="103"/>
                    </a:lnTo>
                    <a:lnTo>
                      <a:pt x="115" y="102"/>
                    </a:lnTo>
                    <a:lnTo>
                      <a:pt x="117" y="102"/>
                    </a:lnTo>
                    <a:lnTo>
                      <a:pt x="119" y="102"/>
                    </a:lnTo>
                    <a:lnTo>
                      <a:pt x="123" y="100"/>
                    </a:lnTo>
                    <a:lnTo>
                      <a:pt x="123" y="99"/>
                    </a:lnTo>
                    <a:lnTo>
                      <a:pt x="127" y="97"/>
                    </a:lnTo>
                    <a:lnTo>
                      <a:pt x="130" y="99"/>
                    </a:lnTo>
                    <a:lnTo>
                      <a:pt x="133" y="97"/>
                    </a:lnTo>
                    <a:lnTo>
                      <a:pt x="133" y="95"/>
                    </a:lnTo>
                    <a:lnTo>
                      <a:pt x="135" y="95"/>
                    </a:lnTo>
                    <a:lnTo>
                      <a:pt x="138" y="95"/>
                    </a:lnTo>
                    <a:lnTo>
                      <a:pt x="138" y="94"/>
                    </a:lnTo>
                    <a:lnTo>
                      <a:pt x="142" y="94"/>
                    </a:lnTo>
                    <a:lnTo>
                      <a:pt x="143" y="92"/>
                    </a:lnTo>
                    <a:lnTo>
                      <a:pt x="145" y="92"/>
                    </a:lnTo>
                    <a:lnTo>
                      <a:pt x="147" y="89"/>
                    </a:lnTo>
                    <a:lnTo>
                      <a:pt x="149" y="88"/>
                    </a:lnTo>
                    <a:lnTo>
                      <a:pt x="151" y="86"/>
                    </a:lnTo>
                    <a:lnTo>
                      <a:pt x="153" y="84"/>
                    </a:lnTo>
                    <a:lnTo>
                      <a:pt x="155" y="83"/>
                    </a:lnTo>
                    <a:lnTo>
                      <a:pt x="155" y="81"/>
                    </a:lnTo>
                    <a:lnTo>
                      <a:pt x="157" y="83"/>
                    </a:lnTo>
                    <a:lnTo>
                      <a:pt x="155" y="84"/>
                    </a:lnTo>
                    <a:lnTo>
                      <a:pt x="158" y="83"/>
                    </a:lnTo>
                    <a:lnTo>
                      <a:pt x="159" y="81"/>
                    </a:lnTo>
                    <a:lnTo>
                      <a:pt x="158" y="81"/>
                    </a:lnTo>
                    <a:lnTo>
                      <a:pt x="157" y="80"/>
                    </a:lnTo>
                    <a:lnTo>
                      <a:pt x="153" y="78"/>
                    </a:lnTo>
                    <a:lnTo>
                      <a:pt x="153" y="77"/>
                    </a:lnTo>
                    <a:lnTo>
                      <a:pt x="154" y="77"/>
                    </a:lnTo>
                    <a:lnTo>
                      <a:pt x="153" y="77"/>
                    </a:lnTo>
                    <a:lnTo>
                      <a:pt x="151" y="75"/>
                    </a:lnTo>
                    <a:lnTo>
                      <a:pt x="153" y="73"/>
                    </a:lnTo>
                    <a:lnTo>
                      <a:pt x="154" y="73"/>
                    </a:lnTo>
                    <a:lnTo>
                      <a:pt x="155" y="72"/>
                    </a:lnTo>
                    <a:lnTo>
                      <a:pt x="158" y="69"/>
                    </a:lnTo>
                    <a:lnTo>
                      <a:pt x="159" y="69"/>
                    </a:lnTo>
                    <a:lnTo>
                      <a:pt x="157" y="66"/>
                    </a:lnTo>
                    <a:lnTo>
                      <a:pt x="159" y="64"/>
                    </a:lnTo>
                    <a:lnTo>
                      <a:pt x="161" y="64"/>
                    </a:lnTo>
                    <a:lnTo>
                      <a:pt x="163" y="64"/>
                    </a:lnTo>
                    <a:lnTo>
                      <a:pt x="165" y="62"/>
                    </a:lnTo>
                    <a:lnTo>
                      <a:pt x="163" y="62"/>
                    </a:lnTo>
                    <a:lnTo>
                      <a:pt x="166" y="62"/>
                    </a:lnTo>
                    <a:lnTo>
                      <a:pt x="166" y="61"/>
                    </a:lnTo>
                    <a:lnTo>
                      <a:pt x="163" y="59"/>
                    </a:lnTo>
                    <a:lnTo>
                      <a:pt x="166" y="59"/>
                    </a:lnTo>
                    <a:lnTo>
                      <a:pt x="167" y="61"/>
                    </a:lnTo>
                    <a:lnTo>
                      <a:pt x="169" y="61"/>
                    </a:lnTo>
                    <a:lnTo>
                      <a:pt x="169" y="59"/>
                    </a:lnTo>
                    <a:lnTo>
                      <a:pt x="170" y="59"/>
                    </a:lnTo>
                    <a:lnTo>
                      <a:pt x="170" y="56"/>
                    </a:lnTo>
                    <a:lnTo>
                      <a:pt x="171" y="56"/>
                    </a:lnTo>
                    <a:lnTo>
                      <a:pt x="173" y="56"/>
                    </a:lnTo>
                    <a:lnTo>
                      <a:pt x="174" y="58"/>
                    </a:lnTo>
                    <a:lnTo>
                      <a:pt x="175" y="58"/>
                    </a:lnTo>
                    <a:lnTo>
                      <a:pt x="177" y="56"/>
                    </a:lnTo>
                    <a:lnTo>
                      <a:pt x="178" y="56"/>
                    </a:lnTo>
                    <a:lnTo>
                      <a:pt x="179" y="58"/>
                    </a:lnTo>
                    <a:lnTo>
                      <a:pt x="181" y="58"/>
                    </a:lnTo>
                    <a:lnTo>
                      <a:pt x="182" y="58"/>
                    </a:lnTo>
                    <a:lnTo>
                      <a:pt x="183" y="56"/>
                    </a:lnTo>
                    <a:lnTo>
                      <a:pt x="190" y="56"/>
                    </a:lnTo>
                    <a:lnTo>
                      <a:pt x="193" y="58"/>
                    </a:lnTo>
                    <a:lnTo>
                      <a:pt x="194" y="58"/>
                    </a:lnTo>
                    <a:lnTo>
                      <a:pt x="195" y="58"/>
                    </a:lnTo>
                    <a:lnTo>
                      <a:pt x="197" y="56"/>
                    </a:lnTo>
                    <a:lnTo>
                      <a:pt x="197" y="55"/>
                    </a:lnTo>
                    <a:lnTo>
                      <a:pt x="191" y="51"/>
                    </a:lnTo>
                    <a:lnTo>
                      <a:pt x="191" y="48"/>
                    </a:lnTo>
                    <a:lnTo>
                      <a:pt x="193" y="45"/>
                    </a:lnTo>
                    <a:lnTo>
                      <a:pt x="194" y="44"/>
                    </a:lnTo>
                    <a:lnTo>
                      <a:pt x="195" y="42"/>
                    </a:lnTo>
                    <a:lnTo>
                      <a:pt x="195" y="40"/>
                    </a:lnTo>
                    <a:lnTo>
                      <a:pt x="189" y="36"/>
                    </a:lnTo>
                    <a:lnTo>
                      <a:pt x="189" y="33"/>
                    </a:lnTo>
                    <a:lnTo>
                      <a:pt x="190" y="31"/>
                    </a:lnTo>
                    <a:lnTo>
                      <a:pt x="190" y="29"/>
                    </a:lnTo>
                    <a:lnTo>
                      <a:pt x="189" y="28"/>
                    </a:lnTo>
                    <a:lnTo>
                      <a:pt x="187" y="26"/>
                    </a:lnTo>
                    <a:lnTo>
                      <a:pt x="187" y="23"/>
                    </a:lnTo>
                    <a:lnTo>
                      <a:pt x="189" y="22"/>
                    </a:lnTo>
                    <a:lnTo>
                      <a:pt x="190" y="20"/>
                    </a:lnTo>
                    <a:lnTo>
                      <a:pt x="189" y="18"/>
                    </a:lnTo>
                    <a:lnTo>
                      <a:pt x="179" y="12"/>
                    </a:lnTo>
                    <a:lnTo>
                      <a:pt x="175" y="11"/>
                    </a:lnTo>
                    <a:lnTo>
                      <a:pt x="165" y="9"/>
                    </a:lnTo>
                    <a:lnTo>
                      <a:pt x="157" y="6"/>
                    </a:lnTo>
                    <a:lnTo>
                      <a:pt x="145" y="0"/>
                    </a:lnTo>
                    <a:lnTo>
                      <a:pt x="143" y="0"/>
                    </a:lnTo>
                    <a:lnTo>
                      <a:pt x="138" y="0"/>
                    </a:lnTo>
                    <a:lnTo>
                      <a:pt x="137" y="0"/>
                    </a:lnTo>
                    <a:lnTo>
                      <a:pt x="137" y="1"/>
                    </a:lnTo>
                    <a:lnTo>
                      <a:pt x="138" y="1"/>
                    </a:lnTo>
                    <a:lnTo>
                      <a:pt x="138" y="3"/>
                    </a:lnTo>
                    <a:lnTo>
                      <a:pt x="138" y="4"/>
                    </a:lnTo>
                    <a:lnTo>
                      <a:pt x="137" y="4"/>
                    </a:lnTo>
                    <a:lnTo>
                      <a:pt x="135" y="6"/>
                    </a:lnTo>
                    <a:lnTo>
                      <a:pt x="134" y="7"/>
                    </a:lnTo>
                    <a:lnTo>
                      <a:pt x="134" y="9"/>
                    </a:lnTo>
                    <a:lnTo>
                      <a:pt x="137" y="9"/>
                    </a:lnTo>
                    <a:lnTo>
                      <a:pt x="135" y="11"/>
                    </a:lnTo>
                    <a:lnTo>
                      <a:pt x="133" y="11"/>
                    </a:lnTo>
                    <a:lnTo>
                      <a:pt x="121" y="9"/>
                    </a:lnTo>
                    <a:lnTo>
                      <a:pt x="113" y="9"/>
                    </a:lnTo>
                    <a:lnTo>
                      <a:pt x="110" y="9"/>
                    </a:lnTo>
                    <a:lnTo>
                      <a:pt x="109" y="9"/>
                    </a:lnTo>
                    <a:lnTo>
                      <a:pt x="108" y="11"/>
                    </a:lnTo>
                    <a:lnTo>
                      <a:pt x="108" y="14"/>
                    </a:lnTo>
                    <a:lnTo>
                      <a:pt x="108" y="15"/>
                    </a:lnTo>
                    <a:lnTo>
                      <a:pt x="105" y="17"/>
                    </a:lnTo>
                    <a:lnTo>
                      <a:pt x="104" y="18"/>
                    </a:lnTo>
                    <a:lnTo>
                      <a:pt x="102" y="18"/>
                    </a:lnTo>
                    <a:lnTo>
                      <a:pt x="100" y="17"/>
                    </a:lnTo>
                    <a:lnTo>
                      <a:pt x="96" y="17"/>
                    </a:lnTo>
                    <a:lnTo>
                      <a:pt x="93" y="17"/>
                    </a:lnTo>
                    <a:lnTo>
                      <a:pt x="88" y="20"/>
                    </a:lnTo>
                    <a:lnTo>
                      <a:pt x="85" y="20"/>
                    </a:lnTo>
                    <a:lnTo>
                      <a:pt x="84" y="23"/>
                    </a:lnTo>
                    <a:lnTo>
                      <a:pt x="84" y="25"/>
                    </a:lnTo>
                    <a:lnTo>
                      <a:pt x="82" y="26"/>
                    </a:lnTo>
                    <a:lnTo>
                      <a:pt x="78" y="28"/>
                    </a:lnTo>
                    <a:lnTo>
                      <a:pt x="77" y="29"/>
                    </a:lnTo>
                    <a:lnTo>
                      <a:pt x="81" y="33"/>
                    </a:lnTo>
                    <a:lnTo>
                      <a:pt x="81" y="34"/>
                    </a:lnTo>
                    <a:lnTo>
                      <a:pt x="81" y="36"/>
                    </a:lnTo>
                    <a:lnTo>
                      <a:pt x="78" y="37"/>
                    </a:lnTo>
                    <a:lnTo>
                      <a:pt x="76" y="39"/>
                    </a:lnTo>
                    <a:lnTo>
                      <a:pt x="73" y="40"/>
                    </a:lnTo>
                    <a:lnTo>
                      <a:pt x="66" y="44"/>
                    </a:lnTo>
                    <a:lnTo>
                      <a:pt x="65" y="47"/>
                    </a:lnTo>
                    <a:lnTo>
                      <a:pt x="65" y="48"/>
                    </a:lnTo>
                    <a:lnTo>
                      <a:pt x="64" y="50"/>
                    </a:lnTo>
                    <a:lnTo>
                      <a:pt x="58" y="51"/>
                    </a:lnTo>
                    <a:lnTo>
                      <a:pt x="56" y="51"/>
                    </a:lnTo>
                    <a:lnTo>
                      <a:pt x="53" y="53"/>
                    </a:lnTo>
                    <a:lnTo>
                      <a:pt x="54" y="55"/>
                    </a:lnTo>
                    <a:lnTo>
                      <a:pt x="54" y="58"/>
                    </a:lnTo>
                    <a:lnTo>
                      <a:pt x="53" y="61"/>
                    </a:lnTo>
                    <a:lnTo>
                      <a:pt x="50" y="69"/>
                    </a:lnTo>
                    <a:lnTo>
                      <a:pt x="46" y="73"/>
                    </a:lnTo>
                    <a:lnTo>
                      <a:pt x="41" y="78"/>
                    </a:lnTo>
                    <a:lnTo>
                      <a:pt x="41" y="80"/>
                    </a:lnTo>
                    <a:lnTo>
                      <a:pt x="45" y="81"/>
                    </a:lnTo>
                    <a:lnTo>
                      <a:pt x="48" y="83"/>
                    </a:lnTo>
                    <a:lnTo>
                      <a:pt x="46" y="86"/>
                    </a:lnTo>
                    <a:lnTo>
                      <a:pt x="46" y="88"/>
                    </a:lnTo>
                    <a:lnTo>
                      <a:pt x="44" y="89"/>
                    </a:lnTo>
                    <a:lnTo>
                      <a:pt x="40" y="89"/>
                    </a:lnTo>
                    <a:lnTo>
                      <a:pt x="34" y="88"/>
                    </a:lnTo>
                    <a:lnTo>
                      <a:pt x="29" y="89"/>
                    </a:lnTo>
                    <a:lnTo>
                      <a:pt x="24" y="91"/>
                    </a:lnTo>
                    <a:lnTo>
                      <a:pt x="17" y="95"/>
                    </a:lnTo>
                    <a:lnTo>
                      <a:pt x="16" y="97"/>
                    </a:lnTo>
                    <a:lnTo>
                      <a:pt x="14" y="100"/>
                    </a:lnTo>
                    <a:lnTo>
                      <a:pt x="16" y="103"/>
                    </a:lnTo>
                    <a:lnTo>
                      <a:pt x="17" y="105"/>
                    </a:lnTo>
                    <a:lnTo>
                      <a:pt x="18" y="105"/>
                    </a:lnTo>
                    <a:lnTo>
                      <a:pt x="17" y="106"/>
                    </a:lnTo>
                    <a:lnTo>
                      <a:pt x="17" y="110"/>
                    </a:lnTo>
                    <a:lnTo>
                      <a:pt x="16" y="110"/>
                    </a:lnTo>
                    <a:lnTo>
                      <a:pt x="16" y="113"/>
                    </a:lnTo>
                    <a:lnTo>
                      <a:pt x="14" y="114"/>
                    </a:lnTo>
                    <a:lnTo>
                      <a:pt x="14" y="116"/>
                    </a:lnTo>
                    <a:lnTo>
                      <a:pt x="16" y="117"/>
                    </a:lnTo>
                    <a:lnTo>
                      <a:pt x="17" y="119"/>
                    </a:lnTo>
                    <a:lnTo>
                      <a:pt x="17" y="125"/>
                    </a:lnTo>
                    <a:lnTo>
                      <a:pt x="17" y="128"/>
                    </a:lnTo>
                    <a:lnTo>
                      <a:pt x="20" y="131"/>
                    </a:lnTo>
                    <a:lnTo>
                      <a:pt x="25" y="133"/>
                    </a:lnTo>
                    <a:lnTo>
                      <a:pt x="26" y="136"/>
                    </a:lnTo>
                    <a:lnTo>
                      <a:pt x="24" y="139"/>
                    </a:lnTo>
                    <a:lnTo>
                      <a:pt x="21" y="141"/>
                    </a:lnTo>
                    <a:lnTo>
                      <a:pt x="17" y="142"/>
                    </a:lnTo>
                    <a:lnTo>
                      <a:pt x="20" y="146"/>
                    </a:lnTo>
                    <a:lnTo>
                      <a:pt x="21" y="150"/>
                    </a:lnTo>
                    <a:lnTo>
                      <a:pt x="20" y="155"/>
                    </a:lnTo>
                    <a:lnTo>
                      <a:pt x="21" y="157"/>
                    </a:lnTo>
                    <a:lnTo>
                      <a:pt x="20" y="160"/>
                    </a:lnTo>
                    <a:lnTo>
                      <a:pt x="18" y="161"/>
                    </a:lnTo>
                    <a:lnTo>
                      <a:pt x="12" y="163"/>
                    </a:lnTo>
                    <a:lnTo>
                      <a:pt x="12" y="164"/>
                    </a:lnTo>
                    <a:lnTo>
                      <a:pt x="8" y="168"/>
                    </a:lnTo>
                    <a:lnTo>
                      <a:pt x="8" y="171"/>
                    </a:lnTo>
                    <a:lnTo>
                      <a:pt x="9" y="172"/>
                    </a:lnTo>
                    <a:lnTo>
                      <a:pt x="6" y="179"/>
                    </a:lnTo>
                    <a:lnTo>
                      <a:pt x="5" y="180"/>
                    </a:lnTo>
                    <a:lnTo>
                      <a:pt x="4" y="179"/>
                    </a:lnTo>
                    <a:lnTo>
                      <a:pt x="2" y="182"/>
                    </a:lnTo>
                    <a:lnTo>
                      <a:pt x="2" y="177"/>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18" name="Freeform 1020"/>
              <p:cNvSpPr>
                <a:spLocks/>
              </p:cNvSpPr>
              <p:nvPr/>
            </p:nvSpPr>
            <p:spPr bwMode="auto">
              <a:xfrm>
                <a:off x="4246803" y="2456089"/>
                <a:ext cx="150091" cy="175533"/>
              </a:xfrm>
              <a:custGeom>
                <a:avLst/>
                <a:gdLst/>
                <a:ahLst/>
                <a:cxnLst>
                  <a:cxn ang="0">
                    <a:pos x="2" y="86"/>
                  </a:cxn>
                  <a:cxn ang="0">
                    <a:pos x="5" y="88"/>
                  </a:cxn>
                  <a:cxn ang="0">
                    <a:pos x="8" y="89"/>
                  </a:cxn>
                  <a:cxn ang="0">
                    <a:pos x="10" y="94"/>
                  </a:cxn>
                  <a:cxn ang="0">
                    <a:pos x="12" y="100"/>
                  </a:cxn>
                  <a:cxn ang="0">
                    <a:pos x="16" y="108"/>
                  </a:cxn>
                  <a:cxn ang="0">
                    <a:pos x="22" y="117"/>
                  </a:cxn>
                  <a:cxn ang="0">
                    <a:pos x="24" y="122"/>
                  </a:cxn>
                  <a:cxn ang="0">
                    <a:pos x="25" y="132"/>
                  </a:cxn>
                  <a:cxn ang="0">
                    <a:pos x="28" y="139"/>
                  </a:cxn>
                  <a:cxn ang="0">
                    <a:pos x="38" y="139"/>
                  </a:cxn>
                  <a:cxn ang="0">
                    <a:pos x="48" y="136"/>
                  </a:cxn>
                  <a:cxn ang="0">
                    <a:pos x="53" y="128"/>
                  </a:cxn>
                  <a:cxn ang="0">
                    <a:pos x="62" y="127"/>
                  </a:cxn>
                  <a:cxn ang="0">
                    <a:pos x="74" y="124"/>
                  </a:cxn>
                  <a:cxn ang="0">
                    <a:pos x="80" y="110"/>
                  </a:cxn>
                  <a:cxn ang="0">
                    <a:pos x="82" y="102"/>
                  </a:cxn>
                  <a:cxn ang="0">
                    <a:pos x="81" y="95"/>
                  </a:cxn>
                  <a:cxn ang="0">
                    <a:pos x="84" y="94"/>
                  </a:cxn>
                  <a:cxn ang="0">
                    <a:pos x="82" y="86"/>
                  </a:cxn>
                  <a:cxn ang="0">
                    <a:pos x="86" y="84"/>
                  </a:cxn>
                  <a:cxn ang="0">
                    <a:pos x="86" y="83"/>
                  </a:cxn>
                  <a:cxn ang="0">
                    <a:pos x="96" y="78"/>
                  </a:cxn>
                  <a:cxn ang="0">
                    <a:pos x="98" y="78"/>
                  </a:cxn>
                  <a:cxn ang="0">
                    <a:pos x="108" y="70"/>
                  </a:cxn>
                  <a:cxn ang="0">
                    <a:pos x="112" y="70"/>
                  </a:cxn>
                  <a:cxn ang="0">
                    <a:pos x="93" y="72"/>
                  </a:cxn>
                  <a:cxn ang="0">
                    <a:pos x="80" y="69"/>
                  </a:cxn>
                  <a:cxn ang="0">
                    <a:pos x="82" y="66"/>
                  </a:cxn>
                  <a:cxn ang="0">
                    <a:pos x="93" y="67"/>
                  </a:cxn>
                  <a:cxn ang="0">
                    <a:pos x="98" y="67"/>
                  </a:cxn>
                  <a:cxn ang="0">
                    <a:pos x="112" y="67"/>
                  </a:cxn>
                  <a:cxn ang="0">
                    <a:pos x="114" y="58"/>
                  </a:cxn>
                  <a:cxn ang="0">
                    <a:pos x="110" y="53"/>
                  </a:cxn>
                  <a:cxn ang="0">
                    <a:pos x="98" y="48"/>
                  </a:cxn>
                  <a:cxn ang="0">
                    <a:pos x="96" y="48"/>
                  </a:cxn>
                  <a:cxn ang="0">
                    <a:pos x="85" y="56"/>
                  </a:cxn>
                  <a:cxn ang="0">
                    <a:pos x="80" y="55"/>
                  </a:cxn>
                  <a:cxn ang="0">
                    <a:pos x="93" y="50"/>
                  </a:cxn>
                  <a:cxn ang="0">
                    <a:pos x="93" y="44"/>
                  </a:cxn>
                  <a:cxn ang="0">
                    <a:pos x="90" y="31"/>
                  </a:cxn>
                  <a:cxn ang="0">
                    <a:pos x="94" y="29"/>
                  </a:cxn>
                  <a:cxn ang="0">
                    <a:pos x="97" y="19"/>
                  </a:cxn>
                  <a:cxn ang="0">
                    <a:pos x="98" y="15"/>
                  </a:cxn>
                  <a:cxn ang="0">
                    <a:pos x="102" y="9"/>
                  </a:cxn>
                  <a:cxn ang="0">
                    <a:pos x="104" y="9"/>
                  </a:cxn>
                  <a:cxn ang="0">
                    <a:pos x="110" y="6"/>
                  </a:cxn>
                  <a:cxn ang="0">
                    <a:pos x="113" y="3"/>
                  </a:cxn>
                  <a:cxn ang="0">
                    <a:pos x="117" y="0"/>
                  </a:cxn>
                </a:cxnLst>
                <a:rect l="0" t="0" r="r" b="b"/>
                <a:pathLst>
                  <a:path w="119" h="141">
                    <a:moveTo>
                      <a:pt x="2" y="75"/>
                    </a:moveTo>
                    <a:lnTo>
                      <a:pt x="0" y="77"/>
                    </a:lnTo>
                    <a:lnTo>
                      <a:pt x="0" y="78"/>
                    </a:lnTo>
                    <a:lnTo>
                      <a:pt x="2" y="86"/>
                    </a:lnTo>
                    <a:lnTo>
                      <a:pt x="4" y="86"/>
                    </a:lnTo>
                    <a:lnTo>
                      <a:pt x="4" y="88"/>
                    </a:lnTo>
                    <a:lnTo>
                      <a:pt x="4" y="89"/>
                    </a:lnTo>
                    <a:lnTo>
                      <a:pt x="5" y="88"/>
                    </a:lnTo>
                    <a:lnTo>
                      <a:pt x="6" y="86"/>
                    </a:lnTo>
                    <a:lnTo>
                      <a:pt x="8" y="88"/>
                    </a:lnTo>
                    <a:lnTo>
                      <a:pt x="6" y="89"/>
                    </a:lnTo>
                    <a:lnTo>
                      <a:pt x="8" y="89"/>
                    </a:lnTo>
                    <a:lnTo>
                      <a:pt x="6" y="91"/>
                    </a:lnTo>
                    <a:lnTo>
                      <a:pt x="5" y="92"/>
                    </a:lnTo>
                    <a:lnTo>
                      <a:pt x="9" y="92"/>
                    </a:lnTo>
                    <a:lnTo>
                      <a:pt x="10" y="94"/>
                    </a:lnTo>
                    <a:lnTo>
                      <a:pt x="9" y="97"/>
                    </a:lnTo>
                    <a:lnTo>
                      <a:pt x="12" y="97"/>
                    </a:lnTo>
                    <a:lnTo>
                      <a:pt x="13" y="99"/>
                    </a:lnTo>
                    <a:lnTo>
                      <a:pt x="12" y="100"/>
                    </a:lnTo>
                    <a:lnTo>
                      <a:pt x="12" y="103"/>
                    </a:lnTo>
                    <a:lnTo>
                      <a:pt x="12" y="105"/>
                    </a:lnTo>
                    <a:lnTo>
                      <a:pt x="14" y="105"/>
                    </a:lnTo>
                    <a:lnTo>
                      <a:pt x="16" y="108"/>
                    </a:lnTo>
                    <a:lnTo>
                      <a:pt x="16" y="110"/>
                    </a:lnTo>
                    <a:lnTo>
                      <a:pt x="17" y="113"/>
                    </a:lnTo>
                    <a:lnTo>
                      <a:pt x="21" y="114"/>
                    </a:lnTo>
                    <a:lnTo>
                      <a:pt x="22" y="117"/>
                    </a:lnTo>
                    <a:lnTo>
                      <a:pt x="25" y="117"/>
                    </a:lnTo>
                    <a:lnTo>
                      <a:pt x="28" y="121"/>
                    </a:lnTo>
                    <a:lnTo>
                      <a:pt x="25" y="122"/>
                    </a:lnTo>
                    <a:lnTo>
                      <a:pt x="24" y="122"/>
                    </a:lnTo>
                    <a:lnTo>
                      <a:pt x="25" y="125"/>
                    </a:lnTo>
                    <a:lnTo>
                      <a:pt x="22" y="125"/>
                    </a:lnTo>
                    <a:lnTo>
                      <a:pt x="21" y="125"/>
                    </a:lnTo>
                    <a:lnTo>
                      <a:pt x="25" y="132"/>
                    </a:lnTo>
                    <a:lnTo>
                      <a:pt x="28" y="135"/>
                    </a:lnTo>
                    <a:lnTo>
                      <a:pt x="29" y="136"/>
                    </a:lnTo>
                    <a:lnTo>
                      <a:pt x="28" y="136"/>
                    </a:lnTo>
                    <a:lnTo>
                      <a:pt x="28" y="139"/>
                    </a:lnTo>
                    <a:lnTo>
                      <a:pt x="26" y="139"/>
                    </a:lnTo>
                    <a:lnTo>
                      <a:pt x="29" y="139"/>
                    </a:lnTo>
                    <a:lnTo>
                      <a:pt x="33" y="141"/>
                    </a:lnTo>
                    <a:lnTo>
                      <a:pt x="38" y="139"/>
                    </a:lnTo>
                    <a:lnTo>
                      <a:pt x="42" y="139"/>
                    </a:lnTo>
                    <a:lnTo>
                      <a:pt x="45" y="139"/>
                    </a:lnTo>
                    <a:lnTo>
                      <a:pt x="46" y="139"/>
                    </a:lnTo>
                    <a:lnTo>
                      <a:pt x="48" y="136"/>
                    </a:lnTo>
                    <a:lnTo>
                      <a:pt x="46" y="133"/>
                    </a:lnTo>
                    <a:lnTo>
                      <a:pt x="48" y="130"/>
                    </a:lnTo>
                    <a:lnTo>
                      <a:pt x="50" y="128"/>
                    </a:lnTo>
                    <a:lnTo>
                      <a:pt x="53" y="128"/>
                    </a:lnTo>
                    <a:lnTo>
                      <a:pt x="54" y="127"/>
                    </a:lnTo>
                    <a:lnTo>
                      <a:pt x="57" y="125"/>
                    </a:lnTo>
                    <a:lnTo>
                      <a:pt x="61" y="125"/>
                    </a:lnTo>
                    <a:lnTo>
                      <a:pt x="62" y="127"/>
                    </a:lnTo>
                    <a:lnTo>
                      <a:pt x="66" y="127"/>
                    </a:lnTo>
                    <a:lnTo>
                      <a:pt x="69" y="127"/>
                    </a:lnTo>
                    <a:lnTo>
                      <a:pt x="73" y="127"/>
                    </a:lnTo>
                    <a:lnTo>
                      <a:pt x="74" y="124"/>
                    </a:lnTo>
                    <a:lnTo>
                      <a:pt x="76" y="119"/>
                    </a:lnTo>
                    <a:lnTo>
                      <a:pt x="78" y="116"/>
                    </a:lnTo>
                    <a:lnTo>
                      <a:pt x="80" y="113"/>
                    </a:lnTo>
                    <a:lnTo>
                      <a:pt x="80" y="110"/>
                    </a:lnTo>
                    <a:lnTo>
                      <a:pt x="80" y="108"/>
                    </a:lnTo>
                    <a:lnTo>
                      <a:pt x="81" y="105"/>
                    </a:lnTo>
                    <a:lnTo>
                      <a:pt x="82" y="103"/>
                    </a:lnTo>
                    <a:lnTo>
                      <a:pt x="82" y="102"/>
                    </a:lnTo>
                    <a:lnTo>
                      <a:pt x="81" y="100"/>
                    </a:lnTo>
                    <a:lnTo>
                      <a:pt x="82" y="99"/>
                    </a:lnTo>
                    <a:lnTo>
                      <a:pt x="82" y="97"/>
                    </a:lnTo>
                    <a:lnTo>
                      <a:pt x="81" y="95"/>
                    </a:lnTo>
                    <a:lnTo>
                      <a:pt x="81" y="94"/>
                    </a:lnTo>
                    <a:lnTo>
                      <a:pt x="82" y="95"/>
                    </a:lnTo>
                    <a:lnTo>
                      <a:pt x="84" y="95"/>
                    </a:lnTo>
                    <a:lnTo>
                      <a:pt x="84" y="94"/>
                    </a:lnTo>
                    <a:lnTo>
                      <a:pt x="84" y="92"/>
                    </a:lnTo>
                    <a:lnTo>
                      <a:pt x="84" y="91"/>
                    </a:lnTo>
                    <a:lnTo>
                      <a:pt x="85" y="88"/>
                    </a:lnTo>
                    <a:lnTo>
                      <a:pt x="82" y="86"/>
                    </a:lnTo>
                    <a:lnTo>
                      <a:pt x="80" y="86"/>
                    </a:lnTo>
                    <a:lnTo>
                      <a:pt x="82" y="86"/>
                    </a:lnTo>
                    <a:lnTo>
                      <a:pt x="85" y="86"/>
                    </a:lnTo>
                    <a:lnTo>
                      <a:pt x="86" y="84"/>
                    </a:lnTo>
                    <a:lnTo>
                      <a:pt x="84" y="83"/>
                    </a:lnTo>
                    <a:lnTo>
                      <a:pt x="76" y="83"/>
                    </a:lnTo>
                    <a:lnTo>
                      <a:pt x="82" y="81"/>
                    </a:lnTo>
                    <a:lnTo>
                      <a:pt x="86" y="83"/>
                    </a:lnTo>
                    <a:lnTo>
                      <a:pt x="88" y="81"/>
                    </a:lnTo>
                    <a:lnTo>
                      <a:pt x="89" y="80"/>
                    </a:lnTo>
                    <a:lnTo>
                      <a:pt x="92" y="80"/>
                    </a:lnTo>
                    <a:lnTo>
                      <a:pt x="96" y="78"/>
                    </a:lnTo>
                    <a:lnTo>
                      <a:pt x="97" y="77"/>
                    </a:lnTo>
                    <a:lnTo>
                      <a:pt x="97" y="75"/>
                    </a:lnTo>
                    <a:lnTo>
                      <a:pt x="98" y="75"/>
                    </a:lnTo>
                    <a:lnTo>
                      <a:pt x="98" y="78"/>
                    </a:lnTo>
                    <a:lnTo>
                      <a:pt x="102" y="77"/>
                    </a:lnTo>
                    <a:lnTo>
                      <a:pt x="104" y="75"/>
                    </a:lnTo>
                    <a:lnTo>
                      <a:pt x="108" y="73"/>
                    </a:lnTo>
                    <a:lnTo>
                      <a:pt x="108" y="70"/>
                    </a:lnTo>
                    <a:lnTo>
                      <a:pt x="109" y="72"/>
                    </a:lnTo>
                    <a:lnTo>
                      <a:pt x="110" y="72"/>
                    </a:lnTo>
                    <a:lnTo>
                      <a:pt x="110" y="70"/>
                    </a:lnTo>
                    <a:lnTo>
                      <a:pt x="112" y="70"/>
                    </a:lnTo>
                    <a:lnTo>
                      <a:pt x="112" y="69"/>
                    </a:lnTo>
                    <a:lnTo>
                      <a:pt x="97" y="72"/>
                    </a:lnTo>
                    <a:lnTo>
                      <a:pt x="94" y="70"/>
                    </a:lnTo>
                    <a:lnTo>
                      <a:pt x="93" y="72"/>
                    </a:lnTo>
                    <a:lnTo>
                      <a:pt x="92" y="70"/>
                    </a:lnTo>
                    <a:lnTo>
                      <a:pt x="90" y="69"/>
                    </a:lnTo>
                    <a:lnTo>
                      <a:pt x="84" y="67"/>
                    </a:lnTo>
                    <a:lnTo>
                      <a:pt x="80" y="69"/>
                    </a:lnTo>
                    <a:lnTo>
                      <a:pt x="78" y="67"/>
                    </a:lnTo>
                    <a:lnTo>
                      <a:pt x="80" y="67"/>
                    </a:lnTo>
                    <a:lnTo>
                      <a:pt x="81" y="66"/>
                    </a:lnTo>
                    <a:lnTo>
                      <a:pt x="82" y="66"/>
                    </a:lnTo>
                    <a:lnTo>
                      <a:pt x="85" y="66"/>
                    </a:lnTo>
                    <a:lnTo>
                      <a:pt x="89" y="66"/>
                    </a:lnTo>
                    <a:lnTo>
                      <a:pt x="92" y="67"/>
                    </a:lnTo>
                    <a:lnTo>
                      <a:pt x="93" y="67"/>
                    </a:lnTo>
                    <a:lnTo>
                      <a:pt x="93" y="66"/>
                    </a:lnTo>
                    <a:lnTo>
                      <a:pt x="96" y="67"/>
                    </a:lnTo>
                    <a:lnTo>
                      <a:pt x="97" y="67"/>
                    </a:lnTo>
                    <a:lnTo>
                      <a:pt x="98" y="67"/>
                    </a:lnTo>
                    <a:lnTo>
                      <a:pt x="100" y="67"/>
                    </a:lnTo>
                    <a:lnTo>
                      <a:pt x="100" y="69"/>
                    </a:lnTo>
                    <a:lnTo>
                      <a:pt x="102" y="69"/>
                    </a:lnTo>
                    <a:lnTo>
                      <a:pt x="112" y="67"/>
                    </a:lnTo>
                    <a:lnTo>
                      <a:pt x="114" y="64"/>
                    </a:lnTo>
                    <a:lnTo>
                      <a:pt x="115" y="62"/>
                    </a:lnTo>
                    <a:lnTo>
                      <a:pt x="117" y="59"/>
                    </a:lnTo>
                    <a:lnTo>
                      <a:pt x="114" y="58"/>
                    </a:lnTo>
                    <a:lnTo>
                      <a:pt x="112" y="56"/>
                    </a:lnTo>
                    <a:lnTo>
                      <a:pt x="109" y="53"/>
                    </a:lnTo>
                    <a:lnTo>
                      <a:pt x="112" y="53"/>
                    </a:lnTo>
                    <a:lnTo>
                      <a:pt x="110" y="53"/>
                    </a:lnTo>
                    <a:lnTo>
                      <a:pt x="105" y="51"/>
                    </a:lnTo>
                    <a:lnTo>
                      <a:pt x="105" y="50"/>
                    </a:lnTo>
                    <a:lnTo>
                      <a:pt x="104" y="48"/>
                    </a:lnTo>
                    <a:lnTo>
                      <a:pt x="98" y="48"/>
                    </a:lnTo>
                    <a:lnTo>
                      <a:pt x="97" y="48"/>
                    </a:lnTo>
                    <a:lnTo>
                      <a:pt x="97" y="47"/>
                    </a:lnTo>
                    <a:lnTo>
                      <a:pt x="96" y="47"/>
                    </a:lnTo>
                    <a:lnTo>
                      <a:pt x="96" y="48"/>
                    </a:lnTo>
                    <a:lnTo>
                      <a:pt x="94" y="50"/>
                    </a:lnTo>
                    <a:lnTo>
                      <a:pt x="92" y="53"/>
                    </a:lnTo>
                    <a:lnTo>
                      <a:pt x="86" y="55"/>
                    </a:lnTo>
                    <a:lnTo>
                      <a:pt x="85" y="56"/>
                    </a:lnTo>
                    <a:lnTo>
                      <a:pt x="82" y="56"/>
                    </a:lnTo>
                    <a:lnTo>
                      <a:pt x="80" y="56"/>
                    </a:lnTo>
                    <a:lnTo>
                      <a:pt x="77" y="56"/>
                    </a:lnTo>
                    <a:lnTo>
                      <a:pt x="80" y="55"/>
                    </a:lnTo>
                    <a:lnTo>
                      <a:pt x="82" y="55"/>
                    </a:lnTo>
                    <a:lnTo>
                      <a:pt x="85" y="53"/>
                    </a:lnTo>
                    <a:lnTo>
                      <a:pt x="88" y="51"/>
                    </a:lnTo>
                    <a:lnTo>
                      <a:pt x="93" y="50"/>
                    </a:lnTo>
                    <a:lnTo>
                      <a:pt x="93" y="48"/>
                    </a:lnTo>
                    <a:lnTo>
                      <a:pt x="93" y="47"/>
                    </a:lnTo>
                    <a:lnTo>
                      <a:pt x="92" y="45"/>
                    </a:lnTo>
                    <a:lnTo>
                      <a:pt x="93" y="44"/>
                    </a:lnTo>
                    <a:lnTo>
                      <a:pt x="92" y="42"/>
                    </a:lnTo>
                    <a:lnTo>
                      <a:pt x="90" y="37"/>
                    </a:lnTo>
                    <a:lnTo>
                      <a:pt x="90" y="34"/>
                    </a:lnTo>
                    <a:lnTo>
                      <a:pt x="90" y="31"/>
                    </a:lnTo>
                    <a:lnTo>
                      <a:pt x="90" y="29"/>
                    </a:lnTo>
                    <a:lnTo>
                      <a:pt x="92" y="28"/>
                    </a:lnTo>
                    <a:lnTo>
                      <a:pt x="90" y="28"/>
                    </a:lnTo>
                    <a:lnTo>
                      <a:pt x="94" y="29"/>
                    </a:lnTo>
                    <a:lnTo>
                      <a:pt x="96" y="28"/>
                    </a:lnTo>
                    <a:lnTo>
                      <a:pt x="94" y="25"/>
                    </a:lnTo>
                    <a:lnTo>
                      <a:pt x="96" y="22"/>
                    </a:lnTo>
                    <a:lnTo>
                      <a:pt x="97" y="19"/>
                    </a:lnTo>
                    <a:lnTo>
                      <a:pt x="94" y="17"/>
                    </a:lnTo>
                    <a:lnTo>
                      <a:pt x="94" y="15"/>
                    </a:lnTo>
                    <a:lnTo>
                      <a:pt x="94" y="14"/>
                    </a:lnTo>
                    <a:lnTo>
                      <a:pt x="98" y="15"/>
                    </a:lnTo>
                    <a:lnTo>
                      <a:pt x="98" y="14"/>
                    </a:lnTo>
                    <a:lnTo>
                      <a:pt x="100" y="14"/>
                    </a:lnTo>
                    <a:lnTo>
                      <a:pt x="101" y="12"/>
                    </a:lnTo>
                    <a:lnTo>
                      <a:pt x="102" y="9"/>
                    </a:lnTo>
                    <a:lnTo>
                      <a:pt x="101" y="8"/>
                    </a:lnTo>
                    <a:lnTo>
                      <a:pt x="101" y="6"/>
                    </a:lnTo>
                    <a:lnTo>
                      <a:pt x="101" y="8"/>
                    </a:lnTo>
                    <a:lnTo>
                      <a:pt x="104" y="9"/>
                    </a:lnTo>
                    <a:lnTo>
                      <a:pt x="105" y="9"/>
                    </a:lnTo>
                    <a:lnTo>
                      <a:pt x="106" y="8"/>
                    </a:lnTo>
                    <a:lnTo>
                      <a:pt x="109" y="8"/>
                    </a:lnTo>
                    <a:lnTo>
                      <a:pt x="110" y="6"/>
                    </a:lnTo>
                    <a:lnTo>
                      <a:pt x="106" y="4"/>
                    </a:lnTo>
                    <a:lnTo>
                      <a:pt x="109" y="6"/>
                    </a:lnTo>
                    <a:lnTo>
                      <a:pt x="112" y="4"/>
                    </a:lnTo>
                    <a:lnTo>
                      <a:pt x="113" y="3"/>
                    </a:lnTo>
                    <a:lnTo>
                      <a:pt x="113" y="1"/>
                    </a:lnTo>
                    <a:lnTo>
                      <a:pt x="115" y="1"/>
                    </a:lnTo>
                    <a:lnTo>
                      <a:pt x="115" y="0"/>
                    </a:lnTo>
                    <a:lnTo>
                      <a:pt x="117" y="0"/>
                    </a:lnTo>
                    <a:lnTo>
                      <a:pt x="119"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19" name="Freeform 1021"/>
              <p:cNvSpPr>
                <a:spLocks/>
              </p:cNvSpPr>
              <p:nvPr/>
            </p:nvSpPr>
            <p:spPr bwMode="auto">
              <a:xfrm>
                <a:off x="4250652" y="2326822"/>
                <a:ext cx="245020" cy="228600"/>
              </a:xfrm>
              <a:custGeom>
                <a:avLst/>
                <a:gdLst/>
                <a:ahLst/>
                <a:cxnLst>
                  <a:cxn ang="0">
                    <a:pos x="121" y="99"/>
                  </a:cxn>
                  <a:cxn ang="0">
                    <a:pos x="131" y="97"/>
                  </a:cxn>
                  <a:cxn ang="0">
                    <a:pos x="136" y="95"/>
                  </a:cxn>
                  <a:cxn ang="0">
                    <a:pos x="141" y="92"/>
                  </a:cxn>
                  <a:cxn ang="0">
                    <a:pos x="147" y="88"/>
                  </a:cxn>
                  <a:cxn ang="0">
                    <a:pos x="153" y="83"/>
                  </a:cxn>
                  <a:cxn ang="0">
                    <a:pos x="153" y="84"/>
                  </a:cxn>
                  <a:cxn ang="0">
                    <a:pos x="156" y="81"/>
                  </a:cxn>
                  <a:cxn ang="0">
                    <a:pos x="151" y="77"/>
                  </a:cxn>
                  <a:cxn ang="0">
                    <a:pos x="149" y="75"/>
                  </a:cxn>
                  <a:cxn ang="0">
                    <a:pos x="153" y="72"/>
                  </a:cxn>
                  <a:cxn ang="0">
                    <a:pos x="155" y="66"/>
                  </a:cxn>
                  <a:cxn ang="0">
                    <a:pos x="161" y="64"/>
                  </a:cxn>
                  <a:cxn ang="0">
                    <a:pos x="164" y="62"/>
                  </a:cxn>
                  <a:cxn ang="0">
                    <a:pos x="164" y="59"/>
                  </a:cxn>
                  <a:cxn ang="0">
                    <a:pos x="167" y="59"/>
                  </a:cxn>
                  <a:cxn ang="0">
                    <a:pos x="169" y="56"/>
                  </a:cxn>
                  <a:cxn ang="0">
                    <a:pos x="173" y="58"/>
                  </a:cxn>
                  <a:cxn ang="0">
                    <a:pos x="177" y="58"/>
                  </a:cxn>
                  <a:cxn ang="0">
                    <a:pos x="181" y="56"/>
                  </a:cxn>
                  <a:cxn ang="0">
                    <a:pos x="192" y="58"/>
                  </a:cxn>
                  <a:cxn ang="0">
                    <a:pos x="195" y="55"/>
                  </a:cxn>
                  <a:cxn ang="0">
                    <a:pos x="191" y="45"/>
                  </a:cxn>
                  <a:cxn ang="0">
                    <a:pos x="193" y="40"/>
                  </a:cxn>
                  <a:cxn ang="0">
                    <a:pos x="188" y="31"/>
                  </a:cxn>
                  <a:cxn ang="0">
                    <a:pos x="185" y="26"/>
                  </a:cxn>
                  <a:cxn ang="0">
                    <a:pos x="188" y="20"/>
                  </a:cxn>
                  <a:cxn ang="0">
                    <a:pos x="173" y="11"/>
                  </a:cxn>
                  <a:cxn ang="0">
                    <a:pos x="143" y="0"/>
                  </a:cxn>
                  <a:cxn ang="0">
                    <a:pos x="135" y="0"/>
                  </a:cxn>
                  <a:cxn ang="0">
                    <a:pos x="136" y="3"/>
                  </a:cxn>
                  <a:cxn ang="0">
                    <a:pos x="133" y="6"/>
                  </a:cxn>
                  <a:cxn ang="0">
                    <a:pos x="135" y="9"/>
                  </a:cxn>
                  <a:cxn ang="0">
                    <a:pos x="119" y="9"/>
                  </a:cxn>
                  <a:cxn ang="0">
                    <a:pos x="107" y="9"/>
                  </a:cxn>
                  <a:cxn ang="0">
                    <a:pos x="106" y="15"/>
                  </a:cxn>
                  <a:cxn ang="0">
                    <a:pos x="100" y="18"/>
                  </a:cxn>
                  <a:cxn ang="0">
                    <a:pos x="91" y="17"/>
                  </a:cxn>
                  <a:cxn ang="0">
                    <a:pos x="82" y="23"/>
                  </a:cxn>
                  <a:cxn ang="0">
                    <a:pos x="76" y="28"/>
                  </a:cxn>
                  <a:cxn ang="0">
                    <a:pos x="79" y="34"/>
                  </a:cxn>
                  <a:cxn ang="0">
                    <a:pos x="74" y="39"/>
                  </a:cxn>
                  <a:cxn ang="0">
                    <a:pos x="63" y="47"/>
                  </a:cxn>
                  <a:cxn ang="0">
                    <a:pos x="56" y="51"/>
                  </a:cxn>
                  <a:cxn ang="0">
                    <a:pos x="52" y="55"/>
                  </a:cxn>
                  <a:cxn ang="0">
                    <a:pos x="48" y="69"/>
                  </a:cxn>
                  <a:cxn ang="0">
                    <a:pos x="39" y="80"/>
                  </a:cxn>
                  <a:cxn ang="0">
                    <a:pos x="44" y="86"/>
                  </a:cxn>
                  <a:cxn ang="0">
                    <a:pos x="38" y="89"/>
                  </a:cxn>
                  <a:cxn ang="0">
                    <a:pos x="22" y="91"/>
                  </a:cxn>
                  <a:cxn ang="0">
                    <a:pos x="12" y="100"/>
                  </a:cxn>
                  <a:cxn ang="0">
                    <a:pos x="16" y="105"/>
                  </a:cxn>
                  <a:cxn ang="0">
                    <a:pos x="14" y="110"/>
                  </a:cxn>
                  <a:cxn ang="0">
                    <a:pos x="12" y="116"/>
                  </a:cxn>
                  <a:cxn ang="0">
                    <a:pos x="15" y="125"/>
                  </a:cxn>
                  <a:cxn ang="0">
                    <a:pos x="23" y="133"/>
                  </a:cxn>
                  <a:cxn ang="0">
                    <a:pos x="19" y="141"/>
                  </a:cxn>
                  <a:cxn ang="0">
                    <a:pos x="19" y="150"/>
                  </a:cxn>
                  <a:cxn ang="0">
                    <a:pos x="18" y="160"/>
                  </a:cxn>
                  <a:cxn ang="0">
                    <a:pos x="10" y="164"/>
                  </a:cxn>
                  <a:cxn ang="0">
                    <a:pos x="7" y="172"/>
                  </a:cxn>
                  <a:cxn ang="0">
                    <a:pos x="2" y="179"/>
                  </a:cxn>
                </a:cxnLst>
                <a:rect l="0" t="0" r="r" b="b"/>
                <a:pathLst>
                  <a:path w="195" h="182">
                    <a:moveTo>
                      <a:pt x="117" y="102"/>
                    </a:moveTo>
                    <a:lnTo>
                      <a:pt x="121" y="100"/>
                    </a:lnTo>
                    <a:lnTo>
                      <a:pt x="121" y="99"/>
                    </a:lnTo>
                    <a:lnTo>
                      <a:pt x="125" y="97"/>
                    </a:lnTo>
                    <a:lnTo>
                      <a:pt x="128" y="99"/>
                    </a:lnTo>
                    <a:lnTo>
                      <a:pt x="131" y="97"/>
                    </a:lnTo>
                    <a:lnTo>
                      <a:pt x="131" y="95"/>
                    </a:lnTo>
                    <a:lnTo>
                      <a:pt x="133" y="95"/>
                    </a:lnTo>
                    <a:lnTo>
                      <a:pt x="136" y="95"/>
                    </a:lnTo>
                    <a:lnTo>
                      <a:pt x="136" y="94"/>
                    </a:lnTo>
                    <a:lnTo>
                      <a:pt x="140" y="94"/>
                    </a:lnTo>
                    <a:lnTo>
                      <a:pt x="141" y="92"/>
                    </a:lnTo>
                    <a:lnTo>
                      <a:pt x="143" y="92"/>
                    </a:lnTo>
                    <a:lnTo>
                      <a:pt x="145" y="89"/>
                    </a:lnTo>
                    <a:lnTo>
                      <a:pt x="147" y="88"/>
                    </a:lnTo>
                    <a:lnTo>
                      <a:pt x="149" y="86"/>
                    </a:lnTo>
                    <a:lnTo>
                      <a:pt x="151" y="84"/>
                    </a:lnTo>
                    <a:lnTo>
                      <a:pt x="153" y="83"/>
                    </a:lnTo>
                    <a:lnTo>
                      <a:pt x="153" y="81"/>
                    </a:lnTo>
                    <a:lnTo>
                      <a:pt x="155" y="83"/>
                    </a:lnTo>
                    <a:lnTo>
                      <a:pt x="153" y="84"/>
                    </a:lnTo>
                    <a:lnTo>
                      <a:pt x="156" y="83"/>
                    </a:lnTo>
                    <a:lnTo>
                      <a:pt x="157" y="81"/>
                    </a:lnTo>
                    <a:lnTo>
                      <a:pt x="156" y="81"/>
                    </a:lnTo>
                    <a:lnTo>
                      <a:pt x="155" y="80"/>
                    </a:lnTo>
                    <a:lnTo>
                      <a:pt x="151" y="78"/>
                    </a:lnTo>
                    <a:lnTo>
                      <a:pt x="151" y="77"/>
                    </a:lnTo>
                    <a:lnTo>
                      <a:pt x="152" y="77"/>
                    </a:lnTo>
                    <a:lnTo>
                      <a:pt x="151" y="77"/>
                    </a:lnTo>
                    <a:lnTo>
                      <a:pt x="149" y="75"/>
                    </a:lnTo>
                    <a:lnTo>
                      <a:pt x="151" y="73"/>
                    </a:lnTo>
                    <a:lnTo>
                      <a:pt x="152" y="73"/>
                    </a:lnTo>
                    <a:lnTo>
                      <a:pt x="153" y="72"/>
                    </a:lnTo>
                    <a:lnTo>
                      <a:pt x="156" y="69"/>
                    </a:lnTo>
                    <a:lnTo>
                      <a:pt x="157" y="69"/>
                    </a:lnTo>
                    <a:lnTo>
                      <a:pt x="155" y="66"/>
                    </a:lnTo>
                    <a:lnTo>
                      <a:pt x="157" y="64"/>
                    </a:lnTo>
                    <a:lnTo>
                      <a:pt x="159" y="64"/>
                    </a:lnTo>
                    <a:lnTo>
                      <a:pt x="161" y="64"/>
                    </a:lnTo>
                    <a:lnTo>
                      <a:pt x="163" y="62"/>
                    </a:lnTo>
                    <a:lnTo>
                      <a:pt x="161" y="62"/>
                    </a:lnTo>
                    <a:lnTo>
                      <a:pt x="164" y="62"/>
                    </a:lnTo>
                    <a:lnTo>
                      <a:pt x="164" y="61"/>
                    </a:lnTo>
                    <a:lnTo>
                      <a:pt x="161" y="59"/>
                    </a:lnTo>
                    <a:lnTo>
                      <a:pt x="164" y="59"/>
                    </a:lnTo>
                    <a:lnTo>
                      <a:pt x="165" y="61"/>
                    </a:lnTo>
                    <a:lnTo>
                      <a:pt x="167" y="61"/>
                    </a:lnTo>
                    <a:lnTo>
                      <a:pt x="167" y="59"/>
                    </a:lnTo>
                    <a:lnTo>
                      <a:pt x="168" y="59"/>
                    </a:lnTo>
                    <a:lnTo>
                      <a:pt x="168" y="56"/>
                    </a:lnTo>
                    <a:lnTo>
                      <a:pt x="169" y="56"/>
                    </a:lnTo>
                    <a:lnTo>
                      <a:pt x="171" y="56"/>
                    </a:lnTo>
                    <a:lnTo>
                      <a:pt x="172" y="58"/>
                    </a:lnTo>
                    <a:lnTo>
                      <a:pt x="173" y="58"/>
                    </a:lnTo>
                    <a:lnTo>
                      <a:pt x="175" y="56"/>
                    </a:lnTo>
                    <a:lnTo>
                      <a:pt x="176" y="56"/>
                    </a:lnTo>
                    <a:lnTo>
                      <a:pt x="177" y="58"/>
                    </a:lnTo>
                    <a:lnTo>
                      <a:pt x="179" y="58"/>
                    </a:lnTo>
                    <a:lnTo>
                      <a:pt x="180" y="58"/>
                    </a:lnTo>
                    <a:lnTo>
                      <a:pt x="181" y="56"/>
                    </a:lnTo>
                    <a:lnTo>
                      <a:pt x="188" y="56"/>
                    </a:lnTo>
                    <a:lnTo>
                      <a:pt x="191" y="58"/>
                    </a:lnTo>
                    <a:lnTo>
                      <a:pt x="192" y="58"/>
                    </a:lnTo>
                    <a:lnTo>
                      <a:pt x="193" y="58"/>
                    </a:lnTo>
                    <a:lnTo>
                      <a:pt x="195" y="56"/>
                    </a:lnTo>
                    <a:lnTo>
                      <a:pt x="195" y="55"/>
                    </a:lnTo>
                    <a:lnTo>
                      <a:pt x="189" y="51"/>
                    </a:lnTo>
                    <a:lnTo>
                      <a:pt x="189" y="48"/>
                    </a:lnTo>
                    <a:lnTo>
                      <a:pt x="191" y="45"/>
                    </a:lnTo>
                    <a:lnTo>
                      <a:pt x="192" y="44"/>
                    </a:lnTo>
                    <a:lnTo>
                      <a:pt x="193" y="42"/>
                    </a:lnTo>
                    <a:lnTo>
                      <a:pt x="193" y="40"/>
                    </a:lnTo>
                    <a:lnTo>
                      <a:pt x="187" y="36"/>
                    </a:lnTo>
                    <a:lnTo>
                      <a:pt x="187" y="33"/>
                    </a:lnTo>
                    <a:lnTo>
                      <a:pt x="188" y="31"/>
                    </a:lnTo>
                    <a:lnTo>
                      <a:pt x="188" y="29"/>
                    </a:lnTo>
                    <a:lnTo>
                      <a:pt x="187" y="28"/>
                    </a:lnTo>
                    <a:lnTo>
                      <a:pt x="185" y="26"/>
                    </a:lnTo>
                    <a:lnTo>
                      <a:pt x="185" y="23"/>
                    </a:lnTo>
                    <a:lnTo>
                      <a:pt x="187" y="22"/>
                    </a:lnTo>
                    <a:lnTo>
                      <a:pt x="188" y="20"/>
                    </a:lnTo>
                    <a:lnTo>
                      <a:pt x="187" y="18"/>
                    </a:lnTo>
                    <a:lnTo>
                      <a:pt x="177" y="12"/>
                    </a:lnTo>
                    <a:lnTo>
                      <a:pt x="173" y="11"/>
                    </a:lnTo>
                    <a:lnTo>
                      <a:pt x="163" y="9"/>
                    </a:lnTo>
                    <a:lnTo>
                      <a:pt x="155" y="6"/>
                    </a:lnTo>
                    <a:lnTo>
                      <a:pt x="143" y="0"/>
                    </a:lnTo>
                    <a:lnTo>
                      <a:pt x="141" y="0"/>
                    </a:lnTo>
                    <a:lnTo>
                      <a:pt x="136" y="0"/>
                    </a:lnTo>
                    <a:lnTo>
                      <a:pt x="135" y="0"/>
                    </a:lnTo>
                    <a:lnTo>
                      <a:pt x="135" y="1"/>
                    </a:lnTo>
                    <a:lnTo>
                      <a:pt x="136" y="1"/>
                    </a:lnTo>
                    <a:lnTo>
                      <a:pt x="136" y="3"/>
                    </a:lnTo>
                    <a:lnTo>
                      <a:pt x="136" y="4"/>
                    </a:lnTo>
                    <a:lnTo>
                      <a:pt x="135" y="4"/>
                    </a:lnTo>
                    <a:lnTo>
                      <a:pt x="133" y="6"/>
                    </a:lnTo>
                    <a:lnTo>
                      <a:pt x="132" y="7"/>
                    </a:lnTo>
                    <a:lnTo>
                      <a:pt x="132" y="9"/>
                    </a:lnTo>
                    <a:lnTo>
                      <a:pt x="135" y="9"/>
                    </a:lnTo>
                    <a:lnTo>
                      <a:pt x="133" y="11"/>
                    </a:lnTo>
                    <a:lnTo>
                      <a:pt x="131" y="11"/>
                    </a:lnTo>
                    <a:lnTo>
                      <a:pt x="119" y="9"/>
                    </a:lnTo>
                    <a:lnTo>
                      <a:pt x="111" y="9"/>
                    </a:lnTo>
                    <a:lnTo>
                      <a:pt x="108" y="9"/>
                    </a:lnTo>
                    <a:lnTo>
                      <a:pt x="107" y="9"/>
                    </a:lnTo>
                    <a:lnTo>
                      <a:pt x="106" y="11"/>
                    </a:lnTo>
                    <a:lnTo>
                      <a:pt x="106" y="14"/>
                    </a:lnTo>
                    <a:lnTo>
                      <a:pt x="106" y="15"/>
                    </a:lnTo>
                    <a:lnTo>
                      <a:pt x="103" y="17"/>
                    </a:lnTo>
                    <a:lnTo>
                      <a:pt x="102" y="18"/>
                    </a:lnTo>
                    <a:lnTo>
                      <a:pt x="100" y="18"/>
                    </a:lnTo>
                    <a:lnTo>
                      <a:pt x="98" y="17"/>
                    </a:lnTo>
                    <a:lnTo>
                      <a:pt x="94" y="17"/>
                    </a:lnTo>
                    <a:lnTo>
                      <a:pt x="91" y="17"/>
                    </a:lnTo>
                    <a:lnTo>
                      <a:pt x="86" y="20"/>
                    </a:lnTo>
                    <a:lnTo>
                      <a:pt x="83" y="20"/>
                    </a:lnTo>
                    <a:lnTo>
                      <a:pt x="82" y="23"/>
                    </a:lnTo>
                    <a:lnTo>
                      <a:pt x="82" y="25"/>
                    </a:lnTo>
                    <a:lnTo>
                      <a:pt x="80" y="26"/>
                    </a:lnTo>
                    <a:lnTo>
                      <a:pt x="76" y="28"/>
                    </a:lnTo>
                    <a:lnTo>
                      <a:pt x="75" y="29"/>
                    </a:lnTo>
                    <a:lnTo>
                      <a:pt x="79" y="33"/>
                    </a:lnTo>
                    <a:lnTo>
                      <a:pt x="79" y="34"/>
                    </a:lnTo>
                    <a:lnTo>
                      <a:pt x="79" y="36"/>
                    </a:lnTo>
                    <a:lnTo>
                      <a:pt x="76" y="37"/>
                    </a:lnTo>
                    <a:lnTo>
                      <a:pt x="74" y="39"/>
                    </a:lnTo>
                    <a:lnTo>
                      <a:pt x="71" y="40"/>
                    </a:lnTo>
                    <a:lnTo>
                      <a:pt x="64" y="44"/>
                    </a:lnTo>
                    <a:lnTo>
                      <a:pt x="63" y="47"/>
                    </a:lnTo>
                    <a:lnTo>
                      <a:pt x="63" y="48"/>
                    </a:lnTo>
                    <a:lnTo>
                      <a:pt x="62" y="50"/>
                    </a:lnTo>
                    <a:lnTo>
                      <a:pt x="56" y="51"/>
                    </a:lnTo>
                    <a:lnTo>
                      <a:pt x="54" y="51"/>
                    </a:lnTo>
                    <a:lnTo>
                      <a:pt x="51" y="53"/>
                    </a:lnTo>
                    <a:lnTo>
                      <a:pt x="52" y="55"/>
                    </a:lnTo>
                    <a:lnTo>
                      <a:pt x="52" y="58"/>
                    </a:lnTo>
                    <a:lnTo>
                      <a:pt x="51" y="61"/>
                    </a:lnTo>
                    <a:lnTo>
                      <a:pt x="48" y="69"/>
                    </a:lnTo>
                    <a:lnTo>
                      <a:pt x="44" y="73"/>
                    </a:lnTo>
                    <a:lnTo>
                      <a:pt x="39" y="78"/>
                    </a:lnTo>
                    <a:lnTo>
                      <a:pt x="39" y="80"/>
                    </a:lnTo>
                    <a:lnTo>
                      <a:pt x="43" y="81"/>
                    </a:lnTo>
                    <a:lnTo>
                      <a:pt x="46" y="83"/>
                    </a:lnTo>
                    <a:lnTo>
                      <a:pt x="44" y="86"/>
                    </a:lnTo>
                    <a:lnTo>
                      <a:pt x="44" y="88"/>
                    </a:lnTo>
                    <a:lnTo>
                      <a:pt x="42" y="89"/>
                    </a:lnTo>
                    <a:lnTo>
                      <a:pt x="38" y="89"/>
                    </a:lnTo>
                    <a:lnTo>
                      <a:pt x="32" y="88"/>
                    </a:lnTo>
                    <a:lnTo>
                      <a:pt x="27" y="89"/>
                    </a:lnTo>
                    <a:lnTo>
                      <a:pt x="22" y="91"/>
                    </a:lnTo>
                    <a:lnTo>
                      <a:pt x="15" y="95"/>
                    </a:lnTo>
                    <a:lnTo>
                      <a:pt x="14" y="97"/>
                    </a:lnTo>
                    <a:lnTo>
                      <a:pt x="12" y="100"/>
                    </a:lnTo>
                    <a:lnTo>
                      <a:pt x="14" y="103"/>
                    </a:lnTo>
                    <a:lnTo>
                      <a:pt x="15" y="105"/>
                    </a:lnTo>
                    <a:lnTo>
                      <a:pt x="16" y="105"/>
                    </a:lnTo>
                    <a:lnTo>
                      <a:pt x="15" y="106"/>
                    </a:lnTo>
                    <a:lnTo>
                      <a:pt x="15" y="110"/>
                    </a:lnTo>
                    <a:lnTo>
                      <a:pt x="14" y="110"/>
                    </a:lnTo>
                    <a:lnTo>
                      <a:pt x="14" y="113"/>
                    </a:lnTo>
                    <a:lnTo>
                      <a:pt x="12" y="114"/>
                    </a:lnTo>
                    <a:lnTo>
                      <a:pt x="12" y="116"/>
                    </a:lnTo>
                    <a:lnTo>
                      <a:pt x="14" y="117"/>
                    </a:lnTo>
                    <a:lnTo>
                      <a:pt x="15" y="119"/>
                    </a:lnTo>
                    <a:lnTo>
                      <a:pt x="15" y="125"/>
                    </a:lnTo>
                    <a:lnTo>
                      <a:pt x="15" y="128"/>
                    </a:lnTo>
                    <a:lnTo>
                      <a:pt x="18" y="131"/>
                    </a:lnTo>
                    <a:lnTo>
                      <a:pt x="23" y="133"/>
                    </a:lnTo>
                    <a:lnTo>
                      <a:pt x="24" y="136"/>
                    </a:lnTo>
                    <a:lnTo>
                      <a:pt x="22" y="139"/>
                    </a:lnTo>
                    <a:lnTo>
                      <a:pt x="19" y="141"/>
                    </a:lnTo>
                    <a:lnTo>
                      <a:pt x="15" y="142"/>
                    </a:lnTo>
                    <a:lnTo>
                      <a:pt x="18" y="146"/>
                    </a:lnTo>
                    <a:lnTo>
                      <a:pt x="19" y="150"/>
                    </a:lnTo>
                    <a:lnTo>
                      <a:pt x="18" y="155"/>
                    </a:lnTo>
                    <a:lnTo>
                      <a:pt x="19" y="157"/>
                    </a:lnTo>
                    <a:lnTo>
                      <a:pt x="18" y="160"/>
                    </a:lnTo>
                    <a:lnTo>
                      <a:pt x="16" y="161"/>
                    </a:lnTo>
                    <a:lnTo>
                      <a:pt x="10" y="163"/>
                    </a:lnTo>
                    <a:lnTo>
                      <a:pt x="10" y="164"/>
                    </a:lnTo>
                    <a:lnTo>
                      <a:pt x="6" y="168"/>
                    </a:lnTo>
                    <a:lnTo>
                      <a:pt x="6" y="171"/>
                    </a:lnTo>
                    <a:lnTo>
                      <a:pt x="7" y="172"/>
                    </a:lnTo>
                    <a:lnTo>
                      <a:pt x="4" y="179"/>
                    </a:lnTo>
                    <a:lnTo>
                      <a:pt x="3" y="180"/>
                    </a:lnTo>
                    <a:lnTo>
                      <a:pt x="2" y="179"/>
                    </a:lnTo>
                    <a:lnTo>
                      <a:pt x="0" y="182"/>
                    </a:lnTo>
                    <a:lnTo>
                      <a:pt x="0" y="177"/>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20" name="Freeform 1022"/>
              <p:cNvSpPr>
                <a:spLocks/>
              </p:cNvSpPr>
              <p:nvPr/>
            </p:nvSpPr>
            <p:spPr bwMode="auto">
              <a:xfrm>
                <a:off x="4544419" y="2785382"/>
                <a:ext cx="62859" cy="65314"/>
              </a:xfrm>
              <a:custGeom>
                <a:avLst/>
                <a:gdLst/>
                <a:ahLst/>
                <a:cxnLst>
                  <a:cxn ang="0">
                    <a:pos x="24" y="52"/>
                  </a:cxn>
                  <a:cxn ang="0">
                    <a:pos x="24" y="49"/>
                  </a:cxn>
                  <a:cxn ang="0">
                    <a:pos x="23" y="48"/>
                  </a:cxn>
                  <a:cxn ang="0">
                    <a:pos x="23" y="44"/>
                  </a:cxn>
                  <a:cxn ang="0">
                    <a:pos x="23" y="40"/>
                  </a:cxn>
                  <a:cxn ang="0">
                    <a:pos x="23" y="37"/>
                  </a:cxn>
                  <a:cxn ang="0">
                    <a:pos x="21" y="29"/>
                  </a:cxn>
                  <a:cxn ang="0">
                    <a:pos x="19" y="26"/>
                  </a:cxn>
                  <a:cxn ang="0">
                    <a:pos x="15" y="21"/>
                  </a:cxn>
                  <a:cxn ang="0">
                    <a:pos x="12" y="16"/>
                  </a:cxn>
                  <a:cxn ang="0">
                    <a:pos x="11" y="11"/>
                  </a:cxn>
                  <a:cxn ang="0">
                    <a:pos x="8" y="10"/>
                  </a:cxn>
                  <a:cxn ang="0">
                    <a:pos x="5" y="7"/>
                  </a:cxn>
                  <a:cxn ang="0">
                    <a:pos x="1" y="4"/>
                  </a:cxn>
                  <a:cxn ang="0">
                    <a:pos x="0" y="4"/>
                  </a:cxn>
                  <a:cxn ang="0">
                    <a:pos x="1" y="2"/>
                  </a:cxn>
                  <a:cxn ang="0">
                    <a:pos x="3" y="0"/>
                  </a:cxn>
                  <a:cxn ang="0">
                    <a:pos x="5" y="0"/>
                  </a:cxn>
                  <a:cxn ang="0">
                    <a:pos x="8" y="0"/>
                  </a:cxn>
                  <a:cxn ang="0">
                    <a:pos x="12" y="0"/>
                  </a:cxn>
                  <a:cxn ang="0">
                    <a:pos x="16" y="0"/>
                  </a:cxn>
                  <a:cxn ang="0">
                    <a:pos x="19" y="2"/>
                  </a:cxn>
                  <a:cxn ang="0">
                    <a:pos x="24" y="5"/>
                  </a:cxn>
                  <a:cxn ang="0">
                    <a:pos x="25" y="5"/>
                  </a:cxn>
                  <a:cxn ang="0">
                    <a:pos x="29" y="5"/>
                  </a:cxn>
                  <a:cxn ang="0">
                    <a:pos x="32" y="5"/>
                  </a:cxn>
                  <a:cxn ang="0">
                    <a:pos x="35" y="8"/>
                  </a:cxn>
                  <a:cxn ang="0">
                    <a:pos x="37" y="8"/>
                  </a:cxn>
                  <a:cxn ang="0">
                    <a:pos x="39" y="10"/>
                  </a:cxn>
                  <a:cxn ang="0">
                    <a:pos x="39" y="11"/>
                  </a:cxn>
                  <a:cxn ang="0">
                    <a:pos x="39" y="13"/>
                  </a:cxn>
                  <a:cxn ang="0">
                    <a:pos x="37" y="16"/>
                  </a:cxn>
                  <a:cxn ang="0">
                    <a:pos x="40" y="18"/>
                  </a:cxn>
                  <a:cxn ang="0">
                    <a:pos x="40" y="19"/>
                  </a:cxn>
                  <a:cxn ang="0">
                    <a:pos x="43" y="19"/>
                  </a:cxn>
                  <a:cxn ang="0">
                    <a:pos x="44" y="21"/>
                  </a:cxn>
                  <a:cxn ang="0">
                    <a:pos x="43" y="22"/>
                  </a:cxn>
                  <a:cxn ang="0">
                    <a:pos x="45" y="26"/>
                  </a:cxn>
                  <a:cxn ang="0">
                    <a:pos x="49" y="27"/>
                  </a:cxn>
                  <a:cxn ang="0">
                    <a:pos x="49" y="29"/>
                  </a:cxn>
                  <a:cxn ang="0">
                    <a:pos x="51" y="30"/>
                  </a:cxn>
                  <a:cxn ang="0">
                    <a:pos x="49" y="33"/>
                  </a:cxn>
                  <a:cxn ang="0">
                    <a:pos x="51" y="35"/>
                  </a:cxn>
                  <a:cxn ang="0">
                    <a:pos x="49" y="37"/>
                  </a:cxn>
                  <a:cxn ang="0">
                    <a:pos x="48" y="37"/>
                  </a:cxn>
                  <a:cxn ang="0">
                    <a:pos x="41" y="35"/>
                  </a:cxn>
                  <a:cxn ang="0">
                    <a:pos x="40" y="37"/>
                  </a:cxn>
                  <a:cxn ang="0">
                    <a:pos x="39" y="35"/>
                  </a:cxn>
                  <a:cxn ang="0">
                    <a:pos x="36" y="37"/>
                  </a:cxn>
                  <a:cxn ang="0">
                    <a:pos x="35" y="38"/>
                  </a:cxn>
                  <a:cxn ang="0">
                    <a:pos x="35" y="43"/>
                  </a:cxn>
                  <a:cxn ang="0">
                    <a:pos x="32" y="44"/>
                  </a:cxn>
                  <a:cxn ang="0">
                    <a:pos x="31" y="46"/>
                  </a:cxn>
                  <a:cxn ang="0">
                    <a:pos x="31" y="48"/>
                  </a:cxn>
                  <a:cxn ang="0">
                    <a:pos x="28" y="48"/>
                  </a:cxn>
                  <a:cxn ang="0">
                    <a:pos x="28" y="49"/>
                  </a:cxn>
                  <a:cxn ang="0">
                    <a:pos x="28" y="52"/>
                  </a:cxn>
                  <a:cxn ang="0">
                    <a:pos x="27" y="52"/>
                  </a:cxn>
                  <a:cxn ang="0">
                    <a:pos x="24" y="52"/>
                  </a:cxn>
                </a:cxnLst>
                <a:rect l="0" t="0" r="r" b="b"/>
                <a:pathLst>
                  <a:path w="51" h="52">
                    <a:moveTo>
                      <a:pt x="24" y="52"/>
                    </a:moveTo>
                    <a:lnTo>
                      <a:pt x="24" y="49"/>
                    </a:lnTo>
                    <a:lnTo>
                      <a:pt x="23" y="48"/>
                    </a:lnTo>
                    <a:lnTo>
                      <a:pt x="23" y="44"/>
                    </a:lnTo>
                    <a:lnTo>
                      <a:pt x="23" y="40"/>
                    </a:lnTo>
                    <a:lnTo>
                      <a:pt x="23" y="37"/>
                    </a:lnTo>
                    <a:lnTo>
                      <a:pt x="21" y="29"/>
                    </a:lnTo>
                    <a:lnTo>
                      <a:pt x="19" y="26"/>
                    </a:lnTo>
                    <a:lnTo>
                      <a:pt x="15" y="21"/>
                    </a:lnTo>
                    <a:lnTo>
                      <a:pt x="12" y="16"/>
                    </a:lnTo>
                    <a:lnTo>
                      <a:pt x="11" y="11"/>
                    </a:lnTo>
                    <a:lnTo>
                      <a:pt x="8" y="10"/>
                    </a:lnTo>
                    <a:lnTo>
                      <a:pt x="5" y="7"/>
                    </a:lnTo>
                    <a:lnTo>
                      <a:pt x="1" y="4"/>
                    </a:lnTo>
                    <a:lnTo>
                      <a:pt x="0" y="4"/>
                    </a:lnTo>
                    <a:lnTo>
                      <a:pt x="1" y="2"/>
                    </a:lnTo>
                    <a:lnTo>
                      <a:pt x="3" y="0"/>
                    </a:lnTo>
                    <a:lnTo>
                      <a:pt x="5" y="0"/>
                    </a:lnTo>
                    <a:lnTo>
                      <a:pt x="8" y="0"/>
                    </a:lnTo>
                    <a:lnTo>
                      <a:pt x="12" y="0"/>
                    </a:lnTo>
                    <a:lnTo>
                      <a:pt x="16" y="0"/>
                    </a:lnTo>
                    <a:lnTo>
                      <a:pt x="19" y="2"/>
                    </a:lnTo>
                    <a:lnTo>
                      <a:pt x="24" y="5"/>
                    </a:lnTo>
                    <a:lnTo>
                      <a:pt x="25" y="5"/>
                    </a:lnTo>
                    <a:lnTo>
                      <a:pt x="29" y="5"/>
                    </a:lnTo>
                    <a:lnTo>
                      <a:pt x="32" y="5"/>
                    </a:lnTo>
                    <a:lnTo>
                      <a:pt x="35" y="8"/>
                    </a:lnTo>
                    <a:lnTo>
                      <a:pt x="37" y="8"/>
                    </a:lnTo>
                    <a:lnTo>
                      <a:pt x="39" y="10"/>
                    </a:lnTo>
                    <a:lnTo>
                      <a:pt x="39" y="11"/>
                    </a:lnTo>
                    <a:lnTo>
                      <a:pt x="39" y="13"/>
                    </a:lnTo>
                    <a:lnTo>
                      <a:pt x="37" y="16"/>
                    </a:lnTo>
                    <a:lnTo>
                      <a:pt x="40" y="18"/>
                    </a:lnTo>
                    <a:lnTo>
                      <a:pt x="40" y="19"/>
                    </a:lnTo>
                    <a:lnTo>
                      <a:pt x="43" y="19"/>
                    </a:lnTo>
                    <a:lnTo>
                      <a:pt x="44" y="21"/>
                    </a:lnTo>
                    <a:lnTo>
                      <a:pt x="43" y="22"/>
                    </a:lnTo>
                    <a:lnTo>
                      <a:pt x="45" y="26"/>
                    </a:lnTo>
                    <a:lnTo>
                      <a:pt x="49" y="27"/>
                    </a:lnTo>
                    <a:lnTo>
                      <a:pt x="49" y="29"/>
                    </a:lnTo>
                    <a:lnTo>
                      <a:pt x="51" y="30"/>
                    </a:lnTo>
                    <a:lnTo>
                      <a:pt x="49" y="33"/>
                    </a:lnTo>
                    <a:lnTo>
                      <a:pt x="51" y="35"/>
                    </a:lnTo>
                    <a:lnTo>
                      <a:pt x="49" y="37"/>
                    </a:lnTo>
                    <a:lnTo>
                      <a:pt x="48" y="37"/>
                    </a:lnTo>
                    <a:lnTo>
                      <a:pt x="41" y="35"/>
                    </a:lnTo>
                    <a:lnTo>
                      <a:pt x="40" y="37"/>
                    </a:lnTo>
                    <a:lnTo>
                      <a:pt x="39" y="35"/>
                    </a:lnTo>
                    <a:lnTo>
                      <a:pt x="36" y="37"/>
                    </a:lnTo>
                    <a:lnTo>
                      <a:pt x="35" y="38"/>
                    </a:lnTo>
                    <a:lnTo>
                      <a:pt x="35" y="43"/>
                    </a:lnTo>
                    <a:lnTo>
                      <a:pt x="32" y="44"/>
                    </a:lnTo>
                    <a:lnTo>
                      <a:pt x="31" y="46"/>
                    </a:lnTo>
                    <a:lnTo>
                      <a:pt x="31" y="48"/>
                    </a:lnTo>
                    <a:lnTo>
                      <a:pt x="28" y="48"/>
                    </a:lnTo>
                    <a:lnTo>
                      <a:pt x="28" y="49"/>
                    </a:lnTo>
                    <a:lnTo>
                      <a:pt x="28" y="52"/>
                    </a:lnTo>
                    <a:lnTo>
                      <a:pt x="27" y="52"/>
                    </a:lnTo>
                    <a:lnTo>
                      <a:pt x="24" y="5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21" name="Freeform 1023"/>
              <p:cNvSpPr>
                <a:spLocks/>
              </p:cNvSpPr>
              <p:nvPr/>
            </p:nvSpPr>
            <p:spPr bwMode="auto">
              <a:xfrm>
                <a:off x="4544419" y="2785382"/>
                <a:ext cx="62859" cy="65314"/>
              </a:xfrm>
              <a:custGeom>
                <a:avLst/>
                <a:gdLst/>
                <a:ahLst/>
                <a:cxnLst>
                  <a:cxn ang="0">
                    <a:pos x="24" y="52"/>
                  </a:cxn>
                  <a:cxn ang="0">
                    <a:pos x="24" y="49"/>
                  </a:cxn>
                  <a:cxn ang="0">
                    <a:pos x="23" y="48"/>
                  </a:cxn>
                  <a:cxn ang="0">
                    <a:pos x="23" y="44"/>
                  </a:cxn>
                  <a:cxn ang="0">
                    <a:pos x="23" y="40"/>
                  </a:cxn>
                  <a:cxn ang="0">
                    <a:pos x="23" y="37"/>
                  </a:cxn>
                  <a:cxn ang="0">
                    <a:pos x="21" y="29"/>
                  </a:cxn>
                  <a:cxn ang="0">
                    <a:pos x="19" y="26"/>
                  </a:cxn>
                  <a:cxn ang="0">
                    <a:pos x="15" y="21"/>
                  </a:cxn>
                  <a:cxn ang="0">
                    <a:pos x="12" y="16"/>
                  </a:cxn>
                  <a:cxn ang="0">
                    <a:pos x="11" y="11"/>
                  </a:cxn>
                  <a:cxn ang="0">
                    <a:pos x="8" y="10"/>
                  </a:cxn>
                  <a:cxn ang="0">
                    <a:pos x="5" y="7"/>
                  </a:cxn>
                  <a:cxn ang="0">
                    <a:pos x="1" y="4"/>
                  </a:cxn>
                  <a:cxn ang="0">
                    <a:pos x="0" y="4"/>
                  </a:cxn>
                  <a:cxn ang="0">
                    <a:pos x="1" y="2"/>
                  </a:cxn>
                  <a:cxn ang="0">
                    <a:pos x="3" y="0"/>
                  </a:cxn>
                  <a:cxn ang="0">
                    <a:pos x="5" y="0"/>
                  </a:cxn>
                  <a:cxn ang="0">
                    <a:pos x="8" y="0"/>
                  </a:cxn>
                  <a:cxn ang="0">
                    <a:pos x="12" y="0"/>
                  </a:cxn>
                  <a:cxn ang="0">
                    <a:pos x="16" y="0"/>
                  </a:cxn>
                  <a:cxn ang="0">
                    <a:pos x="19" y="2"/>
                  </a:cxn>
                  <a:cxn ang="0">
                    <a:pos x="24" y="5"/>
                  </a:cxn>
                  <a:cxn ang="0">
                    <a:pos x="25" y="5"/>
                  </a:cxn>
                  <a:cxn ang="0">
                    <a:pos x="29" y="5"/>
                  </a:cxn>
                  <a:cxn ang="0">
                    <a:pos x="32" y="5"/>
                  </a:cxn>
                  <a:cxn ang="0">
                    <a:pos x="35" y="8"/>
                  </a:cxn>
                  <a:cxn ang="0">
                    <a:pos x="37" y="8"/>
                  </a:cxn>
                  <a:cxn ang="0">
                    <a:pos x="39" y="10"/>
                  </a:cxn>
                  <a:cxn ang="0">
                    <a:pos x="39" y="11"/>
                  </a:cxn>
                  <a:cxn ang="0">
                    <a:pos x="39" y="13"/>
                  </a:cxn>
                  <a:cxn ang="0">
                    <a:pos x="37" y="16"/>
                  </a:cxn>
                  <a:cxn ang="0">
                    <a:pos x="40" y="18"/>
                  </a:cxn>
                  <a:cxn ang="0">
                    <a:pos x="40" y="19"/>
                  </a:cxn>
                  <a:cxn ang="0">
                    <a:pos x="43" y="19"/>
                  </a:cxn>
                  <a:cxn ang="0">
                    <a:pos x="44" y="21"/>
                  </a:cxn>
                  <a:cxn ang="0">
                    <a:pos x="43" y="22"/>
                  </a:cxn>
                  <a:cxn ang="0">
                    <a:pos x="45" y="26"/>
                  </a:cxn>
                  <a:cxn ang="0">
                    <a:pos x="49" y="27"/>
                  </a:cxn>
                  <a:cxn ang="0">
                    <a:pos x="49" y="29"/>
                  </a:cxn>
                  <a:cxn ang="0">
                    <a:pos x="51" y="30"/>
                  </a:cxn>
                  <a:cxn ang="0">
                    <a:pos x="49" y="33"/>
                  </a:cxn>
                  <a:cxn ang="0">
                    <a:pos x="51" y="35"/>
                  </a:cxn>
                  <a:cxn ang="0">
                    <a:pos x="49" y="37"/>
                  </a:cxn>
                  <a:cxn ang="0">
                    <a:pos x="48" y="37"/>
                  </a:cxn>
                  <a:cxn ang="0">
                    <a:pos x="41" y="35"/>
                  </a:cxn>
                  <a:cxn ang="0">
                    <a:pos x="40" y="37"/>
                  </a:cxn>
                  <a:cxn ang="0">
                    <a:pos x="39" y="35"/>
                  </a:cxn>
                  <a:cxn ang="0">
                    <a:pos x="36" y="37"/>
                  </a:cxn>
                  <a:cxn ang="0">
                    <a:pos x="35" y="38"/>
                  </a:cxn>
                  <a:cxn ang="0">
                    <a:pos x="35" y="43"/>
                  </a:cxn>
                  <a:cxn ang="0">
                    <a:pos x="32" y="44"/>
                  </a:cxn>
                  <a:cxn ang="0">
                    <a:pos x="31" y="46"/>
                  </a:cxn>
                  <a:cxn ang="0">
                    <a:pos x="31" y="48"/>
                  </a:cxn>
                  <a:cxn ang="0">
                    <a:pos x="28" y="48"/>
                  </a:cxn>
                  <a:cxn ang="0">
                    <a:pos x="28" y="49"/>
                  </a:cxn>
                  <a:cxn ang="0">
                    <a:pos x="28" y="52"/>
                  </a:cxn>
                  <a:cxn ang="0">
                    <a:pos x="27" y="52"/>
                  </a:cxn>
                  <a:cxn ang="0">
                    <a:pos x="24" y="52"/>
                  </a:cxn>
                </a:cxnLst>
                <a:rect l="0" t="0" r="r" b="b"/>
                <a:pathLst>
                  <a:path w="51" h="52">
                    <a:moveTo>
                      <a:pt x="24" y="52"/>
                    </a:moveTo>
                    <a:lnTo>
                      <a:pt x="24" y="49"/>
                    </a:lnTo>
                    <a:lnTo>
                      <a:pt x="23" y="48"/>
                    </a:lnTo>
                    <a:lnTo>
                      <a:pt x="23" y="44"/>
                    </a:lnTo>
                    <a:lnTo>
                      <a:pt x="23" y="40"/>
                    </a:lnTo>
                    <a:lnTo>
                      <a:pt x="23" y="37"/>
                    </a:lnTo>
                    <a:lnTo>
                      <a:pt x="21" y="29"/>
                    </a:lnTo>
                    <a:lnTo>
                      <a:pt x="19" y="26"/>
                    </a:lnTo>
                    <a:lnTo>
                      <a:pt x="15" y="21"/>
                    </a:lnTo>
                    <a:lnTo>
                      <a:pt x="12" y="16"/>
                    </a:lnTo>
                    <a:lnTo>
                      <a:pt x="11" y="11"/>
                    </a:lnTo>
                    <a:lnTo>
                      <a:pt x="8" y="10"/>
                    </a:lnTo>
                    <a:lnTo>
                      <a:pt x="5" y="7"/>
                    </a:lnTo>
                    <a:lnTo>
                      <a:pt x="1" y="4"/>
                    </a:lnTo>
                    <a:lnTo>
                      <a:pt x="0" y="4"/>
                    </a:lnTo>
                    <a:lnTo>
                      <a:pt x="1" y="2"/>
                    </a:lnTo>
                    <a:lnTo>
                      <a:pt x="3" y="0"/>
                    </a:lnTo>
                    <a:lnTo>
                      <a:pt x="5" y="0"/>
                    </a:lnTo>
                    <a:lnTo>
                      <a:pt x="8" y="0"/>
                    </a:lnTo>
                    <a:lnTo>
                      <a:pt x="12" y="0"/>
                    </a:lnTo>
                    <a:lnTo>
                      <a:pt x="16" y="0"/>
                    </a:lnTo>
                    <a:lnTo>
                      <a:pt x="19" y="2"/>
                    </a:lnTo>
                    <a:lnTo>
                      <a:pt x="24" y="5"/>
                    </a:lnTo>
                    <a:lnTo>
                      <a:pt x="25" y="5"/>
                    </a:lnTo>
                    <a:lnTo>
                      <a:pt x="29" y="5"/>
                    </a:lnTo>
                    <a:lnTo>
                      <a:pt x="32" y="5"/>
                    </a:lnTo>
                    <a:lnTo>
                      <a:pt x="35" y="8"/>
                    </a:lnTo>
                    <a:lnTo>
                      <a:pt x="37" y="8"/>
                    </a:lnTo>
                    <a:lnTo>
                      <a:pt x="39" y="10"/>
                    </a:lnTo>
                    <a:lnTo>
                      <a:pt x="39" y="11"/>
                    </a:lnTo>
                    <a:lnTo>
                      <a:pt x="39" y="13"/>
                    </a:lnTo>
                    <a:lnTo>
                      <a:pt x="37" y="16"/>
                    </a:lnTo>
                    <a:lnTo>
                      <a:pt x="40" y="18"/>
                    </a:lnTo>
                    <a:lnTo>
                      <a:pt x="40" y="19"/>
                    </a:lnTo>
                    <a:lnTo>
                      <a:pt x="43" y="19"/>
                    </a:lnTo>
                    <a:lnTo>
                      <a:pt x="44" y="21"/>
                    </a:lnTo>
                    <a:lnTo>
                      <a:pt x="43" y="22"/>
                    </a:lnTo>
                    <a:lnTo>
                      <a:pt x="45" y="26"/>
                    </a:lnTo>
                    <a:lnTo>
                      <a:pt x="49" y="27"/>
                    </a:lnTo>
                    <a:lnTo>
                      <a:pt x="49" y="29"/>
                    </a:lnTo>
                    <a:lnTo>
                      <a:pt x="51" y="30"/>
                    </a:lnTo>
                    <a:lnTo>
                      <a:pt x="49" y="33"/>
                    </a:lnTo>
                    <a:lnTo>
                      <a:pt x="51" y="35"/>
                    </a:lnTo>
                    <a:lnTo>
                      <a:pt x="49" y="37"/>
                    </a:lnTo>
                    <a:lnTo>
                      <a:pt x="48" y="37"/>
                    </a:lnTo>
                    <a:lnTo>
                      <a:pt x="41" y="35"/>
                    </a:lnTo>
                    <a:lnTo>
                      <a:pt x="40" y="37"/>
                    </a:lnTo>
                    <a:lnTo>
                      <a:pt x="39" y="35"/>
                    </a:lnTo>
                    <a:lnTo>
                      <a:pt x="36" y="37"/>
                    </a:lnTo>
                    <a:lnTo>
                      <a:pt x="35" y="38"/>
                    </a:lnTo>
                    <a:lnTo>
                      <a:pt x="35" y="43"/>
                    </a:lnTo>
                    <a:lnTo>
                      <a:pt x="32" y="44"/>
                    </a:lnTo>
                    <a:lnTo>
                      <a:pt x="31" y="46"/>
                    </a:lnTo>
                    <a:lnTo>
                      <a:pt x="31" y="48"/>
                    </a:lnTo>
                    <a:lnTo>
                      <a:pt x="28" y="48"/>
                    </a:lnTo>
                    <a:lnTo>
                      <a:pt x="28" y="49"/>
                    </a:lnTo>
                    <a:lnTo>
                      <a:pt x="28" y="52"/>
                    </a:lnTo>
                    <a:lnTo>
                      <a:pt x="27" y="52"/>
                    </a:lnTo>
                    <a:lnTo>
                      <a:pt x="24" y="5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22" name="Freeform 1024"/>
              <p:cNvSpPr>
                <a:spLocks/>
              </p:cNvSpPr>
              <p:nvPr/>
            </p:nvSpPr>
            <p:spPr bwMode="auto">
              <a:xfrm>
                <a:off x="4217299" y="2774497"/>
                <a:ext cx="146242" cy="58511"/>
              </a:xfrm>
              <a:custGeom>
                <a:avLst/>
                <a:gdLst/>
                <a:ahLst/>
                <a:cxnLst>
                  <a:cxn ang="0">
                    <a:pos x="65" y="6"/>
                  </a:cxn>
                  <a:cxn ang="0">
                    <a:pos x="60" y="9"/>
                  </a:cxn>
                  <a:cxn ang="0">
                    <a:pos x="52" y="14"/>
                  </a:cxn>
                  <a:cxn ang="0">
                    <a:pos x="52" y="19"/>
                  </a:cxn>
                  <a:cxn ang="0">
                    <a:pos x="53" y="25"/>
                  </a:cxn>
                  <a:cxn ang="0">
                    <a:pos x="50" y="24"/>
                  </a:cxn>
                  <a:cxn ang="0">
                    <a:pos x="42" y="24"/>
                  </a:cxn>
                  <a:cxn ang="0">
                    <a:pos x="32" y="25"/>
                  </a:cxn>
                  <a:cxn ang="0">
                    <a:pos x="24" y="28"/>
                  </a:cxn>
                  <a:cxn ang="0">
                    <a:pos x="17" y="25"/>
                  </a:cxn>
                  <a:cxn ang="0">
                    <a:pos x="15" y="28"/>
                  </a:cxn>
                  <a:cxn ang="0">
                    <a:pos x="9" y="28"/>
                  </a:cxn>
                  <a:cxn ang="0">
                    <a:pos x="7" y="25"/>
                  </a:cxn>
                  <a:cxn ang="0">
                    <a:pos x="0" y="27"/>
                  </a:cxn>
                  <a:cxn ang="0">
                    <a:pos x="5" y="30"/>
                  </a:cxn>
                  <a:cxn ang="0">
                    <a:pos x="5" y="33"/>
                  </a:cxn>
                  <a:cxn ang="0">
                    <a:pos x="5" y="36"/>
                  </a:cxn>
                  <a:cxn ang="0">
                    <a:pos x="11" y="38"/>
                  </a:cxn>
                  <a:cxn ang="0">
                    <a:pos x="15" y="38"/>
                  </a:cxn>
                  <a:cxn ang="0">
                    <a:pos x="20" y="39"/>
                  </a:cxn>
                  <a:cxn ang="0">
                    <a:pos x="29" y="36"/>
                  </a:cxn>
                  <a:cxn ang="0">
                    <a:pos x="37" y="35"/>
                  </a:cxn>
                  <a:cxn ang="0">
                    <a:pos x="40" y="35"/>
                  </a:cxn>
                  <a:cxn ang="0">
                    <a:pos x="41" y="36"/>
                  </a:cxn>
                  <a:cxn ang="0">
                    <a:pos x="42" y="39"/>
                  </a:cxn>
                  <a:cxn ang="0">
                    <a:pos x="46" y="41"/>
                  </a:cxn>
                  <a:cxn ang="0">
                    <a:pos x="57" y="44"/>
                  </a:cxn>
                  <a:cxn ang="0">
                    <a:pos x="64" y="44"/>
                  </a:cxn>
                  <a:cxn ang="0">
                    <a:pos x="76" y="46"/>
                  </a:cxn>
                  <a:cxn ang="0">
                    <a:pos x="81" y="41"/>
                  </a:cxn>
                  <a:cxn ang="0">
                    <a:pos x="90" y="42"/>
                  </a:cxn>
                  <a:cxn ang="0">
                    <a:pos x="97" y="41"/>
                  </a:cxn>
                  <a:cxn ang="0">
                    <a:pos x="100" y="38"/>
                  </a:cxn>
                  <a:cxn ang="0">
                    <a:pos x="106" y="35"/>
                  </a:cxn>
                  <a:cxn ang="0">
                    <a:pos x="105" y="30"/>
                  </a:cxn>
                  <a:cxn ang="0">
                    <a:pos x="106" y="24"/>
                  </a:cxn>
                  <a:cxn ang="0">
                    <a:pos x="114" y="22"/>
                  </a:cxn>
                  <a:cxn ang="0">
                    <a:pos x="116" y="16"/>
                  </a:cxn>
                  <a:cxn ang="0">
                    <a:pos x="112" y="8"/>
                  </a:cxn>
                  <a:cxn ang="0">
                    <a:pos x="110" y="3"/>
                  </a:cxn>
                  <a:cxn ang="0">
                    <a:pos x="96" y="2"/>
                  </a:cxn>
                  <a:cxn ang="0">
                    <a:pos x="85" y="0"/>
                  </a:cxn>
                  <a:cxn ang="0">
                    <a:pos x="82" y="5"/>
                  </a:cxn>
                  <a:cxn ang="0">
                    <a:pos x="77" y="6"/>
                  </a:cxn>
                  <a:cxn ang="0">
                    <a:pos x="70" y="6"/>
                  </a:cxn>
                  <a:cxn ang="0">
                    <a:pos x="65" y="5"/>
                  </a:cxn>
                </a:cxnLst>
                <a:rect l="0" t="0" r="r" b="b"/>
                <a:pathLst>
                  <a:path w="116" h="46">
                    <a:moveTo>
                      <a:pt x="65" y="5"/>
                    </a:moveTo>
                    <a:lnTo>
                      <a:pt x="65" y="6"/>
                    </a:lnTo>
                    <a:lnTo>
                      <a:pt x="60" y="8"/>
                    </a:lnTo>
                    <a:lnTo>
                      <a:pt x="60" y="9"/>
                    </a:lnTo>
                    <a:lnTo>
                      <a:pt x="58" y="11"/>
                    </a:lnTo>
                    <a:lnTo>
                      <a:pt x="52" y="14"/>
                    </a:lnTo>
                    <a:lnTo>
                      <a:pt x="50" y="16"/>
                    </a:lnTo>
                    <a:lnTo>
                      <a:pt x="52" y="19"/>
                    </a:lnTo>
                    <a:lnTo>
                      <a:pt x="53" y="24"/>
                    </a:lnTo>
                    <a:lnTo>
                      <a:pt x="53" y="25"/>
                    </a:lnTo>
                    <a:lnTo>
                      <a:pt x="50" y="25"/>
                    </a:lnTo>
                    <a:lnTo>
                      <a:pt x="50" y="24"/>
                    </a:lnTo>
                    <a:lnTo>
                      <a:pt x="46" y="24"/>
                    </a:lnTo>
                    <a:lnTo>
                      <a:pt x="42" y="24"/>
                    </a:lnTo>
                    <a:lnTo>
                      <a:pt x="41" y="24"/>
                    </a:lnTo>
                    <a:lnTo>
                      <a:pt x="32" y="25"/>
                    </a:lnTo>
                    <a:lnTo>
                      <a:pt x="26" y="28"/>
                    </a:lnTo>
                    <a:lnTo>
                      <a:pt x="24" y="28"/>
                    </a:lnTo>
                    <a:lnTo>
                      <a:pt x="20" y="25"/>
                    </a:lnTo>
                    <a:lnTo>
                      <a:pt x="17" y="25"/>
                    </a:lnTo>
                    <a:lnTo>
                      <a:pt x="15" y="27"/>
                    </a:lnTo>
                    <a:lnTo>
                      <a:pt x="15" y="28"/>
                    </a:lnTo>
                    <a:lnTo>
                      <a:pt x="12" y="30"/>
                    </a:lnTo>
                    <a:lnTo>
                      <a:pt x="9" y="28"/>
                    </a:lnTo>
                    <a:lnTo>
                      <a:pt x="8" y="27"/>
                    </a:lnTo>
                    <a:lnTo>
                      <a:pt x="7" y="25"/>
                    </a:lnTo>
                    <a:lnTo>
                      <a:pt x="4" y="25"/>
                    </a:lnTo>
                    <a:lnTo>
                      <a:pt x="0" y="27"/>
                    </a:lnTo>
                    <a:lnTo>
                      <a:pt x="3" y="28"/>
                    </a:lnTo>
                    <a:lnTo>
                      <a:pt x="5" y="30"/>
                    </a:lnTo>
                    <a:lnTo>
                      <a:pt x="5" y="31"/>
                    </a:lnTo>
                    <a:lnTo>
                      <a:pt x="5" y="33"/>
                    </a:lnTo>
                    <a:lnTo>
                      <a:pt x="4" y="36"/>
                    </a:lnTo>
                    <a:lnTo>
                      <a:pt x="5" y="36"/>
                    </a:lnTo>
                    <a:lnTo>
                      <a:pt x="8" y="38"/>
                    </a:lnTo>
                    <a:lnTo>
                      <a:pt x="11" y="38"/>
                    </a:lnTo>
                    <a:lnTo>
                      <a:pt x="13" y="36"/>
                    </a:lnTo>
                    <a:lnTo>
                      <a:pt x="15" y="38"/>
                    </a:lnTo>
                    <a:lnTo>
                      <a:pt x="19" y="39"/>
                    </a:lnTo>
                    <a:lnTo>
                      <a:pt x="20" y="39"/>
                    </a:lnTo>
                    <a:lnTo>
                      <a:pt x="24" y="38"/>
                    </a:lnTo>
                    <a:lnTo>
                      <a:pt x="29" y="36"/>
                    </a:lnTo>
                    <a:lnTo>
                      <a:pt x="34" y="36"/>
                    </a:lnTo>
                    <a:lnTo>
                      <a:pt x="37" y="35"/>
                    </a:lnTo>
                    <a:lnTo>
                      <a:pt x="38" y="35"/>
                    </a:lnTo>
                    <a:lnTo>
                      <a:pt x="40" y="35"/>
                    </a:lnTo>
                    <a:lnTo>
                      <a:pt x="41" y="35"/>
                    </a:lnTo>
                    <a:lnTo>
                      <a:pt x="41" y="36"/>
                    </a:lnTo>
                    <a:lnTo>
                      <a:pt x="41" y="38"/>
                    </a:lnTo>
                    <a:lnTo>
                      <a:pt x="42" y="39"/>
                    </a:lnTo>
                    <a:lnTo>
                      <a:pt x="45" y="41"/>
                    </a:lnTo>
                    <a:lnTo>
                      <a:pt x="46" y="41"/>
                    </a:lnTo>
                    <a:lnTo>
                      <a:pt x="49" y="42"/>
                    </a:lnTo>
                    <a:lnTo>
                      <a:pt x="57" y="44"/>
                    </a:lnTo>
                    <a:lnTo>
                      <a:pt x="61" y="44"/>
                    </a:lnTo>
                    <a:lnTo>
                      <a:pt x="64" y="44"/>
                    </a:lnTo>
                    <a:lnTo>
                      <a:pt x="68" y="44"/>
                    </a:lnTo>
                    <a:lnTo>
                      <a:pt x="76" y="46"/>
                    </a:lnTo>
                    <a:lnTo>
                      <a:pt x="78" y="44"/>
                    </a:lnTo>
                    <a:lnTo>
                      <a:pt x="81" y="41"/>
                    </a:lnTo>
                    <a:lnTo>
                      <a:pt x="85" y="41"/>
                    </a:lnTo>
                    <a:lnTo>
                      <a:pt x="90" y="42"/>
                    </a:lnTo>
                    <a:lnTo>
                      <a:pt x="92" y="39"/>
                    </a:lnTo>
                    <a:lnTo>
                      <a:pt x="97" y="41"/>
                    </a:lnTo>
                    <a:lnTo>
                      <a:pt x="97" y="38"/>
                    </a:lnTo>
                    <a:lnTo>
                      <a:pt x="100" y="38"/>
                    </a:lnTo>
                    <a:lnTo>
                      <a:pt x="102" y="35"/>
                    </a:lnTo>
                    <a:lnTo>
                      <a:pt x="106" y="35"/>
                    </a:lnTo>
                    <a:lnTo>
                      <a:pt x="105" y="31"/>
                    </a:lnTo>
                    <a:lnTo>
                      <a:pt x="105" y="30"/>
                    </a:lnTo>
                    <a:lnTo>
                      <a:pt x="108" y="27"/>
                    </a:lnTo>
                    <a:lnTo>
                      <a:pt x="106" y="24"/>
                    </a:lnTo>
                    <a:lnTo>
                      <a:pt x="108" y="22"/>
                    </a:lnTo>
                    <a:lnTo>
                      <a:pt x="114" y="22"/>
                    </a:lnTo>
                    <a:lnTo>
                      <a:pt x="116" y="20"/>
                    </a:lnTo>
                    <a:lnTo>
                      <a:pt x="116" y="16"/>
                    </a:lnTo>
                    <a:lnTo>
                      <a:pt x="114" y="13"/>
                    </a:lnTo>
                    <a:lnTo>
                      <a:pt x="112" y="8"/>
                    </a:lnTo>
                    <a:lnTo>
                      <a:pt x="112" y="6"/>
                    </a:lnTo>
                    <a:lnTo>
                      <a:pt x="110" y="3"/>
                    </a:lnTo>
                    <a:lnTo>
                      <a:pt x="100" y="5"/>
                    </a:lnTo>
                    <a:lnTo>
                      <a:pt x="96" y="2"/>
                    </a:lnTo>
                    <a:lnTo>
                      <a:pt x="94" y="0"/>
                    </a:lnTo>
                    <a:lnTo>
                      <a:pt x="85" y="0"/>
                    </a:lnTo>
                    <a:lnTo>
                      <a:pt x="82" y="2"/>
                    </a:lnTo>
                    <a:lnTo>
                      <a:pt x="82" y="5"/>
                    </a:lnTo>
                    <a:lnTo>
                      <a:pt x="80" y="6"/>
                    </a:lnTo>
                    <a:lnTo>
                      <a:pt x="77" y="6"/>
                    </a:lnTo>
                    <a:lnTo>
                      <a:pt x="74" y="6"/>
                    </a:lnTo>
                    <a:lnTo>
                      <a:pt x="70" y="6"/>
                    </a:lnTo>
                    <a:lnTo>
                      <a:pt x="69" y="5"/>
                    </a:lnTo>
                    <a:lnTo>
                      <a:pt x="65" y="5"/>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23" name="Freeform 1025"/>
              <p:cNvSpPr>
                <a:spLocks/>
              </p:cNvSpPr>
              <p:nvPr/>
            </p:nvSpPr>
            <p:spPr bwMode="auto">
              <a:xfrm>
                <a:off x="4217299" y="2774497"/>
                <a:ext cx="146242" cy="58511"/>
              </a:xfrm>
              <a:custGeom>
                <a:avLst/>
                <a:gdLst/>
                <a:ahLst/>
                <a:cxnLst>
                  <a:cxn ang="0">
                    <a:pos x="65" y="6"/>
                  </a:cxn>
                  <a:cxn ang="0">
                    <a:pos x="60" y="9"/>
                  </a:cxn>
                  <a:cxn ang="0">
                    <a:pos x="52" y="14"/>
                  </a:cxn>
                  <a:cxn ang="0">
                    <a:pos x="52" y="19"/>
                  </a:cxn>
                  <a:cxn ang="0">
                    <a:pos x="53" y="25"/>
                  </a:cxn>
                  <a:cxn ang="0">
                    <a:pos x="50" y="24"/>
                  </a:cxn>
                  <a:cxn ang="0">
                    <a:pos x="42" y="24"/>
                  </a:cxn>
                  <a:cxn ang="0">
                    <a:pos x="32" y="25"/>
                  </a:cxn>
                  <a:cxn ang="0">
                    <a:pos x="24" y="28"/>
                  </a:cxn>
                  <a:cxn ang="0">
                    <a:pos x="17" y="25"/>
                  </a:cxn>
                  <a:cxn ang="0">
                    <a:pos x="15" y="28"/>
                  </a:cxn>
                  <a:cxn ang="0">
                    <a:pos x="9" y="28"/>
                  </a:cxn>
                  <a:cxn ang="0">
                    <a:pos x="7" y="25"/>
                  </a:cxn>
                  <a:cxn ang="0">
                    <a:pos x="0" y="27"/>
                  </a:cxn>
                  <a:cxn ang="0">
                    <a:pos x="5" y="30"/>
                  </a:cxn>
                  <a:cxn ang="0">
                    <a:pos x="5" y="33"/>
                  </a:cxn>
                  <a:cxn ang="0">
                    <a:pos x="5" y="36"/>
                  </a:cxn>
                  <a:cxn ang="0">
                    <a:pos x="11" y="38"/>
                  </a:cxn>
                  <a:cxn ang="0">
                    <a:pos x="15" y="38"/>
                  </a:cxn>
                  <a:cxn ang="0">
                    <a:pos x="20" y="39"/>
                  </a:cxn>
                  <a:cxn ang="0">
                    <a:pos x="29" y="36"/>
                  </a:cxn>
                  <a:cxn ang="0">
                    <a:pos x="37" y="35"/>
                  </a:cxn>
                  <a:cxn ang="0">
                    <a:pos x="40" y="35"/>
                  </a:cxn>
                  <a:cxn ang="0">
                    <a:pos x="41" y="36"/>
                  </a:cxn>
                  <a:cxn ang="0">
                    <a:pos x="42" y="39"/>
                  </a:cxn>
                  <a:cxn ang="0">
                    <a:pos x="46" y="41"/>
                  </a:cxn>
                  <a:cxn ang="0">
                    <a:pos x="57" y="44"/>
                  </a:cxn>
                  <a:cxn ang="0">
                    <a:pos x="64" y="44"/>
                  </a:cxn>
                  <a:cxn ang="0">
                    <a:pos x="76" y="46"/>
                  </a:cxn>
                  <a:cxn ang="0">
                    <a:pos x="81" y="41"/>
                  </a:cxn>
                  <a:cxn ang="0">
                    <a:pos x="90" y="42"/>
                  </a:cxn>
                  <a:cxn ang="0">
                    <a:pos x="97" y="41"/>
                  </a:cxn>
                  <a:cxn ang="0">
                    <a:pos x="100" y="38"/>
                  </a:cxn>
                  <a:cxn ang="0">
                    <a:pos x="106" y="35"/>
                  </a:cxn>
                  <a:cxn ang="0">
                    <a:pos x="105" y="30"/>
                  </a:cxn>
                  <a:cxn ang="0">
                    <a:pos x="106" y="24"/>
                  </a:cxn>
                  <a:cxn ang="0">
                    <a:pos x="114" y="22"/>
                  </a:cxn>
                  <a:cxn ang="0">
                    <a:pos x="116" y="16"/>
                  </a:cxn>
                  <a:cxn ang="0">
                    <a:pos x="112" y="8"/>
                  </a:cxn>
                  <a:cxn ang="0">
                    <a:pos x="110" y="3"/>
                  </a:cxn>
                  <a:cxn ang="0">
                    <a:pos x="96" y="2"/>
                  </a:cxn>
                  <a:cxn ang="0">
                    <a:pos x="85" y="0"/>
                  </a:cxn>
                  <a:cxn ang="0">
                    <a:pos x="82" y="5"/>
                  </a:cxn>
                  <a:cxn ang="0">
                    <a:pos x="77" y="6"/>
                  </a:cxn>
                  <a:cxn ang="0">
                    <a:pos x="70" y="6"/>
                  </a:cxn>
                  <a:cxn ang="0">
                    <a:pos x="65" y="5"/>
                  </a:cxn>
                </a:cxnLst>
                <a:rect l="0" t="0" r="r" b="b"/>
                <a:pathLst>
                  <a:path w="116" h="46">
                    <a:moveTo>
                      <a:pt x="65" y="5"/>
                    </a:moveTo>
                    <a:lnTo>
                      <a:pt x="65" y="6"/>
                    </a:lnTo>
                    <a:lnTo>
                      <a:pt x="60" y="8"/>
                    </a:lnTo>
                    <a:lnTo>
                      <a:pt x="60" y="9"/>
                    </a:lnTo>
                    <a:lnTo>
                      <a:pt x="58" y="11"/>
                    </a:lnTo>
                    <a:lnTo>
                      <a:pt x="52" y="14"/>
                    </a:lnTo>
                    <a:lnTo>
                      <a:pt x="50" y="16"/>
                    </a:lnTo>
                    <a:lnTo>
                      <a:pt x="52" y="19"/>
                    </a:lnTo>
                    <a:lnTo>
                      <a:pt x="53" y="24"/>
                    </a:lnTo>
                    <a:lnTo>
                      <a:pt x="53" y="25"/>
                    </a:lnTo>
                    <a:lnTo>
                      <a:pt x="50" y="25"/>
                    </a:lnTo>
                    <a:lnTo>
                      <a:pt x="50" y="24"/>
                    </a:lnTo>
                    <a:lnTo>
                      <a:pt x="46" y="24"/>
                    </a:lnTo>
                    <a:lnTo>
                      <a:pt x="42" y="24"/>
                    </a:lnTo>
                    <a:lnTo>
                      <a:pt x="41" y="24"/>
                    </a:lnTo>
                    <a:lnTo>
                      <a:pt x="32" y="25"/>
                    </a:lnTo>
                    <a:lnTo>
                      <a:pt x="26" y="28"/>
                    </a:lnTo>
                    <a:lnTo>
                      <a:pt x="24" y="28"/>
                    </a:lnTo>
                    <a:lnTo>
                      <a:pt x="20" y="25"/>
                    </a:lnTo>
                    <a:lnTo>
                      <a:pt x="17" y="25"/>
                    </a:lnTo>
                    <a:lnTo>
                      <a:pt x="15" y="27"/>
                    </a:lnTo>
                    <a:lnTo>
                      <a:pt x="15" y="28"/>
                    </a:lnTo>
                    <a:lnTo>
                      <a:pt x="12" y="30"/>
                    </a:lnTo>
                    <a:lnTo>
                      <a:pt x="9" y="28"/>
                    </a:lnTo>
                    <a:lnTo>
                      <a:pt x="8" y="27"/>
                    </a:lnTo>
                    <a:lnTo>
                      <a:pt x="7" y="25"/>
                    </a:lnTo>
                    <a:lnTo>
                      <a:pt x="4" y="25"/>
                    </a:lnTo>
                    <a:lnTo>
                      <a:pt x="0" y="27"/>
                    </a:lnTo>
                    <a:lnTo>
                      <a:pt x="3" y="28"/>
                    </a:lnTo>
                    <a:lnTo>
                      <a:pt x="5" y="30"/>
                    </a:lnTo>
                    <a:lnTo>
                      <a:pt x="5" y="31"/>
                    </a:lnTo>
                    <a:lnTo>
                      <a:pt x="5" y="33"/>
                    </a:lnTo>
                    <a:lnTo>
                      <a:pt x="4" y="36"/>
                    </a:lnTo>
                    <a:lnTo>
                      <a:pt x="5" y="36"/>
                    </a:lnTo>
                    <a:lnTo>
                      <a:pt x="8" y="38"/>
                    </a:lnTo>
                    <a:lnTo>
                      <a:pt x="11" y="38"/>
                    </a:lnTo>
                    <a:lnTo>
                      <a:pt x="13" y="36"/>
                    </a:lnTo>
                    <a:lnTo>
                      <a:pt x="15" y="38"/>
                    </a:lnTo>
                    <a:lnTo>
                      <a:pt x="19" y="39"/>
                    </a:lnTo>
                    <a:lnTo>
                      <a:pt x="20" y="39"/>
                    </a:lnTo>
                    <a:lnTo>
                      <a:pt x="24" y="38"/>
                    </a:lnTo>
                    <a:lnTo>
                      <a:pt x="29" y="36"/>
                    </a:lnTo>
                    <a:lnTo>
                      <a:pt x="34" y="36"/>
                    </a:lnTo>
                    <a:lnTo>
                      <a:pt x="37" y="35"/>
                    </a:lnTo>
                    <a:lnTo>
                      <a:pt x="38" y="35"/>
                    </a:lnTo>
                    <a:lnTo>
                      <a:pt x="40" y="35"/>
                    </a:lnTo>
                    <a:lnTo>
                      <a:pt x="41" y="35"/>
                    </a:lnTo>
                    <a:lnTo>
                      <a:pt x="41" y="36"/>
                    </a:lnTo>
                    <a:lnTo>
                      <a:pt x="41" y="38"/>
                    </a:lnTo>
                    <a:lnTo>
                      <a:pt x="42" y="39"/>
                    </a:lnTo>
                    <a:lnTo>
                      <a:pt x="45" y="41"/>
                    </a:lnTo>
                    <a:lnTo>
                      <a:pt x="46" y="41"/>
                    </a:lnTo>
                    <a:lnTo>
                      <a:pt x="49" y="42"/>
                    </a:lnTo>
                    <a:lnTo>
                      <a:pt x="57" y="44"/>
                    </a:lnTo>
                    <a:lnTo>
                      <a:pt x="61" y="44"/>
                    </a:lnTo>
                    <a:lnTo>
                      <a:pt x="64" y="44"/>
                    </a:lnTo>
                    <a:lnTo>
                      <a:pt x="68" y="44"/>
                    </a:lnTo>
                    <a:lnTo>
                      <a:pt x="76" y="46"/>
                    </a:lnTo>
                    <a:lnTo>
                      <a:pt x="78" y="44"/>
                    </a:lnTo>
                    <a:lnTo>
                      <a:pt x="81" y="41"/>
                    </a:lnTo>
                    <a:lnTo>
                      <a:pt x="85" y="41"/>
                    </a:lnTo>
                    <a:lnTo>
                      <a:pt x="90" y="42"/>
                    </a:lnTo>
                    <a:lnTo>
                      <a:pt x="92" y="39"/>
                    </a:lnTo>
                    <a:lnTo>
                      <a:pt x="97" y="41"/>
                    </a:lnTo>
                    <a:lnTo>
                      <a:pt x="97" y="38"/>
                    </a:lnTo>
                    <a:lnTo>
                      <a:pt x="100" y="38"/>
                    </a:lnTo>
                    <a:lnTo>
                      <a:pt x="102" y="35"/>
                    </a:lnTo>
                    <a:lnTo>
                      <a:pt x="106" y="35"/>
                    </a:lnTo>
                    <a:lnTo>
                      <a:pt x="105" y="31"/>
                    </a:lnTo>
                    <a:lnTo>
                      <a:pt x="105" y="30"/>
                    </a:lnTo>
                    <a:lnTo>
                      <a:pt x="108" y="27"/>
                    </a:lnTo>
                    <a:lnTo>
                      <a:pt x="106" y="24"/>
                    </a:lnTo>
                    <a:lnTo>
                      <a:pt x="108" y="22"/>
                    </a:lnTo>
                    <a:lnTo>
                      <a:pt x="114" y="22"/>
                    </a:lnTo>
                    <a:lnTo>
                      <a:pt x="116" y="20"/>
                    </a:lnTo>
                    <a:lnTo>
                      <a:pt x="116" y="16"/>
                    </a:lnTo>
                    <a:lnTo>
                      <a:pt x="114" y="13"/>
                    </a:lnTo>
                    <a:lnTo>
                      <a:pt x="112" y="8"/>
                    </a:lnTo>
                    <a:lnTo>
                      <a:pt x="112" y="6"/>
                    </a:lnTo>
                    <a:lnTo>
                      <a:pt x="110" y="3"/>
                    </a:lnTo>
                    <a:lnTo>
                      <a:pt x="100" y="5"/>
                    </a:lnTo>
                    <a:lnTo>
                      <a:pt x="96" y="2"/>
                    </a:lnTo>
                    <a:lnTo>
                      <a:pt x="94" y="0"/>
                    </a:lnTo>
                    <a:lnTo>
                      <a:pt x="85" y="0"/>
                    </a:lnTo>
                    <a:lnTo>
                      <a:pt x="82" y="2"/>
                    </a:lnTo>
                    <a:lnTo>
                      <a:pt x="82" y="5"/>
                    </a:lnTo>
                    <a:lnTo>
                      <a:pt x="80" y="6"/>
                    </a:lnTo>
                    <a:lnTo>
                      <a:pt x="77" y="6"/>
                    </a:lnTo>
                    <a:lnTo>
                      <a:pt x="74" y="6"/>
                    </a:lnTo>
                    <a:lnTo>
                      <a:pt x="70" y="6"/>
                    </a:lnTo>
                    <a:lnTo>
                      <a:pt x="69" y="5"/>
                    </a:lnTo>
                    <a:lnTo>
                      <a:pt x="65" y="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24" name="Freeform 1026"/>
              <p:cNvSpPr>
                <a:spLocks/>
              </p:cNvSpPr>
              <p:nvPr/>
            </p:nvSpPr>
            <p:spPr bwMode="auto">
              <a:xfrm>
                <a:off x="4106975" y="2675165"/>
                <a:ext cx="66707" cy="59871"/>
              </a:xfrm>
              <a:custGeom>
                <a:avLst/>
                <a:gdLst/>
                <a:ahLst/>
                <a:cxnLst>
                  <a:cxn ang="0">
                    <a:pos x="33" y="47"/>
                  </a:cxn>
                  <a:cxn ang="0">
                    <a:pos x="31" y="44"/>
                  </a:cxn>
                  <a:cxn ang="0">
                    <a:pos x="31" y="39"/>
                  </a:cxn>
                  <a:cxn ang="0">
                    <a:pos x="27" y="39"/>
                  </a:cxn>
                  <a:cxn ang="0">
                    <a:pos x="24" y="36"/>
                  </a:cxn>
                  <a:cxn ang="0">
                    <a:pos x="21" y="34"/>
                  </a:cxn>
                  <a:cxn ang="0">
                    <a:pos x="13" y="36"/>
                  </a:cxn>
                  <a:cxn ang="0">
                    <a:pos x="4" y="39"/>
                  </a:cxn>
                  <a:cxn ang="0">
                    <a:pos x="0" y="36"/>
                  </a:cxn>
                  <a:cxn ang="0">
                    <a:pos x="5" y="37"/>
                  </a:cxn>
                  <a:cxn ang="0">
                    <a:pos x="9" y="36"/>
                  </a:cxn>
                  <a:cxn ang="0">
                    <a:pos x="9" y="36"/>
                  </a:cxn>
                  <a:cxn ang="0">
                    <a:pos x="4" y="36"/>
                  </a:cxn>
                  <a:cxn ang="0">
                    <a:pos x="11" y="33"/>
                  </a:cxn>
                  <a:cxn ang="0">
                    <a:pos x="19" y="31"/>
                  </a:cxn>
                  <a:cxn ang="0">
                    <a:pos x="16" y="31"/>
                  </a:cxn>
                  <a:cxn ang="0">
                    <a:pos x="12" y="29"/>
                  </a:cxn>
                  <a:cxn ang="0">
                    <a:pos x="9" y="26"/>
                  </a:cxn>
                  <a:cxn ang="0">
                    <a:pos x="16" y="20"/>
                  </a:cxn>
                  <a:cxn ang="0">
                    <a:pos x="20" y="9"/>
                  </a:cxn>
                  <a:cxn ang="0">
                    <a:pos x="23" y="11"/>
                  </a:cxn>
                  <a:cxn ang="0">
                    <a:pos x="23" y="14"/>
                  </a:cxn>
                  <a:cxn ang="0">
                    <a:pos x="23" y="17"/>
                  </a:cxn>
                  <a:cxn ang="0">
                    <a:pos x="24" y="18"/>
                  </a:cxn>
                  <a:cxn ang="0">
                    <a:pos x="28" y="20"/>
                  </a:cxn>
                  <a:cxn ang="0">
                    <a:pos x="27" y="17"/>
                  </a:cxn>
                  <a:cxn ang="0">
                    <a:pos x="28" y="15"/>
                  </a:cxn>
                  <a:cxn ang="0">
                    <a:pos x="29" y="12"/>
                  </a:cxn>
                  <a:cxn ang="0">
                    <a:pos x="28" y="9"/>
                  </a:cxn>
                  <a:cxn ang="0">
                    <a:pos x="28" y="4"/>
                  </a:cxn>
                  <a:cxn ang="0">
                    <a:pos x="32" y="1"/>
                  </a:cxn>
                  <a:cxn ang="0">
                    <a:pos x="37" y="0"/>
                  </a:cxn>
                  <a:cxn ang="0">
                    <a:pos x="44" y="0"/>
                  </a:cxn>
                  <a:cxn ang="0">
                    <a:pos x="49" y="0"/>
                  </a:cxn>
                  <a:cxn ang="0">
                    <a:pos x="53" y="3"/>
                  </a:cxn>
                  <a:cxn ang="0">
                    <a:pos x="47" y="14"/>
                  </a:cxn>
                  <a:cxn ang="0">
                    <a:pos x="52" y="17"/>
                  </a:cxn>
                  <a:cxn ang="0">
                    <a:pos x="49" y="22"/>
                  </a:cxn>
                  <a:cxn ang="0">
                    <a:pos x="47" y="25"/>
                  </a:cxn>
                  <a:cxn ang="0">
                    <a:pos x="43" y="28"/>
                  </a:cxn>
                  <a:cxn ang="0">
                    <a:pos x="36" y="26"/>
                  </a:cxn>
                  <a:cxn ang="0">
                    <a:pos x="37" y="31"/>
                  </a:cxn>
                  <a:cxn ang="0">
                    <a:pos x="37" y="36"/>
                  </a:cxn>
                  <a:cxn ang="0">
                    <a:pos x="36" y="40"/>
                  </a:cxn>
                  <a:cxn ang="0">
                    <a:pos x="37" y="45"/>
                  </a:cxn>
                </a:cxnLst>
                <a:rect l="0" t="0" r="r" b="b"/>
                <a:pathLst>
                  <a:path w="53" h="47">
                    <a:moveTo>
                      <a:pt x="37" y="47"/>
                    </a:moveTo>
                    <a:lnTo>
                      <a:pt x="33" y="47"/>
                    </a:lnTo>
                    <a:lnTo>
                      <a:pt x="32" y="45"/>
                    </a:lnTo>
                    <a:lnTo>
                      <a:pt x="31" y="44"/>
                    </a:lnTo>
                    <a:lnTo>
                      <a:pt x="31" y="42"/>
                    </a:lnTo>
                    <a:lnTo>
                      <a:pt x="31" y="39"/>
                    </a:lnTo>
                    <a:lnTo>
                      <a:pt x="29" y="39"/>
                    </a:lnTo>
                    <a:lnTo>
                      <a:pt x="27" y="39"/>
                    </a:lnTo>
                    <a:lnTo>
                      <a:pt x="24" y="37"/>
                    </a:lnTo>
                    <a:lnTo>
                      <a:pt x="24" y="36"/>
                    </a:lnTo>
                    <a:lnTo>
                      <a:pt x="23" y="36"/>
                    </a:lnTo>
                    <a:lnTo>
                      <a:pt x="21" y="34"/>
                    </a:lnTo>
                    <a:lnTo>
                      <a:pt x="17" y="34"/>
                    </a:lnTo>
                    <a:lnTo>
                      <a:pt x="13" y="36"/>
                    </a:lnTo>
                    <a:lnTo>
                      <a:pt x="9" y="37"/>
                    </a:lnTo>
                    <a:lnTo>
                      <a:pt x="4" y="39"/>
                    </a:lnTo>
                    <a:lnTo>
                      <a:pt x="0" y="37"/>
                    </a:lnTo>
                    <a:lnTo>
                      <a:pt x="0" y="36"/>
                    </a:lnTo>
                    <a:lnTo>
                      <a:pt x="3" y="36"/>
                    </a:lnTo>
                    <a:lnTo>
                      <a:pt x="5" y="37"/>
                    </a:lnTo>
                    <a:lnTo>
                      <a:pt x="8" y="36"/>
                    </a:lnTo>
                    <a:lnTo>
                      <a:pt x="9" y="36"/>
                    </a:lnTo>
                    <a:lnTo>
                      <a:pt x="11" y="36"/>
                    </a:lnTo>
                    <a:lnTo>
                      <a:pt x="9" y="36"/>
                    </a:lnTo>
                    <a:lnTo>
                      <a:pt x="7" y="36"/>
                    </a:lnTo>
                    <a:lnTo>
                      <a:pt x="4" y="36"/>
                    </a:lnTo>
                    <a:lnTo>
                      <a:pt x="5" y="34"/>
                    </a:lnTo>
                    <a:lnTo>
                      <a:pt x="11" y="33"/>
                    </a:lnTo>
                    <a:lnTo>
                      <a:pt x="15" y="31"/>
                    </a:lnTo>
                    <a:lnTo>
                      <a:pt x="19" y="31"/>
                    </a:lnTo>
                    <a:lnTo>
                      <a:pt x="20" y="29"/>
                    </a:lnTo>
                    <a:lnTo>
                      <a:pt x="16" y="31"/>
                    </a:lnTo>
                    <a:lnTo>
                      <a:pt x="13" y="29"/>
                    </a:lnTo>
                    <a:lnTo>
                      <a:pt x="12" y="29"/>
                    </a:lnTo>
                    <a:lnTo>
                      <a:pt x="9" y="28"/>
                    </a:lnTo>
                    <a:lnTo>
                      <a:pt x="9" y="26"/>
                    </a:lnTo>
                    <a:lnTo>
                      <a:pt x="11" y="26"/>
                    </a:lnTo>
                    <a:lnTo>
                      <a:pt x="16" y="20"/>
                    </a:lnTo>
                    <a:lnTo>
                      <a:pt x="19" y="12"/>
                    </a:lnTo>
                    <a:lnTo>
                      <a:pt x="20" y="9"/>
                    </a:lnTo>
                    <a:lnTo>
                      <a:pt x="23" y="9"/>
                    </a:lnTo>
                    <a:lnTo>
                      <a:pt x="23" y="11"/>
                    </a:lnTo>
                    <a:lnTo>
                      <a:pt x="25" y="12"/>
                    </a:lnTo>
                    <a:lnTo>
                      <a:pt x="23" y="14"/>
                    </a:lnTo>
                    <a:lnTo>
                      <a:pt x="21" y="15"/>
                    </a:lnTo>
                    <a:lnTo>
                      <a:pt x="23" y="17"/>
                    </a:lnTo>
                    <a:lnTo>
                      <a:pt x="23" y="18"/>
                    </a:lnTo>
                    <a:lnTo>
                      <a:pt x="24" y="18"/>
                    </a:lnTo>
                    <a:lnTo>
                      <a:pt x="27" y="20"/>
                    </a:lnTo>
                    <a:lnTo>
                      <a:pt x="28" y="20"/>
                    </a:lnTo>
                    <a:lnTo>
                      <a:pt x="28" y="18"/>
                    </a:lnTo>
                    <a:lnTo>
                      <a:pt x="27" y="17"/>
                    </a:lnTo>
                    <a:lnTo>
                      <a:pt x="27" y="15"/>
                    </a:lnTo>
                    <a:lnTo>
                      <a:pt x="28" y="15"/>
                    </a:lnTo>
                    <a:lnTo>
                      <a:pt x="29" y="14"/>
                    </a:lnTo>
                    <a:lnTo>
                      <a:pt x="29" y="12"/>
                    </a:lnTo>
                    <a:lnTo>
                      <a:pt x="31" y="9"/>
                    </a:lnTo>
                    <a:lnTo>
                      <a:pt x="28" y="9"/>
                    </a:lnTo>
                    <a:lnTo>
                      <a:pt x="28" y="6"/>
                    </a:lnTo>
                    <a:lnTo>
                      <a:pt x="28" y="4"/>
                    </a:lnTo>
                    <a:lnTo>
                      <a:pt x="29" y="3"/>
                    </a:lnTo>
                    <a:lnTo>
                      <a:pt x="32" y="1"/>
                    </a:lnTo>
                    <a:lnTo>
                      <a:pt x="35" y="1"/>
                    </a:lnTo>
                    <a:lnTo>
                      <a:pt x="37" y="0"/>
                    </a:lnTo>
                    <a:lnTo>
                      <a:pt x="41" y="1"/>
                    </a:lnTo>
                    <a:lnTo>
                      <a:pt x="44" y="0"/>
                    </a:lnTo>
                    <a:lnTo>
                      <a:pt x="47" y="0"/>
                    </a:lnTo>
                    <a:lnTo>
                      <a:pt x="49" y="0"/>
                    </a:lnTo>
                    <a:lnTo>
                      <a:pt x="52" y="1"/>
                    </a:lnTo>
                    <a:lnTo>
                      <a:pt x="53" y="3"/>
                    </a:lnTo>
                    <a:lnTo>
                      <a:pt x="51" y="12"/>
                    </a:lnTo>
                    <a:lnTo>
                      <a:pt x="47" y="14"/>
                    </a:lnTo>
                    <a:lnTo>
                      <a:pt x="47" y="15"/>
                    </a:lnTo>
                    <a:lnTo>
                      <a:pt x="52" y="17"/>
                    </a:lnTo>
                    <a:lnTo>
                      <a:pt x="52" y="20"/>
                    </a:lnTo>
                    <a:lnTo>
                      <a:pt x="49" y="22"/>
                    </a:lnTo>
                    <a:lnTo>
                      <a:pt x="47" y="23"/>
                    </a:lnTo>
                    <a:lnTo>
                      <a:pt x="47" y="25"/>
                    </a:lnTo>
                    <a:lnTo>
                      <a:pt x="45" y="26"/>
                    </a:lnTo>
                    <a:lnTo>
                      <a:pt x="43" y="28"/>
                    </a:lnTo>
                    <a:lnTo>
                      <a:pt x="39" y="26"/>
                    </a:lnTo>
                    <a:lnTo>
                      <a:pt x="36" y="26"/>
                    </a:lnTo>
                    <a:lnTo>
                      <a:pt x="36" y="28"/>
                    </a:lnTo>
                    <a:lnTo>
                      <a:pt x="37" y="31"/>
                    </a:lnTo>
                    <a:lnTo>
                      <a:pt x="37" y="33"/>
                    </a:lnTo>
                    <a:lnTo>
                      <a:pt x="37" y="36"/>
                    </a:lnTo>
                    <a:lnTo>
                      <a:pt x="37" y="39"/>
                    </a:lnTo>
                    <a:lnTo>
                      <a:pt x="36" y="40"/>
                    </a:lnTo>
                    <a:lnTo>
                      <a:pt x="36" y="42"/>
                    </a:lnTo>
                    <a:lnTo>
                      <a:pt x="37" y="45"/>
                    </a:lnTo>
                    <a:lnTo>
                      <a:pt x="37" y="47"/>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25" name="Freeform 1027"/>
              <p:cNvSpPr>
                <a:spLocks/>
              </p:cNvSpPr>
              <p:nvPr/>
            </p:nvSpPr>
            <p:spPr bwMode="auto">
              <a:xfrm>
                <a:off x="4106975" y="2675165"/>
                <a:ext cx="66707" cy="59871"/>
              </a:xfrm>
              <a:custGeom>
                <a:avLst/>
                <a:gdLst/>
                <a:ahLst/>
                <a:cxnLst>
                  <a:cxn ang="0">
                    <a:pos x="33" y="47"/>
                  </a:cxn>
                  <a:cxn ang="0">
                    <a:pos x="31" y="44"/>
                  </a:cxn>
                  <a:cxn ang="0">
                    <a:pos x="31" y="39"/>
                  </a:cxn>
                  <a:cxn ang="0">
                    <a:pos x="27" y="39"/>
                  </a:cxn>
                  <a:cxn ang="0">
                    <a:pos x="24" y="36"/>
                  </a:cxn>
                  <a:cxn ang="0">
                    <a:pos x="21" y="34"/>
                  </a:cxn>
                  <a:cxn ang="0">
                    <a:pos x="13" y="36"/>
                  </a:cxn>
                  <a:cxn ang="0">
                    <a:pos x="4" y="39"/>
                  </a:cxn>
                  <a:cxn ang="0">
                    <a:pos x="0" y="36"/>
                  </a:cxn>
                  <a:cxn ang="0">
                    <a:pos x="5" y="37"/>
                  </a:cxn>
                  <a:cxn ang="0">
                    <a:pos x="9" y="36"/>
                  </a:cxn>
                  <a:cxn ang="0">
                    <a:pos x="9" y="36"/>
                  </a:cxn>
                  <a:cxn ang="0">
                    <a:pos x="4" y="36"/>
                  </a:cxn>
                  <a:cxn ang="0">
                    <a:pos x="11" y="33"/>
                  </a:cxn>
                  <a:cxn ang="0">
                    <a:pos x="19" y="31"/>
                  </a:cxn>
                  <a:cxn ang="0">
                    <a:pos x="16" y="31"/>
                  </a:cxn>
                  <a:cxn ang="0">
                    <a:pos x="12" y="29"/>
                  </a:cxn>
                  <a:cxn ang="0">
                    <a:pos x="9" y="26"/>
                  </a:cxn>
                  <a:cxn ang="0">
                    <a:pos x="16" y="20"/>
                  </a:cxn>
                  <a:cxn ang="0">
                    <a:pos x="20" y="9"/>
                  </a:cxn>
                  <a:cxn ang="0">
                    <a:pos x="23" y="11"/>
                  </a:cxn>
                  <a:cxn ang="0">
                    <a:pos x="23" y="14"/>
                  </a:cxn>
                  <a:cxn ang="0">
                    <a:pos x="23" y="17"/>
                  </a:cxn>
                  <a:cxn ang="0">
                    <a:pos x="24" y="18"/>
                  </a:cxn>
                  <a:cxn ang="0">
                    <a:pos x="28" y="20"/>
                  </a:cxn>
                  <a:cxn ang="0">
                    <a:pos x="27" y="17"/>
                  </a:cxn>
                  <a:cxn ang="0">
                    <a:pos x="28" y="15"/>
                  </a:cxn>
                  <a:cxn ang="0">
                    <a:pos x="29" y="12"/>
                  </a:cxn>
                  <a:cxn ang="0">
                    <a:pos x="28" y="9"/>
                  </a:cxn>
                  <a:cxn ang="0">
                    <a:pos x="28" y="4"/>
                  </a:cxn>
                  <a:cxn ang="0">
                    <a:pos x="32" y="1"/>
                  </a:cxn>
                  <a:cxn ang="0">
                    <a:pos x="37" y="0"/>
                  </a:cxn>
                  <a:cxn ang="0">
                    <a:pos x="44" y="0"/>
                  </a:cxn>
                  <a:cxn ang="0">
                    <a:pos x="49" y="0"/>
                  </a:cxn>
                  <a:cxn ang="0">
                    <a:pos x="53" y="3"/>
                  </a:cxn>
                  <a:cxn ang="0">
                    <a:pos x="47" y="14"/>
                  </a:cxn>
                  <a:cxn ang="0">
                    <a:pos x="52" y="17"/>
                  </a:cxn>
                  <a:cxn ang="0">
                    <a:pos x="49" y="22"/>
                  </a:cxn>
                  <a:cxn ang="0">
                    <a:pos x="47" y="25"/>
                  </a:cxn>
                  <a:cxn ang="0">
                    <a:pos x="43" y="28"/>
                  </a:cxn>
                  <a:cxn ang="0">
                    <a:pos x="36" y="26"/>
                  </a:cxn>
                  <a:cxn ang="0">
                    <a:pos x="37" y="31"/>
                  </a:cxn>
                  <a:cxn ang="0">
                    <a:pos x="37" y="36"/>
                  </a:cxn>
                  <a:cxn ang="0">
                    <a:pos x="36" y="40"/>
                  </a:cxn>
                  <a:cxn ang="0">
                    <a:pos x="37" y="45"/>
                  </a:cxn>
                </a:cxnLst>
                <a:rect l="0" t="0" r="r" b="b"/>
                <a:pathLst>
                  <a:path w="53" h="47">
                    <a:moveTo>
                      <a:pt x="37" y="47"/>
                    </a:moveTo>
                    <a:lnTo>
                      <a:pt x="33" y="47"/>
                    </a:lnTo>
                    <a:lnTo>
                      <a:pt x="32" y="45"/>
                    </a:lnTo>
                    <a:lnTo>
                      <a:pt x="31" y="44"/>
                    </a:lnTo>
                    <a:lnTo>
                      <a:pt x="31" y="42"/>
                    </a:lnTo>
                    <a:lnTo>
                      <a:pt x="31" y="39"/>
                    </a:lnTo>
                    <a:lnTo>
                      <a:pt x="29" y="39"/>
                    </a:lnTo>
                    <a:lnTo>
                      <a:pt x="27" y="39"/>
                    </a:lnTo>
                    <a:lnTo>
                      <a:pt x="24" y="37"/>
                    </a:lnTo>
                    <a:lnTo>
                      <a:pt x="24" y="36"/>
                    </a:lnTo>
                    <a:lnTo>
                      <a:pt x="23" y="36"/>
                    </a:lnTo>
                    <a:lnTo>
                      <a:pt x="21" y="34"/>
                    </a:lnTo>
                    <a:lnTo>
                      <a:pt x="17" y="34"/>
                    </a:lnTo>
                    <a:lnTo>
                      <a:pt x="13" y="36"/>
                    </a:lnTo>
                    <a:lnTo>
                      <a:pt x="9" y="37"/>
                    </a:lnTo>
                    <a:lnTo>
                      <a:pt x="4" y="39"/>
                    </a:lnTo>
                    <a:lnTo>
                      <a:pt x="0" y="37"/>
                    </a:lnTo>
                    <a:lnTo>
                      <a:pt x="0" y="36"/>
                    </a:lnTo>
                    <a:lnTo>
                      <a:pt x="3" y="36"/>
                    </a:lnTo>
                    <a:lnTo>
                      <a:pt x="5" y="37"/>
                    </a:lnTo>
                    <a:lnTo>
                      <a:pt x="8" y="36"/>
                    </a:lnTo>
                    <a:lnTo>
                      <a:pt x="9" y="36"/>
                    </a:lnTo>
                    <a:lnTo>
                      <a:pt x="11" y="36"/>
                    </a:lnTo>
                    <a:lnTo>
                      <a:pt x="9" y="36"/>
                    </a:lnTo>
                    <a:lnTo>
                      <a:pt x="7" y="36"/>
                    </a:lnTo>
                    <a:lnTo>
                      <a:pt x="4" y="36"/>
                    </a:lnTo>
                    <a:lnTo>
                      <a:pt x="5" y="34"/>
                    </a:lnTo>
                    <a:lnTo>
                      <a:pt x="11" y="33"/>
                    </a:lnTo>
                    <a:lnTo>
                      <a:pt x="15" y="31"/>
                    </a:lnTo>
                    <a:lnTo>
                      <a:pt x="19" y="31"/>
                    </a:lnTo>
                    <a:lnTo>
                      <a:pt x="20" y="29"/>
                    </a:lnTo>
                    <a:lnTo>
                      <a:pt x="16" y="31"/>
                    </a:lnTo>
                    <a:lnTo>
                      <a:pt x="13" y="29"/>
                    </a:lnTo>
                    <a:lnTo>
                      <a:pt x="12" y="29"/>
                    </a:lnTo>
                    <a:lnTo>
                      <a:pt x="9" y="28"/>
                    </a:lnTo>
                    <a:lnTo>
                      <a:pt x="9" y="26"/>
                    </a:lnTo>
                    <a:lnTo>
                      <a:pt x="11" y="26"/>
                    </a:lnTo>
                    <a:lnTo>
                      <a:pt x="16" y="20"/>
                    </a:lnTo>
                    <a:lnTo>
                      <a:pt x="19" y="12"/>
                    </a:lnTo>
                    <a:lnTo>
                      <a:pt x="20" y="9"/>
                    </a:lnTo>
                    <a:lnTo>
                      <a:pt x="23" y="9"/>
                    </a:lnTo>
                    <a:lnTo>
                      <a:pt x="23" y="11"/>
                    </a:lnTo>
                    <a:lnTo>
                      <a:pt x="25" y="12"/>
                    </a:lnTo>
                    <a:lnTo>
                      <a:pt x="23" y="14"/>
                    </a:lnTo>
                    <a:lnTo>
                      <a:pt x="21" y="15"/>
                    </a:lnTo>
                    <a:lnTo>
                      <a:pt x="23" y="17"/>
                    </a:lnTo>
                    <a:lnTo>
                      <a:pt x="23" y="18"/>
                    </a:lnTo>
                    <a:lnTo>
                      <a:pt x="24" y="18"/>
                    </a:lnTo>
                    <a:lnTo>
                      <a:pt x="27" y="20"/>
                    </a:lnTo>
                    <a:lnTo>
                      <a:pt x="28" y="20"/>
                    </a:lnTo>
                    <a:lnTo>
                      <a:pt x="28" y="18"/>
                    </a:lnTo>
                    <a:lnTo>
                      <a:pt x="27" y="17"/>
                    </a:lnTo>
                    <a:lnTo>
                      <a:pt x="27" y="15"/>
                    </a:lnTo>
                    <a:lnTo>
                      <a:pt x="28" y="15"/>
                    </a:lnTo>
                    <a:lnTo>
                      <a:pt x="29" y="14"/>
                    </a:lnTo>
                    <a:lnTo>
                      <a:pt x="29" y="12"/>
                    </a:lnTo>
                    <a:lnTo>
                      <a:pt x="31" y="9"/>
                    </a:lnTo>
                    <a:lnTo>
                      <a:pt x="28" y="9"/>
                    </a:lnTo>
                    <a:lnTo>
                      <a:pt x="28" y="6"/>
                    </a:lnTo>
                    <a:lnTo>
                      <a:pt x="28" y="4"/>
                    </a:lnTo>
                    <a:lnTo>
                      <a:pt x="29" y="3"/>
                    </a:lnTo>
                    <a:lnTo>
                      <a:pt x="32" y="1"/>
                    </a:lnTo>
                    <a:lnTo>
                      <a:pt x="35" y="1"/>
                    </a:lnTo>
                    <a:lnTo>
                      <a:pt x="37" y="0"/>
                    </a:lnTo>
                    <a:lnTo>
                      <a:pt x="41" y="1"/>
                    </a:lnTo>
                    <a:lnTo>
                      <a:pt x="44" y="0"/>
                    </a:lnTo>
                    <a:lnTo>
                      <a:pt x="47" y="0"/>
                    </a:lnTo>
                    <a:lnTo>
                      <a:pt x="49" y="0"/>
                    </a:lnTo>
                    <a:lnTo>
                      <a:pt x="52" y="1"/>
                    </a:lnTo>
                    <a:lnTo>
                      <a:pt x="53" y="3"/>
                    </a:lnTo>
                    <a:lnTo>
                      <a:pt x="51" y="12"/>
                    </a:lnTo>
                    <a:lnTo>
                      <a:pt x="47" y="14"/>
                    </a:lnTo>
                    <a:lnTo>
                      <a:pt x="47" y="15"/>
                    </a:lnTo>
                    <a:lnTo>
                      <a:pt x="52" y="17"/>
                    </a:lnTo>
                    <a:lnTo>
                      <a:pt x="52" y="20"/>
                    </a:lnTo>
                    <a:lnTo>
                      <a:pt x="49" y="22"/>
                    </a:lnTo>
                    <a:lnTo>
                      <a:pt x="47" y="23"/>
                    </a:lnTo>
                    <a:lnTo>
                      <a:pt x="47" y="25"/>
                    </a:lnTo>
                    <a:lnTo>
                      <a:pt x="45" y="26"/>
                    </a:lnTo>
                    <a:lnTo>
                      <a:pt x="43" y="28"/>
                    </a:lnTo>
                    <a:lnTo>
                      <a:pt x="39" y="26"/>
                    </a:lnTo>
                    <a:lnTo>
                      <a:pt x="36" y="26"/>
                    </a:lnTo>
                    <a:lnTo>
                      <a:pt x="36" y="28"/>
                    </a:lnTo>
                    <a:lnTo>
                      <a:pt x="37" y="31"/>
                    </a:lnTo>
                    <a:lnTo>
                      <a:pt x="37" y="33"/>
                    </a:lnTo>
                    <a:lnTo>
                      <a:pt x="37" y="36"/>
                    </a:lnTo>
                    <a:lnTo>
                      <a:pt x="37" y="39"/>
                    </a:lnTo>
                    <a:lnTo>
                      <a:pt x="36" y="40"/>
                    </a:lnTo>
                    <a:lnTo>
                      <a:pt x="36" y="42"/>
                    </a:lnTo>
                    <a:lnTo>
                      <a:pt x="37" y="45"/>
                    </a:lnTo>
                    <a:lnTo>
                      <a:pt x="37" y="47"/>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26" name="Freeform 1028"/>
              <p:cNvSpPr>
                <a:spLocks/>
              </p:cNvSpPr>
              <p:nvPr/>
            </p:nvSpPr>
            <p:spPr bwMode="auto">
              <a:xfrm>
                <a:off x="3951752" y="2726872"/>
                <a:ext cx="241172" cy="195943"/>
              </a:xfrm>
              <a:custGeom>
                <a:avLst/>
                <a:gdLst/>
                <a:ahLst/>
                <a:cxnLst>
                  <a:cxn ang="0">
                    <a:pos x="97" y="5"/>
                  </a:cxn>
                  <a:cxn ang="0">
                    <a:pos x="91" y="19"/>
                  </a:cxn>
                  <a:cxn ang="0">
                    <a:pos x="73" y="29"/>
                  </a:cxn>
                  <a:cxn ang="0">
                    <a:pos x="78" y="30"/>
                  </a:cxn>
                  <a:cxn ang="0">
                    <a:pos x="65" y="33"/>
                  </a:cxn>
                  <a:cxn ang="0">
                    <a:pos x="51" y="29"/>
                  </a:cxn>
                  <a:cxn ang="0">
                    <a:pos x="42" y="25"/>
                  </a:cxn>
                  <a:cxn ang="0">
                    <a:pos x="47" y="38"/>
                  </a:cxn>
                  <a:cxn ang="0">
                    <a:pos x="49" y="44"/>
                  </a:cxn>
                  <a:cxn ang="0">
                    <a:pos x="41" y="44"/>
                  </a:cxn>
                  <a:cxn ang="0">
                    <a:pos x="25" y="41"/>
                  </a:cxn>
                  <a:cxn ang="0">
                    <a:pos x="14" y="44"/>
                  </a:cxn>
                  <a:cxn ang="0">
                    <a:pos x="0" y="49"/>
                  </a:cxn>
                  <a:cxn ang="0">
                    <a:pos x="4" y="51"/>
                  </a:cxn>
                  <a:cxn ang="0">
                    <a:pos x="8" y="52"/>
                  </a:cxn>
                  <a:cxn ang="0">
                    <a:pos x="6" y="57"/>
                  </a:cxn>
                  <a:cxn ang="0">
                    <a:pos x="11" y="58"/>
                  </a:cxn>
                  <a:cxn ang="0">
                    <a:pos x="25" y="65"/>
                  </a:cxn>
                  <a:cxn ang="0">
                    <a:pos x="31" y="65"/>
                  </a:cxn>
                  <a:cxn ang="0">
                    <a:pos x="42" y="69"/>
                  </a:cxn>
                  <a:cxn ang="0">
                    <a:pos x="42" y="74"/>
                  </a:cxn>
                  <a:cxn ang="0">
                    <a:pos x="42" y="79"/>
                  </a:cxn>
                  <a:cxn ang="0">
                    <a:pos x="51" y="85"/>
                  </a:cxn>
                  <a:cxn ang="0">
                    <a:pos x="55" y="93"/>
                  </a:cxn>
                  <a:cxn ang="0">
                    <a:pos x="61" y="102"/>
                  </a:cxn>
                  <a:cxn ang="0">
                    <a:pos x="55" y="102"/>
                  </a:cxn>
                  <a:cxn ang="0">
                    <a:pos x="55" y="113"/>
                  </a:cxn>
                  <a:cxn ang="0">
                    <a:pos x="54" y="120"/>
                  </a:cxn>
                  <a:cxn ang="0">
                    <a:pos x="43" y="139"/>
                  </a:cxn>
                  <a:cxn ang="0">
                    <a:pos x="55" y="145"/>
                  </a:cxn>
                  <a:cxn ang="0">
                    <a:pos x="78" y="151"/>
                  </a:cxn>
                  <a:cxn ang="0">
                    <a:pos x="87" y="150"/>
                  </a:cxn>
                  <a:cxn ang="0">
                    <a:pos x="99" y="156"/>
                  </a:cxn>
                  <a:cxn ang="0">
                    <a:pos x="117" y="156"/>
                  </a:cxn>
                  <a:cxn ang="0">
                    <a:pos x="117" y="145"/>
                  </a:cxn>
                  <a:cxn ang="0">
                    <a:pos x="128" y="137"/>
                  </a:cxn>
                  <a:cxn ang="0">
                    <a:pos x="138" y="137"/>
                  </a:cxn>
                  <a:cxn ang="0">
                    <a:pos x="144" y="139"/>
                  </a:cxn>
                  <a:cxn ang="0">
                    <a:pos x="151" y="140"/>
                  </a:cxn>
                  <a:cxn ang="0">
                    <a:pos x="163" y="143"/>
                  </a:cxn>
                  <a:cxn ang="0">
                    <a:pos x="175" y="134"/>
                  </a:cxn>
                  <a:cxn ang="0">
                    <a:pos x="183" y="129"/>
                  </a:cxn>
                  <a:cxn ang="0">
                    <a:pos x="176" y="123"/>
                  </a:cxn>
                  <a:cxn ang="0">
                    <a:pos x="174" y="113"/>
                  </a:cxn>
                  <a:cxn ang="0">
                    <a:pos x="171" y="109"/>
                  </a:cxn>
                  <a:cxn ang="0">
                    <a:pos x="175" y="102"/>
                  </a:cxn>
                  <a:cxn ang="0">
                    <a:pos x="175" y="93"/>
                  </a:cxn>
                  <a:cxn ang="0">
                    <a:pos x="171" y="85"/>
                  </a:cxn>
                  <a:cxn ang="0">
                    <a:pos x="160" y="88"/>
                  </a:cxn>
                  <a:cxn ang="0">
                    <a:pos x="162" y="80"/>
                  </a:cxn>
                  <a:cxn ang="0">
                    <a:pos x="166" y="74"/>
                  </a:cxn>
                  <a:cxn ang="0">
                    <a:pos x="174" y="65"/>
                  </a:cxn>
                  <a:cxn ang="0">
                    <a:pos x="182" y="62"/>
                  </a:cxn>
                  <a:cxn ang="0">
                    <a:pos x="184" y="46"/>
                  </a:cxn>
                  <a:cxn ang="0">
                    <a:pos x="175" y="35"/>
                  </a:cxn>
                  <a:cxn ang="0">
                    <a:pos x="163" y="29"/>
                  </a:cxn>
                  <a:cxn ang="0">
                    <a:pos x="150" y="27"/>
                  </a:cxn>
                  <a:cxn ang="0">
                    <a:pos x="144" y="22"/>
                  </a:cxn>
                  <a:cxn ang="0">
                    <a:pos x="139" y="21"/>
                  </a:cxn>
                  <a:cxn ang="0">
                    <a:pos x="132" y="14"/>
                  </a:cxn>
                  <a:cxn ang="0">
                    <a:pos x="121" y="11"/>
                  </a:cxn>
                  <a:cxn ang="0">
                    <a:pos x="111" y="5"/>
                  </a:cxn>
                </a:cxnLst>
                <a:rect l="0" t="0" r="r" b="b"/>
                <a:pathLst>
                  <a:path w="191" h="156">
                    <a:moveTo>
                      <a:pt x="111" y="0"/>
                    </a:moveTo>
                    <a:lnTo>
                      <a:pt x="110" y="2"/>
                    </a:lnTo>
                    <a:lnTo>
                      <a:pt x="105" y="2"/>
                    </a:lnTo>
                    <a:lnTo>
                      <a:pt x="97" y="5"/>
                    </a:lnTo>
                    <a:lnTo>
                      <a:pt x="95" y="8"/>
                    </a:lnTo>
                    <a:lnTo>
                      <a:pt x="94" y="14"/>
                    </a:lnTo>
                    <a:lnTo>
                      <a:pt x="95" y="16"/>
                    </a:lnTo>
                    <a:lnTo>
                      <a:pt x="91" y="19"/>
                    </a:lnTo>
                    <a:lnTo>
                      <a:pt x="89" y="21"/>
                    </a:lnTo>
                    <a:lnTo>
                      <a:pt x="79" y="24"/>
                    </a:lnTo>
                    <a:lnTo>
                      <a:pt x="75" y="25"/>
                    </a:lnTo>
                    <a:lnTo>
                      <a:pt x="73" y="29"/>
                    </a:lnTo>
                    <a:lnTo>
                      <a:pt x="74" y="29"/>
                    </a:lnTo>
                    <a:lnTo>
                      <a:pt x="78" y="30"/>
                    </a:lnTo>
                    <a:lnTo>
                      <a:pt x="79" y="30"/>
                    </a:lnTo>
                    <a:lnTo>
                      <a:pt x="78" y="30"/>
                    </a:lnTo>
                    <a:lnTo>
                      <a:pt x="73" y="32"/>
                    </a:lnTo>
                    <a:lnTo>
                      <a:pt x="70" y="33"/>
                    </a:lnTo>
                    <a:lnTo>
                      <a:pt x="67" y="33"/>
                    </a:lnTo>
                    <a:lnTo>
                      <a:pt x="65" y="33"/>
                    </a:lnTo>
                    <a:lnTo>
                      <a:pt x="61" y="32"/>
                    </a:lnTo>
                    <a:lnTo>
                      <a:pt x="57" y="32"/>
                    </a:lnTo>
                    <a:lnTo>
                      <a:pt x="55" y="32"/>
                    </a:lnTo>
                    <a:lnTo>
                      <a:pt x="51" y="29"/>
                    </a:lnTo>
                    <a:lnTo>
                      <a:pt x="53" y="27"/>
                    </a:lnTo>
                    <a:lnTo>
                      <a:pt x="51" y="25"/>
                    </a:lnTo>
                    <a:lnTo>
                      <a:pt x="45" y="27"/>
                    </a:lnTo>
                    <a:lnTo>
                      <a:pt x="42" y="25"/>
                    </a:lnTo>
                    <a:lnTo>
                      <a:pt x="43" y="30"/>
                    </a:lnTo>
                    <a:lnTo>
                      <a:pt x="43" y="32"/>
                    </a:lnTo>
                    <a:lnTo>
                      <a:pt x="46" y="33"/>
                    </a:lnTo>
                    <a:lnTo>
                      <a:pt x="47" y="38"/>
                    </a:lnTo>
                    <a:lnTo>
                      <a:pt x="47" y="41"/>
                    </a:lnTo>
                    <a:lnTo>
                      <a:pt x="49" y="43"/>
                    </a:lnTo>
                    <a:lnTo>
                      <a:pt x="50" y="44"/>
                    </a:lnTo>
                    <a:lnTo>
                      <a:pt x="49" y="44"/>
                    </a:lnTo>
                    <a:lnTo>
                      <a:pt x="46" y="46"/>
                    </a:lnTo>
                    <a:lnTo>
                      <a:pt x="45" y="44"/>
                    </a:lnTo>
                    <a:lnTo>
                      <a:pt x="43" y="44"/>
                    </a:lnTo>
                    <a:lnTo>
                      <a:pt x="41" y="44"/>
                    </a:lnTo>
                    <a:lnTo>
                      <a:pt x="39" y="44"/>
                    </a:lnTo>
                    <a:lnTo>
                      <a:pt x="37" y="44"/>
                    </a:lnTo>
                    <a:lnTo>
                      <a:pt x="31" y="46"/>
                    </a:lnTo>
                    <a:lnTo>
                      <a:pt x="25" y="41"/>
                    </a:lnTo>
                    <a:lnTo>
                      <a:pt x="21" y="41"/>
                    </a:lnTo>
                    <a:lnTo>
                      <a:pt x="19" y="41"/>
                    </a:lnTo>
                    <a:lnTo>
                      <a:pt x="18" y="43"/>
                    </a:lnTo>
                    <a:lnTo>
                      <a:pt x="14" y="44"/>
                    </a:lnTo>
                    <a:lnTo>
                      <a:pt x="11" y="44"/>
                    </a:lnTo>
                    <a:lnTo>
                      <a:pt x="6" y="44"/>
                    </a:lnTo>
                    <a:lnTo>
                      <a:pt x="1" y="47"/>
                    </a:lnTo>
                    <a:lnTo>
                      <a:pt x="0" y="49"/>
                    </a:lnTo>
                    <a:lnTo>
                      <a:pt x="0" y="51"/>
                    </a:lnTo>
                    <a:lnTo>
                      <a:pt x="5" y="49"/>
                    </a:lnTo>
                    <a:lnTo>
                      <a:pt x="5" y="51"/>
                    </a:lnTo>
                    <a:lnTo>
                      <a:pt x="4" y="51"/>
                    </a:lnTo>
                    <a:lnTo>
                      <a:pt x="2" y="52"/>
                    </a:lnTo>
                    <a:lnTo>
                      <a:pt x="2" y="54"/>
                    </a:lnTo>
                    <a:lnTo>
                      <a:pt x="5" y="54"/>
                    </a:lnTo>
                    <a:lnTo>
                      <a:pt x="8" y="52"/>
                    </a:lnTo>
                    <a:lnTo>
                      <a:pt x="6" y="55"/>
                    </a:lnTo>
                    <a:lnTo>
                      <a:pt x="1" y="55"/>
                    </a:lnTo>
                    <a:lnTo>
                      <a:pt x="2" y="57"/>
                    </a:lnTo>
                    <a:lnTo>
                      <a:pt x="6" y="57"/>
                    </a:lnTo>
                    <a:lnTo>
                      <a:pt x="6" y="60"/>
                    </a:lnTo>
                    <a:lnTo>
                      <a:pt x="9" y="60"/>
                    </a:lnTo>
                    <a:lnTo>
                      <a:pt x="9" y="58"/>
                    </a:lnTo>
                    <a:lnTo>
                      <a:pt x="11" y="58"/>
                    </a:lnTo>
                    <a:lnTo>
                      <a:pt x="19" y="62"/>
                    </a:lnTo>
                    <a:lnTo>
                      <a:pt x="22" y="63"/>
                    </a:lnTo>
                    <a:lnTo>
                      <a:pt x="23" y="63"/>
                    </a:lnTo>
                    <a:lnTo>
                      <a:pt x="25" y="65"/>
                    </a:lnTo>
                    <a:lnTo>
                      <a:pt x="27" y="63"/>
                    </a:lnTo>
                    <a:lnTo>
                      <a:pt x="30" y="63"/>
                    </a:lnTo>
                    <a:lnTo>
                      <a:pt x="29" y="65"/>
                    </a:lnTo>
                    <a:lnTo>
                      <a:pt x="31" y="65"/>
                    </a:lnTo>
                    <a:lnTo>
                      <a:pt x="34" y="65"/>
                    </a:lnTo>
                    <a:lnTo>
                      <a:pt x="34" y="69"/>
                    </a:lnTo>
                    <a:lnTo>
                      <a:pt x="38" y="69"/>
                    </a:lnTo>
                    <a:lnTo>
                      <a:pt x="42" y="69"/>
                    </a:lnTo>
                    <a:lnTo>
                      <a:pt x="45" y="69"/>
                    </a:lnTo>
                    <a:lnTo>
                      <a:pt x="41" y="71"/>
                    </a:lnTo>
                    <a:lnTo>
                      <a:pt x="41" y="73"/>
                    </a:lnTo>
                    <a:lnTo>
                      <a:pt x="42" y="74"/>
                    </a:lnTo>
                    <a:lnTo>
                      <a:pt x="41" y="76"/>
                    </a:lnTo>
                    <a:lnTo>
                      <a:pt x="39" y="74"/>
                    </a:lnTo>
                    <a:lnTo>
                      <a:pt x="39" y="76"/>
                    </a:lnTo>
                    <a:lnTo>
                      <a:pt x="42" y="79"/>
                    </a:lnTo>
                    <a:lnTo>
                      <a:pt x="43" y="80"/>
                    </a:lnTo>
                    <a:lnTo>
                      <a:pt x="45" y="82"/>
                    </a:lnTo>
                    <a:lnTo>
                      <a:pt x="47" y="85"/>
                    </a:lnTo>
                    <a:lnTo>
                      <a:pt x="51" y="85"/>
                    </a:lnTo>
                    <a:lnTo>
                      <a:pt x="55" y="87"/>
                    </a:lnTo>
                    <a:lnTo>
                      <a:pt x="54" y="88"/>
                    </a:lnTo>
                    <a:lnTo>
                      <a:pt x="55" y="90"/>
                    </a:lnTo>
                    <a:lnTo>
                      <a:pt x="55" y="93"/>
                    </a:lnTo>
                    <a:lnTo>
                      <a:pt x="54" y="96"/>
                    </a:lnTo>
                    <a:lnTo>
                      <a:pt x="55" y="98"/>
                    </a:lnTo>
                    <a:lnTo>
                      <a:pt x="58" y="99"/>
                    </a:lnTo>
                    <a:lnTo>
                      <a:pt x="61" y="102"/>
                    </a:lnTo>
                    <a:lnTo>
                      <a:pt x="61" y="106"/>
                    </a:lnTo>
                    <a:lnTo>
                      <a:pt x="61" y="104"/>
                    </a:lnTo>
                    <a:lnTo>
                      <a:pt x="57" y="101"/>
                    </a:lnTo>
                    <a:lnTo>
                      <a:pt x="55" y="102"/>
                    </a:lnTo>
                    <a:lnTo>
                      <a:pt x="55" y="106"/>
                    </a:lnTo>
                    <a:lnTo>
                      <a:pt x="54" y="113"/>
                    </a:lnTo>
                    <a:lnTo>
                      <a:pt x="54" y="115"/>
                    </a:lnTo>
                    <a:lnTo>
                      <a:pt x="55" y="113"/>
                    </a:lnTo>
                    <a:lnTo>
                      <a:pt x="57" y="115"/>
                    </a:lnTo>
                    <a:lnTo>
                      <a:pt x="55" y="117"/>
                    </a:lnTo>
                    <a:lnTo>
                      <a:pt x="54" y="118"/>
                    </a:lnTo>
                    <a:lnTo>
                      <a:pt x="54" y="120"/>
                    </a:lnTo>
                    <a:lnTo>
                      <a:pt x="50" y="134"/>
                    </a:lnTo>
                    <a:lnTo>
                      <a:pt x="49" y="137"/>
                    </a:lnTo>
                    <a:lnTo>
                      <a:pt x="46" y="139"/>
                    </a:lnTo>
                    <a:lnTo>
                      <a:pt x="43" y="139"/>
                    </a:lnTo>
                    <a:lnTo>
                      <a:pt x="45" y="140"/>
                    </a:lnTo>
                    <a:lnTo>
                      <a:pt x="50" y="143"/>
                    </a:lnTo>
                    <a:lnTo>
                      <a:pt x="53" y="145"/>
                    </a:lnTo>
                    <a:lnTo>
                      <a:pt x="55" y="145"/>
                    </a:lnTo>
                    <a:lnTo>
                      <a:pt x="59" y="146"/>
                    </a:lnTo>
                    <a:lnTo>
                      <a:pt x="61" y="148"/>
                    </a:lnTo>
                    <a:lnTo>
                      <a:pt x="73" y="151"/>
                    </a:lnTo>
                    <a:lnTo>
                      <a:pt x="78" y="151"/>
                    </a:lnTo>
                    <a:lnTo>
                      <a:pt x="79" y="151"/>
                    </a:lnTo>
                    <a:lnTo>
                      <a:pt x="82" y="150"/>
                    </a:lnTo>
                    <a:lnTo>
                      <a:pt x="85" y="150"/>
                    </a:lnTo>
                    <a:lnTo>
                      <a:pt x="87" y="150"/>
                    </a:lnTo>
                    <a:lnTo>
                      <a:pt x="91" y="153"/>
                    </a:lnTo>
                    <a:lnTo>
                      <a:pt x="94" y="153"/>
                    </a:lnTo>
                    <a:lnTo>
                      <a:pt x="95" y="154"/>
                    </a:lnTo>
                    <a:lnTo>
                      <a:pt x="99" y="156"/>
                    </a:lnTo>
                    <a:lnTo>
                      <a:pt x="101" y="156"/>
                    </a:lnTo>
                    <a:lnTo>
                      <a:pt x="109" y="156"/>
                    </a:lnTo>
                    <a:lnTo>
                      <a:pt x="113" y="156"/>
                    </a:lnTo>
                    <a:lnTo>
                      <a:pt x="117" y="156"/>
                    </a:lnTo>
                    <a:lnTo>
                      <a:pt x="118" y="156"/>
                    </a:lnTo>
                    <a:lnTo>
                      <a:pt x="118" y="148"/>
                    </a:lnTo>
                    <a:lnTo>
                      <a:pt x="117" y="148"/>
                    </a:lnTo>
                    <a:lnTo>
                      <a:pt x="117" y="145"/>
                    </a:lnTo>
                    <a:lnTo>
                      <a:pt x="119" y="142"/>
                    </a:lnTo>
                    <a:lnTo>
                      <a:pt x="124" y="140"/>
                    </a:lnTo>
                    <a:lnTo>
                      <a:pt x="127" y="139"/>
                    </a:lnTo>
                    <a:lnTo>
                      <a:pt x="128" y="137"/>
                    </a:lnTo>
                    <a:lnTo>
                      <a:pt x="131" y="135"/>
                    </a:lnTo>
                    <a:lnTo>
                      <a:pt x="132" y="135"/>
                    </a:lnTo>
                    <a:lnTo>
                      <a:pt x="134" y="137"/>
                    </a:lnTo>
                    <a:lnTo>
                      <a:pt x="138" y="137"/>
                    </a:lnTo>
                    <a:lnTo>
                      <a:pt x="139" y="139"/>
                    </a:lnTo>
                    <a:lnTo>
                      <a:pt x="140" y="139"/>
                    </a:lnTo>
                    <a:lnTo>
                      <a:pt x="143" y="139"/>
                    </a:lnTo>
                    <a:lnTo>
                      <a:pt x="144" y="139"/>
                    </a:lnTo>
                    <a:lnTo>
                      <a:pt x="147" y="139"/>
                    </a:lnTo>
                    <a:lnTo>
                      <a:pt x="150" y="139"/>
                    </a:lnTo>
                    <a:lnTo>
                      <a:pt x="151" y="139"/>
                    </a:lnTo>
                    <a:lnTo>
                      <a:pt x="151" y="140"/>
                    </a:lnTo>
                    <a:lnTo>
                      <a:pt x="152" y="140"/>
                    </a:lnTo>
                    <a:lnTo>
                      <a:pt x="156" y="142"/>
                    </a:lnTo>
                    <a:lnTo>
                      <a:pt x="158" y="143"/>
                    </a:lnTo>
                    <a:lnTo>
                      <a:pt x="163" y="143"/>
                    </a:lnTo>
                    <a:lnTo>
                      <a:pt x="170" y="140"/>
                    </a:lnTo>
                    <a:lnTo>
                      <a:pt x="170" y="139"/>
                    </a:lnTo>
                    <a:lnTo>
                      <a:pt x="172" y="137"/>
                    </a:lnTo>
                    <a:lnTo>
                      <a:pt x="175" y="134"/>
                    </a:lnTo>
                    <a:lnTo>
                      <a:pt x="178" y="134"/>
                    </a:lnTo>
                    <a:lnTo>
                      <a:pt x="178" y="132"/>
                    </a:lnTo>
                    <a:lnTo>
                      <a:pt x="183" y="131"/>
                    </a:lnTo>
                    <a:lnTo>
                      <a:pt x="183" y="129"/>
                    </a:lnTo>
                    <a:lnTo>
                      <a:pt x="183" y="128"/>
                    </a:lnTo>
                    <a:lnTo>
                      <a:pt x="183" y="126"/>
                    </a:lnTo>
                    <a:lnTo>
                      <a:pt x="183" y="124"/>
                    </a:lnTo>
                    <a:lnTo>
                      <a:pt x="176" y="123"/>
                    </a:lnTo>
                    <a:lnTo>
                      <a:pt x="174" y="121"/>
                    </a:lnTo>
                    <a:lnTo>
                      <a:pt x="174" y="118"/>
                    </a:lnTo>
                    <a:lnTo>
                      <a:pt x="174" y="117"/>
                    </a:lnTo>
                    <a:lnTo>
                      <a:pt x="174" y="113"/>
                    </a:lnTo>
                    <a:lnTo>
                      <a:pt x="174" y="112"/>
                    </a:lnTo>
                    <a:lnTo>
                      <a:pt x="171" y="112"/>
                    </a:lnTo>
                    <a:lnTo>
                      <a:pt x="171" y="110"/>
                    </a:lnTo>
                    <a:lnTo>
                      <a:pt x="171" y="109"/>
                    </a:lnTo>
                    <a:lnTo>
                      <a:pt x="171" y="107"/>
                    </a:lnTo>
                    <a:lnTo>
                      <a:pt x="172" y="106"/>
                    </a:lnTo>
                    <a:lnTo>
                      <a:pt x="175" y="104"/>
                    </a:lnTo>
                    <a:lnTo>
                      <a:pt x="175" y="102"/>
                    </a:lnTo>
                    <a:lnTo>
                      <a:pt x="172" y="96"/>
                    </a:lnTo>
                    <a:lnTo>
                      <a:pt x="171" y="95"/>
                    </a:lnTo>
                    <a:lnTo>
                      <a:pt x="171" y="93"/>
                    </a:lnTo>
                    <a:lnTo>
                      <a:pt x="175" y="93"/>
                    </a:lnTo>
                    <a:lnTo>
                      <a:pt x="174" y="91"/>
                    </a:lnTo>
                    <a:lnTo>
                      <a:pt x="171" y="91"/>
                    </a:lnTo>
                    <a:lnTo>
                      <a:pt x="171" y="88"/>
                    </a:lnTo>
                    <a:lnTo>
                      <a:pt x="171" y="85"/>
                    </a:lnTo>
                    <a:lnTo>
                      <a:pt x="170" y="84"/>
                    </a:lnTo>
                    <a:lnTo>
                      <a:pt x="166" y="84"/>
                    </a:lnTo>
                    <a:lnTo>
                      <a:pt x="162" y="88"/>
                    </a:lnTo>
                    <a:lnTo>
                      <a:pt x="160" y="88"/>
                    </a:lnTo>
                    <a:lnTo>
                      <a:pt x="159" y="88"/>
                    </a:lnTo>
                    <a:lnTo>
                      <a:pt x="160" y="84"/>
                    </a:lnTo>
                    <a:lnTo>
                      <a:pt x="160" y="80"/>
                    </a:lnTo>
                    <a:lnTo>
                      <a:pt x="162" y="80"/>
                    </a:lnTo>
                    <a:lnTo>
                      <a:pt x="163" y="79"/>
                    </a:lnTo>
                    <a:lnTo>
                      <a:pt x="164" y="77"/>
                    </a:lnTo>
                    <a:lnTo>
                      <a:pt x="166" y="77"/>
                    </a:lnTo>
                    <a:lnTo>
                      <a:pt x="166" y="74"/>
                    </a:lnTo>
                    <a:lnTo>
                      <a:pt x="167" y="73"/>
                    </a:lnTo>
                    <a:lnTo>
                      <a:pt x="174" y="66"/>
                    </a:lnTo>
                    <a:lnTo>
                      <a:pt x="172" y="66"/>
                    </a:lnTo>
                    <a:lnTo>
                      <a:pt x="174" y="65"/>
                    </a:lnTo>
                    <a:lnTo>
                      <a:pt x="179" y="65"/>
                    </a:lnTo>
                    <a:lnTo>
                      <a:pt x="180" y="63"/>
                    </a:lnTo>
                    <a:lnTo>
                      <a:pt x="183" y="63"/>
                    </a:lnTo>
                    <a:lnTo>
                      <a:pt x="182" y="62"/>
                    </a:lnTo>
                    <a:lnTo>
                      <a:pt x="182" y="60"/>
                    </a:lnTo>
                    <a:lnTo>
                      <a:pt x="182" y="54"/>
                    </a:lnTo>
                    <a:lnTo>
                      <a:pt x="184" y="49"/>
                    </a:lnTo>
                    <a:lnTo>
                      <a:pt x="184" y="46"/>
                    </a:lnTo>
                    <a:lnTo>
                      <a:pt x="190" y="41"/>
                    </a:lnTo>
                    <a:lnTo>
                      <a:pt x="191" y="38"/>
                    </a:lnTo>
                    <a:lnTo>
                      <a:pt x="187" y="36"/>
                    </a:lnTo>
                    <a:lnTo>
                      <a:pt x="175" y="35"/>
                    </a:lnTo>
                    <a:lnTo>
                      <a:pt x="170" y="35"/>
                    </a:lnTo>
                    <a:lnTo>
                      <a:pt x="168" y="32"/>
                    </a:lnTo>
                    <a:lnTo>
                      <a:pt x="167" y="30"/>
                    </a:lnTo>
                    <a:lnTo>
                      <a:pt x="163" y="29"/>
                    </a:lnTo>
                    <a:lnTo>
                      <a:pt x="160" y="29"/>
                    </a:lnTo>
                    <a:lnTo>
                      <a:pt x="155" y="27"/>
                    </a:lnTo>
                    <a:lnTo>
                      <a:pt x="152" y="27"/>
                    </a:lnTo>
                    <a:lnTo>
                      <a:pt x="150" y="27"/>
                    </a:lnTo>
                    <a:lnTo>
                      <a:pt x="148" y="25"/>
                    </a:lnTo>
                    <a:lnTo>
                      <a:pt x="144" y="24"/>
                    </a:lnTo>
                    <a:lnTo>
                      <a:pt x="146" y="24"/>
                    </a:lnTo>
                    <a:lnTo>
                      <a:pt x="144" y="22"/>
                    </a:lnTo>
                    <a:lnTo>
                      <a:pt x="144" y="18"/>
                    </a:lnTo>
                    <a:lnTo>
                      <a:pt x="142" y="18"/>
                    </a:lnTo>
                    <a:lnTo>
                      <a:pt x="140" y="19"/>
                    </a:lnTo>
                    <a:lnTo>
                      <a:pt x="139" y="21"/>
                    </a:lnTo>
                    <a:lnTo>
                      <a:pt x="136" y="21"/>
                    </a:lnTo>
                    <a:lnTo>
                      <a:pt x="134" y="21"/>
                    </a:lnTo>
                    <a:lnTo>
                      <a:pt x="134" y="18"/>
                    </a:lnTo>
                    <a:lnTo>
                      <a:pt x="132" y="14"/>
                    </a:lnTo>
                    <a:lnTo>
                      <a:pt x="131" y="14"/>
                    </a:lnTo>
                    <a:lnTo>
                      <a:pt x="127" y="13"/>
                    </a:lnTo>
                    <a:lnTo>
                      <a:pt x="123" y="11"/>
                    </a:lnTo>
                    <a:lnTo>
                      <a:pt x="121" y="11"/>
                    </a:lnTo>
                    <a:lnTo>
                      <a:pt x="118" y="7"/>
                    </a:lnTo>
                    <a:lnTo>
                      <a:pt x="115" y="7"/>
                    </a:lnTo>
                    <a:lnTo>
                      <a:pt x="113" y="7"/>
                    </a:lnTo>
                    <a:lnTo>
                      <a:pt x="111" y="5"/>
                    </a:lnTo>
                    <a:lnTo>
                      <a:pt x="11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27" name="Freeform 1029"/>
              <p:cNvSpPr>
                <a:spLocks/>
              </p:cNvSpPr>
              <p:nvPr/>
            </p:nvSpPr>
            <p:spPr bwMode="auto">
              <a:xfrm>
                <a:off x="3951753" y="2726872"/>
                <a:ext cx="230909" cy="195943"/>
              </a:xfrm>
              <a:custGeom>
                <a:avLst/>
                <a:gdLst/>
                <a:ahLst/>
                <a:cxnLst>
                  <a:cxn ang="0">
                    <a:pos x="97" y="5"/>
                  </a:cxn>
                  <a:cxn ang="0">
                    <a:pos x="91" y="19"/>
                  </a:cxn>
                  <a:cxn ang="0">
                    <a:pos x="73" y="29"/>
                  </a:cxn>
                  <a:cxn ang="0">
                    <a:pos x="78" y="30"/>
                  </a:cxn>
                  <a:cxn ang="0">
                    <a:pos x="65" y="33"/>
                  </a:cxn>
                  <a:cxn ang="0">
                    <a:pos x="51" y="29"/>
                  </a:cxn>
                  <a:cxn ang="0">
                    <a:pos x="42" y="25"/>
                  </a:cxn>
                  <a:cxn ang="0">
                    <a:pos x="47" y="38"/>
                  </a:cxn>
                  <a:cxn ang="0">
                    <a:pos x="49" y="44"/>
                  </a:cxn>
                  <a:cxn ang="0">
                    <a:pos x="41" y="44"/>
                  </a:cxn>
                  <a:cxn ang="0">
                    <a:pos x="25" y="41"/>
                  </a:cxn>
                  <a:cxn ang="0">
                    <a:pos x="14" y="44"/>
                  </a:cxn>
                  <a:cxn ang="0">
                    <a:pos x="0" y="49"/>
                  </a:cxn>
                  <a:cxn ang="0">
                    <a:pos x="4" y="51"/>
                  </a:cxn>
                  <a:cxn ang="0">
                    <a:pos x="8" y="52"/>
                  </a:cxn>
                  <a:cxn ang="0">
                    <a:pos x="6" y="57"/>
                  </a:cxn>
                  <a:cxn ang="0">
                    <a:pos x="11" y="58"/>
                  </a:cxn>
                  <a:cxn ang="0">
                    <a:pos x="25" y="65"/>
                  </a:cxn>
                  <a:cxn ang="0">
                    <a:pos x="31" y="65"/>
                  </a:cxn>
                  <a:cxn ang="0">
                    <a:pos x="42" y="69"/>
                  </a:cxn>
                  <a:cxn ang="0">
                    <a:pos x="42" y="74"/>
                  </a:cxn>
                  <a:cxn ang="0">
                    <a:pos x="42" y="79"/>
                  </a:cxn>
                  <a:cxn ang="0">
                    <a:pos x="51" y="85"/>
                  </a:cxn>
                  <a:cxn ang="0">
                    <a:pos x="55" y="93"/>
                  </a:cxn>
                  <a:cxn ang="0">
                    <a:pos x="61" y="102"/>
                  </a:cxn>
                  <a:cxn ang="0">
                    <a:pos x="55" y="102"/>
                  </a:cxn>
                  <a:cxn ang="0">
                    <a:pos x="55" y="113"/>
                  </a:cxn>
                  <a:cxn ang="0">
                    <a:pos x="54" y="120"/>
                  </a:cxn>
                  <a:cxn ang="0">
                    <a:pos x="43" y="139"/>
                  </a:cxn>
                  <a:cxn ang="0">
                    <a:pos x="55" y="145"/>
                  </a:cxn>
                  <a:cxn ang="0">
                    <a:pos x="78" y="151"/>
                  </a:cxn>
                  <a:cxn ang="0">
                    <a:pos x="87" y="150"/>
                  </a:cxn>
                  <a:cxn ang="0">
                    <a:pos x="99" y="156"/>
                  </a:cxn>
                  <a:cxn ang="0">
                    <a:pos x="117" y="156"/>
                  </a:cxn>
                  <a:cxn ang="0">
                    <a:pos x="117" y="145"/>
                  </a:cxn>
                  <a:cxn ang="0">
                    <a:pos x="128" y="137"/>
                  </a:cxn>
                  <a:cxn ang="0">
                    <a:pos x="138" y="137"/>
                  </a:cxn>
                  <a:cxn ang="0">
                    <a:pos x="144" y="139"/>
                  </a:cxn>
                  <a:cxn ang="0">
                    <a:pos x="151" y="140"/>
                  </a:cxn>
                  <a:cxn ang="0">
                    <a:pos x="163" y="143"/>
                  </a:cxn>
                  <a:cxn ang="0">
                    <a:pos x="175" y="134"/>
                  </a:cxn>
                  <a:cxn ang="0">
                    <a:pos x="183" y="129"/>
                  </a:cxn>
                  <a:cxn ang="0">
                    <a:pos x="176" y="123"/>
                  </a:cxn>
                  <a:cxn ang="0">
                    <a:pos x="174" y="113"/>
                  </a:cxn>
                  <a:cxn ang="0">
                    <a:pos x="171" y="109"/>
                  </a:cxn>
                  <a:cxn ang="0">
                    <a:pos x="175" y="102"/>
                  </a:cxn>
                  <a:cxn ang="0">
                    <a:pos x="175" y="93"/>
                  </a:cxn>
                  <a:cxn ang="0">
                    <a:pos x="171" y="85"/>
                  </a:cxn>
                  <a:cxn ang="0">
                    <a:pos x="160" y="88"/>
                  </a:cxn>
                </a:cxnLst>
                <a:rect l="0" t="0" r="r" b="b"/>
                <a:pathLst>
                  <a:path w="183" h="156">
                    <a:moveTo>
                      <a:pt x="111" y="0"/>
                    </a:moveTo>
                    <a:lnTo>
                      <a:pt x="110" y="2"/>
                    </a:lnTo>
                    <a:lnTo>
                      <a:pt x="105" y="2"/>
                    </a:lnTo>
                    <a:lnTo>
                      <a:pt x="97" y="5"/>
                    </a:lnTo>
                    <a:lnTo>
                      <a:pt x="95" y="8"/>
                    </a:lnTo>
                    <a:lnTo>
                      <a:pt x="94" y="14"/>
                    </a:lnTo>
                    <a:lnTo>
                      <a:pt x="95" y="16"/>
                    </a:lnTo>
                    <a:lnTo>
                      <a:pt x="91" y="19"/>
                    </a:lnTo>
                    <a:lnTo>
                      <a:pt x="89" y="21"/>
                    </a:lnTo>
                    <a:lnTo>
                      <a:pt x="79" y="24"/>
                    </a:lnTo>
                    <a:lnTo>
                      <a:pt x="75" y="25"/>
                    </a:lnTo>
                    <a:lnTo>
                      <a:pt x="73" y="29"/>
                    </a:lnTo>
                    <a:lnTo>
                      <a:pt x="74" y="29"/>
                    </a:lnTo>
                    <a:lnTo>
                      <a:pt x="78" y="30"/>
                    </a:lnTo>
                    <a:lnTo>
                      <a:pt x="79" y="30"/>
                    </a:lnTo>
                    <a:lnTo>
                      <a:pt x="78" y="30"/>
                    </a:lnTo>
                    <a:lnTo>
                      <a:pt x="73" y="32"/>
                    </a:lnTo>
                    <a:lnTo>
                      <a:pt x="70" y="33"/>
                    </a:lnTo>
                    <a:lnTo>
                      <a:pt x="67" y="33"/>
                    </a:lnTo>
                    <a:lnTo>
                      <a:pt x="65" y="33"/>
                    </a:lnTo>
                    <a:lnTo>
                      <a:pt x="61" y="32"/>
                    </a:lnTo>
                    <a:lnTo>
                      <a:pt x="57" y="32"/>
                    </a:lnTo>
                    <a:lnTo>
                      <a:pt x="55" y="32"/>
                    </a:lnTo>
                    <a:lnTo>
                      <a:pt x="51" y="29"/>
                    </a:lnTo>
                    <a:lnTo>
                      <a:pt x="53" y="27"/>
                    </a:lnTo>
                    <a:lnTo>
                      <a:pt x="51" y="25"/>
                    </a:lnTo>
                    <a:lnTo>
                      <a:pt x="45" y="27"/>
                    </a:lnTo>
                    <a:lnTo>
                      <a:pt x="42" y="25"/>
                    </a:lnTo>
                    <a:lnTo>
                      <a:pt x="43" y="30"/>
                    </a:lnTo>
                    <a:lnTo>
                      <a:pt x="43" y="32"/>
                    </a:lnTo>
                    <a:lnTo>
                      <a:pt x="46" y="33"/>
                    </a:lnTo>
                    <a:lnTo>
                      <a:pt x="47" y="38"/>
                    </a:lnTo>
                    <a:lnTo>
                      <a:pt x="47" y="41"/>
                    </a:lnTo>
                    <a:lnTo>
                      <a:pt x="49" y="43"/>
                    </a:lnTo>
                    <a:lnTo>
                      <a:pt x="50" y="44"/>
                    </a:lnTo>
                    <a:lnTo>
                      <a:pt x="49" y="44"/>
                    </a:lnTo>
                    <a:lnTo>
                      <a:pt x="46" y="46"/>
                    </a:lnTo>
                    <a:lnTo>
                      <a:pt x="45" y="44"/>
                    </a:lnTo>
                    <a:lnTo>
                      <a:pt x="43" y="44"/>
                    </a:lnTo>
                    <a:lnTo>
                      <a:pt x="41" y="44"/>
                    </a:lnTo>
                    <a:lnTo>
                      <a:pt x="39" y="44"/>
                    </a:lnTo>
                    <a:lnTo>
                      <a:pt x="37" y="44"/>
                    </a:lnTo>
                    <a:lnTo>
                      <a:pt x="31" y="46"/>
                    </a:lnTo>
                    <a:lnTo>
                      <a:pt x="25" y="41"/>
                    </a:lnTo>
                    <a:lnTo>
                      <a:pt x="21" y="41"/>
                    </a:lnTo>
                    <a:lnTo>
                      <a:pt x="19" y="41"/>
                    </a:lnTo>
                    <a:lnTo>
                      <a:pt x="18" y="43"/>
                    </a:lnTo>
                    <a:lnTo>
                      <a:pt x="14" y="44"/>
                    </a:lnTo>
                    <a:lnTo>
                      <a:pt x="11" y="44"/>
                    </a:lnTo>
                    <a:lnTo>
                      <a:pt x="6" y="44"/>
                    </a:lnTo>
                    <a:lnTo>
                      <a:pt x="1" y="47"/>
                    </a:lnTo>
                    <a:lnTo>
                      <a:pt x="0" y="49"/>
                    </a:lnTo>
                    <a:lnTo>
                      <a:pt x="0" y="51"/>
                    </a:lnTo>
                    <a:lnTo>
                      <a:pt x="5" y="49"/>
                    </a:lnTo>
                    <a:lnTo>
                      <a:pt x="5" y="51"/>
                    </a:lnTo>
                    <a:lnTo>
                      <a:pt x="4" y="51"/>
                    </a:lnTo>
                    <a:lnTo>
                      <a:pt x="2" y="52"/>
                    </a:lnTo>
                    <a:lnTo>
                      <a:pt x="2" y="54"/>
                    </a:lnTo>
                    <a:lnTo>
                      <a:pt x="5" y="54"/>
                    </a:lnTo>
                    <a:lnTo>
                      <a:pt x="8" y="52"/>
                    </a:lnTo>
                    <a:lnTo>
                      <a:pt x="6" y="55"/>
                    </a:lnTo>
                    <a:lnTo>
                      <a:pt x="1" y="55"/>
                    </a:lnTo>
                    <a:lnTo>
                      <a:pt x="2" y="57"/>
                    </a:lnTo>
                    <a:lnTo>
                      <a:pt x="6" y="57"/>
                    </a:lnTo>
                    <a:lnTo>
                      <a:pt x="6" y="60"/>
                    </a:lnTo>
                    <a:lnTo>
                      <a:pt x="9" y="60"/>
                    </a:lnTo>
                    <a:lnTo>
                      <a:pt x="9" y="58"/>
                    </a:lnTo>
                    <a:lnTo>
                      <a:pt x="11" y="58"/>
                    </a:lnTo>
                    <a:lnTo>
                      <a:pt x="19" y="62"/>
                    </a:lnTo>
                    <a:lnTo>
                      <a:pt x="22" y="63"/>
                    </a:lnTo>
                    <a:lnTo>
                      <a:pt x="23" y="63"/>
                    </a:lnTo>
                    <a:lnTo>
                      <a:pt x="25" y="65"/>
                    </a:lnTo>
                    <a:lnTo>
                      <a:pt x="27" y="63"/>
                    </a:lnTo>
                    <a:lnTo>
                      <a:pt x="30" y="63"/>
                    </a:lnTo>
                    <a:lnTo>
                      <a:pt x="29" y="65"/>
                    </a:lnTo>
                    <a:lnTo>
                      <a:pt x="31" y="65"/>
                    </a:lnTo>
                    <a:lnTo>
                      <a:pt x="34" y="65"/>
                    </a:lnTo>
                    <a:lnTo>
                      <a:pt x="34" y="69"/>
                    </a:lnTo>
                    <a:lnTo>
                      <a:pt x="38" y="69"/>
                    </a:lnTo>
                    <a:lnTo>
                      <a:pt x="42" y="69"/>
                    </a:lnTo>
                    <a:lnTo>
                      <a:pt x="45" y="69"/>
                    </a:lnTo>
                    <a:lnTo>
                      <a:pt x="41" y="71"/>
                    </a:lnTo>
                    <a:lnTo>
                      <a:pt x="41" y="73"/>
                    </a:lnTo>
                    <a:lnTo>
                      <a:pt x="42" y="74"/>
                    </a:lnTo>
                    <a:lnTo>
                      <a:pt x="41" y="76"/>
                    </a:lnTo>
                    <a:lnTo>
                      <a:pt x="39" y="74"/>
                    </a:lnTo>
                    <a:lnTo>
                      <a:pt x="39" y="76"/>
                    </a:lnTo>
                    <a:lnTo>
                      <a:pt x="42" y="79"/>
                    </a:lnTo>
                    <a:lnTo>
                      <a:pt x="43" y="80"/>
                    </a:lnTo>
                    <a:lnTo>
                      <a:pt x="45" y="82"/>
                    </a:lnTo>
                    <a:lnTo>
                      <a:pt x="47" y="85"/>
                    </a:lnTo>
                    <a:lnTo>
                      <a:pt x="51" y="85"/>
                    </a:lnTo>
                    <a:lnTo>
                      <a:pt x="55" y="87"/>
                    </a:lnTo>
                    <a:lnTo>
                      <a:pt x="54" y="88"/>
                    </a:lnTo>
                    <a:lnTo>
                      <a:pt x="55" y="90"/>
                    </a:lnTo>
                    <a:lnTo>
                      <a:pt x="55" y="93"/>
                    </a:lnTo>
                    <a:lnTo>
                      <a:pt x="54" y="96"/>
                    </a:lnTo>
                    <a:lnTo>
                      <a:pt x="55" y="98"/>
                    </a:lnTo>
                    <a:lnTo>
                      <a:pt x="58" y="99"/>
                    </a:lnTo>
                    <a:lnTo>
                      <a:pt x="61" y="102"/>
                    </a:lnTo>
                    <a:lnTo>
                      <a:pt x="61" y="106"/>
                    </a:lnTo>
                    <a:lnTo>
                      <a:pt x="61" y="104"/>
                    </a:lnTo>
                    <a:lnTo>
                      <a:pt x="57" y="101"/>
                    </a:lnTo>
                    <a:lnTo>
                      <a:pt x="55" y="102"/>
                    </a:lnTo>
                    <a:lnTo>
                      <a:pt x="55" y="106"/>
                    </a:lnTo>
                    <a:lnTo>
                      <a:pt x="54" y="113"/>
                    </a:lnTo>
                    <a:lnTo>
                      <a:pt x="54" y="115"/>
                    </a:lnTo>
                    <a:lnTo>
                      <a:pt x="55" y="113"/>
                    </a:lnTo>
                    <a:lnTo>
                      <a:pt x="57" y="115"/>
                    </a:lnTo>
                    <a:lnTo>
                      <a:pt x="55" y="117"/>
                    </a:lnTo>
                    <a:lnTo>
                      <a:pt x="54" y="118"/>
                    </a:lnTo>
                    <a:lnTo>
                      <a:pt x="54" y="120"/>
                    </a:lnTo>
                    <a:lnTo>
                      <a:pt x="50" y="134"/>
                    </a:lnTo>
                    <a:lnTo>
                      <a:pt x="49" y="137"/>
                    </a:lnTo>
                    <a:lnTo>
                      <a:pt x="46" y="139"/>
                    </a:lnTo>
                    <a:lnTo>
                      <a:pt x="43" y="139"/>
                    </a:lnTo>
                    <a:lnTo>
                      <a:pt x="45" y="140"/>
                    </a:lnTo>
                    <a:lnTo>
                      <a:pt x="50" y="143"/>
                    </a:lnTo>
                    <a:lnTo>
                      <a:pt x="53" y="145"/>
                    </a:lnTo>
                    <a:lnTo>
                      <a:pt x="55" y="145"/>
                    </a:lnTo>
                    <a:lnTo>
                      <a:pt x="59" y="146"/>
                    </a:lnTo>
                    <a:lnTo>
                      <a:pt x="61" y="148"/>
                    </a:lnTo>
                    <a:lnTo>
                      <a:pt x="73" y="151"/>
                    </a:lnTo>
                    <a:lnTo>
                      <a:pt x="78" y="151"/>
                    </a:lnTo>
                    <a:lnTo>
                      <a:pt x="79" y="151"/>
                    </a:lnTo>
                    <a:lnTo>
                      <a:pt x="82" y="150"/>
                    </a:lnTo>
                    <a:lnTo>
                      <a:pt x="85" y="150"/>
                    </a:lnTo>
                    <a:lnTo>
                      <a:pt x="87" y="150"/>
                    </a:lnTo>
                    <a:lnTo>
                      <a:pt x="91" y="153"/>
                    </a:lnTo>
                    <a:lnTo>
                      <a:pt x="94" y="153"/>
                    </a:lnTo>
                    <a:lnTo>
                      <a:pt x="95" y="154"/>
                    </a:lnTo>
                    <a:lnTo>
                      <a:pt x="99" y="156"/>
                    </a:lnTo>
                    <a:lnTo>
                      <a:pt x="101" y="156"/>
                    </a:lnTo>
                    <a:lnTo>
                      <a:pt x="109" y="156"/>
                    </a:lnTo>
                    <a:lnTo>
                      <a:pt x="113" y="156"/>
                    </a:lnTo>
                    <a:lnTo>
                      <a:pt x="117" y="156"/>
                    </a:lnTo>
                    <a:lnTo>
                      <a:pt x="118" y="156"/>
                    </a:lnTo>
                    <a:lnTo>
                      <a:pt x="118" y="148"/>
                    </a:lnTo>
                    <a:lnTo>
                      <a:pt x="117" y="148"/>
                    </a:lnTo>
                    <a:lnTo>
                      <a:pt x="117" y="145"/>
                    </a:lnTo>
                    <a:lnTo>
                      <a:pt x="119" y="142"/>
                    </a:lnTo>
                    <a:lnTo>
                      <a:pt x="124" y="140"/>
                    </a:lnTo>
                    <a:lnTo>
                      <a:pt x="127" y="139"/>
                    </a:lnTo>
                    <a:lnTo>
                      <a:pt x="128" y="137"/>
                    </a:lnTo>
                    <a:lnTo>
                      <a:pt x="131" y="135"/>
                    </a:lnTo>
                    <a:lnTo>
                      <a:pt x="132" y="135"/>
                    </a:lnTo>
                    <a:lnTo>
                      <a:pt x="134" y="137"/>
                    </a:lnTo>
                    <a:lnTo>
                      <a:pt x="138" y="137"/>
                    </a:lnTo>
                    <a:lnTo>
                      <a:pt x="139" y="139"/>
                    </a:lnTo>
                    <a:lnTo>
                      <a:pt x="140" y="139"/>
                    </a:lnTo>
                    <a:lnTo>
                      <a:pt x="143" y="139"/>
                    </a:lnTo>
                    <a:lnTo>
                      <a:pt x="144" y="139"/>
                    </a:lnTo>
                    <a:lnTo>
                      <a:pt x="147" y="139"/>
                    </a:lnTo>
                    <a:lnTo>
                      <a:pt x="150" y="139"/>
                    </a:lnTo>
                    <a:lnTo>
                      <a:pt x="151" y="139"/>
                    </a:lnTo>
                    <a:lnTo>
                      <a:pt x="151" y="140"/>
                    </a:lnTo>
                    <a:lnTo>
                      <a:pt x="152" y="140"/>
                    </a:lnTo>
                    <a:lnTo>
                      <a:pt x="156" y="142"/>
                    </a:lnTo>
                    <a:lnTo>
                      <a:pt x="158" y="143"/>
                    </a:lnTo>
                    <a:lnTo>
                      <a:pt x="163" y="143"/>
                    </a:lnTo>
                    <a:lnTo>
                      <a:pt x="170" y="140"/>
                    </a:lnTo>
                    <a:lnTo>
                      <a:pt x="170" y="139"/>
                    </a:lnTo>
                    <a:lnTo>
                      <a:pt x="172" y="137"/>
                    </a:lnTo>
                    <a:lnTo>
                      <a:pt x="175" y="134"/>
                    </a:lnTo>
                    <a:lnTo>
                      <a:pt x="178" y="134"/>
                    </a:lnTo>
                    <a:lnTo>
                      <a:pt x="178" y="132"/>
                    </a:lnTo>
                    <a:lnTo>
                      <a:pt x="183" y="131"/>
                    </a:lnTo>
                    <a:lnTo>
                      <a:pt x="183" y="129"/>
                    </a:lnTo>
                    <a:lnTo>
                      <a:pt x="183" y="128"/>
                    </a:lnTo>
                    <a:lnTo>
                      <a:pt x="183" y="126"/>
                    </a:lnTo>
                    <a:lnTo>
                      <a:pt x="183" y="124"/>
                    </a:lnTo>
                    <a:lnTo>
                      <a:pt x="176" y="123"/>
                    </a:lnTo>
                    <a:lnTo>
                      <a:pt x="174" y="121"/>
                    </a:lnTo>
                    <a:lnTo>
                      <a:pt x="174" y="118"/>
                    </a:lnTo>
                    <a:lnTo>
                      <a:pt x="174" y="117"/>
                    </a:lnTo>
                    <a:lnTo>
                      <a:pt x="174" y="113"/>
                    </a:lnTo>
                    <a:lnTo>
                      <a:pt x="174" y="112"/>
                    </a:lnTo>
                    <a:lnTo>
                      <a:pt x="171" y="112"/>
                    </a:lnTo>
                    <a:lnTo>
                      <a:pt x="171" y="110"/>
                    </a:lnTo>
                    <a:lnTo>
                      <a:pt x="171" y="109"/>
                    </a:lnTo>
                    <a:lnTo>
                      <a:pt x="171" y="107"/>
                    </a:lnTo>
                    <a:lnTo>
                      <a:pt x="172" y="106"/>
                    </a:lnTo>
                    <a:lnTo>
                      <a:pt x="175" y="104"/>
                    </a:lnTo>
                    <a:lnTo>
                      <a:pt x="175" y="102"/>
                    </a:lnTo>
                    <a:lnTo>
                      <a:pt x="172" y="96"/>
                    </a:lnTo>
                    <a:lnTo>
                      <a:pt x="171" y="95"/>
                    </a:lnTo>
                    <a:lnTo>
                      <a:pt x="171" y="93"/>
                    </a:lnTo>
                    <a:lnTo>
                      <a:pt x="175" y="93"/>
                    </a:lnTo>
                    <a:lnTo>
                      <a:pt x="174" y="91"/>
                    </a:lnTo>
                    <a:lnTo>
                      <a:pt x="171" y="91"/>
                    </a:lnTo>
                    <a:lnTo>
                      <a:pt x="171" y="88"/>
                    </a:lnTo>
                    <a:lnTo>
                      <a:pt x="171" y="85"/>
                    </a:lnTo>
                    <a:lnTo>
                      <a:pt x="170" y="84"/>
                    </a:lnTo>
                    <a:lnTo>
                      <a:pt x="166" y="84"/>
                    </a:lnTo>
                    <a:lnTo>
                      <a:pt x="162" y="88"/>
                    </a:lnTo>
                    <a:lnTo>
                      <a:pt x="160" y="88"/>
                    </a:lnTo>
                    <a:lnTo>
                      <a:pt x="159" y="8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28" name="Freeform 1030"/>
              <p:cNvSpPr>
                <a:spLocks/>
              </p:cNvSpPr>
              <p:nvPr/>
            </p:nvSpPr>
            <p:spPr bwMode="auto">
              <a:xfrm>
                <a:off x="4091581" y="2726873"/>
                <a:ext cx="101343" cy="110217"/>
              </a:xfrm>
              <a:custGeom>
                <a:avLst/>
                <a:gdLst/>
                <a:ahLst/>
                <a:cxnLst>
                  <a:cxn ang="0">
                    <a:pos x="48" y="88"/>
                  </a:cxn>
                  <a:cxn ang="0">
                    <a:pos x="49" y="84"/>
                  </a:cxn>
                  <a:cxn ang="0">
                    <a:pos x="49" y="80"/>
                  </a:cxn>
                  <a:cxn ang="0">
                    <a:pos x="51" y="80"/>
                  </a:cxn>
                  <a:cxn ang="0">
                    <a:pos x="52" y="79"/>
                  </a:cxn>
                  <a:cxn ang="0">
                    <a:pos x="53" y="77"/>
                  </a:cxn>
                  <a:cxn ang="0">
                    <a:pos x="55" y="77"/>
                  </a:cxn>
                  <a:cxn ang="0">
                    <a:pos x="55" y="74"/>
                  </a:cxn>
                  <a:cxn ang="0">
                    <a:pos x="56" y="73"/>
                  </a:cxn>
                  <a:cxn ang="0">
                    <a:pos x="63" y="66"/>
                  </a:cxn>
                  <a:cxn ang="0">
                    <a:pos x="61" y="66"/>
                  </a:cxn>
                  <a:cxn ang="0">
                    <a:pos x="63" y="65"/>
                  </a:cxn>
                  <a:cxn ang="0">
                    <a:pos x="68" y="65"/>
                  </a:cxn>
                  <a:cxn ang="0">
                    <a:pos x="69" y="63"/>
                  </a:cxn>
                  <a:cxn ang="0">
                    <a:pos x="72" y="63"/>
                  </a:cxn>
                  <a:cxn ang="0">
                    <a:pos x="71" y="62"/>
                  </a:cxn>
                  <a:cxn ang="0">
                    <a:pos x="71" y="60"/>
                  </a:cxn>
                  <a:cxn ang="0">
                    <a:pos x="71" y="54"/>
                  </a:cxn>
                  <a:cxn ang="0">
                    <a:pos x="73" y="49"/>
                  </a:cxn>
                  <a:cxn ang="0">
                    <a:pos x="73" y="46"/>
                  </a:cxn>
                  <a:cxn ang="0">
                    <a:pos x="79" y="41"/>
                  </a:cxn>
                  <a:cxn ang="0">
                    <a:pos x="80" y="38"/>
                  </a:cxn>
                  <a:cxn ang="0">
                    <a:pos x="76" y="36"/>
                  </a:cxn>
                  <a:cxn ang="0">
                    <a:pos x="64" y="35"/>
                  </a:cxn>
                  <a:cxn ang="0">
                    <a:pos x="59" y="35"/>
                  </a:cxn>
                  <a:cxn ang="0">
                    <a:pos x="57" y="32"/>
                  </a:cxn>
                  <a:cxn ang="0">
                    <a:pos x="56" y="30"/>
                  </a:cxn>
                  <a:cxn ang="0">
                    <a:pos x="52" y="29"/>
                  </a:cxn>
                  <a:cxn ang="0">
                    <a:pos x="49" y="29"/>
                  </a:cxn>
                  <a:cxn ang="0">
                    <a:pos x="44" y="27"/>
                  </a:cxn>
                  <a:cxn ang="0">
                    <a:pos x="41" y="27"/>
                  </a:cxn>
                  <a:cxn ang="0">
                    <a:pos x="39" y="27"/>
                  </a:cxn>
                  <a:cxn ang="0">
                    <a:pos x="37" y="25"/>
                  </a:cxn>
                  <a:cxn ang="0">
                    <a:pos x="33" y="24"/>
                  </a:cxn>
                  <a:cxn ang="0">
                    <a:pos x="35" y="24"/>
                  </a:cxn>
                  <a:cxn ang="0">
                    <a:pos x="33" y="22"/>
                  </a:cxn>
                  <a:cxn ang="0">
                    <a:pos x="33" y="18"/>
                  </a:cxn>
                  <a:cxn ang="0">
                    <a:pos x="31" y="18"/>
                  </a:cxn>
                  <a:cxn ang="0">
                    <a:pos x="29" y="19"/>
                  </a:cxn>
                  <a:cxn ang="0">
                    <a:pos x="28" y="21"/>
                  </a:cxn>
                  <a:cxn ang="0">
                    <a:pos x="25" y="21"/>
                  </a:cxn>
                  <a:cxn ang="0">
                    <a:pos x="23" y="21"/>
                  </a:cxn>
                  <a:cxn ang="0">
                    <a:pos x="23" y="18"/>
                  </a:cxn>
                  <a:cxn ang="0">
                    <a:pos x="21" y="14"/>
                  </a:cxn>
                  <a:cxn ang="0">
                    <a:pos x="20" y="14"/>
                  </a:cxn>
                  <a:cxn ang="0">
                    <a:pos x="16" y="13"/>
                  </a:cxn>
                  <a:cxn ang="0">
                    <a:pos x="12" y="11"/>
                  </a:cxn>
                  <a:cxn ang="0">
                    <a:pos x="10" y="11"/>
                  </a:cxn>
                  <a:cxn ang="0">
                    <a:pos x="7" y="7"/>
                  </a:cxn>
                  <a:cxn ang="0">
                    <a:pos x="4" y="7"/>
                  </a:cxn>
                  <a:cxn ang="0">
                    <a:pos x="2" y="7"/>
                  </a:cxn>
                  <a:cxn ang="0">
                    <a:pos x="0" y="5"/>
                  </a:cxn>
                  <a:cxn ang="0">
                    <a:pos x="0" y="0"/>
                  </a:cxn>
                </a:cxnLst>
                <a:rect l="0" t="0" r="r" b="b"/>
                <a:pathLst>
                  <a:path w="80" h="88">
                    <a:moveTo>
                      <a:pt x="48" y="88"/>
                    </a:moveTo>
                    <a:lnTo>
                      <a:pt x="49" y="84"/>
                    </a:lnTo>
                    <a:lnTo>
                      <a:pt x="49" y="80"/>
                    </a:lnTo>
                    <a:lnTo>
                      <a:pt x="51" y="80"/>
                    </a:lnTo>
                    <a:lnTo>
                      <a:pt x="52" y="79"/>
                    </a:lnTo>
                    <a:lnTo>
                      <a:pt x="53" y="77"/>
                    </a:lnTo>
                    <a:lnTo>
                      <a:pt x="55" y="77"/>
                    </a:lnTo>
                    <a:lnTo>
                      <a:pt x="55" y="74"/>
                    </a:lnTo>
                    <a:lnTo>
                      <a:pt x="56" y="73"/>
                    </a:lnTo>
                    <a:lnTo>
                      <a:pt x="63" y="66"/>
                    </a:lnTo>
                    <a:lnTo>
                      <a:pt x="61" y="66"/>
                    </a:lnTo>
                    <a:lnTo>
                      <a:pt x="63" y="65"/>
                    </a:lnTo>
                    <a:lnTo>
                      <a:pt x="68" y="65"/>
                    </a:lnTo>
                    <a:lnTo>
                      <a:pt x="69" y="63"/>
                    </a:lnTo>
                    <a:lnTo>
                      <a:pt x="72" y="63"/>
                    </a:lnTo>
                    <a:lnTo>
                      <a:pt x="71" y="62"/>
                    </a:lnTo>
                    <a:lnTo>
                      <a:pt x="71" y="60"/>
                    </a:lnTo>
                    <a:lnTo>
                      <a:pt x="71" y="54"/>
                    </a:lnTo>
                    <a:lnTo>
                      <a:pt x="73" y="49"/>
                    </a:lnTo>
                    <a:lnTo>
                      <a:pt x="73" y="46"/>
                    </a:lnTo>
                    <a:lnTo>
                      <a:pt x="79" y="41"/>
                    </a:lnTo>
                    <a:lnTo>
                      <a:pt x="80" y="38"/>
                    </a:lnTo>
                    <a:lnTo>
                      <a:pt x="76" y="36"/>
                    </a:lnTo>
                    <a:lnTo>
                      <a:pt x="64" y="35"/>
                    </a:lnTo>
                    <a:lnTo>
                      <a:pt x="59" y="35"/>
                    </a:lnTo>
                    <a:lnTo>
                      <a:pt x="57" y="32"/>
                    </a:lnTo>
                    <a:lnTo>
                      <a:pt x="56" y="30"/>
                    </a:lnTo>
                    <a:lnTo>
                      <a:pt x="52" y="29"/>
                    </a:lnTo>
                    <a:lnTo>
                      <a:pt x="49" y="29"/>
                    </a:lnTo>
                    <a:lnTo>
                      <a:pt x="44" y="27"/>
                    </a:lnTo>
                    <a:lnTo>
                      <a:pt x="41" y="27"/>
                    </a:lnTo>
                    <a:lnTo>
                      <a:pt x="39" y="27"/>
                    </a:lnTo>
                    <a:lnTo>
                      <a:pt x="37" y="25"/>
                    </a:lnTo>
                    <a:lnTo>
                      <a:pt x="33" y="24"/>
                    </a:lnTo>
                    <a:lnTo>
                      <a:pt x="35" y="24"/>
                    </a:lnTo>
                    <a:lnTo>
                      <a:pt x="33" y="22"/>
                    </a:lnTo>
                    <a:lnTo>
                      <a:pt x="33" y="18"/>
                    </a:lnTo>
                    <a:lnTo>
                      <a:pt x="31" y="18"/>
                    </a:lnTo>
                    <a:lnTo>
                      <a:pt x="29" y="19"/>
                    </a:lnTo>
                    <a:lnTo>
                      <a:pt x="28" y="21"/>
                    </a:lnTo>
                    <a:lnTo>
                      <a:pt x="25" y="21"/>
                    </a:lnTo>
                    <a:lnTo>
                      <a:pt x="23" y="21"/>
                    </a:lnTo>
                    <a:lnTo>
                      <a:pt x="23" y="18"/>
                    </a:lnTo>
                    <a:lnTo>
                      <a:pt x="21" y="14"/>
                    </a:lnTo>
                    <a:lnTo>
                      <a:pt x="20" y="14"/>
                    </a:lnTo>
                    <a:lnTo>
                      <a:pt x="16" y="13"/>
                    </a:lnTo>
                    <a:lnTo>
                      <a:pt x="12" y="11"/>
                    </a:lnTo>
                    <a:lnTo>
                      <a:pt x="10" y="11"/>
                    </a:lnTo>
                    <a:lnTo>
                      <a:pt x="7" y="7"/>
                    </a:lnTo>
                    <a:lnTo>
                      <a:pt x="4" y="7"/>
                    </a:lnTo>
                    <a:lnTo>
                      <a:pt x="2" y="7"/>
                    </a:lnTo>
                    <a:lnTo>
                      <a:pt x="0" y="5"/>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29" name="Freeform 1031"/>
              <p:cNvSpPr>
                <a:spLocks/>
              </p:cNvSpPr>
              <p:nvPr/>
            </p:nvSpPr>
            <p:spPr bwMode="auto">
              <a:xfrm>
                <a:off x="3863238" y="2930980"/>
                <a:ext cx="61576" cy="110217"/>
              </a:xfrm>
              <a:custGeom>
                <a:avLst/>
                <a:gdLst/>
                <a:ahLst/>
                <a:cxnLst>
                  <a:cxn ang="0">
                    <a:pos x="31" y="82"/>
                  </a:cxn>
                  <a:cxn ang="0">
                    <a:pos x="32" y="75"/>
                  </a:cxn>
                  <a:cxn ang="0">
                    <a:pos x="39" y="71"/>
                  </a:cxn>
                  <a:cxn ang="0">
                    <a:pos x="35" y="66"/>
                  </a:cxn>
                  <a:cxn ang="0">
                    <a:pos x="33" y="58"/>
                  </a:cxn>
                  <a:cxn ang="0">
                    <a:pos x="37" y="53"/>
                  </a:cxn>
                  <a:cxn ang="0">
                    <a:pos x="33" y="47"/>
                  </a:cxn>
                  <a:cxn ang="0">
                    <a:pos x="35" y="41"/>
                  </a:cxn>
                  <a:cxn ang="0">
                    <a:pos x="40" y="38"/>
                  </a:cxn>
                  <a:cxn ang="0">
                    <a:pos x="39" y="33"/>
                  </a:cxn>
                  <a:cxn ang="0">
                    <a:pos x="40" y="27"/>
                  </a:cxn>
                  <a:cxn ang="0">
                    <a:pos x="41" y="21"/>
                  </a:cxn>
                  <a:cxn ang="0">
                    <a:pos x="47" y="13"/>
                  </a:cxn>
                  <a:cxn ang="0">
                    <a:pos x="49" y="8"/>
                  </a:cxn>
                  <a:cxn ang="0">
                    <a:pos x="45" y="3"/>
                  </a:cxn>
                  <a:cxn ang="0">
                    <a:pos x="36" y="2"/>
                  </a:cxn>
                  <a:cxn ang="0">
                    <a:pos x="27" y="3"/>
                  </a:cxn>
                  <a:cxn ang="0">
                    <a:pos x="21" y="2"/>
                  </a:cxn>
                  <a:cxn ang="0">
                    <a:pos x="16" y="0"/>
                  </a:cxn>
                  <a:cxn ang="0">
                    <a:pos x="11" y="3"/>
                  </a:cxn>
                  <a:cxn ang="0">
                    <a:pos x="13" y="17"/>
                  </a:cxn>
                  <a:cxn ang="0">
                    <a:pos x="11" y="25"/>
                  </a:cxn>
                  <a:cxn ang="0">
                    <a:pos x="9" y="32"/>
                  </a:cxn>
                  <a:cxn ang="0">
                    <a:pos x="8" y="38"/>
                  </a:cxn>
                  <a:cxn ang="0">
                    <a:pos x="5" y="46"/>
                  </a:cxn>
                  <a:cxn ang="0">
                    <a:pos x="1" y="53"/>
                  </a:cxn>
                  <a:cxn ang="0">
                    <a:pos x="3" y="60"/>
                  </a:cxn>
                  <a:cxn ang="0">
                    <a:pos x="8" y="63"/>
                  </a:cxn>
                  <a:cxn ang="0">
                    <a:pos x="11" y="64"/>
                  </a:cxn>
                  <a:cxn ang="0">
                    <a:pos x="11" y="72"/>
                  </a:cxn>
                  <a:cxn ang="0">
                    <a:pos x="11" y="79"/>
                  </a:cxn>
                  <a:cxn ang="0">
                    <a:pos x="8" y="85"/>
                  </a:cxn>
                  <a:cxn ang="0">
                    <a:pos x="9" y="88"/>
                  </a:cxn>
                  <a:cxn ang="0">
                    <a:pos x="16" y="88"/>
                  </a:cxn>
                  <a:cxn ang="0">
                    <a:pos x="21" y="88"/>
                  </a:cxn>
                  <a:cxn ang="0">
                    <a:pos x="27" y="88"/>
                  </a:cxn>
                  <a:cxn ang="0">
                    <a:pos x="32" y="86"/>
                  </a:cxn>
                </a:cxnLst>
                <a:rect l="0" t="0" r="r" b="b"/>
                <a:pathLst>
                  <a:path w="49" h="88">
                    <a:moveTo>
                      <a:pt x="32" y="86"/>
                    </a:moveTo>
                    <a:lnTo>
                      <a:pt x="31" y="82"/>
                    </a:lnTo>
                    <a:lnTo>
                      <a:pt x="31" y="79"/>
                    </a:lnTo>
                    <a:lnTo>
                      <a:pt x="32" y="75"/>
                    </a:lnTo>
                    <a:lnTo>
                      <a:pt x="36" y="72"/>
                    </a:lnTo>
                    <a:lnTo>
                      <a:pt x="39" y="71"/>
                    </a:lnTo>
                    <a:lnTo>
                      <a:pt x="37" y="68"/>
                    </a:lnTo>
                    <a:lnTo>
                      <a:pt x="35" y="66"/>
                    </a:lnTo>
                    <a:lnTo>
                      <a:pt x="33" y="61"/>
                    </a:lnTo>
                    <a:lnTo>
                      <a:pt x="33" y="58"/>
                    </a:lnTo>
                    <a:lnTo>
                      <a:pt x="36" y="55"/>
                    </a:lnTo>
                    <a:lnTo>
                      <a:pt x="37" y="53"/>
                    </a:lnTo>
                    <a:lnTo>
                      <a:pt x="36" y="52"/>
                    </a:lnTo>
                    <a:lnTo>
                      <a:pt x="33" y="47"/>
                    </a:lnTo>
                    <a:lnTo>
                      <a:pt x="32" y="43"/>
                    </a:lnTo>
                    <a:lnTo>
                      <a:pt x="35" y="41"/>
                    </a:lnTo>
                    <a:lnTo>
                      <a:pt x="37" y="41"/>
                    </a:lnTo>
                    <a:lnTo>
                      <a:pt x="40" y="38"/>
                    </a:lnTo>
                    <a:lnTo>
                      <a:pt x="40" y="36"/>
                    </a:lnTo>
                    <a:lnTo>
                      <a:pt x="39" y="33"/>
                    </a:lnTo>
                    <a:lnTo>
                      <a:pt x="39" y="32"/>
                    </a:lnTo>
                    <a:lnTo>
                      <a:pt x="40" y="27"/>
                    </a:lnTo>
                    <a:lnTo>
                      <a:pt x="41" y="24"/>
                    </a:lnTo>
                    <a:lnTo>
                      <a:pt x="41" y="21"/>
                    </a:lnTo>
                    <a:lnTo>
                      <a:pt x="41" y="19"/>
                    </a:lnTo>
                    <a:lnTo>
                      <a:pt x="47" y="13"/>
                    </a:lnTo>
                    <a:lnTo>
                      <a:pt x="49" y="10"/>
                    </a:lnTo>
                    <a:lnTo>
                      <a:pt x="49" y="8"/>
                    </a:lnTo>
                    <a:lnTo>
                      <a:pt x="47" y="5"/>
                    </a:lnTo>
                    <a:lnTo>
                      <a:pt x="45" y="3"/>
                    </a:lnTo>
                    <a:lnTo>
                      <a:pt x="41" y="2"/>
                    </a:lnTo>
                    <a:lnTo>
                      <a:pt x="36" y="2"/>
                    </a:lnTo>
                    <a:lnTo>
                      <a:pt x="33" y="3"/>
                    </a:lnTo>
                    <a:lnTo>
                      <a:pt x="27" y="3"/>
                    </a:lnTo>
                    <a:lnTo>
                      <a:pt x="23" y="3"/>
                    </a:lnTo>
                    <a:lnTo>
                      <a:pt x="21" y="2"/>
                    </a:lnTo>
                    <a:lnTo>
                      <a:pt x="20" y="0"/>
                    </a:lnTo>
                    <a:lnTo>
                      <a:pt x="16" y="0"/>
                    </a:lnTo>
                    <a:lnTo>
                      <a:pt x="12" y="2"/>
                    </a:lnTo>
                    <a:lnTo>
                      <a:pt x="11" y="3"/>
                    </a:lnTo>
                    <a:lnTo>
                      <a:pt x="12" y="14"/>
                    </a:lnTo>
                    <a:lnTo>
                      <a:pt x="13" y="17"/>
                    </a:lnTo>
                    <a:lnTo>
                      <a:pt x="12" y="19"/>
                    </a:lnTo>
                    <a:lnTo>
                      <a:pt x="11" y="25"/>
                    </a:lnTo>
                    <a:lnTo>
                      <a:pt x="11" y="27"/>
                    </a:lnTo>
                    <a:lnTo>
                      <a:pt x="9" y="32"/>
                    </a:lnTo>
                    <a:lnTo>
                      <a:pt x="9" y="35"/>
                    </a:lnTo>
                    <a:lnTo>
                      <a:pt x="8" y="38"/>
                    </a:lnTo>
                    <a:lnTo>
                      <a:pt x="7" y="43"/>
                    </a:lnTo>
                    <a:lnTo>
                      <a:pt x="5" y="46"/>
                    </a:lnTo>
                    <a:lnTo>
                      <a:pt x="1" y="49"/>
                    </a:lnTo>
                    <a:lnTo>
                      <a:pt x="1" y="53"/>
                    </a:lnTo>
                    <a:lnTo>
                      <a:pt x="0" y="58"/>
                    </a:lnTo>
                    <a:lnTo>
                      <a:pt x="3" y="60"/>
                    </a:lnTo>
                    <a:lnTo>
                      <a:pt x="5" y="63"/>
                    </a:lnTo>
                    <a:lnTo>
                      <a:pt x="8" y="63"/>
                    </a:lnTo>
                    <a:lnTo>
                      <a:pt x="12" y="63"/>
                    </a:lnTo>
                    <a:lnTo>
                      <a:pt x="11" y="64"/>
                    </a:lnTo>
                    <a:lnTo>
                      <a:pt x="11" y="69"/>
                    </a:lnTo>
                    <a:lnTo>
                      <a:pt x="11" y="72"/>
                    </a:lnTo>
                    <a:lnTo>
                      <a:pt x="11" y="74"/>
                    </a:lnTo>
                    <a:lnTo>
                      <a:pt x="11" y="79"/>
                    </a:lnTo>
                    <a:lnTo>
                      <a:pt x="11" y="82"/>
                    </a:lnTo>
                    <a:lnTo>
                      <a:pt x="8" y="85"/>
                    </a:lnTo>
                    <a:lnTo>
                      <a:pt x="8" y="88"/>
                    </a:lnTo>
                    <a:lnTo>
                      <a:pt x="9" y="88"/>
                    </a:lnTo>
                    <a:lnTo>
                      <a:pt x="12" y="88"/>
                    </a:lnTo>
                    <a:lnTo>
                      <a:pt x="16" y="88"/>
                    </a:lnTo>
                    <a:lnTo>
                      <a:pt x="19" y="88"/>
                    </a:lnTo>
                    <a:lnTo>
                      <a:pt x="21" y="88"/>
                    </a:lnTo>
                    <a:lnTo>
                      <a:pt x="24" y="88"/>
                    </a:lnTo>
                    <a:lnTo>
                      <a:pt x="27" y="88"/>
                    </a:lnTo>
                    <a:lnTo>
                      <a:pt x="29" y="86"/>
                    </a:lnTo>
                    <a:lnTo>
                      <a:pt x="32" y="8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30" name="Freeform 1032"/>
              <p:cNvSpPr>
                <a:spLocks/>
              </p:cNvSpPr>
              <p:nvPr/>
            </p:nvSpPr>
            <p:spPr bwMode="auto">
              <a:xfrm>
                <a:off x="3863238" y="2930980"/>
                <a:ext cx="61576" cy="110217"/>
              </a:xfrm>
              <a:custGeom>
                <a:avLst/>
                <a:gdLst/>
                <a:ahLst/>
                <a:cxnLst>
                  <a:cxn ang="0">
                    <a:pos x="31" y="82"/>
                  </a:cxn>
                  <a:cxn ang="0">
                    <a:pos x="32" y="75"/>
                  </a:cxn>
                  <a:cxn ang="0">
                    <a:pos x="39" y="71"/>
                  </a:cxn>
                  <a:cxn ang="0">
                    <a:pos x="35" y="66"/>
                  </a:cxn>
                  <a:cxn ang="0">
                    <a:pos x="33" y="58"/>
                  </a:cxn>
                  <a:cxn ang="0">
                    <a:pos x="37" y="53"/>
                  </a:cxn>
                  <a:cxn ang="0">
                    <a:pos x="33" y="47"/>
                  </a:cxn>
                  <a:cxn ang="0">
                    <a:pos x="35" y="41"/>
                  </a:cxn>
                  <a:cxn ang="0">
                    <a:pos x="40" y="38"/>
                  </a:cxn>
                  <a:cxn ang="0">
                    <a:pos x="39" y="33"/>
                  </a:cxn>
                  <a:cxn ang="0">
                    <a:pos x="40" y="27"/>
                  </a:cxn>
                  <a:cxn ang="0">
                    <a:pos x="41" y="21"/>
                  </a:cxn>
                  <a:cxn ang="0">
                    <a:pos x="47" y="13"/>
                  </a:cxn>
                  <a:cxn ang="0">
                    <a:pos x="49" y="8"/>
                  </a:cxn>
                  <a:cxn ang="0">
                    <a:pos x="45" y="3"/>
                  </a:cxn>
                  <a:cxn ang="0">
                    <a:pos x="36" y="2"/>
                  </a:cxn>
                  <a:cxn ang="0">
                    <a:pos x="27" y="3"/>
                  </a:cxn>
                  <a:cxn ang="0">
                    <a:pos x="21" y="2"/>
                  </a:cxn>
                  <a:cxn ang="0">
                    <a:pos x="16" y="0"/>
                  </a:cxn>
                  <a:cxn ang="0">
                    <a:pos x="11" y="3"/>
                  </a:cxn>
                  <a:cxn ang="0">
                    <a:pos x="13" y="17"/>
                  </a:cxn>
                  <a:cxn ang="0">
                    <a:pos x="11" y="25"/>
                  </a:cxn>
                  <a:cxn ang="0">
                    <a:pos x="9" y="32"/>
                  </a:cxn>
                  <a:cxn ang="0">
                    <a:pos x="8" y="38"/>
                  </a:cxn>
                  <a:cxn ang="0">
                    <a:pos x="5" y="46"/>
                  </a:cxn>
                  <a:cxn ang="0">
                    <a:pos x="1" y="53"/>
                  </a:cxn>
                  <a:cxn ang="0">
                    <a:pos x="3" y="60"/>
                  </a:cxn>
                  <a:cxn ang="0">
                    <a:pos x="8" y="63"/>
                  </a:cxn>
                  <a:cxn ang="0">
                    <a:pos x="11" y="64"/>
                  </a:cxn>
                  <a:cxn ang="0">
                    <a:pos x="11" y="72"/>
                  </a:cxn>
                  <a:cxn ang="0">
                    <a:pos x="11" y="79"/>
                  </a:cxn>
                  <a:cxn ang="0">
                    <a:pos x="8" y="85"/>
                  </a:cxn>
                  <a:cxn ang="0">
                    <a:pos x="9" y="88"/>
                  </a:cxn>
                  <a:cxn ang="0">
                    <a:pos x="16" y="88"/>
                  </a:cxn>
                  <a:cxn ang="0">
                    <a:pos x="21" y="88"/>
                  </a:cxn>
                  <a:cxn ang="0">
                    <a:pos x="27" y="88"/>
                  </a:cxn>
                  <a:cxn ang="0">
                    <a:pos x="32" y="86"/>
                  </a:cxn>
                </a:cxnLst>
                <a:rect l="0" t="0" r="r" b="b"/>
                <a:pathLst>
                  <a:path w="49" h="88">
                    <a:moveTo>
                      <a:pt x="32" y="86"/>
                    </a:moveTo>
                    <a:lnTo>
                      <a:pt x="31" y="82"/>
                    </a:lnTo>
                    <a:lnTo>
                      <a:pt x="31" y="79"/>
                    </a:lnTo>
                    <a:lnTo>
                      <a:pt x="32" y="75"/>
                    </a:lnTo>
                    <a:lnTo>
                      <a:pt x="36" y="72"/>
                    </a:lnTo>
                    <a:lnTo>
                      <a:pt x="39" y="71"/>
                    </a:lnTo>
                    <a:lnTo>
                      <a:pt x="37" y="68"/>
                    </a:lnTo>
                    <a:lnTo>
                      <a:pt x="35" y="66"/>
                    </a:lnTo>
                    <a:lnTo>
                      <a:pt x="33" y="61"/>
                    </a:lnTo>
                    <a:lnTo>
                      <a:pt x="33" y="58"/>
                    </a:lnTo>
                    <a:lnTo>
                      <a:pt x="36" y="55"/>
                    </a:lnTo>
                    <a:lnTo>
                      <a:pt x="37" y="53"/>
                    </a:lnTo>
                    <a:lnTo>
                      <a:pt x="36" y="52"/>
                    </a:lnTo>
                    <a:lnTo>
                      <a:pt x="33" y="47"/>
                    </a:lnTo>
                    <a:lnTo>
                      <a:pt x="32" y="43"/>
                    </a:lnTo>
                    <a:lnTo>
                      <a:pt x="35" y="41"/>
                    </a:lnTo>
                    <a:lnTo>
                      <a:pt x="37" y="41"/>
                    </a:lnTo>
                    <a:lnTo>
                      <a:pt x="40" y="38"/>
                    </a:lnTo>
                    <a:lnTo>
                      <a:pt x="40" y="36"/>
                    </a:lnTo>
                    <a:lnTo>
                      <a:pt x="39" y="33"/>
                    </a:lnTo>
                    <a:lnTo>
                      <a:pt x="39" y="32"/>
                    </a:lnTo>
                    <a:lnTo>
                      <a:pt x="40" y="27"/>
                    </a:lnTo>
                    <a:lnTo>
                      <a:pt x="41" y="24"/>
                    </a:lnTo>
                    <a:lnTo>
                      <a:pt x="41" y="21"/>
                    </a:lnTo>
                    <a:lnTo>
                      <a:pt x="41" y="19"/>
                    </a:lnTo>
                    <a:lnTo>
                      <a:pt x="47" y="13"/>
                    </a:lnTo>
                    <a:lnTo>
                      <a:pt x="49" y="10"/>
                    </a:lnTo>
                    <a:lnTo>
                      <a:pt x="49" y="8"/>
                    </a:lnTo>
                    <a:lnTo>
                      <a:pt x="47" y="5"/>
                    </a:lnTo>
                    <a:lnTo>
                      <a:pt x="45" y="3"/>
                    </a:lnTo>
                    <a:lnTo>
                      <a:pt x="41" y="2"/>
                    </a:lnTo>
                    <a:lnTo>
                      <a:pt x="36" y="2"/>
                    </a:lnTo>
                    <a:lnTo>
                      <a:pt x="33" y="3"/>
                    </a:lnTo>
                    <a:lnTo>
                      <a:pt x="27" y="3"/>
                    </a:lnTo>
                    <a:lnTo>
                      <a:pt x="23" y="3"/>
                    </a:lnTo>
                    <a:lnTo>
                      <a:pt x="21" y="2"/>
                    </a:lnTo>
                    <a:lnTo>
                      <a:pt x="20" y="0"/>
                    </a:lnTo>
                    <a:lnTo>
                      <a:pt x="16" y="0"/>
                    </a:lnTo>
                    <a:lnTo>
                      <a:pt x="12" y="2"/>
                    </a:lnTo>
                    <a:lnTo>
                      <a:pt x="11" y="3"/>
                    </a:lnTo>
                    <a:lnTo>
                      <a:pt x="12" y="14"/>
                    </a:lnTo>
                    <a:lnTo>
                      <a:pt x="13" y="17"/>
                    </a:lnTo>
                    <a:lnTo>
                      <a:pt x="12" y="19"/>
                    </a:lnTo>
                    <a:lnTo>
                      <a:pt x="11" y="25"/>
                    </a:lnTo>
                    <a:lnTo>
                      <a:pt x="11" y="27"/>
                    </a:lnTo>
                    <a:lnTo>
                      <a:pt x="9" y="32"/>
                    </a:lnTo>
                    <a:lnTo>
                      <a:pt x="9" y="35"/>
                    </a:lnTo>
                    <a:lnTo>
                      <a:pt x="8" y="38"/>
                    </a:lnTo>
                    <a:lnTo>
                      <a:pt x="7" y="43"/>
                    </a:lnTo>
                    <a:lnTo>
                      <a:pt x="5" y="46"/>
                    </a:lnTo>
                    <a:lnTo>
                      <a:pt x="1" y="49"/>
                    </a:lnTo>
                    <a:lnTo>
                      <a:pt x="1" y="53"/>
                    </a:lnTo>
                    <a:lnTo>
                      <a:pt x="0" y="58"/>
                    </a:lnTo>
                    <a:lnTo>
                      <a:pt x="3" y="60"/>
                    </a:lnTo>
                    <a:lnTo>
                      <a:pt x="5" y="63"/>
                    </a:lnTo>
                    <a:lnTo>
                      <a:pt x="8" y="63"/>
                    </a:lnTo>
                    <a:lnTo>
                      <a:pt x="12" y="63"/>
                    </a:lnTo>
                    <a:lnTo>
                      <a:pt x="11" y="64"/>
                    </a:lnTo>
                    <a:lnTo>
                      <a:pt x="11" y="69"/>
                    </a:lnTo>
                    <a:lnTo>
                      <a:pt x="11" y="72"/>
                    </a:lnTo>
                    <a:lnTo>
                      <a:pt x="11" y="74"/>
                    </a:lnTo>
                    <a:lnTo>
                      <a:pt x="11" y="79"/>
                    </a:lnTo>
                    <a:lnTo>
                      <a:pt x="11" y="82"/>
                    </a:lnTo>
                    <a:lnTo>
                      <a:pt x="8" y="85"/>
                    </a:lnTo>
                    <a:lnTo>
                      <a:pt x="8" y="88"/>
                    </a:lnTo>
                    <a:lnTo>
                      <a:pt x="9" y="88"/>
                    </a:lnTo>
                    <a:lnTo>
                      <a:pt x="12" y="88"/>
                    </a:lnTo>
                    <a:lnTo>
                      <a:pt x="16" y="88"/>
                    </a:lnTo>
                    <a:lnTo>
                      <a:pt x="19" y="88"/>
                    </a:lnTo>
                    <a:lnTo>
                      <a:pt x="21" y="88"/>
                    </a:lnTo>
                    <a:lnTo>
                      <a:pt x="24" y="88"/>
                    </a:lnTo>
                    <a:lnTo>
                      <a:pt x="27" y="88"/>
                    </a:lnTo>
                    <a:lnTo>
                      <a:pt x="29" y="86"/>
                    </a:lnTo>
                    <a:lnTo>
                      <a:pt x="32" y="8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31" name="Freeform 1033"/>
              <p:cNvSpPr>
                <a:spLocks/>
              </p:cNvSpPr>
              <p:nvPr/>
            </p:nvSpPr>
            <p:spPr bwMode="auto">
              <a:xfrm>
                <a:off x="4534156" y="2929618"/>
                <a:ext cx="354061" cy="138793"/>
              </a:xfrm>
              <a:custGeom>
                <a:avLst/>
                <a:gdLst/>
                <a:ahLst/>
                <a:cxnLst>
                  <a:cxn ang="0">
                    <a:pos x="152" y="95"/>
                  </a:cxn>
                  <a:cxn ang="0">
                    <a:pos x="139" y="97"/>
                  </a:cxn>
                  <a:cxn ang="0">
                    <a:pos x="127" y="95"/>
                  </a:cxn>
                  <a:cxn ang="0">
                    <a:pos x="112" y="105"/>
                  </a:cxn>
                  <a:cxn ang="0">
                    <a:pos x="94" y="103"/>
                  </a:cxn>
                  <a:cxn ang="0">
                    <a:pos x="78" y="92"/>
                  </a:cxn>
                  <a:cxn ang="0">
                    <a:pos x="67" y="98"/>
                  </a:cxn>
                  <a:cxn ang="0">
                    <a:pos x="51" y="105"/>
                  </a:cxn>
                  <a:cxn ang="0">
                    <a:pos x="43" y="95"/>
                  </a:cxn>
                  <a:cxn ang="0">
                    <a:pos x="34" y="94"/>
                  </a:cxn>
                  <a:cxn ang="0">
                    <a:pos x="20" y="97"/>
                  </a:cxn>
                  <a:cxn ang="0">
                    <a:pos x="31" y="92"/>
                  </a:cxn>
                  <a:cxn ang="0">
                    <a:pos x="19" y="91"/>
                  </a:cxn>
                  <a:cxn ang="0">
                    <a:pos x="18" y="83"/>
                  </a:cxn>
                  <a:cxn ang="0">
                    <a:pos x="16" y="80"/>
                  </a:cxn>
                  <a:cxn ang="0">
                    <a:pos x="14" y="70"/>
                  </a:cxn>
                  <a:cxn ang="0">
                    <a:pos x="3" y="67"/>
                  </a:cxn>
                  <a:cxn ang="0">
                    <a:pos x="6" y="61"/>
                  </a:cxn>
                  <a:cxn ang="0">
                    <a:pos x="15" y="64"/>
                  </a:cxn>
                  <a:cxn ang="0">
                    <a:pos x="12" y="56"/>
                  </a:cxn>
                  <a:cxn ang="0">
                    <a:pos x="12" y="45"/>
                  </a:cxn>
                  <a:cxn ang="0">
                    <a:pos x="0" y="39"/>
                  </a:cxn>
                  <a:cxn ang="0">
                    <a:pos x="10" y="29"/>
                  </a:cxn>
                  <a:cxn ang="0">
                    <a:pos x="26" y="31"/>
                  </a:cxn>
                  <a:cxn ang="0">
                    <a:pos x="30" y="29"/>
                  </a:cxn>
                  <a:cxn ang="0">
                    <a:pos x="42" y="26"/>
                  </a:cxn>
                  <a:cxn ang="0">
                    <a:pos x="52" y="23"/>
                  </a:cxn>
                  <a:cxn ang="0">
                    <a:pos x="44" y="18"/>
                  </a:cxn>
                  <a:cxn ang="0">
                    <a:pos x="64" y="17"/>
                  </a:cxn>
                  <a:cxn ang="0">
                    <a:pos x="79" y="17"/>
                  </a:cxn>
                  <a:cxn ang="0">
                    <a:pos x="95" y="6"/>
                  </a:cxn>
                  <a:cxn ang="0">
                    <a:pos x="120" y="1"/>
                  </a:cxn>
                  <a:cxn ang="0">
                    <a:pos x="137" y="3"/>
                  </a:cxn>
                  <a:cxn ang="0">
                    <a:pos x="152" y="9"/>
                  </a:cxn>
                  <a:cxn ang="0">
                    <a:pos x="175" y="18"/>
                  </a:cxn>
                  <a:cxn ang="0">
                    <a:pos x="208" y="18"/>
                  </a:cxn>
                  <a:cxn ang="0">
                    <a:pos x="233" y="9"/>
                  </a:cxn>
                  <a:cxn ang="0">
                    <a:pos x="246" y="9"/>
                  </a:cxn>
                  <a:cxn ang="0">
                    <a:pos x="257" y="14"/>
                  </a:cxn>
                  <a:cxn ang="0">
                    <a:pos x="265" y="29"/>
                  </a:cxn>
                  <a:cxn ang="0">
                    <a:pos x="277" y="39"/>
                  </a:cxn>
                  <a:cxn ang="0">
                    <a:pos x="272" y="50"/>
                  </a:cxn>
                  <a:cxn ang="0">
                    <a:pos x="273" y="75"/>
                  </a:cxn>
                  <a:cxn ang="0">
                    <a:pos x="274" y="86"/>
                  </a:cxn>
                  <a:cxn ang="0">
                    <a:pos x="246" y="87"/>
                  </a:cxn>
                  <a:cxn ang="0">
                    <a:pos x="234" y="87"/>
                  </a:cxn>
                  <a:cxn ang="0">
                    <a:pos x="213" y="91"/>
                  </a:cxn>
                  <a:cxn ang="0">
                    <a:pos x="189" y="94"/>
                  </a:cxn>
                  <a:cxn ang="0">
                    <a:pos x="175" y="95"/>
                  </a:cxn>
                  <a:cxn ang="0">
                    <a:pos x="164" y="95"/>
                  </a:cxn>
                  <a:cxn ang="0">
                    <a:pos x="157" y="95"/>
                  </a:cxn>
                  <a:cxn ang="0">
                    <a:pos x="155" y="105"/>
                  </a:cxn>
                  <a:cxn ang="0">
                    <a:pos x="149" y="109"/>
                  </a:cxn>
                </a:cxnLst>
                <a:rect l="0" t="0" r="r" b="b"/>
                <a:pathLst>
                  <a:path w="281" h="111">
                    <a:moveTo>
                      <a:pt x="148" y="106"/>
                    </a:moveTo>
                    <a:lnTo>
                      <a:pt x="147" y="103"/>
                    </a:lnTo>
                    <a:lnTo>
                      <a:pt x="148" y="98"/>
                    </a:lnTo>
                    <a:lnTo>
                      <a:pt x="151" y="97"/>
                    </a:lnTo>
                    <a:lnTo>
                      <a:pt x="152" y="95"/>
                    </a:lnTo>
                    <a:lnTo>
                      <a:pt x="149" y="92"/>
                    </a:lnTo>
                    <a:lnTo>
                      <a:pt x="144" y="95"/>
                    </a:lnTo>
                    <a:lnTo>
                      <a:pt x="144" y="97"/>
                    </a:lnTo>
                    <a:lnTo>
                      <a:pt x="141" y="98"/>
                    </a:lnTo>
                    <a:lnTo>
                      <a:pt x="139" y="97"/>
                    </a:lnTo>
                    <a:lnTo>
                      <a:pt x="136" y="95"/>
                    </a:lnTo>
                    <a:lnTo>
                      <a:pt x="133" y="94"/>
                    </a:lnTo>
                    <a:lnTo>
                      <a:pt x="131" y="94"/>
                    </a:lnTo>
                    <a:lnTo>
                      <a:pt x="129" y="94"/>
                    </a:lnTo>
                    <a:lnTo>
                      <a:pt x="127" y="95"/>
                    </a:lnTo>
                    <a:lnTo>
                      <a:pt x="121" y="100"/>
                    </a:lnTo>
                    <a:lnTo>
                      <a:pt x="120" y="102"/>
                    </a:lnTo>
                    <a:lnTo>
                      <a:pt x="117" y="102"/>
                    </a:lnTo>
                    <a:lnTo>
                      <a:pt x="115" y="105"/>
                    </a:lnTo>
                    <a:lnTo>
                      <a:pt x="112" y="105"/>
                    </a:lnTo>
                    <a:lnTo>
                      <a:pt x="110" y="105"/>
                    </a:lnTo>
                    <a:lnTo>
                      <a:pt x="104" y="106"/>
                    </a:lnTo>
                    <a:lnTo>
                      <a:pt x="102" y="108"/>
                    </a:lnTo>
                    <a:lnTo>
                      <a:pt x="96" y="106"/>
                    </a:lnTo>
                    <a:lnTo>
                      <a:pt x="94" y="103"/>
                    </a:lnTo>
                    <a:lnTo>
                      <a:pt x="92" y="102"/>
                    </a:lnTo>
                    <a:lnTo>
                      <a:pt x="91" y="100"/>
                    </a:lnTo>
                    <a:lnTo>
                      <a:pt x="88" y="98"/>
                    </a:lnTo>
                    <a:lnTo>
                      <a:pt x="82" y="95"/>
                    </a:lnTo>
                    <a:lnTo>
                      <a:pt x="78" y="92"/>
                    </a:lnTo>
                    <a:lnTo>
                      <a:pt x="74" y="92"/>
                    </a:lnTo>
                    <a:lnTo>
                      <a:pt x="71" y="92"/>
                    </a:lnTo>
                    <a:lnTo>
                      <a:pt x="68" y="92"/>
                    </a:lnTo>
                    <a:lnTo>
                      <a:pt x="67" y="95"/>
                    </a:lnTo>
                    <a:lnTo>
                      <a:pt x="67" y="98"/>
                    </a:lnTo>
                    <a:lnTo>
                      <a:pt x="66" y="102"/>
                    </a:lnTo>
                    <a:lnTo>
                      <a:pt x="60" y="103"/>
                    </a:lnTo>
                    <a:lnTo>
                      <a:pt x="56" y="105"/>
                    </a:lnTo>
                    <a:lnTo>
                      <a:pt x="54" y="105"/>
                    </a:lnTo>
                    <a:lnTo>
                      <a:pt x="51" y="105"/>
                    </a:lnTo>
                    <a:lnTo>
                      <a:pt x="48" y="103"/>
                    </a:lnTo>
                    <a:lnTo>
                      <a:pt x="46" y="100"/>
                    </a:lnTo>
                    <a:lnTo>
                      <a:pt x="46" y="97"/>
                    </a:lnTo>
                    <a:lnTo>
                      <a:pt x="46" y="95"/>
                    </a:lnTo>
                    <a:lnTo>
                      <a:pt x="43" y="95"/>
                    </a:lnTo>
                    <a:lnTo>
                      <a:pt x="43" y="97"/>
                    </a:lnTo>
                    <a:lnTo>
                      <a:pt x="42" y="97"/>
                    </a:lnTo>
                    <a:lnTo>
                      <a:pt x="39" y="95"/>
                    </a:lnTo>
                    <a:lnTo>
                      <a:pt x="38" y="94"/>
                    </a:lnTo>
                    <a:lnTo>
                      <a:pt x="34" y="94"/>
                    </a:lnTo>
                    <a:lnTo>
                      <a:pt x="32" y="95"/>
                    </a:lnTo>
                    <a:lnTo>
                      <a:pt x="30" y="97"/>
                    </a:lnTo>
                    <a:lnTo>
                      <a:pt x="30" y="95"/>
                    </a:lnTo>
                    <a:lnTo>
                      <a:pt x="30" y="94"/>
                    </a:lnTo>
                    <a:lnTo>
                      <a:pt x="20" y="97"/>
                    </a:lnTo>
                    <a:lnTo>
                      <a:pt x="22" y="94"/>
                    </a:lnTo>
                    <a:lnTo>
                      <a:pt x="24" y="94"/>
                    </a:lnTo>
                    <a:lnTo>
                      <a:pt x="28" y="94"/>
                    </a:lnTo>
                    <a:lnTo>
                      <a:pt x="30" y="92"/>
                    </a:lnTo>
                    <a:lnTo>
                      <a:pt x="31" y="92"/>
                    </a:lnTo>
                    <a:lnTo>
                      <a:pt x="32" y="91"/>
                    </a:lnTo>
                    <a:lnTo>
                      <a:pt x="34" y="89"/>
                    </a:lnTo>
                    <a:lnTo>
                      <a:pt x="31" y="89"/>
                    </a:lnTo>
                    <a:lnTo>
                      <a:pt x="26" y="91"/>
                    </a:lnTo>
                    <a:lnTo>
                      <a:pt x="19" y="91"/>
                    </a:lnTo>
                    <a:lnTo>
                      <a:pt x="19" y="89"/>
                    </a:lnTo>
                    <a:lnTo>
                      <a:pt x="22" y="86"/>
                    </a:lnTo>
                    <a:lnTo>
                      <a:pt x="20" y="84"/>
                    </a:lnTo>
                    <a:lnTo>
                      <a:pt x="19" y="83"/>
                    </a:lnTo>
                    <a:lnTo>
                      <a:pt x="18" y="83"/>
                    </a:lnTo>
                    <a:lnTo>
                      <a:pt x="18" y="81"/>
                    </a:lnTo>
                    <a:lnTo>
                      <a:pt x="19" y="80"/>
                    </a:lnTo>
                    <a:lnTo>
                      <a:pt x="20" y="78"/>
                    </a:lnTo>
                    <a:lnTo>
                      <a:pt x="18" y="78"/>
                    </a:lnTo>
                    <a:lnTo>
                      <a:pt x="16" y="80"/>
                    </a:lnTo>
                    <a:lnTo>
                      <a:pt x="15" y="78"/>
                    </a:lnTo>
                    <a:lnTo>
                      <a:pt x="16" y="76"/>
                    </a:lnTo>
                    <a:lnTo>
                      <a:pt x="16" y="75"/>
                    </a:lnTo>
                    <a:lnTo>
                      <a:pt x="15" y="72"/>
                    </a:lnTo>
                    <a:lnTo>
                      <a:pt x="14" y="70"/>
                    </a:lnTo>
                    <a:lnTo>
                      <a:pt x="10" y="70"/>
                    </a:lnTo>
                    <a:lnTo>
                      <a:pt x="8" y="69"/>
                    </a:lnTo>
                    <a:lnTo>
                      <a:pt x="6" y="69"/>
                    </a:lnTo>
                    <a:lnTo>
                      <a:pt x="4" y="69"/>
                    </a:lnTo>
                    <a:lnTo>
                      <a:pt x="3" y="67"/>
                    </a:lnTo>
                    <a:lnTo>
                      <a:pt x="3" y="65"/>
                    </a:lnTo>
                    <a:lnTo>
                      <a:pt x="4" y="65"/>
                    </a:lnTo>
                    <a:lnTo>
                      <a:pt x="4" y="64"/>
                    </a:lnTo>
                    <a:lnTo>
                      <a:pt x="4" y="62"/>
                    </a:lnTo>
                    <a:lnTo>
                      <a:pt x="6" y="61"/>
                    </a:lnTo>
                    <a:lnTo>
                      <a:pt x="8" y="65"/>
                    </a:lnTo>
                    <a:lnTo>
                      <a:pt x="10" y="65"/>
                    </a:lnTo>
                    <a:lnTo>
                      <a:pt x="12" y="65"/>
                    </a:lnTo>
                    <a:lnTo>
                      <a:pt x="15" y="65"/>
                    </a:lnTo>
                    <a:lnTo>
                      <a:pt x="15" y="64"/>
                    </a:lnTo>
                    <a:lnTo>
                      <a:pt x="11" y="62"/>
                    </a:lnTo>
                    <a:lnTo>
                      <a:pt x="10" y="61"/>
                    </a:lnTo>
                    <a:lnTo>
                      <a:pt x="11" y="59"/>
                    </a:lnTo>
                    <a:lnTo>
                      <a:pt x="12" y="58"/>
                    </a:lnTo>
                    <a:lnTo>
                      <a:pt x="12" y="56"/>
                    </a:lnTo>
                    <a:lnTo>
                      <a:pt x="11" y="54"/>
                    </a:lnTo>
                    <a:lnTo>
                      <a:pt x="11" y="53"/>
                    </a:lnTo>
                    <a:lnTo>
                      <a:pt x="10" y="50"/>
                    </a:lnTo>
                    <a:lnTo>
                      <a:pt x="10" y="48"/>
                    </a:lnTo>
                    <a:lnTo>
                      <a:pt x="12" y="45"/>
                    </a:lnTo>
                    <a:lnTo>
                      <a:pt x="11" y="45"/>
                    </a:lnTo>
                    <a:lnTo>
                      <a:pt x="7" y="45"/>
                    </a:lnTo>
                    <a:lnTo>
                      <a:pt x="0" y="45"/>
                    </a:lnTo>
                    <a:lnTo>
                      <a:pt x="0" y="44"/>
                    </a:lnTo>
                    <a:lnTo>
                      <a:pt x="0" y="39"/>
                    </a:lnTo>
                    <a:lnTo>
                      <a:pt x="2" y="37"/>
                    </a:lnTo>
                    <a:lnTo>
                      <a:pt x="4" y="36"/>
                    </a:lnTo>
                    <a:lnTo>
                      <a:pt x="6" y="34"/>
                    </a:lnTo>
                    <a:lnTo>
                      <a:pt x="8" y="33"/>
                    </a:lnTo>
                    <a:lnTo>
                      <a:pt x="10" y="29"/>
                    </a:lnTo>
                    <a:lnTo>
                      <a:pt x="14" y="29"/>
                    </a:lnTo>
                    <a:lnTo>
                      <a:pt x="18" y="28"/>
                    </a:lnTo>
                    <a:lnTo>
                      <a:pt x="19" y="29"/>
                    </a:lnTo>
                    <a:lnTo>
                      <a:pt x="22" y="31"/>
                    </a:lnTo>
                    <a:lnTo>
                      <a:pt x="26" y="31"/>
                    </a:lnTo>
                    <a:lnTo>
                      <a:pt x="24" y="28"/>
                    </a:lnTo>
                    <a:lnTo>
                      <a:pt x="27" y="28"/>
                    </a:lnTo>
                    <a:lnTo>
                      <a:pt x="28" y="28"/>
                    </a:lnTo>
                    <a:lnTo>
                      <a:pt x="28" y="29"/>
                    </a:lnTo>
                    <a:lnTo>
                      <a:pt x="30" y="29"/>
                    </a:lnTo>
                    <a:lnTo>
                      <a:pt x="34" y="29"/>
                    </a:lnTo>
                    <a:lnTo>
                      <a:pt x="42" y="29"/>
                    </a:lnTo>
                    <a:lnTo>
                      <a:pt x="44" y="29"/>
                    </a:lnTo>
                    <a:lnTo>
                      <a:pt x="44" y="28"/>
                    </a:lnTo>
                    <a:lnTo>
                      <a:pt x="42" y="26"/>
                    </a:lnTo>
                    <a:lnTo>
                      <a:pt x="44" y="25"/>
                    </a:lnTo>
                    <a:lnTo>
                      <a:pt x="56" y="25"/>
                    </a:lnTo>
                    <a:lnTo>
                      <a:pt x="56" y="23"/>
                    </a:lnTo>
                    <a:lnTo>
                      <a:pt x="54" y="23"/>
                    </a:lnTo>
                    <a:lnTo>
                      <a:pt x="52" y="23"/>
                    </a:lnTo>
                    <a:lnTo>
                      <a:pt x="48" y="23"/>
                    </a:lnTo>
                    <a:lnTo>
                      <a:pt x="48" y="22"/>
                    </a:lnTo>
                    <a:lnTo>
                      <a:pt x="47" y="22"/>
                    </a:lnTo>
                    <a:lnTo>
                      <a:pt x="46" y="20"/>
                    </a:lnTo>
                    <a:lnTo>
                      <a:pt x="44" y="18"/>
                    </a:lnTo>
                    <a:lnTo>
                      <a:pt x="46" y="17"/>
                    </a:lnTo>
                    <a:lnTo>
                      <a:pt x="47" y="15"/>
                    </a:lnTo>
                    <a:lnTo>
                      <a:pt x="50" y="15"/>
                    </a:lnTo>
                    <a:lnTo>
                      <a:pt x="54" y="17"/>
                    </a:lnTo>
                    <a:lnTo>
                      <a:pt x="64" y="17"/>
                    </a:lnTo>
                    <a:lnTo>
                      <a:pt x="67" y="17"/>
                    </a:lnTo>
                    <a:lnTo>
                      <a:pt x="68" y="18"/>
                    </a:lnTo>
                    <a:lnTo>
                      <a:pt x="70" y="18"/>
                    </a:lnTo>
                    <a:lnTo>
                      <a:pt x="75" y="18"/>
                    </a:lnTo>
                    <a:lnTo>
                      <a:pt x="79" y="17"/>
                    </a:lnTo>
                    <a:lnTo>
                      <a:pt x="82" y="14"/>
                    </a:lnTo>
                    <a:lnTo>
                      <a:pt x="84" y="12"/>
                    </a:lnTo>
                    <a:lnTo>
                      <a:pt x="88" y="9"/>
                    </a:lnTo>
                    <a:lnTo>
                      <a:pt x="91" y="9"/>
                    </a:lnTo>
                    <a:lnTo>
                      <a:pt x="95" y="6"/>
                    </a:lnTo>
                    <a:lnTo>
                      <a:pt x="98" y="4"/>
                    </a:lnTo>
                    <a:lnTo>
                      <a:pt x="106" y="1"/>
                    </a:lnTo>
                    <a:lnTo>
                      <a:pt x="110" y="1"/>
                    </a:lnTo>
                    <a:lnTo>
                      <a:pt x="113" y="1"/>
                    </a:lnTo>
                    <a:lnTo>
                      <a:pt x="120" y="1"/>
                    </a:lnTo>
                    <a:lnTo>
                      <a:pt x="131" y="1"/>
                    </a:lnTo>
                    <a:lnTo>
                      <a:pt x="133" y="0"/>
                    </a:lnTo>
                    <a:lnTo>
                      <a:pt x="136" y="0"/>
                    </a:lnTo>
                    <a:lnTo>
                      <a:pt x="137" y="0"/>
                    </a:lnTo>
                    <a:lnTo>
                      <a:pt x="137" y="3"/>
                    </a:lnTo>
                    <a:lnTo>
                      <a:pt x="139" y="4"/>
                    </a:lnTo>
                    <a:lnTo>
                      <a:pt x="143" y="7"/>
                    </a:lnTo>
                    <a:lnTo>
                      <a:pt x="147" y="7"/>
                    </a:lnTo>
                    <a:lnTo>
                      <a:pt x="151" y="6"/>
                    </a:lnTo>
                    <a:lnTo>
                      <a:pt x="152" y="9"/>
                    </a:lnTo>
                    <a:lnTo>
                      <a:pt x="155" y="14"/>
                    </a:lnTo>
                    <a:lnTo>
                      <a:pt x="161" y="14"/>
                    </a:lnTo>
                    <a:lnTo>
                      <a:pt x="171" y="20"/>
                    </a:lnTo>
                    <a:lnTo>
                      <a:pt x="173" y="18"/>
                    </a:lnTo>
                    <a:lnTo>
                      <a:pt x="175" y="18"/>
                    </a:lnTo>
                    <a:lnTo>
                      <a:pt x="180" y="20"/>
                    </a:lnTo>
                    <a:lnTo>
                      <a:pt x="187" y="20"/>
                    </a:lnTo>
                    <a:lnTo>
                      <a:pt x="191" y="18"/>
                    </a:lnTo>
                    <a:lnTo>
                      <a:pt x="199" y="17"/>
                    </a:lnTo>
                    <a:lnTo>
                      <a:pt x="208" y="18"/>
                    </a:lnTo>
                    <a:lnTo>
                      <a:pt x="215" y="18"/>
                    </a:lnTo>
                    <a:lnTo>
                      <a:pt x="225" y="12"/>
                    </a:lnTo>
                    <a:lnTo>
                      <a:pt x="230" y="9"/>
                    </a:lnTo>
                    <a:lnTo>
                      <a:pt x="230" y="7"/>
                    </a:lnTo>
                    <a:lnTo>
                      <a:pt x="233" y="9"/>
                    </a:lnTo>
                    <a:lnTo>
                      <a:pt x="236" y="9"/>
                    </a:lnTo>
                    <a:lnTo>
                      <a:pt x="238" y="9"/>
                    </a:lnTo>
                    <a:lnTo>
                      <a:pt x="244" y="11"/>
                    </a:lnTo>
                    <a:lnTo>
                      <a:pt x="245" y="11"/>
                    </a:lnTo>
                    <a:lnTo>
                      <a:pt x="246" y="9"/>
                    </a:lnTo>
                    <a:lnTo>
                      <a:pt x="248" y="7"/>
                    </a:lnTo>
                    <a:lnTo>
                      <a:pt x="250" y="9"/>
                    </a:lnTo>
                    <a:lnTo>
                      <a:pt x="253" y="11"/>
                    </a:lnTo>
                    <a:lnTo>
                      <a:pt x="256" y="14"/>
                    </a:lnTo>
                    <a:lnTo>
                      <a:pt x="257" y="14"/>
                    </a:lnTo>
                    <a:lnTo>
                      <a:pt x="260" y="17"/>
                    </a:lnTo>
                    <a:lnTo>
                      <a:pt x="261" y="18"/>
                    </a:lnTo>
                    <a:lnTo>
                      <a:pt x="264" y="22"/>
                    </a:lnTo>
                    <a:lnTo>
                      <a:pt x="264" y="26"/>
                    </a:lnTo>
                    <a:lnTo>
                      <a:pt x="265" y="29"/>
                    </a:lnTo>
                    <a:lnTo>
                      <a:pt x="266" y="33"/>
                    </a:lnTo>
                    <a:lnTo>
                      <a:pt x="270" y="33"/>
                    </a:lnTo>
                    <a:lnTo>
                      <a:pt x="272" y="34"/>
                    </a:lnTo>
                    <a:lnTo>
                      <a:pt x="274" y="37"/>
                    </a:lnTo>
                    <a:lnTo>
                      <a:pt x="277" y="39"/>
                    </a:lnTo>
                    <a:lnTo>
                      <a:pt x="278" y="39"/>
                    </a:lnTo>
                    <a:lnTo>
                      <a:pt x="276" y="44"/>
                    </a:lnTo>
                    <a:lnTo>
                      <a:pt x="276" y="45"/>
                    </a:lnTo>
                    <a:lnTo>
                      <a:pt x="272" y="48"/>
                    </a:lnTo>
                    <a:lnTo>
                      <a:pt x="272" y="50"/>
                    </a:lnTo>
                    <a:lnTo>
                      <a:pt x="273" y="54"/>
                    </a:lnTo>
                    <a:lnTo>
                      <a:pt x="274" y="61"/>
                    </a:lnTo>
                    <a:lnTo>
                      <a:pt x="274" y="65"/>
                    </a:lnTo>
                    <a:lnTo>
                      <a:pt x="274" y="69"/>
                    </a:lnTo>
                    <a:lnTo>
                      <a:pt x="273" y="75"/>
                    </a:lnTo>
                    <a:lnTo>
                      <a:pt x="277" y="76"/>
                    </a:lnTo>
                    <a:lnTo>
                      <a:pt x="281" y="81"/>
                    </a:lnTo>
                    <a:lnTo>
                      <a:pt x="281" y="84"/>
                    </a:lnTo>
                    <a:lnTo>
                      <a:pt x="278" y="87"/>
                    </a:lnTo>
                    <a:lnTo>
                      <a:pt x="274" y="86"/>
                    </a:lnTo>
                    <a:lnTo>
                      <a:pt x="272" y="83"/>
                    </a:lnTo>
                    <a:lnTo>
                      <a:pt x="268" y="84"/>
                    </a:lnTo>
                    <a:lnTo>
                      <a:pt x="260" y="83"/>
                    </a:lnTo>
                    <a:lnTo>
                      <a:pt x="253" y="81"/>
                    </a:lnTo>
                    <a:lnTo>
                      <a:pt x="246" y="87"/>
                    </a:lnTo>
                    <a:lnTo>
                      <a:pt x="244" y="87"/>
                    </a:lnTo>
                    <a:lnTo>
                      <a:pt x="244" y="86"/>
                    </a:lnTo>
                    <a:lnTo>
                      <a:pt x="242" y="84"/>
                    </a:lnTo>
                    <a:lnTo>
                      <a:pt x="240" y="86"/>
                    </a:lnTo>
                    <a:lnTo>
                      <a:pt x="234" y="87"/>
                    </a:lnTo>
                    <a:lnTo>
                      <a:pt x="225" y="89"/>
                    </a:lnTo>
                    <a:lnTo>
                      <a:pt x="223" y="87"/>
                    </a:lnTo>
                    <a:lnTo>
                      <a:pt x="220" y="87"/>
                    </a:lnTo>
                    <a:lnTo>
                      <a:pt x="216" y="89"/>
                    </a:lnTo>
                    <a:lnTo>
                      <a:pt x="213" y="91"/>
                    </a:lnTo>
                    <a:lnTo>
                      <a:pt x="211" y="92"/>
                    </a:lnTo>
                    <a:lnTo>
                      <a:pt x="208" y="92"/>
                    </a:lnTo>
                    <a:lnTo>
                      <a:pt x="207" y="94"/>
                    </a:lnTo>
                    <a:lnTo>
                      <a:pt x="197" y="95"/>
                    </a:lnTo>
                    <a:lnTo>
                      <a:pt x="189" y="94"/>
                    </a:lnTo>
                    <a:lnTo>
                      <a:pt x="187" y="92"/>
                    </a:lnTo>
                    <a:lnTo>
                      <a:pt x="184" y="91"/>
                    </a:lnTo>
                    <a:lnTo>
                      <a:pt x="181" y="92"/>
                    </a:lnTo>
                    <a:lnTo>
                      <a:pt x="179" y="94"/>
                    </a:lnTo>
                    <a:lnTo>
                      <a:pt x="175" y="95"/>
                    </a:lnTo>
                    <a:lnTo>
                      <a:pt x="172" y="95"/>
                    </a:lnTo>
                    <a:lnTo>
                      <a:pt x="171" y="95"/>
                    </a:lnTo>
                    <a:lnTo>
                      <a:pt x="167" y="95"/>
                    </a:lnTo>
                    <a:lnTo>
                      <a:pt x="165" y="95"/>
                    </a:lnTo>
                    <a:lnTo>
                      <a:pt x="164" y="95"/>
                    </a:lnTo>
                    <a:lnTo>
                      <a:pt x="164" y="94"/>
                    </a:lnTo>
                    <a:lnTo>
                      <a:pt x="163" y="94"/>
                    </a:lnTo>
                    <a:lnTo>
                      <a:pt x="160" y="94"/>
                    </a:lnTo>
                    <a:lnTo>
                      <a:pt x="159" y="92"/>
                    </a:lnTo>
                    <a:lnTo>
                      <a:pt x="157" y="95"/>
                    </a:lnTo>
                    <a:lnTo>
                      <a:pt x="157" y="97"/>
                    </a:lnTo>
                    <a:lnTo>
                      <a:pt x="156" y="98"/>
                    </a:lnTo>
                    <a:lnTo>
                      <a:pt x="159" y="103"/>
                    </a:lnTo>
                    <a:lnTo>
                      <a:pt x="156" y="103"/>
                    </a:lnTo>
                    <a:lnTo>
                      <a:pt x="155" y="105"/>
                    </a:lnTo>
                    <a:lnTo>
                      <a:pt x="153" y="105"/>
                    </a:lnTo>
                    <a:lnTo>
                      <a:pt x="155" y="108"/>
                    </a:lnTo>
                    <a:lnTo>
                      <a:pt x="152" y="109"/>
                    </a:lnTo>
                    <a:lnTo>
                      <a:pt x="151" y="111"/>
                    </a:lnTo>
                    <a:lnTo>
                      <a:pt x="149" y="109"/>
                    </a:lnTo>
                    <a:lnTo>
                      <a:pt x="148" y="108"/>
                    </a:lnTo>
                    <a:lnTo>
                      <a:pt x="148" y="10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33" name="Freeform 1035"/>
              <p:cNvSpPr>
                <a:spLocks/>
              </p:cNvSpPr>
              <p:nvPr/>
            </p:nvSpPr>
            <p:spPr bwMode="auto">
              <a:xfrm>
                <a:off x="4720167" y="2951390"/>
                <a:ext cx="168050" cy="117021"/>
              </a:xfrm>
              <a:custGeom>
                <a:avLst/>
                <a:gdLst/>
                <a:ahLst/>
                <a:cxnLst>
                  <a:cxn ang="0">
                    <a:pos x="116" y="4"/>
                  </a:cxn>
                  <a:cxn ang="0">
                    <a:pos x="117" y="11"/>
                  </a:cxn>
                  <a:cxn ang="0">
                    <a:pos x="122" y="15"/>
                  </a:cxn>
                  <a:cxn ang="0">
                    <a:pos x="126" y="19"/>
                  </a:cxn>
                  <a:cxn ang="0">
                    <a:pos x="130" y="21"/>
                  </a:cxn>
                  <a:cxn ang="0">
                    <a:pos x="128" y="27"/>
                  </a:cxn>
                  <a:cxn ang="0">
                    <a:pos x="124" y="32"/>
                  </a:cxn>
                  <a:cxn ang="0">
                    <a:pos x="126" y="43"/>
                  </a:cxn>
                  <a:cxn ang="0">
                    <a:pos x="126" y="51"/>
                  </a:cxn>
                  <a:cxn ang="0">
                    <a:pos x="129" y="58"/>
                  </a:cxn>
                  <a:cxn ang="0">
                    <a:pos x="133" y="66"/>
                  </a:cxn>
                  <a:cxn ang="0">
                    <a:pos x="126" y="68"/>
                  </a:cxn>
                  <a:cxn ang="0">
                    <a:pos x="120" y="66"/>
                  </a:cxn>
                  <a:cxn ang="0">
                    <a:pos x="105" y="63"/>
                  </a:cxn>
                  <a:cxn ang="0">
                    <a:pos x="96" y="69"/>
                  </a:cxn>
                  <a:cxn ang="0">
                    <a:pos x="94" y="66"/>
                  </a:cxn>
                  <a:cxn ang="0">
                    <a:pos x="86" y="69"/>
                  </a:cxn>
                  <a:cxn ang="0">
                    <a:pos x="75" y="69"/>
                  </a:cxn>
                  <a:cxn ang="0">
                    <a:pos x="68" y="71"/>
                  </a:cxn>
                  <a:cxn ang="0">
                    <a:pos x="63" y="74"/>
                  </a:cxn>
                  <a:cxn ang="0">
                    <a:pos x="59" y="76"/>
                  </a:cxn>
                  <a:cxn ang="0">
                    <a:pos x="41" y="76"/>
                  </a:cxn>
                  <a:cxn ang="0">
                    <a:pos x="36" y="73"/>
                  </a:cxn>
                  <a:cxn ang="0">
                    <a:pos x="31" y="76"/>
                  </a:cxn>
                  <a:cxn ang="0">
                    <a:pos x="24" y="77"/>
                  </a:cxn>
                  <a:cxn ang="0">
                    <a:pos x="19" y="77"/>
                  </a:cxn>
                  <a:cxn ang="0">
                    <a:pos x="16" y="77"/>
                  </a:cxn>
                  <a:cxn ang="0">
                    <a:pos x="15" y="76"/>
                  </a:cxn>
                  <a:cxn ang="0">
                    <a:pos x="11" y="74"/>
                  </a:cxn>
                  <a:cxn ang="0">
                    <a:pos x="9" y="79"/>
                  </a:cxn>
                  <a:cxn ang="0">
                    <a:pos x="11" y="85"/>
                  </a:cxn>
                  <a:cxn ang="0">
                    <a:pos x="7" y="87"/>
                  </a:cxn>
                  <a:cxn ang="0">
                    <a:pos x="7" y="90"/>
                  </a:cxn>
                  <a:cxn ang="0">
                    <a:pos x="3" y="93"/>
                  </a:cxn>
                  <a:cxn ang="0">
                    <a:pos x="0" y="90"/>
                  </a:cxn>
                </a:cxnLst>
                <a:rect l="0" t="0" r="r" b="b"/>
                <a:pathLst>
                  <a:path w="133" h="93">
                    <a:moveTo>
                      <a:pt x="113" y="0"/>
                    </a:moveTo>
                    <a:lnTo>
                      <a:pt x="116" y="4"/>
                    </a:lnTo>
                    <a:lnTo>
                      <a:pt x="116" y="8"/>
                    </a:lnTo>
                    <a:lnTo>
                      <a:pt x="117" y="11"/>
                    </a:lnTo>
                    <a:lnTo>
                      <a:pt x="118" y="15"/>
                    </a:lnTo>
                    <a:lnTo>
                      <a:pt x="122" y="15"/>
                    </a:lnTo>
                    <a:lnTo>
                      <a:pt x="124" y="16"/>
                    </a:lnTo>
                    <a:lnTo>
                      <a:pt x="126" y="19"/>
                    </a:lnTo>
                    <a:lnTo>
                      <a:pt x="129" y="21"/>
                    </a:lnTo>
                    <a:lnTo>
                      <a:pt x="130" y="21"/>
                    </a:lnTo>
                    <a:lnTo>
                      <a:pt x="128" y="26"/>
                    </a:lnTo>
                    <a:lnTo>
                      <a:pt x="128" y="27"/>
                    </a:lnTo>
                    <a:lnTo>
                      <a:pt x="124" y="30"/>
                    </a:lnTo>
                    <a:lnTo>
                      <a:pt x="124" y="32"/>
                    </a:lnTo>
                    <a:lnTo>
                      <a:pt x="125" y="36"/>
                    </a:lnTo>
                    <a:lnTo>
                      <a:pt x="126" y="43"/>
                    </a:lnTo>
                    <a:lnTo>
                      <a:pt x="126" y="47"/>
                    </a:lnTo>
                    <a:lnTo>
                      <a:pt x="126" y="51"/>
                    </a:lnTo>
                    <a:lnTo>
                      <a:pt x="125" y="57"/>
                    </a:lnTo>
                    <a:lnTo>
                      <a:pt x="129" y="58"/>
                    </a:lnTo>
                    <a:lnTo>
                      <a:pt x="133" y="63"/>
                    </a:lnTo>
                    <a:lnTo>
                      <a:pt x="133" y="66"/>
                    </a:lnTo>
                    <a:lnTo>
                      <a:pt x="130" y="69"/>
                    </a:lnTo>
                    <a:lnTo>
                      <a:pt x="126" y="68"/>
                    </a:lnTo>
                    <a:lnTo>
                      <a:pt x="124" y="65"/>
                    </a:lnTo>
                    <a:lnTo>
                      <a:pt x="120" y="66"/>
                    </a:lnTo>
                    <a:lnTo>
                      <a:pt x="112" y="65"/>
                    </a:lnTo>
                    <a:lnTo>
                      <a:pt x="105" y="63"/>
                    </a:lnTo>
                    <a:lnTo>
                      <a:pt x="98" y="69"/>
                    </a:lnTo>
                    <a:lnTo>
                      <a:pt x="96" y="69"/>
                    </a:lnTo>
                    <a:lnTo>
                      <a:pt x="96" y="68"/>
                    </a:lnTo>
                    <a:lnTo>
                      <a:pt x="94" y="66"/>
                    </a:lnTo>
                    <a:lnTo>
                      <a:pt x="92" y="68"/>
                    </a:lnTo>
                    <a:lnTo>
                      <a:pt x="86" y="69"/>
                    </a:lnTo>
                    <a:lnTo>
                      <a:pt x="77" y="71"/>
                    </a:lnTo>
                    <a:lnTo>
                      <a:pt x="75" y="69"/>
                    </a:lnTo>
                    <a:lnTo>
                      <a:pt x="72" y="69"/>
                    </a:lnTo>
                    <a:lnTo>
                      <a:pt x="68" y="71"/>
                    </a:lnTo>
                    <a:lnTo>
                      <a:pt x="65" y="73"/>
                    </a:lnTo>
                    <a:lnTo>
                      <a:pt x="63" y="74"/>
                    </a:lnTo>
                    <a:lnTo>
                      <a:pt x="60" y="74"/>
                    </a:lnTo>
                    <a:lnTo>
                      <a:pt x="59" y="76"/>
                    </a:lnTo>
                    <a:lnTo>
                      <a:pt x="49" y="77"/>
                    </a:lnTo>
                    <a:lnTo>
                      <a:pt x="41" y="76"/>
                    </a:lnTo>
                    <a:lnTo>
                      <a:pt x="39" y="74"/>
                    </a:lnTo>
                    <a:lnTo>
                      <a:pt x="36" y="73"/>
                    </a:lnTo>
                    <a:lnTo>
                      <a:pt x="33" y="74"/>
                    </a:lnTo>
                    <a:lnTo>
                      <a:pt x="31" y="76"/>
                    </a:lnTo>
                    <a:lnTo>
                      <a:pt x="27" y="77"/>
                    </a:lnTo>
                    <a:lnTo>
                      <a:pt x="24" y="77"/>
                    </a:lnTo>
                    <a:lnTo>
                      <a:pt x="23" y="77"/>
                    </a:lnTo>
                    <a:lnTo>
                      <a:pt x="19" y="77"/>
                    </a:lnTo>
                    <a:lnTo>
                      <a:pt x="17" y="77"/>
                    </a:lnTo>
                    <a:lnTo>
                      <a:pt x="16" y="77"/>
                    </a:lnTo>
                    <a:lnTo>
                      <a:pt x="16" y="76"/>
                    </a:lnTo>
                    <a:lnTo>
                      <a:pt x="15" y="76"/>
                    </a:lnTo>
                    <a:lnTo>
                      <a:pt x="12" y="76"/>
                    </a:lnTo>
                    <a:lnTo>
                      <a:pt x="11" y="74"/>
                    </a:lnTo>
                    <a:lnTo>
                      <a:pt x="9" y="77"/>
                    </a:lnTo>
                    <a:lnTo>
                      <a:pt x="9" y="79"/>
                    </a:lnTo>
                    <a:lnTo>
                      <a:pt x="8" y="80"/>
                    </a:lnTo>
                    <a:lnTo>
                      <a:pt x="11" y="85"/>
                    </a:lnTo>
                    <a:lnTo>
                      <a:pt x="8" y="85"/>
                    </a:lnTo>
                    <a:lnTo>
                      <a:pt x="7" y="87"/>
                    </a:lnTo>
                    <a:lnTo>
                      <a:pt x="5" y="87"/>
                    </a:lnTo>
                    <a:lnTo>
                      <a:pt x="7" y="90"/>
                    </a:lnTo>
                    <a:lnTo>
                      <a:pt x="4" y="91"/>
                    </a:lnTo>
                    <a:lnTo>
                      <a:pt x="3" y="93"/>
                    </a:lnTo>
                    <a:lnTo>
                      <a:pt x="1" y="91"/>
                    </a:lnTo>
                    <a:lnTo>
                      <a:pt x="0" y="90"/>
                    </a:lnTo>
                    <a:lnTo>
                      <a:pt x="0" y="88"/>
                    </a:lnTo>
                  </a:path>
                </a:pathLst>
              </a:cu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34" name="Freeform 1036"/>
              <p:cNvSpPr>
                <a:spLocks/>
              </p:cNvSpPr>
              <p:nvPr/>
            </p:nvSpPr>
            <p:spPr bwMode="auto">
              <a:xfrm>
                <a:off x="4921571" y="3197680"/>
                <a:ext cx="33354" cy="34017"/>
              </a:xfrm>
              <a:custGeom>
                <a:avLst/>
                <a:gdLst/>
                <a:ahLst/>
                <a:cxnLst>
                  <a:cxn ang="0">
                    <a:pos x="26" y="28"/>
                  </a:cxn>
                  <a:cxn ang="0">
                    <a:pos x="25" y="24"/>
                  </a:cxn>
                  <a:cxn ang="0">
                    <a:pos x="24" y="21"/>
                  </a:cxn>
                  <a:cxn ang="0">
                    <a:pos x="22" y="16"/>
                  </a:cxn>
                  <a:cxn ang="0">
                    <a:pos x="20" y="14"/>
                  </a:cxn>
                  <a:cxn ang="0">
                    <a:pos x="17" y="14"/>
                  </a:cxn>
                  <a:cxn ang="0">
                    <a:pos x="17" y="13"/>
                  </a:cxn>
                  <a:cxn ang="0">
                    <a:pos x="18" y="11"/>
                  </a:cxn>
                  <a:cxn ang="0">
                    <a:pos x="20" y="11"/>
                  </a:cxn>
                  <a:cxn ang="0">
                    <a:pos x="24" y="10"/>
                  </a:cxn>
                  <a:cxn ang="0">
                    <a:pos x="25" y="8"/>
                  </a:cxn>
                  <a:cxn ang="0">
                    <a:pos x="25" y="6"/>
                  </a:cxn>
                  <a:cxn ang="0">
                    <a:pos x="24" y="6"/>
                  </a:cxn>
                  <a:cxn ang="0">
                    <a:pos x="21" y="3"/>
                  </a:cxn>
                  <a:cxn ang="0">
                    <a:pos x="21" y="2"/>
                  </a:cxn>
                  <a:cxn ang="0">
                    <a:pos x="18" y="2"/>
                  </a:cxn>
                  <a:cxn ang="0">
                    <a:pos x="14" y="0"/>
                  </a:cxn>
                  <a:cxn ang="0">
                    <a:pos x="10" y="2"/>
                  </a:cxn>
                  <a:cxn ang="0">
                    <a:pos x="6" y="8"/>
                  </a:cxn>
                  <a:cxn ang="0">
                    <a:pos x="4" y="13"/>
                  </a:cxn>
                  <a:cxn ang="0">
                    <a:pos x="0" y="17"/>
                  </a:cxn>
                  <a:cxn ang="0">
                    <a:pos x="1" y="17"/>
                  </a:cxn>
                  <a:cxn ang="0">
                    <a:pos x="6" y="19"/>
                  </a:cxn>
                  <a:cxn ang="0">
                    <a:pos x="12" y="21"/>
                  </a:cxn>
                  <a:cxn ang="0">
                    <a:pos x="14" y="24"/>
                  </a:cxn>
                  <a:cxn ang="0">
                    <a:pos x="17" y="27"/>
                  </a:cxn>
                  <a:cxn ang="0">
                    <a:pos x="26" y="28"/>
                  </a:cxn>
                </a:cxnLst>
                <a:rect l="0" t="0" r="r" b="b"/>
                <a:pathLst>
                  <a:path w="26" h="28">
                    <a:moveTo>
                      <a:pt x="26" y="28"/>
                    </a:moveTo>
                    <a:lnTo>
                      <a:pt x="25" y="24"/>
                    </a:lnTo>
                    <a:lnTo>
                      <a:pt x="24" y="21"/>
                    </a:lnTo>
                    <a:lnTo>
                      <a:pt x="22" y="16"/>
                    </a:lnTo>
                    <a:lnTo>
                      <a:pt x="20" y="14"/>
                    </a:lnTo>
                    <a:lnTo>
                      <a:pt x="17" y="14"/>
                    </a:lnTo>
                    <a:lnTo>
                      <a:pt x="17" y="13"/>
                    </a:lnTo>
                    <a:lnTo>
                      <a:pt x="18" y="11"/>
                    </a:lnTo>
                    <a:lnTo>
                      <a:pt x="20" y="11"/>
                    </a:lnTo>
                    <a:lnTo>
                      <a:pt x="24" y="10"/>
                    </a:lnTo>
                    <a:lnTo>
                      <a:pt x="25" y="8"/>
                    </a:lnTo>
                    <a:lnTo>
                      <a:pt x="25" y="6"/>
                    </a:lnTo>
                    <a:lnTo>
                      <a:pt x="24" y="6"/>
                    </a:lnTo>
                    <a:lnTo>
                      <a:pt x="21" y="3"/>
                    </a:lnTo>
                    <a:lnTo>
                      <a:pt x="21" y="2"/>
                    </a:lnTo>
                    <a:lnTo>
                      <a:pt x="18" y="2"/>
                    </a:lnTo>
                    <a:lnTo>
                      <a:pt x="14" y="0"/>
                    </a:lnTo>
                    <a:lnTo>
                      <a:pt x="10" y="2"/>
                    </a:lnTo>
                    <a:lnTo>
                      <a:pt x="6" y="8"/>
                    </a:lnTo>
                    <a:lnTo>
                      <a:pt x="4" y="13"/>
                    </a:lnTo>
                    <a:lnTo>
                      <a:pt x="0" y="17"/>
                    </a:lnTo>
                    <a:lnTo>
                      <a:pt x="1" y="17"/>
                    </a:lnTo>
                    <a:lnTo>
                      <a:pt x="6" y="19"/>
                    </a:lnTo>
                    <a:lnTo>
                      <a:pt x="12" y="21"/>
                    </a:lnTo>
                    <a:lnTo>
                      <a:pt x="14" y="24"/>
                    </a:lnTo>
                    <a:lnTo>
                      <a:pt x="17" y="27"/>
                    </a:lnTo>
                    <a:lnTo>
                      <a:pt x="26" y="28"/>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35" name="Freeform 1037"/>
              <p:cNvSpPr>
                <a:spLocks/>
              </p:cNvSpPr>
              <p:nvPr/>
            </p:nvSpPr>
            <p:spPr bwMode="auto">
              <a:xfrm>
                <a:off x="4921571" y="3197680"/>
                <a:ext cx="33354" cy="34017"/>
              </a:xfrm>
              <a:custGeom>
                <a:avLst/>
                <a:gdLst/>
                <a:ahLst/>
                <a:cxnLst>
                  <a:cxn ang="0">
                    <a:pos x="26" y="28"/>
                  </a:cxn>
                  <a:cxn ang="0">
                    <a:pos x="25" y="24"/>
                  </a:cxn>
                  <a:cxn ang="0">
                    <a:pos x="24" y="21"/>
                  </a:cxn>
                  <a:cxn ang="0">
                    <a:pos x="22" y="16"/>
                  </a:cxn>
                  <a:cxn ang="0">
                    <a:pos x="20" y="14"/>
                  </a:cxn>
                  <a:cxn ang="0">
                    <a:pos x="17" y="14"/>
                  </a:cxn>
                  <a:cxn ang="0">
                    <a:pos x="17" y="13"/>
                  </a:cxn>
                  <a:cxn ang="0">
                    <a:pos x="18" y="11"/>
                  </a:cxn>
                  <a:cxn ang="0">
                    <a:pos x="20" y="11"/>
                  </a:cxn>
                  <a:cxn ang="0">
                    <a:pos x="24" y="10"/>
                  </a:cxn>
                  <a:cxn ang="0">
                    <a:pos x="25" y="8"/>
                  </a:cxn>
                  <a:cxn ang="0">
                    <a:pos x="25" y="6"/>
                  </a:cxn>
                  <a:cxn ang="0">
                    <a:pos x="24" y="6"/>
                  </a:cxn>
                  <a:cxn ang="0">
                    <a:pos x="21" y="3"/>
                  </a:cxn>
                  <a:cxn ang="0">
                    <a:pos x="21" y="2"/>
                  </a:cxn>
                  <a:cxn ang="0">
                    <a:pos x="18" y="2"/>
                  </a:cxn>
                  <a:cxn ang="0">
                    <a:pos x="14" y="0"/>
                  </a:cxn>
                  <a:cxn ang="0">
                    <a:pos x="10" y="2"/>
                  </a:cxn>
                  <a:cxn ang="0">
                    <a:pos x="6" y="8"/>
                  </a:cxn>
                  <a:cxn ang="0">
                    <a:pos x="4" y="13"/>
                  </a:cxn>
                  <a:cxn ang="0">
                    <a:pos x="0" y="17"/>
                  </a:cxn>
                  <a:cxn ang="0">
                    <a:pos x="1" y="17"/>
                  </a:cxn>
                  <a:cxn ang="0">
                    <a:pos x="6" y="19"/>
                  </a:cxn>
                  <a:cxn ang="0">
                    <a:pos x="12" y="21"/>
                  </a:cxn>
                  <a:cxn ang="0">
                    <a:pos x="14" y="24"/>
                  </a:cxn>
                  <a:cxn ang="0">
                    <a:pos x="17" y="27"/>
                  </a:cxn>
                  <a:cxn ang="0">
                    <a:pos x="26" y="28"/>
                  </a:cxn>
                </a:cxnLst>
                <a:rect l="0" t="0" r="r" b="b"/>
                <a:pathLst>
                  <a:path w="26" h="28">
                    <a:moveTo>
                      <a:pt x="26" y="28"/>
                    </a:moveTo>
                    <a:lnTo>
                      <a:pt x="25" y="24"/>
                    </a:lnTo>
                    <a:lnTo>
                      <a:pt x="24" y="21"/>
                    </a:lnTo>
                    <a:lnTo>
                      <a:pt x="22" y="16"/>
                    </a:lnTo>
                    <a:lnTo>
                      <a:pt x="20" y="14"/>
                    </a:lnTo>
                    <a:lnTo>
                      <a:pt x="17" y="14"/>
                    </a:lnTo>
                    <a:lnTo>
                      <a:pt x="17" y="13"/>
                    </a:lnTo>
                    <a:lnTo>
                      <a:pt x="18" y="11"/>
                    </a:lnTo>
                    <a:lnTo>
                      <a:pt x="20" y="11"/>
                    </a:lnTo>
                    <a:lnTo>
                      <a:pt x="24" y="10"/>
                    </a:lnTo>
                    <a:lnTo>
                      <a:pt x="25" y="8"/>
                    </a:lnTo>
                    <a:lnTo>
                      <a:pt x="25" y="6"/>
                    </a:lnTo>
                    <a:lnTo>
                      <a:pt x="24" y="6"/>
                    </a:lnTo>
                    <a:lnTo>
                      <a:pt x="21" y="3"/>
                    </a:lnTo>
                    <a:lnTo>
                      <a:pt x="21" y="2"/>
                    </a:lnTo>
                    <a:lnTo>
                      <a:pt x="18" y="2"/>
                    </a:lnTo>
                    <a:lnTo>
                      <a:pt x="14" y="0"/>
                    </a:lnTo>
                    <a:lnTo>
                      <a:pt x="10" y="2"/>
                    </a:lnTo>
                    <a:lnTo>
                      <a:pt x="6" y="8"/>
                    </a:lnTo>
                    <a:lnTo>
                      <a:pt x="4" y="13"/>
                    </a:lnTo>
                    <a:lnTo>
                      <a:pt x="0" y="17"/>
                    </a:lnTo>
                    <a:lnTo>
                      <a:pt x="1" y="17"/>
                    </a:lnTo>
                    <a:lnTo>
                      <a:pt x="6" y="19"/>
                    </a:lnTo>
                    <a:lnTo>
                      <a:pt x="12" y="21"/>
                    </a:lnTo>
                    <a:lnTo>
                      <a:pt x="14" y="24"/>
                    </a:lnTo>
                    <a:lnTo>
                      <a:pt x="17" y="27"/>
                    </a:lnTo>
                    <a:lnTo>
                      <a:pt x="26" y="2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36" name="Freeform 1038"/>
              <p:cNvSpPr>
                <a:spLocks/>
              </p:cNvSpPr>
              <p:nvPr/>
            </p:nvSpPr>
            <p:spPr bwMode="auto">
              <a:xfrm>
                <a:off x="5192248" y="3043918"/>
                <a:ext cx="318141" cy="295275"/>
              </a:xfrm>
              <a:custGeom>
                <a:avLst/>
                <a:gdLst/>
                <a:ahLst/>
                <a:cxnLst>
                  <a:cxn ang="0">
                    <a:pos x="24" y="186"/>
                  </a:cxn>
                  <a:cxn ang="0">
                    <a:pos x="29" y="172"/>
                  </a:cxn>
                  <a:cxn ang="0">
                    <a:pos x="11" y="147"/>
                  </a:cxn>
                  <a:cxn ang="0">
                    <a:pos x="24" y="135"/>
                  </a:cxn>
                  <a:cxn ang="0">
                    <a:pos x="39" y="133"/>
                  </a:cxn>
                  <a:cxn ang="0">
                    <a:pos x="56" y="132"/>
                  </a:cxn>
                  <a:cxn ang="0">
                    <a:pos x="81" y="122"/>
                  </a:cxn>
                  <a:cxn ang="0">
                    <a:pos x="90" y="100"/>
                  </a:cxn>
                  <a:cxn ang="0">
                    <a:pos x="101" y="99"/>
                  </a:cxn>
                  <a:cxn ang="0">
                    <a:pos x="114" y="92"/>
                  </a:cxn>
                  <a:cxn ang="0">
                    <a:pos x="126" y="91"/>
                  </a:cxn>
                  <a:cxn ang="0">
                    <a:pos x="129" y="78"/>
                  </a:cxn>
                  <a:cxn ang="0">
                    <a:pos x="136" y="69"/>
                  </a:cxn>
                  <a:cxn ang="0">
                    <a:pos x="138" y="58"/>
                  </a:cxn>
                  <a:cxn ang="0">
                    <a:pos x="148" y="53"/>
                  </a:cxn>
                  <a:cxn ang="0">
                    <a:pos x="153" y="45"/>
                  </a:cxn>
                  <a:cxn ang="0">
                    <a:pos x="161" y="33"/>
                  </a:cxn>
                  <a:cxn ang="0">
                    <a:pos x="158" y="18"/>
                  </a:cxn>
                  <a:cxn ang="0">
                    <a:pos x="165" y="9"/>
                  </a:cxn>
                  <a:cxn ang="0">
                    <a:pos x="171" y="4"/>
                  </a:cxn>
                  <a:cxn ang="0">
                    <a:pos x="193" y="1"/>
                  </a:cxn>
                  <a:cxn ang="0">
                    <a:pos x="210" y="1"/>
                  </a:cxn>
                  <a:cxn ang="0">
                    <a:pos x="222" y="3"/>
                  </a:cxn>
                  <a:cxn ang="0">
                    <a:pos x="227" y="15"/>
                  </a:cxn>
                  <a:cxn ang="0">
                    <a:pos x="234" y="20"/>
                  </a:cxn>
                  <a:cxn ang="0">
                    <a:pos x="247" y="26"/>
                  </a:cxn>
                  <a:cxn ang="0">
                    <a:pos x="239" y="39"/>
                  </a:cxn>
                  <a:cxn ang="0">
                    <a:pos x="226" y="40"/>
                  </a:cxn>
                  <a:cxn ang="0">
                    <a:pos x="217" y="42"/>
                  </a:cxn>
                  <a:cxn ang="0">
                    <a:pos x="199" y="39"/>
                  </a:cxn>
                  <a:cxn ang="0">
                    <a:pos x="197" y="47"/>
                  </a:cxn>
                  <a:cxn ang="0">
                    <a:pos x="201" y="51"/>
                  </a:cxn>
                  <a:cxn ang="0">
                    <a:pos x="198" y="67"/>
                  </a:cxn>
                  <a:cxn ang="0">
                    <a:pos x="207" y="75"/>
                  </a:cxn>
                  <a:cxn ang="0">
                    <a:pos x="218" y="83"/>
                  </a:cxn>
                  <a:cxn ang="0">
                    <a:pos x="210" y="88"/>
                  </a:cxn>
                  <a:cxn ang="0">
                    <a:pos x="207" y="100"/>
                  </a:cxn>
                  <a:cxn ang="0">
                    <a:pos x="206" y="106"/>
                  </a:cxn>
                  <a:cxn ang="0">
                    <a:pos x="194" y="119"/>
                  </a:cxn>
                  <a:cxn ang="0">
                    <a:pos x="186" y="132"/>
                  </a:cxn>
                  <a:cxn ang="0">
                    <a:pos x="167" y="154"/>
                  </a:cxn>
                  <a:cxn ang="0">
                    <a:pos x="152" y="163"/>
                  </a:cxn>
                  <a:cxn ang="0">
                    <a:pos x="144" y="160"/>
                  </a:cxn>
                  <a:cxn ang="0">
                    <a:pos x="129" y="180"/>
                  </a:cxn>
                  <a:cxn ang="0">
                    <a:pos x="140" y="185"/>
                  </a:cxn>
                  <a:cxn ang="0">
                    <a:pos x="142" y="201"/>
                  </a:cxn>
                  <a:cxn ang="0">
                    <a:pos x="149" y="212"/>
                  </a:cxn>
                  <a:cxn ang="0">
                    <a:pos x="152" y="223"/>
                  </a:cxn>
                  <a:cxn ang="0">
                    <a:pos x="146" y="226"/>
                  </a:cxn>
                  <a:cxn ang="0">
                    <a:pos x="137" y="227"/>
                  </a:cxn>
                  <a:cxn ang="0">
                    <a:pos x="122" y="226"/>
                  </a:cxn>
                  <a:cxn ang="0">
                    <a:pos x="112" y="232"/>
                  </a:cxn>
                  <a:cxn ang="0">
                    <a:pos x="100" y="234"/>
                  </a:cxn>
                  <a:cxn ang="0">
                    <a:pos x="93" y="218"/>
                  </a:cxn>
                  <a:cxn ang="0">
                    <a:pos x="80" y="205"/>
                  </a:cxn>
                  <a:cxn ang="0">
                    <a:pos x="54" y="208"/>
                  </a:cxn>
                  <a:cxn ang="0">
                    <a:pos x="28" y="208"/>
                  </a:cxn>
                  <a:cxn ang="0">
                    <a:pos x="12" y="210"/>
                  </a:cxn>
                </a:cxnLst>
                <a:rect l="0" t="0" r="r" b="b"/>
                <a:pathLst>
                  <a:path w="253" h="235">
                    <a:moveTo>
                      <a:pt x="11" y="210"/>
                    </a:moveTo>
                    <a:lnTo>
                      <a:pt x="11" y="205"/>
                    </a:lnTo>
                    <a:lnTo>
                      <a:pt x="12" y="202"/>
                    </a:lnTo>
                    <a:lnTo>
                      <a:pt x="15" y="193"/>
                    </a:lnTo>
                    <a:lnTo>
                      <a:pt x="17" y="190"/>
                    </a:lnTo>
                    <a:lnTo>
                      <a:pt x="20" y="186"/>
                    </a:lnTo>
                    <a:lnTo>
                      <a:pt x="24" y="186"/>
                    </a:lnTo>
                    <a:lnTo>
                      <a:pt x="28" y="183"/>
                    </a:lnTo>
                    <a:lnTo>
                      <a:pt x="32" y="183"/>
                    </a:lnTo>
                    <a:lnTo>
                      <a:pt x="36" y="180"/>
                    </a:lnTo>
                    <a:lnTo>
                      <a:pt x="36" y="179"/>
                    </a:lnTo>
                    <a:lnTo>
                      <a:pt x="36" y="175"/>
                    </a:lnTo>
                    <a:lnTo>
                      <a:pt x="35" y="174"/>
                    </a:lnTo>
                    <a:lnTo>
                      <a:pt x="29" y="172"/>
                    </a:lnTo>
                    <a:lnTo>
                      <a:pt x="29" y="168"/>
                    </a:lnTo>
                    <a:lnTo>
                      <a:pt x="29" y="164"/>
                    </a:lnTo>
                    <a:lnTo>
                      <a:pt x="28" y="157"/>
                    </a:lnTo>
                    <a:lnTo>
                      <a:pt x="27" y="155"/>
                    </a:lnTo>
                    <a:lnTo>
                      <a:pt x="19" y="152"/>
                    </a:lnTo>
                    <a:lnTo>
                      <a:pt x="15" y="150"/>
                    </a:lnTo>
                    <a:lnTo>
                      <a:pt x="11" y="147"/>
                    </a:lnTo>
                    <a:lnTo>
                      <a:pt x="5" y="135"/>
                    </a:lnTo>
                    <a:lnTo>
                      <a:pt x="1" y="132"/>
                    </a:lnTo>
                    <a:lnTo>
                      <a:pt x="0" y="128"/>
                    </a:lnTo>
                    <a:lnTo>
                      <a:pt x="0" y="127"/>
                    </a:lnTo>
                    <a:lnTo>
                      <a:pt x="16" y="132"/>
                    </a:lnTo>
                    <a:lnTo>
                      <a:pt x="21" y="135"/>
                    </a:lnTo>
                    <a:lnTo>
                      <a:pt x="24" y="135"/>
                    </a:lnTo>
                    <a:lnTo>
                      <a:pt x="25" y="135"/>
                    </a:lnTo>
                    <a:lnTo>
                      <a:pt x="25" y="133"/>
                    </a:lnTo>
                    <a:lnTo>
                      <a:pt x="27" y="133"/>
                    </a:lnTo>
                    <a:lnTo>
                      <a:pt x="29" y="133"/>
                    </a:lnTo>
                    <a:lnTo>
                      <a:pt x="32" y="133"/>
                    </a:lnTo>
                    <a:lnTo>
                      <a:pt x="35" y="133"/>
                    </a:lnTo>
                    <a:lnTo>
                      <a:pt x="39" y="133"/>
                    </a:lnTo>
                    <a:lnTo>
                      <a:pt x="44" y="133"/>
                    </a:lnTo>
                    <a:lnTo>
                      <a:pt x="48" y="135"/>
                    </a:lnTo>
                    <a:lnTo>
                      <a:pt x="49" y="135"/>
                    </a:lnTo>
                    <a:lnTo>
                      <a:pt x="49" y="133"/>
                    </a:lnTo>
                    <a:lnTo>
                      <a:pt x="50" y="132"/>
                    </a:lnTo>
                    <a:lnTo>
                      <a:pt x="53" y="132"/>
                    </a:lnTo>
                    <a:lnTo>
                      <a:pt x="56" y="132"/>
                    </a:lnTo>
                    <a:lnTo>
                      <a:pt x="62" y="132"/>
                    </a:lnTo>
                    <a:lnTo>
                      <a:pt x="68" y="130"/>
                    </a:lnTo>
                    <a:lnTo>
                      <a:pt x="73" y="128"/>
                    </a:lnTo>
                    <a:lnTo>
                      <a:pt x="80" y="127"/>
                    </a:lnTo>
                    <a:lnTo>
                      <a:pt x="82" y="125"/>
                    </a:lnTo>
                    <a:lnTo>
                      <a:pt x="82" y="124"/>
                    </a:lnTo>
                    <a:lnTo>
                      <a:pt x="81" y="122"/>
                    </a:lnTo>
                    <a:lnTo>
                      <a:pt x="82" y="116"/>
                    </a:lnTo>
                    <a:lnTo>
                      <a:pt x="82" y="113"/>
                    </a:lnTo>
                    <a:lnTo>
                      <a:pt x="82" y="108"/>
                    </a:lnTo>
                    <a:lnTo>
                      <a:pt x="84" y="106"/>
                    </a:lnTo>
                    <a:lnTo>
                      <a:pt x="88" y="105"/>
                    </a:lnTo>
                    <a:lnTo>
                      <a:pt x="89" y="102"/>
                    </a:lnTo>
                    <a:lnTo>
                      <a:pt x="90" y="100"/>
                    </a:lnTo>
                    <a:lnTo>
                      <a:pt x="92" y="102"/>
                    </a:lnTo>
                    <a:lnTo>
                      <a:pt x="94" y="102"/>
                    </a:lnTo>
                    <a:lnTo>
                      <a:pt x="98" y="102"/>
                    </a:lnTo>
                    <a:lnTo>
                      <a:pt x="101" y="100"/>
                    </a:lnTo>
                    <a:lnTo>
                      <a:pt x="104" y="100"/>
                    </a:lnTo>
                    <a:lnTo>
                      <a:pt x="104" y="99"/>
                    </a:lnTo>
                    <a:lnTo>
                      <a:pt x="101" y="99"/>
                    </a:lnTo>
                    <a:lnTo>
                      <a:pt x="102" y="97"/>
                    </a:lnTo>
                    <a:lnTo>
                      <a:pt x="106" y="94"/>
                    </a:lnTo>
                    <a:lnTo>
                      <a:pt x="108" y="94"/>
                    </a:lnTo>
                    <a:lnTo>
                      <a:pt x="109" y="92"/>
                    </a:lnTo>
                    <a:lnTo>
                      <a:pt x="110" y="92"/>
                    </a:lnTo>
                    <a:lnTo>
                      <a:pt x="116" y="94"/>
                    </a:lnTo>
                    <a:lnTo>
                      <a:pt x="114" y="92"/>
                    </a:lnTo>
                    <a:lnTo>
                      <a:pt x="116" y="92"/>
                    </a:lnTo>
                    <a:lnTo>
                      <a:pt x="118" y="92"/>
                    </a:lnTo>
                    <a:lnTo>
                      <a:pt x="118" y="94"/>
                    </a:lnTo>
                    <a:lnTo>
                      <a:pt x="118" y="95"/>
                    </a:lnTo>
                    <a:lnTo>
                      <a:pt x="120" y="95"/>
                    </a:lnTo>
                    <a:lnTo>
                      <a:pt x="121" y="95"/>
                    </a:lnTo>
                    <a:lnTo>
                      <a:pt x="126" y="91"/>
                    </a:lnTo>
                    <a:lnTo>
                      <a:pt x="126" y="89"/>
                    </a:lnTo>
                    <a:lnTo>
                      <a:pt x="126" y="86"/>
                    </a:lnTo>
                    <a:lnTo>
                      <a:pt x="125" y="81"/>
                    </a:lnTo>
                    <a:lnTo>
                      <a:pt x="126" y="80"/>
                    </a:lnTo>
                    <a:lnTo>
                      <a:pt x="126" y="78"/>
                    </a:lnTo>
                    <a:lnTo>
                      <a:pt x="128" y="78"/>
                    </a:lnTo>
                    <a:lnTo>
                      <a:pt x="129" y="78"/>
                    </a:lnTo>
                    <a:lnTo>
                      <a:pt x="129" y="77"/>
                    </a:lnTo>
                    <a:lnTo>
                      <a:pt x="128" y="75"/>
                    </a:lnTo>
                    <a:lnTo>
                      <a:pt x="129" y="73"/>
                    </a:lnTo>
                    <a:lnTo>
                      <a:pt x="130" y="73"/>
                    </a:lnTo>
                    <a:lnTo>
                      <a:pt x="130" y="69"/>
                    </a:lnTo>
                    <a:lnTo>
                      <a:pt x="134" y="69"/>
                    </a:lnTo>
                    <a:lnTo>
                      <a:pt x="136" y="69"/>
                    </a:lnTo>
                    <a:lnTo>
                      <a:pt x="138" y="67"/>
                    </a:lnTo>
                    <a:lnTo>
                      <a:pt x="141" y="66"/>
                    </a:lnTo>
                    <a:lnTo>
                      <a:pt x="142" y="64"/>
                    </a:lnTo>
                    <a:lnTo>
                      <a:pt x="142" y="62"/>
                    </a:lnTo>
                    <a:lnTo>
                      <a:pt x="141" y="62"/>
                    </a:lnTo>
                    <a:lnTo>
                      <a:pt x="140" y="58"/>
                    </a:lnTo>
                    <a:lnTo>
                      <a:pt x="138" y="58"/>
                    </a:lnTo>
                    <a:lnTo>
                      <a:pt x="137" y="55"/>
                    </a:lnTo>
                    <a:lnTo>
                      <a:pt x="136" y="55"/>
                    </a:lnTo>
                    <a:lnTo>
                      <a:pt x="137" y="53"/>
                    </a:lnTo>
                    <a:lnTo>
                      <a:pt x="138" y="51"/>
                    </a:lnTo>
                    <a:lnTo>
                      <a:pt x="140" y="51"/>
                    </a:lnTo>
                    <a:lnTo>
                      <a:pt x="144" y="53"/>
                    </a:lnTo>
                    <a:lnTo>
                      <a:pt x="148" y="53"/>
                    </a:lnTo>
                    <a:lnTo>
                      <a:pt x="150" y="53"/>
                    </a:lnTo>
                    <a:lnTo>
                      <a:pt x="152" y="51"/>
                    </a:lnTo>
                    <a:lnTo>
                      <a:pt x="154" y="50"/>
                    </a:lnTo>
                    <a:lnTo>
                      <a:pt x="154" y="48"/>
                    </a:lnTo>
                    <a:lnTo>
                      <a:pt x="154" y="47"/>
                    </a:lnTo>
                    <a:lnTo>
                      <a:pt x="154" y="45"/>
                    </a:lnTo>
                    <a:lnTo>
                      <a:pt x="153" y="45"/>
                    </a:lnTo>
                    <a:lnTo>
                      <a:pt x="153" y="44"/>
                    </a:lnTo>
                    <a:lnTo>
                      <a:pt x="154" y="42"/>
                    </a:lnTo>
                    <a:lnTo>
                      <a:pt x="154" y="40"/>
                    </a:lnTo>
                    <a:lnTo>
                      <a:pt x="157" y="39"/>
                    </a:lnTo>
                    <a:lnTo>
                      <a:pt x="158" y="37"/>
                    </a:lnTo>
                    <a:lnTo>
                      <a:pt x="161" y="34"/>
                    </a:lnTo>
                    <a:lnTo>
                      <a:pt x="161" y="33"/>
                    </a:lnTo>
                    <a:lnTo>
                      <a:pt x="162" y="31"/>
                    </a:lnTo>
                    <a:lnTo>
                      <a:pt x="161" y="29"/>
                    </a:lnTo>
                    <a:lnTo>
                      <a:pt x="162" y="28"/>
                    </a:lnTo>
                    <a:lnTo>
                      <a:pt x="162" y="26"/>
                    </a:lnTo>
                    <a:lnTo>
                      <a:pt x="161" y="25"/>
                    </a:lnTo>
                    <a:lnTo>
                      <a:pt x="159" y="20"/>
                    </a:lnTo>
                    <a:lnTo>
                      <a:pt x="158" y="18"/>
                    </a:lnTo>
                    <a:lnTo>
                      <a:pt x="155" y="17"/>
                    </a:lnTo>
                    <a:lnTo>
                      <a:pt x="155" y="15"/>
                    </a:lnTo>
                    <a:lnTo>
                      <a:pt x="157" y="14"/>
                    </a:lnTo>
                    <a:lnTo>
                      <a:pt x="161" y="11"/>
                    </a:lnTo>
                    <a:lnTo>
                      <a:pt x="162" y="9"/>
                    </a:lnTo>
                    <a:lnTo>
                      <a:pt x="163" y="9"/>
                    </a:lnTo>
                    <a:lnTo>
                      <a:pt x="165" y="9"/>
                    </a:lnTo>
                    <a:lnTo>
                      <a:pt x="166" y="9"/>
                    </a:lnTo>
                    <a:lnTo>
                      <a:pt x="165" y="9"/>
                    </a:lnTo>
                    <a:lnTo>
                      <a:pt x="166" y="7"/>
                    </a:lnTo>
                    <a:lnTo>
                      <a:pt x="169" y="7"/>
                    </a:lnTo>
                    <a:lnTo>
                      <a:pt x="169" y="6"/>
                    </a:lnTo>
                    <a:lnTo>
                      <a:pt x="170" y="6"/>
                    </a:lnTo>
                    <a:lnTo>
                      <a:pt x="171" y="4"/>
                    </a:lnTo>
                    <a:lnTo>
                      <a:pt x="174" y="4"/>
                    </a:lnTo>
                    <a:lnTo>
                      <a:pt x="177" y="3"/>
                    </a:lnTo>
                    <a:lnTo>
                      <a:pt x="178" y="3"/>
                    </a:lnTo>
                    <a:lnTo>
                      <a:pt x="181" y="1"/>
                    </a:lnTo>
                    <a:lnTo>
                      <a:pt x="182" y="1"/>
                    </a:lnTo>
                    <a:lnTo>
                      <a:pt x="191" y="1"/>
                    </a:lnTo>
                    <a:lnTo>
                      <a:pt x="193" y="1"/>
                    </a:lnTo>
                    <a:lnTo>
                      <a:pt x="195" y="1"/>
                    </a:lnTo>
                    <a:lnTo>
                      <a:pt x="199" y="3"/>
                    </a:lnTo>
                    <a:lnTo>
                      <a:pt x="202" y="1"/>
                    </a:lnTo>
                    <a:lnTo>
                      <a:pt x="203" y="0"/>
                    </a:lnTo>
                    <a:lnTo>
                      <a:pt x="206" y="1"/>
                    </a:lnTo>
                    <a:lnTo>
                      <a:pt x="207" y="0"/>
                    </a:lnTo>
                    <a:lnTo>
                      <a:pt x="210" y="1"/>
                    </a:lnTo>
                    <a:lnTo>
                      <a:pt x="214" y="0"/>
                    </a:lnTo>
                    <a:lnTo>
                      <a:pt x="215" y="1"/>
                    </a:lnTo>
                    <a:lnTo>
                      <a:pt x="218" y="1"/>
                    </a:lnTo>
                    <a:lnTo>
                      <a:pt x="218" y="4"/>
                    </a:lnTo>
                    <a:lnTo>
                      <a:pt x="219" y="4"/>
                    </a:lnTo>
                    <a:lnTo>
                      <a:pt x="221" y="4"/>
                    </a:lnTo>
                    <a:lnTo>
                      <a:pt x="222" y="3"/>
                    </a:lnTo>
                    <a:lnTo>
                      <a:pt x="225" y="6"/>
                    </a:lnTo>
                    <a:lnTo>
                      <a:pt x="226" y="7"/>
                    </a:lnTo>
                    <a:lnTo>
                      <a:pt x="227" y="9"/>
                    </a:lnTo>
                    <a:lnTo>
                      <a:pt x="227" y="11"/>
                    </a:lnTo>
                    <a:lnTo>
                      <a:pt x="227" y="12"/>
                    </a:lnTo>
                    <a:lnTo>
                      <a:pt x="227" y="14"/>
                    </a:lnTo>
                    <a:lnTo>
                      <a:pt x="227" y="15"/>
                    </a:lnTo>
                    <a:lnTo>
                      <a:pt x="226" y="15"/>
                    </a:lnTo>
                    <a:lnTo>
                      <a:pt x="226" y="17"/>
                    </a:lnTo>
                    <a:lnTo>
                      <a:pt x="229" y="17"/>
                    </a:lnTo>
                    <a:lnTo>
                      <a:pt x="230" y="20"/>
                    </a:lnTo>
                    <a:lnTo>
                      <a:pt x="231" y="20"/>
                    </a:lnTo>
                    <a:lnTo>
                      <a:pt x="233" y="20"/>
                    </a:lnTo>
                    <a:lnTo>
                      <a:pt x="234" y="20"/>
                    </a:lnTo>
                    <a:lnTo>
                      <a:pt x="235" y="18"/>
                    </a:lnTo>
                    <a:lnTo>
                      <a:pt x="237" y="20"/>
                    </a:lnTo>
                    <a:lnTo>
                      <a:pt x="237" y="22"/>
                    </a:lnTo>
                    <a:lnTo>
                      <a:pt x="239" y="23"/>
                    </a:lnTo>
                    <a:lnTo>
                      <a:pt x="243" y="25"/>
                    </a:lnTo>
                    <a:lnTo>
                      <a:pt x="246" y="26"/>
                    </a:lnTo>
                    <a:lnTo>
                      <a:pt x="247" y="26"/>
                    </a:lnTo>
                    <a:lnTo>
                      <a:pt x="250" y="26"/>
                    </a:lnTo>
                    <a:lnTo>
                      <a:pt x="253" y="26"/>
                    </a:lnTo>
                    <a:lnTo>
                      <a:pt x="243" y="34"/>
                    </a:lnTo>
                    <a:lnTo>
                      <a:pt x="242" y="36"/>
                    </a:lnTo>
                    <a:lnTo>
                      <a:pt x="241" y="39"/>
                    </a:lnTo>
                    <a:lnTo>
                      <a:pt x="241" y="40"/>
                    </a:lnTo>
                    <a:lnTo>
                      <a:pt x="239" y="39"/>
                    </a:lnTo>
                    <a:lnTo>
                      <a:pt x="238" y="39"/>
                    </a:lnTo>
                    <a:lnTo>
                      <a:pt x="233" y="39"/>
                    </a:lnTo>
                    <a:lnTo>
                      <a:pt x="231" y="40"/>
                    </a:lnTo>
                    <a:lnTo>
                      <a:pt x="230" y="42"/>
                    </a:lnTo>
                    <a:lnTo>
                      <a:pt x="229" y="42"/>
                    </a:lnTo>
                    <a:lnTo>
                      <a:pt x="227" y="40"/>
                    </a:lnTo>
                    <a:lnTo>
                      <a:pt x="226" y="40"/>
                    </a:lnTo>
                    <a:lnTo>
                      <a:pt x="225" y="42"/>
                    </a:lnTo>
                    <a:lnTo>
                      <a:pt x="225" y="44"/>
                    </a:lnTo>
                    <a:lnTo>
                      <a:pt x="223" y="44"/>
                    </a:lnTo>
                    <a:lnTo>
                      <a:pt x="222" y="42"/>
                    </a:lnTo>
                    <a:lnTo>
                      <a:pt x="221" y="44"/>
                    </a:lnTo>
                    <a:lnTo>
                      <a:pt x="219" y="42"/>
                    </a:lnTo>
                    <a:lnTo>
                      <a:pt x="217" y="42"/>
                    </a:lnTo>
                    <a:lnTo>
                      <a:pt x="215" y="42"/>
                    </a:lnTo>
                    <a:lnTo>
                      <a:pt x="214" y="42"/>
                    </a:lnTo>
                    <a:lnTo>
                      <a:pt x="210" y="40"/>
                    </a:lnTo>
                    <a:lnTo>
                      <a:pt x="206" y="39"/>
                    </a:lnTo>
                    <a:lnTo>
                      <a:pt x="202" y="37"/>
                    </a:lnTo>
                    <a:lnTo>
                      <a:pt x="201" y="37"/>
                    </a:lnTo>
                    <a:lnTo>
                      <a:pt x="199" y="39"/>
                    </a:lnTo>
                    <a:lnTo>
                      <a:pt x="197" y="39"/>
                    </a:lnTo>
                    <a:lnTo>
                      <a:pt x="195" y="39"/>
                    </a:lnTo>
                    <a:lnTo>
                      <a:pt x="195" y="42"/>
                    </a:lnTo>
                    <a:lnTo>
                      <a:pt x="194" y="45"/>
                    </a:lnTo>
                    <a:lnTo>
                      <a:pt x="194" y="47"/>
                    </a:lnTo>
                    <a:lnTo>
                      <a:pt x="195" y="47"/>
                    </a:lnTo>
                    <a:lnTo>
                      <a:pt x="197" y="47"/>
                    </a:lnTo>
                    <a:lnTo>
                      <a:pt x="197" y="48"/>
                    </a:lnTo>
                    <a:lnTo>
                      <a:pt x="195" y="48"/>
                    </a:lnTo>
                    <a:lnTo>
                      <a:pt x="195" y="50"/>
                    </a:lnTo>
                    <a:lnTo>
                      <a:pt x="195" y="51"/>
                    </a:lnTo>
                    <a:lnTo>
                      <a:pt x="197" y="51"/>
                    </a:lnTo>
                    <a:lnTo>
                      <a:pt x="199" y="51"/>
                    </a:lnTo>
                    <a:lnTo>
                      <a:pt x="201" y="51"/>
                    </a:lnTo>
                    <a:lnTo>
                      <a:pt x="201" y="53"/>
                    </a:lnTo>
                    <a:lnTo>
                      <a:pt x="199" y="55"/>
                    </a:lnTo>
                    <a:lnTo>
                      <a:pt x="197" y="56"/>
                    </a:lnTo>
                    <a:lnTo>
                      <a:pt x="201" y="59"/>
                    </a:lnTo>
                    <a:lnTo>
                      <a:pt x="201" y="62"/>
                    </a:lnTo>
                    <a:lnTo>
                      <a:pt x="197" y="66"/>
                    </a:lnTo>
                    <a:lnTo>
                      <a:pt x="198" y="67"/>
                    </a:lnTo>
                    <a:lnTo>
                      <a:pt x="199" y="70"/>
                    </a:lnTo>
                    <a:lnTo>
                      <a:pt x="202" y="72"/>
                    </a:lnTo>
                    <a:lnTo>
                      <a:pt x="202" y="73"/>
                    </a:lnTo>
                    <a:lnTo>
                      <a:pt x="203" y="73"/>
                    </a:lnTo>
                    <a:lnTo>
                      <a:pt x="205" y="75"/>
                    </a:lnTo>
                    <a:lnTo>
                      <a:pt x="206" y="73"/>
                    </a:lnTo>
                    <a:lnTo>
                      <a:pt x="207" y="75"/>
                    </a:lnTo>
                    <a:lnTo>
                      <a:pt x="207" y="77"/>
                    </a:lnTo>
                    <a:lnTo>
                      <a:pt x="207" y="80"/>
                    </a:lnTo>
                    <a:lnTo>
                      <a:pt x="209" y="80"/>
                    </a:lnTo>
                    <a:lnTo>
                      <a:pt x="213" y="80"/>
                    </a:lnTo>
                    <a:lnTo>
                      <a:pt x="215" y="81"/>
                    </a:lnTo>
                    <a:lnTo>
                      <a:pt x="217" y="81"/>
                    </a:lnTo>
                    <a:lnTo>
                      <a:pt x="218" y="83"/>
                    </a:lnTo>
                    <a:lnTo>
                      <a:pt x="217" y="84"/>
                    </a:lnTo>
                    <a:lnTo>
                      <a:pt x="218" y="86"/>
                    </a:lnTo>
                    <a:lnTo>
                      <a:pt x="217" y="86"/>
                    </a:lnTo>
                    <a:lnTo>
                      <a:pt x="215" y="88"/>
                    </a:lnTo>
                    <a:lnTo>
                      <a:pt x="214" y="88"/>
                    </a:lnTo>
                    <a:lnTo>
                      <a:pt x="213" y="88"/>
                    </a:lnTo>
                    <a:lnTo>
                      <a:pt x="210" y="88"/>
                    </a:lnTo>
                    <a:lnTo>
                      <a:pt x="210" y="89"/>
                    </a:lnTo>
                    <a:lnTo>
                      <a:pt x="207" y="91"/>
                    </a:lnTo>
                    <a:lnTo>
                      <a:pt x="206" y="92"/>
                    </a:lnTo>
                    <a:lnTo>
                      <a:pt x="206" y="95"/>
                    </a:lnTo>
                    <a:lnTo>
                      <a:pt x="207" y="97"/>
                    </a:lnTo>
                    <a:lnTo>
                      <a:pt x="207" y="99"/>
                    </a:lnTo>
                    <a:lnTo>
                      <a:pt x="207" y="100"/>
                    </a:lnTo>
                    <a:lnTo>
                      <a:pt x="206" y="102"/>
                    </a:lnTo>
                    <a:lnTo>
                      <a:pt x="206" y="103"/>
                    </a:lnTo>
                    <a:lnTo>
                      <a:pt x="209" y="105"/>
                    </a:lnTo>
                    <a:lnTo>
                      <a:pt x="210" y="106"/>
                    </a:lnTo>
                    <a:lnTo>
                      <a:pt x="209" y="106"/>
                    </a:lnTo>
                    <a:lnTo>
                      <a:pt x="207" y="106"/>
                    </a:lnTo>
                    <a:lnTo>
                      <a:pt x="206" y="106"/>
                    </a:lnTo>
                    <a:lnTo>
                      <a:pt x="206" y="108"/>
                    </a:lnTo>
                    <a:lnTo>
                      <a:pt x="202" y="110"/>
                    </a:lnTo>
                    <a:lnTo>
                      <a:pt x="199" y="114"/>
                    </a:lnTo>
                    <a:lnTo>
                      <a:pt x="197" y="114"/>
                    </a:lnTo>
                    <a:lnTo>
                      <a:pt x="195" y="116"/>
                    </a:lnTo>
                    <a:lnTo>
                      <a:pt x="195" y="117"/>
                    </a:lnTo>
                    <a:lnTo>
                      <a:pt x="194" y="119"/>
                    </a:lnTo>
                    <a:lnTo>
                      <a:pt x="195" y="122"/>
                    </a:lnTo>
                    <a:lnTo>
                      <a:pt x="194" y="124"/>
                    </a:lnTo>
                    <a:lnTo>
                      <a:pt x="191" y="125"/>
                    </a:lnTo>
                    <a:lnTo>
                      <a:pt x="190" y="125"/>
                    </a:lnTo>
                    <a:lnTo>
                      <a:pt x="187" y="127"/>
                    </a:lnTo>
                    <a:lnTo>
                      <a:pt x="186" y="128"/>
                    </a:lnTo>
                    <a:lnTo>
                      <a:pt x="186" y="132"/>
                    </a:lnTo>
                    <a:lnTo>
                      <a:pt x="183" y="135"/>
                    </a:lnTo>
                    <a:lnTo>
                      <a:pt x="179" y="141"/>
                    </a:lnTo>
                    <a:lnTo>
                      <a:pt x="178" y="144"/>
                    </a:lnTo>
                    <a:lnTo>
                      <a:pt x="174" y="146"/>
                    </a:lnTo>
                    <a:lnTo>
                      <a:pt x="171" y="149"/>
                    </a:lnTo>
                    <a:lnTo>
                      <a:pt x="170" y="149"/>
                    </a:lnTo>
                    <a:lnTo>
                      <a:pt x="167" y="154"/>
                    </a:lnTo>
                    <a:lnTo>
                      <a:pt x="166" y="157"/>
                    </a:lnTo>
                    <a:lnTo>
                      <a:pt x="163" y="161"/>
                    </a:lnTo>
                    <a:lnTo>
                      <a:pt x="162" y="161"/>
                    </a:lnTo>
                    <a:lnTo>
                      <a:pt x="161" y="163"/>
                    </a:lnTo>
                    <a:lnTo>
                      <a:pt x="155" y="161"/>
                    </a:lnTo>
                    <a:lnTo>
                      <a:pt x="154" y="163"/>
                    </a:lnTo>
                    <a:lnTo>
                      <a:pt x="152" y="163"/>
                    </a:lnTo>
                    <a:lnTo>
                      <a:pt x="150" y="164"/>
                    </a:lnTo>
                    <a:lnTo>
                      <a:pt x="149" y="166"/>
                    </a:lnTo>
                    <a:lnTo>
                      <a:pt x="149" y="164"/>
                    </a:lnTo>
                    <a:lnTo>
                      <a:pt x="149" y="163"/>
                    </a:lnTo>
                    <a:lnTo>
                      <a:pt x="146" y="160"/>
                    </a:lnTo>
                    <a:lnTo>
                      <a:pt x="145" y="160"/>
                    </a:lnTo>
                    <a:lnTo>
                      <a:pt x="144" y="160"/>
                    </a:lnTo>
                    <a:lnTo>
                      <a:pt x="141" y="161"/>
                    </a:lnTo>
                    <a:lnTo>
                      <a:pt x="141" y="163"/>
                    </a:lnTo>
                    <a:lnTo>
                      <a:pt x="137" y="166"/>
                    </a:lnTo>
                    <a:lnTo>
                      <a:pt x="133" y="172"/>
                    </a:lnTo>
                    <a:lnTo>
                      <a:pt x="132" y="174"/>
                    </a:lnTo>
                    <a:lnTo>
                      <a:pt x="130" y="175"/>
                    </a:lnTo>
                    <a:lnTo>
                      <a:pt x="129" y="180"/>
                    </a:lnTo>
                    <a:lnTo>
                      <a:pt x="129" y="182"/>
                    </a:lnTo>
                    <a:lnTo>
                      <a:pt x="130" y="183"/>
                    </a:lnTo>
                    <a:lnTo>
                      <a:pt x="132" y="185"/>
                    </a:lnTo>
                    <a:lnTo>
                      <a:pt x="134" y="185"/>
                    </a:lnTo>
                    <a:lnTo>
                      <a:pt x="136" y="185"/>
                    </a:lnTo>
                    <a:lnTo>
                      <a:pt x="138" y="185"/>
                    </a:lnTo>
                    <a:lnTo>
                      <a:pt x="140" y="185"/>
                    </a:lnTo>
                    <a:lnTo>
                      <a:pt x="140" y="186"/>
                    </a:lnTo>
                    <a:lnTo>
                      <a:pt x="141" y="188"/>
                    </a:lnTo>
                    <a:lnTo>
                      <a:pt x="141" y="190"/>
                    </a:lnTo>
                    <a:lnTo>
                      <a:pt x="138" y="194"/>
                    </a:lnTo>
                    <a:lnTo>
                      <a:pt x="138" y="196"/>
                    </a:lnTo>
                    <a:lnTo>
                      <a:pt x="140" y="197"/>
                    </a:lnTo>
                    <a:lnTo>
                      <a:pt x="142" y="201"/>
                    </a:lnTo>
                    <a:lnTo>
                      <a:pt x="145" y="201"/>
                    </a:lnTo>
                    <a:lnTo>
                      <a:pt x="146" y="201"/>
                    </a:lnTo>
                    <a:lnTo>
                      <a:pt x="146" y="202"/>
                    </a:lnTo>
                    <a:lnTo>
                      <a:pt x="146" y="205"/>
                    </a:lnTo>
                    <a:lnTo>
                      <a:pt x="148" y="207"/>
                    </a:lnTo>
                    <a:lnTo>
                      <a:pt x="149" y="210"/>
                    </a:lnTo>
                    <a:lnTo>
                      <a:pt x="149" y="212"/>
                    </a:lnTo>
                    <a:lnTo>
                      <a:pt x="150" y="213"/>
                    </a:lnTo>
                    <a:lnTo>
                      <a:pt x="152" y="215"/>
                    </a:lnTo>
                    <a:lnTo>
                      <a:pt x="152" y="216"/>
                    </a:lnTo>
                    <a:lnTo>
                      <a:pt x="153" y="216"/>
                    </a:lnTo>
                    <a:lnTo>
                      <a:pt x="153" y="218"/>
                    </a:lnTo>
                    <a:lnTo>
                      <a:pt x="152" y="219"/>
                    </a:lnTo>
                    <a:lnTo>
                      <a:pt x="152" y="223"/>
                    </a:lnTo>
                    <a:lnTo>
                      <a:pt x="153" y="224"/>
                    </a:lnTo>
                    <a:lnTo>
                      <a:pt x="154" y="224"/>
                    </a:lnTo>
                    <a:lnTo>
                      <a:pt x="152" y="224"/>
                    </a:lnTo>
                    <a:lnTo>
                      <a:pt x="150" y="226"/>
                    </a:lnTo>
                    <a:lnTo>
                      <a:pt x="149" y="227"/>
                    </a:lnTo>
                    <a:lnTo>
                      <a:pt x="148" y="227"/>
                    </a:lnTo>
                    <a:lnTo>
                      <a:pt x="146" y="226"/>
                    </a:lnTo>
                    <a:lnTo>
                      <a:pt x="146" y="224"/>
                    </a:lnTo>
                    <a:lnTo>
                      <a:pt x="146" y="223"/>
                    </a:lnTo>
                    <a:lnTo>
                      <a:pt x="144" y="223"/>
                    </a:lnTo>
                    <a:lnTo>
                      <a:pt x="142" y="224"/>
                    </a:lnTo>
                    <a:lnTo>
                      <a:pt x="140" y="226"/>
                    </a:lnTo>
                    <a:lnTo>
                      <a:pt x="138" y="227"/>
                    </a:lnTo>
                    <a:lnTo>
                      <a:pt x="137" y="227"/>
                    </a:lnTo>
                    <a:lnTo>
                      <a:pt x="133" y="227"/>
                    </a:lnTo>
                    <a:lnTo>
                      <a:pt x="130" y="226"/>
                    </a:lnTo>
                    <a:lnTo>
                      <a:pt x="129" y="226"/>
                    </a:lnTo>
                    <a:lnTo>
                      <a:pt x="128" y="226"/>
                    </a:lnTo>
                    <a:lnTo>
                      <a:pt x="125" y="226"/>
                    </a:lnTo>
                    <a:lnTo>
                      <a:pt x="124" y="226"/>
                    </a:lnTo>
                    <a:lnTo>
                      <a:pt x="122" y="226"/>
                    </a:lnTo>
                    <a:lnTo>
                      <a:pt x="121" y="226"/>
                    </a:lnTo>
                    <a:lnTo>
                      <a:pt x="120" y="226"/>
                    </a:lnTo>
                    <a:lnTo>
                      <a:pt x="120" y="224"/>
                    </a:lnTo>
                    <a:lnTo>
                      <a:pt x="118" y="226"/>
                    </a:lnTo>
                    <a:lnTo>
                      <a:pt x="118" y="230"/>
                    </a:lnTo>
                    <a:lnTo>
                      <a:pt x="113" y="230"/>
                    </a:lnTo>
                    <a:lnTo>
                      <a:pt x="112" y="232"/>
                    </a:lnTo>
                    <a:lnTo>
                      <a:pt x="110" y="230"/>
                    </a:lnTo>
                    <a:lnTo>
                      <a:pt x="110" y="232"/>
                    </a:lnTo>
                    <a:lnTo>
                      <a:pt x="109" y="234"/>
                    </a:lnTo>
                    <a:lnTo>
                      <a:pt x="108" y="235"/>
                    </a:lnTo>
                    <a:lnTo>
                      <a:pt x="106" y="235"/>
                    </a:lnTo>
                    <a:lnTo>
                      <a:pt x="104" y="234"/>
                    </a:lnTo>
                    <a:lnTo>
                      <a:pt x="100" y="234"/>
                    </a:lnTo>
                    <a:lnTo>
                      <a:pt x="100" y="232"/>
                    </a:lnTo>
                    <a:lnTo>
                      <a:pt x="98" y="230"/>
                    </a:lnTo>
                    <a:lnTo>
                      <a:pt x="97" y="229"/>
                    </a:lnTo>
                    <a:lnTo>
                      <a:pt x="96" y="226"/>
                    </a:lnTo>
                    <a:lnTo>
                      <a:pt x="94" y="219"/>
                    </a:lnTo>
                    <a:lnTo>
                      <a:pt x="94" y="218"/>
                    </a:lnTo>
                    <a:lnTo>
                      <a:pt x="93" y="218"/>
                    </a:lnTo>
                    <a:lnTo>
                      <a:pt x="90" y="216"/>
                    </a:lnTo>
                    <a:lnTo>
                      <a:pt x="88" y="216"/>
                    </a:lnTo>
                    <a:lnTo>
                      <a:pt x="86" y="210"/>
                    </a:lnTo>
                    <a:lnTo>
                      <a:pt x="86" y="208"/>
                    </a:lnTo>
                    <a:lnTo>
                      <a:pt x="84" y="207"/>
                    </a:lnTo>
                    <a:lnTo>
                      <a:pt x="82" y="205"/>
                    </a:lnTo>
                    <a:lnTo>
                      <a:pt x="80" y="205"/>
                    </a:lnTo>
                    <a:lnTo>
                      <a:pt x="74" y="207"/>
                    </a:lnTo>
                    <a:lnTo>
                      <a:pt x="68" y="207"/>
                    </a:lnTo>
                    <a:lnTo>
                      <a:pt x="64" y="208"/>
                    </a:lnTo>
                    <a:lnTo>
                      <a:pt x="61" y="207"/>
                    </a:lnTo>
                    <a:lnTo>
                      <a:pt x="57" y="207"/>
                    </a:lnTo>
                    <a:lnTo>
                      <a:pt x="56" y="210"/>
                    </a:lnTo>
                    <a:lnTo>
                      <a:pt x="54" y="208"/>
                    </a:lnTo>
                    <a:lnTo>
                      <a:pt x="50" y="208"/>
                    </a:lnTo>
                    <a:lnTo>
                      <a:pt x="48" y="207"/>
                    </a:lnTo>
                    <a:lnTo>
                      <a:pt x="45" y="207"/>
                    </a:lnTo>
                    <a:lnTo>
                      <a:pt x="41" y="207"/>
                    </a:lnTo>
                    <a:lnTo>
                      <a:pt x="39" y="208"/>
                    </a:lnTo>
                    <a:lnTo>
                      <a:pt x="35" y="210"/>
                    </a:lnTo>
                    <a:lnTo>
                      <a:pt x="28" y="208"/>
                    </a:lnTo>
                    <a:lnTo>
                      <a:pt x="24" y="208"/>
                    </a:lnTo>
                    <a:lnTo>
                      <a:pt x="20" y="210"/>
                    </a:lnTo>
                    <a:lnTo>
                      <a:pt x="19" y="210"/>
                    </a:lnTo>
                    <a:lnTo>
                      <a:pt x="16" y="212"/>
                    </a:lnTo>
                    <a:lnTo>
                      <a:pt x="13" y="212"/>
                    </a:lnTo>
                    <a:lnTo>
                      <a:pt x="12" y="212"/>
                    </a:lnTo>
                    <a:lnTo>
                      <a:pt x="12" y="210"/>
                    </a:lnTo>
                    <a:lnTo>
                      <a:pt x="11" y="21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37" name="Freeform 1039"/>
              <p:cNvSpPr>
                <a:spLocks/>
              </p:cNvSpPr>
              <p:nvPr/>
            </p:nvSpPr>
            <p:spPr bwMode="auto">
              <a:xfrm>
                <a:off x="5192248" y="3043918"/>
                <a:ext cx="318141" cy="263979"/>
              </a:xfrm>
              <a:custGeom>
                <a:avLst/>
                <a:gdLst/>
                <a:ahLst/>
                <a:cxnLst>
                  <a:cxn ang="0">
                    <a:pos x="15" y="193"/>
                  </a:cxn>
                  <a:cxn ang="0">
                    <a:pos x="28" y="183"/>
                  </a:cxn>
                  <a:cxn ang="0">
                    <a:pos x="36" y="175"/>
                  </a:cxn>
                  <a:cxn ang="0">
                    <a:pos x="29" y="164"/>
                  </a:cxn>
                  <a:cxn ang="0">
                    <a:pos x="15" y="150"/>
                  </a:cxn>
                  <a:cxn ang="0">
                    <a:pos x="0" y="128"/>
                  </a:cxn>
                  <a:cxn ang="0">
                    <a:pos x="24" y="135"/>
                  </a:cxn>
                  <a:cxn ang="0">
                    <a:pos x="29" y="133"/>
                  </a:cxn>
                  <a:cxn ang="0">
                    <a:pos x="44" y="133"/>
                  </a:cxn>
                  <a:cxn ang="0">
                    <a:pos x="50" y="132"/>
                  </a:cxn>
                  <a:cxn ang="0">
                    <a:pos x="68" y="130"/>
                  </a:cxn>
                  <a:cxn ang="0">
                    <a:pos x="82" y="124"/>
                  </a:cxn>
                  <a:cxn ang="0">
                    <a:pos x="82" y="108"/>
                  </a:cxn>
                  <a:cxn ang="0">
                    <a:pos x="90" y="100"/>
                  </a:cxn>
                  <a:cxn ang="0">
                    <a:pos x="101" y="100"/>
                  </a:cxn>
                  <a:cxn ang="0">
                    <a:pos x="102" y="97"/>
                  </a:cxn>
                  <a:cxn ang="0">
                    <a:pos x="110" y="92"/>
                  </a:cxn>
                  <a:cxn ang="0">
                    <a:pos x="118" y="92"/>
                  </a:cxn>
                  <a:cxn ang="0">
                    <a:pos x="121" y="95"/>
                  </a:cxn>
                  <a:cxn ang="0">
                    <a:pos x="125" y="81"/>
                  </a:cxn>
                  <a:cxn ang="0">
                    <a:pos x="129" y="78"/>
                  </a:cxn>
                  <a:cxn ang="0">
                    <a:pos x="130" y="73"/>
                  </a:cxn>
                  <a:cxn ang="0">
                    <a:pos x="138" y="67"/>
                  </a:cxn>
                  <a:cxn ang="0">
                    <a:pos x="141" y="62"/>
                  </a:cxn>
                  <a:cxn ang="0">
                    <a:pos x="136" y="55"/>
                  </a:cxn>
                  <a:cxn ang="0">
                    <a:pos x="144" y="53"/>
                  </a:cxn>
                  <a:cxn ang="0">
                    <a:pos x="154" y="50"/>
                  </a:cxn>
                  <a:cxn ang="0">
                    <a:pos x="153" y="45"/>
                  </a:cxn>
                  <a:cxn ang="0">
                    <a:pos x="157" y="39"/>
                  </a:cxn>
                  <a:cxn ang="0">
                    <a:pos x="162" y="31"/>
                  </a:cxn>
                  <a:cxn ang="0">
                    <a:pos x="161" y="25"/>
                  </a:cxn>
                  <a:cxn ang="0">
                    <a:pos x="155" y="15"/>
                  </a:cxn>
                  <a:cxn ang="0">
                    <a:pos x="163" y="9"/>
                  </a:cxn>
                  <a:cxn ang="0">
                    <a:pos x="166" y="7"/>
                  </a:cxn>
                  <a:cxn ang="0">
                    <a:pos x="171" y="4"/>
                  </a:cxn>
                  <a:cxn ang="0">
                    <a:pos x="181" y="1"/>
                  </a:cxn>
                  <a:cxn ang="0">
                    <a:pos x="195" y="1"/>
                  </a:cxn>
                  <a:cxn ang="0">
                    <a:pos x="206" y="1"/>
                  </a:cxn>
                  <a:cxn ang="0">
                    <a:pos x="215" y="1"/>
                  </a:cxn>
                  <a:cxn ang="0">
                    <a:pos x="221" y="4"/>
                  </a:cxn>
                  <a:cxn ang="0">
                    <a:pos x="227" y="9"/>
                  </a:cxn>
                  <a:cxn ang="0">
                    <a:pos x="227" y="15"/>
                  </a:cxn>
                  <a:cxn ang="0">
                    <a:pos x="230" y="20"/>
                  </a:cxn>
                  <a:cxn ang="0">
                    <a:pos x="235" y="18"/>
                  </a:cxn>
                  <a:cxn ang="0">
                    <a:pos x="243" y="25"/>
                  </a:cxn>
                  <a:cxn ang="0">
                    <a:pos x="253" y="26"/>
                  </a:cxn>
                  <a:cxn ang="0">
                    <a:pos x="241" y="40"/>
                  </a:cxn>
                  <a:cxn ang="0">
                    <a:pos x="231" y="40"/>
                  </a:cxn>
                  <a:cxn ang="0">
                    <a:pos x="226" y="40"/>
                  </a:cxn>
                </a:cxnLst>
                <a:rect l="0" t="0" r="r" b="b"/>
                <a:pathLst>
                  <a:path w="253" h="210">
                    <a:moveTo>
                      <a:pt x="11" y="210"/>
                    </a:moveTo>
                    <a:lnTo>
                      <a:pt x="11" y="205"/>
                    </a:lnTo>
                    <a:lnTo>
                      <a:pt x="12" y="202"/>
                    </a:lnTo>
                    <a:lnTo>
                      <a:pt x="15" y="193"/>
                    </a:lnTo>
                    <a:lnTo>
                      <a:pt x="17" y="190"/>
                    </a:lnTo>
                    <a:lnTo>
                      <a:pt x="20" y="186"/>
                    </a:lnTo>
                    <a:lnTo>
                      <a:pt x="24" y="186"/>
                    </a:lnTo>
                    <a:lnTo>
                      <a:pt x="28" y="183"/>
                    </a:lnTo>
                    <a:lnTo>
                      <a:pt x="32" y="183"/>
                    </a:lnTo>
                    <a:lnTo>
                      <a:pt x="36" y="180"/>
                    </a:lnTo>
                    <a:lnTo>
                      <a:pt x="36" y="179"/>
                    </a:lnTo>
                    <a:lnTo>
                      <a:pt x="36" y="175"/>
                    </a:lnTo>
                    <a:lnTo>
                      <a:pt x="35" y="174"/>
                    </a:lnTo>
                    <a:lnTo>
                      <a:pt x="29" y="172"/>
                    </a:lnTo>
                    <a:lnTo>
                      <a:pt x="29" y="168"/>
                    </a:lnTo>
                    <a:lnTo>
                      <a:pt x="29" y="164"/>
                    </a:lnTo>
                    <a:lnTo>
                      <a:pt x="28" y="157"/>
                    </a:lnTo>
                    <a:lnTo>
                      <a:pt x="27" y="155"/>
                    </a:lnTo>
                    <a:lnTo>
                      <a:pt x="19" y="152"/>
                    </a:lnTo>
                    <a:lnTo>
                      <a:pt x="15" y="150"/>
                    </a:lnTo>
                    <a:lnTo>
                      <a:pt x="11" y="147"/>
                    </a:lnTo>
                    <a:lnTo>
                      <a:pt x="5" y="135"/>
                    </a:lnTo>
                    <a:lnTo>
                      <a:pt x="1" y="132"/>
                    </a:lnTo>
                    <a:lnTo>
                      <a:pt x="0" y="128"/>
                    </a:lnTo>
                    <a:lnTo>
                      <a:pt x="0" y="127"/>
                    </a:lnTo>
                    <a:lnTo>
                      <a:pt x="16" y="132"/>
                    </a:lnTo>
                    <a:lnTo>
                      <a:pt x="21" y="135"/>
                    </a:lnTo>
                    <a:lnTo>
                      <a:pt x="24" y="135"/>
                    </a:lnTo>
                    <a:lnTo>
                      <a:pt x="25" y="135"/>
                    </a:lnTo>
                    <a:lnTo>
                      <a:pt x="25" y="133"/>
                    </a:lnTo>
                    <a:lnTo>
                      <a:pt x="27" y="133"/>
                    </a:lnTo>
                    <a:lnTo>
                      <a:pt x="29" y="133"/>
                    </a:lnTo>
                    <a:lnTo>
                      <a:pt x="32" y="133"/>
                    </a:lnTo>
                    <a:lnTo>
                      <a:pt x="35" y="133"/>
                    </a:lnTo>
                    <a:lnTo>
                      <a:pt x="39" y="133"/>
                    </a:lnTo>
                    <a:lnTo>
                      <a:pt x="44" y="133"/>
                    </a:lnTo>
                    <a:lnTo>
                      <a:pt x="48" y="135"/>
                    </a:lnTo>
                    <a:lnTo>
                      <a:pt x="49" y="135"/>
                    </a:lnTo>
                    <a:lnTo>
                      <a:pt x="49" y="133"/>
                    </a:lnTo>
                    <a:lnTo>
                      <a:pt x="50" y="132"/>
                    </a:lnTo>
                    <a:lnTo>
                      <a:pt x="53" y="132"/>
                    </a:lnTo>
                    <a:lnTo>
                      <a:pt x="56" y="132"/>
                    </a:lnTo>
                    <a:lnTo>
                      <a:pt x="62" y="132"/>
                    </a:lnTo>
                    <a:lnTo>
                      <a:pt x="68" y="130"/>
                    </a:lnTo>
                    <a:lnTo>
                      <a:pt x="73" y="128"/>
                    </a:lnTo>
                    <a:lnTo>
                      <a:pt x="80" y="127"/>
                    </a:lnTo>
                    <a:lnTo>
                      <a:pt x="82" y="125"/>
                    </a:lnTo>
                    <a:lnTo>
                      <a:pt x="82" y="124"/>
                    </a:lnTo>
                    <a:lnTo>
                      <a:pt x="81" y="122"/>
                    </a:lnTo>
                    <a:lnTo>
                      <a:pt x="82" y="116"/>
                    </a:lnTo>
                    <a:lnTo>
                      <a:pt x="82" y="113"/>
                    </a:lnTo>
                    <a:lnTo>
                      <a:pt x="82" y="108"/>
                    </a:lnTo>
                    <a:lnTo>
                      <a:pt x="84" y="106"/>
                    </a:lnTo>
                    <a:lnTo>
                      <a:pt x="88" y="105"/>
                    </a:lnTo>
                    <a:lnTo>
                      <a:pt x="89" y="102"/>
                    </a:lnTo>
                    <a:lnTo>
                      <a:pt x="90" y="100"/>
                    </a:lnTo>
                    <a:lnTo>
                      <a:pt x="92" y="102"/>
                    </a:lnTo>
                    <a:lnTo>
                      <a:pt x="94" y="102"/>
                    </a:lnTo>
                    <a:lnTo>
                      <a:pt x="98" y="102"/>
                    </a:lnTo>
                    <a:lnTo>
                      <a:pt x="101" y="100"/>
                    </a:lnTo>
                    <a:lnTo>
                      <a:pt x="104" y="100"/>
                    </a:lnTo>
                    <a:lnTo>
                      <a:pt x="104" y="99"/>
                    </a:lnTo>
                    <a:lnTo>
                      <a:pt x="101" y="99"/>
                    </a:lnTo>
                    <a:lnTo>
                      <a:pt x="102" y="97"/>
                    </a:lnTo>
                    <a:lnTo>
                      <a:pt x="106" y="94"/>
                    </a:lnTo>
                    <a:lnTo>
                      <a:pt x="108" y="94"/>
                    </a:lnTo>
                    <a:lnTo>
                      <a:pt x="109" y="92"/>
                    </a:lnTo>
                    <a:lnTo>
                      <a:pt x="110" y="92"/>
                    </a:lnTo>
                    <a:lnTo>
                      <a:pt x="116" y="94"/>
                    </a:lnTo>
                    <a:lnTo>
                      <a:pt x="114" y="92"/>
                    </a:lnTo>
                    <a:lnTo>
                      <a:pt x="116" y="92"/>
                    </a:lnTo>
                    <a:lnTo>
                      <a:pt x="118" y="92"/>
                    </a:lnTo>
                    <a:lnTo>
                      <a:pt x="118" y="94"/>
                    </a:lnTo>
                    <a:lnTo>
                      <a:pt x="118" y="95"/>
                    </a:lnTo>
                    <a:lnTo>
                      <a:pt x="120" y="95"/>
                    </a:lnTo>
                    <a:lnTo>
                      <a:pt x="121" y="95"/>
                    </a:lnTo>
                    <a:lnTo>
                      <a:pt x="126" y="91"/>
                    </a:lnTo>
                    <a:lnTo>
                      <a:pt x="126" y="89"/>
                    </a:lnTo>
                    <a:lnTo>
                      <a:pt x="126" y="86"/>
                    </a:lnTo>
                    <a:lnTo>
                      <a:pt x="125" y="81"/>
                    </a:lnTo>
                    <a:lnTo>
                      <a:pt x="126" y="80"/>
                    </a:lnTo>
                    <a:lnTo>
                      <a:pt x="126" y="78"/>
                    </a:lnTo>
                    <a:lnTo>
                      <a:pt x="128" y="78"/>
                    </a:lnTo>
                    <a:lnTo>
                      <a:pt x="129" y="78"/>
                    </a:lnTo>
                    <a:lnTo>
                      <a:pt x="129" y="77"/>
                    </a:lnTo>
                    <a:lnTo>
                      <a:pt x="128" y="75"/>
                    </a:lnTo>
                    <a:lnTo>
                      <a:pt x="129" y="73"/>
                    </a:lnTo>
                    <a:lnTo>
                      <a:pt x="130" y="73"/>
                    </a:lnTo>
                    <a:lnTo>
                      <a:pt x="130" y="69"/>
                    </a:lnTo>
                    <a:lnTo>
                      <a:pt x="134" y="69"/>
                    </a:lnTo>
                    <a:lnTo>
                      <a:pt x="136" y="69"/>
                    </a:lnTo>
                    <a:lnTo>
                      <a:pt x="138" y="67"/>
                    </a:lnTo>
                    <a:lnTo>
                      <a:pt x="141" y="66"/>
                    </a:lnTo>
                    <a:lnTo>
                      <a:pt x="142" y="64"/>
                    </a:lnTo>
                    <a:lnTo>
                      <a:pt x="142" y="62"/>
                    </a:lnTo>
                    <a:lnTo>
                      <a:pt x="141" y="62"/>
                    </a:lnTo>
                    <a:lnTo>
                      <a:pt x="140" y="58"/>
                    </a:lnTo>
                    <a:lnTo>
                      <a:pt x="138" y="58"/>
                    </a:lnTo>
                    <a:lnTo>
                      <a:pt x="137" y="55"/>
                    </a:lnTo>
                    <a:lnTo>
                      <a:pt x="136" y="55"/>
                    </a:lnTo>
                    <a:lnTo>
                      <a:pt x="137" y="53"/>
                    </a:lnTo>
                    <a:lnTo>
                      <a:pt x="138" y="51"/>
                    </a:lnTo>
                    <a:lnTo>
                      <a:pt x="140" y="51"/>
                    </a:lnTo>
                    <a:lnTo>
                      <a:pt x="144" y="53"/>
                    </a:lnTo>
                    <a:lnTo>
                      <a:pt x="148" y="53"/>
                    </a:lnTo>
                    <a:lnTo>
                      <a:pt x="150" y="53"/>
                    </a:lnTo>
                    <a:lnTo>
                      <a:pt x="152" y="51"/>
                    </a:lnTo>
                    <a:lnTo>
                      <a:pt x="154" y="50"/>
                    </a:lnTo>
                    <a:lnTo>
                      <a:pt x="154" y="48"/>
                    </a:lnTo>
                    <a:lnTo>
                      <a:pt x="154" y="47"/>
                    </a:lnTo>
                    <a:lnTo>
                      <a:pt x="154" y="45"/>
                    </a:lnTo>
                    <a:lnTo>
                      <a:pt x="153" y="45"/>
                    </a:lnTo>
                    <a:lnTo>
                      <a:pt x="153" y="44"/>
                    </a:lnTo>
                    <a:lnTo>
                      <a:pt x="154" y="42"/>
                    </a:lnTo>
                    <a:lnTo>
                      <a:pt x="154" y="40"/>
                    </a:lnTo>
                    <a:lnTo>
                      <a:pt x="157" y="39"/>
                    </a:lnTo>
                    <a:lnTo>
                      <a:pt x="158" y="37"/>
                    </a:lnTo>
                    <a:lnTo>
                      <a:pt x="161" y="34"/>
                    </a:lnTo>
                    <a:lnTo>
                      <a:pt x="161" y="33"/>
                    </a:lnTo>
                    <a:lnTo>
                      <a:pt x="162" y="31"/>
                    </a:lnTo>
                    <a:lnTo>
                      <a:pt x="161" y="29"/>
                    </a:lnTo>
                    <a:lnTo>
                      <a:pt x="162" y="28"/>
                    </a:lnTo>
                    <a:lnTo>
                      <a:pt x="162" y="26"/>
                    </a:lnTo>
                    <a:lnTo>
                      <a:pt x="161" y="25"/>
                    </a:lnTo>
                    <a:lnTo>
                      <a:pt x="159" y="20"/>
                    </a:lnTo>
                    <a:lnTo>
                      <a:pt x="158" y="18"/>
                    </a:lnTo>
                    <a:lnTo>
                      <a:pt x="155" y="17"/>
                    </a:lnTo>
                    <a:lnTo>
                      <a:pt x="155" y="15"/>
                    </a:lnTo>
                    <a:lnTo>
                      <a:pt x="157" y="14"/>
                    </a:lnTo>
                    <a:lnTo>
                      <a:pt x="161" y="11"/>
                    </a:lnTo>
                    <a:lnTo>
                      <a:pt x="162" y="9"/>
                    </a:lnTo>
                    <a:lnTo>
                      <a:pt x="163" y="9"/>
                    </a:lnTo>
                    <a:lnTo>
                      <a:pt x="165" y="9"/>
                    </a:lnTo>
                    <a:lnTo>
                      <a:pt x="166" y="9"/>
                    </a:lnTo>
                    <a:lnTo>
                      <a:pt x="165" y="9"/>
                    </a:lnTo>
                    <a:lnTo>
                      <a:pt x="166" y="7"/>
                    </a:lnTo>
                    <a:lnTo>
                      <a:pt x="169" y="7"/>
                    </a:lnTo>
                    <a:lnTo>
                      <a:pt x="169" y="6"/>
                    </a:lnTo>
                    <a:lnTo>
                      <a:pt x="170" y="6"/>
                    </a:lnTo>
                    <a:lnTo>
                      <a:pt x="171" y="4"/>
                    </a:lnTo>
                    <a:lnTo>
                      <a:pt x="174" y="4"/>
                    </a:lnTo>
                    <a:lnTo>
                      <a:pt x="177" y="3"/>
                    </a:lnTo>
                    <a:lnTo>
                      <a:pt x="178" y="3"/>
                    </a:lnTo>
                    <a:lnTo>
                      <a:pt x="181" y="1"/>
                    </a:lnTo>
                    <a:lnTo>
                      <a:pt x="182" y="1"/>
                    </a:lnTo>
                    <a:lnTo>
                      <a:pt x="191" y="1"/>
                    </a:lnTo>
                    <a:lnTo>
                      <a:pt x="193" y="1"/>
                    </a:lnTo>
                    <a:lnTo>
                      <a:pt x="195" y="1"/>
                    </a:lnTo>
                    <a:lnTo>
                      <a:pt x="199" y="3"/>
                    </a:lnTo>
                    <a:lnTo>
                      <a:pt x="202" y="1"/>
                    </a:lnTo>
                    <a:lnTo>
                      <a:pt x="203" y="0"/>
                    </a:lnTo>
                    <a:lnTo>
                      <a:pt x="206" y="1"/>
                    </a:lnTo>
                    <a:lnTo>
                      <a:pt x="207" y="0"/>
                    </a:lnTo>
                    <a:lnTo>
                      <a:pt x="210" y="1"/>
                    </a:lnTo>
                    <a:lnTo>
                      <a:pt x="214" y="0"/>
                    </a:lnTo>
                    <a:lnTo>
                      <a:pt x="215" y="1"/>
                    </a:lnTo>
                    <a:lnTo>
                      <a:pt x="218" y="1"/>
                    </a:lnTo>
                    <a:lnTo>
                      <a:pt x="218" y="4"/>
                    </a:lnTo>
                    <a:lnTo>
                      <a:pt x="219" y="4"/>
                    </a:lnTo>
                    <a:lnTo>
                      <a:pt x="221" y="4"/>
                    </a:lnTo>
                    <a:lnTo>
                      <a:pt x="222" y="3"/>
                    </a:lnTo>
                    <a:lnTo>
                      <a:pt x="225" y="6"/>
                    </a:lnTo>
                    <a:lnTo>
                      <a:pt x="226" y="7"/>
                    </a:lnTo>
                    <a:lnTo>
                      <a:pt x="227" y="9"/>
                    </a:lnTo>
                    <a:lnTo>
                      <a:pt x="227" y="11"/>
                    </a:lnTo>
                    <a:lnTo>
                      <a:pt x="227" y="12"/>
                    </a:lnTo>
                    <a:lnTo>
                      <a:pt x="227" y="14"/>
                    </a:lnTo>
                    <a:lnTo>
                      <a:pt x="227" y="15"/>
                    </a:lnTo>
                    <a:lnTo>
                      <a:pt x="226" y="15"/>
                    </a:lnTo>
                    <a:lnTo>
                      <a:pt x="226" y="17"/>
                    </a:lnTo>
                    <a:lnTo>
                      <a:pt x="229" y="17"/>
                    </a:lnTo>
                    <a:lnTo>
                      <a:pt x="230" y="20"/>
                    </a:lnTo>
                    <a:lnTo>
                      <a:pt x="231" y="20"/>
                    </a:lnTo>
                    <a:lnTo>
                      <a:pt x="233" y="20"/>
                    </a:lnTo>
                    <a:lnTo>
                      <a:pt x="234" y="20"/>
                    </a:lnTo>
                    <a:lnTo>
                      <a:pt x="235" y="18"/>
                    </a:lnTo>
                    <a:lnTo>
                      <a:pt x="237" y="20"/>
                    </a:lnTo>
                    <a:lnTo>
                      <a:pt x="237" y="22"/>
                    </a:lnTo>
                    <a:lnTo>
                      <a:pt x="239" y="23"/>
                    </a:lnTo>
                    <a:lnTo>
                      <a:pt x="243" y="25"/>
                    </a:lnTo>
                    <a:lnTo>
                      <a:pt x="246" y="26"/>
                    </a:lnTo>
                    <a:lnTo>
                      <a:pt x="247" y="26"/>
                    </a:lnTo>
                    <a:lnTo>
                      <a:pt x="250" y="26"/>
                    </a:lnTo>
                    <a:lnTo>
                      <a:pt x="253" y="26"/>
                    </a:lnTo>
                    <a:lnTo>
                      <a:pt x="243" y="34"/>
                    </a:lnTo>
                    <a:lnTo>
                      <a:pt x="242" y="36"/>
                    </a:lnTo>
                    <a:lnTo>
                      <a:pt x="241" y="39"/>
                    </a:lnTo>
                    <a:lnTo>
                      <a:pt x="241" y="40"/>
                    </a:lnTo>
                    <a:lnTo>
                      <a:pt x="239" y="39"/>
                    </a:lnTo>
                    <a:lnTo>
                      <a:pt x="238" y="39"/>
                    </a:lnTo>
                    <a:lnTo>
                      <a:pt x="233" y="39"/>
                    </a:lnTo>
                    <a:lnTo>
                      <a:pt x="231" y="40"/>
                    </a:lnTo>
                    <a:lnTo>
                      <a:pt x="230" y="42"/>
                    </a:lnTo>
                    <a:lnTo>
                      <a:pt x="229" y="42"/>
                    </a:lnTo>
                    <a:lnTo>
                      <a:pt x="227" y="40"/>
                    </a:lnTo>
                    <a:lnTo>
                      <a:pt x="226" y="40"/>
                    </a:lnTo>
                    <a:lnTo>
                      <a:pt x="225" y="4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38" name="Freeform 1040"/>
              <p:cNvSpPr>
                <a:spLocks/>
              </p:cNvSpPr>
              <p:nvPr/>
            </p:nvSpPr>
            <p:spPr bwMode="auto">
              <a:xfrm>
                <a:off x="5256389" y="3090183"/>
                <a:ext cx="219363" cy="249011"/>
              </a:xfrm>
              <a:custGeom>
                <a:avLst/>
                <a:gdLst/>
                <a:ahLst/>
                <a:cxnLst>
                  <a:cxn ang="0">
                    <a:pos x="172" y="5"/>
                  </a:cxn>
                  <a:cxn ang="0">
                    <a:pos x="165" y="5"/>
                  </a:cxn>
                  <a:cxn ang="0">
                    <a:pos x="152" y="0"/>
                  </a:cxn>
                  <a:cxn ang="0">
                    <a:pos x="145" y="2"/>
                  </a:cxn>
                  <a:cxn ang="0">
                    <a:pos x="145" y="10"/>
                  </a:cxn>
                  <a:cxn ang="0">
                    <a:pos x="145" y="13"/>
                  </a:cxn>
                  <a:cxn ang="0">
                    <a:pos x="151" y="14"/>
                  </a:cxn>
                  <a:cxn ang="0">
                    <a:pos x="151" y="22"/>
                  </a:cxn>
                  <a:cxn ang="0">
                    <a:pos x="149" y="33"/>
                  </a:cxn>
                  <a:cxn ang="0">
                    <a:pos x="155" y="38"/>
                  </a:cxn>
                  <a:cxn ang="0">
                    <a:pos x="157" y="43"/>
                  </a:cxn>
                  <a:cxn ang="0">
                    <a:pos x="167" y="44"/>
                  </a:cxn>
                  <a:cxn ang="0">
                    <a:pos x="167" y="49"/>
                  </a:cxn>
                  <a:cxn ang="0">
                    <a:pos x="160" y="51"/>
                  </a:cxn>
                  <a:cxn ang="0">
                    <a:pos x="156" y="58"/>
                  </a:cxn>
                  <a:cxn ang="0">
                    <a:pos x="156" y="65"/>
                  </a:cxn>
                  <a:cxn ang="0">
                    <a:pos x="159" y="69"/>
                  </a:cxn>
                  <a:cxn ang="0">
                    <a:pos x="152" y="73"/>
                  </a:cxn>
                  <a:cxn ang="0">
                    <a:pos x="145" y="80"/>
                  </a:cxn>
                  <a:cxn ang="0">
                    <a:pos x="141" y="88"/>
                  </a:cxn>
                  <a:cxn ang="0">
                    <a:pos x="136" y="95"/>
                  </a:cxn>
                  <a:cxn ang="0">
                    <a:pos x="124" y="109"/>
                  </a:cxn>
                  <a:cxn ang="0">
                    <a:pos x="116" y="120"/>
                  </a:cxn>
                  <a:cxn ang="0">
                    <a:pos x="105" y="124"/>
                  </a:cxn>
                  <a:cxn ang="0">
                    <a:pos x="99" y="129"/>
                  </a:cxn>
                  <a:cxn ang="0">
                    <a:pos x="95" y="123"/>
                  </a:cxn>
                  <a:cxn ang="0">
                    <a:pos x="87" y="129"/>
                  </a:cxn>
                  <a:cxn ang="0">
                    <a:pos x="79" y="143"/>
                  </a:cxn>
                  <a:cxn ang="0">
                    <a:pos x="84" y="148"/>
                  </a:cxn>
                  <a:cxn ang="0">
                    <a:pos x="90" y="149"/>
                  </a:cxn>
                  <a:cxn ang="0">
                    <a:pos x="88" y="159"/>
                  </a:cxn>
                  <a:cxn ang="0">
                    <a:pos x="96" y="164"/>
                  </a:cxn>
                  <a:cxn ang="0">
                    <a:pos x="99" y="173"/>
                  </a:cxn>
                  <a:cxn ang="0">
                    <a:pos x="102" y="179"/>
                  </a:cxn>
                  <a:cxn ang="0">
                    <a:pos x="102" y="186"/>
                  </a:cxn>
                  <a:cxn ang="0">
                    <a:pos x="100" y="189"/>
                  </a:cxn>
                  <a:cxn ang="0">
                    <a:pos x="96" y="187"/>
                  </a:cxn>
                  <a:cxn ang="0">
                    <a:pos x="90" y="189"/>
                  </a:cxn>
                  <a:cxn ang="0">
                    <a:pos x="80" y="189"/>
                  </a:cxn>
                  <a:cxn ang="0">
                    <a:pos x="74" y="189"/>
                  </a:cxn>
                  <a:cxn ang="0">
                    <a:pos x="70" y="187"/>
                  </a:cxn>
                  <a:cxn ang="0">
                    <a:pos x="62" y="195"/>
                  </a:cxn>
                  <a:cxn ang="0">
                    <a:pos x="58" y="198"/>
                  </a:cxn>
                  <a:cxn ang="0">
                    <a:pos x="50" y="195"/>
                  </a:cxn>
                  <a:cxn ang="0">
                    <a:pos x="44" y="182"/>
                  </a:cxn>
                  <a:cxn ang="0">
                    <a:pos x="38" y="179"/>
                  </a:cxn>
                  <a:cxn ang="0">
                    <a:pos x="32" y="168"/>
                  </a:cxn>
                  <a:cxn ang="0">
                    <a:pos x="14" y="171"/>
                  </a:cxn>
                  <a:cxn ang="0">
                    <a:pos x="4" y="171"/>
                  </a:cxn>
                </a:cxnLst>
                <a:rect l="0" t="0" r="r" b="b"/>
                <a:pathLst>
                  <a:path w="175" h="198">
                    <a:moveTo>
                      <a:pt x="175" y="5"/>
                    </a:moveTo>
                    <a:lnTo>
                      <a:pt x="175" y="7"/>
                    </a:lnTo>
                    <a:lnTo>
                      <a:pt x="173" y="7"/>
                    </a:lnTo>
                    <a:lnTo>
                      <a:pt x="172" y="5"/>
                    </a:lnTo>
                    <a:lnTo>
                      <a:pt x="171" y="7"/>
                    </a:lnTo>
                    <a:lnTo>
                      <a:pt x="169" y="5"/>
                    </a:lnTo>
                    <a:lnTo>
                      <a:pt x="167" y="5"/>
                    </a:lnTo>
                    <a:lnTo>
                      <a:pt x="165" y="5"/>
                    </a:lnTo>
                    <a:lnTo>
                      <a:pt x="164" y="5"/>
                    </a:lnTo>
                    <a:lnTo>
                      <a:pt x="160" y="3"/>
                    </a:lnTo>
                    <a:lnTo>
                      <a:pt x="156" y="2"/>
                    </a:lnTo>
                    <a:lnTo>
                      <a:pt x="152" y="0"/>
                    </a:lnTo>
                    <a:lnTo>
                      <a:pt x="151" y="0"/>
                    </a:lnTo>
                    <a:lnTo>
                      <a:pt x="149" y="2"/>
                    </a:lnTo>
                    <a:lnTo>
                      <a:pt x="147" y="2"/>
                    </a:lnTo>
                    <a:lnTo>
                      <a:pt x="145" y="2"/>
                    </a:lnTo>
                    <a:lnTo>
                      <a:pt x="145" y="5"/>
                    </a:lnTo>
                    <a:lnTo>
                      <a:pt x="144" y="8"/>
                    </a:lnTo>
                    <a:lnTo>
                      <a:pt x="144" y="10"/>
                    </a:lnTo>
                    <a:lnTo>
                      <a:pt x="145" y="10"/>
                    </a:lnTo>
                    <a:lnTo>
                      <a:pt x="147" y="10"/>
                    </a:lnTo>
                    <a:lnTo>
                      <a:pt x="147" y="11"/>
                    </a:lnTo>
                    <a:lnTo>
                      <a:pt x="145" y="11"/>
                    </a:lnTo>
                    <a:lnTo>
                      <a:pt x="145" y="13"/>
                    </a:lnTo>
                    <a:lnTo>
                      <a:pt x="145" y="14"/>
                    </a:lnTo>
                    <a:lnTo>
                      <a:pt x="147" y="14"/>
                    </a:lnTo>
                    <a:lnTo>
                      <a:pt x="149" y="14"/>
                    </a:lnTo>
                    <a:lnTo>
                      <a:pt x="151" y="14"/>
                    </a:lnTo>
                    <a:lnTo>
                      <a:pt x="151" y="16"/>
                    </a:lnTo>
                    <a:lnTo>
                      <a:pt x="149" y="18"/>
                    </a:lnTo>
                    <a:lnTo>
                      <a:pt x="147" y="19"/>
                    </a:lnTo>
                    <a:lnTo>
                      <a:pt x="151" y="22"/>
                    </a:lnTo>
                    <a:lnTo>
                      <a:pt x="151" y="25"/>
                    </a:lnTo>
                    <a:lnTo>
                      <a:pt x="147" y="29"/>
                    </a:lnTo>
                    <a:lnTo>
                      <a:pt x="148" y="30"/>
                    </a:lnTo>
                    <a:lnTo>
                      <a:pt x="149" y="33"/>
                    </a:lnTo>
                    <a:lnTo>
                      <a:pt x="152" y="35"/>
                    </a:lnTo>
                    <a:lnTo>
                      <a:pt x="152" y="36"/>
                    </a:lnTo>
                    <a:lnTo>
                      <a:pt x="153" y="36"/>
                    </a:lnTo>
                    <a:lnTo>
                      <a:pt x="155" y="38"/>
                    </a:lnTo>
                    <a:lnTo>
                      <a:pt x="156" y="36"/>
                    </a:lnTo>
                    <a:lnTo>
                      <a:pt x="157" y="38"/>
                    </a:lnTo>
                    <a:lnTo>
                      <a:pt x="157" y="40"/>
                    </a:lnTo>
                    <a:lnTo>
                      <a:pt x="157" y="43"/>
                    </a:lnTo>
                    <a:lnTo>
                      <a:pt x="159" y="43"/>
                    </a:lnTo>
                    <a:lnTo>
                      <a:pt x="163" y="43"/>
                    </a:lnTo>
                    <a:lnTo>
                      <a:pt x="165" y="44"/>
                    </a:lnTo>
                    <a:lnTo>
                      <a:pt x="167" y="44"/>
                    </a:lnTo>
                    <a:lnTo>
                      <a:pt x="168" y="46"/>
                    </a:lnTo>
                    <a:lnTo>
                      <a:pt x="167" y="47"/>
                    </a:lnTo>
                    <a:lnTo>
                      <a:pt x="168" y="49"/>
                    </a:lnTo>
                    <a:lnTo>
                      <a:pt x="167" y="49"/>
                    </a:lnTo>
                    <a:lnTo>
                      <a:pt x="165" y="51"/>
                    </a:lnTo>
                    <a:lnTo>
                      <a:pt x="164" y="51"/>
                    </a:lnTo>
                    <a:lnTo>
                      <a:pt x="163" y="51"/>
                    </a:lnTo>
                    <a:lnTo>
                      <a:pt x="160" y="51"/>
                    </a:lnTo>
                    <a:lnTo>
                      <a:pt x="160" y="52"/>
                    </a:lnTo>
                    <a:lnTo>
                      <a:pt x="157" y="54"/>
                    </a:lnTo>
                    <a:lnTo>
                      <a:pt x="156" y="55"/>
                    </a:lnTo>
                    <a:lnTo>
                      <a:pt x="156" y="58"/>
                    </a:lnTo>
                    <a:lnTo>
                      <a:pt x="157" y="60"/>
                    </a:lnTo>
                    <a:lnTo>
                      <a:pt x="157" y="62"/>
                    </a:lnTo>
                    <a:lnTo>
                      <a:pt x="157" y="63"/>
                    </a:lnTo>
                    <a:lnTo>
                      <a:pt x="156" y="65"/>
                    </a:lnTo>
                    <a:lnTo>
                      <a:pt x="156" y="66"/>
                    </a:lnTo>
                    <a:lnTo>
                      <a:pt x="159" y="68"/>
                    </a:lnTo>
                    <a:lnTo>
                      <a:pt x="160" y="69"/>
                    </a:lnTo>
                    <a:lnTo>
                      <a:pt x="159" y="69"/>
                    </a:lnTo>
                    <a:lnTo>
                      <a:pt x="157" y="69"/>
                    </a:lnTo>
                    <a:lnTo>
                      <a:pt x="156" y="69"/>
                    </a:lnTo>
                    <a:lnTo>
                      <a:pt x="156" y="71"/>
                    </a:lnTo>
                    <a:lnTo>
                      <a:pt x="152" y="73"/>
                    </a:lnTo>
                    <a:lnTo>
                      <a:pt x="149" y="77"/>
                    </a:lnTo>
                    <a:lnTo>
                      <a:pt x="147" y="77"/>
                    </a:lnTo>
                    <a:lnTo>
                      <a:pt x="145" y="79"/>
                    </a:lnTo>
                    <a:lnTo>
                      <a:pt x="145" y="80"/>
                    </a:lnTo>
                    <a:lnTo>
                      <a:pt x="144" y="82"/>
                    </a:lnTo>
                    <a:lnTo>
                      <a:pt x="145" y="85"/>
                    </a:lnTo>
                    <a:lnTo>
                      <a:pt x="144" y="87"/>
                    </a:lnTo>
                    <a:lnTo>
                      <a:pt x="141" y="88"/>
                    </a:lnTo>
                    <a:lnTo>
                      <a:pt x="140" y="88"/>
                    </a:lnTo>
                    <a:lnTo>
                      <a:pt x="137" y="90"/>
                    </a:lnTo>
                    <a:lnTo>
                      <a:pt x="136" y="91"/>
                    </a:lnTo>
                    <a:lnTo>
                      <a:pt x="136" y="95"/>
                    </a:lnTo>
                    <a:lnTo>
                      <a:pt x="133" y="98"/>
                    </a:lnTo>
                    <a:lnTo>
                      <a:pt x="129" y="104"/>
                    </a:lnTo>
                    <a:lnTo>
                      <a:pt x="128" y="107"/>
                    </a:lnTo>
                    <a:lnTo>
                      <a:pt x="124" y="109"/>
                    </a:lnTo>
                    <a:lnTo>
                      <a:pt x="121" y="112"/>
                    </a:lnTo>
                    <a:lnTo>
                      <a:pt x="120" y="112"/>
                    </a:lnTo>
                    <a:lnTo>
                      <a:pt x="117" y="117"/>
                    </a:lnTo>
                    <a:lnTo>
                      <a:pt x="116" y="120"/>
                    </a:lnTo>
                    <a:lnTo>
                      <a:pt x="113" y="124"/>
                    </a:lnTo>
                    <a:lnTo>
                      <a:pt x="112" y="124"/>
                    </a:lnTo>
                    <a:lnTo>
                      <a:pt x="111" y="126"/>
                    </a:lnTo>
                    <a:lnTo>
                      <a:pt x="105" y="124"/>
                    </a:lnTo>
                    <a:lnTo>
                      <a:pt x="104" y="126"/>
                    </a:lnTo>
                    <a:lnTo>
                      <a:pt x="102" y="126"/>
                    </a:lnTo>
                    <a:lnTo>
                      <a:pt x="100" y="127"/>
                    </a:lnTo>
                    <a:lnTo>
                      <a:pt x="99" y="129"/>
                    </a:lnTo>
                    <a:lnTo>
                      <a:pt x="99" y="127"/>
                    </a:lnTo>
                    <a:lnTo>
                      <a:pt x="99" y="126"/>
                    </a:lnTo>
                    <a:lnTo>
                      <a:pt x="96" y="123"/>
                    </a:lnTo>
                    <a:lnTo>
                      <a:pt x="95" y="123"/>
                    </a:lnTo>
                    <a:lnTo>
                      <a:pt x="94" y="123"/>
                    </a:lnTo>
                    <a:lnTo>
                      <a:pt x="91" y="124"/>
                    </a:lnTo>
                    <a:lnTo>
                      <a:pt x="91" y="126"/>
                    </a:lnTo>
                    <a:lnTo>
                      <a:pt x="87" y="129"/>
                    </a:lnTo>
                    <a:lnTo>
                      <a:pt x="83" y="135"/>
                    </a:lnTo>
                    <a:lnTo>
                      <a:pt x="82" y="137"/>
                    </a:lnTo>
                    <a:lnTo>
                      <a:pt x="80" y="138"/>
                    </a:lnTo>
                    <a:lnTo>
                      <a:pt x="79" y="143"/>
                    </a:lnTo>
                    <a:lnTo>
                      <a:pt x="79" y="145"/>
                    </a:lnTo>
                    <a:lnTo>
                      <a:pt x="80" y="146"/>
                    </a:lnTo>
                    <a:lnTo>
                      <a:pt x="82" y="148"/>
                    </a:lnTo>
                    <a:lnTo>
                      <a:pt x="84" y="148"/>
                    </a:lnTo>
                    <a:lnTo>
                      <a:pt x="86" y="148"/>
                    </a:lnTo>
                    <a:lnTo>
                      <a:pt x="88" y="148"/>
                    </a:lnTo>
                    <a:lnTo>
                      <a:pt x="90" y="148"/>
                    </a:lnTo>
                    <a:lnTo>
                      <a:pt x="90" y="149"/>
                    </a:lnTo>
                    <a:lnTo>
                      <a:pt x="91" y="151"/>
                    </a:lnTo>
                    <a:lnTo>
                      <a:pt x="91" y="153"/>
                    </a:lnTo>
                    <a:lnTo>
                      <a:pt x="88" y="157"/>
                    </a:lnTo>
                    <a:lnTo>
                      <a:pt x="88" y="159"/>
                    </a:lnTo>
                    <a:lnTo>
                      <a:pt x="90" y="160"/>
                    </a:lnTo>
                    <a:lnTo>
                      <a:pt x="92" y="164"/>
                    </a:lnTo>
                    <a:lnTo>
                      <a:pt x="95" y="164"/>
                    </a:lnTo>
                    <a:lnTo>
                      <a:pt x="96" y="164"/>
                    </a:lnTo>
                    <a:lnTo>
                      <a:pt x="96" y="165"/>
                    </a:lnTo>
                    <a:lnTo>
                      <a:pt x="96" y="168"/>
                    </a:lnTo>
                    <a:lnTo>
                      <a:pt x="98" y="170"/>
                    </a:lnTo>
                    <a:lnTo>
                      <a:pt x="99" y="173"/>
                    </a:lnTo>
                    <a:lnTo>
                      <a:pt x="99" y="175"/>
                    </a:lnTo>
                    <a:lnTo>
                      <a:pt x="100" y="176"/>
                    </a:lnTo>
                    <a:lnTo>
                      <a:pt x="102" y="178"/>
                    </a:lnTo>
                    <a:lnTo>
                      <a:pt x="102" y="179"/>
                    </a:lnTo>
                    <a:lnTo>
                      <a:pt x="103" y="179"/>
                    </a:lnTo>
                    <a:lnTo>
                      <a:pt x="103" y="181"/>
                    </a:lnTo>
                    <a:lnTo>
                      <a:pt x="102" y="182"/>
                    </a:lnTo>
                    <a:lnTo>
                      <a:pt x="102" y="186"/>
                    </a:lnTo>
                    <a:lnTo>
                      <a:pt x="103" y="187"/>
                    </a:lnTo>
                    <a:lnTo>
                      <a:pt x="104" y="187"/>
                    </a:lnTo>
                    <a:lnTo>
                      <a:pt x="102" y="187"/>
                    </a:lnTo>
                    <a:lnTo>
                      <a:pt x="100" y="189"/>
                    </a:lnTo>
                    <a:lnTo>
                      <a:pt x="99" y="190"/>
                    </a:lnTo>
                    <a:lnTo>
                      <a:pt x="98" y="190"/>
                    </a:lnTo>
                    <a:lnTo>
                      <a:pt x="96" y="189"/>
                    </a:lnTo>
                    <a:lnTo>
                      <a:pt x="96" y="187"/>
                    </a:lnTo>
                    <a:lnTo>
                      <a:pt x="96" y="186"/>
                    </a:lnTo>
                    <a:lnTo>
                      <a:pt x="94" y="186"/>
                    </a:lnTo>
                    <a:lnTo>
                      <a:pt x="92" y="187"/>
                    </a:lnTo>
                    <a:lnTo>
                      <a:pt x="90" y="189"/>
                    </a:lnTo>
                    <a:lnTo>
                      <a:pt x="88" y="190"/>
                    </a:lnTo>
                    <a:lnTo>
                      <a:pt x="87" y="190"/>
                    </a:lnTo>
                    <a:lnTo>
                      <a:pt x="83" y="190"/>
                    </a:lnTo>
                    <a:lnTo>
                      <a:pt x="80" y="189"/>
                    </a:lnTo>
                    <a:lnTo>
                      <a:pt x="79" y="189"/>
                    </a:lnTo>
                    <a:lnTo>
                      <a:pt x="78" y="189"/>
                    </a:lnTo>
                    <a:lnTo>
                      <a:pt x="75" y="189"/>
                    </a:lnTo>
                    <a:lnTo>
                      <a:pt x="74" y="189"/>
                    </a:lnTo>
                    <a:lnTo>
                      <a:pt x="72" y="189"/>
                    </a:lnTo>
                    <a:lnTo>
                      <a:pt x="71" y="189"/>
                    </a:lnTo>
                    <a:lnTo>
                      <a:pt x="70" y="189"/>
                    </a:lnTo>
                    <a:lnTo>
                      <a:pt x="70" y="187"/>
                    </a:lnTo>
                    <a:lnTo>
                      <a:pt x="68" y="189"/>
                    </a:lnTo>
                    <a:lnTo>
                      <a:pt x="68" y="193"/>
                    </a:lnTo>
                    <a:lnTo>
                      <a:pt x="63" y="193"/>
                    </a:lnTo>
                    <a:lnTo>
                      <a:pt x="62" y="195"/>
                    </a:lnTo>
                    <a:lnTo>
                      <a:pt x="60" y="193"/>
                    </a:lnTo>
                    <a:lnTo>
                      <a:pt x="60" y="195"/>
                    </a:lnTo>
                    <a:lnTo>
                      <a:pt x="59" y="197"/>
                    </a:lnTo>
                    <a:lnTo>
                      <a:pt x="58" y="198"/>
                    </a:lnTo>
                    <a:lnTo>
                      <a:pt x="56" y="198"/>
                    </a:lnTo>
                    <a:lnTo>
                      <a:pt x="54" y="197"/>
                    </a:lnTo>
                    <a:lnTo>
                      <a:pt x="50" y="197"/>
                    </a:lnTo>
                    <a:lnTo>
                      <a:pt x="50" y="195"/>
                    </a:lnTo>
                    <a:lnTo>
                      <a:pt x="48" y="193"/>
                    </a:lnTo>
                    <a:lnTo>
                      <a:pt x="47" y="192"/>
                    </a:lnTo>
                    <a:lnTo>
                      <a:pt x="46" y="189"/>
                    </a:lnTo>
                    <a:lnTo>
                      <a:pt x="44" y="182"/>
                    </a:lnTo>
                    <a:lnTo>
                      <a:pt x="44" y="181"/>
                    </a:lnTo>
                    <a:lnTo>
                      <a:pt x="43" y="181"/>
                    </a:lnTo>
                    <a:lnTo>
                      <a:pt x="40" y="179"/>
                    </a:lnTo>
                    <a:lnTo>
                      <a:pt x="38" y="179"/>
                    </a:lnTo>
                    <a:lnTo>
                      <a:pt x="36" y="173"/>
                    </a:lnTo>
                    <a:lnTo>
                      <a:pt x="36" y="171"/>
                    </a:lnTo>
                    <a:lnTo>
                      <a:pt x="34" y="170"/>
                    </a:lnTo>
                    <a:lnTo>
                      <a:pt x="32" y="168"/>
                    </a:lnTo>
                    <a:lnTo>
                      <a:pt x="30" y="168"/>
                    </a:lnTo>
                    <a:lnTo>
                      <a:pt x="24" y="170"/>
                    </a:lnTo>
                    <a:lnTo>
                      <a:pt x="18" y="170"/>
                    </a:lnTo>
                    <a:lnTo>
                      <a:pt x="14" y="171"/>
                    </a:lnTo>
                    <a:lnTo>
                      <a:pt x="11" y="170"/>
                    </a:lnTo>
                    <a:lnTo>
                      <a:pt x="7" y="170"/>
                    </a:lnTo>
                    <a:lnTo>
                      <a:pt x="6" y="173"/>
                    </a:lnTo>
                    <a:lnTo>
                      <a:pt x="4" y="171"/>
                    </a:lnTo>
                    <a:lnTo>
                      <a:pt x="0" y="17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39" name="Freeform 1041"/>
              <p:cNvSpPr>
                <a:spLocks/>
              </p:cNvSpPr>
              <p:nvPr/>
            </p:nvSpPr>
            <p:spPr bwMode="auto">
              <a:xfrm>
                <a:off x="5205076" y="3302454"/>
                <a:ext cx="51313" cy="8164"/>
              </a:xfrm>
              <a:custGeom>
                <a:avLst/>
                <a:gdLst/>
                <a:ahLst/>
                <a:cxnLst>
                  <a:cxn ang="0">
                    <a:pos x="39" y="1"/>
                  </a:cxn>
                  <a:cxn ang="0">
                    <a:pos x="37" y="0"/>
                  </a:cxn>
                  <a:cxn ang="0">
                    <a:pos x="34" y="0"/>
                  </a:cxn>
                  <a:cxn ang="0">
                    <a:pos x="30" y="0"/>
                  </a:cxn>
                  <a:cxn ang="0">
                    <a:pos x="28" y="1"/>
                  </a:cxn>
                  <a:cxn ang="0">
                    <a:pos x="24" y="3"/>
                  </a:cxn>
                  <a:cxn ang="0">
                    <a:pos x="17" y="1"/>
                  </a:cxn>
                  <a:cxn ang="0">
                    <a:pos x="13" y="1"/>
                  </a:cxn>
                  <a:cxn ang="0">
                    <a:pos x="9" y="3"/>
                  </a:cxn>
                  <a:cxn ang="0">
                    <a:pos x="8" y="3"/>
                  </a:cxn>
                  <a:cxn ang="0">
                    <a:pos x="5" y="5"/>
                  </a:cxn>
                  <a:cxn ang="0">
                    <a:pos x="2" y="5"/>
                  </a:cxn>
                  <a:cxn ang="0">
                    <a:pos x="1" y="5"/>
                  </a:cxn>
                  <a:cxn ang="0">
                    <a:pos x="1" y="3"/>
                  </a:cxn>
                  <a:cxn ang="0">
                    <a:pos x="0" y="3"/>
                  </a:cxn>
                </a:cxnLst>
                <a:rect l="0" t="0" r="r" b="b"/>
                <a:pathLst>
                  <a:path w="39" h="5">
                    <a:moveTo>
                      <a:pt x="39" y="1"/>
                    </a:moveTo>
                    <a:lnTo>
                      <a:pt x="37" y="0"/>
                    </a:lnTo>
                    <a:lnTo>
                      <a:pt x="34" y="0"/>
                    </a:lnTo>
                    <a:lnTo>
                      <a:pt x="30" y="0"/>
                    </a:lnTo>
                    <a:lnTo>
                      <a:pt x="28" y="1"/>
                    </a:lnTo>
                    <a:lnTo>
                      <a:pt x="24" y="3"/>
                    </a:lnTo>
                    <a:lnTo>
                      <a:pt x="17" y="1"/>
                    </a:lnTo>
                    <a:lnTo>
                      <a:pt x="13" y="1"/>
                    </a:lnTo>
                    <a:lnTo>
                      <a:pt x="9" y="3"/>
                    </a:lnTo>
                    <a:lnTo>
                      <a:pt x="8" y="3"/>
                    </a:lnTo>
                    <a:lnTo>
                      <a:pt x="5" y="5"/>
                    </a:lnTo>
                    <a:lnTo>
                      <a:pt x="2" y="5"/>
                    </a:lnTo>
                    <a:lnTo>
                      <a:pt x="1" y="5"/>
                    </a:lnTo>
                    <a:lnTo>
                      <a:pt x="1" y="3"/>
                    </a:lnTo>
                    <a:lnTo>
                      <a:pt x="0"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40" name="Freeform 1042"/>
              <p:cNvSpPr>
                <a:spLocks/>
              </p:cNvSpPr>
              <p:nvPr/>
            </p:nvSpPr>
            <p:spPr bwMode="auto">
              <a:xfrm>
                <a:off x="4558531" y="2133601"/>
                <a:ext cx="2887646" cy="815067"/>
              </a:xfrm>
              <a:custGeom>
                <a:avLst/>
                <a:gdLst/>
                <a:ahLst/>
                <a:cxnLst>
                  <a:cxn ang="0">
                    <a:pos x="2265" y="270"/>
                  </a:cxn>
                  <a:cxn ang="0">
                    <a:pos x="2178" y="296"/>
                  </a:cxn>
                  <a:cxn ang="0">
                    <a:pos x="2073" y="315"/>
                  </a:cxn>
                  <a:cxn ang="0">
                    <a:pos x="2038" y="380"/>
                  </a:cxn>
                  <a:cxn ang="0">
                    <a:pos x="1944" y="455"/>
                  </a:cxn>
                  <a:cxn ang="0">
                    <a:pos x="2051" y="300"/>
                  </a:cxn>
                  <a:cxn ang="0">
                    <a:pos x="1994" y="293"/>
                  </a:cxn>
                  <a:cxn ang="0">
                    <a:pos x="1896" y="331"/>
                  </a:cxn>
                  <a:cxn ang="0">
                    <a:pos x="1786" y="329"/>
                  </a:cxn>
                  <a:cxn ang="0">
                    <a:pos x="1646" y="419"/>
                  </a:cxn>
                  <a:cxn ang="0">
                    <a:pos x="1703" y="436"/>
                  </a:cxn>
                  <a:cxn ang="0">
                    <a:pos x="1639" y="590"/>
                  </a:cxn>
                  <a:cxn ang="0">
                    <a:pos x="1602" y="562"/>
                  </a:cxn>
                  <a:cxn ang="0">
                    <a:pos x="1474" y="439"/>
                  </a:cxn>
                  <a:cxn ang="0">
                    <a:pos x="1239" y="505"/>
                  </a:cxn>
                  <a:cxn ang="0">
                    <a:pos x="987" y="483"/>
                  </a:cxn>
                  <a:cxn ang="0">
                    <a:pos x="834" y="476"/>
                  </a:cxn>
                  <a:cxn ang="0">
                    <a:pos x="693" y="424"/>
                  </a:cxn>
                  <a:cxn ang="0">
                    <a:pos x="626" y="395"/>
                  </a:cxn>
                  <a:cxn ang="0">
                    <a:pos x="512" y="427"/>
                  </a:cxn>
                  <a:cxn ang="0">
                    <a:pos x="477" y="480"/>
                  </a:cxn>
                  <a:cxn ang="0">
                    <a:pos x="375" y="460"/>
                  </a:cxn>
                  <a:cxn ang="0">
                    <a:pos x="289" y="519"/>
                  </a:cxn>
                  <a:cxn ang="0">
                    <a:pos x="301" y="600"/>
                  </a:cxn>
                  <a:cxn ang="0">
                    <a:pos x="215" y="612"/>
                  </a:cxn>
                  <a:cxn ang="0">
                    <a:pos x="176" y="540"/>
                  </a:cxn>
                  <a:cxn ang="0">
                    <a:pos x="132" y="483"/>
                  </a:cxn>
                  <a:cxn ang="0">
                    <a:pos x="73" y="435"/>
                  </a:cxn>
                  <a:cxn ang="0">
                    <a:pos x="4" y="369"/>
                  </a:cxn>
                  <a:cxn ang="0">
                    <a:pos x="33" y="311"/>
                  </a:cxn>
                  <a:cxn ang="0">
                    <a:pos x="33" y="185"/>
                  </a:cxn>
                  <a:cxn ang="0">
                    <a:pos x="73" y="144"/>
                  </a:cxn>
                  <a:cxn ang="0">
                    <a:pos x="207" y="187"/>
                  </a:cxn>
                  <a:cxn ang="0">
                    <a:pos x="110" y="210"/>
                  </a:cxn>
                  <a:cxn ang="0">
                    <a:pos x="174" y="231"/>
                  </a:cxn>
                  <a:cxn ang="0">
                    <a:pos x="251" y="176"/>
                  </a:cxn>
                  <a:cxn ang="0">
                    <a:pos x="352" y="166"/>
                  </a:cxn>
                  <a:cxn ang="0">
                    <a:pos x="432" y="161"/>
                  </a:cxn>
                  <a:cxn ang="0">
                    <a:pos x="593" y="157"/>
                  </a:cxn>
                  <a:cxn ang="0">
                    <a:pos x="617" y="105"/>
                  </a:cxn>
                  <a:cxn ang="0">
                    <a:pos x="679" y="147"/>
                  </a:cxn>
                  <a:cxn ang="0">
                    <a:pos x="671" y="204"/>
                  </a:cxn>
                  <a:cxn ang="0">
                    <a:pos x="749" y="177"/>
                  </a:cxn>
                  <a:cxn ang="0">
                    <a:pos x="695" y="114"/>
                  </a:cxn>
                  <a:cxn ang="0">
                    <a:pos x="738" y="110"/>
                  </a:cxn>
                  <a:cxn ang="0">
                    <a:pos x="839" y="133"/>
                  </a:cxn>
                  <a:cxn ang="0">
                    <a:pos x="800" y="77"/>
                  </a:cxn>
                  <a:cxn ang="0">
                    <a:pos x="882" y="53"/>
                  </a:cxn>
                  <a:cxn ang="0">
                    <a:pos x="992" y="31"/>
                  </a:cxn>
                  <a:cxn ang="0">
                    <a:pos x="1084" y="28"/>
                  </a:cxn>
                  <a:cxn ang="0">
                    <a:pos x="1175" y="3"/>
                  </a:cxn>
                  <a:cxn ang="0">
                    <a:pos x="1219" y="19"/>
                  </a:cxn>
                  <a:cxn ang="0">
                    <a:pos x="1295" y="39"/>
                  </a:cxn>
                  <a:cxn ang="0">
                    <a:pos x="1181" y="81"/>
                  </a:cxn>
                  <a:cxn ang="0">
                    <a:pos x="1246" y="72"/>
                  </a:cxn>
                  <a:cxn ang="0">
                    <a:pos x="1334" y="72"/>
                  </a:cxn>
                  <a:cxn ang="0">
                    <a:pos x="1457" y="69"/>
                  </a:cxn>
                  <a:cxn ang="0">
                    <a:pos x="1533" y="100"/>
                  </a:cxn>
                  <a:cxn ang="0">
                    <a:pos x="1599" y="111"/>
                  </a:cxn>
                  <a:cxn ang="0">
                    <a:pos x="1710" y="86"/>
                  </a:cxn>
                  <a:cxn ang="0">
                    <a:pos x="1873" y="121"/>
                  </a:cxn>
                  <a:cxn ang="0">
                    <a:pos x="2029" y="144"/>
                  </a:cxn>
                  <a:cxn ang="0">
                    <a:pos x="2183" y="138"/>
                  </a:cxn>
                </a:cxnLst>
                <a:rect l="0" t="0" r="r" b="b"/>
                <a:pathLst>
                  <a:path w="2296" h="648">
                    <a:moveTo>
                      <a:pt x="2296" y="224"/>
                    </a:moveTo>
                    <a:lnTo>
                      <a:pt x="2295" y="226"/>
                    </a:lnTo>
                    <a:lnTo>
                      <a:pt x="2288" y="229"/>
                    </a:lnTo>
                    <a:lnTo>
                      <a:pt x="2284" y="229"/>
                    </a:lnTo>
                    <a:lnTo>
                      <a:pt x="2280" y="231"/>
                    </a:lnTo>
                    <a:lnTo>
                      <a:pt x="2279" y="232"/>
                    </a:lnTo>
                    <a:lnTo>
                      <a:pt x="2275" y="234"/>
                    </a:lnTo>
                    <a:lnTo>
                      <a:pt x="2275" y="232"/>
                    </a:lnTo>
                    <a:lnTo>
                      <a:pt x="2276" y="232"/>
                    </a:lnTo>
                    <a:lnTo>
                      <a:pt x="2271" y="232"/>
                    </a:lnTo>
                    <a:lnTo>
                      <a:pt x="2269" y="231"/>
                    </a:lnTo>
                    <a:lnTo>
                      <a:pt x="2268" y="232"/>
                    </a:lnTo>
                    <a:lnTo>
                      <a:pt x="2263" y="231"/>
                    </a:lnTo>
                    <a:lnTo>
                      <a:pt x="2260" y="229"/>
                    </a:lnTo>
                    <a:lnTo>
                      <a:pt x="2257" y="231"/>
                    </a:lnTo>
                    <a:lnTo>
                      <a:pt x="2257" y="232"/>
                    </a:lnTo>
                    <a:lnTo>
                      <a:pt x="2257" y="234"/>
                    </a:lnTo>
                    <a:lnTo>
                      <a:pt x="2257" y="235"/>
                    </a:lnTo>
                    <a:lnTo>
                      <a:pt x="2260" y="237"/>
                    </a:lnTo>
                    <a:lnTo>
                      <a:pt x="2263" y="237"/>
                    </a:lnTo>
                    <a:lnTo>
                      <a:pt x="2265" y="238"/>
                    </a:lnTo>
                    <a:lnTo>
                      <a:pt x="2268" y="240"/>
                    </a:lnTo>
                    <a:lnTo>
                      <a:pt x="2269" y="238"/>
                    </a:lnTo>
                    <a:lnTo>
                      <a:pt x="2272" y="237"/>
                    </a:lnTo>
                    <a:lnTo>
                      <a:pt x="2273" y="240"/>
                    </a:lnTo>
                    <a:lnTo>
                      <a:pt x="2275" y="243"/>
                    </a:lnTo>
                    <a:lnTo>
                      <a:pt x="2273" y="242"/>
                    </a:lnTo>
                    <a:lnTo>
                      <a:pt x="2271" y="243"/>
                    </a:lnTo>
                    <a:lnTo>
                      <a:pt x="2273" y="245"/>
                    </a:lnTo>
                    <a:lnTo>
                      <a:pt x="2276" y="245"/>
                    </a:lnTo>
                    <a:lnTo>
                      <a:pt x="2277" y="249"/>
                    </a:lnTo>
                    <a:lnTo>
                      <a:pt x="2279" y="251"/>
                    </a:lnTo>
                    <a:lnTo>
                      <a:pt x="2279" y="254"/>
                    </a:lnTo>
                    <a:lnTo>
                      <a:pt x="2281" y="256"/>
                    </a:lnTo>
                    <a:lnTo>
                      <a:pt x="2284" y="257"/>
                    </a:lnTo>
                    <a:lnTo>
                      <a:pt x="2285" y="257"/>
                    </a:lnTo>
                    <a:lnTo>
                      <a:pt x="2288" y="260"/>
                    </a:lnTo>
                    <a:lnTo>
                      <a:pt x="2287" y="260"/>
                    </a:lnTo>
                    <a:lnTo>
                      <a:pt x="2283" y="260"/>
                    </a:lnTo>
                    <a:lnTo>
                      <a:pt x="2281" y="260"/>
                    </a:lnTo>
                    <a:lnTo>
                      <a:pt x="2281" y="262"/>
                    </a:lnTo>
                    <a:lnTo>
                      <a:pt x="2285" y="264"/>
                    </a:lnTo>
                    <a:lnTo>
                      <a:pt x="2288" y="264"/>
                    </a:lnTo>
                    <a:lnTo>
                      <a:pt x="2289" y="265"/>
                    </a:lnTo>
                    <a:lnTo>
                      <a:pt x="2288" y="268"/>
                    </a:lnTo>
                    <a:lnTo>
                      <a:pt x="2284" y="271"/>
                    </a:lnTo>
                    <a:lnTo>
                      <a:pt x="2283" y="271"/>
                    </a:lnTo>
                    <a:lnTo>
                      <a:pt x="2281" y="273"/>
                    </a:lnTo>
                    <a:lnTo>
                      <a:pt x="2280" y="273"/>
                    </a:lnTo>
                    <a:lnTo>
                      <a:pt x="2276" y="273"/>
                    </a:lnTo>
                    <a:lnTo>
                      <a:pt x="2272" y="271"/>
                    </a:lnTo>
                    <a:lnTo>
                      <a:pt x="2269" y="270"/>
                    </a:lnTo>
                    <a:lnTo>
                      <a:pt x="2265" y="270"/>
                    </a:lnTo>
                    <a:lnTo>
                      <a:pt x="2263" y="270"/>
                    </a:lnTo>
                    <a:lnTo>
                      <a:pt x="2261" y="268"/>
                    </a:lnTo>
                    <a:lnTo>
                      <a:pt x="2260" y="267"/>
                    </a:lnTo>
                    <a:lnTo>
                      <a:pt x="2259" y="267"/>
                    </a:lnTo>
                    <a:lnTo>
                      <a:pt x="2260" y="268"/>
                    </a:lnTo>
                    <a:lnTo>
                      <a:pt x="2257" y="268"/>
                    </a:lnTo>
                    <a:lnTo>
                      <a:pt x="2256" y="268"/>
                    </a:lnTo>
                    <a:lnTo>
                      <a:pt x="2253" y="267"/>
                    </a:lnTo>
                    <a:lnTo>
                      <a:pt x="2252" y="265"/>
                    </a:lnTo>
                    <a:lnTo>
                      <a:pt x="2251" y="264"/>
                    </a:lnTo>
                    <a:lnTo>
                      <a:pt x="2251" y="265"/>
                    </a:lnTo>
                    <a:lnTo>
                      <a:pt x="2253" y="268"/>
                    </a:lnTo>
                    <a:lnTo>
                      <a:pt x="2255" y="268"/>
                    </a:lnTo>
                    <a:lnTo>
                      <a:pt x="2253" y="270"/>
                    </a:lnTo>
                    <a:lnTo>
                      <a:pt x="2247" y="271"/>
                    </a:lnTo>
                    <a:lnTo>
                      <a:pt x="2236" y="275"/>
                    </a:lnTo>
                    <a:lnTo>
                      <a:pt x="2234" y="276"/>
                    </a:lnTo>
                    <a:lnTo>
                      <a:pt x="2231" y="276"/>
                    </a:lnTo>
                    <a:lnTo>
                      <a:pt x="2226" y="278"/>
                    </a:lnTo>
                    <a:lnTo>
                      <a:pt x="2224" y="278"/>
                    </a:lnTo>
                    <a:lnTo>
                      <a:pt x="2224" y="276"/>
                    </a:lnTo>
                    <a:lnTo>
                      <a:pt x="2223" y="276"/>
                    </a:lnTo>
                    <a:lnTo>
                      <a:pt x="2223" y="278"/>
                    </a:lnTo>
                    <a:lnTo>
                      <a:pt x="2223" y="279"/>
                    </a:lnTo>
                    <a:lnTo>
                      <a:pt x="2222" y="279"/>
                    </a:lnTo>
                    <a:lnTo>
                      <a:pt x="2218" y="281"/>
                    </a:lnTo>
                    <a:lnTo>
                      <a:pt x="2215" y="282"/>
                    </a:lnTo>
                    <a:lnTo>
                      <a:pt x="2208" y="282"/>
                    </a:lnTo>
                    <a:lnTo>
                      <a:pt x="2204" y="285"/>
                    </a:lnTo>
                    <a:lnTo>
                      <a:pt x="2203" y="285"/>
                    </a:lnTo>
                    <a:lnTo>
                      <a:pt x="2202" y="285"/>
                    </a:lnTo>
                    <a:lnTo>
                      <a:pt x="2200" y="284"/>
                    </a:lnTo>
                    <a:lnTo>
                      <a:pt x="2199" y="284"/>
                    </a:lnTo>
                    <a:lnTo>
                      <a:pt x="2198" y="285"/>
                    </a:lnTo>
                    <a:lnTo>
                      <a:pt x="2198" y="287"/>
                    </a:lnTo>
                    <a:lnTo>
                      <a:pt x="2196" y="287"/>
                    </a:lnTo>
                    <a:lnTo>
                      <a:pt x="2195" y="289"/>
                    </a:lnTo>
                    <a:lnTo>
                      <a:pt x="2194" y="290"/>
                    </a:lnTo>
                    <a:lnTo>
                      <a:pt x="2192" y="290"/>
                    </a:lnTo>
                    <a:lnTo>
                      <a:pt x="2191" y="290"/>
                    </a:lnTo>
                    <a:lnTo>
                      <a:pt x="2188" y="289"/>
                    </a:lnTo>
                    <a:lnTo>
                      <a:pt x="2188" y="290"/>
                    </a:lnTo>
                    <a:lnTo>
                      <a:pt x="2190" y="292"/>
                    </a:lnTo>
                    <a:lnTo>
                      <a:pt x="2188" y="292"/>
                    </a:lnTo>
                    <a:lnTo>
                      <a:pt x="2184" y="293"/>
                    </a:lnTo>
                    <a:lnTo>
                      <a:pt x="2182" y="293"/>
                    </a:lnTo>
                    <a:lnTo>
                      <a:pt x="2183" y="295"/>
                    </a:lnTo>
                    <a:lnTo>
                      <a:pt x="2182" y="296"/>
                    </a:lnTo>
                    <a:lnTo>
                      <a:pt x="2180" y="296"/>
                    </a:lnTo>
                    <a:lnTo>
                      <a:pt x="2179" y="296"/>
                    </a:lnTo>
                    <a:lnTo>
                      <a:pt x="2176" y="295"/>
                    </a:lnTo>
                    <a:lnTo>
                      <a:pt x="2176" y="296"/>
                    </a:lnTo>
                    <a:lnTo>
                      <a:pt x="2178" y="296"/>
                    </a:lnTo>
                    <a:lnTo>
                      <a:pt x="2178" y="298"/>
                    </a:lnTo>
                    <a:lnTo>
                      <a:pt x="2176" y="298"/>
                    </a:lnTo>
                    <a:lnTo>
                      <a:pt x="2175" y="300"/>
                    </a:lnTo>
                    <a:lnTo>
                      <a:pt x="2172" y="300"/>
                    </a:lnTo>
                    <a:lnTo>
                      <a:pt x="2170" y="301"/>
                    </a:lnTo>
                    <a:lnTo>
                      <a:pt x="2168" y="301"/>
                    </a:lnTo>
                    <a:lnTo>
                      <a:pt x="2166" y="304"/>
                    </a:lnTo>
                    <a:lnTo>
                      <a:pt x="2163" y="304"/>
                    </a:lnTo>
                    <a:lnTo>
                      <a:pt x="2162" y="304"/>
                    </a:lnTo>
                    <a:lnTo>
                      <a:pt x="2159" y="304"/>
                    </a:lnTo>
                    <a:lnTo>
                      <a:pt x="2156" y="306"/>
                    </a:lnTo>
                    <a:lnTo>
                      <a:pt x="2154" y="307"/>
                    </a:lnTo>
                    <a:lnTo>
                      <a:pt x="2155" y="307"/>
                    </a:lnTo>
                    <a:lnTo>
                      <a:pt x="2155" y="309"/>
                    </a:lnTo>
                    <a:lnTo>
                      <a:pt x="2152" y="312"/>
                    </a:lnTo>
                    <a:lnTo>
                      <a:pt x="2151" y="315"/>
                    </a:lnTo>
                    <a:lnTo>
                      <a:pt x="2147" y="315"/>
                    </a:lnTo>
                    <a:lnTo>
                      <a:pt x="2147" y="314"/>
                    </a:lnTo>
                    <a:lnTo>
                      <a:pt x="2142" y="309"/>
                    </a:lnTo>
                    <a:lnTo>
                      <a:pt x="2140" y="307"/>
                    </a:lnTo>
                    <a:lnTo>
                      <a:pt x="2136" y="306"/>
                    </a:lnTo>
                    <a:lnTo>
                      <a:pt x="2134" y="304"/>
                    </a:lnTo>
                    <a:lnTo>
                      <a:pt x="2130" y="304"/>
                    </a:lnTo>
                    <a:lnTo>
                      <a:pt x="2122" y="304"/>
                    </a:lnTo>
                    <a:lnTo>
                      <a:pt x="2119" y="304"/>
                    </a:lnTo>
                    <a:lnTo>
                      <a:pt x="2118" y="304"/>
                    </a:lnTo>
                    <a:lnTo>
                      <a:pt x="2117" y="304"/>
                    </a:lnTo>
                    <a:lnTo>
                      <a:pt x="2113" y="304"/>
                    </a:lnTo>
                    <a:lnTo>
                      <a:pt x="2109" y="307"/>
                    </a:lnTo>
                    <a:lnTo>
                      <a:pt x="2105" y="307"/>
                    </a:lnTo>
                    <a:lnTo>
                      <a:pt x="2103" y="309"/>
                    </a:lnTo>
                    <a:lnTo>
                      <a:pt x="2101" y="307"/>
                    </a:lnTo>
                    <a:lnTo>
                      <a:pt x="2101" y="309"/>
                    </a:lnTo>
                    <a:lnTo>
                      <a:pt x="2099" y="311"/>
                    </a:lnTo>
                    <a:lnTo>
                      <a:pt x="2091" y="315"/>
                    </a:lnTo>
                    <a:lnTo>
                      <a:pt x="2089" y="318"/>
                    </a:lnTo>
                    <a:lnTo>
                      <a:pt x="2087" y="318"/>
                    </a:lnTo>
                    <a:lnTo>
                      <a:pt x="2087" y="317"/>
                    </a:lnTo>
                    <a:lnTo>
                      <a:pt x="2089" y="317"/>
                    </a:lnTo>
                    <a:lnTo>
                      <a:pt x="2089" y="315"/>
                    </a:lnTo>
                    <a:lnTo>
                      <a:pt x="2089" y="314"/>
                    </a:lnTo>
                    <a:lnTo>
                      <a:pt x="2090" y="312"/>
                    </a:lnTo>
                    <a:lnTo>
                      <a:pt x="2089" y="309"/>
                    </a:lnTo>
                    <a:lnTo>
                      <a:pt x="2090" y="307"/>
                    </a:lnTo>
                    <a:lnTo>
                      <a:pt x="2090" y="306"/>
                    </a:lnTo>
                    <a:lnTo>
                      <a:pt x="2089" y="306"/>
                    </a:lnTo>
                    <a:lnTo>
                      <a:pt x="2086" y="306"/>
                    </a:lnTo>
                    <a:lnTo>
                      <a:pt x="2083" y="309"/>
                    </a:lnTo>
                    <a:lnTo>
                      <a:pt x="2082" y="309"/>
                    </a:lnTo>
                    <a:lnTo>
                      <a:pt x="2077" y="311"/>
                    </a:lnTo>
                    <a:lnTo>
                      <a:pt x="2075" y="312"/>
                    </a:lnTo>
                    <a:lnTo>
                      <a:pt x="2073" y="314"/>
                    </a:lnTo>
                    <a:lnTo>
                      <a:pt x="2073" y="315"/>
                    </a:lnTo>
                    <a:lnTo>
                      <a:pt x="2071" y="318"/>
                    </a:lnTo>
                    <a:lnTo>
                      <a:pt x="2067" y="318"/>
                    </a:lnTo>
                    <a:lnTo>
                      <a:pt x="2067" y="315"/>
                    </a:lnTo>
                    <a:lnTo>
                      <a:pt x="2065" y="314"/>
                    </a:lnTo>
                    <a:lnTo>
                      <a:pt x="2061" y="315"/>
                    </a:lnTo>
                    <a:lnTo>
                      <a:pt x="2058" y="317"/>
                    </a:lnTo>
                    <a:lnTo>
                      <a:pt x="2058" y="315"/>
                    </a:lnTo>
                    <a:lnTo>
                      <a:pt x="2055" y="315"/>
                    </a:lnTo>
                    <a:lnTo>
                      <a:pt x="2051" y="317"/>
                    </a:lnTo>
                    <a:lnTo>
                      <a:pt x="2049" y="317"/>
                    </a:lnTo>
                    <a:lnTo>
                      <a:pt x="2047" y="318"/>
                    </a:lnTo>
                    <a:lnTo>
                      <a:pt x="2046" y="320"/>
                    </a:lnTo>
                    <a:lnTo>
                      <a:pt x="2045" y="322"/>
                    </a:lnTo>
                    <a:lnTo>
                      <a:pt x="2045" y="325"/>
                    </a:lnTo>
                    <a:lnTo>
                      <a:pt x="2045" y="326"/>
                    </a:lnTo>
                    <a:lnTo>
                      <a:pt x="2045" y="328"/>
                    </a:lnTo>
                    <a:lnTo>
                      <a:pt x="2042" y="328"/>
                    </a:lnTo>
                    <a:lnTo>
                      <a:pt x="2042" y="329"/>
                    </a:lnTo>
                    <a:lnTo>
                      <a:pt x="2042" y="331"/>
                    </a:lnTo>
                    <a:lnTo>
                      <a:pt x="2039" y="331"/>
                    </a:lnTo>
                    <a:lnTo>
                      <a:pt x="2039" y="333"/>
                    </a:lnTo>
                    <a:lnTo>
                      <a:pt x="2037" y="336"/>
                    </a:lnTo>
                    <a:lnTo>
                      <a:pt x="2034" y="337"/>
                    </a:lnTo>
                    <a:lnTo>
                      <a:pt x="2030" y="340"/>
                    </a:lnTo>
                    <a:lnTo>
                      <a:pt x="2027" y="344"/>
                    </a:lnTo>
                    <a:lnTo>
                      <a:pt x="2026" y="347"/>
                    </a:lnTo>
                    <a:lnTo>
                      <a:pt x="2026" y="348"/>
                    </a:lnTo>
                    <a:lnTo>
                      <a:pt x="2026" y="351"/>
                    </a:lnTo>
                    <a:lnTo>
                      <a:pt x="2026" y="353"/>
                    </a:lnTo>
                    <a:lnTo>
                      <a:pt x="2029" y="355"/>
                    </a:lnTo>
                    <a:lnTo>
                      <a:pt x="2030" y="355"/>
                    </a:lnTo>
                    <a:lnTo>
                      <a:pt x="2031" y="355"/>
                    </a:lnTo>
                    <a:lnTo>
                      <a:pt x="2033" y="351"/>
                    </a:lnTo>
                    <a:lnTo>
                      <a:pt x="2035" y="351"/>
                    </a:lnTo>
                    <a:lnTo>
                      <a:pt x="2043" y="355"/>
                    </a:lnTo>
                    <a:lnTo>
                      <a:pt x="2043" y="356"/>
                    </a:lnTo>
                    <a:lnTo>
                      <a:pt x="2041" y="359"/>
                    </a:lnTo>
                    <a:lnTo>
                      <a:pt x="2038" y="361"/>
                    </a:lnTo>
                    <a:lnTo>
                      <a:pt x="2037" y="362"/>
                    </a:lnTo>
                    <a:lnTo>
                      <a:pt x="2037" y="366"/>
                    </a:lnTo>
                    <a:lnTo>
                      <a:pt x="2037" y="369"/>
                    </a:lnTo>
                    <a:lnTo>
                      <a:pt x="2037" y="373"/>
                    </a:lnTo>
                    <a:lnTo>
                      <a:pt x="2038" y="373"/>
                    </a:lnTo>
                    <a:lnTo>
                      <a:pt x="2042" y="373"/>
                    </a:lnTo>
                    <a:lnTo>
                      <a:pt x="2043" y="375"/>
                    </a:lnTo>
                    <a:lnTo>
                      <a:pt x="2045" y="381"/>
                    </a:lnTo>
                    <a:lnTo>
                      <a:pt x="2045" y="383"/>
                    </a:lnTo>
                    <a:lnTo>
                      <a:pt x="2042" y="386"/>
                    </a:lnTo>
                    <a:lnTo>
                      <a:pt x="2041" y="386"/>
                    </a:lnTo>
                    <a:lnTo>
                      <a:pt x="2038" y="386"/>
                    </a:lnTo>
                    <a:lnTo>
                      <a:pt x="2035" y="381"/>
                    </a:lnTo>
                    <a:lnTo>
                      <a:pt x="2037" y="380"/>
                    </a:lnTo>
                    <a:lnTo>
                      <a:pt x="2038" y="380"/>
                    </a:lnTo>
                    <a:lnTo>
                      <a:pt x="2041" y="377"/>
                    </a:lnTo>
                    <a:lnTo>
                      <a:pt x="2039" y="377"/>
                    </a:lnTo>
                    <a:lnTo>
                      <a:pt x="2038" y="378"/>
                    </a:lnTo>
                    <a:lnTo>
                      <a:pt x="2034" y="378"/>
                    </a:lnTo>
                    <a:lnTo>
                      <a:pt x="2029" y="380"/>
                    </a:lnTo>
                    <a:lnTo>
                      <a:pt x="2030" y="381"/>
                    </a:lnTo>
                    <a:lnTo>
                      <a:pt x="2031" y="383"/>
                    </a:lnTo>
                    <a:lnTo>
                      <a:pt x="2026" y="384"/>
                    </a:lnTo>
                    <a:lnTo>
                      <a:pt x="2025" y="388"/>
                    </a:lnTo>
                    <a:lnTo>
                      <a:pt x="2023" y="389"/>
                    </a:lnTo>
                    <a:lnTo>
                      <a:pt x="2021" y="392"/>
                    </a:lnTo>
                    <a:lnTo>
                      <a:pt x="2021" y="395"/>
                    </a:lnTo>
                    <a:lnTo>
                      <a:pt x="2021" y="397"/>
                    </a:lnTo>
                    <a:lnTo>
                      <a:pt x="2021" y="399"/>
                    </a:lnTo>
                    <a:lnTo>
                      <a:pt x="2022" y="402"/>
                    </a:lnTo>
                    <a:lnTo>
                      <a:pt x="2027" y="408"/>
                    </a:lnTo>
                    <a:lnTo>
                      <a:pt x="2026" y="410"/>
                    </a:lnTo>
                    <a:lnTo>
                      <a:pt x="2022" y="413"/>
                    </a:lnTo>
                    <a:lnTo>
                      <a:pt x="2019" y="413"/>
                    </a:lnTo>
                    <a:lnTo>
                      <a:pt x="2015" y="413"/>
                    </a:lnTo>
                    <a:lnTo>
                      <a:pt x="2014" y="411"/>
                    </a:lnTo>
                    <a:lnTo>
                      <a:pt x="2010" y="411"/>
                    </a:lnTo>
                    <a:lnTo>
                      <a:pt x="2005" y="414"/>
                    </a:lnTo>
                    <a:lnTo>
                      <a:pt x="1997" y="419"/>
                    </a:lnTo>
                    <a:lnTo>
                      <a:pt x="1994" y="421"/>
                    </a:lnTo>
                    <a:lnTo>
                      <a:pt x="1994" y="424"/>
                    </a:lnTo>
                    <a:lnTo>
                      <a:pt x="1994" y="432"/>
                    </a:lnTo>
                    <a:lnTo>
                      <a:pt x="1994" y="433"/>
                    </a:lnTo>
                    <a:lnTo>
                      <a:pt x="1996" y="435"/>
                    </a:lnTo>
                    <a:lnTo>
                      <a:pt x="1996" y="436"/>
                    </a:lnTo>
                    <a:lnTo>
                      <a:pt x="1992" y="435"/>
                    </a:lnTo>
                    <a:lnTo>
                      <a:pt x="1985" y="436"/>
                    </a:lnTo>
                    <a:lnTo>
                      <a:pt x="1980" y="439"/>
                    </a:lnTo>
                    <a:lnTo>
                      <a:pt x="1977" y="441"/>
                    </a:lnTo>
                    <a:lnTo>
                      <a:pt x="1976" y="441"/>
                    </a:lnTo>
                    <a:lnTo>
                      <a:pt x="1974" y="439"/>
                    </a:lnTo>
                    <a:lnTo>
                      <a:pt x="1973" y="443"/>
                    </a:lnTo>
                    <a:lnTo>
                      <a:pt x="1974" y="443"/>
                    </a:lnTo>
                    <a:lnTo>
                      <a:pt x="1974" y="446"/>
                    </a:lnTo>
                    <a:lnTo>
                      <a:pt x="1973" y="447"/>
                    </a:lnTo>
                    <a:lnTo>
                      <a:pt x="1973" y="450"/>
                    </a:lnTo>
                    <a:lnTo>
                      <a:pt x="1973" y="454"/>
                    </a:lnTo>
                    <a:lnTo>
                      <a:pt x="1969" y="460"/>
                    </a:lnTo>
                    <a:lnTo>
                      <a:pt x="1964" y="465"/>
                    </a:lnTo>
                    <a:lnTo>
                      <a:pt x="1960" y="466"/>
                    </a:lnTo>
                    <a:lnTo>
                      <a:pt x="1958" y="469"/>
                    </a:lnTo>
                    <a:lnTo>
                      <a:pt x="1956" y="471"/>
                    </a:lnTo>
                    <a:lnTo>
                      <a:pt x="1952" y="474"/>
                    </a:lnTo>
                    <a:lnTo>
                      <a:pt x="1948" y="477"/>
                    </a:lnTo>
                    <a:lnTo>
                      <a:pt x="1948" y="474"/>
                    </a:lnTo>
                    <a:lnTo>
                      <a:pt x="1945" y="469"/>
                    </a:lnTo>
                    <a:lnTo>
                      <a:pt x="1945" y="465"/>
                    </a:lnTo>
                    <a:lnTo>
                      <a:pt x="1944" y="455"/>
                    </a:lnTo>
                    <a:lnTo>
                      <a:pt x="1942" y="452"/>
                    </a:lnTo>
                    <a:lnTo>
                      <a:pt x="1940" y="447"/>
                    </a:lnTo>
                    <a:lnTo>
                      <a:pt x="1938" y="443"/>
                    </a:lnTo>
                    <a:lnTo>
                      <a:pt x="1938" y="438"/>
                    </a:lnTo>
                    <a:lnTo>
                      <a:pt x="1937" y="433"/>
                    </a:lnTo>
                    <a:lnTo>
                      <a:pt x="1936" y="428"/>
                    </a:lnTo>
                    <a:lnTo>
                      <a:pt x="1934" y="422"/>
                    </a:lnTo>
                    <a:lnTo>
                      <a:pt x="1933" y="422"/>
                    </a:lnTo>
                    <a:lnTo>
                      <a:pt x="1933" y="421"/>
                    </a:lnTo>
                    <a:lnTo>
                      <a:pt x="1932" y="413"/>
                    </a:lnTo>
                    <a:lnTo>
                      <a:pt x="1930" y="410"/>
                    </a:lnTo>
                    <a:lnTo>
                      <a:pt x="1930" y="405"/>
                    </a:lnTo>
                    <a:lnTo>
                      <a:pt x="1930" y="400"/>
                    </a:lnTo>
                    <a:lnTo>
                      <a:pt x="1929" y="395"/>
                    </a:lnTo>
                    <a:lnTo>
                      <a:pt x="1930" y="388"/>
                    </a:lnTo>
                    <a:lnTo>
                      <a:pt x="1933" y="378"/>
                    </a:lnTo>
                    <a:lnTo>
                      <a:pt x="1934" y="373"/>
                    </a:lnTo>
                    <a:lnTo>
                      <a:pt x="1936" y="372"/>
                    </a:lnTo>
                    <a:lnTo>
                      <a:pt x="1940" y="370"/>
                    </a:lnTo>
                    <a:lnTo>
                      <a:pt x="1944" y="367"/>
                    </a:lnTo>
                    <a:lnTo>
                      <a:pt x="1948" y="366"/>
                    </a:lnTo>
                    <a:lnTo>
                      <a:pt x="1952" y="359"/>
                    </a:lnTo>
                    <a:lnTo>
                      <a:pt x="1950" y="356"/>
                    </a:lnTo>
                    <a:lnTo>
                      <a:pt x="1949" y="353"/>
                    </a:lnTo>
                    <a:lnTo>
                      <a:pt x="1952" y="353"/>
                    </a:lnTo>
                    <a:lnTo>
                      <a:pt x="1957" y="355"/>
                    </a:lnTo>
                    <a:lnTo>
                      <a:pt x="1960" y="353"/>
                    </a:lnTo>
                    <a:lnTo>
                      <a:pt x="1961" y="351"/>
                    </a:lnTo>
                    <a:lnTo>
                      <a:pt x="1966" y="351"/>
                    </a:lnTo>
                    <a:lnTo>
                      <a:pt x="1972" y="348"/>
                    </a:lnTo>
                    <a:lnTo>
                      <a:pt x="1976" y="345"/>
                    </a:lnTo>
                    <a:lnTo>
                      <a:pt x="1980" y="344"/>
                    </a:lnTo>
                    <a:lnTo>
                      <a:pt x="1984" y="340"/>
                    </a:lnTo>
                    <a:lnTo>
                      <a:pt x="1986" y="339"/>
                    </a:lnTo>
                    <a:lnTo>
                      <a:pt x="1993" y="334"/>
                    </a:lnTo>
                    <a:lnTo>
                      <a:pt x="1993" y="331"/>
                    </a:lnTo>
                    <a:lnTo>
                      <a:pt x="1998" y="326"/>
                    </a:lnTo>
                    <a:lnTo>
                      <a:pt x="2001" y="326"/>
                    </a:lnTo>
                    <a:lnTo>
                      <a:pt x="2002" y="323"/>
                    </a:lnTo>
                    <a:lnTo>
                      <a:pt x="2009" y="320"/>
                    </a:lnTo>
                    <a:lnTo>
                      <a:pt x="2017" y="315"/>
                    </a:lnTo>
                    <a:lnTo>
                      <a:pt x="2019" y="312"/>
                    </a:lnTo>
                    <a:lnTo>
                      <a:pt x="2023" y="311"/>
                    </a:lnTo>
                    <a:lnTo>
                      <a:pt x="2025" y="309"/>
                    </a:lnTo>
                    <a:lnTo>
                      <a:pt x="2025" y="307"/>
                    </a:lnTo>
                    <a:lnTo>
                      <a:pt x="2025" y="306"/>
                    </a:lnTo>
                    <a:lnTo>
                      <a:pt x="2033" y="304"/>
                    </a:lnTo>
                    <a:lnTo>
                      <a:pt x="2035" y="304"/>
                    </a:lnTo>
                    <a:lnTo>
                      <a:pt x="2039" y="301"/>
                    </a:lnTo>
                    <a:lnTo>
                      <a:pt x="2042" y="301"/>
                    </a:lnTo>
                    <a:lnTo>
                      <a:pt x="2046" y="301"/>
                    </a:lnTo>
                    <a:lnTo>
                      <a:pt x="2049" y="300"/>
                    </a:lnTo>
                    <a:lnTo>
                      <a:pt x="2051" y="300"/>
                    </a:lnTo>
                    <a:lnTo>
                      <a:pt x="2051" y="298"/>
                    </a:lnTo>
                    <a:lnTo>
                      <a:pt x="2049" y="296"/>
                    </a:lnTo>
                    <a:lnTo>
                      <a:pt x="2050" y="295"/>
                    </a:lnTo>
                    <a:lnTo>
                      <a:pt x="2051" y="293"/>
                    </a:lnTo>
                    <a:lnTo>
                      <a:pt x="2054" y="292"/>
                    </a:lnTo>
                    <a:lnTo>
                      <a:pt x="2054" y="290"/>
                    </a:lnTo>
                    <a:lnTo>
                      <a:pt x="2053" y="289"/>
                    </a:lnTo>
                    <a:lnTo>
                      <a:pt x="2053" y="287"/>
                    </a:lnTo>
                    <a:lnTo>
                      <a:pt x="2057" y="285"/>
                    </a:lnTo>
                    <a:lnTo>
                      <a:pt x="2057" y="281"/>
                    </a:lnTo>
                    <a:lnTo>
                      <a:pt x="2057" y="279"/>
                    </a:lnTo>
                    <a:lnTo>
                      <a:pt x="2058" y="278"/>
                    </a:lnTo>
                    <a:lnTo>
                      <a:pt x="2058" y="275"/>
                    </a:lnTo>
                    <a:lnTo>
                      <a:pt x="2061" y="273"/>
                    </a:lnTo>
                    <a:lnTo>
                      <a:pt x="2066" y="271"/>
                    </a:lnTo>
                    <a:lnTo>
                      <a:pt x="2069" y="271"/>
                    </a:lnTo>
                    <a:lnTo>
                      <a:pt x="2071" y="270"/>
                    </a:lnTo>
                    <a:lnTo>
                      <a:pt x="2066" y="268"/>
                    </a:lnTo>
                    <a:lnTo>
                      <a:pt x="2062" y="267"/>
                    </a:lnTo>
                    <a:lnTo>
                      <a:pt x="2050" y="270"/>
                    </a:lnTo>
                    <a:lnTo>
                      <a:pt x="2046" y="271"/>
                    </a:lnTo>
                    <a:lnTo>
                      <a:pt x="2045" y="273"/>
                    </a:lnTo>
                    <a:lnTo>
                      <a:pt x="2045" y="275"/>
                    </a:lnTo>
                    <a:lnTo>
                      <a:pt x="2042" y="276"/>
                    </a:lnTo>
                    <a:lnTo>
                      <a:pt x="2042" y="278"/>
                    </a:lnTo>
                    <a:lnTo>
                      <a:pt x="2042" y="281"/>
                    </a:lnTo>
                    <a:lnTo>
                      <a:pt x="2041" y="282"/>
                    </a:lnTo>
                    <a:lnTo>
                      <a:pt x="2042" y="284"/>
                    </a:lnTo>
                    <a:lnTo>
                      <a:pt x="2045" y="284"/>
                    </a:lnTo>
                    <a:lnTo>
                      <a:pt x="2042" y="287"/>
                    </a:lnTo>
                    <a:lnTo>
                      <a:pt x="2041" y="287"/>
                    </a:lnTo>
                    <a:lnTo>
                      <a:pt x="2039" y="285"/>
                    </a:lnTo>
                    <a:lnTo>
                      <a:pt x="2038" y="284"/>
                    </a:lnTo>
                    <a:lnTo>
                      <a:pt x="2037" y="285"/>
                    </a:lnTo>
                    <a:lnTo>
                      <a:pt x="2035" y="285"/>
                    </a:lnTo>
                    <a:lnTo>
                      <a:pt x="2031" y="285"/>
                    </a:lnTo>
                    <a:lnTo>
                      <a:pt x="2026" y="290"/>
                    </a:lnTo>
                    <a:lnTo>
                      <a:pt x="2022" y="292"/>
                    </a:lnTo>
                    <a:lnTo>
                      <a:pt x="2019" y="293"/>
                    </a:lnTo>
                    <a:lnTo>
                      <a:pt x="2017" y="295"/>
                    </a:lnTo>
                    <a:lnTo>
                      <a:pt x="2006" y="301"/>
                    </a:lnTo>
                    <a:lnTo>
                      <a:pt x="2004" y="301"/>
                    </a:lnTo>
                    <a:lnTo>
                      <a:pt x="2001" y="304"/>
                    </a:lnTo>
                    <a:lnTo>
                      <a:pt x="1998" y="304"/>
                    </a:lnTo>
                    <a:lnTo>
                      <a:pt x="1998" y="303"/>
                    </a:lnTo>
                    <a:lnTo>
                      <a:pt x="2000" y="300"/>
                    </a:lnTo>
                    <a:lnTo>
                      <a:pt x="2002" y="296"/>
                    </a:lnTo>
                    <a:lnTo>
                      <a:pt x="1998" y="296"/>
                    </a:lnTo>
                    <a:lnTo>
                      <a:pt x="1994" y="298"/>
                    </a:lnTo>
                    <a:lnTo>
                      <a:pt x="1993" y="298"/>
                    </a:lnTo>
                    <a:lnTo>
                      <a:pt x="1994" y="296"/>
                    </a:lnTo>
                    <a:lnTo>
                      <a:pt x="1996" y="295"/>
                    </a:lnTo>
                    <a:lnTo>
                      <a:pt x="1994" y="293"/>
                    </a:lnTo>
                    <a:lnTo>
                      <a:pt x="1994" y="292"/>
                    </a:lnTo>
                    <a:lnTo>
                      <a:pt x="1996" y="290"/>
                    </a:lnTo>
                    <a:lnTo>
                      <a:pt x="1997" y="289"/>
                    </a:lnTo>
                    <a:lnTo>
                      <a:pt x="2000" y="287"/>
                    </a:lnTo>
                    <a:lnTo>
                      <a:pt x="2001" y="279"/>
                    </a:lnTo>
                    <a:lnTo>
                      <a:pt x="1996" y="282"/>
                    </a:lnTo>
                    <a:lnTo>
                      <a:pt x="1993" y="284"/>
                    </a:lnTo>
                    <a:lnTo>
                      <a:pt x="1989" y="285"/>
                    </a:lnTo>
                    <a:lnTo>
                      <a:pt x="1988" y="282"/>
                    </a:lnTo>
                    <a:lnTo>
                      <a:pt x="1986" y="282"/>
                    </a:lnTo>
                    <a:lnTo>
                      <a:pt x="1982" y="281"/>
                    </a:lnTo>
                    <a:lnTo>
                      <a:pt x="1981" y="281"/>
                    </a:lnTo>
                    <a:lnTo>
                      <a:pt x="1980" y="281"/>
                    </a:lnTo>
                    <a:lnTo>
                      <a:pt x="1978" y="282"/>
                    </a:lnTo>
                    <a:lnTo>
                      <a:pt x="1968" y="284"/>
                    </a:lnTo>
                    <a:lnTo>
                      <a:pt x="1960" y="282"/>
                    </a:lnTo>
                    <a:lnTo>
                      <a:pt x="1957" y="284"/>
                    </a:lnTo>
                    <a:lnTo>
                      <a:pt x="1954" y="285"/>
                    </a:lnTo>
                    <a:lnTo>
                      <a:pt x="1949" y="287"/>
                    </a:lnTo>
                    <a:lnTo>
                      <a:pt x="1946" y="289"/>
                    </a:lnTo>
                    <a:lnTo>
                      <a:pt x="1945" y="293"/>
                    </a:lnTo>
                    <a:lnTo>
                      <a:pt x="1942" y="295"/>
                    </a:lnTo>
                    <a:lnTo>
                      <a:pt x="1936" y="298"/>
                    </a:lnTo>
                    <a:lnTo>
                      <a:pt x="1934" y="300"/>
                    </a:lnTo>
                    <a:lnTo>
                      <a:pt x="1934" y="301"/>
                    </a:lnTo>
                    <a:lnTo>
                      <a:pt x="1925" y="306"/>
                    </a:lnTo>
                    <a:lnTo>
                      <a:pt x="1921" y="307"/>
                    </a:lnTo>
                    <a:lnTo>
                      <a:pt x="1918" y="309"/>
                    </a:lnTo>
                    <a:lnTo>
                      <a:pt x="1917" y="311"/>
                    </a:lnTo>
                    <a:lnTo>
                      <a:pt x="1916" y="314"/>
                    </a:lnTo>
                    <a:lnTo>
                      <a:pt x="1912" y="318"/>
                    </a:lnTo>
                    <a:lnTo>
                      <a:pt x="1910" y="318"/>
                    </a:lnTo>
                    <a:lnTo>
                      <a:pt x="1909" y="317"/>
                    </a:lnTo>
                    <a:lnTo>
                      <a:pt x="1908" y="318"/>
                    </a:lnTo>
                    <a:lnTo>
                      <a:pt x="1910" y="322"/>
                    </a:lnTo>
                    <a:lnTo>
                      <a:pt x="1909" y="323"/>
                    </a:lnTo>
                    <a:lnTo>
                      <a:pt x="1909" y="325"/>
                    </a:lnTo>
                    <a:lnTo>
                      <a:pt x="1914" y="323"/>
                    </a:lnTo>
                    <a:lnTo>
                      <a:pt x="1920" y="325"/>
                    </a:lnTo>
                    <a:lnTo>
                      <a:pt x="1922" y="326"/>
                    </a:lnTo>
                    <a:lnTo>
                      <a:pt x="1922" y="328"/>
                    </a:lnTo>
                    <a:lnTo>
                      <a:pt x="1922" y="329"/>
                    </a:lnTo>
                    <a:lnTo>
                      <a:pt x="1920" y="329"/>
                    </a:lnTo>
                    <a:lnTo>
                      <a:pt x="1918" y="331"/>
                    </a:lnTo>
                    <a:lnTo>
                      <a:pt x="1917" y="329"/>
                    </a:lnTo>
                    <a:lnTo>
                      <a:pt x="1913" y="329"/>
                    </a:lnTo>
                    <a:lnTo>
                      <a:pt x="1912" y="331"/>
                    </a:lnTo>
                    <a:lnTo>
                      <a:pt x="1909" y="331"/>
                    </a:lnTo>
                    <a:lnTo>
                      <a:pt x="1906" y="331"/>
                    </a:lnTo>
                    <a:lnTo>
                      <a:pt x="1904" y="329"/>
                    </a:lnTo>
                    <a:lnTo>
                      <a:pt x="1900" y="329"/>
                    </a:lnTo>
                    <a:lnTo>
                      <a:pt x="1897" y="329"/>
                    </a:lnTo>
                    <a:lnTo>
                      <a:pt x="1896" y="331"/>
                    </a:lnTo>
                    <a:lnTo>
                      <a:pt x="1892" y="331"/>
                    </a:lnTo>
                    <a:lnTo>
                      <a:pt x="1891" y="333"/>
                    </a:lnTo>
                    <a:lnTo>
                      <a:pt x="1889" y="334"/>
                    </a:lnTo>
                    <a:lnTo>
                      <a:pt x="1885" y="334"/>
                    </a:lnTo>
                    <a:lnTo>
                      <a:pt x="1884" y="333"/>
                    </a:lnTo>
                    <a:lnTo>
                      <a:pt x="1881" y="333"/>
                    </a:lnTo>
                    <a:lnTo>
                      <a:pt x="1879" y="334"/>
                    </a:lnTo>
                    <a:lnTo>
                      <a:pt x="1875" y="336"/>
                    </a:lnTo>
                    <a:lnTo>
                      <a:pt x="1872" y="336"/>
                    </a:lnTo>
                    <a:lnTo>
                      <a:pt x="1867" y="336"/>
                    </a:lnTo>
                    <a:lnTo>
                      <a:pt x="1863" y="333"/>
                    </a:lnTo>
                    <a:lnTo>
                      <a:pt x="1863" y="331"/>
                    </a:lnTo>
                    <a:lnTo>
                      <a:pt x="1865" y="329"/>
                    </a:lnTo>
                    <a:lnTo>
                      <a:pt x="1872" y="331"/>
                    </a:lnTo>
                    <a:lnTo>
                      <a:pt x="1876" y="329"/>
                    </a:lnTo>
                    <a:lnTo>
                      <a:pt x="1880" y="329"/>
                    </a:lnTo>
                    <a:lnTo>
                      <a:pt x="1879" y="328"/>
                    </a:lnTo>
                    <a:lnTo>
                      <a:pt x="1873" y="328"/>
                    </a:lnTo>
                    <a:lnTo>
                      <a:pt x="1872" y="326"/>
                    </a:lnTo>
                    <a:lnTo>
                      <a:pt x="1869" y="323"/>
                    </a:lnTo>
                    <a:lnTo>
                      <a:pt x="1867" y="323"/>
                    </a:lnTo>
                    <a:lnTo>
                      <a:pt x="1863" y="322"/>
                    </a:lnTo>
                    <a:lnTo>
                      <a:pt x="1860" y="323"/>
                    </a:lnTo>
                    <a:lnTo>
                      <a:pt x="1859" y="325"/>
                    </a:lnTo>
                    <a:lnTo>
                      <a:pt x="1856" y="325"/>
                    </a:lnTo>
                    <a:lnTo>
                      <a:pt x="1856" y="323"/>
                    </a:lnTo>
                    <a:lnTo>
                      <a:pt x="1853" y="322"/>
                    </a:lnTo>
                    <a:lnTo>
                      <a:pt x="1849" y="322"/>
                    </a:lnTo>
                    <a:lnTo>
                      <a:pt x="1841" y="320"/>
                    </a:lnTo>
                    <a:lnTo>
                      <a:pt x="1837" y="320"/>
                    </a:lnTo>
                    <a:lnTo>
                      <a:pt x="1835" y="320"/>
                    </a:lnTo>
                    <a:lnTo>
                      <a:pt x="1831" y="322"/>
                    </a:lnTo>
                    <a:lnTo>
                      <a:pt x="1832" y="323"/>
                    </a:lnTo>
                    <a:lnTo>
                      <a:pt x="1832" y="325"/>
                    </a:lnTo>
                    <a:lnTo>
                      <a:pt x="1829" y="325"/>
                    </a:lnTo>
                    <a:lnTo>
                      <a:pt x="1827" y="325"/>
                    </a:lnTo>
                    <a:lnTo>
                      <a:pt x="1828" y="326"/>
                    </a:lnTo>
                    <a:lnTo>
                      <a:pt x="1829" y="326"/>
                    </a:lnTo>
                    <a:lnTo>
                      <a:pt x="1828" y="328"/>
                    </a:lnTo>
                    <a:lnTo>
                      <a:pt x="1825" y="329"/>
                    </a:lnTo>
                    <a:lnTo>
                      <a:pt x="1824" y="328"/>
                    </a:lnTo>
                    <a:lnTo>
                      <a:pt x="1823" y="328"/>
                    </a:lnTo>
                    <a:lnTo>
                      <a:pt x="1820" y="326"/>
                    </a:lnTo>
                    <a:lnTo>
                      <a:pt x="1815" y="326"/>
                    </a:lnTo>
                    <a:lnTo>
                      <a:pt x="1812" y="326"/>
                    </a:lnTo>
                    <a:lnTo>
                      <a:pt x="1812" y="328"/>
                    </a:lnTo>
                    <a:lnTo>
                      <a:pt x="1808" y="328"/>
                    </a:lnTo>
                    <a:lnTo>
                      <a:pt x="1792" y="325"/>
                    </a:lnTo>
                    <a:lnTo>
                      <a:pt x="1791" y="325"/>
                    </a:lnTo>
                    <a:lnTo>
                      <a:pt x="1791" y="328"/>
                    </a:lnTo>
                    <a:lnTo>
                      <a:pt x="1789" y="329"/>
                    </a:lnTo>
                    <a:lnTo>
                      <a:pt x="1787" y="329"/>
                    </a:lnTo>
                    <a:lnTo>
                      <a:pt x="1786" y="329"/>
                    </a:lnTo>
                    <a:lnTo>
                      <a:pt x="1784" y="328"/>
                    </a:lnTo>
                    <a:lnTo>
                      <a:pt x="1784" y="326"/>
                    </a:lnTo>
                    <a:lnTo>
                      <a:pt x="1782" y="326"/>
                    </a:lnTo>
                    <a:lnTo>
                      <a:pt x="1778" y="325"/>
                    </a:lnTo>
                    <a:lnTo>
                      <a:pt x="1775" y="326"/>
                    </a:lnTo>
                    <a:lnTo>
                      <a:pt x="1772" y="325"/>
                    </a:lnTo>
                    <a:lnTo>
                      <a:pt x="1767" y="326"/>
                    </a:lnTo>
                    <a:lnTo>
                      <a:pt x="1758" y="326"/>
                    </a:lnTo>
                    <a:lnTo>
                      <a:pt x="1743" y="326"/>
                    </a:lnTo>
                    <a:lnTo>
                      <a:pt x="1734" y="329"/>
                    </a:lnTo>
                    <a:lnTo>
                      <a:pt x="1730" y="331"/>
                    </a:lnTo>
                    <a:lnTo>
                      <a:pt x="1724" y="334"/>
                    </a:lnTo>
                    <a:lnTo>
                      <a:pt x="1722" y="337"/>
                    </a:lnTo>
                    <a:lnTo>
                      <a:pt x="1719" y="340"/>
                    </a:lnTo>
                    <a:lnTo>
                      <a:pt x="1707" y="345"/>
                    </a:lnTo>
                    <a:lnTo>
                      <a:pt x="1703" y="348"/>
                    </a:lnTo>
                    <a:lnTo>
                      <a:pt x="1703" y="351"/>
                    </a:lnTo>
                    <a:lnTo>
                      <a:pt x="1700" y="355"/>
                    </a:lnTo>
                    <a:lnTo>
                      <a:pt x="1698" y="355"/>
                    </a:lnTo>
                    <a:lnTo>
                      <a:pt x="1694" y="358"/>
                    </a:lnTo>
                    <a:lnTo>
                      <a:pt x="1692" y="356"/>
                    </a:lnTo>
                    <a:lnTo>
                      <a:pt x="1691" y="359"/>
                    </a:lnTo>
                    <a:lnTo>
                      <a:pt x="1686" y="364"/>
                    </a:lnTo>
                    <a:lnTo>
                      <a:pt x="1683" y="362"/>
                    </a:lnTo>
                    <a:lnTo>
                      <a:pt x="1679" y="367"/>
                    </a:lnTo>
                    <a:lnTo>
                      <a:pt x="1675" y="369"/>
                    </a:lnTo>
                    <a:lnTo>
                      <a:pt x="1673" y="372"/>
                    </a:lnTo>
                    <a:lnTo>
                      <a:pt x="1671" y="372"/>
                    </a:lnTo>
                    <a:lnTo>
                      <a:pt x="1671" y="373"/>
                    </a:lnTo>
                    <a:lnTo>
                      <a:pt x="1669" y="375"/>
                    </a:lnTo>
                    <a:lnTo>
                      <a:pt x="1667" y="377"/>
                    </a:lnTo>
                    <a:lnTo>
                      <a:pt x="1666" y="380"/>
                    </a:lnTo>
                    <a:lnTo>
                      <a:pt x="1663" y="380"/>
                    </a:lnTo>
                    <a:lnTo>
                      <a:pt x="1661" y="383"/>
                    </a:lnTo>
                    <a:lnTo>
                      <a:pt x="1647" y="392"/>
                    </a:lnTo>
                    <a:lnTo>
                      <a:pt x="1645" y="392"/>
                    </a:lnTo>
                    <a:lnTo>
                      <a:pt x="1643" y="394"/>
                    </a:lnTo>
                    <a:lnTo>
                      <a:pt x="1641" y="394"/>
                    </a:lnTo>
                    <a:lnTo>
                      <a:pt x="1639" y="397"/>
                    </a:lnTo>
                    <a:lnTo>
                      <a:pt x="1634" y="400"/>
                    </a:lnTo>
                    <a:lnTo>
                      <a:pt x="1631" y="400"/>
                    </a:lnTo>
                    <a:lnTo>
                      <a:pt x="1625" y="405"/>
                    </a:lnTo>
                    <a:lnTo>
                      <a:pt x="1623" y="408"/>
                    </a:lnTo>
                    <a:lnTo>
                      <a:pt x="1627" y="410"/>
                    </a:lnTo>
                    <a:lnTo>
                      <a:pt x="1631" y="411"/>
                    </a:lnTo>
                    <a:lnTo>
                      <a:pt x="1637" y="411"/>
                    </a:lnTo>
                    <a:lnTo>
                      <a:pt x="1643" y="410"/>
                    </a:lnTo>
                    <a:lnTo>
                      <a:pt x="1646" y="411"/>
                    </a:lnTo>
                    <a:lnTo>
                      <a:pt x="1647" y="413"/>
                    </a:lnTo>
                    <a:lnTo>
                      <a:pt x="1646" y="414"/>
                    </a:lnTo>
                    <a:lnTo>
                      <a:pt x="1647" y="416"/>
                    </a:lnTo>
                    <a:lnTo>
                      <a:pt x="1646" y="417"/>
                    </a:lnTo>
                    <a:lnTo>
                      <a:pt x="1646" y="419"/>
                    </a:lnTo>
                    <a:lnTo>
                      <a:pt x="1646" y="422"/>
                    </a:lnTo>
                    <a:lnTo>
                      <a:pt x="1646" y="425"/>
                    </a:lnTo>
                    <a:lnTo>
                      <a:pt x="1647" y="425"/>
                    </a:lnTo>
                    <a:lnTo>
                      <a:pt x="1647" y="424"/>
                    </a:lnTo>
                    <a:lnTo>
                      <a:pt x="1650" y="424"/>
                    </a:lnTo>
                    <a:lnTo>
                      <a:pt x="1653" y="422"/>
                    </a:lnTo>
                    <a:lnTo>
                      <a:pt x="1654" y="421"/>
                    </a:lnTo>
                    <a:lnTo>
                      <a:pt x="1651" y="419"/>
                    </a:lnTo>
                    <a:lnTo>
                      <a:pt x="1653" y="417"/>
                    </a:lnTo>
                    <a:lnTo>
                      <a:pt x="1655" y="416"/>
                    </a:lnTo>
                    <a:lnTo>
                      <a:pt x="1659" y="416"/>
                    </a:lnTo>
                    <a:lnTo>
                      <a:pt x="1659" y="417"/>
                    </a:lnTo>
                    <a:lnTo>
                      <a:pt x="1657" y="419"/>
                    </a:lnTo>
                    <a:lnTo>
                      <a:pt x="1655" y="419"/>
                    </a:lnTo>
                    <a:lnTo>
                      <a:pt x="1657" y="422"/>
                    </a:lnTo>
                    <a:lnTo>
                      <a:pt x="1659" y="422"/>
                    </a:lnTo>
                    <a:lnTo>
                      <a:pt x="1661" y="424"/>
                    </a:lnTo>
                    <a:lnTo>
                      <a:pt x="1658" y="425"/>
                    </a:lnTo>
                    <a:lnTo>
                      <a:pt x="1657" y="427"/>
                    </a:lnTo>
                    <a:lnTo>
                      <a:pt x="1654" y="428"/>
                    </a:lnTo>
                    <a:lnTo>
                      <a:pt x="1658" y="430"/>
                    </a:lnTo>
                    <a:lnTo>
                      <a:pt x="1663" y="428"/>
                    </a:lnTo>
                    <a:lnTo>
                      <a:pt x="1667" y="427"/>
                    </a:lnTo>
                    <a:lnTo>
                      <a:pt x="1673" y="422"/>
                    </a:lnTo>
                    <a:lnTo>
                      <a:pt x="1674" y="425"/>
                    </a:lnTo>
                    <a:lnTo>
                      <a:pt x="1671" y="427"/>
                    </a:lnTo>
                    <a:lnTo>
                      <a:pt x="1670" y="430"/>
                    </a:lnTo>
                    <a:lnTo>
                      <a:pt x="1674" y="428"/>
                    </a:lnTo>
                    <a:lnTo>
                      <a:pt x="1675" y="425"/>
                    </a:lnTo>
                    <a:lnTo>
                      <a:pt x="1676" y="422"/>
                    </a:lnTo>
                    <a:lnTo>
                      <a:pt x="1676" y="421"/>
                    </a:lnTo>
                    <a:lnTo>
                      <a:pt x="1676" y="416"/>
                    </a:lnTo>
                    <a:lnTo>
                      <a:pt x="1682" y="417"/>
                    </a:lnTo>
                    <a:lnTo>
                      <a:pt x="1684" y="417"/>
                    </a:lnTo>
                    <a:lnTo>
                      <a:pt x="1688" y="417"/>
                    </a:lnTo>
                    <a:lnTo>
                      <a:pt x="1691" y="417"/>
                    </a:lnTo>
                    <a:lnTo>
                      <a:pt x="1692" y="417"/>
                    </a:lnTo>
                    <a:lnTo>
                      <a:pt x="1692" y="419"/>
                    </a:lnTo>
                    <a:lnTo>
                      <a:pt x="1695" y="419"/>
                    </a:lnTo>
                    <a:lnTo>
                      <a:pt x="1698" y="421"/>
                    </a:lnTo>
                    <a:lnTo>
                      <a:pt x="1699" y="422"/>
                    </a:lnTo>
                    <a:lnTo>
                      <a:pt x="1699" y="425"/>
                    </a:lnTo>
                    <a:lnTo>
                      <a:pt x="1700" y="425"/>
                    </a:lnTo>
                    <a:lnTo>
                      <a:pt x="1703" y="427"/>
                    </a:lnTo>
                    <a:lnTo>
                      <a:pt x="1706" y="430"/>
                    </a:lnTo>
                    <a:lnTo>
                      <a:pt x="1714" y="433"/>
                    </a:lnTo>
                    <a:lnTo>
                      <a:pt x="1716" y="433"/>
                    </a:lnTo>
                    <a:lnTo>
                      <a:pt x="1716" y="436"/>
                    </a:lnTo>
                    <a:lnTo>
                      <a:pt x="1714" y="438"/>
                    </a:lnTo>
                    <a:lnTo>
                      <a:pt x="1712" y="439"/>
                    </a:lnTo>
                    <a:lnTo>
                      <a:pt x="1707" y="436"/>
                    </a:lnTo>
                    <a:lnTo>
                      <a:pt x="1704" y="436"/>
                    </a:lnTo>
                    <a:lnTo>
                      <a:pt x="1703" y="436"/>
                    </a:lnTo>
                    <a:lnTo>
                      <a:pt x="1699" y="435"/>
                    </a:lnTo>
                    <a:lnTo>
                      <a:pt x="1695" y="435"/>
                    </a:lnTo>
                    <a:lnTo>
                      <a:pt x="1694" y="436"/>
                    </a:lnTo>
                    <a:lnTo>
                      <a:pt x="1696" y="436"/>
                    </a:lnTo>
                    <a:lnTo>
                      <a:pt x="1699" y="436"/>
                    </a:lnTo>
                    <a:lnTo>
                      <a:pt x="1703" y="438"/>
                    </a:lnTo>
                    <a:lnTo>
                      <a:pt x="1706" y="438"/>
                    </a:lnTo>
                    <a:lnTo>
                      <a:pt x="1710" y="439"/>
                    </a:lnTo>
                    <a:lnTo>
                      <a:pt x="1712" y="441"/>
                    </a:lnTo>
                    <a:lnTo>
                      <a:pt x="1714" y="444"/>
                    </a:lnTo>
                    <a:lnTo>
                      <a:pt x="1714" y="446"/>
                    </a:lnTo>
                    <a:lnTo>
                      <a:pt x="1712" y="450"/>
                    </a:lnTo>
                    <a:lnTo>
                      <a:pt x="1718" y="454"/>
                    </a:lnTo>
                    <a:lnTo>
                      <a:pt x="1715" y="457"/>
                    </a:lnTo>
                    <a:lnTo>
                      <a:pt x="1715" y="458"/>
                    </a:lnTo>
                    <a:lnTo>
                      <a:pt x="1714" y="460"/>
                    </a:lnTo>
                    <a:lnTo>
                      <a:pt x="1712" y="461"/>
                    </a:lnTo>
                    <a:lnTo>
                      <a:pt x="1711" y="463"/>
                    </a:lnTo>
                    <a:lnTo>
                      <a:pt x="1707" y="468"/>
                    </a:lnTo>
                    <a:lnTo>
                      <a:pt x="1706" y="469"/>
                    </a:lnTo>
                    <a:lnTo>
                      <a:pt x="1706" y="471"/>
                    </a:lnTo>
                    <a:lnTo>
                      <a:pt x="1704" y="471"/>
                    </a:lnTo>
                    <a:lnTo>
                      <a:pt x="1704" y="474"/>
                    </a:lnTo>
                    <a:lnTo>
                      <a:pt x="1704" y="477"/>
                    </a:lnTo>
                    <a:lnTo>
                      <a:pt x="1702" y="480"/>
                    </a:lnTo>
                    <a:lnTo>
                      <a:pt x="1702" y="483"/>
                    </a:lnTo>
                    <a:lnTo>
                      <a:pt x="1704" y="490"/>
                    </a:lnTo>
                    <a:lnTo>
                      <a:pt x="1706" y="491"/>
                    </a:lnTo>
                    <a:lnTo>
                      <a:pt x="1703" y="494"/>
                    </a:lnTo>
                    <a:lnTo>
                      <a:pt x="1704" y="501"/>
                    </a:lnTo>
                    <a:lnTo>
                      <a:pt x="1703" y="504"/>
                    </a:lnTo>
                    <a:lnTo>
                      <a:pt x="1702" y="507"/>
                    </a:lnTo>
                    <a:lnTo>
                      <a:pt x="1700" y="510"/>
                    </a:lnTo>
                    <a:lnTo>
                      <a:pt x="1700" y="512"/>
                    </a:lnTo>
                    <a:lnTo>
                      <a:pt x="1700" y="515"/>
                    </a:lnTo>
                    <a:lnTo>
                      <a:pt x="1699" y="519"/>
                    </a:lnTo>
                    <a:lnTo>
                      <a:pt x="1696" y="521"/>
                    </a:lnTo>
                    <a:lnTo>
                      <a:pt x="1695" y="523"/>
                    </a:lnTo>
                    <a:lnTo>
                      <a:pt x="1694" y="524"/>
                    </a:lnTo>
                    <a:lnTo>
                      <a:pt x="1691" y="527"/>
                    </a:lnTo>
                    <a:lnTo>
                      <a:pt x="1686" y="532"/>
                    </a:lnTo>
                    <a:lnTo>
                      <a:pt x="1682" y="538"/>
                    </a:lnTo>
                    <a:lnTo>
                      <a:pt x="1675" y="543"/>
                    </a:lnTo>
                    <a:lnTo>
                      <a:pt x="1674" y="546"/>
                    </a:lnTo>
                    <a:lnTo>
                      <a:pt x="1671" y="554"/>
                    </a:lnTo>
                    <a:lnTo>
                      <a:pt x="1667" y="560"/>
                    </a:lnTo>
                    <a:lnTo>
                      <a:pt x="1666" y="562"/>
                    </a:lnTo>
                    <a:lnTo>
                      <a:pt x="1663" y="563"/>
                    </a:lnTo>
                    <a:lnTo>
                      <a:pt x="1662" y="567"/>
                    </a:lnTo>
                    <a:lnTo>
                      <a:pt x="1647" y="579"/>
                    </a:lnTo>
                    <a:lnTo>
                      <a:pt x="1645" y="584"/>
                    </a:lnTo>
                    <a:lnTo>
                      <a:pt x="1642" y="585"/>
                    </a:lnTo>
                    <a:lnTo>
                      <a:pt x="1639" y="590"/>
                    </a:lnTo>
                    <a:lnTo>
                      <a:pt x="1635" y="592"/>
                    </a:lnTo>
                    <a:lnTo>
                      <a:pt x="1633" y="593"/>
                    </a:lnTo>
                    <a:lnTo>
                      <a:pt x="1631" y="596"/>
                    </a:lnTo>
                    <a:lnTo>
                      <a:pt x="1631" y="598"/>
                    </a:lnTo>
                    <a:lnTo>
                      <a:pt x="1627" y="603"/>
                    </a:lnTo>
                    <a:lnTo>
                      <a:pt x="1625" y="606"/>
                    </a:lnTo>
                    <a:lnTo>
                      <a:pt x="1621" y="611"/>
                    </a:lnTo>
                    <a:lnTo>
                      <a:pt x="1609" y="617"/>
                    </a:lnTo>
                    <a:lnTo>
                      <a:pt x="1605" y="620"/>
                    </a:lnTo>
                    <a:lnTo>
                      <a:pt x="1602" y="622"/>
                    </a:lnTo>
                    <a:lnTo>
                      <a:pt x="1601" y="622"/>
                    </a:lnTo>
                    <a:lnTo>
                      <a:pt x="1594" y="623"/>
                    </a:lnTo>
                    <a:lnTo>
                      <a:pt x="1591" y="622"/>
                    </a:lnTo>
                    <a:lnTo>
                      <a:pt x="1589" y="622"/>
                    </a:lnTo>
                    <a:lnTo>
                      <a:pt x="1586" y="620"/>
                    </a:lnTo>
                    <a:lnTo>
                      <a:pt x="1582" y="620"/>
                    </a:lnTo>
                    <a:lnTo>
                      <a:pt x="1581" y="620"/>
                    </a:lnTo>
                    <a:lnTo>
                      <a:pt x="1579" y="618"/>
                    </a:lnTo>
                    <a:lnTo>
                      <a:pt x="1579" y="617"/>
                    </a:lnTo>
                    <a:lnTo>
                      <a:pt x="1581" y="615"/>
                    </a:lnTo>
                    <a:lnTo>
                      <a:pt x="1581" y="612"/>
                    </a:lnTo>
                    <a:lnTo>
                      <a:pt x="1578" y="614"/>
                    </a:lnTo>
                    <a:lnTo>
                      <a:pt x="1575" y="615"/>
                    </a:lnTo>
                    <a:lnTo>
                      <a:pt x="1574" y="614"/>
                    </a:lnTo>
                    <a:lnTo>
                      <a:pt x="1575" y="612"/>
                    </a:lnTo>
                    <a:lnTo>
                      <a:pt x="1573" y="612"/>
                    </a:lnTo>
                    <a:lnTo>
                      <a:pt x="1573" y="609"/>
                    </a:lnTo>
                    <a:lnTo>
                      <a:pt x="1571" y="615"/>
                    </a:lnTo>
                    <a:lnTo>
                      <a:pt x="1567" y="618"/>
                    </a:lnTo>
                    <a:lnTo>
                      <a:pt x="1566" y="620"/>
                    </a:lnTo>
                    <a:lnTo>
                      <a:pt x="1565" y="622"/>
                    </a:lnTo>
                    <a:lnTo>
                      <a:pt x="1563" y="623"/>
                    </a:lnTo>
                    <a:lnTo>
                      <a:pt x="1558" y="623"/>
                    </a:lnTo>
                    <a:lnTo>
                      <a:pt x="1556" y="625"/>
                    </a:lnTo>
                    <a:lnTo>
                      <a:pt x="1557" y="625"/>
                    </a:lnTo>
                    <a:lnTo>
                      <a:pt x="1557" y="628"/>
                    </a:lnTo>
                    <a:lnTo>
                      <a:pt x="1554" y="628"/>
                    </a:lnTo>
                    <a:lnTo>
                      <a:pt x="1554" y="626"/>
                    </a:lnTo>
                    <a:lnTo>
                      <a:pt x="1553" y="625"/>
                    </a:lnTo>
                    <a:lnTo>
                      <a:pt x="1553" y="620"/>
                    </a:lnTo>
                    <a:lnTo>
                      <a:pt x="1560" y="617"/>
                    </a:lnTo>
                    <a:lnTo>
                      <a:pt x="1563" y="611"/>
                    </a:lnTo>
                    <a:lnTo>
                      <a:pt x="1563" y="596"/>
                    </a:lnTo>
                    <a:lnTo>
                      <a:pt x="1562" y="590"/>
                    </a:lnTo>
                    <a:lnTo>
                      <a:pt x="1560" y="587"/>
                    </a:lnTo>
                    <a:lnTo>
                      <a:pt x="1569" y="579"/>
                    </a:lnTo>
                    <a:lnTo>
                      <a:pt x="1573" y="578"/>
                    </a:lnTo>
                    <a:lnTo>
                      <a:pt x="1586" y="581"/>
                    </a:lnTo>
                    <a:lnTo>
                      <a:pt x="1589" y="581"/>
                    </a:lnTo>
                    <a:lnTo>
                      <a:pt x="1591" y="579"/>
                    </a:lnTo>
                    <a:lnTo>
                      <a:pt x="1593" y="574"/>
                    </a:lnTo>
                    <a:lnTo>
                      <a:pt x="1597" y="570"/>
                    </a:lnTo>
                    <a:lnTo>
                      <a:pt x="1602" y="562"/>
                    </a:lnTo>
                    <a:lnTo>
                      <a:pt x="1603" y="552"/>
                    </a:lnTo>
                    <a:lnTo>
                      <a:pt x="1607" y="545"/>
                    </a:lnTo>
                    <a:lnTo>
                      <a:pt x="1609" y="540"/>
                    </a:lnTo>
                    <a:lnTo>
                      <a:pt x="1613" y="537"/>
                    </a:lnTo>
                    <a:lnTo>
                      <a:pt x="1615" y="535"/>
                    </a:lnTo>
                    <a:lnTo>
                      <a:pt x="1617" y="530"/>
                    </a:lnTo>
                    <a:lnTo>
                      <a:pt x="1615" y="527"/>
                    </a:lnTo>
                    <a:lnTo>
                      <a:pt x="1615" y="523"/>
                    </a:lnTo>
                    <a:lnTo>
                      <a:pt x="1617" y="519"/>
                    </a:lnTo>
                    <a:lnTo>
                      <a:pt x="1609" y="521"/>
                    </a:lnTo>
                    <a:lnTo>
                      <a:pt x="1599" y="526"/>
                    </a:lnTo>
                    <a:lnTo>
                      <a:pt x="1594" y="526"/>
                    </a:lnTo>
                    <a:lnTo>
                      <a:pt x="1585" y="530"/>
                    </a:lnTo>
                    <a:lnTo>
                      <a:pt x="1575" y="534"/>
                    </a:lnTo>
                    <a:lnTo>
                      <a:pt x="1571" y="534"/>
                    </a:lnTo>
                    <a:lnTo>
                      <a:pt x="1566" y="534"/>
                    </a:lnTo>
                    <a:lnTo>
                      <a:pt x="1561" y="534"/>
                    </a:lnTo>
                    <a:lnTo>
                      <a:pt x="1560" y="530"/>
                    </a:lnTo>
                    <a:lnTo>
                      <a:pt x="1557" y="527"/>
                    </a:lnTo>
                    <a:lnTo>
                      <a:pt x="1556" y="523"/>
                    </a:lnTo>
                    <a:lnTo>
                      <a:pt x="1557" y="519"/>
                    </a:lnTo>
                    <a:lnTo>
                      <a:pt x="1554" y="518"/>
                    </a:lnTo>
                    <a:lnTo>
                      <a:pt x="1554" y="515"/>
                    </a:lnTo>
                    <a:lnTo>
                      <a:pt x="1554" y="513"/>
                    </a:lnTo>
                    <a:lnTo>
                      <a:pt x="1553" y="512"/>
                    </a:lnTo>
                    <a:lnTo>
                      <a:pt x="1549" y="512"/>
                    </a:lnTo>
                    <a:lnTo>
                      <a:pt x="1545" y="510"/>
                    </a:lnTo>
                    <a:lnTo>
                      <a:pt x="1537" y="504"/>
                    </a:lnTo>
                    <a:lnTo>
                      <a:pt x="1532" y="502"/>
                    </a:lnTo>
                    <a:lnTo>
                      <a:pt x="1526" y="502"/>
                    </a:lnTo>
                    <a:lnTo>
                      <a:pt x="1522" y="501"/>
                    </a:lnTo>
                    <a:lnTo>
                      <a:pt x="1516" y="502"/>
                    </a:lnTo>
                    <a:lnTo>
                      <a:pt x="1510" y="501"/>
                    </a:lnTo>
                    <a:lnTo>
                      <a:pt x="1506" y="499"/>
                    </a:lnTo>
                    <a:lnTo>
                      <a:pt x="1506" y="494"/>
                    </a:lnTo>
                    <a:lnTo>
                      <a:pt x="1506" y="490"/>
                    </a:lnTo>
                    <a:lnTo>
                      <a:pt x="1505" y="490"/>
                    </a:lnTo>
                    <a:lnTo>
                      <a:pt x="1504" y="485"/>
                    </a:lnTo>
                    <a:lnTo>
                      <a:pt x="1501" y="477"/>
                    </a:lnTo>
                    <a:lnTo>
                      <a:pt x="1496" y="469"/>
                    </a:lnTo>
                    <a:lnTo>
                      <a:pt x="1494" y="465"/>
                    </a:lnTo>
                    <a:lnTo>
                      <a:pt x="1492" y="461"/>
                    </a:lnTo>
                    <a:lnTo>
                      <a:pt x="1492" y="458"/>
                    </a:lnTo>
                    <a:lnTo>
                      <a:pt x="1490" y="455"/>
                    </a:lnTo>
                    <a:lnTo>
                      <a:pt x="1489" y="452"/>
                    </a:lnTo>
                    <a:lnTo>
                      <a:pt x="1489" y="454"/>
                    </a:lnTo>
                    <a:lnTo>
                      <a:pt x="1489" y="452"/>
                    </a:lnTo>
                    <a:lnTo>
                      <a:pt x="1486" y="450"/>
                    </a:lnTo>
                    <a:lnTo>
                      <a:pt x="1484" y="449"/>
                    </a:lnTo>
                    <a:lnTo>
                      <a:pt x="1484" y="446"/>
                    </a:lnTo>
                    <a:lnTo>
                      <a:pt x="1480" y="443"/>
                    </a:lnTo>
                    <a:lnTo>
                      <a:pt x="1478" y="439"/>
                    </a:lnTo>
                    <a:lnTo>
                      <a:pt x="1474" y="439"/>
                    </a:lnTo>
                    <a:lnTo>
                      <a:pt x="1470" y="438"/>
                    </a:lnTo>
                    <a:lnTo>
                      <a:pt x="1465" y="438"/>
                    </a:lnTo>
                    <a:lnTo>
                      <a:pt x="1460" y="438"/>
                    </a:lnTo>
                    <a:lnTo>
                      <a:pt x="1457" y="435"/>
                    </a:lnTo>
                    <a:lnTo>
                      <a:pt x="1453" y="433"/>
                    </a:lnTo>
                    <a:lnTo>
                      <a:pt x="1448" y="432"/>
                    </a:lnTo>
                    <a:lnTo>
                      <a:pt x="1444" y="432"/>
                    </a:lnTo>
                    <a:lnTo>
                      <a:pt x="1435" y="433"/>
                    </a:lnTo>
                    <a:lnTo>
                      <a:pt x="1428" y="432"/>
                    </a:lnTo>
                    <a:lnTo>
                      <a:pt x="1416" y="435"/>
                    </a:lnTo>
                    <a:lnTo>
                      <a:pt x="1407" y="436"/>
                    </a:lnTo>
                    <a:lnTo>
                      <a:pt x="1403" y="439"/>
                    </a:lnTo>
                    <a:lnTo>
                      <a:pt x="1400" y="441"/>
                    </a:lnTo>
                    <a:lnTo>
                      <a:pt x="1393" y="446"/>
                    </a:lnTo>
                    <a:lnTo>
                      <a:pt x="1393" y="449"/>
                    </a:lnTo>
                    <a:lnTo>
                      <a:pt x="1399" y="449"/>
                    </a:lnTo>
                    <a:lnTo>
                      <a:pt x="1401" y="449"/>
                    </a:lnTo>
                    <a:lnTo>
                      <a:pt x="1404" y="449"/>
                    </a:lnTo>
                    <a:lnTo>
                      <a:pt x="1403" y="455"/>
                    </a:lnTo>
                    <a:lnTo>
                      <a:pt x="1404" y="457"/>
                    </a:lnTo>
                    <a:lnTo>
                      <a:pt x="1404" y="458"/>
                    </a:lnTo>
                    <a:lnTo>
                      <a:pt x="1397" y="463"/>
                    </a:lnTo>
                    <a:lnTo>
                      <a:pt x="1393" y="465"/>
                    </a:lnTo>
                    <a:lnTo>
                      <a:pt x="1391" y="469"/>
                    </a:lnTo>
                    <a:lnTo>
                      <a:pt x="1389" y="472"/>
                    </a:lnTo>
                    <a:lnTo>
                      <a:pt x="1387" y="479"/>
                    </a:lnTo>
                    <a:lnTo>
                      <a:pt x="1385" y="482"/>
                    </a:lnTo>
                    <a:lnTo>
                      <a:pt x="1383" y="483"/>
                    </a:lnTo>
                    <a:lnTo>
                      <a:pt x="1381" y="486"/>
                    </a:lnTo>
                    <a:lnTo>
                      <a:pt x="1383" y="490"/>
                    </a:lnTo>
                    <a:lnTo>
                      <a:pt x="1381" y="491"/>
                    </a:lnTo>
                    <a:lnTo>
                      <a:pt x="1368" y="497"/>
                    </a:lnTo>
                    <a:lnTo>
                      <a:pt x="1364" y="499"/>
                    </a:lnTo>
                    <a:lnTo>
                      <a:pt x="1361" y="501"/>
                    </a:lnTo>
                    <a:lnTo>
                      <a:pt x="1353" y="497"/>
                    </a:lnTo>
                    <a:lnTo>
                      <a:pt x="1345" y="496"/>
                    </a:lnTo>
                    <a:lnTo>
                      <a:pt x="1341" y="493"/>
                    </a:lnTo>
                    <a:lnTo>
                      <a:pt x="1339" y="493"/>
                    </a:lnTo>
                    <a:lnTo>
                      <a:pt x="1337" y="493"/>
                    </a:lnTo>
                    <a:lnTo>
                      <a:pt x="1334" y="494"/>
                    </a:lnTo>
                    <a:lnTo>
                      <a:pt x="1328" y="494"/>
                    </a:lnTo>
                    <a:lnTo>
                      <a:pt x="1323" y="494"/>
                    </a:lnTo>
                    <a:lnTo>
                      <a:pt x="1318" y="491"/>
                    </a:lnTo>
                    <a:lnTo>
                      <a:pt x="1311" y="488"/>
                    </a:lnTo>
                    <a:lnTo>
                      <a:pt x="1304" y="490"/>
                    </a:lnTo>
                    <a:lnTo>
                      <a:pt x="1298" y="494"/>
                    </a:lnTo>
                    <a:lnTo>
                      <a:pt x="1287" y="501"/>
                    </a:lnTo>
                    <a:lnTo>
                      <a:pt x="1280" y="501"/>
                    </a:lnTo>
                    <a:lnTo>
                      <a:pt x="1271" y="502"/>
                    </a:lnTo>
                    <a:lnTo>
                      <a:pt x="1255" y="507"/>
                    </a:lnTo>
                    <a:lnTo>
                      <a:pt x="1250" y="505"/>
                    </a:lnTo>
                    <a:lnTo>
                      <a:pt x="1243" y="505"/>
                    </a:lnTo>
                    <a:lnTo>
                      <a:pt x="1239" y="505"/>
                    </a:lnTo>
                    <a:lnTo>
                      <a:pt x="1232" y="504"/>
                    </a:lnTo>
                    <a:lnTo>
                      <a:pt x="1223" y="502"/>
                    </a:lnTo>
                    <a:lnTo>
                      <a:pt x="1217" y="499"/>
                    </a:lnTo>
                    <a:lnTo>
                      <a:pt x="1213" y="494"/>
                    </a:lnTo>
                    <a:lnTo>
                      <a:pt x="1207" y="493"/>
                    </a:lnTo>
                    <a:lnTo>
                      <a:pt x="1201" y="493"/>
                    </a:lnTo>
                    <a:lnTo>
                      <a:pt x="1195" y="490"/>
                    </a:lnTo>
                    <a:lnTo>
                      <a:pt x="1193" y="488"/>
                    </a:lnTo>
                    <a:lnTo>
                      <a:pt x="1190" y="486"/>
                    </a:lnTo>
                    <a:lnTo>
                      <a:pt x="1177" y="482"/>
                    </a:lnTo>
                    <a:lnTo>
                      <a:pt x="1169" y="480"/>
                    </a:lnTo>
                    <a:lnTo>
                      <a:pt x="1161" y="483"/>
                    </a:lnTo>
                    <a:lnTo>
                      <a:pt x="1154" y="486"/>
                    </a:lnTo>
                    <a:lnTo>
                      <a:pt x="1146" y="488"/>
                    </a:lnTo>
                    <a:lnTo>
                      <a:pt x="1137" y="485"/>
                    </a:lnTo>
                    <a:lnTo>
                      <a:pt x="1130" y="482"/>
                    </a:lnTo>
                    <a:lnTo>
                      <a:pt x="1126" y="479"/>
                    </a:lnTo>
                    <a:lnTo>
                      <a:pt x="1125" y="479"/>
                    </a:lnTo>
                    <a:lnTo>
                      <a:pt x="1125" y="476"/>
                    </a:lnTo>
                    <a:lnTo>
                      <a:pt x="1123" y="469"/>
                    </a:lnTo>
                    <a:lnTo>
                      <a:pt x="1121" y="466"/>
                    </a:lnTo>
                    <a:lnTo>
                      <a:pt x="1117" y="465"/>
                    </a:lnTo>
                    <a:lnTo>
                      <a:pt x="1110" y="463"/>
                    </a:lnTo>
                    <a:lnTo>
                      <a:pt x="1104" y="463"/>
                    </a:lnTo>
                    <a:lnTo>
                      <a:pt x="1101" y="460"/>
                    </a:lnTo>
                    <a:lnTo>
                      <a:pt x="1090" y="457"/>
                    </a:lnTo>
                    <a:lnTo>
                      <a:pt x="1086" y="455"/>
                    </a:lnTo>
                    <a:lnTo>
                      <a:pt x="1081" y="454"/>
                    </a:lnTo>
                    <a:lnTo>
                      <a:pt x="1077" y="454"/>
                    </a:lnTo>
                    <a:lnTo>
                      <a:pt x="1074" y="458"/>
                    </a:lnTo>
                    <a:lnTo>
                      <a:pt x="1069" y="460"/>
                    </a:lnTo>
                    <a:lnTo>
                      <a:pt x="1065" y="463"/>
                    </a:lnTo>
                    <a:lnTo>
                      <a:pt x="1061" y="466"/>
                    </a:lnTo>
                    <a:lnTo>
                      <a:pt x="1060" y="471"/>
                    </a:lnTo>
                    <a:lnTo>
                      <a:pt x="1061" y="474"/>
                    </a:lnTo>
                    <a:lnTo>
                      <a:pt x="1064" y="477"/>
                    </a:lnTo>
                    <a:lnTo>
                      <a:pt x="1064" y="480"/>
                    </a:lnTo>
                    <a:lnTo>
                      <a:pt x="1061" y="483"/>
                    </a:lnTo>
                    <a:lnTo>
                      <a:pt x="1061" y="486"/>
                    </a:lnTo>
                    <a:lnTo>
                      <a:pt x="1062" y="490"/>
                    </a:lnTo>
                    <a:lnTo>
                      <a:pt x="1062" y="491"/>
                    </a:lnTo>
                    <a:lnTo>
                      <a:pt x="1060" y="491"/>
                    </a:lnTo>
                    <a:lnTo>
                      <a:pt x="1049" y="493"/>
                    </a:lnTo>
                    <a:lnTo>
                      <a:pt x="1037" y="493"/>
                    </a:lnTo>
                    <a:lnTo>
                      <a:pt x="1033" y="491"/>
                    </a:lnTo>
                    <a:lnTo>
                      <a:pt x="1020" y="493"/>
                    </a:lnTo>
                    <a:lnTo>
                      <a:pt x="1016" y="493"/>
                    </a:lnTo>
                    <a:lnTo>
                      <a:pt x="1014" y="491"/>
                    </a:lnTo>
                    <a:lnTo>
                      <a:pt x="1005" y="485"/>
                    </a:lnTo>
                    <a:lnTo>
                      <a:pt x="1001" y="483"/>
                    </a:lnTo>
                    <a:lnTo>
                      <a:pt x="995" y="485"/>
                    </a:lnTo>
                    <a:lnTo>
                      <a:pt x="991" y="485"/>
                    </a:lnTo>
                    <a:lnTo>
                      <a:pt x="987" y="483"/>
                    </a:lnTo>
                    <a:lnTo>
                      <a:pt x="981" y="482"/>
                    </a:lnTo>
                    <a:lnTo>
                      <a:pt x="976" y="480"/>
                    </a:lnTo>
                    <a:lnTo>
                      <a:pt x="969" y="482"/>
                    </a:lnTo>
                    <a:lnTo>
                      <a:pt x="963" y="483"/>
                    </a:lnTo>
                    <a:lnTo>
                      <a:pt x="952" y="486"/>
                    </a:lnTo>
                    <a:lnTo>
                      <a:pt x="944" y="491"/>
                    </a:lnTo>
                    <a:lnTo>
                      <a:pt x="937" y="493"/>
                    </a:lnTo>
                    <a:lnTo>
                      <a:pt x="932" y="496"/>
                    </a:lnTo>
                    <a:lnTo>
                      <a:pt x="927" y="499"/>
                    </a:lnTo>
                    <a:lnTo>
                      <a:pt x="921" y="501"/>
                    </a:lnTo>
                    <a:lnTo>
                      <a:pt x="917" y="502"/>
                    </a:lnTo>
                    <a:lnTo>
                      <a:pt x="912" y="505"/>
                    </a:lnTo>
                    <a:lnTo>
                      <a:pt x="909" y="510"/>
                    </a:lnTo>
                    <a:lnTo>
                      <a:pt x="908" y="510"/>
                    </a:lnTo>
                    <a:lnTo>
                      <a:pt x="903" y="513"/>
                    </a:lnTo>
                    <a:lnTo>
                      <a:pt x="896" y="512"/>
                    </a:lnTo>
                    <a:lnTo>
                      <a:pt x="900" y="507"/>
                    </a:lnTo>
                    <a:lnTo>
                      <a:pt x="899" y="505"/>
                    </a:lnTo>
                    <a:lnTo>
                      <a:pt x="897" y="504"/>
                    </a:lnTo>
                    <a:lnTo>
                      <a:pt x="895" y="501"/>
                    </a:lnTo>
                    <a:lnTo>
                      <a:pt x="893" y="501"/>
                    </a:lnTo>
                    <a:lnTo>
                      <a:pt x="892" y="499"/>
                    </a:lnTo>
                    <a:lnTo>
                      <a:pt x="892" y="497"/>
                    </a:lnTo>
                    <a:lnTo>
                      <a:pt x="888" y="497"/>
                    </a:lnTo>
                    <a:lnTo>
                      <a:pt x="887" y="499"/>
                    </a:lnTo>
                    <a:lnTo>
                      <a:pt x="885" y="501"/>
                    </a:lnTo>
                    <a:lnTo>
                      <a:pt x="883" y="501"/>
                    </a:lnTo>
                    <a:lnTo>
                      <a:pt x="882" y="501"/>
                    </a:lnTo>
                    <a:lnTo>
                      <a:pt x="879" y="501"/>
                    </a:lnTo>
                    <a:lnTo>
                      <a:pt x="878" y="499"/>
                    </a:lnTo>
                    <a:lnTo>
                      <a:pt x="872" y="499"/>
                    </a:lnTo>
                    <a:lnTo>
                      <a:pt x="871" y="497"/>
                    </a:lnTo>
                    <a:lnTo>
                      <a:pt x="868" y="494"/>
                    </a:lnTo>
                    <a:lnTo>
                      <a:pt x="867" y="494"/>
                    </a:lnTo>
                    <a:lnTo>
                      <a:pt x="866" y="493"/>
                    </a:lnTo>
                    <a:lnTo>
                      <a:pt x="866" y="491"/>
                    </a:lnTo>
                    <a:lnTo>
                      <a:pt x="864" y="490"/>
                    </a:lnTo>
                    <a:lnTo>
                      <a:pt x="859" y="488"/>
                    </a:lnTo>
                    <a:lnTo>
                      <a:pt x="856" y="488"/>
                    </a:lnTo>
                    <a:lnTo>
                      <a:pt x="855" y="486"/>
                    </a:lnTo>
                    <a:lnTo>
                      <a:pt x="855" y="485"/>
                    </a:lnTo>
                    <a:lnTo>
                      <a:pt x="855" y="482"/>
                    </a:lnTo>
                    <a:lnTo>
                      <a:pt x="855" y="480"/>
                    </a:lnTo>
                    <a:lnTo>
                      <a:pt x="852" y="480"/>
                    </a:lnTo>
                    <a:lnTo>
                      <a:pt x="850" y="477"/>
                    </a:lnTo>
                    <a:lnTo>
                      <a:pt x="848" y="477"/>
                    </a:lnTo>
                    <a:lnTo>
                      <a:pt x="847" y="476"/>
                    </a:lnTo>
                    <a:lnTo>
                      <a:pt x="844" y="474"/>
                    </a:lnTo>
                    <a:lnTo>
                      <a:pt x="840" y="474"/>
                    </a:lnTo>
                    <a:lnTo>
                      <a:pt x="839" y="474"/>
                    </a:lnTo>
                    <a:lnTo>
                      <a:pt x="838" y="476"/>
                    </a:lnTo>
                    <a:lnTo>
                      <a:pt x="835" y="477"/>
                    </a:lnTo>
                    <a:lnTo>
                      <a:pt x="834" y="476"/>
                    </a:lnTo>
                    <a:lnTo>
                      <a:pt x="832" y="477"/>
                    </a:lnTo>
                    <a:lnTo>
                      <a:pt x="831" y="479"/>
                    </a:lnTo>
                    <a:lnTo>
                      <a:pt x="827" y="479"/>
                    </a:lnTo>
                    <a:lnTo>
                      <a:pt x="824" y="479"/>
                    </a:lnTo>
                    <a:lnTo>
                      <a:pt x="820" y="479"/>
                    </a:lnTo>
                    <a:lnTo>
                      <a:pt x="814" y="479"/>
                    </a:lnTo>
                    <a:lnTo>
                      <a:pt x="812" y="476"/>
                    </a:lnTo>
                    <a:lnTo>
                      <a:pt x="811" y="476"/>
                    </a:lnTo>
                    <a:lnTo>
                      <a:pt x="810" y="474"/>
                    </a:lnTo>
                    <a:lnTo>
                      <a:pt x="810" y="472"/>
                    </a:lnTo>
                    <a:lnTo>
                      <a:pt x="807" y="471"/>
                    </a:lnTo>
                    <a:lnTo>
                      <a:pt x="804" y="471"/>
                    </a:lnTo>
                    <a:lnTo>
                      <a:pt x="803" y="469"/>
                    </a:lnTo>
                    <a:lnTo>
                      <a:pt x="800" y="469"/>
                    </a:lnTo>
                    <a:lnTo>
                      <a:pt x="798" y="472"/>
                    </a:lnTo>
                    <a:lnTo>
                      <a:pt x="798" y="474"/>
                    </a:lnTo>
                    <a:lnTo>
                      <a:pt x="796" y="476"/>
                    </a:lnTo>
                    <a:lnTo>
                      <a:pt x="794" y="477"/>
                    </a:lnTo>
                    <a:lnTo>
                      <a:pt x="761" y="435"/>
                    </a:lnTo>
                    <a:lnTo>
                      <a:pt x="741" y="421"/>
                    </a:lnTo>
                    <a:lnTo>
                      <a:pt x="739" y="421"/>
                    </a:lnTo>
                    <a:lnTo>
                      <a:pt x="738" y="419"/>
                    </a:lnTo>
                    <a:lnTo>
                      <a:pt x="739" y="417"/>
                    </a:lnTo>
                    <a:lnTo>
                      <a:pt x="741" y="417"/>
                    </a:lnTo>
                    <a:lnTo>
                      <a:pt x="743" y="417"/>
                    </a:lnTo>
                    <a:lnTo>
                      <a:pt x="745" y="416"/>
                    </a:lnTo>
                    <a:lnTo>
                      <a:pt x="743" y="414"/>
                    </a:lnTo>
                    <a:lnTo>
                      <a:pt x="743" y="413"/>
                    </a:lnTo>
                    <a:lnTo>
                      <a:pt x="739" y="414"/>
                    </a:lnTo>
                    <a:lnTo>
                      <a:pt x="735" y="416"/>
                    </a:lnTo>
                    <a:lnTo>
                      <a:pt x="734" y="416"/>
                    </a:lnTo>
                    <a:lnTo>
                      <a:pt x="731" y="417"/>
                    </a:lnTo>
                    <a:lnTo>
                      <a:pt x="727" y="417"/>
                    </a:lnTo>
                    <a:lnTo>
                      <a:pt x="725" y="417"/>
                    </a:lnTo>
                    <a:lnTo>
                      <a:pt x="723" y="419"/>
                    </a:lnTo>
                    <a:lnTo>
                      <a:pt x="722" y="421"/>
                    </a:lnTo>
                    <a:lnTo>
                      <a:pt x="718" y="424"/>
                    </a:lnTo>
                    <a:lnTo>
                      <a:pt x="714" y="424"/>
                    </a:lnTo>
                    <a:lnTo>
                      <a:pt x="711" y="427"/>
                    </a:lnTo>
                    <a:lnTo>
                      <a:pt x="709" y="427"/>
                    </a:lnTo>
                    <a:lnTo>
                      <a:pt x="707" y="427"/>
                    </a:lnTo>
                    <a:lnTo>
                      <a:pt x="709" y="428"/>
                    </a:lnTo>
                    <a:lnTo>
                      <a:pt x="706" y="428"/>
                    </a:lnTo>
                    <a:lnTo>
                      <a:pt x="705" y="428"/>
                    </a:lnTo>
                    <a:lnTo>
                      <a:pt x="702" y="428"/>
                    </a:lnTo>
                    <a:lnTo>
                      <a:pt x="701" y="427"/>
                    </a:lnTo>
                    <a:lnTo>
                      <a:pt x="695" y="428"/>
                    </a:lnTo>
                    <a:lnTo>
                      <a:pt x="694" y="430"/>
                    </a:lnTo>
                    <a:lnTo>
                      <a:pt x="693" y="430"/>
                    </a:lnTo>
                    <a:lnTo>
                      <a:pt x="691" y="428"/>
                    </a:lnTo>
                    <a:lnTo>
                      <a:pt x="691" y="427"/>
                    </a:lnTo>
                    <a:lnTo>
                      <a:pt x="691" y="425"/>
                    </a:lnTo>
                    <a:lnTo>
                      <a:pt x="693" y="424"/>
                    </a:lnTo>
                    <a:lnTo>
                      <a:pt x="694" y="424"/>
                    </a:lnTo>
                    <a:lnTo>
                      <a:pt x="697" y="422"/>
                    </a:lnTo>
                    <a:lnTo>
                      <a:pt x="697" y="421"/>
                    </a:lnTo>
                    <a:lnTo>
                      <a:pt x="697" y="419"/>
                    </a:lnTo>
                    <a:lnTo>
                      <a:pt x="694" y="421"/>
                    </a:lnTo>
                    <a:lnTo>
                      <a:pt x="693" y="422"/>
                    </a:lnTo>
                    <a:lnTo>
                      <a:pt x="691" y="422"/>
                    </a:lnTo>
                    <a:lnTo>
                      <a:pt x="689" y="421"/>
                    </a:lnTo>
                    <a:lnTo>
                      <a:pt x="687" y="421"/>
                    </a:lnTo>
                    <a:lnTo>
                      <a:pt x="686" y="419"/>
                    </a:lnTo>
                    <a:lnTo>
                      <a:pt x="681" y="419"/>
                    </a:lnTo>
                    <a:lnTo>
                      <a:pt x="679" y="419"/>
                    </a:lnTo>
                    <a:lnTo>
                      <a:pt x="681" y="421"/>
                    </a:lnTo>
                    <a:lnTo>
                      <a:pt x="681" y="422"/>
                    </a:lnTo>
                    <a:lnTo>
                      <a:pt x="677" y="421"/>
                    </a:lnTo>
                    <a:lnTo>
                      <a:pt x="677" y="419"/>
                    </a:lnTo>
                    <a:lnTo>
                      <a:pt x="678" y="419"/>
                    </a:lnTo>
                    <a:lnTo>
                      <a:pt x="677" y="417"/>
                    </a:lnTo>
                    <a:lnTo>
                      <a:pt x="675" y="416"/>
                    </a:lnTo>
                    <a:lnTo>
                      <a:pt x="675" y="414"/>
                    </a:lnTo>
                    <a:lnTo>
                      <a:pt x="673" y="414"/>
                    </a:lnTo>
                    <a:lnTo>
                      <a:pt x="673" y="416"/>
                    </a:lnTo>
                    <a:lnTo>
                      <a:pt x="671" y="417"/>
                    </a:lnTo>
                    <a:lnTo>
                      <a:pt x="670" y="416"/>
                    </a:lnTo>
                    <a:lnTo>
                      <a:pt x="667" y="417"/>
                    </a:lnTo>
                    <a:lnTo>
                      <a:pt x="667" y="419"/>
                    </a:lnTo>
                    <a:lnTo>
                      <a:pt x="665" y="419"/>
                    </a:lnTo>
                    <a:lnTo>
                      <a:pt x="663" y="417"/>
                    </a:lnTo>
                    <a:lnTo>
                      <a:pt x="658" y="419"/>
                    </a:lnTo>
                    <a:lnTo>
                      <a:pt x="658" y="417"/>
                    </a:lnTo>
                    <a:lnTo>
                      <a:pt x="657" y="416"/>
                    </a:lnTo>
                    <a:lnTo>
                      <a:pt x="658" y="414"/>
                    </a:lnTo>
                    <a:lnTo>
                      <a:pt x="659" y="413"/>
                    </a:lnTo>
                    <a:lnTo>
                      <a:pt x="659" y="410"/>
                    </a:lnTo>
                    <a:lnTo>
                      <a:pt x="661" y="408"/>
                    </a:lnTo>
                    <a:lnTo>
                      <a:pt x="657" y="406"/>
                    </a:lnTo>
                    <a:lnTo>
                      <a:pt x="657" y="405"/>
                    </a:lnTo>
                    <a:lnTo>
                      <a:pt x="657" y="403"/>
                    </a:lnTo>
                    <a:lnTo>
                      <a:pt x="657" y="400"/>
                    </a:lnTo>
                    <a:lnTo>
                      <a:pt x="656" y="399"/>
                    </a:lnTo>
                    <a:lnTo>
                      <a:pt x="654" y="399"/>
                    </a:lnTo>
                    <a:lnTo>
                      <a:pt x="652" y="397"/>
                    </a:lnTo>
                    <a:lnTo>
                      <a:pt x="648" y="399"/>
                    </a:lnTo>
                    <a:lnTo>
                      <a:pt x="645" y="399"/>
                    </a:lnTo>
                    <a:lnTo>
                      <a:pt x="644" y="400"/>
                    </a:lnTo>
                    <a:lnTo>
                      <a:pt x="640" y="399"/>
                    </a:lnTo>
                    <a:lnTo>
                      <a:pt x="638" y="397"/>
                    </a:lnTo>
                    <a:lnTo>
                      <a:pt x="636" y="397"/>
                    </a:lnTo>
                    <a:lnTo>
                      <a:pt x="634" y="397"/>
                    </a:lnTo>
                    <a:lnTo>
                      <a:pt x="632" y="395"/>
                    </a:lnTo>
                    <a:lnTo>
                      <a:pt x="630" y="397"/>
                    </a:lnTo>
                    <a:lnTo>
                      <a:pt x="628" y="395"/>
                    </a:lnTo>
                    <a:lnTo>
                      <a:pt x="626" y="395"/>
                    </a:lnTo>
                    <a:lnTo>
                      <a:pt x="625" y="397"/>
                    </a:lnTo>
                    <a:lnTo>
                      <a:pt x="622" y="397"/>
                    </a:lnTo>
                    <a:lnTo>
                      <a:pt x="621" y="397"/>
                    </a:lnTo>
                    <a:lnTo>
                      <a:pt x="620" y="399"/>
                    </a:lnTo>
                    <a:lnTo>
                      <a:pt x="617" y="399"/>
                    </a:lnTo>
                    <a:lnTo>
                      <a:pt x="614" y="399"/>
                    </a:lnTo>
                    <a:lnTo>
                      <a:pt x="614" y="400"/>
                    </a:lnTo>
                    <a:lnTo>
                      <a:pt x="616" y="402"/>
                    </a:lnTo>
                    <a:lnTo>
                      <a:pt x="614" y="403"/>
                    </a:lnTo>
                    <a:lnTo>
                      <a:pt x="612" y="403"/>
                    </a:lnTo>
                    <a:lnTo>
                      <a:pt x="609" y="403"/>
                    </a:lnTo>
                    <a:lnTo>
                      <a:pt x="608" y="405"/>
                    </a:lnTo>
                    <a:lnTo>
                      <a:pt x="600" y="406"/>
                    </a:lnTo>
                    <a:lnTo>
                      <a:pt x="590" y="406"/>
                    </a:lnTo>
                    <a:lnTo>
                      <a:pt x="581" y="408"/>
                    </a:lnTo>
                    <a:lnTo>
                      <a:pt x="576" y="410"/>
                    </a:lnTo>
                    <a:lnTo>
                      <a:pt x="574" y="410"/>
                    </a:lnTo>
                    <a:lnTo>
                      <a:pt x="572" y="410"/>
                    </a:lnTo>
                    <a:lnTo>
                      <a:pt x="569" y="410"/>
                    </a:lnTo>
                    <a:lnTo>
                      <a:pt x="569" y="411"/>
                    </a:lnTo>
                    <a:lnTo>
                      <a:pt x="568" y="413"/>
                    </a:lnTo>
                    <a:lnTo>
                      <a:pt x="568" y="414"/>
                    </a:lnTo>
                    <a:lnTo>
                      <a:pt x="565" y="414"/>
                    </a:lnTo>
                    <a:lnTo>
                      <a:pt x="562" y="414"/>
                    </a:lnTo>
                    <a:lnTo>
                      <a:pt x="561" y="414"/>
                    </a:lnTo>
                    <a:lnTo>
                      <a:pt x="558" y="414"/>
                    </a:lnTo>
                    <a:lnTo>
                      <a:pt x="557" y="416"/>
                    </a:lnTo>
                    <a:lnTo>
                      <a:pt x="552" y="416"/>
                    </a:lnTo>
                    <a:lnTo>
                      <a:pt x="552" y="417"/>
                    </a:lnTo>
                    <a:lnTo>
                      <a:pt x="549" y="417"/>
                    </a:lnTo>
                    <a:lnTo>
                      <a:pt x="548" y="416"/>
                    </a:lnTo>
                    <a:lnTo>
                      <a:pt x="545" y="416"/>
                    </a:lnTo>
                    <a:lnTo>
                      <a:pt x="543" y="417"/>
                    </a:lnTo>
                    <a:lnTo>
                      <a:pt x="540" y="419"/>
                    </a:lnTo>
                    <a:lnTo>
                      <a:pt x="539" y="419"/>
                    </a:lnTo>
                    <a:lnTo>
                      <a:pt x="533" y="419"/>
                    </a:lnTo>
                    <a:lnTo>
                      <a:pt x="532" y="421"/>
                    </a:lnTo>
                    <a:lnTo>
                      <a:pt x="529" y="422"/>
                    </a:lnTo>
                    <a:lnTo>
                      <a:pt x="528" y="421"/>
                    </a:lnTo>
                    <a:lnTo>
                      <a:pt x="521" y="421"/>
                    </a:lnTo>
                    <a:lnTo>
                      <a:pt x="519" y="421"/>
                    </a:lnTo>
                    <a:lnTo>
                      <a:pt x="517" y="421"/>
                    </a:lnTo>
                    <a:lnTo>
                      <a:pt x="515" y="421"/>
                    </a:lnTo>
                    <a:lnTo>
                      <a:pt x="513" y="421"/>
                    </a:lnTo>
                    <a:lnTo>
                      <a:pt x="511" y="421"/>
                    </a:lnTo>
                    <a:lnTo>
                      <a:pt x="509" y="421"/>
                    </a:lnTo>
                    <a:lnTo>
                      <a:pt x="505" y="422"/>
                    </a:lnTo>
                    <a:lnTo>
                      <a:pt x="508" y="424"/>
                    </a:lnTo>
                    <a:lnTo>
                      <a:pt x="507" y="425"/>
                    </a:lnTo>
                    <a:lnTo>
                      <a:pt x="507" y="427"/>
                    </a:lnTo>
                    <a:lnTo>
                      <a:pt x="507" y="428"/>
                    </a:lnTo>
                    <a:lnTo>
                      <a:pt x="511" y="428"/>
                    </a:lnTo>
                    <a:lnTo>
                      <a:pt x="512" y="427"/>
                    </a:lnTo>
                    <a:lnTo>
                      <a:pt x="515" y="428"/>
                    </a:lnTo>
                    <a:lnTo>
                      <a:pt x="513" y="430"/>
                    </a:lnTo>
                    <a:lnTo>
                      <a:pt x="511" y="430"/>
                    </a:lnTo>
                    <a:lnTo>
                      <a:pt x="509" y="430"/>
                    </a:lnTo>
                    <a:lnTo>
                      <a:pt x="508" y="432"/>
                    </a:lnTo>
                    <a:lnTo>
                      <a:pt x="509" y="433"/>
                    </a:lnTo>
                    <a:lnTo>
                      <a:pt x="519" y="433"/>
                    </a:lnTo>
                    <a:lnTo>
                      <a:pt x="523" y="435"/>
                    </a:lnTo>
                    <a:lnTo>
                      <a:pt x="524" y="436"/>
                    </a:lnTo>
                    <a:lnTo>
                      <a:pt x="523" y="438"/>
                    </a:lnTo>
                    <a:lnTo>
                      <a:pt x="520" y="439"/>
                    </a:lnTo>
                    <a:lnTo>
                      <a:pt x="516" y="439"/>
                    </a:lnTo>
                    <a:lnTo>
                      <a:pt x="513" y="438"/>
                    </a:lnTo>
                    <a:lnTo>
                      <a:pt x="512" y="439"/>
                    </a:lnTo>
                    <a:lnTo>
                      <a:pt x="509" y="438"/>
                    </a:lnTo>
                    <a:lnTo>
                      <a:pt x="507" y="438"/>
                    </a:lnTo>
                    <a:lnTo>
                      <a:pt x="505" y="439"/>
                    </a:lnTo>
                    <a:lnTo>
                      <a:pt x="505" y="441"/>
                    </a:lnTo>
                    <a:lnTo>
                      <a:pt x="503" y="443"/>
                    </a:lnTo>
                    <a:lnTo>
                      <a:pt x="501" y="443"/>
                    </a:lnTo>
                    <a:lnTo>
                      <a:pt x="507" y="449"/>
                    </a:lnTo>
                    <a:lnTo>
                      <a:pt x="505" y="450"/>
                    </a:lnTo>
                    <a:lnTo>
                      <a:pt x="505" y="452"/>
                    </a:lnTo>
                    <a:lnTo>
                      <a:pt x="501" y="454"/>
                    </a:lnTo>
                    <a:lnTo>
                      <a:pt x="496" y="454"/>
                    </a:lnTo>
                    <a:lnTo>
                      <a:pt x="493" y="457"/>
                    </a:lnTo>
                    <a:lnTo>
                      <a:pt x="491" y="457"/>
                    </a:lnTo>
                    <a:lnTo>
                      <a:pt x="491" y="458"/>
                    </a:lnTo>
                    <a:lnTo>
                      <a:pt x="496" y="458"/>
                    </a:lnTo>
                    <a:lnTo>
                      <a:pt x="496" y="460"/>
                    </a:lnTo>
                    <a:lnTo>
                      <a:pt x="496" y="461"/>
                    </a:lnTo>
                    <a:lnTo>
                      <a:pt x="499" y="463"/>
                    </a:lnTo>
                    <a:lnTo>
                      <a:pt x="503" y="463"/>
                    </a:lnTo>
                    <a:lnTo>
                      <a:pt x="504" y="465"/>
                    </a:lnTo>
                    <a:lnTo>
                      <a:pt x="505" y="466"/>
                    </a:lnTo>
                    <a:lnTo>
                      <a:pt x="511" y="466"/>
                    </a:lnTo>
                    <a:lnTo>
                      <a:pt x="513" y="466"/>
                    </a:lnTo>
                    <a:lnTo>
                      <a:pt x="515" y="468"/>
                    </a:lnTo>
                    <a:lnTo>
                      <a:pt x="516" y="468"/>
                    </a:lnTo>
                    <a:lnTo>
                      <a:pt x="515" y="469"/>
                    </a:lnTo>
                    <a:lnTo>
                      <a:pt x="512" y="477"/>
                    </a:lnTo>
                    <a:lnTo>
                      <a:pt x="508" y="479"/>
                    </a:lnTo>
                    <a:lnTo>
                      <a:pt x="505" y="480"/>
                    </a:lnTo>
                    <a:lnTo>
                      <a:pt x="501" y="480"/>
                    </a:lnTo>
                    <a:lnTo>
                      <a:pt x="496" y="480"/>
                    </a:lnTo>
                    <a:lnTo>
                      <a:pt x="493" y="477"/>
                    </a:lnTo>
                    <a:lnTo>
                      <a:pt x="492" y="477"/>
                    </a:lnTo>
                    <a:lnTo>
                      <a:pt x="491" y="479"/>
                    </a:lnTo>
                    <a:lnTo>
                      <a:pt x="488" y="482"/>
                    </a:lnTo>
                    <a:lnTo>
                      <a:pt x="487" y="482"/>
                    </a:lnTo>
                    <a:lnTo>
                      <a:pt x="483" y="482"/>
                    </a:lnTo>
                    <a:lnTo>
                      <a:pt x="481" y="480"/>
                    </a:lnTo>
                    <a:lnTo>
                      <a:pt x="477" y="480"/>
                    </a:lnTo>
                    <a:lnTo>
                      <a:pt x="473" y="480"/>
                    </a:lnTo>
                    <a:lnTo>
                      <a:pt x="472" y="479"/>
                    </a:lnTo>
                    <a:lnTo>
                      <a:pt x="469" y="477"/>
                    </a:lnTo>
                    <a:lnTo>
                      <a:pt x="469" y="474"/>
                    </a:lnTo>
                    <a:lnTo>
                      <a:pt x="468" y="472"/>
                    </a:lnTo>
                    <a:lnTo>
                      <a:pt x="464" y="472"/>
                    </a:lnTo>
                    <a:lnTo>
                      <a:pt x="461" y="472"/>
                    </a:lnTo>
                    <a:lnTo>
                      <a:pt x="457" y="472"/>
                    </a:lnTo>
                    <a:lnTo>
                      <a:pt x="457" y="474"/>
                    </a:lnTo>
                    <a:lnTo>
                      <a:pt x="453" y="476"/>
                    </a:lnTo>
                    <a:lnTo>
                      <a:pt x="449" y="474"/>
                    </a:lnTo>
                    <a:lnTo>
                      <a:pt x="448" y="472"/>
                    </a:lnTo>
                    <a:lnTo>
                      <a:pt x="445" y="474"/>
                    </a:lnTo>
                    <a:lnTo>
                      <a:pt x="444" y="472"/>
                    </a:lnTo>
                    <a:lnTo>
                      <a:pt x="441" y="472"/>
                    </a:lnTo>
                    <a:lnTo>
                      <a:pt x="441" y="476"/>
                    </a:lnTo>
                    <a:lnTo>
                      <a:pt x="439" y="474"/>
                    </a:lnTo>
                    <a:lnTo>
                      <a:pt x="437" y="474"/>
                    </a:lnTo>
                    <a:lnTo>
                      <a:pt x="435" y="476"/>
                    </a:lnTo>
                    <a:lnTo>
                      <a:pt x="433" y="476"/>
                    </a:lnTo>
                    <a:lnTo>
                      <a:pt x="433" y="479"/>
                    </a:lnTo>
                    <a:lnTo>
                      <a:pt x="428" y="480"/>
                    </a:lnTo>
                    <a:lnTo>
                      <a:pt x="426" y="482"/>
                    </a:lnTo>
                    <a:lnTo>
                      <a:pt x="422" y="480"/>
                    </a:lnTo>
                    <a:lnTo>
                      <a:pt x="418" y="479"/>
                    </a:lnTo>
                    <a:lnTo>
                      <a:pt x="416" y="477"/>
                    </a:lnTo>
                    <a:lnTo>
                      <a:pt x="415" y="476"/>
                    </a:lnTo>
                    <a:lnTo>
                      <a:pt x="414" y="476"/>
                    </a:lnTo>
                    <a:lnTo>
                      <a:pt x="412" y="474"/>
                    </a:lnTo>
                    <a:lnTo>
                      <a:pt x="411" y="474"/>
                    </a:lnTo>
                    <a:lnTo>
                      <a:pt x="410" y="476"/>
                    </a:lnTo>
                    <a:lnTo>
                      <a:pt x="411" y="476"/>
                    </a:lnTo>
                    <a:lnTo>
                      <a:pt x="411" y="477"/>
                    </a:lnTo>
                    <a:lnTo>
                      <a:pt x="411" y="479"/>
                    </a:lnTo>
                    <a:lnTo>
                      <a:pt x="411" y="482"/>
                    </a:lnTo>
                    <a:lnTo>
                      <a:pt x="408" y="482"/>
                    </a:lnTo>
                    <a:lnTo>
                      <a:pt x="407" y="480"/>
                    </a:lnTo>
                    <a:lnTo>
                      <a:pt x="407" y="479"/>
                    </a:lnTo>
                    <a:lnTo>
                      <a:pt x="407" y="477"/>
                    </a:lnTo>
                    <a:lnTo>
                      <a:pt x="404" y="474"/>
                    </a:lnTo>
                    <a:lnTo>
                      <a:pt x="403" y="472"/>
                    </a:lnTo>
                    <a:lnTo>
                      <a:pt x="402" y="471"/>
                    </a:lnTo>
                    <a:lnTo>
                      <a:pt x="396" y="469"/>
                    </a:lnTo>
                    <a:lnTo>
                      <a:pt x="395" y="466"/>
                    </a:lnTo>
                    <a:lnTo>
                      <a:pt x="394" y="465"/>
                    </a:lnTo>
                    <a:lnTo>
                      <a:pt x="391" y="465"/>
                    </a:lnTo>
                    <a:lnTo>
                      <a:pt x="390" y="465"/>
                    </a:lnTo>
                    <a:lnTo>
                      <a:pt x="384" y="465"/>
                    </a:lnTo>
                    <a:lnTo>
                      <a:pt x="383" y="465"/>
                    </a:lnTo>
                    <a:lnTo>
                      <a:pt x="380" y="465"/>
                    </a:lnTo>
                    <a:lnTo>
                      <a:pt x="379" y="465"/>
                    </a:lnTo>
                    <a:lnTo>
                      <a:pt x="378" y="463"/>
                    </a:lnTo>
                    <a:lnTo>
                      <a:pt x="375" y="460"/>
                    </a:lnTo>
                    <a:lnTo>
                      <a:pt x="374" y="460"/>
                    </a:lnTo>
                    <a:lnTo>
                      <a:pt x="371" y="461"/>
                    </a:lnTo>
                    <a:lnTo>
                      <a:pt x="370" y="461"/>
                    </a:lnTo>
                    <a:lnTo>
                      <a:pt x="368" y="461"/>
                    </a:lnTo>
                    <a:lnTo>
                      <a:pt x="367" y="465"/>
                    </a:lnTo>
                    <a:lnTo>
                      <a:pt x="366" y="465"/>
                    </a:lnTo>
                    <a:lnTo>
                      <a:pt x="364" y="465"/>
                    </a:lnTo>
                    <a:lnTo>
                      <a:pt x="360" y="465"/>
                    </a:lnTo>
                    <a:lnTo>
                      <a:pt x="359" y="463"/>
                    </a:lnTo>
                    <a:lnTo>
                      <a:pt x="359" y="461"/>
                    </a:lnTo>
                    <a:lnTo>
                      <a:pt x="354" y="461"/>
                    </a:lnTo>
                    <a:lnTo>
                      <a:pt x="350" y="463"/>
                    </a:lnTo>
                    <a:lnTo>
                      <a:pt x="348" y="463"/>
                    </a:lnTo>
                    <a:lnTo>
                      <a:pt x="348" y="465"/>
                    </a:lnTo>
                    <a:lnTo>
                      <a:pt x="347" y="466"/>
                    </a:lnTo>
                    <a:lnTo>
                      <a:pt x="344" y="468"/>
                    </a:lnTo>
                    <a:lnTo>
                      <a:pt x="343" y="469"/>
                    </a:lnTo>
                    <a:lnTo>
                      <a:pt x="340" y="469"/>
                    </a:lnTo>
                    <a:lnTo>
                      <a:pt x="339" y="469"/>
                    </a:lnTo>
                    <a:lnTo>
                      <a:pt x="338" y="471"/>
                    </a:lnTo>
                    <a:lnTo>
                      <a:pt x="335" y="472"/>
                    </a:lnTo>
                    <a:lnTo>
                      <a:pt x="334" y="471"/>
                    </a:lnTo>
                    <a:lnTo>
                      <a:pt x="331" y="472"/>
                    </a:lnTo>
                    <a:lnTo>
                      <a:pt x="331" y="474"/>
                    </a:lnTo>
                    <a:lnTo>
                      <a:pt x="331" y="476"/>
                    </a:lnTo>
                    <a:lnTo>
                      <a:pt x="330" y="477"/>
                    </a:lnTo>
                    <a:lnTo>
                      <a:pt x="328" y="477"/>
                    </a:lnTo>
                    <a:lnTo>
                      <a:pt x="323" y="480"/>
                    </a:lnTo>
                    <a:lnTo>
                      <a:pt x="320" y="480"/>
                    </a:lnTo>
                    <a:lnTo>
                      <a:pt x="318" y="480"/>
                    </a:lnTo>
                    <a:lnTo>
                      <a:pt x="320" y="483"/>
                    </a:lnTo>
                    <a:lnTo>
                      <a:pt x="322" y="488"/>
                    </a:lnTo>
                    <a:lnTo>
                      <a:pt x="322" y="490"/>
                    </a:lnTo>
                    <a:lnTo>
                      <a:pt x="323" y="491"/>
                    </a:lnTo>
                    <a:lnTo>
                      <a:pt x="315" y="496"/>
                    </a:lnTo>
                    <a:lnTo>
                      <a:pt x="314" y="494"/>
                    </a:lnTo>
                    <a:lnTo>
                      <a:pt x="309" y="486"/>
                    </a:lnTo>
                    <a:lnTo>
                      <a:pt x="306" y="485"/>
                    </a:lnTo>
                    <a:lnTo>
                      <a:pt x="305" y="483"/>
                    </a:lnTo>
                    <a:lnTo>
                      <a:pt x="303" y="482"/>
                    </a:lnTo>
                    <a:lnTo>
                      <a:pt x="302" y="483"/>
                    </a:lnTo>
                    <a:lnTo>
                      <a:pt x="301" y="485"/>
                    </a:lnTo>
                    <a:lnTo>
                      <a:pt x="301" y="486"/>
                    </a:lnTo>
                    <a:lnTo>
                      <a:pt x="299" y="488"/>
                    </a:lnTo>
                    <a:lnTo>
                      <a:pt x="301" y="490"/>
                    </a:lnTo>
                    <a:lnTo>
                      <a:pt x="299" y="491"/>
                    </a:lnTo>
                    <a:lnTo>
                      <a:pt x="295" y="493"/>
                    </a:lnTo>
                    <a:lnTo>
                      <a:pt x="293" y="504"/>
                    </a:lnTo>
                    <a:lnTo>
                      <a:pt x="295" y="505"/>
                    </a:lnTo>
                    <a:lnTo>
                      <a:pt x="297" y="507"/>
                    </a:lnTo>
                    <a:lnTo>
                      <a:pt x="295" y="508"/>
                    </a:lnTo>
                    <a:lnTo>
                      <a:pt x="291" y="510"/>
                    </a:lnTo>
                    <a:lnTo>
                      <a:pt x="289" y="519"/>
                    </a:lnTo>
                    <a:lnTo>
                      <a:pt x="295" y="521"/>
                    </a:lnTo>
                    <a:lnTo>
                      <a:pt x="297" y="523"/>
                    </a:lnTo>
                    <a:lnTo>
                      <a:pt x="298" y="524"/>
                    </a:lnTo>
                    <a:lnTo>
                      <a:pt x="297" y="526"/>
                    </a:lnTo>
                    <a:lnTo>
                      <a:pt x="297" y="527"/>
                    </a:lnTo>
                    <a:lnTo>
                      <a:pt x="298" y="529"/>
                    </a:lnTo>
                    <a:lnTo>
                      <a:pt x="301" y="532"/>
                    </a:lnTo>
                    <a:lnTo>
                      <a:pt x="301" y="530"/>
                    </a:lnTo>
                    <a:lnTo>
                      <a:pt x="305" y="530"/>
                    </a:lnTo>
                    <a:lnTo>
                      <a:pt x="310" y="530"/>
                    </a:lnTo>
                    <a:lnTo>
                      <a:pt x="311" y="530"/>
                    </a:lnTo>
                    <a:lnTo>
                      <a:pt x="313" y="532"/>
                    </a:lnTo>
                    <a:lnTo>
                      <a:pt x="314" y="534"/>
                    </a:lnTo>
                    <a:lnTo>
                      <a:pt x="315" y="535"/>
                    </a:lnTo>
                    <a:lnTo>
                      <a:pt x="317" y="537"/>
                    </a:lnTo>
                    <a:lnTo>
                      <a:pt x="318" y="537"/>
                    </a:lnTo>
                    <a:lnTo>
                      <a:pt x="320" y="549"/>
                    </a:lnTo>
                    <a:lnTo>
                      <a:pt x="317" y="551"/>
                    </a:lnTo>
                    <a:lnTo>
                      <a:pt x="315" y="549"/>
                    </a:lnTo>
                    <a:lnTo>
                      <a:pt x="313" y="549"/>
                    </a:lnTo>
                    <a:lnTo>
                      <a:pt x="313" y="551"/>
                    </a:lnTo>
                    <a:lnTo>
                      <a:pt x="311" y="552"/>
                    </a:lnTo>
                    <a:lnTo>
                      <a:pt x="311" y="554"/>
                    </a:lnTo>
                    <a:lnTo>
                      <a:pt x="314" y="556"/>
                    </a:lnTo>
                    <a:lnTo>
                      <a:pt x="315" y="556"/>
                    </a:lnTo>
                    <a:lnTo>
                      <a:pt x="318" y="556"/>
                    </a:lnTo>
                    <a:lnTo>
                      <a:pt x="319" y="557"/>
                    </a:lnTo>
                    <a:lnTo>
                      <a:pt x="320" y="557"/>
                    </a:lnTo>
                    <a:lnTo>
                      <a:pt x="319" y="559"/>
                    </a:lnTo>
                    <a:lnTo>
                      <a:pt x="315" y="565"/>
                    </a:lnTo>
                    <a:lnTo>
                      <a:pt x="314" y="565"/>
                    </a:lnTo>
                    <a:lnTo>
                      <a:pt x="313" y="565"/>
                    </a:lnTo>
                    <a:lnTo>
                      <a:pt x="311" y="565"/>
                    </a:lnTo>
                    <a:lnTo>
                      <a:pt x="310" y="562"/>
                    </a:lnTo>
                    <a:lnTo>
                      <a:pt x="307" y="559"/>
                    </a:lnTo>
                    <a:lnTo>
                      <a:pt x="309" y="557"/>
                    </a:lnTo>
                    <a:lnTo>
                      <a:pt x="305" y="557"/>
                    </a:lnTo>
                    <a:lnTo>
                      <a:pt x="302" y="557"/>
                    </a:lnTo>
                    <a:lnTo>
                      <a:pt x="305" y="560"/>
                    </a:lnTo>
                    <a:lnTo>
                      <a:pt x="305" y="563"/>
                    </a:lnTo>
                    <a:lnTo>
                      <a:pt x="303" y="568"/>
                    </a:lnTo>
                    <a:lnTo>
                      <a:pt x="301" y="567"/>
                    </a:lnTo>
                    <a:lnTo>
                      <a:pt x="299" y="574"/>
                    </a:lnTo>
                    <a:lnTo>
                      <a:pt x="297" y="578"/>
                    </a:lnTo>
                    <a:lnTo>
                      <a:pt x="297" y="579"/>
                    </a:lnTo>
                    <a:lnTo>
                      <a:pt x="295" y="581"/>
                    </a:lnTo>
                    <a:lnTo>
                      <a:pt x="293" y="582"/>
                    </a:lnTo>
                    <a:lnTo>
                      <a:pt x="293" y="585"/>
                    </a:lnTo>
                    <a:lnTo>
                      <a:pt x="290" y="589"/>
                    </a:lnTo>
                    <a:lnTo>
                      <a:pt x="291" y="592"/>
                    </a:lnTo>
                    <a:lnTo>
                      <a:pt x="294" y="592"/>
                    </a:lnTo>
                    <a:lnTo>
                      <a:pt x="298" y="595"/>
                    </a:lnTo>
                    <a:lnTo>
                      <a:pt x="301" y="600"/>
                    </a:lnTo>
                    <a:lnTo>
                      <a:pt x="301" y="604"/>
                    </a:lnTo>
                    <a:lnTo>
                      <a:pt x="302" y="604"/>
                    </a:lnTo>
                    <a:lnTo>
                      <a:pt x="305" y="600"/>
                    </a:lnTo>
                    <a:lnTo>
                      <a:pt x="305" y="603"/>
                    </a:lnTo>
                    <a:lnTo>
                      <a:pt x="303" y="609"/>
                    </a:lnTo>
                    <a:lnTo>
                      <a:pt x="303" y="614"/>
                    </a:lnTo>
                    <a:lnTo>
                      <a:pt x="303" y="618"/>
                    </a:lnTo>
                    <a:lnTo>
                      <a:pt x="306" y="620"/>
                    </a:lnTo>
                    <a:lnTo>
                      <a:pt x="311" y="628"/>
                    </a:lnTo>
                    <a:lnTo>
                      <a:pt x="315" y="634"/>
                    </a:lnTo>
                    <a:lnTo>
                      <a:pt x="317" y="636"/>
                    </a:lnTo>
                    <a:lnTo>
                      <a:pt x="315" y="639"/>
                    </a:lnTo>
                    <a:lnTo>
                      <a:pt x="315" y="640"/>
                    </a:lnTo>
                    <a:lnTo>
                      <a:pt x="313" y="640"/>
                    </a:lnTo>
                    <a:lnTo>
                      <a:pt x="311" y="642"/>
                    </a:lnTo>
                    <a:lnTo>
                      <a:pt x="309" y="645"/>
                    </a:lnTo>
                    <a:lnTo>
                      <a:pt x="307" y="647"/>
                    </a:lnTo>
                    <a:lnTo>
                      <a:pt x="306" y="648"/>
                    </a:lnTo>
                    <a:lnTo>
                      <a:pt x="301" y="647"/>
                    </a:lnTo>
                    <a:lnTo>
                      <a:pt x="299" y="647"/>
                    </a:lnTo>
                    <a:lnTo>
                      <a:pt x="298" y="645"/>
                    </a:lnTo>
                    <a:lnTo>
                      <a:pt x="297" y="642"/>
                    </a:lnTo>
                    <a:lnTo>
                      <a:pt x="294" y="640"/>
                    </a:lnTo>
                    <a:lnTo>
                      <a:pt x="294" y="639"/>
                    </a:lnTo>
                    <a:lnTo>
                      <a:pt x="290" y="637"/>
                    </a:lnTo>
                    <a:lnTo>
                      <a:pt x="289" y="637"/>
                    </a:lnTo>
                    <a:lnTo>
                      <a:pt x="286" y="636"/>
                    </a:lnTo>
                    <a:lnTo>
                      <a:pt x="285" y="634"/>
                    </a:lnTo>
                    <a:lnTo>
                      <a:pt x="283" y="634"/>
                    </a:lnTo>
                    <a:lnTo>
                      <a:pt x="278" y="633"/>
                    </a:lnTo>
                    <a:lnTo>
                      <a:pt x="275" y="629"/>
                    </a:lnTo>
                    <a:lnTo>
                      <a:pt x="277" y="626"/>
                    </a:lnTo>
                    <a:lnTo>
                      <a:pt x="275" y="625"/>
                    </a:lnTo>
                    <a:lnTo>
                      <a:pt x="273" y="623"/>
                    </a:lnTo>
                    <a:lnTo>
                      <a:pt x="271" y="623"/>
                    </a:lnTo>
                    <a:lnTo>
                      <a:pt x="269" y="623"/>
                    </a:lnTo>
                    <a:lnTo>
                      <a:pt x="267" y="622"/>
                    </a:lnTo>
                    <a:lnTo>
                      <a:pt x="263" y="620"/>
                    </a:lnTo>
                    <a:lnTo>
                      <a:pt x="261" y="622"/>
                    </a:lnTo>
                    <a:lnTo>
                      <a:pt x="259" y="620"/>
                    </a:lnTo>
                    <a:lnTo>
                      <a:pt x="257" y="620"/>
                    </a:lnTo>
                    <a:lnTo>
                      <a:pt x="253" y="622"/>
                    </a:lnTo>
                    <a:lnTo>
                      <a:pt x="251" y="623"/>
                    </a:lnTo>
                    <a:lnTo>
                      <a:pt x="249" y="623"/>
                    </a:lnTo>
                    <a:lnTo>
                      <a:pt x="247" y="622"/>
                    </a:lnTo>
                    <a:lnTo>
                      <a:pt x="246" y="620"/>
                    </a:lnTo>
                    <a:lnTo>
                      <a:pt x="235" y="615"/>
                    </a:lnTo>
                    <a:lnTo>
                      <a:pt x="235" y="614"/>
                    </a:lnTo>
                    <a:lnTo>
                      <a:pt x="233" y="612"/>
                    </a:lnTo>
                    <a:lnTo>
                      <a:pt x="229" y="612"/>
                    </a:lnTo>
                    <a:lnTo>
                      <a:pt x="225" y="611"/>
                    </a:lnTo>
                    <a:lnTo>
                      <a:pt x="218" y="612"/>
                    </a:lnTo>
                    <a:lnTo>
                      <a:pt x="215" y="612"/>
                    </a:lnTo>
                    <a:lnTo>
                      <a:pt x="209" y="609"/>
                    </a:lnTo>
                    <a:lnTo>
                      <a:pt x="205" y="609"/>
                    </a:lnTo>
                    <a:lnTo>
                      <a:pt x="204" y="607"/>
                    </a:lnTo>
                    <a:lnTo>
                      <a:pt x="198" y="606"/>
                    </a:lnTo>
                    <a:lnTo>
                      <a:pt x="197" y="606"/>
                    </a:lnTo>
                    <a:lnTo>
                      <a:pt x="194" y="606"/>
                    </a:lnTo>
                    <a:lnTo>
                      <a:pt x="193" y="606"/>
                    </a:lnTo>
                    <a:lnTo>
                      <a:pt x="188" y="607"/>
                    </a:lnTo>
                    <a:lnTo>
                      <a:pt x="185" y="604"/>
                    </a:lnTo>
                    <a:lnTo>
                      <a:pt x="182" y="604"/>
                    </a:lnTo>
                    <a:lnTo>
                      <a:pt x="181" y="603"/>
                    </a:lnTo>
                    <a:lnTo>
                      <a:pt x="178" y="600"/>
                    </a:lnTo>
                    <a:lnTo>
                      <a:pt x="172" y="595"/>
                    </a:lnTo>
                    <a:lnTo>
                      <a:pt x="160" y="590"/>
                    </a:lnTo>
                    <a:lnTo>
                      <a:pt x="156" y="587"/>
                    </a:lnTo>
                    <a:lnTo>
                      <a:pt x="154" y="585"/>
                    </a:lnTo>
                    <a:lnTo>
                      <a:pt x="153" y="587"/>
                    </a:lnTo>
                    <a:lnTo>
                      <a:pt x="150" y="585"/>
                    </a:lnTo>
                    <a:lnTo>
                      <a:pt x="148" y="584"/>
                    </a:lnTo>
                    <a:lnTo>
                      <a:pt x="146" y="581"/>
                    </a:lnTo>
                    <a:lnTo>
                      <a:pt x="142" y="578"/>
                    </a:lnTo>
                    <a:lnTo>
                      <a:pt x="140" y="578"/>
                    </a:lnTo>
                    <a:lnTo>
                      <a:pt x="142" y="576"/>
                    </a:lnTo>
                    <a:lnTo>
                      <a:pt x="142" y="574"/>
                    </a:lnTo>
                    <a:lnTo>
                      <a:pt x="144" y="573"/>
                    </a:lnTo>
                    <a:lnTo>
                      <a:pt x="148" y="574"/>
                    </a:lnTo>
                    <a:lnTo>
                      <a:pt x="150" y="574"/>
                    </a:lnTo>
                    <a:lnTo>
                      <a:pt x="153" y="570"/>
                    </a:lnTo>
                    <a:lnTo>
                      <a:pt x="156" y="567"/>
                    </a:lnTo>
                    <a:lnTo>
                      <a:pt x="160" y="562"/>
                    </a:lnTo>
                    <a:lnTo>
                      <a:pt x="161" y="563"/>
                    </a:lnTo>
                    <a:lnTo>
                      <a:pt x="162" y="560"/>
                    </a:lnTo>
                    <a:lnTo>
                      <a:pt x="166" y="562"/>
                    </a:lnTo>
                    <a:lnTo>
                      <a:pt x="168" y="560"/>
                    </a:lnTo>
                    <a:lnTo>
                      <a:pt x="165" y="559"/>
                    </a:lnTo>
                    <a:lnTo>
                      <a:pt x="162" y="556"/>
                    </a:lnTo>
                    <a:lnTo>
                      <a:pt x="158" y="556"/>
                    </a:lnTo>
                    <a:lnTo>
                      <a:pt x="156" y="552"/>
                    </a:lnTo>
                    <a:lnTo>
                      <a:pt x="157" y="551"/>
                    </a:lnTo>
                    <a:lnTo>
                      <a:pt x="164" y="549"/>
                    </a:lnTo>
                    <a:lnTo>
                      <a:pt x="166" y="551"/>
                    </a:lnTo>
                    <a:lnTo>
                      <a:pt x="168" y="551"/>
                    </a:lnTo>
                    <a:lnTo>
                      <a:pt x="166" y="549"/>
                    </a:lnTo>
                    <a:lnTo>
                      <a:pt x="166" y="548"/>
                    </a:lnTo>
                    <a:lnTo>
                      <a:pt x="169" y="546"/>
                    </a:lnTo>
                    <a:lnTo>
                      <a:pt x="174" y="545"/>
                    </a:lnTo>
                    <a:lnTo>
                      <a:pt x="177" y="545"/>
                    </a:lnTo>
                    <a:lnTo>
                      <a:pt x="180" y="543"/>
                    </a:lnTo>
                    <a:lnTo>
                      <a:pt x="181" y="543"/>
                    </a:lnTo>
                    <a:lnTo>
                      <a:pt x="180" y="541"/>
                    </a:lnTo>
                    <a:lnTo>
                      <a:pt x="177" y="541"/>
                    </a:lnTo>
                    <a:lnTo>
                      <a:pt x="177" y="540"/>
                    </a:lnTo>
                    <a:lnTo>
                      <a:pt x="176" y="540"/>
                    </a:lnTo>
                    <a:lnTo>
                      <a:pt x="172" y="540"/>
                    </a:lnTo>
                    <a:lnTo>
                      <a:pt x="170" y="541"/>
                    </a:lnTo>
                    <a:lnTo>
                      <a:pt x="168" y="541"/>
                    </a:lnTo>
                    <a:lnTo>
                      <a:pt x="164" y="543"/>
                    </a:lnTo>
                    <a:lnTo>
                      <a:pt x="164" y="540"/>
                    </a:lnTo>
                    <a:lnTo>
                      <a:pt x="164" y="537"/>
                    </a:lnTo>
                    <a:lnTo>
                      <a:pt x="165" y="534"/>
                    </a:lnTo>
                    <a:lnTo>
                      <a:pt x="169" y="534"/>
                    </a:lnTo>
                    <a:lnTo>
                      <a:pt x="172" y="530"/>
                    </a:lnTo>
                    <a:lnTo>
                      <a:pt x="173" y="529"/>
                    </a:lnTo>
                    <a:lnTo>
                      <a:pt x="177" y="530"/>
                    </a:lnTo>
                    <a:lnTo>
                      <a:pt x="180" y="530"/>
                    </a:lnTo>
                    <a:lnTo>
                      <a:pt x="184" y="530"/>
                    </a:lnTo>
                    <a:lnTo>
                      <a:pt x="186" y="530"/>
                    </a:lnTo>
                    <a:lnTo>
                      <a:pt x="188" y="526"/>
                    </a:lnTo>
                    <a:lnTo>
                      <a:pt x="189" y="521"/>
                    </a:lnTo>
                    <a:lnTo>
                      <a:pt x="186" y="521"/>
                    </a:lnTo>
                    <a:lnTo>
                      <a:pt x="188" y="519"/>
                    </a:lnTo>
                    <a:lnTo>
                      <a:pt x="186" y="518"/>
                    </a:lnTo>
                    <a:lnTo>
                      <a:pt x="185" y="516"/>
                    </a:lnTo>
                    <a:lnTo>
                      <a:pt x="185" y="515"/>
                    </a:lnTo>
                    <a:lnTo>
                      <a:pt x="186" y="513"/>
                    </a:lnTo>
                    <a:lnTo>
                      <a:pt x="190" y="512"/>
                    </a:lnTo>
                    <a:lnTo>
                      <a:pt x="189" y="510"/>
                    </a:lnTo>
                    <a:lnTo>
                      <a:pt x="188" y="510"/>
                    </a:lnTo>
                    <a:lnTo>
                      <a:pt x="186" y="508"/>
                    </a:lnTo>
                    <a:lnTo>
                      <a:pt x="190" y="508"/>
                    </a:lnTo>
                    <a:lnTo>
                      <a:pt x="193" y="505"/>
                    </a:lnTo>
                    <a:lnTo>
                      <a:pt x="190" y="499"/>
                    </a:lnTo>
                    <a:lnTo>
                      <a:pt x="192" y="499"/>
                    </a:lnTo>
                    <a:lnTo>
                      <a:pt x="190" y="497"/>
                    </a:lnTo>
                    <a:lnTo>
                      <a:pt x="188" y="497"/>
                    </a:lnTo>
                    <a:lnTo>
                      <a:pt x="186" y="497"/>
                    </a:lnTo>
                    <a:lnTo>
                      <a:pt x="182" y="496"/>
                    </a:lnTo>
                    <a:lnTo>
                      <a:pt x="181" y="496"/>
                    </a:lnTo>
                    <a:lnTo>
                      <a:pt x="177" y="494"/>
                    </a:lnTo>
                    <a:lnTo>
                      <a:pt x="172" y="494"/>
                    </a:lnTo>
                    <a:lnTo>
                      <a:pt x="170" y="493"/>
                    </a:lnTo>
                    <a:lnTo>
                      <a:pt x="169" y="491"/>
                    </a:lnTo>
                    <a:lnTo>
                      <a:pt x="166" y="491"/>
                    </a:lnTo>
                    <a:lnTo>
                      <a:pt x="165" y="490"/>
                    </a:lnTo>
                    <a:lnTo>
                      <a:pt x="162" y="490"/>
                    </a:lnTo>
                    <a:lnTo>
                      <a:pt x="162" y="491"/>
                    </a:lnTo>
                    <a:lnTo>
                      <a:pt x="160" y="491"/>
                    </a:lnTo>
                    <a:lnTo>
                      <a:pt x="157" y="490"/>
                    </a:lnTo>
                    <a:lnTo>
                      <a:pt x="154" y="485"/>
                    </a:lnTo>
                    <a:lnTo>
                      <a:pt x="152" y="483"/>
                    </a:lnTo>
                    <a:lnTo>
                      <a:pt x="150" y="483"/>
                    </a:lnTo>
                    <a:lnTo>
                      <a:pt x="146" y="485"/>
                    </a:lnTo>
                    <a:lnTo>
                      <a:pt x="140" y="486"/>
                    </a:lnTo>
                    <a:lnTo>
                      <a:pt x="137" y="485"/>
                    </a:lnTo>
                    <a:lnTo>
                      <a:pt x="136" y="485"/>
                    </a:lnTo>
                    <a:lnTo>
                      <a:pt x="132" y="483"/>
                    </a:lnTo>
                    <a:lnTo>
                      <a:pt x="130" y="483"/>
                    </a:lnTo>
                    <a:lnTo>
                      <a:pt x="128" y="483"/>
                    </a:lnTo>
                    <a:lnTo>
                      <a:pt x="125" y="485"/>
                    </a:lnTo>
                    <a:lnTo>
                      <a:pt x="124" y="483"/>
                    </a:lnTo>
                    <a:lnTo>
                      <a:pt x="122" y="482"/>
                    </a:lnTo>
                    <a:lnTo>
                      <a:pt x="121" y="480"/>
                    </a:lnTo>
                    <a:lnTo>
                      <a:pt x="122" y="479"/>
                    </a:lnTo>
                    <a:lnTo>
                      <a:pt x="120" y="474"/>
                    </a:lnTo>
                    <a:lnTo>
                      <a:pt x="117" y="471"/>
                    </a:lnTo>
                    <a:lnTo>
                      <a:pt x="116" y="469"/>
                    </a:lnTo>
                    <a:lnTo>
                      <a:pt x="114" y="469"/>
                    </a:lnTo>
                    <a:lnTo>
                      <a:pt x="112" y="469"/>
                    </a:lnTo>
                    <a:lnTo>
                      <a:pt x="108" y="469"/>
                    </a:lnTo>
                    <a:lnTo>
                      <a:pt x="105" y="468"/>
                    </a:lnTo>
                    <a:lnTo>
                      <a:pt x="104" y="468"/>
                    </a:lnTo>
                    <a:lnTo>
                      <a:pt x="102" y="465"/>
                    </a:lnTo>
                    <a:lnTo>
                      <a:pt x="102" y="463"/>
                    </a:lnTo>
                    <a:lnTo>
                      <a:pt x="101" y="461"/>
                    </a:lnTo>
                    <a:lnTo>
                      <a:pt x="104" y="461"/>
                    </a:lnTo>
                    <a:lnTo>
                      <a:pt x="105" y="460"/>
                    </a:lnTo>
                    <a:lnTo>
                      <a:pt x="105" y="458"/>
                    </a:lnTo>
                    <a:lnTo>
                      <a:pt x="104" y="457"/>
                    </a:lnTo>
                    <a:lnTo>
                      <a:pt x="101" y="455"/>
                    </a:lnTo>
                    <a:lnTo>
                      <a:pt x="101" y="454"/>
                    </a:lnTo>
                    <a:lnTo>
                      <a:pt x="100" y="452"/>
                    </a:lnTo>
                    <a:lnTo>
                      <a:pt x="96" y="450"/>
                    </a:lnTo>
                    <a:lnTo>
                      <a:pt x="92" y="450"/>
                    </a:lnTo>
                    <a:lnTo>
                      <a:pt x="88" y="450"/>
                    </a:lnTo>
                    <a:lnTo>
                      <a:pt x="84" y="450"/>
                    </a:lnTo>
                    <a:lnTo>
                      <a:pt x="81" y="450"/>
                    </a:lnTo>
                    <a:lnTo>
                      <a:pt x="76" y="450"/>
                    </a:lnTo>
                    <a:lnTo>
                      <a:pt x="75" y="452"/>
                    </a:lnTo>
                    <a:lnTo>
                      <a:pt x="75" y="454"/>
                    </a:lnTo>
                    <a:lnTo>
                      <a:pt x="72" y="454"/>
                    </a:lnTo>
                    <a:lnTo>
                      <a:pt x="71" y="455"/>
                    </a:lnTo>
                    <a:lnTo>
                      <a:pt x="68" y="455"/>
                    </a:lnTo>
                    <a:lnTo>
                      <a:pt x="67" y="454"/>
                    </a:lnTo>
                    <a:lnTo>
                      <a:pt x="65" y="449"/>
                    </a:lnTo>
                    <a:lnTo>
                      <a:pt x="65" y="447"/>
                    </a:lnTo>
                    <a:lnTo>
                      <a:pt x="65" y="446"/>
                    </a:lnTo>
                    <a:lnTo>
                      <a:pt x="63" y="446"/>
                    </a:lnTo>
                    <a:lnTo>
                      <a:pt x="64" y="444"/>
                    </a:lnTo>
                    <a:lnTo>
                      <a:pt x="63" y="443"/>
                    </a:lnTo>
                    <a:lnTo>
                      <a:pt x="63" y="441"/>
                    </a:lnTo>
                    <a:lnTo>
                      <a:pt x="63" y="439"/>
                    </a:lnTo>
                    <a:lnTo>
                      <a:pt x="59" y="438"/>
                    </a:lnTo>
                    <a:lnTo>
                      <a:pt x="59" y="436"/>
                    </a:lnTo>
                    <a:lnTo>
                      <a:pt x="61" y="435"/>
                    </a:lnTo>
                    <a:lnTo>
                      <a:pt x="61" y="433"/>
                    </a:lnTo>
                    <a:lnTo>
                      <a:pt x="63" y="433"/>
                    </a:lnTo>
                    <a:lnTo>
                      <a:pt x="65" y="433"/>
                    </a:lnTo>
                    <a:lnTo>
                      <a:pt x="68" y="435"/>
                    </a:lnTo>
                    <a:lnTo>
                      <a:pt x="73" y="435"/>
                    </a:lnTo>
                    <a:lnTo>
                      <a:pt x="75" y="435"/>
                    </a:lnTo>
                    <a:lnTo>
                      <a:pt x="79" y="433"/>
                    </a:lnTo>
                    <a:lnTo>
                      <a:pt x="80" y="432"/>
                    </a:lnTo>
                    <a:lnTo>
                      <a:pt x="81" y="430"/>
                    </a:lnTo>
                    <a:lnTo>
                      <a:pt x="81" y="428"/>
                    </a:lnTo>
                    <a:lnTo>
                      <a:pt x="79" y="427"/>
                    </a:lnTo>
                    <a:lnTo>
                      <a:pt x="77" y="427"/>
                    </a:lnTo>
                    <a:lnTo>
                      <a:pt x="79" y="425"/>
                    </a:lnTo>
                    <a:lnTo>
                      <a:pt x="76" y="424"/>
                    </a:lnTo>
                    <a:lnTo>
                      <a:pt x="75" y="424"/>
                    </a:lnTo>
                    <a:lnTo>
                      <a:pt x="68" y="424"/>
                    </a:lnTo>
                    <a:lnTo>
                      <a:pt x="67" y="422"/>
                    </a:lnTo>
                    <a:lnTo>
                      <a:pt x="67" y="421"/>
                    </a:lnTo>
                    <a:lnTo>
                      <a:pt x="67" y="419"/>
                    </a:lnTo>
                    <a:lnTo>
                      <a:pt x="65" y="419"/>
                    </a:lnTo>
                    <a:lnTo>
                      <a:pt x="61" y="417"/>
                    </a:lnTo>
                    <a:lnTo>
                      <a:pt x="60" y="416"/>
                    </a:lnTo>
                    <a:lnTo>
                      <a:pt x="57" y="411"/>
                    </a:lnTo>
                    <a:lnTo>
                      <a:pt x="56" y="408"/>
                    </a:lnTo>
                    <a:lnTo>
                      <a:pt x="52" y="406"/>
                    </a:lnTo>
                    <a:lnTo>
                      <a:pt x="52" y="405"/>
                    </a:lnTo>
                    <a:lnTo>
                      <a:pt x="52" y="403"/>
                    </a:lnTo>
                    <a:lnTo>
                      <a:pt x="55" y="402"/>
                    </a:lnTo>
                    <a:lnTo>
                      <a:pt x="55" y="400"/>
                    </a:lnTo>
                    <a:lnTo>
                      <a:pt x="55" y="399"/>
                    </a:lnTo>
                    <a:lnTo>
                      <a:pt x="53" y="397"/>
                    </a:lnTo>
                    <a:lnTo>
                      <a:pt x="53" y="395"/>
                    </a:lnTo>
                    <a:lnTo>
                      <a:pt x="53" y="394"/>
                    </a:lnTo>
                    <a:lnTo>
                      <a:pt x="53" y="392"/>
                    </a:lnTo>
                    <a:lnTo>
                      <a:pt x="52" y="392"/>
                    </a:lnTo>
                    <a:lnTo>
                      <a:pt x="49" y="389"/>
                    </a:lnTo>
                    <a:lnTo>
                      <a:pt x="47" y="388"/>
                    </a:lnTo>
                    <a:lnTo>
                      <a:pt x="45" y="388"/>
                    </a:lnTo>
                    <a:lnTo>
                      <a:pt x="43" y="388"/>
                    </a:lnTo>
                    <a:lnTo>
                      <a:pt x="39" y="388"/>
                    </a:lnTo>
                    <a:lnTo>
                      <a:pt x="37" y="388"/>
                    </a:lnTo>
                    <a:lnTo>
                      <a:pt x="35" y="389"/>
                    </a:lnTo>
                    <a:lnTo>
                      <a:pt x="31" y="391"/>
                    </a:lnTo>
                    <a:lnTo>
                      <a:pt x="32" y="386"/>
                    </a:lnTo>
                    <a:lnTo>
                      <a:pt x="28" y="384"/>
                    </a:lnTo>
                    <a:lnTo>
                      <a:pt x="25" y="384"/>
                    </a:lnTo>
                    <a:lnTo>
                      <a:pt x="21" y="384"/>
                    </a:lnTo>
                    <a:lnTo>
                      <a:pt x="20" y="383"/>
                    </a:lnTo>
                    <a:lnTo>
                      <a:pt x="19" y="383"/>
                    </a:lnTo>
                    <a:lnTo>
                      <a:pt x="13" y="383"/>
                    </a:lnTo>
                    <a:lnTo>
                      <a:pt x="13" y="381"/>
                    </a:lnTo>
                    <a:lnTo>
                      <a:pt x="13" y="378"/>
                    </a:lnTo>
                    <a:lnTo>
                      <a:pt x="12" y="377"/>
                    </a:lnTo>
                    <a:lnTo>
                      <a:pt x="12" y="375"/>
                    </a:lnTo>
                    <a:lnTo>
                      <a:pt x="8" y="372"/>
                    </a:lnTo>
                    <a:lnTo>
                      <a:pt x="8" y="370"/>
                    </a:lnTo>
                    <a:lnTo>
                      <a:pt x="7" y="369"/>
                    </a:lnTo>
                    <a:lnTo>
                      <a:pt x="4" y="369"/>
                    </a:lnTo>
                    <a:lnTo>
                      <a:pt x="5" y="367"/>
                    </a:lnTo>
                    <a:lnTo>
                      <a:pt x="7" y="362"/>
                    </a:lnTo>
                    <a:lnTo>
                      <a:pt x="7" y="361"/>
                    </a:lnTo>
                    <a:lnTo>
                      <a:pt x="5" y="361"/>
                    </a:lnTo>
                    <a:lnTo>
                      <a:pt x="3" y="359"/>
                    </a:lnTo>
                    <a:lnTo>
                      <a:pt x="3" y="358"/>
                    </a:lnTo>
                    <a:lnTo>
                      <a:pt x="1" y="358"/>
                    </a:lnTo>
                    <a:lnTo>
                      <a:pt x="0" y="356"/>
                    </a:lnTo>
                    <a:lnTo>
                      <a:pt x="3" y="353"/>
                    </a:lnTo>
                    <a:lnTo>
                      <a:pt x="4" y="351"/>
                    </a:lnTo>
                    <a:lnTo>
                      <a:pt x="3" y="350"/>
                    </a:lnTo>
                    <a:lnTo>
                      <a:pt x="5" y="351"/>
                    </a:lnTo>
                    <a:lnTo>
                      <a:pt x="8" y="353"/>
                    </a:lnTo>
                    <a:lnTo>
                      <a:pt x="11" y="353"/>
                    </a:lnTo>
                    <a:lnTo>
                      <a:pt x="11" y="350"/>
                    </a:lnTo>
                    <a:lnTo>
                      <a:pt x="8" y="347"/>
                    </a:lnTo>
                    <a:lnTo>
                      <a:pt x="4" y="347"/>
                    </a:lnTo>
                    <a:lnTo>
                      <a:pt x="1" y="347"/>
                    </a:lnTo>
                    <a:lnTo>
                      <a:pt x="1" y="345"/>
                    </a:lnTo>
                    <a:lnTo>
                      <a:pt x="3" y="344"/>
                    </a:lnTo>
                    <a:lnTo>
                      <a:pt x="5" y="342"/>
                    </a:lnTo>
                    <a:lnTo>
                      <a:pt x="7" y="340"/>
                    </a:lnTo>
                    <a:lnTo>
                      <a:pt x="5" y="339"/>
                    </a:lnTo>
                    <a:lnTo>
                      <a:pt x="5" y="336"/>
                    </a:lnTo>
                    <a:lnTo>
                      <a:pt x="4" y="333"/>
                    </a:lnTo>
                    <a:lnTo>
                      <a:pt x="7" y="331"/>
                    </a:lnTo>
                    <a:lnTo>
                      <a:pt x="9" y="328"/>
                    </a:lnTo>
                    <a:lnTo>
                      <a:pt x="12" y="326"/>
                    </a:lnTo>
                    <a:lnTo>
                      <a:pt x="12" y="325"/>
                    </a:lnTo>
                    <a:lnTo>
                      <a:pt x="12" y="323"/>
                    </a:lnTo>
                    <a:lnTo>
                      <a:pt x="11" y="323"/>
                    </a:lnTo>
                    <a:lnTo>
                      <a:pt x="9" y="322"/>
                    </a:lnTo>
                    <a:lnTo>
                      <a:pt x="8" y="320"/>
                    </a:lnTo>
                    <a:lnTo>
                      <a:pt x="9" y="318"/>
                    </a:lnTo>
                    <a:lnTo>
                      <a:pt x="11" y="318"/>
                    </a:lnTo>
                    <a:lnTo>
                      <a:pt x="12" y="320"/>
                    </a:lnTo>
                    <a:lnTo>
                      <a:pt x="15" y="320"/>
                    </a:lnTo>
                    <a:lnTo>
                      <a:pt x="16" y="318"/>
                    </a:lnTo>
                    <a:lnTo>
                      <a:pt x="17" y="317"/>
                    </a:lnTo>
                    <a:lnTo>
                      <a:pt x="19" y="318"/>
                    </a:lnTo>
                    <a:lnTo>
                      <a:pt x="23" y="317"/>
                    </a:lnTo>
                    <a:lnTo>
                      <a:pt x="24" y="315"/>
                    </a:lnTo>
                    <a:lnTo>
                      <a:pt x="25" y="315"/>
                    </a:lnTo>
                    <a:lnTo>
                      <a:pt x="31" y="315"/>
                    </a:lnTo>
                    <a:lnTo>
                      <a:pt x="37" y="315"/>
                    </a:lnTo>
                    <a:lnTo>
                      <a:pt x="40" y="315"/>
                    </a:lnTo>
                    <a:lnTo>
                      <a:pt x="43" y="315"/>
                    </a:lnTo>
                    <a:lnTo>
                      <a:pt x="41" y="315"/>
                    </a:lnTo>
                    <a:lnTo>
                      <a:pt x="40" y="314"/>
                    </a:lnTo>
                    <a:lnTo>
                      <a:pt x="37" y="314"/>
                    </a:lnTo>
                    <a:lnTo>
                      <a:pt x="39" y="312"/>
                    </a:lnTo>
                    <a:lnTo>
                      <a:pt x="36" y="311"/>
                    </a:lnTo>
                    <a:lnTo>
                      <a:pt x="33" y="311"/>
                    </a:lnTo>
                    <a:lnTo>
                      <a:pt x="28" y="311"/>
                    </a:lnTo>
                    <a:lnTo>
                      <a:pt x="24" y="311"/>
                    </a:lnTo>
                    <a:lnTo>
                      <a:pt x="20" y="309"/>
                    </a:lnTo>
                    <a:lnTo>
                      <a:pt x="19" y="309"/>
                    </a:lnTo>
                    <a:lnTo>
                      <a:pt x="16" y="307"/>
                    </a:lnTo>
                    <a:lnTo>
                      <a:pt x="15" y="307"/>
                    </a:lnTo>
                    <a:lnTo>
                      <a:pt x="15" y="304"/>
                    </a:lnTo>
                    <a:lnTo>
                      <a:pt x="16" y="304"/>
                    </a:lnTo>
                    <a:lnTo>
                      <a:pt x="17" y="306"/>
                    </a:lnTo>
                    <a:lnTo>
                      <a:pt x="17" y="303"/>
                    </a:lnTo>
                    <a:lnTo>
                      <a:pt x="19" y="303"/>
                    </a:lnTo>
                    <a:lnTo>
                      <a:pt x="17" y="301"/>
                    </a:lnTo>
                    <a:lnTo>
                      <a:pt x="13" y="303"/>
                    </a:lnTo>
                    <a:lnTo>
                      <a:pt x="9" y="304"/>
                    </a:lnTo>
                    <a:lnTo>
                      <a:pt x="3" y="304"/>
                    </a:lnTo>
                    <a:lnTo>
                      <a:pt x="13" y="300"/>
                    </a:lnTo>
                    <a:lnTo>
                      <a:pt x="27" y="292"/>
                    </a:lnTo>
                    <a:lnTo>
                      <a:pt x="37" y="285"/>
                    </a:lnTo>
                    <a:lnTo>
                      <a:pt x="52" y="275"/>
                    </a:lnTo>
                    <a:lnTo>
                      <a:pt x="55" y="271"/>
                    </a:lnTo>
                    <a:lnTo>
                      <a:pt x="60" y="267"/>
                    </a:lnTo>
                    <a:lnTo>
                      <a:pt x="60" y="260"/>
                    </a:lnTo>
                    <a:lnTo>
                      <a:pt x="59" y="262"/>
                    </a:lnTo>
                    <a:lnTo>
                      <a:pt x="56" y="259"/>
                    </a:lnTo>
                    <a:lnTo>
                      <a:pt x="55" y="256"/>
                    </a:lnTo>
                    <a:lnTo>
                      <a:pt x="47" y="253"/>
                    </a:lnTo>
                    <a:lnTo>
                      <a:pt x="44" y="251"/>
                    </a:lnTo>
                    <a:lnTo>
                      <a:pt x="43" y="248"/>
                    </a:lnTo>
                    <a:lnTo>
                      <a:pt x="44" y="246"/>
                    </a:lnTo>
                    <a:lnTo>
                      <a:pt x="47" y="245"/>
                    </a:lnTo>
                    <a:lnTo>
                      <a:pt x="48" y="242"/>
                    </a:lnTo>
                    <a:lnTo>
                      <a:pt x="48" y="238"/>
                    </a:lnTo>
                    <a:lnTo>
                      <a:pt x="44" y="237"/>
                    </a:lnTo>
                    <a:lnTo>
                      <a:pt x="41" y="234"/>
                    </a:lnTo>
                    <a:lnTo>
                      <a:pt x="41" y="232"/>
                    </a:lnTo>
                    <a:lnTo>
                      <a:pt x="40" y="229"/>
                    </a:lnTo>
                    <a:lnTo>
                      <a:pt x="35" y="229"/>
                    </a:lnTo>
                    <a:lnTo>
                      <a:pt x="35" y="226"/>
                    </a:lnTo>
                    <a:lnTo>
                      <a:pt x="37" y="224"/>
                    </a:lnTo>
                    <a:lnTo>
                      <a:pt x="36" y="221"/>
                    </a:lnTo>
                    <a:lnTo>
                      <a:pt x="37" y="218"/>
                    </a:lnTo>
                    <a:lnTo>
                      <a:pt x="37" y="215"/>
                    </a:lnTo>
                    <a:lnTo>
                      <a:pt x="41" y="213"/>
                    </a:lnTo>
                    <a:lnTo>
                      <a:pt x="41" y="212"/>
                    </a:lnTo>
                    <a:lnTo>
                      <a:pt x="40" y="209"/>
                    </a:lnTo>
                    <a:lnTo>
                      <a:pt x="37" y="205"/>
                    </a:lnTo>
                    <a:lnTo>
                      <a:pt x="33" y="201"/>
                    </a:lnTo>
                    <a:lnTo>
                      <a:pt x="32" y="199"/>
                    </a:lnTo>
                    <a:lnTo>
                      <a:pt x="31" y="196"/>
                    </a:lnTo>
                    <a:lnTo>
                      <a:pt x="28" y="194"/>
                    </a:lnTo>
                    <a:lnTo>
                      <a:pt x="27" y="191"/>
                    </a:lnTo>
                    <a:lnTo>
                      <a:pt x="29" y="190"/>
                    </a:lnTo>
                    <a:lnTo>
                      <a:pt x="33" y="185"/>
                    </a:lnTo>
                    <a:lnTo>
                      <a:pt x="39" y="180"/>
                    </a:lnTo>
                    <a:lnTo>
                      <a:pt x="39" y="177"/>
                    </a:lnTo>
                    <a:lnTo>
                      <a:pt x="35" y="176"/>
                    </a:lnTo>
                    <a:lnTo>
                      <a:pt x="29" y="171"/>
                    </a:lnTo>
                    <a:lnTo>
                      <a:pt x="25" y="169"/>
                    </a:lnTo>
                    <a:lnTo>
                      <a:pt x="21" y="169"/>
                    </a:lnTo>
                    <a:lnTo>
                      <a:pt x="20" y="169"/>
                    </a:lnTo>
                    <a:lnTo>
                      <a:pt x="19" y="168"/>
                    </a:lnTo>
                    <a:lnTo>
                      <a:pt x="17" y="165"/>
                    </a:lnTo>
                    <a:lnTo>
                      <a:pt x="16" y="163"/>
                    </a:lnTo>
                    <a:lnTo>
                      <a:pt x="16" y="161"/>
                    </a:lnTo>
                    <a:lnTo>
                      <a:pt x="20" y="158"/>
                    </a:lnTo>
                    <a:lnTo>
                      <a:pt x="19" y="157"/>
                    </a:lnTo>
                    <a:lnTo>
                      <a:pt x="17" y="157"/>
                    </a:lnTo>
                    <a:lnTo>
                      <a:pt x="25" y="154"/>
                    </a:lnTo>
                    <a:lnTo>
                      <a:pt x="28" y="152"/>
                    </a:lnTo>
                    <a:lnTo>
                      <a:pt x="29" y="150"/>
                    </a:lnTo>
                    <a:lnTo>
                      <a:pt x="39" y="147"/>
                    </a:lnTo>
                    <a:lnTo>
                      <a:pt x="40" y="147"/>
                    </a:lnTo>
                    <a:lnTo>
                      <a:pt x="41" y="144"/>
                    </a:lnTo>
                    <a:lnTo>
                      <a:pt x="48" y="146"/>
                    </a:lnTo>
                    <a:lnTo>
                      <a:pt x="51" y="144"/>
                    </a:lnTo>
                    <a:lnTo>
                      <a:pt x="52" y="144"/>
                    </a:lnTo>
                    <a:lnTo>
                      <a:pt x="53" y="143"/>
                    </a:lnTo>
                    <a:lnTo>
                      <a:pt x="53" y="141"/>
                    </a:lnTo>
                    <a:lnTo>
                      <a:pt x="52" y="141"/>
                    </a:lnTo>
                    <a:lnTo>
                      <a:pt x="53" y="141"/>
                    </a:lnTo>
                    <a:lnTo>
                      <a:pt x="59" y="143"/>
                    </a:lnTo>
                    <a:lnTo>
                      <a:pt x="61" y="143"/>
                    </a:lnTo>
                    <a:lnTo>
                      <a:pt x="64" y="143"/>
                    </a:lnTo>
                    <a:lnTo>
                      <a:pt x="65" y="143"/>
                    </a:lnTo>
                    <a:lnTo>
                      <a:pt x="64" y="141"/>
                    </a:lnTo>
                    <a:lnTo>
                      <a:pt x="65" y="141"/>
                    </a:lnTo>
                    <a:lnTo>
                      <a:pt x="67" y="141"/>
                    </a:lnTo>
                    <a:lnTo>
                      <a:pt x="68" y="141"/>
                    </a:lnTo>
                    <a:lnTo>
                      <a:pt x="69" y="139"/>
                    </a:lnTo>
                    <a:lnTo>
                      <a:pt x="67" y="138"/>
                    </a:lnTo>
                    <a:lnTo>
                      <a:pt x="72" y="139"/>
                    </a:lnTo>
                    <a:lnTo>
                      <a:pt x="76" y="139"/>
                    </a:lnTo>
                    <a:lnTo>
                      <a:pt x="76" y="141"/>
                    </a:lnTo>
                    <a:lnTo>
                      <a:pt x="79" y="141"/>
                    </a:lnTo>
                    <a:lnTo>
                      <a:pt x="80" y="141"/>
                    </a:lnTo>
                    <a:lnTo>
                      <a:pt x="85" y="141"/>
                    </a:lnTo>
                    <a:lnTo>
                      <a:pt x="85" y="143"/>
                    </a:lnTo>
                    <a:lnTo>
                      <a:pt x="83" y="144"/>
                    </a:lnTo>
                    <a:lnTo>
                      <a:pt x="80" y="144"/>
                    </a:lnTo>
                    <a:lnTo>
                      <a:pt x="77" y="144"/>
                    </a:lnTo>
                    <a:lnTo>
                      <a:pt x="76" y="144"/>
                    </a:lnTo>
                    <a:lnTo>
                      <a:pt x="75" y="144"/>
                    </a:lnTo>
                    <a:lnTo>
                      <a:pt x="72" y="143"/>
                    </a:lnTo>
                    <a:lnTo>
                      <a:pt x="71" y="141"/>
                    </a:lnTo>
                    <a:lnTo>
                      <a:pt x="69" y="144"/>
                    </a:lnTo>
                    <a:lnTo>
                      <a:pt x="73" y="144"/>
                    </a:lnTo>
                    <a:lnTo>
                      <a:pt x="75" y="146"/>
                    </a:lnTo>
                    <a:lnTo>
                      <a:pt x="75" y="147"/>
                    </a:lnTo>
                    <a:lnTo>
                      <a:pt x="79" y="146"/>
                    </a:lnTo>
                    <a:lnTo>
                      <a:pt x="80" y="146"/>
                    </a:lnTo>
                    <a:lnTo>
                      <a:pt x="81" y="147"/>
                    </a:lnTo>
                    <a:lnTo>
                      <a:pt x="84" y="147"/>
                    </a:lnTo>
                    <a:lnTo>
                      <a:pt x="83" y="149"/>
                    </a:lnTo>
                    <a:lnTo>
                      <a:pt x="88" y="147"/>
                    </a:lnTo>
                    <a:lnTo>
                      <a:pt x="88" y="149"/>
                    </a:lnTo>
                    <a:lnTo>
                      <a:pt x="89" y="150"/>
                    </a:lnTo>
                    <a:lnTo>
                      <a:pt x="91" y="150"/>
                    </a:lnTo>
                    <a:lnTo>
                      <a:pt x="92" y="150"/>
                    </a:lnTo>
                    <a:lnTo>
                      <a:pt x="97" y="150"/>
                    </a:lnTo>
                    <a:lnTo>
                      <a:pt x="97" y="149"/>
                    </a:lnTo>
                    <a:lnTo>
                      <a:pt x="101" y="150"/>
                    </a:lnTo>
                    <a:lnTo>
                      <a:pt x="112" y="150"/>
                    </a:lnTo>
                    <a:lnTo>
                      <a:pt x="116" y="152"/>
                    </a:lnTo>
                    <a:lnTo>
                      <a:pt x="117" y="152"/>
                    </a:lnTo>
                    <a:lnTo>
                      <a:pt x="118" y="152"/>
                    </a:lnTo>
                    <a:lnTo>
                      <a:pt x="117" y="150"/>
                    </a:lnTo>
                    <a:lnTo>
                      <a:pt x="126" y="152"/>
                    </a:lnTo>
                    <a:lnTo>
                      <a:pt x="129" y="152"/>
                    </a:lnTo>
                    <a:lnTo>
                      <a:pt x="138" y="155"/>
                    </a:lnTo>
                    <a:lnTo>
                      <a:pt x="140" y="155"/>
                    </a:lnTo>
                    <a:lnTo>
                      <a:pt x="148" y="158"/>
                    </a:lnTo>
                    <a:lnTo>
                      <a:pt x="149" y="158"/>
                    </a:lnTo>
                    <a:lnTo>
                      <a:pt x="154" y="160"/>
                    </a:lnTo>
                    <a:lnTo>
                      <a:pt x="162" y="165"/>
                    </a:lnTo>
                    <a:lnTo>
                      <a:pt x="164" y="165"/>
                    </a:lnTo>
                    <a:lnTo>
                      <a:pt x="165" y="166"/>
                    </a:lnTo>
                    <a:lnTo>
                      <a:pt x="166" y="168"/>
                    </a:lnTo>
                    <a:lnTo>
                      <a:pt x="173" y="168"/>
                    </a:lnTo>
                    <a:lnTo>
                      <a:pt x="170" y="166"/>
                    </a:lnTo>
                    <a:lnTo>
                      <a:pt x="174" y="168"/>
                    </a:lnTo>
                    <a:lnTo>
                      <a:pt x="176" y="169"/>
                    </a:lnTo>
                    <a:lnTo>
                      <a:pt x="176" y="171"/>
                    </a:lnTo>
                    <a:lnTo>
                      <a:pt x="177" y="169"/>
                    </a:lnTo>
                    <a:lnTo>
                      <a:pt x="180" y="171"/>
                    </a:lnTo>
                    <a:lnTo>
                      <a:pt x="185" y="172"/>
                    </a:lnTo>
                    <a:lnTo>
                      <a:pt x="188" y="172"/>
                    </a:lnTo>
                    <a:lnTo>
                      <a:pt x="186" y="171"/>
                    </a:lnTo>
                    <a:lnTo>
                      <a:pt x="188" y="171"/>
                    </a:lnTo>
                    <a:lnTo>
                      <a:pt x="190" y="171"/>
                    </a:lnTo>
                    <a:lnTo>
                      <a:pt x="190" y="172"/>
                    </a:lnTo>
                    <a:lnTo>
                      <a:pt x="194" y="174"/>
                    </a:lnTo>
                    <a:lnTo>
                      <a:pt x="196" y="176"/>
                    </a:lnTo>
                    <a:lnTo>
                      <a:pt x="197" y="177"/>
                    </a:lnTo>
                    <a:lnTo>
                      <a:pt x="200" y="177"/>
                    </a:lnTo>
                    <a:lnTo>
                      <a:pt x="202" y="177"/>
                    </a:lnTo>
                    <a:lnTo>
                      <a:pt x="205" y="179"/>
                    </a:lnTo>
                    <a:lnTo>
                      <a:pt x="205" y="182"/>
                    </a:lnTo>
                    <a:lnTo>
                      <a:pt x="206" y="183"/>
                    </a:lnTo>
                    <a:lnTo>
                      <a:pt x="207" y="187"/>
                    </a:lnTo>
                    <a:lnTo>
                      <a:pt x="210" y="188"/>
                    </a:lnTo>
                    <a:lnTo>
                      <a:pt x="209" y="191"/>
                    </a:lnTo>
                    <a:lnTo>
                      <a:pt x="207" y="194"/>
                    </a:lnTo>
                    <a:lnTo>
                      <a:pt x="201" y="198"/>
                    </a:lnTo>
                    <a:lnTo>
                      <a:pt x="196" y="201"/>
                    </a:lnTo>
                    <a:lnTo>
                      <a:pt x="193" y="202"/>
                    </a:lnTo>
                    <a:lnTo>
                      <a:pt x="190" y="202"/>
                    </a:lnTo>
                    <a:lnTo>
                      <a:pt x="178" y="205"/>
                    </a:lnTo>
                    <a:lnTo>
                      <a:pt x="176" y="205"/>
                    </a:lnTo>
                    <a:lnTo>
                      <a:pt x="172" y="207"/>
                    </a:lnTo>
                    <a:lnTo>
                      <a:pt x="158" y="207"/>
                    </a:lnTo>
                    <a:lnTo>
                      <a:pt x="153" y="205"/>
                    </a:lnTo>
                    <a:lnTo>
                      <a:pt x="150" y="204"/>
                    </a:lnTo>
                    <a:lnTo>
                      <a:pt x="144" y="204"/>
                    </a:lnTo>
                    <a:lnTo>
                      <a:pt x="136" y="202"/>
                    </a:lnTo>
                    <a:lnTo>
                      <a:pt x="132" y="202"/>
                    </a:lnTo>
                    <a:lnTo>
                      <a:pt x="124" y="201"/>
                    </a:lnTo>
                    <a:lnTo>
                      <a:pt x="121" y="199"/>
                    </a:lnTo>
                    <a:lnTo>
                      <a:pt x="117" y="199"/>
                    </a:lnTo>
                    <a:lnTo>
                      <a:pt x="116" y="198"/>
                    </a:lnTo>
                    <a:lnTo>
                      <a:pt x="110" y="198"/>
                    </a:lnTo>
                    <a:lnTo>
                      <a:pt x="106" y="198"/>
                    </a:lnTo>
                    <a:lnTo>
                      <a:pt x="105" y="198"/>
                    </a:lnTo>
                    <a:lnTo>
                      <a:pt x="105" y="194"/>
                    </a:lnTo>
                    <a:lnTo>
                      <a:pt x="104" y="194"/>
                    </a:lnTo>
                    <a:lnTo>
                      <a:pt x="102" y="196"/>
                    </a:lnTo>
                    <a:lnTo>
                      <a:pt x="101" y="196"/>
                    </a:lnTo>
                    <a:lnTo>
                      <a:pt x="98" y="196"/>
                    </a:lnTo>
                    <a:lnTo>
                      <a:pt x="97" y="196"/>
                    </a:lnTo>
                    <a:lnTo>
                      <a:pt x="94" y="193"/>
                    </a:lnTo>
                    <a:lnTo>
                      <a:pt x="93" y="194"/>
                    </a:lnTo>
                    <a:lnTo>
                      <a:pt x="92" y="194"/>
                    </a:lnTo>
                    <a:lnTo>
                      <a:pt x="85" y="193"/>
                    </a:lnTo>
                    <a:lnTo>
                      <a:pt x="83" y="191"/>
                    </a:lnTo>
                    <a:lnTo>
                      <a:pt x="81" y="190"/>
                    </a:lnTo>
                    <a:lnTo>
                      <a:pt x="76" y="188"/>
                    </a:lnTo>
                    <a:lnTo>
                      <a:pt x="71" y="188"/>
                    </a:lnTo>
                    <a:lnTo>
                      <a:pt x="69" y="190"/>
                    </a:lnTo>
                    <a:lnTo>
                      <a:pt x="73" y="190"/>
                    </a:lnTo>
                    <a:lnTo>
                      <a:pt x="75" y="191"/>
                    </a:lnTo>
                    <a:lnTo>
                      <a:pt x="76" y="193"/>
                    </a:lnTo>
                    <a:lnTo>
                      <a:pt x="80" y="196"/>
                    </a:lnTo>
                    <a:lnTo>
                      <a:pt x="79" y="196"/>
                    </a:lnTo>
                    <a:lnTo>
                      <a:pt x="88" y="199"/>
                    </a:lnTo>
                    <a:lnTo>
                      <a:pt x="93" y="201"/>
                    </a:lnTo>
                    <a:lnTo>
                      <a:pt x="93" y="202"/>
                    </a:lnTo>
                    <a:lnTo>
                      <a:pt x="97" y="204"/>
                    </a:lnTo>
                    <a:lnTo>
                      <a:pt x="100" y="204"/>
                    </a:lnTo>
                    <a:lnTo>
                      <a:pt x="101" y="205"/>
                    </a:lnTo>
                    <a:lnTo>
                      <a:pt x="105" y="205"/>
                    </a:lnTo>
                    <a:lnTo>
                      <a:pt x="106" y="207"/>
                    </a:lnTo>
                    <a:lnTo>
                      <a:pt x="109" y="209"/>
                    </a:lnTo>
                    <a:lnTo>
                      <a:pt x="110" y="210"/>
                    </a:lnTo>
                    <a:lnTo>
                      <a:pt x="112" y="212"/>
                    </a:lnTo>
                    <a:lnTo>
                      <a:pt x="110" y="215"/>
                    </a:lnTo>
                    <a:lnTo>
                      <a:pt x="110" y="218"/>
                    </a:lnTo>
                    <a:lnTo>
                      <a:pt x="106" y="218"/>
                    </a:lnTo>
                    <a:lnTo>
                      <a:pt x="105" y="220"/>
                    </a:lnTo>
                    <a:lnTo>
                      <a:pt x="110" y="224"/>
                    </a:lnTo>
                    <a:lnTo>
                      <a:pt x="109" y="227"/>
                    </a:lnTo>
                    <a:lnTo>
                      <a:pt x="113" y="227"/>
                    </a:lnTo>
                    <a:lnTo>
                      <a:pt x="112" y="231"/>
                    </a:lnTo>
                    <a:lnTo>
                      <a:pt x="113" y="234"/>
                    </a:lnTo>
                    <a:lnTo>
                      <a:pt x="110" y="235"/>
                    </a:lnTo>
                    <a:lnTo>
                      <a:pt x="109" y="235"/>
                    </a:lnTo>
                    <a:lnTo>
                      <a:pt x="113" y="235"/>
                    </a:lnTo>
                    <a:lnTo>
                      <a:pt x="114" y="237"/>
                    </a:lnTo>
                    <a:lnTo>
                      <a:pt x="120" y="238"/>
                    </a:lnTo>
                    <a:lnTo>
                      <a:pt x="122" y="238"/>
                    </a:lnTo>
                    <a:lnTo>
                      <a:pt x="124" y="237"/>
                    </a:lnTo>
                    <a:lnTo>
                      <a:pt x="126" y="238"/>
                    </a:lnTo>
                    <a:lnTo>
                      <a:pt x="129" y="240"/>
                    </a:lnTo>
                    <a:lnTo>
                      <a:pt x="130" y="240"/>
                    </a:lnTo>
                    <a:lnTo>
                      <a:pt x="133" y="242"/>
                    </a:lnTo>
                    <a:lnTo>
                      <a:pt x="133" y="243"/>
                    </a:lnTo>
                    <a:lnTo>
                      <a:pt x="138" y="243"/>
                    </a:lnTo>
                    <a:lnTo>
                      <a:pt x="146" y="246"/>
                    </a:lnTo>
                    <a:lnTo>
                      <a:pt x="149" y="246"/>
                    </a:lnTo>
                    <a:lnTo>
                      <a:pt x="153" y="248"/>
                    </a:lnTo>
                    <a:lnTo>
                      <a:pt x="154" y="246"/>
                    </a:lnTo>
                    <a:lnTo>
                      <a:pt x="158" y="245"/>
                    </a:lnTo>
                    <a:lnTo>
                      <a:pt x="164" y="246"/>
                    </a:lnTo>
                    <a:lnTo>
                      <a:pt x="162" y="245"/>
                    </a:lnTo>
                    <a:lnTo>
                      <a:pt x="160" y="238"/>
                    </a:lnTo>
                    <a:lnTo>
                      <a:pt x="158" y="235"/>
                    </a:lnTo>
                    <a:lnTo>
                      <a:pt x="149" y="237"/>
                    </a:lnTo>
                    <a:lnTo>
                      <a:pt x="145" y="235"/>
                    </a:lnTo>
                    <a:lnTo>
                      <a:pt x="142" y="232"/>
                    </a:lnTo>
                    <a:lnTo>
                      <a:pt x="140" y="231"/>
                    </a:lnTo>
                    <a:lnTo>
                      <a:pt x="138" y="229"/>
                    </a:lnTo>
                    <a:lnTo>
                      <a:pt x="137" y="227"/>
                    </a:lnTo>
                    <a:lnTo>
                      <a:pt x="140" y="227"/>
                    </a:lnTo>
                    <a:lnTo>
                      <a:pt x="142" y="226"/>
                    </a:lnTo>
                    <a:lnTo>
                      <a:pt x="144" y="223"/>
                    </a:lnTo>
                    <a:lnTo>
                      <a:pt x="146" y="223"/>
                    </a:lnTo>
                    <a:lnTo>
                      <a:pt x="152" y="224"/>
                    </a:lnTo>
                    <a:lnTo>
                      <a:pt x="156" y="226"/>
                    </a:lnTo>
                    <a:lnTo>
                      <a:pt x="157" y="227"/>
                    </a:lnTo>
                    <a:lnTo>
                      <a:pt x="161" y="229"/>
                    </a:lnTo>
                    <a:lnTo>
                      <a:pt x="165" y="229"/>
                    </a:lnTo>
                    <a:lnTo>
                      <a:pt x="161" y="231"/>
                    </a:lnTo>
                    <a:lnTo>
                      <a:pt x="162" y="234"/>
                    </a:lnTo>
                    <a:lnTo>
                      <a:pt x="164" y="231"/>
                    </a:lnTo>
                    <a:lnTo>
                      <a:pt x="168" y="229"/>
                    </a:lnTo>
                    <a:lnTo>
                      <a:pt x="170" y="231"/>
                    </a:lnTo>
                    <a:lnTo>
                      <a:pt x="174" y="231"/>
                    </a:lnTo>
                    <a:lnTo>
                      <a:pt x="180" y="232"/>
                    </a:lnTo>
                    <a:lnTo>
                      <a:pt x="185" y="234"/>
                    </a:lnTo>
                    <a:lnTo>
                      <a:pt x="189" y="234"/>
                    </a:lnTo>
                    <a:lnTo>
                      <a:pt x="189" y="232"/>
                    </a:lnTo>
                    <a:lnTo>
                      <a:pt x="197" y="234"/>
                    </a:lnTo>
                    <a:lnTo>
                      <a:pt x="198" y="234"/>
                    </a:lnTo>
                    <a:lnTo>
                      <a:pt x="204" y="235"/>
                    </a:lnTo>
                    <a:lnTo>
                      <a:pt x="201" y="232"/>
                    </a:lnTo>
                    <a:lnTo>
                      <a:pt x="197" y="227"/>
                    </a:lnTo>
                    <a:lnTo>
                      <a:pt x="194" y="226"/>
                    </a:lnTo>
                    <a:lnTo>
                      <a:pt x="192" y="223"/>
                    </a:lnTo>
                    <a:lnTo>
                      <a:pt x="188" y="220"/>
                    </a:lnTo>
                    <a:lnTo>
                      <a:pt x="188" y="216"/>
                    </a:lnTo>
                    <a:lnTo>
                      <a:pt x="188" y="215"/>
                    </a:lnTo>
                    <a:lnTo>
                      <a:pt x="190" y="215"/>
                    </a:lnTo>
                    <a:lnTo>
                      <a:pt x="194" y="213"/>
                    </a:lnTo>
                    <a:lnTo>
                      <a:pt x="197" y="212"/>
                    </a:lnTo>
                    <a:lnTo>
                      <a:pt x="200" y="210"/>
                    </a:lnTo>
                    <a:lnTo>
                      <a:pt x="202" y="209"/>
                    </a:lnTo>
                    <a:lnTo>
                      <a:pt x="205" y="209"/>
                    </a:lnTo>
                    <a:lnTo>
                      <a:pt x="211" y="207"/>
                    </a:lnTo>
                    <a:lnTo>
                      <a:pt x="214" y="205"/>
                    </a:lnTo>
                    <a:lnTo>
                      <a:pt x="217" y="204"/>
                    </a:lnTo>
                    <a:lnTo>
                      <a:pt x="221" y="201"/>
                    </a:lnTo>
                    <a:lnTo>
                      <a:pt x="222" y="201"/>
                    </a:lnTo>
                    <a:lnTo>
                      <a:pt x="225" y="199"/>
                    </a:lnTo>
                    <a:lnTo>
                      <a:pt x="230" y="201"/>
                    </a:lnTo>
                    <a:lnTo>
                      <a:pt x="237" y="201"/>
                    </a:lnTo>
                    <a:lnTo>
                      <a:pt x="239" y="202"/>
                    </a:lnTo>
                    <a:lnTo>
                      <a:pt x="243" y="204"/>
                    </a:lnTo>
                    <a:lnTo>
                      <a:pt x="243" y="205"/>
                    </a:lnTo>
                    <a:lnTo>
                      <a:pt x="241" y="207"/>
                    </a:lnTo>
                    <a:lnTo>
                      <a:pt x="245" y="205"/>
                    </a:lnTo>
                    <a:lnTo>
                      <a:pt x="247" y="205"/>
                    </a:lnTo>
                    <a:lnTo>
                      <a:pt x="249" y="207"/>
                    </a:lnTo>
                    <a:lnTo>
                      <a:pt x="250" y="209"/>
                    </a:lnTo>
                    <a:lnTo>
                      <a:pt x="253" y="210"/>
                    </a:lnTo>
                    <a:lnTo>
                      <a:pt x="254" y="205"/>
                    </a:lnTo>
                    <a:lnTo>
                      <a:pt x="251" y="204"/>
                    </a:lnTo>
                    <a:lnTo>
                      <a:pt x="254" y="201"/>
                    </a:lnTo>
                    <a:lnTo>
                      <a:pt x="257" y="198"/>
                    </a:lnTo>
                    <a:lnTo>
                      <a:pt x="258" y="196"/>
                    </a:lnTo>
                    <a:lnTo>
                      <a:pt x="257" y="194"/>
                    </a:lnTo>
                    <a:lnTo>
                      <a:pt x="258" y="193"/>
                    </a:lnTo>
                    <a:lnTo>
                      <a:pt x="258" y="191"/>
                    </a:lnTo>
                    <a:lnTo>
                      <a:pt x="255" y="188"/>
                    </a:lnTo>
                    <a:lnTo>
                      <a:pt x="253" y="188"/>
                    </a:lnTo>
                    <a:lnTo>
                      <a:pt x="250" y="188"/>
                    </a:lnTo>
                    <a:lnTo>
                      <a:pt x="249" y="187"/>
                    </a:lnTo>
                    <a:lnTo>
                      <a:pt x="247" y="185"/>
                    </a:lnTo>
                    <a:lnTo>
                      <a:pt x="247" y="183"/>
                    </a:lnTo>
                    <a:lnTo>
                      <a:pt x="251" y="177"/>
                    </a:lnTo>
                    <a:lnTo>
                      <a:pt x="251" y="176"/>
                    </a:lnTo>
                    <a:lnTo>
                      <a:pt x="253" y="172"/>
                    </a:lnTo>
                    <a:lnTo>
                      <a:pt x="253" y="171"/>
                    </a:lnTo>
                    <a:lnTo>
                      <a:pt x="253" y="166"/>
                    </a:lnTo>
                    <a:lnTo>
                      <a:pt x="239" y="161"/>
                    </a:lnTo>
                    <a:lnTo>
                      <a:pt x="239" y="160"/>
                    </a:lnTo>
                    <a:lnTo>
                      <a:pt x="250" y="163"/>
                    </a:lnTo>
                    <a:lnTo>
                      <a:pt x="253" y="163"/>
                    </a:lnTo>
                    <a:lnTo>
                      <a:pt x="255" y="163"/>
                    </a:lnTo>
                    <a:lnTo>
                      <a:pt x="263" y="163"/>
                    </a:lnTo>
                    <a:lnTo>
                      <a:pt x="269" y="163"/>
                    </a:lnTo>
                    <a:lnTo>
                      <a:pt x="277" y="165"/>
                    </a:lnTo>
                    <a:lnTo>
                      <a:pt x="279" y="165"/>
                    </a:lnTo>
                    <a:lnTo>
                      <a:pt x="279" y="168"/>
                    </a:lnTo>
                    <a:lnTo>
                      <a:pt x="281" y="168"/>
                    </a:lnTo>
                    <a:lnTo>
                      <a:pt x="283" y="169"/>
                    </a:lnTo>
                    <a:lnTo>
                      <a:pt x="286" y="169"/>
                    </a:lnTo>
                    <a:lnTo>
                      <a:pt x="287" y="171"/>
                    </a:lnTo>
                    <a:lnTo>
                      <a:pt x="287" y="174"/>
                    </a:lnTo>
                    <a:lnTo>
                      <a:pt x="290" y="176"/>
                    </a:lnTo>
                    <a:lnTo>
                      <a:pt x="275" y="177"/>
                    </a:lnTo>
                    <a:lnTo>
                      <a:pt x="271" y="177"/>
                    </a:lnTo>
                    <a:lnTo>
                      <a:pt x="270" y="179"/>
                    </a:lnTo>
                    <a:lnTo>
                      <a:pt x="267" y="180"/>
                    </a:lnTo>
                    <a:lnTo>
                      <a:pt x="265" y="180"/>
                    </a:lnTo>
                    <a:lnTo>
                      <a:pt x="265" y="183"/>
                    </a:lnTo>
                    <a:lnTo>
                      <a:pt x="266" y="185"/>
                    </a:lnTo>
                    <a:lnTo>
                      <a:pt x="269" y="185"/>
                    </a:lnTo>
                    <a:lnTo>
                      <a:pt x="275" y="188"/>
                    </a:lnTo>
                    <a:lnTo>
                      <a:pt x="277" y="190"/>
                    </a:lnTo>
                    <a:lnTo>
                      <a:pt x="279" y="193"/>
                    </a:lnTo>
                    <a:lnTo>
                      <a:pt x="282" y="194"/>
                    </a:lnTo>
                    <a:lnTo>
                      <a:pt x="285" y="194"/>
                    </a:lnTo>
                    <a:lnTo>
                      <a:pt x="287" y="193"/>
                    </a:lnTo>
                    <a:lnTo>
                      <a:pt x="289" y="194"/>
                    </a:lnTo>
                    <a:lnTo>
                      <a:pt x="290" y="196"/>
                    </a:lnTo>
                    <a:lnTo>
                      <a:pt x="291" y="194"/>
                    </a:lnTo>
                    <a:lnTo>
                      <a:pt x="297" y="193"/>
                    </a:lnTo>
                    <a:lnTo>
                      <a:pt x="299" y="193"/>
                    </a:lnTo>
                    <a:lnTo>
                      <a:pt x="305" y="191"/>
                    </a:lnTo>
                    <a:lnTo>
                      <a:pt x="306" y="190"/>
                    </a:lnTo>
                    <a:lnTo>
                      <a:pt x="306" y="187"/>
                    </a:lnTo>
                    <a:lnTo>
                      <a:pt x="306" y="185"/>
                    </a:lnTo>
                    <a:lnTo>
                      <a:pt x="309" y="182"/>
                    </a:lnTo>
                    <a:lnTo>
                      <a:pt x="310" y="180"/>
                    </a:lnTo>
                    <a:lnTo>
                      <a:pt x="313" y="180"/>
                    </a:lnTo>
                    <a:lnTo>
                      <a:pt x="315" y="179"/>
                    </a:lnTo>
                    <a:lnTo>
                      <a:pt x="320" y="179"/>
                    </a:lnTo>
                    <a:lnTo>
                      <a:pt x="323" y="179"/>
                    </a:lnTo>
                    <a:lnTo>
                      <a:pt x="322" y="177"/>
                    </a:lnTo>
                    <a:lnTo>
                      <a:pt x="322" y="176"/>
                    </a:lnTo>
                    <a:lnTo>
                      <a:pt x="324" y="176"/>
                    </a:lnTo>
                    <a:lnTo>
                      <a:pt x="344" y="169"/>
                    </a:lnTo>
                    <a:lnTo>
                      <a:pt x="352" y="166"/>
                    </a:lnTo>
                    <a:lnTo>
                      <a:pt x="354" y="166"/>
                    </a:lnTo>
                    <a:lnTo>
                      <a:pt x="355" y="166"/>
                    </a:lnTo>
                    <a:lnTo>
                      <a:pt x="366" y="165"/>
                    </a:lnTo>
                    <a:lnTo>
                      <a:pt x="364" y="165"/>
                    </a:lnTo>
                    <a:lnTo>
                      <a:pt x="372" y="163"/>
                    </a:lnTo>
                    <a:lnTo>
                      <a:pt x="374" y="165"/>
                    </a:lnTo>
                    <a:lnTo>
                      <a:pt x="375" y="166"/>
                    </a:lnTo>
                    <a:lnTo>
                      <a:pt x="376" y="166"/>
                    </a:lnTo>
                    <a:lnTo>
                      <a:pt x="379" y="165"/>
                    </a:lnTo>
                    <a:lnTo>
                      <a:pt x="380" y="165"/>
                    </a:lnTo>
                    <a:lnTo>
                      <a:pt x="379" y="163"/>
                    </a:lnTo>
                    <a:lnTo>
                      <a:pt x="379" y="161"/>
                    </a:lnTo>
                    <a:lnTo>
                      <a:pt x="376" y="161"/>
                    </a:lnTo>
                    <a:lnTo>
                      <a:pt x="383" y="160"/>
                    </a:lnTo>
                    <a:lnTo>
                      <a:pt x="384" y="160"/>
                    </a:lnTo>
                    <a:lnTo>
                      <a:pt x="383" y="160"/>
                    </a:lnTo>
                    <a:lnTo>
                      <a:pt x="384" y="161"/>
                    </a:lnTo>
                    <a:lnTo>
                      <a:pt x="386" y="161"/>
                    </a:lnTo>
                    <a:lnTo>
                      <a:pt x="390" y="161"/>
                    </a:lnTo>
                    <a:lnTo>
                      <a:pt x="390" y="160"/>
                    </a:lnTo>
                    <a:lnTo>
                      <a:pt x="388" y="158"/>
                    </a:lnTo>
                    <a:lnTo>
                      <a:pt x="390" y="158"/>
                    </a:lnTo>
                    <a:lnTo>
                      <a:pt x="391" y="158"/>
                    </a:lnTo>
                    <a:lnTo>
                      <a:pt x="391" y="157"/>
                    </a:lnTo>
                    <a:lnTo>
                      <a:pt x="398" y="155"/>
                    </a:lnTo>
                    <a:lnTo>
                      <a:pt x="402" y="155"/>
                    </a:lnTo>
                    <a:lnTo>
                      <a:pt x="403" y="155"/>
                    </a:lnTo>
                    <a:lnTo>
                      <a:pt x="408" y="155"/>
                    </a:lnTo>
                    <a:lnTo>
                      <a:pt x="410" y="155"/>
                    </a:lnTo>
                    <a:lnTo>
                      <a:pt x="406" y="155"/>
                    </a:lnTo>
                    <a:lnTo>
                      <a:pt x="399" y="157"/>
                    </a:lnTo>
                    <a:lnTo>
                      <a:pt x="396" y="157"/>
                    </a:lnTo>
                    <a:lnTo>
                      <a:pt x="396" y="158"/>
                    </a:lnTo>
                    <a:lnTo>
                      <a:pt x="398" y="158"/>
                    </a:lnTo>
                    <a:lnTo>
                      <a:pt x="398" y="157"/>
                    </a:lnTo>
                    <a:lnTo>
                      <a:pt x="399" y="157"/>
                    </a:lnTo>
                    <a:lnTo>
                      <a:pt x="402" y="158"/>
                    </a:lnTo>
                    <a:lnTo>
                      <a:pt x="400" y="160"/>
                    </a:lnTo>
                    <a:lnTo>
                      <a:pt x="399" y="161"/>
                    </a:lnTo>
                    <a:lnTo>
                      <a:pt x="399" y="163"/>
                    </a:lnTo>
                    <a:lnTo>
                      <a:pt x="400" y="163"/>
                    </a:lnTo>
                    <a:lnTo>
                      <a:pt x="400" y="166"/>
                    </a:lnTo>
                    <a:lnTo>
                      <a:pt x="403" y="169"/>
                    </a:lnTo>
                    <a:lnTo>
                      <a:pt x="406" y="168"/>
                    </a:lnTo>
                    <a:lnTo>
                      <a:pt x="407" y="168"/>
                    </a:lnTo>
                    <a:lnTo>
                      <a:pt x="408" y="169"/>
                    </a:lnTo>
                    <a:lnTo>
                      <a:pt x="411" y="169"/>
                    </a:lnTo>
                    <a:lnTo>
                      <a:pt x="414" y="169"/>
                    </a:lnTo>
                    <a:lnTo>
                      <a:pt x="415" y="166"/>
                    </a:lnTo>
                    <a:lnTo>
                      <a:pt x="416" y="165"/>
                    </a:lnTo>
                    <a:lnTo>
                      <a:pt x="422" y="163"/>
                    </a:lnTo>
                    <a:lnTo>
                      <a:pt x="426" y="163"/>
                    </a:lnTo>
                    <a:lnTo>
                      <a:pt x="432" y="161"/>
                    </a:lnTo>
                    <a:lnTo>
                      <a:pt x="436" y="161"/>
                    </a:lnTo>
                    <a:lnTo>
                      <a:pt x="441" y="161"/>
                    </a:lnTo>
                    <a:lnTo>
                      <a:pt x="445" y="161"/>
                    </a:lnTo>
                    <a:lnTo>
                      <a:pt x="447" y="163"/>
                    </a:lnTo>
                    <a:lnTo>
                      <a:pt x="451" y="163"/>
                    </a:lnTo>
                    <a:lnTo>
                      <a:pt x="456" y="160"/>
                    </a:lnTo>
                    <a:lnTo>
                      <a:pt x="460" y="158"/>
                    </a:lnTo>
                    <a:lnTo>
                      <a:pt x="463" y="157"/>
                    </a:lnTo>
                    <a:lnTo>
                      <a:pt x="473" y="155"/>
                    </a:lnTo>
                    <a:lnTo>
                      <a:pt x="476" y="155"/>
                    </a:lnTo>
                    <a:lnTo>
                      <a:pt x="483" y="160"/>
                    </a:lnTo>
                    <a:lnTo>
                      <a:pt x="480" y="160"/>
                    </a:lnTo>
                    <a:lnTo>
                      <a:pt x="479" y="161"/>
                    </a:lnTo>
                    <a:lnTo>
                      <a:pt x="477" y="163"/>
                    </a:lnTo>
                    <a:lnTo>
                      <a:pt x="477" y="165"/>
                    </a:lnTo>
                    <a:lnTo>
                      <a:pt x="480" y="166"/>
                    </a:lnTo>
                    <a:lnTo>
                      <a:pt x="484" y="166"/>
                    </a:lnTo>
                    <a:lnTo>
                      <a:pt x="487" y="166"/>
                    </a:lnTo>
                    <a:lnTo>
                      <a:pt x="491" y="165"/>
                    </a:lnTo>
                    <a:lnTo>
                      <a:pt x="489" y="163"/>
                    </a:lnTo>
                    <a:lnTo>
                      <a:pt x="488" y="161"/>
                    </a:lnTo>
                    <a:lnTo>
                      <a:pt x="489" y="160"/>
                    </a:lnTo>
                    <a:lnTo>
                      <a:pt x="497" y="160"/>
                    </a:lnTo>
                    <a:lnTo>
                      <a:pt x="503" y="157"/>
                    </a:lnTo>
                    <a:lnTo>
                      <a:pt x="505" y="152"/>
                    </a:lnTo>
                    <a:lnTo>
                      <a:pt x="504" y="152"/>
                    </a:lnTo>
                    <a:lnTo>
                      <a:pt x="504" y="154"/>
                    </a:lnTo>
                    <a:lnTo>
                      <a:pt x="501" y="149"/>
                    </a:lnTo>
                    <a:lnTo>
                      <a:pt x="497" y="147"/>
                    </a:lnTo>
                    <a:lnTo>
                      <a:pt x="496" y="144"/>
                    </a:lnTo>
                    <a:lnTo>
                      <a:pt x="501" y="143"/>
                    </a:lnTo>
                    <a:lnTo>
                      <a:pt x="503" y="141"/>
                    </a:lnTo>
                    <a:lnTo>
                      <a:pt x="503" y="139"/>
                    </a:lnTo>
                    <a:lnTo>
                      <a:pt x="504" y="139"/>
                    </a:lnTo>
                    <a:lnTo>
                      <a:pt x="508" y="139"/>
                    </a:lnTo>
                    <a:lnTo>
                      <a:pt x="512" y="141"/>
                    </a:lnTo>
                    <a:lnTo>
                      <a:pt x="513" y="141"/>
                    </a:lnTo>
                    <a:lnTo>
                      <a:pt x="528" y="141"/>
                    </a:lnTo>
                    <a:lnTo>
                      <a:pt x="532" y="141"/>
                    </a:lnTo>
                    <a:lnTo>
                      <a:pt x="537" y="143"/>
                    </a:lnTo>
                    <a:lnTo>
                      <a:pt x="540" y="143"/>
                    </a:lnTo>
                    <a:lnTo>
                      <a:pt x="548" y="144"/>
                    </a:lnTo>
                    <a:lnTo>
                      <a:pt x="553" y="146"/>
                    </a:lnTo>
                    <a:lnTo>
                      <a:pt x="561" y="149"/>
                    </a:lnTo>
                    <a:lnTo>
                      <a:pt x="565" y="149"/>
                    </a:lnTo>
                    <a:lnTo>
                      <a:pt x="572" y="152"/>
                    </a:lnTo>
                    <a:lnTo>
                      <a:pt x="576" y="152"/>
                    </a:lnTo>
                    <a:lnTo>
                      <a:pt x="577" y="152"/>
                    </a:lnTo>
                    <a:lnTo>
                      <a:pt x="576" y="152"/>
                    </a:lnTo>
                    <a:lnTo>
                      <a:pt x="574" y="154"/>
                    </a:lnTo>
                    <a:lnTo>
                      <a:pt x="582" y="155"/>
                    </a:lnTo>
                    <a:lnTo>
                      <a:pt x="589" y="157"/>
                    </a:lnTo>
                    <a:lnTo>
                      <a:pt x="593" y="157"/>
                    </a:lnTo>
                    <a:lnTo>
                      <a:pt x="597" y="158"/>
                    </a:lnTo>
                    <a:lnTo>
                      <a:pt x="606" y="163"/>
                    </a:lnTo>
                    <a:lnTo>
                      <a:pt x="612" y="165"/>
                    </a:lnTo>
                    <a:lnTo>
                      <a:pt x="614" y="166"/>
                    </a:lnTo>
                    <a:lnTo>
                      <a:pt x="613" y="168"/>
                    </a:lnTo>
                    <a:lnTo>
                      <a:pt x="616" y="169"/>
                    </a:lnTo>
                    <a:lnTo>
                      <a:pt x="618" y="168"/>
                    </a:lnTo>
                    <a:lnTo>
                      <a:pt x="620" y="166"/>
                    </a:lnTo>
                    <a:lnTo>
                      <a:pt x="622" y="163"/>
                    </a:lnTo>
                    <a:lnTo>
                      <a:pt x="625" y="160"/>
                    </a:lnTo>
                    <a:lnTo>
                      <a:pt x="628" y="157"/>
                    </a:lnTo>
                    <a:lnTo>
                      <a:pt x="626" y="157"/>
                    </a:lnTo>
                    <a:lnTo>
                      <a:pt x="626" y="155"/>
                    </a:lnTo>
                    <a:lnTo>
                      <a:pt x="622" y="157"/>
                    </a:lnTo>
                    <a:lnTo>
                      <a:pt x="618" y="155"/>
                    </a:lnTo>
                    <a:lnTo>
                      <a:pt x="616" y="152"/>
                    </a:lnTo>
                    <a:lnTo>
                      <a:pt x="614" y="150"/>
                    </a:lnTo>
                    <a:lnTo>
                      <a:pt x="612" y="149"/>
                    </a:lnTo>
                    <a:lnTo>
                      <a:pt x="613" y="146"/>
                    </a:lnTo>
                    <a:lnTo>
                      <a:pt x="612" y="146"/>
                    </a:lnTo>
                    <a:lnTo>
                      <a:pt x="609" y="146"/>
                    </a:lnTo>
                    <a:lnTo>
                      <a:pt x="606" y="144"/>
                    </a:lnTo>
                    <a:lnTo>
                      <a:pt x="600" y="143"/>
                    </a:lnTo>
                    <a:lnTo>
                      <a:pt x="596" y="144"/>
                    </a:lnTo>
                    <a:lnTo>
                      <a:pt x="596" y="146"/>
                    </a:lnTo>
                    <a:lnTo>
                      <a:pt x="594" y="144"/>
                    </a:lnTo>
                    <a:lnTo>
                      <a:pt x="593" y="139"/>
                    </a:lnTo>
                    <a:lnTo>
                      <a:pt x="594" y="136"/>
                    </a:lnTo>
                    <a:lnTo>
                      <a:pt x="596" y="138"/>
                    </a:lnTo>
                    <a:lnTo>
                      <a:pt x="598" y="138"/>
                    </a:lnTo>
                    <a:lnTo>
                      <a:pt x="601" y="135"/>
                    </a:lnTo>
                    <a:lnTo>
                      <a:pt x="600" y="135"/>
                    </a:lnTo>
                    <a:lnTo>
                      <a:pt x="598" y="132"/>
                    </a:lnTo>
                    <a:lnTo>
                      <a:pt x="601" y="130"/>
                    </a:lnTo>
                    <a:lnTo>
                      <a:pt x="601" y="125"/>
                    </a:lnTo>
                    <a:lnTo>
                      <a:pt x="602" y="124"/>
                    </a:lnTo>
                    <a:lnTo>
                      <a:pt x="600" y="122"/>
                    </a:lnTo>
                    <a:lnTo>
                      <a:pt x="597" y="122"/>
                    </a:lnTo>
                    <a:lnTo>
                      <a:pt x="594" y="124"/>
                    </a:lnTo>
                    <a:lnTo>
                      <a:pt x="590" y="124"/>
                    </a:lnTo>
                    <a:lnTo>
                      <a:pt x="589" y="122"/>
                    </a:lnTo>
                    <a:lnTo>
                      <a:pt x="590" y="121"/>
                    </a:lnTo>
                    <a:lnTo>
                      <a:pt x="596" y="119"/>
                    </a:lnTo>
                    <a:lnTo>
                      <a:pt x="597" y="119"/>
                    </a:lnTo>
                    <a:lnTo>
                      <a:pt x="597" y="117"/>
                    </a:lnTo>
                    <a:lnTo>
                      <a:pt x="596" y="116"/>
                    </a:lnTo>
                    <a:lnTo>
                      <a:pt x="593" y="119"/>
                    </a:lnTo>
                    <a:lnTo>
                      <a:pt x="592" y="117"/>
                    </a:lnTo>
                    <a:lnTo>
                      <a:pt x="593" y="114"/>
                    </a:lnTo>
                    <a:lnTo>
                      <a:pt x="601" y="113"/>
                    </a:lnTo>
                    <a:lnTo>
                      <a:pt x="605" y="111"/>
                    </a:lnTo>
                    <a:lnTo>
                      <a:pt x="612" y="108"/>
                    </a:lnTo>
                    <a:lnTo>
                      <a:pt x="617" y="105"/>
                    </a:lnTo>
                    <a:lnTo>
                      <a:pt x="617" y="103"/>
                    </a:lnTo>
                    <a:lnTo>
                      <a:pt x="620" y="99"/>
                    </a:lnTo>
                    <a:lnTo>
                      <a:pt x="621" y="97"/>
                    </a:lnTo>
                    <a:lnTo>
                      <a:pt x="622" y="94"/>
                    </a:lnTo>
                    <a:lnTo>
                      <a:pt x="624" y="91"/>
                    </a:lnTo>
                    <a:lnTo>
                      <a:pt x="626" y="89"/>
                    </a:lnTo>
                    <a:lnTo>
                      <a:pt x="629" y="88"/>
                    </a:lnTo>
                    <a:lnTo>
                      <a:pt x="630" y="86"/>
                    </a:lnTo>
                    <a:lnTo>
                      <a:pt x="632" y="84"/>
                    </a:lnTo>
                    <a:lnTo>
                      <a:pt x="638" y="84"/>
                    </a:lnTo>
                    <a:lnTo>
                      <a:pt x="637" y="84"/>
                    </a:lnTo>
                    <a:lnTo>
                      <a:pt x="640" y="86"/>
                    </a:lnTo>
                    <a:lnTo>
                      <a:pt x="648" y="86"/>
                    </a:lnTo>
                    <a:lnTo>
                      <a:pt x="653" y="86"/>
                    </a:lnTo>
                    <a:lnTo>
                      <a:pt x="665" y="86"/>
                    </a:lnTo>
                    <a:lnTo>
                      <a:pt x="669" y="86"/>
                    </a:lnTo>
                    <a:lnTo>
                      <a:pt x="679" y="88"/>
                    </a:lnTo>
                    <a:lnTo>
                      <a:pt x="681" y="88"/>
                    </a:lnTo>
                    <a:lnTo>
                      <a:pt x="679" y="89"/>
                    </a:lnTo>
                    <a:lnTo>
                      <a:pt x="681" y="89"/>
                    </a:lnTo>
                    <a:lnTo>
                      <a:pt x="679" y="92"/>
                    </a:lnTo>
                    <a:lnTo>
                      <a:pt x="681" y="94"/>
                    </a:lnTo>
                    <a:lnTo>
                      <a:pt x="681" y="95"/>
                    </a:lnTo>
                    <a:lnTo>
                      <a:pt x="681" y="97"/>
                    </a:lnTo>
                    <a:lnTo>
                      <a:pt x="679" y="99"/>
                    </a:lnTo>
                    <a:lnTo>
                      <a:pt x="677" y="102"/>
                    </a:lnTo>
                    <a:lnTo>
                      <a:pt x="675" y="103"/>
                    </a:lnTo>
                    <a:lnTo>
                      <a:pt x="675" y="105"/>
                    </a:lnTo>
                    <a:lnTo>
                      <a:pt x="673" y="106"/>
                    </a:lnTo>
                    <a:lnTo>
                      <a:pt x="673" y="108"/>
                    </a:lnTo>
                    <a:lnTo>
                      <a:pt x="667" y="108"/>
                    </a:lnTo>
                    <a:lnTo>
                      <a:pt x="667" y="110"/>
                    </a:lnTo>
                    <a:lnTo>
                      <a:pt x="671" y="113"/>
                    </a:lnTo>
                    <a:lnTo>
                      <a:pt x="674" y="114"/>
                    </a:lnTo>
                    <a:lnTo>
                      <a:pt x="679" y="116"/>
                    </a:lnTo>
                    <a:lnTo>
                      <a:pt x="679" y="117"/>
                    </a:lnTo>
                    <a:lnTo>
                      <a:pt x="682" y="122"/>
                    </a:lnTo>
                    <a:lnTo>
                      <a:pt x="682" y="124"/>
                    </a:lnTo>
                    <a:lnTo>
                      <a:pt x="681" y="125"/>
                    </a:lnTo>
                    <a:lnTo>
                      <a:pt x="682" y="128"/>
                    </a:lnTo>
                    <a:lnTo>
                      <a:pt x="682" y="130"/>
                    </a:lnTo>
                    <a:lnTo>
                      <a:pt x="678" y="132"/>
                    </a:lnTo>
                    <a:lnTo>
                      <a:pt x="677" y="132"/>
                    </a:lnTo>
                    <a:lnTo>
                      <a:pt x="678" y="133"/>
                    </a:lnTo>
                    <a:lnTo>
                      <a:pt x="679" y="135"/>
                    </a:lnTo>
                    <a:lnTo>
                      <a:pt x="679" y="136"/>
                    </a:lnTo>
                    <a:lnTo>
                      <a:pt x="679" y="138"/>
                    </a:lnTo>
                    <a:lnTo>
                      <a:pt x="679" y="139"/>
                    </a:lnTo>
                    <a:lnTo>
                      <a:pt x="681" y="139"/>
                    </a:lnTo>
                    <a:lnTo>
                      <a:pt x="681" y="143"/>
                    </a:lnTo>
                    <a:lnTo>
                      <a:pt x="679" y="144"/>
                    </a:lnTo>
                    <a:lnTo>
                      <a:pt x="681" y="146"/>
                    </a:lnTo>
                    <a:lnTo>
                      <a:pt x="679" y="147"/>
                    </a:lnTo>
                    <a:lnTo>
                      <a:pt x="679" y="149"/>
                    </a:lnTo>
                    <a:lnTo>
                      <a:pt x="679" y="150"/>
                    </a:lnTo>
                    <a:lnTo>
                      <a:pt x="678" y="152"/>
                    </a:lnTo>
                    <a:lnTo>
                      <a:pt x="678" y="155"/>
                    </a:lnTo>
                    <a:lnTo>
                      <a:pt x="683" y="158"/>
                    </a:lnTo>
                    <a:lnTo>
                      <a:pt x="693" y="161"/>
                    </a:lnTo>
                    <a:lnTo>
                      <a:pt x="693" y="165"/>
                    </a:lnTo>
                    <a:lnTo>
                      <a:pt x="689" y="168"/>
                    </a:lnTo>
                    <a:lnTo>
                      <a:pt x="687" y="169"/>
                    </a:lnTo>
                    <a:lnTo>
                      <a:pt x="687" y="171"/>
                    </a:lnTo>
                    <a:lnTo>
                      <a:pt x="687" y="176"/>
                    </a:lnTo>
                    <a:lnTo>
                      <a:pt x="686" y="177"/>
                    </a:lnTo>
                    <a:lnTo>
                      <a:pt x="687" y="177"/>
                    </a:lnTo>
                    <a:lnTo>
                      <a:pt x="685" y="179"/>
                    </a:lnTo>
                    <a:lnTo>
                      <a:pt x="681" y="180"/>
                    </a:lnTo>
                    <a:lnTo>
                      <a:pt x="679" y="182"/>
                    </a:lnTo>
                    <a:lnTo>
                      <a:pt x="678" y="183"/>
                    </a:lnTo>
                    <a:lnTo>
                      <a:pt x="677" y="185"/>
                    </a:lnTo>
                    <a:lnTo>
                      <a:pt x="674" y="185"/>
                    </a:lnTo>
                    <a:lnTo>
                      <a:pt x="673" y="188"/>
                    </a:lnTo>
                    <a:lnTo>
                      <a:pt x="667" y="188"/>
                    </a:lnTo>
                    <a:lnTo>
                      <a:pt x="662" y="187"/>
                    </a:lnTo>
                    <a:lnTo>
                      <a:pt x="661" y="188"/>
                    </a:lnTo>
                    <a:lnTo>
                      <a:pt x="663" y="190"/>
                    </a:lnTo>
                    <a:lnTo>
                      <a:pt x="665" y="188"/>
                    </a:lnTo>
                    <a:lnTo>
                      <a:pt x="670" y="188"/>
                    </a:lnTo>
                    <a:lnTo>
                      <a:pt x="671" y="190"/>
                    </a:lnTo>
                    <a:lnTo>
                      <a:pt x="670" y="191"/>
                    </a:lnTo>
                    <a:lnTo>
                      <a:pt x="666" y="191"/>
                    </a:lnTo>
                    <a:lnTo>
                      <a:pt x="663" y="191"/>
                    </a:lnTo>
                    <a:lnTo>
                      <a:pt x="662" y="191"/>
                    </a:lnTo>
                    <a:lnTo>
                      <a:pt x="661" y="193"/>
                    </a:lnTo>
                    <a:lnTo>
                      <a:pt x="657" y="193"/>
                    </a:lnTo>
                    <a:lnTo>
                      <a:pt x="656" y="193"/>
                    </a:lnTo>
                    <a:lnTo>
                      <a:pt x="653" y="194"/>
                    </a:lnTo>
                    <a:lnTo>
                      <a:pt x="650" y="194"/>
                    </a:lnTo>
                    <a:lnTo>
                      <a:pt x="649" y="196"/>
                    </a:lnTo>
                    <a:lnTo>
                      <a:pt x="645" y="196"/>
                    </a:lnTo>
                    <a:lnTo>
                      <a:pt x="644" y="194"/>
                    </a:lnTo>
                    <a:lnTo>
                      <a:pt x="641" y="193"/>
                    </a:lnTo>
                    <a:lnTo>
                      <a:pt x="638" y="194"/>
                    </a:lnTo>
                    <a:lnTo>
                      <a:pt x="637" y="194"/>
                    </a:lnTo>
                    <a:lnTo>
                      <a:pt x="638" y="196"/>
                    </a:lnTo>
                    <a:lnTo>
                      <a:pt x="641" y="196"/>
                    </a:lnTo>
                    <a:lnTo>
                      <a:pt x="642" y="199"/>
                    </a:lnTo>
                    <a:lnTo>
                      <a:pt x="641" y="199"/>
                    </a:lnTo>
                    <a:lnTo>
                      <a:pt x="641" y="201"/>
                    </a:lnTo>
                    <a:lnTo>
                      <a:pt x="642" y="201"/>
                    </a:lnTo>
                    <a:lnTo>
                      <a:pt x="649" y="202"/>
                    </a:lnTo>
                    <a:lnTo>
                      <a:pt x="652" y="202"/>
                    </a:lnTo>
                    <a:lnTo>
                      <a:pt x="656" y="201"/>
                    </a:lnTo>
                    <a:lnTo>
                      <a:pt x="661" y="202"/>
                    </a:lnTo>
                    <a:lnTo>
                      <a:pt x="671" y="204"/>
                    </a:lnTo>
                    <a:lnTo>
                      <a:pt x="675" y="204"/>
                    </a:lnTo>
                    <a:lnTo>
                      <a:pt x="677" y="201"/>
                    </a:lnTo>
                    <a:lnTo>
                      <a:pt x="675" y="199"/>
                    </a:lnTo>
                    <a:lnTo>
                      <a:pt x="677" y="198"/>
                    </a:lnTo>
                    <a:lnTo>
                      <a:pt x="683" y="196"/>
                    </a:lnTo>
                    <a:lnTo>
                      <a:pt x="686" y="194"/>
                    </a:lnTo>
                    <a:lnTo>
                      <a:pt x="691" y="194"/>
                    </a:lnTo>
                    <a:lnTo>
                      <a:pt x="694" y="193"/>
                    </a:lnTo>
                    <a:lnTo>
                      <a:pt x="698" y="190"/>
                    </a:lnTo>
                    <a:lnTo>
                      <a:pt x="699" y="187"/>
                    </a:lnTo>
                    <a:lnTo>
                      <a:pt x="699" y="185"/>
                    </a:lnTo>
                    <a:lnTo>
                      <a:pt x="699" y="183"/>
                    </a:lnTo>
                    <a:lnTo>
                      <a:pt x="707" y="180"/>
                    </a:lnTo>
                    <a:lnTo>
                      <a:pt x="711" y="179"/>
                    </a:lnTo>
                    <a:lnTo>
                      <a:pt x="713" y="176"/>
                    </a:lnTo>
                    <a:lnTo>
                      <a:pt x="713" y="172"/>
                    </a:lnTo>
                    <a:lnTo>
                      <a:pt x="711" y="171"/>
                    </a:lnTo>
                    <a:lnTo>
                      <a:pt x="710" y="171"/>
                    </a:lnTo>
                    <a:lnTo>
                      <a:pt x="710" y="169"/>
                    </a:lnTo>
                    <a:lnTo>
                      <a:pt x="709" y="168"/>
                    </a:lnTo>
                    <a:lnTo>
                      <a:pt x="707" y="168"/>
                    </a:lnTo>
                    <a:lnTo>
                      <a:pt x="706" y="166"/>
                    </a:lnTo>
                    <a:lnTo>
                      <a:pt x="705" y="165"/>
                    </a:lnTo>
                    <a:lnTo>
                      <a:pt x="706" y="165"/>
                    </a:lnTo>
                    <a:lnTo>
                      <a:pt x="707" y="163"/>
                    </a:lnTo>
                    <a:lnTo>
                      <a:pt x="707" y="161"/>
                    </a:lnTo>
                    <a:lnTo>
                      <a:pt x="707" y="160"/>
                    </a:lnTo>
                    <a:lnTo>
                      <a:pt x="710" y="160"/>
                    </a:lnTo>
                    <a:lnTo>
                      <a:pt x="715" y="158"/>
                    </a:lnTo>
                    <a:lnTo>
                      <a:pt x="719" y="157"/>
                    </a:lnTo>
                    <a:lnTo>
                      <a:pt x="729" y="157"/>
                    </a:lnTo>
                    <a:lnTo>
                      <a:pt x="733" y="155"/>
                    </a:lnTo>
                    <a:lnTo>
                      <a:pt x="741" y="155"/>
                    </a:lnTo>
                    <a:lnTo>
                      <a:pt x="742" y="157"/>
                    </a:lnTo>
                    <a:lnTo>
                      <a:pt x="742" y="158"/>
                    </a:lnTo>
                    <a:lnTo>
                      <a:pt x="742" y="160"/>
                    </a:lnTo>
                    <a:lnTo>
                      <a:pt x="745" y="160"/>
                    </a:lnTo>
                    <a:lnTo>
                      <a:pt x="746" y="161"/>
                    </a:lnTo>
                    <a:lnTo>
                      <a:pt x="749" y="161"/>
                    </a:lnTo>
                    <a:lnTo>
                      <a:pt x="751" y="163"/>
                    </a:lnTo>
                    <a:lnTo>
                      <a:pt x="751" y="165"/>
                    </a:lnTo>
                    <a:lnTo>
                      <a:pt x="751" y="166"/>
                    </a:lnTo>
                    <a:lnTo>
                      <a:pt x="750" y="166"/>
                    </a:lnTo>
                    <a:lnTo>
                      <a:pt x="750" y="168"/>
                    </a:lnTo>
                    <a:lnTo>
                      <a:pt x="750" y="169"/>
                    </a:lnTo>
                    <a:lnTo>
                      <a:pt x="751" y="169"/>
                    </a:lnTo>
                    <a:lnTo>
                      <a:pt x="753" y="169"/>
                    </a:lnTo>
                    <a:lnTo>
                      <a:pt x="750" y="171"/>
                    </a:lnTo>
                    <a:lnTo>
                      <a:pt x="750" y="172"/>
                    </a:lnTo>
                    <a:lnTo>
                      <a:pt x="750" y="174"/>
                    </a:lnTo>
                    <a:lnTo>
                      <a:pt x="750" y="176"/>
                    </a:lnTo>
                    <a:lnTo>
                      <a:pt x="749" y="176"/>
                    </a:lnTo>
                    <a:lnTo>
                      <a:pt x="749" y="177"/>
                    </a:lnTo>
                    <a:lnTo>
                      <a:pt x="755" y="179"/>
                    </a:lnTo>
                    <a:lnTo>
                      <a:pt x="757" y="180"/>
                    </a:lnTo>
                    <a:lnTo>
                      <a:pt x="763" y="180"/>
                    </a:lnTo>
                    <a:lnTo>
                      <a:pt x="767" y="182"/>
                    </a:lnTo>
                    <a:lnTo>
                      <a:pt x="774" y="180"/>
                    </a:lnTo>
                    <a:lnTo>
                      <a:pt x="775" y="180"/>
                    </a:lnTo>
                    <a:lnTo>
                      <a:pt x="769" y="179"/>
                    </a:lnTo>
                    <a:lnTo>
                      <a:pt x="765" y="179"/>
                    </a:lnTo>
                    <a:lnTo>
                      <a:pt x="759" y="177"/>
                    </a:lnTo>
                    <a:lnTo>
                      <a:pt x="755" y="177"/>
                    </a:lnTo>
                    <a:lnTo>
                      <a:pt x="754" y="177"/>
                    </a:lnTo>
                    <a:lnTo>
                      <a:pt x="754" y="174"/>
                    </a:lnTo>
                    <a:lnTo>
                      <a:pt x="754" y="171"/>
                    </a:lnTo>
                    <a:lnTo>
                      <a:pt x="755" y="169"/>
                    </a:lnTo>
                    <a:lnTo>
                      <a:pt x="758" y="169"/>
                    </a:lnTo>
                    <a:lnTo>
                      <a:pt x="762" y="169"/>
                    </a:lnTo>
                    <a:lnTo>
                      <a:pt x="763" y="168"/>
                    </a:lnTo>
                    <a:lnTo>
                      <a:pt x="763" y="166"/>
                    </a:lnTo>
                    <a:lnTo>
                      <a:pt x="762" y="166"/>
                    </a:lnTo>
                    <a:lnTo>
                      <a:pt x="758" y="161"/>
                    </a:lnTo>
                    <a:lnTo>
                      <a:pt x="758" y="160"/>
                    </a:lnTo>
                    <a:lnTo>
                      <a:pt x="758" y="158"/>
                    </a:lnTo>
                    <a:lnTo>
                      <a:pt x="757" y="157"/>
                    </a:lnTo>
                    <a:lnTo>
                      <a:pt x="751" y="157"/>
                    </a:lnTo>
                    <a:lnTo>
                      <a:pt x="743" y="154"/>
                    </a:lnTo>
                    <a:lnTo>
                      <a:pt x="741" y="154"/>
                    </a:lnTo>
                    <a:lnTo>
                      <a:pt x="731" y="150"/>
                    </a:lnTo>
                    <a:lnTo>
                      <a:pt x="726" y="150"/>
                    </a:lnTo>
                    <a:lnTo>
                      <a:pt x="719" y="152"/>
                    </a:lnTo>
                    <a:lnTo>
                      <a:pt x="718" y="154"/>
                    </a:lnTo>
                    <a:lnTo>
                      <a:pt x="714" y="154"/>
                    </a:lnTo>
                    <a:lnTo>
                      <a:pt x="710" y="152"/>
                    </a:lnTo>
                    <a:lnTo>
                      <a:pt x="707" y="152"/>
                    </a:lnTo>
                    <a:lnTo>
                      <a:pt x="703" y="154"/>
                    </a:lnTo>
                    <a:lnTo>
                      <a:pt x="699" y="154"/>
                    </a:lnTo>
                    <a:lnTo>
                      <a:pt x="698" y="150"/>
                    </a:lnTo>
                    <a:lnTo>
                      <a:pt x="699" y="149"/>
                    </a:lnTo>
                    <a:lnTo>
                      <a:pt x="699" y="146"/>
                    </a:lnTo>
                    <a:lnTo>
                      <a:pt x="698" y="144"/>
                    </a:lnTo>
                    <a:lnTo>
                      <a:pt x="694" y="141"/>
                    </a:lnTo>
                    <a:lnTo>
                      <a:pt x="695" y="139"/>
                    </a:lnTo>
                    <a:lnTo>
                      <a:pt x="695" y="138"/>
                    </a:lnTo>
                    <a:lnTo>
                      <a:pt x="698" y="136"/>
                    </a:lnTo>
                    <a:lnTo>
                      <a:pt x="698" y="135"/>
                    </a:lnTo>
                    <a:lnTo>
                      <a:pt x="698" y="133"/>
                    </a:lnTo>
                    <a:lnTo>
                      <a:pt x="702" y="132"/>
                    </a:lnTo>
                    <a:lnTo>
                      <a:pt x="702" y="130"/>
                    </a:lnTo>
                    <a:lnTo>
                      <a:pt x="705" y="128"/>
                    </a:lnTo>
                    <a:lnTo>
                      <a:pt x="706" y="125"/>
                    </a:lnTo>
                    <a:lnTo>
                      <a:pt x="703" y="122"/>
                    </a:lnTo>
                    <a:lnTo>
                      <a:pt x="699" y="121"/>
                    </a:lnTo>
                    <a:lnTo>
                      <a:pt x="698" y="117"/>
                    </a:lnTo>
                    <a:lnTo>
                      <a:pt x="695" y="114"/>
                    </a:lnTo>
                    <a:lnTo>
                      <a:pt x="691" y="113"/>
                    </a:lnTo>
                    <a:lnTo>
                      <a:pt x="686" y="110"/>
                    </a:lnTo>
                    <a:lnTo>
                      <a:pt x="690" y="108"/>
                    </a:lnTo>
                    <a:lnTo>
                      <a:pt x="691" y="106"/>
                    </a:lnTo>
                    <a:lnTo>
                      <a:pt x="691" y="105"/>
                    </a:lnTo>
                    <a:lnTo>
                      <a:pt x="699" y="102"/>
                    </a:lnTo>
                    <a:lnTo>
                      <a:pt x="705" y="102"/>
                    </a:lnTo>
                    <a:lnTo>
                      <a:pt x="714" y="99"/>
                    </a:lnTo>
                    <a:lnTo>
                      <a:pt x="715" y="97"/>
                    </a:lnTo>
                    <a:lnTo>
                      <a:pt x="715" y="92"/>
                    </a:lnTo>
                    <a:lnTo>
                      <a:pt x="714" y="89"/>
                    </a:lnTo>
                    <a:lnTo>
                      <a:pt x="713" y="88"/>
                    </a:lnTo>
                    <a:lnTo>
                      <a:pt x="717" y="86"/>
                    </a:lnTo>
                    <a:lnTo>
                      <a:pt x="718" y="88"/>
                    </a:lnTo>
                    <a:lnTo>
                      <a:pt x="722" y="89"/>
                    </a:lnTo>
                    <a:lnTo>
                      <a:pt x="722" y="91"/>
                    </a:lnTo>
                    <a:lnTo>
                      <a:pt x="725" y="92"/>
                    </a:lnTo>
                    <a:lnTo>
                      <a:pt x="723" y="92"/>
                    </a:lnTo>
                    <a:lnTo>
                      <a:pt x="723" y="94"/>
                    </a:lnTo>
                    <a:lnTo>
                      <a:pt x="726" y="97"/>
                    </a:lnTo>
                    <a:lnTo>
                      <a:pt x="722" y="100"/>
                    </a:lnTo>
                    <a:lnTo>
                      <a:pt x="719" y="102"/>
                    </a:lnTo>
                    <a:lnTo>
                      <a:pt x="722" y="102"/>
                    </a:lnTo>
                    <a:lnTo>
                      <a:pt x="719" y="105"/>
                    </a:lnTo>
                    <a:lnTo>
                      <a:pt x="721" y="106"/>
                    </a:lnTo>
                    <a:lnTo>
                      <a:pt x="723" y="108"/>
                    </a:lnTo>
                    <a:lnTo>
                      <a:pt x="723" y="110"/>
                    </a:lnTo>
                    <a:lnTo>
                      <a:pt x="723" y="111"/>
                    </a:lnTo>
                    <a:lnTo>
                      <a:pt x="719" y="111"/>
                    </a:lnTo>
                    <a:lnTo>
                      <a:pt x="722" y="113"/>
                    </a:lnTo>
                    <a:lnTo>
                      <a:pt x="725" y="114"/>
                    </a:lnTo>
                    <a:lnTo>
                      <a:pt x="733" y="114"/>
                    </a:lnTo>
                    <a:lnTo>
                      <a:pt x="742" y="116"/>
                    </a:lnTo>
                    <a:lnTo>
                      <a:pt x="745" y="116"/>
                    </a:lnTo>
                    <a:lnTo>
                      <a:pt x="755" y="116"/>
                    </a:lnTo>
                    <a:lnTo>
                      <a:pt x="758" y="117"/>
                    </a:lnTo>
                    <a:lnTo>
                      <a:pt x="758" y="119"/>
                    </a:lnTo>
                    <a:lnTo>
                      <a:pt x="761" y="119"/>
                    </a:lnTo>
                    <a:lnTo>
                      <a:pt x="763" y="121"/>
                    </a:lnTo>
                    <a:lnTo>
                      <a:pt x="767" y="121"/>
                    </a:lnTo>
                    <a:lnTo>
                      <a:pt x="767" y="119"/>
                    </a:lnTo>
                    <a:lnTo>
                      <a:pt x="765" y="117"/>
                    </a:lnTo>
                    <a:lnTo>
                      <a:pt x="763" y="114"/>
                    </a:lnTo>
                    <a:lnTo>
                      <a:pt x="761" y="114"/>
                    </a:lnTo>
                    <a:lnTo>
                      <a:pt x="759" y="114"/>
                    </a:lnTo>
                    <a:lnTo>
                      <a:pt x="761" y="113"/>
                    </a:lnTo>
                    <a:lnTo>
                      <a:pt x="758" y="113"/>
                    </a:lnTo>
                    <a:lnTo>
                      <a:pt x="754" y="114"/>
                    </a:lnTo>
                    <a:lnTo>
                      <a:pt x="753" y="113"/>
                    </a:lnTo>
                    <a:lnTo>
                      <a:pt x="751" y="113"/>
                    </a:lnTo>
                    <a:lnTo>
                      <a:pt x="749" y="111"/>
                    </a:lnTo>
                    <a:lnTo>
                      <a:pt x="745" y="111"/>
                    </a:lnTo>
                    <a:lnTo>
                      <a:pt x="738" y="110"/>
                    </a:lnTo>
                    <a:lnTo>
                      <a:pt x="737" y="110"/>
                    </a:lnTo>
                    <a:lnTo>
                      <a:pt x="735" y="108"/>
                    </a:lnTo>
                    <a:lnTo>
                      <a:pt x="734" y="106"/>
                    </a:lnTo>
                    <a:lnTo>
                      <a:pt x="733" y="105"/>
                    </a:lnTo>
                    <a:lnTo>
                      <a:pt x="731" y="103"/>
                    </a:lnTo>
                    <a:lnTo>
                      <a:pt x="734" y="102"/>
                    </a:lnTo>
                    <a:lnTo>
                      <a:pt x="737" y="102"/>
                    </a:lnTo>
                    <a:lnTo>
                      <a:pt x="739" y="103"/>
                    </a:lnTo>
                    <a:lnTo>
                      <a:pt x="743" y="105"/>
                    </a:lnTo>
                    <a:lnTo>
                      <a:pt x="743" y="106"/>
                    </a:lnTo>
                    <a:lnTo>
                      <a:pt x="750" y="106"/>
                    </a:lnTo>
                    <a:lnTo>
                      <a:pt x="754" y="105"/>
                    </a:lnTo>
                    <a:lnTo>
                      <a:pt x="759" y="105"/>
                    </a:lnTo>
                    <a:lnTo>
                      <a:pt x="762" y="103"/>
                    </a:lnTo>
                    <a:lnTo>
                      <a:pt x="763" y="102"/>
                    </a:lnTo>
                    <a:lnTo>
                      <a:pt x="759" y="100"/>
                    </a:lnTo>
                    <a:lnTo>
                      <a:pt x="751" y="100"/>
                    </a:lnTo>
                    <a:lnTo>
                      <a:pt x="753" y="99"/>
                    </a:lnTo>
                    <a:lnTo>
                      <a:pt x="759" y="97"/>
                    </a:lnTo>
                    <a:lnTo>
                      <a:pt x="763" y="95"/>
                    </a:lnTo>
                    <a:lnTo>
                      <a:pt x="767" y="95"/>
                    </a:lnTo>
                    <a:lnTo>
                      <a:pt x="782" y="95"/>
                    </a:lnTo>
                    <a:lnTo>
                      <a:pt x="788" y="97"/>
                    </a:lnTo>
                    <a:lnTo>
                      <a:pt x="791" y="97"/>
                    </a:lnTo>
                    <a:lnTo>
                      <a:pt x="798" y="100"/>
                    </a:lnTo>
                    <a:lnTo>
                      <a:pt x="804" y="100"/>
                    </a:lnTo>
                    <a:lnTo>
                      <a:pt x="804" y="102"/>
                    </a:lnTo>
                    <a:lnTo>
                      <a:pt x="806" y="102"/>
                    </a:lnTo>
                    <a:lnTo>
                      <a:pt x="808" y="103"/>
                    </a:lnTo>
                    <a:lnTo>
                      <a:pt x="811" y="105"/>
                    </a:lnTo>
                    <a:lnTo>
                      <a:pt x="815" y="106"/>
                    </a:lnTo>
                    <a:lnTo>
                      <a:pt x="819" y="106"/>
                    </a:lnTo>
                    <a:lnTo>
                      <a:pt x="827" y="106"/>
                    </a:lnTo>
                    <a:lnTo>
                      <a:pt x="835" y="106"/>
                    </a:lnTo>
                    <a:lnTo>
                      <a:pt x="842" y="108"/>
                    </a:lnTo>
                    <a:lnTo>
                      <a:pt x="840" y="110"/>
                    </a:lnTo>
                    <a:lnTo>
                      <a:pt x="839" y="110"/>
                    </a:lnTo>
                    <a:lnTo>
                      <a:pt x="838" y="111"/>
                    </a:lnTo>
                    <a:lnTo>
                      <a:pt x="836" y="113"/>
                    </a:lnTo>
                    <a:lnTo>
                      <a:pt x="828" y="114"/>
                    </a:lnTo>
                    <a:lnTo>
                      <a:pt x="826" y="116"/>
                    </a:lnTo>
                    <a:lnTo>
                      <a:pt x="827" y="117"/>
                    </a:lnTo>
                    <a:lnTo>
                      <a:pt x="827" y="119"/>
                    </a:lnTo>
                    <a:lnTo>
                      <a:pt x="826" y="121"/>
                    </a:lnTo>
                    <a:lnTo>
                      <a:pt x="827" y="124"/>
                    </a:lnTo>
                    <a:lnTo>
                      <a:pt x="826" y="127"/>
                    </a:lnTo>
                    <a:lnTo>
                      <a:pt x="826" y="132"/>
                    </a:lnTo>
                    <a:lnTo>
                      <a:pt x="826" y="133"/>
                    </a:lnTo>
                    <a:lnTo>
                      <a:pt x="828" y="135"/>
                    </a:lnTo>
                    <a:lnTo>
                      <a:pt x="834" y="135"/>
                    </a:lnTo>
                    <a:lnTo>
                      <a:pt x="840" y="136"/>
                    </a:lnTo>
                    <a:lnTo>
                      <a:pt x="842" y="135"/>
                    </a:lnTo>
                    <a:lnTo>
                      <a:pt x="839" y="133"/>
                    </a:lnTo>
                    <a:lnTo>
                      <a:pt x="839" y="132"/>
                    </a:lnTo>
                    <a:lnTo>
                      <a:pt x="842" y="132"/>
                    </a:lnTo>
                    <a:lnTo>
                      <a:pt x="844" y="132"/>
                    </a:lnTo>
                    <a:lnTo>
                      <a:pt x="847" y="130"/>
                    </a:lnTo>
                    <a:lnTo>
                      <a:pt x="848" y="128"/>
                    </a:lnTo>
                    <a:lnTo>
                      <a:pt x="848" y="127"/>
                    </a:lnTo>
                    <a:lnTo>
                      <a:pt x="848" y="125"/>
                    </a:lnTo>
                    <a:lnTo>
                      <a:pt x="847" y="124"/>
                    </a:lnTo>
                    <a:lnTo>
                      <a:pt x="846" y="121"/>
                    </a:lnTo>
                    <a:lnTo>
                      <a:pt x="842" y="117"/>
                    </a:lnTo>
                    <a:lnTo>
                      <a:pt x="842" y="116"/>
                    </a:lnTo>
                    <a:lnTo>
                      <a:pt x="840" y="114"/>
                    </a:lnTo>
                    <a:lnTo>
                      <a:pt x="843" y="113"/>
                    </a:lnTo>
                    <a:lnTo>
                      <a:pt x="843" y="111"/>
                    </a:lnTo>
                    <a:lnTo>
                      <a:pt x="846" y="111"/>
                    </a:lnTo>
                    <a:lnTo>
                      <a:pt x="847" y="108"/>
                    </a:lnTo>
                    <a:lnTo>
                      <a:pt x="844" y="106"/>
                    </a:lnTo>
                    <a:lnTo>
                      <a:pt x="844" y="105"/>
                    </a:lnTo>
                    <a:lnTo>
                      <a:pt x="843" y="105"/>
                    </a:lnTo>
                    <a:lnTo>
                      <a:pt x="840" y="105"/>
                    </a:lnTo>
                    <a:lnTo>
                      <a:pt x="835" y="103"/>
                    </a:lnTo>
                    <a:lnTo>
                      <a:pt x="832" y="103"/>
                    </a:lnTo>
                    <a:lnTo>
                      <a:pt x="831" y="102"/>
                    </a:lnTo>
                    <a:lnTo>
                      <a:pt x="828" y="100"/>
                    </a:lnTo>
                    <a:lnTo>
                      <a:pt x="826" y="100"/>
                    </a:lnTo>
                    <a:lnTo>
                      <a:pt x="827" y="100"/>
                    </a:lnTo>
                    <a:lnTo>
                      <a:pt x="828" y="99"/>
                    </a:lnTo>
                    <a:lnTo>
                      <a:pt x="827" y="97"/>
                    </a:lnTo>
                    <a:lnTo>
                      <a:pt x="824" y="97"/>
                    </a:lnTo>
                    <a:lnTo>
                      <a:pt x="820" y="95"/>
                    </a:lnTo>
                    <a:lnTo>
                      <a:pt x="814" y="95"/>
                    </a:lnTo>
                    <a:lnTo>
                      <a:pt x="810" y="95"/>
                    </a:lnTo>
                    <a:lnTo>
                      <a:pt x="806" y="94"/>
                    </a:lnTo>
                    <a:lnTo>
                      <a:pt x="804" y="92"/>
                    </a:lnTo>
                    <a:lnTo>
                      <a:pt x="804" y="91"/>
                    </a:lnTo>
                    <a:lnTo>
                      <a:pt x="803" y="91"/>
                    </a:lnTo>
                    <a:lnTo>
                      <a:pt x="803" y="89"/>
                    </a:lnTo>
                    <a:lnTo>
                      <a:pt x="804" y="88"/>
                    </a:lnTo>
                    <a:lnTo>
                      <a:pt x="806" y="86"/>
                    </a:lnTo>
                    <a:lnTo>
                      <a:pt x="807" y="86"/>
                    </a:lnTo>
                    <a:lnTo>
                      <a:pt x="806" y="84"/>
                    </a:lnTo>
                    <a:lnTo>
                      <a:pt x="804" y="83"/>
                    </a:lnTo>
                    <a:lnTo>
                      <a:pt x="803" y="83"/>
                    </a:lnTo>
                    <a:lnTo>
                      <a:pt x="802" y="83"/>
                    </a:lnTo>
                    <a:lnTo>
                      <a:pt x="802" y="81"/>
                    </a:lnTo>
                    <a:lnTo>
                      <a:pt x="796" y="80"/>
                    </a:lnTo>
                    <a:lnTo>
                      <a:pt x="800" y="80"/>
                    </a:lnTo>
                    <a:lnTo>
                      <a:pt x="800" y="78"/>
                    </a:lnTo>
                    <a:lnTo>
                      <a:pt x="798" y="78"/>
                    </a:lnTo>
                    <a:lnTo>
                      <a:pt x="796" y="78"/>
                    </a:lnTo>
                    <a:lnTo>
                      <a:pt x="798" y="77"/>
                    </a:lnTo>
                    <a:lnTo>
                      <a:pt x="800" y="78"/>
                    </a:lnTo>
                    <a:lnTo>
                      <a:pt x="800" y="77"/>
                    </a:lnTo>
                    <a:lnTo>
                      <a:pt x="803" y="77"/>
                    </a:lnTo>
                    <a:lnTo>
                      <a:pt x="804" y="75"/>
                    </a:lnTo>
                    <a:lnTo>
                      <a:pt x="803" y="75"/>
                    </a:lnTo>
                    <a:lnTo>
                      <a:pt x="802" y="75"/>
                    </a:lnTo>
                    <a:lnTo>
                      <a:pt x="800" y="75"/>
                    </a:lnTo>
                    <a:lnTo>
                      <a:pt x="800" y="74"/>
                    </a:lnTo>
                    <a:lnTo>
                      <a:pt x="804" y="74"/>
                    </a:lnTo>
                    <a:lnTo>
                      <a:pt x="807" y="74"/>
                    </a:lnTo>
                    <a:lnTo>
                      <a:pt x="810" y="74"/>
                    </a:lnTo>
                    <a:lnTo>
                      <a:pt x="811" y="74"/>
                    </a:lnTo>
                    <a:lnTo>
                      <a:pt x="820" y="72"/>
                    </a:lnTo>
                    <a:lnTo>
                      <a:pt x="826" y="72"/>
                    </a:lnTo>
                    <a:lnTo>
                      <a:pt x="831" y="72"/>
                    </a:lnTo>
                    <a:lnTo>
                      <a:pt x="834" y="72"/>
                    </a:lnTo>
                    <a:lnTo>
                      <a:pt x="847" y="72"/>
                    </a:lnTo>
                    <a:lnTo>
                      <a:pt x="852" y="70"/>
                    </a:lnTo>
                    <a:lnTo>
                      <a:pt x="860" y="70"/>
                    </a:lnTo>
                    <a:lnTo>
                      <a:pt x="863" y="70"/>
                    </a:lnTo>
                    <a:lnTo>
                      <a:pt x="864" y="70"/>
                    </a:lnTo>
                    <a:lnTo>
                      <a:pt x="870" y="70"/>
                    </a:lnTo>
                    <a:lnTo>
                      <a:pt x="874" y="70"/>
                    </a:lnTo>
                    <a:lnTo>
                      <a:pt x="874" y="69"/>
                    </a:lnTo>
                    <a:lnTo>
                      <a:pt x="876" y="69"/>
                    </a:lnTo>
                    <a:lnTo>
                      <a:pt x="879" y="69"/>
                    </a:lnTo>
                    <a:lnTo>
                      <a:pt x="883" y="69"/>
                    </a:lnTo>
                    <a:lnTo>
                      <a:pt x="889" y="69"/>
                    </a:lnTo>
                    <a:lnTo>
                      <a:pt x="892" y="67"/>
                    </a:lnTo>
                    <a:lnTo>
                      <a:pt x="891" y="67"/>
                    </a:lnTo>
                    <a:lnTo>
                      <a:pt x="889" y="66"/>
                    </a:lnTo>
                    <a:lnTo>
                      <a:pt x="891" y="66"/>
                    </a:lnTo>
                    <a:lnTo>
                      <a:pt x="893" y="66"/>
                    </a:lnTo>
                    <a:lnTo>
                      <a:pt x="895" y="66"/>
                    </a:lnTo>
                    <a:lnTo>
                      <a:pt x="893" y="64"/>
                    </a:lnTo>
                    <a:lnTo>
                      <a:pt x="892" y="64"/>
                    </a:lnTo>
                    <a:lnTo>
                      <a:pt x="891" y="61"/>
                    </a:lnTo>
                    <a:lnTo>
                      <a:pt x="882" y="61"/>
                    </a:lnTo>
                    <a:lnTo>
                      <a:pt x="880" y="59"/>
                    </a:lnTo>
                    <a:lnTo>
                      <a:pt x="879" y="59"/>
                    </a:lnTo>
                    <a:lnTo>
                      <a:pt x="880" y="59"/>
                    </a:lnTo>
                    <a:lnTo>
                      <a:pt x="883" y="59"/>
                    </a:lnTo>
                    <a:lnTo>
                      <a:pt x="882" y="58"/>
                    </a:lnTo>
                    <a:lnTo>
                      <a:pt x="885" y="58"/>
                    </a:lnTo>
                    <a:lnTo>
                      <a:pt x="887" y="58"/>
                    </a:lnTo>
                    <a:lnTo>
                      <a:pt x="889" y="58"/>
                    </a:lnTo>
                    <a:lnTo>
                      <a:pt x="891" y="58"/>
                    </a:lnTo>
                    <a:lnTo>
                      <a:pt x="889" y="56"/>
                    </a:lnTo>
                    <a:lnTo>
                      <a:pt x="891" y="56"/>
                    </a:lnTo>
                    <a:lnTo>
                      <a:pt x="887" y="55"/>
                    </a:lnTo>
                    <a:lnTo>
                      <a:pt x="885" y="55"/>
                    </a:lnTo>
                    <a:lnTo>
                      <a:pt x="878" y="55"/>
                    </a:lnTo>
                    <a:lnTo>
                      <a:pt x="876" y="55"/>
                    </a:lnTo>
                    <a:lnTo>
                      <a:pt x="878" y="53"/>
                    </a:lnTo>
                    <a:lnTo>
                      <a:pt x="882" y="53"/>
                    </a:lnTo>
                    <a:lnTo>
                      <a:pt x="880" y="52"/>
                    </a:lnTo>
                    <a:lnTo>
                      <a:pt x="884" y="52"/>
                    </a:lnTo>
                    <a:lnTo>
                      <a:pt x="885" y="53"/>
                    </a:lnTo>
                    <a:lnTo>
                      <a:pt x="889" y="53"/>
                    </a:lnTo>
                    <a:lnTo>
                      <a:pt x="892" y="55"/>
                    </a:lnTo>
                    <a:lnTo>
                      <a:pt x="893" y="55"/>
                    </a:lnTo>
                    <a:lnTo>
                      <a:pt x="892" y="53"/>
                    </a:lnTo>
                    <a:lnTo>
                      <a:pt x="895" y="53"/>
                    </a:lnTo>
                    <a:lnTo>
                      <a:pt x="896" y="52"/>
                    </a:lnTo>
                    <a:lnTo>
                      <a:pt x="897" y="50"/>
                    </a:lnTo>
                    <a:lnTo>
                      <a:pt x="899" y="50"/>
                    </a:lnTo>
                    <a:lnTo>
                      <a:pt x="899" y="48"/>
                    </a:lnTo>
                    <a:lnTo>
                      <a:pt x="900" y="48"/>
                    </a:lnTo>
                    <a:lnTo>
                      <a:pt x="901" y="48"/>
                    </a:lnTo>
                    <a:lnTo>
                      <a:pt x="903" y="48"/>
                    </a:lnTo>
                    <a:lnTo>
                      <a:pt x="905" y="48"/>
                    </a:lnTo>
                    <a:lnTo>
                      <a:pt x="907" y="48"/>
                    </a:lnTo>
                    <a:lnTo>
                      <a:pt x="900" y="47"/>
                    </a:lnTo>
                    <a:lnTo>
                      <a:pt x="896" y="47"/>
                    </a:lnTo>
                    <a:lnTo>
                      <a:pt x="895" y="47"/>
                    </a:lnTo>
                    <a:lnTo>
                      <a:pt x="896" y="47"/>
                    </a:lnTo>
                    <a:lnTo>
                      <a:pt x="897" y="45"/>
                    </a:lnTo>
                    <a:lnTo>
                      <a:pt x="904" y="45"/>
                    </a:lnTo>
                    <a:lnTo>
                      <a:pt x="907" y="45"/>
                    </a:lnTo>
                    <a:lnTo>
                      <a:pt x="908" y="47"/>
                    </a:lnTo>
                    <a:lnTo>
                      <a:pt x="912" y="47"/>
                    </a:lnTo>
                    <a:lnTo>
                      <a:pt x="912" y="45"/>
                    </a:lnTo>
                    <a:lnTo>
                      <a:pt x="916" y="44"/>
                    </a:lnTo>
                    <a:lnTo>
                      <a:pt x="919" y="42"/>
                    </a:lnTo>
                    <a:lnTo>
                      <a:pt x="921" y="42"/>
                    </a:lnTo>
                    <a:lnTo>
                      <a:pt x="927" y="41"/>
                    </a:lnTo>
                    <a:lnTo>
                      <a:pt x="925" y="41"/>
                    </a:lnTo>
                    <a:lnTo>
                      <a:pt x="924" y="41"/>
                    </a:lnTo>
                    <a:lnTo>
                      <a:pt x="928" y="41"/>
                    </a:lnTo>
                    <a:lnTo>
                      <a:pt x="929" y="39"/>
                    </a:lnTo>
                    <a:lnTo>
                      <a:pt x="935" y="41"/>
                    </a:lnTo>
                    <a:lnTo>
                      <a:pt x="937" y="39"/>
                    </a:lnTo>
                    <a:lnTo>
                      <a:pt x="943" y="39"/>
                    </a:lnTo>
                    <a:lnTo>
                      <a:pt x="940" y="39"/>
                    </a:lnTo>
                    <a:lnTo>
                      <a:pt x="944" y="37"/>
                    </a:lnTo>
                    <a:lnTo>
                      <a:pt x="949" y="37"/>
                    </a:lnTo>
                    <a:lnTo>
                      <a:pt x="955" y="36"/>
                    </a:lnTo>
                    <a:lnTo>
                      <a:pt x="957" y="37"/>
                    </a:lnTo>
                    <a:lnTo>
                      <a:pt x="961" y="36"/>
                    </a:lnTo>
                    <a:lnTo>
                      <a:pt x="965" y="36"/>
                    </a:lnTo>
                    <a:lnTo>
                      <a:pt x="965" y="37"/>
                    </a:lnTo>
                    <a:lnTo>
                      <a:pt x="965" y="36"/>
                    </a:lnTo>
                    <a:lnTo>
                      <a:pt x="967" y="36"/>
                    </a:lnTo>
                    <a:lnTo>
                      <a:pt x="975" y="34"/>
                    </a:lnTo>
                    <a:lnTo>
                      <a:pt x="993" y="33"/>
                    </a:lnTo>
                    <a:lnTo>
                      <a:pt x="995" y="33"/>
                    </a:lnTo>
                    <a:lnTo>
                      <a:pt x="995" y="31"/>
                    </a:lnTo>
                    <a:lnTo>
                      <a:pt x="992" y="31"/>
                    </a:lnTo>
                    <a:lnTo>
                      <a:pt x="992" y="33"/>
                    </a:lnTo>
                    <a:lnTo>
                      <a:pt x="991" y="31"/>
                    </a:lnTo>
                    <a:lnTo>
                      <a:pt x="985" y="31"/>
                    </a:lnTo>
                    <a:lnTo>
                      <a:pt x="984" y="31"/>
                    </a:lnTo>
                    <a:lnTo>
                      <a:pt x="984" y="30"/>
                    </a:lnTo>
                    <a:lnTo>
                      <a:pt x="985" y="30"/>
                    </a:lnTo>
                    <a:lnTo>
                      <a:pt x="987" y="30"/>
                    </a:lnTo>
                    <a:lnTo>
                      <a:pt x="991" y="30"/>
                    </a:lnTo>
                    <a:lnTo>
                      <a:pt x="992" y="30"/>
                    </a:lnTo>
                    <a:lnTo>
                      <a:pt x="991" y="30"/>
                    </a:lnTo>
                    <a:lnTo>
                      <a:pt x="992" y="30"/>
                    </a:lnTo>
                    <a:lnTo>
                      <a:pt x="998" y="30"/>
                    </a:lnTo>
                    <a:lnTo>
                      <a:pt x="996" y="30"/>
                    </a:lnTo>
                    <a:lnTo>
                      <a:pt x="997" y="28"/>
                    </a:lnTo>
                    <a:lnTo>
                      <a:pt x="1004" y="28"/>
                    </a:lnTo>
                    <a:lnTo>
                      <a:pt x="1006" y="30"/>
                    </a:lnTo>
                    <a:lnTo>
                      <a:pt x="1009" y="28"/>
                    </a:lnTo>
                    <a:lnTo>
                      <a:pt x="1010" y="28"/>
                    </a:lnTo>
                    <a:lnTo>
                      <a:pt x="1020" y="28"/>
                    </a:lnTo>
                    <a:lnTo>
                      <a:pt x="1021" y="28"/>
                    </a:lnTo>
                    <a:lnTo>
                      <a:pt x="1029" y="28"/>
                    </a:lnTo>
                    <a:lnTo>
                      <a:pt x="1033" y="28"/>
                    </a:lnTo>
                    <a:lnTo>
                      <a:pt x="1032" y="31"/>
                    </a:lnTo>
                    <a:lnTo>
                      <a:pt x="1026" y="33"/>
                    </a:lnTo>
                    <a:lnTo>
                      <a:pt x="1029" y="33"/>
                    </a:lnTo>
                    <a:lnTo>
                      <a:pt x="1032" y="31"/>
                    </a:lnTo>
                    <a:lnTo>
                      <a:pt x="1037" y="31"/>
                    </a:lnTo>
                    <a:lnTo>
                      <a:pt x="1038" y="30"/>
                    </a:lnTo>
                    <a:lnTo>
                      <a:pt x="1038" y="31"/>
                    </a:lnTo>
                    <a:lnTo>
                      <a:pt x="1041" y="31"/>
                    </a:lnTo>
                    <a:lnTo>
                      <a:pt x="1038" y="33"/>
                    </a:lnTo>
                    <a:lnTo>
                      <a:pt x="1040" y="33"/>
                    </a:lnTo>
                    <a:lnTo>
                      <a:pt x="1042" y="31"/>
                    </a:lnTo>
                    <a:lnTo>
                      <a:pt x="1045" y="31"/>
                    </a:lnTo>
                    <a:lnTo>
                      <a:pt x="1048" y="31"/>
                    </a:lnTo>
                    <a:lnTo>
                      <a:pt x="1049" y="30"/>
                    </a:lnTo>
                    <a:lnTo>
                      <a:pt x="1049" y="31"/>
                    </a:lnTo>
                    <a:lnTo>
                      <a:pt x="1054" y="31"/>
                    </a:lnTo>
                    <a:lnTo>
                      <a:pt x="1057" y="31"/>
                    </a:lnTo>
                    <a:lnTo>
                      <a:pt x="1058" y="31"/>
                    </a:lnTo>
                    <a:lnTo>
                      <a:pt x="1058" y="30"/>
                    </a:lnTo>
                    <a:lnTo>
                      <a:pt x="1056" y="30"/>
                    </a:lnTo>
                    <a:lnTo>
                      <a:pt x="1057" y="30"/>
                    </a:lnTo>
                    <a:lnTo>
                      <a:pt x="1060" y="28"/>
                    </a:lnTo>
                    <a:lnTo>
                      <a:pt x="1061" y="30"/>
                    </a:lnTo>
                    <a:lnTo>
                      <a:pt x="1062" y="30"/>
                    </a:lnTo>
                    <a:lnTo>
                      <a:pt x="1062" y="28"/>
                    </a:lnTo>
                    <a:lnTo>
                      <a:pt x="1061" y="28"/>
                    </a:lnTo>
                    <a:lnTo>
                      <a:pt x="1072" y="26"/>
                    </a:lnTo>
                    <a:lnTo>
                      <a:pt x="1073" y="26"/>
                    </a:lnTo>
                    <a:lnTo>
                      <a:pt x="1078" y="26"/>
                    </a:lnTo>
                    <a:lnTo>
                      <a:pt x="1077" y="28"/>
                    </a:lnTo>
                    <a:lnTo>
                      <a:pt x="1084" y="28"/>
                    </a:lnTo>
                    <a:lnTo>
                      <a:pt x="1084" y="30"/>
                    </a:lnTo>
                    <a:lnTo>
                      <a:pt x="1088" y="30"/>
                    </a:lnTo>
                    <a:lnTo>
                      <a:pt x="1089" y="30"/>
                    </a:lnTo>
                    <a:lnTo>
                      <a:pt x="1089" y="28"/>
                    </a:lnTo>
                    <a:lnTo>
                      <a:pt x="1090" y="26"/>
                    </a:lnTo>
                    <a:lnTo>
                      <a:pt x="1089" y="26"/>
                    </a:lnTo>
                    <a:lnTo>
                      <a:pt x="1088" y="25"/>
                    </a:lnTo>
                    <a:lnTo>
                      <a:pt x="1082" y="25"/>
                    </a:lnTo>
                    <a:lnTo>
                      <a:pt x="1081" y="25"/>
                    </a:lnTo>
                    <a:lnTo>
                      <a:pt x="1077" y="25"/>
                    </a:lnTo>
                    <a:lnTo>
                      <a:pt x="1077" y="23"/>
                    </a:lnTo>
                    <a:lnTo>
                      <a:pt x="1076" y="23"/>
                    </a:lnTo>
                    <a:lnTo>
                      <a:pt x="1076" y="22"/>
                    </a:lnTo>
                    <a:lnTo>
                      <a:pt x="1074" y="22"/>
                    </a:lnTo>
                    <a:lnTo>
                      <a:pt x="1088" y="23"/>
                    </a:lnTo>
                    <a:lnTo>
                      <a:pt x="1092" y="22"/>
                    </a:lnTo>
                    <a:lnTo>
                      <a:pt x="1097" y="22"/>
                    </a:lnTo>
                    <a:lnTo>
                      <a:pt x="1101" y="22"/>
                    </a:lnTo>
                    <a:lnTo>
                      <a:pt x="1109" y="20"/>
                    </a:lnTo>
                    <a:lnTo>
                      <a:pt x="1110" y="20"/>
                    </a:lnTo>
                    <a:lnTo>
                      <a:pt x="1109" y="20"/>
                    </a:lnTo>
                    <a:lnTo>
                      <a:pt x="1109" y="19"/>
                    </a:lnTo>
                    <a:lnTo>
                      <a:pt x="1113" y="19"/>
                    </a:lnTo>
                    <a:lnTo>
                      <a:pt x="1111" y="19"/>
                    </a:lnTo>
                    <a:lnTo>
                      <a:pt x="1110" y="17"/>
                    </a:lnTo>
                    <a:lnTo>
                      <a:pt x="1106" y="17"/>
                    </a:lnTo>
                    <a:lnTo>
                      <a:pt x="1105" y="17"/>
                    </a:lnTo>
                    <a:lnTo>
                      <a:pt x="1105" y="15"/>
                    </a:lnTo>
                    <a:lnTo>
                      <a:pt x="1108" y="14"/>
                    </a:lnTo>
                    <a:lnTo>
                      <a:pt x="1109" y="14"/>
                    </a:lnTo>
                    <a:lnTo>
                      <a:pt x="1110" y="14"/>
                    </a:lnTo>
                    <a:lnTo>
                      <a:pt x="1110" y="12"/>
                    </a:lnTo>
                    <a:lnTo>
                      <a:pt x="1111" y="11"/>
                    </a:lnTo>
                    <a:lnTo>
                      <a:pt x="1118" y="9"/>
                    </a:lnTo>
                    <a:lnTo>
                      <a:pt x="1118" y="8"/>
                    </a:lnTo>
                    <a:lnTo>
                      <a:pt x="1125" y="8"/>
                    </a:lnTo>
                    <a:lnTo>
                      <a:pt x="1126" y="6"/>
                    </a:lnTo>
                    <a:lnTo>
                      <a:pt x="1131" y="3"/>
                    </a:lnTo>
                    <a:lnTo>
                      <a:pt x="1137" y="3"/>
                    </a:lnTo>
                    <a:lnTo>
                      <a:pt x="1138" y="1"/>
                    </a:lnTo>
                    <a:lnTo>
                      <a:pt x="1145" y="1"/>
                    </a:lnTo>
                    <a:lnTo>
                      <a:pt x="1146" y="1"/>
                    </a:lnTo>
                    <a:lnTo>
                      <a:pt x="1147" y="1"/>
                    </a:lnTo>
                    <a:lnTo>
                      <a:pt x="1151" y="0"/>
                    </a:lnTo>
                    <a:lnTo>
                      <a:pt x="1154" y="0"/>
                    </a:lnTo>
                    <a:lnTo>
                      <a:pt x="1157" y="0"/>
                    </a:lnTo>
                    <a:lnTo>
                      <a:pt x="1157" y="1"/>
                    </a:lnTo>
                    <a:lnTo>
                      <a:pt x="1159" y="1"/>
                    </a:lnTo>
                    <a:lnTo>
                      <a:pt x="1161" y="0"/>
                    </a:lnTo>
                    <a:lnTo>
                      <a:pt x="1165" y="3"/>
                    </a:lnTo>
                    <a:lnTo>
                      <a:pt x="1170" y="3"/>
                    </a:lnTo>
                    <a:lnTo>
                      <a:pt x="1174" y="3"/>
                    </a:lnTo>
                    <a:lnTo>
                      <a:pt x="1175" y="3"/>
                    </a:lnTo>
                    <a:lnTo>
                      <a:pt x="1178" y="3"/>
                    </a:lnTo>
                    <a:lnTo>
                      <a:pt x="1181" y="6"/>
                    </a:lnTo>
                    <a:lnTo>
                      <a:pt x="1183" y="6"/>
                    </a:lnTo>
                    <a:lnTo>
                      <a:pt x="1181" y="6"/>
                    </a:lnTo>
                    <a:lnTo>
                      <a:pt x="1177" y="6"/>
                    </a:lnTo>
                    <a:lnTo>
                      <a:pt x="1174" y="8"/>
                    </a:lnTo>
                    <a:lnTo>
                      <a:pt x="1171" y="8"/>
                    </a:lnTo>
                    <a:lnTo>
                      <a:pt x="1169" y="9"/>
                    </a:lnTo>
                    <a:lnTo>
                      <a:pt x="1162" y="12"/>
                    </a:lnTo>
                    <a:lnTo>
                      <a:pt x="1159" y="12"/>
                    </a:lnTo>
                    <a:lnTo>
                      <a:pt x="1157" y="14"/>
                    </a:lnTo>
                    <a:lnTo>
                      <a:pt x="1171" y="11"/>
                    </a:lnTo>
                    <a:lnTo>
                      <a:pt x="1177" y="11"/>
                    </a:lnTo>
                    <a:lnTo>
                      <a:pt x="1179" y="11"/>
                    </a:lnTo>
                    <a:lnTo>
                      <a:pt x="1178" y="12"/>
                    </a:lnTo>
                    <a:lnTo>
                      <a:pt x="1182" y="12"/>
                    </a:lnTo>
                    <a:lnTo>
                      <a:pt x="1185" y="12"/>
                    </a:lnTo>
                    <a:lnTo>
                      <a:pt x="1186" y="12"/>
                    </a:lnTo>
                    <a:lnTo>
                      <a:pt x="1189" y="12"/>
                    </a:lnTo>
                    <a:lnTo>
                      <a:pt x="1191" y="12"/>
                    </a:lnTo>
                    <a:lnTo>
                      <a:pt x="1193" y="12"/>
                    </a:lnTo>
                    <a:lnTo>
                      <a:pt x="1194" y="12"/>
                    </a:lnTo>
                    <a:lnTo>
                      <a:pt x="1202" y="12"/>
                    </a:lnTo>
                    <a:lnTo>
                      <a:pt x="1201" y="14"/>
                    </a:lnTo>
                    <a:lnTo>
                      <a:pt x="1203" y="14"/>
                    </a:lnTo>
                    <a:lnTo>
                      <a:pt x="1201" y="14"/>
                    </a:lnTo>
                    <a:lnTo>
                      <a:pt x="1201" y="15"/>
                    </a:lnTo>
                    <a:lnTo>
                      <a:pt x="1202" y="15"/>
                    </a:lnTo>
                    <a:lnTo>
                      <a:pt x="1199" y="17"/>
                    </a:lnTo>
                    <a:lnTo>
                      <a:pt x="1195" y="17"/>
                    </a:lnTo>
                    <a:lnTo>
                      <a:pt x="1194" y="19"/>
                    </a:lnTo>
                    <a:lnTo>
                      <a:pt x="1193" y="19"/>
                    </a:lnTo>
                    <a:lnTo>
                      <a:pt x="1190" y="22"/>
                    </a:lnTo>
                    <a:lnTo>
                      <a:pt x="1189" y="20"/>
                    </a:lnTo>
                    <a:lnTo>
                      <a:pt x="1185" y="22"/>
                    </a:lnTo>
                    <a:lnTo>
                      <a:pt x="1190" y="22"/>
                    </a:lnTo>
                    <a:lnTo>
                      <a:pt x="1194" y="23"/>
                    </a:lnTo>
                    <a:lnTo>
                      <a:pt x="1197" y="22"/>
                    </a:lnTo>
                    <a:lnTo>
                      <a:pt x="1203" y="22"/>
                    </a:lnTo>
                    <a:lnTo>
                      <a:pt x="1205" y="22"/>
                    </a:lnTo>
                    <a:lnTo>
                      <a:pt x="1207" y="22"/>
                    </a:lnTo>
                    <a:lnTo>
                      <a:pt x="1209" y="20"/>
                    </a:lnTo>
                    <a:lnTo>
                      <a:pt x="1211" y="20"/>
                    </a:lnTo>
                    <a:lnTo>
                      <a:pt x="1213" y="19"/>
                    </a:lnTo>
                    <a:lnTo>
                      <a:pt x="1210" y="19"/>
                    </a:lnTo>
                    <a:lnTo>
                      <a:pt x="1211" y="19"/>
                    </a:lnTo>
                    <a:lnTo>
                      <a:pt x="1211" y="17"/>
                    </a:lnTo>
                    <a:lnTo>
                      <a:pt x="1214" y="17"/>
                    </a:lnTo>
                    <a:lnTo>
                      <a:pt x="1215" y="17"/>
                    </a:lnTo>
                    <a:lnTo>
                      <a:pt x="1217" y="17"/>
                    </a:lnTo>
                    <a:lnTo>
                      <a:pt x="1215" y="19"/>
                    </a:lnTo>
                    <a:lnTo>
                      <a:pt x="1218" y="17"/>
                    </a:lnTo>
                    <a:lnTo>
                      <a:pt x="1219" y="19"/>
                    </a:lnTo>
                    <a:lnTo>
                      <a:pt x="1227" y="17"/>
                    </a:lnTo>
                    <a:lnTo>
                      <a:pt x="1230" y="17"/>
                    </a:lnTo>
                    <a:lnTo>
                      <a:pt x="1232" y="17"/>
                    </a:lnTo>
                    <a:lnTo>
                      <a:pt x="1238" y="19"/>
                    </a:lnTo>
                    <a:lnTo>
                      <a:pt x="1240" y="19"/>
                    </a:lnTo>
                    <a:lnTo>
                      <a:pt x="1242" y="19"/>
                    </a:lnTo>
                    <a:lnTo>
                      <a:pt x="1247" y="17"/>
                    </a:lnTo>
                    <a:lnTo>
                      <a:pt x="1255" y="17"/>
                    </a:lnTo>
                    <a:lnTo>
                      <a:pt x="1259" y="17"/>
                    </a:lnTo>
                    <a:lnTo>
                      <a:pt x="1259" y="19"/>
                    </a:lnTo>
                    <a:lnTo>
                      <a:pt x="1260" y="19"/>
                    </a:lnTo>
                    <a:lnTo>
                      <a:pt x="1262" y="19"/>
                    </a:lnTo>
                    <a:lnTo>
                      <a:pt x="1264" y="19"/>
                    </a:lnTo>
                    <a:lnTo>
                      <a:pt x="1266" y="19"/>
                    </a:lnTo>
                    <a:lnTo>
                      <a:pt x="1264" y="20"/>
                    </a:lnTo>
                    <a:lnTo>
                      <a:pt x="1270" y="20"/>
                    </a:lnTo>
                    <a:lnTo>
                      <a:pt x="1274" y="22"/>
                    </a:lnTo>
                    <a:lnTo>
                      <a:pt x="1274" y="23"/>
                    </a:lnTo>
                    <a:lnTo>
                      <a:pt x="1276" y="23"/>
                    </a:lnTo>
                    <a:lnTo>
                      <a:pt x="1283" y="25"/>
                    </a:lnTo>
                    <a:lnTo>
                      <a:pt x="1283" y="26"/>
                    </a:lnTo>
                    <a:lnTo>
                      <a:pt x="1280" y="26"/>
                    </a:lnTo>
                    <a:lnTo>
                      <a:pt x="1283" y="28"/>
                    </a:lnTo>
                    <a:lnTo>
                      <a:pt x="1286" y="30"/>
                    </a:lnTo>
                    <a:lnTo>
                      <a:pt x="1287" y="30"/>
                    </a:lnTo>
                    <a:lnTo>
                      <a:pt x="1287" y="28"/>
                    </a:lnTo>
                    <a:lnTo>
                      <a:pt x="1290" y="28"/>
                    </a:lnTo>
                    <a:lnTo>
                      <a:pt x="1288" y="26"/>
                    </a:lnTo>
                    <a:lnTo>
                      <a:pt x="1291" y="26"/>
                    </a:lnTo>
                    <a:lnTo>
                      <a:pt x="1295" y="28"/>
                    </a:lnTo>
                    <a:lnTo>
                      <a:pt x="1295" y="30"/>
                    </a:lnTo>
                    <a:lnTo>
                      <a:pt x="1295" y="31"/>
                    </a:lnTo>
                    <a:lnTo>
                      <a:pt x="1298" y="31"/>
                    </a:lnTo>
                    <a:lnTo>
                      <a:pt x="1300" y="31"/>
                    </a:lnTo>
                    <a:lnTo>
                      <a:pt x="1300" y="33"/>
                    </a:lnTo>
                    <a:lnTo>
                      <a:pt x="1300" y="34"/>
                    </a:lnTo>
                    <a:lnTo>
                      <a:pt x="1298" y="37"/>
                    </a:lnTo>
                    <a:lnTo>
                      <a:pt x="1295" y="37"/>
                    </a:lnTo>
                    <a:lnTo>
                      <a:pt x="1294" y="37"/>
                    </a:lnTo>
                    <a:lnTo>
                      <a:pt x="1295" y="36"/>
                    </a:lnTo>
                    <a:lnTo>
                      <a:pt x="1287" y="34"/>
                    </a:lnTo>
                    <a:lnTo>
                      <a:pt x="1283" y="33"/>
                    </a:lnTo>
                    <a:lnTo>
                      <a:pt x="1280" y="33"/>
                    </a:lnTo>
                    <a:lnTo>
                      <a:pt x="1279" y="34"/>
                    </a:lnTo>
                    <a:lnTo>
                      <a:pt x="1282" y="34"/>
                    </a:lnTo>
                    <a:lnTo>
                      <a:pt x="1286" y="36"/>
                    </a:lnTo>
                    <a:lnTo>
                      <a:pt x="1284" y="36"/>
                    </a:lnTo>
                    <a:lnTo>
                      <a:pt x="1286" y="37"/>
                    </a:lnTo>
                    <a:lnTo>
                      <a:pt x="1287" y="37"/>
                    </a:lnTo>
                    <a:lnTo>
                      <a:pt x="1288" y="37"/>
                    </a:lnTo>
                    <a:lnTo>
                      <a:pt x="1291" y="36"/>
                    </a:lnTo>
                    <a:lnTo>
                      <a:pt x="1291" y="37"/>
                    </a:lnTo>
                    <a:lnTo>
                      <a:pt x="1295" y="39"/>
                    </a:lnTo>
                    <a:lnTo>
                      <a:pt x="1299" y="39"/>
                    </a:lnTo>
                    <a:lnTo>
                      <a:pt x="1299" y="41"/>
                    </a:lnTo>
                    <a:lnTo>
                      <a:pt x="1296" y="41"/>
                    </a:lnTo>
                    <a:lnTo>
                      <a:pt x="1298" y="41"/>
                    </a:lnTo>
                    <a:lnTo>
                      <a:pt x="1299" y="41"/>
                    </a:lnTo>
                    <a:lnTo>
                      <a:pt x="1299" y="42"/>
                    </a:lnTo>
                    <a:lnTo>
                      <a:pt x="1296" y="44"/>
                    </a:lnTo>
                    <a:lnTo>
                      <a:pt x="1292" y="45"/>
                    </a:lnTo>
                    <a:lnTo>
                      <a:pt x="1292" y="47"/>
                    </a:lnTo>
                    <a:lnTo>
                      <a:pt x="1290" y="47"/>
                    </a:lnTo>
                    <a:lnTo>
                      <a:pt x="1287" y="47"/>
                    </a:lnTo>
                    <a:lnTo>
                      <a:pt x="1286" y="48"/>
                    </a:lnTo>
                    <a:lnTo>
                      <a:pt x="1287" y="48"/>
                    </a:lnTo>
                    <a:lnTo>
                      <a:pt x="1284" y="48"/>
                    </a:lnTo>
                    <a:lnTo>
                      <a:pt x="1283" y="50"/>
                    </a:lnTo>
                    <a:lnTo>
                      <a:pt x="1282" y="50"/>
                    </a:lnTo>
                    <a:lnTo>
                      <a:pt x="1276" y="50"/>
                    </a:lnTo>
                    <a:lnTo>
                      <a:pt x="1275" y="50"/>
                    </a:lnTo>
                    <a:lnTo>
                      <a:pt x="1279" y="52"/>
                    </a:lnTo>
                    <a:lnTo>
                      <a:pt x="1270" y="52"/>
                    </a:lnTo>
                    <a:lnTo>
                      <a:pt x="1272" y="53"/>
                    </a:lnTo>
                    <a:lnTo>
                      <a:pt x="1271" y="53"/>
                    </a:lnTo>
                    <a:lnTo>
                      <a:pt x="1270" y="55"/>
                    </a:lnTo>
                    <a:lnTo>
                      <a:pt x="1266" y="53"/>
                    </a:lnTo>
                    <a:lnTo>
                      <a:pt x="1262" y="55"/>
                    </a:lnTo>
                    <a:lnTo>
                      <a:pt x="1259" y="55"/>
                    </a:lnTo>
                    <a:lnTo>
                      <a:pt x="1259" y="56"/>
                    </a:lnTo>
                    <a:lnTo>
                      <a:pt x="1256" y="56"/>
                    </a:lnTo>
                    <a:lnTo>
                      <a:pt x="1255" y="56"/>
                    </a:lnTo>
                    <a:lnTo>
                      <a:pt x="1254" y="56"/>
                    </a:lnTo>
                    <a:lnTo>
                      <a:pt x="1252" y="56"/>
                    </a:lnTo>
                    <a:lnTo>
                      <a:pt x="1250" y="56"/>
                    </a:lnTo>
                    <a:lnTo>
                      <a:pt x="1248" y="58"/>
                    </a:lnTo>
                    <a:lnTo>
                      <a:pt x="1243" y="59"/>
                    </a:lnTo>
                    <a:lnTo>
                      <a:pt x="1242" y="61"/>
                    </a:lnTo>
                    <a:lnTo>
                      <a:pt x="1239" y="63"/>
                    </a:lnTo>
                    <a:lnTo>
                      <a:pt x="1235" y="64"/>
                    </a:lnTo>
                    <a:lnTo>
                      <a:pt x="1231" y="64"/>
                    </a:lnTo>
                    <a:lnTo>
                      <a:pt x="1223" y="67"/>
                    </a:lnTo>
                    <a:lnTo>
                      <a:pt x="1223" y="69"/>
                    </a:lnTo>
                    <a:lnTo>
                      <a:pt x="1221" y="69"/>
                    </a:lnTo>
                    <a:lnTo>
                      <a:pt x="1215" y="74"/>
                    </a:lnTo>
                    <a:lnTo>
                      <a:pt x="1214" y="72"/>
                    </a:lnTo>
                    <a:lnTo>
                      <a:pt x="1211" y="72"/>
                    </a:lnTo>
                    <a:lnTo>
                      <a:pt x="1199" y="72"/>
                    </a:lnTo>
                    <a:lnTo>
                      <a:pt x="1199" y="74"/>
                    </a:lnTo>
                    <a:lnTo>
                      <a:pt x="1195" y="77"/>
                    </a:lnTo>
                    <a:lnTo>
                      <a:pt x="1194" y="78"/>
                    </a:lnTo>
                    <a:lnTo>
                      <a:pt x="1187" y="78"/>
                    </a:lnTo>
                    <a:lnTo>
                      <a:pt x="1186" y="78"/>
                    </a:lnTo>
                    <a:lnTo>
                      <a:pt x="1183" y="80"/>
                    </a:lnTo>
                    <a:lnTo>
                      <a:pt x="1182" y="81"/>
                    </a:lnTo>
                    <a:lnTo>
                      <a:pt x="1181" y="81"/>
                    </a:lnTo>
                    <a:lnTo>
                      <a:pt x="1177" y="84"/>
                    </a:lnTo>
                    <a:lnTo>
                      <a:pt x="1174" y="86"/>
                    </a:lnTo>
                    <a:lnTo>
                      <a:pt x="1171" y="88"/>
                    </a:lnTo>
                    <a:lnTo>
                      <a:pt x="1167" y="88"/>
                    </a:lnTo>
                    <a:lnTo>
                      <a:pt x="1165" y="88"/>
                    </a:lnTo>
                    <a:lnTo>
                      <a:pt x="1163" y="88"/>
                    </a:lnTo>
                    <a:lnTo>
                      <a:pt x="1161" y="89"/>
                    </a:lnTo>
                    <a:lnTo>
                      <a:pt x="1155" y="91"/>
                    </a:lnTo>
                    <a:lnTo>
                      <a:pt x="1157" y="92"/>
                    </a:lnTo>
                    <a:lnTo>
                      <a:pt x="1158" y="91"/>
                    </a:lnTo>
                    <a:lnTo>
                      <a:pt x="1161" y="91"/>
                    </a:lnTo>
                    <a:lnTo>
                      <a:pt x="1162" y="91"/>
                    </a:lnTo>
                    <a:lnTo>
                      <a:pt x="1161" y="91"/>
                    </a:lnTo>
                    <a:lnTo>
                      <a:pt x="1165" y="89"/>
                    </a:lnTo>
                    <a:lnTo>
                      <a:pt x="1169" y="89"/>
                    </a:lnTo>
                    <a:lnTo>
                      <a:pt x="1171" y="88"/>
                    </a:lnTo>
                    <a:lnTo>
                      <a:pt x="1175" y="88"/>
                    </a:lnTo>
                    <a:lnTo>
                      <a:pt x="1178" y="88"/>
                    </a:lnTo>
                    <a:lnTo>
                      <a:pt x="1179" y="86"/>
                    </a:lnTo>
                    <a:lnTo>
                      <a:pt x="1181" y="86"/>
                    </a:lnTo>
                    <a:lnTo>
                      <a:pt x="1183" y="84"/>
                    </a:lnTo>
                    <a:lnTo>
                      <a:pt x="1186" y="84"/>
                    </a:lnTo>
                    <a:lnTo>
                      <a:pt x="1193" y="86"/>
                    </a:lnTo>
                    <a:lnTo>
                      <a:pt x="1195" y="86"/>
                    </a:lnTo>
                    <a:lnTo>
                      <a:pt x="1197" y="86"/>
                    </a:lnTo>
                    <a:lnTo>
                      <a:pt x="1187" y="84"/>
                    </a:lnTo>
                    <a:lnTo>
                      <a:pt x="1186" y="83"/>
                    </a:lnTo>
                    <a:lnTo>
                      <a:pt x="1185" y="81"/>
                    </a:lnTo>
                    <a:lnTo>
                      <a:pt x="1189" y="80"/>
                    </a:lnTo>
                    <a:lnTo>
                      <a:pt x="1195" y="81"/>
                    </a:lnTo>
                    <a:lnTo>
                      <a:pt x="1198" y="80"/>
                    </a:lnTo>
                    <a:lnTo>
                      <a:pt x="1206" y="81"/>
                    </a:lnTo>
                    <a:lnTo>
                      <a:pt x="1207" y="81"/>
                    </a:lnTo>
                    <a:lnTo>
                      <a:pt x="1213" y="80"/>
                    </a:lnTo>
                    <a:lnTo>
                      <a:pt x="1218" y="80"/>
                    </a:lnTo>
                    <a:lnTo>
                      <a:pt x="1217" y="78"/>
                    </a:lnTo>
                    <a:lnTo>
                      <a:pt x="1221" y="78"/>
                    </a:lnTo>
                    <a:lnTo>
                      <a:pt x="1230" y="77"/>
                    </a:lnTo>
                    <a:lnTo>
                      <a:pt x="1231" y="77"/>
                    </a:lnTo>
                    <a:lnTo>
                      <a:pt x="1231" y="75"/>
                    </a:lnTo>
                    <a:lnTo>
                      <a:pt x="1232" y="77"/>
                    </a:lnTo>
                    <a:lnTo>
                      <a:pt x="1230" y="74"/>
                    </a:lnTo>
                    <a:lnTo>
                      <a:pt x="1235" y="77"/>
                    </a:lnTo>
                    <a:lnTo>
                      <a:pt x="1238" y="77"/>
                    </a:lnTo>
                    <a:lnTo>
                      <a:pt x="1244" y="74"/>
                    </a:lnTo>
                    <a:lnTo>
                      <a:pt x="1246" y="75"/>
                    </a:lnTo>
                    <a:lnTo>
                      <a:pt x="1247" y="74"/>
                    </a:lnTo>
                    <a:lnTo>
                      <a:pt x="1256" y="72"/>
                    </a:lnTo>
                    <a:lnTo>
                      <a:pt x="1254" y="70"/>
                    </a:lnTo>
                    <a:lnTo>
                      <a:pt x="1251" y="70"/>
                    </a:lnTo>
                    <a:lnTo>
                      <a:pt x="1250" y="70"/>
                    </a:lnTo>
                    <a:lnTo>
                      <a:pt x="1247" y="70"/>
                    </a:lnTo>
                    <a:lnTo>
                      <a:pt x="1246" y="72"/>
                    </a:lnTo>
                    <a:lnTo>
                      <a:pt x="1240" y="72"/>
                    </a:lnTo>
                    <a:lnTo>
                      <a:pt x="1238" y="72"/>
                    </a:lnTo>
                    <a:lnTo>
                      <a:pt x="1239" y="72"/>
                    </a:lnTo>
                    <a:lnTo>
                      <a:pt x="1238" y="72"/>
                    </a:lnTo>
                    <a:lnTo>
                      <a:pt x="1236" y="72"/>
                    </a:lnTo>
                    <a:lnTo>
                      <a:pt x="1235" y="70"/>
                    </a:lnTo>
                    <a:lnTo>
                      <a:pt x="1235" y="69"/>
                    </a:lnTo>
                    <a:lnTo>
                      <a:pt x="1239" y="67"/>
                    </a:lnTo>
                    <a:lnTo>
                      <a:pt x="1240" y="66"/>
                    </a:lnTo>
                    <a:lnTo>
                      <a:pt x="1243" y="66"/>
                    </a:lnTo>
                    <a:lnTo>
                      <a:pt x="1247" y="66"/>
                    </a:lnTo>
                    <a:lnTo>
                      <a:pt x="1251" y="66"/>
                    </a:lnTo>
                    <a:lnTo>
                      <a:pt x="1254" y="67"/>
                    </a:lnTo>
                    <a:lnTo>
                      <a:pt x="1255" y="67"/>
                    </a:lnTo>
                    <a:lnTo>
                      <a:pt x="1256" y="67"/>
                    </a:lnTo>
                    <a:lnTo>
                      <a:pt x="1259" y="66"/>
                    </a:lnTo>
                    <a:lnTo>
                      <a:pt x="1266" y="66"/>
                    </a:lnTo>
                    <a:lnTo>
                      <a:pt x="1263" y="67"/>
                    </a:lnTo>
                    <a:lnTo>
                      <a:pt x="1262" y="66"/>
                    </a:lnTo>
                    <a:lnTo>
                      <a:pt x="1260" y="67"/>
                    </a:lnTo>
                    <a:lnTo>
                      <a:pt x="1262" y="69"/>
                    </a:lnTo>
                    <a:lnTo>
                      <a:pt x="1268" y="70"/>
                    </a:lnTo>
                    <a:lnTo>
                      <a:pt x="1268" y="72"/>
                    </a:lnTo>
                    <a:lnTo>
                      <a:pt x="1271" y="70"/>
                    </a:lnTo>
                    <a:lnTo>
                      <a:pt x="1279" y="72"/>
                    </a:lnTo>
                    <a:lnTo>
                      <a:pt x="1284" y="70"/>
                    </a:lnTo>
                    <a:lnTo>
                      <a:pt x="1286" y="70"/>
                    </a:lnTo>
                    <a:lnTo>
                      <a:pt x="1287" y="69"/>
                    </a:lnTo>
                    <a:lnTo>
                      <a:pt x="1284" y="66"/>
                    </a:lnTo>
                    <a:lnTo>
                      <a:pt x="1288" y="67"/>
                    </a:lnTo>
                    <a:lnTo>
                      <a:pt x="1291" y="69"/>
                    </a:lnTo>
                    <a:lnTo>
                      <a:pt x="1291" y="70"/>
                    </a:lnTo>
                    <a:lnTo>
                      <a:pt x="1292" y="70"/>
                    </a:lnTo>
                    <a:lnTo>
                      <a:pt x="1294" y="72"/>
                    </a:lnTo>
                    <a:lnTo>
                      <a:pt x="1294" y="74"/>
                    </a:lnTo>
                    <a:lnTo>
                      <a:pt x="1291" y="77"/>
                    </a:lnTo>
                    <a:lnTo>
                      <a:pt x="1292" y="77"/>
                    </a:lnTo>
                    <a:lnTo>
                      <a:pt x="1291" y="78"/>
                    </a:lnTo>
                    <a:lnTo>
                      <a:pt x="1296" y="78"/>
                    </a:lnTo>
                    <a:lnTo>
                      <a:pt x="1295" y="78"/>
                    </a:lnTo>
                    <a:lnTo>
                      <a:pt x="1291" y="78"/>
                    </a:lnTo>
                    <a:lnTo>
                      <a:pt x="1290" y="80"/>
                    </a:lnTo>
                    <a:lnTo>
                      <a:pt x="1295" y="80"/>
                    </a:lnTo>
                    <a:lnTo>
                      <a:pt x="1300" y="78"/>
                    </a:lnTo>
                    <a:lnTo>
                      <a:pt x="1302" y="78"/>
                    </a:lnTo>
                    <a:lnTo>
                      <a:pt x="1300" y="77"/>
                    </a:lnTo>
                    <a:lnTo>
                      <a:pt x="1296" y="75"/>
                    </a:lnTo>
                    <a:lnTo>
                      <a:pt x="1306" y="74"/>
                    </a:lnTo>
                    <a:lnTo>
                      <a:pt x="1312" y="74"/>
                    </a:lnTo>
                    <a:lnTo>
                      <a:pt x="1316" y="74"/>
                    </a:lnTo>
                    <a:lnTo>
                      <a:pt x="1323" y="72"/>
                    </a:lnTo>
                    <a:lnTo>
                      <a:pt x="1328" y="72"/>
                    </a:lnTo>
                    <a:lnTo>
                      <a:pt x="1334" y="72"/>
                    </a:lnTo>
                    <a:lnTo>
                      <a:pt x="1339" y="72"/>
                    </a:lnTo>
                    <a:lnTo>
                      <a:pt x="1343" y="72"/>
                    </a:lnTo>
                    <a:lnTo>
                      <a:pt x="1345" y="74"/>
                    </a:lnTo>
                    <a:lnTo>
                      <a:pt x="1348" y="74"/>
                    </a:lnTo>
                    <a:lnTo>
                      <a:pt x="1352" y="74"/>
                    </a:lnTo>
                    <a:lnTo>
                      <a:pt x="1359" y="74"/>
                    </a:lnTo>
                    <a:lnTo>
                      <a:pt x="1364" y="74"/>
                    </a:lnTo>
                    <a:lnTo>
                      <a:pt x="1367" y="74"/>
                    </a:lnTo>
                    <a:lnTo>
                      <a:pt x="1375" y="74"/>
                    </a:lnTo>
                    <a:lnTo>
                      <a:pt x="1376" y="75"/>
                    </a:lnTo>
                    <a:lnTo>
                      <a:pt x="1377" y="75"/>
                    </a:lnTo>
                    <a:lnTo>
                      <a:pt x="1376" y="75"/>
                    </a:lnTo>
                    <a:lnTo>
                      <a:pt x="1375" y="75"/>
                    </a:lnTo>
                    <a:lnTo>
                      <a:pt x="1372" y="75"/>
                    </a:lnTo>
                    <a:lnTo>
                      <a:pt x="1371" y="77"/>
                    </a:lnTo>
                    <a:lnTo>
                      <a:pt x="1369" y="77"/>
                    </a:lnTo>
                    <a:lnTo>
                      <a:pt x="1371" y="78"/>
                    </a:lnTo>
                    <a:lnTo>
                      <a:pt x="1369" y="78"/>
                    </a:lnTo>
                    <a:lnTo>
                      <a:pt x="1369" y="80"/>
                    </a:lnTo>
                    <a:lnTo>
                      <a:pt x="1371" y="80"/>
                    </a:lnTo>
                    <a:lnTo>
                      <a:pt x="1372" y="80"/>
                    </a:lnTo>
                    <a:lnTo>
                      <a:pt x="1380" y="81"/>
                    </a:lnTo>
                    <a:lnTo>
                      <a:pt x="1384" y="83"/>
                    </a:lnTo>
                    <a:lnTo>
                      <a:pt x="1392" y="84"/>
                    </a:lnTo>
                    <a:lnTo>
                      <a:pt x="1393" y="84"/>
                    </a:lnTo>
                    <a:lnTo>
                      <a:pt x="1393" y="83"/>
                    </a:lnTo>
                    <a:lnTo>
                      <a:pt x="1396" y="83"/>
                    </a:lnTo>
                    <a:lnTo>
                      <a:pt x="1404" y="84"/>
                    </a:lnTo>
                    <a:lnTo>
                      <a:pt x="1409" y="84"/>
                    </a:lnTo>
                    <a:lnTo>
                      <a:pt x="1411" y="84"/>
                    </a:lnTo>
                    <a:lnTo>
                      <a:pt x="1417" y="84"/>
                    </a:lnTo>
                    <a:lnTo>
                      <a:pt x="1420" y="84"/>
                    </a:lnTo>
                    <a:lnTo>
                      <a:pt x="1423" y="84"/>
                    </a:lnTo>
                    <a:lnTo>
                      <a:pt x="1427" y="84"/>
                    </a:lnTo>
                    <a:lnTo>
                      <a:pt x="1428" y="84"/>
                    </a:lnTo>
                    <a:lnTo>
                      <a:pt x="1429" y="84"/>
                    </a:lnTo>
                    <a:lnTo>
                      <a:pt x="1431" y="84"/>
                    </a:lnTo>
                    <a:lnTo>
                      <a:pt x="1435" y="83"/>
                    </a:lnTo>
                    <a:lnTo>
                      <a:pt x="1443" y="83"/>
                    </a:lnTo>
                    <a:lnTo>
                      <a:pt x="1445" y="81"/>
                    </a:lnTo>
                    <a:lnTo>
                      <a:pt x="1443" y="78"/>
                    </a:lnTo>
                    <a:lnTo>
                      <a:pt x="1441" y="77"/>
                    </a:lnTo>
                    <a:lnTo>
                      <a:pt x="1443" y="75"/>
                    </a:lnTo>
                    <a:lnTo>
                      <a:pt x="1441" y="75"/>
                    </a:lnTo>
                    <a:lnTo>
                      <a:pt x="1444" y="72"/>
                    </a:lnTo>
                    <a:lnTo>
                      <a:pt x="1444" y="70"/>
                    </a:lnTo>
                    <a:lnTo>
                      <a:pt x="1444" y="69"/>
                    </a:lnTo>
                    <a:lnTo>
                      <a:pt x="1447" y="70"/>
                    </a:lnTo>
                    <a:lnTo>
                      <a:pt x="1450" y="72"/>
                    </a:lnTo>
                    <a:lnTo>
                      <a:pt x="1452" y="70"/>
                    </a:lnTo>
                    <a:lnTo>
                      <a:pt x="1452" y="69"/>
                    </a:lnTo>
                    <a:lnTo>
                      <a:pt x="1453" y="69"/>
                    </a:lnTo>
                    <a:lnTo>
                      <a:pt x="1457" y="69"/>
                    </a:lnTo>
                    <a:lnTo>
                      <a:pt x="1462" y="70"/>
                    </a:lnTo>
                    <a:lnTo>
                      <a:pt x="1464" y="70"/>
                    </a:lnTo>
                    <a:lnTo>
                      <a:pt x="1466" y="70"/>
                    </a:lnTo>
                    <a:lnTo>
                      <a:pt x="1469" y="72"/>
                    </a:lnTo>
                    <a:lnTo>
                      <a:pt x="1470" y="70"/>
                    </a:lnTo>
                    <a:lnTo>
                      <a:pt x="1472" y="72"/>
                    </a:lnTo>
                    <a:lnTo>
                      <a:pt x="1474" y="74"/>
                    </a:lnTo>
                    <a:lnTo>
                      <a:pt x="1476" y="72"/>
                    </a:lnTo>
                    <a:lnTo>
                      <a:pt x="1477" y="74"/>
                    </a:lnTo>
                    <a:lnTo>
                      <a:pt x="1478" y="74"/>
                    </a:lnTo>
                    <a:lnTo>
                      <a:pt x="1481" y="74"/>
                    </a:lnTo>
                    <a:lnTo>
                      <a:pt x="1482" y="74"/>
                    </a:lnTo>
                    <a:lnTo>
                      <a:pt x="1485" y="74"/>
                    </a:lnTo>
                    <a:lnTo>
                      <a:pt x="1486" y="74"/>
                    </a:lnTo>
                    <a:lnTo>
                      <a:pt x="1492" y="75"/>
                    </a:lnTo>
                    <a:lnTo>
                      <a:pt x="1492" y="77"/>
                    </a:lnTo>
                    <a:lnTo>
                      <a:pt x="1493" y="77"/>
                    </a:lnTo>
                    <a:lnTo>
                      <a:pt x="1496" y="75"/>
                    </a:lnTo>
                    <a:lnTo>
                      <a:pt x="1498" y="75"/>
                    </a:lnTo>
                    <a:lnTo>
                      <a:pt x="1500" y="74"/>
                    </a:lnTo>
                    <a:lnTo>
                      <a:pt x="1504" y="75"/>
                    </a:lnTo>
                    <a:lnTo>
                      <a:pt x="1509" y="75"/>
                    </a:lnTo>
                    <a:lnTo>
                      <a:pt x="1512" y="75"/>
                    </a:lnTo>
                    <a:lnTo>
                      <a:pt x="1516" y="75"/>
                    </a:lnTo>
                    <a:lnTo>
                      <a:pt x="1518" y="77"/>
                    </a:lnTo>
                    <a:lnTo>
                      <a:pt x="1517" y="77"/>
                    </a:lnTo>
                    <a:lnTo>
                      <a:pt x="1518" y="77"/>
                    </a:lnTo>
                    <a:lnTo>
                      <a:pt x="1521" y="77"/>
                    </a:lnTo>
                    <a:lnTo>
                      <a:pt x="1522" y="78"/>
                    </a:lnTo>
                    <a:lnTo>
                      <a:pt x="1521" y="78"/>
                    </a:lnTo>
                    <a:lnTo>
                      <a:pt x="1528" y="80"/>
                    </a:lnTo>
                    <a:lnTo>
                      <a:pt x="1530" y="81"/>
                    </a:lnTo>
                    <a:lnTo>
                      <a:pt x="1532" y="81"/>
                    </a:lnTo>
                    <a:lnTo>
                      <a:pt x="1536" y="83"/>
                    </a:lnTo>
                    <a:lnTo>
                      <a:pt x="1537" y="84"/>
                    </a:lnTo>
                    <a:lnTo>
                      <a:pt x="1536" y="84"/>
                    </a:lnTo>
                    <a:lnTo>
                      <a:pt x="1536" y="86"/>
                    </a:lnTo>
                    <a:lnTo>
                      <a:pt x="1534" y="86"/>
                    </a:lnTo>
                    <a:lnTo>
                      <a:pt x="1534" y="88"/>
                    </a:lnTo>
                    <a:lnTo>
                      <a:pt x="1536" y="88"/>
                    </a:lnTo>
                    <a:lnTo>
                      <a:pt x="1534" y="88"/>
                    </a:lnTo>
                    <a:lnTo>
                      <a:pt x="1534" y="89"/>
                    </a:lnTo>
                    <a:lnTo>
                      <a:pt x="1533" y="89"/>
                    </a:lnTo>
                    <a:lnTo>
                      <a:pt x="1533" y="91"/>
                    </a:lnTo>
                    <a:lnTo>
                      <a:pt x="1536" y="92"/>
                    </a:lnTo>
                    <a:lnTo>
                      <a:pt x="1533" y="92"/>
                    </a:lnTo>
                    <a:lnTo>
                      <a:pt x="1538" y="94"/>
                    </a:lnTo>
                    <a:lnTo>
                      <a:pt x="1536" y="97"/>
                    </a:lnTo>
                    <a:lnTo>
                      <a:pt x="1537" y="97"/>
                    </a:lnTo>
                    <a:lnTo>
                      <a:pt x="1536" y="99"/>
                    </a:lnTo>
                    <a:lnTo>
                      <a:pt x="1537" y="99"/>
                    </a:lnTo>
                    <a:lnTo>
                      <a:pt x="1536" y="99"/>
                    </a:lnTo>
                    <a:lnTo>
                      <a:pt x="1533" y="100"/>
                    </a:lnTo>
                    <a:lnTo>
                      <a:pt x="1532" y="100"/>
                    </a:lnTo>
                    <a:lnTo>
                      <a:pt x="1533" y="100"/>
                    </a:lnTo>
                    <a:lnTo>
                      <a:pt x="1532" y="100"/>
                    </a:lnTo>
                    <a:lnTo>
                      <a:pt x="1530" y="100"/>
                    </a:lnTo>
                    <a:lnTo>
                      <a:pt x="1525" y="103"/>
                    </a:lnTo>
                    <a:lnTo>
                      <a:pt x="1525" y="105"/>
                    </a:lnTo>
                    <a:lnTo>
                      <a:pt x="1526" y="106"/>
                    </a:lnTo>
                    <a:lnTo>
                      <a:pt x="1528" y="106"/>
                    </a:lnTo>
                    <a:lnTo>
                      <a:pt x="1526" y="108"/>
                    </a:lnTo>
                    <a:lnTo>
                      <a:pt x="1528" y="108"/>
                    </a:lnTo>
                    <a:lnTo>
                      <a:pt x="1530" y="108"/>
                    </a:lnTo>
                    <a:lnTo>
                      <a:pt x="1532" y="108"/>
                    </a:lnTo>
                    <a:lnTo>
                      <a:pt x="1533" y="110"/>
                    </a:lnTo>
                    <a:lnTo>
                      <a:pt x="1533" y="111"/>
                    </a:lnTo>
                    <a:lnTo>
                      <a:pt x="1534" y="111"/>
                    </a:lnTo>
                    <a:lnTo>
                      <a:pt x="1534" y="113"/>
                    </a:lnTo>
                    <a:lnTo>
                      <a:pt x="1537" y="114"/>
                    </a:lnTo>
                    <a:lnTo>
                      <a:pt x="1540" y="114"/>
                    </a:lnTo>
                    <a:lnTo>
                      <a:pt x="1541" y="116"/>
                    </a:lnTo>
                    <a:lnTo>
                      <a:pt x="1541" y="117"/>
                    </a:lnTo>
                    <a:lnTo>
                      <a:pt x="1542" y="117"/>
                    </a:lnTo>
                    <a:lnTo>
                      <a:pt x="1544" y="119"/>
                    </a:lnTo>
                    <a:lnTo>
                      <a:pt x="1545" y="117"/>
                    </a:lnTo>
                    <a:lnTo>
                      <a:pt x="1548" y="119"/>
                    </a:lnTo>
                    <a:lnTo>
                      <a:pt x="1549" y="121"/>
                    </a:lnTo>
                    <a:lnTo>
                      <a:pt x="1552" y="121"/>
                    </a:lnTo>
                    <a:lnTo>
                      <a:pt x="1553" y="121"/>
                    </a:lnTo>
                    <a:lnTo>
                      <a:pt x="1554" y="122"/>
                    </a:lnTo>
                    <a:lnTo>
                      <a:pt x="1557" y="122"/>
                    </a:lnTo>
                    <a:lnTo>
                      <a:pt x="1557" y="121"/>
                    </a:lnTo>
                    <a:lnTo>
                      <a:pt x="1558" y="121"/>
                    </a:lnTo>
                    <a:lnTo>
                      <a:pt x="1561" y="124"/>
                    </a:lnTo>
                    <a:lnTo>
                      <a:pt x="1565" y="124"/>
                    </a:lnTo>
                    <a:lnTo>
                      <a:pt x="1565" y="122"/>
                    </a:lnTo>
                    <a:lnTo>
                      <a:pt x="1567" y="122"/>
                    </a:lnTo>
                    <a:lnTo>
                      <a:pt x="1569" y="119"/>
                    </a:lnTo>
                    <a:lnTo>
                      <a:pt x="1570" y="119"/>
                    </a:lnTo>
                    <a:lnTo>
                      <a:pt x="1573" y="116"/>
                    </a:lnTo>
                    <a:lnTo>
                      <a:pt x="1574" y="116"/>
                    </a:lnTo>
                    <a:lnTo>
                      <a:pt x="1574" y="113"/>
                    </a:lnTo>
                    <a:lnTo>
                      <a:pt x="1575" y="111"/>
                    </a:lnTo>
                    <a:lnTo>
                      <a:pt x="1575" y="110"/>
                    </a:lnTo>
                    <a:lnTo>
                      <a:pt x="1578" y="108"/>
                    </a:lnTo>
                    <a:lnTo>
                      <a:pt x="1582" y="103"/>
                    </a:lnTo>
                    <a:lnTo>
                      <a:pt x="1583" y="102"/>
                    </a:lnTo>
                    <a:lnTo>
                      <a:pt x="1585" y="102"/>
                    </a:lnTo>
                    <a:lnTo>
                      <a:pt x="1586" y="102"/>
                    </a:lnTo>
                    <a:lnTo>
                      <a:pt x="1586" y="103"/>
                    </a:lnTo>
                    <a:lnTo>
                      <a:pt x="1587" y="105"/>
                    </a:lnTo>
                    <a:lnTo>
                      <a:pt x="1590" y="106"/>
                    </a:lnTo>
                    <a:lnTo>
                      <a:pt x="1593" y="110"/>
                    </a:lnTo>
                    <a:lnTo>
                      <a:pt x="1595" y="110"/>
                    </a:lnTo>
                    <a:lnTo>
                      <a:pt x="1599" y="111"/>
                    </a:lnTo>
                    <a:lnTo>
                      <a:pt x="1602" y="111"/>
                    </a:lnTo>
                    <a:lnTo>
                      <a:pt x="1605" y="111"/>
                    </a:lnTo>
                    <a:lnTo>
                      <a:pt x="1613" y="111"/>
                    </a:lnTo>
                    <a:lnTo>
                      <a:pt x="1614" y="111"/>
                    </a:lnTo>
                    <a:lnTo>
                      <a:pt x="1617" y="113"/>
                    </a:lnTo>
                    <a:lnTo>
                      <a:pt x="1617" y="111"/>
                    </a:lnTo>
                    <a:lnTo>
                      <a:pt x="1617" y="110"/>
                    </a:lnTo>
                    <a:lnTo>
                      <a:pt x="1619" y="108"/>
                    </a:lnTo>
                    <a:lnTo>
                      <a:pt x="1629" y="108"/>
                    </a:lnTo>
                    <a:lnTo>
                      <a:pt x="1631" y="108"/>
                    </a:lnTo>
                    <a:lnTo>
                      <a:pt x="1634" y="108"/>
                    </a:lnTo>
                    <a:lnTo>
                      <a:pt x="1635" y="110"/>
                    </a:lnTo>
                    <a:lnTo>
                      <a:pt x="1639" y="110"/>
                    </a:lnTo>
                    <a:lnTo>
                      <a:pt x="1643" y="110"/>
                    </a:lnTo>
                    <a:lnTo>
                      <a:pt x="1651" y="111"/>
                    </a:lnTo>
                    <a:lnTo>
                      <a:pt x="1653" y="111"/>
                    </a:lnTo>
                    <a:lnTo>
                      <a:pt x="1655" y="113"/>
                    </a:lnTo>
                    <a:lnTo>
                      <a:pt x="1657" y="114"/>
                    </a:lnTo>
                    <a:lnTo>
                      <a:pt x="1659" y="114"/>
                    </a:lnTo>
                    <a:lnTo>
                      <a:pt x="1661" y="116"/>
                    </a:lnTo>
                    <a:lnTo>
                      <a:pt x="1662" y="116"/>
                    </a:lnTo>
                    <a:lnTo>
                      <a:pt x="1665" y="116"/>
                    </a:lnTo>
                    <a:lnTo>
                      <a:pt x="1666" y="116"/>
                    </a:lnTo>
                    <a:lnTo>
                      <a:pt x="1669" y="116"/>
                    </a:lnTo>
                    <a:lnTo>
                      <a:pt x="1670" y="114"/>
                    </a:lnTo>
                    <a:lnTo>
                      <a:pt x="1673" y="114"/>
                    </a:lnTo>
                    <a:lnTo>
                      <a:pt x="1674" y="113"/>
                    </a:lnTo>
                    <a:lnTo>
                      <a:pt x="1679" y="111"/>
                    </a:lnTo>
                    <a:lnTo>
                      <a:pt x="1680" y="111"/>
                    </a:lnTo>
                    <a:lnTo>
                      <a:pt x="1684" y="111"/>
                    </a:lnTo>
                    <a:lnTo>
                      <a:pt x="1686" y="110"/>
                    </a:lnTo>
                    <a:lnTo>
                      <a:pt x="1692" y="111"/>
                    </a:lnTo>
                    <a:lnTo>
                      <a:pt x="1694" y="111"/>
                    </a:lnTo>
                    <a:lnTo>
                      <a:pt x="1695" y="110"/>
                    </a:lnTo>
                    <a:lnTo>
                      <a:pt x="1694" y="108"/>
                    </a:lnTo>
                    <a:lnTo>
                      <a:pt x="1692" y="106"/>
                    </a:lnTo>
                    <a:lnTo>
                      <a:pt x="1691" y="106"/>
                    </a:lnTo>
                    <a:lnTo>
                      <a:pt x="1690" y="103"/>
                    </a:lnTo>
                    <a:lnTo>
                      <a:pt x="1692" y="103"/>
                    </a:lnTo>
                    <a:lnTo>
                      <a:pt x="1691" y="102"/>
                    </a:lnTo>
                    <a:lnTo>
                      <a:pt x="1691" y="100"/>
                    </a:lnTo>
                    <a:lnTo>
                      <a:pt x="1694" y="100"/>
                    </a:lnTo>
                    <a:lnTo>
                      <a:pt x="1696" y="99"/>
                    </a:lnTo>
                    <a:lnTo>
                      <a:pt x="1700" y="99"/>
                    </a:lnTo>
                    <a:lnTo>
                      <a:pt x="1702" y="97"/>
                    </a:lnTo>
                    <a:lnTo>
                      <a:pt x="1704" y="95"/>
                    </a:lnTo>
                    <a:lnTo>
                      <a:pt x="1706" y="94"/>
                    </a:lnTo>
                    <a:lnTo>
                      <a:pt x="1707" y="92"/>
                    </a:lnTo>
                    <a:lnTo>
                      <a:pt x="1710" y="91"/>
                    </a:lnTo>
                    <a:lnTo>
                      <a:pt x="1712" y="91"/>
                    </a:lnTo>
                    <a:lnTo>
                      <a:pt x="1710" y="89"/>
                    </a:lnTo>
                    <a:lnTo>
                      <a:pt x="1707" y="88"/>
                    </a:lnTo>
                    <a:lnTo>
                      <a:pt x="1710" y="86"/>
                    </a:lnTo>
                    <a:lnTo>
                      <a:pt x="1711" y="86"/>
                    </a:lnTo>
                    <a:lnTo>
                      <a:pt x="1714" y="86"/>
                    </a:lnTo>
                    <a:lnTo>
                      <a:pt x="1716" y="88"/>
                    </a:lnTo>
                    <a:lnTo>
                      <a:pt x="1718" y="88"/>
                    </a:lnTo>
                    <a:lnTo>
                      <a:pt x="1720" y="88"/>
                    </a:lnTo>
                    <a:lnTo>
                      <a:pt x="1735" y="89"/>
                    </a:lnTo>
                    <a:lnTo>
                      <a:pt x="1748" y="89"/>
                    </a:lnTo>
                    <a:lnTo>
                      <a:pt x="1751" y="89"/>
                    </a:lnTo>
                    <a:lnTo>
                      <a:pt x="1763" y="89"/>
                    </a:lnTo>
                    <a:lnTo>
                      <a:pt x="1770" y="91"/>
                    </a:lnTo>
                    <a:lnTo>
                      <a:pt x="1780" y="91"/>
                    </a:lnTo>
                    <a:lnTo>
                      <a:pt x="1782" y="91"/>
                    </a:lnTo>
                    <a:lnTo>
                      <a:pt x="1788" y="94"/>
                    </a:lnTo>
                    <a:lnTo>
                      <a:pt x="1792" y="94"/>
                    </a:lnTo>
                    <a:lnTo>
                      <a:pt x="1796" y="94"/>
                    </a:lnTo>
                    <a:lnTo>
                      <a:pt x="1803" y="95"/>
                    </a:lnTo>
                    <a:lnTo>
                      <a:pt x="1805" y="94"/>
                    </a:lnTo>
                    <a:lnTo>
                      <a:pt x="1813" y="94"/>
                    </a:lnTo>
                    <a:lnTo>
                      <a:pt x="1816" y="95"/>
                    </a:lnTo>
                    <a:lnTo>
                      <a:pt x="1817" y="95"/>
                    </a:lnTo>
                    <a:lnTo>
                      <a:pt x="1823" y="95"/>
                    </a:lnTo>
                    <a:lnTo>
                      <a:pt x="1828" y="95"/>
                    </a:lnTo>
                    <a:lnTo>
                      <a:pt x="1829" y="95"/>
                    </a:lnTo>
                    <a:lnTo>
                      <a:pt x="1833" y="97"/>
                    </a:lnTo>
                    <a:lnTo>
                      <a:pt x="1837" y="97"/>
                    </a:lnTo>
                    <a:lnTo>
                      <a:pt x="1841" y="99"/>
                    </a:lnTo>
                    <a:lnTo>
                      <a:pt x="1845" y="102"/>
                    </a:lnTo>
                    <a:lnTo>
                      <a:pt x="1845" y="103"/>
                    </a:lnTo>
                    <a:lnTo>
                      <a:pt x="1843" y="105"/>
                    </a:lnTo>
                    <a:lnTo>
                      <a:pt x="1840" y="103"/>
                    </a:lnTo>
                    <a:lnTo>
                      <a:pt x="1837" y="103"/>
                    </a:lnTo>
                    <a:lnTo>
                      <a:pt x="1835" y="103"/>
                    </a:lnTo>
                    <a:lnTo>
                      <a:pt x="1831" y="106"/>
                    </a:lnTo>
                    <a:lnTo>
                      <a:pt x="1832" y="106"/>
                    </a:lnTo>
                    <a:lnTo>
                      <a:pt x="1836" y="106"/>
                    </a:lnTo>
                    <a:lnTo>
                      <a:pt x="1837" y="108"/>
                    </a:lnTo>
                    <a:lnTo>
                      <a:pt x="1840" y="108"/>
                    </a:lnTo>
                    <a:lnTo>
                      <a:pt x="1841" y="106"/>
                    </a:lnTo>
                    <a:lnTo>
                      <a:pt x="1847" y="108"/>
                    </a:lnTo>
                    <a:lnTo>
                      <a:pt x="1849" y="108"/>
                    </a:lnTo>
                    <a:lnTo>
                      <a:pt x="1851" y="110"/>
                    </a:lnTo>
                    <a:lnTo>
                      <a:pt x="1855" y="110"/>
                    </a:lnTo>
                    <a:lnTo>
                      <a:pt x="1855" y="111"/>
                    </a:lnTo>
                    <a:lnTo>
                      <a:pt x="1856" y="113"/>
                    </a:lnTo>
                    <a:lnTo>
                      <a:pt x="1859" y="113"/>
                    </a:lnTo>
                    <a:lnTo>
                      <a:pt x="1864" y="111"/>
                    </a:lnTo>
                    <a:lnTo>
                      <a:pt x="1869" y="111"/>
                    </a:lnTo>
                    <a:lnTo>
                      <a:pt x="1871" y="113"/>
                    </a:lnTo>
                    <a:lnTo>
                      <a:pt x="1881" y="116"/>
                    </a:lnTo>
                    <a:lnTo>
                      <a:pt x="1880" y="117"/>
                    </a:lnTo>
                    <a:lnTo>
                      <a:pt x="1879" y="119"/>
                    </a:lnTo>
                    <a:lnTo>
                      <a:pt x="1872" y="119"/>
                    </a:lnTo>
                    <a:lnTo>
                      <a:pt x="1873" y="121"/>
                    </a:lnTo>
                    <a:lnTo>
                      <a:pt x="1877" y="121"/>
                    </a:lnTo>
                    <a:lnTo>
                      <a:pt x="1883" y="122"/>
                    </a:lnTo>
                    <a:lnTo>
                      <a:pt x="1884" y="122"/>
                    </a:lnTo>
                    <a:lnTo>
                      <a:pt x="1887" y="122"/>
                    </a:lnTo>
                    <a:lnTo>
                      <a:pt x="1889" y="122"/>
                    </a:lnTo>
                    <a:lnTo>
                      <a:pt x="1896" y="121"/>
                    </a:lnTo>
                    <a:lnTo>
                      <a:pt x="1899" y="121"/>
                    </a:lnTo>
                    <a:lnTo>
                      <a:pt x="1900" y="121"/>
                    </a:lnTo>
                    <a:lnTo>
                      <a:pt x="1906" y="121"/>
                    </a:lnTo>
                    <a:lnTo>
                      <a:pt x="1909" y="121"/>
                    </a:lnTo>
                    <a:lnTo>
                      <a:pt x="1912" y="121"/>
                    </a:lnTo>
                    <a:lnTo>
                      <a:pt x="1914" y="119"/>
                    </a:lnTo>
                    <a:lnTo>
                      <a:pt x="1916" y="119"/>
                    </a:lnTo>
                    <a:lnTo>
                      <a:pt x="1924" y="121"/>
                    </a:lnTo>
                    <a:lnTo>
                      <a:pt x="1926" y="121"/>
                    </a:lnTo>
                    <a:lnTo>
                      <a:pt x="1929" y="119"/>
                    </a:lnTo>
                    <a:lnTo>
                      <a:pt x="1934" y="119"/>
                    </a:lnTo>
                    <a:lnTo>
                      <a:pt x="1936" y="119"/>
                    </a:lnTo>
                    <a:lnTo>
                      <a:pt x="1940" y="119"/>
                    </a:lnTo>
                    <a:lnTo>
                      <a:pt x="1946" y="119"/>
                    </a:lnTo>
                    <a:lnTo>
                      <a:pt x="1953" y="119"/>
                    </a:lnTo>
                    <a:lnTo>
                      <a:pt x="1960" y="119"/>
                    </a:lnTo>
                    <a:lnTo>
                      <a:pt x="1964" y="119"/>
                    </a:lnTo>
                    <a:lnTo>
                      <a:pt x="1974" y="119"/>
                    </a:lnTo>
                    <a:lnTo>
                      <a:pt x="1978" y="121"/>
                    </a:lnTo>
                    <a:lnTo>
                      <a:pt x="1981" y="121"/>
                    </a:lnTo>
                    <a:lnTo>
                      <a:pt x="1982" y="122"/>
                    </a:lnTo>
                    <a:lnTo>
                      <a:pt x="1986" y="124"/>
                    </a:lnTo>
                    <a:lnTo>
                      <a:pt x="1988" y="124"/>
                    </a:lnTo>
                    <a:lnTo>
                      <a:pt x="1990" y="125"/>
                    </a:lnTo>
                    <a:lnTo>
                      <a:pt x="1993" y="127"/>
                    </a:lnTo>
                    <a:lnTo>
                      <a:pt x="1996" y="130"/>
                    </a:lnTo>
                    <a:lnTo>
                      <a:pt x="1996" y="132"/>
                    </a:lnTo>
                    <a:lnTo>
                      <a:pt x="1996" y="133"/>
                    </a:lnTo>
                    <a:lnTo>
                      <a:pt x="1990" y="139"/>
                    </a:lnTo>
                    <a:lnTo>
                      <a:pt x="1992" y="141"/>
                    </a:lnTo>
                    <a:lnTo>
                      <a:pt x="1996" y="141"/>
                    </a:lnTo>
                    <a:lnTo>
                      <a:pt x="1997" y="141"/>
                    </a:lnTo>
                    <a:lnTo>
                      <a:pt x="2000" y="141"/>
                    </a:lnTo>
                    <a:lnTo>
                      <a:pt x="2002" y="141"/>
                    </a:lnTo>
                    <a:lnTo>
                      <a:pt x="2006" y="143"/>
                    </a:lnTo>
                    <a:lnTo>
                      <a:pt x="2009" y="143"/>
                    </a:lnTo>
                    <a:lnTo>
                      <a:pt x="2010" y="144"/>
                    </a:lnTo>
                    <a:lnTo>
                      <a:pt x="2012" y="146"/>
                    </a:lnTo>
                    <a:lnTo>
                      <a:pt x="2014" y="144"/>
                    </a:lnTo>
                    <a:lnTo>
                      <a:pt x="2015" y="146"/>
                    </a:lnTo>
                    <a:lnTo>
                      <a:pt x="2015" y="147"/>
                    </a:lnTo>
                    <a:lnTo>
                      <a:pt x="2017" y="147"/>
                    </a:lnTo>
                    <a:lnTo>
                      <a:pt x="2019" y="147"/>
                    </a:lnTo>
                    <a:lnTo>
                      <a:pt x="2021" y="146"/>
                    </a:lnTo>
                    <a:lnTo>
                      <a:pt x="2026" y="146"/>
                    </a:lnTo>
                    <a:lnTo>
                      <a:pt x="2026" y="144"/>
                    </a:lnTo>
                    <a:lnTo>
                      <a:pt x="2029" y="144"/>
                    </a:lnTo>
                    <a:lnTo>
                      <a:pt x="2030" y="143"/>
                    </a:lnTo>
                    <a:lnTo>
                      <a:pt x="2031" y="143"/>
                    </a:lnTo>
                    <a:lnTo>
                      <a:pt x="2033" y="143"/>
                    </a:lnTo>
                    <a:lnTo>
                      <a:pt x="2037" y="143"/>
                    </a:lnTo>
                    <a:lnTo>
                      <a:pt x="2042" y="141"/>
                    </a:lnTo>
                    <a:lnTo>
                      <a:pt x="2050" y="143"/>
                    </a:lnTo>
                    <a:lnTo>
                      <a:pt x="2057" y="141"/>
                    </a:lnTo>
                    <a:lnTo>
                      <a:pt x="2061" y="144"/>
                    </a:lnTo>
                    <a:lnTo>
                      <a:pt x="2065" y="144"/>
                    </a:lnTo>
                    <a:lnTo>
                      <a:pt x="2071" y="144"/>
                    </a:lnTo>
                    <a:lnTo>
                      <a:pt x="2073" y="144"/>
                    </a:lnTo>
                    <a:lnTo>
                      <a:pt x="2075" y="144"/>
                    </a:lnTo>
                    <a:lnTo>
                      <a:pt x="2085" y="144"/>
                    </a:lnTo>
                    <a:lnTo>
                      <a:pt x="2090" y="146"/>
                    </a:lnTo>
                    <a:lnTo>
                      <a:pt x="2097" y="146"/>
                    </a:lnTo>
                    <a:lnTo>
                      <a:pt x="2098" y="146"/>
                    </a:lnTo>
                    <a:lnTo>
                      <a:pt x="2101" y="146"/>
                    </a:lnTo>
                    <a:lnTo>
                      <a:pt x="2109" y="141"/>
                    </a:lnTo>
                    <a:lnTo>
                      <a:pt x="2110" y="141"/>
                    </a:lnTo>
                    <a:lnTo>
                      <a:pt x="2113" y="141"/>
                    </a:lnTo>
                    <a:lnTo>
                      <a:pt x="2117" y="141"/>
                    </a:lnTo>
                    <a:lnTo>
                      <a:pt x="2117" y="143"/>
                    </a:lnTo>
                    <a:lnTo>
                      <a:pt x="2114" y="143"/>
                    </a:lnTo>
                    <a:lnTo>
                      <a:pt x="2114" y="144"/>
                    </a:lnTo>
                    <a:lnTo>
                      <a:pt x="2119" y="144"/>
                    </a:lnTo>
                    <a:lnTo>
                      <a:pt x="2119" y="146"/>
                    </a:lnTo>
                    <a:lnTo>
                      <a:pt x="2119" y="149"/>
                    </a:lnTo>
                    <a:lnTo>
                      <a:pt x="2119" y="150"/>
                    </a:lnTo>
                    <a:lnTo>
                      <a:pt x="2122" y="152"/>
                    </a:lnTo>
                    <a:lnTo>
                      <a:pt x="2128" y="152"/>
                    </a:lnTo>
                    <a:lnTo>
                      <a:pt x="2131" y="152"/>
                    </a:lnTo>
                    <a:lnTo>
                      <a:pt x="2131" y="154"/>
                    </a:lnTo>
                    <a:lnTo>
                      <a:pt x="2135" y="154"/>
                    </a:lnTo>
                    <a:lnTo>
                      <a:pt x="2136" y="155"/>
                    </a:lnTo>
                    <a:lnTo>
                      <a:pt x="2139" y="158"/>
                    </a:lnTo>
                    <a:lnTo>
                      <a:pt x="2140" y="158"/>
                    </a:lnTo>
                    <a:lnTo>
                      <a:pt x="2147" y="158"/>
                    </a:lnTo>
                    <a:lnTo>
                      <a:pt x="2152" y="157"/>
                    </a:lnTo>
                    <a:lnTo>
                      <a:pt x="2162" y="154"/>
                    </a:lnTo>
                    <a:lnTo>
                      <a:pt x="2159" y="150"/>
                    </a:lnTo>
                    <a:lnTo>
                      <a:pt x="2159" y="149"/>
                    </a:lnTo>
                    <a:lnTo>
                      <a:pt x="2158" y="149"/>
                    </a:lnTo>
                    <a:lnTo>
                      <a:pt x="2155" y="144"/>
                    </a:lnTo>
                    <a:lnTo>
                      <a:pt x="2147" y="144"/>
                    </a:lnTo>
                    <a:lnTo>
                      <a:pt x="2148" y="143"/>
                    </a:lnTo>
                    <a:lnTo>
                      <a:pt x="2154" y="141"/>
                    </a:lnTo>
                    <a:lnTo>
                      <a:pt x="2154" y="139"/>
                    </a:lnTo>
                    <a:lnTo>
                      <a:pt x="2152" y="138"/>
                    </a:lnTo>
                    <a:lnTo>
                      <a:pt x="2152" y="136"/>
                    </a:lnTo>
                    <a:lnTo>
                      <a:pt x="2155" y="136"/>
                    </a:lnTo>
                    <a:lnTo>
                      <a:pt x="2163" y="136"/>
                    </a:lnTo>
                    <a:lnTo>
                      <a:pt x="2182" y="138"/>
                    </a:lnTo>
                    <a:lnTo>
                      <a:pt x="2183" y="138"/>
                    </a:lnTo>
                    <a:lnTo>
                      <a:pt x="2191" y="139"/>
                    </a:lnTo>
                    <a:lnTo>
                      <a:pt x="2195" y="139"/>
                    </a:lnTo>
                    <a:lnTo>
                      <a:pt x="2198" y="139"/>
                    </a:lnTo>
                    <a:lnTo>
                      <a:pt x="2204" y="139"/>
                    </a:lnTo>
                    <a:lnTo>
                      <a:pt x="2208" y="139"/>
                    </a:lnTo>
                    <a:lnTo>
                      <a:pt x="2212" y="139"/>
                    </a:lnTo>
                    <a:lnTo>
                      <a:pt x="2215" y="139"/>
                    </a:lnTo>
                    <a:lnTo>
                      <a:pt x="2219" y="139"/>
                    </a:lnTo>
                    <a:lnTo>
                      <a:pt x="2220" y="139"/>
                    </a:lnTo>
                    <a:lnTo>
                      <a:pt x="2235" y="139"/>
                    </a:lnTo>
                    <a:lnTo>
                      <a:pt x="2238" y="139"/>
                    </a:lnTo>
                    <a:lnTo>
                      <a:pt x="2245" y="143"/>
                    </a:lnTo>
                    <a:lnTo>
                      <a:pt x="2249" y="143"/>
                    </a:lnTo>
                    <a:lnTo>
                      <a:pt x="2255" y="144"/>
                    </a:lnTo>
                    <a:lnTo>
                      <a:pt x="2257" y="144"/>
                    </a:lnTo>
                    <a:lnTo>
                      <a:pt x="2261" y="146"/>
                    </a:lnTo>
                    <a:lnTo>
                      <a:pt x="2271" y="147"/>
                    </a:lnTo>
                    <a:lnTo>
                      <a:pt x="2272" y="147"/>
                    </a:lnTo>
                    <a:lnTo>
                      <a:pt x="2275" y="149"/>
                    </a:lnTo>
                    <a:lnTo>
                      <a:pt x="2277" y="149"/>
                    </a:lnTo>
                    <a:lnTo>
                      <a:pt x="2284" y="150"/>
                    </a:lnTo>
                    <a:lnTo>
                      <a:pt x="2296" y="157"/>
                    </a:lnTo>
                    <a:lnTo>
                      <a:pt x="2296" y="22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41" name="Freeform 1043"/>
              <p:cNvSpPr>
                <a:spLocks/>
              </p:cNvSpPr>
              <p:nvPr/>
            </p:nvSpPr>
            <p:spPr bwMode="auto">
              <a:xfrm>
                <a:off x="6984359" y="2469697"/>
                <a:ext cx="178314" cy="262618"/>
              </a:xfrm>
              <a:custGeom>
                <a:avLst/>
                <a:gdLst/>
                <a:ahLst/>
                <a:cxnLst>
                  <a:cxn ang="0">
                    <a:pos x="108" y="102"/>
                  </a:cxn>
                  <a:cxn ang="0">
                    <a:pos x="114" y="108"/>
                  </a:cxn>
                  <a:cxn ang="0">
                    <a:pos x="112" y="119"/>
                  </a:cxn>
                  <a:cxn ang="0">
                    <a:pos x="109" y="113"/>
                  </a:cxn>
                  <a:cxn ang="0">
                    <a:pos x="105" y="111"/>
                  </a:cxn>
                  <a:cxn ang="0">
                    <a:pos x="97" y="117"/>
                  </a:cxn>
                  <a:cxn ang="0">
                    <a:pos x="92" y="128"/>
                  </a:cxn>
                  <a:cxn ang="0">
                    <a:pos x="98" y="141"/>
                  </a:cxn>
                  <a:cxn ang="0">
                    <a:pos x="86" y="146"/>
                  </a:cxn>
                  <a:cxn ang="0">
                    <a:pos x="68" y="152"/>
                  </a:cxn>
                  <a:cxn ang="0">
                    <a:pos x="65" y="166"/>
                  </a:cxn>
                  <a:cxn ang="0">
                    <a:pos x="56" y="169"/>
                  </a:cxn>
                  <a:cxn ang="0">
                    <a:pos x="45" y="172"/>
                  </a:cxn>
                  <a:cxn ang="0">
                    <a:pos x="44" y="180"/>
                  </a:cxn>
                  <a:cxn ang="0">
                    <a:pos x="35" y="198"/>
                  </a:cxn>
                  <a:cxn ang="0">
                    <a:pos x="23" y="207"/>
                  </a:cxn>
                  <a:cxn ang="0">
                    <a:pos x="16" y="198"/>
                  </a:cxn>
                  <a:cxn ang="0">
                    <a:pos x="9" y="176"/>
                  </a:cxn>
                  <a:cxn ang="0">
                    <a:pos x="5" y="155"/>
                  </a:cxn>
                  <a:cxn ang="0">
                    <a:pos x="1" y="143"/>
                  </a:cxn>
                  <a:cxn ang="0">
                    <a:pos x="1" y="121"/>
                  </a:cxn>
                  <a:cxn ang="0">
                    <a:pos x="11" y="103"/>
                  </a:cxn>
                  <a:cxn ang="0">
                    <a:pos x="21" y="89"/>
                  </a:cxn>
                  <a:cxn ang="0">
                    <a:pos x="31" y="86"/>
                  </a:cxn>
                  <a:cxn ang="0">
                    <a:pos x="47" y="78"/>
                  </a:cxn>
                  <a:cxn ang="0">
                    <a:pos x="64" y="67"/>
                  </a:cxn>
                  <a:cxn ang="0">
                    <a:pos x="73" y="56"/>
                  </a:cxn>
                  <a:cxn ang="0">
                    <a:pos x="94" y="44"/>
                  </a:cxn>
                  <a:cxn ang="0">
                    <a:pos x="104" y="37"/>
                  </a:cxn>
                  <a:cxn ang="0">
                    <a:pos x="117" y="34"/>
                  </a:cxn>
                  <a:cxn ang="0">
                    <a:pos x="120" y="29"/>
                  </a:cxn>
                  <a:cxn ang="0">
                    <a:pos x="125" y="23"/>
                  </a:cxn>
                  <a:cxn ang="0">
                    <a:pos x="128" y="14"/>
                  </a:cxn>
                  <a:cxn ang="0">
                    <a:pos x="132" y="6"/>
                  </a:cxn>
                  <a:cxn ang="0">
                    <a:pos x="137" y="1"/>
                  </a:cxn>
                  <a:cxn ang="0">
                    <a:pos x="116" y="6"/>
                  </a:cxn>
                  <a:cxn ang="0">
                    <a:pos x="113" y="14"/>
                  </a:cxn>
                  <a:cxn ang="0">
                    <a:pos x="113" y="20"/>
                  </a:cxn>
                  <a:cxn ang="0">
                    <a:pos x="108" y="18"/>
                  </a:cxn>
                  <a:cxn ang="0">
                    <a:pos x="93" y="25"/>
                  </a:cxn>
                  <a:cxn ang="0">
                    <a:pos x="75" y="34"/>
                  </a:cxn>
                  <a:cxn ang="0">
                    <a:pos x="71" y="33"/>
                  </a:cxn>
                  <a:cxn ang="0">
                    <a:pos x="64" y="31"/>
                  </a:cxn>
                  <a:cxn ang="0">
                    <a:pos x="65" y="25"/>
                  </a:cxn>
                  <a:cxn ang="0">
                    <a:pos x="72" y="12"/>
                  </a:cxn>
                  <a:cxn ang="0">
                    <a:pos x="59" y="15"/>
                  </a:cxn>
                  <a:cxn ang="0">
                    <a:pos x="51" y="14"/>
                  </a:cxn>
                  <a:cxn ang="0">
                    <a:pos x="28" y="17"/>
                  </a:cxn>
                  <a:cxn ang="0">
                    <a:pos x="16" y="26"/>
                  </a:cxn>
                </a:cxnLst>
                <a:rect l="0" t="0" r="r" b="b"/>
                <a:pathLst>
                  <a:path w="142" h="210">
                    <a:moveTo>
                      <a:pt x="109" y="94"/>
                    </a:moveTo>
                    <a:lnTo>
                      <a:pt x="108" y="95"/>
                    </a:lnTo>
                    <a:lnTo>
                      <a:pt x="108" y="99"/>
                    </a:lnTo>
                    <a:lnTo>
                      <a:pt x="108" y="102"/>
                    </a:lnTo>
                    <a:lnTo>
                      <a:pt x="108" y="106"/>
                    </a:lnTo>
                    <a:lnTo>
                      <a:pt x="109" y="106"/>
                    </a:lnTo>
                    <a:lnTo>
                      <a:pt x="113" y="106"/>
                    </a:lnTo>
                    <a:lnTo>
                      <a:pt x="114" y="108"/>
                    </a:lnTo>
                    <a:lnTo>
                      <a:pt x="116" y="114"/>
                    </a:lnTo>
                    <a:lnTo>
                      <a:pt x="116" y="116"/>
                    </a:lnTo>
                    <a:lnTo>
                      <a:pt x="113" y="119"/>
                    </a:lnTo>
                    <a:lnTo>
                      <a:pt x="112" y="119"/>
                    </a:lnTo>
                    <a:lnTo>
                      <a:pt x="109" y="119"/>
                    </a:lnTo>
                    <a:lnTo>
                      <a:pt x="106" y="114"/>
                    </a:lnTo>
                    <a:lnTo>
                      <a:pt x="108" y="113"/>
                    </a:lnTo>
                    <a:lnTo>
                      <a:pt x="109" y="113"/>
                    </a:lnTo>
                    <a:lnTo>
                      <a:pt x="112" y="110"/>
                    </a:lnTo>
                    <a:lnTo>
                      <a:pt x="110" y="110"/>
                    </a:lnTo>
                    <a:lnTo>
                      <a:pt x="109" y="111"/>
                    </a:lnTo>
                    <a:lnTo>
                      <a:pt x="105" y="111"/>
                    </a:lnTo>
                    <a:lnTo>
                      <a:pt x="100" y="113"/>
                    </a:lnTo>
                    <a:lnTo>
                      <a:pt x="101" y="114"/>
                    </a:lnTo>
                    <a:lnTo>
                      <a:pt x="102" y="116"/>
                    </a:lnTo>
                    <a:lnTo>
                      <a:pt x="97" y="117"/>
                    </a:lnTo>
                    <a:lnTo>
                      <a:pt x="96" y="121"/>
                    </a:lnTo>
                    <a:lnTo>
                      <a:pt x="94" y="122"/>
                    </a:lnTo>
                    <a:lnTo>
                      <a:pt x="92" y="125"/>
                    </a:lnTo>
                    <a:lnTo>
                      <a:pt x="92" y="128"/>
                    </a:lnTo>
                    <a:lnTo>
                      <a:pt x="92" y="130"/>
                    </a:lnTo>
                    <a:lnTo>
                      <a:pt x="92" y="132"/>
                    </a:lnTo>
                    <a:lnTo>
                      <a:pt x="93" y="135"/>
                    </a:lnTo>
                    <a:lnTo>
                      <a:pt x="98" y="141"/>
                    </a:lnTo>
                    <a:lnTo>
                      <a:pt x="97" y="143"/>
                    </a:lnTo>
                    <a:lnTo>
                      <a:pt x="93" y="146"/>
                    </a:lnTo>
                    <a:lnTo>
                      <a:pt x="90" y="146"/>
                    </a:lnTo>
                    <a:lnTo>
                      <a:pt x="86" y="146"/>
                    </a:lnTo>
                    <a:lnTo>
                      <a:pt x="85" y="144"/>
                    </a:lnTo>
                    <a:lnTo>
                      <a:pt x="81" y="144"/>
                    </a:lnTo>
                    <a:lnTo>
                      <a:pt x="76" y="147"/>
                    </a:lnTo>
                    <a:lnTo>
                      <a:pt x="68" y="152"/>
                    </a:lnTo>
                    <a:lnTo>
                      <a:pt x="65" y="154"/>
                    </a:lnTo>
                    <a:lnTo>
                      <a:pt x="65" y="157"/>
                    </a:lnTo>
                    <a:lnTo>
                      <a:pt x="65" y="165"/>
                    </a:lnTo>
                    <a:lnTo>
                      <a:pt x="65" y="166"/>
                    </a:lnTo>
                    <a:lnTo>
                      <a:pt x="67" y="168"/>
                    </a:lnTo>
                    <a:lnTo>
                      <a:pt x="67" y="169"/>
                    </a:lnTo>
                    <a:lnTo>
                      <a:pt x="63" y="168"/>
                    </a:lnTo>
                    <a:lnTo>
                      <a:pt x="56" y="169"/>
                    </a:lnTo>
                    <a:lnTo>
                      <a:pt x="51" y="172"/>
                    </a:lnTo>
                    <a:lnTo>
                      <a:pt x="48" y="174"/>
                    </a:lnTo>
                    <a:lnTo>
                      <a:pt x="47" y="174"/>
                    </a:lnTo>
                    <a:lnTo>
                      <a:pt x="45" y="172"/>
                    </a:lnTo>
                    <a:lnTo>
                      <a:pt x="44" y="176"/>
                    </a:lnTo>
                    <a:lnTo>
                      <a:pt x="45" y="176"/>
                    </a:lnTo>
                    <a:lnTo>
                      <a:pt x="45" y="179"/>
                    </a:lnTo>
                    <a:lnTo>
                      <a:pt x="44" y="180"/>
                    </a:lnTo>
                    <a:lnTo>
                      <a:pt x="44" y="183"/>
                    </a:lnTo>
                    <a:lnTo>
                      <a:pt x="44" y="187"/>
                    </a:lnTo>
                    <a:lnTo>
                      <a:pt x="40" y="193"/>
                    </a:lnTo>
                    <a:lnTo>
                      <a:pt x="35" y="198"/>
                    </a:lnTo>
                    <a:lnTo>
                      <a:pt x="31" y="199"/>
                    </a:lnTo>
                    <a:lnTo>
                      <a:pt x="29" y="202"/>
                    </a:lnTo>
                    <a:lnTo>
                      <a:pt x="27" y="204"/>
                    </a:lnTo>
                    <a:lnTo>
                      <a:pt x="23" y="207"/>
                    </a:lnTo>
                    <a:lnTo>
                      <a:pt x="19" y="210"/>
                    </a:lnTo>
                    <a:lnTo>
                      <a:pt x="19" y="207"/>
                    </a:lnTo>
                    <a:lnTo>
                      <a:pt x="16" y="202"/>
                    </a:lnTo>
                    <a:lnTo>
                      <a:pt x="16" y="198"/>
                    </a:lnTo>
                    <a:lnTo>
                      <a:pt x="15" y="188"/>
                    </a:lnTo>
                    <a:lnTo>
                      <a:pt x="13" y="185"/>
                    </a:lnTo>
                    <a:lnTo>
                      <a:pt x="11" y="180"/>
                    </a:lnTo>
                    <a:lnTo>
                      <a:pt x="9" y="176"/>
                    </a:lnTo>
                    <a:lnTo>
                      <a:pt x="9" y="171"/>
                    </a:lnTo>
                    <a:lnTo>
                      <a:pt x="8" y="166"/>
                    </a:lnTo>
                    <a:lnTo>
                      <a:pt x="7" y="161"/>
                    </a:lnTo>
                    <a:lnTo>
                      <a:pt x="5" y="155"/>
                    </a:lnTo>
                    <a:lnTo>
                      <a:pt x="4" y="155"/>
                    </a:lnTo>
                    <a:lnTo>
                      <a:pt x="4" y="154"/>
                    </a:lnTo>
                    <a:lnTo>
                      <a:pt x="3" y="146"/>
                    </a:lnTo>
                    <a:lnTo>
                      <a:pt x="1" y="143"/>
                    </a:lnTo>
                    <a:lnTo>
                      <a:pt x="1" y="138"/>
                    </a:lnTo>
                    <a:lnTo>
                      <a:pt x="1" y="133"/>
                    </a:lnTo>
                    <a:lnTo>
                      <a:pt x="0" y="128"/>
                    </a:lnTo>
                    <a:lnTo>
                      <a:pt x="1" y="121"/>
                    </a:lnTo>
                    <a:lnTo>
                      <a:pt x="4" y="111"/>
                    </a:lnTo>
                    <a:lnTo>
                      <a:pt x="5" y="106"/>
                    </a:lnTo>
                    <a:lnTo>
                      <a:pt x="7" y="105"/>
                    </a:lnTo>
                    <a:lnTo>
                      <a:pt x="11" y="103"/>
                    </a:lnTo>
                    <a:lnTo>
                      <a:pt x="15" y="100"/>
                    </a:lnTo>
                    <a:lnTo>
                      <a:pt x="19" y="99"/>
                    </a:lnTo>
                    <a:lnTo>
                      <a:pt x="23" y="92"/>
                    </a:lnTo>
                    <a:lnTo>
                      <a:pt x="21" y="89"/>
                    </a:lnTo>
                    <a:lnTo>
                      <a:pt x="20" y="86"/>
                    </a:lnTo>
                    <a:lnTo>
                      <a:pt x="23" y="86"/>
                    </a:lnTo>
                    <a:lnTo>
                      <a:pt x="28" y="88"/>
                    </a:lnTo>
                    <a:lnTo>
                      <a:pt x="31" y="86"/>
                    </a:lnTo>
                    <a:lnTo>
                      <a:pt x="32" y="84"/>
                    </a:lnTo>
                    <a:lnTo>
                      <a:pt x="37" y="84"/>
                    </a:lnTo>
                    <a:lnTo>
                      <a:pt x="43" y="81"/>
                    </a:lnTo>
                    <a:lnTo>
                      <a:pt x="47" y="78"/>
                    </a:lnTo>
                    <a:lnTo>
                      <a:pt x="51" y="77"/>
                    </a:lnTo>
                    <a:lnTo>
                      <a:pt x="55" y="73"/>
                    </a:lnTo>
                    <a:lnTo>
                      <a:pt x="57" y="72"/>
                    </a:lnTo>
                    <a:lnTo>
                      <a:pt x="64" y="67"/>
                    </a:lnTo>
                    <a:lnTo>
                      <a:pt x="64" y="64"/>
                    </a:lnTo>
                    <a:lnTo>
                      <a:pt x="69" y="59"/>
                    </a:lnTo>
                    <a:lnTo>
                      <a:pt x="72" y="59"/>
                    </a:lnTo>
                    <a:lnTo>
                      <a:pt x="73" y="56"/>
                    </a:lnTo>
                    <a:lnTo>
                      <a:pt x="80" y="53"/>
                    </a:lnTo>
                    <a:lnTo>
                      <a:pt x="88" y="48"/>
                    </a:lnTo>
                    <a:lnTo>
                      <a:pt x="90" y="45"/>
                    </a:lnTo>
                    <a:lnTo>
                      <a:pt x="94" y="44"/>
                    </a:lnTo>
                    <a:lnTo>
                      <a:pt x="96" y="42"/>
                    </a:lnTo>
                    <a:lnTo>
                      <a:pt x="96" y="40"/>
                    </a:lnTo>
                    <a:lnTo>
                      <a:pt x="96" y="39"/>
                    </a:lnTo>
                    <a:lnTo>
                      <a:pt x="104" y="37"/>
                    </a:lnTo>
                    <a:lnTo>
                      <a:pt x="106" y="37"/>
                    </a:lnTo>
                    <a:lnTo>
                      <a:pt x="110" y="34"/>
                    </a:lnTo>
                    <a:lnTo>
                      <a:pt x="113" y="34"/>
                    </a:lnTo>
                    <a:lnTo>
                      <a:pt x="117" y="34"/>
                    </a:lnTo>
                    <a:lnTo>
                      <a:pt x="120" y="33"/>
                    </a:lnTo>
                    <a:lnTo>
                      <a:pt x="122" y="33"/>
                    </a:lnTo>
                    <a:lnTo>
                      <a:pt x="122" y="31"/>
                    </a:lnTo>
                    <a:lnTo>
                      <a:pt x="120" y="29"/>
                    </a:lnTo>
                    <a:lnTo>
                      <a:pt x="121" y="28"/>
                    </a:lnTo>
                    <a:lnTo>
                      <a:pt x="122" y="26"/>
                    </a:lnTo>
                    <a:lnTo>
                      <a:pt x="125" y="25"/>
                    </a:lnTo>
                    <a:lnTo>
                      <a:pt x="125" y="23"/>
                    </a:lnTo>
                    <a:lnTo>
                      <a:pt x="124" y="22"/>
                    </a:lnTo>
                    <a:lnTo>
                      <a:pt x="124" y="20"/>
                    </a:lnTo>
                    <a:lnTo>
                      <a:pt x="128" y="18"/>
                    </a:lnTo>
                    <a:lnTo>
                      <a:pt x="128" y="14"/>
                    </a:lnTo>
                    <a:lnTo>
                      <a:pt x="128" y="12"/>
                    </a:lnTo>
                    <a:lnTo>
                      <a:pt x="129" y="11"/>
                    </a:lnTo>
                    <a:lnTo>
                      <a:pt x="129" y="8"/>
                    </a:lnTo>
                    <a:lnTo>
                      <a:pt x="132" y="6"/>
                    </a:lnTo>
                    <a:lnTo>
                      <a:pt x="137" y="4"/>
                    </a:lnTo>
                    <a:lnTo>
                      <a:pt x="140" y="4"/>
                    </a:lnTo>
                    <a:lnTo>
                      <a:pt x="142" y="3"/>
                    </a:lnTo>
                    <a:lnTo>
                      <a:pt x="137" y="1"/>
                    </a:lnTo>
                    <a:lnTo>
                      <a:pt x="133" y="0"/>
                    </a:lnTo>
                    <a:lnTo>
                      <a:pt x="121" y="3"/>
                    </a:lnTo>
                    <a:lnTo>
                      <a:pt x="117" y="4"/>
                    </a:lnTo>
                    <a:lnTo>
                      <a:pt x="116" y="6"/>
                    </a:lnTo>
                    <a:lnTo>
                      <a:pt x="116" y="8"/>
                    </a:lnTo>
                    <a:lnTo>
                      <a:pt x="113" y="9"/>
                    </a:lnTo>
                    <a:lnTo>
                      <a:pt x="113" y="11"/>
                    </a:lnTo>
                    <a:lnTo>
                      <a:pt x="113" y="14"/>
                    </a:lnTo>
                    <a:lnTo>
                      <a:pt x="112" y="15"/>
                    </a:lnTo>
                    <a:lnTo>
                      <a:pt x="113" y="17"/>
                    </a:lnTo>
                    <a:lnTo>
                      <a:pt x="116" y="17"/>
                    </a:lnTo>
                    <a:lnTo>
                      <a:pt x="113" y="20"/>
                    </a:lnTo>
                    <a:lnTo>
                      <a:pt x="112" y="20"/>
                    </a:lnTo>
                    <a:lnTo>
                      <a:pt x="110" y="18"/>
                    </a:lnTo>
                    <a:lnTo>
                      <a:pt x="109" y="17"/>
                    </a:lnTo>
                    <a:lnTo>
                      <a:pt x="108" y="18"/>
                    </a:lnTo>
                    <a:lnTo>
                      <a:pt x="106" y="18"/>
                    </a:lnTo>
                    <a:lnTo>
                      <a:pt x="102" y="18"/>
                    </a:lnTo>
                    <a:lnTo>
                      <a:pt x="97" y="23"/>
                    </a:lnTo>
                    <a:lnTo>
                      <a:pt x="93" y="25"/>
                    </a:lnTo>
                    <a:lnTo>
                      <a:pt x="90" y="26"/>
                    </a:lnTo>
                    <a:lnTo>
                      <a:pt x="88" y="28"/>
                    </a:lnTo>
                    <a:lnTo>
                      <a:pt x="77" y="34"/>
                    </a:lnTo>
                    <a:lnTo>
                      <a:pt x="75" y="34"/>
                    </a:lnTo>
                    <a:lnTo>
                      <a:pt x="72" y="37"/>
                    </a:lnTo>
                    <a:lnTo>
                      <a:pt x="69" y="37"/>
                    </a:lnTo>
                    <a:lnTo>
                      <a:pt x="69" y="36"/>
                    </a:lnTo>
                    <a:lnTo>
                      <a:pt x="71" y="33"/>
                    </a:lnTo>
                    <a:lnTo>
                      <a:pt x="73" y="29"/>
                    </a:lnTo>
                    <a:lnTo>
                      <a:pt x="69" y="29"/>
                    </a:lnTo>
                    <a:lnTo>
                      <a:pt x="65" y="31"/>
                    </a:lnTo>
                    <a:lnTo>
                      <a:pt x="64" y="31"/>
                    </a:lnTo>
                    <a:lnTo>
                      <a:pt x="65" y="29"/>
                    </a:lnTo>
                    <a:lnTo>
                      <a:pt x="67" y="28"/>
                    </a:lnTo>
                    <a:lnTo>
                      <a:pt x="65" y="26"/>
                    </a:lnTo>
                    <a:lnTo>
                      <a:pt x="65" y="25"/>
                    </a:lnTo>
                    <a:lnTo>
                      <a:pt x="67" y="23"/>
                    </a:lnTo>
                    <a:lnTo>
                      <a:pt x="68" y="22"/>
                    </a:lnTo>
                    <a:lnTo>
                      <a:pt x="71" y="20"/>
                    </a:lnTo>
                    <a:lnTo>
                      <a:pt x="72" y="12"/>
                    </a:lnTo>
                    <a:lnTo>
                      <a:pt x="67" y="15"/>
                    </a:lnTo>
                    <a:lnTo>
                      <a:pt x="64" y="17"/>
                    </a:lnTo>
                    <a:lnTo>
                      <a:pt x="60" y="18"/>
                    </a:lnTo>
                    <a:lnTo>
                      <a:pt x="59" y="15"/>
                    </a:lnTo>
                    <a:lnTo>
                      <a:pt x="57" y="15"/>
                    </a:lnTo>
                    <a:lnTo>
                      <a:pt x="53" y="14"/>
                    </a:lnTo>
                    <a:lnTo>
                      <a:pt x="52" y="14"/>
                    </a:lnTo>
                    <a:lnTo>
                      <a:pt x="51" y="14"/>
                    </a:lnTo>
                    <a:lnTo>
                      <a:pt x="49" y="15"/>
                    </a:lnTo>
                    <a:lnTo>
                      <a:pt x="39" y="17"/>
                    </a:lnTo>
                    <a:lnTo>
                      <a:pt x="31" y="15"/>
                    </a:lnTo>
                    <a:lnTo>
                      <a:pt x="28" y="17"/>
                    </a:lnTo>
                    <a:lnTo>
                      <a:pt x="25" y="18"/>
                    </a:lnTo>
                    <a:lnTo>
                      <a:pt x="20" y="20"/>
                    </a:lnTo>
                    <a:lnTo>
                      <a:pt x="17" y="22"/>
                    </a:lnTo>
                    <a:lnTo>
                      <a:pt x="16" y="26"/>
                    </a:lnTo>
                    <a:lnTo>
                      <a:pt x="13" y="2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42" name="Freeform 1044"/>
              <p:cNvSpPr>
                <a:spLocks/>
              </p:cNvSpPr>
              <p:nvPr/>
            </p:nvSpPr>
            <p:spPr bwMode="auto">
              <a:xfrm>
                <a:off x="6599510" y="2503715"/>
                <a:ext cx="401526" cy="180975"/>
              </a:xfrm>
              <a:custGeom>
                <a:avLst/>
                <a:gdLst/>
                <a:ahLst/>
                <a:cxnLst>
                  <a:cxn ang="0">
                    <a:pos x="311" y="6"/>
                  </a:cxn>
                  <a:cxn ang="0">
                    <a:pos x="294" y="16"/>
                  </a:cxn>
                  <a:cxn ang="0">
                    <a:pos x="286" y="22"/>
                  </a:cxn>
                  <a:cxn ang="0">
                    <a:pos x="286" y="30"/>
                  </a:cxn>
                  <a:cxn ang="0">
                    <a:pos x="299" y="33"/>
                  </a:cxn>
                  <a:cxn ang="0">
                    <a:pos x="294" y="34"/>
                  </a:cxn>
                  <a:cxn ang="0">
                    <a:pos x="283" y="36"/>
                  </a:cxn>
                  <a:cxn ang="0">
                    <a:pos x="273" y="36"/>
                  </a:cxn>
                  <a:cxn ang="0">
                    <a:pos x="262" y="39"/>
                  </a:cxn>
                  <a:cxn ang="0">
                    <a:pos x="252" y="41"/>
                  </a:cxn>
                  <a:cxn ang="0">
                    <a:pos x="240" y="36"/>
                  </a:cxn>
                  <a:cxn ang="0">
                    <a:pos x="257" y="34"/>
                  </a:cxn>
                  <a:cxn ang="0">
                    <a:pos x="246" y="28"/>
                  </a:cxn>
                  <a:cxn ang="0">
                    <a:pos x="236" y="30"/>
                  </a:cxn>
                  <a:cxn ang="0">
                    <a:pos x="226" y="27"/>
                  </a:cxn>
                  <a:cxn ang="0">
                    <a:pos x="208" y="27"/>
                  </a:cxn>
                  <a:cxn ang="0">
                    <a:pos x="204" y="30"/>
                  </a:cxn>
                  <a:cxn ang="0">
                    <a:pos x="202" y="34"/>
                  </a:cxn>
                  <a:cxn ang="0">
                    <a:pos x="192" y="31"/>
                  </a:cxn>
                  <a:cxn ang="0">
                    <a:pos x="169" y="30"/>
                  </a:cxn>
                  <a:cxn ang="0">
                    <a:pos x="164" y="34"/>
                  </a:cxn>
                  <a:cxn ang="0">
                    <a:pos x="159" y="31"/>
                  </a:cxn>
                  <a:cxn ang="0">
                    <a:pos x="144" y="31"/>
                  </a:cxn>
                  <a:cxn ang="0">
                    <a:pos x="107" y="36"/>
                  </a:cxn>
                  <a:cxn ang="0">
                    <a:pos x="84" y="50"/>
                  </a:cxn>
                  <a:cxn ang="0">
                    <a:pos x="75" y="60"/>
                  </a:cxn>
                  <a:cxn ang="0">
                    <a:pos x="63" y="69"/>
                  </a:cxn>
                  <a:cxn ang="0">
                    <a:pos x="50" y="77"/>
                  </a:cxn>
                  <a:cxn ang="0">
                    <a:pos x="44" y="82"/>
                  </a:cxn>
                  <a:cxn ang="0">
                    <a:pos x="24" y="97"/>
                  </a:cxn>
                  <a:cxn ang="0">
                    <a:pos x="16" y="102"/>
                  </a:cxn>
                  <a:cxn ang="0">
                    <a:pos x="0" y="113"/>
                  </a:cxn>
                  <a:cxn ang="0">
                    <a:pos x="20" y="115"/>
                  </a:cxn>
                  <a:cxn ang="0">
                    <a:pos x="24" y="121"/>
                  </a:cxn>
                  <a:cxn ang="0">
                    <a:pos x="23" y="130"/>
                  </a:cxn>
                  <a:cxn ang="0">
                    <a:pos x="30" y="127"/>
                  </a:cxn>
                  <a:cxn ang="0">
                    <a:pos x="32" y="121"/>
                  </a:cxn>
                  <a:cxn ang="0">
                    <a:pos x="32" y="124"/>
                  </a:cxn>
                  <a:cxn ang="0">
                    <a:pos x="35" y="130"/>
                  </a:cxn>
                  <a:cxn ang="0">
                    <a:pos x="40" y="133"/>
                  </a:cxn>
                  <a:cxn ang="0">
                    <a:pos x="48" y="132"/>
                  </a:cxn>
                  <a:cxn ang="0">
                    <a:pos x="53" y="127"/>
                  </a:cxn>
                  <a:cxn ang="0">
                    <a:pos x="61" y="122"/>
                  </a:cxn>
                  <a:cxn ang="0">
                    <a:pos x="69" y="124"/>
                  </a:cxn>
                  <a:cxn ang="0">
                    <a:pos x="76" y="130"/>
                  </a:cxn>
                  <a:cxn ang="0">
                    <a:pos x="91" y="138"/>
                  </a:cxn>
                  <a:cxn ang="0">
                    <a:pos x="89" y="144"/>
                  </a:cxn>
                  <a:cxn ang="0">
                    <a:pos x="76" y="140"/>
                  </a:cxn>
                  <a:cxn ang="0">
                    <a:pos x="76" y="141"/>
                  </a:cxn>
                </a:cxnLst>
                <a:rect l="0" t="0" r="r" b="b"/>
                <a:pathLst>
                  <a:path w="319" h="144">
                    <a:moveTo>
                      <a:pt x="319" y="0"/>
                    </a:moveTo>
                    <a:lnTo>
                      <a:pt x="313" y="3"/>
                    </a:lnTo>
                    <a:lnTo>
                      <a:pt x="311" y="5"/>
                    </a:lnTo>
                    <a:lnTo>
                      <a:pt x="311" y="6"/>
                    </a:lnTo>
                    <a:lnTo>
                      <a:pt x="302" y="11"/>
                    </a:lnTo>
                    <a:lnTo>
                      <a:pt x="298" y="12"/>
                    </a:lnTo>
                    <a:lnTo>
                      <a:pt x="295" y="14"/>
                    </a:lnTo>
                    <a:lnTo>
                      <a:pt x="294" y="16"/>
                    </a:lnTo>
                    <a:lnTo>
                      <a:pt x="293" y="19"/>
                    </a:lnTo>
                    <a:lnTo>
                      <a:pt x="289" y="23"/>
                    </a:lnTo>
                    <a:lnTo>
                      <a:pt x="287" y="23"/>
                    </a:lnTo>
                    <a:lnTo>
                      <a:pt x="286" y="22"/>
                    </a:lnTo>
                    <a:lnTo>
                      <a:pt x="285" y="23"/>
                    </a:lnTo>
                    <a:lnTo>
                      <a:pt x="287" y="27"/>
                    </a:lnTo>
                    <a:lnTo>
                      <a:pt x="286" y="28"/>
                    </a:lnTo>
                    <a:lnTo>
                      <a:pt x="286" y="30"/>
                    </a:lnTo>
                    <a:lnTo>
                      <a:pt x="291" y="28"/>
                    </a:lnTo>
                    <a:lnTo>
                      <a:pt x="297" y="30"/>
                    </a:lnTo>
                    <a:lnTo>
                      <a:pt x="299" y="31"/>
                    </a:lnTo>
                    <a:lnTo>
                      <a:pt x="299" y="33"/>
                    </a:lnTo>
                    <a:lnTo>
                      <a:pt x="299" y="34"/>
                    </a:lnTo>
                    <a:lnTo>
                      <a:pt x="297" y="34"/>
                    </a:lnTo>
                    <a:lnTo>
                      <a:pt x="295" y="36"/>
                    </a:lnTo>
                    <a:lnTo>
                      <a:pt x="294" y="34"/>
                    </a:lnTo>
                    <a:lnTo>
                      <a:pt x="290" y="34"/>
                    </a:lnTo>
                    <a:lnTo>
                      <a:pt x="289" y="36"/>
                    </a:lnTo>
                    <a:lnTo>
                      <a:pt x="286" y="36"/>
                    </a:lnTo>
                    <a:lnTo>
                      <a:pt x="283" y="36"/>
                    </a:lnTo>
                    <a:lnTo>
                      <a:pt x="281" y="34"/>
                    </a:lnTo>
                    <a:lnTo>
                      <a:pt x="277" y="34"/>
                    </a:lnTo>
                    <a:lnTo>
                      <a:pt x="274" y="34"/>
                    </a:lnTo>
                    <a:lnTo>
                      <a:pt x="273" y="36"/>
                    </a:lnTo>
                    <a:lnTo>
                      <a:pt x="269" y="36"/>
                    </a:lnTo>
                    <a:lnTo>
                      <a:pt x="268" y="38"/>
                    </a:lnTo>
                    <a:lnTo>
                      <a:pt x="266" y="39"/>
                    </a:lnTo>
                    <a:lnTo>
                      <a:pt x="262" y="39"/>
                    </a:lnTo>
                    <a:lnTo>
                      <a:pt x="261" y="38"/>
                    </a:lnTo>
                    <a:lnTo>
                      <a:pt x="258" y="38"/>
                    </a:lnTo>
                    <a:lnTo>
                      <a:pt x="256" y="39"/>
                    </a:lnTo>
                    <a:lnTo>
                      <a:pt x="252" y="41"/>
                    </a:lnTo>
                    <a:lnTo>
                      <a:pt x="249" y="41"/>
                    </a:lnTo>
                    <a:lnTo>
                      <a:pt x="244" y="41"/>
                    </a:lnTo>
                    <a:lnTo>
                      <a:pt x="240" y="38"/>
                    </a:lnTo>
                    <a:lnTo>
                      <a:pt x="240" y="36"/>
                    </a:lnTo>
                    <a:lnTo>
                      <a:pt x="242" y="34"/>
                    </a:lnTo>
                    <a:lnTo>
                      <a:pt x="249" y="36"/>
                    </a:lnTo>
                    <a:lnTo>
                      <a:pt x="253" y="34"/>
                    </a:lnTo>
                    <a:lnTo>
                      <a:pt x="257" y="34"/>
                    </a:lnTo>
                    <a:lnTo>
                      <a:pt x="256" y="33"/>
                    </a:lnTo>
                    <a:lnTo>
                      <a:pt x="250" y="33"/>
                    </a:lnTo>
                    <a:lnTo>
                      <a:pt x="249" y="31"/>
                    </a:lnTo>
                    <a:lnTo>
                      <a:pt x="246" y="28"/>
                    </a:lnTo>
                    <a:lnTo>
                      <a:pt x="244" y="28"/>
                    </a:lnTo>
                    <a:lnTo>
                      <a:pt x="240" y="27"/>
                    </a:lnTo>
                    <a:lnTo>
                      <a:pt x="237" y="28"/>
                    </a:lnTo>
                    <a:lnTo>
                      <a:pt x="236" y="30"/>
                    </a:lnTo>
                    <a:lnTo>
                      <a:pt x="233" y="30"/>
                    </a:lnTo>
                    <a:lnTo>
                      <a:pt x="233" y="28"/>
                    </a:lnTo>
                    <a:lnTo>
                      <a:pt x="230" y="27"/>
                    </a:lnTo>
                    <a:lnTo>
                      <a:pt x="226" y="27"/>
                    </a:lnTo>
                    <a:lnTo>
                      <a:pt x="218" y="25"/>
                    </a:lnTo>
                    <a:lnTo>
                      <a:pt x="214" y="25"/>
                    </a:lnTo>
                    <a:lnTo>
                      <a:pt x="212" y="25"/>
                    </a:lnTo>
                    <a:lnTo>
                      <a:pt x="208" y="27"/>
                    </a:lnTo>
                    <a:lnTo>
                      <a:pt x="209" y="28"/>
                    </a:lnTo>
                    <a:lnTo>
                      <a:pt x="209" y="30"/>
                    </a:lnTo>
                    <a:lnTo>
                      <a:pt x="206" y="30"/>
                    </a:lnTo>
                    <a:lnTo>
                      <a:pt x="204" y="30"/>
                    </a:lnTo>
                    <a:lnTo>
                      <a:pt x="205" y="31"/>
                    </a:lnTo>
                    <a:lnTo>
                      <a:pt x="206" y="31"/>
                    </a:lnTo>
                    <a:lnTo>
                      <a:pt x="205" y="33"/>
                    </a:lnTo>
                    <a:lnTo>
                      <a:pt x="202" y="34"/>
                    </a:lnTo>
                    <a:lnTo>
                      <a:pt x="201" y="33"/>
                    </a:lnTo>
                    <a:lnTo>
                      <a:pt x="200" y="33"/>
                    </a:lnTo>
                    <a:lnTo>
                      <a:pt x="197" y="31"/>
                    </a:lnTo>
                    <a:lnTo>
                      <a:pt x="192" y="31"/>
                    </a:lnTo>
                    <a:lnTo>
                      <a:pt x="189" y="31"/>
                    </a:lnTo>
                    <a:lnTo>
                      <a:pt x="189" y="33"/>
                    </a:lnTo>
                    <a:lnTo>
                      <a:pt x="185" y="33"/>
                    </a:lnTo>
                    <a:lnTo>
                      <a:pt x="169" y="30"/>
                    </a:lnTo>
                    <a:lnTo>
                      <a:pt x="168" y="30"/>
                    </a:lnTo>
                    <a:lnTo>
                      <a:pt x="168" y="33"/>
                    </a:lnTo>
                    <a:lnTo>
                      <a:pt x="166" y="34"/>
                    </a:lnTo>
                    <a:lnTo>
                      <a:pt x="164" y="34"/>
                    </a:lnTo>
                    <a:lnTo>
                      <a:pt x="163" y="34"/>
                    </a:lnTo>
                    <a:lnTo>
                      <a:pt x="161" y="33"/>
                    </a:lnTo>
                    <a:lnTo>
                      <a:pt x="161" y="31"/>
                    </a:lnTo>
                    <a:lnTo>
                      <a:pt x="159" y="31"/>
                    </a:lnTo>
                    <a:lnTo>
                      <a:pt x="155" y="30"/>
                    </a:lnTo>
                    <a:lnTo>
                      <a:pt x="152" y="31"/>
                    </a:lnTo>
                    <a:lnTo>
                      <a:pt x="149" y="30"/>
                    </a:lnTo>
                    <a:lnTo>
                      <a:pt x="144" y="31"/>
                    </a:lnTo>
                    <a:lnTo>
                      <a:pt x="135" y="31"/>
                    </a:lnTo>
                    <a:lnTo>
                      <a:pt x="120" y="31"/>
                    </a:lnTo>
                    <a:lnTo>
                      <a:pt x="111" y="34"/>
                    </a:lnTo>
                    <a:lnTo>
                      <a:pt x="107" y="36"/>
                    </a:lnTo>
                    <a:lnTo>
                      <a:pt x="101" y="39"/>
                    </a:lnTo>
                    <a:lnTo>
                      <a:pt x="99" y="42"/>
                    </a:lnTo>
                    <a:lnTo>
                      <a:pt x="96" y="45"/>
                    </a:lnTo>
                    <a:lnTo>
                      <a:pt x="84" y="50"/>
                    </a:lnTo>
                    <a:lnTo>
                      <a:pt x="80" y="53"/>
                    </a:lnTo>
                    <a:lnTo>
                      <a:pt x="80" y="56"/>
                    </a:lnTo>
                    <a:lnTo>
                      <a:pt x="77" y="60"/>
                    </a:lnTo>
                    <a:lnTo>
                      <a:pt x="75" y="60"/>
                    </a:lnTo>
                    <a:lnTo>
                      <a:pt x="71" y="63"/>
                    </a:lnTo>
                    <a:lnTo>
                      <a:pt x="69" y="61"/>
                    </a:lnTo>
                    <a:lnTo>
                      <a:pt x="68" y="64"/>
                    </a:lnTo>
                    <a:lnTo>
                      <a:pt x="63" y="69"/>
                    </a:lnTo>
                    <a:lnTo>
                      <a:pt x="60" y="67"/>
                    </a:lnTo>
                    <a:lnTo>
                      <a:pt x="56" y="72"/>
                    </a:lnTo>
                    <a:lnTo>
                      <a:pt x="52" y="74"/>
                    </a:lnTo>
                    <a:lnTo>
                      <a:pt x="50" y="77"/>
                    </a:lnTo>
                    <a:lnTo>
                      <a:pt x="48" y="77"/>
                    </a:lnTo>
                    <a:lnTo>
                      <a:pt x="48" y="78"/>
                    </a:lnTo>
                    <a:lnTo>
                      <a:pt x="46" y="80"/>
                    </a:lnTo>
                    <a:lnTo>
                      <a:pt x="44" y="82"/>
                    </a:lnTo>
                    <a:lnTo>
                      <a:pt x="43" y="85"/>
                    </a:lnTo>
                    <a:lnTo>
                      <a:pt x="40" y="85"/>
                    </a:lnTo>
                    <a:lnTo>
                      <a:pt x="38" y="88"/>
                    </a:lnTo>
                    <a:lnTo>
                      <a:pt x="24" y="97"/>
                    </a:lnTo>
                    <a:lnTo>
                      <a:pt x="22" y="97"/>
                    </a:lnTo>
                    <a:lnTo>
                      <a:pt x="20" y="99"/>
                    </a:lnTo>
                    <a:lnTo>
                      <a:pt x="18" y="99"/>
                    </a:lnTo>
                    <a:lnTo>
                      <a:pt x="16" y="102"/>
                    </a:lnTo>
                    <a:lnTo>
                      <a:pt x="11" y="105"/>
                    </a:lnTo>
                    <a:lnTo>
                      <a:pt x="8" y="105"/>
                    </a:lnTo>
                    <a:lnTo>
                      <a:pt x="2" y="110"/>
                    </a:lnTo>
                    <a:lnTo>
                      <a:pt x="0" y="113"/>
                    </a:lnTo>
                    <a:lnTo>
                      <a:pt x="4" y="115"/>
                    </a:lnTo>
                    <a:lnTo>
                      <a:pt x="8" y="116"/>
                    </a:lnTo>
                    <a:lnTo>
                      <a:pt x="14" y="116"/>
                    </a:lnTo>
                    <a:lnTo>
                      <a:pt x="20" y="115"/>
                    </a:lnTo>
                    <a:lnTo>
                      <a:pt x="23" y="116"/>
                    </a:lnTo>
                    <a:lnTo>
                      <a:pt x="24" y="118"/>
                    </a:lnTo>
                    <a:lnTo>
                      <a:pt x="23" y="119"/>
                    </a:lnTo>
                    <a:lnTo>
                      <a:pt x="24" y="121"/>
                    </a:lnTo>
                    <a:lnTo>
                      <a:pt x="23" y="122"/>
                    </a:lnTo>
                    <a:lnTo>
                      <a:pt x="23" y="124"/>
                    </a:lnTo>
                    <a:lnTo>
                      <a:pt x="23" y="127"/>
                    </a:lnTo>
                    <a:lnTo>
                      <a:pt x="23" y="130"/>
                    </a:lnTo>
                    <a:lnTo>
                      <a:pt x="24" y="130"/>
                    </a:lnTo>
                    <a:lnTo>
                      <a:pt x="24" y="129"/>
                    </a:lnTo>
                    <a:lnTo>
                      <a:pt x="27" y="129"/>
                    </a:lnTo>
                    <a:lnTo>
                      <a:pt x="30" y="127"/>
                    </a:lnTo>
                    <a:lnTo>
                      <a:pt x="31" y="126"/>
                    </a:lnTo>
                    <a:lnTo>
                      <a:pt x="28" y="124"/>
                    </a:lnTo>
                    <a:lnTo>
                      <a:pt x="30" y="122"/>
                    </a:lnTo>
                    <a:lnTo>
                      <a:pt x="32" y="121"/>
                    </a:lnTo>
                    <a:lnTo>
                      <a:pt x="36" y="121"/>
                    </a:lnTo>
                    <a:lnTo>
                      <a:pt x="36" y="122"/>
                    </a:lnTo>
                    <a:lnTo>
                      <a:pt x="34" y="124"/>
                    </a:lnTo>
                    <a:lnTo>
                      <a:pt x="32" y="124"/>
                    </a:lnTo>
                    <a:lnTo>
                      <a:pt x="34" y="127"/>
                    </a:lnTo>
                    <a:lnTo>
                      <a:pt x="36" y="127"/>
                    </a:lnTo>
                    <a:lnTo>
                      <a:pt x="38" y="129"/>
                    </a:lnTo>
                    <a:lnTo>
                      <a:pt x="35" y="130"/>
                    </a:lnTo>
                    <a:lnTo>
                      <a:pt x="34" y="132"/>
                    </a:lnTo>
                    <a:lnTo>
                      <a:pt x="31" y="133"/>
                    </a:lnTo>
                    <a:lnTo>
                      <a:pt x="35" y="135"/>
                    </a:lnTo>
                    <a:lnTo>
                      <a:pt x="40" y="133"/>
                    </a:lnTo>
                    <a:lnTo>
                      <a:pt x="44" y="132"/>
                    </a:lnTo>
                    <a:lnTo>
                      <a:pt x="50" y="127"/>
                    </a:lnTo>
                    <a:lnTo>
                      <a:pt x="51" y="130"/>
                    </a:lnTo>
                    <a:lnTo>
                      <a:pt x="48" y="132"/>
                    </a:lnTo>
                    <a:lnTo>
                      <a:pt x="47" y="135"/>
                    </a:lnTo>
                    <a:lnTo>
                      <a:pt x="51" y="133"/>
                    </a:lnTo>
                    <a:lnTo>
                      <a:pt x="52" y="130"/>
                    </a:lnTo>
                    <a:lnTo>
                      <a:pt x="53" y="127"/>
                    </a:lnTo>
                    <a:lnTo>
                      <a:pt x="53" y="126"/>
                    </a:lnTo>
                    <a:lnTo>
                      <a:pt x="53" y="121"/>
                    </a:lnTo>
                    <a:lnTo>
                      <a:pt x="59" y="122"/>
                    </a:lnTo>
                    <a:lnTo>
                      <a:pt x="61" y="122"/>
                    </a:lnTo>
                    <a:lnTo>
                      <a:pt x="65" y="122"/>
                    </a:lnTo>
                    <a:lnTo>
                      <a:pt x="68" y="122"/>
                    </a:lnTo>
                    <a:lnTo>
                      <a:pt x="69" y="122"/>
                    </a:lnTo>
                    <a:lnTo>
                      <a:pt x="69" y="124"/>
                    </a:lnTo>
                    <a:lnTo>
                      <a:pt x="72" y="124"/>
                    </a:lnTo>
                    <a:lnTo>
                      <a:pt x="75" y="126"/>
                    </a:lnTo>
                    <a:lnTo>
                      <a:pt x="76" y="127"/>
                    </a:lnTo>
                    <a:lnTo>
                      <a:pt x="76" y="130"/>
                    </a:lnTo>
                    <a:lnTo>
                      <a:pt x="77" y="130"/>
                    </a:lnTo>
                    <a:lnTo>
                      <a:pt x="80" y="132"/>
                    </a:lnTo>
                    <a:lnTo>
                      <a:pt x="83" y="135"/>
                    </a:lnTo>
                    <a:lnTo>
                      <a:pt x="91" y="138"/>
                    </a:lnTo>
                    <a:lnTo>
                      <a:pt x="93" y="138"/>
                    </a:lnTo>
                    <a:lnTo>
                      <a:pt x="93" y="141"/>
                    </a:lnTo>
                    <a:lnTo>
                      <a:pt x="91" y="143"/>
                    </a:lnTo>
                    <a:lnTo>
                      <a:pt x="89" y="144"/>
                    </a:lnTo>
                    <a:lnTo>
                      <a:pt x="84" y="141"/>
                    </a:lnTo>
                    <a:lnTo>
                      <a:pt x="81" y="141"/>
                    </a:lnTo>
                    <a:lnTo>
                      <a:pt x="80" y="141"/>
                    </a:lnTo>
                    <a:lnTo>
                      <a:pt x="76" y="140"/>
                    </a:lnTo>
                    <a:lnTo>
                      <a:pt x="72" y="140"/>
                    </a:lnTo>
                    <a:lnTo>
                      <a:pt x="71" y="141"/>
                    </a:lnTo>
                    <a:lnTo>
                      <a:pt x="73" y="141"/>
                    </a:lnTo>
                    <a:lnTo>
                      <a:pt x="76" y="141"/>
                    </a:lnTo>
                    <a:lnTo>
                      <a:pt x="80" y="14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43" name="Freeform 1045"/>
              <p:cNvSpPr>
                <a:spLocks/>
              </p:cNvSpPr>
              <p:nvPr/>
            </p:nvSpPr>
            <p:spPr bwMode="auto">
              <a:xfrm>
                <a:off x="6215945" y="2675165"/>
                <a:ext cx="502869" cy="247650"/>
              </a:xfrm>
              <a:custGeom>
                <a:avLst/>
                <a:gdLst/>
                <a:ahLst/>
                <a:cxnLst>
                  <a:cxn ang="0">
                    <a:pos x="394" y="9"/>
                  </a:cxn>
                  <a:cxn ang="0">
                    <a:pos x="400" y="22"/>
                  </a:cxn>
                  <a:cxn ang="0">
                    <a:pos x="394" y="29"/>
                  </a:cxn>
                  <a:cxn ang="0">
                    <a:pos x="388" y="39"/>
                  </a:cxn>
                  <a:cxn ang="0">
                    <a:pos x="384" y="48"/>
                  </a:cxn>
                  <a:cxn ang="0">
                    <a:pos x="385" y="62"/>
                  </a:cxn>
                  <a:cxn ang="0">
                    <a:pos x="382" y="78"/>
                  </a:cxn>
                  <a:cxn ang="0">
                    <a:pos x="378" y="89"/>
                  </a:cxn>
                  <a:cxn ang="0">
                    <a:pos x="368" y="100"/>
                  </a:cxn>
                  <a:cxn ang="0">
                    <a:pos x="353" y="122"/>
                  </a:cxn>
                  <a:cxn ang="0">
                    <a:pos x="344" y="135"/>
                  </a:cxn>
                  <a:cxn ang="0">
                    <a:pos x="321" y="158"/>
                  </a:cxn>
                  <a:cxn ang="0">
                    <a:pos x="313" y="166"/>
                  </a:cxn>
                  <a:cxn ang="0">
                    <a:pos x="291" y="185"/>
                  </a:cxn>
                  <a:cxn ang="0">
                    <a:pos x="276" y="191"/>
                  </a:cxn>
                  <a:cxn ang="0">
                    <a:pos x="264" y="188"/>
                  </a:cxn>
                  <a:cxn ang="0">
                    <a:pos x="263" y="183"/>
                  </a:cxn>
                  <a:cxn ang="0">
                    <a:pos x="256" y="182"/>
                  </a:cxn>
                  <a:cxn ang="0">
                    <a:pos x="253" y="183"/>
                  </a:cxn>
                  <a:cxn ang="0">
                    <a:pos x="245" y="191"/>
                  </a:cxn>
                  <a:cxn ang="0">
                    <a:pos x="239" y="196"/>
                  </a:cxn>
                  <a:cxn ang="0">
                    <a:pos x="235" y="188"/>
                  </a:cxn>
                  <a:cxn ang="0">
                    <a:pos x="244" y="158"/>
                  </a:cxn>
                  <a:cxn ang="0">
                    <a:pos x="268" y="149"/>
                  </a:cxn>
                  <a:cxn ang="0">
                    <a:pos x="279" y="138"/>
                  </a:cxn>
                  <a:cxn ang="0">
                    <a:pos x="291" y="108"/>
                  </a:cxn>
                  <a:cxn ang="0">
                    <a:pos x="297" y="95"/>
                  </a:cxn>
                  <a:cxn ang="0">
                    <a:pos x="281" y="94"/>
                  </a:cxn>
                  <a:cxn ang="0">
                    <a:pos x="253" y="102"/>
                  </a:cxn>
                  <a:cxn ang="0">
                    <a:pos x="239" y="95"/>
                  </a:cxn>
                  <a:cxn ang="0">
                    <a:pos x="236" y="83"/>
                  </a:cxn>
                  <a:cxn ang="0">
                    <a:pos x="227" y="78"/>
                  </a:cxn>
                  <a:cxn ang="0">
                    <a:pos x="204" y="69"/>
                  </a:cxn>
                  <a:cxn ang="0">
                    <a:pos x="188" y="62"/>
                  </a:cxn>
                  <a:cxn ang="0">
                    <a:pos x="183" y="45"/>
                  </a:cxn>
                  <a:cxn ang="0">
                    <a:pos x="174" y="26"/>
                  </a:cxn>
                  <a:cxn ang="0">
                    <a:pos x="171" y="20"/>
                  </a:cxn>
                  <a:cxn ang="0">
                    <a:pos x="162" y="11"/>
                  </a:cxn>
                  <a:cxn ang="0">
                    <a:pos x="147" y="6"/>
                  </a:cxn>
                  <a:cxn ang="0">
                    <a:pos x="130" y="0"/>
                  </a:cxn>
                  <a:cxn ang="0">
                    <a:pos x="98" y="3"/>
                  </a:cxn>
                  <a:cxn ang="0">
                    <a:pos x="75" y="14"/>
                  </a:cxn>
                  <a:cxn ang="0">
                    <a:pos x="86" y="17"/>
                  </a:cxn>
                  <a:cxn ang="0">
                    <a:pos x="79" y="31"/>
                  </a:cxn>
                  <a:cxn ang="0">
                    <a:pos x="69" y="47"/>
                  </a:cxn>
                  <a:cxn ang="0">
                    <a:pos x="65" y="58"/>
                  </a:cxn>
                  <a:cxn ang="0">
                    <a:pos x="43" y="69"/>
                  </a:cxn>
                  <a:cxn ang="0">
                    <a:pos x="21" y="61"/>
                  </a:cxn>
                  <a:cxn ang="0">
                    <a:pos x="5" y="62"/>
                  </a:cxn>
                </a:cxnLst>
                <a:rect l="0" t="0" r="r" b="b"/>
                <a:pathLst>
                  <a:path w="400" h="196">
                    <a:moveTo>
                      <a:pt x="385" y="6"/>
                    </a:moveTo>
                    <a:lnTo>
                      <a:pt x="388" y="6"/>
                    </a:lnTo>
                    <a:lnTo>
                      <a:pt x="392" y="7"/>
                    </a:lnTo>
                    <a:lnTo>
                      <a:pt x="394" y="9"/>
                    </a:lnTo>
                    <a:lnTo>
                      <a:pt x="396" y="12"/>
                    </a:lnTo>
                    <a:lnTo>
                      <a:pt x="396" y="14"/>
                    </a:lnTo>
                    <a:lnTo>
                      <a:pt x="394" y="18"/>
                    </a:lnTo>
                    <a:lnTo>
                      <a:pt x="400" y="22"/>
                    </a:lnTo>
                    <a:lnTo>
                      <a:pt x="397" y="25"/>
                    </a:lnTo>
                    <a:lnTo>
                      <a:pt x="397" y="26"/>
                    </a:lnTo>
                    <a:lnTo>
                      <a:pt x="396" y="28"/>
                    </a:lnTo>
                    <a:lnTo>
                      <a:pt x="394" y="29"/>
                    </a:lnTo>
                    <a:lnTo>
                      <a:pt x="393" y="31"/>
                    </a:lnTo>
                    <a:lnTo>
                      <a:pt x="389" y="36"/>
                    </a:lnTo>
                    <a:lnTo>
                      <a:pt x="388" y="37"/>
                    </a:lnTo>
                    <a:lnTo>
                      <a:pt x="388" y="39"/>
                    </a:lnTo>
                    <a:lnTo>
                      <a:pt x="386" y="39"/>
                    </a:lnTo>
                    <a:lnTo>
                      <a:pt x="386" y="42"/>
                    </a:lnTo>
                    <a:lnTo>
                      <a:pt x="386" y="45"/>
                    </a:lnTo>
                    <a:lnTo>
                      <a:pt x="384" y="48"/>
                    </a:lnTo>
                    <a:lnTo>
                      <a:pt x="384" y="51"/>
                    </a:lnTo>
                    <a:lnTo>
                      <a:pt x="386" y="58"/>
                    </a:lnTo>
                    <a:lnTo>
                      <a:pt x="388" y="59"/>
                    </a:lnTo>
                    <a:lnTo>
                      <a:pt x="385" y="62"/>
                    </a:lnTo>
                    <a:lnTo>
                      <a:pt x="386" y="69"/>
                    </a:lnTo>
                    <a:lnTo>
                      <a:pt x="385" y="72"/>
                    </a:lnTo>
                    <a:lnTo>
                      <a:pt x="384" y="75"/>
                    </a:lnTo>
                    <a:lnTo>
                      <a:pt x="382" y="78"/>
                    </a:lnTo>
                    <a:lnTo>
                      <a:pt x="382" y="80"/>
                    </a:lnTo>
                    <a:lnTo>
                      <a:pt x="382" y="83"/>
                    </a:lnTo>
                    <a:lnTo>
                      <a:pt x="381" y="87"/>
                    </a:lnTo>
                    <a:lnTo>
                      <a:pt x="378" y="89"/>
                    </a:lnTo>
                    <a:lnTo>
                      <a:pt x="377" y="91"/>
                    </a:lnTo>
                    <a:lnTo>
                      <a:pt x="376" y="92"/>
                    </a:lnTo>
                    <a:lnTo>
                      <a:pt x="373" y="95"/>
                    </a:lnTo>
                    <a:lnTo>
                      <a:pt x="368" y="100"/>
                    </a:lnTo>
                    <a:lnTo>
                      <a:pt x="364" y="106"/>
                    </a:lnTo>
                    <a:lnTo>
                      <a:pt x="357" y="111"/>
                    </a:lnTo>
                    <a:lnTo>
                      <a:pt x="356" y="114"/>
                    </a:lnTo>
                    <a:lnTo>
                      <a:pt x="353" y="122"/>
                    </a:lnTo>
                    <a:lnTo>
                      <a:pt x="349" y="128"/>
                    </a:lnTo>
                    <a:lnTo>
                      <a:pt x="348" y="130"/>
                    </a:lnTo>
                    <a:lnTo>
                      <a:pt x="345" y="131"/>
                    </a:lnTo>
                    <a:lnTo>
                      <a:pt x="344" y="135"/>
                    </a:lnTo>
                    <a:lnTo>
                      <a:pt x="329" y="147"/>
                    </a:lnTo>
                    <a:lnTo>
                      <a:pt x="327" y="152"/>
                    </a:lnTo>
                    <a:lnTo>
                      <a:pt x="324" y="153"/>
                    </a:lnTo>
                    <a:lnTo>
                      <a:pt x="321" y="158"/>
                    </a:lnTo>
                    <a:lnTo>
                      <a:pt x="317" y="160"/>
                    </a:lnTo>
                    <a:lnTo>
                      <a:pt x="315" y="161"/>
                    </a:lnTo>
                    <a:lnTo>
                      <a:pt x="313" y="164"/>
                    </a:lnTo>
                    <a:lnTo>
                      <a:pt x="313" y="166"/>
                    </a:lnTo>
                    <a:lnTo>
                      <a:pt x="309" y="171"/>
                    </a:lnTo>
                    <a:lnTo>
                      <a:pt x="307" y="174"/>
                    </a:lnTo>
                    <a:lnTo>
                      <a:pt x="303" y="179"/>
                    </a:lnTo>
                    <a:lnTo>
                      <a:pt x="291" y="185"/>
                    </a:lnTo>
                    <a:lnTo>
                      <a:pt x="287" y="188"/>
                    </a:lnTo>
                    <a:lnTo>
                      <a:pt x="284" y="190"/>
                    </a:lnTo>
                    <a:lnTo>
                      <a:pt x="283" y="190"/>
                    </a:lnTo>
                    <a:lnTo>
                      <a:pt x="276" y="191"/>
                    </a:lnTo>
                    <a:lnTo>
                      <a:pt x="273" y="190"/>
                    </a:lnTo>
                    <a:lnTo>
                      <a:pt x="271" y="190"/>
                    </a:lnTo>
                    <a:lnTo>
                      <a:pt x="268" y="188"/>
                    </a:lnTo>
                    <a:lnTo>
                      <a:pt x="264" y="188"/>
                    </a:lnTo>
                    <a:lnTo>
                      <a:pt x="263" y="188"/>
                    </a:lnTo>
                    <a:lnTo>
                      <a:pt x="261" y="186"/>
                    </a:lnTo>
                    <a:lnTo>
                      <a:pt x="261" y="185"/>
                    </a:lnTo>
                    <a:lnTo>
                      <a:pt x="263" y="183"/>
                    </a:lnTo>
                    <a:lnTo>
                      <a:pt x="263" y="180"/>
                    </a:lnTo>
                    <a:lnTo>
                      <a:pt x="260" y="182"/>
                    </a:lnTo>
                    <a:lnTo>
                      <a:pt x="257" y="183"/>
                    </a:lnTo>
                    <a:lnTo>
                      <a:pt x="256" y="182"/>
                    </a:lnTo>
                    <a:lnTo>
                      <a:pt x="257" y="180"/>
                    </a:lnTo>
                    <a:lnTo>
                      <a:pt x="255" y="180"/>
                    </a:lnTo>
                    <a:lnTo>
                      <a:pt x="255" y="177"/>
                    </a:lnTo>
                    <a:lnTo>
                      <a:pt x="253" y="183"/>
                    </a:lnTo>
                    <a:lnTo>
                      <a:pt x="249" y="186"/>
                    </a:lnTo>
                    <a:lnTo>
                      <a:pt x="248" y="188"/>
                    </a:lnTo>
                    <a:lnTo>
                      <a:pt x="247" y="190"/>
                    </a:lnTo>
                    <a:lnTo>
                      <a:pt x="245" y="191"/>
                    </a:lnTo>
                    <a:lnTo>
                      <a:pt x="240" y="191"/>
                    </a:lnTo>
                    <a:lnTo>
                      <a:pt x="238" y="193"/>
                    </a:lnTo>
                    <a:lnTo>
                      <a:pt x="239" y="193"/>
                    </a:lnTo>
                    <a:lnTo>
                      <a:pt x="239" y="196"/>
                    </a:lnTo>
                    <a:lnTo>
                      <a:pt x="236" y="196"/>
                    </a:lnTo>
                    <a:lnTo>
                      <a:pt x="236" y="194"/>
                    </a:lnTo>
                    <a:lnTo>
                      <a:pt x="235" y="193"/>
                    </a:lnTo>
                    <a:lnTo>
                      <a:pt x="235" y="188"/>
                    </a:lnTo>
                    <a:lnTo>
                      <a:pt x="242" y="185"/>
                    </a:lnTo>
                    <a:lnTo>
                      <a:pt x="245" y="179"/>
                    </a:lnTo>
                    <a:lnTo>
                      <a:pt x="245" y="164"/>
                    </a:lnTo>
                    <a:lnTo>
                      <a:pt x="244" y="158"/>
                    </a:lnTo>
                    <a:lnTo>
                      <a:pt x="242" y="155"/>
                    </a:lnTo>
                    <a:lnTo>
                      <a:pt x="251" y="147"/>
                    </a:lnTo>
                    <a:lnTo>
                      <a:pt x="255" y="146"/>
                    </a:lnTo>
                    <a:lnTo>
                      <a:pt x="268" y="149"/>
                    </a:lnTo>
                    <a:lnTo>
                      <a:pt x="271" y="149"/>
                    </a:lnTo>
                    <a:lnTo>
                      <a:pt x="273" y="147"/>
                    </a:lnTo>
                    <a:lnTo>
                      <a:pt x="275" y="142"/>
                    </a:lnTo>
                    <a:lnTo>
                      <a:pt x="279" y="138"/>
                    </a:lnTo>
                    <a:lnTo>
                      <a:pt x="284" y="130"/>
                    </a:lnTo>
                    <a:lnTo>
                      <a:pt x="285" y="120"/>
                    </a:lnTo>
                    <a:lnTo>
                      <a:pt x="289" y="113"/>
                    </a:lnTo>
                    <a:lnTo>
                      <a:pt x="291" y="108"/>
                    </a:lnTo>
                    <a:lnTo>
                      <a:pt x="295" y="105"/>
                    </a:lnTo>
                    <a:lnTo>
                      <a:pt x="297" y="103"/>
                    </a:lnTo>
                    <a:lnTo>
                      <a:pt x="299" y="98"/>
                    </a:lnTo>
                    <a:lnTo>
                      <a:pt x="297" y="95"/>
                    </a:lnTo>
                    <a:lnTo>
                      <a:pt x="297" y="91"/>
                    </a:lnTo>
                    <a:lnTo>
                      <a:pt x="299" y="87"/>
                    </a:lnTo>
                    <a:lnTo>
                      <a:pt x="291" y="89"/>
                    </a:lnTo>
                    <a:lnTo>
                      <a:pt x="281" y="94"/>
                    </a:lnTo>
                    <a:lnTo>
                      <a:pt x="276" y="94"/>
                    </a:lnTo>
                    <a:lnTo>
                      <a:pt x="267" y="98"/>
                    </a:lnTo>
                    <a:lnTo>
                      <a:pt x="257" y="102"/>
                    </a:lnTo>
                    <a:lnTo>
                      <a:pt x="253" y="102"/>
                    </a:lnTo>
                    <a:lnTo>
                      <a:pt x="248" y="102"/>
                    </a:lnTo>
                    <a:lnTo>
                      <a:pt x="243" y="102"/>
                    </a:lnTo>
                    <a:lnTo>
                      <a:pt x="242" y="98"/>
                    </a:lnTo>
                    <a:lnTo>
                      <a:pt x="239" y="95"/>
                    </a:lnTo>
                    <a:lnTo>
                      <a:pt x="238" y="91"/>
                    </a:lnTo>
                    <a:lnTo>
                      <a:pt x="239" y="87"/>
                    </a:lnTo>
                    <a:lnTo>
                      <a:pt x="236" y="86"/>
                    </a:lnTo>
                    <a:lnTo>
                      <a:pt x="236" y="83"/>
                    </a:lnTo>
                    <a:lnTo>
                      <a:pt x="236" y="81"/>
                    </a:lnTo>
                    <a:lnTo>
                      <a:pt x="235" y="80"/>
                    </a:lnTo>
                    <a:lnTo>
                      <a:pt x="231" y="80"/>
                    </a:lnTo>
                    <a:lnTo>
                      <a:pt x="227" y="78"/>
                    </a:lnTo>
                    <a:lnTo>
                      <a:pt x="219" y="72"/>
                    </a:lnTo>
                    <a:lnTo>
                      <a:pt x="214" y="70"/>
                    </a:lnTo>
                    <a:lnTo>
                      <a:pt x="208" y="70"/>
                    </a:lnTo>
                    <a:lnTo>
                      <a:pt x="204" y="69"/>
                    </a:lnTo>
                    <a:lnTo>
                      <a:pt x="198" y="70"/>
                    </a:lnTo>
                    <a:lnTo>
                      <a:pt x="192" y="69"/>
                    </a:lnTo>
                    <a:lnTo>
                      <a:pt x="188" y="67"/>
                    </a:lnTo>
                    <a:lnTo>
                      <a:pt x="188" y="62"/>
                    </a:lnTo>
                    <a:lnTo>
                      <a:pt x="188" y="58"/>
                    </a:lnTo>
                    <a:lnTo>
                      <a:pt x="187" y="58"/>
                    </a:lnTo>
                    <a:lnTo>
                      <a:pt x="186" y="53"/>
                    </a:lnTo>
                    <a:lnTo>
                      <a:pt x="183" y="45"/>
                    </a:lnTo>
                    <a:lnTo>
                      <a:pt x="178" y="37"/>
                    </a:lnTo>
                    <a:lnTo>
                      <a:pt x="176" y="33"/>
                    </a:lnTo>
                    <a:lnTo>
                      <a:pt x="174" y="29"/>
                    </a:lnTo>
                    <a:lnTo>
                      <a:pt x="174" y="26"/>
                    </a:lnTo>
                    <a:lnTo>
                      <a:pt x="172" y="23"/>
                    </a:lnTo>
                    <a:lnTo>
                      <a:pt x="171" y="20"/>
                    </a:lnTo>
                    <a:lnTo>
                      <a:pt x="171" y="22"/>
                    </a:lnTo>
                    <a:lnTo>
                      <a:pt x="171" y="20"/>
                    </a:lnTo>
                    <a:lnTo>
                      <a:pt x="168" y="18"/>
                    </a:lnTo>
                    <a:lnTo>
                      <a:pt x="166" y="17"/>
                    </a:lnTo>
                    <a:lnTo>
                      <a:pt x="166" y="14"/>
                    </a:lnTo>
                    <a:lnTo>
                      <a:pt x="162" y="11"/>
                    </a:lnTo>
                    <a:lnTo>
                      <a:pt x="160" y="7"/>
                    </a:lnTo>
                    <a:lnTo>
                      <a:pt x="156" y="7"/>
                    </a:lnTo>
                    <a:lnTo>
                      <a:pt x="152" y="6"/>
                    </a:lnTo>
                    <a:lnTo>
                      <a:pt x="147" y="6"/>
                    </a:lnTo>
                    <a:lnTo>
                      <a:pt x="142" y="6"/>
                    </a:lnTo>
                    <a:lnTo>
                      <a:pt x="139" y="3"/>
                    </a:lnTo>
                    <a:lnTo>
                      <a:pt x="135" y="1"/>
                    </a:lnTo>
                    <a:lnTo>
                      <a:pt x="130" y="0"/>
                    </a:lnTo>
                    <a:lnTo>
                      <a:pt x="126" y="0"/>
                    </a:lnTo>
                    <a:lnTo>
                      <a:pt x="117" y="1"/>
                    </a:lnTo>
                    <a:lnTo>
                      <a:pt x="110" y="0"/>
                    </a:lnTo>
                    <a:lnTo>
                      <a:pt x="98" y="3"/>
                    </a:lnTo>
                    <a:lnTo>
                      <a:pt x="89" y="4"/>
                    </a:lnTo>
                    <a:lnTo>
                      <a:pt x="85" y="7"/>
                    </a:lnTo>
                    <a:lnTo>
                      <a:pt x="82" y="9"/>
                    </a:lnTo>
                    <a:lnTo>
                      <a:pt x="75" y="14"/>
                    </a:lnTo>
                    <a:lnTo>
                      <a:pt x="75" y="17"/>
                    </a:lnTo>
                    <a:lnTo>
                      <a:pt x="81" y="17"/>
                    </a:lnTo>
                    <a:lnTo>
                      <a:pt x="83" y="17"/>
                    </a:lnTo>
                    <a:lnTo>
                      <a:pt x="86" y="17"/>
                    </a:lnTo>
                    <a:lnTo>
                      <a:pt x="85" y="23"/>
                    </a:lnTo>
                    <a:lnTo>
                      <a:pt x="86" y="25"/>
                    </a:lnTo>
                    <a:lnTo>
                      <a:pt x="86" y="26"/>
                    </a:lnTo>
                    <a:lnTo>
                      <a:pt x="79" y="31"/>
                    </a:lnTo>
                    <a:lnTo>
                      <a:pt x="75" y="33"/>
                    </a:lnTo>
                    <a:lnTo>
                      <a:pt x="73" y="37"/>
                    </a:lnTo>
                    <a:lnTo>
                      <a:pt x="71" y="40"/>
                    </a:lnTo>
                    <a:lnTo>
                      <a:pt x="69" y="47"/>
                    </a:lnTo>
                    <a:lnTo>
                      <a:pt x="67" y="50"/>
                    </a:lnTo>
                    <a:lnTo>
                      <a:pt x="65" y="51"/>
                    </a:lnTo>
                    <a:lnTo>
                      <a:pt x="63" y="54"/>
                    </a:lnTo>
                    <a:lnTo>
                      <a:pt x="65" y="58"/>
                    </a:lnTo>
                    <a:lnTo>
                      <a:pt x="63" y="59"/>
                    </a:lnTo>
                    <a:lnTo>
                      <a:pt x="50" y="65"/>
                    </a:lnTo>
                    <a:lnTo>
                      <a:pt x="46" y="67"/>
                    </a:lnTo>
                    <a:lnTo>
                      <a:pt x="43" y="69"/>
                    </a:lnTo>
                    <a:lnTo>
                      <a:pt x="35" y="65"/>
                    </a:lnTo>
                    <a:lnTo>
                      <a:pt x="27" y="64"/>
                    </a:lnTo>
                    <a:lnTo>
                      <a:pt x="23" y="61"/>
                    </a:lnTo>
                    <a:lnTo>
                      <a:pt x="21" y="61"/>
                    </a:lnTo>
                    <a:lnTo>
                      <a:pt x="19" y="61"/>
                    </a:lnTo>
                    <a:lnTo>
                      <a:pt x="16" y="62"/>
                    </a:lnTo>
                    <a:lnTo>
                      <a:pt x="10" y="62"/>
                    </a:lnTo>
                    <a:lnTo>
                      <a:pt x="5" y="62"/>
                    </a:lnTo>
                    <a:lnTo>
                      <a:pt x="0" y="59"/>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44" name="Freeform 1046"/>
              <p:cNvSpPr>
                <a:spLocks/>
              </p:cNvSpPr>
              <p:nvPr/>
            </p:nvSpPr>
            <p:spPr bwMode="auto">
              <a:xfrm>
                <a:off x="5394935" y="2652032"/>
                <a:ext cx="821010" cy="126547"/>
              </a:xfrm>
              <a:custGeom>
                <a:avLst/>
                <a:gdLst/>
                <a:ahLst/>
                <a:cxnLst>
                  <a:cxn ang="0">
                    <a:pos x="633" y="81"/>
                  </a:cxn>
                  <a:cxn ang="0">
                    <a:pos x="590" y="94"/>
                  </a:cxn>
                  <a:cxn ang="0">
                    <a:pos x="567" y="91"/>
                  </a:cxn>
                  <a:cxn ang="0">
                    <a:pos x="542" y="80"/>
                  </a:cxn>
                  <a:cxn ang="0">
                    <a:pos x="525" y="73"/>
                  </a:cxn>
                  <a:cxn ang="0">
                    <a:pos x="489" y="73"/>
                  </a:cxn>
                  <a:cxn ang="0">
                    <a:pos x="461" y="66"/>
                  </a:cxn>
                  <a:cxn ang="0">
                    <a:pos x="456" y="53"/>
                  </a:cxn>
                  <a:cxn ang="0">
                    <a:pos x="436" y="47"/>
                  </a:cxn>
                  <a:cxn ang="0">
                    <a:pos x="412" y="41"/>
                  </a:cxn>
                  <a:cxn ang="0">
                    <a:pos x="396" y="53"/>
                  </a:cxn>
                  <a:cxn ang="0">
                    <a:pos x="399" y="67"/>
                  </a:cxn>
                  <a:cxn ang="0">
                    <a:pos x="397" y="78"/>
                  </a:cxn>
                  <a:cxn ang="0">
                    <a:pos x="368" y="78"/>
                  </a:cxn>
                  <a:cxn ang="0">
                    <a:pos x="340" y="72"/>
                  </a:cxn>
                  <a:cxn ang="0">
                    <a:pos x="322" y="70"/>
                  </a:cxn>
                  <a:cxn ang="0">
                    <a:pos x="298" y="70"/>
                  </a:cxn>
                  <a:cxn ang="0">
                    <a:pos x="267" y="83"/>
                  </a:cxn>
                  <a:cxn ang="0">
                    <a:pos x="247" y="92"/>
                  </a:cxn>
                  <a:cxn ang="0">
                    <a:pos x="231" y="99"/>
                  </a:cxn>
                  <a:cxn ang="0">
                    <a:pos x="230" y="88"/>
                  </a:cxn>
                  <a:cxn ang="0">
                    <a:pos x="223" y="84"/>
                  </a:cxn>
                  <a:cxn ang="0">
                    <a:pos x="217" y="88"/>
                  </a:cxn>
                  <a:cxn ang="0">
                    <a:pos x="206" y="84"/>
                  </a:cxn>
                  <a:cxn ang="0">
                    <a:pos x="201" y="78"/>
                  </a:cxn>
                  <a:cxn ang="0">
                    <a:pos x="190" y="73"/>
                  </a:cxn>
                  <a:cxn ang="0">
                    <a:pos x="187" y="67"/>
                  </a:cxn>
                  <a:cxn ang="0">
                    <a:pos x="179" y="61"/>
                  </a:cxn>
                  <a:cxn ang="0">
                    <a:pos x="170" y="64"/>
                  </a:cxn>
                  <a:cxn ang="0">
                    <a:pos x="162" y="66"/>
                  </a:cxn>
                  <a:cxn ang="0">
                    <a:pos x="147" y="63"/>
                  </a:cxn>
                  <a:cxn ang="0">
                    <a:pos x="142" y="58"/>
                  </a:cxn>
                  <a:cxn ang="0">
                    <a:pos x="133" y="59"/>
                  </a:cxn>
                  <a:cxn ang="0">
                    <a:pos x="96" y="22"/>
                  </a:cxn>
                  <a:cxn ang="0">
                    <a:pos x="74" y="4"/>
                  </a:cxn>
                  <a:cxn ang="0">
                    <a:pos x="78" y="1"/>
                  </a:cxn>
                  <a:cxn ang="0">
                    <a:pos x="69" y="3"/>
                  </a:cxn>
                  <a:cxn ang="0">
                    <a:pos x="58" y="6"/>
                  </a:cxn>
                  <a:cxn ang="0">
                    <a:pos x="46" y="14"/>
                  </a:cxn>
                  <a:cxn ang="0">
                    <a:pos x="41" y="15"/>
                  </a:cxn>
                  <a:cxn ang="0">
                    <a:pos x="30" y="15"/>
                  </a:cxn>
                  <a:cxn ang="0">
                    <a:pos x="26" y="14"/>
                  </a:cxn>
                  <a:cxn ang="0">
                    <a:pos x="32" y="9"/>
                  </a:cxn>
                  <a:cxn ang="0">
                    <a:pos x="28" y="9"/>
                  </a:cxn>
                  <a:cxn ang="0">
                    <a:pos x="21" y="6"/>
                  </a:cxn>
                  <a:cxn ang="0">
                    <a:pos x="16" y="9"/>
                  </a:cxn>
                  <a:cxn ang="0">
                    <a:pos x="12" y="4"/>
                  </a:cxn>
                  <a:cxn ang="0">
                    <a:pos x="8" y="3"/>
                  </a:cxn>
                  <a:cxn ang="0">
                    <a:pos x="2" y="6"/>
                  </a:cxn>
                </a:cxnLst>
                <a:rect l="0" t="0" r="r" b="b"/>
                <a:pathLst>
                  <a:path w="653" h="100">
                    <a:moveTo>
                      <a:pt x="653" y="78"/>
                    </a:moveTo>
                    <a:lnTo>
                      <a:pt x="646" y="75"/>
                    </a:lnTo>
                    <a:lnTo>
                      <a:pt x="639" y="77"/>
                    </a:lnTo>
                    <a:lnTo>
                      <a:pt x="633" y="81"/>
                    </a:lnTo>
                    <a:lnTo>
                      <a:pt x="622" y="88"/>
                    </a:lnTo>
                    <a:lnTo>
                      <a:pt x="615" y="88"/>
                    </a:lnTo>
                    <a:lnTo>
                      <a:pt x="606" y="89"/>
                    </a:lnTo>
                    <a:lnTo>
                      <a:pt x="590" y="94"/>
                    </a:lnTo>
                    <a:lnTo>
                      <a:pt x="585" y="92"/>
                    </a:lnTo>
                    <a:lnTo>
                      <a:pt x="578" y="92"/>
                    </a:lnTo>
                    <a:lnTo>
                      <a:pt x="574" y="92"/>
                    </a:lnTo>
                    <a:lnTo>
                      <a:pt x="567" y="91"/>
                    </a:lnTo>
                    <a:lnTo>
                      <a:pt x="558" y="89"/>
                    </a:lnTo>
                    <a:lnTo>
                      <a:pt x="552" y="86"/>
                    </a:lnTo>
                    <a:lnTo>
                      <a:pt x="548" y="81"/>
                    </a:lnTo>
                    <a:lnTo>
                      <a:pt x="542" y="80"/>
                    </a:lnTo>
                    <a:lnTo>
                      <a:pt x="536" y="80"/>
                    </a:lnTo>
                    <a:lnTo>
                      <a:pt x="530" y="77"/>
                    </a:lnTo>
                    <a:lnTo>
                      <a:pt x="528" y="75"/>
                    </a:lnTo>
                    <a:lnTo>
                      <a:pt x="525" y="73"/>
                    </a:lnTo>
                    <a:lnTo>
                      <a:pt x="512" y="69"/>
                    </a:lnTo>
                    <a:lnTo>
                      <a:pt x="504" y="67"/>
                    </a:lnTo>
                    <a:lnTo>
                      <a:pt x="496" y="70"/>
                    </a:lnTo>
                    <a:lnTo>
                      <a:pt x="489" y="73"/>
                    </a:lnTo>
                    <a:lnTo>
                      <a:pt x="481" y="75"/>
                    </a:lnTo>
                    <a:lnTo>
                      <a:pt x="472" y="72"/>
                    </a:lnTo>
                    <a:lnTo>
                      <a:pt x="465" y="69"/>
                    </a:lnTo>
                    <a:lnTo>
                      <a:pt x="461" y="66"/>
                    </a:lnTo>
                    <a:lnTo>
                      <a:pt x="460" y="66"/>
                    </a:lnTo>
                    <a:lnTo>
                      <a:pt x="460" y="63"/>
                    </a:lnTo>
                    <a:lnTo>
                      <a:pt x="458" y="56"/>
                    </a:lnTo>
                    <a:lnTo>
                      <a:pt x="456" y="53"/>
                    </a:lnTo>
                    <a:lnTo>
                      <a:pt x="452" y="52"/>
                    </a:lnTo>
                    <a:lnTo>
                      <a:pt x="445" y="50"/>
                    </a:lnTo>
                    <a:lnTo>
                      <a:pt x="439" y="50"/>
                    </a:lnTo>
                    <a:lnTo>
                      <a:pt x="436" y="47"/>
                    </a:lnTo>
                    <a:lnTo>
                      <a:pt x="425" y="44"/>
                    </a:lnTo>
                    <a:lnTo>
                      <a:pt x="421" y="42"/>
                    </a:lnTo>
                    <a:lnTo>
                      <a:pt x="416" y="41"/>
                    </a:lnTo>
                    <a:lnTo>
                      <a:pt x="412" y="41"/>
                    </a:lnTo>
                    <a:lnTo>
                      <a:pt x="409" y="45"/>
                    </a:lnTo>
                    <a:lnTo>
                      <a:pt x="404" y="47"/>
                    </a:lnTo>
                    <a:lnTo>
                      <a:pt x="400" y="50"/>
                    </a:lnTo>
                    <a:lnTo>
                      <a:pt x="396" y="53"/>
                    </a:lnTo>
                    <a:lnTo>
                      <a:pt x="395" y="58"/>
                    </a:lnTo>
                    <a:lnTo>
                      <a:pt x="396" y="61"/>
                    </a:lnTo>
                    <a:lnTo>
                      <a:pt x="399" y="64"/>
                    </a:lnTo>
                    <a:lnTo>
                      <a:pt x="399" y="67"/>
                    </a:lnTo>
                    <a:lnTo>
                      <a:pt x="396" y="70"/>
                    </a:lnTo>
                    <a:lnTo>
                      <a:pt x="396" y="73"/>
                    </a:lnTo>
                    <a:lnTo>
                      <a:pt x="397" y="77"/>
                    </a:lnTo>
                    <a:lnTo>
                      <a:pt x="397" y="78"/>
                    </a:lnTo>
                    <a:lnTo>
                      <a:pt x="395" y="78"/>
                    </a:lnTo>
                    <a:lnTo>
                      <a:pt x="384" y="80"/>
                    </a:lnTo>
                    <a:lnTo>
                      <a:pt x="372" y="80"/>
                    </a:lnTo>
                    <a:lnTo>
                      <a:pt x="368" y="78"/>
                    </a:lnTo>
                    <a:lnTo>
                      <a:pt x="355" y="80"/>
                    </a:lnTo>
                    <a:lnTo>
                      <a:pt x="351" y="80"/>
                    </a:lnTo>
                    <a:lnTo>
                      <a:pt x="349" y="78"/>
                    </a:lnTo>
                    <a:lnTo>
                      <a:pt x="340" y="72"/>
                    </a:lnTo>
                    <a:lnTo>
                      <a:pt x="336" y="70"/>
                    </a:lnTo>
                    <a:lnTo>
                      <a:pt x="330" y="72"/>
                    </a:lnTo>
                    <a:lnTo>
                      <a:pt x="326" y="72"/>
                    </a:lnTo>
                    <a:lnTo>
                      <a:pt x="322" y="70"/>
                    </a:lnTo>
                    <a:lnTo>
                      <a:pt x="316" y="69"/>
                    </a:lnTo>
                    <a:lnTo>
                      <a:pt x="311" y="67"/>
                    </a:lnTo>
                    <a:lnTo>
                      <a:pt x="304" y="69"/>
                    </a:lnTo>
                    <a:lnTo>
                      <a:pt x="298" y="70"/>
                    </a:lnTo>
                    <a:lnTo>
                      <a:pt x="287" y="73"/>
                    </a:lnTo>
                    <a:lnTo>
                      <a:pt x="279" y="78"/>
                    </a:lnTo>
                    <a:lnTo>
                      <a:pt x="272" y="80"/>
                    </a:lnTo>
                    <a:lnTo>
                      <a:pt x="267" y="83"/>
                    </a:lnTo>
                    <a:lnTo>
                      <a:pt x="262" y="86"/>
                    </a:lnTo>
                    <a:lnTo>
                      <a:pt x="256" y="88"/>
                    </a:lnTo>
                    <a:lnTo>
                      <a:pt x="252" y="89"/>
                    </a:lnTo>
                    <a:lnTo>
                      <a:pt x="247" y="92"/>
                    </a:lnTo>
                    <a:lnTo>
                      <a:pt x="244" y="97"/>
                    </a:lnTo>
                    <a:lnTo>
                      <a:pt x="243" y="97"/>
                    </a:lnTo>
                    <a:lnTo>
                      <a:pt x="238" y="100"/>
                    </a:lnTo>
                    <a:lnTo>
                      <a:pt x="231" y="99"/>
                    </a:lnTo>
                    <a:lnTo>
                      <a:pt x="235" y="94"/>
                    </a:lnTo>
                    <a:lnTo>
                      <a:pt x="234" y="92"/>
                    </a:lnTo>
                    <a:lnTo>
                      <a:pt x="232" y="91"/>
                    </a:lnTo>
                    <a:lnTo>
                      <a:pt x="230" y="88"/>
                    </a:lnTo>
                    <a:lnTo>
                      <a:pt x="228" y="88"/>
                    </a:lnTo>
                    <a:lnTo>
                      <a:pt x="227" y="86"/>
                    </a:lnTo>
                    <a:lnTo>
                      <a:pt x="227" y="84"/>
                    </a:lnTo>
                    <a:lnTo>
                      <a:pt x="223" y="84"/>
                    </a:lnTo>
                    <a:lnTo>
                      <a:pt x="222" y="86"/>
                    </a:lnTo>
                    <a:lnTo>
                      <a:pt x="220" y="88"/>
                    </a:lnTo>
                    <a:lnTo>
                      <a:pt x="218" y="88"/>
                    </a:lnTo>
                    <a:lnTo>
                      <a:pt x="217" y="88"/>
                    </a:lnTo>
                    <a:lnTo>
                      <a:pt x="214" y="88"/>
                    </a:lnTo>
                    <a:lnTo>
                      <a:pt x="213" y="86"/>
                    </a:lnTo>
                    <a:lnTo>
                      <a:pt x="207" y="86"/>
                    </a:lnTo>
                    <a:lnTo>
                      <a:pt x="206" y="84"/>
                    </a:lnTo>
                    <a:lnTo>
                      <a:pt x="203" y="81"/>
                    </a:lnTo>
                    <a:lnTo>
                      <a:pt x="202" y="81"/>
                    </a:lnTo>
                    <a:lnTo>
                      <a:pt x="201" y="80"/>
                    </a:lnTo>
                    <a:lnTo>
                      <a:pt x="201" y="78"/>
                    </a:lnTo>
                    <a:lnTo>
                      <a:pt x="199" y="77"/>
                    </a:lnTo>
                    <a:lnTo>
                      <a:pt x="194" y="75"/>
                    </a:lnTo>
                    <a:lnTo>
                      <a:pt x="191" y="75"/>
                    </a:lnTo>
                    <a:lnTo>
                      <a:pt x="190" y="73"/>
                    </a:lnTo>
                    <a:lnTo>
                      <a:pt x="190" y="72"/>
                    </a:lnTo>
                    <a:lnTo>
                      <a:pt x="190" y="69"/>
                    </a:lnTo>
                    <a:lnTo>
                      <a:pt x="190" y="67"/>
                    </a:lnTo>
                    <a:lnTo>
                      <a:pt x="187" y="67"/>
                    </a:lnTo>
                    <a:lnTo>
                      <a:pt x="185" y="64"/>
                    </a:lnTo>
                    <a:lnTo>
                      <a:pt x="183" y="64"/>
                    </a:lnTo>
                    <a:lnTo>
                      <a:pt x="182" y="63"/>
                    </a:lnTo>
                    <a:lnTo>
                      <a:pt x="179" y="61"/>
                    </a:lnTo>
                    <a:lnTo>
                      <a:pt x="175" y="61"/>
                    </a:lnTo>
                    <a:lnTo>
                      <a:pt x="174" y="61"/>
                    </a:lnTo>
                    <a:lnTo>
                      <a:pt x="173" y="63"/>
                    </a:lnTo>
                    <a:lnTo>
                      <a:pt x="170" y="64"/>
                    </a:lnTo>
                    <a:lnTo>
                      <a:pt x="169" y="63"/>
                    </a:lnTo>
                    <a:lnTo>
                      <a:pt x="167" y="64"/>
                    </a:lnTo>
                    <a:lnTo>
                      <a:pt x="166" y="66"/>
                    </a:lnTo>
                    <a:lnTo>
                      <a:pt x="162" y="66"/>
                    </a:lnTo>
                    <a:lnTo>
                      <a:pt x="159" y="66"/>
                    </a:lnTo>
                    <a:lnTo>
                      <a:pt x="155" y="66"/>
                    </a:lnTo>
                    <a:lnTo>
                      <a:pt x="149" y="66"/>
                    </a:lnTo>
                    <a:lnTo>
                      <a:pt x="147" y="63"/>
                    </a:lnTo>
                    <a:lnTo>
                      <a:pt x="146" y="63"/>
                    </a:lnTo>
                    <a:lnTo>
                      <a:pt x="145" y="61"/>
                    </a:lnTo>
                    <a:lnTo>
                      <a:pt x="145" y="59"/>
                    </a:lnTo>
                    <a:lnTo>
                      <a:pt x="142" y="58"/>
                    </a:lnTo>
                    <a:lnTo>
                      <a:pt x="139" y="58"/>
                    </a:lnTo>
                    <a:lnTo>
                      <a:pt x="138" y="56"/>
                    </a:lnTo>
                    <a:lnTo>
                      <a:pt x="135" y="56"/>
                    </a:lnTo>
                    <a:lnTo>
                      <a:pt x="133" y="59"/>
                    </a:lnTo>
                    <a:lnTo>
                      <a:pt x="133" y="61"/>
                    </a:lnTo>
                    <a:lnTo>
                      <a:pt x="131" y="63"/>
                    </a:lnTo>
                    <a:lnTo>
                      <a:pt x="129" y="64"/>
                    </a:lnTo>
                    <a:lnTo>
                      <a:pt x="96" y="22"/>
                    </a:lnTo>
                    <a:lnTo>
                      <a:pt x="76" y="8"/>
                    </a:lnTo>
                    <a:lnTo>
                      <a:pt x="74" y="8"/>
                    </a:lnTo>
                    <a:lnTo>
                      <a:pt x="73" y="6"/>
                    </a:lnTo>
                    <a:lnTo>
                      <a:pt x="74" y="4"/>
                    </a:lnTo>
                    <a:lnTo>
                      <a:pt x="76" y="4"/>
                    </a:lnTo>
                    <a:lnTo>
                      <a:pt x="78" y="4"/>
                    </a:lnTo>
                    <a:lnTo>
                      <a:pt x="80" y="3"/>
                    </a:lnTo>
                    <a:lnTo>
                      <a:pt x="78" y="1"/>
                    </a:lnTo>
                    <a:lnTo>
                      <a:pt x="78" y="0"/>
                    </a:lnTo>
                    <a:lnTo>
                      <a:pt x="74" y="1"/>
                    </a:lnTo>
                    <a:lnTo>
                      <a:pt x="70" y="3"/>
                    </a:lnTo>
                    <a:lnTo>
                      <a:pt x="69" y="3"/>
                    </a:lnTo>
                    <a:lnTo>
                      <a:pt x="66" y="4"/>
                    </a:lnTo>
                    <a:lnTo>
                      <a:pt x="62" y="4"/>
                    </a:lnTo>
                    <a:lnTo>
                      <a:pt x="60" y="4"/>
                    </a:lnTo>
                    <a:lnTo>
                      <a:pt x="58" y="6"/>
                    </a:lnTo>
                    <a:lnTo>
                      <a:pt x="57" y="8"/>
                    </a:lnTo>
                    <a:lnTo>
                      <a:pt x="53" y="11"/>
                    </a:lnTo>
                    <a:lnTo>
                      <a:pt x="49" y="11"/>
                    </a:lnTo>
                    <a:lnTo>
                      <a:pt x="46" y="14"/>
                    </a:lnTo>
                    <a:lnTo>
                      <a:pt x="44" y="14"/>
                    </a:lnTo>
                    <a:lnTo>
                      <a:pt x="42" y="14"/>
                    </a:lnTo>
                    <a:lnTo>
                      <a:pt x="44" y="15"/>
                    </a:lnTo>
                    <a:lnTo>
                      <a:pt x="41" y="15"/>
                    </a:lnTo>
                    <a:lnTo>
                      <a:pt x="40" y="15"/>
                    </a:lnTo>
                    <a:lnTo>
                      <a:pt x="37" y="15"/>
                    </a:lnTo>
                    <a:lnTo>
                      <a:pt x="36" y="14"/>
                    </a:lnTo>
                    <a:lnTo>
                      <a:pt x="30" y="15"/>
                    </a:lnTo>
                    <a:lnTo>
                      <a:pt x="29" y="17"/>
                    </a:lnTo>
                    <a:lnTo>
                      <a:pt x="28" y="17"/>
                    </a:lnTo>
                    <a:lnTo>
                      <a:pt x="26" y="15"/>
                    </a:lnTo>
                    <a:lnTo>
                      <a:pt x="26" y="14"/>
                    </a:lnTo>
                    <a:lnTo>
                      <a:pt x="26" y="12"/>
                    </a:lnTo>
                    <a:lnTo>
                      <a:pt x="28" y="11"/>
                    </a:lnTo>
                    <a:lnTo>
                      <a:pt x="29" y="11"/>
                    </a:lnTo>
                    <a:lnTo>
                      <a:pt x="32" y="9"/>
                    </a:lnTo>
                    <a:lnTo>
                      <a:pt x="32" y="8"/>
                    </a:lnTo>
                    <a:lnTo>
                      <a:pt x="32" y="6"/>
                    </a:lnTo>
                    <a:lnTo>
                      <a:pt x="29" y="8"/>
                    </a:lnTo>
                    <a:lnTo>
                      <a:pt x="28" y="9"/>
                    </a:lnTo>
                    <a:lnTo>
                      <a:pt x="26" y="9"/>
                    </a:lnTo>
                    <a:lnTo>
                      <a:pt x="24" y="8"/>
                    </a:lnTo>
                    <a:lnTo>
                      <a:pt x="22" y="8"/>
                    </a:lnTo>
                    <a:lnTo>
                      <a:pt x="21" y="6"/>
                    </a:lnTo>
                    <a:lnTo>
                      <a:pt x="16" y="6"/>
                    </a:lnTo>
                    <a:lnTo>
                      <a:pt x="14" y="6"/>
                    </a:lnTo>
                    <a:lnTo>
                      <a:pt x="16" y="8"/>
                    </a:lnTo>
                    <a:lnTo>
                      <a:pt x="16" y="9"/>
                    </a:lnTo>
                    <a:lnTo>
                      <a:pt x="12" y="8"/>
                    </a:lnTo>
                    <a:lnTo>
                      <a:pt x="12" y="6"/>
                    </a:lnTo>
                    <a:lnTo>
                      <a:pt x="13" y="6"/>
                    </a:lnTo>
                    <a:lnTo>
                      <a:pt x="12" y="4"/>
                    </a:lnTo>
                    <a:lnTo>
                      <a:pt x="10" y="3"/>
                    </a:lnTo>
                    <a:lnTo>
                      <a:pt x="10" y="1"/>
                    </a:lnTo>
                    <a:lnTo>
                      <a:pt x="8" y="1"/>
                    </a:lnTo>
                    <a:lnTo>
                      <a:pt x="8" y="3"/>
                    </a:lnTo>
                    <a:lnTo>
                      <a:pt x="6" y="4"/>
                    </a:lnTo>
                    <a:lnTo>
                      <a:pt x="5" y="3"/>
                    </a:lnTo>
                    <a:lnTo>
                      <a:pt x="2" y="4"/>
                    </a:lnTo>
                    <a:lnTo>
                      <a:pt x="2" y="6"/>
                    </a:lnTo>
                    <a:lnTo>
                      <a:pt x="0" y="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45" name="Freeform 1047"/>
              <p:cNvSpPr>
                <a:spLocks/>
              </p:cNvSpPr>
              <p:nvPr/>
            </p:nvSpPr>
            <p:spPr bwMode="auto">
              <a:xfrm>
                <a:off x="5003672" y="2630261"/>
                <a:ext cx="391263" cy="108857"/>
              </a:xfrm>
              <a:custGeom>
                <a:avLst/>
                <a:gdLst/>
                <a:ahLst/>
                <a:cxnLst>
                  <a:cxn ang="0">
                    <a:pos x="304" y="22"/>
                  </a:cxn>
                  <a:cxn ang="0">
                    <a:pos x="305" y="15"/>
                  </a:cxn>
                  <a:cxn ang="0">
                    <a:pos x="303" y="8"/>
                  </a:cxn>
                  <a:cxn ang="0">
                    <a:pos x="298" y="2"/>
                  </a:cxn>
                  <a:cxn ang="0">
                    <a:pos x="286" y="4"/>
                  </a:cxn>
                  <a:cxn ang="0">
                    <a:pos x="278" y="0"/>
                  </a:cxn>
                  <a:cxn ang="0">
                    <a:pos x="271" y="2"/>
                  </a:cxn>
                  <a:cxn ang="0">
                    <a:pos x="263" y="4"/>
                  </a:cxn>
                  <a:cxn ang="0">
                    <a:pos x="260" y="8"/>
                  </a:cxn>
                  <a:cxn ang="0">
                    <a:pos x="246" y="11"/>
                  </a:cxn>
                  <a:cxn ang="0">
                    <a:pos x="220" y="15"/>
                  </a:cxn>
                  <a:cxn ang="0">
                    <a:pos x="214" y="18"/>
                  </a:cxn>
                  <a:cxn ang="0">
                    <a:pos x="207" y="19"/>
                  </a:cxn>
                  <a:cxn ang="0">
                    <a:pos x="198" y="22"/>
                  </a:cxn>
                  <a:cxn ang="0">
                    <a:pos x="189" y="22"/>
                  </a:cxn>
                  <a:cxn ang="0">
                    <a:pos x="178" y="26"/>
                  </a:cxn>
                  <a:cxn ang="0">
                    <a:pos x="165" y="26"/>
                  </a:cxn>
                  <a:cxn ang="0">
                    <a:pos x="157" y="26"/>
                  </a:cxn>
                  <a:cxn ang="0">
                    <a:pos x="153" y="30"/>
                  </a:cxn>
                  <a:cxn ang="0">
                    <a:pos x="158" y="32"/>
                  </a:cxn>
                  <a:cxn ang="0">
                    <a:pos x="155" y="35"/>
                  </a:cxn>
                  <a:cxn ang="0">
                    <a:pos x="169" y="40"/>
                  </a:cxn>
                  <a:cxn ang="0">
                    <a:pos x="162" y="44"/>
                  </a:cxn>
                  <a:cxn ang="0">
                    <a:pos x="153" y="43"/>
                  </a:cxn>
                  <a:cxn ang="0">
                    <a:pos x="147" y="48"/>
                  </a:cxn>
                  <a:cxn ang="0">
                    <a:pos x="147" y="59"/>
                  </a:cxn>
                  <a:cxn ang="0">
                    <a:pos x="137" y="63"/>
                  </a:cxn>
                  <a:cxn ang="0">
                    <a:pos x="145" y="68"/>
                  </a:cxn>
                  <a:cxn ang="0">
                    <a:pos x="157" y="71"/>
                  </a:cxn>
                  <a:cxn ang="0">
                    <a:pos x="161" y="74"/>
                  </a:cxn>
                  <a:cxn ang="0">
                    <a:pos x="147" y="85"/>
                  </a:cxn>
                  <a:cxn ang="0">
                    <a:pos x="137" y="84"/>
                  </a:cxn>
                  <a:cxn ang="0">
                    <a:pos x="127" y="85"/>
                  </a:cxn>
                  <a:cxn ang="0">
                    <a:pos x="115" y="82"/>
                  </a:cxn>
                  <a:cxn ang="0">
                    <a:pos x="107" y="77"/>
                  </a:cxn>
                  <a:cxn ang="0">
                    <a:pos x="95" y="79"/>
                  </a:cxn>
                  <a:cxn ang="0">
                    <a:pos x="87" y="77"/>
                  </a:cxn>
                  <a:cxn ang="0">
                    <a:pos x="81" y="81"/>
                  </a:cxn>
                  <a:cxn ang="0">
                    <a:pos x="72" y="87"/>
                  </a:cxn>
                  <a:cxn ang="0">
                    <a:pos x="61" y="81"/>
                  </a:cxn>
                  <a:cxn ang="0">
                    <a:pos x="56" y="81"/>
                  </a:cxn>
                  <a:cxn ang="0">
                    <a:pos x="57" y="87"/>
                  </a:cxn>
                  <a:cxn ang="0">
                    <a:pos x="53" y="82"/>
                  </a:cxn>
                  <a:cxn ang="0">
                    <a:pos x="42" y="74"/>
                  </a:cxn>
                  <a:cxn ang="0">
                    <a:pos x="36" y="70"/>
                  </a:cxn>
                  <a:cxn ang="0">
                    <a:pos x="25" y="70"/>
                  </a:cxn>
                  <a:cxn ang="0">
                    <a:pos x="17" y="66"/>
                  </a:cxn>
                  <a:cxn ang="0">
                    <a:pos x="12" y="70"/>
                  </a:cxn>
                  <a:cxn ang="0">
                    <a:pos x="5" y="66"/>
                  </a:cxn>
                </a:cxnLst>
                <a:rect l="0" t="0" r="r" b="b"/>
                <a:pathLst>
                  <a:path w="311" h="87">
                    <a:moveTo>
                      <a:pt x="311" y="24"/>
                    </a:moveTo>
                    <a:lnTo>
                      <a:pt x="309" y="22"/>
                    </a:lnTo>
                    <a:lnTo>
                      <a:pt x="304" y="24"/>
                    </a:lnTo>
                    <a:lnTo>
                      <a:pt x="304" y="22"/>
                    </a:lnTo>
                    <a:lnTo>
                      <a:pt x="303" y="21"/>
                    </a:lnTo>
                    <a:lnTo>
                      <a:pt x="304" y="19"/>
                    </a:lnTo>
                    <a:lnTo>
                      <a:pt x="305" y="18"/>
                    </a:lnTo>
                    <a:lnTo>
                      <a:pt x="305" y="15"/>
                    </a:lnTo>
                    <a:lnTo>
                      <a:pt x="307" y="13"/>
                    </a:lnTo>
                    <a:lnTo>
                      <a:pt x="303" y="11"/>
                    </a:lnTo>
                    <a:lnTo>
                      <a:pt x="303" y="10"/>
                    </a:lnTo>
                    <a:lnTo>
                      <a:pt x="303" y="8"/>
                    </a:lnTo>
                    <a:lnTo>
                      <a:pt x="303" y="5"/>
                    </a:lnTo>
                    <a:lnTo>
                      <a:pt x="302" y="4"/>
                    </a:lnTo>
                    <a:lnTo>
                      <a:pt x="300" y="4"/>
                    </a:lnTo>
                    <a:lnTo>
                      <a:pt x="298" y="2"/>
                    </a:lnTo>
                    <a:lnTo>
                      <a:pt x="294" y="4"/>
                    </a:lnTo>
                    <a:lnTo>
                      <a:pt x="291" y="4"/>
                    </a:lnTo>
                    <a:lnTo>
                      <a:pt x="290" y="5"/>
                    </a:lnTo>
                    <a:lnTo>
                      <a:pt x="286" y="4"/>
                    </a:lnTo>
                    <a:lnTo>
                      <a:pt x="284" y="2"/>
                    </a:lnTo>
                    <a:lnTo>
                      <a:pt x="282" y="2"/>
                    </a:lnTo>
                    <a:lnTo>
                      <a:pt x="280" y="2"/>
                    </a:lnTo>
                    <a:lnTo>
                      <a:pt x="278" y="0"/>
                    </a:lnTo>
                    <a:lnTo>
                      <a:pt x="276" y="2"/>
                    </a:lnTo>
                    <a:lnTo>
                      <a:pt x="274" y="0"/>
                    </a:lnTo>
                    <a:lnTo>
                      <a:pt x="272" y="0"/>
                    </a:lnTo>
                    <a:lnTo>
                      <a:pt x="271" y="2"/>
                    </a:lnTo>
                    <a:lnTo>
                      <a:pt x="268" y="2"/>
                    </a:lnTo>
                    <a:lnTo>
                      <a:pt x="267" y="2"/>
                    </a:lnTo>
                    <a:lnTo>
                      <a:pt x="266" y="4"/>
                    </a:lnTo>
                    <a:lnTo>
                      <a:pt x="263" y="4"/>
                    </a:lnTo>
                    <a:lnTo>
                      <a:pt x="260" y="4"/>
                    </a:lnTo>
                    <a:lnTo>
                      <a:pt x="260" y="5"/>
                    </a:lnTo>
                    <a:lnTo>
                      <a:pt x="262" y="7"/>
                    </a:lnTo>
                    <a:lnTo>
                      <a:pt x="260" y="8"/>
                    </a:lnTo>
                    <a:lnTo>
                      <a:pt x="258" y="8"/>
                    </a:lnTo>
                    <a:lnTo>
                      <a:pt x="255" y="8"/>
                    </a:lnTo>
                    <a:lnTo>
                      <a:pt x="254" y="10"/>
                    </a:lnTo>
                    <a:lnTo>
                      <a:pt x="246" y="11"/>
                    </a:lnTo>
                    <a:lnTo>
                      <a:pt x="236" y="11"/>
                    </a:lnTo>
                    <a:lnTo>
                      <a:pt x="227" y="13"/>
                    </a:lnTo>
                    <a:lnTo>
                      <a:pt x="222" y="15"/>
                    </a:lnTo>
                    <a:lnTo>
                      <a:pt x="220" y="15"/>
                    </a:lnTo>
                    <a:lnTo>
                      <a:pt x="218" y="15"/>
                    </a:lnTo>
                    <a:lnTo>
                      <a:pt x="215" y="15"/>
                    </a:lnTo>
                    <a:lnTo>
                      <a:pt x="215" y="16"/>
                    </a:lnTo>
                    <a:lnTo>
                      <a:pt x="214" y="18"/>
                    </a:lnTo>
                    <a:lnTo>
                      <a:pt x="214" y="19"/>
                    </a:lnTo>
                    <a:lnTo>
                      <a:pt x="211" y="19"/>
                    </a:lnTo>
                    <a:lnTo>
                      <a:pt x="208" y="19"/>
                    </a:lnTo>
                    <a:lnTo>
                      <a:pt x="207" y="19"/>
                    </a:lnTo>
                    <a:lnTo>
                      <a:pt x="204" y="19"/>
                    </a:lnTo>
                    <a:lnTo>
                      <a:pt x="203" y="21"/>
                    </a:lnTo>
                    <a:lnTo>
                      <a:pt x="198" y="21"/>
                    </a:lnTo>
                    <a:lnTo>
                      <a:pt x="198" y="22"/>
                    </a:lnTo>
                    <a:lnTo>
                      <a:pt x="195" y="22"/>
                    </a:lnTo>
                    <a:lnTo>
                      <a:pt x="194" y="21"/>
                    </a:lnTo>
                    <a:lnTo>
                      <a:pt x="191" y="21"/>
                    </a:lnTo>
                    <a:lnTo>
                      <a:pt x="189" y="22"/>
                    </a:lnTo>
                    <a:lnTo>
                      <a:pt x="186" y="24"/>
                    </a:lnTo>
                    <a:lnTo>
                      <a:pt x="185" y="24"/>
                    </a:lnTo>
                    <a:lnTo>
                      <a:pt x="179" y="24"/>
                    </a:lnTo>
                    <a:lnTo>
                      <a:pt x="178" y="26"/>
                    </a:lnTo>
                    <a:lnTo>
                      <a:pt x="175" y="27"/>
                    </a:lnTo>
                    <a:lnTo>
                      <a:pt x="174" y="26"/>
                    </a:lnTo>
                    <a:lnTo>
                      <a:pt x="167" y="26"/>
                    </a:lnTo>
                    <a:lnTo>
                      <a:pt x="165" y="26"/>
                    </a:lnTo>
                    <a:lnTo>
                      <a:pt x="163" y="26"/>
                    </a:lnTo>
                    <a:lnTo>
                      <a:pt x="161" y="26"/>
                    </a:lnTo>
                    <a:lnTo>
                      <a:pt x="159" y="26"/>
                    </a:lnTo>
                    <a:lnTo>
                      <a:pt x="157" y="26"/>
                    </a:lnTo>
                    <a:lnTo>
                      <a:pt x="155" y="26"/>
                    </a:lnTo>
                    <a:lnTo>
                      <a:pt x="151" y="27"/>
                    </a:lnTo>
                    <a:lnTo>
                      <a:pt x="154" y="29"/>
                    </a:lnTo>
                    <a:lnTo>
                      <a:pt x="153" y="30"/>
                    </a:lnTo>
                    <a:lnTo>
                      <a:pt x="153" y="32"/>
                    </a:lnTo>
                    <a:lnTo>
                      <a:pt x="153" y="33"/>
                    </a:lnTo>
                    <a:lnTo>
                      <a:pt x="157" y="33"/>
                    </a:lnTo>
                    <a:lnTo>
                      <a:pt x="158" y="32"/>
                    </a:lnTo>
                    <a:lnTo>
                      <a:pt x="161" y="33"/>
                    </a:lnTo>
                    <a:lnTo>
                      <a:pt x="159" y="35"/>
                    </a:lnTo>
                    <a:lnTo>
                      <a:pt x="157" y="35"/>
                    </a:lnTo>
                    <a:lnTo>
                      <a:pt x="155" y="35"/>
                    </a:lnTo>
                    <a:lnTo>
                      <a:pt x="154" y="37"/>
                    </a:lnTo>
                    <a:lnTo>
                      <a:pt x="155" y="38"/>
                    </a:lnTo>
                    <a:lnTo>
                      <a:pt x="165" y="38"/>
                    </a:lnTo>
                    <a:lnTo>
                      <a:pt x="169" y="40"/>
                    </a:lnTo>
                    <a:lnTo>
                      <a:pt x="170" y="41"/>
                    </a:lnTo>
                    <a:lnTo>
                      <a:pt x="169" y="43"/>
                    </a:lnTo>
                    <a:lnTo>
                      <a:pt x="166" y="44"/>
                    </a:lnTo>
                    <a:lnTo>
                      <a:pt x="162" y="44"/>
                    </a:lnTo>
                    <a:lnTo>
                      <a:pt x="159" y="43"/>
                    </a:lnTo>
                    <a:lnTo>
                      <a:pt x="158" y="44"/>
                    </a:lnTo>
                    <a:lnTo>
                      <a:pt x="155" y="43"/>
                    </a:lnTo>
                    <a:lnTo>
                      <a:pt x="153" y="43"/>
                    </a:lnTo>
                    <a:lnTo>
                      <a:pt x="151" y="44"/>
                    </a:lnTo>
                    <a:lnTo>
                      <a:pt x="151" y="46"/>
                    </a:lnTo>
                    <a:lnTo>
                      <a:pt x="149" y="48"/>
                    </a:lnTo>
                    <a:lnTo>
                      <a:pt x="147" y="48"/>
                    </a:lnTo>
                    <a:lnTo>
                      <a:pt x="153" y="54"/>
                    </a:lnTo>
                    <a:lnTo>
                      <a:pt x="151" y="55"/>
                    </a:lnTo>
                    <a:lnTo>
                      <a:pt x="151" y="57"/>
                    </a:lnTo>
                    <a:lnTo>
                      <a:pt x="147" y="59"/>
                    </a:lnTo>
                    <a:lnTo>
                      <a:pt x="142" y="59"/>
                    </a:lnTo>
                    <a:lnTo>
                      <a:pt x="139" y="62"/>
                    </a:lnTo>
                    <a:lnTo>
                      <a:pt x="137" y="62"/>
                    </a:lnTo>
                    <a:lnTo>
                      <a:pt x="137" y="63"/>
                    </a:lnTo>
                    <a:lnTo>
                      <a:pt x="142" y="63"/>
                    </a:lnTo>
                    <a:lnTo>
                      <a:pt x="142" y="65"/>
                    </a:lnTo>
                    <a:lnTo>
                      <a:pt x="142" y="66"/>
                    </a:lnTo>
                    <a:lnTo>
                      <a:pt x="145" y="68"/>
                    </a:lnTo>
                    <a:lnTo>
                      <a:pt x="149" y="68"/>
                    </a:lnTo>
                    <a:lnTo>
                      <a:pt x="150" y="70"/>
                    </a:lnTo>
                    <a:lnTo>
                      <a:pt x="151" y="71"/>
                    </a:lnTo>
                    <a:lnTo>
                      <a:pt x="157" y="71"/>
                    </a:lnTo>
                    <a:lnTo>
                      <a:pt x="159" y="71"/>
                    </a:lnTo>
                    <a:lnTo>
                      <a:pt x="161" y="73"/>
                    </a:lnTo>
                    <a:lnTo>
                      <a:pt x="162" y="73"/>
                    </a:lnTo>
                    <a:lnTo>
                      <a:pt x="161" y="74"/>
                    </a:lnTo>
                    <a:lnTo>
                      <a:pt x="158" y="82"/>
                    </a:lnTo>
                    <a:lnTo>
                      <a:pt x="154" y="84"/>
                    </a:lnTo>
                    <a:lnTo>
                      <a:pt x="151" y="85"/>
                    </a:lnTo>
                    <a:lnTo>
                      <a:pt x="147" y="85"/>
                    </a:lnTo>
                    <a:lnTo>
                      <a:pt x="142" y="85"/>
                    </a:lnTo>
                    <a:lnTo>
                      <a:pt x="139" y="82"/>
                    </a:lnTo>
                    <a:lnTo>
                      <a:pt x="138" y="82"/>
                    </a:lnTo>
                    <a:lnTo>
                      <a:pt x="137" y="84"/>
                    </a:lnTo>
                    <a:lnTo>
                      <a:pt x="134" y="87"/>
                    </a:lnTo>
                    <a:lnTo>
                      <a:pt x="133" y="87"/>
                    </a:lnTo>
                    <a:lnTo>
                      <a:pt x="129" y="87"/>
                    </a:lnTo>
                    <a:lnTo>
                      <a:pt x="127" y="85"/>
                    </a:lnTo>
                    <a:lnTo>
                      <a:pt x="123" y="85"/>
                    </a:lnTo>
                    <a:lnTo>
                      <a:pt x="119" y="85"/>
                    </a:lnTo>
                    <a:lnTo>
                      <a:pt x="118" y="84"/>
                    </a:lnTo>
                    <a:lnTo>
                      <a:pt x="115" y="82"/>
                    </a:lnTo>
                    <a:lnTo>
                      <a:pt x="115" y="79"/>
                    </a:lnTo>
                    <a:lnTo>
                      <a:pt x="114" y="77"/>
                    </a:lnTo>
                    <a:lnTo>
                      <a:pt x="110" y="77"/>
                    </a:lnTo>
                    <a:lnTo>
                      <a:pt x="107" y="77"/>
                    </a:lnTo>
                    <a:lnTo>
                      <a:pt x="103" y="77"/>
                    </a:lnTo>
                    <a:lnTo>
                      <a:pt x="103" y="79"/>
                    </a:lnTo>
                    <a:lnTo>
                      <a:pt x="99" y="81"/>
                    </a:lnTo>
                    <a:lnTo>
                      <a:pt x="95" y="79"/>
                    </a:lnTo>
                    <a:lnTo>
                      <a:pt x="94" y="77"/>
                    </a:lnTo>
                    <a:lnTo>
                      <a:pt x="91" y="79"/>
                    </a:lnTo>
                    <a:lnTo>
                      <a:pt x="90" y="77"/>
                    </a:lnTo>
                    <a:lnTo>
                      <a:pt x="87" y="77"/>
                    </a:lnTo>
                    <a:lnTo>
                      <a:pt x="87" y="81"/>
                    </a:lnTo>
                    <a:lnTo>
                      <a:pt x="85" y="79"/>
                    </a:lnTo>
                    <a:lnTo>
                      <a:pt x="83" y="79"/>
                    </a:lnTo>
                    <a:lnTo>
                      <a:pt x="81" y="81"/>
                    </a:lnTo>
                    <a:lnTo>
                      <a:pt x="79" y="81"/>
                    </a:lnTo>
                    <a:lnTo>
                      <a:pt x="79" y="84"/>
                    </a:lnTo>
                    <a:lnTo>
                      <a:pt x="74" y="85"/>
                    </a:lnTo>
                    <a:lnTo>
                      <a:pt x="72" y="87"/>
                    </a:lnTo>
                    <a:lnTo>
                      <a:pt x="68" y="85"/>
                    </a:lnTo>
                    <a:lnTo>
                      <a:pt x="64" y="84"/>
                    </a:lnTo>
                    <a:lnTo>
                      <a:pt x="62" y="82"/>
                    </a:lnTo>
                    <a:lnTo>
                      <a:pt x="61" y="81"/>
                    </a:lnTo>
                    <a:lnTo>
                      <a:pt x="60" y="81"/>
                    </a:lnTo>
                    <a:lnTo>
                      <a:pt x="58" y="79"/>
                    </a:lnTo>
                    <a:lnTo>
                      <a:pt x="57" y="79"/>
                    </a:lnTo>
                    <a:lnTo>
                      <a:pt x="56" y="81"/>
                    </a:lnTo>
                    <a:lnTo>
                      <a:pt x="57" y="81"/>
                    </a:lnTo>
                    <a:lnTo>
                      <a:pt x="57" y="82"/>
                    </a:lnTo>
                    <a:lnTo>
                      <a:pt x="57" y="84"/>
                    </a:lnTo>
                    <a:lnTo>
                      <a:pt x="57" y="87"/>
                    </a:lnTo>
                    <a:lnTo>
                      <a:pt x="54" y="87"/>
                    </a:lnTo>
                    <a:lnTo>
                      <a:pt x="53" y="85"/>
                    </a:lnTo>
                    <a:lnTo>
                      <a:pt x="53" y="84"/>
                    </a:lnTo>
                    <a:lnTo>
                      <a:pt x="53" y="82"/>
                    </a:lnTo>
                    <a:lnTo>
                      <a:pt x="50" y="79"/>
                    </a:lnTo>
                    <a:lnTo>
                      <a:pt x="49" y="77"/>
                    </a:lnTo>
                    <a:lnTo>
                      <a:pt x="48" y="76"/>
                    </a:lnTo>
                    <a:lnTo>
                      <a:pt x="42" y="74"/>
                    </a:lnTo>
                    <a:lnTo>
                      <a:pt x="41" y="71"/>
                    </a:lnTo>
                    <a:lnTo>
                      <a:pt x="40" y="70"/>
                    </a:lnTo>
                    <a:lnTo>
                      <a:pt x="37" y="70"/>
                    </a:lnTo>
                    <a:lnTo>
                      <a:pt x="36" y="70"/>
                    </a:lnTo>
                    <a:lnTo>
                      <a:pt x="30" y="70"/>
                    </a:lnTo>
                    <a:lnTo>
                      <a:pt x="29" y="70"/>
                    </a:lnTo>
                    <a:lnTo>
                      <a:pt x="26" y="70"/>
                    </a:lnTo>
                    <a:lnTo>
                      <a:pt x="25" y="70"/>
                    </a:lnTo>
                    <a:lnTo>
                      <a:pt x="24" y="68"/>
                    </a:lnTo>
                    <a:lnTo>
                      <a:pt x="21" y="65"/>
                    </a:lnTo>
                    <a:lnTo>
                      <a:pt x="20" y="65"/>
                    </a:lnTo>
                    <a:lnTo>
                      <a:pt x="17" y="66"/>
                    </a:lnTo>
                    <a:lnTo>
                      <a:pt x="16" y="66"/>
                    </a:lnTo>
                    <a:lnTo>
                      <a:pt x="14" y="66"/>
                    </a:lnTo>
                    <a:lnTo>
                      <a:pt x="13" y="70"/>
                    </a:lnTo>
                    <a:lnTo>
                      <a:pt x="12" y="70"/>
                    </a:lnTo>
                    <a:lnTo>
                      <a:pt x="10" y="70"/>
                    </a:lnTo>
                    <a:lnTo>
                      <a:pt x="6" y="70"/>
                    </a:lnTo>
                    <a:lnTo>
                      <a:pt x="5" y="68"/>
                    </a:lnTo>
                    <a:lnTo>
                      <a:pt x="5" y="66"/>
                    </a:lnTo>
                    <a:lnTo>
                      <a:pt x="0" y="6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46" name="Freeform 1048"/>
              <p:cNvSpPr>
                <a:spLocks/>
              </p:cNvSpPr>
              <p:nvPr/>
            </p:nvSpPr>
            <p:spPr bwMode="auto">
              <a:xfrm>
                <a:off x="4734278" y="2713265"/>
                <a:ext cx="269394" cy="235403"/>
              </a:xfrm>
              <a:custGeom>
                <a:avLst/>
                <a:gdLst/>
                <a:ahLst/>
                <a:cxnLst>
                  <a:cxn ang="0">
                    <a:pos x="208" y="4"/>
                  </a:cxn>
                  <a:cxn ang="0">
                    <a:pos x="200" y="8"/>
                  </a:cxn>
                  <a:cxn ang="0">
                    <a:pos x="194" y="10"/>
                  </a:cxn>
                  <a:cxn ang="0">
                    <a:pos x="190" y="16"/>
                  </a:cxn>
                  <a:cxn ang="0">
                    <a:pos x="178" y="19"/>
                  </a:cxn>
                  <a:cxn ang="0">
                    <a:pos x="183" y="30"/>
                  </a:cxn>
                  <a:cxn ang="0">
                    <a:pos x="166" y="24"/>
                  </a:cxn>
                  <a:cxn ang="0">
                    <a:pos x="161" y="24"/>
                  </a:cxn>
                  <a:cxn ang="0">
                    <a:pos x="159" y="30"/>
                  </a:cxn>
                  <a:cxn ang="0">
                    <a:pos x="157" y="46"/>
                  </a:cxn>
                  <a:cxn ang="0">
                    <a:pos x="155" y="60"/>
                  </a:cxn>
                  <a:cxn ang="0">
                    <a:pos x="157" y="66"/>
                  </a:cxn>
                  <a:cxn ang="0">
                    <a:pos x="165" y="69"/>
                  </a:cxn>
                  <a:cxn ang="0">
                    <a:pos x="174" y="73"/>
                  </a:cxn>
                  <a:cxn ang="0">
                    <a:pos x="180" y="88"/>
                  </a:cxn>
                  <a:cxn ang="0">
                    <a:pos x="173" y="90"/>
                  </a:cxn>
                  <a:cxn ang="0">
                    <a:pos x="175" y="95"/>
                  </a:cxn>
                  <a:cxn ang="0">
                    <a:pos x="179" y="98"/>
                  </a:cxn>
                  <a:cxn ang="0">
                    <a:pos x="171" y="104"/>
                  </a:cxn>
                  <a:cxn ang="0">
                    <a:pos x="165" y="96"/>
                  </a:cxn>
                  <a:cxn ang="0">
                    <a:pos x="163" y="107"/>
                  </a:cxn>
                  <a:cxn ang="0">
                    <a:pos x="157" y="118"/>
                  </a:cxn>
                  <a:cxn ang="0">
                    <a:pos x="150" y="128"/>
                  </a:cxn>
                  <a:cxn ang="0">
                    <a:pos x="161" y="139"/>
                  </a:cxn>
                  <a:cxn ang="0">
                    <a:pos x="165" y="142"/>
                  </a:cxn>
                  <a:cxn ang="0">
                    <a:pos x="166" y="159"/>
                  </a:cxn>
                  <a:cxn ang="0">
                    <a:pos x="175" y="178"/>
                  </a:cxn>
                  <a:cxn ang="0">
                    <a:pos x="169" y="184"/>
                  </a:cxn>
                  <a:cxn ang="0">
                    <a:pos x="159" y="186"/>
                  </a:cxn>
                  <a:cxn ang="0">
                    <a:pos x="154" y="178"/>
                  </a:cxn>
                  <a:cxn ang="0">
                    <a:pos x="145" y="173"/>
                  </a:cxn>
                  <a:cxn ang="0">
                    <a:pos x="137" y="165"/>
                  </a:cxn>
                  <a:cxn ang="0">
                    <a:pos x="129" y="162"/>
                  </a:cxn>
                  <a:cxn ang="0">
                    <a:pos x="119" y="159"/>
                  </a:cxn>
                  <a:cxn ang="0">
                    <a:pos x="109" y="162"/>
                  </a:cxn>
                  <a:cxn ang="0">
                    <a:pos x="95" y="153"/>
                  </a:cxn>
                  <a:cxn ang="0">
                    <a:pos x="78" y="151"/>
                  </a:cxn>
                  <a:cxn ang="0">
                    <a:pos x="64" y="146"/>
                  </a:cxn>
                  <a:cxn ang="0">
                    <a:pos x="53" y="145"/>
                  </a:cxn>
                  <a:cxn ang="0">
                    <a:pos x="41" y="142"/>
                  </a:cxn>
                  <a:cxn ang="0">
                    <a:pos x="16" y="126"/>
                  </a:cxn>
                  <a:cxn ang="0">
                    <a:pos x="8" y="123"/>
                  </a:cxn>
                  <a:cxn ang="0">
                    <a:pos x="2" y="115"/>
                  </a:cxn>
                  <a:cxn ang="0">
                    <a:pos x="10" y="113"/>
                  </a:cxn>
                  <a:cxn ang="0">
                    <a:pos x="21" y="102"/>
                  </a:cxn>
                  <a:cxn ang="0">
                    <a:pos x="25" y="98"/>
                  </a:cxn>
                  <a:cxn ang="0">
                    <a:pos x="17" y="90"/>
                  </a:cxn>
                  <a:cxn ang="0">
                    <a:pos x="26" y="88"/>
                  </a:cxn>
                  <a:cxn ang="0">
                    <a:pos x="37" y="84"/>
                  </a:cxn>
                </a:cxnLst>
                <a:rect l="0" t="0" r="r" b="b"/>
                <a:pathLst>
                  <a:path w="214" h="187">
                    <a:moveTo>
                      <a:pt x="214" y="0"/>
                    </a:moveTo>
                    <a:lnTo>
                      <a:pt x="210" y="2"/>
                    </a:lnTo>
                    <a:lnTo>
                      <a:pt x="208" y="2"/>
                    </a:lnTo>
                    <a:lnTo>
                      <a:pt x="208" y="4"/>
                    </a:lnTo>
                    <a:lnTo>
                      <a:pt x="207" y="5"/>
                    </a:lnTo>
                    <a:lnTo>
                      <a:pt x="204" y="7"/>
                    </a:lnTo>
                    <a:lnTo>
                      <a:pt x="203" y="8"/>
                    </a:lnTo>
                    <a:lnTo>
                      <a:pt x="200" y="8"/>
                    </a:lnTo>
                    <a:lnTo>
                      <a:pt x="199" y="8"/>
                    </a:lnTo>
                    <a:lnTo>
                      <a:pt x="198" y="10"/>
                    </a:lnTo>
                    <a:lnTo>
                      <a:pt x="195" y="11"/>
                    </a:lnTo>
                    <a:lnTo>
                      <a:pt x="194" y="10"/>
                    </a:lnTo>
                    <a:lnTo>
                      <a:pt x="191" y="11"/>
                    </a:lnTo>
                    <a:lnTo>
                      <a:pt x="191" y="13"/>
                    </a:lnTo>
                    <a:lnTo>
                      <a:pt x="191" y="15"/>
                    </a:lnTo>
                    <a:lnTo>
                      <a:pt x="190" y="16"/>
                    </a:lnTo>
                    <a:lnTo>
                      <a:pt x="188" y="16"/>
                    </a:lnTo>
                    <a:lnTo>
                      <a:pt x="183" y="19"/>
                    </a:lnTo>
                    <a:lnTo>
                      <a:pt x="180" y="19"/>
                    </a:lnTo>
                    <a:lnTo>
                      <a:pt x="178" y="19"/>
                    </a:lnTo>
                    <a:lnTo>
                      <a:pt x="180" y="22"/>
                    </a:lnTo>
                    <a:lnTo>
                      <a:pt x="182" y="27"/>
                    </a:lnTo>
                    <a:lnTo>
                      <a:pt x="182" y="29"/>
                    </a:lnTo>
                    <a:lnTo>
                      <a:pt x="183" y="30"/>
                    </a:lnTo>
                    <a:lnTo>
                      <a:pt x="175" y="35"/>
                    </a:lnTo>
                    <a:lnTo>
                      <a:pt x="174" y="33"/>
                    </a:lnTo>
                    <a:lnTo>
                      <a:pt x="169" y="25"/>
                    </a:lnTo>
                    <a:lnTo>
                      <a:pt x="166" y="24"/>
                    </a:lnTo>
                    <a:lnTo>
                      <a:pt x="165" y="22"/>
                    </a:lnTo>
                    <a:lnTo>
                      <a:pt x="163" y="21"/>
                    </a:lnTo>
                    <a:lnTo>
                      <a:pt x="162" y="22"/>
                    </a:lnTo>
                    <a:lnTo>
                      <a:pt x="161" y="24"/>
                    </a:lnTo>
                    <a:lnTo>
                      <a:pt x="161" y="25"/>
                    </a:lnTo>
                    <a:lnTo>
                      <a:pt x="159" y="27"/>
                    </a:lnTo>
                    <a:lnTo>
                      <a:pt x="161" y="29"/>
                    </a:lnTo>
                    <a:lnTo>
                      <a:pt x="159" y="30"/>
                    </a:lnTo>
                    <a:lnTo>
                      <a:pt x="155" y="32"/>
                    </a:lnTo>
                    <a:lnTo>
                      <a:pt x="153" y="43"/>
                    </a:lnTo>
                    <a:lnTo>
                      <a:pt x="155" y="44"/>
                    </a:lnTo>
                    <a:lnTo>
                      <a:pt x="157" y="46"/>
                    </a:lnTo>
                    <a:lnTo>
                      <a:pt x="155" y="47"/>
                    </a:lnTo>
                    <a:lnTo>
                      <a:pt x="151" y="49"/>
                    </a:lnTo>
                    <a:lnTo>
                      <a:pt x="149" y="58"/>
                    </a:lnTo>
                    <a:lnTo>
                      <a:pt x="155" y="60"/>
                    </a:lnTo>
                    <a:lnTo>
                      <a:pt x="157" y="62"/>
                    </a:lnTo>
                    <a:lnTo>
                      <a:pt x="158" y="63"/>
                    </a:lnTo>
                    <a:lnTo>
                      <a:pt x="157" y="65"/>
                    </a:lnTo>
                    <a:lnTo>
                      <a:pt x="157" y="66"/>
                    </a:lnTo>
                    <a:lnTo>
                      <a:pt x="158" y="68"/>
                    </a:lnTo>
                    <a:lnTo>
                      <a:pt x="161" y="71"/>
                    </a:lnTo>
                    <a:lnTo>
                      <a:pt x="161" y="69"/>
                    </a:lnTo>
                    <a:lnTo>
                      <a:pt x="165" y="69"/>
                    </a:lnTo>
                    <a:lnTo>
                      <a:pt x="170" y="69"/>
                    </a:lnTo>
                    <a:lnTo>
                      <a:pt x="171" y="69"/>
                    </a:lnTo>
                    <a:lnTo>
                      <a:pt x="173" y="71"/>
                    </a:lnTo>
                    <a:lnTo>
                      <a:pt x="174" y="73"/>
                    </a:lnTo>
                    <a:lnTo>
                      <a:pt x="175" y="74"/>
                    </a:lnTo>
                    <a:lnTo>
                      <a:pt x="177" y="76"/>
                    </a:lnTo>
                    <a:lnTo>
                      <a:pt x="178" y="76"/>
                    </a:lnTo>
                    <a:lnTo>
                      <a:pt x="180" y="88"/>
                    </a:lnTo>
                    <a:lnTo>
                      <a:pt x="177" y="90"/>
                    </a:lnTo>
                    <a:lnTo>
                      <a:pt x="175" y="88"/>
                    </a:lnTo>
                    <a:lnTo>
                      <a:pt x="173" y="88"/>
                    </a:lnTo>
                    <a:lnTo>
                      <a:pt x="173" y="90"/>
                    </a:lnTo>
                    <a:lnTo>
                      <a:pt x="171" y="91"/>
                    </a:lnTo>
                    <a:lnTo>
                      <a:pt x="171" y="93"/>
                    </a:lnTo>
                    <a:lnTo>
                      <a:pt x="174" y="95"/>
                    </a:lnTo>
                    <a:lnTo>
                      <a:pt x="175" y="95"/>
                    </a:lnTo>
                    <a:lnTo>
                      <a:pt x="178" y="95"/>
                    </a:lnTo>
                    <a:lnTo>
                      <a:pt x="179" y="96"/>
                    </a:lnTo>
                    <a:lnTo>
                      <a:pt x="180" y="96"/>
                    </a:lnTo>
                    <a:lnTo>
                      <a:pt x="179" y="98"/>
                    </a:lnTo>
                    <a:lnTo>
                      <a:pt x="175" y="104"/>
                    </a:lnTo>
                    <a:lnTo>
                      <a:pt x="174" y="104"/>
                    </a:lnTo>
                    <a:lnTo>
                      <a:pt x="173" y="104"/>
                    </a:lnTo>
                    <a:lnTo>
                      <a:pt x="171" y="104"/>
                    </a:lnTo>
                    <a:lnTo>
                      <a:pt x="170" y="101"/>
                    </a:lnTo>
                    <a:lnTo>
                      <a:pt x="167" y="98"/>
                    </a:lnTo>
                    <a:lnTo>
                      <a:pt x="169" y="96"/>
                    </a:lnTo>
                    <a:lnTo>
                      <a:pt x="165" y="96"/>
                    </a:lnTo>
                    <a:lnTo>
                      <a:pt x="162" y="96"/>
                    </a:lnTo>
                    <a:lnTo>
                      <a:pt x="165" y="99"/>
                    </a:lnTo>
                    <a:lnTo>
                      <a:pt x="165" y="102"/>
                    </a:lnTo>
                    <a:lnTo>
                      <a:pt x="163" y="107"/>
                    </a:lnTo>
                    <a:lnTo>
                      <a:pt x="161" y="106"/>
                    </a:lnTo>
                    <a:lnTo>
                      <a:pt x="159" y="113"/>
                    </a:lnTo>
                    <a:lnTo>
                      <a:pt x="157" y="117"/>
                    </a:lnTo>
                    <a:lnTo>
                      <a:pt x="157" y="118"/>
                    </a:lnTo>
                    <a:lnTo>
                      <a:pt x="155" y="120"/>
                    </a:lnTo>
                    <a:lnTo>
                      <a:pt x="153" y="121"/>
                    </a:lnTo>
                    <a:lnTo>
                      <a:pt x="153" y="124"/>
                    </a:lnTo>
                    <a:lnTo>
                      <a:pt x="150" y="128"/>
                    </a:lnTo>
                    <a:lnTo>
                      <a:pt x="151" y="131"/>
                    </a:lnTo>
                    <a:lnTo>
                      <a:pt x="154" y="131"/>
                    </a:lnTo>
                    <a:lnTo>
                      <a:pt x="158" y="134"/>
                    </a:lnTo>
                    <a:lnTo>
                      <a:pt x="161" y="139"/>
                    </a:lnTo>
                    <a:lnTo>
                      <a:pt x="161" y="143"/>
                    </a:lnTo>
                    <a:lnTo>
                      <a:pt x="162" y="143"/>
                    </a:lnTo>
                    <a:lnTo>
                      <a:pt x="165" y="139"/>
                    </a:lnTo>
                    <a:lnTo>
                      <a:pt x="165" y="142"/>
                    </a:lnTo>
                    <a:lnTo>
                      <a:pt x="163" y="148"/>
                    </a:lnTo>
                    <a:lnTo>
                      <a:pt x="163" y="153"/>
                    </a:lnTo>
                    <a:lnTo>
                      <a:pt x="163" y="157"/>
                    </a:lnTo>
                    <a:lnTo>
                      <a:pt x="166" y="159"/>
                    </a:lnTo>
                    <a:lnTo>
                      <a:pt x="171" y="167"/>
                    </a:lnTo>
                    <a:lnTo>
                      <a:pt x="175" y="173"/>
                    </a:lnTo>
                    <a:lnTo>
                      <a:pt x="177" y="175"/>
                    </a:lnTo>
                    <a:lnTo>
                      <a:pt x="175" y="178"/>
                    </a:lnTo>
                    <a:lnTo>
                      <a:pt x="175" y="179"/>
                    </a:lnTo>
                    <a:lnTo>
                      <a:pt x="173" y="179"/>
                    </a:lnTo>
                    <a:lnTo>
                      <a:pt x="171" y="181"/>
                    </a:lnTo>
                    <a:lnTo>
                      <a:pt x="169" y="184"/>
                    </a:lnTo>
                    <a:lnTo>
                      <a:pt x="167" y="186"/>
                    </a:lnTo>
                    <a:lnTo>
                      <a:pt x="166" y="187"/>
                    </a:lnTo>
                    <a:lnTo>
                      <a:pt x="161" y="186"/>
                    </a:lnTo>
                    <a:lnTo>
                      <a:pt x="159" y="186"/>
                    </a:lnTo>
                    <a:lnTo>
                      <a:pt x="158" y="184"/>
                    </a:lnTo>
                    <a:lnTo>
                      <a:pt x="157" y="181"/>
                    </a:lnTo>
                    <a:lnTo>
                      <a:pt x="154" y="179"/>
                    </a:lnTo>
                    <a:lnTo>
                      <a:pt x="154" y="178"/>
                    </a:lnTo>
                    <a:lnTo>
                      <a:pt x="150" y="176"/>
                    </a:lnTo>
                    <a:lnTo>
                      <a:pt x="149" y="176"/>
                    </a:lnTo>
                    <a:lnTo>
                      <a:pt x="146" y="175"/>
                    </a:lnTo>
                    <a:lnTo>
                      <a:pt x="145" y="173"/>
                    </a:lnTo>
                    <a:lnTo>
                      <a:pt x="143" y="173"/>
                    </a:lnTo>
                    <a:lnTo>
                      <a:pt x="138" y="172"/>
                    </a:lnTo>
                    <a:lnTo>
                      <a:pt x="135" y="168"/>
                    </a:lnTo>
                    <a:lnTo>
                      <a:pt x="137" y="165"/>
                    </a:lnTo>
                    <a:lnTo>
                      <a:pt x="135" y="164"/>
                    </a:lnTo>
                    <a:lnTo>
                      <a:pt x="133" y="162"/>
                    </a:lnTo>
                    <a:lnTo>
                      <a:pt x="131" y="162"/>
                    </a:lnTo>
                    <a:lnTo>
                      <a:pt x="129" y="162"/>
                    </a:lnTo>
                    <a:lnTo>
                      <a:pt x="127" y="161"/>
                    </a:lnTo>
                    <a:lnTo>
                      <a:pt x="123" y="159"/>
                    </a:lnTo>
                    <a:lnTo>
                      <a:pt x="121" y="161"/>
                    </a:lnTo>
                    <a:lnTo>
                      <a:pt x="119" y="159"/>
                    </a:lnTo>
                    <a:lnTo>
                      <a:pt x="117" y="159"/>
                    </a:lnTo>
                    <a:lnTo>
                      <a:pt x="113" y="161"/>
                    </a:lnTo>
                    <a:lnTo>
                      <a:pt x="111" y="162"/>
                    </a:lnTo>
                    <a:lnTo>
                      <a:pt x="109" y="162"/>
                    </a:lnTo>
                    <a:lnTo>
                      <a:pt x="107" y="161"/>
                    </a:lnTo>
                    <a:lnTo>
                      <a:pt x="106" y="159"/>
                    </a:lnTo>
                    <a:lnTo>
                      <a:pt x="95" y="154"/>
                    </a:lnTo>
                    <a:lnTo>
                      <a:pt x="95" y="153"/>
                    </a:lnTo>
                    <a:lnTo>
                      <a:pt x="93" y="151"/>
                    </a:lnTo>
                    <a:lnTo>
                      <a:pt x="89" y="151"/>
                    </a:lnTo>
                    <a:lnTo>
                      <a:pt x="85" y="150"/>
                    </a:lnTo>
                    <a:lnTo>
                      <a:pt x="78" y="151"/>
                    </a:lnTo>
                    <a:lnTo>
                      <a:pt x="75" y="151"/>
                    </a:lnTo>
                    <a:lnTo>
                      <a:pt x="69" y="148"/>
                    </a:lnTo>
                    <a:lnTo>
                      <a:pt x="65" y="148"/>
                    </a:lnTo>
                    <a:lnTo>
                      <a:pt x="64" y="146"/>
                    </a:lnTo>
                    <a:lnTo>
                      <a:pt x="58" y="145"/>
                    </a:lnTo>
                    <a:lnTo>
                      <a:pt x="57" y="145"/>
                    </a:lnTo>
                    <a:lnTo>
                      <a:pt x="54" y="145"/>
                    </a:lnTo>
                    <a:lnTo>
                      <a:pt x="53" y="145"/>
                    </a:lnTo>
                    <a:lnTo>
                      <a:pt x="48" y="146"/>
                    </a:lnTo>
                    <a:lnTo>
                      <a:pt x="45" y="143"/>
                    </a:lnTo>
                    <a:lnTo>
                      <a:pt x="42" y="143"/>
                    </a:lnTo>
                    <a:lnTo>
                      <a:pt x="41" y="142"/>
                    </a:lnTo>
                    <a:lnTo>
                      <a:pt x="38" y="139"/>
                    </a:lnTo>
                    <a:lnTo>
                      <a:pt x="32" y="134"/>
                    </a:lnTo>
                    <a:lnTo>
                      <a:pt x="20" y="129"/>
                    </a:lnTo>
                    <a:lnTo>
                      <a:pt x="16" y="126"/>
                    </a:lnTo>
                    <a:lnTo>
                      <a:pt x="14" y="124"/>
                    </a:lnTo>
                    <a:lnTo>
                      <a:pt x="13" y="126"/>
                    </a:lnTo>
                    <a:lnTo>
                      <a:pt x="10" y="124"/>
                    </a:lnTo>
                    <a:lnTo>
                      <a:pt x="8" y="123"/>
                    </a:lnTo>
                    <a:lnTo>
                      <a:pt x="6" y="120"/>
                    </a:lnTo>
                    <a:lnTo>
                      <a:pt x="2" y="117"/>
                    </a:lnTo>
                    <a:lnTo>
                      <a:pt x="0" y="117"/>
                    </a:lnTo>
                    <a:lnTo>
                      <a:pt x="2" y="115"/>
                    </a:lnTo>
                    <a:lnTo>
                      <a:pt x="2" y="113"/>
                    </a:lnTo>
                    <a:lnTo>
                      <a:pt x="4" y="112"/>
                    </a:lnTo>
                    <a:lnTo>
                      <a:pt x="8" y="113"/>
                    </a:lnTo>
                    <a:lnTo>
                      <a:pt x="10" y="113"/>
                    </a:lnTo>
                    <a:lnTo>
                      <a:pt x="13" y="109"/>
                    </a:lnTo>
                    <a:lnTo>
                      <a:pt x="16" y="106"/>
                    </a:lnTo>
                    <a:lnTo>
                      <a:pt x="20" y="101"/>
                    </a:lnTo>
                    <a:lnTo>
                      <a:pt x="21" y="102"/>
                    </a:lnTo>
                    <a:lnTo>
                      <a:pt x="22" y="99"/>
                    </a:lnTo>
                    <a:lnTo>
                      <a:pt x="26" y="101"/>
                    </a:lnTo>
                    <a:lnTo>
                      <a:pt x="28" y="99"/>
                    </a:lnTo>
                    <a:lnTo>
                      <a:pt x="25" y="98"/>
                    </a:lnTo>
                    <a:lnTo>
                      <a:pt x="22" y="95"/>
                    </a:lnTo>
                    <a:lnTo>
                      <a:pt x="18" y="95"/>
                    </a:lnTo>
                    <a:lnTo>
                      <a:pt x="16" y="91"/>
                    </a:lnTo>
                    <a:lnTo>
                      <a:pt x="17" y="90"/>
                    </a:lnTo>
                    <a:lnTo>
                      <a:pt x="24" y="88"/>
                    </a:lnTo>
                    <a:lnTo>
                      <a:pt x="26" y="90"/>
                    </a:lnTo>
                    <a:lnTo>
                      <a:pt x="28" y="90"/>
                    </a:lnTo>
                    <a:lnTo>
                      <a:pt x="26" y="88"/>
                    </a:lnTo>
                    <a:lnTo>
                      <a:pt x="26" y="87"/>
                    </a:lnTo>
                    <a:lnTo>
                      <a:pt x="29" y="85"/>
                    </a:lnTo>
                    <a:lnTo>
                      <a:pt x="34" y="84"/>
                    </a:lnTo>
                    <a:lnTo>
                      <a:pt x="37" y="84"/>
                    </a:lnTo>
                    <a:lnTo>
                      <a:pt x="40" y="8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47" name="Freeform 1049"/>
              <p:cNvSpPr>
                <a:spLocks/>
              </p:cNvSpPr>
              <p:nvPr/>
            </p:nvSpPr>
            <p:spPr bwMode="auto">
              <a:xfrm>
                <a:off x="4558531" y="2539093"/>
                <a:ext cx="242454" cy="276225"/>
              </a:xfrm>
              <a:custGeom>
                <a:avLst/>
                <a:gdLst/>
                <a:ahLst/>
                <a:cxnLst>
                  <a:cxn ang="0">
                    <a:pos x="177" y="219"/>
                  </a:cxn>
                  <a:cxn ang="0">
                    <a:pos x="170" y="219"/>
                  </a:cxn>
                  <a:cxn ang="0">
                    <a:pos x="164" y="215"/>
                  </a:cxn>
                  <a:cxn ang="0">
                    <a:pos x="173" y="207"/>
                  </a:cxn>
                  <a:cxn ang="0">
                    <a:pos x="186" y="208"/>
                  </a:cxn>
                  <a:cxn ang="0">
                    <a:pos x="188" y="197"/>
                  </a:cxn>
                  <a:cxn ang="0">
                    <a:pos x="186" y="191"/>
                  </a:cxn>
                  <a:cxn ang="0">
                    <a:pos x="186" y="186"/>
                  </a:cxn>
                  <a:cxn ang="0">
                    <a:pos x="192" y="177"/>
                  </a:cxn>
                  <a:cxn ang="0">
                    <a:pos x="182" y="174"/>
                  </a:cxn>
                  <a:cxn ang="0">
                    <a:pos x="170" y="171"/>
                  </a:cxn>
                  <a:cxn ang="0">
                    <a:pos x="162" y="168"/>
                  </a:cxn>
                  <a:cxn ang="0">
                    <a:pos x="154" y="163"/>
                  </a:cxn>
                  <a:cxn ang="0">
                    <a:pos x="140" y="164"/>
                  </a:cxn>
                  <a:cxn ang="0">
                    <a:pos x="130" y="161"/>
                  </a:cxn>
                  <a:cxn ang="0">
                    <a:pos x="122" y="160"/>
                  </a:cxn>
                  <a:cxn ang="0">
                    <a:pos x="117" y="149"/>
                  </a:cxn>
                  <a:cxn ang="0">
                    <a:pos x="108" y="147"/>
                  </a:cxn>
                  <a:cxn ang="0">
                    <a:pos x="102" y="141"/>
                  </a:cxn>
                  <a:cxn ang="0">
                    <a:pos x="105" y="136"/>
                  </a:cxn>
                  <a:cxn ang="0">
                    <a:pos x="100" y="130"/>
                  </a:cxn>
                  <a:cxn ang="0">
                    <a:pos x="84" y="128"/>
                  </a:cxn>
                  <a:cxn ang="0">
                    <a:pos x="75" y="132"/>
                  </a:cxn>
                  <a:cxn ang="0">
                    <a:pos x="67" y="132"/>
                  </a:cxn>
                  <a:cxn ang="0">
                    <a:pos x="63" y="124"/>
                  </a:cxn>
                  <a:cxn ang="0">
                    <a:pos x="63" y="117"/>
                  </a:cxn>
                  <a:cxn ang="0">
                    <a:pos x="61" y="111"/>
                  </a:cxn>
                  <a:cxn ang="0">
                    <a:pos x="73" y="113"/>
                  </a:cxn>
                  <a:cxn ang="0">
                    <a:pos x="81" y="108"/>
                  </a:cxn>
                  <a:cxn ang="0">
                    <a:pos x="79" y="103"/>
                  </a:cxn>
                  <a:cxn ang="0">
                    <a:pos x="67" y="100"/>
                  </a:cxn>
                  <a:cxn ang="0">
                    <a:pos x="61" y="95"/>
                  </a:cxn>
                  <a:cxn ang="0">
                    <a:pos x="52" y="84"/>
                  </a:cxn>
                  <a:cxn ang="0">
                    <a:pos x="55" y="78"/>
                  </a:cxn>
                  <a:cxn ang="0">
                    <a:pos x="53" y="72"/>
                  </a:cxn>
                  <a:cxn ang="0">
                    <a:pos x="47" y="66"/>
                  </a:cxn>
                  <a:cxn ang="0">
                    <a:pos x="37" y="66"/>
                  </a:cxn>
                  <a:cxn ang="0">
                    <a:pos x="28" y="62"/>
                  </a:cxn>
                  <a:cxn ang="0">
                    <a:pos x="19" y="61"/>
                  </a:cxn>
                  <a:cxn ang="0">
                    <a:pos x="12" y="55"/>
                  </a:cxn>
                  <a:cxn ang="0">
                    <a:pos x="7" y="47"/>
                  </a:cxn>
                  <a:cxn ang="0">
                    <a:pos x="7" y="39"/>
                  </a:cxn>
                  <a:cxn ang="0">
                    <a:pos x="1" y="36"/>
                  </a:cxn>
                  <a:cxn ang="0">
                    <a:pos x="3" y="28"/>
                  </a:cxn>
                  <a:cxn ang="0">
                    <a:pos x="11" y="28"/>
                  </a:cxn>
                  <a:cxn ang="0">
                    <a:pos x="1" y="23"/>
                  </a:cxn>
                  <a:cxn ang="0">
                    <a:pos x="5" y="17"/>
                  </a:cxn>
                  <a:cxn ang="0">
                    <a:pos x="9" y="6"/>
                  </a:cxn>
                  <a:cxn ang="0">
                    <a:pos x="11" y="1"/>
                  </a:cxn>
                </a:cxnLst>
                <a:rect l="0" t="0" r="r" b="b"/>
                <a:pathLst>
                  <a:path w="193" h="221">
                    <a:moveTo>
                      <a:pt x="180" y="221"/>
                    </a:moveTo>
                    <a:lnTo>
                      <a:pt x="181" y="221"/>
                    </a:lnTo>
                    <a:lnTo>
                      <a:pt x="180" y="219"/>
                    </a:lnTo>
                    <a:lnTo>
                      <a:pt x="177" y="219"/>
                    </a:lnTo>
                    <a:lnTo>
                      <a:pt x="177" y="218"/>
                    </a:lnTo>
                    <a:lnTo>
                      <a:pt x="176" y="218"/>
                    </a:lnTo>
                    <a:lnTo>
                      <a:pt x="172" y="218"/>
                    </a:lnTo>
                    <a:lnTo>
                      <a:pt x="170" y="219"/>
                    </a:lnTo>
                    <a:lnTo>
                      <a:pt x="168" y="219"/>
                    </a:lnTo>
                    <a:lnTo>
                      <a:pt x="164" y="221"/>
                    </a:lnTo>
                    <a:lnTo>
                      <a:pt x="164" y="218"/>
                    </a:lnTo>
                    <a:lnTo>
                      <a:pt x="164" y="215"/>
                    </a:lnTo>
                    <a:lnTo>
                      <a:pt x="165" y="212"/>
                    </a:lnTo>
                    <a:lnTo>
                      <a:pt x="169" y="212"/>
                    </a:lnTo>
                    <a:lnTo>
                      <a:pt x="172" y="208"/>
                    </a:lnTo>
                    <a:lnTo>
                      <a:pt x="173" y="207"/>
                    </a:lnTo>
                    <a:lnTo>
                      <a:pt x="177" y="208"/>
                    </a:lnTo>
                    <a:lnTo>
                      <a:pt x="180" y="208"/>
                    </a:lnTo>
                    <a:lnTo>
                      <a:pt x="184" y="208"/>
                    </a:lnTo>
                    <a:lnTo>
                      <a:pt x="186" y="208"/>
                    </a:lnTo>
                    <a:lnTo>
                      <a:pt x="188" y="204"/>
                    </a:lnTo>
                    <a:lnTo>
                      <a:pt x="189" y="199"/>
                    </a:lnTo>
                    <a:lnTo>
                      <a:pt x="186" y="199"/>
                    </a:lnTo>
                    <a:lnTo>
                      <a:pt x="188" y="197"/>
                    </a:lnTo>
                    <a:lnTo>
                      <a:pt x="186" y="196"/>
                    </a:lnTo>
                    <a:lnTo>
                      <a:pt x="185" y="194"/>
                    </a:lnTo>
                    <a:lnTo>
                      <a:pt x="185" y="193"/>
                    </a:lnTo>
                    <a:lnTo>
                      <a:pt x="186" y="191"/>
                    </a:lnTo>
                    <a:lnTo>
                      <a:pt x="190" y="190"/>
                    </a:lnTo>
                    <a:lnTo>
                      <a:pt x="189" y="188"/>
                    </a:lnTo>
                    <a:lnTo>
                      <a:pt x="188" y="188"/>
                    </a:lnTo>
                    <a:lnTo>
                      <a:pt x="186" y="186"/>
                    </a:lnTo>
                    <a:lnTo>
                      <a:pt x="190" y="186"/>
                    </a:lnTo>
                    <a:lnTo>
                      <a:pt x="193" y="183"/>
                    </a:lnTo>
                    <a:lnTo>
                      <a:pt x="190" y="177"/>
                    </a:lnTo>
                    <a:lnTo>
                      <a:pt x="192" y="177"/>
                    </a:lnTo>
                    <a:lnTo>
                      <a:pt x="190" y="175"/>
                    </a:lnTo>
                    <a:lnTo>
                      <a:pt x="188" y="175"/>
                    </a:lnTo>
                    <a:lnTo>
                      <a:pt x="186" y="175"/>
                    </a:lnTo>
                    <a:lnTo>
                      <a:pt x="182" y="174"/>
                    </a:lnTo>
                    <a:lnTo>
                      <a:pt x="181" y="174"/>
                    </a:lnTo>
                    <a:lnTo>
                      <a:pt x="177" y="172"/>
                    </a:lnTo>
                    <a:lnTo>
                      <a:pt x="172" y="172"/>
                    </a:lnTo>
                    <a:lnTo>
                      <a:pt x="170" y="171"/>
                    </a:lnTo>
                    <a:lnTo>
                      <a:pt x="169" y="169"/>
                    </a:lnTo>
                    <a:lnTo>
                      <a:pt x="166" y="169"/>
                    </a:lnTo>
                    <a:lnTo>
                      <a:pt x="165" y="168"/>
                    </a:lnTo>
                    <a:lnTo>
                      <a:pt x="162" y="168"/>
                    </a:lnTo>
                    <a:lnTo>
                      <a:pt x="162" y="169"/>
                    </a:lnTo>
                    <a:lnTo>
                      <a:pt x="160" y="169"/>
                    </a:lnTo>
                    <a:lnTo>
                      <a:pt x="157" y="168"/>
                    </a:lnTo>
                    <a:lnTo>
                      <a:pt x="154" y="163"/>
                    </a:lnTo>
                    <a:lnTo>
                      <a:pt x="152" y="161"/>
                    </a:lnTo>
                    <a:lnTo>
                      <a:pt x="150" y="161"/>
                    </a:lnTo>
                    <a:lnTo>
                      <a:pt x="146" y="163"/>
                    </a:lnTo>
                    <a:lnTo>
                      <a:pt x="140" y="164"/>
                    </a:lnTo>
                    <a:lnTo>
                      <a:pt x="137" y="163"/>
                    </a:lnTo>
                    <a:lnTo>
                      <a:pt x="136" y="163"/>
                    </a:lnTo>
                    <a:lnTo>
                      <a:pt x="132" y="161"/>
                    </a:lnTo>
                    <a:lnTo>
                      <a:pt x="130" y="161"/>
                    </a:lnTo>
                    <a:lnTo>
                      <a:pt x="128" y="161"/>
                    </a:lnTo>
                    <a:lnTo>
                      <a:pt x="125" y="163"/>
                    </a:lnTo>
                    <a:lnTo>
                      <a:pt x="124" y="161"/>
                    </a:lnTo>
                    <a:lnTo>
                      <a:pt x="122" y="160"/>
                    </a:lnTo>
                    <a:lnTo>
                      <a:pt x="121" y="158"/>
                    </a:lnTo>
                    <a:lnTo>
                      <a:pt x="122" y="157"/>
                    </a:lnTo>
                    <a:lnTo>
                      <a:pt x="120" y="152"/>
                    </a:lnTo>
                    <a:lnTo>
                      <a:pt x="117" y="149"/>
                    </a:lnTo>
                    <a:lnTo>
                      <a:pt x="116" y="147"/>
                    </a:lnTo>
                    <a:lnTo>
                      <a:pt x="114" y="147"/>
                    </a:lnTo>
                    <a:lnTo>
                      <a:pt x="112" y="147"/>
                    </a:lnTo>
                    <a:lnTo>
                      <a:pt x="108" y="147"/>
                    </a:lnTo>
                    <a:lnTo>
                      <a:pt x="105" y="146"/>
                    </a:lnTo>
                    <a:lnTo>
                      <a:pt x="104" y="146"/>
                    </a:lnTo>
                    <a:lnTo>
                      <a:pt x="102" y="143"/>
                    </a:lnTo>
                    <a:lnTo>
                      <a:pt x="102" y="141"/>
                    </a:lnTo>
                    <a:lnTo>
                      <a:pt x="101" y="139"/>
                    </a:lnTo>
                    <a:lnTo>
                      <a:pt x="104" y="139"/>
                    </a:lnTo>
                    <a:lnTo>
                      <a:pt x="105" y="138"/>
                    </a:lnTo>
                    <a:lnTo>
                      <a:pt x="105" y="136"/>
                    </a:lnTo>
                    <a:lnTo>
                      <a:pt x="104" y="135"/>
                    </a:lnTo>
                    <a:lnTo>
                      <a:pt x="101" y="133"/>
                    </a:lnTo>
                    <a:lnTo>
                      <a:pt x="101" y="132"/>
                    </a:lnTo>
                    <a:lnTo>
                      <a:pt x="100" y="130"/>
                    </a:lnTo>
                    <a:lnTo>
                      <a:pt x="96" y="128"/>
                    </a:lnTo>
                    <a:lnTo>
                      <a:pt x="92" y="128"/>
                    </a:lnTo>
                    <a:lnTo>
                      <a:pt x="88" y="128"/>
                    </a:lnTo>
                    <a:lnTo>
                      <a:pt x="84" y="128"/>
                    </a:lnTo>
                    <a:lnTo>
                      <a:pt x="81" y="128"/>
                    </a:lnTo>
                    <a:lnTo>
                      <a:pt x="76" y="128"/>
                    </a:lnTo>
                    <a:lnTo>
                      <a:pt x="75" y="130"/>
                    </a:lnTo>
                    <a:lnTo>
                      <a:pt x="75" y="132"/>
                    </a:lnTo>
                    <a:lnTo>
                      <a:pt x="72" y="132"/>
                    </a:lnTo>
                    <a:lnTo>
                      <a:pt x="71" y="133"/>
                    </a:lnTo>
                    <a:lnTo>
                      <a:pt x="68" y="133"/>
                    </a:lnTo>
                    <a:lnTo>
                      <a:pt x="67" y="132"/>
                    </a:lnTo>
                    <a:lnTo>
                      <a:pt x="65" y="127"/>
                    </a:lnTo>
                    <a:lnTo>
                      <a:pt x="65" y="125"/>
                    </a:lnTo>
                    <a:lnTo>
                      <a:pt x="65" y="124"/>
                    </a:lnTo>
                    <a:lnTo>
                      <a:pt x="63" y="124"/>
                    </a:lnTo>
                    <a:lnTo>
                      <a:pt x="64" y="122"/>
                    </a:lnTo>
                    <a:lnTo>
                      <a:pt x="63" y="121"/>
                    </a:lnTo>
                    <a:lnTo>
                      <a:pt x="63" y="119"/>
                    </a:lnTo>
                    <a:lnTo>
                      <a:pt x="63" y="117"/>
                    </a:lnTo>
                    <a:lnTo>
                      <a:pt x="59" y="116"/>
                    </a:lnTo>
                    <a:lnTo>
                      <a:pt x="59" y="114"/>
                    </a:lnTo>
                    <a:lnTo>
                      <a:pt x="61" y="113"/>
                    </a:lnTo>
                    <a:lnTo>
                      <a:pt x="61" y="111"/>
                    </a:lnTo>
                    <a:lnTo>
                      <a:pt x="63" y="111"/>
                    </a:lnTo>
                    <a:lnTo>
                      <a:pt x="65" y="111"/>
                    </a:lnTo>
                    <a:lnTo>
                      <a:pt x="68" y="113"/>
                    </a:lnTo>
                    <a:lnTo>
                      <a:pt x="73" y="113"/>
                    </a:lnTo>
                    <a:lnTo>
                      <a:pt x="75" y="113"/>
                    </a:lnTo>
                    <a:lnTo>
                      <a:pt x="79" y="111"/>
                    </a:lnTo>
                    <a:lnTo>
                      <a:pt x="80" y="110"/>
                    </a:lnTo>
                    <a:lnTo>
                      <a:pt x="81" y="108"/>
                    </a:lnTo>
                    <a:lnTo>
                      <a:pt x="81" y="106"/>
                    </a:lnTo>
                    <a:lnTo>
                      <a:pt x="79" y="105"/>
                    </a:lnTo>
                    <a:lnTo>
                      <a:pt x="77" y="105"/>
                    </a:lnTo>
                    <a:lnTo>
                      <a:pt x="79" y="103"/>
                    </a:lnTo>
                    <a:lnTo>
                      <a:pt x="76" y="102"/>
                    </a:lnTo>
                    <a:lnTo>
                      <a:pt x="75" y="102"/>
                    </a:lnTo>
                    <a:lnTo>
                      <a:pt x="68" y="102"/>
                    </a:lnTo>
                    <a:lnTo>
                      <a:pt x="67" y="100"/>
                    </a:lnTo>
                    <a:lnTo>
                      <a:pt x="67" y="99"/>
                    </a:lnTo>
                    <a:lnTo>
                      <a:pt x="67" y="97"/>
                    </a:lnTo>
                    <a:lnTo>
                      <a:pt x="65" y="97"/>
                    </a:lnTo>
                    <a:lnTo>
                      <a:pt x="61" y="95"/>
                    </a:lnTo>
                    <a:lnTo>
                      <a:pt x="60" y="94"/>
                    </a:lnTo>
                    <a:lnTo>
                      <a:pt x="57" y="89"/>
                    </a:lnTo>
                    <a:lnTo>
                      <a:pt x="56" y="86"/>
                    </a:lnTo>
                    <a:lnTo>
                      <a:pt x="52" y="84"/>
                    </a:lnTo>
                    <a:lnTo>
                      <a:pt x="52" y="83"/>
                    </a:lnTo>
                    <a:lnTo>
                      <a:pt x="52" y="81"/>
                    </a:lnTo>
                    <a:lnTo>
                      <a:pt x="55" y="80"/>
                    </a:lnTo>
                    <a:lnTo>
                      <a:pt x="55" y="78"/>
                    </a:lnTo>
                    <a:lnTo>
                      <a:pt x="55" y="77"/>
                    </a:lnTo>
                    <a:lnTo>
                      <a:pt x="53" y="75"/>
                    </a:lnTo>
                    <a:lnTo>
                      <a:pt x="53" y="73"/>
                    </a:lnTo>
                    <a:lnTo>
                      <a:pt x="53" y="72"/>
                    </a:lnTo>
                    <a:lnTo>
                      <a:pt x="53" y="70"/>
                    </a:lnTo>
                    <a:lnTo>
                      <a:pt x="52" y="70"/>
                    </a:lnTo>
                    <a:lnTo>
                      <a:pt x="49" y="67"/>
                    </a:lnTo>
                    <a:lnTo>
                      <a:pt x="47" y="66"/>
                    </a:lnTo>
                    <a:lnTo>
                      <a:pt x="45" y="66"/>
                    </a:lnTo>
                    <a:lnTo>
                      <a:pt x="43" y="66"/>
                    </a:lnTo>
                    <a:lnTo>
                      <a:pt x="39" y="66"/>
                    </a:lnTo>
                    <a:lnTo>
                      <a:pt x="37" y="66"/>
                    </a:lnTo>
                    <a:lnTo>
                      <a:pt x="35" y="67"/>
                    </a:lnTo>
                    <a:lnTo>
                      <a:pt x="31" y="69"/>
                    </a:lnTo>
                    <a:lnTo>
                      <a:pt x="32" y="64"/>
                    </a:lnTo>
                    <a:lnTo>
                      <a:pt x="28" y="62"/>
                    </a:lnTo>
                    <a:lnTo>
                      <a:pt x="25" y="62"/>
                    </a:lnTo>
                    <a:lnTo>
                      <a:pt x="21" y="62"/>
                    </a:lnTo>
                    <a:lnTo>
                      <a:pt x="20" y="61"/>
                    </a:lnTo>
                    <a:lnTo>
                      <a:pt x="19" y="61"/>
                    </a:lnTo>
                    <a:lnTo>
                      <a:pt x="13" y="61"/>
                    </a:lnTo>
                    <a:lnTo>
                      <a:pt x="13" y="59"/>
                    </a:lnTo>
                    <a:lnTo>
                      <a:pt x="13" y="56"/>
                    </a:lnTo>
                    <a:lnTo>
                      <a:pt x="12" y="55"/>
                    </a:lnTo>
                    <a:lnTo>
                      <a:pt x="12" y="53"/>
                    </a:lnTo>
                    <a:lnTo>
                      <a:pt x="8" y="50"/>
                    </a:lnTo>
                    <a:lnTo>
                      <a:pt x="8" y="48"/>
                    </a:lnTo>
                    <a:lnTo>
                      <a:pt x="7" y="47"/>
                    </a:lnTo>
                    <a:lnTo>
                      <a:pt x="4" y="47"/>
                    </a:lnTo>
                    <a:lnTo>
                      <a:pt x="5" y="45"/>
                    </a:lnTo>
                    <a:lnTo>
                      <a:pt x="7" y="40"/>
                    </a:lnTo>
                    <a:lnTo>
                      <a:pt x="7" y="39"/>
                    </a:lnTo>
                    <a:lnTo>
                      <a:pt x="5" y="39"/>
                    </a:lnTo>
                    <a:lnTo>
                      <a:pt x="3" y="37"/>
                    </a:lnTo>
                    <a:lnTo>
                      <a:pt x="3" y="36"/>
                    </a:lnTo>
                    <a:lnTo>
                      <a:pt x="1" y="36"/>
                    </a:lnTo>
                    <a:lnTo>
                      <a:pt x="0" y="34"/>
                    </a:lnTo>
                    <a:lnTo>
                      <a:pt x="3" y="31"/>
                    </a:lnTo>
                    <a:lnTo>
                      <a:pt x="4" y="29"/>
                    </a:lnTo>
                    <a:lnTo>
                      <a:pt x="3" y="28"/>
                    </a:lnTo>
                    <a:lnTo>
                      <a:pt x="5" y="29"/>
                    </a:lnTo>
                    <a:lnTo>
                      <a:pt x="8" y="31"/>
                    </a:lnTo>
                    <a:lnTo>
                      <a:pt x="11" y="31"/>
                    </a:lnTo>
                    <a:lnTo>
                      <a:pt x="11" y="28"/>
                    </a:lnTo>
                    <a:lnTo>
                      <a:pt x="8" y="25"/>
                    </a:lnTo>
                    <a:lnTo>
                      <a:pt x="4" y="25"/>
                    </a:lnTo>
                    <a:lnTo>
                      <a:pt x="1" y="25"/>
                    </a:lnTo>
                    <a:lnTo>
                      <a:pt x="1" y="23"/>
                    </a:lnTo>
                    <a:lnTo>
                      <a:pt x="3" y="22"/>
                    </a:lnTo>
                    <a:lnTo>
                      <a:pt x="5" y="20"/>
                    </a:lnTo>
                    <a:lnTo>
                      <a:pt x="7" y="18"/>
                    </a:lnTo>
                    <a:lnTo>
                      <a:pt x="5" y="17"/>
                    </a:lnTo>
                    <a:lnTo>
                      <a:pt x="5" y="14"/>
                    </a:lnTo>
                    <a:lnTo>
                      <a:pt x="4" y="11"/>
                    </a:lnTo>
                    <a:lnTo>
                      <a:pt x="7" y="9"/>
                    </a:lnTo>
                    <a:lnTo>
                      <a:pt x="9" y="6"/>
                    </a:lnTo>
                    <a:lnTo>
                      <a:pt x="12" y="4"/>
                    </a:lnTo>
                    <a:lnTo>
                      <a:pt x="12" y="3"/>
                    </a:lnTo>
                    <a:lnTo>
                      <a:pt x="12" y="1"/>
                    </a:lnTo>
                    <a:lnTo>
                      <a:pt x="11" y="1"/>
                    </a:lnTo>
                    <a:lnTo>
                      <a:pt x="9"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48" name="Freeform 1050"/>
              <p:cNvSpPr>
                <a:spLocks/>
              </p:cNvSpPr>
              <p:nvPr/>
            </p:nvSpPr>
            <p:spPr bwMode="auto">
              <a:xfrm>
                <a:off x="4562379" y="2306411"/>
                <a:ext cx="260415" cy="232683"/>
              </a:xfrm>
              <a:custGeom>
                <a:avLst/>
                <a:gdLst/>
                <a:ahLst/>
                <a:cxnLst>
                  <a:cxn ang="0">
                    <a:pos x="8" y="180"/>
                  </a:cxn>
                  <a:cxn ang="0">
                    <a:pos x="14" y="179"/>
                  </a:cxn>
                  <a:cxn ang="0">
                    <a:pos x="22" y="177"/>
                  </a:cxn>
                  <a:cxn ang="0">
                    <a:pos x="40" y="177"/>
                  </a:cxn>
                  <a:cxn ang="0">
                    <a:pos x="36" y="174"/>
                  </a:cxn>
                  <a:cxn ang="0">
                    <a:pos x="21" y="173"/>
                  </a:cxn>
                  <a:cxn ang="0">
                    <a:pos x="12" y="169"/>
                  </a:cxn>
                  <a:cxn ang="0">
                    <a:pos x="14" y="165"/>
                  </a:cxn>
                  <a:cxn ang="0">
                    <a:pos x="6" y="166"/>
                  </a:cxn>
                  <a:cxn ang="0">
                    <a:pos x="34" y="147"/>
                  </a:cxn>
                  <a:cxn ang="0">
                    <a:pos x="57" y="122"/>
                  </a:cxn>
                  <a:cxn ang="0">
                    <a:pos x="44" y="115"/>
                  </a:cxn>
                  <a:cxn ang="0">
                    <a:pos x="44" y="107"/>
                  </a:cxn>
                  <a:cxn ang="0">
                    <a:pos x="38" y="96"/>
                  </a:cxn>
                  <a:cxn ang="0">
                    <a:pos x="32" y="88"/>
                  </a:cxn>
                  <a:cxn ang="0">
                    <a:pos x="34" y="77"/>
                  </a:cxn>
                  <a:cxn ang="0">
                    <a:pos x="34" y="67"/>
                  </a:cxn>
                  <a:cxn ang="0">
                    <a:pos x="25" y="56"/>
                  </a:cxn>
                  <a:cxn ang="0">
                    <a:pos x="36" y="42"/>
                  </a:cxn>
                  <a:cxn ang="0">
                    <a:pos x="22" y="31"/>
                  </a:cxn>
                  <a:cxn ang="0">
                    <a:pos x="14" y="27"/>
                  </a:cxn>
                  <a:cxn ang="0">
                    <a:pos x="16" y="19"/>
                  </a:cxn>
                  <a:cxn ang="0">
                    <a:pos x="26" y="12"/>
                  </a:cxn>
                  <a:cxn ang="0">
                    <a:pos x="45" y="8"/>
                  </a:cxn>
                  <a:cxn ang="0">
                    <a:pos x="50" y="3"/>
                  </a:cxn>
                  <a:cxn ang="0">
                    <a:pos x="58" y="5"/>
                  </a:cxn>
                  <a:cxn ang="0">
                    <a:pos x="62" y="3"/>
                  </a:cxn>
                  <a:cxn ang="0">
                    <a:pos x="64" y="0"/>
                  </a:cxn>
                  <a:cxn ang="0">
                    <a:pos x="76" y="3"/>
                  </a:cxn>
                  <a:cxn ang="0">
                    <a:pos x="80" y="6"/>
                  </a:cxn>
                  <a:cxn ang="0">
                    <a:pos x="72" y="6"/>
                  </a:cxn>
                  <a:cxn ang="0">
                    <a:pos x="70" y="6"/>
                  </a:cxn>
                  <a:cxn ang="0">
                    <a:pos x="77" y="8"/>
                  </a:cxn>
                  <a:cxn ang="0">
                    <a:pos x="85" y="9"/>
                  </a:cxn>
                  <a:cxn ang="0">
                    <a:pos x="89" y="12"/>
                  </a:cxn>
                  <a:cxn ang="0">
                    <a:pos x="109" y="12"/>
                  </a:cxn>
                  <a:cxn ang="0">
                    <a:pos x="114" y="12"/>
                  </a:cxn>
                  <a:cxn ang="0">
                    <a:pos x="137" y="17"/>
                  </a:cxn>
                  <a:cxn ang="0">
                    <a:pos x="159" y="27"/>
                  </a:cxn>
                  <a:cxn ang="0">
                    <a:pos x="170" y="30"/>
                  </a:cxn>
                  <a:cxn ang="0">
                    <a:pos x="173" y="33"/>
                  </a:cxn>
                  <a:cxn ang="0">
                    <a:pos x="185" y="34"/>
                  </a:cxn>
                  <a:cxn ang="0">
                    <a:pos x="187" y="34"/>
                  </a:cxn>
                  <a:cxn ang="0">
                    <a:pos x="197" y="39"/>
                  </a:cxn>
                  <a:cxn ang="0">
                    <a:pos x="203" y="45"/>
                  </a:cxn>
                  <a:cxn ang="0">
                    <a:pos x="204" y="56"/>
                  </a:cxn>
                  <a:cxn ang="0">
                    <a:pos x="187" y="64"/>
                  </a:cxn>
                  <a:cxn ang="0">
                    <a:pos x="155" y="69"/>
                  </a:cxn>
                  <a:cxn ang="0">
                    <a:pos x="133" y="64"/>
                  </a:cxn>
                </a:cxnLst>
                <a:rect l="0" t="0" r="r" b="b"/>
                <a:pathLst>
                  <a:path w="207" h="184">
                    <a:moveTo>
                      <a:pt x="6" y="184"/>
                    </a:moveTo>
                    <a:lnTo>
                      <a:pt x="5" y="182"/>
                    </a:lnTo>
                    <a:lnTo>
                      <a:pt x="6" y="180"/>
                    </a:lnTo>
                    <a:lnTo>
                      <a:pt x="8" y="180"/>
                    </a:lnTo>
                    <a:lnTo>
                      <a:pt x="9" y="182"/>
                    </a:lnTo>
                    <a:lnTo>
                      <a:pt x="12" y="182"/>
                    </a:lnTo>
                    <a:lnTo>
                      <a:pt x="13" y="180"/>
                    </a:lnTo>
                    <a:lnTo>
                      <a:pt x="14" y="179"/>
                    </a:lnTo>
                    <a:lnTo>
                      <a:pt x="16" y="180"/>
                    </a:lnTo>
                    <a:lnTo>
                      <a:pt x="20" y="179"/>
                    </a:lnTo>
                    <a:lnTo>
                      <a:pt x="21" y="177"/>
                    </a:lnTo>
                    <a:lnTo>
                      <a:pt x="22" y="177"/>
                    </a:lnTo>
                    <a:lnTo>
                      <a:pt x="28" y="177"/>
                    </a:lnTo>
                    <a:lnTo>
                      <a:pt x="34" y="177"/>
                    </a:lnTo>
                    <a:lnTo>
                      <a:pt x="37" y="177"/>
                    </a:lnTo>
                    <a:lnTo>
                      <a:pt x="40" y="177"/>
                    </a:lnTo>
                    <a:lnTo>
                      <a:pt x="38" y="177"/>
                    </a:lnTo>
                    <a:lnTo>
                      <a:pt x="37" y="176"/>
                    </a:lnTo>
                    <a:lnTo>
                      <a:pt x="34" y="176"/>
                    </a:lnTo>
                    <a:lnTo>
                      <a:pt x="36" y="174"/>
                    </a:lnTo>
                    <a:lnTo>
                      <a:pt x="33" y="173"/>
                    </a:lnTo>
                    <a:lnTo>
                      <a:pt x="30" y="173"/>
                    </a:lnTo>
                    <a:lnTo>
                      <a:pt x="25" y="173"/>
                    </a:lnTo>
                    <a:lnTo>
                      <a:pt x="21" y="173"/>
                    </a:lnTo>
                    <a:lnTo>
                      <a:pt x="17" y="171"/>
                    </a:lnTo>
                    <a:lnTo>
                      <a:pt x="16" y="171"/>
                    </a:lnTo>
                    <a:lnTo>
                      <a:pt x="13" y="169"/>
                    </a:lnTo>
                    <a:lnTo>
                      <a:pt x="12" y="169"/>
                    </a:lnTo>
                    <a:lnTo>
                      <a:pt x="12" y="166"/>
                    </a:lnTo>
                    <a:lnTo>
                      <a:pt x="13" y="166"/>
                    </a:lnTo>
                    <a:lnTo>
                      <a:pt x="14" y="168"/>
                    </a:lnTo>
                    <a:lnTo>
                      <a:pt x="14" y="165"/>
                    </a:lnTo>
                    <a:lnTo>
                      <a:pt x="16" y="165"/>
                    </a:lnTo>
                    <a:lnTo>
                      <a:pt x="14" y="163"/>
                    </a:lnTo>
                    <a:lnTo>
                      <a:pt x="10" y="165"/>
                    </a:lnTo>
                    <a:lnTo>
                      <a:pt x="6" y="166"/>
                    </a:lnTo>
                    <a:lnTo>
                      <a:pt x="0" y="166"/>
                    </a:lnTo>
                    <a:lnTo>
                      <a:pt x="10" y="162"/>
                    </a:lnTo>
                    <a:lnTo>
                      <a:pt x="24" y="154"/>
                    </a:lnTo>
                    <a:lnTo>
                      <a:pt x="34" y="147"/>
                    </a:lnTo>
                    <a:lnTo>
                      <a:pt x="49" y="137"/>
                    </a:lnTo>
                    <a:lnTo>
                      <a:pt x="52" y="133"/>
                    </a:lnTo>
                    <a:lnTo>
                      <a:pt x="57" y="129"/>
                    </a:lnTo>
                    <a:lnTo>
                      <a:pt x="57" y="122"/>
                    </a:lnTo>
                    <a:lnTo>
                      <a:pt x="56" y="124"/>
                    </a:lnTo>
                    <a:lnTo>
                      <a:pt x="53" y="121"/>
                    </a:lnTo>
                    <a:lnTo>
                      <a:pt x="52" y="118"/>
                    </a:lnTo>
                    <a:lnTo>
                      <a:pt x="44" y="115"/>
                    </a:lnTo>
                    <a:lnTo>
                      <a:pt x="41" y="113"/>
                    </a:lnTo>
                    <a:lnTo>
                      <a:pt x="40" y="110"/>
                    </a:lnTo>
                    <a:lnTo>
                      <a:pt x="41" y="108"/>
                    </a:lnTo>
                    <a:lnTo>
                      <a:pt x="44" y="107"/>
                    </a:lnTo>
                    <a:lnTo>
                      <a:pt x="45" y="104"/>
                    </a:lnTo>
                    <a:lnTo>
                      <a:pt x="45" y="100"/>
                    </a:lnTo>
                    <a:lnTo>
                      <a:pt x="41" y="99"/>
                    </a:lnTo>
                    <a:lnTo>
                      <a:pt x="38" y="96"/>
                    </a:lnTo>
                    <a:lnTo>
                      <a:pt x="38" y="94"/>
                    </a:lnTo>
                    <a:lnTo>
                      <a:pt x="37" y="91"/>
                    </a:lnTo>
                    <a:lnTo>
                      <a:pt x="32" y="91"/>
                    </a:lnTo>
                    <a:lnTo>
                      <a:pt x="32" y="88"/>
                    </a:lnTo>
                    <a:lnTo>
                      <a:pt x="34" y="86"/>
                    </a:lnTo>
                    <a:lnTo>
                      <a:pt x="33" y="83"/>
                    </a:lnTo>
                    <a:lnTo>
                      <a:pt x="34" y="80"/>
                    </a:lnTo>
                    <a:lnTo>
                      <a:pt x="34" y="77"/>
                    </a:lnTo>
                    <a:lnTo>
                      <a:pt x="38" y="75"/>
                    </a:lnTo>
                    <a:lnTo>
                      <a:pt x="38" y="74"/>
                    </a:lnTo>
                    <a:lnTo>
                      <a:pt x="37" y="71"/>
                    </a:lnTo>
                    <a:lnTo>
                      <a:pt x="34" y="67"/>
                    </a:lnTo>
                    <a:lnTo>
                      <a:pt x="30" y="63"/>
                    </a:lnTo>
                    <a:lnTo>
                      <a:pt x="29" y="61"/>
                    </a:lnTo>
                    <a:lnTo>
                      <a:pt x="28" y="58"/>
                    </a:lnTo>
                    <a:lnTo>
                      <a:pt x="25" y="56"/>
                    </a:lnTo>
                    <a:lnTo>
                      <a:pt x="24" y="53"/>
                    </a:lnTo>
                    <a:lnTo>
                      <a:pt x="26" y="52"/>
                    </a:lnTo>
                    <a:lnTo>
                      <a:pt x="30" y="47"/>
                    </a:lnTo>
                    <a:lnTo>
                      <a:pt x="36" y="42"/>
                    </a:lnTo>
                    <a:lnTo>
                      <a:pt x="36" y="39"/>
                    </a:lnTo>
                    <a:lnTo>
                      <a:pt x="32" y="38"/>
                    </a:lnTo>
                    <a:lnTo>
                      <a:pt x="26" y="33"/>
                    </a:lnTo>
                    <a:lnTo>
                      <a:pt x="22" y="31"/>
                    </a:lnTo>
                    <a:lnTo>
                      <a:pt x="18" y="31"/>
                    </a:lnTo>
                    <a:lnTo>
                      <a:pt x="17" y="31"/>
                    </a:lnTo>
                    <a:lnTo>
                      <a:pt x="16" y="30"/>
                    </a:lnTo>
                    <a:lnTo>
                      <a:pt x="14" y="27"/>
                    </a:lnTo>
                    <a:lnTo>
                      <a:pt x="13" y="25"/>
                    </a:lnTo>
                    <a:lnTo>
                      <a:pt x="13" y="23"/>
                    </a:lnTo>
                    <a:lnTo>
                      <a:pt x="17" y="20"/>
                    </a:lnTo>
                    <a:lnTo>
                      <a:pt x="16" y="19"/>
                    </a:lnTo>
                    <a:lnTo>
                      <a:pt x="14" y="19"/>
                    </a:lnTo>
                    <a:lnTo>
                      <a:pt x="22" y="16"/>
                    </a:lnTo>
                    <a:lnTo>
                      <a:pt x="25" y="14"/>
                    </a:lnTo>
                    <a:lnTo>
                      <a:pt x="26" y="12"/>
                    </a:lnTo>
                    <a:lnTo>
                      <a:pt x="36" y="9"/>
                    </a:lnTo>
                    <a:lnTo>
                      <a:pt x="37" y="9"/>
                    </a:lnTo>
                    <a:lnTo>
                      <a:pt x="38" y="6"/>
                    </a:lnTo>
                    <a:lnTo>
                      <a:pt x="45" y="8"/>
                    </a:lnTo>
                    <a:lnTo>
                      <a:pt x="48" y="6"/>
                    </a:lnTo>
                    <a:lnTo>
                      <a:pt x="49" y="6"/>
                    </a:lnTo>
                    <a:lnTo>
                      <a:pt x="50" y="5"/>
                    </a:lnTo>
                    <a:lnTo>
                      <a:pt x="50" y="3"/>
                    </a:lnTo>
                    <a:lnTo>
                      <a:pt x="49" y="3"/>
                    </a:lnTo>
                    <a:lnTo>
                      <a:pt x="50" y="3"/>
                    </a:lnTo>
                    <a:lnTo>
                      <a:pt x="56" y="5"/>
                    </a:lnTo>
                    <a:lnTo>
                      <a:pt x="58" y="5"/>
                    </a:lnTo>
                    <a:lnTo>
                      <a:pt x="61" y="5"/>
                    </a:lnTo>
                    <a:lnTo>
                      <a:pt x="62" y="5"/>
                    </a:lnTo>
                    <a:lnTo>
                      <a:pt x="61" y="3"/>
                    </a:lnTo>
                    <a:lnTo>
                      <a:pt x="62" y="3"/>
                    </a:lnTo>
                    <a:lnTo>
                      <a:pt x="64" y="3"/>
                    </a:lnTo>
                    <a:lnTo>
                      <a:pt x="65" y="3"/>
                    </a:lnTo>
                    <a:lnTo>
                      <a:pt x="66" y="1"/>
                    </a:lnTo>
                    <a:lnTo>
                      <a:pt x="64" y="0"/>
                    </a:lnTo>
                    <a:lnTo>
                      <a:pt x="69" y="1"/>
                    </a:lnTo>
                    <a:lnTo>
                      <a:pt x="73" y="1"/>
                    </a:lnTo>
                    <a:lnTo>
                      <a:pt x="73" y="3"/>
                    </a:lnTo>
                    <a:lnTo>
                      <a:pt x="76" y="3"/>
                    </a:lnTo>
                    <a:lnTo>
                      <a:pt x="77" y="3"/>
                    </a:lnTo>
                    <a:lnTo>
                      <a:pt x="82" y="3"/>
                    </a:lnTo>
                    <a:lnTo>
                      <a:pt x="82" y="5"/>
                    </a:lnTo>
                    <a:lnTo>
                      <a:pt x="80" y="6"/>
                    </a:lnTo>
                    <a:lnTo>
                      <a:pt x="77" y="6"/>
                    </a:lnTo>
                    <a:lnTo>
                      <a:pt x="74" y="6"/>
                    </a:lnTo>
                    <a:lnTo>
                      <a:pt x="73" y="6"/>
                    </a:lnTo>
                    <a:lnTo>
                      <a:pt x="72" y="6"/>
                    </a:lnTo>
                    <a:lnTo>
                      <a:pt x="69" y="5"/>
                    </a:lnTo>
                    <a:lnTo>
                      <a:pt x="68" y="3"/>
                    </a:lnTo>
                    <a:lnTo>
                      <a:pt x="66" y="6"/>
                    </a:lnTo>
                    <a:lnTo>
                      <a:pt x="70" y="6"/>
                    </a:lnTo>
                    <a:lnTo>
                      <a:pt x="72" y="8"/>
                    </a:lnTo>
                    <a:lnTo>
                      <a:pt x="72" y="9"/>
                    </a:lnTo>
                    <a:lnTo>
                      <a:pt x="76" y="8"/>
                    </a:lnTo>
                    <a:lnTo>
                      <a:pt x="77" y="8"/>
                    </a:lnTo>
                    <a:lnTo>
                      <a:pt x="78" y="9"/>
                    </a:lnTo>
                    <a:lnTo>
                      <a:pt x="81" y="9"/>
                    </a:lnTo>
                    <a:lnTo>
                      <a:pt x="80" y="11"/>
                    </a:lnTo>
                    <a:lnTo>
                      <a:pt x="85" y="9"/>
                    </a:lnTo>
                    <a:lnTo>
                      <a:pt x="85" y="11"/>
                    </a:lnTo>
                    <a:lnTo>
                      <a:pt x="86" y="12"/>
                    </a:lnTo>
                    <a:lnTo>
                      <a:pt x="88" y="12"/>
                    </a:lnTo>
                    <a:lnTo>
                      <a:pt x="89" y="12"/>
                    </a:lnTo>
                    <a:lnTo>
                      <a:pt x="94" y="12"/>
                    </a:lnTo>
                    <a:lnTo>
                      <a:pt x="94" y="11"/>
                    </a:lnTo>
                    <a:lnTo>
                      <a:pt x="98" y="12"/>
                    </a:lnTo>
                    <a:lnTo>
                      <a:pt x="109" y="12"/>
                    </a:lnTo>
                    <a:lnTo>
                      <a:pt x="113" y="14"/>
                    </a:lnTo>
                    <a:lnTo>
                      <a:pt x="114" y="14"/>
                    </a:lnTo>
                    <a:lnTo>
                      <a:pt x="115" y="14"/>
                    </a:lnTo>
                    <a:lnTo>
                      <a:pt x="114" y="12"/>
                    </a:lnTo>
                    <a:lnTo>
                      <a:pt x="123" y="14"/>
                    </a:lnTo>
                    <a:lnTo>
                      <a:pt x="126" y="14"/>
                    </a:lnTo>
                    <a:lnTo>
                      <a:pt x="135" y="17"/>
                    </a:lnTo>
                    <a:lnTo>
                      <a:pt x="137" y="17"/>
                    </a:lnTo>
                    <a:lnTo>
                      <a:pt x="145" y="20"/>
                    </a:lnTo>
                    <a:lnTo>
                      <a:pt x="146" y="20"/>
                    </a:lnTo>
                    <a:lnTo>
                      <a:pt x="151" y="22"/>
                    </a:lnTo>
                    <a:lnTo>
                      <a:pt x="159" y="27"/>
                    </a:lnTo>
                    <a:lnTo>
                      <a:pt x="161" y="27"/>
                    </a:lnTo>
                    <a:lnTo>
                      <a:pt x="162" y="28"/>
                    </a:lnTo>
                    <a:lnTo>
                      <a:pt x="163" y="30"/>
                    </a:lnTo>
                    <a:lnTo>
                      <a:pt x="170" y="30"/>
                    </a:lnTo>
                    <a:lnTo>
                      <a:pt x="167" y="28"/>
                    </a:lnTo>
                    <a:lnTo>
                      <a:pt x="171" y="30"/>
                    </a:lnTo>
                    <a:lnTo>
                      <a:pt x="173" y="31"/>
                    </a:lnTo>
                    <a:lnTo>
                      <a:pt x="173" y="33"/>
                    </a:lnTo>
                    <a:lnTo>
                      <a:pt x="174" y="31"/>
                    </a:lnTo>
                    <a:lnTo>
                      <a:pt x="177" y="33"/>
                    </a:lnTo>
                    <a:lnTo>
                      <a:pt x="182" y="34"/>
                    </a:lnTo>
                    <a:lnTo>
                      <a:pt x="185" y="34"/>
                    </a:lnTo>
                    <a:lnTo>
                      <a:pt x="183" y="33"/>
                    </a:lnTo>
                    <a:lnTo>
                      <a:pt x="185" y="33"/>
                    </a:lnTo>
                    <a:lnTo>
                      <a:pt x="187" y="33"/>
                    </a:lnTo>
                    <a:lnTo>
                      <a:pt x="187" y="34"/>
                    </a:lnTo>
                    <a:lnTo>
                      <a:pt x="191" y="36"/>
                    </a:lnTo>
                    <a:lnTo>
                      <a:pt x="193" y="38"/>
                    </a:lnTo>
                    <a:lnTo>
                      <a:pt x="194" y="39"/>
                    </a:lnTo>
                    <a:lnTo>
                      <a:pt x="197" y="39"/>
                    </a:lnTo>
                    <a:lnTo>
                      <a:pt x="199" y="39"/>
                    </a:lnTo>
                    <a:lnTo>
                      <a:pt x="202" y="41"/>
                    </a:lnTo>
                    <a:lnTo>
                      <a:pt x="202" y="44"/>
                    </a:lnTo>
                    <a:lnTo>
                      <a:pt x="203" y="45"/>
                    </a:lnTo>
                    <a:lnTo>
                      <a:pt x="204" y="49"/>
                    </a:lnTo>
                    <a:lnTo>
                      <a:pt x="207" y="50"/>
                    </a:lnTo>
                    <a:lnTo>
                      <a:pt x="206" y="53"/>
                    </a:lnTo>
                    <a:lnTo>
                      <a:pt x="204" y="56"/>
                    </a:lnTo>
                    <a:lnTo>
                      <a:pt x="198" y="60"/>
                    </a:lnTo>
                    <a:lnTo>
                      <a:pt x="193" y="63"/>
                    </a:lnTo>
                    <a:lnTo>
                      <a:pt x="190" y="64"/>
                    </a:lnTo>
                    <a:lnTo>
                      <a:pt x="187" y="64"/>
                    </a:lnTo>
                    <a:lnTo>
                      <a:pt x="175" y="67"/>
                    </a:lnTo>
                    <a:lnTo>
                      <a:pt x="173" y="67"/>
                    </a:lnTo>
                    <a:lnTo>
                      <a:pt x="169" y="69"/>
                    </a:lnTo>
                    <a:lnTo>
                      <a:pt x="155" y="69"/>
                    </a:lnTo>
                    <a:lnTo>
                      <a:pt x="150" y="67"/>
                    </a:lnTo>
                    <a:lnTo>
                      <a:pt x="147" y="66"/>
                    </a:lnTo>
                    <a:lnTo>
                      <a:pt x="141" y="66"/>
                    </a:lnTo>
                    <a:lnTo>
                      <a:pt x="133" y="64"/>
                    </a:lnTo>
                    <a:lnTo>
                      <a:pt x="129" y="6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49" name="Freeform 1051"/>
              <p:cNvSpPr>
                <a:spLocks/>
              </p:cNvSpPr>
              <p:nvPr/>
            </p:nvSpPr>
            <p:spPr bwMode="auto">
              <a:xfrm>
                <a:off x="4645763" y="2334987"/>
                <a:ext cx="355343" cy="110217"/>
              </a:xfrm>
              <a:custGeom>
                <a:avLst/>
                <a:gdLst/>
                <a:ahLst/>
                <a:cxnLst>
                  <a:cxn ang="0">
                    <a:pos x="48" y="39"/>
                  </a:cxn>
                  <a:cxn ang="0">
                    <a:pos x="36" y="38"/>
                  </a:cxn>
                  <a:cxn ang="0">
                    <a:pos x="32" y="36"/>
                  </a:cxn>
                  <a:cxn ang="0">
                    <a:pos x="24" y="34"/>
                  </a:cxn>
                  <a:cxn ang="0">
                    <a:pos x="12" y="30"/>
                  </a:cxn>
                  <a:cxn ang="0">
                    <a:pos x="4" y="30"/>
                  </a:cxn>
                  <a:cxn ang="0">
                    <a:pos x="10" y="36"/>
                  </a:cxn>
                  <a:cxn ang="0">
                    <a:pos x="28" y="44"/>
                  </a:cxn>
                  <a:cxn ang="0">
                    <a:pos x="37" y="47"/>
                  </a:cxn>
                  <a:cxn ang="0">
                    <a:pos x="41" y="55"/>
                  </a:cxn>
                  <a:cxn ang="0">
                    <a:pos x="41" y="64"/>
                  </a:cxn>
                  <a:cxn ang="0">
                    <a:pos x="44" y="74"/>
                  </a:cxn>
                  <a:cxn ang="0">
                    <a:pos x="45" y="77"/>
                  </a:cxn>
                  <a:cxn ang="0">
                    <a:pos x="57" y="78"/>
                  </a:cxn>
                  <a:cxn ang="0">
                    <a:pos x="64" y="83"/>
                  </a:cxn>
                  <a:cxn ang="0">
                    <a:pos x="84" y="88"/>
                  </a:cxn>
                  <a:cxn ang="0">
                    <a:pos x="93" y="85"/>
                  </a:cxn>
                  <a:cxn ang="0">
                    <a:pos x="76" y="75"/>
                  </a:cxn>
                  <a:cxn ang="0">
                    <a:pos x="68" y="67"/>
                  </a:cxn>
                  <a:cxn ang="0">
                    <a:pos x="77" y="63"/>
                  </a:cxn>
                  <a:cxn ang="0">
                    <a:pos x="92" y="69"/>
                  </a:cxn>
                  <a:cxn ang="0">
                    <a:pos x="95" y="71"/>
                  </a:cxn>
                  <a:cxn ang="0">
                    <a:pos x="111" y="72"/>
                  </a:cxn>
                  <a:cxn ang="0">
                    <a:pos x="128" y="74"/>
                  </a:cxn>
                  <a:cxn ang="0">
                    <a:pos x="128" y="67"/>
                  </a:cxn>
                  <a:cxn ang="0">
                    <a:pos x="119" y="56"/>
                  </a:cxn>
                  <a:cxn ang="0">
                    <a:pos x="128" y="52"/>
                  </a:cxn>
                  <a:cxn ang="0">
                    <a:pos x="142" y="47"/>
                  </a:cxn>
                  <a:cxn ang="0">
                    <a:pos x="153" y="41"/>
                  </a:cxn>
                  <a:cxn ang="0">
                    <a:pos x="170" y="42"/>
                  </a:cxn>
                  <a:cxn ang="0">
                    <a:pos x="176" y="45"/>
                  </a:cxn>
                  <a:cxn ang="0">
                    <a:pos x="184" y="50"/>
                  </a:cxn>
                  <a:cxn ang="0">
                    <a:pos x="188" y="38"/>
                  </a:cxn>
                  <a:cxn ang="0">
                    <a:pos x="189" y="31"/>
                  </a:cxn>
                  <a:cxn ang="0">
                    <a:pos x="180" y="27"/>
                  </a:cxn>
                  <a:cxn ang="0">
                    <a:pos x="182" y="16"/>
                  </a:cxn>
                  <a:cxn ang="0">
                    <a:pos x="170" y="1"/>
                  </a:cxn>
                  <a:cxn ang="0">
                    <a:pos x="186" y="3"/>
                  </a:cxn>
                  <a:cxn ang="0">
                    <a:pos x="210" y="5"/>
                  </a:cxn>
                  <a:cxn ang="0">
                    <a:pos x="217" y="9"/>
                  </a:cxn>
                  <a:cxn ang="0">
                    <a:pos x="206" y="17"/>
                  </a:cxn>
                  <a:cxn ang="0">
                    <a:pos x="196" y="20"/>
                  </a:cxn>
                  <a:cxn ang="0">
                    <a:pos x="206" y="28"/>
                  </a:cxn>
                  <a:cxn ang="0">
                    <a:pos x="216" y="34"/>
                  </a:cxn>
                  <a:cxn ang="0">
                    <a:pos x="222" y="34"/>
                  </a:cxn>
                  <a:cxn ang="0">
                    <a:pos x="237" y="30"/>
                  </a:cxn>
                  <a:cxn ang="0">
                    <a:pos x="241" y="20"/>
                  </a:cxn>
                  <a:cxn ang="0">
                    <a:pos x="254" y="19"/>
                  </a:cxn>
                  <a:cxn ang="0">
                    <a:pos x="275" y="9"/>
                  </a:cxn>
                </a:cxnLst>
                <a:rect l="0" t="0" r="r" b="b"/>
                <a:pathLst>
                  <a:path w="283" h="88">
                    <a:moveTo>
                      <a:pt x="63" y="42"/>
                    </a:moveTo>
                    <a:lnTo>
                      <a:pt x="55" y="41"/>
                    </a:lnTo>
                    <a:lnTo>
                      <a:pt x="52" y="39"/>
                    </a:lnTo>
                    <a:lnTo>
                      <a:pt x="48" y="39"/>
                    </a:lnTo>
                    <a:lnTo>
                      <a:pt x="47" y="38"/>
                    </a:lnTo>
                    <a:lnTo>
                      <a:pt x="41" y="38"/>
                    </a:lnTo>
                    <a:lnTo>
                      <a:pt x="37" y="38"/>
                    </a:lnTo>
                    <a:lnTo>
                      <a:pt x="36" y="38"/>
                    </a:lnTo>
                    <a:lnTo>
                      <a:pt x="36" y="34"/>
                    </a:lnTo>
                    <a:lnTo>
                      <a:pt x="35" y="34"/>
                    </a:lnTo>
                    <a:lnTo>
                      <a:pt x="33" y="36"/>
                    </a:lnTo>
                    <a:lnTo>
                      <a:pt x="32" y="36"/>
                    </a:lnTo>
                    <a:lnTo>
                      <a:pt x="29" y="36"/>
                    </a:lnTo>
                    <a:lnTo>
                      <a:pt x="28" y="36"/>
                    </a:lnTo>
                    <a:lnTo>
                      <a:pt x="25" y="33"/>
                    </a:lnTo>
                    <a:lnTo>
                      <a:pt x="24" y="34"/>
                    </a:lnTo>
                    <a:lnTo>
                      <a:pt x="23" y="34"/>
                    </a:lnTo>
                    <a:lnTo>
                      <a:pt x="16" y="33"/>
                    </a:lnTo>
                    <a:lnTo>
                      <a:pt x="14" y="31"/>
                    </a:lnTo>
                    <a:lnTo>
                      <a:pt x="12" y="30"/>
                    </a:lnTo>
                    <a:lnTo>
                      <a:pt x="7" y="28"/>
                    </a:lnTo>
                    <a:lnTo>
                      <a:pt x="2" y="28"/>
                    </a:lnTo>
                    <a:lnTo>
                      <a:pt x="0" y="30"/>
                    </a:lnTo>
                    <a:lnTo>
                      <a:pt x="4" y="30"/>
                    </a:lnTo>
                    <a:lnTo>
                      <a:pt x="6" y="31"/>
                    </a:lnTo>
                    <a:lnTo>
                      <a:pt x="7" y="33"/>
                    </a:lnTo>
                    <a:lnTo>
                      <a:pt x="11" y="36"/>
                    </a:lnTo>
                    <a:lnTo>
                      <a:pt x="10" y="36"/>
                    </a:lnTo>
                    <a:lnTo>
                      <a:pt x="19" y="39"/>
                    </a:lnTo>
                    <a:lnTo>
                      <a:pt x="24" y="41"/>
                    </a:lnTo>
                    <a:lnTo>
                      <a:pt x="24" y="42"/>
                    </a:lnTo>
                    <a:lnTo>
                      <a:pt x="28" y="44"/>
                    </a:lnTo>
                    <a:lnTo>
                      <a:pt x="31" y="44"/>
                    </a:lnTo>
                    <a:lnTo>
                      <a:pt x="32" y="45"/>
                    </a:lnTo>
                    <a:lnTo>
                      <a:pt x="36" y="45"/>
                    </a:lnTo>
                    <a:lnTo>
                      <a:pt x="37" y="47"/>
                    </a:lnTo>
                    <a:lnTo>
                      <a:pt x="40" y="49"/>
                    </a:lnTo>
                    <a:lnTo>
                      <a:pt x="41" y="50"/>
                    </a:lnTo>
                    <a:lnTo>
                      <a:pt x="43" y="52"/>
                    </a:lnTo>
                    <a:lnTo>
                      <a:pt x="41" y="55"/>
                    </a:lnTo>
                    <a:lnTo>
                      <a:pt x="41" y="58"/>
                    </a:lnTo>
                    <a:lnTo>
                      <a:pt x="37" y="58"/>
                    </a:lnTo>
                    <a:lnTo>
                      <a:pt x="36" y="60"/>
                    </a:lnTo>
                    <a:lnTo>
                      <a:pt x="41" y="64"/>
                    </a:lnTo>
                    <a:lnTo>
                      <a:pt x="40" y="67"/>
                    </a:lnTo>
                    <a:lnTo>
                      <a:pt x="44" y="67"/>
                    </a:lnTo>
                    <a:lnTo>
                      <a:pt x="43" y="71"/>
                    </a:lnTo>
                    <a:lnTo>
                      <a:pt x="44" y="74"/>
                    </a:lnTo>
                    <a:lnTo>
                      <a:pt x="41" y="75"/>
                    </a:lnTo>
                    <a:lnTo>
                      <a:pt x="40" y="75"/>
                    </a:lnTo>
                    <a:lnTo>
                      <a:pt x="44" y="75"/>
                    </a:lnTo>
                    <a:lnTo>
                      <a:pt x="45" y="77"/>
                    </a:lnTo>
                    <a:lnTo>
                      <a:pt x="51" y="78"/>
                    </a:lnTo>
                    <a:lnTo>
                      <a:pt x="53" y="78"/>
                    </a:lnTo>
                    <a:lnTo>
                      <a:pt x="55" y="77"/>
                    </a:lnTo>
                    <a:lnTo>
                      <a:pt x="57" y="78"/>
                    </a:lnTo>
                    <a:lnTo>
                      <a:pt x="60" y="80"/>
                    </a:lnTo>
                    <a:lnTo>
                      <a:pt x="61" y="80"/>
                    </a:lnTo>
                    <a:lnTo>
                      <a:pt x="64" y="82"/>
                    </a:lnTo>
                    <a:lnTo>
                      <a:pt x="64" y="83"/>
                    </a:lnTo>
                    <a:lnTo>
                      <a:pt x="69" y="83"/>
                    </a:lnTo>
                    <a:lnTo>
                      <a:pt x="77" y="86"/>
                    </a:lnTo>
                    <a:lnTo>
                      <a:pt x="80" y="86"/>
                    </a:lnTo>
                    <a:lnTo>
                      <a:pt x="84" y="88"/>
                    </a:lnTo>
                    <a:lnTo>
                      <a:pt x="85" y="86"/>
                    </a:lnTo>
                    <a:lnTo>
                      <a:pt x="89" y="85"/>
                    </a:lnTo>
                    <a:lnTo>
                      <a:pt x="95" y="86"/>
                    </a:lnTo>
                    <a:lnTo>
                      <a:pt x="93" y="85"/>
                    </a:lnTo>
                    <a:lnTo>
                      <a:pt x="91" y="78"/>
                    </a:lnTo>
                    <a:lnTo>
                      <a:pt x="89" y="75"/>
                    </a:lnTo>
                    <a:lnTo>
                      <a:pt x="80" y="77"/>
                    </a:lnTo>
                    <a:lnTo>
                      <a:pt x="76" y="75"/>
                    </a:lnTo>
                    <a:lnTo>
                      <a:pt x="73" y="72"/>
                    </a:lnTo>
                    <a:lnTo>
                      <a:pt x="71" y="71"/>
                    </a:lnTo>
                    <a:lnTo>
                      <a:pt x="69" y="69"/>
                    </a:lnTo>
                    <a:lnTo>
                      <a:pt x="68" y="67"/>
                    </a:lnTo>
                    <a:lnTo>
                      <a:pt x="71" y="67"/>
                    </a:lnTo>
                    <a:lnTo>
                      <a:pt x="73" y="66"/>
                    </a:lnTo>
                    <a:lnTo>
                      <a:pt x="75" y="63"/>
                    </a:lnTo>
                    <a:lnTo>
                      <a:pt x="77" y="63"/>
                    </a:lnTo>
                    <a:lnTo>
                      <a:pt x="83" y="64"/>
                    </a:lnTo>
                    <a:lnTo>
                      <a:pt x="87" y="66"/>
                    </a:lnTo>
                    <a:lnTo>
                      <a:pt x="88" y="67"/>
                    </a:lnTo>
                    <a:lnTo>
                      <a:pt x="92" y="69"/>
                    </a:lnTo>
                    <a:lnTo>
                      <a:pt x="96" y="69"/>
                    </a:lnTo>
                    <a:lnTo>
                      <a:pt x="92" y="71"/>
                    </a:lnTo>
                    <a:lnTo>
                      <a:pt x="93" y="74"/>
                    </a:lnTo>
                    <a:lnTo>
                      <a:pt x="95" y="71"/>
                    </a:lnTo>
                    <a:lnTo>
                      <a:pt x="99" y="69"/>
                    </a:lnTo>
                    <a:lnTo>
                      <a:pt x="101" y="71"/>
                    </a:lnTo>
                    <a:lnTo>
                      <a:pt x="105" y="71"/>
                    </a:lnTo>
                    <a:lnTo>
                      <a:pt x="111" y="72"/>
                    </a:lnTo>
                    <a:lnTo>
                      <a:pt x="116" y="74"/>
                    </a:lnTo>
                    <a:lnTo>
                      <a:pt x="120" y="74"/>
                    </a:lnTo>
                    <a:lnTo>
                      <a:pt x="120" y="72"/>
                    </a:lnTo>
                    <a:lnTo>
                      <a:pt x="128" y="74"/>
                    </a:lnTo>
                    <a:lnTo>
                      <a:pt x="129" y="74"/>
                    </a:lnTo>
                    <a:lnTo>
                      <a:pt x="135" y="75"/>
                    </a:lnTo>
                    <a:lnTo>
                      <a:pt x="132" y="72"/>
                    </a:lnTo>
                    <a:lnTo>
                      <a:pt x="128" y="67"/>
                    </a:lnTo>
                    <a:lnTo>
                      <a:pt x="125" y="66"/>
                    </a:lnTo>
                    <a:lnTo>
                      <a:pt x="123" y="63"/>
                    </a:lnTo>
                    <a:lnTo>
                      <a:pt x="119" y="60"/>
                    </a:lnTo>
                    <a:lnTo>
                      <a:pt x="119" y="56"/>
                    </a:lnTo>
                    <a:lnTo>
                      <a:pt x="119" y="55"/>
                    </a:lnTo>
                    <a:lnTo>
                      <a:pt x="121" y="55"/>
                    </a:lnTo>
                    <a:lnTo>
                      <a:pt x="125" y="53"/>
                    </a:lnTo>
                    <a:lnTo>
                      <a:pt x="128" y="52"/>
                    </a:lnTo>
                    <a:lnTo>
                      <a:pt x="131" y="50"/>
                    </a:lnTo>
                    <a:lnTo>
                      <a:pt x="133" y="49"/>
                    </a:lnTo>
                    <a:lnTo>
                      <a:pt x="136" y="49"/>
                    </a:lnTo>
                    <a:lnTo>
                      <a:pt x="142" y="47"/>
                    </a:lnTo>
                    <a:lnTo>
                      <a:pt x="145" y="45"/>
                    </a:lnTo>
                    <a:lnTo>
                      <a:pt x="148" y="44"/>
                    </a:lnTo>
                    <a:lnTo>
                      <a:pt x="152" y="41"/>
                    </a:lnTo>
                    <a:lnTo>
                      <a:pt x="153" y="41"/>
                    </a:lnTo>
                    <a:lnTo>
                      <a:pt x="156" y="39"/>
                    </a:lnTo>
                    <a:lnTo>
                      <a:pt x="161" y="41"/>
                    </a:lnTo>
                    <a:lnTo>
                      <a:pt x="168" y="41"/>
                    </a:lnTo>
                    <a:lnTo>
                      <a:pt x="170" y="42"/>
                    </a:lnTo>
                    <a:lnTo>
                      <a:pt x="174" y="44"/>
                    </a:lnTo>
                    <a:lnTo>
                      <a:pt x="174" y="45"/>
                    </a:lnTo>
                    <a:lnTo>
                      <a:pt x="172" y="47"/>
                    </a:lnTo>
                    <a:lnTo>
                      <a:pt x="176" y="45"/>
                    </a:lnTo>
                    <a:lnTo>
                      <a:pt x="178" y="45"/>
                    </a:lnTo>
                    <a:lnTo>
                      <a:pt x="180" y="47"/>
                    </a:lnTo>
                    <a:lnTo>
                      <a:pt x="181" y="49"/>
                    </a:lnTo>
                    <a:lnTo>
                      <a:pt x="184" y="50"/>
                    </a:lnTo>
                    <a:lnTo>
                      <a:pt x="185" y="45"/>
                    </a:lnTo>
                    <a:lnTo>
                      <a:pt x="182" y="44"/>
                    </a:lnTo>
                    <a:lnTo>
                      <a:pt x="185" y="41"/>
                    </a:lnTo>
                    <a:lnTo>
                      <a:pt x="188" y="38"/>
                    </a:lnTo>
                    <a:lnTo>
                      <a:pt x="189" y="36"/>
                    </a:lnTo>
                    <a:lnTo>
                      <a:pt x="188" y="34"/>
                    </a:lnTo>
                    <a:lnTo>
                      <a:pt x="189" y="33"/>
                    </a:lnTo>
                    <a:lnTo>
                      <a:pt x="189" y="31"/>
                    </a:lnTo>
                    <a:lnTo>
                      <a:pt x="186" y="28"/>
                    </a:lnTo>
                    <a:lnTo>
                      <a:pt x="184" y="28"/>
                    </a:lnTo>
                    <a:lnTo>
                      <a:pt x="181" y="28"/>
                    </a:lnTo>
                    <a:lnTo>
                      <a:pt x="180" y="27"/>
                    </a:lnTo>
                    <a:lnTo>
                      <a:pt x="178" y="25"/>
                    </a:lnTo>
                    <a:lnTo>
                      <a:pt x="178" y="23"/>
                    </a:lnTo>
                    <a:lnTo>
                      <a:pt x="182" y="17"/>
                    </a:lnTo>
                    <a:lnTo>
                      <a:pt x="182" y="16"/>
                    </a:lnTo>
                    <a:lnTo>
                      <a:pt x="184" y="12"/>
                    </a:lnTo>
                    <a:lnTo>
                      <a:pt x="184" y="11"/>
                    </a:lnTo>
                    <a:lnTo>
                      <a:pt x="184" y="6"/>
                    </a:lnTo>
                    <a:lnTo>
                      <a:pt x="170" y="1"/>
                    </a:lnTo>
                    <a:lnTo>
                      <a:pt x="170" y="0"/>
                    </a:lnTo>
                    <a:lnTo>
                      <a:pt x="181" y="3"/>
                    </a:lnTo>
                    <a:lnTo>
                      <a:pt x="184" y="3"/>
                    </a:lnTo>
                    <a:lnTo>
                      <a:pt x="186" y="3"/>
                    </a:lnTo>
                    <a:lnTo>
                      <a:pt x="194" y="3"/>
                    </a:lnTo>
                    <a:lnTo>
                      <a:pt x="200" y="3"/>
                    </a:lnTo>
                    <a:lnTo>
                      <a:pt x="208" y="5"/>
                    </a:lnTo>
                    <a:lnTo>
                      <a:pt x="210" y="5"/>
                    </a:lnTo>
                    <a:lnTo>
                      <a:pt x="210" y="8"/>
                    </a:lnTo>
                    <a:lnTo>
                      <a:pt x="212" y="8"/>
                    </a:lnTo>
                    <a:lnTo>
                      <a:pt x="214" y="9"/>
                    </a:lnTo>
                    <a:lnTo>
                      <a:pt x="217" y="9"/>
                    </a:lnTo>
                    <a:lnTo>
                      <a:pt x="218" y="11"/>
                    </a:lnTo>
                    <a:lnTo>
                      <a:pt x="218" y="14"/>
                    </a:lnTo>
                    <a:lnTo>
                      <a:pt x="221" y="16"/>
                    </a:lnTo>
                    <a:lnTo>
                      <a:pt x="206" y="17"/>
                    </a:lnTo>
                    <a:lnTo>
                      <a:pt x="202" y="17"/>
                    </a:lnTo>
                    <a:lnTo>
                      <a:pt x="201" y="19"/>
                    </a:lnTo>
                    <a:lnTo>
                      <a:pt x="198" y="20"/>
                    </a:lnTo>
                    <a:lnTo>
                      <a:pt x="196" y="20"/>
                    </a:lnTo>
                    <a:lnTo>
                      <a:pt x="196" y="23"/>
                    </a:lnTo>
                    <a:lnTo>
                      <a:pt x="197" y="25"/>
                    </a:lnTo>
                    <a:lnTo>
                      <a:pt x="200" y="25"/>
                    </a:lnTo>
                    <a:lnTo>
                      <a:pt x="206" y="28"/>
                    </a:lnTo>
                    <a:lnTo>
                      <a:pt x="208" y="30"/>
                    </a:lnTo>
                    <a:lnTo>
                      <a:pt x="210" y="33"/>
                    </a:lnTo>
                    <a:lnTo>
                      <a:pt x="213" y="34"/>
                    </a:lnTo>
                    <a:lnTo>
                      <a:pt x="216" y="34"/>
                    </a:lnTo>
                    <a:lnTo>
                      <a:pt x="218" y="33"/>
                    </a:lnTo>
                    <a:lnTo>
                      <a:pt x="220" y="34"/>
                    </a:lnTo>
                    <a:lnTo>
                      <a:pt x="221" y="36"/>
                    </a:lnTo>
                    <a:lnTo>
                      <a:pt x="222" y="34"/>
                    </a:lnTo>
                    <a:lnTo>
                      <a:pt x="228" y="33"/>
                    </a:lnTo>
                    <a:lnTo>
                      <a:pt x="230" y="33"/>
                    </a:lnTo>
                    <a:lnTo>
                      <a:pt x="236" y="31"/>
                    </a:lnTo>
                    <a:lnTo>
                      <a:pt x="237" y="30"/>
                    </a:lnTo>
                    <a:lnTo>
                      <a:pt x="237" y="27"/>
                    </a:lnTo>
                    <a:lnTo>
                      <a:pt x="237" y="25"/>
                    </a:lnTo>
                    <a:lnTo>
                      <a:pt x="240" y="22"/>
                    </a:lnTo>
                    <a:lnTo>
                      <a:pt x="241" y="20"/>
                    </a:lnTo>
                    <a:lnTo>
                      <a:pt x="244" y="20"/>
                    </a:lnTo>
                    <a:lnTo>
                      <a:pt x="246" y="19"/>
                    </a:lnTo>
                    <a:lnTo>
                      <a:pt x="251" y="19"/>
                    </a:lnTo>
                    <a:lnTo>
                      <a:pt x="254" y="19"/>
                    </a:lnTo>
                    <a:lnTo>
                      <a:pt x="253" y="17"/>
                    </a:lnTo>
                    <a:lnTo>
                      <a:pt x="253" y="16"/>
                    </a:lnTo>
                    <a:lnTo>
                      <a:pt x="255" y="16"/>
                    </a:lnTo>
                    <a:lnTo>
                      <a:pt x="275" y="9"/>
                    </a:lnTo>
                    <a:lnTo>
                      <a:pt x="283" y="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50" name="Freeform 1052"/>
              <p:cNvSpPr>
                <a:spLocks/>
              </p:cNvSpPr>
              <p:nvPr/>
            </p:nvSpPr>
            <p:spPr bwMode="auto">
              <a:xfrm>
                <a:off x="5001106" y="2238375"/>
                <a:ext cx="415636" cy="107497"/>
              </a:xfrm>
              <a:custGeom>
                <a:avLst/>
                <a:gdLst/>
                <a:ahLst/>
                <a:cxnLst>
                  <a:cxn ang="0">
                    <a:pos x="14" y="81"/>
                  </a:cxn>
                  <a:cxn ang="0">
                    <a:pos x="23" y="82"/>
                  </a:cxn>
                  <a:cxn ang="0">
                    <a:pos x="27" y="79"/>
                  </a:cxn>
                  <a:cxn ang="0">
                    <a:pos x="32" y="76"/>
                  </a:cxn>
                  <a:cxn ang="0">
                    <a:pos x="38" y="77"/>
                  </a:cxn>
                  <a:cxn ang="0">
                    <a:pos x="39" y="74"/>
                  </a:cxn>
                  <a:cxn ang="0">
                    <a:pos x="51" y="71"/>
                  </a:cxn>
                  <a:cxn ang="0">
                    <a:pos x="47" y="73"/>
                  </a:cxn>
                  <a:cxn ang="0">
                    <a:pos x="46" y="73"/>
                  </a:cxn>
                  <a:cxn ang="0">
                    <a:pos x="47" y="77"/>
                  </a:cxn>
                  <a:cxn ang="0">
                    <a:pos x="51" y="85"/>
                  </a:cxn>
                  <a:cxn ang="0">
                    <a:pos x="59" y="85"/>
                  </a:cxn>
                  <a:cxn ang="0">
                    <a:pos x="70" y="79"/>
                  </a:cxn>
                  <a:cxn ang="0">
                    <a:pos x="89" y="77"/>
                  </a:cxn>
                  <a:cxn ang="0">
                    <a:pos x="104" y="76"/>
                  </a:cxn>
                  <a:cxn ang="0">
                    <a:pos x="124" y="71"/>
                  </a:cxn>
                  <a:cxn ang="0">
                    <a:pos x="125" y="79"/>
                  </a:cxn>
                  <a:cxn ang="0">
                    <a:pos x="135" y="82"/>
                  </a:cxn>
                  <a:cxn ang="0">
                    <a:pos x="137" y="76"/>
                  </a:cxn>
                  <a:cxn ang="0">
                    <a:pos x="152" y="68"/>
                  </a:cxn>
                  <a:cxn ang="0">
                    <a:pos x="144" y="60"/>
                  </a:cxn>
                  <a:cxn ang="0">
                    <a:pos x="152" y="55"/>
                  </a:cxn>
                  <a:cxn ang="0">
                    <a:pos x="176" y="57"/>
                  </a:cxn>
                  <a:cxn ang="0">
                    <a:pos x="196" y="60"/>
                  </a:cxn>
                  <a:cxn ang="0">
                    <a:pos x="220" y="68"/>
                  </a:cxn>
                  <a:cxn ang="0">
                    <a:pos x="222" y="70"/>
                  </a:cxn>
                  <a:cxn ang="0">
                    <a:pos x="245" y="74"/>
                  </a:cxn>
                  <a:cxn ang="0">
                    <a:pos x="261" y="84"/>
                  </a:cxn>
                  <a:cxn ang="0">
                    <a:pos x="270" y="79"/>
                  </a:cxn>
                  <a:cxn ang="0">
                    <a:pos x="274" y="71"/>
                  </a:cxn>
                  <a:cxn ang="0">
                    <a:pos x="262" y="66"/>
                  </a:cxn>
                  <a:cxn ang="0">
                    <a:pos x="257" y="62"/>
                  </a:cxn>
                  <a:cxn ang="0">
                    <a:pos x="244" y="62"/>
                  </a:cxn>
                  <a:cxn ang="0">
                    <a:pos x="244" y="54"/>
                  </a:cxn>
                  <a:cxn ang="0">
                    <a:pos x="246" y="48"/>
                  </a:cxn>
                  <a:cxn ang="0">
                    <a:pos x="248" y="38"/>
                  </a:cxn>
                  <a:cxn ang="0">
                    <a:pos x="237" y="38"/>
                  </a:cxn>
                  <a:cxn ang="0">
                    <a:pos x="245" y="33"/>
                  </a:cxn>
                  <a:cxn ang="0">
                    <a:pos x="241" y="30"/>
                  </a:cxn>
                  <a:cxn ang="0">
                    <a:pos x="265" y="21"/>
                  </a:cxn>
                  <a:cxn ang="0">
                    <a:pos x="270" y="10"/>
                  </a:cxn>
                  <a:cxn ang="0">
                    <a:pos x="278" y="2"/>
                  </a:cxn>
                  <a:cxn ang="0">
                    <a:pos x="288" y="2"/>
                  </a:cxn>
                  <a:cxn ang="0">
                    <a:pos x="317" y="2"/>
                  </a:cxn>
                  <a:cxn ang="0">
                    <a:pos x="329" y="5"/>
                  </a:cxn>
                  <a:cxn ang="0">
                    <a:pos x="329" y="13"/>
                  </a:cxn>
                  <a:cxn ang="0">
                    <a:pos x="323" y="21"/>
                  </a:cxn>
                  <a:cxn ang="0">
                    <a:pos x="315" y="26"/>
                  </a:cxn>
                  <a:cxn ang="0">
                    <a:pos x="327" y="33"/>
                  </a:cxn>
                </a:cxnLst>
                <a:rect l="0" t="0" r="r" b="b"/>
                <a:pathLst>
                  <a:path w="330" h="85">
                    <a:moveTo>
                      <a:pt x="0" y="82"/>
                    </a:moveTo>
                    <a:lnTo>
                      <a:pt x="2" y="82"/>
                    </a:lnTo>
                    <a:lnTo>
                      <a:pt x="3" y="82"/>
                    </a:lnTo>
                    <a:lnTo>
                      <a:pt x="14" y="81"/>
                    </a:lnTo>
                    <a:lnTo>
                      <a:pt x="12" y="81"/>
                    </a:lnTo>
                    <a:lnTo>
                      <a:pt x="20" y="79"/>
                    </a:lnTo>
                    <a:lnTo>
                      <a:pt x="22" y="81"/>
                    </a:lnTo>
                    <a:lnTo>
                      <a:pt x="23" y="82"/>
                    </a:lnTo>
                    <a:lnTo>
                      <a:pt x="24" y="82"/>
                    </a:lnTo>
                    <a:lnTo>
                      <a:pt x="27" y="81"/>
                    </a:lnTo>
                    <a:lnTo>
                      <a:pt x="28" y="81"/>
                    </a:lnTo>
                    <a:lnTo>
                      <a:pt x="27" y="79"/>
                    </a:lnTo>
                    <a:lnTo>
                      <a:pt x="27" y="77"/>
                    </a:lnTo>
                    <a:lnTo>
                      <a:pt x="24" y="77"/>
                    </a:lnTo>
                    <a:lnTo>
                      <a:pt x="31" y="76"/>
                    </a:lnTo>
                    <a:lnTo>
                      <a:pt x="32" y="76"/>
                    </a:lnTo>
                    <a:lnTo>
                      <a:pt x="31" y="76"/>
                    </a:lnTo>
                    <a:lnTo>
                      <a:pt x="32" y="77"/>
                    </a:lnTo>
                    <a:lnTo>
                      <a:pt x="34" y="77"/>
                    </a:lnTo>
                    <a:lnTo>
                      <a:pt x="38" y="77"/>
                    </a:lnTo>
                    <a:lnTo>
                      <a:pt x="38" y="76"/>
                    </a:lnTo>
                    <a:lnTo>
                      <a:pt x="36" y="74"/>
                    </a:lnTo>
                    <a:lnTo>
                      <a:pt x="38" y="74"/>
                    </a:lnTo>
                    <a:lnTo>
                      <a:pt x="39" y="74"/>
                    </a:lnTo>
                    <a:lnTo>
                      <a:pt x="39" y="73"/>
                    </a:lnTo>
                    <a:lnTo>
                      <a:pt x="46" y="71"/>
                    </a:lnTo>
                    <a:lnTo>
                      <a:pt x="50" y="71"/>
                    </a:lnTo>
                    <a:lnTo>
                      <a:pt x="51" y="71"/>
                    </a:lnTo>
                    <a:lnTo>
                      <a:pt x="56" y="71"/>
                    </a:lnTo>
                    <a:lnTo>
                      <a:pt x="58" y="71"/>
                    </a:lnTo>
                    <a:lnTo>
                      <a:pt x="54" y="71"/>
                    </a:lnTo>
                    <a:lnTo>
                      <a:pt x="47" y="73"/>
                    </a:lnTo>
                    <a:lnTo>
                      <a:pt x="44" y="73"/>
                    </a:lnTo>
                    <a:lnTo>
                      <a:pt x="44" y="74"/>
                    </a:lnTo>
                    <a:lnTo>
                      <a:pt x="46" y="74"/>
                    </a:lnTo>
                    <a:lnTo>
                      <a:pt x="46" y="73"/>
                    </a:lnTo>
                    <a:lnTo>
                      <a:pt x="47" y="73"/>
                    </a:lnTo>
                    <a:lnTo>
                      <a:pt x="50" y="74"/>
                    </a:lnTo>
                    <a:lnTo>
                      <a:pt x="48" y="76"/>
                    </a:lnTo>
                    <a:lnTo>
                      <a:pt x="47" y="77"/>
                    </a:lnTo>
                    <a:lnTo>
                      <a:pt x="47" y="79"/>
                    </a:lnTo>
                    <a:lnTo>
                      <a:pt x="48" y="79"/>
                    </a:lnTo>
                    <a:lnTo>
                      <a:pt x="48" y="82"/>
                    </a:lnTo>
                    <a:lnTo>
                      <a:pt x="51" y="85"/>
                    </a:lnTo>
                    <a:lnTo>
                      <a:pt x="54" y="84"/>
                    </a:lnTo>
                    <a:lnTo>
                      <a:pt x="55" y="84"/>
                    </a:lnTo>
                    <a:lnTo>
                      <a:pt x="56" y="85"/>
                    </a:lnTo>
                    <a:lnTo>
                      <a:pt x="59" y="85"/>
                    </a:lnTo>
                    <a:lnTo>
                      <a:pt x="62" y="85"/>
                    </a:lnTo>
                    <a:lnTo>
                      <a:pt x="63" y="82"/>
                    </a:lnTo>
                    <a:lnTo>
                      <a:pt x="64" y="81"/>
                    </a:lnTo>
                    <a:lnTo>
                      <a:pt x="70" y="79"/>
                    </a:lnTo>
                    <a:lnTo>
                      <a:pt x="74" y="79"/>
                    </a:lnTo>
                    <a:lnTo>
                      <a:pt x="80" y="77"/>
                    </a:lnTo>
                    <a:lnTo>
                      <a:pt x="84" y="77"/>
                    </a:lnTo>
                    <a:lnTo>
                      <a:pt x="89" y="77"/>
                    </a:lnTo>
                    <a:lnTo>
                      <a:pt x="93" y="77"/>
                    </a:lnTo>
                    <a:lnTo>
                      <a:pt x="95" y="79"/>
                    </a:lnTo>
                    <a:lnTo>
                      <a:pt x="99" y="79"/>
                    </a:lnTo>
                    <a:lnTo>
                      <a:pt x="104" y="76"/>
                    </a:lnTo>
                    <a:lnTo>
                      <a:pt x="108" y="74"/>
                    </a:lnTo>
                    <a:lnTo>
                      <a:pt x="111" y="73"/>
                    </a:lnTo>
                    <a:lnTo>
                      <a:pt x="121" y="71"/>
                    </a:lnTo>
                    <a:lnTo>
                      <a:pt x="124" y="71"/>
                    </a:lnTo>
                    <a:lnTo>
                      <a:pt x="131" y="76"/>
                    </a:lnTo>
                    <a:lnTo>
                      <a:pt x="128" y="76"/>
                    </a:lnTo>
                    <a:lnTo>
                      <a:pt x="127" y="77"/>
                    </a:lnTo>
                    <a:lnTo>
                      <a:pt x="125" y="79"/>
                    </a:lnTo>
                    <a:lnTo>
                      <a:pt x="125" y="81"/>
                    </a:lnTo>
                    <a:lnTo>
                      <a:pt x="128" y="82"/>
                    </a:lnTo>
                    <a:lnTo>
                      <a:pt x="132" y="82"/>
                    </a:lnTo>
                    <a:lnTo>
                      <a:pt x="135" y="82"/>
                    </a:lnTo>
                    <a:lnTo>
                      <a:pt x="139" y="81"/>
                    </a:lnTo>
                    <a:lnTo>
                      <a:pt x="137" y="79"/>
                    </a:lnTo>
                    <a:lnTo>
                      <a:pt x="136" y="77"/>
                    </a:lnTo>
                    <a:lnTo>
                      <a:pt x="137" y="76"/>
                    </a:lnTo>
                    <a:lnTo>
                      <a:pt x="145" y="76"/>
                    </a:lnTo>
                    <a:lnTo>
                      <a:pt x="151" y="73"/>
                    </a:lnTo>
                    <a:lnTo>
                      <a:pt x="153" y="68"/>
                    </a:lnTo>
                    <a:lnTo>
                      <a:pt x="152" y="68"/>
                    </a:lnTo>
                    <a:lnTo>
                      <a:pt x="152" y="70"/>
                    </a:lnTo>
                    <a:lnTo>
                      <a:pt x="149" y="65"/>
                    </a:lnTo>
                    <a:lnTo>
                      <a:pt x="145" y="63"/>
                    </a:lnTo>
                    <a:lnTo>
                      <a:pt x="144" y="60"/>
                    </a:lnTo>
                    <a:lnTo>
                      <a:pt x="149" y="59"/>
                    </a:lnTo>
                    <a:lnTo>
                      <a:pt x="151" y="57"/>
                    </a:lnTo>
                    <a:lnTo>
                      <a:pt x="151" y="55"/>
                    </a:lnTo>
                    <a:lnTo>
                      <a:pt x="152" y="55"/>
                    </a:lnTo>
                    <a:lnTo>
                      <a:pt x="156" y="55"/>
                    </a:lnTo>
                    <a:lnTo>
                      <a:pt x="160" y="57"/>
                    </a:lnTo>
                    <a:lnTo>
                      <a:pt x="161" y="57"/>
                    </a:lnTo>
                    <a:lnTo>
                      <a:pt x="176" y="57"/>
                    </a:lnTo>
                    <a:lnTo>
                      <a:pt x="180" y="57"/>
                    </a:lnTo>
                    <a:lnTo>
                      <a:pt x="185" y="59"/>
                    </a:lnTo>
                    <a:lnTo>
                      <a:pt x="188" y="59"/>
                    </a:lnTo>
                    <a:lnTo>
                      <a:pt x="196" y="60"/>
                    </a:lnTo>
                    <a:lnTo>
                      <a:pt x="201" y="62"/>
                    </a:lnTo>
                    <a:lnTo>
                      <a:pt x="209" y="65"/>
                    </a:lnTo>
                    <a:lnTo>
                      <a:pt x="213" y="65"/>
                    </a:lnTo>
                    <a:lnTo>
                      <a:pt x="220" y="68"/>
                    </a:lnTo>
                    <a:lnTo>
                      <a:pt x="224" y="68"/>
                    </a:lnTo>
                    <a:lnTo>
                      <a:pt x="225" y="68"/>
                    </a:lnTo>
                    <a:lnTo>
                      <a:pt x="224" y="68"/>
                    </a:lnTo>
                    <a:lnTo>
                      <a:pt x="222" y="70"/>
                    </a:lnTo>
                    <a:lnTo>
                      <a:pt x="230" y="71"/>
                    </a:lnTo>
                    <a:lnTo>
                      <a:pt x="237" y="73"/>
                    </a:lnTo>
                    <a:lnTo>
                      <a:pt x="241" y="73"/>
                    </a:lnTo>
                    <a:lnTo>
                      <a:pt x="245" y="74"/>
                    </a:lnTo>
                    <a:lnTo>
                      <a:pt x="254" y="79"/>
                    </a:lnTo>
                    <a:lnTo>
                      <a:pt x="260" y="81"/>
                    </a:lnTo>
                    <a:lnTo>
                      <a:pt x="262" y="82"/>
                    </a:lnTo>
                    <a:lnTo>
                      <a:pt x="261" y="84"/>
                    </a:lnTo>
                    <a:lnTo>
                      <a:pt x="264" y="85"/>
                    </a:lnTo>
                    <a:lnTo>
                      <a:pt x="266" y="84"/>
                    </a:lnTo>
                    <a:lnTo>
                      <a:pt x="268" y="82"/>
                    </a:lnTo>
                    <a:lnTo>
                      <a:pt x="270" y="79"/>
                    </a:lnTo>
                    <a:lnTo>
                      <a:pt x="273" y="76"/>
                    </a:lnTo>
                    <a:lnTo>
                      <a:pt x="276" y="73"/>
                    </a:lnTo>
                    <a:lnTo>
                      <a:pt x="274" y="73"/>
                    </a:lnTo>
                    <a:lnTo>
                      <a:pt x="274" y="71"/>
                    </a:lnTo>
                    <a:lnTo>
                      <a:pt x="270" y="73"/>
                    </a:lnTo>
                    <a:lnTo>
                      <a:pt x="266" y="71"/>
                    </a:lnTo>
                    <a:lnTo>
                      <a:pt x="264" y="68"/>
                    </a:lnTo>
                    <a:lnTo>
                      <a:pt x="262" y="66"/>
                    </a:lnTo>
                    <a:lnTo>
                      <a:pt x="260" y="65"/>
                    </a:lnTo>
                    <a:lnTo>
                      <a:pt x="261" y="62"/>
                    </a:lnTo>
                    <a:lnTo>
                      <a:pt x="260" y="62"/>
                    </a:lnTo>
                    <a:lnTo>
                      <a:pt x="257" y="62"/>
                    </a:lnTo>
                    <a:lnTo>
                      <a:pt x="254" y="60"/>
                    </a:lnTo>
                    <a:lnTo>
                      <a:pt x="248" y="59"/>
                    </a:lnTo>
                    <a:lnTo>
                      <a:pt x="244" y="60"/>
                    </a:lnTo>
                    <a:lnTo>
                      <a:pt x="244" y="62"/>
                    </a:lnTo>
                    <a:lnTo>
                      <a:pt x="242" y="60"/>
                    </a:lnTo>
                    <a:lnTo>
                      <a:pt x="241" y="55"/>
                    </a:lnTo>
                    <a:lnTo>
                      <a:pt x="242" y="52"/>
                    </a:lnTo>
                    <a:lnTo>
                      <a:pt x="244" y="54"/>
                    </a:lnTo>
                    <a:lnTo>
                      <a:pt x="246" y="54"/>
                    </a:lnTo>
                    <a:lnTo>
                      <a:pt x="249" y="51"/>
                    </a:lnTo>
                    <a:lnTo>
                      <a:pt x="248" y="51"/>
                    </a:lnTo>
                    <a:lnTo>
                      <a:pt x="246" y="48"/>
                    </a:lnTo>
                    <a:lnTo>
                      <a:pt x="249" y="46"/>
                    </a:lnTo>
                    <a:lnTo>
                      <a:pt x="249" y="41"/>
                    </a:lnTo>
                    <a:lnTo>
                      <a:pt x="250" y="40"/>
                    </a:lnTo>
                    <a:lnTo>
                      <a:pt x="248" y="38"/>
                    </a:lnTo>
                    <a:lnTo>
                      <a:pt x="245" y="38"/>
                    </a:lnTo>
                    <a:lnTo>
                      <a:pt x="242" y="40"/>
                    </a:lnTo>
                    <a:lnTo>
                      <a:pt x="238" y="40"/>
                    </a:lnTo>
                    <a:lnTo>
                      <a:pt x="237" y="38"/>
                    </a:lnTo>
                    <a:lnTo>
                      <a:pt x="238" y="37"/>
                    </a:lnTo>
                    <a:lnTo>
                      <a:pt x="244" y="35"/>
                    </a:lnTo>
                    <a:lnTo>
                      <a:pt x="245" y="35"/>
                    </a:lnTo>
                    <a:lnTo>
                      <a:pt x="245" y="33"/>
                    </a:lnTo>
                    <a:lnTo>
                      <a:pt x="244" y="32"/>
                    </a:lnTo>
                    <a:lnTo>
                      <a:pt x="241" y="35"/>
                    </a:lnTo>
                    <a:lnTo>
                      <a:pt x="240" y="33"/>
                    </a:lnTo>
                    <a:lnTo>
                      <a:pt x="241" y="30"/>
                    </a:lnTo>
                    <a:lnTo>
                      <a:pt x="249" y="29"/>
                    </a:lnTo>
                    <a:lnTo>
                      <a:pt x="253" y="27"/>
                    </a:lnTo>
                    <a:lnTo>
                      <a:pt x="260" y="24"/>
                    </a:lnTo>
                    <a:lnTo>
                      <a:pt x="265" y="21"/>
                    </a:lnTo>
                    <a:lnTo>
                      <a:pt x="265" y="19"/>
                    </a:lnTo>
                    <a:lnTo>
                      <a:pt x="268" y="15"/>
                    </a:lnTo>
                    <a:lnTo>
                      <a:pt x="269" y="13"/>
                    </a:lnTo>
                    <a:lnTo>
                      <a:pt x="270" y="10"/>
                    </a:lnTo>
                    <a:lnTo>
                      <a:pt x="272" y="7"/>
                    </a:lnTo>
                    <a:lnTo>
                      <a:pt x="274" y="5"/>
                    </a:lnTo>
                    <a:lnTo>
                      <a:pt x="277" y="4"/>
                    </a:lnTo>
                    <a:lnTo>
                      <a:pt x="278" y="2"/>
                    </a:lnTo>
                    <a:lnTo>
                      <a:pt x="280" y="0"/>
                    </a:lnTo>
                    <a:lnTo>
                      <a:pt x="286" y="0"/>
                    </a:lnTo>
                    <a:lnTo>
                      <a:pt x="285" y="0"/>
                    </a:lnTo>
                    <a:lnTo>
                      <a:pt x="288" y="2"/>
                    </a:lnTo>
                    <a:lnTo>
                      <a:pt x="296" y="2"/>
                    </a:lnTo>
                    <a:lnTo>
                      <a:pt x="301" y="2"/>
                    </a:lnTo>
                    <a:lnTo>
                      <a:pt x="313" y="2"/>
                    </a:lnTo>
                    <a:lnTo>
                      <a:pt x="317" y="2"/>
                    </a:lnTo>
                    <a:lnTo>
                      <a:pt x="327" y="4"/>
                    </a:lnTo>
                    <a:lnTo>
                      <a:pt x="329" y="4"/>
                    </a:lnTo>
                    <a:lnTo>
                      <a:pt x="327" y="5"/>
                    </a:lnTo>
                    <a:lnTo>
                      <a:pt x="329" y="5"/>
                    </a:lnTo>
                    <a:lnTo>
                      <a:pt x="327" y="8"/>
                    </a:lnTo>
                    <a:lnTo>
                      <a:pt x="329" y="10"/>
                    </a:lnTo>
                    <a:lnTo>
                      <a:pt x="329" y="11"/>
                    </a:lnTo>
                    <a:lnTo>
                      <a:pt x="329" y="13"/>
                    </a:lnTo>
                    <a:lnTo>
                      <a:pt x="327" y="15"/>
                    </a:lnTo>
                    <a:lnTo>
                      <a:pt x="325" y="18"/>
                    </a:lnTo>
                    <a:lnTo>
                      <a:pt x="323" y="19"/>
                    </a:lnTo>
                    <a:lnTo>
                      <a:pt x="323" y="21"/>
                    </a:lnTo>
                    <a:lnTo>
                      <a:pt x="321" y="22"/>
                    </a:lnTo>
                    <a:lnTo>
                      <a:pt x="321" y="24"/>
                    </a:lnTo>
                    <a:lnTo>
                      <a:pt x="315" y="24"/>
                    </a:lnTo>
                    <a:lnTo>
                      <a:pt x="315" y="26"/>
                    </a:lnTo>
                    <a:lnTo>
                      <a:pt x="319" y="29"/>
                    </a:lnTo>
                    <a:lnTo>
                      <a:pt x="322" y="30"/>
                    </a:lnTo>
                    <a:lnTo>
                      <a:pt x="327" y="32"/>
                    </a:lnTo>
                    <a:lnTo>
                      <a:pt x="327" y="33"/>
                    </a:lnTo>
                    <a:lnTo>
                      <a:pt x="330" y="3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51" name="Freeform 1053"/>
              <p:cNvSpPr>
                <a:spLocks/>
              </p:cNvSpPr>
              <p:nvPr/>
            </p:nvSpPr>
            <p:spPr bwMode="auto">
              <a:xfrm>
                <a:off x="5359015" y="2241097"/>
                <a:ext cx="174465" cy="148318"/>
              </a:xfrm>
              <a:custGeom>
                <a:avLst/>
                <a:gdLst/>
                <a:ahLst/>
                <a:cxnLst>
                  <a:cxn ang="0">
                    <a:pos x="45" y="42"/>
                  </a:cxn>
                  <a:cxn ang="0">
                    <a:pos x="41" y="47"/>
                  </a:cxn>
                  <a:cxn ang="0">
                    <a:pos x="42" y="53"/>
                  </a:cxn>
                  <a:cxn ang="0">
                    <a:pos x="44" y="60"/>
                  </a:cxn>
                  <a:cxn ang="0">
                    <a:pos x="41" y="66"/>
                  </a:cxn>
                  <a:cxn ang="0">
                    <a:pos x="56" y="79"/>
                  </a:cxn>
                  <a:cxn ang="0">
                    <a:pos x="50" y="90"/>
                  </a:cxn>
                  <a:cxn ang="0">
                    <a:pos x="44" y="94"/>
                  </a:cxn>
                  <a:cxn ang="0">
                    <a:pos x="37" y="99"/>
                  </a:cxn>
                  <a:cxn ang="0">
                    <a:pos x="24" y="102"/>
                  </a:cxn>
                  <a:cxn ang="0">
                    <a:pos x="34" y="104"/>
                  </a:cxn>
                  <a:cxn ang="0">
                    <a:pos x="25" y="105"/>
                  </a:cxn>
                  <a:cxn ang="0">
                    <a:pos x="16" y="108"/>
                  </a:cxn>
                  <a:cxn ang="0">
                    <a:pos x="7" y="108"/>
                  </a:cxn>
                  <a:cxn ang="0">
                    <a:pos x="1" y="110"/>
                  </a:cxn>
                  <a:cxn ang="0">
                    <a:pos x="4" y="115"/>
                  </a:cxn>
                  <a:cxn ang="0">
                    <a:pos x="19" y="115"/>
                  </a:cxn>
                  <a:cxn ang="0">
                    <a:pos x="40" y="115"/>
                  </a:cxn>
                  <a:cxn ang="0">
                    <a:pos x="49" y="108"/>
                  </a:cxn>
                  <a:cxn ang="0">
                    <a:pos x="62" y="101"/>
                  </a:cxn>
                  <a:cxn ang="0">
                    <a:pos x="74" y="93"/>
                  </a:cxn>
                  <a:cxn ang="0">
                    <a:pos x="73" y="85"/>
                  </a:cxn>
                  <a:cxn ang="0">
                    <a:pos x="69" y="80"/>
                  </a:cxn>
                  <a:cxn ang="0">
                    <a:pos x="70" y="75"/>
                  </a:cxn>
                  <a:cxn ang="0">
                    <a:pos x="82" y="71"/>
                  </a:cxn>
                  <a:cxn ang="0">
                    <a:pos x="105" y="71"/>
                  </a:cxn>
                  <a:cxn ang="0">
                    <a:pos x="109" y="75"/>
                  </a:cxn>
                  <a:cxn ang="0">
                    <a:pos x="114" y="80"/>
                  </a:cxn>
                  <a:cxn ang="0">
                    <a:pos x="114" y="83"/>
                  </a:cxn>
                  <a:cxn ang="0">
                    <a:pos x="113" y="88"/>
                  </a:cxn>
                  <a:cxn ang="0">
                    <a:pos x="118" y="93"/>
                  </a:cxn>
                  <a:cxn ang="0">
                    <a:pos x="137" y="94"/>
                  </a:cxn>
                  <a:cxn ang="0">
                    <a:pos x="122" y="91"/>
                  </a:cxn>
                  <a:cxn ang="0">
                    <a:pos x="117" y="85"/>
                  </a:cxn>
                  <a:cxn ang="0">
                    <a:pos x="126" y="82"/>
                  </a:cxn>
                  <a:cxn ang="0">
                    <a:pos x="121" y="74"/>
                  </a:cxn>
                  <a:cxn ang="0">
                    <a:pos x="106" y="68"/>
                  </a:cxn>
                  <a:cxn ang="0">
                    <a:pos x="82" y="66"/>
                  </a:cxn>
                  <a:cxn ang="0">
                    <a:pos x="70" y="66"/>
                  </a:cxn>
                  <a:cxn ang="0">
                    <a:pos x="62" y="63"/>
                  </a:cxn>
                  <a:cxn ang="0">
                    <a:pos x="58" y="53"/>
                  </a:cxn>
                  <a:cxn ang="0">
                    <a:pos x="61" y="47"/>
                  </a:cxn>
                  <a:cxn ang="0">
                    <a:pos x="69" y="39"/>
                  </a:cxn>
                  <a:cxn ang="0">
                    <a:pos x="58" y="28"/>
                  </a:cxn>
                  <a:cxn ang="0">
                    <a:pos x="54" y="20"/>
                  </a:cxn>
                  <a:cxn ang="0">
                    <a:pos x="77" y="13"/>
                  </a:cxn>
                  <a:cxn ang="0">
                    <a:pos x="76" y="2"/>
                  </a:cxn>
                  <a:cxn ang="0">
                    <a:pos x="85" y="5"/>
                  </a:cxn>
                  <a:cxn ang="0">
                    <a:pos x="89" y="11"/>
                  </a:cxn>
                </a:cxnLst>
                <a:rect l="0" t="0" r="r" b="b"/>
                <a:pathLst>
                  <a:path w="138" h="118">
                    <a:moveTo>
                      <a:pt x="45" y="36"/>
                    </a:moveTo>
                    <a:lnTo>
                      <a:pt x="45" y="38"/>
                    </a:lnTo>
                    <a:lnTo>
                      <a:pt x="44" y="39"/>
                    </a:lnTo>
                    <a:lnTo>
                      <a:pt x="45" y="42"/>
                    </a:lnTo>
                    <a:lnTo>
                      <a:pt x="45" y="44"/>
                    </a:lnTo>
                    <a:lnTo>
                      <a:pt x="41" y="46"/>
                    </a:lnTo>
                    <a:lnTo>
                      <a:pt x="40" y="46"/>
                    </a:lnTo>
                    <a:lnTo>
                      <a:pt x="41" y="47"/>
                    </a:lnTo>
                    <a:lnTo>
                      <a:pt x="42" y="49"/>
                    </a:lnTo>
                    <a:lnTo>
                      <a:pt x="42" y="50"/>
                    </a:lnTo>
                    <a:lnTo>
                      <a:pt x="42" y="52"/>
                    </a:lnTo>
                    <a:lnTo>
                      <a:pt x="42" y="53"/>
                    </a:lnTo>
                    <a:lnTo>
                      <a:pt x="44" y="53"/>
                    </a:lnTo>
                    <a:lnTo>
                      <a:pt x="44" y="57"/>
                    </a:lnTo>
                    <a:lnTo>
                      <a:pt x="42" y="58"/>
                    </a:lnTo>
                    <a:lnTo>
                      <a:pt x="44" y="60"/>
                    </a:lnTo>
                    <a:lnTo>
                      <a:pt x="42" y="61"/>
                    </a:lnTo>
                    <a:lnTo>
                      <a:pt x="42" y="63"/>
                    </a:lnTo>
                    <a:lnTo>
                      <a:pt x="42" y="64"/>
                    </a:lnTo>
                    <a:lnTo>
                      <a:pt x="41" y="66"/>
                    </a:lnTo>
                    <a:lnTo>
                      <a:pt x="41" y="69"/>
                    </a:lnTo>
                    <a:lnTo>
                      <a:pt x="46" y="72"/>
                    </a:lnTo>
                    <a:lnTo>
                      <a:pt x="56" y="75"/>
                    </a:lnTo>
                    <a:lnTo>
                      <a:pt x="56" y="79"/>
                    </a:lnTo>
                    <a:lnTo>
                      <a:pt x="52" y="82"/>
                    </a:lnTo>
                    <a:lnTo>
                      <a:pt x="50" y="83"/>
                    </a:lnTo>
                    <a:lnTo>
                      <a:pt x="50" y="85"/>
                    </a:lnTo>
                    <a:lnTo>
                      <a:pt x="50" y="90"/>
                    </a:lnTo>
                    <a:lnTo>
                      <a:pt x="49" y="91"/>
                    </a:lnTo>
                    <a:lnTo>
                      <a:pt x="50" y="91"/>
                    </a:lnTo>
                    <a:lnTo>
                      <a:pt x="48" y="93"/>
                    </a:lnTo>
                    <a:lnTo>
                      <a:pt x="44" y="94"/>
                    </a:lnTo>
                    <a:lnTo>
                      <a:pt x="42" y="96"/>
                    </a:lnTo>
                    <a:lnTo>
                      <a:pt x="41" y="97"/>
                    </a:lnTo>
                    <a:lnTo>
                      <a:pt x="40" y="99"/>
                    </a:lnTo>
                    <a:lnTo>
                      <a:pt x="37" y="99"/>
                    </a:lnTo>
                    <a:lnTo>
                      <a:pt x="36" y="102"/>
                    </a:lnTo>
                    <a:lnTo>
                      <a:pt x="30" y="102"/>
                    </a:lnTo>
                    <a:lnTo>
                      <a:pt x="25" y="101"/>
                    </a:lnTo>
                    <a:lnTo>
                      <a:pt x="24" y="102"/>
                    </a:lnTo>
                    <a:lnTo>
                      <a:pt x="26" y="104"/>
                    </a:lnTo>
                    <a:lnTo>
                      <a:pt x="28" y="102"/>
                    </a:lnTo>
                    <a:lnTo>
                      <a:pt x="33" y="102"/>
                    </a:lnTo>
                    <a:lnTo>
                      <a:pt x="34" y="104"/>
                    </a:lnTo>
                    <a:lnTo>
                      <a:pt x="33" y="105"/>
                    </a:lnTo>
                    <a:lnTo>
                      <a:pt x="29" y="105"/>
                    </a:lnTo>
                    <a:lnTo>
                      <a:pt x="26" y="105"/>
                    </a:lnTo>
                    <a:lnTo>
                      <a:pt x="25" y="105"/>
                    </a:lnTo>
                    <a:lnTo>
                      <a:pt x="24" y="107"/>
                    </a:lnTo>
                    <a:lnTo>
                      <a:pt x="20" y="107"/>
                    </a:lnTo>
                    <a:lnTo>
                      <a:pt x="19" y="107"/>
                    </a:lnTo>
                    <a:lnTo>
                      <a:pt x="16" y="108"/>
                    </a:lnTo>
                    <a:lnTo>
                      <a:pt x="13" y="108"/>
                    </a:lnTo>
                    <a:lnTo>
                      <a:pt x="12" y="110"/>
                    </a:lnTo>
                    <a:lnTo>
                      <a:pt x="8" y="110"/>
                    </a:lnTo>
                    <a:lnTo>
                      <a:pt x="7" y="108"/>
                    </a:lnTo>
                    <a:lnTo>
                      <a:pt x="4" y="107"/>
                    </a:lnTo>
                    <a:lnTo>
                      <a:pt x="1" y="108"/>
                    </a:lnTo>
                    <a:lnTo>
                      <a:pt x="0" y="108"/>
                    </a:lnTo>
                    <a:lnTo>
                      <a:pt x="1" y="110"/>
                    </a:lnTo>
                    <a:lnTo>
                      <a:pt x="4" y="110"/>
                    </a:lnTo>
                    <a:lnTo>
                      <a:pt x="5" y="113"/>
                    </a:lnTo>
                    <a:lnTo>
                      <a:pt x="4" y="113"/>
                    </a:lnTo>
                    <a:lnTo>
                      <a:pt x="4" y="115"/>
                    </a:lnTo>
                    <a:lnTo>
                      <a:pt x="5" y="115"/>
                    </a:lnTo>
                    <a:lnTo>
                      <a:pt x="12" y="116"/>
                    </a:lnTo>
                    <a:lnTo>
                      <a:pt x="15" y="116"/>
                    </a:lnTo>
                    <a:lnTo>
                      <a:pt x="19" y="115"/>
                    </a:lnTo>
                    <a:lnTo>
                      <a:pt x="24" y="116"/>
                    </a:lnTo>
                    <a:lnTo>
                      <a:pt x="34" y="118"/>
                    </a:lnTo>
                    <a:lnTo>
                      <a:pt x="38" y="118"/>
                    </a:lnTo>
                    <a:lnTo>
                      <a:pt x="40" y="115"/>
                    </a:lnTo>
                    <a:lnTo>
                      <a:pt x="38" y="113"/>
                    </a:lnTo>
                    <a:lnTo>
                      <a:pt x="40" y="112"/>
                    </a:lnTo>
                    <a:lnTo>
                      <a:pt x="46" y="110"/>
                    </a:lnTo>
                    <a:lnTo>
                      <a:pt x="49" y="108"/>
                    </a:lnTo>
                    <a:lnTo>
                      <a:pt x="54" y="108"/>
                    </a:lnTo>
                    <a:lnTo>
                      <a:pt x="57" y="107"/>
                    </a:lnTo>
                    <a:lnTo>
                      <a:pt x="61" y="104"/>
                    </a:lnTo>
                    <a:lnTo>
                      <a:pt x="62" y="101"/>
                    </a:lnTo>
                    <a:lnTo>
                      <a:pt x="62" y="99"/>
                    </a:lnTo>
                    <a:lnTo>
                      <a:pt x="62" y="97"/>
                    </a:lnTo>
                    <a:lnTo>
                      <a:pt x="70" y="94"/>
                    </a:lnTo>
                    <a:lnTo>
                      <a:pt x="74" y="93"/>
                    </a:lnTo>
                    <a:lnTo>
                      <a:pt x="76" y="90"/>
                    </a:lnTo>
                    <a:lnTo>
                      <a:pt x="76" y="86"/>
                    </a:lnTo>
                    <a:lnTo>
                      <a:pt x="74" y="85"/>
                    </a:lnTo>
                    <a:lnTo>
                      <a:pt x="73" y="85"/>
                    </a:lnTo>
                    <a:lnTo>
                      <a:pt x="73" y="83"/>
                    </a:lnTo>
                    <a:lnTo>
                      <a:pt x="72" y="82"/>
                    </a:lnTo>
                    <a:lnTo>
                      <a:pt x="70" y="82"/>
                    </a:lnTo>
                    <a:lnTo>
                      <a:pt x="69" y="80"/>
                    </a:lnTo>
                    <a:lnTo>
                      <a:pt x="68" y="79"/>
                    </a:lnTo>
                    <a:lnTo>
                      <a:pt x="69" y="79"/>
                    </a:lnTo>
                    <a:lnTo>
                      <a:pt x="70" y="77"/>
                    </a:lnTo>
                    <a:lnTo>
                      <a:pt x="70" y="75"/>
                    </a:lnTo>
                    <a:lnTo>
                      <a:pt x="70" y="74"/>
                    </a:lnTo>
                    <a:lnTo>
                      <a:pt x="73" y="74"/>
                    </a:lnTo>
                    <a:lnTo>
                      <a:pt x="78" y="72"/>
                    </a:lnTo>
                    <a:lnTo>
                      <a:pt x="82" y="71"/>
                    </a:lnTo>
                    <a:lnTo>
                      <a:pt x="92" y="71"/>
                    </a:lnTo>
                    <a:lnTo>
                      <a:pt x="96" y="69"/>
                    </a:lnTo>
                    <a:lnTo>
                      <a:pt x="104" y="69"/>
                    </a:lnTo>
                    <a:lnTo>
                      <a:pt x="105" y="71"/>
                    </a:lnTo>
                    <a:lnTo>
                      <a:pt x="105" y="72"/>
                    </a:lnTo>
                    <a:lnTo>
                      <a:pt x="105" y="74"/>
                    </a:lnTo>
                    <a:lnTo>
                      <a:pt x="108" y="74"/>
                    </a:lnTo>
                    <a:lnTo>
                      <a:pt x="109" y="75"/>
                    </a:lnTo>
                    <a:lnTo>
                      <a:pt x="112" y="75"/>
                    </a:lnTo>
                    <a:lnTo>
                      <a:pt x="114" y="77"/>
                    </a:lnTo>
                    <a:lnTo>
                      <a:pt x="114" y="79"/>
                    </a:lnTo>
                    <a:lnTo>
                      <a:pt x="114" y="80"/>
                    </a:lnTo>
                    <a:lnTo>
                      <a:pt x="113" y="80"/>
                    </a:lnTo>
                    <a:lnTo>
                      <a:pt x="113" y="82"/>
                    </a:lnTo>
                    <a:lnTo>
                      <a:pt x="113" y="83"/>
                    </a:lnTo>
                    <a:lnTo>
                      <a:pt x="114" y="83"/>
                    </a:lnTo>
                    <a:lnTo>
                      <a:pt x="116" y="83"/>
                    </a:lnTo>
                    <a:lnTo>
                      <a:pt x="113" y="85"/>
                    </a:lnTo>
                    <a:lnTo>
                      <a:pt x="113" y="86"/>
                    </a:lnTo>
                    <a:lnTo>
                      <a:pt x="113" y="88"/>
                    </a:lnTo>
                    <a:lnTo>
                      <a:pt x="113" y="90"/>
                    </a:lnTo>
                    <a:lnTo>
                      <a:pt x="112" y="90"/>
                    </a:lnTo>
                    <a:lnTo>
                      <a:pt x="112" y="91"/>
                    </a:lnTo>
                    <a:lnTo>
                      <a:pt x="118" y="93"/>
                    </a:lnTo>
                    <a:lnTo>
                      <a:pt x="120" y="94"/>
                    </a:lnTo>
                    <a:lnTo>
                      <a:pt x="126" y="94"/>
                    </a:lnTo>
                    <a:lnTo>
                      <a:pt x="130" y="96"/>
                    </a:lnTo>
                    <a:lnTo>
                      <a:pt x="137" y="94"/>
                    </a:lnTo>
                    <a:lnTo>
                      <a:pt x="138" y="94"/>
                    </a:lnTo>
                    <a:lnTo>
                      <a:pt x="132" y="93"/>
                    </a:lnTo>
                    <a:lnTo>
                      <a:pt x="128" y="93"/>
                    </a:lnTo>
                    <a:lnTo>
                      <a:pt x="122" y="91"/>
                    </a:lnTo>
                    <a:lnTo>
                      <a:pt x="118" y="91"/>
                    </a:lnTo>
                    <a:lnTo>
                      <a:pt x="117" y="91"/>
                    </a:lnTo>
                    <a:lnTo>
                      <a:pt x="117" y="88"/>
                    </a:lnTo>
                    <a:lnTo>
                      <a:pt x="117" y="85"/>
                    </a:lnTo>
                    <a:lnTo>
                      <a:pt x="118" y="83"/>
                    </a:lnTo>
                    <a:lnTo>
                      <a:pt x="121" y="83"/>
                    </a:lnTo>
                    <a:lnTo>
                      <a:pt x="125" y="83"/>
                    </a:lnTo>
                    <a:lnTo>
                      <a:pt x="126" y="82"/>
                    </a:lnTo>
                    <a:lnTo>
                      <a:pt x="126" y="80"/>
                    </a:lnTo>
                    <a:lnTo>
                      <a:pt x="125" y="80"/>
                    </a:lnTo>
                    <a:lnTo>
                      <a:pt x="121" y="75"/>
                    </a:lnTo>
                    <a:lnTo>
                      <a:pt x="121" y="74"/>
                    </a:lnTo>
                    <a:lnTo>
                      <a:pt x="121" y="72"/>
                    </a:lnTo>
                    <a:lnTo>
                      <a:pt x="120" y="71"/>
                    </a:lnTo>
                    <a:lnTo>
                      <a:pt x="114" y="71"/>
                    </a:lnTo>
                    <a:lnTo>
                      <a:pt x="106" y="68"/>
                    </a:lnTo>
                    <a:lnTo>
                      <a:pt x="104" y="68"/>
                    </a:lnTo>
                    <a:lnTo>
                      <a:pt x="94" y="64"/>
                    </a:lnTo>
                    <a:lnTo>
                      <a:pt x="89" y="64"/>
                    </a:lnTo>
                    <a:lnTo>
                      <a:pt x="82" y="66"/>
                    </a:lnTo>
                    <a:lnTo>
                      <a:pt x="81" y="68"/>
                    </a:lnTo>
                    <a:lnTo>
                      <a:pt x="77" y="68"/>
                    </a:lnTo>
                    <a:lnTo>
                      <a:pt x="73" y="66"/>
                    </a:lnTo>
                    <a:lnTo>
                      <a:pt x="70" y="66"/>
                    </a:lnTo>
                    <a:lnTo>
                      <a:pt x="66" y="68"/>
                    </a:lnTo>
                    <a:lnTo>
                      <a:pt x="62" y="68"/>
                    </a:lnTo>
                    <a:lnTo>
                      <a:pt x="61" y="64"/>
                    </a:lnTo>
                    <a:lnTo>
                      <a:pt x="62" y="63"/>
                    </a:lnTo>
                    <a:lnTo>
                      <a:pt x="62" y="60"/>
                    </a:lnTo>
                    <a:lnTo>
                      <a:pt x="61" y="58"/>
                    </a:lnTo>
                    <a:lnTo>
                      <a:pt x="57" y="55"/>
                    </a:lnTo>
                    <a:lnTo>
                      <a:pt x="58" y="53"/>
                    </a:lnTo>
                    <a:lnTo>
                      <a:pt x="58" y="52"/>
                    </a:lnTo>
                    <a:lnTo>
                      <a:pt x="61" y="50"/>
                    </a:lnTo>
                    <a:lnTo>
                      <a:pt x="61" y="49"/>
                    </a:lnTo>
                    <a:lnTo>
                      <a:pt x="61" y="47"/>
                    </a:lnTo>
                    <a:lnTo>
                      <a:pt x="65" y="46"/>
                    </a:lnTo>
                    <a:lnTo>
                      <a:pt x="65" y="44"/>
                    </a:lnTo>
                    <a:lnTo>
                      <a:pt x="68" y="42"/>
                    </a:lnTo>
                    <a:lnTo>
                      <a:pt x="69" y="39"/>
                    </a:lnTo>
                    <a:lnTo>
                      <a:pt x="66" y="36"/>
                    </a:lnTo>
                    <a:lnTo>
                      <a:pt x="62" y="35"/>
                    </a:lnTo>
                    <a:lnTo>
                      <a:pt x="61" y="31"/>
                    </a:lnTo>
                    <a:lnTo>
                      <a:pt x="58" y="28"/>
                    </a:lnTo>
                    <a:lnTo>
                      <a:pt x="54" y="27"/>
                    </a:lnTo>
                    <a:lnTo>
                      <a:pt x="49" y="24"/>
                    </a:lnTo>
                    <a:lnTo>
                      <a:pt x="53" y="22"/>
                    </a:lnTo>
                    <a:lnTo>
                      <a:pt x="54" y="20"/>
                    </a:lnTo>
                    <a:lnTo>
                      <a:pt x="54" y="19"/>
                    </a:lnTo>
                    <a:lnTo>
                      <a:pt x="62" y="16"/>
                    </a:lnTo>
                    <a:lnTo>
                      <a:pt x="68" y="16"/>
                    </a:lnTo>
                    <a:lnTo>
                      <a:pt x="77" y="13"/>
                    </a:lnTo>
                    <a:lnTo>
                      <a:pt x="78" y="11"/>
                    </a:lnTo>
                    <a:lnTo>
                      <a:pt x="78" y="6"/>
                    </a:lnTo>
                    <a:lnTo>
                      <a:pt x="77" y="3"/>
                    </a:lnTo>
                    <a:lnTo>
                      <a:pt x="76" y="2"/>
                    </a:lnTo>
                    <a:lnTo>
                      <a:pt x="80" y="0"/>
                    </a:lnTo>
                    <a:lnTo>
                      <a:pt x="81" y="2"/>
                    </a:lnTo>
                    <a:lnTo>
                      <a:pt x="85" y="3"/>
                    </a:lnTo>
                    <a:lnTo>
                      <a:pt x="85" y="5"/>
                    </a:lnTo>
                    <a:lnTo>
                      <a:pt x="88" y="6"/>
                    </a:lnTo>
                    <a:lnTo>
                      <a:pt x="86" y="6"/>
                    </a:lnTo>
                    <a:lnTo>
                      <a:pt x="86" y="8"/>
                    </a:lnTo>
                    <a:lnTo>
                      <a:pt x="89" y="11"/>
                    </a:lnTo>
                    <a:lnTo>
                      <a:pt x="85" y="1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52" name="Freeform 1054"/>
              <p:cNvSpPr>
                <a:spLocks/>
              </p:cNvSpPr>
              <p:nvPr/>
            </p:nvSpPr>
            <p:spPr bwMode="auto">
              <a:xfrm>
                <a:off x="5462924" y="2197554"/>
                <a:ext cx="221930" cy="107497"/>
              </a:xfrm>
              <a:custGeom>
                <a:avLst/>
                <a:gdLst/>
                <a:ahLst/>
                <a:cxnLst>
                  <a:cxn ang="0">
                    <a:pos x="0" y="53"/>
                  </a:cxn>
                  <a:cxn ang="0">
                    <a:pos x="4" y="59"/>
                  </a:cxn>
                  <a:cxn ang="0">
                    <a:pos x="14" y="62"/>
                  </a:cxn>
                  <a:cxn ang="0">
                    <a:pos x="39" y="65"/>
                  </a:cxn>
                  <a:cxn ang="0">
                    <a:pos x="48" y="69"/>
                  </a:cxn>
                  <a:cxn ang="0">
                    <a:pos x="42" y="62"/>
                  </a:cxn>
                  <a:cxn ang="0">
                    <a:pos x="35" y="62"/>
                  </a:cxn>
                  <a:cxn ang="0">
                    <a:pos x="26" y="59"/>
                  </a:cxn>
                  <a:cxn ang="0">
                    <a:pos x="15" y="54"/>
                  </a:cxn>
                  <a:cxn ang="0">
                    <a:pos x="18" y="50"/>
                  </a:cxn>
                  <a:cxn ang="0">
                    <a:pos x="31" y="54"/>
                  </a:cxn>
                  <a:cxn ang="0">
                    <a:pos x="44" y="50"/>
                  </a:cxn>
                  <a:cxn ang="0">
                    <a:pos x="40" y="45"/>
                  </a:cxn>
                  <a:cxn ang="0">
                    <a:pos x="69" y="45"/>
                  </a:cxn>
                  <a:cxn ang="0">
                    <a:pos x="85" y="50"/>
                  </a:cxn>
                  <a:cxn ang="0">
                    <a:pos x="96" y="54"/>
                  </a:cxn>
                  <a:cxn ang="0">
                    <a:pos x="123" y="56"/>
                  </a:cxn>
                  <a:cxn ang="0">
                    <a:pos x="117" y="61"/>
                  </a:cxn>
                  <a:cxn ang="0">
                    <a:pos x="108" y="67"/>
                  </a:cxn>
                  <a:cxn ang="0">
                    <a:pos x="107" y="80"/>
                  </a:cxn>
                  <a:cxn ang="0">
                    <a:pos x="121" y="84"/>
                  </a:cxn>
                  <a:cxn ang="0">
                    <a:pos x="123" y="80"/>
                  </a:cxn>
                  <a:cxn ang="0">
                    <a:pos x="129" y="75"/>
                  </a:cxn>
                  <a:cxn ang="0">
                    <a:pos x="123" y="65"/>
                  </a:cxn>
                  <a:cxn ang="0">
                    <a:pos x="124" y="59"/>
                  </a:cxn>
                  <a:cxn ang="0">
                    <a:pos x="125" y="53"/>
                  </a:cxn>
                  <a:cxn ang="0">
                    <a:pos x="113" y="51"/>
                  </a:cxn>
                  <a:cxn ang="0">
                    <a:pos x="108" y="48"/>
                  </a:cxn>
                  <a:cxn ang="0">
                    <a:pos x="101" y="43"/>
                  </a:cxn>
                  <a:cxn ang="0">
                    <a:pos x="85" y="40"/>
                  </a:cxn>
                  <a:cxn ang="0">
                    <a:pos x="85" y="36"/>
                  </a:cxn>
                  <a:cxn ang="0">
                    <a:pos x="85" y="31"/>
                  </a:cxn>
                  <a:cxn ang="0">
                    <a:pos x="77" y="28"/>
                  </a:cxn>
                  <a:cxn ang="0">
                    <a:pos x="77" y="26"/>
                  </a:cxn>
                  <a:cxn ang="0">
                    <a:pos x="84" y="25"/>
                  </a:cxn>
                  <a:cxn ang="0">
                    <a:pos x="81" y="23"/>
                  </a:cxn>
                  <a:cxn ang="0">
                    <a:pos x="91" y="22"/>
                  </a:cxn>
                  <a:cxn ang="0">
                    <a:pos x="112" y="20"/>
                  </a:cxn>
                  <a:cxn ang="0">
                    <a:pos x="141" y="18"/>
                  </a:cxn>
                  <a:cxn ang="0">
                    <a:pos x="155" y="18"/>
                  </a:cxn>
                  <a:cxn ang="0">
                    <a:pos x="164" y="17"/>
                  </a:cxn>
                  <a:cxn ang="0">
                    <a:pos x="170" y="14"/>
                  </a:cxn>
                  <a:cxn ang="0">
                    <a:pos x="174" y="12"/>
                  </a:cxn>
                  <a:cxn ang="0">
                    <a:pos x="161" y="7"/>
                  </a:cxn>
                  <a:cxn ang="0">
                    <a:pos x="163" y="6"/>
                  </a:cxn>
                  <a:cxn ang="0">
                    <a:pos x="172" y="6"/>
                  </a:cxn>
                  <a:cxn ang="0">
                    <a:pos x="166" y="3"/>
                  </a:cxn>
                  <a:cxn ang="0">
                    <a:pos x="163" y="1"/>
                  </a:cxn>
                  <a:cxn ang="0">
                    <a:pos x="170" y="1"/>
                  </a:cxn>
                </a:cxnLst>
                <a:rect l="0" t="0" r="r" b="b"/>
                <a:pathLst>
                  <a:path w="176" h="84">
                    <a:moveTo>
                      <a:pt x="3" y="48"/>
                    </a:moveTo>
                    <a:lnTo>
                      <a:pt x="0" y="50"/>
                    </a:lnTo>
                    <a:lnTo>
                      <a:pt x="3" y="50"/>
                    </a:lnTo>
                    <a:lnTo>
                      <a:pt x="0" y="53"/>
                    </a:lnTo>
                    <a:lnTo>
                      <a:pt x="2" y="54"/>
                    </a:lnTo>
                    <a:lnTo>
                      <a:pt x="4" y="56"/>
                    </a:lnTo>
                    <a:lnTo>
                      <a:pt x="4" y="58"/>
                    </a:lnTo>
                    <a:lnTo>
                      <a:pt x="4" y="59"/>
                    </a:lnTo>
                    <a:lnTo>
                      <a:pt x="0" y="59"/>
                    </a:lnTo>
                    <a:lnTo>
                      <a:pt x="3" y="61"/>
                    </a:lnTo>
                    <a:lnTo>
                      <a:pt x="6" y="62"/>
                    </a:lnTo>
                    <a:lnTo>
                      <a:pt x="14" y="62"/>
                    </a:lnTo>
                    <a:lnTo>
                      <a:pt x="23" y="64"/>
                    </a:lnTo>
                    <a:lnTo>
                      <a:pt x="26" y="64"/>
                    </a:lnTo>
                    <a:lnTo>
                      <a:pt x="36" y="64"/>
                    </a:lnTo>
                    <a:lnTo>
                      <a:pt x="39" y="65"/>
                    </a:lnTo>
                    <a:lnTo>
                      <a:pt x="39" y="67"/>
                    </a:lnTo>
                    <a:lnTo>
                      <a:pt x="42" y="67"/>
                    </a:lnTo>
                    <a:lnTo>
                      <a:pt x="44" y="69"/>
                    </a:lnTo>
                    <a:lnTo>
                      <a:pt x="48" y="69"/>
                    </a:lnTo>
                    <a:lnTo>
                      <a:pt x="48" y="67"/>
                    </a:lnTo>
                    <a:lnTo>
                      <a:pt x="46" y="65"/>
                    </a:lnTo>
                    <a:lnTo>
                      <a:pt x="44" y="62"/>
                    </a:lnTo>
                    <a:lnTo>
                      <a:pt x="42" y="62"/>
                    </a:lnTo>
                    <a:lnTo>
                      <a:pt x="40" y="62"/>
                    </a:lnTo>
                    <a:lnTo>
                      <a:pt x="42" y="61"/>
                    </a:lnTo>
                    <a:lnTo>
                      <a:pt x="39" y="61"/>
                    </a:lnTo>
                    <a:lnTo>
                      <a:pt x="35" y="62"/>
                    </a:lnTo>
                    <a:lnTo>
                      <a:pt x="34" y="61"/>
                    </a:lnTo>
                    <a:lnTo>
                      <a:pt x="32" y="61"/>
                    </a:lnTo>
                    <a:lnTo>
                      <a:pt x="30" y="59"/>
                    </a:lnTo>
                    <a:lnTo>
                      <a:pt x="26" y="59"/>
                    </a:lnTo>
                    <a:lnTo>
                      <a:pt x="19" y="58"/>
                    </a:lnTo>
                    <a:lnTo>
                      <a:pt x="18" y="58"/>
                    </a:lnTo>
                    <a:lnTo>
                      <a:pt x="16" y="56"/>
                    </a:lnTo>
                    <a:lnTo>
                      <a:pt x="15" y="54"/>
                    </a:lnTo>
                    <a:lnTo>
                      <a:pt x="14" y="53"/>
                    </a:lnTo>
                    <a:lnTo>
                      <a:pt x="12" y="51"/>
                    </a:lnTo>
                    <a:lnTo>
                      <a:pt x="15" y="50"/>
                    </a:lnTo>
                    <a:lnTo>
                      <a:pt x="18" y="50"/>
                    </a:lnTo>
                    <a:lnTo>
                      <a:pt x="20" y="51"/>
                    </a:lnTo>
                    <a:lnTo>
                      <a:pt x="24" y="53"/>
                    </a:lnTo>
                    <a:lnTo>
                      <a:pt x="24" y="54"/>
                    </a:lnTo>
                    <a:lnTo>
                      <a:pt x="31" y="54"/>
                    </a:lnTo>
                    <a:lnTo>
                      <a:pt x="35" y="53"/>
                    </a:lnTo>
                    <a:lnTo>
                      <a:pt x="40" y="53"/>
                    </a:lnTo>
                    <a:lnTo>
                      <a:pt x="43" y="51"/>
                    </a:lnTo>
                    <a:lnTo>
                      <a:pt x="44" y="50"/>
                    </a:lnTo>
                    <a:lnTo>
                      <a:pt x="40" y="48"/>
                    </a:lnTo>
                    <a:lnTo>
                      <a:pt x="32" y="48"/>
                    </a:lnTo>
                    <a:lnTo>
                      <a:pt x="34" y="47"/>
                    </a:lnTo>
                    <a:lnTo>
                      <a:pt x="40" y="45"/>
                    </a:lnTo>
                    <a:lnTo>
                      <a:pt x="44" y="43"/>
                    </a:lnTo>
                    <a:lnTo>
                      <a:pt x="48" y="43"/>
                    </a:lnTo>
                    <a:lnTo>
                      <a:pt x="63" y="43"/>
                    </a:lnTo>
                    <a:lnTo>
                      <a:pt x="69" y="45"/>
                    </a:lnTo>
                    <a:lnTo>
                      <a:pt x="72" y="45"/>
                    </a:lnTo>
                    <a:lnTo>
                      <a:pt x="79" y="48"/>
                    </a:lnTo>
                    <a:lnTo>
                      <a:pt x="85" y="48"/>
                    </a:lnTo>
                    <a:lnTo>
                      <a:pt x="85" y="50"/>
                    </a:lnTo>
                    <a:lnTo>
                      <a:pt x="87" y="50"/>
                    </a:lnTo>
                    <a:lnTo>
                      <a:pt x="89" y="51"/>
                    </a:lnTo>
                    <a:lnTo>
                      <a:pt x="92" y="53"/>
                    </a:lnTo>
                    <a:lnTo>
                      <a:pt x="96" y="54"/>
                    </a:lnTo>
                    <a:lnTo>
                      <a:pt x="100" y="54"/>
                    </a:lnTo>
                    <a:lnTo>
                      <a:pt x="108" y="54"/>
                    </a:lnTo>
                    <a:lnTo>
                      <a:pt x="116" y="54"/>
                    </a:lnTo>
                    <a:lnTo>
                      <a:pt x="123" y="56"/>
                    </a:lnTo>
                    <a:lnTo>
                      <a:pt x="121" y="58"/>
                    </a:lnTo>
                    <a:lnTo>
                      <a:pt x="120" y="58"/>
                    </a:lnTo>
                    <a:lnTo>
                      <a:pt x="119" y="59"/>
                    </a:lnTo>
                    <a:lnTo>
                      <a:pt x="117" y="61"/>
                    </a:lnTo>
                    <a:lnTo>
                      <a:pt x="109" y="62"/>
                    </a:lnTo>
                    <a:lnTo>
                      <a:pt x="107" y="64"/>
                    </a:lnTo>
                    <a:lnTo>
                      <a:pt x="108" y="65"/>
                    </a:lnTo>
                    <a:lnTo>
                      <a:pt x="108" y="67"/>
                    </a:lnTo>
                    <a:lnTo>
                      <a:pt x="107" y="69"/>
                    </a:lnTo>
                    <a:lnTo>
                      <a:pt x="108" y="72"/>
                    </a:lnTo>
                    <a:lnTo>
                      <a:pt x="107" y="75"/>
                    </a:lnTo>
                    <a:lnTo>
                      <a:pt x="107" y="80"/>
                    </a:lnTo>
                    <a:lnTo>
                      <a:pt x="107" y="81"/>
                    </a:lnTo>
                    <a:lnTo>
                      <a:pt x="109" y="83"/>
                    </a:lnTo>
                    <a:lnTo>
                      <a:pt x="115" y="83"/>
                    </a:lnTo>
                    <a:lnTo>
                      <a:pt x="121" y="84"/>
                    </a:lnTo>
                    <a:lnTo>
                      <a:pt x="123" y="83"/>
                    </a:lnTo>
                    <a:lnTo>
                      <a:pt x="120" y="81"/>
                    </a:lnTo>
                    <a:lnTo>
                      <a:pt x="120" y="80"/>
                    </a:lnTo>
                    <a:lnTo>
                      <a:pt x="123" y="80"/>
                    </a:lnTo>
                    <a:lnTo>
                      <a:pt x="125" y="80"/>
                    </a:lnTo>
                    <a:lnTo>
                      <a:pt x="128" y="78"/>
                    </a:lnTo>
                    <a:lnTo>
                      <a:pt x="129" y="76"/>
                    </a:lnTo>
                    <a:lnTo>
                      <a:pt x="129" y="75"/>
                    </a:lnTo>
                    <a:lnTo>
                      <a:pt x="129" y="73"/>
                    </a:lnTo>
                    <a:lnTo>
                      <a:pt x="128" y="72"/>
                    </a:lnTo>
                    <a:lnTo>
                      <a:pt x="127" y="69"/>
                    </a:lnTo>
                    <a:lnTo>
                      <a:pt x="123" y="65"/>
                    </a:lnTo>
                    <a:lnTo>
                      <a:pt x="123" y="64"/>
                    </a:lnTo>
                    <a:lnTo>
                      <a:pt x="121" y="62"/>
                    </a:lnTo>
                    <a:lnTo>
                      <a:pt x="124" y="61"/>
                    </a:lnTo>
                    <a:lnTo>
                      <a:pt x="124" y="59"/>
                    </a:lnTo>
                    <a:lnTo>
                      <a:pt x="127" y="59"/>
                    </a:lnTo>
                    <a:lnTo>
                      <a:pt x="128" y="56"/>
                    </a:lnTo>
                    <a:lnTo>
                      <a:pt x="125" y="54"/>
                    </a:lnTo>
                    <a:lnTo>
                      <a:pt x="125" y="53"/>
                    </a:lnTo>
                    <a:lnTo>
                      <a:pt x="124" y="53"/>
                    </a:lnTo>
                    <a:lnTo>
                      <a:pt x="121" y="53"/>
                    </a:lnTo>
                    <a:lnTo>
                      <a:pt x="116" y="51"/>
                    </a:lnTo>
                    <a:lnTo>
                      <a:pt x="113" y="51"/>
                    </a:lnTo>
                    <a:lnTo>
                      <a:pt x="112" y="50"/>
                    </a:lnTo>
                    <a:lnTo>
                      <a:pt x="109" y="48"/>
                    </a:lnTo>
                    <a:lnTo>
                      <a:pt x="107" y="48"/>
                    </a:lnTo>
                    <a:lnTo>
                      <a:pt x="108" y="48"/>
                    </a:lnTo>
                    <a:lnTo>
                      <a:pt x="109" y="47"/>
                    </a:lnTo>
                    <a:lnTo>
                      <a:pt x="108" y="45"/>
                    </a:lnTo>
                    <a:lnTo>
                      <a:pt x="105" y="45"/>
                    </a:lnTo>
                    <a:lnTo>
                      <a:pt x="101" y="43"/>
                    </a:lnTo>
                    <a:lnTo>
                      <a:pt x="95" y="43"/>
                    </a:lnTo>
                    <a:lnTo>
                      <a:pt x="91" y="43"/>
                    </a:lnTo>
                    <a:lnTo>
                      <a:pt x="87" y="42"/>
                    </a:lnTo>
                    <a:lnTo>
                      <a:pt x="85" y="40"/>
                    </a:lnTo>
                    <a:lnTo>
                      <a:pt x="85" y="39"/>
                    </a:lnTo>
                    <a:lnTo>
                      <a:pt x="84" y="39"/>
                    </a:lnTo>
                    <a:lnTo>
                      <a:pt x="84" y="37"/>
                    </a:lnTo>
                    <a:lnTo>
                      <a:pt x="85" y="36"/>
                    </a:lnTo>
                    <a:lnTo>
                      <a:pt x="87" y="34"/>
                    </a:lnTo>
                    <a:lnTo>
                      <a:pt x="88" y="34"/>
                    </a:lnTo>
                    <a:lnTo>
                      <a:pt x="87" y="32"/>
                    </a:lnTo>
                    <a:lnTo>
                      <a:pt x="85" y="31"/>
                    </a:lnTo>
                    <a:lnTo>
                      <a:pt x="84" y="31"/>
                    </a:lnTo>
                    <a:lnTo>
                      <a:pt x="83" y="31"/>
                    </a:lnTo>
                    <a:lnTo>
                      <a:pt x="83" y="29"/>
                    </a:lnTo>
                    <a:lnTo>
                      <a:pt x="77" y="28"/>
                    </a:lnTo>
                    <a:lnTo>
                      <a:pt x="81" y="28"/>
                    </a:lnTo>
                    <a:lnTo>
                      <a:pt x="81" y="26"/>
                    </a:lnTo>
                    <a:lnTo>
                      <a:pt x="79" y="26"/>
                    </a:lnTo>
                    <a:lnTo>
                      <a:pt x="77" y="26"/>
                    </a:lnTo>
                    <a:lnTo>
                      <a:pt x="79" y="25"/>
                    </a:lnTo>
                    <a:lnTo>
                      <a:pt x="81" y="26"/>
                    </a:lnTo>
                    <a:lnTo>
                      <a:pt x="81" y="25"/>
                    </a:lnTo>
                    <a:lnTo>
                      <a:pt x="84" y="25"/>
                    </a:lnTo>
                    <a:lnTo>
                      <a:pt x="85" y="23"/>
                    </a:lnTo>
                    <a:lnTo>
                      <a:pt x="84" y="23"/>
                    </a:lnTo>
                    <a:lnTo>
                      <a:pt x="83" y="23"/>
                    </a:lnTo>
                    <a:lnTo>
                      <a:pt x="81" y="23"/>
                    </a:lnTo>
                    <a:lnTo>
                      <a:pt x="81" y="22"/>
                    </a:lnTo>
                    <a:lnTo>
                      <a:pt x="85" y="22"/>
                    </a:lnTo>
                    <a:lnTo>
                      <a:pt x="88" y="22"/>
                    </a:lnTo>
                    <a:lnTo>
                      <a:pt x="91" y="22"/>
                    </a:lnTo>
                    <a:lnTo>
                      <a:pt x="92" y="22"/>
                    </a:lnTo>
                    <a:lnTo>
                      <a:pt x="101" y="20"/>
                    </a:lnTo>
                    <a:lnTo>
                      <a:pt x="107" y="20"/>
                    </a:lnTo>
                    <a:lnTo>
                      <a:pt x="112" y="20"/>
                    </a:lnTo>
                    <a:lnTo>
                      <a:pt x="115" y="20"/>
                    </a:lnTo>
                    <a:lnTo>
                      <a:pt x="128" y="20"/>
                    </a:lnTo>
                    <a:lnTo>
                      <a:pt x="133" y="18"/>
                    </a:lnTo>
                    <a:lnTo>
                      <a:pt x="141" y="18"/>
                    </a:lnTo>
                    <a:lnTo>
                      <a:pt x="144" y="18"/>
                    </a:lnTo>
                    <a:lnTo>
                      <a:pt x="145" y="18"/>
                    </a:lnTo>
                    <a:lnTo>
                      <a:pt x="151" y="18"/>
                    </a:lnTo>
                    <a:lnTo>
                      <a:pt x="155" y="18"/>
                    </a:lnTo>
                    <a:lnTo>
                      <a:pt x="155" y="17"/>
                    </a:lnTo>
                    <a:lnTo>
                      <a:pt x="157" y="17"/>
                    </a:lnTo>
                    <a:lnTo>
                      <a:pt x="160" y="17"/>
                    </a:lnTo>
                    <a:lnTo>
                      <a:pt x="164" y="17"/>
                    </a:lnTo>
                    <a:lnTo>
                      <a:pt x="170" y="17"/>
                    </a:lnTo>
                    <a:lnTo>
                      <a:pt x="173" y="15"/>
                    </a:lnTo>
                    <a:lnTo>
                      <a:pt x="172" y="15"/>
                    </a:lnTo>
                    <a:lnTo>
                      <a:pt x="170" y="14"/>
                    </a:lnTo>
                    <a:lnTo>
                      <a:pt x="172" y="14"/>
                    </a:lnTo>
                    <a:lnTo>
                      <a:pt x="174" y="14"/>
                    </a:lnTo>
                    <a:lnTo>
                      <a:pt x="176" y="14"/>
                    </a:lnTo>
                    <a:lnTo>
                      <a:pt x="174" y="12"/>
                    </a:lnTo>
                    <a:lnTo>
                      <a:pt x="173" y="12"/>
                    </a:lnTo>
                    <a:lnTo>
                      <a:pt x="172" y="9"/>
                    </a:lnTo>
                    <a:lnTo>
                      <a:pt x="163" y="9"/>
                    </a:lnTo>
                    <a:lnTo>
                      <a:pt x="161" y="7"/>
                    </a:lnTo>
                    <a:lnTo>
                      <a:pt x="160" y="7"/>
                    </a:lnTo>
                    <a:lnTo>
                      <a:pt x="161" y="7"/>
                    </a:lnTo>
                    <a:lnTo>
                      <a:pt x="164" y="7"/>
                    </a:lnTo>
                    <a:lnTo>
                      <a:pt x="163" y="6"/>
                    </a:lnTo>
                    <a:lnTo>
                      <a:pt x="166" y="6"/>
                    </a:lnTo>
                    <a:lnTo>
                      <a:pt x="168" y="6"/>
                    </a:lnTo>
                    <a:lnTo>
                      <a:pt x="170" y="6"/>
                    </a:lnTo>
                    <a:lnTo>
                      <a:pt x="172" y="6"/>
                    </a:lnTo>
                    <a:lnTo>
                      <a:pt x="170" y="4"/>
                    </a:lnTo>
                    <a:lnTo>
                      <a:pt x="172" y="4"/>
                    </a:lnTo>
                    <a:lnTo>
                      <a:pt x="168" y="3"/>
                    </a:lnTo>
                    <a:lnTo>
                      <a:pt x="166" y="3"/>
                    </a:lnTo>
                    <a:lnTo>
                      <a:pt x="159" y="3"/>
                    </a:lnTo>
                    <a:lnTo>
                      <a:pt x="157" y="3"/>
                    </a:lnTo>
                    <a:lnTo>
                      <a:pt x="159" y="1"/>
                    </a:lnTo>
                    <a:lnTo>
                      <a:pt x="163" y="1"/>
                    </a:lnTo>
                    <a:lnTo>
                      <a:pt x="161" y="0"/>
                    </a:lnTo>
                    <a:lnTo>
                      <a:pt x="165" y="0"/>
                    </a:lnTo>
                    <a:lnTo>
                      <a:pt x="166" y="1"/>
                    </a:lnTo>
                    <a:lnTo>
                      <a:pt x="170" y="1"/>
                    </a:lnTo>
                    <a:lnTo>
                      <a:pt x="173"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53" name="Freeform 1055"/>
              <p:cNvSpPr>
                <a:spLocks/>
              </p:cNvSpPr>
              <p:nvPr/>
            </p:nvSpPr>
            <p:spPr bwMode="auto">
              <a:xfrm>
                <a:off x="5679723" y="2133601"/>
                <a:ext cx="398959" cy="68036"/>
              </a:xfrm>
              <a:custGeom>
                <a:avLst/>
                <a:gdLst/>
                <a:ahLst/>
                <a:cxnLst>
                  <a:cxn ang="0">
                    <a:pos x="3" y="53"/>
                  </a:cxn>
                  <a:cxn ang="0">
                    <a:pos x="7" y="48"/>
                  </a:cxn>
                  <a:cxn ang="0">
                    <a:pos x="13" y="48"/>
                  </a:cxn>
                  <a:cxn ang="0">
                    <a:pos x="3" y="47"/>
                  </a:cxn>
                  <a:cxn ang="0">
                    <a:pos x="15" y="45"/>
                  </a:cxn>
                  <a:cxn ang="0">
                    <a:pos x="24" y="44"/>
                  </a:cxn>
                  <a:cxn ang="0">
                    <a:pos x="33" y="41"/>
                  </a:cxn>
                  <a:cxn ang="0">
                    <a:pos x="43" y="41"/>
                  </a:cxn>
                  <a:cxn ang="0">
                    <a:pos x="52" y="37"/>
                  </a:cxn>
                  <a:cxn ang="0">
                    <a:pos x="69" y="36"/>
                  </a:cxn>
                  <a:cxn ang="0">
                    <a:pos x="75" y="36"/>
                  </a:cxn>
                  <a:cxn ang="0">
                    <a:pos x="103" y="31"/>
                  </a:cxn>
                  <a:cxn ang="0">
                    <a:pos x="93" y="31"/>
                  </a:cxn>
                  <a:cxn ang="0">
                    <a:pos x="95" y="30"/>
                  </a:cxn>
                  <a:cxn ang="0">
                    <a:pos x="100" y="30"/>
                  </a:cxn>
                  <a:cxn ang="0">
                    <a:pos x="112" y="28"/>
                  </a:cxn>
                  <a:cxn ang="0">
                    <a:pos x="128" y="28"/>
                  </a:cxn>
                  <a:cxn ang="0">
                    <a:pos x="140" y="31"/>
                  </a:cxn>
                  <a:cxn ang="0">
                    <a:pos x="145" y="31"/>
                  </a:cxn>
                  <a:cxn ang="0">
                    <a:pos x="146" y="33"/>
                  </a:cxn>
                  <a:cxn ang="0">
                    <a:pos x="156" y="31"/>
                  </a:cxn>
                  <a:cxn ang="0">
                    <a:pos x="165" y="31"/>
                  </a:cxn>
                  <a:cxn ang="0">
                    <a:pos x="165" y="30"/>
                  </a:cxn>
                  <a:cxn ang="0">
                    <a:pos x="170" y="28"/>
                  </a:cxn>
                  <a:cxn ang="0">
                    <a:pos x="186" y="26"/>
                  </a:cxn>
                  <a:cxn ang="0">
                    <a:pos x="196" y="30"/>
                  </a:cxn>
                  <a:cxn ang="0">
                    <a:pos x="197" y="26"/>
                  </a:cxn>
                  <a:cxn ang="0">
                    <a:pos x="185" y="25"/>
                  </a:cxn>
                  <a:cxn ang="0">
                    <a:pos x="182" y="22"/>
                  </a:cxn>
                  <a:cxn ang="0">
                    <a:pos x="209" y="22"/>
                  </a:cxn>
                  <a:cxn ang="0">
                    <a:pos x="217" y="19"/>
                  </a:cxn>
                  <a:cxn ang="0">
                    <a:pos x="214" y="17"/>
                  </a:cxn>
                  <a:cxn ang="0">
                    <a:pos x="217" y="14"/>
                  </a:cxn>
                  <a:cxn ang="0">
                    <a:pos x="226" y="9"/>
                  </a:cxn>
                  <a:cxn ang="0">
                    <a:pos x="239" y="3"/>
                  </a:cxn>
                  <a:cxn ang="0">
                    <a:pos x="254" y="1"/>
                  </a:cxn>
                  <a:cxn ang="0">
                    <a:pos x="265" y="0"/>
                  </a:cxn>
                  <a:cxn ang="0">
                    <a:pos x="273" y="3"/>
                  </a:cxn>
                  <a:cxn ang="0">
                    <a:pos x="286" y="3"/>
                  </a:cxn>
                  <a:cxn ang="0">
                    <a:pos x="285" y="6"/>
                  </a:cxn>
                  <a:cxn ang="0">
                    <a:pos x="270" y="12"/>
                  </a:cxn>
                  <a:cxn ang="0">
                    <a:pos x="285" y="11"/>
                  </a:cxn>
                  <a:cxn ang="0">
                    <a:pos x="293" y="12"/>
                  </a:cxn>
                  <a:cxn ang="0">
                    <a:pos x="301" y="12"/>
                  </a:cxn>
                  <a:cxn ang="0">
                    <a:pos x="311" y="14"/>
                  </a:cxn>
                  <a:cxn ang="0">
                    <a:pos x="307" y="17"/>
                  </a:cxn>
                  <a:cxn ang="0">
                    <a:pos x="298" y="22"/>
                  </a:cxn>
                  <a:cxn ang="0">
                    <a:pos x="302" y="23"/>
                  </a:cxn>
                  <a:cxn ang="0">
                    <a:pos x="315" y="22"/>
                  </a:cxn>
                </a:cxnLst>
                <a:rect l="0" t="0" r="r" b="b"/>
                <a:pathLst>
                  <a:path w="317" h="55">
                    <a:moveTo>
                      <a:pt x="0" y="55"/>
                    </a:moveTo>
                    <a:lnTo>
                      <a:pt x="1" y="55"/>
                    </a:lnTo>
                    <a:lnTo>
                      <a:pt x="0" y="53"/>
                    </a:lnTo>
                    <a:lnTo>
                      <a:pt x="3" y="53"/>
                    </a:lnTo>
                    <a:lnTo>
                      <a:pt x="4" y="52"/>
                    </a:lnTo>
                    <a:lnTo>
                      <a:pt x="5" y="50"/>
                    </a:lnTo>
                    <a:lnTo>
                      <a:pt x="7" y="50"/>
                    </a:lnTo>
                    <a:lnTo>
                      <a:pt x="7" y="48"/>
                    </a:lnTo>
                    <a:lnTo>
                      <a:pt x="8" y="48"/>
                    </a:lnTo>
                    <a:lnTo>
                      <a:pt x="9" y="48"/>
                    </a:lnTo>
                    <a:lnTo>
                      <a:pt x="11" y="48"/>
                    </a:lnTo>
                    <a:lnTo>
                      <a:pt x="13" y="48"/>
                    </a:lnTo>
                    <a:lnTo>
                      <a:pt x="15" y="48"/>
                    </a:lnTo>
                    <a:lnTo>
                      <a:pt x="8" y="47"/>
                    </a:lnTo>
                    <a:lnTo>
                      <a:pt x="4" y="47"/>
                    </a:lnTo>
                    <a:lnTo>
                      <a:pt x="3" y="47"/>
                    </a:lnTo>
                    <a:lnTo>
                      <a:pt x="4" y="47"/>
                    </a:lnTo>
                    <a:lnTo>
                      <a:pt x="5" y="45"/>
                    </a:lnTo>
                    <a:lnTo>
                      <a:pt x="12" y="45"/>
                    </a:lnTo>
                    <a:lnTo>
                      <a:pt x="15" y="45"/>
                    </a:lnTo>
                    <a:lnTo>
                      <a:pt x="16" y="47"/>
                    </a:lnTo>
                    <a:lnTo>
                      <a:pt x="20" y="47"/>
                    </a:lnTo>
                    <a:lnTo>
                      <a:pt x="20" y="45"/>
                    </a:lnTo>
                    <a:lnTo>
                      <a:pt x="24" y="44"/>
                    </a:lnTo>
                    <a:lnTo>
                      <a:pt x="27" y="42"/>
                    </a:lnTo>
                    <a:lnTo>
                      <a:pt x="29" y="42"/>
                    </a:lnTo>
                    <a:lnTo>
                      <a:pt x="35" y="41"/>
                    </a:lnTo>
                    <a:lnTo>
                      <a:pt x="33" y="41"/>
                    </a:lnTo>
                    <a:lnTo>
                      <a:pt x="32" y="41"/>
                    </a:lnTo>
                    <a:lnTo>
                      <a:pt x="36" y="41"/>
                    </a:lnTo>
                    <a:lnTo>
                      <a:pt x="37" y="39"/>
                    </a:lnTo>
                    <a:lnTo>
                      <a:pt x="43" y="41"/>
                    </a:lnTo>
                    <a:lnTo>
                      <a:pt x="45" y="39"/>
                    </a:lnTo>
                    <a:lnTo>
                      <a:pt x="51" y="39"/>
                    </a:lnTo>
                    <a:lnTo>
                      <a:pt x="48" y="39"/>
                    </a:lnTo>
                    <a:lnTo>
                      <a:pt x="52" y="37"/>
                    </a:lnTo>
                    <a:lnTo>
                      <a:pt x="57" y="37"/>
                    </a:lnTo>
                    <a:lnTo>
                      <a:pt x="63" y="36"/>
                    </a:lnTo>
                    <a:lnTo>
                      <a:pt x="65" y="37"/>
                    </a:lnTo>
                    <a:lnTo>
                      <a:pt x="69" y="36"/>
                    </a:lnTo>
                    <a:lnTo>
                      <a:pt x="73" y="36"/>
                    </a:lnTo>
                    <a:lnTo>
                      <a:pt x="73" y="37"/>
                    </a:lnTo>
                    <a:lnTo>
                      <a:pt x="73" y="36"/>
                    </a:lnTo>
                    <a:lnTo>
                      <a:pt x="75" y="36"/>
                    </a:lnTo>
                    <a:lnTo>
                      <a:pt x="83" y="34"/>
                    </a:lnTo>
                    <a:lnTo>
                      <a:pt x="101" y="33"/>
                    </a:lnTo>
                    <a:lnTo>
                      <a:pt x="103" y="33"/>
                    </a:lnTo>
                    <a:lnTo>
                      <a:pt x="103" y="31"/>
                    </a:lnTo>
                    <a:lnTo>
                      <a:pt x="100" y="31"/>
                    </a:lnTo>
                    <a:lnTo>
                      <a:pt x="100" y="33"/>
                    </a:lnTo>
                    <a:lnTo>
                      <a:pt x="99" y="31"/>
                    </a:lnTo>
                    <a:lnTo>
                      <a:pt x="93" y="31"/>
                    </a:lnTo>
                    <a:lnTo>
                      <a:pt x="92" y="31"/>
                    </a:lnTo>
                    <a:lnTo>
                      <a:pt x="92" y="30"/>
                    </a:lnTo>
                    <a:lnTo>
                      <a:pt x="93" y="30"/>
                    </a:lnTo>
                    <a:lnTo>
                      <a:pt x="95" y="30"/>
                    </a:lnTo>
                    <a:lnTo>
                      <a:pt x="99" y="30"/>
                    </a:lnTo>
                    <a:lnTo>
                      <a:pt x="100" y="30"/>
                    </a:lnTo>
                    <a:lnTo>
                      <a:pt x="99" y="30"/>
                    </a:lnTo>
                    <a:lnTo>
                      <a:pt x="100" y="30"/>
                    </a:lnTo>
                    <a:lnTo>
                      <a:pt x="106" y="30"/>
                    </a:lnTo>
                    <a:lnTo>
                      <a:pt x="104" y="30"/>
                    </a:lnTo>
                    <a:lnTo>
                      <a:pt x="105" y="28"/>
                    </a:lnTo>
                    <a:lnTo>
                      <a:pt x="112" y="28"/>
                    </a:lnTo>
                    <a:lnTo>
                      <a:pt x="114" y="30"/>
                    </a:lnTo>
                    <a:lnTo>
                      <a:pt x="117" y="28"/>
                    </a:lnTo>
                    <a:lnTo>
                      <a:pt x="118" y="28"/>
                    </a:lnTo>
                    <a:lnTo>
                      <a:pt x="128" y="28"/>
                    </a:lnTo>
                    <a:lnTo>
                      <a:pt x="129" y="28"/>
                    </a:lnTo>
                    <a:lnTo>
                      <a:pt x="137" y="28"/>
                    </a:lnTo>
                    <a:lnTo>
                      <a:pt x="141" y="28"/>
                    </a:lnTo>
                    <a:lnTo>
                      <a:pt x="140" y="31"/>
                    </a:lnTo>
                    <a:lnTo>
                      <a:pt x="134" y="33"/>
                    </a:lnTo>
                    <a:lnTo>
                      <a:pt x="137" y="33"/>
                    </a:lnTo>
                    <a:lnTo>
                      <a:pt x="140" y="31"/>
                    </a:lnTo>
                    <a:lnTo>
                      <a:pt x="145" y="31"/>
                    </a:lnTo>
                    <a:lnTo>
                      <a:pt x="146" y="30"/>
                    </a:lnTo>
                    <a:lnTo>
                      <a:pt x="146" y="31"/>
                    </a:lnTo>
                    <a:lnTo>
                      <a:pt x="149" y="31"/>
                    </a:lnTo>
                    <a:lnTo>
                      <a:pt x="146" y="33"/>
                    </a:lnTo>
                    <a:lnTo>
                      <a:pt x="148" y="33"/>
                    </a:lnTo>
                    <a:lnTo>
                      <a:pt x="150" y="31"/>
                    </a:lnTo>
                    <a:lnTo>
                      <a:pt x="153" y="31"/>
                    </a:lnTo>
                    <a:lnTo>
                      <a:pt x="156" y="31"/>
                    </a:lnTo>
                    <a:lnTo>
                      <a:pt x="157" y="30"/>
                    </a:lnTo>
                    <a:lnTo>
                      <a:pt x="157" y="31"/>
                    </a:lnTo>
                    <a:lnTo>
                      <a:pt x="162" y="31"/>
                    </a:lnTo>
                    <a:lnTo>
                      <a:pt x="165" y="31"/>
                    </a:lnTo>
                    <a:lnTo>
                      <a:pt x="166" y="31"/>
                    </a:lnTo>
                    <a:lnTo>
                      <a:pt x="166" y="30"/>
                    </a:lnTo>
                    <a:lnTo>
                      <a:pt x="164" y="30"/>
                    </a:lnTo>
                    <a:lnTo>
                      <a:pt x="165" y="30"/>
                    </a:lnTo>
                    <a:lnTo>
                      <a:pt x="168" y="28"/>
                    </a:lnTo>
                    <a:lnTo>
                      <a:pt x="169" y="30"/>
                    </a:lnTo>
                    <a:lnTo>
                      <a:pt x="170" y="30"/>
                    </a:lnTo>
                    <a:lnTo>
                      <a:pt x="170" y="28"/>
                    </a:lnTo>
                    <a:lnTo>
                      <a:pt x="169" y="28"/>
                    </a:lnTo>
                    <a:lnTo>
                      <a:pt x="180" y="26"/>
                    </a:lnTo>
                    <a:lnTo>
                      <a:pt x="181" y="26"/>
                    </a:lnTo>
                    <a:lnTo>
                      <a:pt x="186" y="26"/>
                    </a:lnTo>
                    <a:lnTo>
                      <a:pt x="185" y="28"/>
                    </a:lnTo>
                    <a:lnTo>
                      <a:pt x="192" y="28"/>
                    </a:lnTo>
                    <a:lnTo>
                      <a:pt x="192" y="30"/>
                    </a:lnTo>
                    <a:lnTo>
                      <a:pt x="196" y="30"/>
                    </a:lnTo>
                    <a:lnTo>
                      <a:pt x="197" y="30"/>
                    </a:lnTo>
                    <a:lnTo>
                      <a:pt x="197" y="28"/>
                    </a:lnTo>
                    <a:lnTo>
                      <a:pt x="198" y="26"/>
                    </a:lnTo>
                    <a:lnTo>
                      <a:pt x="197" y="26"/>
                    </a:lnTo>
                    <a:lnTo>
                      <a:pt x="196" y="25"/>
                    </a:lnTo>
                    <a:lnTo>
                      <a:pt x="190" y="25"/>
                    </a:lnTo>
                    <a:lnTo>
                      <a:pt x="189" y="25"/>
                    </a:lnTo>
                    <a:lnTo>
                      <a:pt x="185" y="25"/>
                    </a:lnTo>
                    <a:lnTo>
                      <a:pt x="185" y="23"/>
                    </a:lnTo>
                    <a:lnTo>
                      <a:pt x="184" y="23"/>
                    </a:lnTo>
                    <a:lnTo>
                      <a:pt x="184" y="22"/>
                    </a:lnTo>
                    <a:lnTo>
                      <a:pt x="182" y="22"/>
                    </a:lnTo>
                    <a:lnTo>
                      <a:pt x="196" y="23"/>
                    </a:lnTo>
                    <a:lnTo>
                      <a:pt x="200" y="22"/>
                    </a:lnTo>
                    <a:lnTo>
                      <a:pt x="205" y="22"/>
                    </a:lnTo>
                    <a:lnTo>
                      <a:pt x="209" y="22"/>
                    </a:lnTo>
                    <a:lnTo>
                      <a:pt x="217" y="20"/>
                    </a:lnTo>
                    <a:lnTo>
                      <a:pt x="218" y="20"/>
                    </a:lnTo>
                    <a:lnTo>
                      <a:pt x="217" y="20"/>
                    </a:lnTo>
                    <a:lnTo>
                      <a:pt x="217" y="19"/>
                    </a:lnTo>
                    <a:lnTo>
                      <a:pt x="221" y="19"/>
                    </a:lnTo>
                    <a:lnTo>
                      <a:pt x="219" y="19"/>
                    </a:lnTo>
                    <a:lnTo>
                      <a:pt x="218" y="17"/>
                    </a:lnTo>
                    <a:lnTo>
                      <a:pt x="214" y="17"/>
                    </a:lnTo>
                    <a:lnTo>
                      <a:pt x="213" y="17"/>
                    </a:lnTo>
                    <a:lnTo>
                      <a:pt x="213" y="15"/>
                    </a:lnTo>
                    <a:lnTo>
                      <a:pt x="216" y="14"/>
                    </a:lnTo>
                    <a:lnTo>
                      <a:pt x="217" y="14"/>
                    </a:lnTo>
                    <a:lnTo>
                      <a:pt x="218" y="14"/>
                    </a:lnTo>
                    <a:lnTo>
                      <a:pt x="218" y="12"/>
                    </a:lnTo>
                    <a:lnTo>
                      <a:pt x="219" y="11"/>
                    </a:lnTo>
                    <a:lnTo>
                      <a:pt x="226" y="9"/>
                    </a:lnTo>
                    <a:lnTo>
                      <a:pt x="226" y="8"/>
                    </a:lnTo>
                    <a:lnTo>
                      <a:pt x="233" y="8"/>
                    </a:lnTo>
                    <a:lnTo>
                      <a:pt x="234" y="6"/>
                    </a:lnTo>
                    <a:lnTo>
                      <a:pt x="239" y="3"/>
                    </a:lnTo>
                    <a:lnTo>
                      <a:pt x="245" y="3"/>
                    </a:lnTo>
                    <a:lnTo>
                      <a:pt x="246" y="1"/>
                    </a:lnTo>
                    <a:lnTo>
                      <a:pt x="253" y="1"/>
                    </a:lnTo>
                    <a:lnTo>
                      <a:pt x="254" y="1"/>
                    </a:lnTo>
                    <a:lnTo>
                      <a:pt x="255" y="1"/>
                    </a:lnTo>
                    <a:lnTo>
                      <a:pt x="259" y="0"/>
                    </a:lnTo>
                    <a:lnTo>
                      <a:pt x="262" y="0"/>
                    </a:lnTo>
                    <a:lnTo>
                      <a:pt x="265" y="0"/>
                    </a:lnTo>
                    <a:lnTo>
                      <a:pt x="265" y="1"/>
                    </a:lnTo>
                    <a:lnTo>
                      <a:pt x="267" y="1"/>
                    </a:lnTo>
                    <a:lnTo>
                      <a:pt x="269" y="0"/>
                    </a:lnTo>
                    <a:lnTo>
                      <a:pt x="273" y="3"/>
                    </a:lnTo>
                    <a:lnTo>
                      <a:pt x="278" y="3"/>
                    </a:lnTo>
                    <a:lnTo>
                      <a:pt x="282" y="3"/>
                    </a:lnTo>
                    <a:lnTo>
                      <a:pt x="283" y="3"/>
                    </a:lnTo>
                    <a:lnTo>
                      <a:pt x="286" y="3"/>
                    </a:lnTo>
                    <a:lnTo>
                      <a:pt x="289" y="6"/>
                    </a:lnTo>
                    <a:lnTo>
                      <a:pt x="291" y="6"/>
                    </a:lnTo>
                    <a:lnTo>
                      <a:pt x="289" y="6"/>
                    </a:lnTo>
                    <a:lnTo>
                      <a:pt x="285" y="6"/>
                    </a:lnTo>
                    <a:lnTo>
                      <a:pt x="282" y="8"/>
                    </a:lnTo>
                    <a:lnTo>
                      <a:pt x="279" y="8"/>
                    </a:lnTo>
                    <a:lnTo>
                      <a:pt x="277" y="9"/>
                    </a:lnTo>
                    <a:lnTo>
                      <a:pt x="270" y="12"/>
                    </a:lnTo>
                    <a:lnTo>
                      <a:pt x="267" y="12"/>
                    </a:lnTo>
                    <a:lnTo>
                      <a:pt x="265" y="14"/>
                    </a:lnTo>
                    <a:lnTo>
                      <a:pt x="279" y="11"/>
                    </a:lnTo>
                    <a:lnTo>
                      <a:pt x="285" y="11"/>
                    </a:lnTo>
                    <a:lnTo>
                      <a:pt x="287" y="11"/>
                    </a:lnTo>
                    <a:lnTo>
                      <a:pt x="286" y="12"/>
                    </a:lnTo>
                    <a:lnTo>
                      <a:pt x="290" y="12"/>
                    </a:lnTo>
                    <a:lnTo>
                      <a:pt x="293" y="12"/>
                    </a:lnTo>
                    <a:lnTo>
                      <a:pt x="294" y="12"/>
                    </a:lnTo>
                    <a:lnTo>
                      <a:pt x="297" y="12"/>
                    </a:lnTo>
                    <a:lnTo>
                      <a:pt x="299" y="12"/>
                    </a:lnTo>
                    <a:lnTo>
                      <a:pt x="301" y="12"/>
                    </a:lnTo>
                    <a:lnTo>
                      <a:pt x="302" y="12"/>
                    </a:lnTo>
                    <a:lnTo>
                      <a:pt x="310" y="12"/>
                    </a:lnTo>
                    <a:lnTo>
                      <a:pt x="309" y="14"/>
                    </a:lnTo>
                    <a:lnTo>
                      <a:pt x="311" y="14"/>
                    </a:lnTo>
                    <a:lnTo>
                      <a:pt x="309" y="14"/>
                    </a:lnTo>
                    <a:lnTo>
                      <a:pt x="309" y="15"/>
                    </a:lnTo>
                    <a:lnTo>
                      <a:pt x="310" y="15"/>
                    </a:lnTo>
                    <a:lnTo>
                      <a:pt x="307" y="17"/>
                    </a:lnTo>
                    <a:lnTo>
                      <a:pt x="303" y="17"/>
                    </a:lnTo>
                    <a:lnTo>
                      <a:pt x="302" y="19"/>
                    </a:lnTo>
                    <a:lnTo>
                      <a:pt x="301" y="19"/>
                    </a:lnTo>
                    <a:lnTo>
                      <a:pt x="298" y="22"/>
                    </a:lnTo>
                    <a:lnTo>
                      <a:pt x="297" y="20"/>
                    </a:lnTo>
                    <a:lnTo>
                      <a:pt x="293" y="22"/>
                    </a:lnTo>
                    <a:lnTo>
                      <a:pt x="298" y="22"/>
                    </a:lnTo>
                    <a:lnTo>
                      <a:pt x="302" y="23"/>
                    </a:lnTo>
                    <a:lnTo>
                      <a:pt x="305" y="22"/>
                    </a:lnTo>
                    <a:lnTo>
                      <a:pt x="311" y="22"/>
                    </a:lnTo>
                    <a:lnTo>
                      <a:pt x="313" y="22"/>
                    </a:lnTo>
                    <a:lnTo>
                      <a:pt x="315" y="22"/>
                    </a:lnTo>
                    <a:lnTo>
                      <a:pt x="317" y="2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54" name="Freeform 1056"/>
              <p:cNvSpPr>
                <a:spLocks/>
              </p:cNvSpPr>
              <p:nvPr/>
            </p:nvSpPr>
            <p:spPr bwMode="auto">
              <a:xfrm>
                <a:off x="6010692" y="2154011"/>
                <a:ext cx="183444" cy="95250"/>
              </a:xfrm>
              <a:custGeom>
                <a:avLst/>
                <a:gdLst/>
                <a:ahLst/>
                <a:cxnLst>
                  <a:cxn ang="0">
                    <a:pos x="55" y="2"/>
                  </a:cxn>
                  <a:cxn ang="0">
                    <a:pos x="60" y="0"/>
                  </a:cxn>
                  <a:cxn ang="0">
                    <a:pos x="64" y="2"/>
                  </a:cxn>
                  <a:cxn ang="0">
                    <a:pos x="83" y="2"/>
                  </a:cxn>
                  <a:cxn ang="0">
                    <a:pos x="100" y="0"/>
                  </a:cxn>
                  <a:cxn ang="0">
                    <a:pos x="107" y="2"/>
                  </a:cxn>
                  <a:cxn ang="0">
                    <a:pos x="115" y="3"/>
                  </a:cxn>
                  <a:cxn ang="0">
                    <a:pos x="128" y="8"/>
                  </a:cxn>
                  <a:cxn ang="0">
                    <a:pos x="131" y="13"/>
                  </a:cxn>
                  <a:cxn ang="0">
                    <a:pos x="133" y="9"/>
                  </a:cxn>
                  <a:cxn ang="0">
                    <a:pos x="140" y="14"/>
                  </a:cxn>
                  <a:cxn ang="0">
                    <a:pos x="145" y="17"/>
                  </a:cxn>
                  <a:cxn ang="0">
                    <a:pos x="140" y="19"/>
                  </a:cxn>
                  <a:cxn ang="0">
                    <a:pos x="124" y="17"/>
                  </a:cxn>
                  <a:cxn ang="0">
                    <a:pos x="131" y="20"/>
                  </a:cxn>
                  <a:cxn ang="0">
                    <a:pos x="136" y="20"/>
                  </a:cxn>
                  <a:cxn ang="0">
                    <a:pos x="141" y="24"/>
                  </a:cxn>
                  <a:cxn ang="0">
                    <a:pos x="141" y="27"/>
                  </a:cxn>
                  <a:cxn ang="0">
                    <a:pos x="132" y="30"/>
                  </a:cxn>
                  <a:cxn ang="0">
                    <a:pos x="128" y="33"/>
                  </a:cxn>
                  <a:cxn ang="0">
                    <a:pos x="124" y="35"/>
                  </a:cxn>
                  <a:cxn ang="0">
                    <a:pos x="115" y="38"/>
                  </a:cxn>
                  <a:cxn ang="0">
                    <a:pos x="104" y="39"/>
                  </a:cxn>
                  <a:cxn ang="0">
                    <a:pos x="97" y="39"/>
                  </a:cxn>
                  <a:cxn ang="0">
                    <a:pos x="87" y="44"/>
                  </a:cxn>
                  <a:cxn ang="0">
                    <a:pos x="68" y="50"/>
                  </a:cxn>
                  <a:cxn ang="0">
                    <a:pos x="59" y="55"/>
                  </a:cxn>
                  <a:cxn ang="0">
                    <a:pos x="40" y="60"/>
                  </a:cxn>
                  <a:cxn ang="0">
                    <a:pos x="28" y="63"/>
                  </a:cxn>
                  <a:cxn ang="0">
                    <a:pos x="19" y="69"/>
                  </a:cxn>
                  <a:cxn ang="0">
                    <a:pos x="8" y="71"/>
                  </a:cxn>
                  <a:cxn ang="0">
                    <a:pos x="3" y="74"/>
                  </a:cxn>
                  <a:cxn ang="0">
                    <a:pos x="10" y="72"/>
                  </a:cxn>
                  <a:cxn ang="0">
                    <a:pos x="23" y="71"/>
                  </a:cxn>
                  <a:cxn ang="0">
                    <a:pos x="31" y="67"/>
                  </a:cxn>
                  <a:cxn ang="0">
                    <a:pos x="32" y="67"/>
                  </a:cxn>
                  <a:cxn ang="0">
                    <a:pos x="40" y="64"/>
                  </a:cxn>
                  <a:cxn ang="0">
                    <a:pos x="58" y="63"/>
                  </a:cxn>
                  <a:cxn ang="0">
                    <a:pos x="75" y="60"/>
                  </a:cxn>
                  <a:cxn ang="0">
                    <a:pos x="75" y="57"/>
                  </a:cxn>
                  <a:cxn ang="0">
                    <a:pos x="91" y="58"/>
                  </a:cxn>
                  <a:cxn ang="0">
                    <a:pos x="96" y="53"/>
                  </a:cxn>
                  <a:cxn ang="0">
                    <a:pos x="85" y="55"/>
                  </a:cxn>
                  <a:cxn ang="0">
                    <a:pos x="81" y="55"/>
                  </a:cxn>
                  <a:cxn ang="0">
                    <a:pos x="85" y="49"/>
                  </a:cxn>
                  <a:cxn ang="0">
                    <a:pos x="99" y="50"/>
                  </a:cxn>
                  <a:cxn ang="0">
                    <a:pos x="111" y="49"/>
                  </a:cxn>
                  <a:cxn ang="0">
                    <a:pos x="107" y="52"/>
                  </a:cxn>
                  <a:cxn ang="0">
                    <a:pos x="124" y="55"/>
                  </a:cxn>
                </a:cxnLst>
                <a:rect l="0" t="0" r="r" b="b"/>
                <a:pathLst>
                  <a:path w="145" h="75">
                    <a:moveTo>
                      <a:pt x="54" y="3"/>
                    </a:moveTo>
                    <a:lnTo>
                      <a:pt x="56" y="3"/>
                    </a:lnTo>
                    <a:lnTo>
                      <a:pt x="58" y="2"/>
                    </a:lnTo>
                    <a:lnTo>
                      <a:pt x="55" y="2"/>
                    </a:lnTo>
                    <a:lnTo>
                      <a:pt x="56" y="2"/>
                    </a:lnTo>
                    <a:lnTo>
                      <a:pt x="56" y="0"/>
                    </a:lnTo>
                    <a:lnTo>
                      <a:pt x="59" y="0"/>
                    </a:lnTo>
                    <a:lnTo>
                      <a:pt x="60" y="0"/>
                    </a:lnTo>
                    <a:lnTo>
                      <a:pt x="62" y="0"/>
                    </a:lnTo>
                    <a:lnTo>
                      <a:pt x="60" y="2"/>
                    </a:lnTo>
                    <a:lnTo>
                      <a:pt x="63" y="0"/>
                    </a:lnTo>
                    <a:lnTo>
                      <a:pt x="64" y="2"/>
                    </a:lnTo>
                    <a:lnTo>
                      <a:pt x="72" y="0"/>
                    </a:lnTo>
                    <a:lnTo>
                      <a:pt x="75" y="0"/>
                    </a:lnTo>
                    <a:lnTo>
                      <a:pt x="77" y="0"/>
                    </a:lnTo>
                    <a:lnTo>
                      <a:pt x="83" y="2"/>
                    </a:lnTo>
                    <a:lnTo>
                      <a:pt x="85" y="2"/>
                    </a:lnTo>
                    <a:lnTo>
                      <a:pt x="87" y="2"/>
                    </a:lnTo>
                    <a:lnTo>
                      <a:pt x="92" y="0"/>
                    </a:lnTo>
                    <a:lnTo>
                      <a:pt x="100" y="0"/>
                    </a:lnTo>
                    <a:lnTo>
                      <a:pt x="104" y="0"/>
                    </a:lnTo>
                    <a:lnTo>
                      <a:pt x="104" y="2"/>
                    </a:lnTo>
                    <a:lnTo>
                      <a:pt x="105" y="2"/>
                    </a:lnTo>
                    <a:lnTo>
                      <a:pt x="107" y="2"/>
                    </a:lnTo>
                    <a:lnTo>
                      <a:pt x="109" y="2"/>
                    </a:lnTo>
                    <a:lnTo>
                      <a:pt x="111" y="2"/>
                    </a:lnTo>
                    <a:lnTo>
                      <a:pt x="109" y="3"/>
                    </a:lnTo>
                    <a:lnTo>
                      <a:pt x="115" y="3"/>
                    </a:lnTo>
                    <a:lnTo>
                      <a:pt x="119" y="5"/>
                    </a:lnTo>
                    <a:lnTo>
                      <a:pt x="119" y="6"/>
                    </a:lnTo>
                    <a:lnTo>
                      <a:pt x="121" y="6"/>
                    </a:lnTo>
                    <a:lnTo>
                      <a:pt x="128" y="8"/>
                    </a:lnTo>
                    <a:lnTo>
                      <a:pt x="128" y="9"/>
                    </a:lnTo>
                    <a:lnTo>
                      <a:pt x="125" y="9"/>
                    </a:lnTo>
                    <a:lnTo>
                      <a:pt x="128" y="11"/>
                    </a:lnTo>
                    <a:lnTo>
                      <a:pt x="131" y="13"/>
                    </a:lnTo>
                    <a:lnTo>
                      <a:pt x="132" y="13"/>
                    </a:lnTo>
                    <a:lnTo>
                      <a:pt x="132" y="11"/>
                    </a:lnTo>
                    <a:lnTo>
                      <a:pt x="135" y="11"/>
                    </a:lnTo>
                    <a:lnTo>
                      <a:pt x="133" y="9"/>
                    </a:lnTo>
                    <a:lnTo>
                      <a:pt x="136" y="9"/>
                    </a:lnTo>
                    <a:lnTo>
                      <a:pt x="140" y="11"/>
                    </a:lnTo>
                    <a:lnTo>
                      <a:pt x="140" y="13"/>
                    </a:lnTo>
                    <a:lnTo>
                      <a:pt x="140" y="14"/>
                    </a:lnTo>
                    <a:lnTo>
                      <a:pt x="143" y="14"/>
                    </a:lnTo>
                    <a:lnTo>
                      <a:pt x="145" y="14"/>
                    </a:lnTo>
                    <a:lnTo>
                      <a:pt x="145" y="16"/>
                    </a:lnTo>
                    <a:lnTo>
                      <a:pt x="145" y="17"/>
                    </a:lnTo>
                    <a:lnTo>
                      <a:pt x="143" y="20"/>
                    </a:lnTo>
                    <a:lnTo>
                      <a:pt x="140" y="20"/>
                    </a:lnTo>
                    <a:lnTo>
                      <a:pt x="139" y="20"/>
                    </a:lnTo>
                    <a:lnTo>
                      <a:pt x="140" y="19"/>
                    </a:lnTo>
                    <a:lnTo>
                      <a:pt x="132" y="17"/>
                    </a:lnTo>
                    <a:lnTo>
                      <a:pt x="128" y="16"/>
                    </a:lnTo>
                    <a:lnTo>
                      <a:pt x="125" y="16"/>
                    </a:lnTo>
                    <a:lnTo>
                      <a:pt x="124" y="17"/>
                    </a:lnTo>
                    <a:lnTo>
                      <a:pt x="127" y="17"/>
                    </a:lnTo>
                    <a:lnTo>
                      <a:pt x="131" y="19"/>
                    </a:lnTo>
                    <a:lnTo>
                      <a:pt x="129" y="19"/>
                    </a:lnTo>
                    <a:lnTo>
                      <a:pt x="131" y="20"/>
                    </a:lnTo>
                    <a:lnTo>
                      <a:pt x="132" y="20"/>
                    </a:lnTo>
                    <a:lnTo>
                      <a:pt x="133" y="20"/>
                    </a:lnTo>
                    <a:lnTo>
                      <a:pt x="136" y="19"/>
                    </a:lnTo>
                    <a:lnTo>
                      <a:pt x="136" y="20"/>
                    </a:lnTo>
                    <a:lnTo>
                      <a:pt x="140" y="22"/>
                    </a:lnTo>
                    <a:lnTo>
                      <a:pt x="144" y="22"/>
                    </a:lnTo>
                    <a:lnTo>
                      <a:pt x="144" y="24"/>
                    </a:lnTo>
                    <a:lnTo>
                      <a:pt x="141" y="24"/>
                    </a:lnTo>
                    <a:lnTo>
                      <a:pt x="143" y="24"/>
                    </a:lnTo>
                    <a:lnTo>
                      <a:pt x="144" y="24"/>
                    </a:lnTo>
                    <a:lnTo>
                      <a:pt x="144" y="25"/>
                    </a:lnTo>
                    <a:lnTo>
                      <a:pt x="141" y="27"/>
                    </a:lnTo>
                    <a:lnTo>
                      <a:pt x="137" y="28"/>
                    </a:lnTo>
                    <a:lnTo>
                      <a:pt x="137" y="30"/>
                    </a:lnTo>
                    <a:lnTo>
                      <a:pt x="135" y="30"/>
                    </a:lnTo>
                    <a:lnTo>
                      <a:pt x="132" y="30"/>
                    </a:lnTo>
                    <a:lnTo>
                      <a:pt x="131" y="31"/>
                    </a:lnTo>
                    <a:lnTo>
                      <a:pt x="132" y="31"/>
                    </a:lnTo>
                    <a:lnTo>
                      <a:pt x="129" y="31"/>
                    </a:lnTo>
                    <a:lnTo>
                      <a:pt x="128" y="33"/>
                    </a:lnTo>
                    <a:lnTo>
                      <a:pt x="127" y="33"/>
                    </a:lnTo>
                    <a:lnTo>
                      <a:pt x="121" y="33"/>
                    </a:lnTo>
                    <a:lnTo>
                      <a:pt x="120" y="33"/>
                    </a:lnTo>
                    <a:lnTo>
                      <a:pt x="124" y="35"/>
                    </a:lnTo>
                    <a:lnTo>
                      <a:pt x="115" y="35"/>
                    </a:lnTo>
                    <a:lnTo>
                      <a:pt x="117" y="36"/>
                    </a:lnTo>
                    <a:lnTo>
                      <a:pt x="116" y="36"/>
                    </a:lnTo>
                    <a:lnTo>
                      <a:pt x="115" y="38"/>
                    </a:lnTo>
                    <a:lnTo>
                      <a:pt x="111" y="36"/>
                    </a:lnTo>
                    <a:lnTo>
                      <a:pt x="107" y="38"/>
                    </a:lnTo>
                    <a:lnTo>
                      <a:pt x="104" y="38"/>
                    </a:lnTo>
                    <a:lnTo>
                      <a:pt x="104" y="39"/>
                    </a:lnTo>
                    <a:lnTo>
                      <a:pt x="101" y="39"/>
                    </a:lnTo>
                    <a:lnTo>
                      <a:pt x="100" y="39"/>
                    </a:lnTo>
                    <a:lnTo>
                      <a:pt x="99" y="39"/>
                    </a:lnTo>
                    <a:lnTo>
                      <a:pt x="97" y="39"/>
                    </a:lnTo>
                    <a:lnTo>
                      <a:pt x="95" y="39"/>
                    </a:lnTo>
                    <a:lnTo>
                      <a:pt x="93" y="41"/>
                    </a:lnTo>
                    <a:lnTo>
                      <a:pt x="88" y="42"/>
                    </a:lnTo>
                    <a:lnTo>
                      <a:pt x="87" y="44"/>
                    </a:lnTo>
                    <a:lnTo>
                      <a:pt x="84" y="46"/>
                    </a:lnTo>
                    <a:lnTo>
                      <a:pt x="80" y="47"/>
                    </a:lnTo>
                    <a:lnTo>
                      <a:pt x="76" y="47"/>
                    </a:lnTo>
                    <a:lnTo>
                      <a:pt x="68" y="50"/>
                    </a:lnTo>
                    <a:lnTo>
                      <a:pt x="68" y="52"/>
                    </a:lnTo>
                    <a:lnTo>
                      <a:pt x="66" y="52"/>
                    </a:lnTo>
                    <a:lnTo>
                      <a:pt x="60" y="57"/>
                    </a:lnTo>
                    <a:lnTo>
                      <a:pt x="59" y="55"/>
                    </a:lnTo>
                    <a:lnTo>
                      <a:pt x="56" y="55"/>
                    </a:lnTo>
                    <a:lnTo>
                      <a:pt x="44" y="55"/>
                    </a:lnTo>
                    <a:lnTo>
                      <a:pt x="44" y="57"/>
                    </a:lnTo>
                    <a:lnTo>
                      <a:pt x="40" y="60"/>
                    </a:lnTo>
                    <a:lnTo>
                      <a:pt x="39" y="61"/>
                    </a:lnTo>
                    <a:lnTo>
                      <a:pt x="32" y="61"/>
                    </a:lnTo>
                    <a:lnTo>
                      <a:pt x="31" y="61"/>
                    </a:lnTo>
                    <a:lnTo>
                      <a:pt x="28" y="63"/>
                    </a:lnTo>
                    <a:lnTo>
                      <a:pt x="27" y="64"/>
                    </a:lnTo>
                    <a:lnTo>
                      <a:pt x="26" y="64"/>
                    </a:lnTo>
                    <a:lnTo>
                      <a:pt x="22" y="67"/>
                    </a:lnTo>
                    <a:lnTo>
                      <a:pt x="19" y="69"/>
                    </a:lnTo>
                    <a:lnTo>
                      <a:pt x="16" y="71"/>
                    </a:lnTo>
                    <a:lnTo>
                      <a:pt x="12" y="71"/>
                    </a:lnTo>
                    <a:lnTo>
                      <a:pt x="10" y="71"/>
                    </a:lnTo>
                    <a:lnTo>
                      <a:pt x="8" y="71"/>
                    </a:lnTo>
                    <a:lnTo>
                      <a:pt x="6" y="72"/>
                    </a:lnTo>
                    <a:lnTo>
                      <a:pt x="0" y="74"/>
                    </a:lnTo>
                    <a:lnTo>
                      <a:pt x="2" y="75"/>
                    </a:lnTo>
                    <a:lnTo>
                      <a:pt x="3" y="74"/>
                    </a:lnTo>
                    <a:lnTo>
                      <a:pt x="6" y="74"/>
                    </a:lnTo>
                    <a:lnTo>
                      <a:pt x="7" y="74"/>
                    </a:lnTo>
                    <a:lnTo>
                      <a:pt x="6" y="74"/>
                    </a:lnTo>
                    <a:lnTo>
                      <a:pt x="10" y="72"/>
                    </a:lnTo>
                    <a:lnTo>
                      <a:pt x="14" y="72"/>
                    </a:lnTo>
                    <a:lnTo>
                      <a:pt x="16" y="71"/>
                    </a:lnTo>
                    <a:lnTo>
                      <a:pt x="20" y="71"/>
                    </a:lnTo>
                    <a:lnTo>
                      <a:pt x="23" y="71"/>
                    </a:lnTo>
                    <a:lnTo>
                      <a:pt x="24" y="69"/>
                    </a:lnTo>
                    <a:lnTo>
                      <a:pt x="26" y="69"/>
                    </a:lnTo>
                    <a:lnTo>
                      <a:pt x="28" y="67"/>
                    </a:lnTo>
                    <a:lnTo>
                      <a:pt x="31" y="67"/>
                    </a:lnTo>
                    <a:lnTo>
                      <a:pt x="38" y="69"/>
                    </a:lnTo>
                    <a:lnTo>
                      <a:pt x="40" y="69"/>
                    </a:lnTo>
                    <a:lnTo>
                      <a:pt x="42" y="69"/>
                    </a:lnTo>
                    <a:lnTo>
                      <a:pt x="32" y="67"/>
                    </a:lnTo>
                    <a:lnTo>
                      <a:pt x="31" y="66"/>
                    </a:lnTo>
                    <a:lnTo>
                      <a:pt x="30" y="64"/>
                    </a:lnTo>
                    <a:lnTo>
                      <a:pt x="34" y="63"/>
                    </a:lnTo>
                    <a:lnTo>
                      <a:pt x="40" y="64"/>
                    </a:lnTo>
                    <a:lnTo>
                      <a:pt x="43" y="63"/>
                    </a:lnTo>
                    <a:lnTo>
                      <a:pt x="51" y="64"/>
                    </a:lnTo>
                    <a:lnTo>
                      <a:pt x="52" y="64"/>
                    </a:lnTo>
                    <a:lnTo>
                      <a:pt x="58" y="63"/>
                    </a:lnTo>
                    <a:lnTo>
                      <a:pt x="63" y="63"/>
                    </a:lnTo>
                    <a:lnTo>
                      <a:pt x="62" y="61"/>
                    </a:lnTo>
                    <a:lnTo>
                      <a:pt x="66" y="61"/>
                    </a:lnTo>
                    <a:lnTo>
                      <a:pt x="75" y="60"/>
                    </a:lnTo>
                    <a:lnTo>
                      <a:pt x="76" y="60"/>
                    </a:lnTo>
                    <a:lnTo>
                      <a:pt x="76" y="58"/>
                    </a:lnTo>
                    <a:lnTo>
                      <a:pt x="77" y="60"/>
                    </a:lnTo>
                    <a:lnTo>
                      <a:pt x="75" y="57"/>
                    </a:lnTo>
                    <a:lnTo>
                      <a:pt x="80" y="60"/>
                    </a:lnTo>
                    <a:lnTo>
                      <a:pt x="83" y="60"/>
                    </a:lnTo>
                    <a:lnTo>
                      <a:pt x="89" y="57"/>
                    </a:lnTo>
                    <a:lnTo>
                      <a:pt x="91" y="58"/>
                    </a:lnTo>
                    <a:lnTo>
                      <a:pt x="92" y="57"/>
                    </a:lnTo>
                    <a:lnTo>
                      <a:pt x="101" y="55"/>
                    </a:lnTo>
                    <a:lnTo>
                      <a:pt x="99" y="53"/>
                    </a:lnTo>
                    <a:lnTo>
                      <a:pt x="96" y="53"/>
                    </a:lnTo>
                    <a:lnTo>
                      <a:pt x="95" y="53"/>
                    </a:lnTo>
                    <a:lnTo>
                      <a:pt x="92" y="53"/>
                    </a:lnTo>
                    <a:lnTo>
                      <a:pt x="91" y="55"/>
                    </a:lnTo>
                    <a:lnTo>
                      <a:pt x="85" y="55"/>
                    </a:lnTo>
                    <a:lnTo>
                      <a:pt x="83" y="55"/>
                    </a:lnTo>
                    <a:lnTo>
                      <a:pt x="84" y="55"/>
                    </a:lnTo>
                    <a:lnTo>
                      <a:pt x="83" y="55"/>
                    </a:lnTo>
                    <a:lnTo>
                      <a:pt x="81" y="55"/>
                    </a:lnTo>
                    <a:lnTo>
                      <a:pt x="80" y="53"/>
                    </a:lnTo>
                    <a:lnTo>
                      <a:pt x="80" y="52"/>
                    </a:lnTo>
                    <a:lnTo>
                      <a:pt x="84" y="50"/>
                    </a:lnTo>
                    <a:lnTo>
                      <a:pt x="85" y="49"/>
                    </a:lnTo>
                    <a:lnTo>
                      <a:pt x="88" y="49"/>
                    </a:lnTo>
                    <a:lnTo>
                      <a:pt x="92" y="49"/>
                    </a:lnTo>
                    <a:lnTo>
                      <a:pt x="96" y="49"/>
                    </a:lnTo>
                    <a:lnTo>
                      <a:pt x="99" y="50"/>
                    </a:lnTo>
                    <a:lnTo>
                      <a:pt x="100" y="50"/>
                    </a:lnTo>
                    <a:lnTo>
                      <a:pt x="101" y="50"/>
                    </a:lnTo>
                    <a:lnTo>
                      <a:pt x="104" y="49"/>
                    </a:lnTo>
                    <a:lnTo>
                      <a:pt x="111" y="49"/>
                    </a:lnTo>
                    <a:lnTo>
                      <a:pt x="108" y="50"/>
                    </a:lnTo>
                    <a:lnTo>
                      <a:pt x="107" y="49"/>
                    </a:lnTo>
                    <a:lnTo>
                      <a:pt x="105" y="50"/>
                    </a:lnTo>
                    <a:lnTo>
                      <a:pt x="107" y="52"/>
                    </a:lnTo>
                    <a:lnTo>
                      <a:pt x="113" y="53"/>
                    </a:lnTo>
                    <a:lnTo>
                      <a:pt x="113" y="55"/>
                    </a:lnTo>
                    <a:lnTo>
                      <a:pt x="116" y="53"/>
                    </a:lnTo>
                    <a:lnTo>
                      <a:pt x="124" y="55"/>
                    </a:lnTo>
                    <a:lnTo>
                      <a:pt x="129" y="5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55" name="Freeform 1057"/>
              <p:cNvSpPr>
                <a:spLocks/>
              </p:cNvSpPr>
              <p:nvPr/>
            </p:nvSpPr>
            <p:spPr bwMode="auto">
              <a:xfrm>
                <a:off x="6173611" y="2215243"/>
                <a:ext cx="436162" cy="74839"/>
              </a:xfrm>
              <a:custGeom>
                <a:avLst/>
                <a:gdLst/>
                <a:ahLst/>
                <a:cxnLst>
                  <a:cxn ang="0">
                    <a:pos x="0" y="0"/>
                  </a:cxn>
                  <a:cxn ang="0">
                    <a:pos x="8" y="4"/>
                  </a:cxn>
                  <a:cxn ang="0">
                    <a:pos x="8" y="11"/>
                  </a:cxn>
                  <a:cxn ang="0">
                    <a:pos x="7" y="12"/>
                  </a:cxn>
                  <a:cxn ang="0">
                    <a:pos x="18" y="12"/>
                  </a:cxn>
                  <a:cxn ang="0">
                    <a:pos x="28" y="8"/>
                  </a:cxn>
                  <a:cxn ang="0">
                    <a:pos x="50" y="6"/>
                  </a:cxn>
                  <a:cxn ang="0">
                    <a:pos x="64" y="8"/>
                  </a:cxn>
                  <a:cxn ang="0">
                    <a:pos x="83" y="8"/>
                  </a:cxn>
                  <a:cxn ang="0">
                    <a:pos x="92" y="9"/>
                  </a:cxn>
                  <a:cxn ang="0">
                    <a:pos x="85" y="11"/>
                  </a:cxn>
                  <a:cxn ang="0">
                    <a:pos x="87" y="14"/>
                  </a:cxn>
                  <a:cxn ang="0">
                    <a:pos x="108" y="18"/>
                  </a:cxn>
                  <a:cxn ang="0">
                    <a:pos x="120" y="18"/>
                  </a:cxn>
                  <a:cxn ang="0">
                    <a:pos x="136" y="18"/>
                  </a:cxn>
                  <a:cxn ang="0">
                    <a:pos x="145" y="18"/>
                  </a:cxn>
                  <a:cxn ang="0">
                    <a:pos x="161" y="15"/>
                  </a:cxn>
                  <a:cxn ang="0">
                    <a:pos x="157" y="9"/>
                  </a:cxn>
                  <a:cxn ang="0">
                    <a:pos x="163" y="4"/>
                  </a:cxn>
                  <a:cxn ang="0">
                    <a:pos x="169" y="3"/>
                  </a:cxn>
                  <a:cxn ang="0">
                    <a:pos x="182" y="4"/>
                  </a:cxn>
                  <a:cxn ang="0">
                    <a:pos x="190" y="8"/>
                  </a:cxn>
                  <a:cxn ang="0">
                    <a:pos x="197" y="8"/>
                  </a:cxn>
                  <a:cxn ang="0">
                    <a:pos x="208" y="9"/>
                  </a:cxn>
                  <a:cxn ang="0">
                    <a:pos x="214" y="9"/>
                  </a:cxn>
                  <a:cxn ang="0">
                    <a:pos x="228" y="9"/>
                  </a:cxn>
                  <a:cxn ang="0">
                    <a:pos x="234" y="11"/>
                  </a:cxn>
                  <a:cxn ang="0">
                    <a:pos x="244" y="14"/>
                  </a:cxn>
                  <a:cxn ang="0">
                    <a:pos x="253" y="18"/>
                  </a:cxn>
                  <a:cxn ang="0">
                    <a:pos x="250" y="22"/>
                  </a:cxn>
                  <a:cxn ang="0">
                    <a:pos x="249" y="23"/>
                  </a:cxn>
                  <a:cxn ang="0">
                    <a:pos x="254" y="28"/>
                  </a:cxn>
                  <a:cxn ang="0">
                    <a:pos x="253" y="33"/>
                  </a:cxn>
                  <a:cxn ang="0">
                    <a:pos x="249" y="34"/>
                  </a:cxn>
                  <a:cxn ang="0">
                    <a:pos x="241" y="39"/>
                  </a:cxn>
                  <a:cxn ang="0">
                    <a:pos x="244" y="42"/>
                  </a:cxn>
                  <a:cxn ang="0">
                    <a:pos x="249" y="45"/>
                  </a:cxn>
                  <a:cxn ang="0">
                    <a:pos x="256" y="48"/>
                  </a:cxn>
                  <a:cxn ang="0">
                    <a:pos x="260" y="53"/>
                  </a:cxn>
                  <a:cxn ang="0">
                    <a:pos x="268" y="55"/>
                  </a:cxn>
                  <a:cxn ang="0">
                    <a:pos x="273" y="55"/>
                  </a:cxn>
                  <a:cxn ang="0">
                    <a:pos x="281" y="56"/>
                  </a:cxn>
                  <a:cxn ang="0">
                    <a:pos x="289" y="50"/>
                  </a:cxn>
                  <a:cxn ang="0">
                    <a:pos x="291" y="44"/>
                  </a:cxn>
                  <a:cxn ang="0">
                    <a:pos x="301" y="36"/>
                  </a:cxn>
                  <a:cxn ang="0">
                    <a:pos x="306" y="40"/>
                  </a:cxn>
                  <a:cxn ang="0">
                    <a:pos x="318" y="45"/>
                  </a:cxn>
                  <a:cxn ang="0">
                    <a:pos x="333" y="47"/>
                  </a:cxn>
                  <a:cxn ang="0">
                    <a:pos x="345" y="42"/>
                  </a:cxn>
                </a:cxnLst>
                <a:rect l="0" t="0" r="r" b="b"/>
                <a:pathLst>
                  <a:path w="347" h="58">
                    <a:moveTo>
                      <a:pt x="0" y="4"/>
                    </a:moveTo>
                    <a:lnTo>
                      <a:pt x="2" y="4"/>
                    </a:lnTo>
                    <a:lnTo>
                      <a:pt x="3" y="3"/>
                    </a:lnTo>
                    <a:lnTo>
                      <a:pt x="0" y="0"/>
                    </a:lnTo>
                    <a:lnTo>
                      <a:pt x="4" y="1"/>
                    </a:lnTo>
                    <a:lnTo>
                      <a:pt x="7" y="3"/>
                    </a:lnTo>
                    <a:lnTo>
                      <a:pt x="7" y="4"/>
                    </a:lnTo>
                    <a:lnTo>
                      <a:pt x="8" y="4"/>
                    </a:lnTo>
                    <a:lnTo>
                      <a:pt x="10" y="6"/>
                    </a:lnTo>
                    <a:lnTo>
                      <a:pt x="10" y="8"/>
                    </a:lnTo>
                    <a:lnTo>
                      <a:pt x="7" y="11"/>
                    </a:lnTo>
                    <a:lnTo>
                      <a:pt x="8" y="11"/>
                    </a:lnTo>
                    <a:lnTo>
                      <a:pt x="7" y="12"/>
                    </a:lnTo>
                    <a:lnTo>
                      <a:pt x="12" y="12"/>
                    </a:lnTo>
                    <a:lnTo>
                      <a:pt x="11" y="12"/>
                    </a:lnTo>
                    <a:lnTo>
                      <a:pt x="7" y="12"/>
                    </a:lnTo>
                    <a:lnTo>
                      <a:pt x="6" y="14"/>
                    </a:lnTo>
                    <a:lnTo>
                      <a:pt x="11" y="14"/>
                    </a:lnTo>
                    <a:lnTo>
                      <a:pt x="16" y="12"/>
                    </a:lnTo>
                    <a:lnTo>
                      <a:pt x="18" y="12"/>
                    </a:lnTo>
                    <a:lnTo>
                      <a:pt x="16" y="11"/>
                    </a:lnTo>
                    <a:lnTo>
                      <a:pt x="12" y="9"/>
                    </a:lnTo>
                    <a:lnTo>
                      <a:pt x="22" y="8"/>
                    </a:lnTo>
                    <a:lnTo>
                      <a:pt x="28" y="8"/>
                    </a:lnTo>
                    <a:lnTo>
                      <a:pt x="32" y="8"/>
                    </a:lnTo>
                    <a:lnTo>
                      <a:pt x="39" y="6"/>
                    </a:lnTo>
                    <a:lnTo>
                      <a:pt x="44" y="6"/>
                    </a:lnTo>
                    <a:lnTo>
                      <a:pt x="50" y="6"/>
                    </a:lnTo>
                    <a:lnTo>
                      <a:pt x="55" y="6"/>
                    </a:lnTo>
                    <a:lnTo>
                      <a:pt x="59" y="6"/>
                    </a:lnTo>
                    <a:lnTo>
                      <a:pt x="61" y="8"/>
                    </a:lnTo>
                    <a:lnTo>
                      <a:pt x="64" y="8"/>
                    </a:lnTo>
                    <a:lnTo>
                      <a:pt x="68" y="8"/>
                    </a:lnTo>
                    <a:lnTo>
                      <a:pt x="75" y="8"/>
                    </a:lnTo>
                    <a:lnTo>
                      <a:pt x="80" y="8"/>
                    </a:lnTo>
                    <a:lnTo>
                      <a:pt x="83" y="8"/>
                    </a:lnTo>
                    <a:lnTo>
                      <a:pt x="91" y="8"/>
                    </a:lnTo>
                    <a:lnTo>
                      <a:pt x="92" y="9"/>
                    </a:lnTo>
                    <a:lnTo>
                      <a:pt x="93" y="9"/>
                    </a:lnTo>
                    <a:lnTo>
                      <a:pt x="92" y="9"/>
                    </a:lnTo>
                    <a:lnTo>
                      <a:pt x="91" y="9"/>
                    </a:lnTo>
                    <a:lnTo>
                      <a:pt x="88" y="9"/>
                    </a:lnTo>
                    <a:lnTo>
                      <a:pt x="87" y="11"/>
                    </a:lnTo>
                    <a:lnTo>
                      <a:pt x="85" y="11"/>
                    </a:lnTo>
                    <a:lnTo>
                      <a:pt x="87" y="12"/>
                    </a:lnTo>
                    <a:lnTo>
                      <a:pt x="85" y="12"/>
                    </a:lnTo>
                    <a:lnTo>
                      <a:pt x="85" y="14"/>
                    </a:lnTo>
                    <a:lnTo>
                      <a:pt x="87" y="14"/>
                    </a:lnTo>
                    <a:lnTo>
                      <a:pt x="88" y="14"/>
                    </a:lnTo>
                    <a:lnTo>
                      <a:pt x="96" y="15"/>
                    </a:lnTo>
                    <a:lnTo>
                      <a:pt x="100" y="17"/>
                    </a:lnTo>
                    <a:lnTo>
                      <a:pt x="108" y="18"/>
                    </a:lnTo>
                    <a:lnTo>
                      <a:pt x="109" y="18"/>
                    </a:lnTo>
                    <a:lnTo>
                      <a:pt x="109" y="17"/>
                    </a:lnTo>
                    <a:lnTo>
                      <a:pt x="112" y="17"/>
                    </a:lnTo>
                    <a:lnTo>
                      <a:pt x="120" y="18"/>
                    </a:lnTo>
                    <a:lnTo>
                      <a:pt x="125" y="18"/>
                    </a:lnTo>
                    <a:lnTo>
                      <a:pt x="127" y="18"/>
                    </a:lnTo>
                    <a:lnTo>
                      <a:pt x="133" y="18"/>
                    </a:lnTo>
                    <a:lnTo>
                      <a:pt x="136" y="18"/>
                    </a:lnTo>
                    <a:lnTo>
                      <a:pt x="139" y="18"/>
                    </a:lnTo>
                    <a:lnTo>
                      <a:pt x="143" y="18"/>
                    </a:lnTo>
                    <a:lnTo>
                      <a:pt x="144" y="18"/>
                    </a:lnTo>
                    <a:lnTo>
                      <a:pt x="145" y="18"/>
                    </a:lnTo>
                    <a:lnTo>
                      <a:pt x="147" y="18"/>
                    </a:lnTo>
                    <a:lnTo>
                      <a:pt x="151" y="17"/>
                    </a:lnTo>
                    <a:lnTo>
                      <a:pt x="159" y="17"/>
                    </a:lnTo>
                    <a:lnTo>
                      <a:pt x="161" y="15"/>
                    </a:lnTo>
                    <a:lnTo>
                      <a:pt x="159" y="12"/>
                    </a:lnTo>
                    <a:lnTo>
                      <a:pt x="157" y="11"/>
                    </a:lnTo>
                    <a:lnTo>
                      <a:pt x="159" y="9"/>
                    </a:lnTo>
                    <a:lnTo>
                      <a:pt x="157" y="9"/>
                    </a:lnTo>
                    <a:lnTo>
                      <a:pt x="160" y="6"/>
                    </a:lnTo>
                    <a:lnTo>
                      <a:pt x="160" y="4"/>
                    </a:lnTo>
                    <a:lnTo>
                      <a:pt x="160" y="3"/>
                    </a:lnTo>
                    <a:lnTo>
                      <a:pt x="163" y="4"/>
                    </a:lnTo>
                    <a:lnTo>
                      <a:pt x="166" y="6"/>
                    </a:lnTo>
                    <a:lnTo>
                      <a:pt x="168" y="4"/>
                    </a:lnTo>
                    <a:lnTo>
                      <a:pt x="168" y="3"/>
                    </a:lnTo>
                    <a:lnTo>
                      <a:pt x="169" y="3"/>
                    </a:lnTo>
                    <a:lnTo>
                      <a:pt x="173" y="3"/>
                    </a:lnTo>
                    <a:lnTo>
                      <a:pt x="178" y="4"/>
                    </a:lnTo>
                    <a:lnTo>
                      <a:pt x="180" y="4"/>
                    </a:lnTo>
                    <a:lnTo>
                      <a:pt x="182" y="4"/>
                    </a:lnTo>
                    <a:lnTo>
                      <a:pt x="185" y="6"/>
                    </a:lnTo>
                    <a:lnTo>
                      <a:pt x="186" y="4"/>
                    </a:lnTo>
                    <a:lnTo>
                      <a:pt x="188" y="6"/>
                    </a:lnTo>
                    <a:lnTo>
                      <a:pt x="190" y="8"/>
                    </a:lnTo>
                    <a:lnTo>
                      <a:pt x="192" y="6"/>
                    </a:lnTo>
                    <a:lnTo>
                      <a:pt x="193" y="8"/>
                    </a:lnTo>
                    <a:lnTo>
                      <a:pt x="194" y="8"/>
                    </a:lnTo>
                    <a:lnTo>
                      <a:pt x="197" y="8"/>
                    </a:lnTo>
                    <a:lnTo>
                      <a:pt x="198" y="8"/>
                    </a:lnTo>
                    <a:lnTo>
                      <a:pt x="201" y="8"/>
                    </a:lnTo>
                    <a:lnTo>
                      <a:pt x="202" y="8"/>
                    </a:lnTo>
                    <a:lnTo>
                      <a:pt x="208" y="9"/>
                    </a:lnTo>
                    <a:lnTo>
                      <a:pt x="208" y="11"/>
                    </a:lnTo>
                    <a:lnTo>
                      <a:pt x="209" y="11"/>
                    </a:lnTo>
                    <a:lnTo>
                      <a:pt x="212" y="9"/>
                    </a:lnTo>
                    <a:lnTo>
                      <a:pt x="214" y="9"/>
                    </a:lnTo>
                    <a:lnTo>
                      <a:pt x="216" y="8"/>
                    </a:lnTo>
                    <a:lnTo>
                      <a:pt x="220" y="9"/>
                    </a:lnTo>
                    <a:lnTo>
                      <a:pt x="225" y="9"/>
                    </a:lnTo>
                    <a:lnTo>
                      <a:pt x="228" y="9"/>
                    </a:lnTo>
                    <a:lnTo>
                      <a:pt x="232" y="9"/>
                    </a:lnTo>
                    <a:lnTo>
                      <a:pt x="234" y="11"/>
                    </a:lnTo>
                    <a:lnTo>
                      <a:pt x="233" y="11"/>
                    </a:lnTo>
                    <a:lnTo>
                      <a:pt x="234" y="11"/>
                    </a:lnTo>
                    <a:lnTo>
                      <a:pt x="237" y="11"/>
                    </a:lnTo>
                    <a:lnTo>
                      <a:pt x="238" y="12"/>
                    </a:lnTo>
                    <a:lnTo>
                      <a:pt x="237" y="12"/>
                    </a:lnTo>
                    <a:lnTo>
                      <a:pt x="244" y="14"/>
                    </a:lnTo>
                    <a:lnTo>
                      <a:pt x="246" y="15"/>
                    </a:lnTo>
                    <a:lnTo>
                      <a:pt x="248" y="15"/>
                    </a:lnTo>
                    <a:lnTo>
                      <a:pt x="252" y="17"/>
                    </a:lnTo>
                    <a:lnTo>
                      <a:pt x="253" y="18"/>
                    </a:lnTo>
                    <a:lnTo>
                      <a:pt x="252" y="18"/>
                    </a:lnTo>
                    <a:lnTo>
                      <a:pt x="252" y="20"/>
                    </a:lnTo>
                    <a:lnTo>
                      <a:pt x="250" y="20"/>
                    </a:lnTo>
                    <a:lnTo>
                      <a:pt x="250" y="22"/>
                    </a:lnTo>
                    <a:lnTo>
                      <a:pt x="252" y="22"/>
                    </a:lnTo>
                    <a:lnTo>
                      <a:pt x="250" y="22"/>
                    </a:lnTo>
                    <a:lnTo>
                      <a:pt x="250" y="23"/>
                    </a:lnTo>
                    <a:lnTo>
                      <a:pt x="249" y="23"/>
                    </a:lnTo>
                    <a:lnTo>
                      <a:pt x="249" y="25"/>
                    </a:lnTo>
                    <a:lnTo>
                      <a:pt x="252" y="26"/>
                    </a:lnTo>
                    <a:lnTo>
                      <a:pt x="249" y="26"/>
                    </a:lnTo>
                    <a:lnTo>
                      <a:pt x="254" y="28"/>
                    </a:lnTo>
                    <a:lnTo>
                      <a:pt x="252" y="31"/>
                    </a:lnTo>
                    <a:lnTo>
                      <a:pt x="253" y="31"/>
                    </a:lnTo>
                    <a:lnTo>
                      <a:pt x="252" y="33"/>
                    </a:lnTo>
                    <a:lnTo>
                      <a:pt x="253" y="33"/>
                    </a:lnTo>
                    <a:lnTo>
                      <a:pt x="252" y="33"/>
                    </a:lnTo>
                    <a:lnTo>
                      <a:pt x="249" y="34"/>
                    </a:lnTo>
                    <a:lnTo>
                      <a:pt x="248" y="34"/>
                    </a:lnTo>
                    <a:lnTo>
                      <a:pt x="249" y="34"/>
                    </a:lnTo>
                    <a:lnTo>
                      <a:pt x="248" y="34"/>
                    </a:lnTo>
                    <a:lnTo>
                      <a:pt x="246" y="34"/>
                    </a:lnTo>
                    <a:lnTo>
                      <a:pt x="241" y="37"/>
                    </a:lnTo>
                    <a:lnTo>
                      <a:pt x="241" y="39"/>
                    </a:lnTo>
                    <a:lnTo>
                      <a:pt x="242" y="40"/>
                    </a:lnTo>
                    <a:lnTo>
                      <a:pt x="244" y="40"/>
                    </a:lnTo>
                    <a:lnTo>
                      <a:pt x="242" y="42"/>
                    </a:lnTo>
                    <a:lnTo>
                      <a:pt x="244" y="42"/>
                    </a:lnTo>
                    <a:lnTo>
                      <a:pt x="246" y="42"/>
                    </a:lnTo>
                    <a:lnTo>
                      <a:pt x="248" y="42"/>
                    </a:lnTo>
                    <a:lnTo>
                      <a:pt x="249" y="44"/>
                    </a:lnTo>
                    <a:lnTo>
                      <a:pt x="249" y="45"/>
                    </a:lnTo>
                    <a:lnTo>
                      <a:pt x="250" y="45"/>
                    </a:lnTo>
                    <a:lnTo>
                      <a:pt x="250" y="47"/>
                    </a:lnTo>
                    <a:lnTo>
                      <a:pt x="253" y="48"/>
                    </a:lnTo>
                    <a:lnTo>
                      <a:pt x="256" y="48"/>
                    </a:lnTo>
                    <a:lnTo>
                      <a:pt x="257" y="50"/>
                    </a:lnTo>
                    <a:lnTo>
                      <a:pt x="257" y="51"/>
                    </a:lnTo>
                    <a:lnTo>
                      <a:pt x="258" y="51"/>
                    </a:lnTo>
                    <a:lnTo>
                      <a:pt x="260" y="53"/>
                    </a:lnTo>
                    <a:lnTo>
                      <a:pt x="261" y="51"/>
                    </a:lnTo>
                    <a:lnTo>
                      <a:pt x="264" y="53"/>
                    </a:lnTo>
                    <a:lnTo>
                      <a:pt x="265" y="55"/>
                    </a:lnTo>
                    <a:lnTo>
                      <a:pt x="268" y="55"/>
                    </a:lnTo>
                    <a:lnTo>
                      <a:pt x="269" y="55"/>
                    </a:lnTo>
                    <a:lnTo>
                      <a:pt x="270" y="56"/>
                    </a:lnTo>
                    <a:lnTo>
                      <a:pt x="273" y="56"/>
                    </a:lnTo>
                    <a:lnTo>
                      <a:pt x="273" y="55"/>
                    </a:lnTo>
                    <a:lnTo>
                      <a:pt x="274" y="55"/>
                    </a:lnTo>
                    <a:lnTo>
                      <a:pt x="277" y="58"/>
                    </a:lnTo>
                    <a:lnTo>
                      <a:pt x="281" y="58"/>
                    </a:lnTo>
                    <a:lnTo>
                      <a:pt x="281" y="56"/>
                    </a:lnTo>
                    <a:lnTo>
                      <a:pt x="283" y="56"/>
                    </a:lnTo>
                    <a:lnTo>
                      <a:pt x="285" y="53"/>
                    </a:lnTo>
                    <a:lnTo>
                      <a:pt x="286" y="53"/>
                    </a:lnTo>
                    <a:lnTo>
                      <a:pt x="289" y="50"/>
                    </a:lnTo>
                    <a:lnTo>
                      <a:pt x="290" y="50"/>
                    </a:lnTo>
                    <a:lnTo>
                      <a:pt x="290" y="47"/>
                    </a:lnTo>
                    <a:lnTo>
                      <a:pt x="291" y="45"/>
                    </a:lnTo>
                    <a:lnTo>
                      <a:pt x="291" y="44"/>
                    </a:lnTo>
                    <a:lnTo>
                      <a:pt x="294" y="42"/>
                    </a:lnTo>
                    <a:lnTo>
                      <a:pt x="298" y="37"/>
                    </a:lnTo>
                    <a:lnTo>
                      <a:pt x="299" y="36"/>
                    </a:lnTo>
                    <a:lnTo>
                      <a:pt x="301" y="36"/>
                    </a:lnTo>
                    <a:lnTo>
                      <a:pt x="302" y="36"/>
                    </a:lnTo>
                    <a:lnTo>
                      <a:pt x="302" y="37"/>
                    </a:lnTo>
                    <a:lnTo>
                      <a:pt x="303" y="39"/>
                    </a:lnTo>
                    <a:lnTo>
                      <a:pt x="306" y="40"/>
                    </a:lnTo>
                    <a:lnTo>
                      <a:pt x="309" y="44"/>
                    </a:lnTo>
                    <a:lnTo>
                      <a:pt x="311" y="44"/>
                    </a:lnTo>
                    <a:lnTo>
                      <a:pt x="315" y="45"/>
                    </a:lnTo>
                    <a:lnTo>
                      <a:pt x="318" y="45"/>
                    </a:lnTo>
                    <a:lnTo>
                      <a:pt x="321" y="45"/>
                    </a:lnTo>
                    <a:lnTo>
                      <a:pt x="329" y="45"/>
                    </a:lnTo>
                    <a:lnTo>
                      <a:pt x="330" y="45"/>
                    </a:lnTo>
                    <a:lnTo>
                      <a:pt x="333" y="47"/>
                    </a:lnTo>
                    <a:lnTo>
                      <a:pt x="333" y="45"/>
                    </a:lnTo>
                    <a:lnTo>
                      <a:pt x="333" y="44"/>
                    </a:lnTo>
                    <a:lnTo>
                      <a:pt x="335" y="42"/>
                    </a:lnTo>
                    <a:lnTo>
                      <a:pt x="345" y="42"/>
                    </a:lnTo>
                    <a:lnTo>
                      <a:pt x="347" y="4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56" name="Freeform 1058"/>
              <p:cNvSpPr>
                <a:spLocks/>
              </p:cNvSpPr>
              <p:nvPr/>
            </p:nvSpPr>
            <p:spPr bwMode="auto">
              <a:xfrm>
                <a:off x="6609773" y="2241097"/>
                <a:ext cx="667071" cy="91168"/>
              </a:xfrm>
              <a:custGeom>
                <a:avLst/>
                <a:gdLst/>
                <a:ahLst/>
                <a:cxnLst>
                  <a:cxn ang="0">
                    <a:pos x="8" y="24"/>
                  </a:cxn>
                  <a:cxn ang="0">
                    <a:pos x="24" y="27"/>
                  </a:cxn>
                  <a:cxn ang="0">
                    <a:pos x="31" y="30"/>
                  </a:cxn>
                  <a:cxn ang="0">
                    <a:pos x="39" y="28"/>
                  </a:cxn>
                  <a:cxn ang="0">
                    <a:pos x="49" y="25"/>
                  </a:cxn>
                  <a:cxn ang="0">
                    <a:pos x="63" y="25"/>
                  </a:cxn>
                  <a:cxn ang="0">
                    <a:pos x="60" y="20"/>
                  </a:cxn>
                  <a:cxn ang="0">
                    <a:pos x="60" y="14"/>
                  </a:cxn>
                  <a:cxn ang="0">
                    <a:pos x="71" y="11"/>
                  </a:cxn>
                  <a:cxn ang="0">
                    <a:pos x="79" y="5"/>
                  </a:cxn>
                  <a:cxn ang="0">
                    <a:pos x="79" y="0"/>
                  </a:cxn>
                  <a:cxn ang="0">
                    <a:pos x="87" y="2"/>
                  </a:cxn>
                  <a:cxn ang="0">
                    <a:pos x="120" y="3"/>
                  </a:cxn>
                  <a:cxn ang="0">
                    <a:pos x="151" y="5"/>
                  </a:cxn>
                  <a:cxn ang="0">
                    <a:pos x="172" y="9"/>
                  </a:cxn>
                  <a:cxn ang="0">
                    <a:pos x="186" y="9"/>
                  </a:cxn>
                  <a:cxn ang="0">
                    <a:pos x="202" y="11"/>
                  </a:cxn>
                  <a:cxn ang="0">
                    <a:pos x="214" y="17"/>
                  </a:cxn>
                  <a:cxn ang="0">
                    <a:pos x="204" y="17"/>
                  </a:cxn>
                  <a:cxn ang="0">
                    <a:pos x="206" y="22"/>
                  </a:cxn>
                  <a:cxn ang="0">
                    <a:pos x="218" y="22"/>
                  </a:cxn>
                  <a:cxn ang="0">
                    <a:pos x="225" y="27"/>
                  </a:cxn>
                  <a:cxn ang="0">
                    <a:pos x="240" y="27"/>
                  </a:cxn>
                  <a:cxn ang="0">
                    <a:pos x="241" y="33"/>
                  </a:cxn>
                  <a:cxn ang="0">
                    <a:pos x="253" y="36"/>
                  </a:cxn>
                  <a:cxn ang="0">
                    <a:pos x="268" y="35"/>
                  </a:cxn>
                  <a:cxn ang="0">
                    <a:pos x="281" y="35"/>
                  </a:cxn>
                  <a:cxn ang="0">
                    <a:pos x="295" y="35"/>
                  </a:cxn>
                  <a:cxn ang="0">
                    <a:pos x="309" y="33"/>
                  </a:cxn>
                  <a:cxn ang="0">
                    <a:pos x="333" y="33"/>
                  </a:cxn>
                  <a:cxn ang="0">
                    <a:pos x="351" y="36"/>
                  </a:cxn>
                  <a:cxn ang="0">
                    <a:pos x="362" y="41"/>
                  </a:cxn>
                  <a:cxn ang="0">
                    <a:pos x="359" y="53"/>
                  </a:cxn>
                  <a:cxn ang="0">
                    <a:pos x="369" y="55"/>
                  </a:cxn>
                  <a:cxn ang="0">
                    <a:pos x="379" y="58"/>
                  </a:cxn>
                  <a:cxn ang="0">
                    <a:pos x="384" y="61"/>
                  </a:cxn>
                  <a:cxn ang="0">
                    <a:pos x="395" y="60"/>
                  </a:cxn>
                  <a:cxn ang="0">
                    <a:pos x="400" y="57"/>
                  </a:cxn>
                  <a:cxn ang="0">
                    <a:pos x="419" y="57"/>
                  </a:cxn>
                  <a:cxn ang="0">
                    <a:pos x="440" y="58"/>
                  </a:cxn>
                  <a:cxn ang="0">
                    <a:pos x="459" y="60"/>
                  </a:cxn>
                  <a:cxn ang="0">
                    <a:pos x="478" y="55"/>
                  </a:cxn>
                  <a:cxn ang="0">
                    <a:pos x="486" y="57"/>
                  </a:cxn>
                  <a:cxn ang="0">
                    <a:pos x="488" y="60"/>
                  </a:cxn>
                  <a:cxn ang="0">
                    <a:pos x="497" y="66"/>
                  </a:cxn>
                  <a:cxn ang="0">
                    <a:pos x="505" y="69"/>
                  </a:cxn>
                  <a:cxn ang="0">
                    <a:pos x="521" y="71"/>
                  </a:cxn>
                  <a:cxn ang="0">
                    <a:pos x="527" y="63"/>
                  </a:cxn>
                  <a:cxn ang="0">
                    <a:pos x="523" y="55"/>
                  </a:cxn>
                </a:cxnLst>
                <a:rect l="0" t="0" r="r" b="b"/>
                <a:pathLst>
                  <a:path w="531" h="72">
                    <a:moveTo>
                      <a:pt x="0" y="22"/>
                    </a:moveTo>
                    <a:lnTo>
                      <a:pt x="3" y="22"/>
                    </a:lnTo>
                    <a:lnTo>
                      <a:pt x="4" y="24"/>
                    </a:lnTo>
                    <a:lnTo>
                      <a:pt x="8" y="24"/>
                    </a:lnTo>
                    <a:lnTo>
                      <a:pt x="12" y="24"/>
                    </a:lnTo>
                    <a:lnTo>
                      <a:pt x="20" y="25"/>
                    </a:lnTo>
                    <a:lnTo>
                      <a:pt x="22" y="25"/>
                    </a:lnTo>
                    <a:lnTo>
                      <a:pt x="24" y="27"/>
                    </a:lnTo>
                    <a:lnTo>
                      <a:pt x="26" y="28"/>
                    </a:lnTo>
                    <a:lnTo>
                      <a:pt x="28" y="28"/>
                    </a:lnTo>
                    <a:lnTo>
                      <a:pt x="30" y="30"/>
                    </a:lnTo>
                    <a:lnTo>
                      <a:pt x="31" y="30"/>
                    </a:lnTo>
                    <a:lnTo>
                      <a:pt x="34" y="30"/>
                    </a:lnTo>
                    <a:lnTo>
                      <a:pt x="35" y="30"/>
                    </a:lnTo>
                    <a:lnTo>
                      <a:pt x="38" y="30"/>
                    </a:lnTo>
                    <a:lnTo>
                      <a:pt x="39" y="28"/>
                    </a:lnTo>
                    <a:lnTo>
                      <a:pt x="42" y="28"/>
                    </a:lnTo>
                    <a:lnTo>
                      <a:pt x="43" y="27"/>
                    </a:lnTo>
                    <a:lnTo>
                      <a:pt x="48" y="25"/>
                    </a:lnTo>
                    <a:lnTo>
                      <a:pt x="49" y="25"/>
                    </a:lnTo>
                    <a:lnTo>
                      <a:pt x="53" y="25"/>
                    </a:lnTo>
                    <a:lnTo>
                      <a:pt x="55" y="24"/>
                    </a:lnTo>
                    <a:lnTo>
                      <a:pt x="61" y="25"/>
                    </a:lnTo>
                    <a:lnTo>
                      <a:pt x="63" y="25"/>
                    </a:lnTo>
                    <a:lnTo>
                      <a:pt x="64" y="24"/>
                    </a:lnTo>
                    <a:lnTo>
                      <a:pt x="63" y="22"/>
                    </a:lnTo>
                    <a:lnTo>
                      <a:pt x="61" y="20"/>
                    </a:lnTo>
                    <a:lnTo>
                      <a:pt x="60" y="20"/>
                    </a:lnTo>
                    <a:lnTo>
                      <a:pt x="59" y="17"/>
                    </a:lnTo>
                    <a:lnTo>
                      <a:pt x="61" y="17"/>
                    </a:lnTo>
                    <a:lnTo>
                      <a:pt x="60" y="16"/>
                    </a:lnTo>
                    <a:lnTo>
                      <a:pt x="60" y="14"/>
                    </a:lnTo>
                    <a:lnTo>
                      <a:pt x="63" y="14"/>
                    </a:lnTo>
                    <a:lnTo>
                      <a:pt x="65" y="13"/>
                    </a:lnTo>
                    <a:lnTo>
                      <a:pt x="69" y="13"/>
                    </a:lnTo>
                    <a:lnTo>
                      <a:pt x="71" y="11"/>
                    </a:lnTo>
                    <a:lnTo>
                      <a:pt x="73" y="9"/>
                    </a:lnTo>
                    <a:lnTo>
                      <a:pt x="75" y="8"/>
                    </a:lnTo>
                    <a:lnTo>
                      <a:pt x="76" y="6"/>
                    </a:lnTo>
                    <a:lnTo>
                      <a:pt x="79" y="5"/>
                    </a:lnTo>
                    <a:lnTo>
                      <a:pt x="81" y="5"/>
                    </a:lnTo>
                    <a:lnTo>
                      <a:pt x="79" y="3"/>
                    </a:lnTo>
                    <a:lnTo>
                      <a:pt x="76" y="2"/>
                    </a:lnTo>
                    <a:lnTo>
                      <a:pt x="79" y="0"/>
                    </a:lnTo>
                    <a:lnTo>
                      <a:pt x="80" y="0"/>
                    </a:lnTo>
                    <a:lnTo>
                      <a:pt x="83" y="0"/>
                    </a:lnTo>
                    <a:lnTo>
                      <a:pt x="85" y="2"/>
                    </a:lnTo>
                    <a:lnTo>
                      <a:pt x="87" y="2"/>
                    </a:lnTo>
                    <a:lnTo>
                      <a:pt x="89" y="2"/>
                    </a:lnTo>
                    <a:lnTo>
                      <a:pt x="104" y="3"/>
                    </a:lnTo>
                    <a:lnTo>
                      <a:pt x="117" y="3"/>
                    </a:lnTo>
                    <a:lnTo>
                      <a:pt x="120" y="3"/>
                    </a:lnTo>
                    <a:lnTo>
                      <a:pt x="132" y="3"/>
                    </a:lnTo>
                    <a:lnTo>
                      <a:pt x="139" y="5"/>
                    </a:lnTo>
                    <a:lnTo>
                      <a:pt x="149" y="5"/>
                    </a:lnTo>
                    <a:lnTo>
                      <a:pt x="151" y="5"/>
                    </a:lnTo>
                    <a:lnTo>
                      <a:pt x="157" y="8"/>
                    </a:lnTo>
                    <a:lnTo>
                      <a:pt x="161" y="8"/>
                    </a:lnTo>
                    <a:lnTo>
                      <a:pt x="165" y="8"/>
                    </a:lnTo>
                    <a:lnTo>
                      <a:pt x="172" y="9"/>
                    </a:lnTo>
                    <a:lnTo>
                      <a:pt x="174" y="8"/>
                    </a:lnTo>
                    <a:lnTo>
                      <a:pt x="182" y="8"/>
                    </a:lnTo>
                    <a:lnTo>
                      <a:pt x="185" y="9"/>
                    </a:lnTo>
                    <a:lnTo>
                      <a:pt x="186" y="9"/>
                    </a:lnTo>
                    <a:lnTo>
                      <a:pt x="192" y="9"/>
                    </a:lnTo>
                    <a:lnTo>
                      <a:pt x="197" y="9"/>
                    </a:lnTo>
                    <a:lnTo>
                      <a:pt x="198" y="9"/>
                    </a:lnTo>
                    <a:lnTo>
                      <a:pt x="202" y="11"/>
                    </a:lnTo>
                    <a:lnTo>
                      <a:pt x="206" y="11"/>
                    </a:lnTo>
                    <a:lnTo>
                      <a:pt x="210" y="13"/>
                    </a:lnTo>
                    <a:lnTo>
                      <a:pt x="214" y="16"/>
                    </a:lnTo>
                    <a:lnTo>
                      <a:pt x="214" y="17"/>
                    </a:lnTo>
                    <a:lnTo>
                      <a:pt x="212" y="19"/>
                    </a:lnTo>
                    <a:lnTo>
                      <a:pt x="209" y="17"/>
                    </a:lnTo>
                    <a:lnTo>
                      <a:pt x="206" y="17"/>
                    </a:lnTo>
                    <a:lnTo>
                      <a:pt x="204" y="17"/>
                    </a:lnTo>
                    <a:lnTo>
                      <a:pt x="200" y="20"/>
                    </a:lnTo>
                    <a:lnTo>
                      <a:pt x="201" y="20"/>
                    </a:lnTo>
                    <a:lnTo>
                      <a:pt x="205" y="20"/>
                    </a:lnTo>
                    <a:lnTo>
                      <a:pt x="206" y="22"/>
                    </a:lnTo>
                    <a:lnTo>
                      <a:pt x="209" y="22"/>
                    </a:lnTo>
                    <a:lnTo>
                      <a:pt x="210" y="20"/>
                    </a:lnTo>
                    <a:lnTo>
                      <a:pt x="216" y="22"/>
                    </a:lnTo>
                    <a:lnTo>
                      <a:pt x="218" y="22"/>
                    </a:lnTo>
                    <a:lnTo>
                      <a:pt x="220" y="24"/>
                    </a:lnTo>
                    <a:lnTo>
                      <a:pt x="224" y="24"/>
                    </a:lnTo>
                    <a:lnTo>
                      <a:pt x="224" y="25"/>
                    </a:lnTo>
                    <a:lnTo>
                      <a:pt x="225" y="27"/>
                    </a:lnTo>
                    <a:lnTo>
                      <a:pt x="228" y="27"/>
                    </a:lnTo>
                    <a:lnTo>
                      <a:pt x="233" y="25"/>
                    </a:lnTo>
                    <a:lnTo>
                      <a:pt x="238" y="25"/>
                    </a:lnTo>
                    <a:lnTo>
                      <a:pt x="240" y="27"/>
                    </a:lnTo>
                    <a:lnTo>
                      <a:pt x="250" y="30"/>
                    </a:lnTo>
                    <a:lnTo>
                      <a:pt x="249" y="31"/>
                    </a:lnTo>
                    <a:lnTo>
                      <a:pt x="248" y="33"/>
                    </a:lnTo>
                    <a:lnTo>
                      <a:pt x="241" y="33"/>
                    </a:lnTo>
                    <a:lnTo>
                      <a:pt x="242" y="35"/>
                    </a:lnTo>
                    <a:lnTo>
                      <a:pt x="246" y="35"/>
                    </a:lnTo>
                    <a:lnTo>
                      <a:pt x="252" y="36"/>
                    </a:lnTo>
                    <a:lnTo>
                      <a:pt x="253" y="36"/>
                    </a:lnTo>
                    <a:lnTo>
                      <a:pt x="256" y="36"/>
                    </a:lnTo>
                    <a:lnTo>
                      <a:pt x="258" y="36"/>
                    </a:lnTo>
                    <a:lnTo>
                      <a:pt x="265" y="35"/>
                    </a:lnTo>
                    <a:lnTo>
                      <a:pt x="268" y="35"/>
                    </a:lnTo>
                    <a:lnTo>
                      <a:pt x="269" y="35"/>
                    </a:lnTo>
                    <a:lnTo>
                      <a:pt x="275" y="35"/>
                    </a:lnTo>
                    <a:lnTo>
                      <a:pt x="278" y="35"/>
                    </a:lnTo>
                    <a:lnTo>
                      <a:pt x="281" y="35"/>
                    </a:lnTo>
                    <a:lnTo>
                      <a:pt x="283" y="33"/>
                    </a:lnTo>
                    <a:lnTo>
                      <a:pt x="285" y="33"/>
                    </a:lnTo>
                    <a:lnTo>
                      <a:pt x="293" y="35"/>
                    </a:lnTo>
                    <a:lnTo>
                      <a:pt x="295" y="35"/>
                    </a:lnTo>
                    <a:lnTo>
                      <a:pt x="298" y="33"/>
                    </a:lnTo>
                    <a:lnTo>
                      <a:pt x="303" y="33"/>
                    </a:lnTo>
                    <a:lnTo>
                      <a:pt x="305" y="33"/>
                    </a:lnTo>
                    <a:lnTo>
                      <a:pt x="309" y="33"/>
                    </a:lnTo>
                    <a:lnTo>
                      <a:pt x="315" y="33"/>
                    </a:lnTo>
                    <a:lnTo>
                      <a:pt x="322" y="33"/>
                    </a:lnTo>
                    <a:lnTo>
                      <a:pt x="329" y="33"/>
                    </a:lnTo>
                    <a:lnTo>
                      <a:pt x="333" y="33"/>
                    </a:lnTo>
                    <a:lnTo>
                      <a:pt x="343" y="33"/>
                    </a:lnTo>
                    <a:lnTo>
                      <a:pt x="347" y="35"/>
                    </a:lnTo>
                    <a:lnTo>
                      <a:pt x="350" y="35"/>
                    </a:lnTo>
                    <a:lnTo>
                      <a:pt x="351" y="36"/>
                    </a:lnTo>
                    <a:lnTo>
                      <a:pt x="355" y="38"/>
                    </a:lnTo>
                    <a:lnTo>
                      <a:pt x="357" y="38"/>
                    </a:lnTo>
                    <a:lnTo>
                      <a:pt x="359" y="39"/>
                    </a:lnTo>
                    <a:lnTo>
                      <a:pt x="362" y="41"/>
                    </a:lnTo>
                    <a:lnTo>
                      <a:pt x="365" y="44"/>
                    </a:lnTo>
                    <a:lnTo>
                      <a:pt x="365" y="46"/>
                    </a:lnTo>
                    <a:lnTo>
                      <a:pt x="365" y="47"/>
                    </a:lnTo>
                    <a:lnTo>
                      <a:pt x="359" y="53"/>
                    </a:lnTo>
                    <a:lnTo>
                      <a:pt x="361" y="55"/>
                    </a:lnTo>
                    <a:lnTo>
                      <a:pt x="365" y="55"/>
                    </a:lnTo>
                    <a:lnTo>
                      <a:pt x="366" y="55"/>
                    </a:lnTo>
                    <a:lnTo>
                      <a:pt x="369" y="55"/>
                    </a:lnTo>
                    <a:lnTo>
                      <a:pt x="371" y="55"/>
                    </a:lnTo>
                    <a:lnTo>
                      <a:pt x="375" y="57"/>
                    </a:lnTo>
                    <a:lnTo>
                      <a:pt x="378" y="57"/>
                    </a:lnTo>
                    <a:lnTo>
                      <a:pt x="379" y="58"/>
                    </a:lnTo>
                    <a:lnTo>
                      <a:pt x="381" y="60"/>
                    </a:lnTo>
                    <a:lnTo>
                      <a:pt x="383" y="58"/>
                    </a:lnTo>
                    <a:lnTo>
                      <a:pt x="384" y="60"/>
                    </a:lnTo>
                    <a:lnTo>
                      <a:pt x="384" y="61"/>
                    </a:lnTo>
                    <a:lnTo>
                      <a:pt x="386" y="61"/>
                    </a:lnTo>
                    <a:lnTo>
                      <a:pt x="388" y="61"/>
                    </a:lnTo>
                    <a:lnTo>
                      <a:pt x="390" y="60"/>
                    </a:lnTo>
                    <a:lnTo>
                      <a:pt x="395" y="60"/>
                    </a:lnTo>
                    <a:lnTo>
                      <a:pt x="395" y="58"/>
                    </a:lnTo>
                    <a:lnTo>
                      <a:pt x="398" y="58"/>
                    </a:lnTo>
                    <a:lnTo>
                      <a:pt x="399" y="57"/>
                    </a:lnTo>
                    <a:lnTo>
                      <a:pt x="400" y="57"/>
                    </a:lnTo>
                    <a:lnTo>
                      <a:pt x="402" y="57"/>
                    </a:lnTo>
                    <a:lnTo>
                      <a:pt x="406" y="57"/>
                    </a:lnTo>
                    <a:lnTo>
                      <a:pt x="411" y="55"/>
                    </a:lnTo>
                    <a:lnTo>
                      <a:pt x="419" y="57"/>
                    </a:lnTo>
                    <a:lnTo>
                      <a:pt x="426" y="55"/>
                    </a:lnTo>
                    <a:lnTo>
                      <a:pt x="430" y="58"/>
                    </a:lnTo>
                    <a:lnTo>
                      <a:pt x="434" y="58"/>
                    </a:lnTo>
                    <a:lnTo>
                      <a:pt x="440" y="58"/>
                    </a:lnTo>
                    <a:lnTo>
                      <a:pt x="442" y="58"/>
                    </a:lnTo>
                    <a:lnTo>
                      <a:pt x="444" y="58"/>
                    </a:lnTo>
                    <a:lnTo>
                      <a:pt x="454" y="58"/>
                    </a:lnTo>
                    <a:lnTo>
                      <a:pt x="459" y="60"/>
                    </a:lnTo>
                    <a:lnTo>
                      <a:pt x="466" y="60"/>
                    </a:lnTo>
                    <a:lnTo>
                      <a:pt x="467" y="60"/>
                    </a:lnTo>
                    <a:lnTo>
                      <a:pt x="470" y="60"/>
                    </a:lnTo>
                    <a:lnTo>
                      <a:pt x="478" y="55"/>
                    </a:lnTo>
                    <a:lnTo>
                      <a:pt x="479" y="55"/>
                    </a:lnTo>
                    <a:lnTo>
                      <a:pt x="482" y="55"/>
                    </a:lnTo>
                    <a:lnTo>
                      <a:pt x="486" y="55"/>
                    </a:lnTo>
                    <a:lnTo>
                      <a:pt x="486" y="57"/>
                    </a:lnTo>
                    <a:lnTo>
                      <a:pt x="483" y="57"/>
                    </a:lnTo>
                    <a:lnTo>
                      <a:pt x="483" y="58"/>
                    </a:lnTo>
                    <a:lnTo>
                      <a:pt x="488" y="58"/>
                    </a:lnTo>
                    <a:lnTo>
                      <a:pt x="488" y="60"/>
                    </a:lnTo>
                    <a:lnTo>
                      <a:pt x="488" y="63"/>
                    </a:lnTo>
                    <a:lnTo>
                      <a:pt x="488" y="64"/>
                    </a:lnTo>
                    <a:lnTo>
                      <a:pt x="491" y="66"/>
                    </a:lnTo>
                    <a:lnTo>
                      <a:pt x="497" y="66"/>
                    </a:lnTo>
                    <a:lnTo>
                      <a:pt x="500" y="66"/>
                    </a:lnTo>
                    <a:lnTo>
                      <a:pt x="500" y="68"/>
                    </a:lnTo>
                    <a:lnTo>
                      <a:pt x="504" y="68"/>
                    </a:lnTo>
                    <a:lnTo>
                      <a:pt x="505" y="69"/>
                    </a:lnTo>
                    <a:lnTo>
                      <a:pt x="508" y="72"/>
                    </a:lnTo>
                    <a:lnTo>
                      <a:pt x="509" y="72"/>
                    </a:lnTo>
                    <a:lnTo>
                      <a:pt x="516" y="72"/>
                    </a:lnTo>
                    <a:lnTo>
                      <a:pt x="521" y="71"/>
                    </a:lnTo>
                    <a:lnTo>
                      <a:pt x="531" y="68"/>
                    </a:lnTo>
                    <a:lnTo>
                      <a:pt x="528" y="64"/>
                    </a:lnTo>
                    <a:lnTo>
                      <a:pt x="528" y="63"/>
                    </a:lnTo>
                    <a:lnTo>
                      <a:pt x="527" y="63"/>
                    </a:lnTo>
                    <a:lnTo>
                      <a:pt x="524" y="58"/>
                    </a:lnTo>
                    <a:lnTo>
                      <a:pt x="516" y="58"/>
                    </a:lnTo>
                    <a:lnTo>
                      <a:pt x="517" y="57"/>
                    </a:lnTo>
                    <a:lnTo>
                      <a:pt x="523" y="55"/>
                    </a:lnTo>
                    <a:lnTo>
                      <a:pt x="523" y="5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57" name="Freeform 1059"/>
              <p:cNvSpPr>
                <a:spLocks/>
              </p:cNvSpPr>
              <p:nvPr/>
            </p:nvSpPr>
            <p:spPr bwMode="auto">
              <a:xfrm>
                <a:off x="7264015" y="2305051"/>
                <a:ext cx="182162" cy="110217"/>
              </a:xfrm>
              <a:custGeom>
                <a:avLst/>
                <a:gdLst/>
                <a:ahLst/>
                <a:cxnLst>
                  <a:cxn ang="0">
                    <a:pos x="2" y="3"/>
                  </a:cxn>
                  <a:cxn ang="0">
                    <a:pos x="0" y="2"/>
                  </a:cxn>
                  <a:cxn ang="0">
                    <a:pos x="0" y="0"/>
                  </a:cxn>
                  <a:cxn ang="0">
                    <a:pos x="3" y="0"/>
                  </a:cxn>
                  <a:cxn ang="0">
                    <a:pos x="11" y="0"/>
                  </a:cxn>
                  <a:cxn ang="0">
                    <a:pos x="30" y="2"/>
                  </a:cxn>
                  <a:cxn ang="0">
                    <a:pos x="31" y="2"/>
                  </a:cxn>
                  <a:cxn ang="0">
                    <a:pos x="39" y="3"/>
                  </a:cxn>
                  <a:cxn ang="0">
                    <a:pos x="43" y="3"/>
                  </a:cxn>
                  <a:cxn ang="0">
                    <a:pos x="46" y="3"/>
                  </a:cxn>
                  <a:cxn ang="0">
                    <a:pos x="52" y="3"/>
                  </a:cxn>
                  <a:cxn ang="0">
                    <a:pos x="56" y="3"/>
                  </a:cxn>
                  <a:cxn ang="0">
                    <a:pos x="60" y="3"/>
                  </a:cxn>
                  <a:cxn ang="0">
                    <a:pos x="63" y="3"/>
                  </a:cxn>
                  <a:cxn ang="0">
                    <a:pos x="67" y="3"/>
                  </a:cxn>
                  <a:cxn ang="0">
                    <a:pos x="68" y="3"/>
                  </a:cxn>
                  <a:cxn ang="0">
                    <a:pos x="83" y="3"/>
                  </a:cxn>
                  <a:cxn ang="0">
                    <a:pos x="86" y="3"/>
                  </a:cxn>
                  <a:cxn ang="0">
                    <a:pos x="93" y="7"/>
                  </a:cxn>
                  <a:cxn ang="0">
                    <a:pos x="97" y="7"/>
                  </a:cxn>
                  <a:cxn ang="0">
                    <a:pos x="103" y="8"/>
                  </a:cxn>
                  <a:cxn ang="0">
                    <a:pos x="105" y="8"/>
                  </a:cxn>
                  <a:cxn ang="0">
                    <a:pos x="109" y="10"/>
                  </a:cxn>
                  <a:cxn ang="0">
                    <a:pos x="119" y="11"/>
                  </a:cxn>
                  <a:cxn ang="0">
                    <a:pos x="120" y="11"/>
                  </a:cxn>
                  <a:cxn ang="0">
                    <a:pos x="123" y="13"/>
                  </a:cxn>
                  <a:cxn ang="0">
                    <a:pos x="125" y="13"/>
                  </a:cxn>
                  <a:cxn ang="0">
                    <a:pos x="132" y="14"/>
                  </a:cxn>
                  <a:cxn ang="0">
                    <a:pos x="144" y="21"/>
                  </a:cxn>
                  <a:cxn ang="0">
                    <a:pos x="144" y="88"/>
                  </a:cxn>
                </a:cxnLst>
                <a:rect l="0" t="0" r="r" b="b"/>
                <a:pathLst>
                  <a:path w="144" h="88">
                    <a:moveTo>
                      <a:pt x="2" y="3"/>
                    </a:moveTo>
                    <a:lnTo>
                      <a:pt x="0" y="2"/>
                    </a:lnTo>
                    <a:lnTo>
                      <a:pt x="0" y="0"/>
                    </a:lnTo>
                    <a:lnTo>
                      <a:pt x="3" y="0"/>
                    </a:lnTo>
                    <a:lnTo>
                      <a:pt x="11" y="0"/>
                    </a:lnTo>
                    <a:lnTo>
                      <a:pt x="30" y="2"/>
                    </a:lnTo>
                    <a:lnTo>
                      <a:pt x="31" y="2"/>
                    </a:lnTo>
                    <a:lnTo>
                      <a:pt x="39" y="3"/>
                    </a:lnTo>
                    <a:lnTo>
                      <a:pt x="43" y="3"/>
                    </a:lnTo>
                    <a:lnTo>
                      <a:pt x="46" y="3"/>
                    </a:lnTo>
                    <a:lnTo>
                      <a:pt x="52" y="3"/>
                    </a:lnTo>
                    <a:lnTo>
                      <a:pt x="56" y="3"/>
                    </a:lnTo>
                    <a:lnTo>
                      <a:pt x="60" y="3"/>
                    </a:lnTo>
                    <a:lnTo>
                      <a:pt x="63" y="3"/>
                    </a:lnTo>
                    <a:lnTo>
                      <a:pt x="67" y="3"/>
                    </a:lnTo>
                    <a:lnTo>
                      <a:pt x="68" y="3"/>
                    </a:lnTo>
                    <a:lnTo>
                      <a:pt x="83" y="3"/>
                    </a:lnTo>
                    <a:lnTo>
                      <a:pt x="86" y="3"/>
                    </a:lnTo>
                    <a:lnTo>
                      <a:pt x="93" y="7"/>
                    </a:lnTo>
                    <a:lnTo>
                      <a:pt x="97" y="7"/>
                    </a:lnTo>
                    <a:lnTo>
                      <a:pt x="103" y="8"/>
                    </a:lnTo>
                    <a:lnTo>
                      <a:pt x="105" y="8"/>
                    </a:lnTo>
                    <a:lnTo>
                      <a:pt x="109" y="10"/>
                    </a:lnTo>
                    <a:lnTo>
                      <a:pt x="119" y="11"/>
                    </a:lnTo>
                    <a:lnTo>
                      <a:pt x="120" y="11"/>
                    </a:lnTo>
                    <a:lnTo>
                      <a:pt x="123" y="13"/>
                    </a:lnTo>
                    <a:lnTo>
                      <a:pt x="125" y="13"/>
                    </a:lnTo>
                    <a:lnTo>
                      <a:pt x="132" y="14"/>
                    </a:lnTo>
                    <a:lnTo>
                      <a:pt x="144" y="21"/>
                    </a:lnTo>
                    <a:lnTo>
                      <a:pt x="144" y="8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58" name="Freeform 1060"/>
              <p:cNvSpPr>
                <a:spLocks/>
              </p:cNvSpPr>
              <p:nvPr/>
            </p:nvSpPr>
            <p:spPr bwMode="auto">
              <a:xfrm>
                <a:off x="5034460" y="2913289"/>
                <a:ext cx="265546" cy="168729"/>
              </a:xfrm>
              <a:custGeom>
                <a:avLst/>
                <a:gdLst/>
                <a:ahLst/>
                <a:cxnLst>
                  <a:cxn ang="0">
                    <a:pos x="67" y="22"/>
                  </a:cxn>
                  <a:cxn ang="0">
                    <a:pos x="69" y="14"/>
                  </a:cxn>
                  <a:cxn ang="0">
                    <a:pos x="78" y="11"/>
                  </a:cxn>
                  <a:cxn ang="0">
                    <a:pos x="83" y="5"/>
                  </a:cxn>
                  <a:cxn ang="0">
                    <a:pos x="87" y="5"/>
                  </a:cxn>
                  <a:cxn ang="0">
                    <a:pos x="91" y="2"/>
                  </a:cxn>
                  <a:cxn ang="0">
                    <a:pos x="102" y="8"/>
                  </a:cxn>
                  <a:cxn ang="0">
                    <a:pos x="113" y="11"/>
                  </a:cxn>
                  <a:cxn ang="0">
                    <a:pos x="115" y="17"/>
                  </a:cxn>
                  <a:cxn ang="0">
                    <a:pos x="113" y="24"/>
                  </a:cxn>
                  <a:cxn ang="0">
                    <a:pos x="126" y="28"/>
                  </a:cxn>
                  <a:cxn ang="0">
                    <a:pos x="137" y="25"/>
                  </a:cxn>
                  <a:cxn ang="0">
                    <a:pos x="143" y="33"/>
                  </a:cxn>
                  <a:cxn ang="0">
                    <a:pos x="149" y="41"/>
                  </a:cxn>
                  <a:cxn ang="0">
                    <a:pos x="153" y="52"/>
                  </a:cxn>
                  <a:cxn ang="0">
                    <a:pos x="178" y="67"/>
                  </a:cxn>
                  <a:cxn ang="0">
                    <a:pos x="195" y="80"/>
                  </a:cxn>
                  <a:cxn ang="0">
                    <a:pos x="207" y="82"/>
                  </a:cxn>
                  <a:cxn ang="0">
                    <a:pos x="212" y="88"/>
                  </a:cxn>
                  <a:cxn ang="0">
                    <a:pos x="211" y="97"/>
                  </a:cxn>
                  <a:cxn ang="0">
                    <a:pos x="199" y="94"/>
                  </a:cxn>
                  <a:cxn ang="0">
                    <a:pos x="195" y="99"/>
                  </a:cxn>
                  <a:cxn ang="0">
                    <a:pos x="186" y="100"/>
                  </a:cxn>
                  <a:cxn ang="0">
                    <a:pos x="183" y="108"/>
                  </a:cxn>
                  <a:cxn ang="0">
                    <a:pos x="180" y="115"/>
                  </a:cxn>
                  <a:cxn ang="0">
                    <a:pos x="171" y="121"/>
                  </a:cxn>
                  <a:cxn ang="0">
                    <a:pos x="161" y="124"/>
                  </a:cxn>
                  <a:cxn ang="0">
                    <a:pos x="159" y="130"/>
                  </a:cxn>
                  <a:cxn ang="0">
                    <a:pos x="150" y="135"/>
                  </a:cxn>
                  <a:cxn ang="0">
                    <a:pos x="143" y="132"/>
                  </a:cxn>
                  <a:cxn ang="0">
                    <a:pos x="133" y="129"/>
                  </a:cxn>
                  <a:cxn ang="0">
                    <a:pos x="131" y="111"/>
                  </a:cxn>
                  <a:cxn ang="0">
                    <a:pos x="113" y="102"/>
                  </a:cxn>
                  <a:cxn ang="0">
                    <a:pos x="102" y="93"/>
                  </a:cxn>
                  <a:cxn ang="0">
                    <a:pos x="89" y="91"/>
                  </a:cxn>
                  <a:cxn ang="0">
                    <a:pos x="69" y="78"/>
                  </a:cxn>
                  <a:cxn ang="0">
                    <a:pos x="57" y="83"/>
                  </a:cxn>
                  <a:cxn ang="0">
                    <a:pos x="44" y="83"/>
                  </a:cxn>
                  <a:cxn ang="0">
                    <a:pos x="21" y="94"/>
                  </a:cxn>
                  <a:cxn ang="0">
                    <a:pos x="20" y="71"/>
                  </a:cxn>
                  <a:cxn ang="0">
                    <a:pos x="14" y="61"/>
                  </a:cxn>
                  <a:cxn ang="0">
                    <a:pos x="20" y="57"/>
                  </a:cxn>
                  <a:cxn ang="0">
                    <a:pos x="16" y="50"/>
                  </a:cxn>
                  <a:cxn ang="0">
                    <a:pos x="13" y="49"/>
                  </a:cxn>
                  <a:cxn ang="0">
                    <a:pos x="2" y="44"/>
                  </a:cxn>
                  <a:cxn ang="0">
                    <a:pos x="5" y="30"/>
                  </a:cxn>
                  <a:cxn ang="0">
                    <a:pos x="20" y="38"/>
                  </a:cxn>
                  <a:cxn ang="0">
                    <a:pos x="26" y="36"/>
                  </a:cxn>
                  <a:cxn ang="0">
                    <a:pos x="22" y="22"/>
                  </a:cxn>
                  <a:cxn ang="0">
                    <a:pos x="9" y="14"/>
                  </a:cxn>
                  <a:cxn ang="0">
                    <a:pos x="4" y="22"/>
                  </a:cxn>
                  <a:cxn ang="0">
                    <a:pos x="0" y="17"/>
                  </a:cxn>
                  <a:cxn ang="0">
                    <a:pos x="22" y="6"/>
                  </a:cxn>
                  <a:cxn ang="0">
                    <a:pos x="33" y="11"/>
                  </a:cxn>
                  <a:cxn ang="0">
                    <a:pos x="38" y="19"/>
                  </a:cxn>
                  <a:cxn ang="0">
                    <a:pos x="53" y="25"/>
                  </a:cxn>
                </a:cxnLst>
                <a:rect l="0" t="0" r="r" b="b"/>
                <a:pathLst>
                  <a:path w="212" h="135">
                    <a:moveTo>
                      <a:pt x="53" y="25"/>
                    </a:moveTo>
                    <a:lnTo>
                      <a:pt x="67" y="27"/>
                    </a:lnTo>
                    <a:lnTo>
                      <a:pt x="69" y="27"/>
                    </a:lnTo>
                    <a:lnTo>
                      <a:pt x="67" y="22"/>
                    </a:lnTo>
                    <a:lnTo>
                      <a:pt x="67" y="20"/>
                    </a:lnTo>
                    <a:lnTo>
                      <a:pt x="66" y="17"/>
                    </a:lnTo>
                    <a:lnTo>
                      <a:pt x="67" y="16"/>
                    </a:lnTo>
                    <a:lnTo>
                      <a:pt x="69" y="14"/>
                    </a:lnTo>
                    <a:lnTo>
                      <a:pt x="70" y="13"/>
                    </a:lnTo>
                    <a:lnTo>
                      <a:pt x="71" y="11"/>
                    </a:lnTo>
                    <a:lnTo>
                      <a:pt x="74" y="11"/>
                    </a:lnTo>
                    <a:lnTo>
                      <a:pt x="78" y="11"/>
                    </a:lnTo>
                    <a:lnTo>
                      <a:pt x="81" y="9"/>
                    </a:lnTo>
                    <a:lnTo>
                      <a:pt x="82" y="8"/>
                    </a:lnTo>
                    <a:lnTo>
                      <a:pt x="82" y="6"/>
                    </a:lnTo>
                    <a:lnTo>
                      <a:pt x="83" y="5"/>
                    </a:lnTo>
                    <a:lnTo>
                      <a:pt x="87" y="8"/>
                    </a:lnTo>
                    <a:lnTo>
                      <a:pt x="89" y="8"/>
                    </a:lnTo>
                    <a:lnTo>
                      <a:pt x="89" y="6"/>
                    </a:lnTo>
                    <a:lnTo>
                      <a:pt x="87" y="5"/>
                    </a:lnTo>
                    <a:lnTo>
                      <a:pt x="85" y="3"/>
                    </a:lnTo>
                    <a:lnTo>
                      <a:pt x="87" y="2"/>
                    </a:lnTo>
                    <a:lnTo>
                      <a:pt x="90" y="2"/>
                    </a:lnTo>
                    <a:lnTo>
                      <a:pt x="91" y="2"/>
                    </a:lnTo>
                    <a:lnTo>
                      <a:pt x="91" y="0"/>
                    </a:lnTo>
                    <a:lnTo>
                      <a:pt x="97" y="5"/>
                    </a:lnTo>
                    <a:lnTo>
                      <a:pt x="101" y="6"/>
                    </a:lnTo>
                    <a:lnTo>
                      <a:pt x="102" y="8"/>
                    </a:lnTo>
                    <a:lnTo>
                      <a:pt x="105" y="9"/>
                    </a:lnTo>
                    <a:lnTo>
                      <a:pt x="107" y="8"/>
                    </a:lnTo>
                    <a:lnTo>
                      <a:pt x="111" y="9"/>
                    </a:lnTo>
                    <a:lnTo>
                      <a:pt x="113" y="11"/>
                    </a:lnTo>
                    <a:lnTo>
                      <a:pt x="113" y="13"/>
                    </a:lnTo>
                    <a:lnTo>
                      <a:pt x="113" y="14"/>
                    </a:lnTo>
                    <a:lnTo>
                      <a:pt x="114" y="16"/>
                    </a:lnTo>
                    <a:lnTo>
                      <a:pt x="115" y="17"/>
                    </a:lnTo>
                    <a:lnTo>
                      <a:pt x="114" y="17"/>
                    </a:lnTo>
                    <a:lnTo>
                      <a:pt x="114" y="20"/>
                    </a:lnTo>
                    <a:lnTo>
                      <a:pt x="114" y="22"/>
                    </a:lnTo>
                    <a:lnTo>
                      <a:pt x="113" y="24"/>
                    </a:lnTo>
                    <a:lnTo>
                      <a:pt x="114" y="25"/>
                    </a:lnTo>
                    <a:lnTo>
                      <a:pt x="118" y="27"/>
                    </a:lnTo>
                    <a:lnTo>
                      <a:pt x="123" y="28"/>
                    </a:lnTo>
                    <a:lnTo>
                      <a:pt x="126" y="28"/>
                    </a:lnTo>
                    <a:lnTo>
                      <a:pt x="133" y="28"/>
                    </a:lnTo>
                    <a:lnTo>
                      <a:pt x="134" y="28"/>
                    </a:lnTo>
                    <a:lnTo>
                      <a:pt x="134" y="27"/>
                    </a:lnTo>
                    <a:lnTo>
                      <a:pt x="137" y="25"/>
                    </a:lnTo>
                    <a:lnTo>
                      <a:pt x="138" y="27"/>
                    </a:lnTo>
                    <a:lnTo>
                      <a:pt x="142" y="30"/>
                    </a:lnTo>
                    <a:lnTo>
                      <a:pt x="143" y="30"/>
                    </a:lnTo>
                    <a:lnTo>
                      <a:pt x="143" y="33"/>
                    </a:lnTo>
                    <a:lnTo>
                      <a:pt x="143" y="36"/>
                    </a:lnTo>
                    <a:lnTo>
                      <a:pt x="145" y="38"/>
                    </a:lnTo>
                    <a:lnTo>
                      <a:pt x="147" y="39"/>
                    </a:lnTo>
                    <a:lnTo>
                      <a:pt x="149" y="41"/>
                    </a:lnTo>
                    <a:lnTo>
                      <a:pt x="150" y="44"/>
                    </a:lnTo>
                    <a:lnTo>
                      <a:pt x="150" y="47"/>
                    </a:lnTo>
                    <a:lnTo>
                      <a:pt x="151" y="50"/>
                    </a:lnTo>
                    <a:lnTo>
                      <a:pt x="153" y="52"/>
                    </a:lnTo>
                    <a:lnTo>
                      <a:pt x="166" y="60"/>
                    </a:lnTo>
                    <a:lnTo>
                      <a:pt x="171" y="66"/>
                    </a:lnTo>
                    <a:lnTo>
                      <a:pt x="174" y="67"/>
                    </a:lnTo>
                    <a:lnTo>
                      <a:pt x="178" y="67"/>
                    </a:lnTo>
                    <a:lnTo>
                      <a:pt x="182" y="69"/>
                    </a:lnTo>
                    <a:lnTo>
                      <a:pt x="187" y="74"/>
                    </a:lnTo>
                    <a:lnTo>
                      <a:pt x="194" y="78"/>
                    </a:lnTo>
                    <a:lnTo>
                      <a:pt x="195" y="80"/>
                    </a:lnTo>
                    <a:lnTo>
                      <a:pt x="198" y="80"/>
                    </a:lnTo>
                    <a:lnTo>
                      <a:pt x="199" y="80"/>
                    </a:lnTo>
                    <a:lnTo>
                      <a:pt x="202" y="80"/>
                    </a:lnTo>
                    <a:lnTo>
                      <a:pt x="207" y="82"/>
                    </a:lnTo>
                    <a:lnTo>
                      <a:pt x="208" y="83"/>
                    </a:lnTo>
                    <a:lnTo>
                      <a:pt x="211" y="85"/>
                    </a:lnTo>
                    <a:lnTo>
                      <a:pt x="212" y="86"/>
                    </a:lnTo>
                    <a:lnTo>
                      <a:pt x="212" y="88"/>
                    </a:lnTo>
                    <a:lnTo>
                      <a:pt x="211" y="89"/>
                    </a:lnTo>
                    <a:lnTo>
                      <a:pt x="211" y="94"/>
                    </a:lnTo>
                    <a:lnTo>
                      <a:pt x="211" y="96"/>
                    </a:lnTo>
                    <a:lnTo>
                      <a:pt x="211" y="97"/>
                    </a:lnTo>
                    <a:lnTo>
                      <a:pt x="207" y="97"/>
                    </a:lnTo>
                    <a:lnTo>
                      <a:pt x="204" y="96"/>
                    </a:lnTo>
                    <a:lnTo>
                      <a:pt x="200" y="94"/>
                    </a:lnTo>
                    <a:lnTo>
                      <a:pt x="199" y="94"/>
                    </a:lnTo>
                    <a:lnTo>
                      <a:pt x="198" y="94"/>
                    </a:lnTo>
                    <a:lnTo>
                      <a:pt x="196" y="94"/>
                    </a:lnTo>
                    <a:lnTo>
                      <a:pt x="196" y="97"/>
                    </a:lnTo>
                    <a:lnTo>
                      <a:pt x="195" y="99"/>
                    </a:lnTo>
                    <a:lnTo>
                      <a:pt x="191" y="99"/>
                    </a:lnTo>
                    <a:lnTo>
                      <a:pt x="190" y="99"/>
                    </a:lnTo>
                    <a:lnTo>
                      <a:pt x="187" y="99"/>
                    </a:lnTo>
                    <a:lnTo>
                      <a:pt x="186" y="100"/>
                    </a:lnTo>
                    <a:lnTo>
                      <a:pt x="184" y="100"/>
                    </a:lnTo>
                    <a:lnTo>
                      <a:pt x="184" y="102"/>
                    </a:lnTo>
                    <a:lnTo>
                      <a:pt x="184" y="104"/>
                    </a:lnTo>
                    <a:lnTo>
                      <a:pt x="183" y="108"/>
                    </a:lnTo>
                    <a:lnTo>
                      <a:pt x="182" y="108"/>
                    </a:lnTo>
                    <a:lnTo>
                      <a:pt x="182" y="111"/>
                    </a:lnTo>
                    <a:lnTo>
                      <a:pt x="182" y="115"/>
                    </a:lnTo>
                    <a:lnTo>
                      <a:pt x="180" y="115"/>
                    </a:lnTo>
                    <a:lnTo>
                      <a:pt x="176" y="118"/>
                    </a:lnTo>
                    <a:lnTo>
                      <a:pt x="175" y="118"/>
                    </a:lnTo>
                    <a:lnTo>
                      <a:pt x="174" y="119"/>
                    </a:lnTo>
                    <a:lnTo>
                      <a:pt x="171" y="121"/>
                    </a:lnTo>
                    <a:lnTo>
                      <a:pt x="168" y="122"/>
                    </a:lnTo>
                    <a:lnTo>
                      <a:pt x="165" y="122"/>
                    </a:lnTo>
                    <a:lnTo>
                      <a:pt x="162" y="124"/>
                    </a:lnTo>
                    <a:lnTo>
                      <a:pt x="161" y="124"/>
                    </a:lnTo>
                    <a:lnTo>
                      <a:pt x="162" y="126"/>
                    </a:lnTo>
                    <a:lnTo>
                      <a:pt x="161" y="127"/>
                    </a:lnTo>
                    <a:lnTo>
                      <a:pt x="159" y="127"/>
                    </a:lnTo>
                    <a:lnTo>
                      <a:pt x="159" y="130"/>
                    </a:lnTo>
                    <a:lnTo>
                      <a:pt x="158" y="132"/>
                    </a:lnTo>
                    <a:lnTo>
                      <a:pt x="155" y="132"/>
                    </a:lnTo>
                    <a:lnTo>
                      <a:pt x="154" y="135"/>
                    </a:lnTo>
                    <a:lnTo>
                      <a:pt x="150" y="135"/>
                    </a:lnTo>
                    <a:lnTo>
                      <a:pt x="149" y="135"/>
                    </a:lnTo>
                    <a:lnTo>
                      <a:pt x="147" y="135"/>
                    </a:lnTo>
                    <a:lnTo>
                      <a:pt x="146" y="133"/>
                    </a:lnTo>
                    <a:lnTo>
                      <a:pt x="143" y="132"/>
                    </a:lnTo>
                    <a:lnTo>
                      <a:pt x="142" y="130"/>
                    </a:lnTo>
                    <a:lnTo>
                      <a:pt x="138" y="132"/>
                    </a:lnTo>
                    <a:lnTo>
                      <a:pt x="135" y="130"/>
                    </a:lnTo>
                    <a:lnTo>
                      <a:pt x="133" y="129"/>
                    </a:lnTo>
                    <a:lnTo>
                      <a:pt x="131" y="127"/>
                    </a:lnTo>
                    <a:lnTo>
                      <a:pt x="133" y="124"/>
                    </a:lnTo>
                    <a:lnTo>
                      <a:pt x="131" y="121"/>
                    </a:lnTo>
                    <a:lnTo>
                      <a:pt x="131" y="111"/>
                    </a:lnTo>
                    <a:lnTo>
                      <a:pt x="130" y="110"/>
                    </a:lnTo>
                    <a:lnTo>
                      <a:pt x="123" y="110"/>
                    </a:lnTo>
                    <a:lnTo>
                      <a:pt x="118" y="107"/>
                    </a:lnTo>
                    <a:lnTo>
                      <a:pt x="113" y="102"/>
                    </a:lnTo>
                    <a:lnTo>
                      <a:pt x="107" y="100"/>
                    </a:lnTo>
                    <a:lnTo>
                      <a:pt x="105" y="99"/>
                    </a:lnTo>
                    <a:lnTo>
                      <a:pt x="105" y="96"/>
                    </a:lnTo>
                    <a:lnTo>
                      <a:pt x="102" y="93"/>
                    </a:lnTo>
                    <a:lnTo>
                      <a:pt x="99" y="91"/>
                    </a:lnTo>
                    <a:lnTo>
                      <a:pt x="95" y="89"/>
                    </a:lnTo>
                    <a:lnTo>
                      <a:pt x="93" y="91"/>
                    </a:lnTo>
                    <a:lnTo>
                      <a:pt x="89" y="91"/>
                    </a:lnTo>
                    <a:lnTo>
                      <a:pt x="85" y="88"/>
                    </a:lnTo>
                    <a:lnTo>
                      <a:pt x="74" y="85"/>
                    </a:lnTo>
                    <a:lnTo>
                      <a:pt x="73" y="83"/>
                    </a:lnTo>
                    <a:lnTo>
                      <a:pt x="69" y="78"/>
                    </a:lnTo>
                    <a:lnTo>
                      <a:pt x="62" y="78"/>
                    </a:lnTo>
                    <a:lnTo>
                      <a:pt x="58" y="80"/>
                    </a:lnTo>
                    <a:lnTo>
                      <a:pt x="58" y="82"/>
                    </a:lnTo>
                    <a:lnTo>
                      <a:pt x="57" y="83"/>
                    </a:lnTo>
                    <a:lnTo>
                      <a:pt x="53" y="83"/>
                    </a:lnTo>
                    <a:lnTo>
                      <a:pt x="50" y="82"/>
                    </a:lnTo>
                    <a:lnTo>
                      <a:pt x="48" y="82"/>
                    </a:lnTo>
                    <a:lnTo>
                      <a:pt x="44" y="83"/>
                    </a:lnTo>
                    <a:lnTo>
                      <a:pt x="40" y="86"/>
                    </a:lnTo>
                    <a:lnTo>
                      <a:pt x="30" y="93"/>
                    </a:lnTo>
                    <a:lnTo>
                      <a:pt x="25" y="94"/>
                    </a:lnTo>
                    <a:lnTo>
                      <a:pt x="21" y="94"/>
                    </a:lnTo>
                    <a:lnTo>
                      <a:pt x="21" y="93"/>
                    </a:lnTo>
                    <a:lnTo>
                      <a:pt x="20" y="83"/>
                    </a:lnTo>
                    <a:lnTo>
                      <a:pt x="20" y="77"/>
                    </a:lnTo>
                    <a:lnTo>
                      <a:pt x="20" y="71"/>
                    </a:lnTo>
                    <a:lnTo>
                      <a:pt x="22" y="67"/>
                    </a:lnTo>
                    <a:lnTo>
                      <a:pt x="20" y="66"/>
                    </a:lnTo>
                    <a:lnTo>
                      <a:pt x="17" y="64"/>
                    </a:lnTo>
                    <a:lnTo>
                      <a:pt x="14" y="61"/>
                    </a:lnTo>
                    <a:lnTo>
                      <a:pt x="13" y="61"/>
                    </a:lnTo>
                    <a:lnTo>
                      <a:pt x="13" y="60"/>
                    </a:lnTo>
                    <a:lnTo>
                      <a:pt x="18" y="58"/>
                    </a:lnTo>
                    <a:lnTo>
                      <a:pt x="20" y="57"/>
                    </a:lnTo>
                    <a:lnTo>
                      <a:pt x="17" y="55"/>
                    </a:lnTo>
                    <a:lnTo>
                      <a:pt x="16" y="55"/>
                    </a:lnTo>
                    <a:lnTo>
                      <a:pt x="13" y="53"/>
                    </a:lnTo>
                    <a:lnTo>
                      <a:pt x="16" y="50"/>
                    </a:lnTo>
                    <a:lnTo>
                      <a:pt x="18" y="52"/>
                    </a:lnTo>
                    <a:lnTo>
                      <a:pt x="21" y="53"/>
                    </a:lnTo>
                    <a:lnTo>
                      <a:pt x="18" y="50"/>
                    </a:lnTo>
                    <a:lnTo>
                      <a:pt x="13" y="49"/>
                    </a:lnTo>
                    <a:lnTo>
                      <a:pt x="9" y="49"/>
                    </a:lnTo>
                    <a:lnTo>
                      <a:pt x="6" y="52"/>
                    </a:lnTo>
                    <a:lnTo>
                      <a:pt x="5" y="52"/>
                    </a:lnTo>
                    <a:lnTo>
                      <a:pt x="2" y="44"/>
                    </a:lnTo>
                    <a:lnTo>
                      <a:pt x="4" y="39"/>
                    </a:lnTo>
                    <a:lnTo>
                      <a:pt x="5" y="38"/>
                    </a:lnTo>
                    <a:lnTo>
                      <a:pt x="6" y="36"/>
                    </a:lnTo>
                    <a:lnTo>
                      <a:pt x="5" y="30"/>
                    </a:lnTo>
                    <a:lnTo>
                      <a:pt x="6" y="35"/>
                    </a:lnTo>
                    <a:lnTo>
                      <a:pt x="8" y="36"/>
                    </a:lnTo>
                    <a:lnTo>
                      <a:pt x="14" y="36"/>
                    </a:lnTo>
                    <a:lnTo>
                      <a:pt x="20" y="38"/>
                    </a:lnTo>
                    <a:lnTo>
                      <a:pt x="22" y="38"/>
                    </a:lnTo>
                    <a:lnTo>
                      <a:pt x="26" y="38"/>
                    </a:lnTo>
                    <a:lnTo>
                      <a:pt x="29" y="38"/>
                    </a:lnTo>
                    <a:lnTo>
                      <a:pt x="26" y="36"/>
                    </a:lnTo>
                    <a:lnTo>
                      <a:pt x="30" y="35"/>
                    </a:lnTo>
                    <a:lnTo>
                      <a:pt x="33" y="30"/>
                    </a:lnTo>
                    <a:lnTo>
                      <a:pt x="28" y="25"/>
                    </a:lnTo>
                    <a:lnTo>
                      <a:pt x="22" y="22"/>
                    </a:lnTo>
                    <a:lnTo>
                      <a:pt x="21" y="17"/>
                    </a:lnTo>
                    <a:lnTo>
                      <a:pt x="18" y="14"/>
                    </a:lnTo>
                    <a:lnTo>
                      <a:pt x="14" y="13"/>
                    </a:lnTo>
                    <a:lnTo>
                      <a:pt x="9" y="14"/>
                    </a:lnTo>
                    <a:lnTo>
                      <a:pt x="5" y="16"/>
                    </a:lnTo>
                    <a:lnTo>
                      <a:pt x="2" y="19"/>
                    </a:lnTo>
                    <a:lnTo>
                      <a:pt x="2" y="22"/>
                    </a:lnTo>
                    <a:lnTo>
                      <a:pt x="4" y="22"/>
                    </a:lnTo>
                    <a:lnTo>
                      <a:pt x="5" y="28"/>
                    </a:lnTo>
                    <a:lnTo>
                      <a:pt x="4" y="28"/>
                    </a:lnTo>
                    <a:lnTo>
                      <a:pt x="0" y="22"/>
                    </a:lnTo>
                    <a:lnTo>
                      <a:pt x="0" y="17"/>
                    </a:lnTo>
                    <a:lnTo>
                      <a:pt x="8" y="11"/>
                    </a:lnTo>
                    <a:lnTo>
                      <a:pt x="14" y="9"/>
                    </a:lnTo>
                    <a:lnTo>
                      <a:pt x="20" y="8"/>
                    </a:lnTo>
                    <a:lnTo>
                      <a:pt x="22" y="6"/>
                    </a:lnTo>
                    <a:lnTo>
                      <a:pt x="25" y="6"/>
                    </a:lnTo>
                    <a:lnTo>
                      <a:pt x="26" y="8"/>
                    </a:lnTo>
                    <a:lnTo>
                      <a:pt x="29" y="9"/>
                    </a:lnTo>
                    <a:lnTo>
                      <a:pt x="33" y="11"/>
                    </a:lnTo>
                    <a:lnTo>
                      <a:pt x="34" y="13"/>
                    </a:lnTo>
                    <a:lnTo>
                      <a:pt x="36" y="16"/>
                    </a:lnTo>
                    <a:lnTo>
                      <a:pt x="37" y="17"/>
                    </a:lnTo>
                    <a:lnTo>
                      <a:pt x="38" y="19"/>
                    </a:lnTo>
                    <a:lnTo>
                      <a:pt x="41" y="25"/>
                    </a:lnTo>
                    <a:lnTo>
                      <a:pt x="44" y="27"/>
                    </a:lnTo>
                    <a:lnTo>
                      <a:pt x="49" y="27"/>
                    </a:lnTo>
                    <a:lnTo>
                      <a:pt x="53" y="25"/>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59" name="Freeform 1061"/>
              <p:cNvSpPr>
                <a:spLocks/>
              </p:cNvSpPr>
              <p:nvPr/>
            </p:nvSpPr>
            <p:spPr bwMode="auto">
              <a:xfrm>
                <a:off x="5035743" y="2913289"/>
                <a:ext cx="264263" cy="168729"/>
              </a:xfrm>
              <a:custGeom>
                <a:avLst/>
                <a:gdLst/>
                <a:ahLst/>
                <a:cxnLst>
                  <a:cxn ang="0">
                    <a:pos x="65" y="22"/>
                  </a:cxn>
                  <a:cxn ang="0">
                    <a:pos x="67" y="14"/>
                  </a:cxn>
                  <a:cxn ang="0">
                    <a:pos x="76" y="11"/>
                  </a:cxn>
                  <a:cxn ang="0">
                    <a:pos x="81" y="5"/>
                  </a:cxn>
                  <a:cxn ang="0">
                    <a:pos x="85" y="5"/>
                  </a:cxn>
                  <a:cxn ang="0">
                    <a:pos x="89" y="2"/>
                  </a:cxn>
                  <a:cxn ang="0">
                    <a:pos x="100" y="8"/>
                  </a:cxn>
                  <a:cxn ang="0">
                    <a:pos x="111" y="11"/>
                  </a:cxn>
                  <a:cxn ang="0">
                    <a:pos x="113" y="17"/>
                  </a:cxn>
                  <a:cxn ang="0">
                    <a:pos x="111" y="24"/>
                  </a:cxn>
                  <a:cxn ang="0">
                    <a:pos x="124" y="28"/>
                  </a:cxn>
                  <a:cxn ang="0">
                    <a:pos x="135" y="25"/>
                  </a:cxn>
                  <a:cxn ang="0">
                    <a:pos x="141" y="33"/>
                  </a:cxn>
                  <a:cxn ang="0">
                    <a:pos x="147" y="41"/>
                  </a:cxn>
                  <a:cxn ang="0">
                    <a:pos x="151" y="52"/>
                  </a:cxn>
                  <a:cxn ang="0">
                    <a:pos x="176" y="67"/>
                  </a:cxn>
                  <a:cxn ang="0">
                    <a:pos x="193" y="80"/>
                  </a:cxn>
                  <a:cxn ang="0">
                    <a:pos x="205" y="82"/>
                  </a:cxn>
                  <a:cxn ang="0">
                    <a:pos x="210" y="88"/>
                  </a:cxn>
                  <a:cxn ang="0">
                    <a:pos x="209" y="97"/>
                  </a:cxn>
                  <a:cxn ang="0">
                    <a:pos x="197" y="94"/>
                  </a:cxn>
                  <a:cxn ang="0">
                    <a:pos x="193" y="99"/>
                  </a:cxn>
                  <a:cxn ang="0">
                    <a:pos x="184" y="100"/>
                  </a:cxn>
                  <a:cxn ang="0">
                    <a:pos x="181" y="108"/>
                  </a:cxn>
                  <a:cxn ang="0">
                    <a:pos x="178" y="115"/>
                  </a:cxn>
                  <a:cxn ang="0">
                    <a:pos x="169" y="121"/>
                  </a:cxn>
                  <a:cxn ang="0">
                    <a:pos x="159" y="124"/>
                  </a:cxn>
                  <a:cxn ang="0">
                    <a:pos x="157" y="130"/>
                  </a:cxn>
                  <a:cxn ang="0">
                    <a:pos x="148" y="135"/>
                  </a:cxn>
                  <a:cxn ang="0">
                    <a:pos x="141" y="132"/>
                  </a:cxn>
                  <a:cxn ang="0">
                    <a:pos x="131" y="129"/>
                  </a:cxn>
                  <a:cxn ang="0">
                    <a:pos x="129" y="111"/>
                  </a:cxn>
                  <a:cxn ang="0">
                    <a:pos x="111" y="102"/>
                  </a:cxn>
                  <a:cxn ang="0">
                    <a:pos x="100" y="93"/>
                  </a:cxn>
                  <a:cxn ang="0">
                    <a:pos x="87" y="91"/>
                  </a:cxn>
                  <a:cxn ang="0">
                    <a:pos x="67" y="78"/>
                  </a:cxn>
                  <a:cxn ang="0">
                    <a:pos x="55" y="83"/>
                  </a:cxn>
                  <a:cxn ang="0">
                    <a:pos x="42" y="83"/>
                  </a:cxn>
                  <a:cxn ang="0">
                    <a:pos x="19" y="94"/>
                  </a:cxn>
                  <a:cxn ang="0">
                    <a:pos x="18" y="71"/>
                  </a:cxn>
                  <a:cxn ang="0">
                    <a:pos x="12" y="61"/>
                  </a:cxn>
                  <a:cxn ang="0">
                    <a:pos x="18" y="57"/>
                  </a:cxn>
                  <a:cxn ang="0">
                    <a:pos x="14" y="50"/>
                  </a:cxn>
                  <a:cxn ang="0">
                    <a:pos x="11" y="49"/>
                  </a:cxn>
                  <a:cxn ang="0">
                    <a:pos x="0" y="44"/>
                  </a:cxn>
                  <a:cxn ang="0">
                    <a:pos x="3" y="30"/>
                  </a:cxn>
                  <a:cxn ang="0">
                    <a:pos x="18" y="38"/>
                  </a:cxn>
                  <a:cxn ang="0">
                    <a:pos x="24" y="36"/>
                  </a:cxn>
                  <a:cxn ang="0">
                    <a:pos x="20" y="22"/>
                  </a:cxn>
                </a:cxnLst>
                <a:rect l="0" t="0" r="r" b="b"/>
                <a:pathLst>
                  <a:path w="210" h="135">
                    <a:moveTo>
                      <a:pt x="51" y="25"/>
                    </a:moveTo>
                    <a:lnTo>
                      <a:pt x="65" y="27"/>
                    </a:lnTo>
                    <a:lnTo>
                      <a:pt x="67" y="27"/>
                    </a:lnTo>
                    <a:lnTo>
                      <a:pt x="65" y="22"/>
                    </a:lnTo>
                    <a:lnTo>
                      <a:pt x="65" y="20"/>
                    </a:lnTo>
                    <a:lnTo>
                      <a:pt x="64" y="17"/>
                    </a:lnTo>
                    <a:lnTo>
                      <a:pt x="65" y="16"/>
                    </a:lnTo>
                    <a:lnTo>
                      <a:pt x="67" y="14"/>
                    </a:lnTo>
                    <a:lnTo>
                      <a:pt x="68" y="13"/>
                    </a:lnTo>
                    <a:lnTo>
                      <a:pt x="69" y="11"/>
                    </a:lnTo>
                    <a:lnTo>
                      <a:pt x="72" y="11"/>
                    </a:lnTo>
                    <a:lnTo>
                      <a:pt x="76" y="11"/>
                    </a:lnTo>
                    <a:lnTo>
                      <a:pt x="79" y="9"/>
                    </a:lnTo>
                    <a:lnTo>
                      <a:pt x="80" y="8"/>
                    </a:lnTo>
                    <a:lnTo>
                      <a:pt x="80" y="6"/>
                    </a:lnTo>
                    <a:lnTo>
                      <a:pt x="81" y="5"/>
                    </a:lnTo>
                    <a:lnTo>
                      <a:pt x="85" y="8"/>
                    </a:lnTo>
                    <a:lnTo>
                      <a:pt x="87" y="8"/>
                    </a:lnTo>
                    <a:lnTo>
                      <a:pt x="87" y="6"/>
                    </a:lnTo>
                    <a:lnTo>
                      <a:pt x="85" y="5"/>
                    </a:lnTo>
                    <a:lnTo>
                      <a:pt x="83" y="3"/>
                    </a:lnTo>
                    <a:lnTo>
                      <a:pt x="85" y="2"/>
                    </a:lnTo>
                    <a:lnTo>
                      <a:pt x="88" y="2"/>
                    </a:lnTo>
                    <a:lnTo>
                      <a:pt x="89" y="2"/>
                    </a:lnTo>
                    <a:lnTo>
                      <a:pt x="89" y="0"/>
                    </a:lnTo>
                    <a:lnTo>
                      <a:pt x="95" y="5"/>
                    </a:lnTo>
                    <a:lnTo>
                      <a:pt x="99" y="6"/>
                    </a:lnTo>
                    <a:lnTo>
                      <a:pt x="100" y="8"/>
                    </a:lnTo>
                    <a:lnTo>
                      <a:pt x="103" y="9"/>
                    </a:lnTo>
                    <a:lnTo>
                      <a:pt x="105" y="8"/>
                    </a:lnTo>
                    <a:lnTo>
                      <a:pt x="109" y="9"/>
                    </a:lnTo>
                    <a:lnTo>
                      <a:pt x="111" y="11"/>
                    </a:lnTo>
                    <a:lnTo>
                      <a:pt x="111" y="13"/>
                    </a:lnTo>
                    <a:lnTo>
                      <a:pt x="111" y="14"/>
                    </a:lnTo>
                    <a:lnTo>
                      <a:pt x="112" y="16"/>
                    </a:lnTo>
                    <a:lnTo>
                      <a:pt x="113" y="17"/>
                    </a:lnTo>
                    <a:lnTo>
                      <a:pt x="112" y="17"/>
                    </a:lnTo>
                    <a:lnTo>
                      <a:pt x="112" y="20"/>
                    </a:lnTo>
                    <a:lnTo>
                      <a:pt x="112" y="22"/>
                    </a:lnTo>
                    <a:lnTo>
                      <a:pt x="111" y="24"/>
                    </a:lnTo>
                    <a:lnTo>
                      <a:pt x="112" y="25"/>
                    </a:lnTo>
                    <a:lnTo>
                      <a:pt x="116" y="27"/>
                    </a:lnTo>
                    <a:lnTo>
                      <a:pt x="121" y="28"/>
                    </a:lnTo>
                    <a:lnTo>
                      <a:pt x="124" y="28"/>
                    </a:lnTo>
                    <a:lnTo>
                      <a:pt x="131" y="28"/>
                    </a:lnTo>
                    <a:lnTo>
                      <a:pt x="132" y="28"/>
                    </a:lnTo>
                    <a:lnTo>
                      <a:pt x="132" y="27"/>
                    </a:lnTo>
                    <a:lnTo>
                      <a:pt x="135" y="25"/>
                    </a:lnTo>
                    <a:lnTo>
                      <a:pt x="136" y="27"/>
                    </a:lnTo>
                    <a:lnTo>
                      <a:pt x="140" y="30"/>
                    </a:lnTo>
                    <a:lnTo>
                      <a:pt x="141" y="30"/>
                    </a:lnTo>
                    <a:lnTo>
                      <a:pt x="141" y="33"/>
                    </a:lnTo>
                    <a:lnTo>
                      <a:pt x="141" y="36"/>
                    </a:lnTo>
                    <a:lnTo>
                      <a:pt x="143" y="38"/>
                    </a:lnTo>
                    <a:lnTo>
                      <a:pt x="145" y="39"/>
                    </a:lnTo>
                    <a:lnTo>
                      <a:pt x="147" y="41"/>
                    </a:lnTo>
                    <a:lnTo>
                      <a:pt x="148" y="44"/>
                    </a:lnTo>
                    <a:lnTo>
                      <a:pt x="148" y="47"/>
                    </a:lnTo>
                    <a:lnTo>
                      <a:pt x="149" y="50"/>
                    </a:lnTo>
                    <a:lnTo>
                      <a:pt x="151" y="52"/>
                    </a:lnTo>
                    <a:lnTo>
                      <a:pt x="164" y="60"/>
                    </a:lnTo>
                    <a:lnTo>
                      <a:pt x="169" y="66"/>
                    </a:lnTo>
                    <a:lnTo>
                      <a:pt x="172" y="67"/>
                    </a:lnTo>
                    <a:lnTo>
                      <a:pt x="176" y="67"/>
                    </a:lnTo>
                    <a:lnTo>
                      <a:pt x="180" y="69"/>
                    </a:lnTo>
                    <a:lnTo>
                      <a:pt x="185" y="74"/>
                    </a:lnTo>
                    <a:lnTo>
                      <a:pt x="192" y="78"/>
                    </a:lnTo>
                    <a:lnTo>
                      <a:pt x="193" y="80"/>
                    </a:lnTo>
                    <a:lnTo>
                      <a:pt x="196" y="80"/>
                    </a:lnTo>
                    <a:lnTo>
                      <a:pt x="197" y="80"/>
                    </a:lnTo>
                    <a:lnTo>
                      <a:pt x="200" y="80"/>
                    </a:lnTo>
                    <a:lnTo>
                      <a:pt x="205" y="82"/>
                    </a:lnTo>
                    <a:lnTo>
                      <a:pt x="206" y="83"/>
                    </a:lnTo>
                    <a:lnTo>
                      <a:pt x="209" y="85"/>
                    </a:lnTo>
                    <a:lnTo>
                      <a:pt x="210" y="86"/>
                    </a:lnTo>
                    <a:lnTo>
                      <a:pt x="210" y="88"/>
                    </a:lnTo>
                    <a:lnTo>
                      <a:pt x="209" y="89"/>
                    </a:lnTo>
                    <a:lnTo>
                      <a:pt x="209" y="94"/>
                    </a:lnTo>
                    <a:lnTo>
                      <a:pt x="209" y="96"/>
                    </a:lnTo>
                    <a:lnTo>
                      <a:pt x="209" y="97"/>
                    </a:lnTo>
                    <a:lnTo>
                      <a:pt x="205" y="97"/>
                    </a:lnTo>
                    <a:lnTo>
                      <a:pt x="202" y="96"/>
                    </a:lnTo>
                    <a:lnTo>
                      <a:pt x="198" y="94"/>
                    </a:lnTo>
                    <a:lnTo>
                      <a:pt x="197" y="94"/>
                    </a:lnTo>
                    <a:lnTo>
                      <a:pt x="196" y="94"/>
                    </a:lnTo>
                    <a:lnTo>
                      <a:pt x="194" y="94"/>
                    </a:lnTo>
                    <a:lnTo>
                      <a:pt x="194" y="97"/>
                    </a:lnTo>
                    <a:lnTo>
                      <a:pt x="193" y="99"/>
                    </a:lnTo>
                    <a:lnTo>
                      <a:pt x="189" y="99"/>
                    </a:lnTo>
                    <a:lnTo>
                      <a:pt x="188" y="99"/>
                    </a:lnTo>
                    <a:lnTo>
                      <a:pt x="185" y="99"/>
                    </a:lnTo>
                    <a:lnTo>
                      <a:pt x="184" y="100"/>
                    </a:lnTo>
                    <a:lnTo>
                      <a:pt x="182" y="100"/>
                    </a:lnTo>
                    <a:lnTo>
                      <a:pt x="182" y="102"/>
                    </a:lnTo>
                    <a:lnTo>
                      <a:pt x="182" y="104"/>
                    </a:lnTo>
                    <a:lnTo>
                      <a:pt x="181" y="108"/>
                    </a:lnTo>
                    <a:lnTo>
                      <a:pt x="180" y="108"/>
                    </a:lnTo>
                    <a:lnTo>
                      <a:pt x="180" y="111"/>
                    </a:lnTo>
                    <a:lnTo>
                      <a:pt x="180" y="115"/>
                    </a:lnTo>
                    <a:lnTo>
                      <a:pt x="178" y="115"/>
                    </a:lnTo>
                    <a:lnTo>
                      <a:pt x="174" y="118"/>
                    </a:lnTo>
                    <a:lnTo>
                      <a:pt x="173" y="118"/>
                    </a:lnTo>
                    <a:lnTo>
                      <a:pt x="172" y="119"/>
                    </a:lnTo>
                    <a:lnTo>
                      <a:pt x="169" y="121"/>
                    </a:lnTo>
                    <a:lnTo>
                      <a:pt x="166" y="122"/>
                    </a:lnTo>
                    <a:lnTo>
                      <a:pt x="163" y="122"/>
                    </a:lnTo>
                    <a:lnTo>
                      <a:pt x="160" y="124"/>
                    </a:lnTo>
                    <a:lnTo>
                      <a:pt x="159" y="124"/>
                    </a:lnTo>
                    <a:lnTo>
                      <a:pt x="160" y="126"/>
                    </a:lnTo>
                    <a:lnTo>
                      <a:pt x="159" y="127"/>
                    </a:lnTo>
                    <a:lnTo>
                      <a:pt x="157" y="127"/>
                    </a:lnTo>
                    <a:lnTo>
                      <a:pt x="157" y="130"/>
                    </a:lnTo>
                    <a:lnTo>
                      <a:pt x="156" y="132"/>
                    </a:lnTo>
                    <a:lnTo>
                      <a:pt x="153" y="132"/>
                    </a:lnTo>
                    <a:lnTo>
                      <a:pt x="152" y="135"/>
                    </a:lnTo>
                    <a:lnTo>
                      <a:pt x="148" y="135"/>
                    </a:lnTo>
                    <a:lnTo>
                      <a:pt x="147" y="135"/>
                    </a:lnTo>
                    <a:lnTo>
                      <a:pt x="145" y="135"/>
                    </a:lnTo>
                    <a:lnTo>
                      <a:pt x="144" y="133"/>
                    </a:lnTo>
                    <a:lnTo>
                      <a:pt x="141" y="132"/>
                    </a:lnTo>
                    <a:lnTo>
                      <a:pt x="140" y="130"/>
                    </a:lnTo>
                    <a:lnTo>
                      <a:pt x="136" y="132"/>
                    </a:lnTo>
                    <a:lnTo>
                      <a:pt x="133" y="130"/>
                    </a:lnTo>
                    <a:lnTo>
                      <a:pt x="131" y="129"/>
                    </a:lnTo>
                    <a:lnTo>
                      <a:pt x="129" y="127"/>
                    </a:lnTo>
                    <a:lnTo>
                      <a:pt x="131" y="124"/>
                    </a:lnTo>
                    <a:lnTo>
                      <a:pt x="129" y="121"/>
                    </a:lnTo>
                    <a:lnTo>
                      <a:pt x="129" y="111"/>
                    </a:lnTo>
                    <a:lnTo>
                      <a:pt x="128" y="110"/>
                    </a:lnTo>
                    <a:lnTo>
                      <a:pt x="121" y="110"/>
                    </a:lnTo>
                    <a:lnTo>
                      <a:pt x="116" y="107"/>
                    </a:lnTo>
                    <a:lnTo>
                      <a:pt x="111" y="102"/>
                    </a:lnTo>
                    <a:lnTo>
                      <a:pt x="105" y="100"/>
                    </a:lnTo>
                    <a:lnTo>
                      <a:pt x="103" y="99"/>
                    </a:lnTo>
                    <a:lnTo>
                      <a:pt x="103" y="96"/>
                    </a:lnTo>
                    <a:lnTo>
                      <a:pt x="100" y="93"/>
                    </a:lnTo>
                    <a:lnTo>
                      <a:pt x="97" y="91"/>
                    </a:lnTo>
                    <a:lnTo>
                      <a:pt x="93" y="89"/>
                    </a:lnTo>
                    <a:lnTo>
                      <a:pt x="91" y="91"/>
                    </a:lnTo>
                    <a:lnTo>
                      <a:pt x="87" y="91"/>
                    </a:lnTo>
                    <a:lnTo>
                      <a:pt x="83" y="88"/>
                    </a:lnTo>
                    <a:lnTo>
                      <a:pt x="72" y="85"/>
                    </a:lnTo>
                    <a:lnTo>
                      <a:pt x="71" y="83"/>
                    </a:lnTo>
                    <a:lnTo>
                      <a:pt x="67" y="78"/>
                    </a:lnTo>
                    <a:lnTo>
                      <a:pt x="60" y="78"/>
                    </a:lnTo>
                    <a:lnTo>
                      <a:pt x="56" y="80"/>
                    </a:lnTo>
                    <a:lnTo>
                      <a:pt x="56" y="82"/>
                    </a:lnTo>
                    <a:lnTo>
                      <a:pt x="55" y="83"/>
                    </a:lnTo>
                    <a:lnTo>
                      <a:pt x="51" y="83"/>
                    </a:lnTo>
                    <a:lnTo>
                      <a:pt x="48" y="82"/>
                    </a:lnTo>
                    <a:lnTo>
                      <a:pt x="46" y="82"/>
                    </a:lnTo>
                    <a:lnTo>
                      <a:pt x="42" y="83"/>
                    </a:lnTo>
                    <a:lnTo>
                      <a:pt x="38" y="86"/>
                    </a:lnTo>
                    <a:lnTo>
                      <a:pt x="28" y="93"/>
                    </a:lnTo>
                    <a:lnTo>
                      <a:pt x="23" y="94"/>
                    </a:lnTo>
                    <a:lnTo>
                      <a:pt x="19" y="94"/>
                    </a:lnTo>
                    <a:lnTo>
                      <a:pt x="19" y="93"/>
                    </a:lnTo>
                    <a:lnTo>
                      <a:pt x="18" y="83"/>
                    </a:lnTo>
                    <a:lnTo>
                      <a:pt x="18" y="77"/>
                    </a:lnTo>
                    <a:lnTo>
                      <a:pt x="18" y="71"/>
                    </a:lnTo>
                    <a:lnTo>
                      <a:pt x="20" y="67"/>
                    </a:lnTo>
                    <a:lnTo>
                      <a:pt x="18" y="66"/>
                    </a:lnTo>
                    <a:lnTo>
                      <a:pt x="15" y="64"/>
                    </a:lnTo>
                    <a:lnTo>
                      <a:pt x="12" y="61"/>
                    </a:lnTo>
                    <a:lnTo>
                      <a:pt x="11" y="61"/>
                    </a:lnTo>
                    <a:lnTo>
                      <a:pt x="11" y="60"/>
                    </a:lnTo>
                    <a:lnTo>
                      <a:pt x="16" y="58"/>
                    </a:lnTo>
                    <a:lnTo>
                      <a:pt x="18" y="57"/>
                    </a:lnTo>
                    <a:lnTo>
                      <a:pt x="15" y="55"/>
                    </a:lnTo>
                    <a:lnTo>
                      <a:pt x="14" y="55"/>
                    </a:lnTo>
                    <a:lnTo>
                      <a:pt x="11" y="53"/>
                    </a:lnTo>
                    <a:lnTo>
                      <a:pt x="14" y="50"/>
                    </a:lnTo>
                    <a:lnTo>
                      <a:pt x="16" y="52"/>
                    </a:lnTo>
                    <a:lnTo>
                      <a:pt x="19" y="53"/>
                    </a:lnTo>
                    <a:lnTo>
                      <a:pt x="16" y="50"/>
                    </a:lnTo>
                    <a:lnTo>
                      <a:pt x="11" y="49"/>
                    </a:lnTo>
                    <a:lnTo>
                      <a:pt x="7" y="49"/>
                    </a:lnTo>
                    <a:lnTo>
                      <a:pt x="4" y="52"/>
                    </a:lnTo>
                    <a:lnTo>
                      <a:pt x="3" y="52"/>
                    </a:lnTo>
                    <a:lnTo>
                      <a:pt x="0" y="44"/>
                    </a:lnTo>
                    <a:lnTo>
                      <a:pt x="2" y="39"/>
                    </a:lnTo>
                    <a:lnTo>
                      <a:pt x="3" y="38"/>
                    </a:lnTo>
                    <a:lnTo>
                      <a:pt x="4" y="36"/>
                    </a:lnTo>
                    <a:lnTo>
                      <a:pt x="3" y="30"/>
                    </a:lnTo>
                    <a:lnTo>
                      <a:pt x="4" y="35"/>
                    </a:lnTo>
                    <a:lnTo>
                      <a:pt x="6" y="36"/>
                    </a:lnTo>
                    <a:lnTo>
                      <a:pt x="12" y="36"/>
                    </a:lnTo>
                    <a:lnTo>
                      <a:pt x="18" y="38"/>
                    </a:lnTo>
                    <a:lnTo>
                      <a:pt x="20" y="38"/>
                    </a:lnTo>
                    <a:lnTo>
                      <a:pt x="24" y="38"/>
                    </a:lnTo>
                    <a:lnTo>
                      <a:pt x="27" y="38"/>
                    </a:lnTo>
                    <a:lnTo>
                      <a:pt x="24" y="36"/>
                    </a:lnTo>
                    <a:lnTo>
                      <a:pt x="28" y="35"/>
                    </a:lnTo>
                    <a:lnTo>
                      <a:pt x="31" y="30"/>
                    </a:lnTo>
                    <a:lnTo>
                      <a:pt x="26" y="25"/>
                    </a:lnTo>
                    <a:lnTo>
                      <a:pt x="20" y="22"/>
                    </a:lnTo>
                    <a:lnTo>
                      <a:pt x="19" y="17"/>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60" name="Freeform 1062"/>
              <p:cNvSpPr>
                <a:spLocks/>
              </p:cNvSpPr>
              <p:nvPr/>
            </p:nvSpPr>
            <p:spPr bwMode="auto">
              <a:xfrm>
                <a:off x="4648614" y="3036376"/>
                <a:ext cx="66707" cy="28575"/>
              </a:xfrm>
              <a:custGeom>
                <a:avLst/>
                <a:gdLst/>
                <a:ahLst/>
                <a:cxnLst>
                  <a:cxn ang="0">
                    <a:pos x="21" y="11"/>
                  </a:cxn>
                  <a:cxn ang="0">
                    <a:pos x="18" y="8"/>
                  </a:cxn>
                  <a:cxn ang="0">
                    <a:pos x="14" y="7"/>
                  </a:cxn>
                  <a:cxn ang="0">
                    <a:pos x="9" y="8"/>
                  </a:cxn>
                  <a:cxn ang="0">
                    <a:pos x="5" y="10"/>
                  </a:cxn>
                  <a:cxn ang="0">
                    <a:pos x="2" y="13"/>
                  </a:cxn>
                  <a:cxn ang="0">
                    <a:pos x="2" y="16"/>
                  </a:cxn>
                  <a:cxn ang="0">
                    <a:pos x="4" y="16"/>
                  </a:cxn>
                  <a:cxn ang="0">
                    <a:pos x="5" y="22"/>
                  </a:cxn>
                  <a:cxn ang="0">
                    <a:pos x="4" y="22"/>
                  </a:cxn>
                  <a:cxn ang="0">
                    <a:pos x="0" y="16"/>
                  </a:cxn>
                  <a:cxn ang="0">
                    <a:pos x="0" y="11"/>
                  </a:cxn>
                  <a:cxn ang="0">
                    <a:pos x="8" y="5"/>
                  </a:cxn>
                  <a:cxn ang="0">
                    <a:pos x="14" y="3"/>
                  </a:cxn>
                  <a:cxn ang="0">
                    <a:pos x="20" y="2"/>
                  </a:cxn>
                  <a:cxn ang="0">
                    <a:pos x="22" y="0"/>
                  </a:cxn>
                  <a:cxn ang="0">
                    <a:pos x="25" y="0"/>
                  </a:cxn>
                  <a:cxn ang="0">
                    <a:pos x="26" y="2"/>
                  </a:cxn>
                  <a:cxn ang="0">
                    <a:pos x="29" y="3"/>
                  </a:cxn>
                  <a:cxn ang="0">
                    <a:pos x="33" y="5"/>
                  </a:cxn>
                  <a:cxn ang="0">
                    <a:pos x="34" y="7"/>
                  </a:cxn>
                  <a:cxn ang="0">
                    <a:pos x="36" y="10"/>
                  </a:cxn>
                  <a:cxn ang="0">
                    <a:pos x="37" y="11"/>
                  </a:cxn>
                  <a:cxn ang="0">
                    <a:pos x="38" y="13"/>
                  </a:cxn>
                  <a:cxn ang="0">
                    <a:pos x="41" y="19"/>
                  </a:cxn>
                  <a:cxn ang="0">
                    <a:pos x="44" y="21"/>
                  </a:cxn>
                  <a:cxn ang="0">
                    <a:pos x="49" y="21"/>
                  </a:cxn>
                  <a:cxn ang="0">
                    <a:pos x="53" y="19"/>
                  </a:cxn>
                </a:cxnLst>
                <a:rect l="0" t="0" r="r" b="b"/>
                <a:pathLst>
                  <a:path w="53" h="22">
                    <a:moveTo>
                      <a:pt x="21" y="11"/>
                    </a:moveTo>
                    <a:lnTo>
                      <a:pt x="18" y="8"/>
                    </a:lnTo>
                    <a:lnTo>
                      <a:pt x="14" y="7"/>
                    </a:lnTo>
                    <a:lnTo>
                      <a:pt x="9" y="8"/>
                    </a:lnTo>
                    <a:lnTo>
                      <a:pt x="5" y="10"/>
                    </a:lnTo>
                    <a:lnTo>
                      <a:pt x="2" y="13"/>
                    </a:lnTo>
                    <a:lnTo>
                      <a:pt x="2" y="16"/>
                    </a:lnTo>
                    <a:lnTo>
                      <a:pt x="4" y="16"/>
                    </a:lnTo>
                    <a:lnTo>
                      <a:pt x="5" y="22"/>
                    </a:lnTo>
                    <a:lnTo>
                      <a:pt x="4" y="22"/>
                    </a:lnTo>
                    <a:lnTo>
                      <a:pt x="0" y="16"/>
                    </a:lnTo>
                    <a:lnTo>
                      <a:pt x="0" y="11"/>
                    </a:lnTo>
                    <a:lnTo>
                      <a:pt x="8" y="5"/>
                    </a:lnTo>
                    <a:lnTo>
                      <a:pt x="14" y="3"/>
                    </a:lnTo>
                    <a:lnTo>
                      <a:pt x="20" y="2"/>
                    </a:lnTo>
                    <a:lnTo>
                      <a:pt x="22" y="0"/>
                    </a:lnTo>
                    <a:lnTo>
                      <a:pt x="25" y="0"/>
                    </a:lnTo>
                    <a:lnTo>
                      <a:pt x="26" y="2"/>
                    </a:lnTo>
                    <a:lnTo>
                      <a:pt x="29" y="3"/>
                    </a:lnTo>
                    <a:lnTo>
                      <a:pt x="33" y="5"/>
                    </a:lnTo>
                    <a:lnTo>
                      <a:pt x="34" y="7"/>
                    </a:lnTo>
                    <a:lnTo>
                      <a:pt x="36" y="10"/>
                    </a:lnTo>
                    <a:lnTo>
                      <a:pt x="37" y="11"/>
                    </a:lnTo>
                    <a:lnTo>
                      <a:pt x="38" y="13"/>
                    </a:lnTo>
                    <a:lnTo>
                      <a:pt x="41" y="19"/>
                    </a:lnTo>
                    <a:lnTo>
                      <a:pt x="44" y="21"/>
                    </a:lnTo>
                    <a:lnTo>
                      <a:pt x="49" y="21"/>
                    </a:lnTo>
                    <a:lnTo>
                      <a:pt x="53" y="19"/>
                    </a:lnTo>
                  </a:path>
                </a:pathLst>
              </a:cu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61" name="Freeform 1063"/>
              <p:cNvSpPr>
                <a:spLocks/>
              </p:cNvSpPr>
              <p:nvPr/>
            </p:nvSpPr>
            <p:spPr bwMode="auto">
              <a:xfrm>
                <a:off x="5351319" y="2902404"/>
                <a:ext cx="206535" cy="89807"/>
              </a:xfrm>
              <a:custGeom>
                <a:avLst/>
                <a:gdLst/>
                <a:ahLst/>
                <a:cxnLst>
                  <a:cxn ang="0">
                    <a:pos x="71" y="58"/>
                  </a:cxn>
                  <a:cxn ang="0">
                    <a:pos x="83" y="54"/>
                  </a:cxn>
                  <a:cxn ang="0">
                    <a:pos x="92" y="49"/>
                  </a:cxn>
                  <a:cxn ang="0">
                    <a:pos x="99" y="52"/>
                  </a:cxn>
                  <a:cxn ang="0">
                    <a:pos x="111" y="49"/>
                  </a:cxn>
                  <a:cxn ang="0">
                    <a:pos x="119" y="41"/>
                  </a:cxn>
                  <a:cxn ang="0">
                    <a:pos x="135" y="38"/>
                  </a:cxn>
                  <a:cxn ang="0">
                    <a:pos x="150" y="27"/>
                  </a:cxn>
                  <a:cxn ang="0">
                    <a:pos x="165" y="19"/>
                  </a:cxn>
                  <a:cxn ang="0">
                    <a:pos x="158" y="13"/>
                  </a:cxn>
                  <a:cxn ang="0">
                    <a:pos x="145" y="8"/>
                  </a:cxn>
                  <a:cxn ang="0">
                    <a:pos x="140" y="6"/>
                  </a:cxn>
                  <a:cxn ang="0">
                    <a:pos x="124" y="6"/>
                  </a:cxn>
                  <a:cxn ang="0">
                    <a:pos x="116" y="5"/>
                  </a:cxn>
                  <a:cxn ang="0">
                    <a:pos x="100" y="5"/>
                  </a:cxn>
                  <a:cxn ang="0">
                    <a:pos x="89" y="5"/>
                  </a:cxn>
                  <a:cxn ang="0">
                    <a:pos x="81" y="5"/>
                  </a:cxn>
                  <a:cxn ang="0">
                    <a:pos x="72" y="2"/>
                  </a:cxn>
                  <a:cxn ang="0">
                    <a:pos x="64" y="5"/>
                  </a:cxn>
                  <a:cxn ang="0">
                    <a:pos x="61" y="11"/>
                  </a:cxn>
                  <a:cxn ang="0">
                    <a:pos x="52" y="11"/>
                  </a:cxn>
                  <a:cxn ang="0">
                    <a:pos x="44" y="8"/>
                  </a:cxn>
                  <a:cxn ang="0">
                    <a:pos x="35" y="8"/>
                  </a:cxn>
                  <a:cxn ang="0">
                    <a:pos x="27" y="8"/>
                  </a:cxn>
                  <a:cxn ang="0">
                    <a:pos x="26" y="14"/>
                  </a:cxn>
                  <a:cxn ang="0">
                    <a:pos x="29" y="19"/>
                  </a:cxn>
                  <a:cxn ang="0">
                    <a:pos x="19" y="27"/>
                  </a:cxn>
                  <a:cxn ang="0">
                    <a:pos x="18" y="32"/>
                  </a:cxn>
                  <a:cxn ang="0">
                    <a:pos x="23" y="35"/>
                  </a:cxn>
                  <a:cxn ang="0">
                    <a:pos x="32" y="35"/>
                  </a:cxn>
                  <a:cxn ang="0">
                    <a:pos x="37" y="32"/>
                  </a:cxn>
                  <a:cxn ang="0">
                    <a:pos x="43" y="38"/>
                  </a:cxn>
                  <a:cxn ang="0">
                    <a:pos x="49" y="41"/>
                  </a:cxn>
                  <a:cxn ang="0">
                    <a:pos x="59" y="43"/>
                  </a:cxn>
                  <a:cxn ang="0">
                    <a:pos x="52" y="47"/>
                  </a:cxn>
                  <a:cxn ang="0">
                    <a:pos x="45" y="49"/>
                  </a:cxn>
                  <a:cxn ang="0">
                    <a:pos x="41" y="52"/>
                  </a:cxn>
                  <a:cxn ang="0">
                    <a:pos x="31" y="52"/>
                  </a:cxn>
                  <a:cxn ang="0">
                    <a:pos x="24" y="55"/>
                  </a:cxn>
                  <a:cxn ang="0">
                    <a:pos x="19" y="58"/>
                  </a:cxn>
                  <a:cxn ang="0">
                    <a:pos x="8" y="55"/>
                  </a:cxn>
                  <a:cxn ang="0">
                    <a:pos x="0" y="58"/>
                  </a:cxn>
                  <a:cxn ang="0">
                    <a:pos x="2" y="65"/>
                  </a:cxn>
                  <a:cxn ang="0">
                    <a:pos x="10" y="66"/>
                  </a:cxn>
                  <a:cxn ang="0">
                    <a:pos x="20" y="65"/>
                  </a:cxn>
                  <a:cxn ang="0">
                    <a:pos x="33" y="65"/>
                  </a:cxn>
                  <a:cxn ang="0">
                    <a:pos x="39" y="71"/>
                  </a:cxn>
                  <a:cxn ang="0">
                    <a:pos x="48" y="69"/>
                  </a:cxn>
                  <a:cxn ang="0">
                    <a:pos x="60" y="68"/>
                  </a:cxn>
                  <a:cxn ang="0">
                    <a:pos x="69" y="66"/>
                  </a:cxn>
                </a:cxnLst>
                <a:rect l="0" t="0" r="r" b="b"/>
                <a:pathLst>
                  <a:path w="165" h="71">
                    <a:moveTo>
                      <a:pt x="69" y="66"/>
                    </a:moveTo>
                    <a:lnTo>
                      <a:pt x="68" y="63"/>
                    </a:lnTo>
                    <a:lnTo>
                      <a:pt x="71" y="58"/>
                    </a:lnTo>
                    <a:lnTo>
                      <a:pt x="80" y="55"/>
                    </a:lnTo>
                    <a:lnTo>
                      <a:pt x="81" y="54"/>
                    </a:lnTo>
                    <a:lnTo>
                      <a:pt x="83" y="54"/>
                    </a:lnTo>
                    <a:lnTo>
                      <a:pt x="85" y="49"/>
                    </a:lnTo>
                    <a:lnTo>
                      <a:pt x="88" y="50"/>
                    </a:lnTo>
                    <a:lnTo>
                      <a:pt x="92" y="49"/>
                    </a:lnTo>
                    <a:lnTo>
                      <a:pt x="95" y="49"/>
                    </a:lnTo>
                    <a:lnTo>
                      <a:pt x="96" y="52"/>
                    </a:lnTo>
                    <a:lnTo>
                      <a:pt x="99" y="52"/>
                    </a:lnTo>
                    <a:lnTo>
                      <a:pt x="104" y="52"/>
                    </a:lnTo>
                    <a:lnTo>
                      <a:pt x="107" y="52"/>
                    </a:lnTo>
                    <a:lnTo>
                      <a:pt x="111" y="49"/>
                    </a:lnTo>
                    <a:lnTo>
                      <a:pt x="112" y="46"/>
                    </a:lnTo>
                    <a:lnTo>
                      <a:pt x="115" y="43"/>
                    </a:lnTo>
                    <a:lnTo>
                      <a:pt x="119" y="41"/>
                    </a:lnTo>
                    <a:lnTo>
                      <a:pt x="124" y="41"/>
                    </a:lnTo>
                    <a:lnTo>
                      <a:pt x="132" y="39"/>
                    </a:lnTo>
                    <a:lnTo>
                      <a:pt x="135" y="38"/>
                    </a:lnTo>
                    <a:lnTo>
                      <a:pt x="137" y="35"/>
                    </a:lnTo>
                    <a:lnTo>
                      <a:pt x="141" y="32"/>
                    </a:lnTo>
                    <a:lnTo>
                      <a:pt x="150" y="27"/>
                    </a:lnTo>
                    <a:lnTo>
                      <a:pt x="161" y="24"/>
                    </a:lnTo>
                    <a:lnTo>
                      <a:pt x="164" y="22"/>
                    </a:lnTo>
                    <a:lnTo>
                      <a:pt x="165" y="19"/>
                    </a:lnTo>
                    <a:lnTo>
                      <a:pt x="165" y="16"/>
                    </a:lnTo>
                    <a:lnTo>
                      <a:pt x="164" y="17"/>
                    </a:lnTo>
                    <a:lnTo>
                      <a:pt x="158" y="13"/>
                    </a:lnTo>
                    <a:lnTo>
                      <a:pt x="154" y="13"/>
                    </a:lnTo>
                    <a:lnTo>
                      <a:pt x="150" y="8"/>
                    </a:lnTo>
                    <a:lnTo>
                      <a:pt x="145" y="8"/>
                    </a:lnTo>
                    <a:lnTo>
                      <a:pt x="144" y="8"/>
                    </a:lnTo>
                    <a:lnTo>
                      <a:pt x="141" y="8"/>
                    </a:lnTo>
                    <a:lnTo>
                      <a:pt x="140" y="6"/>
                    </a:lnTo>
                    <a:lnTo>
                      <a:pt x="137" y="6"/>
                    </a:lnTo>
                    <a:lnTo>
                      <a:pt x="131" y="6"/>
                    </a:lnTo>
                    <a:lnTo>
                      <a:pt x="124" y="6"/>
                    </a:lnTo>
                    <a:lnTo>
                      <a:pt x="121" y="6"/>
                    </a:lnTo>
                    <a:lnTo>
                      <a:pt x="117" y="5"/>
                    </a:lnTo>
                    <a:lnTo>
                      <a:pt x="116" y="5"/>
                    </a:lnTo>
                    <a:lnTo>
                      <a:pt x="112" y="6"/>
                    </a:lnTo>
                    <a:lnTo>
                      <a:pt x="103" y="5"/>
                    </a:lnTo>
                    <a:lnTo>
                      <a:pt x="100" y="5"/>
                    </a:lnTo>
                    <a:lnTo>
                      <a:pt x="96" y="6"/>
                    </a:lnTo>
                    <a:lnTo>
                      <a:pt x="92" y="6"/>
                    </a:lnTo>
                    <a:lnTo>
                      <a:pt x="89" y="5"/>
                    </a:lnTo>
                    <a:lnTo>
                      <a:pt x="88" y="5"/>
                    </a:lnTo>
                    <a:lnTo>
                      <a:pt x="85" y="3"/>
                    </a:lnTo>
                    <a:lnTo>
                      <a:pt x="81" y="5"/>
                    </a:lnTo>
                    <a:lnTo>
                      <a:pt x="79" y="3"/>
                    </a:lnTo>
                    <a:lnTo>
                      <a:pt x="73" y="0"/>
                    </a:lnTo>
                    <a:lnTo>
                      <a:pt x="72" y="2"/>
                    </a:lnTo>
                    <a:lnTo>
                      <a:pt x="69" y="2"/>
                    </a:lnTo>
                    <a:lnTo>
                      <a:pt x="67" y="2"/>
                    </a:lnTo>
                    <a:lnTo>
                      <a:pt x="64" y="5"/>
                    </a:lnTo>
                    <a:lnTo>
                      <a:pt x="64" y="6"/>
                    </a:lnTo>
                    <a:lnTo>
                      <a:pt x="63" y="8"/>
                    </a:lnTo>
                    <a:lnTo>
                      <a:pt x="61" y="11"/>
                    </a:lnTo>
                    <a:lnTo>
                      <a:pt x="60" y="13"/>
                    </a:lnTo>
                    <a:lnTo>
                      <a:pt x="56" y="13"/>
                    </a:lnTo>
                    <a:lnTo>
                      <a:pt x="52" y="11"/>
                    </a:lnTo>
                    <a:lnTo>
                      <a:pt x="48" y="10"/>
                    </a:lnTo>
                    <a:lnTo>
                      <a:pt x="47" y="8"/>
                    </a:lnTo>
                    <a:lnTo>
                      <a:pt x="44" y="8"/>
                    </a:lnTo>
                    <a:lnTo>
                      <a:pt x="41" y="8"/>
                    </a:lnTo>
                    <a:lnTo>
                      <a:pt x="37" y="8"/>
                    </a:lnTo>
                    <a:lnTo>
                      <a:pt x="35" y="8"/>
                    </a:lnTo>
                    <a:lnTo>
                      <a:pt x="33" y="6"/>
                    </a:lnTo>
                    <a:lnTo>
                      <a:pt x="28" y="8"/>
                    </a:lnTo>
                    <a:lnTo>
                      <a:pt x="27" y="8"/>
                    </a:lnTo>
                    <a:lnTo>
                      <a:pt x="26" y="11"/>
                    </a:lnTo>
                    <a:lnTo>
                      <a:pt x="27" y="13"/>
                    </a:lnTo>
                    <a:lnTo>
                      <a:pt x="26" y="14"/>
                    </a:lnTo>
                    <a:lnTo>
                      <a:pt x="24" y="16"/>
                    </a:lnTo>
                    <a:lnTo>
                      <a:pt x="28" y="17"/>
                    </a:lnTo>
                    <a:lnTo>
                      <a:pt x="29" y="19"/>
                    </a:lnTo>
                    <a:lnTo>
                      <a:pt x="26" y="21"/>
                    </a:lnTo>
                    <a:lnTo>
                      <a:pt x="23" y="24"/>
                    </a:lnTo>
                    <a:lnTo>
                      <a:pt x="19" y="27"/>
                    </a:lnTo>
                    <a:lnTo>
                      <a:pt x="15" y="28"/>
                    </a:lnTo>
                    <a:lnTo>
                      <a:pt x="15" y="30"/>
                    </a:lnTo>
                    <a:lnTo>
                      <a:pt x="18" y="32"/>
                    </a:lnTo>
                    <a:lnTo>
                      <a:pt x="19" y="33"/>
                    </a:lnTo>
                    <a:lnTo>
                      <a:pt x="20" y="32"/>
                    </a:lnTo>
                    <a:lnTo>
                      <a:pt x="23" y="35"/>
                    </a:lnTo>
                    <a:lnTo>
                      <a:pt x="29" y="38"/>
                    </a:lnTo>
                    <a:lnTo>
                      <a:pt x="32" y="38"/>
                    </a:lnTo>
                    <a:lnTo>
                      <a:pt x="32" y="35"/>
                    </a:lnTo>
                    <a:lnTo>
                      <a:pt x="33" y="35"/>
                    </a:lnTo>
                    <a:lnTo>
                      <a:pt x="36" y="30"/>
                    </a:lnTo>
                    <a:lnTo>
                      <a:pt x="37" y="32"/>
                    </a:lnTo>
                    <a:lnTo>
                      <a:pt x="39" y="33"/>
                    </a:lnTo>
                    <a:lnTo>
                      <a:pt x="39" y="35"/>
                    </a:lnTo>
                    <a:lnTo>
                      <a:pt x="43" y="38"/>
                    </a:lnTo>
                    <a:lnTo>
                      <a:pt x="44" y="38"/>
                    </a:lnTo>
                    <a:lnTo>
                      <a:pt x="47" y="38"/>
                    </a:lnTo>
                    <a:lnTo>
                      <a:pt x="49" y="41"/>
                    </a:lnTo>
                    <a:lnTo>
                      <a:pt x="53" y="43"/>
                    </a:lnTo>
                    <a:lnTo>
                      <a:pt x="56" y="41"/>
                    </a:lnTo>
                    <a:lnTo>
                      <a:pt x="59" y="43"/>
                    </a:lnTo>
                    <a:lnTo>
                      <a:pt x="57" y="44"/>
                    </a:lnTo>
                    <a:lnTo>
                      <a:pt x="52" y="46"/>
                    </a:lnTo>
                    <a:lnTo>
                      <a:pt x="52" y="47"/>
                    </a:lnTo>
                    <a:lnTo>
                      <a:pt x="49" y="49"/>
                    </a:lnTo>
                    <a:lnTo>
                      <a:pt x="48" y="47"/>
                    </a:lnTo>
                    <a:lnTo>
                      <a:pt x="45" y="49"/>
                    </a:lnTo>
                    <a:lnTo>
                      <a:pt x="44" y="49"/>
                    </a:lnTo>
                    <a:lnTo>
                      <a:pt x="41" y="50"/>
                    </a:lnTo>
                    <a:lnTo>
                      <a:pt x="41" y="52"/>
                    </a:lnTo>
                    <a:lnTo>
                      <a:pt x="39" y="54"/>
                    </a:lnTo>
                    <a:lnTo>
                      <a:pt x="35" y="54"/>
                    </a:lnTo>
                    <a:lnTo>
                      <a:pt x="31" y="52"/>
                    </a:lnTo>
                    <a:lnTo>
                      <a:pt x="28" y="52"/>
                    </a:lnTo>
                    <a:lnTo>
                      <a:pt x="26" y="52"/>
                    </a:lnTo>
                    <a:lnTo>
                      <a:pt x="24" y="55"/>
                    </a:lnTo>
                    <a:lnTo>
                      <a:pt x="22" y="55"/>
                    </a:lnTo>
                    <a:lnTo>
                      <a:pt x="20" y="57"/>
                    </a:lnTo>
                    <a:lnTo>
                      <a:pt x="19" y="58"/>
                    </a:lnTo>
                    <a:lnTo>
                      <a:pt x="15" y="55"/>
                    </a:lnTo>
                    <a:lnTo>
                      <a:pt x="12" y="55"/>
                    </a:lnTo>
                    <a:lnTo>
                      <a:pt x="8" y="55"/>
                    </a:lnTo>
                    <a:lnTo>
                      <a:pt x="6" y="55"/>
                    </a:lnTo>
                    <a:lnTo>
                      <a:pt x="4" y="57"/>
                    </a:lnTo>
                    <a:lnTo>
                      <a:pt x="0" y="58"/>
                    </a:lnTo>
                    <a:lnTo>
                      <a:pt x="0" y="60"/>
                    </a:lnTo>
                    <a:lnTo>
                      <a:pt x="0" y="63"/>
                    </a:lnTo>
                    <a:lnTo>
                      <a:pt x="2" y="65"/>
                    </a:lnTo>
                    <a:lnTo>
                      <a:pt x="3" y="66"/>
                    </a:lnTo>
                    <a:lnTo>
                      <a:pt x="6" y="65"/>
                    </a:lnTo>
                    <a:lnTo>
                      <a:pt x="10" y="66"/>
                    </a:lnTo>
                    <a:lnTo>
                      <a:pt x="16" y="65"/>
                    </a:lnTo>
                    <a:lnTo>
                      <a:pt x="19" y="65"/>
                    </a:lnTo>
                    <a:lnTo>
                      <a:pt x="20" y="65"/>
                    </a:lnTo>
                    <a:lnTo>
                      <a:pt x="22" y="66"/>
                    </a:lnTo>
                    <a:lnTo>
                      <a:pt x="24" y="68"/>
                    </a:lnTo>
                    <a:lnTo>
                      <a:pt x="33" y="65"/>
                    </a:lnTo>
                    <a:lnTo>
                      <a:pt x="35" y="66"/>
                    </a:lnTo>
                    <a:lnTo>
                      <a:pt x="37" y="66"/>
                    </a:lnTo>
                    <a:lnTo>
                      <a:pt x="39" y="71"/>
                    </a:lnTo>
                    <a:lnTo>
                      <a:pt x="43" y="69"/>
                    </a:lnTo>
                    <a:lnTo>
                      <a:pt x="44" y="71"/>
                    </a:lnTo>
                    <a:lnTo>
                      <a:pt x="48" y="69"/>
                    </a:lnTo>
                    <a:lnTo>
                      <a:pt x="53" y="68"/>
                    </a:lnTo>
                    <a:lnTo>
                      <a:pt x="57" y="69"/>
                    </a:lnTo>
                    <a:lnTo>
                      <a:pt x="60" y="68"/>
                    </a:lnTo>
                    <a:lnTo>
                      <a:pt x="63" y="68"/>
                    </a:lnTo>
                    <a:lnTo>
                      <a:pt x="64" y="65"/>
                    </a:lnTo>
                    <a:lnTo>
                      <a:pt x="69" y="6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62" name="Freeform 1064"/>
              <p:cNvSpPr>
                <a:spLocks/>
              </p:cNvSpPr>
              <p:nvPr/>
            </p:nvSpPr>
            <p:spPr bwMode="auto">
              <a:xfrm>
                <a:off x="5351319" y="2902404"/>
                <a:ext cx="206535" cy="89807"/>
              </a:xfrm>
              <a:custGeom>
                <a:avLst/>
                <a:gdLst/>
                <a:ahLst/>
                <a:cxnLst>
                  <a:cxn ang="0">
                    <a:pos x="71" y="58"/>
                  </a:cxn>
                  <a:cxn ang="0">
                    <a:pos x="83" y="54"/>
                  </a:cxn>
                  <a:cxn ang="0">
                    <a:pos x="92" y="49"/>
                  </a:cxn>
                  <a:cxn ang="0">
                    <a:pos x="99" y="52"/>
                  </a:cxn>
                  <a:cxn ang="0">
                    <a:pos x="111" y="49"/>
                  </a:cxn>
                  <a:cxn ang="0">
                    <a:pos x="119" y="41"/>
                  </a:cxn>
                  <a:cxn ang="0">
                    <a:pos x="135" y="38"/>
                  </a:cxn>
                  <a:cxn ang="0">
                    <a:pos x="150" y="27"/>
                  </a:cxn>
                  <a:cxn ang="0">
                    <a:pos x="165" y="19"/>
                  </a:cxn>
                  <a:cxn ang="0">
                    <a:pos x="158" y="13"/>
                  </a:cxn>
                  <a:cxn ang="0">
                    <a:pos x="145" y="8"/>
                  </a:cxn>
                  <a:cxn ang="0">
                    <a:pos x="140" y="6"/>
                  </a:cxn>
                  <a:cxn ang="0">
                    <a:pos x="124" y="6"/>
                  </a:cxn>
                  <a:cxn ang="0">
                    <a:pos x="116" y="5"/>
                  </a:cxn>
                  <a:cxn ang="0">
                    <a:pos x="100" y="5"/>
                  </a:cxn>
                  <a:cxn ang="0">
                    <a:pos x="89" y="5"/>
                  </a:cxn>
                  <a:cxn ang="0">
                    <a:pos x="81" y="5"/>
                  </a:cxn>
                  <a:cxn ang="0">
                    <a:pos x="72" y="2"/>
                  </a:cxn>
                  <a:cxn ang="0">
                    <a:pos x="64" y="5"/>
                  </a:cxn>
                  <a:cxn ang="0">
                    <a:pos x="61" y="11"/>
                  </a:cxn>
                  <a:cxn ang="0">
                    <a:pos x="52" y="11"/>
                  </a:cxn>
                  <a:cxn ang="0">
                    <a:pos x="44" y="8"/>
                  </a:cxn>
                  <a:cxn ang="0">
                    <a:pos x="35" y="8"/>
                  </a:cxn>
                  <a:cxn ang="0">
                    <a:pos x="27" y="8"/>
                  </a:cxn>
                  <a:cxn ang="0">
                    <a:pos x="26" y="14"/>
                  </a:cxn>
                  <a:cxn ang="0">
                    <a:pos x="29" y="19"/>
                  </a:cxn>
                  <a:cxn ang="0">
                    <a:pos x="19" y="27"/>
                  </a:cxn>
                  <a:cxn ang="0">
                    <a:pos x="18" y="32"/>
                  </a:cxn>
                  <a:cxn ang="0">
                    <a:pos x="23" y="35"/>
                  </a:cxn>
                  <a:cxn ang="0">
                    <a:pos x="32" y="35"/>
                  </a:cxn>
                  <a:cxn ang="0">
                    <a:pos x="37" y="32"/>
                  </a:cxn>
                  <a:cxn ang="0">
                    <a:pos x="43" y="38"/>
                  </a:cxn>
                  <a:cxn ang="0">
                    <a:pos x="49" y="41"/>
                  </a:cxn>
                  <a:cxn ang="0">
                    <a:pos x="59" y="43"/>
                  </a:cxn>
                  <a:cxn ang="0">
                    <a:pos x="52" y="47"/>
                  </a:cxn>
                  <a:cxn ang="0">
                    <a:pos x="45" y="49"/>
                  </a:cxn>
                  <a:cxn ang="0">
                    <a:pos x="41" y="52"/>
                  </a:cxn>
                  <a:cxn ang="0">
                    <a:pos x="31" y="52"/>
                  </a:cxn>
                  <a:cxn ang="0">
                    <a:pos x="24" y="55"/>
                  </a:cxn>
                  <a:cxn ang="0">
                    <a:pos x="19" y="58"/>
                  </a:cxn>
                  <a:cxn ang="0">
                    <a:pos x="8" y="55"/>
                  </a:cxn>
                  <a:cxn ang="0">
                    <a:pos x="0" y="58"/>
                  </a:cxn>
                  <a:cxn ang="0">
                    <a:pos x="2" y="65"/>
                  </a:cxn>
                  <a:cxn ang="0">
                    <a:pos x="10" y="66"/>
                  </a:cxn>
                  <a:cxn ang="0">
                    <a:pos x="20" y="65"/>
                  </a:cxn>
                  <a:cxn ang="0">
                    <a:pos x="33" y="65"/>
                  </a:cxn>
                  <a:cxn ang="0">
                    <a:pos x="39" y="71"/>
                  </a:cxn>
                  <a:cxn ang="0">
                    <a:pos x="48" y="69"/>
                  </a:cxn>
                  <a:cxn ang="0">
                    <a:pos x="60" y="68"/>
                  </a:cxn>
                  <a:cxn ang="0">
                    <a:pos x="69" y="66"/>
                  </a:cxn>
                </a:cxnLst>
                <a:rect l="0" t="0" r="r" b="b"/>
                <a:pathLst>
                  <a:path w="165" h="71">
                    <a:moveTo>
                      <a:pt x="69" y="66"/>
                    </a:moveTo>
                    <a:lnTo>
                      <a:pt x="68" y="63"/>
                    </a:lnTo>
                    <a:lnTo>
                      <a:pt x="71" y="58"/>
                    </a:lnTo>
                    <a:lnTo>
                      <a:pt x="80" y="55"/>
                    </a:lnTo>
                    <a:lnTo>
                      <a:pt x="81" y="54"/>
                    </a:lnTo>
                    <a:lnTo>
                      <a:pt x="83" y="54"/>
                    </a:lnTo>
                    <a:lnTo>
                      <a:pt x="85" y="49"/>
                    </a:lnTo>
                    <a:lnTo>
                      <a:pt x="88" y="50"/>
                    </a:lnTo>
                    <a:lnTo>
                      <a:pt x="92" y="49"/>
                    </a:lnTo>
                    <a:lnTo>
                      <a:pt x="95" y="49"/>
                    </a:lnTo>
                    <a:lnTo>
                      <a:pt x="96" y="52"/>
                    </a:lnTo>
                    <a:lnTo>
                      <a:pt x="99" y="52"/>
                    </a:lnTo>
                    <a:lnTo>
                      <a:pt x="104" y="52"/>
                    </a:lnTo>
                    <a:lnTo>
                      <a:pt x="107" y="52"/>
                    </a:lnTo>
                    <a:lnTo>
                      <a:pt x="111" y="49"/>
                    </a:lnTo>
                    <a:lnTo>
                      <a:pt x="112" y="46"/>
                    </a:lnTo>
                    <a:lnTo>
                      <a:pt x="115" y="43"/>
                    </a:lnTo>
                    <a:lnTo>
                      <a:pt x="119" y="41"/>
                    </a:lnTo>
                    <a:lnTo>
                      <a:pt x="124" y="41"/>
                    </a:lnTo>
                    <a:lnTo>
                      <a:pt x="132" y="39"/>
                    </a:lnTo>
                    <a:lnTo>
                      <a:pt x="135" y="38"/>
                    </a:lnTo>
                    <a:lnTo>
                      <a:pt x="137" y="35"/>
                    </a:lnTo>
                    <a:lnTo>
                      <a:pt x="141" y="32"/>
                    </a:lnTo>
                    <a:lnTo>
                      <a:pt x="150" y="27"/>
                    </a:lnTo>
                    <a:lnTo>
                      <a:pt x="161" y="24"/>
                    </a:lnTo>
                    <a:lnTo>
                      <a:pt x="164" y="22"/>
                    </a:lnTo>
                    <a:lnTo>
                      <a:pt x="165" y="19"/>
                    </a:lnTo>
                    <a:lnTo>
                      <a:pt x="165" y="16"/>
                    </a:lnTo>
                    <a:lnTo>
                      <a:pt x="164" y="17"/>
                    </a:lnTo>
                    <a:lnTo>
                      <a:pt x="158" y="13"/>
                    </a:lnTo>
                    <a:lnTo>
                      <a:pt x="154" y="13"/>
                    </a:lnTo>
                    <a:lnTo>
                      <a:pt x="150" y="8"/>
                    </a:lnTo>
                    <a:lnTo>
                      <a:pt x="145" y="8"/>
                    </a:lnTo>
                    <a:lnTo>
                      <a:pt x="144" y="8"/>
                    </a:lnTo>
                    <a:lnTo>
                      <a:pt x="141" y="8"/>
                    </a:lnTo>
                    <a:lnTo>
                      <a:pt x="140" y="6"/>
                    </a:lnTo>
                    <a:lnTo>
                      <a:pt x="137" y="6"/>
                    </a:lnTo>
                    <a:lnTo>
                      <a:pt x="131" y="6"/>
                    </a:lnTo>
                    <a:lnTo>
                      <a:pt x="124" y="6"/>
                    </a:lnTo>
                    <a:lnTo>
                      <a:pt x="121" y="6"/>
                    </a:lnTo>
                    <a:lnTo>
                      <a:pt x="117" y="5"/>
                    </a:lnTo>
                    <a:lnTo>
                      <a:pt x="116" y="5"/>
                    </a:lnTo>
                    <a:lnTo>
                      <a:pt x="112" y="6"/>
                    </a:lnTo>
                    <a:lnTo>
                      <a:pt x="103" y="5"/>
                    </a:lnTo>
                    <a:lnTo>
                      <a:pt x="100" y="5"/>
                    </a:lnTo>
                    <a:lnTo>
                      <a:pt x="96" y="6"/>
                    </a:lnTo>
                    <a:lnTo>
                      <a:pt x="92" y="6"/>
                    </a:lnTo>
                    <a:lnTo>
                      <a:pt x="89" y="5"/>
                    </a:lnTo>
                    <a:lnTo>
                      <a:pt x="88" y="5"/>
                    </a:lnTo>
                    <a:lnTo>
                      <a:pt x="85" y="3"/>
                    </a:lnTo>
                    <a:lnTo>
                      <a:pt x="81" y="5"/>
                    </a:lnTo>
                    <a:lnTo>
                      <a:pt x="79" y="3"/>
                    </a:lnTo>
                    <a:lnTo>
                      <a:pt x="73" y="0"/>
                    </a:lnTo>
                    <a:lnTo>
                      <a:pt x="72" y="2"/>
                    </a:lnTo>
                    <a:lnTo>
                      <a:pt x="69" y="2"/>
                    </a:lnTo>
                    <a:lnTo>
                      <a:pt x="67" y="2"/>
                    </a:lnTo>
                    <a:lnTo>
                      <a:pt x="64" y="5"/>
                    </a:lnTo>
                    <a:lnTo>
                      <a:pt x="64" y="6"/>
                    </a:lnTo>
                    <a:lnTo>
                      <a:pt x="63" y="8"/>
                    </a:lnTo>
                    <a:lnTo>
                      <a:pt x="61" y="11"/>
                    </a:lnTo>
                    <a:lnTo>
                      <a:pt x="60" y="13"/>
                    </a:lnTo>
                    <a:lnTo>
                      <a:pt x="56" y="13"/>
                    </a:lnTo>
                    <a:lnTo>
                      <a:pt x="52" y="11"/>
                    </a:lnTo>
                    <a:lnTo>
                      <a:pt x="48" y="10"/>
                    </a:lnTo>
                    <a:lnTo>
                      <a:pt x="47" y="8"/>
                    </a:lnTo>
                    <a:lnTo>
                      <a:pt x="44" y="8"/>
                    </a:lnTo>
                    <a:lnTo>
                      <a:pt x="41" y="8"/>
                    </a:lnTo>
                    <a:lnTo>
                      <a:pt x="37" y="8"/>
                    </a:lnTo>
                    <a:lnTo>
                      <a:pt x="35" y="8"/>
                    </a:lnTo>
                    <a:lnTo>
                      <a:pt x="33" y="6"/>
                    </a:lnTo>
                    <a:lnTo>
                      <a:pt x="28" y="8"/>
                    </a:lnTo>
                    <a:lnTo>
                      <a:pt x="27" y="8"/>
                    </a:lnTo>
                    <a:lnTo>
                      <a:pt x="26" y="11"/>
                    </a:lnTo>
                    <a:lnTo>
                      <a:pt x="27" y="13"/>
                    </a:lnTo>
                    <a:lnTo>
                      <a:pt x="26" y="14"/>
                    </a:lnTo>
                    <a:lnTo>
                      <a:pt x="24" y="16"/>
                    </a:lnTo>
                    <a:lnTo>
                      <a:pt x="28" y="17"/>
                    </a:lnTo>
                    <a:lnTo>
                      <a:pt x="29" y="19"/>
                    </a:lnTo>
                    <a:lnTo>
                      <a:pt x="26" y="21"/>
                    </a:lnTo>
                    <a:lnTo>
                      <a:pt x="23" y="24"/>
                    </a:lnTo>
                    <a:lnTo>
                      <a:pt x="19" y="27"/>
                    </a:lnTo>
                    <a:lnTo>
                      <a:pt x="15" y="28"/>
                    </a:lnTo>
                    <a:lnTo>
                      <a:pt x="15" y="30"/>
                    </a:lnTo>
                    <a:lnTo>
                      <a:pt x="18" y="32"/>
                    </a:lnTo>
                    <a:lnTo>
                      <a:pt x="19" y="33"/>
                    </a:lnTo>
                    <a:lnTo>
                      <a:pt x="20" y="32"/>
                    </a:lnTo>
                    <a:lnTo>
                      <a:pt x="23" y="35"/>
                    </a:lnTo>
                    <a:lnTo>
                      <a:pt x="29" y="38"/>
                    </a:lnTo>
                    <a:lnTo>
                      <a:pt x="32" y="38"/>
                    </a:lnTo>
                    <a:lnTo>
                      <a:pt x="32" y="35"/>
                    </a:lnTo>
                    <a:lnTo>
                      <a:pt x="33" y="35"/>
                    </a:lnTo>
                    <a:lnTo>
                      <a:pt x="36" y="30"/>
                    </a:lnTo>
                    <a:lnTo>
                      <a:pt x="37" y="32"/>
                    </a:lnTo>
                    <a:lnTo>
                      <a:pt x="39" y="33"/>
                    </a:lnTo>
                    <a:lnTo>
                      <a:pt x="39" y="35"/>
                    </a:lnTo>
                    <a:lnTo>
                      <a:pt x="43" y="38"/>
                    </a:lnTo>
                    <a:lnTo>
                      <a:pt x="44" y="38"/>
                    </a:lnTo>
                    <a:lnTo>
                      <a:pt x="47" y="38"/>
                    </a:lnTo>
                    <a:lnTo>
                      <a:pt x="49" y="41"/>
                    </a:lnTo>
                    <a:lnTo>
                      <a:pt x="53" y="43"/>
                    </a:lnTo>
                    <a:lnTo>
                      <a:pt x="56" y="41"/>
                    </a:lnTo>
                    <a:lnTo>
                      <a:pt x="59" y="43"/>
                    </a:lnTo>
                    <a:lnTo>
                      <a:pt x="57" y="44"/>
                    </a:lnTo>
                    <a:lnTo>
                      <a:pt x="52" y="46"/>
                    </a:lnTo>
                    <a:lnTo>
                      <a:pt x="52" y="47"/>
                    </a:lnTo>
                    <a:lnTo>
                      <a:pt x="49" y="49"/>
                    </a:lnTo>
                    <a:lnTo>
                      <a:pt x="48" y="47"/>
                    </a:lnTo>
                    <a:lnTo>
                      <a:pt x="45" y="49"/>
                    </a:lnTo>
                    <a:lnTo>
                      <a:pt x="44" y="49"/>
                    </a:lnTo>
                    <a:lnTo>
                      <a:pt x="41" y="50"/>
                    </a:lnTo>
                    <a:lnTo>
                      <a:pt x="41" y="52"/>
                    </a:lnTo>
                    <a:lnTo>
                      <a:pt x="39" y="54"/>
                    </a:lnTo>
                    <a:lnTo>
                      <a:pt x="35" y="54"/>
                    </a:lnTo>
                    <a:lnTo>
                      <a:pt x="31" y="52"/>
                    </a:lnTo>
                    <a:lnTo>
                      <a:pt x="28" y="52"/>
                    </a:lnTo>
                    <a:lnTo>
                      <a:pt x="26" y="52"/>
                    </a:lnTo>
                    <a:lnTo>
                      <a:pt x="24" y="55"/>
                    </a:lnTo>
                    <a:lnTo>
                      <a:pt x="22" y="55"/>
                    </a:lnTo>
                    <a:lnTo>
                      <a:pt x="20" y="57"/>
                    </a:lnTo>
                    <a:lnTo>
                      <a:pt x="19" y="58"/>
                    </a:lnTo>
                    <a:lnTo>
                      <a:pt x="15" y="55"/>
                    </a:lnTo>
                    <a:lnTo>
                      <a:pt x="12" y="55"/>
                    </a:lnTo>
                    <a:lnTo>
                      <a:pt x="8" y="55"/>
                    </a:lnTo>
                    <a:lnTo>
                      <a:pt x="6" y="55"/>
                    </a:lnTo>
                    <a:lnTo>
                      <a:pt x="4" y="57"/>
                    </a:lnTo>
                    <a:lnTo>
                      <a:pt x="0" y="58"/>
                    </a:lnTo>
                    <a:lnTo>
                      <a:pt x="0" y="60"/>
                    </a:lnTo>
                    <a:lnTo>
                      <a:pt x="0" y="63"/>
                    </a:lnTo>
                    <a:lnTo>
                      <a:pt x="2" y="65"/>
                    </a:lnTo>
                    <a:lnTo>
                      <a:pt x="3" y="66"/>
                    </a:lnTo>
                    <a:lnTo>
                      <a:pt x="6" y="65"/>
                    </a:lnTo>
                    <a:lnTo>
                      <a:pt x="10" y="66"/>
                    </a:lnTo>
                    <a:lnTo>
                      <a:pt x="16" y="65"/>
                    </a:lnTo>
                    <a:lnTo>
                      <a:pt x="19" y="65"/>
                    </a:lnTo>
                    <a:lnTo>
                      <a:pt x="20" y="65"/>
                    </a:lnTo>
                    <a:lnTo>
                      <a:pt x="22" y="66"/>
                    </a:lnTo>
                    <a:lnTo>
                      <a:pt x="24" y="68"/>
                    </a:lnTo>
                    <a:lnTo>
                      <a:pt x="33" y="65"/>
                    </a:lnTo>
                    <a:lnTo>
                      <a:pt x="35" y="66"/>
                    </a:lnTo>
                    <a:lnTo>
                      <a:pt x="37" y="66"/>
                    </a:lnTo>
                    <a:lnTo>
                      <a:pt x="39" y="71"/>
                    </a:lnTo>
                    <a:lnTo>
                      <a:pt x="43" y="69"/>
                    </a:lnTo>
                    <a:lnTo>
                      <a:pt x="44" y="71"/>
                    </a:lnTo>
                    <a:lnTo>
                      <a:pt x="48" y="69"/>
                    </a:lnTo>
                    <a:lnTo>
                      <a:pt x="53" y="68"/>
                    </a:lnTo>
                    <a:lnTo>
                      <a:pt x="57" y="69"/>
                    </a:lnTo>
                    <a:lnTo>
                      <a:pt x="60" y="68"/>
                    </a:lnTo>
                    <a:lnTo>
                      <a:pt x="63" y="68"/>
                    </a:lnTo>
                    <a:lnTo>
                      <a:pt x="64" y="65"/>
                    </a:lnTo>
                    <a:lnTo>
                      <a:pt x="69" y="6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63" name="Freeform 1065"/>
              <p:cNvSpPr>
                <a:spLocks/>
              </p:cNvSpPr>
              <p:nvPr/>
            </p:nvSpPr>
            <p:spPr bwMode="auto">
              <a:xfrm>
                <a:off x="3708015" y="3497036"/>
                <a:ext cx="118020" cy="96610"/>
              </a:xfrm>
              <a:custGeom>
                <a:avLst/>
                <a:gdLst/>
                <a:ahLst/>
                <a:cxnLst>
                  <a:cxn ang="0">
                    <a:pos x="12" y="48"/>
                  </a:cxn>
                  <a:cxn ang="0">
                    <a:pos x="10" y="42"/>
                  </a:cxn>
                  <a:cxn ang="0">
                    <a:pos x="4" y="34"/>
                  </a:cxn>
                  <a:cxn ang="0">
                    <a:pos x="2" y="36"/>
                  </a:cxn>
                  <a:cxn ang="0">
                    <a:pos x="2" y="33"/>
                  </a:cxn>
                  <a:cxn ang="0">
                    <a:pos x="10" y="26"/>
                  </a:cxn>
                  <a:cxn ang="0">
                    <a:pos x="16" y="15"/>
                  </a:cxn>
                  <a:cxn ang="0">
                    <a:pos x="19" y="6"/>
                  </a:cxn>
                  <a:cxn ang="0">
                    <a:pos x="22" y="1"/>
                  </a:cxn>
                  <a:cxn ang="0">
                    <a:pos x="28" y="3"/>
                  </a:cxn>
                  <a:cxn ang="0">
                    <a:pos x="36" y="1"/>
                  </a:cxn>
                  <a:cxn ang="0">
                    <a:pos x="39" y="0"/>
                  </a:cxn>
                  <a:cxn ang="0">
                    <a:pos x="47" y="0"/>
                  </a:cxn>
                  <a:cxn ang="0">
                    <a:pos x="51" y="1"/>
                  </a:cxn>
                  <a:cxn ang="0">
                    <a:pos x="56" y="9"/>
                  </a:cxn>
                  <a:cxn ang="0">
                    <a:pos x="59" y="9"/>
                  </a:cxn>
                  <a:cxn ang="0">
                    <a:pos x="62" y="9"/>
                  </a:cxn>
                  <a:cxn ang="0">
                    <a:pos x="66" y="17"/>
                  </a:cxn>
                  <a:cxn ang="0">
                    <a:pos x="68" y="20"/>
                  </a:cxn>
                  <a:cxn ang="0">
                    <a:pos x="71" y="23"/>
                  </a:cxn>
                  <a:cxn ang="0">
                    <a:pos x="72" y="25"/>
                  </a:cxn>
                  <a:cxn ang="0">
                    <a:pos x="76" y="28"/>
                  </a:cxn>
                  <a:cxn ang="0">
                    <a:pos x="80" y="31"/>
                  </a:cxn>
                  <a:cxn ang="0">
                    <a:pos x="83" y="36"/>
                  </a:cxn>
                  <a:cxn ang="0">
                    <a:pos x="83" y="39"/>
                  </a:cxn>
                  <a:cxn ang="0">
                    <a:pos x="84" y="44"/>
                  </a:cxn>
                  <a:cxn ang="0">
                    <a:pos x="86" y="50"/>
                  </a:cxn>
                  <a:cxn ang="0">
                    <a:pos x="87" y="56"/>
                  </a:cxn>
                  <a:cxn ang="0">
                    <a:pos x="90" y="58"/>
                  </a:cxn>
                  <a:cxn ang="0">
                    <a:pos x="92" y="59"/>
                  </a:cxn>
                  <a:cxn ang="0">
                    <a:pos x="95" y="64"/>
                  </a:cxn>
                  <a:cxn ang="0">
                    <a:pos x="93" y="67"/>
                  </a:cxn>
                  <a:cxn ang="0">
                    <a:pos x="93" y="70"/>
                  </a:cxn>
                  <a:cxn ang="0">
                    <a:pos x="95" y="75"/>
                  </a:cxn>
                  <a:cxn ang="0">
                    <a:pos x="88" y="75"/>
                  </a:cxn>
                  <a:cxn ang="0">
                    <a:pos x="82" y="77"/>
                  </a:cxn>
                  <a:cxn ang="0">
                    <a:pos x="75" y="75"/>
                  </a:cxn>
                  <a:cxn ang="0">
                    <a:pos x="68" y="74"/>
                  </a:cxn>
                  <a:cxn ang="0">
                    <a:pos x="66" y="70"/>
                  </a:cxn>
                  <a:cxn ang="0">
                    <a:pos x="59" y="70"/>
                  </a:cxn>
                  <a:cxn ang="0">
                    <a:pos x="38" y="70"/>
                  </a:cxn>
                  <a:cxn ang="0">
                    <a:pos x="28" y="75"/>
                  </a:cxn>
                  <a:cxn ang="0">
                    <a:pos x="16" y="77"/>
                  </a:cxn>
                  <a:cxn ang="0">
                    <a:pos x="12" y="75"/>
                  </a:cxn>
                  <a:cxn ang="0">
                    <a:pos x="24" y="61"/>
                  </a:cxn>
                  <a:cxn ang="0">
                    <a:pos x="28" y="58"/>
                  </a:cxn>
                  <a:cxn ang="0">
                    <a:pos x="35" y="56"/>
                  </a:cxn>
                  <a:cxn ang="0">
                    <a:pos x="39" y="55"/>
                  </a:cxn>
                  <a:cxn ang="0">
                    <a:pos x="44" y="59"/>
                  </a:cxn>
                  <a:cxn ang="0">
                    <a:pos x="51" y="59"/>
                  </a:cxn>
                  <a:cxn ang="0">
                    <a:pos x="56" y="59"/>
                  </a:cxn>
                  <a:cxn ang="0">
                    <a:pos x="58" y="55"/>
                  </a:cxn>
                  <a:cxn ang="0">
                    <a:pos x="54" y="55"/>
                  </a:cxn>
                  <a:cxn ang="0">
                    <a:pos x="47" y="55"/>
                  </a:cxn>
                  <a:cxn ang="0">
                    <a:pos x="40" y="50"/>
                  </a:cxn>
                  <a:cxn ang="0">
                    <a:pos x="36" y="50"/>
                  </a:cxn>
                  <a:cxn ang="0">
                    <a:pos x="32" y="52"/>
                  </a:cxn>
                </a:cxnLst>
                <a:rect l="0" t="0" r="r" b="b"/>
                <a:pathLst>
                  <a:path w="95" h="77">
                    <a:moveTo>
                      <a:pt x="15" y="55"/>
                    </a:moveTo>
                    <a:lnTo>
                      <a:pt x="14" y="52"/>
                    </a:lnTo>
                    <a:lnTo>
                      <a:pt x="12" y="48"/>
                    </a:lnTo>
                    <a:lnTo>
                      <a:pt x="12" y="45"/>
                    </a:lnTo>
                    <a:lnTo>
                      <a:pt x="11" y="44"/>
                    </a:lnTo>
                    <a:lnTo>
                      <a:pt x="10" y="42"/>
                    </a:lnTo>
                    <a:lnTo>
                      <a:pt x="8" y="39"/>
                    </a:lnTo>
                    <a:lnTo>
                      <a:pt x="6" y="37"/>
                    </a:lnTo>
                    <a:lnTo>
                      <a:pt x="4" y="34"/>
                    </a:lnTo>
                    <a:lnTo>
                      <a:pt x="3" y="34"/>
                    </a:lnTo>
                    <a:lnTo>
                      <a:pt x="2" y="34"/>
                    </a:lnTo>
                    <a:lnTo>
                      <a:pt x="2" y="36"/>
                    </a:lnTo>
                    <a:lnTo>
                      <a:pt x="0" y="34"/>
                    </a:lnTo>
                    <a:lnTo>
                      <a:pt x="0" y="33"/>
                    </a:lnTo>
                    <a:lnTo>
                      <a:pt x="2" y="33"/>
                    </a:lnTo>
                    <a:lnTo>
                      <a:pt x="4" y="31"/>
                    </a:lnTo>
                    <a:lnTo>
                      <a:pt x="10" y="28"/>
                    </a:lnTo>
                    <a:lnTo>
                      <a:pt x="10" y="26"/>
                    </a:lnTo>
                    <a:lnTo>
                      <a:pt x="11" y="23"/>
                    </a:lnTo>
                    <a:lnTo>
                      <a:pt x="15" y="17"/>
                    </a:lnTo>
                    <a:lnTo>
                      <a:pt x="16" y="15"/>
                    </a:lnTo>
                    <a:lnTo>
                      <a:pt x="16" y="9"/>
                    </a:lnTo>
                    <a:lnTo>
                      <a:pt x="18" y="8"/>
                    </a:lnTo>
                    <a:lnTo>
                      <a:pt x="19" y="6"/>
                    </a:lnTo>
                    <a:lnTo>
                      <a:pt x="19" y="1"/>
                    </a:lnTo>
                    <a:lnTo>
                      <a:pt x="20" y="1"/>
                    </a:lnTo>
                    <a:lnTo>
                      <a:pt x="22" y="1"/>
                    </a:lnTo>
                    <a:lnTo>
                      <a:pt x="23" y="1"/>
                    </a:lnTo>
                    <a:lnTo>
                      <a:pt x="26" y="1"/>
                    </a:lnTo>
                    <a:lnTo>
                      <a:pt x="28" y="3"/>
                    </a:lnTo>
                    <a:lnTo>
                      <a:pt x="31" y="1"/>
                    </a:lnTo>
                    <a:lnTo>
                      <a:pt x="34" y="1"/>
                    </a:lnTo>
                    <a:lnTo>
                      <a:pt x="36" y="1"/>
                    </a:lnTo>
                    <a:lnTo>
                      <a:pt x="38" y="1"/>
                    </a:lnTo>
                    <a:lnTo>
                      <a:pt x="38" y="0"/>
                    </a:lnTo>
                    <a:lnTo>
                      <a:pt x="39" y="0"/>
                    </a:lnTo>
                    <a:lnTo>
                      <a:pt x="40" y="0"/>
                    </a:lnTo>
                    <a:lnTo>
                      <a:pt x="42" y="0"/>
                    </a:lnTo>
                    <a:lnTo>
                      <a:pt x="47" y="0"/>
                    </a:lnTo>
                    <a:lnTo>
                      <a:pt x="48" y="0"/>
                    </a:lnTo>
                    <a:lnTo>
                      <a:pt x="50" y="1"/>
                    </a:lnTo>
                    <a:lnTo>
                      <a:pt x="51" y="1"/>
                    </a:lnTo>
                    <a:lnTo>
                      <a:pt x="54" y="4"/>
                    </a:lnTo>
                    <a:lnTo>
                      <a:pt x="54" y="6"/>
                    </a:lnTo>
                    <a:lnTo>
                      <a:pt x="56" y="9"/>
                    </a:lnTo>
                    <a:lnTo>
                      <a:pt x="58" y="9"/>
                    </a:lnTo>
                    <a:lnTo>
                      <a:pt x="59" y="8"/>
                    </a:lnTo>
                    <a:lnTo>
                      <a:pt x="59" y="9"/>
                    </a:lnTo>
                    <a:lnTo>
                      <a:pt x="60" y="9"/>
                    </a:lnTo>
                    <a:lnTo>
                      <a:pt x="62" y="8"/>
                    </a:lnTo>
                    <a:lnTo>
                      <a:pt x="62" y="9"/>
                    </a:lnTo>
                    <a:lnTo>
                      <a:pt x="64" y="12"/>
                    </a:lnTo>
                    <a:lnTo>
                      <a:pt x="66" y="15"/>
                    </a:lnTo>
                    <a:lnTo>
                      <a:pt x="66" y="17"/>
                    </a:lnTo>
                    <a:lnTo>
                      <a:pt x="67" y="17"/>
                    </a:lnTo>
                    <a:lnTo>
                      <a:pt x="68" y="19"/>
                    </a:lnTo>
                    <a:lnTo>
                      <a:pt x="68" y="20"/>
                    </a:lnTo>
                    <a:lnTo>
                      <a:pt x="70" y="20"/>
                    </a:lnTo>
                    <a:lnTo>
                      <a:pt x="71" y="22"/>
                    </a:lnTo>
                    <a:lnTo>
                      <a:pt x="71" y="23"/>
                    </a:lnTo>
                    <a:lnTo>
                      <a:pt x="72" y="23"/>
                    </a:lnTo>
                    <a:lnTo>
                      <a:pt x="71" y="25"/>
                    </a:lnTo>
                    <a:lnTo>
                      <a:pt x="72" y="25"/>
                    </a:lnTo>
                    <a:lnTo>
                      <a:pt x="74" y="26"/>
                    </a:lnTo>
                    <a:lnTo>
                      <a:pt x="75" y="26"/>
                    </a:lnTo>
                    <a:lnTo>
                      <a:pt x="76" y="28"/>
                    </a:lnTo>
                    <a:lnTo>
                      <a:pt x="78" y="28"/>
                    </a:lnTo>
                    <a:lnTo>
                      <a:pt x="78" y="31"/>
                    </a:lnTo>
                    <a:lnTo>
                      <a:pt x="80" y="31"/>
                    </a:lnTo>
                    <a:lnTo>
                      <a:pt x="82" y="33"/>
                    </a:lnTo>
                    <a:lnTo>
                      <a:pt x="83" y="34"/>
                    </a:lnTo>
                    <a:lnTo>
                      <a:pt x="83" y="36"/>
                    </a:lnTo>
                    <a:lnTo>
                      <a:pt x="82" y="37"/>
                    </a:lnTo>
                    <a:lnTo>
                      <a:pt x="82" y="39"/>
                    </a:lnTo>
                    <a:lnTo>
                      <a:pt x="83" y="39"/>
                    </a:lnTo>
                    <a:lnTo>
                      <a:pt x="83" y="41"/>
                    </a:lnTo>
                    <a:lnTo>
                      <a:pt x="84" y="42"/>
                    </a:lnTo>
                    <a:lnTo>
                      <a:pt x="84" y="44"/>
                    </a:lnTo>
                    <a:lnTo>
                      <a:pt x="84" y="47"/>
                    </a:lnTo>
                    <a:lnTo>
                      <a:pt x="86" y="48"/>
                    </a:lnTo>
                    <a:lnTo>
                      <a:pt x="86" y="50"/>
                    </a:lnTo>
                    <a:lnTo>
                      <a:pt x="84" y="52"/>
                    </a:lnTo>
                    <a:lnTo>
                      <a:pt x="84" y="53"/>
                    </a:lnTo>
                    <a:lnTo>
                      <a:pt x="87" y="56"/>
                    </a:lnTo>
                    <a:lnTo>
                      <a:pt x="87" y="58"/>
                    </a:lnTo>
                    <a:lnTo>
                      <a:pt x="88" y="58"/>
                    </a:lnTo>
                    <a:lnTo>
                      <a:pt x="90" y="58"/>
                    </a:lnTo>
                    <a:lnTo>
                      <a:pt x="91" y="58"/>
                    </a:lnTo>
                    <a:lnTo>
                      <a:pt x="91" y="59"/>
                    </a:lnTo>
                    <a:lnTo>
                      <a:pt x="92" y="59"/>
                    </a:lnTo>
                    <a:lnTo>
                      <a:pt x="92" y="61"/>
                    </a:lnTo>
                    <a:lnTo>
                      <a:pt x="93" y="63"/>
                    </a:lnTo>
                    <a:lnTo>
                      <a:pt x="95" y="64"/>
                    </a:lnTo>
                    <a:lnTo>
                      <a:pt x="95" y="66"/>
                    </a:lnTo>
                    <a:lnTo>
                      <a:pt x="93" y="66"/>
                    </a:lnTo>
                    <a:lnTo>
                      <a:pt x="93" y="67"/>
                    </a:lnTo>
                    <a:lnTo>
                      <a:pt x="95" y="67"/>
                    </a:lnTo>
                    <a:lnTo>
                      <a:pt x="95" y="69"/>
                    </a:lnTo>
                    <a:lnTo>
                      <a:pt x="93" y="70"/>
                    </a:lnTo>
                    <a:lnTo>
                      <a:pt x="93" y="72"/>
                    </a:lnTo>
                    <a:lnTo>
                      <a:pt x="95" y="74"/>
                    </a:lnTo>
                    <a:lnTo>
                      <a:pt x="95" y="75"/>
                    </a:lnTo>
                    <a:lnTo>
                      <a:pt x="92" y="75"/>
                    </a:lnTo>
                    <a:lnTo>
                      <a:pt x="90" y="75"/>
                    </a:lnTo>
                    <a:lnTo>
                      <a:pt x="88" y="75"/>
                    </a:lnTo>
                    <a:lnTo>
                      <a:pt x="86" y="75"/>
                    </a:lnTo>
                    <a:lnTo>
                      <a:pt x="83" y="75"/>
                    </a:lnTo>
                    <a:lnTo>
                      <a:pt x="82" y="77"/>
                    </a:lnTo>
                    <a:lnTo>
                      <a:pt x="79" y="77"/>
                    </a:lnTo>
                    <a:lnTo>
                      <a:pt x="78" y="75"/>
                    </a:lnTo>
                    <a:lnTo>
                      <a:pt x="75" y="75"/>
                    </a:lnTo>
                    <a:lnTo>
                      <a:pt x="74" y="75"/>
                    </a:lnTo>
                    <a:lnTo>
                      <a:pt x="71" y="74"/>
                    </a:lnTo>
                    <a:lnTo>
                      <a:pt x="68" y="74"/>
                    </a:lnTo>
                    <a:lnTo>
                      <a:pt x="68" y="72"/>
                    </a:lnTo>
                    <a:lnTo>
                      <a:pt x="68" y="70"/>
                    </a:lnTo>
                    <a:lnTo>
                      <a:pt x="66" y="70"/>
                    </a:lnTo>
                    <a:lnTo>
                      <a:pt x="64" y="70"/>
                    </a:lnTo>
                    <a:lnTo>
                      <a:pt x="63" y="70"/>
                    </a:lnTo>
                    <a:lnTo>
                      <a:pt x="59" y="70"/>
                    </a:lnTo>
                    <a:lnTo>
                      <a:pt x="46" y="70"/>
                    </a:lnTo>
                    <a:lnTo>
                      <a:pt x="44" y="70"/>
                    </a:lnTo>
                    <a:lnTo>
                      <a:pt x="38" y="70"/>
                    </a:lnTo>
                    <a:lnTo>
                      <a:pt x="34" y="72"/>
                    </a:lnTo>
                    <a:lnTo>
                      <a:pt x="31" y="74"/>
                    </a:lnTo>
                    <a:lnTo>
                      <a:pt x="28" y="75"/>
                    </a:lnTo>
                    <a:lnTo>
                      <a:pt x="20" y="74"/>
                    </a:lnTo>
                    <a:lnTo>
                      <a:pt x="19" y="75"/>
                    </a:lnTo>
                    <a:lnTo>
                      <a:pt x="16" y="77"/>
                    </a:lnTo>
                    <a:lnTo>
                      <a:pt x="14" y="77"/>
                    </a:lnTo>
                    <a:lnTo>
                      <a:pt x="14" y="75"/>
                    </a:lnTo>
                    <a:lnTo>
                      <a:pt x="12" y="75"/>
                    </a:lnTo>
                    <a:lnTo>
                      <a:pt x="12" y="64"/>
                    </a:lnTo>
                    <a:lnTo>
                      <a:pt x="14" y="63"/>
                    </a:lnTo>
                    <a:lnTo>
                      <a:pt x="24" y="61"/>
                    </a:lnTo>
                    <a:lnTo>
                      <a:pt x="27" y="61"/>
                    </a:lnTo>
                    <a:lnTo>
                      <a:pt x="27" y="58"/>
                    </a:lnTo>
                    <a:lnTo>
                      <a:pt x="28" y="58"/>
                    </a:lnTo>
                    <a:lnTo>
                      <a:pt x="30" y="58"/>
                    </a:lnTo>
                    <a:lnTo>
                      <a:pt x="34" y="58"/>
                    </a:lnTo>
                    <a:lnTo>
                      <a:pt x="35" y="56"/>
                    </a:lnTo>
                    <a:lnTo>
                      <a:pt x="36" y="55"/>
                    </a:lnTo>
                    <a:lnTo>
                      <a:pt x="38" y="55"/>
                    </a:lnTo>
                    <a:lnTo>
                      <a:pt x="39" y="55"/>
                    </a:lnTo>
                    <a:lnTo>
                      <a:pt x="40" y="56"/>
                    </a:lnTo>
                    <a:lnTo>
                      <a:pt x="42" y="56"/>
                    </a:lnTo>
                    <a:lnTo>
                      <a:pt x="44" y="59"/>
                    </a:lnTo>
                    <a:lnTo>
                      <a:pt x="46" y="59"/>
                    </a:lnTo>
                    <a:lnTo>
                      <a:pt x="48" y="59"/>
                    </a:lnTo>
                    <a:lnTo>
                      <a:pt x="51" y="59"/>
                    </a:lnTo>
                    <a:lnTo>
                      <a:pt x="51" y="61"/>
                    </a:lnTo>
                    <a:lnTo>
                      <a:pt x="54" y="59"/>
                    </a:lnTo>
                    <a:lnTo>
                      <a:pt x="56" y="59"/>
                    </a:lnTo>
                    <a:lnTo>
                      <a:pt x="58" y="58"/>
                    </a:lnTo>
                    <a:lnTo>
                      <a:pt x="58" y="56"/>
                    </a:lnTo>
                    <a:lnTo>
                      <a:pt x="58" y="55"/>
                    </a:lnTo>
                    <a:lnTo>
                      <a:pt x="56" y="55"/>
                    </a:lnTo>
                    <a:lnTo>
                      <a:pt x="55" y="55"/>
                    </a:lnTo>
                    <a:lnTo>
                      <a:pt x="54" y="55"/>
                    </a:lnTo>
                    <a:lnTo>
                      <a:pt x="50" y="56"/>
                    </a:lnTo>
                    <a:lnTo>
                      <a:pt x="48" y="56"/>
                    </a:lnTo>
                    <a:lnTo>
                      <a:pt x="47" y="55"/>
                    </a:lnTo>
                    <a:lnTo>
                      <a:pt x="46" y="53"/>
                    </a:lnTo>
                    <a:lnTo>
                      <a:pt x="42" y="53"/>
                    </a:lnTo>
                    <a:lnTo>
                      <a:pt x="40" y="50"/>
                    </a:lnTo>
                    <a:lnTo>
                      <a:pt x="39" y="50"/>
                    </a:lnTo>
                    <a:lnTo>
                      <a:pt x="38" y="50"/>
                    </a:lnTo>
                    <a:lnTo>
                      <a:pt x="36" y="50"/>
                    </a:lnTo>
                    <a:lnTo>
                      <a:pt x="35" y="50"/>
                    </a:lnTo>
                    <a:lnTo>
                      <a:pt x="34" y="50"/>
                    </a:lnTo>
                    <a:lnTo>
                      <a:pt x="32" y="52"/>
                    </a:lnTo>
                    <a:lnTo>
                      <a:pt x="31" y="55"/>
                    </a:lnTo>
                    <a:lnTo>
                      <a:pt x="15" y="55"/>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64" name="Freeform 1066"/>
              <p:cNvSpPr>
                <a:spLocks/>
              </p:cNvSpPr>
              <p:nvPr/>
            </p:nvSpPr>
            <p:spPr bwMode="auto">
              <a:xfrm>
                <a:off x="3708015" y="3497036"/>
                <a:ext cx="118020" cy="96610"/>
              </a:xfrm>
              <a:custGeom>
                <a:avLst/>
                <a:gdLst/>
                <a:ahLst/>
                <a:cxnLst>
                  <a:cxn ang="0">
                    <a:pos x="12" y="48"/>
                  </a:cxn>
                  <a:cxn ang="0">
                    <a:pos x="10" y="42"/>
                  </a:cxn>
                  <a:cxn ang="0">
                    <a:pos x="4" y="34"/>
                  </a:cxn>
                  <a:cxn ang="0">
                    <a:pos x="2" y="36"/>
                  </a:cxn>
                  <a:cxn ang="0">
                    <a:pos x="2" y="33"/>
                  </a:cxn>
                  <a:cxn ang="0">
                    <a:pos x="10" y="26"/>
                  </a:cxn>
                  <a:cxn ang="0">
                    <a:pos x="16" y="15"/>
                  </a:cxn>
                  <a:cxn ang="0">
                    <a:pos x="19" y="6"/>
                  </a:cxn>
                  <a:cxn ang="0">
                    <a:pos x="22" y="1"/>
                  </a:cxn>
                  <a:cxn ang="0">
                    <a:pos x="28" y="3"/>
                  </a:cxn>
                  <a:cxn ang="0">
                    <a:pos x="36" y="1"/>
                  </a:cxn>
                  <a:cxn ang="0">
                    <a:pos x="39" y="0"/>
                  </a:cxn>
                  <a:cxn ang="0">
                    <a:pos x="47" y="0"/>
                  </a:cxn>
                  <a:cxn ang="0">
                    <a:pos x="51" y="1"/>
                  </a:cxn>
                  <a:cxn ang="0">
                    <a:pos x="56" y="9"/>
                  </a:cxn>
                  <a:cxn ang="0">
                    <a:pos x="59" y="9"/>
                  </a:cxn>
                  <a:cxn ang="0">
                    <a:pos x="62" y="9"/>
                  </a:cxn>
                  <a:cxn ang="0">
                    <a:pos x="66" y="17"/>
                  </a:cxn>
                  <a:cxn ang="0">
                    <a:pos x="68" y="20"/>
                  </a:cxn>
                  <a:cxn ang="0">
                    <a:pos x="71" y="23"/>
                  </a:cxn>
                  <a:cxn ang="0">
                    <a:pos x="72" y="25"/>
                  </a:cxn>
                  <a:cxn ang="0">
                    <a:pos x="76" y="28"/>
                  </a:cxn>
                  <a:cxn ang="0">
                    <a:pos x="80" y="31"/>
                  </a:cxn>
                  <a:cxn ang="0">
                    <a:pos x="83" y="36"/>
                  </a:cxn>
                  <a:cxn ang="0">
                    <a:pos x="83" y="39"/>
                  </a:cxn>
                  <a:cxn ang="0">
                    <a:pos x="84" y="44"/>
                  </a:cxn>
                  <a:cxn ang="0">
                    <a:pos x="86" y="50"/>
                  </a:cxn>
                  <a:cxn ang="0">
                    <a:pos x="87" y="56"/>
                  </a:cxn>
                  <a:cxn ang="0">
                    <a:pos x="90" y="58"/>
                  </a:cxn>
                  <a:cxn ang="0">
                    <a:pos x="92" y="59"/>
                  </a:cxn>
                  <a:cxn ang="0">
                    <a:pos x="95" y="64"/>
                  </a:cxn>
                  <a:cxn ang="0">
                    <a:pos x="93" y="67"/>
                  </a:cxn>
                  <a:cxn ang="0">
                    <a:pos x="93" y="70"/>
                  </a:cxn>
                  <a:cxn ang="0">
                    <a:pos x="95" y="75"/>
                  </a:cxn>
                  <a:cxn ang="0">
                    <a:pos x="88" y="75"/>
                  </a:cxn>
                  <a:cxn ang="0">
                    <a:pos x="82" y="77"/>
                  </a:cxn>
                  <a:cxn ang="0">
                    <a:pos x="75" y="75"/>
                  </a:cxn>
                  <a:cxn ang="0">
                    <a:pos x="68" y="74"/>
                  </a:cxn>
                  <a:cxn ang="0">
                    <a:pos x="66" y="70"/>
                  </a:cxn>
                  <a:cxn ang="0">
                    <a:pos x="59" y="70"/>
                  </a:cxn>
                  <a:cxn ang="0">
                    <a:pos x="38" y="70"/>
                  </a:cxn>
                  <a:cxn ang="0">
                    <a:pos x="28" y="75"/>
                  </a:cxn>
                  <a:cxn ang="0">
                    <a:pos x="16" y="77"/>
                  </a:cxn>
                  <a:cxn ang="0">
                    <a:pos x="12" y="75"/>
                  </a:cxn>
                  <a:cxn ang="0">
                    <a:pos x="24" y="61"/>
                  </a:cxn>
                  <a:cxn ang="0">
                    <a:pos x="28" y="58"/>
                  </a:cxn>
                  <a:cxn ang="0">
                    <a:pos x="35" y="56"/>
                  </a:cxn>
                  <a:cxn ang="0">
                    <a:pos x="39" y="55"/>
                  </a:cxn>
                  <a:cxn ang="0">
                    <a:pos x="44" y="59"/>
                  </a:cxn>
                  <a:cxn ang="0">
                    <a:pos x="51" y="59"/>
                  </a:cxn>
                  <a:cxn ang="0">
                    <a:pos x="56" y="59"/>
                  </a:cxn>
                  <a:cxn ang="0">
                    <a:pos x="58" y="55"/>
                  </a:cxn>
                  <a:cxn ang="0">
                    <a:pos x="54" y="55"/>
                  </a:cxn>
                  <a:cxn ang="0">
                    <a:pos x="47" y="55"/>
                  </a:cxn>
                  <a:cxn ang="0">
                    <a:pos x="40" y="50"/>
                  </a:cxn>
                  <a:cxn ang="0">
                    <a:pos x="36" y="50"/>
                  </a:cxn>
                  <a:cxn ang="0">
                    <a:pos x="32" y="52"/>
                  </a:cxn>
                </a:cxnLst>
                <a:rect l="0" t="0" r="r" b="b"/>
                <a:pathLst>
                  <a:path w="95" h="77">
                    <a:moveTo>
                      <a:pt x="15" y="55"/>
                    </a:moveTo>
                    <a:lnTo>
                      <a:pt x="14" y="52"/>
                    </a:lnTo>
                    <a:lnTo>
                      <a:pt x="12" y="48"/>
                    </a:lnTo>
                    <a:lnTo>
                      <a:pt x="12" y="45"/>
                    </a:lnTo>
                    <a:lnTo>
                      <a:pt x="11" y="44"/>
                    </a:lnTo>
                    <a:lnTo>
                      <a:pt x="10" y="42"/>
                    </a:lnTo>
                    <a:lnTo>
                      <a:pt x="8" y="39"/>
                    </a:lnTo>
                    <a:lnTo>
                      <a:pt x="6" y="37"/>
                    </a:lnTo>
                    <a:lnTo>
                      <a:pt x="4" y="34"/>
                    </a:lnTo>
                    <a:lnTo>
                      <a:pt x="3" y="34"/>
                    </a:lnTo>
                    <a:lnTo>
                      <a:pt x="2" y="34"/>
                    </a:lnTo>
                    <a:lnTo>
                      <a:pt x="2" y="36"/>
                    </a:lnTo>
                    <a:lnTo>
                      <a:pt x="0" y="34"/>
                    </a:lnTo>
                    <a:lnTo>
                      <a:pt x="0" y="33"/>
                    </a:lnTo>
                    <a:lnTo>
                      <a:pt x="2" y="33"/>
                    </a:lnTo>
                    <a:lnTo>
                      <a:pt x="4" y="31"/>
                    </a:lnTo>
                    <a:lnTo>
                      <a:pt x="10" y="28"/>
                    </a:lnTo>
                    <a:lnTo>
                      <a:pt x="10" y="26"/>
                    </a:lnTo>
                    <a:lnTo>
                      <a:pt x="11" y="23"/>
                    </a:lnTo>
                    <a:lnTo>
                      <a:pt x="15" y="17"/>
                    </a:lnTo>
                    <a:lnTo>
                      <a:pt x="16" y="15"/>
                    </a:lnTo>
                    <a:lnTo>
                      <a:pt x="16" y="9"/>
                    </a:lnTo>
                    <a:lnTo>
                      <a:pt x="18" y="8"/>
                    </a:lnTo>
                    <a:lnTo>
                      <a:pt x="19" y="6"/>
                    </a:lnTo>
                    <a:lnTo>
                      <a:pt x="19" y="1"/>
                    </a:lnTo>
                    <a:lnTo>
                      <a:pt x="20" y="1"/>
                    </a:lnTo>
                    <a:lnTo>
                      <a:pt x="22" y="1"/>
                    </a:lnTo>
                    <a:lnTo>
                      <a:pt x="23" y="1"/>
                    </a:lnTo>
                    <a:lnTo>
                      <a:pt x="26" y="1"/>
                    </a:lnTo>
                    <a:lnTo>
                      <a:pt x="28" y="3"/>
                    </a:lnTo>
                    <a:lnTo>
                      <a:pt x="31" y="1"/>
                    </a:lnTo>
                    <a:lnTo>
                      <a:pt x="34" y="1"/>
                    </a:lnTo>
                    <a:lnTo>
                      <a:pt x="36" y="1"/>
                    </a:lnTo>
                    <a:lnTo>
                      <a:pt x="38" y="1"/>
                    </a:lnTo>
                    <a:lnTo>
                      <a:pt x="38" y="0"/>
                    </a:lnTo>
                    <a:lnTo>
                      <a:pt x="39" y="0"/>
                    </a:lnTo>
                    <a:lnTo>
                      <a:pt x="40" y="0"/>
                    </a:lnTo>
                    <a:lnTo>
                      <a:pt x="42" y="0"/>
                    </a:lnTo>
                    <a:lnTo>
                      <a:pt x="47" y="0"/>
                    </a:lnTo>
                    <a:lnTo>
                      <a:pt x="48" y="0"/>
                    </a:lnTo>
                    <a:lnTo>
                      <a:pt x="50" y="1"/>
                    </a:lnTo>
                    <a:lnTo>
                      <a:pt x="51" y="1"/>
                    </a:lnTo>
                    <a:lnTo>
                      <a:pt x="54" y="4"/>
                    </a:lnTo>
                    <a:lnTo>
                      <a:pt x="54" y="6"/>
                    </a:lnTo>
                    <a:lnTo>
                      <a:pt x="56" y="9"/>
                    </a:lnTo>
                    <a:lnTo>
                      <a:pt x="58" y="9"/>
                    </a:lnTo>
                    <a:lnTo>
                      <a:pt x="59" y="8"/>
                    </a:lnTo>
                    <a:lnTo>
                      <a:pt x="59" y="9"/>
                    </a:lnTo>
                    <a:lnTo>
                      <a:pt x="60" y="9"/>
                    </a:lnTo>
                    <a:lnTo>
                      <a:pt x="62" y="8"/>
                    </a:lnTo>
                    <a:lnTo>
                      <a:pt x="62" y="9"/>
                    </a:lnTo>
                    <a:lnTo>
                      <a:pt x="64" y="12"/>
                    </a:lnTo>
                    <a:lnTo>
                      <a:pt x="66" y="15"/>
                    </a:lnTo>
                    <a:lnTo>
                      <a:pt x="66" y="17"/>
                    </a:lnTo>
                    <a:lnTo>
                      <a:pt x="67" y="17"/>
                    </a:lnTo>
                    <a:lnTo>
                      <a:pt x="68" y="19"/>
                    </a:lnTo>
                    <a:lnTo>
                      <a:pt x="68" y="20"/>
                    </a:lnTo>
                    <a:lnTo>
                      <a:pt x="70" y="20"/>
                    </a:lnTo>
                    <a:lnTo>
                      <a:pt x="71" y="22"/>
                    </a:lnTo>
                    <a:lnTo>
                      <a:pt x="71" y="23"/>
                    </a:lnTo>
                    <a:lnTo>
                      <a:pt x="72" y="23"/>
                    </a:lnTo>
                    <a:lnTo>
                      <a:pt x="71" y="25"/>
                    </a:lnTo>
                    <a:lnTo>
                      <a:pt x="72" y="25"/>
                    </a:lnTo>
                    <a:lnTo>
                      <a:pt x="74" y="26"/>
                    </a:lnTo>
                    <a:lnTo>
                      <a:pt x="75" y="26"/>
                    </a:lnTo>
                    <a:lnTo>
                      <a:pt x="76" y="28"/>
                    </a:lnTo>
                    <a:lnTo>
                      <a:pt x="78" y="28"/>
                    </a:lnTo>
                    <a:lnTo>
                      <a:pt x="78" y="31"/>
                    </a:lnTo>
                    <a:lnTo>
                      <a:pt x="80" y="31"/>
                    </a:lnTo>
                    <a:lnTo>
                      <a:pt x="82" y="33"/>
                    </a:lnTo>
                    <a:lnTo>
                      <a:pt x="83" y="34"/>
                    </a:lnTo>
                    <a:lnTo>
                      <a:pt x="83" y="36"/>
                    </a:lnTo>
                    <a:lnTo>
                      <a:pt x="82" y="37"/>
                    </a:lnTo>
                    <a:lnTo>
                      <a:pt x="82" y="39"/>
                    </a:lnTo>
                    <a:lnTo>
                      <a:pt x="83" y="39"/>
                    </a:lnTo>
                    <a:lnTo>
                      <a:pt x="83" y="41"/>
                    </a:lnTo>
                    <a:lnTo>
                      <a:pt x="84" y="42"/>
                    </a:lnTo>
                    <a:lnTo>
                      <a:pt x="84" y="44"/>
                    </a:lnTo>
                    <a:lnTo>
                      <a:pt x="84" y="47"/>
                    </a:lnTo>
                    <a:lnTo>
                      <a:pt x="86" y="48"/>
                    </a:lnTo>
                    <a:lnTo>
                      <a:pt x="86" y="50"/>
                    </a:lnTo>
                    <a:lnTo>
                      <a:pt x="84" y="52"/>
                    </a:lnTo>
                    <a:lnTo>
                      <a:pt x="84" y="53"/>
                    </a:lnTo>
                    <a:lnTo>
                      <a:pt x="87" y="56"/>
                    </a:lnTo>
                    <a:lnTo>
                      <a:pt x="87" y="58"/>
                    </a:lnTo>
                    <a:lnTo>
                      <a:pt x="88" y="58"/>
                    </a:lnTo>
                    <a:lnTo>
                      <a:pt x="90" y="58"/>
                    </a:lnTo>
                    <a:lnTo>
                      <a:pt x="91" y="58"/>
                    </a:lnTo>
                    <a:lnTo>
                      <a:pt x="91" y="59"/>
                    </a:lnTo>
                    <a:lnTo>
                      <a:pt x="92" y="59"/>
                    </a:lnTo>
                    <a:lnTo>
                      <a:pt x="92" y="61"/>
                    </a:lnTo>
                    <a:lnTo>
                      <a:pt x="93" y="63"/>
                    </a:lnTo>
                    <a:lnTo>
                      <a:pt x="95" y="64"/>
                    </a:lnTo>
                    <a:lnTo>
                      <a:pt x="95" y="66"/>
                    </a:lnTo>
                    <a:lnTo>
                      <a:pt x="93" y="66"/>
                    </a:lnTo>
                    <a:lnTo>
                      <a:pt x="93" y="67"/>
                    </a:lnTo>
                    <a:lnTo>
                      <a:pt x="95" y="67"/>
                    </a:lnTo>
                    <a:lnTo>
                      <a:pt x="95" y="69"/>
                    </a:lnTo>
                    <a:lnTo>
                      <a:pt x="93" y="70"/>
                    </a:lnTo>
                    <a:lnTo>
                      <a:pt x="93" y="72"/>
                    </a:lnTo>
                    <a:lnTo>
                      <a:pt x="95" y="74"/>
                    </a:lnTo>
                    <a:lnTo>
                      <a:pt x="95" y="75"/>
                    </a:lnTo>
                    <a:lnTo>
                      <a:pt x="92" y="75"/>
                    </a:lnTo>
                    <a:lnTo>
                      <a:pt x="90" y="75"/>
                    </a:lnTo>
                    <a:lnTo>
                      <a:pt x="88" y="75"/>
                    </a:lnTo>
                    <a:lnTo>
                      <a:pt x="86" y="75"/>
                    </a:lnTo>
                    <a:lnTo>
                      <a:pt x="83" y="75"/>
                    </a:lnTo>
                    <a:lnTo>
                      <a:pt x="82" y="77"/>
                    </a:lnTo>
                    <a:lnTo>
                      <a:pt x="79" y="77"/>
                    </a:lnTo>
                    <a:lnTo>
                      <a:pt x="78" y="75"/>
                    </a:lnTo>
                    <a:lnTo>
                      <a:pt x="75" y="75"/>
                    </a:lnTo>
                    <a:lnTo>
                      <a:pt x="74" y="75"/>
                    </a:lnTo>
                    <a:lnTo>
                      <a:pt x="71" y="74"/>
                    </a:lnTo>
                    <a:lnTo>
                      <a:pt x="68" y="74"/>
                    </a:lnTo>
                    <a:lnTo>
                      <a:pt x="68" y="72"/>
                    </a:lnTo>
                    <a:lnTo>
                      <a:pt x="68" y="70"/>
                    </a:lnTo>
                    <a:lnTo>
                      <a:pt x="66" y="70"/>
                    </a:lnTo>
                    <a:lnTo>
                      <a:pt x="64" y="70"/>
                    </a:lnTo>
                    <a:lnTo>
                      <a:pt x="63" y="70"/>
                    </a:lnTo>
                    <a:lnTo>
                      <a:pt x="59" y="70"/>
                    </a:lnTo>
                    <a:lnTo>
                      <a:pt x="46" y="70"/>
                    </a:lnTo>
                    <a:lnTo>
                      <a:pt x="44" y="70"/>
                    </a:lnTo>
                    <a:lnTo>
                      <a:pt x="38" y="70"/>
                    </a:lnTo>
                    <a:lnTo>
                      <a:pt x="34" y="72"/>
                    </a:lnTo>
                    <a:lnTo>
                      <a:pt x="31" y="74"/>
                    </a:lnTo>
                    <a:lnTo>
                      <a:pt x="28" y="75"/>
                    </a:lnTo>
                    <a:lnTo>
                      <a:pt x="20" y="74"/>
                    </a:lnTo>
                    <a:lnTo>
                      <a:pt x="19" y="75"/>
                    </a:lnTo>
                    <a:lnTo>
                      <a:pt x="16" y="77"/>
                    </a:lnTo>
                    <a:lnTo>
                      <a:pt x="14" y="77"/>
                    </a:lnTo>
                    <a:lnTo>
                      <a:pt x="14" y="75"/>
                    </a:lnTo>
                    <a:lnTo>
                      <a:pt x="12" y="75"/>
                    </a:lnTo>
                    <a:lnTo>
                      <a:pt x="12" y="64"/>
                    </a:lnTo>
                    <a:lnTo>
                      <a:pt x="14" y="63"/>
                    </a:lnTo>
                    <a:lnTo>
                      <a:pt x="24" y="61"/>
                    </a:lnTo>
                    <a:lnTo>
                      <a:pt x="27" y="61"/>
                    </a:lnTo>
                    <a:lnTo>
                      <a:pt x="27" y="58"/>
                    </a:lnTo>
                    <a:lnTo>
                      <a:pt x="28" y="58"/>
                    </a:lnTo>
                    <a:lnTo>
                      <a:pt x="30" y="58"/>
                    </a:lnTo>
                    <a:lnTo>
                      <a:pt x="34" y="58"/>
                    </a:lnTo>
                    <a:lnTo>
                      <a:pt x="35" y="56"/>
                    </a:lnTo>
                    <a:lnTo>
                      <a:pt x="36" y="55"/>
                    </a:lnTo>
                    <a:lnTo>
                      <a:pt x="38" y="55"/>
                    </a:lnTo>
                    <a:lnTo>
                      <a:pt x="39" y="55"/>
                    </a:lnTo>
                    <a:lnTo>
                      <a:pt x="40" y="56"/>
                    </a:lnTo>
                    <a:lnTo>
                      <a:pt x="42" y="56"/>
                    </a:lnTo>
                    <a:lnTo>
                      <a:pt x="44" y="59"/>
                    </a:lnTo>
                    <a:lnTo>
                      <a:pt x="46" y="59"/>
                    </a:lnTo>
                    <a:lnTo>
                      <a:pt x="48" y="59"/>
                    </a:lnTo>
                    <a:lnTo>
                      <a:pt x="51" y="59"/>
                    </a:lnTo>
                    <a:lnTo>
                      <a:pt x="51" y="61"/>
                    </a:lnTo>
                    <a:lnTo>
                      <a:pt x="54" y="59"/>
                    </a:lnTo>
                    <a:lnTo>
                      <a:pt x="56" y="59"/>
                    </a:lnTo>
                    <a:lnTo>
                      <a:pt x="58" y="58"/>
                    </a:lnTo>
                    <a:lnTo>
                      <a:pt x="58" y="56"/>
                    </a:lnTo>
                    <a:lnTo>
                      <a:pt x="58" y="55"/>
                    </a:lnTo>
                    <a:lnTo>
                      <a:pt x="56" y="55"/>
                    </a:lnTo>
                    <a:lnTo>
                      <a:pt x="55" y="55"/>
                    </a:lnTo>
                    <a:lnTo>
                      <a:pt x="54" y="55"/>
                    </a:lnTo>
                    <a:lnTo>
                      <a:pt x="50" y="56"/>
                    </a:lnTo>
                    <a:lnTo>
                      <a:pt x="48" y="56"/>
                    </a:lnTo>
                    <a:lnTo>
                      <a:pt x="47" y="55"/>
                    </a:lnTo>
                    <a:lnTo>
                      <a:pt x="46" y="53"/>
                    </a:lnTo>
                    <a:lnTo>
                      <a:pt x="42" y="53"/>
                    </a:lnTo>
                    <a:lnTo>
                      <a:pt x="40" y="50"/>
                    </a:lnTo>
                    <a:lnTo>
                      <a:pt x="39" y="50"/>
                    </a:lnTo>
                    <a:lnTo>
                      <a:pt x="38" y="50"/>
                    </a:lnTo>
                    <a:lnTo>
                      <a:pt x="36" y="50"/>
                    </a:lnTo>
                    <a:lnTo>
                      <a:pt x="35" y="50"/>
                    </a:lnTo>
                    <a:lnTo>
                      <a:pt x="34" y="50"/>
                    </a:lnTo>
                    <a:lnTo>
                      <a:pt x="32" y="52"/>
                    </a:lnTo>
                    <a:lnTo>
                      <a:pt x="31" y="55"/>
                    </a:lnTo>
                    <a:lnTo>
                      <a:pt x="15" y="55"/>
                    </a:lnTo>
                  </a:path>
                </a:pathLst>
              </a:cu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FFC000"/>
                  </a:solidFill>
                </a:endParaRPr>
              </a:p>
            </p:txBody>
          </p:sp>
          <p:sp>
            <p:nvSpPr>
              <p:cNvPr id="1065" name="Freeform 1067"/>
              <p:cNvSpPr>
                <a:spLocks/>
              </p:cNvSpPr>
              <p:nvPr/>
            </p:nvSpPr>
            <p:spPr bwMode="auto">
              <a:xfrm>
                <a:off x="1823541" y="3140529"/>
                <a:ext cx="572141" cy="404132"/>
              </a:xfrm>
              <a:custGeom>
                <a:avLst/>
                <a:gdLst/>
                <a:ahLst/>
                <a:cxnLst>
                  <a:cxn ang="0">
                    <a:pos x="52" y="22"/>
                  </a:cxn>
                  <a:cxn ang="0">
                    <a:pos x="65" y="42"/>
                  </a:cxn>
                  <a:cxn ang="0">
                    <a:pos x="75" y="62"/>
                  </a:cxn>
                  <a:cxn ang="0">
                    <a:pos x="99" y="86"/>
                  </a:cxn>
                  <a:cxn ang="0">
                    <a:pos x="112" y="106"/>
                  </a:cxn>
                  <a:cxn ang="0">
                    <a:pos x="117" y="122"/>
                  </a:cxn>
                  <a:cxn ang="0">
                    <a:pos x="133" y="133"/>
                  </a:cxn>
                  <a:cxn ang="0">
                    <a:pos x="156" y="158"/>
                  </a:cxn>
                  <a:cxn ang="0">
                    <a:pos x="169" y="177"/>
                  </a:cxn>
                  <a:cxn ang="0">
                    <a:pos x="180" y="201"/>
                  </a:cxn>
                  <a:cxn ang="0">
                    <a:pos x="174" y="218"/>
                  </a:cxn>
                  <a:cxn ang="0">
                    <a:pos x="188" y="240"/>
                  </a:cxn>
                  <a:cxn ang="0">
                    <a:pos x="205" y="251"/>
                  </a:cxn>
                  <a:cxn ang="0">
                    <a:pos x="224" y="262"/>
                  </a:cxn>
                  <a:cxn ang="0">
                    <a:pos x="237" y="270"/>
                  </a:cxn>
                  <a:cxn ang="0">
                    <a:pos x="251" y="278"/>
                  </a:cxn>
                  <a:cxn ang="0">
                    <a:pos x="286" y="295"/>
                  </a:cxn>
                  <a:cxn ang="0">
                    <a:pos x="310" y="303"/>
                  </a:cxn>
                  <a:cxn ang="0">
                    <a:pos x="334" y="293"/>
                  </a:cxn>
                  <a:cxn ang="0">
                    <a:pos x="374" y="321"/>
                  </a:cxn>
                  <a:cxn ang="0">
                    <a:pos x="379" y="306"/>
                  </a:cxn>
                  <a:cxn ang="0">
                    <a:pos x="391" y="279"/>
                  </a:cxn>
                  <a:cxn ang="0">
                    <a:pos x="431" y="252"/>
                  </a:cxn>
                  <a:cxn ang="0">
                    <a:pos x="440" y="259"/>
                  </a:cxn>
                  <a:cxn ang="0">
                    <a:pos x="443" y="230"/>
                  </a:cxn>
                  <a:cxn ang="0">
                    <a:pos x="455" y="201"/>
                  </a:cxn>
                  <a:cxn ang="0">
                    <a:pos x="418" y="201"/>
                  </a:cxn>
                  <a:cxn ang="0">
                    <a:pos x="398" y="227"/>
                  </a:cxn>
                  <a:cxn ang="0">
                    <a:pos x="379" y="251"/>
                  </a:cxn>
                  <a:cxn ang="0">
                    <a:pos x="358" y="251"/>
                  </a:cxn>
                  <a:cxn ang="0">
                    <a:pos x="325" y="248"/>
                  </a:cxn>
                  <a:cxn ang="0">
                    <a:pos x="309" y="223"/>
                  </a:cxn>
                  <a:cxn ang="0">
                    <a:pos x="293" y="186"/>
                  </a:cxn>
                  <a:cxn ang="0">
                    <a:pos x="290" y="142"/>
                  </a:cxn>
                  <a:cxn ang="0">
                    <a:pos x="302" y="127"/>
                  </a:cxn>
                  <a:cxn ang="0">
                    <a:pos x="291" y="117"/>
                  </a:cxn>
                  <a:cxn ang="0">
                    <a:pos x="251" y="77"/>
                  </a:cxn>
                  <a:cxn ang="0">
                    <a:pos x="209" y="66"/>
                  </a:cxn>
                  <a:cxn ang="0">
                    <a:pos x="164" y="20"/>
                  </a:cxn>
                  <a:cxn ang="0">
                    <a:pos x="35" y="0"/>
                  </a:cxn>
                  <a:cxn ang="0">
                    <a:pos x="8" y="20"/>
                  </a:cxn>
                  <a:cxn ang="0">
                    <a:pos x="19" y="40"/>
                  </a:cxn>
                  <a:cxn ang="0">
                    <a:pos x="33" y="58"/>
                  </a:cxn>
                  <a:cxn ang="0">
                    <a:pos x="48" y="80"/>
                  </a:cxn>
                  <a:cxn ang="0">
                    <a:pos x="33" y="87"/>
                  </a:cxn>
                  <a:cxn ang="0">
                    <a:pos x="47" y="98"/>
                  </a:cxn>
                  <a:cxn ang="0">
                    <a:pos x="61" y="106"/>
                  </a:cxn>
                  <a:cxn ang="0">
                    <a:pos x="77" y="133"/>
                  </a:cxn>
                  <a:cxn ang="0">
                    <a:pos x="81" y="144"/>
                  </a:cxn>
                  <a:cxn ang="0">
                    <a:pos x="107" y="172"/>
                  </a:cxn>
                  <a:cxn ang="0">
                    <a:pos x="115" y="161"/>
                  </a:cxn>
                  <a:cxn ang="0">
                    <a:pos x="97" y="146"/>
                  </a:cxn>
                  <a:cxn ang="0">
                    <a:pos x="89" y="124"/>
                  </a:cxn>
                  <a:cxn ang="0">
                    <a:pos x="83" y="109"/>
                  </a:cxn>
                  <a:cxn ang="0">
                    <a:pos x="73" y="92"/>
                  </a:cxn>
                  <a:cxn ang="0">
                    <a:pos x="60" y="69"/>
                  </a:cxn>
                  <a:cxn ang="0">
                    <a:pos x="45" y="53"/>
                  </a:cxn>
                  <a:cxn ang="0">
                    <a:pos x="36" y="29"/>
                  </a:cxn>
                </a:cxnLst>
                <a:rect l="0" t="0" r="r" b="b"/>
                <a:pathLst>
                  <a:path w="455" h="321">
                    <a:moveTo>
                      <a:pt x="35" y="15"/>
                    </a:moveTo>
                    <a:lnTo>
                      <a:pt x="37" y="15"/>
                    </a:lnTo>
                    <a:lnTo>
                      <a:pt x="39" y="17"/>
                    </a:lnTo>
                    <a:lnTo>
                      <a:pt x="41" y="18"/>
                    </a:lnTo>
                    <a:lnTo>
                      <a:pt x="41" y="20"/>
                    </a:lnTo>
                    <a:lnTo>
                      <a:pt x="44" y="22"/>
                    </a:lnTo>
                    <a:lnTo>
                      <a:pt x="47" y="22"/>
                    </a:lnTo>
                    <a:lnTo>
                      <a:pt x="51" y="20"/>
                    </a:lnTo>
                    <a:lnTo>
                      <a:pt x="52" y="22"/>
                    </a:lnTo>
                    <a:lnTo>
                      <a:pt x="53" y="25"/>
                    </a:lnTo>
                    <a:lnTo>
                      <a:pt x="59" y="26"/>
                    </a:lnTo>
                    <a:lnTo>
                      <a:pt x="60" y="28"/>
                    </a:lnTo>
                    <a:lnTo>
                      <a:pt x="61" y="29"/>
                    </a:lnTo>
                    <a:lnTo>
                      <a:pt x="61" y="34"/>
                    </a:lnTo>
                    <a:lnTo>
                      <a:pt x="63" y="36"/>
                    </a:lnTo>
                    <a:lnTo>
                      <a:pt x="64" y="40"/>
                    </a:lnTo>
                    <a:lnTo>
                      <a:pt x="64" y="42"/>
                    </a:lnTo>
                    <a:lnTo>
                      <a:pt x="65" y="42"/>
                    </a:lnTo>
                    <a:lnTo>
                      <a:pt x="67" y="45"/>
                    </a:lnTo>
                    <a:lnTo>
                      <a:pt x="67" y="48"/>
                    </a:lnTo>
                    <a:lnTo>
                      <a:pt x="68" y="51"/>
                    </a:lnTo>
                    <a:lnTo>
                      <a:pt x="69" y="51"/>
                    </a:lnTo>
                    <a:lnTo>
                      <a:pt x="71" y="51"/>
                    </a:lnTo>
                    <a:lnTo>
                      <a:pt x="71" y="58"/>
                    </a:lnTo>
                    <a:lnTo>
                      <a:pt x="72" y="59"/>
                    </a:lnTo>
                    <a:lnTo>
                      <a:pt x="75" y="61"/>
                    </a:lnTo>
                    <a:lnTo>
                      <a:pt x="75" y="62"/>
                    </a:lnTo>
                    <a:lnTo>
                      <a:pt x="76" y="67"/>
                    </a:lnTo>
                    <a:lnTo>
                      <a:pt x="79" y="69"/>
                    </a:lnTo>
                    <a:lnTo>
                      <a:pt x="80" y="72"/>
                    </a:lnTo>
                    <a:lnTo>
                      <a:pt x="83" y="75"/>
                    </a:lnTo>
                    <a:lnTo>
                      <a:pt x="85" y="77"/>
                    </a:lnTo>
                    <a:lnTo>
                      <a:pt x="89" y="81"/>
                    </a:lnTo>
                    <a:lnTo>
                      <a:pt x="92" y="84"/>
                    </a:lnTo>
                    <a:lnTo>
                      <a:pt x="96" y="84"/>
                    </a:lnTo>
                    <a:lnTo>
                      <a:pt x="99" y="86"/>
                    </a:lnTo>
                    <a:lnTo>
                      <a:pt x="99" y="91"/>
                    </a:lnTo>
                    <a:lnTo>
                      <a:pt x="99" y="92"/>
                    </a:lnTo>
                    <a:lnTo>
                      <a:pt x="100" y="94"/>
                    </a:lnTo>
                    <a:lnTo>
                      <a:pt x="101" y="95"/>
                    </a:lnTo>
                    <a:lnTo>
                      <a:pt x="103" y="98"/>
                    </a:lnTo>
                    <a:lnTo>
                      <a:pt x="108" y="100"/>
                    </a:lnTo>
                    <a:lnTo>
                      <a:pt x="109" y="103"/>
                    </a:lnTo>
                    <a:lnTo>
                      <a:pt x="111" y="105"/>
                    </a:lnTo>
                    <a:lnTo>
                      <a:pt x="112" y="106"/>
                    </a:lnTo>
                    <a:lnTo>
                      <a:pt x="116" y="106"/>
                    </a:lnTo>
                    <a:lnTo>
                      <a:pt x="117" y="108"/>
                    </a:lnTo>
                    <a:lnTo>
                      <a:pt x="119" y="111"/>
                    </a:lnTo>
                    <a:lnTo>
                      <a:pt x="121" y="113"/>
                    </a:lnTo>
                    <a:lnTo>
                      <a:pt x="121" y="114"/>
                    </a:lnTo>
                    <a:lnTo>
                      <a:pt x="119" y="117"/>
                    </a:lnTo>
                    <a:lnTo>
                      <a:pt x="117" y="119"/>
                    </a:lnTo>
                    <a:lnTo>
                      <a:pt x="117" y="120"/>
                    </a:lnTo>
                    <a:lnTo>
                      <a:pt x="117" y="122"/>
                    </a:lnTo>
                    <a:lnTo>
                      <a:pt x="117" y="124"/>
                    </a:lnTo>
                    <a:lnTo>
                      <a:pt x="119" y="127"/>
                    </a:lnTo>
                    <a:lnTo>
                      <a:pt x="122" y="127"/>
                    </a:lnTo>
                    <a:lnTo>
                      <a:pt x="124" y="125"/>
                    </a:lnTo>
                    <a:lnTo>
                      <a:pt x="125" y="125"/>
                    </a:lnTo>
                    <a:lnTo>
                      <a:pt x="124" y="128"/>
                    </a:lnTo>
                    <a:lnTo>
                      <a:pt x="125" y="130"/>
                    </a:lnTo>
                    <a:lnTo>
                      <a:pt x="130" y="133"/>
                    </a:lnTo>
                    <a:lnTo>
                      <a:pt x="133" y="133"/>
                    </a:lnTo>
                    <a:lnTo>
                      <a:pt x="134" y="133"/>
                    </a:lnTo>
                    <a:lnTo>
                      <a:pt x="137" y="136"/>
                    </a:lnTo>
                    <a:lnTo>
                      <a:pt x="140" y="138"/>
                    </a:lnTo>
                    <a:lnTo>
                      <a:pt x="140" y="139"/>
                    </a:lnTo>
                    <a:lnTo>
                      <a:pt x="140" y="144"/>
                    </a:lnTo>
                    <a:lnTo>
                      <a:pt x="149" y="153"/>
                    </a:lnTo>
                    <a:lnTo>
                      <a:pt x="152" y="157"/>
                    </a:lnTo>
                    <a:lnTo>
                      <a:pt x="154" y="157"/>
                    </a:lnTo>
                    <a:lnTo>
                      <a:pt x="156" y="158"/>
                    </a:lnTo>
                    <a:lnTo>
                      <a:pt x="156" y="160"/>
                    </a:lnTo>
                    <a:lnTo>
                      <a:pt x="156" y="161"/>
                    </a:lnTo>
                    <a:lnTo>
                      <a:pt x="157" y="163"/>
                    </a:lnTo>
                    <a:lnTo>
                      <a:pt x="158" y="163"/>
                    </a:lnTo>
                    <a:lnTo>
                      <a:pt x="160" y="166"/>
                    </a:lnTo>
                    <a:lnTo>
                      <a:pt x="161" y="169"/>
                    </a:lnTo>
                    <a:lnTo>
                      <a:pt x="162" y="171"/>
                    </a:lnTo>
                    <a:lnTo>
                      <a:pt x="166" y="174"/>
                    </a:lnTo>
                    <a:lnTo>
                      <a:pt x="169" y="177"/>
                    </a:lnTo>
                    <a:lnTo>
                      <a:pt x="173" y="180"/>
                    </a:lnTo>
                    <a:lnTo>
                      <a:pt x="174" y="183"/>
                    </a:lnTo>
                    <a:lnTo>
                      <a:pt x="173" y="183"/>
                    </a:lnTo>
                    <a:lnTo>
                      <a:pt x="173" y="185"/>
                    </a:lnTo>
                    <a:lnTo>
                      <a:pt x="176" y="191"/>
                    </a:lnTo>
                    <a:lnTo>
                      <a:pt x="177" y="194"/>
                    </a:lnTo>
                    <a:lnTo>
                      <a:pt x="177" y="197"/>
                    </a:lnTo>
                    <a:lnTo>
                      <a:pt x="180" y="199"/>
                    </a:lnTo>
                    <a:lnTo>
                      <a:pt x="180" y="201"/>
                    </a:lnTo>
                    <a:lnTo>
                      <a:pt x="181" y="204"/>
                    </a:lnTo>
                    <a:lnTo>
                      <a:pt x="181" y="207"/>
                    </a:lnTo>
                    <a:lnTo>
                      <a:pt x="180" y="208"/>
                    </a:lnTo>
                    <a:lnTo>
                      <a:pt x="177" y="212"/>
                    </a:lnTo>
                    <a:lnTo>
                      <a:pt x="177" y="213"/>
                    </a:lnTo>
                    <a:lnTo>
                      <a:pt x="180" y="215"/>
                    </a:lnTo>
                    <a:lnTo>
                      <a:pt x="180" y="216"/>
                    </a:lnTo>
                    <a:lnTo>
                      <a:pt x="176" y="218"/>
                    </a:lnTo>
                    <a:lnTo>
                      <a:pt x="174" y="218"/>
                    </a:lnTo>
                    <a:lnTo>
                      <a:pt x="174" y="219"/>
                    </a:lnTo>
                    <a:lnTo>
                      <a:pt x="176" y="221"/>
                    </a:lnTo>
                    <a:lnTo>
                      <a:pt x="177" y="224"/>
                    </a:lnTo>
                    <a:lnTo>
                      <a:pt x="177" y="227"/>
                    </a:lnTo>
                    <a:lnTo>
                      <a:pt x="178" y="229"/>
                    </a:lnTo>
                    <a:lnTo>
                      <a:pt x="180" y="230"/>
                    </a:lnTo>
                    <a:lnTo>
                      <a:pt x="184" y="237"/>
                    </a:lnTo>
                    <a:lnTo>
                      <a:pt x="186" y="238"/>
                    </a:lnTo>
                    <a:lnTo>
                      <a:pt x="188" y="240"/>
                    </a:lnTo>
                    <a:lnTo>
                      <a:pt x="189" y="240"/>
                    </a:lnTo>
                    <a:lnTo>
                      <a:pt x="192" y="241"/>
                    </a:lnTo>
                    <a:lnTo>
                      <a:pt x="194" y="241"/>
                    </a:lnTo>
                    <a:lnTo>
                      <a:pt x="196" y="243"/>
                    </a:lnTo>
                    <a:lnTo>
                      <a:pt x="198" y="246"/>
                    </a:lnTo>
                    <a:lnTo>
                      <a:pt x="201" y="246"/>
                    </a:lnTo>
                    <a:lnTo>
                      <a:pt x="204" y="249"/>
                    </a:lnTo>
                    <a:lnTo>
                      <a:pt x="204" y="251"/>
                    </a:lnTo>
                    <a:lnTo>
                      <a:pt x="205" y="251"/>
                    </a:lnTo>
                    <a:lnTo>
                      <a:pt x="205" y="252"/>
                    </a:lnTo>
                    <a:lnTo>
                      <a:pt x="205" y="254"/>
                    </a:lnTo>
                    <a:lnTo>
                      <a:pt x="206" y="254"/>
                    </a:lnTo>
                    <a:lnTo>
                      <a:pt x="208" y="256"/>
                    </a:lnTo>
                    <a:lnTo>
                      <a:pt x="212" y="257"/>
                    </a:lnTo>
                    <a:lnTo>
                      <a:pt x="213" y="257"/>
                    </a:lnTo>
                    <a:lnTo>
                      <a:pt x="214" y="257"/>
                    </a:lnTo>
                    <a:lnTo>
                      <a:pt x="216" y="259"/>
                    </a:lnTo>
                    <a:lnTo>
                      <a:pt x="224" y="262"/>
                    </a:lnTo>
                    <a:lnTo>
                      <a:pt x="225" y="262"/>
                    </a:lnTo>
                    <a:lnTo>
                      <a:pt x="228" y="262"/>
                    </a:lnTo>
                    <a:lnTo>
                      <a:pt x="229" y="262"/>
                    </a:lnTo>
                    <a:lnTo>
                      <a:pt x="230" y="262"/>
                    </a:lnTo>
                    <a:lnTo>
                      <a:pt x="234" y="265"/>
                    </a:lnTo>
                    <a:lnTo>
                      <a:pt x="235" y="267"/>
                    </a:lnTo>
                    <a:lnTo>
                      <a:pt x="235" y="268"/>
                    </a:lnTo>
                    <a:lnTo>
                      <a:pt x="237" y="268"/>
                    </a:lnTo>
                    <a:lnTo>
                      <a:pt x="237" y="270"/>
                    </a:lnTo>
                    <a:lnTo>
                      <a:pt x="239" y="270"/>
                    </a:lnTo>
                    <a:lnTo>
                      <a:pt x="241" y="271"/>
                    </a:lnTo>
                    <a:lnTo>
                      <a:pt x="243" y="273"/>
                    </a:lnTo>
                    <a:lnTo>
                      <a:pt x="243" y="274"/>
                    </a:lnTo>
                    <a:lnTo>
                      <a:pt x="245" y="276"/>
                    </a:lnTo>
                    <a:lnTo>
                      <a:pt x="246" y="274"/>
                    </a:lnTo>
                    <a:lnTo>
                      <a:pt x="247" y="276"/>
                    </a:lnTo>
                    <a:lnTo>
                      <a:pt x="249" y="278"/>
                    </a:lnTo>
                    <a:lnTo>
                      <a:pt x="251" y="278"/>
                    </a:lnTo>
                    <a:lnTo>
                      <a:pt x="254" y="279"/>
                    </a:lnTo>
                    <a:lnTo>
                      <a:pt x="259" y="281"/>
                    </a:lnTo>
                    <a:lnTo>
                      <a:pt x="262" y="282"/>
                    </a:lnTo>
                    <a:lnTo>
                      <a:pt x="263" y="284"/>
                    </a:lnTo>
                    <a:lnTo>
                      <a:pt x="270" y="285"/>
                    </a:lnTo>
                    <a:lnTo>
                      <a:pt x="275" y="287"/>
                    </a:lnTo>
                    <a:lnTo>
                      <a:pt x="277" y="287"/>
                    </a:lnTo>
                    <a:lnTo>
                      <a:pt x="281" y="290"/>
                    </a:lnTo>
                    <a:lnTo>
                      <a:pt x="286" y="295"/>
                    </a:lnTo>
                    <a:lnTo>
                      <a:pt x="289" y="295"/>
                    </a:lnTo>
                    <a:lnTo>
                      <a:pt x="290" y="296"/>
                    </a:lnTo>
                    <a:lnTo>
                      <a:pt x="293" y="296"/>
                    </a:lnTo>
                    <a:lnTo>
                      <a:pt x="295" y="298"/>
                    </a:lnTo>
                    <a:lnTo>
                      <a:pt x="303" y="299"/>
                    </a:lnTo>
                    <a:lnTo>
                      <a:pt x="306" y="301"/>
                    </a:lnTo>
                    <a:lnTo>
                      <a:pt x="307" y="301"/>
                    </a:lnTo>
                    <a:lnTo>
                      <a:pt x="309" y="301"/>
                    </a:lnTo>
                    <a:lnTo>
                      <a:pt x="310" y="303"/>
                    </a:lnTo>
                    <a:lnTo>
                      <a:pt x="314" y="303"/>
                    </a:lnTo>
                    <a:lnTo>
                      <a:pt x="317" y="303"/>
                    </a:lnTo>
                    <a:lnTo>
                      <a:pt x="318" y="301"/>
                    </a:lnTo>
                    <a:lnTo>
                      <a:pt x="319" y="301"/>
                    </a:lnTo>
                    <a:lnTo>
                      <a:pt x="322" y="299"/>
                    </a:lnTo>
                    <a:lnTo>
                      <a:pt x="325" y="298"/>
                    </a:lnTo>
                    <a:lnTo>
                      <a:pt x="330" y="295"/>
                    </a:lnTo>
                    <a:lnTo>
                      <a:pt x="331" y="293"/>
                    </a:lnTo>
                    <a:lnTo>
                      <a:pt x="334" y="293"/>
                    </a:lnTo>
                    <a:lnTo>
                      <a:pt x="339" y="293"/>
                    </a:lnTo>
                    <a:lnTo>
                      <a:pt x="342" y="293"/>
                    </a:lnTo>
                    <a:lnTo>
                      <a:pt x="348" y="296"/>
                    </a:lnTo>
                    <a:lnTo>
                      <a:pt x="355" y="299"/>
                    </a:lnTo>
                    <a:lnTo>
                      <a:pt x="359" y="306"/>
                    </a:lnTo>
                    <a:lnTo>
                      <a:pt x="362" y="309"/>
                    </a:lnTo>
                    <a:lnTo>
                      <a:pt x="367" y="315"/>
                    </a:lnTo>
                    <a:lnTo>
                      <a:pt x="370" y="317"/>
                    </a:lnTo>
                    <a:lnTo>
                      <a:pt x="374" y="321"/>
                    </a:lnTo>
                    <a:lnTo>
                      <a:pt x="375" y="321"/>
                    </a:lnTo>
                    <a:lnTo>
                      <a:pt x="375" y="317"/>
                    </a:lnTo>
                    <a:lnTo>
                      <a:pt x="376" y="315"/>
                    </a:lnTo>
                    <a:lnTo>
                      <a:pt x="376" y="314"/>
                    </a:lnTo>
                    <a:lnTo>
                      <a:pt x="375" y="312"/>
                    </a:lnTo>
                    <a:lnTo>
                      <a:pt x="376" y="312"/>
                    </a:lnTo>
                    <a:lnTo>
                      <a:pt x="376" y="310"/>
                    </a:lnTo>
                    <a:lnTo>
                      <a:pt x="378" y="307"/>
                    </a:lnTo>
                    <a:lnTo>
                      <a:pt x="379" y="306"/>
                    </a:lnTo>
                    <a:lnTo>
                      <a:pt x="384" y="295"/>
                    </a:lnTo>
                    <a:lnTo>
                      <a:pt x="392" y="293"/>
                    </a:lnTo>
                    <a:lnTo>
                      <a:pt x="399" y="293"/>
                    </a:lnTo>
                    <a:lnTo>
                      <a:pt x="400" y="293"/>
                    </a:lnTo>
                    <a:lnTo>
                      <a:pt x="400" y="288"/>
                    </a:lnTo>
                    <a:lnTo>
                      <a:pt x="399" y="287"/>
                    </a:lnTo>
                    <a:lnTo>
                      <a:pt x="396" y="285"/>
                    </a:lnTo>
                    <a:lnTo>
                      <a:pt x="396" y="282"/>
                    </a:lnTo>
                    <a:lnTo>
                      <a:pt x="391" y="279"/>
                    </a:lnTo>
                    <a:lnTo>
                      <a:pt x="384" y="271"/>
                    </a:lnTo>
                    <a:lnTo>
                      <a:pt x="394" y="271"/>
                    </a:lnTo>
                    <a:lnTo>
                      <a:pt x="394" y="263"/>
                    </a:lnTo>
                    <a:lnTo>
                      <a:pt x="420" y="262"/>
                    </a:lnTo>
                    <a:lnTo>
                      <a:pt x="423" y="262"/>
                    </a:lnTo>
                    <a:lnTo>
                      <a:pt x="424" y="262"/>
                    </a:lnTo>
                    <a:lnTo>
                      <a:pt x="428" y="252"/>
                    </a:lnTo>
                    <a:lnTo>
                      <a:pt x="430" y="252"/>
                    </a:lnTo>
                    <a:lnTo>
                      <a:pt x="431" y="252"/>
                    </a:lnTo>
                    <a:lnTo>
                      <a:pt x="432" y="251"/>
                    </a:lnTo>
                    <a:lnTo>
                      <a:pt x="435" y="245"/>
                    </a:lnTo>
                    <a:lnTo>
                      <a:pt x="436" y="246"/>
                    </a:lnTo>
                    <a:lnTo>
                      <a:pt x="436" y="251"/>
                    </a:lnTo>
                    <a:lnTo>
                      <a:pt x="438" y="251"/>
                    </a:lnTo>
                    <a:lnTo>
                      <a:pt x="439" y="252"/>
                    </a:lnTo>
                    <a:lnTo>
                      <a:pt x="438" y="257"/>
                    </a:lnTo>
                    <a:lnTo>
                      <a:pt x="439" y="260"/>
                    </a:lnTo>
                    <a:lnTo>
                      <a:pt x="440" y="259"/>
                    </a:lnTo>
                    <a:lnTo>
                      <a:pt x="442" y="252"/>
                    </a:lnTo>
                    <a:lnTo>
                      <a:pt x="442" y="248"/>
                    </a:lnTo>
                    <a:lnTo>
                      <a:pt x="444" y="241"/>
                    </a:lnTo>
                    <a:lnTo>
                      <a:pt x="444" y="238"/>
                    </a:lnTo>
                    <a:lnTo>
                      <a:pt x="444" y="237"/>
                    </a:lnTo>
                    <a:lnTo>
                      <a:pt x="443" y="235"/>
                    </a:lnTo>
                    <a:lnTo>
                      <a:pt x="444" y="234"/>
                    </a:lnTo>
                    <a:lnTo>
                      <a:pt x="444" y="232"/>
                    </a:lnTo>
                    <a:lnTo>
                      <a:pt x="443" y="230"/>
                    </a:lnTo>
                    <a:lnTo>
                      <a:pt x="444" y="227"/>
                    </a:lnTo>
                    <a:lnTo>
                      <a:pt x="446" y="224"/>
                    </a:lnTo>
                    <a:lnTo>
                      <a:pt x="446" y="223"/>
                    </a:lnTo>
                    <a:lnTo>
                      <a:pt x="448" y="216"/>
                    </a:lnTo>
                    <a:lnTo>
                      <a:pt x="451" y="213"/>
                    </a:lnTo>
                    <a:lnTo>
                      <a:pt x="454" y="210"/>
                    </a:lnTo>
                    <a:lnTo>
                      <a:pt x="455" y="207"/>
                    </a:lnTo>
                    <a:lnTo>
                      <a:pt x="455" y="204"/>
                    </a:lnTo>
                    <a:lnTo>
                      <a:pt x="455" y="201"/>
                    </a:lnTo>
                    <a:lnTo>
                      <a:pt x="452" y="197"/>
                    </a:lnTo>
                    <a:lnTo>
                      <a:pt x="444" y="196"/>
                    </a:lnTo>
                    <a:lnTo>
                      <a:pt x="440" y="201"/>
                    </a:lnTo>
                    <a:lnTo>
                      <a:pt x="440" y="196"/>
                    </a:lnTo>
                    <a:lnTo>
                      <a:pt x="436" y="194"/>
                    </a:lnTo>
                    <a:lnTo>
                      <a:pt x="432" y="196"/>
                    </a:lnTo>
                    <a:lnTo>
                      <a:pt x="427" y="197"/>
                    </a:lnTo>
                    <a:lnTo>
                      <a:pt x="424" y="199"/>
                    </a:lnTo>
                    <a:lnTo>
                      <a:pt x="418" y="201"/>
                    </a:lnTo>
                    <a:lnTo>
                      <a:pt x="414" y="201"/>
                    </a:lnTo>
                    <a:lnTo>
                      <a:pt x="411" y="201"/>
                    </a:lnTo>
                    <a:lnTo>
                      <a:pt x="407" y="202"/>
                    </a:lnTo>
                    <a:lnTo>
                      <a:pt x="404" y="202"/>
                    </a:lnTo>
                    <a:lnTo>
                      <a:pt x="402" y="205"/>
                    </a:lnTo>
                    <a:lnTo>
                      <a:pt x="400" y="208"/>
                    </a:lnTo>
                    <a:lnTo>
                      <a:pt x="400" y="218"/>
                    </a:lnTo>
                    <a:lnTo>
                      <a:pt x="399" y="223"/>
                    </a:lnTo>
                    <a:lnTo>
                      <a:pt x="398" y="227"/>
                    </a:lnTo>
                    <a:lnTo>
                      <a:pt x="396" y="229"/>
                    </a:lnTo>
                    <a:lnTo>
                      <a:pt x="396" y="234"/>
                    </a:lnTo>
                    <a:lnTo>
                      <a:pt x="395" y="237"/>
                    </a:lnTo>
                    <a:lnTo>
                      <a:pt x="391" y="240"/>
                    </a:lnTo>
                    <a:lnTo>
                      <a:pt x="387" y="243"/>
                    </a:lnTo>
                    <a:lnTo>
                      <a:pt x="388" y="248"/>
                    </a:lnTo>
                    <a:lnTo>
                      <a:pt x="383" y="251"/>
                    </a:lnTo>
                    <a:lnTo>
                      <a:pt x="380" y="252"/>
                    </a:lnTo>
                    <a:lnTo>
                      <a:pt x="379" y="251"/>
                    </a:lnTo>
                    <a:lnTo>
                      <a:pt x="378" y="249"/>
                    </a:lnTo>
                    <a:lnTo>
                      <a:pt x="378" y="248"/>
                    </a:lnTo>
                    <a:lnTo>
                      <a:pt x="376" y="248"/>
                    </a:lnTo>
                    <a:lnTo>
                      <a:pt x="371" y="248"/>
                    </a:lnTo>
                    <a:lnTo>
                      <a:pt x="370" y="248"/>
                    </a:lnTo>
                    <a:lnTo>
                      <a:pt x="367" y="249"/>
                    </a:lnTo>
                    <a:lnTo>
                      <a:pt x="363" y="251"/>
                    </a:lnTo>
                    <a:lnTo>
                      <a:pt x="360" y="252"/>
                    </a:lnTo>
                    <a:lnTo>
                      <a:pt x="358" y="251"/>
                    </a:lnTo>
                    <a:lnTo>
                      <a:pt x="350" y="252"/>
                    </a:lnTo>
                    <a:lnTo>
                      <a:pt x="345" y="257"/>
                    </a:lnTo>
                    <a:lnTo>
                      <a:pt x="341" y="257"/>
                    </a:lnTo>
                    <a:lnTo>
                      <a:pt x="337" y="254"/>
                    </a:lnTo>
                    <a:lnTo>
                      <a:pt x="334" y="249"/>
                    </a:lnTo>
                    <a:lnTo>
                      <a:pt x="333" y="248"/>
                    </a:lnTo>
                    <a:lnTo>
                      <a:pt x="333" y="249"/>
                    </a:lnTo>
                    <a:lnTo>
                      <a:pt x="329" y="249"/>
                    </a:lnTo>
                    <a:lnTo>
                      <a:pt x="325" y="248"/>
                    </a:lnTo>
                    <a:lnTo>
                      <a:pt x="323" y="246"/>
                    </a:lnTo>
                    <a:lnTo>
                      <a:pt x="322" y="245"/>
                    </a:lnTo>
                    <a:lnTo>
                      <a:pt x="319" y="243"/>
                    </a:lnTo>
                    <a:lnTo>
                      <a:pt x="317" y="240"/>
                    </a:lnTo>
                    <a:lnTo>
                      <a:pt x="315" y="240"/>
                    </a:lnTo>
                    <a:lnTo>
                      <a:pt x="315" y="238"/>
                    </a:lnTo>
                    <a:lnTo>
                      <a:pt x="315" y="237"/>
                    </a:lnTo>
                    <a:lnTo>
                      <a:pt x="310" y="226"/>
                    </a:lnTo>
                    <a:lnTo>
                      <a:pt x="309" y="223"/>
                    </a:lnTo>
                    <a:lnTo>
                      <a:pt x="307" y="221"/>
                    </a:lnTo>
                    <a:lnTo>
                      <a:pt x="305" y="218"/>
                    </a:lnTo>
                    <a:lnTo>
                      <a:pt x="303" y="215"/>
                    </a:lnTo>
                    <a:lnTo>
                      <a:pt x="299" y="207"/>
                    </a:lnTo>
                    <a:lnTo>
                      <a:pt x="298" y="204"/>
                    </a:lnTo>
                    <a:lnTo>
                      <a:pt x="299" y="201"/>
                    </a:lnTo>
                    <a:lnTo>
                      <a:pt x="299" y="199"/>
                    </a:lnTo>
                    <a:lnTo>
                      <a:pt x="294" y="191"/>
                    </a:lnTo>
                    <a:lnTo>
                      <a:pt x="293" y="186"/>
                    </a:lnTo>
                    <a:lnTo>
                      <a:pt x="293" y="183"/>
                    </a:lnTo>
                    <a:lnTo>
                      <a:pt x="294" y="175"/>
                    </a:lnTo>
                    <a:lnTo>
                      <a:pt x="293" y="164"/>
                    </a:lnTo>
                    <a:lnTo>
                      <a:pt x="293" y="161"/>
                    </a:lnTo>
                    <a:lnTo>
                      <a:pt x="293" y="158"/>
                    </a:lnTo>
                    <a:lnTo>
                      <a:pt x="291" y="157"/>
                    </a:lnTo>
                    <a:lnTo>
                      <a:pt x="291" y="152"/>
                    </a:lnTo>
                    <a:lnTo>
                      <a:pt x="291" y="144"/>
                    </a:lnTo>
                    <a:lnTo>
                      <a:pt x="290" y="142"/>
                    </a:lnTo>
                    <a:lnTo>
                      <a:pt x="291" y="138"/>
                    </a:lnTo>
                    <a:lnTo>
                      <a:pt x="294" y="136"/>
                    </a:lnTo>
                    <a:lnTo>
                      <a:pt x="294" y="133"/>
                    </a:lnTo>
                    <a:lnTo>
                      <a:pt x="294" y="130"/>
                    </a:lnTo>
                    <a:lnTo>
                      <a:pt x="295" y="130"/>
                    </a:lnTo>
                    <a:lnTo>
                      <a:pt x="298" y="130"/>
                    </a:lnTo>
                    <a:lnTo>
                      <a:pt x="299" y="130"/>
                    </a:lnTo>
                    <a:lnTo>
                      <a:pt x="301" y="128"/>
                    </a:lnTo>
                    <a:lnTo>
                      <a:pt x="302" y="127"/>
                    </a:lnTo>
                    <a:lnTo>
                      <a:pt x="302" y="124"/>
                    </a:lnTo>
                    <a:lnTo>
                      <a:pt x="302" y="122"/>
                    </a:lnTo>
                    <a:lnTo>
                      <a:pt x="301" y="125"/>
                    </a:lnTo>
                    <a:lnTo>
                      <a:pt x="299" y="127"/>
                    </a:lnTo>
                    <a:lnTo>
                      <a:pt x="299" y="125"/>
                    </a:lnTo>
                    <a:lnTo>
                      <a:pt x="299" y="124"/>
                    </a:lnTo>
                    <a:lnTo>
                      <a:pt x="301" y="120"/>
                    </a:lnTo>
                    <a:lnTo>
                      <a:pt x="297" y="120"/>
                    </a:lnTo>
                    <a:lnTo>
                      <a:pt x="291" y="117"/>
                    </a:lnTo>
                    <a:lnTo>
                      <a:pt x="283" y="117"/>
                    </a:lnTo>
                    <a:lnTo>
                      <a:pt x="279" y="114"/>
                    </a:lnTo>
                    <a:lnTo>
                      <a:pt x="275" y="114"/>
                    </a:lnTo>
                    <a:lnTo>
                      <a:pt x="271" y="111"/>
                    </a:lnTo>
                    <a:lnTo>
                      <a:pt x="266" y="103"/>
                    </a:lnTo>
                    <a:lnTo>
                      <a:pt x="262" y="89"/>
                    </a:lnTo>
                    <a:lnTo>
                      <a:pt x="258" y="86"/>
                    </a:lnTo>
                    <a:lnTo>
                      <a:pt x="255" y="81"/>
                    </a:lnTo>
                    <a:lnTo>
                      <a:pt x="251" y="77"/>
                    </a:lnTo>
                    <a:lnTo>
                      <a:pt x="246" y="62"/>
                    </a:lnTo>
                    <a:lnTo>
                      <a:pt x="242" y="61"/>
                    </a:lnTo>
                    <a:lnTo>
                      <a:pt x="241" y="58"/>
                    </a:lnTo>
                    <a:lnTo>
                      <a:pt x="237" y="53"/>
                    </a:lnTo>
                    <a:lnTo>
                      <a:pt x="234" y="50"/>
                    </a:lnTo>
                    <a:lnTo>
                      <a:pt x="222" y="51"/>
                    </a:lnTo>
                    <a:lnTo>
                      <a:pt x="218" y="50"/>
                    </a:lnTo>
                    <a:lnTo>
                      <a:pt x="216" y="51"/>
                    </a:lnTo>
                    <a:lnTo>
                      <a:pt x="209" y="66"/>
                    </a:lnTo>
                    <a:lnTo>
                      <a:pt x="202" y="64"/>
                    </a:lnTo>
                    <a:lnTo>
                      <a:pt x="196" y="59"/>
                    </a:lnTo>
                    <a:lnTo>
                      <a:pt x="190" y="55"/>
                    </a:lnTo>
                    <a:lnTo>
                      <a:pt x="186" y="50"/>
                    </a:lnTo>
                    <a:lnTo>
                      <a:pt x="182" y="36"/>
                    </a:lnTo>
                    <a:lnTo>
                      <a:pt x="174" y="31"/>
                    </a:lnTo>
                    <a:lnTo>
                      <a:pt x="169" y="25"/>
                    </a:lnTo>
                    <a:lnTo>
                      <a:pt x="166" y="22"/>
                    </a:lnTo>
                    <a:lnTo>
                      <a:pt x="164" y="20"/>
                    </a:lnTo>
                    <a:lnTo>
                      <a:pt x="161" y="17"/>
                    </a:lnTo>
                    <a:lnTo>
                      <a:pt x="160" y="17"/>
                    </a:lnTo>
                    <a:lnTo>
                      <a:pt x="157" y="14"/>
                    </a:lnTo>
                    <a:lnTo>
                      <a:pt x="133" y="15"/>
                    </a:lnTo>
                    <a:lnTo>
                      <a:pt x="133" y="23"/>
                    </a:lnTo>
                    <a:lnTo>
                      <a:pt x="120" y="23"/>
                    </a:lnTo>
                    <a:lnTo>
                      <a:pt x="92" y="23"/>
                    </a:lnTo>
                    <a:lnTo>
                      <a:pt x="35" y="1"/>
                    </a:lnTo>
                    <a:lnTo>
                      <a:pt x="35" y="0"/>
                    </a:lnTo>
                    <a:lnTo>
                      <a:pt x="0" y="3"/>
                    </a:lnTo>
                    <a:lnTo>
                      <a:pt x="3" y="4"/>
                    </a:lnTo>
                    <a:lnTo>
                      <a:pt x="3" y="7"/>
                    </a:lnTo>
                    <a:lnTo>
                      <a:pt x="4" y="9"/>
                    </a:lnTo>
                    <a:lnTo>
                      <a:pt x="4" y="11"/>
                    </a:lnTo>
                    <a:lnTo>
                      <a:pt x="6" y="12"/>
                    </a:lnTo>
                    <a:lnTo>
                      <a:pt x="7" y="14"/>
                    </a:lnTo>
                    <a:lnTo>
                      <a:pt x="8" y="15"/>
                    </a:lnTo>
                    <a:lnTo>
                      <a:pt x="8" y="20"/>
                    </a:lnTo>
                    <a:lnTo>
                      <a:pt x="13" y="26"/>
                    </a:lnTo>
                    <a:lnTo>
                      <a:pt x="13" y="29"/>
                    </a:lnTo>
                    <a:lnTo>
                      <a:pt x="13" y="31"/>
                    </a:lnTo>
                    <a:lnTo>
                      <a:pt x="15" y="31"/>
                    </a:lnTo>
                    <a:lnTo>
                      <a:pt x="15" y="33"/>
                    </a:lnTo>
                    <a:lnTo>
                      <a:pt x="16" y="33"/>
                    </a:lnTo>
                    <a:lnTo>
                      <a:pt x="17" y="37"/>
                    </a:lnTo>
                    <a:lnTo>
                      <a:pt x="17" y="40"/>
                    </a:lnTo>
                    <a:lnTo>
                      <a:pt x="19" y="40"/>
                    </a:lnTo>
                    <a:lnTo>
                      <a:pt x="20" y="40"/>
                    </a:lnTo>
                    <a:lnTo>
                      <a:pt x="20" y="44"/>
                    </a:lnTo>
                    <a:lnTo>
                      <a:pt x="21" y="48"/>
                    </a:lnTo>
                    <a:lnTo>
                      <a:pt x="23" y="51"/>
                    </a:lnTo>
                    <a:lnTo>
                      <a:pt x="24" y="53"/>
                    </a:lnTo>
                    <a:lnTo>
                      <a:pt x="27" y="55"/>
                    </a:lnTo>
                    <a:lnTo>
                      <a:pt x="29" y="55"/>
                    </a:lnTo>
                    <a:lnTo>
                      <a:pt x="31" y="58"/>
                    </a:lnTo>
                    <a:lnTo>
                      <a:pt x="33" y="58"/>
                    </a:lnTo>
                    <a:lnTo>
                      <a:pt x="35" y="61"/>
                    </a:lnTo>
                    <a:lnTo>
                      <a:pt x="36" y="64"/>
                    </a:lnTo>
                    <a:lnTo>
                      <a:pt x="37" y="64"/>
                    </a:lnTo>
                    <a:lnTo>
                      <a:pt x="40" y="67"/>
                    </a:lnTo>
                    <a:lnTo>
                      <a:pt x="41" y="69"/>
                    </a:lnTo>
                    <a:lnTo>
                      <a:pt x="47" y="75"/>
                    </a:lnTo>
                    <a:lnTo>
                      <a:pt x="48" y="77"/>
                    </a:lnTo>
                    <a:lnTo>
                      <a:pt x="47" y="80"/>
                    </a:lnTo>
                    <a:lnTo>
                      <a:pt x="48" y="80"/>
                    </a:lnTo>
                    <a:lnTo>
                      <a:pt x="48" y="81"/>
                    </a:lnTo>
                    <a:lnTo>
                      <a:pt x="48" y="83"/>
                    </a:lnTo>
                    <a:lnTo>
                      <a:pt x="47" y="83"/>
                    </a:lnTo>
                    <a:lnTo>
                      <a:pt x="45" y="84"/>
                    </a:lnTo>
                    <a:lnTo>
                      <a:pt x="45" y="86"/>
                    </a:lnTo>
                    <a:lnTo>
                      <a:pt x="45" y="87"/>
                    </a:lnTo>
                    <a:lnTo>
                      <a:pt x="44" y="86"/>
                    </a:lnTo>
                    <a:lnTo>
                      <a:pt x="39" y="87"/>
                    </a:lnTo>
                    <a:lnTo>
                      <a:pt x="33" y="87"/>
                    </a:lnTo>
                    <a:lnTo>
                      <a:pt x="33" y="89"/>
                    </a:lnTo>
                    <a:lnTo>
                      <a:pt x="35" y="89"/>
                    </a:lnTo>
                    <a:lnTo>
                      <a:pt x="37" y="92"/>
                    </a:lnTo>
                    <a:lnTo>
                      <a:pt x="40" y="92"/>
                    </a:lnTo>
                    <a:lnTo>
                      <a:pt x="41" y="94"/>
                    </a:lnTo>
                    <a:lnTo>
                      <a:pt x="41" y="97"/>
                    </a:lnTo>
                    <a:lnTo>
                      <a:pt x="43" y="98"/>
                    </a:lnTo>
                    <a:lnTo>
                      <a:pt x="45" y="98"/>
                    </a:lnTo>
                    <a:lnTo>
                      <a:pt x="47" y="98"/>
                    </a:lnTo>
                    <a:lnTo>
                      <a:pt x="48" y="100"/>
                    </a:lnTo>
                    <a:lnTo>
                      <a:pt x="49" y="102"/>
                    </a:lnTo>
                    <a:lnTo>
                      <a:pt x="52" y="102"/>
                    </a:lnTo>
                    <a:lnTo>
                      <a:pt x="53" y="105"/>
                    </a:lnTo>
                    <a:lnTo>
                      <a:pt x="55" y="105"/>
                    </a:lnTo>
                    <a:lnTo>
                      <a:pt x="59" y="106"/>
                    </a:lnTo>
                    <a:lnTo>
                      <a:pt x="61" y="102"/>
                    </a:lnTo>
                    <a:lnTo>
                      <a:pt x="61" y="103"/>
                    </a:lnTo>
                    <a:lnTo>
                      <a:pt x="61" y="106"/>
                    </a:lnTo>
                    <a:lnTo>
                      <a:pt x="63" y="108"/>
                    </a:lnTo>
                    <a:lnTo>
                      <a:pt x="65" y="113"/>
                    </a:lnTo>
                    <a:lnTo>
                      <a:pt x="69" y="114"/>
                    </a:lnTo>
                    <a:lnTo>
                      <a:pt x="71" y="116"/>
                    </a:lnTo>
                    <a:lnTo>
                      <a:pt x="72" y="116"/>
                    </a:lnTo>
                    <a:lnTo>
                      <a:pt x="73" y="117"/>
                    </a:lnTo>
                    <a:lnTo>
                      <a:pt x="76" y="124"/>
                    </a:lnTo>
                    <a:lnTo>
                      <a:pt x="77" y="125"/>
                    </a:lnTo>
                    <a:lnTo>
                      <a:pt x="77" y="133"/>
                    </a:lnTo>
                    <a:lnTo>
                      <a:pt x="76" y="138"/>
                    </a:lnTo>
                    <a:lnTo>
                      <a:pt x="75" y="139"/>
                    </a:lnTo>
                    <a:lnTo>
                      <a:pt x="75" y="141"/>
                    </a:lnTo>
                    <a:lnTo>
                      <a:pt x="76" y="139"/>
                    </a:lnTo>
                    <a:lnTo>
                      <a:pt x="77" y="141"/>
                    </a:lnTo>
                    <a:lnTo>
                      <a:pt x="79" y="141"/>
                    </a:lnTo>
                    <a:lnTo>
                      <a:pt x="80" y="142"/>
                    </a:lnTo>
                    <a:lnTo>
                      <a:pt x="80" y="144"/>
                    </a:lnTo>
                    <a:lnTo>
                      <a:pt x="81" y="144"/>
                    </a:lnTo>
                    <a:lnTo>
                      <a:pt x="84" y="146"/>
                    </a:lnTo>
                    <a:lnTo>
                      <a:pt x="84" y="147"/>
                    </a:lnTo>
                    <a:lnTo>
                      <a:pt x="87" y="149"/>
                    </a:lnTo>
                    <a:lnTo>
                      <a:pt x="92" y="152"/>
                    </a:lnTo>
                    <a:lnTo>
                      <a:pt x="93" y="155"/>
                    </a:lnTo>
                    <a:lnTo>
                      <a:pt x="100" y="160"/>
                    </a:lnTo>
                    <a:lnTo>
                      <a:pt x="101" y="161"/>
                    </a:lnTo>
                    <a:lnTo>
                      <a:pt x="104" y="164"/>
                    </a:lnTo>
                    <a:lnTo>
                      <a:pt x="107" y="172"/>
                    </a:lnTo>
                    <a:lnTo>
                      <a:pt x="108" y="174"/>
                    </a:lnTo>
                    <a:lnTo>
                      <a:pt x="109" y="174"/>
                    </a:lnTo>
                    <a:lnTo>
                      <a:pt x="111" y="172"/>
                    </a:lnTo>
                    <a:lnTo>
                      <a:pt x="113" y="171"/>
                    </a:lnTo>
                    <a:lnTo>
                      <a:pt x="115" y="169"/>
                    </a:lnTo>
                    <a:lnTo>
                      <a:pt x="116" y="168"/>
                    </a:lnTo>
                    <a:lnTo>
                      <a:pt x="117" y="164"/>
                    </a:lnTo>
                    <a:lnTo>
                      <a:pt x="116" y="163"/>
                    </a:lnTo>
                    <a:lnTo>
                      <a:pt x="115" y="161"/>
                    </a:lnTo>
                    <a:lnTo>
                      <a:pt x="113" y="160"/>
                    </a:lnTo>
                    <a:lnTo>
                      <a:pt x="111" y="157"/>
                    </a:lnTo>
                    <a:lnTo>
                      <a:pt x="111" y="155"/>
                    </a:lnTo>
                    <a:lnTo>
                      <a:pt x="108" y="152"/>
                    </a:lnTo>
                    <a:lnTo>
                      <a:pt x="105" y="150"/>
                    </a:lnTo>
                    <a:lnTo>
                      <a:pt x="103" y="152"/>
                    </a:lnTo>
                    <a:lnTo>
                      <a:pt x="101" y="150"/>
                    </a:lnTo>
                    <a:lnTo>
                      <a:pt x="100" y="149"/>
                    </a:lnTo>
                    <a:lnTo>
                      <a:pt x="97" y="146"/>
                    </a:lnTo>
                    <a:lnTo>
                      <a:pt x="97" y="144"/>
                    </a:lnTo>
                    <a:lnTo>
                      <a:pt x="97" y="139"/>
                    </a:lnTo>
                    <a:lnTo>
                      <a:pt x="95" y="135"/>
                    </a:lnTo>
                    <a:lnTo>
                      <a:pt x="95" y="133"/>
                    </a:lnTo>
                    <a:lnTo>
                      <a:pt x="93" y="133"/>
                    </a:lnTo>
                    <a:lnTo>
                      <a:pt x="93" y="128"/>
                    </a:lnTo>
                    <a:lnTo>
                      <a:pt x="92" y="127"/>
                    </a:lnTo>
                    <a:lnTo>
                      <a:pt x="91" y="125"/>
                    </a:lnTo>
                    <a:lnTo>
                      <a:pt x="89" y="124"/>
                    </a:lnTo>
                    <a:lnTo>
                      <a:pt x="89" y="120"/>
                    </a:lnTo>
                    <a:lnTo>
                      <a:pt x="88" y="114"/>
                    </a:lnTo>
                    <a:lnTo>
                      <a:pt x="87" y="114"/>
                    </a:lnTo>
                    <a:lnTo>
                      <a:pt x="87" y="111"/>
                    </a:lnTo>
                    <a:lnTo>
                      <a:pt x="85" y="106"/>
                    </a:lnTo>
                    <a:lnTo>
                      <a:pt x="83" y="105"/>
                    </a:lnTo>
                    <a:lnTo>
                      <a:pt x="81" y="105"/>
                    </a:lnTo>
                    <a:lnTo>
                      <a:pt x="81" y="108"/>
                    </a:lnTo>
                    <a:lnTo>
                      <a:pt x="83" y="109"/>
                    </a:lnTo>
                    <a:lnTo>
                      <a:pt x="80" y="108"/>
                    </a:lnTo>
                    <a:lnTo>
                      <a:pt x="80" y="106"/>
                    </a:lnTo>
                    <a:lnTo>
                      <a:pt x="79" y="103"/>
                    </a:lnTo>
                    <a:lnTo>
                      <a:pt x="79" y="102"/>
                    </a:lnTo>
                    <a:lnTo>
                      <a:pt x="79" y="100"/>
                    </a:lnTo>
                    <a:lnTo>
                      <a:pt x="77" y="100"/>
                    </a:lnTo>
                    <a:lnTo>
                      <a:pt x="75" y="98"/>
                    </a:lnTo>
                    <a:lnTo>
                      <a:pt x="75" y="95"/>
                    </a:lnTo>
                    <a:lnTo>
                      <a:pt x="73" y="92"/>
                    </a:lnTo>
                    <a:lnTo>
                      <a:pt x="68" y="86"/>
                    </a:lnTo>
                    <a:lnTo>
                      <a:pt x="67" y="83"/>
                    </a:lnTo>
                    <a:lnTo>
                      <a:pt x="67" y="81"/>
                    </a:lnTo>
                    <a:lnTo>
                      <a:pt x="67" y="78"/>
                    </a:lnTo>
                    <a:lnTo>
                      <a:pt x="65" y="77"/>
                    </a:lnTo>
                    <a:lnTo>
                      <a:pt x="64" y="75"/>
                    </a:lnTo>
                    <a:lnTo>
                      <a:pt x="63" y="75"/>
                    </a:lnTo>
                    <a:lnTo>
                      <a:pt x="61" y="73"/>
                    </a:lnTo>
                    <a:lnTo>
                      <a:pt x="60" y="69"/>
                    </a:lnTo>
                    <a:lnTo>
                      <a:pt x="59" y="69"/>
                    </a:lnTo>
                    <a:lnTo>
                      <a:pt x="57" y="67"/>
                    </a:lnTo>
                    <a:lnTo>
                      <a:pt x="56" y="67"/>
                    </a:lnTo>
                    <a:lnTo>
                      <a:pt x="55" y="64"/>
                    </a:lnTo>
                    <a:lnTo>
                      <a:pt x="53" y="61"/>
                    </a:lnTo>
                    <a:lnTo>
                      <a:pt x="48" y="56"/>
                    </a:lnTo>
                    <a:lnTo>
                      <a:pt x="47" y="55"/>
                    </a:lnTo>
                    <a:lnTo>
                      <a:pt x="47" y="53"/>
                    </a:lnTo>
                    <a:lnTo>
                      <a:pt x="45" y="53"/>
                    </a:lnTo>
                    <a:lnTo>
                      <a:pt x="43" y="53"/>
                    </a:lnTo>
                    <a:lnTo>
                      <a:pt x="43" y="51"/>
                    </a:lnTo>
                    <a:lnTo>
                      <a:pt x="41" y="48"/>
                    </a:lnTo>
                    <a:lnTo>
                      <a:pt x="41" y="47"/>
                    </a:lnTo>
                    <a:lnTo>
                      <a:pt x="40" y="45"/>
                    </a:lnTo>
                    <a:lnTo>
                      <a:pt x="39" y="39"/>
                    </a:lnTo>
                    <a:lnTo>
                      <a:pt x="39" y="34"/>
                    </a:lnTo>
                    <a:lnTo>
                      <a:pt x="37" y="31"/>
                    </a:lnTo>
                    <a:lnTo>
                      <a:pt x="36" y="29"/>
                    </a:lnTo>
                    <a:lnTo>
                      <a:pt x="36" y="28"/>
                    </a:lnTo>
                    <a:lnTo>
                      <a:pt x="35" y="22"/>
                    </a:lnTo>
                    <a:lnTo>
                      <a:pt x="35" y="20"/>
                    </a:lnTo>
                    <a:lnTo>
                      <a:pt x="36" y="17"/>
                    </a:lnTo>
                    <a:lnTo>
                      <a:pt x="35" y="15"/>
                    </a:lnTo>
                    <a:close/>
                  </a:path>
                </a:pathLst>
              </a:custGeom>
              <a:solidFill>
                <a:srgbClr val="0070C0"/>
              </a:solid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66" name="Freeform 1068"/>
              <p:cNvSpPr>
                <a:spLocks/>
              </p:cNvSpPr>
              <p:nvPr/>
            </p:nvSpPr>
            <p:spPr bwMode="auto">
              <a:xfrm>
                <a:off x="1867158" y="3158218"/>
                <a:ext cx="457969" cy="386443"/>
              </a:xfrm>
              <a:custGeom>
                <a:avLst/>
                <a:gdLst/>
                <a:ahLst/>
                <a:cxnLst>
                  <a:cxn ang="0">
                    <a:pos x="6" y="3"/>
                  </a:cxn>
                  <a:cxn ang="0">
                    <a:pos x="16" y="5"/>
                  </a:cxn>
                  <a:cxn ang="0">
                    <a:pos x="25" y="13"/>
                  </a:cxn>
                  <a:cxn ang="0">
                    <a:pos x="29" y="25"/>
                  </a:cxn>
                  <a:cxn ang="0">
                    <a:pos x="32" y="33"/>
                  </a:cxn>
                  <a:cxn ang="0">
                    <a:pos x="36" y="43"/>
                  </a:cxn>
                  <a:cxn ang="0">
                    <a:pos x="41" y="52"/>
                  </a:cxn>
                  <a:cxn ang="0">
                    <a:pos x="50" y="62"/>
                  </a:cxn>
                  <a:cxn ang="0">
                    <a:pos x="64" y="71"/>
                  </a:cxn>
                  <a:cxn ang="0">
                    <a:pos x="66" y="80"/>
                  </a:cxn>
                  <a:cxn ang="0">
                    <a:pos x="76" y="90"/>
                  </a:cxn>
                  <a:cxn ang="0">
                    <a:pos x="84" y="96"/>
                  </a:cxn>
                  <a:cxn ang="0">
                    <a:pos x="82" y="104"/>
                  </a:cxn>
                  <a:cxn ang="0">
                    <a:pos x="84" y="112"/>
                  </a:cxn>
                  <a:cxn ang="0">
                    <a:pos x="89" y="113"/>
                  </a:cxn>
                  <a:cxn ang="0">
                    <a:pos x="99" y="118"/>
                  </a:cxn>
                  <a:cxn ang="0">
                    <a:pos x="105" y="129"/>
                  </a:cxn>
                  <a:cxn ang="0">
                    <a:pos x="121" y="143"/>
                  </a:cxn>
                  <a:cxn ang="0">
                    <a:pos x="123" y="148"/>
                  </a:cxn>
                  <a:cxn ang="0">
                    <a:pos x="131" y="159"/>
                  </a:cxn>
                  <a:cxn ang="0">
                    <a:pos x="138" y="168"/>
                  </a:cxn>
                  <a:cxn ang="0">
                    <a:pos x="142" y="182"/>
                  </a:cxn>
                  <a:cxn ang="0">
                    <a:pos x="146" y="192"/>
                  </a:cxn>
                  <a:cxn ang="0">
                    <a:pos x="145" y="200"/>
                  </a:cxn>
                  <a:cxn ang="0">
                    <a:pos x="139" y="204"/>
                  </a:cxn>
                  <a:cxn ang="0">
                    <a:pos x="143" y="214"/>
                  </a:cxn>
                  <a:cxn ang="0">
                    <a:pos x="153" y="225"/>
                  </a:cxn>
                  <a:cxn ang="0">
                    <a:pos x="161" y="228"/>
                  </a:cxn>
                  <a:cxn ang="0">
                    <a:pos x="169" y="236"/>
                  </a:cxn>
                  <a:cxn ang="0">
                    <a:pos x="171" y="239"/>
                  </a:cxn>
                  <a:cxn ang="0">
                    <a:pos x="179" y="242"/>
                  </a:cxn>
                  <a:cxn ang="0">
                    <a:pos x="193" y="247"/>
                  </a:cxn>
                  <a:cxn ang="0">
                    <a:pos x="200" y="252"/>
                  </a:cxn>
                  <a:cxn ang="0">
                    <a:pos x="204" y="255"/>
                  </a:cxn>
                  <a:cxn ang="0">
                    <a:pos x="210" y="261"/>
                  </a:cxn>
                  <a:cxn ang="0">
                    <a:pos x="216" y="263"/>
                  </a:cxn>
                  <a:cxn ang="0">
                    <a:pos x="228" y="269"/>
                  </a:cxn>
                  <a:cxn ang="0">
                    <a:pos x="246" y="275"/>
                  </a:cxn>
                  <a:cxn ang="0">
                    <a:pos x="258" y="281"/>
                  </a:cxn>
                  <a:cxn ang="0">
                    <a:pos x="272" y="286"/>
                  </a:cxn>
                  <a:cxn ang="0">
                    <a:pos x="282" y="288"/>
                  </a:cxn>
                  <a:cxn ang="0">
                    <a:pos x="290" y="283"/>
                  </a:cxn>
                  <a:cxn ang="0">
                    <a:pos x="304" y="278"/>
                  </a:cxn>
                  <a:cxn ang="0">
                    <a:pos x="324" y="291"/>
                  </a:cxn>
                  <a:cxn ang="0">
                    <a:pos x="339" y="306"/>
                  </a:cxn>
                  <a:cxn ang="0">
                    <a:pos x="341" y="299"/>
                  </a:cxn>
                  <a:cxn ang="0">
                    <a:pos x="343" y="292"/>
                  </a:cxn>
                  <a:cxn ang="0">
                    <a:pos x="364" y="278"/>
                  </a:cxn>
                  <a:cxn ang="0">
                    <a:pos x="361" y="270"/>
                  </a:cxn>
                </a:cxnLst>
                <a:rect l="0" t="0" r="r" b="b"/>
                <a:pathLst>
                  <a:path w="365" h="306">
                    <a:moveTo>
                      <a:pt x="0" y="0"/>
                    </a:moveTo>
                    <a:lnTo>
                      <a:pt x="2" y="0"/>
                    </a:lnTo>
                    <a:lnTo>
                      <a:pt x="4" y="2"/>
                    </a:lnTo>
                    <a:lnTo>
                      <a:pt x="6" y="3"/>
                    </a:lnTo>
                    <a:lnTo>
                      <a:pt x="6" y="5"/>
                    </a:lnTo>
                    <a:lnTo>
                      <a:pt x="9" y="7"/>
                    </a:lnTo>
                    <a:lnTo>
                      <a:pt x="12" y="7"/>
                    </a:lnTo>
                    <a:lnTo>
                      <a:pt x="16" y="5"/>
                    </a:lnTo>
                    <a:lnTo>
                      <a:pt x="17" y="7"/>
                    </a:lnTo>
                    <a:lnTo>
                      <a:pt x="18" y="10"/>
                    </a:lnTo>
                    <a:lnTo>
                      <a:pt x="24" y="11"/>
                    </a:lnTo>
                    <a:lnTo>
                      <a:pt x="25" y="13"/>
                    </a:lnTo>
                    <a:lnTo>
                      <a:pt x="26" y="14"/>
                    </a:lnTo>
                    <a:lnTo>
                      <a:pt x="26" y="19"/>
                    </a:lnTo>
                    <a:lnTo>
                      <a:pt x="28" y="21"/>
                    </a:lnTo>
                    <a:lnTo>
                      <a:pt x="29" y="25"/>
                    </a:lnTo>
                    <a:lnTo>
                      <a:pt x="29" y="27"/>
                    </a:lnTo>
                    <a:lnTo>
                      <a:pt x="30" y="27"/>
                    </a:lnTo>
                    <a:lnTo>
                      <a:pt x="32" y="30"/>
                    </a:lnTo>
                    <a:lnTo>
                      <a:pt x="32" y="33"/>
                    </a:lnTo>
                    <a:lnTo>
                      <a:pt x="33" y="36"/>
                    </a:lnTo>
                    <a:lnTo>
                      <a:pt x="34" y="36"/>
                    </a:lnTo>
                    <a:lnTo>
                      <a:pt x="36" y="36"/>
                    </a:lnTo>
                    <a:lnTo>
                      <a:pt x="36" y="43"/>
                    </a:lnTo>
                    <a:lnTo>
                      <a:pt x="37" y="44"/>
                    </a:lnTo>
                    <a:lnTo>
                      <a:pt x="40" y="46"/>
                    </a:lnTo>
                    <a:lnTo>
                      <a:pt x="40" y="47"/>
                    </a:lnTo>
                    <a:lnTo>
                      <a:pt x="41" y="52"/>
                    </a:lnTo>
                    <a:lnTo>
                      <a:pt x="44" y="54"/>
                    </a:lnTo>
                    <a:lnTo>
                      <a:pt x="45" y="57"/>
                    </a:lnTo>
                    <a:lnTo>
                      <a:pt x="48" y="60"/>
                    </a:lnTo>
                    <a:lnTo>
                      <a:pt x="50" y="62"/>
                    </a:lnTo>
                    <a:lnTo>
                      <a:pt x="54" y="66"/>
                    </a:lnTo>
                    <a:lnTo>
                      <a:pt x="57" y="69"/>
                    </a:lnTo>
                    <a:lnTo>
                      <a:pt x="61" y="69"/>
                    </a:lnTo>
                    <a:lnTo>
                      <a:pt x="64" y="71"/>
                    </a:lnTo>
                    <a:lnTo>
                      <a:pt x="64" y="76"/>
                    </a:lnTo>
                    <a:lnTo>
                      <a:pt x="64" y="77"/>
                    </a:lnTo>
                    <a:lnTo>
                      <a:pt x="65" y="79"/>
                    </a:lnTo>
                    <a:lnTo>
                      <a:pt x="66" y="80"/>
                    </a:lnTo>
                    <a:lnTo>
                      <a:pt x="68" y="83"/>
                    </a:lnTo>
                    <a:lnTo>
                      <a:pt x="73" y="85"/>
                    </a:lnTo>
                    <a:lnTo>
                      <a:pt x="74" y="88"/>
                    </a:lnTo>
                    <a:lnTo>
                      <a:pt x="76" y="90"/>
                    </a:lnTo>
                    <a:lnTo>
                      <a:pt x="77" y="91"/>
                    </a:lnTo>
                    <a:lnTo>
                      <a:pt x="81" y="91"/>
                    </a:lnTo>
                    <a:lnTo>
                      <a:pt x="82" y="93"/>
                    </a:lnTo>
                    <a:lnTo>
                      <a:pt x="84" y="96"/>
                    </a:lnTo>
                    <a:lnTo>
                      <a:pt x="86" y="98"/>
                    </a:lnTo>
                    <a:lnTo>
                      <a:pt x="86" y="99"/>
                    </a:lnTo>
                    <a:lnTo>
                      <a:pt x="84" y="102"/>
                    </a:lnTo>
                    <a:lnTo>
                      <a:pt x="82" y="104"/>
                    </a:lnTo>
                    <a:lnTo>
                      <a:pt x="82" y="105"/>
                    </a:lnTo>
                    <a:lnTo>
                      <a:pt x="82" y="107"/>
                    </a:lnTo>
                    <a:lnTo>
                      <a:pt x="82" y="109"/>
                    </a:lnTo>
                    <a:lnTo>
                      <a:pt x="84" y="112"/>
                    </a:lnTo>
                    <a:lnTo>
                      <a:pt x="87" y="112"/>
                    </a:lnTo>
                    <a:lnTo>
                      <a:pt x="89" y="110"/>
                    </a:lnTo>
                    <a:lnTo>
                      <a:pt x="90" y="110"/>
                    </a:lnTo>
                    <a:lnTo>
                      <a:pt x="89" y="113"/>
                    </a:lnTo>
                    <a:lnTo>
                      <a:pt x="90" y="115"/>
                    </a:lnTo>
                    <a:lnTo>
                      <a:pt x="95" y="118"/>
                    </a:lnTo>
                    <a:lnTo>
                      <a:pt x="98" y="118"/>
                    </a:lnTo>
                    <a:lnTo>
                      <a:pt x="99" y="118"/>
                    </a:lnTo>
                    <a:lnTo>
                      <a:pt x="102" y="121"/>
                    </a:lnTo>
                    <a:lnTo>
                      <a:pt x="105" y="123"/>
                    </a:lnTo>
                    <a:lnTo>
                      <a:pt x="105" y="124"/>
                    </a:lnTo>
                    <a:lnTo>
                      <a:pt x="105" y="129"/>
                    </a:lnTo>
                    <a:lnTo>
                      <a:pt x="114" y="138"/>
                    </a:lnTo>
                    <a:lnTo>
                      <a:pt x="117" y="142"/>
                    </a:lnTo>
                    <a:lnTo>
                      <a:pt x="119" y="142"/>
                    </a:lnTo>
                    <a:lnTo>
                      <a:pt x="121" y="143"/>
                    </a:lnTo>
                    <a:lnTo>
                      <a:pt x="121" y="145"/>
                    </a:lnTo>
                    <a:lnTo>
                      <a:pt x="121" y="146"/>
                    </a:lnTo>
                    <a:lnTo>
                      <a:pt x="122" y="148"/>
                    </a:lnTo>
                    <a:lnTo>
                      <a:pt x="123" y="148"/>
                    </a:lnTo>
                    <a:lnTo>
                      <a:pt x="125" y="151"/>
                    </a:lnTo>
                    <a:lnTo>
                      <a:pt x="126" y="154"/>
                    </a:lnTo>
                    <a:lnTo>
                      <a:pt x="127" y="156"/>
                    </a:lnTo>
                    <a:lnTo>
                      <a:pt x="131" y="159"/>
                    </a:lnTo>
                    <a:lnTo>
                      <a:pt x="134" y="162"/>
                    </a:lnTo>
                    <a:lnTo>
                      <a:pt x="138" y="165"/>
                    </a:lnTo>
                    <a:lnTo>
                      <a:pt x="139" y="168"/>
                    </a:lnTo>
                    <a:lnTo>
                      <a:pt x="138" y="168"/>
                    </a:lnTo>
                    <a:lnTo>
                      <a:pt x="138" y="170"/>
                    </a:lnTo>
                    <a:lnTo>
                      <a:pt x="141" y="176"/>
                    </a:lnTo>
                    <a:lnTo>
                      <a:pt x="142" y="179"/>
                    </a:lnTo>
                    <a:lnTo>
                      <a:pt x="142" y="182"/>
                    </a:lnTo>
                    <a:lnTo>
                      <a:pt x="145" y="184"/>
                    </a:lnTo>
                    <a:lnTo>
                      <a:pt x="145" y="186"/>
                    </a:lnTo>
                    <a:lnTo>
                      <a:pt x="146" y="189"/>
                    </a:lnTo>
                    <a:lnTo>
                      <a:pt x="146" y="192"/>
                    </a:lnTo>
                    <a:lnTo>
                      <a:pt x="145" y="193"/>
                    </a:lnTo>
                    <a:lnTo>
                      <a:pt x="142" y="197"/>
                    </a:lnTo>
                    <a:lnTo>
                      <a:pt x="142" y="198"/>
                    </a:lnTo>
                    <a:lnTo>
                      <a:pt x="145" y="200"/>
                    </a:lnTo>
                    <a:lnTo>
                      <a:pt x="145" y="201"/>
                    </a:lnTo>
                    <a:lnTo>
                      <a:pt x="141" y="203"/>
                    </a:lnTo>
                    <a:lnTo>
                      <a:pt x="139" y="203"/>
                    </a:lnTo>
                    <a:lnTo>
                      <a:pt x="139" y="204"/>
                    </a:lnTo>
                    <a:lnTo>
                      <a:pt x="141" y="206"/>
                    </a:lnTo>
                    <a:lnTo>
                      <a:pt x="142" y="209"/>
                    </a:lnTo>
                    <a:lnTo>
                      <a:pt x="142" y="212"/>
                    </a:lnTo>
                    <a:lnTo>
                      <a:pt x="143" y="214"/>
                    </a:lnTo>
                    <a:lnTo>
                      <a:pt x="145" y="215"/>
                    </a:lnTo>
                    <a:lnTo>
                      <a:pt x="149" y="222"/>
                    </a:lnTo>
                    <a:lnTo>
                      <a:pt x="151" y="223"/>
                    </a:lnTo>
                    <a:lnTo>
                      <a:pt x="153" y="225"/>
                    </a:lnTo>
                    <a:lnTo>
                      <a:pt x="154" y="225"/>
                    </a:lnTo>
                    <a:lnTo>
                      <a:pt x="157" y="226"/>
                    </a:lnTo>
                    <a:lnTo>
                      <a:pt x="159" y="226"/>
                    </a:lnTo>
                    <a:lnTo>
                      <a:pt x="161" y="228"/>
                    </a:lnTo>
                    <a:lnTo>
                      <a:pt x="163" y="231"/>
                    </a:lnTo>
                    <a:lnTo>
                      <a:pt x="166" y="231"/>
                    </a:lnTo>
                    <a:lnTo>
                      <a:pt x="169" y="234"/>
                    </a:lnTo>
                    <a:lnTo>
                      <a:pt x="169" y="236"/>
                    </a:lnTo>
                    <a:lnTo>
                      <a:pt x="170" y="236"/>
                    </a:lnTo>
                    <a:lnTo>
                      <a:pt x="170" y="237"/>
                    </a:lnTo>
                    <a:lnTo>
                      <a:pt x="170" y="239"/>
                    </a:lnTo>
                    <a:lnTo>
                      <a:pt x="171" y="239"/>
                    </a:lnTo>
                    <a:lnTo>
                      <a:pt x="173" y="241"/>
                    </a:lnTo>
                    <a:lnTo>
                      <a:pt x="177" y="242"/>
                    </a:lnTo>
                    <a:lnTo>
                      <a:pt x="178" y="242"/>
                    </a:lnTo>
                    <a:lnTo>
                      <a:pt x="179" y="242"/>
                    </a:lnTo>
                    <a:lnTo>
                      <a:pt x="181" y="244"/>
                    </a:lnTo>
                    <a:lnTo>
                      <a:pt x="189" y="247"/>
                    </a:lnTo>
                    <a:lnTo>
                      <a:pt x="190" y="247"/>
                    </a:lnTo>
                    <a:lnTo>
                      <a:pt x="193" y="247"/>
                    </a:lnTo>
                    <a:lnTo>
                      <a:pt x="194" y="247"/>
                    </a:lnTo>
                    <a:lnTo>
                      <a:pt x="195" y="247"/>
                    </a:lnTo>
                    <a:lnTo>
                      <a:pt x="199" y="250"/>
                    </a:lnTo>
                    <a:lnTo>
                      <a:pt x="200" y="252"/>
                    </a:lnTo>
                    <a:lnTo>
                      <a:pt x="200" y="253"/>
                    </a:lnTo>
                    <a:lnTo>
                      <a:pt x="202" y="253"/>
                    </a:lnTo>
                    <a:lnTo>
                      <a:pt x="202" y="255"/>
                    </a:lnTo>
                    <a:lnTo>
                      <a:pt x="204" y="255"/>
                    </a:lnTo>
                    <a:lnTo>
                      <a:pt x="206" y="256"/>
                    </a:lnTo>
                    <a:lnTo>
                      <a:pt x="208" y="258"/>
                    </a:lnTo>
                    <a:lnTo>
                      <a:pt x="208" y="259"/>
                    </a:lnTo>
                    <a:lnTo>
                      <a:pt x="210" y="261"/>
                    </a:lnTo>
                    <a:lnTo>
                      <a:pt x="211" y="259"/>
                    </a:lnTo>
                    <a:lnTo>
                      <a:pt x="212" y="261"/>
                    </a:lnTo>
                    <a:lnTo>
                      <a:pt x="214" y="263"/>
                    </a:lnTo>
                    <a:lnTo>
                      <a:pt x="216" y="263"/>
                    </a:lnTo>
                    <a:lnTo>
                      <a:pt x="219" y="264"/>
                    </a:lnTo>
                    <a:lnTo>
                      <a:pt x="224" y="266"/>
                    </a:lnTo>
                    <a:lnTo>
                      <a:pt x="227" y="267"/>
                    </a:lnTo>
                    <a:lnTo>
                      <a:pt x="228" y="269"/>
                    </a:lnTo>
                    <a:lnTo>
                      <a:pt x="235" y="270"/>
                    </a:lnTo>
                    <a:lnTo>
                      <a:pt x="240" y="272"/>
                    </a:lnTo>
                    <a:lnTo>
                      <a:pt x="242" y="272"/>
                    </a:lnTo>
                    <a:lnTo>
                      <a:pt x="246" y="275"/>
                    </a:lnTo>
                    <a:lnTo>
                      <a:pt x="251" y="280"/>
                    </a:lnTo>
                    <a:lnTo>
                      <a:pt x="254" y="280"/>
                    </a:lnTo>
                    <a:lnTo>
                      <a:pt x="255" y="281"/>
                    </a:lnTo>
                    <a:lnTo>
                      <a:pt x="258" y="281"/>
                    </a:lnTo>
                    <a:lnTo>
                      <a:pt x="260" y="283"/>
                    </a:lnTo>
                    <a:lnTo>
                      <a:pt x="268" y="284"/>
                    </a:lnTo>
                    <a:lnTo>
                      <a:pt x="271" y="286"/>
                    </a:lnTo>
                    <a:lnTo>
                      <a:pt x="272" y="286"/>
                    </a:lnTo>
                    <a:lnTo>
                      <a:pt x="274" y="286"/>
                    </a:lnTo>
                    <a:lnTo>
                      <a:pt x="275" y="288"/>
                    </a:lnTo>
                    <a:lnTo>
                      <a:pt x="279" y="288"/>
                    </a:lnTo>
                    <a:lnTo>
                      <a:pt x="282" y="288"/>
                    </a:lnTo>
                    <a:lnTo>
                      <a:pt x="283" y="286"/>
                    </a:lnTo>
                    <a:lnTo>
                      <a:pt x="284" y="286"/>
                    </a:lnTo>
                    <a:lnTo>
                      <a:pt x="287" y="284"/>
                    </a:lnTo>
                    <a:lnTo>
                      <a:pt x="290" y="283"/>
                    </a:lnTo>
                    <a:lnTo>
                      <a:pt x="295" y="280"/>
                    </a:lnTo>
                    <a:lnTo>
                      <a:pt x="296" y="278"/>
                    </a:lnTo>
                    <a:lnTo>
                      <a:pt x="299" y="278"/>
                    </a:lnTo>
                    <a:lnTo>
                      <a:pt x="304" y="278"/>
                    </a:lnTo>
                    <a:lnTo>
                      <a:pt x="307" y="278"/>
                    </a:lnTo>
                    <a:lnTo>
                      <a:pt x="313" y="281"/>
                    </a:lnTo>
                    <a:lnTo>
                      <a:pt x="320" y="284"/>
                    </a:lnTo>
                    <a:lnTo>
                      <a:pt x="324" y="291"/>
                    </a:lnTo>
                    <a:lnTo>
                      <a:pt x="327" y="294"/>
                    </a:lnTo>
                    <a:lnTo>
                      <a:pt x="332" y="300"/>
                    </a:lnTo>
                    <a:lnTo>
                      <a:pt x="335" y="302"/>
                    </a:lnTo>
                    <a:lnTo>
                      <a:pt x="339" y="306"/>
                    </a:lnTo>
                    <a:lnTo>
                      <a:pt x="340" y="306"/>
                    </a:lnTo>
                    <a:lnTo>
                      <a:pt x="340" y="302"/>
                    </a:lnTo>
                    <a:lnTo>
                      <a:pt x="341" y="300"/>
                    </a:lnTo>
                    <a:lnTo>
                      <a:pt x="341" y="299"/>
                    </a:lnTo>
                    <a:lnTo>
                      <a:pt x="340" y="297"/>
                    </a:lnTo>
                    <a:lnTo>
                      <a:pt x="341" y="297"/>
                    </a:lnTo>
                    <a:lnTo>
                      <a:pt x="341" y="295"/>
                    </a:lnTo>
                    <a:lnTo>
                      <a:pt x="343" y="292"/>
                    </a:lnTo>
                    <a:lnTo>
                      <a:pt x="344" y="291"/>
                    </a:lnTo>
                    <a:lnTo>
                      <a:pt x="349" y="280"/>
                    </a:lnTo>
                    <a:lnTo>
                      <a:pt x="357" y="278"/>
                    </a:lnTo>
                    <a:lnTo>
                      <a:pt x="364" y="278"/>
                    </a:lnTo>
                    <a:lnTo>
                      <a:pt x="365" y="278"/>
                    </a:lnTo>
                    <a:lnTo>
                      <a:pt x="365" y="273"/>
                    </a:lnTo>
                    <a:lnTo>
                      <a:pt x="364" y="272"/>
                    </a:lnTo>
                    <a:lnTo>
                      <a:pt x="361" y="270"/>
                    </a:lnTo>
                    <a:lnTo>
                      <a:pt x="361" y="267"/>
                    </a:lnTo>
                  </a:path>
                </a:pathLst>
              </a:cu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67" name="Freeform 1069"/>
              <p:cNvSpPr>
                <a:spLocks/>
              </p:cNvSpPr>
              <p:nvPr/>
            </p:nvSpPr>
            <p:spPr bwMode="auto">
              <a:xfrm>
                <a:off x="1823541" y="3140529"/>
                <a:ext cx="572141" cy="353786"/>
              </a:xfrm>
              <a:custGeom>
                <a:avLst/>
                <a:gdLst/>
                <a:ahLst/>
                <a:cxnLst>
                  <a:cxn ang="0">
                    <a:pos x="394" y="271"/>
                  </a:cxn>
                  <a:cxn ang="0">
                    <a:pos x="424" y="262"/>
                  </a:cxn>
                  <a:cxn ang="0">
                    <a:pos x="432" y="251"/>
                  </a:cxn>
                  <a:cxn ang="0">
                    <a:pos x="438" y="251"/>
                  </a:cxn>
                  <a:cxn ang="0">
                    <a:pos x="440" y="259"/>
                  </a:cxn>
                  <a:cxn ang="0">
                    <a:pos x="444" y="238"/>
                  </a:cxn>
                  <a:cxn ang="0">
                    <a:pos x="444" y="232"/>
                  </a:cxn>
                  <a:cxn ang="0">
                    <a:pos x="446" y="223"/>
                  </a:cxn>
                  <a:cxn ang="0">
                    <a:pos x="455" y="207"/>
                  </a:cxn>
                  <a:cxn ang="0">
                    <a:pos x="444" y="196"/>
                  </a:cxn>
                  <a:cxn ang="0">
                    <a:pos x="432" y="196"/>
                  </a:cxn>
                  <a:cxn ang="0">
                    <a:pos x="414" y="201"/>
                  </a:cxn>
                  <a:cxn ang="0">
                    <a:pos x="402" y="205"/>
                  </a:cxn>
                  <a:cxn ang="0">
                    <a:pos x="398" y="227"/>
                  </a:cxn>
                  <a:cxn ang="0">
                    <a:pos x="391" y="240"/>
                  </a:cxn>
                  <a:cxn ang="0">
                    <a:pos x="380" y="252"/>
                  </a:cxn>
                  <a:cxn ang="0">
                    <a:pos x="376" y="248"/>
                  </a:cxn>
                  <a:cxn ang="0">
                    <a:pos x="363" y="251"/>
                  </a:cxn>
                  <a:cxn ang="0">
                    <a:pos x="345" y="257"/>
                  </a:cxn>
                  <a:cxn ang="0">
                    <a:pos x="333" y="248"/>
                  </a:cxn>
                  <a:cxn ang="0">
                    <a:pos x="323" y="246"/>
                  </a:cxn>
                  <a:cxn ang="0">
                    <a:pos x="315" y="240"/>
                  </a:cxn>
                  <a:cxn ang="0">
                    <a:pos x="309" y="223"/>
                  </a:cxn>
                  <a:cxn ang="0">
                    <a:pos x="299" y="207"/>
                  </a:cxn>
                  <a:cxn ang="0">
                    <a:pos x="294" y="191"/>
                  </a:cxn>
                  <a:cxn ang="0">
                    <a:pos x="293" y="164"/>
                  </a:cxn>
                  <a:cxn ang="0">
                    <a:pos x="291" y="152"/>
                  </a:cxn>
                  <a:cxn ang="0">
                    <a:pos x="294" y="136"/>
                  </a:cxn>
                  <a:cxn ang="0">
                    <a:pos x="298" y="130"/>
                  </a:cxn>
                  <a:cxn ang="0">
                    <a:pos x="302" y="124"/>
                  </a:cxn>
                  <a:cxn ang="0">
                    <a:pos x="299" y="125"/>
                  </a:cxn>
                  <a:cxn ang="0">
                    <a:pos x="291" y="117"/>
                  </a:cxn>
                  <a:cxn ang="0">
                    <a:pos x="271" y="111"/>
                  </a:cxn>
                  <a:cxn ang="0">
                    <a:pos x="255" y="81"/>
                  </a:cxn>
                  <a:cxn ang="0">
                    <a:pos x="241" y="58"/>
                  </a:cxn>
                  <a:cxn ang="0">
                    <a:pos x="218" y="50"/>
                  </a:cxn>
                  <a:cxn ang="0">
                    <a:pos x="196" y="59"/>
                  </a:cxn>
                  <a:cxn ang="0">
                    <a:pos x="174" y="31"/>
                  </a:cxn>
                  <a:cxn ang="0">
                    <a:pos x="161" y="17"/>
                  </a:cxn>
                  <a:cxn ang="0">
                    <a:pos x="133" y="23"/>
                  </a:cxn>
                  <a:cxn ang="0">
                    <a:pos x="35" y="0"/>
                  </a:cxn>
                  <a:cxn ang="0">
                    <a:pos x="4" y="9"/>
                  </a:cxn>
                  <a:cxn ang="0">
                    <a:pos x="8" y="15"/>
                  </a:cxn>
                  <a:cxn ang="0">
                    <a:pos x="13" y="31"/>
                  </a:cxn>
                  <a:cxn ang="0">
                    <a:pos x="17" y="37"/>
                  </a:cxn>
                  <a:cxn ang="0">
                    <a:pos x="20" y="44"/>
                  </a:cxn>
                  <a:cxn ang="0">
                    <a:pos x="27" y="55"/>
                  </a:cxn>
                  <a:cxn ang="0">
                    <a:pos x="35" y="61"/>
                  </a:cxn>
                  <a:cxn ang="0">
                    <a:pos x="41" y="69"/>
                  </a:cxn>
                </a:cxnLst>
                <a:rect l="0" t="0" r="r" b="b"/>
                <a:pathLst>
                  <a:path w="455" h="282">
                    <a:moveTo>
                      <a:pt x="396" y="282"/>
                    </a:moveTo>
                    <a:lnTo>
                      <a:pt x="391" y="279"/>
                    </a:lnTo>
                    <a:lnTo>
                      <a:pt x="384" y="271"/>
                    </a:lnTo>
                    <a:lnTo>
                      <a:pt x="394" y="271"/>
                    </a:lnTo>
                    <a:lnTo>
                      <a:pt x="394" y="263"/>
                    </a:lnTo>
                    <a:lnTo>
                      <a:pt x="420" y="262"/>
                    </a:lnTo>
                    <a:lnTo>
                      <a:pt x="423" y="262"/>
                    </a:lnTo>
                    <a:lnTo>
                      <a:pt x="424" y="262"/>
                    </a:lnTo>
                    <a:lnTo>
                      <a:pt x="428" y="252"/>
                    </a:lnTo>
                    <a:lnTo>
                      <a:pt x="430" y="252"/>
                    </a:lnTo>
                    <a:lnTo>
                      <a:pt x="431" y="252"/>
                    </a:lnTo>
                    <a:lnTo>
                      <a:pt x="432" y="251"/>
                    </a:lnTo>
                    <a:lnTo>
                      <a:pt x="435" y="245"/>
                    </a:lnTo>
                    <a:lnTo>
                      <a:pt x="436" y="246"/>
                    </a:lnTo>
                    <a:lnTo>
                      <a:pt x="436" y="251"/>
                    </a:lnTo>
                    <a:lnTo>
                      <a:pt x="438" y="251"/>
                    </a:lnTo>
                    <a:lnTo>
                      <a:pt x="439" y="252"/>
                    </a:lnTo>
                    <a:lnTo>
                      <a:pt x="438" y="257"/>
                    </a:lnTo>
                    <a:lnTo>
                      <a:pt x="439" y="260"/>
                    </a:lnTo>
                    <a:lnTo>
                      <a:pt x="440" y="259"/>
                    </a:lnTo>
                    <a:lnTo>
                      <a:pt x="442" y="252"/>
                    </a:lnTo>
                    <a:lnTo>
                      <a:pt x="442" y="248"/>
                    </a:lnTo>
                    <a:lnTo>
                      <a:pt x="444" y="241"/>
                    </a:lnTo>
                    <a:lnTo>
                      <a:pt x="444" y="238"/>
                    </a:lnTo>
                    <a:lnTo>
                      <a:pt x="444" y="237"/>
                    </a:lnTo>
                    <a:lnTo>
                      <a:pt x="443" y="235"/>
                    </a:lnTo>
                    <a:lnTo>
                      <a:pt x="444" y="234"/>
                    </a:lnTo>
                    <a:lnTo>
                      <a:pt x="444" y="232"/>
                    </a:lnTo>
                    <a:lnTo>
                      <a:pt x="443" y="230"/>
                    </a:lnTo>
                    <a:lnTo>
                      <a:pt x="444" y="227"/>
                    </a:lnTo>
                    <a:lnTo>
                      <a:pt x="446" y="224"/>
                    </a:lnTo>
                    <a:lnTo>
                      <a:pt x="446" y="223"/>
                    </a:lnTo>
                    <a:lnTo>
                      <a:pt x="448" y="216"/>
                    </a:lnTo>
                    <a:lnTo>
                      <a:pt x="451" y="213"/>
                    </a:lnTo>
                    <a:lnTo>
                      <a:pt x="454" y="210"/>
                    </a:lnTo>
                    <a:lnTo>
                      <a:pt x="455" y="207"/>
                    </a:lnTo>
                    <a:lnTo>
                      <a:pt x="455" y="204"/>
                    </a:lnTo>
                    <a:lnTo>
                      <a:pt x="455" y="201"/>
                    </a:lnTo>
                    <a:lnTo>
                      <a:pt x="452" y="197"/>
                    </a:lnTo>
                    <a:lnTo>
                      <a:pt x="444" y="196"/>
                    </a:lnTo>
                    <a:lnTo>
                      <a:pt x="440" y="201"/>
                    </a:lnTo>
                    <a:lnTo>
                      <a:pt x="440" y="196"/>
                    </a:lnTo>
                    <a:lnTo>
                      <a:pt x="436" y="194"/>
                    </a:lnTo>
                    <a:lnTo>
                      <a:pt x="432" y="196"/>
                    </a:lnTo>
                    <a:lnTo>
                      <a:pt x="427" y="197"/>
                    </a:lnTo>
                    <a:lnTo>
                      <a:pt x="424" y="199"/>
                    </a:lnTo>
                    <a:lnTo>
                      <a:pt x="418" y="201"/>
                    </a:lnTo>
                    <a:lnTo>
                      <a:pt x="414" y="201"/>
                    </a:lnTo>
                    <a:lnTo>
                      <a:pt x="411" y="201"/>
                    </a:lnTo>
                    <a:lnTo>
                      <a:pt x="407" y="202"/>
                    </a:lnTo>
                    <a:lnTo>
                      <a:pt x="404" y="202"/>
                    </a:lnTo>
                    <a:lnTo>
                      <a:pt x="402" y="205"/>
                    </a:lnTo>
                    <a:lnTo>
                      <a:pt x="400" y="208"/>
                    </a:lnTo>
                    <a:lnTo>
                      <a:pt x="400" y="218"/>
                    </a:lnTo>
                    <a:lnTo>
                      <a:pt x="399" y="223"/>
                    </a:lnTo>
                    <a:lnTo>
                      <a:pt x="398" y="227"/>
                    </a:lnTo>
                    <a:lnTo>
                      <a:pt x="396" y="229"/>
                    </a:lnTo>
                    <a:lnTo>
                      <a:pt x="396" y="234"/>
                    </a:lnTo>
                    <a:lnTo>
                      <a:pt x="395" y="237"/>
                    </a:lnTo>
                    <a:lnTo>
                      <a:pt x="391" y="240"/>
                    </a:lnTo>
                    <a:lnTo>
                      <a:pt x="387" y="243"/>
                    </a:lnTo>
                    <a:lnTo>
                      <a:pt x="388" y="248"/>
                    </a:lnTo>
                    <a:lnTo>
                      <a:pt x="383" y="251"/>
                    </a:lnTo>
                    <a:lnTo>
                      <a:pt x="380" y="252"/>
                    </a:lnTo>
                    <a:lnTo>
                      <a:pt x="379" y="251"/>
                    </a:lnTo>
                    <a:lnTo>
                      <a:pt x="378" y="249"/>
                    </a:lnTo>
                    <a:lnTo>
                      <a:pt x="378" y="248"/>
                    </a:lnTo>
                    <a:lnTo>
                      <a:pt x="376" y="248"/>
                    </a:lnTo>
                    <a:lnTo>
                      <a:pt x="371" y="248"/>
                    </a:lnTo>
                    <a:lnTo>
                      <a:pt x="370" y="248"/>
                    </a:lnTo>
                    <a:lnTo>
                      <a:pt x="367" y="249"/>
                    </a:lnTo>
                    <a:lnTo>
                      <a:pt x="363" y="251"/>
                    </a:lnTo>
                    <a:lnTo>
                      <a:pt x="360" y="252"/>
                    </a:lnTo>
                    <a:lnTo>
                      <a:pt x="358" y="251"/>
                    </a:lnTo>
                    <a:lnTo>
                      <a:pt x="350" y="252"/>
                    </a:lnTo>
                    <a:lnTo>
                      <a:pt x="345" y="257"/>
                    </a:lnTo>
                    <a:lnTo>
                      <a:pt x="341" y="257"/>
                    </a:lnTo>
                    <a:lnTo>
                      <a:pt x="337" y="254"/>
                    </a:lnTo>
                    <a:lnTo>
                      <a:pt x="334" y="249"/>
                    </a:lnTo>
                    <a:lnTo>
                      <a:pt x="333" y="248"/>
                    </a:lnTo>
                    <a:lnTo>
                      <a:pt x="333" y="249"/>
                    </a:lnTo>
                    <a:lnTo>
                      <a:pt x="329" y="249"/>
                    </a:lnTo>
                    <a:lnTo>
                      <a:pt x="325" y="248"/>
                    </a:lnTo>
                    <a:lnTo>
                      <a:pt x="323" y="246"/>
                    </a:lnTo>
                    <a:lnTo>
                      <a:pt x="322" y="245"/>
                    </a:lnTo>
                    <a:lnTo>
                      <a:pt x="319" y="243"/>
                    </a:lnTo>
                    <a:lnTo>
                      <a:pt x="317" y="240"/>
                    </a:lnTo>
                    <a:lnTo>
                      <a:pt x="315" y="240"/>
                    </a:lnTo>
                    <a:lnTo>
                      <a:pt x="315" y="238"/>
                    </a:lnTo>
                    <a:lnTo>
                      <a:pt x="315" y="237"/>
                    </a:lnTo>
                    <a:lnTo>
                      <a:pt x="310" y="226"/>
                    </a:lnTo>
                    <a:lnTo>
                      <a:pt x="309" y="223"/>
                    </a:lnTo>
                    <a:lnTo>
                      <a:pt x="307" y="221"/>
                    </a:lnTo>
                    <a:lnTo>
                      <a:pt x="305" y="218"/>
                    </a:lnTo>
                    <a:lnTo>
                      <a:pt x="303" y="215"/>
                    </a:lnTo>
                    <a:lnTo>
                      <a:pt x="299" y="207"/>
                    </a:lnTo>
                    <a:lnTo>
                      <a:pt x="298" y="204"/>
                    </a:lnTo>
                    <a:lnTo>
                      <a:pt x="299" y="201"/>
                    </a:lnTo>
                    <a:lnTo>
                      <a:pt x="299" y="199"/>
                    </a:lnTo>
                    <a:lnTo>
                      <a:pt x="294" y="191"/>
                    </a:lnTo>
                    <a:lnTo>
                      <a:pt x="293" y="186"/>
                    </a:lnTo>
                    <a:lnTo>
                      <a:pt x="293" y="183"/>
                    </a:lnTo>
                    <a:lnTo>
                      <a:pt x="294" y="175"/>
                    </a:lnTo>
                    <a:lnTo>
                      <a:pt x="293" y="164"/>
                    </a:lnTo>
                    <a:lnTo>
                      <a:pt x="293" y="161"/>
                    </a:lnTo>
                    <a:lnTo>
                      <a:pt x="293" y="158"/>
                    </a:lnTo>
                    <a:lnTo>
                      <a:pt x="291" y="157"/>
                    </a:lnTo>
                    <a:lnTo>
                      <a:pt x="291" y="152"/>
                    </a:lnTo>
                    <a:lnTo>
                      <a:pt x="291" y="144"/>
                    </a:lnTo>
                    <a:lnTo>
                      <a:pt x="290" y="142"/>
                    </a:lnTo>
                    <a:lnTo>
                      <a:pt x="291" y="138"/>
                    </a:lnTo>
                    <a:lnTo>
                      <a:pt x="294" y="136"/>
                    </a:lnTo>
                    <a:lnTo>
                      <a:pt x="294" y="133"/>
                    </a:lnTo>
                    <a:lnTo>
                      <a:pt x="294" y="130"/>
                    </a:lnTo>
                    <a:lnTo>
                      <a:pt x="295" y="130"/>
                    </a:lnTo>
                    <a:lnTo>
                      <a:pt x="298" y="130"/>
                    </a:lnTo>
                    <a:lnTo>
                      <a:pt x="299" y="130"/>
                    </a:lnTo>
                    <a:lnTo>
                      <a:pt x="301" y="128"/>
                    </a:lnTo>
                    <a:lnTo>
                      <a:pt x="302" y="127"/>
                    </a:lnTo>
                    <a:lnTo>
                      <a:pt x="302" y="124"/>
                    </a:lnTo>
                    <a:lnTo>
                      <a:pt x="302" y="122"/>
                    </a:lnTo>
                    <a:lnTo>
                      <a:pt x="301" y="125"/>
                    </a:lnTo>
                    <a:lnTo>
                      <a:pt x="299" y="127"/>
                    </a:lnTo>
                    <a:lnTo>
                      <a:pt x="299" y="125"/>
                    </a:lnTo>
                    <a:lnTo>
                      <a:pt x="299" y="124"/>
                    </a:lnTo>
                    <a:lnTo>
                      <a:pt x="301" y="120"/>
                    </a:lnTo>
                    <a:lnTo>
                      <a:pt x="297" y="120"/>
                    </a:lnTo>
                    <a:lnTo>
                      <a:pt x="291" y="117"/>
                    </a:lnTo>
                    <a:lnTo>
                      <a:pt x="283" y="117"/>
                    </a:lnTo>
                    <a:lnTo>
                      <a:pt x="279" y="114"/>
                    </a:lnTo>
                    <a:lnTo>
                      <a:pt x="275" y="114"/>
                    </a:lnTo>
                    <a:lnTo>
                      <a:pt x="271" y="111"/>
                    </a:lnTo>
                    <a:lnTo>
                      <a:pt x="266" y="103"/>
                    </a:lnTo>
                    <a:lnTo>
                      <a:pt x="262" y="89"/>
                    </a:lnTo>
                    <a:lnTo>
                      <a:pt x="258" y="86"/>
                    </a:lnTo>
                    <a:lnTo>
                      <a:pt x="255" y="81"/>
                    </a:lnTo>
                    <a:lnTo>
                      <a:pt x="251" y="77"/>
                    </a:lnTo>
                    <a:lnTo>
                      <a:pt x="246" y="62"/>
                    </a:lnTo>
                    <a:lnTo>
                      <a:pt x="242" y="61"/>
                    </a:lnTo>
                    <a:lnTo>
                      <a:pt x="241" y="58"/>
                    </a:lnTo>
                    <a:lnTo>
                      <a:pt x="237" y="53"/>
                    </a:lnTo>
                    <a:lnTo>
                      <a:pt x="234" y="50"/>
                    </a:lnTo>
                    <a:lnTo>
                      <a:pt x="222" y="51"/>
                    </a:lnTo>
                    <a:lnTo>
                      <a:pt x="218" y="50"/>
                    </a:lnTo>
                    <a:lnTo>
                      <a:pt x="216" y="51"/>
                    </a:lnTo>
                    <a:lnTo>
                      <a:pt x="209" y="66"/>
                    </a:lnTo>
                    <a:lnTo>
                      <a:pt x="202" y="64"/>
                    </a:lnTo>
                    <a:lnTo>
                      <a:pt x="196" y="59"/>
                    </a:lnTo>
                    <a:lnTo>
                      <a:pt x="190" y="55"/>
                    </a:lnTo>
                    <a:lnTo>
                      <a:pt x="186" y="50"/>
                    </a:lnTo>
                    <a:lnTo>
                      <a:pt x="182" y="36"/>
                    </a:lnTo>
                    <a:lnTo>
                      <a:pt x="174" y="31"/>
                    </a:lnTo>
                    <a:lnTo>
                      <a:pt x="169" y="25"/>
                    </a:lnTo>
                    <a:lnTo>
                      <a:pt x="166" y="22"/>
                    </a:lnTo>
                    <a:lnTo>
                      <a:pt x="164" y="20"/>
                    </a:lnTo>
                    <a:lnTo>
                      <a:pt x="161" y="17"/>
                    </a:lnTo>
                    <a:lnTo>
                      <a:pt x="160" y="17"/>
                    </a:lnTo>
                    <a:lnTo>
                      <a:pt x="157" y="14"/>
                    </a:lnTo>
                    <a:lnTo>
                      <a:pt x="133" y="15"/>
                    </a:lnTo>
                    <a:lnTo>
                      <a:pt x="133" y="23"/>
                    </a:lnTo>
                    <a:lnTo>
                      <a:pt x="120" y="23"/>
                    </a:lnTo>
                    <a:lnTo>
                      <a:pt x="92" y="23"/>
                    </a:lnTo>
                    <a:lnTo>
                      <a:pt x="35" y="1"/>
                    </a:lnTo>
                    <a:lnTo>
                      <a:pt x="35" y="0"/>
                    </a:lnTo>
                    <a:lnTo>
                      <a:pt x="0" y="3"/>
                    </a:lnTo>
                    <a:lnTo>
                      <a:pt x="3" y="4"/>
                    </a:lnTo>
                    <a:lnTo>
                      <a:pt x="3" y="7"/>
                    </a:lnTo>
                    <a:lnTo>
                      <a:pt x="4" y="9"/>
                    </a:lnTo>
                    <a:lnTo>
                      <a:pt x="4" y="11"/>
                    </a:lnTo>
                    <a:lnTo>
                      <a:pt x="6" y="12"/>
                    </a:lnTo>
                    <a:lnTo>
                      <a:pt x="7" y="14"/>
                    </a:lnTo>
                    <a:lnTo>
                      <a:pt x="8" y="15"/>
                    </a:lnTo>
                    <a:lnTo>
                      <a:pt x="8" y="20"/>
                    </a:lnTo>
                    <a:lnTo>
                      <a:pt x="13" y="26"/>
                    </a:lnTo>
                    <a:lnTo>
                      <a:pt x="13" y="29"/>
                    </a:lnTo>
                    <a:lnTo>
                      <a:pt x="13" y="31"/>
                    </a:lnTo>
                    <a:lnTo>
                      <a:pt x="15" y="31"/>
                    </a:lnTo>
                    <a:lnTo>
                      <a:pt x="15" y="33"/>
                    </a:lnTo>
                    <a:lnTo>
                      <a:pt x="16" y="33"/>
                    </a:lnTo>
                    <a:lnTo>
                      <a:pt x="17" y="37"/>
                    </a:lnTo>
                    <a:lnTo>
                      <a:pt x="17" y="40"/>
                    </a:lnTo>
                    <a:lnTo>
                      <a:pt x="19" y="40"/>
                    </a:lnTo>
                    <a:lnTo>
                      <a:pt x="20" y="40"/>
                    </a:lnTo>
                    <a:lnTo>
                      <a:pt x="20" y="44"/>
                    </a:lnTo>
                    <a:lnTo>
                      <a:pt x="21" y="48"/>
                    </a:lnTo>
                    <a:lnTo>
                      <a:pt x="23" y="51"/>
                    </a:lnTo>
                    <a:lnTo>
                      <a:pt x="24" y="53"/>
                    </a:lnTo>
                    <a:lnTo>
                      <a:pt x="27" y="55"/>
                    </a:lnTo>
                    <a:lnTo>
                      <a:pt x="29" y="55"/>
                    </a:lnTo>
                    <a:lnTo>
                      <a:pt x="31" y="58"/>
                    </a:lnTo>
                    <a:lnTo>
                      <a:pt x="33" y="58"/>
                    </a:lnTo>
                    <a:lnTo>
                      <a:pt x="35" y="61"/>
                    </a:lnTo>
                    <a:lnTo>
                      <a:pt x="36" y="64"/>
                    </a:lnTo>
                    <a:lnTo>
                      <a:pt x="37" y="64"/>
                    </a:lnTo>
                    <a:lnTo>
                      <a:pt x="40" y="67"/>
                    </a:lnTo>
                    <a:lnTo>
                      <a:pt x="41" y="69"/>
                    </a:lnTo>
                    <a:lnTo>
                      <a:pt x="47" y="75"/>
                    </a:lnTo>
                  </a:path>
                </a:pathLst>
              </a:cu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68" name="Freeform 1070"/>
              <p:cNvSpPr>
                <a:spLocks/>
              </p:cNvSpPr>
              <p:nvPr/>
            </p:nvSpPr>
            <p:spPr bwMode="auto">
              <a:xfrm>
                <a:off x="1864591" y="3158219"/>
                <a:ext cx="106474" cy="200025"/>
              </a:xfrm>
              <a:custGeom>
                <a:avLst/>
                <a:gdLst/>
                <a:ahLst/>
                <a:cxnLst>
                  <a:cxn ang="0">
                    <a:pos x="14" y="65"/>
                  </a:cxn>
                  <a:cxn ang="0">
                    <a:pos x="15" y="68"/>
                  </a:cxn>
                  <a:cxn ang="0">
                    <a:pos x="12" y="71"/>
                  </a:cxn>
                  <a:cxn ang="0">
                    <a:pos x="6" y="72"/>
                  </a:cxn>
                  <a:cxn ang="0">
                    <a:pos x="2" y="74"/>
                  </a:cxn>
                  <a:cxn ang="0">
                    <a:pos x="8" y="79"/>
                  </a:cxn>
                  <a:cxn ang="0">
                    <a:pos x="12" y="83"/>
                  </a:cxn>
                  <a:cxn ang="0">
                    <a:pos x="16" y="87"/>
                  </a:cxn>
                  <a:cxn ang="0">
                    <a:pos x="22" y="90"/>
                  </a:cxn>
                  <a:cxn ang="0">
                    <a:pos x="28" y="88"/>
                  </a:cxn>
                  <a:cxn ang="0">
                    <a:pos x="32" y="98"/>
                  </a:cxn>
                  <a:cxn ang="0">
                    <a:pos x="39" y="101"/>
                  </a:cxn>
                  <a:cxn ang="0">
                    <a:pos x="44" y="110"/>
                  </a:cxn>
                  <a:cxn ang="0">
                    <a:pos x="42" y="124"/>
                  </a:cxn>
                  <a:cxn ang="0">
                    <a:pos x="44" y="126"/>
                  </a:cxn>
                  <a:cxn ang="0">
                    <a:pos x="47" y="129"/>
                  </a:cxn>
                  <a:cxn ang="0">
                    <a:pos x="51" y="132"/>
                  </a:cxn>
                  <a:cxn ang="0">
                    <a:pos x="60" y="140"/>
                  </a:cxn>
                  <a:cxn ang="0">
                    <a:pos x="71" y="149"/>
                  </a:cxn>
                  <a:cxn ang="0">
                    <a:pos x="76" y="159"/>
                  </a:cxn>
                  <a:cxn ang="0">
                    <a:pos x="82" y="154"/>
                  </a:cxn>
                  <a:cxn ang="0">
                    <a:pos x="83" y="148"/>
                  </a:cxn>
                  <a:cxn ang="0">
                    <a:pos x="78" y="142"/>
                  </a:cxn>
                  <a:cxn ang="0">
                    <a:pos x="72" y="135"/>
                  </a:cxn>
                  <a:cxn ang="0">
                    <a:pos x="67" y="134"/>
                  </a:cxn>
                  <a:cxn ang="0">
                    <a:pos x="64" y="124"/>
                  </a:cxn>
                  <a:cxn ang="0">
                    <a:pos x="60" y="118"/>
                  </a:cxn>
                  <a:cxn ang="0">
                    <a:pos x="58" y="110"/>
                  </a:cxn>
                  <a:cxn ang="0">
                    <a:pos x="55" y="99"/>
                  </a:cxn>
                  <a:cxn ang="0">
                    <a:pos x="52" y="91"/>
                  </a:cxn>
                  <a:cxn ang="0">
                    <a:pos x="48" y="93"/>
                  </a:cxn>
                  <a:cxn ang="0">
                    <a:pos x="47" y="91"/>
                  </a:cxn>
                  <a:cxn ang="0">
                    <a:pos x="46" y="85"/>
                  </a:cxn>
                  <a:cxn ang="0">
                    <a:pos x="42" y="80"/>
                  </a:cxn>
                  <a:cxn ang="0">
                    <a:pos x="34" y="68"/>
                  </a:cxn>
                  <a:cxn ang="0">
                    <a:pos x="32" y="62"/>
                  </a:cxn>
                  <a:cxn ang="0">
                    <a:pos x="28" y="58"/>
                  </a:cxn>
                  <a:cxn ang="0">
                    <a:pos x="24" y="52"/>
                  </a:cxn>
                  <a:cxn ang="0">
                    <a:pos x="20" y="46"/>
                  </a:cxn>
                  <a:cxn ang="0">
                    <a:pos x="14" y="38"/>
                  </a:cxn>
                  <a:cxn ang="0">
                    <a:pos x="10" y="36"/>
                  </a:cxn>
                  <a:cxn ang="0">
                    <a:pos x="7" y="30"/>
                  </a:cxn>
                  <a:cxn ang="0">
                    <a:pos x="4" y="16"/>
                  </a:cxn>
                  <a:cxn ang="0">
                    <a:pos x="2" y="7"/>
                  </a:cxn>
                  <a:cxn ang="0">
                    <a:pos x="2" y="0"/>
                  </a:cxn>
                </a:cxnLst>
                <a:rect l="0" t="0" r="r" b="b"/>
                <a:pathLst>
                  <a:path w="84" h="159">
                    <a:moveTo>
                      <a:pt x="14" y="60"/>
                    </a:moveTo>
                    <a:lnTo>
                      <a:pt x="15" y="62"/>
                    </a:lnTo>
                    <a:lnTo>
                      <a:pt x="14" y="65"/>
                    </a:lnTo>
                    <a:lnTo>
                      <a:pt x="15" y="65"/>
                    </a:lnTo>
                    <a:lnTo>
                      <a:pt x="15" y="66"/>
                    </a:lnTo>
                    <a:lnTo>
                      <a:pt x="15" y="68"/>
                    </a:lnTo>
                    <a:lnTo>
                      <a:pt x="14" y="68"/>
                    </a:lnTo>
                    <a:lnTo>
                      <a:pt x="12" y="69"/>
                    </a:lnTo>
                    <a:lnTo>
                      <a:pt x="12" y="71"/>
                    </a:lnTo>
                    <a:lnTo>
                      <a:pt x="12" y="72"/>
                    </a:lnTo>
                    <a:lnTo>
                      <a:pt x="11" y="71"/>
                    </a:lnTo>
                    <a:lnTo>
                      <a:pt x="6" y="72"/>
                    </a:lnTo>
                    <a:lnTo>
                      <a:pt x="0" y="72"/>
                    </a:lnTo>
                    <a:lnTo>
                      <a:pt x="0" y="74"/>
                    </a:lnTo>
                    <a:lnTo>
                      <a:pt x="2" y="74"/>
                    </a:lnTo>
                    <a:lnTo>
                      <a:pt x="4" y="77"/>
                    </a:lnTo>
                    <a:lnTo>
                      <a:pt x="7" y="77"/>
                    </a:lnTo>
                    <a:lnTo>
                      <a:pt x="8" y="79"/>
                    </a:lnTo>
                    <a:lnTo>
                      <a:pt x="8" y="82"/>
                    </a:lnTo>
                    <a:lnTo>
                      <a:pt x="10" y="83"/>
                    </a:lnTo>
                    <a:lnTo>
                      <a:pt x="12" y="83"/>
                    </a:lnTo>
                    <a:lnTo>
                      <a:pt x="14" y="83"/>
                    </a:lnTo>
                    <a:lnTo>
                      <a:pt x="15" y="85"/>
                    </a:lnTo>
                    <a:lnTo>
                      <a:pt x="16" y="87"/>
                    </a:lnTo>
                    <a:lnTo>
                      <a:pt x="19" y="87"/>
                    </a:lnTo>
                    <a:lnTo>
                      <a:pt x="20" y="90"/>
                    </a:lnTo>
                    <a:lnTo>
                      <a:pt x="22" y="90"/>
                    </a:lnTo>
                    <a:lnTo>
                      <a:pt x="26" y="91"/>
                    </a:lnTo>
                    <a:lnTo>
                      <a:pt x="28" y="87"/>
                    </a:lnTo>
                    <a:lnTo>
                      <a:pt x="28" y="88"/>
                    </a:lnTo>
                    <a:lnTo>
                      <a:pt x="28" y="91"/>
                    </a:lnTo>
                    <a:lnTo>
                      <a:pt x="30" y="93"/>
                    </a:lnTo>
                    <a:lnTo>
                      <a:pt x="32" y="98"/>
                    </a:lnTo>
                    <a:lnTo>
                      <a:pt x="36" y="99"/>
                    </a:lnTo>
                    <a:lnTo>
                      <a:pt x="38" y="101"/>
                    </a:lnTo>
                    <a:lnTo>
                      <a:pt x="39" y="101"/>
                    </a:lnTo>
                    <a:lnTo>
                      <a:pt x="40" y="102"/>
                    </a:lnTo>
                    <a:lnTo>
                      <a:pt x="43" y="109"/>
                    </a:lnTo>
                    <a:lnTo>
                      <a:pt x="44" y="110"/>
                    </a:lnTo>
                    <a:lnTo>
                      <a:pt x="44" y="118"/>
                    </a:lnTo>
                    <a:lnTo>
                      <a:pt x="43" y="123"/>
                    </a:lnTo>
                    <a:lnTo>
                      <a:pt x="42" y="124"/>
                    </a:lnTo>
                    <a:lnTo>
                      <a:pt x="42" y="126"/>
                    </a:lnTo>
                    <a:lnTo>
                      <a:pt x="43" y="124"/>
                    </a:lnTo>
                    <a:lnTo>
                      <a:pt x="44" y="126"/>
                    </a:lnTo>
                    <a:lnTo>
                      <a:pt x="46" y="126"/>
                    </a:lnTo>
                    <a:lnTo>
                      <a:pt x="47" y="127"/>
                    </a:lnTo>
                    <a:lnTo>
                      <a:pt x="47" y="129"/>
                    </a:lnTo>
                    <a:lnTo>
                      <a:pt x="48" y="129"/>
                    </a:lnTo>
                    <a:lnTo>
                      <a:pt x="51" y="131"/>
                    </a:lnTo>
                    <a:lnTo>
                      <a:pt x="51" y="132"/>
                    </a:lnTo>
                    <a:lnTo>
                      <a:pt x="54" y="134"/>
                    </a:lnTo>
                    <a:lnTo>
                      <a:pt x="59" y="137"/>
                    </a:lnTo>
                    <a:lnTo>
                      <a:pt x="60" y="140"/>
                    </a:lnTo>
                    <a:lnTo>
                      <a:pt x="67" y="145"/>
                    </a:lnTo>
                    <a:lnTo>
                      <a:pt x="68" y="146"/>
                    </a:lnTo>
                    <a:lnTo>
                      <a:pt x="71" y="149"/>
                    </a:lnTo>
                    <a:lnTo>
                      <a:pt x="74" y="157"/>
                    </a:lnTo>
                    <a:lnTo>
                      <a:pt x="75" y="159"/>
                    </a:lnTo>
                    <a:lnTo>
                      <a:pt x="76" y="159"/>
                    </a:lnTo>
                    <a:lnTo>
                      <a:pt x="78" y="157"/>
                    </a:lnTo>
                    <a:lnTo>
                      <a:pt x="80" y="156"/>
                    </a:lnTo>
                    <a:lnTo>
                      <a:pt x="82" y="154"/>
                    </a:lnTo>
                    <a:lnTo>
                      <a:pt x="83" y="153"/>
                    </a:lnTo>
                    <a:lnTo>
                      <a:pt x="84" y="149"/>
                    </a:lnTo>
                    <a:lnTo>
                      <a:pt x="83" y="148"/>
                    </a:lnTo>
                    <a:lnTo>
                      <a:pt x="82" y="146"/>
                    </a:lnTo>
                    <a:lnTo>
                      <a:pt x="80" y="145"/>
                    </a:lnTo>
                    <a:lnTo>
                      <a:pt x="78" y="142"/>
                    </a:lnTo>
                    <a:lnTo>
                      <a:pt x="78" y="140"/>
                    </a:lnTo>
                    <a:lnTo>
                      <a:pt x="75" y="137"/>
                    </a:lnTo>
                    <a:lnTo>
                      <a:pt x="72" y="135"/>
                    </a:lnTo>
                    <a:lnTo>
                      <a:pt x="70" y="137"/>
                    </a:lnTo>
                    <a:lnTo>
                      <a:pt x="68" y="135"/>
                    </a:lnTo>
                    <a:lnTo>
                      <a:pt x="67" y="134"/>
                    </a:lnTo>
                    <a:lnTo>
                      <a:pt x="64" y="131"/>
                    </a:lnTo>
                    <a:lnTo>
                      <a:pt x="64" y="129"/>
                    </a:lnTo>
                    <a:lnTo>
                      <a:pt x="64" y="124"/>
                    </a:lnTo>
                    <a:lnTo>
                      <a:pt x="62" y="120"/>
                    </a:lnTo>
                    <a:lnTo>
                      <a:pt x="62" y="118"/>
                    </a:lnTo>
                    <a:lnTo>
                      <a:pt x="60" y="118"/>
                    </a:lnTo>
                    <a:lnTo>
                      <a:pt x="60" y="113"/>
                    </a:lnTo>
                    <a:lnTo>
                      <a:pt x="59" y="112"/>
                    </a:lnTo>
                    <a:lnTo>
                      <a:pt x="58" y="110"/>
                    </a:lnTo>
                    <a:lnTo>
                      <a:pt x="56" y="109"/>
                    </a:lnTo>
                    <a:lnTo>
                      <a:pt x="56" y="105"/>
                    </a:lnTo>
                    <a:lnTo>
                      <a:pt x="55" y="99"/>
                    </a:lnTo>
                    <a:lnTo>
                      <a:pt x="54" y="99"/>
                    </a:lnTo>
                    <a:lnTo>
                      <a:pt x="54" y="96"/>
                    </a:lnTo>
                    <a:lnTo>
                      <a:pt x="52" y="91"/>
                    </a:lnTo>
                    <a:lnTo>
                      <a:pt x="50" y="90"/>
                    </a:lnTo>
                    <a:lnTo>
                      <a:pt x="48" y="90"/>
                    </a:lnTo>
                    <a:lnTo>
                      <a:pt x="48" y="93"/>
                    </a:lnTo>
                    <a:lnTo>
                      <a:pt x="50" y="94"/>
                    </a:lnTo>
                    <a:lnTo>
                      <a:pt x="47" y="93"/>
                    </a:lnTo>
                    <a:lnTo>
                      <a:pt x="47" y="91"/>
                    </a:lnTo>
                    <a:lnTo>
                      <a:pt x="46" y="88"/>
                    </a:lnTo>
                    <a:lnTo>
                      <a:pt x="46" y="87"/>
                    </a:lnTo>
                    <a:lnTo>
                      <a:pt x="46" y="85"/>
                    </a:lnTo>
                    <a:lnTo>
                      <a:pt x="44" y="85"/>
                    </a:lnTo>
                    <a:lnTo>
                      <a:pt x="42" y="83"/>
                    </a:lnTo>
                    <a:lnTo>
                      <a:pt x="42" y="80"/>
                    </a:lnTo>
                    <a:lnTo>
                      <a:pt x="40" y="77"/>
                    </a:lnTo>
                    <a:lnTo>
                      <a:pt x="35" y="71"/>
                    </a:lnTo>
                    <a:lnTo>
                      <a:pt x="34" y="68"/>
                    </a:lnTo>
                    <a:lnTo>
                      <a:pt x="34" y="66"/>
                    </a:lnTo>
                    <a:lnTo>
                      <a:pt x="34" y="63"/>
                    </a:lnTo>
                    <a:lnTo>
                      <a:pt x="32" y="62"/>
                    </a:lnTo>
                    <a:lnTo>
                      <a:pt x="31" y="60"/>
                    </a:lnTo>
                    <a:lnTo>
                      <a:pt x="30" y="60"/>
                    </a:lnTo>
                    <a:lnTo>
                      <a:pt x="28" y="58"/>
                    </a:lnTo>
                    <a:lnTo>
                      <a:pt x="27" y="54"/>
                    </a:lnTo>
                    <a:lnTo>
                      <a:pt x="26" y="54"/>
                    </a:lnTo>
                    <a:lnTo>
                      <a:pt x="24" y="52"/>
                    </a:lnTo>
                    <a:lnTo>
                      <a:pt x="23" y="52"/>
                    </a:lnTo>
                    <a:lnTo>
                      <a:pt x="22" y="49"/>
                    </a:lnTo>
                    <a:lnTo>
                      <a:pt x="20" y="46"/>
                    </a:lnTo>
                    <a:lnTo>
                      <a:pt x="15" y="41"/>
                    </a:lnTo>
                    <a:lnTo>
                      <a:pt x="14" y="40"/>
                    </a:lnTo>
                    <a:lnTo>
                      <a:pt x="14" y="38"/>
                    </a:lnTo>
                    <a:lnTo>
                      <a:pt x="12" y="38"/>
                    </a:lnTo>
                    <a:lnTo>
                      <a:pt x="10" y="38"/>
                    </a:lnTo>
                    <a:lnTo>
                      <a:pt x="10" y="36"/>
                    </a:lnTo>
                    <a:lnTo>
                      <a:pt x="8" y="33"/>
                    </a:lnTo>
                    <a:lnTo>
                      <a:pt x="8" y="32"/>
                    </a:lnTo>
                    <a:lnTo>
                      <a:pt x="7" y="30"/>
                    </a:lnTo>
                    <a:lnTo>
                      <a:pt x="6" y="24"/>
                    </a:lnTo>
                    <a:lnTo>
                      <a:pt x="6" y="19"/>
                    </a:lnTo>
                    <a:lnTo>
                      <a:pt x="4" y="16"/>
                    </a:lnTo>
                    <a:lnTo>
                      <a:pt x="3" y="14"/>
                    </a:lnTo>
                    <a:lnTo>
                      <a:pt x="3" y="13"/>
                    </a:lnTo>
                    <a:lnTo>
                      <a:pt x="2" y="7"/>
                    </a:lnTo>
                    <a:lnTo>
                      <a:pt x="2" y="5"/>
                    </a:lnTo>
                    <a:lnTo>
                      <a:pt x="3" y="2"/>
                    </a:lnTo>
                    <a:lnTo>
                      <a:pt x="2"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69" name="Freeform 1071"/>
              <p:cNvSpPr>
                <a:spLocks/>
              </p:cNvSpPr>
              <p:nvPr/>
            </p:nvSpPr>
            <p:spPr bwMode="auto">
              <a:xfrm>
                <a:off x="2543207" y="3593647"/>
                <a:ext cx="229627" cy="367393"/>
              </a:xfrm>
              <a:custGeom>
                <a:avLst/>
                <a:gdLst/>
                <a:ahLst/>
                <a:cxnLst>
                  <a:cxn ang="0">
                    <a:pos x="116" y="1"/>
                  </a:cxn>
                  <a:cxn ang="0">
                    <a:pos x="107" y="3"/>
                  </a:cxn>
                  <a:cxn ang="0">
                    <a:pos x="101" y="9"/>
                  </a:cxn>
                  <a:cxn ang="0">
                    <a:pos x="77" y="20"/>
                  </a:cxn>
                  <a:cxn ang="0">
                    <a:pos x="71" y="25"/>
                  </a:cxn>
                  <a:cxn ang="0">
                    <a:pos x="64" y="25"/>
                  </a:cxn>
                  <a:cxn ang="0">
                    <a:pos x="51" y="33"/>
                  </a:cxn>
                  <a:cxn ang="0">
                    <a:pos x="44" y="53"/>
                  </a:cxn>
                  <a:cxn ang="0">
                    <a:pos x="32" y="67"/>
                  </a:cxn>
                  <a:cxn ang="0">
                    <a:pos x="33" y="78"/>
                  </a:cxn>
                  <a:cxn ang="0">
                    <a:pos x="23" y="70"/>
                  </a:cxn>
                  <a:cxn ang="0">
                    <a:pos x="27" y="77"/>
                  </a:cxn>
                  <a:cxn ang="0">
                    <a:pos x="20" y="83"/>
                  </a:cxn>
                  <a:cxn ang="0">
                    <a:pos x="16" y="89"/>
                  </a:cxn>
                  <a:cxn ang="0">
                    <a:pos x="24" y="103"/>
                  </a:cxn>
                  <a:cxn ang="0">
                    <a:pos x="23" y="121"/>
                  </a:cxn>
                  <a:cxn ang="0">
                    <a:pos x="24" y="146"/>
                  </a:cxn>
                  <a:cxn ang="0">
                    <a:pos x="29" y="150"/>
                  </a:cxn>
                  <a:cxn ang="0">
                    <a:pos x="27" y="157"/>
                  </a:cxn>
                  <a:cxn ang="0">
                    <a:pos x="12" y="172"/>
                  </a:cxn>
                  <a:cxn ang="0">
                    <a:pos x="7" y="185"/>
                  </a:cxn>
                  <a:cxn ang="0">
                    <a:pos x="0" y="193"/>
                  </a:cxn>
                  <a:cxn ang="0">
                    <a:pos x="20" y="207"/>
                  </a:cxn>
                  <a:cxn ang="0">
                    <a:pos x="29" y="216"/>
                  </a:cxn>
                  <a:cxn ang="0">
                    <a:pos x="43" y="216"/>
                  </a:cxn>
                  <a:cxn ang="0">
                    <a:pos x="49" y="218"/>
                  </a:cxn>
                  <a:cxn ang="0">
                    <a:pos x="63" y="223"/>
                  </a:cxn>
                  <a:cxn ang="0">
                    <a:pos x="69" y="234"/>
                  </a:cxn>
                  <a:cxn ang="0">
                    <a:pos x="77" y="240"/>
                  </a:cxn>
                  <a:cxn ang="0">
                    <a:pos x="81" y="251"/>
                  </a:cxn>
                  <a:cxn ang="0">
                    <a:pos x="87" y="260"/>
                  </a:cxn>
                  <a:cxn ang="0">
                    <a:pos x="97" y="264"/>
                  </a:cxn>
                  <a:cxn ang="0">
                    <a:pos x="104" y="262"/>
                  </a:cxn>
                  <a:cxn ang="0">
                    <a:pos x="112" y="260"/>
                  </a:cxn>
                  <a:cxn ang="0">
                    <a:pos x="121" y="260"/>
                  </a:cxn>
                  <a:cxn ang="0">
                    <a:pos x="134" y="271"/>
                  </a:cxn>
                  <a:cxn ang="0">
                    <a:pos x="126" y="287"/>
                  </a:cxn>
                  <a:cxn ang="0">
                    <a:pos x="132" y="290"/>
                  </a:cxn>
                  <a:cxn ang="0">
                    <a:pos x="137" y="286"/>
                  </a:cxn>
                  <a:cxn ang="0">
                    <a:pos x="141" y="268"/>
                  </a:cxn>
                  <a:cxn ang="0">
                    <a:pos x="141" y="231"/>
                  </a:cxn>
                  <a:cxn ang="0">
                    <a:pos x="136" y="210"/>
                  </a:cxn>
                  <a:cxn ang="0">
                    <a:pos x="148" y="210"/>
                  </a:cxn>
                  <a:cxn ang="0">
                    <a:pos x="142" y="202"/>
                  </a:cxn>
                  <a:cxn ang="0">
                    <a:pos x="138" y="190"/>
                  </a:cxn>
                  <a:cxn ang="0">
                    <a:pos x="164" y="185"/>
                  </a:cxn>
                  <a:cxn ang="0">
                    <a:pos x="176" y="187"/>
                  </a:cxn>
                  <a:cxn ang="0">
                    <a:pos x="181" y="194"/>
                  </a:cxn>
                  <a:cxn ang="0">
                    <a:pos x="169" y="169"/>
                  </a:cxn>
                  <a:cxn ang="0">
                    <a:pos x="177" y="160"/>
                  </a:cxn>
                  <a:cxn ang="0">
                    <a:pos x="170" y="149"/>
                  </a:cxn>
                  <a:cxn ang="0">
                    <a:pos x="168" y="138"/>
                  </a:cxn>
                  <a:cxn ang="0">
                    <a:pos x="172" y="122"/>
                  </a:cxn>
                  <a:cxn ang="0">
                    <a:pos x="173" y="110"/>
                  </a:cxn>
                  <a:cxn ang="0">
                    <a:pos x="158" y="113"/>
                  </a:cxn>
                  <a:cxn ang="0">
                    <a:pos x="150" y="111"/>
                  </a:cxn>
                  <a:cxn ang="0">
                    <a:pos x="136" y="97"/>
                  </a:cxn>
                  <a:cxn ang="0">
                    <a:pos x="122" y="92"/>
                  </a:cxn>
                  <a:cxn ang="0">
                    <a:pos x="105" y="91"/>
                  </a:cxn>
                  <a:cxn ang="0">
                    <a:pos x="99" y="72"/>
                  </a:cxn>
                  <a:cxn ang="0">
                    <a:pos x="93" y="59"/>
                  </a:cxn>
                  <a:cxn ang="0">
                    <a:pos x="89" y="48"/>
                  </a:cxn>
                  <a:cxn ang="0">
                    <a:pos x="105" y="14"/>
                  </a:cxn>
                </a:cxnLst>
                <a:rect l="0" t="0" r="r" b="b"/>
                <a:pathLst>
                  <a:path w="182" h="293">
                    <a:moveTo>
                      <a:pt x="116" y="9"/>
                    </a:moveTo>
                    <a:lnTo>
                      <a:pt x="117" y="8"/>
                    </a:lnTo>
                    <a:lnTo>
                      <a:pt x="118" y="6"/>
                    </a:lnTo>
                    <a:lnTo>
                      <a:pt x="118" y="3"/>
                    </a:lnTo>
                    <a:lnTo>
                      <a:pt x="116" y="1"/>
                    </a:lnTo>
                    <a:lnTo>
                      <a:pt x="112" y="0"/>
                    </a:lnTo>
                    <a:lnTo>
                      <a:pt x="109" y="0"/>
                    </a:lnTo>
                    <a:lnTo>
                      <a:pt x="108" y="0"/>
                    </a:lnTo>
                    <a:lnTo>
                      <a:pt x="108" y="3"/>
                    </a:lnTo>
                    <a:lnTo>
                      <a:pt x="107" y="3"/>
                    </a:lnTo>
                    <a:lnTo>
                      <a:pt x="105" y="3"/>
                    </a:lnTo>
                    <a:lnTo>
                      <a:pt x="104" y="4"/>
                    </a:lnTo>
                    <a:lnTo>
                      <a:pt x="104" y="6"/>
                    </a:lnTo>
                    <a:lnTo>
                      <a:pt x="103" y="9"/>
                    </a:lnTo>
                    <a:lnTo>
                      <a:pt x="101" y="9"/>
                    </a:lnTo>
                    <a:lnTo>
                      <a:pt x="95" y="12"/>
                    </a:lnTo>
                    <a:lnTo>
                      <a:pt x="87" y="17"/>
                    </a:lnTo>
                    <a:lnTo>
                      <a:pt x="85" y="19"/>
                    </a:lnTo>
                    <a:lnTo>
                      <a:pt x="80" y="20"/>
                    </a:lnTo>
                    <a:lnTo>
                      <a:pt x="77" y="20"/>
                    </a:lnTo>
                    <a:lnTo>
                      <a:pt x="75" y="19"/>
                    </a:lnTo>
                    <a:lnTo>
                      <a:pt x="72" y="19"/>
                    </a:lnTo>
                    <a:lnTo>
                      <a:pt x="72" y="20"/>
                    </a:lnTo>
                    <a:lnTo>
                      <a:pt x="71" y="22"/>
                    </a:lnTo>
                    <a:lnTo>
                      <a:pt x="71" y="25"/>
                    </a:lnTo>
                    <a:lnTo>
                      <a:pt x="69" y="28"/>
                    </a:lnTo>
                    <a:lnTo>
                      <a:pt x="68" y="28"/>
                    </a:lnTo>
                    <a:lnTo>
                      <a:pt x="68" y="25"/>
                    </a:lnTo>
                    <a:lnTo>
                      <a:pt x="67" y="25"/>
                    </a:lnTo>
                    <a:lnTo>
                      <a:pt x="64" y="25"/>
                    </a:lnTo>
                    <a:lnTo>
                      <a:pt x="61" y="25"/>
                    </a:lnTo>
                    <a:lnTo>
                      <a:pt x="60" y="25"/>
                    </a:lnTo>
                    <a:lnTo>
                      <a:pt x="53" y="30"/>
                    </a:lnTo>
                    <a:lnTo>
                      <a:pt x="52" y="31"/>
                    </a:lnTo>
                    <a:lnTo>
                      <a:pt x="51" y="33"/>
                    </a:lnTo>
                    <a:lnTo>
                      <a:pt x="51" y="41"/>
                    </a:lnTo>
                    <a:lnTo>
                      <a:pt x="49" y="45"/>
                    </a:lnTo>
                    <a:lnTo>
                      <a:pt x="49" y="50"/>
                    </a:lnTo>
                    <a:lnTo>
                      <a:pt x="48" y="52"/>
                    </a:lnTo>
                    <a:lnTo>
                      <a:pt x="44" y="53"/>
                    </a:lnTo>
                    <a:lnTo>
                      <a:pt x="43" y="55"/>
                    </a:lnTo>
                    <a:lnTo>
                      <a:pt x="40" y="59"/>
                    </a:lnTo>
                    <a:lnTo>
                      <a:pt x="37" y="63"/>
                    </a:lnTo>
                    <a:lnTo>
                      <a:pt x="32" y="66"/>
                    </a:lnTo>
                    <a:lnTo>
                      <a:pt x="32" y="67"/>
                    </a:lnTo>
                    <a:lnTo>
                      <a:pt x="32" y="69"/>
                    </a:lnTo>
                    <a:lnTo>
                      <a:pt x="33" y="69"/>
                    </a:lnTo>
                    <a:lnTo>
                      <a:pt x="33" y="75"/>
                    </a:lnTo>
                    <a:lnTo>
                      <a:pt x="33" y="77"/>
                    </a:lnTo>
                    <a:lnTo>
                      <a:pt x="33" y="78"/>
                    </a:lnTo>
                    <a:lnTo>
                      <a:pt x="32" y="77"/>
                    </a:lnTo>
                    <a:lnTo>
                      <a:pt x="29" y="72"/>
                    </a:lnTo>
                    <a:lnTo>
                      <a:pt x="24" y="66"/>
                    </a:lnTo>
                    <a:lnTo>
                      <a:pt x="24" y="67"/>
                    </a:lnTo>
                    <a:lnTo>
                      <a:pt x="23" y="70"/>
                    </a:lnTo>
                    <a:lnTo>
                      <a:pt x="25" y="72"/>
                    </a:lnTo>
                    <a:lnTo>
                      <a:pt x="25" y="74"/>
                    </a:lnTo>
                    <a:lnTo>
                      <a:pt x="25" y="75"/>
                    </a:lnTo>
                    <a:lnTo>
                      <a:pt x="27" y="75"/>
                    </a:lnTo>
                    <a:lnTo>
                      <a:pt x="27" y="77"/>
                    </a:lnTo>
                    <a:lnTo>
                      <a:pt x="27" y="78"/>
                    </a:lnTo>
                    <a:lnTo>
                      <a:pt x="25" y="80"/>
                    </a:lnTo>
                    <a:lnTo>
                      <a:pt x="23" y="83"/>
                    </a:lnTo>
                    <a:lnTo>
                      <a:pt x="21" y="85"/>
                    </a:lnTo>
                    <a:lnTo>
                      <a:pt x="20" y="83"/>
                    </a:lnTo>
                    <a:lnTo>
                      <a:pt x="19" y="83"/>
                    </a:lnTo>
                    <a:lnTo>
                      <a:pt x="19" y="86"/>
                    </a:lnTo>
                    <a:lnTo>
                      <a:pt x="17" y="88"/>
                    </a:lnTo>
                    <a:lnTo>
                      <a:pt x="17" y="89"/>
                    </a:lnTo>
                    <a:lnTo>
                      <a:pt x="16" y="89"/>
                    </a:lnTo>
                    <a:lnTo>
                      <a:pt x="17" y="91"/>
                    </a:lnTo>
                    <a:lnTo>
                      <a:pt x="19" y="97"/>
                    </a:lnTo>
                    <a:lnTo>
                      <a:pt x="20" y="99"/>
                    </a:lnTo>
                    <a:lnTo>
                      <a:pt x="23" y="102"/>
                    </a:lnTo>
                    <a:lnTo>
                      <a:pt x="24" y="103"/>
                    </a:lnTo>
                    <a:lnTo>
                      <a:pt x="24" y="105"/>
                    </a:lnTo>
                    <a:lnTo>
                      <a:pt x="24" y="113"/>
                    </a:lnTo>
                    <a:lnTo>
                      <a:pt x="25" y="118"/>
                    </a:lnTo>
                    <a:lnTo>
                      <a:pt x="25" y="119"/>
                    </a:lnTo>
                    <a:lnTo>
                      <a:pt x="23" y="121"/>
                    </a:lnTo>
                    <a:lnTo>
                      <a:pt x="23" y="124"/>
                    </a:lnTo>
                    <a:lnTo>
                      <a:pt x="24" y="132"/>
                    </a:lnTo>
                    <a:lnTo>
                      <a:pt x="25" y="138"/>
                    </a:lnTo>
                    <a:lnTo>
                      <a:pt x="25" y="141"/>
                    </a:lnTo>
                    <a:lnTo>
                      <a:pt x="24" y="146"/>
                    </a:lnTo>
                    <a:lnTo>
                      <a:pt x="23" y="147"/>
                    </a:lnTo>
                    <a:lnTo>
                      <a:pt x="24" y="150"/>
                    </a:lnTo>
                    <a:lnTo>
                      <a:pt x="25" y="150"/>
                    </a:lnTo>
                    <a:lnTo>
                      <a:pt x="28" y="152"/>
                    </a:lnTo>
                    <a:lnTo>
                      <a:pt x="29" y="150"/>
                    </a:lnTo>
                    <a:lnTo>
                      <a:pt x="31" y="149"/>
                    </a:lnTo>
                    <a:lnTo>
                      <a:pt x="31" y="150"/>
                    </a:lnTo>
                    <a:lnTo>
                      <a:pt x="31" y="152"/>
                    </a:lnTo>
                    <a:lnTo>
                      <a:pt x="29" y="154"/>
                    </a:lnTo>
                    <a:lnTo>
                      <a:pt x="27" y="157"/>
                    </a:lnTo>
                    <a:lnTo>
                      <a:pt x="23" y="163"/>
                    </a:lnTo>
                    <a:lnTo>
                      <a:pt x="20" y="171"/>
                    </a:lnTo>
                    <a:lnTo>
                      <a:pt x="19" y="172"/>
                    </a:lnTo>
                    <a:lnTo>
                      <a:pt x="15" y="174"/>
                    </a:lnTo>
                    <a:lnTo>
                      <a:pt x="12" y="172"/>
                    </a:lnTo>
                    <a:lnTo>
                      <a:pt x="11" y="174"/>
                    </a:lnTo>
                    <a:lnTo>
                      <a:pt x="7" y="176"/>
                    </a:lnTo>
                    <a:lnTo>
                      <a:pt x="5" y="180"/>
                    </a:lnTo>
                    <a:lnTo>
                      <a:pt x="5" y="183"/>
                    </a:lnTo>
                    <a:lnTo>
                      <a:pt x="7" y="185"/>
                    </a:lnTo>
                    <a:lnTo>
                      <a:pt x="5" y="188"/>
                    </a:lnTo>
                    <a:lnTo>
                      <a:pt x="3" y="188"/>
                    </a:lnTo>
                    <a:lnTo>
                      <a:pt x="1" y="190"/>
                    </a:lnTo>
                    <a:lnTo>
                      <a:pt x="0" y="191"/>
                    </a:lnTo>
                    <a:lnTo>
                      <a:pt x="0" y="193"/>
                    </a:lnTo>
                    <a:lnTo>
                      <a:pt x="1" y="196"/>
                    </a:lnTo>
                    <a:lnTo>
                      <a:pt x="3" y="198"/>
                    </a:lnTo>
                    <a:lnTo>
                      <a:pt x="4" y="198"/>
                    </a:lnTo>
                    <a:lnTo>
                      <a:pt x="12" y="202"/>
                    </a:lnTo>
                    <a:lnTo>
                      <a:pt x="20" y="207"/>
                    </a:lnTo>
                    <a:lnTo>
                      <a:pt x="24" y="210"/>
                    </a:lnTo>
                    <a:lnTo>
                      <a:pt x="25" y="212"/>
                    </a:lnTo>
                    <a:lnTo>
                      <a:pt x="25" y="215"/>
                    </a:lnTo>
                    <a:lnTo>
                      <a:pt x="25" y="216"/>
                    </a:lnTo>
                    <a:lnTo>
                      <a:pt x="29" y="216"/>
                    </a:lnTo>
                    <a:lnTo>
                      <a:pt x="32" y="216"/>
                    </a:lnTo>
                    <a:lnTo>
                      <a:pt x="33" y="216"/>
                    </a:lnTo>
                    <a:lnTo>
                      <a:pt x="39" y="216"/>
                    </a:lnTo>
                    <a:lnTo>
                      <a:pt x="41" y="216"/>
                    </a:lnTo>
                    <a:lnTo>
                      <a:pt x="43" y="216"/>
                    </a:lnTo>
                    <a:lnTo>
                      <a:pt x="43" y="215"/>
                    </a:lnTo>
                    <a:lnTo>
                      <a:pt x="44" y="215"/>
                    </a:lnTo>
                    <a:lnTo>
                      <a:pt x="47" y="215"/>
                    </a:lnTo>
                    <a:lnTo>
                      <a:pt x="48" y="216"/>
                    </a:lnTo>
                    <a:lnTo>
                      <a:pt x="49" y="218"/>
                    </a:lnTo>
                    <a:lnTo>
                      <a:pt x="55" y="221"/>
                    </a:lnTo>
                    <a:lnTo>
                      <a:pt x="56" y="221"/>
                    </a:lnTo>
                    <a:lnTo>
                      <a:pt x="57" y="221"/>
                    </a:lnTo>
                    <a:lnTo>
                      <a:pt x="60" y="223"/>
                    </a:lnTo>
                    <a:lnTo>
                      <a:pt x="63" y="223"/>
                    </a:lnTo>
                    <a:lnTo>
                      <a:pt x="64" y="224"/>
                    </a:lnTo>
                    <a:lnTo>
                      <a:pt x="65" y="227"/>
                    </a:lnTo>
                    <a:lnTo>
                      <a:pt x="67" y="227"/>
                    </a:lnTo>
                    <a:lnTo>
                      <a:pt x="69" y="229"/>
                    </a:lnTo>
                    <a:lnTo>
                      <a:pt x="69" y="234"/>
                    </a:lnTo>
                    <a:lnTo>
                      <a:pt x="72" y="237"/>
                    </a:lnTo>
                    <a:lnTo>
                      <a:pt x="73" y="238"/>
                    </a:lnTo>
                    <a:lnTo>
                      <a:pt x="73" y="240"/>
                    </a:lnTo>
                    <a:lnTo>
                      <a:pt x="76" y="240"/>
                    </a:lnTo>
                    <a:lnTo>
                      <a:pt x="77" y="240"/>
                    </a:lnTo>
                    <a:lnTo>
                      <a:pt x="79" y="240"/>
                    </a:lnTo>
                    <a:lnTo>
                      <a:pt x="80" y="242"/>
                    </a:lnTo>
                    <a:lnTo>
                      <a:pt x="81" y="243"/>
                    </a:lnTo>
                    <a:lnTo>
                      <a:pt x="81" y="248"/>
                    </a:lnTo>
                    <a:lnTo>
                      <a:pt x="81" y="251"/>
                    </a:lnTo>
                    <a:lnTo>
                      <a:pt x="83" y="251"/>
                    </a:lnTo>
                    <a:lnTo>
                      <a:pt x="84" y="253"/>
                    </a:lnTo>
                    <a:lnTo>
                      <a:pt x="85" y="253"/>
                    </a:lnTo>
                    <a:lnTo>
                      <a:pt x="87" y="253"/>
                    </a:lnTo>
                    <a:lnTo>
                      <a:pt x="87" y="260"/>
                    </a:lnTo>
                    <a:lnTo>
                      <a:pt x="88" y="262"/>
                    </a:lnTo>
                    <a:lnTo>
                      <a:pt x="89" y="264"/>
                    </a:lnTo>
                    <a:lnTo>
                      <a:pt x="92" y="264"/>
                    </a:lnTo>
                    <a:lnTo>
                      <a:pt x="93" y="264"/>
                    </a:lnTo>
                    <a:lnTo>
                      <a:pt x="97" y="264"/>
                    </a:lnTo>
                    <a:lnTo>
                      <a:pt x="100" y="265"/>
                    </a:lnTo>
                    <a:lnTo>
                      <a:pt x="101" y="265"/>
                    </a:lnTo>
                    <a:lnTo>
                      <a:pt x="103" y="265"/>
                    </a:lnTo>
                    <a:lnTo>
                      <a:pt x="104" y="264"/>
                    </a:lnTo>
                    <a:lnTo>
                      <a:pt x="104" y="262"/>
                    </a:lnTo>
                    <a:lnTo>
                      <a:pt x="105" y="262"/>
                    </a:lnTo>
                    <a:lnTo>
                      <a:pt x="107" y="260"/>
                    </a:lnTo>
                    <a:lnTo>
                      <a:pt x="108" y="260"/>
                    </a:lnTo>
                    <a:lnTo>
                      <a:pt x="109" y="260"/>
                    </a:lnTo>
                    <a:lnTo>
                      <a:pt x="112" y="260"/>
                    </a:lnTo>
                    <a:lnTo>
                      <a:pt x="113" y="262"/>
                    </a:lnTo>
                    <a:lnTo>
                      <a:pt x="116" y="264"/>
                    </a:lnTo>
                    <a:lnTo>
                      <a:pt x="117" y="262"/>
                    </a:lnTo>
                    <a:lnTo>
                      <a:pt x="120" y="260"/>
                    </a:lnTo>
                    <a:lnTo>
                      <a:pt x="121" y="260"/>
                    </a:lnTo>
                    <a:lnTo>
                      <a:pt x="122" y="260"/>
                    </a:lnTo>
                    <a:lnTo>
                      <a:pt x="126" y="264"/>
                    </a:lnTo>
                    <a:lnTo>
                      <a:pt x="132" y="267"/>
                    </a:lnTo>
                    <a:lnTo>
                      <a:pt x="134" y="270"/>
                    </a:lnTo>
                    <a:lnTo>
                      <a:pt x="134" y="271"/>
                    </a:lnTo>
                    <a:lnTo>
                      <a:pt x="133" y="275"/>
                    </a:lnTo>
                    <a:lnTo>
                      <a:pt x="132" y="276"/>
                    </a:lnTo>
                    <a:lnTo>
                      <a:pt x="128" y="281"/>
                    </a:lnTo>
                    <a:lnTo>
                      <a:pt x="126" y="284"/>
                    </a:lnTo>
                    <a:lnTo>
                      <a:pt x="126" y="287"/>
                    </a:lnTo>
                    <a:lnTo>
                      <a:pt x="126" y="289"/>
                    </a:lnTo>
                    <a:lnTo>
                      <a:pt x="128" y="289"/>
                    </a:lnTo>
                    <a:lnTo>
                      <a:pt x="129" y="289"/>
                    </a:lnTo>
                    <a:lnTo>
                      <a:pt x="130" y="289"/>
                    </a:lnTo>
                    <a:lnTo>
                      <a:pt x="132" y="290"/>
                    </a:lnTo>
                    <a:lnTo>
                      <a:pt x="134" y="293"/>
                    </a:lnTo>
                    <a:lnTo>
                      <a:pt x="136" y="293"/>
                    </a:lnTo>
                    <a:lnTo>
                      <a:pt x="136" y="292"/>
                    </a:lnTo>
                    <a:lnTo>
                      <a:pt x="137" y="290"/>
                    </a:lnTo>
                    <a:lnTo>
                      <a:pt x="137" y="286"/>
                    </a:lnTo>
                    <a:lnTo>
                      <a:pt x="138" y="282"/>
                    </a:lnTo>
                    <a:lnTo>
                      <a:pt x="138" y="281"/>
                    </a:lnTo>
                    <a:lnTo>
                      <a:pt x="138" y="278"/>
                    </a:lnTo>
                    <a:lnTo>
                      <a:pt x="140" y="275"/>
                    </a:lnTo>
                    <a:lnTo>
                      <a:pt x="141" y="268"/>
                    </a:lnTo>
                    <a:lnTo>
                      <a:pt x="144" y="248"/>
                    </a:lnTo>
                    <a:lnTo>
                      <a:pt x="144" y="245"/>
                    </a:lnTo>
                    <a:lnTo>
                      <a:pt x="144" y="243"/>
                    </a:lnTo>
                    <a:lnTo>
                      <a:pt x="142" y="234"/>
                    </a:lnTo>
                    <a:lnTo>
                      <a:pt x="141" y="231"/>
                    </a:lnTo>
                    <a:lnTo>
                      <a:pt x="140" y="227"/>
                    </a:lnTo>
                    <a:lnTo>
                      <a:pt x="136" y="224"/>
                    </a:lnTo>
                    <a:lnTo>
                      <a:pt x="134" y="223"/>
                    </a:lnTo>
                    <a:lnTo>
                      <a:pt x="134" y="210"/>
                    </a:lnTo>
                    <a:lnTo>
                      <a:pt x="136" y="210"/>
                    </a:lnTo>
                    <a:lnTo>
                      <a:pt x="141" y="209"/>
                    </a:lnTo>
                    <a:lnTo>
                      <a:pt x="142" y="209"/>
                    </a:lnTo>
                    <a:lnTo>
                      <a:pt x="145" y="209"/>
                    </a:lnTo>
                    <a:lnTo>
                      <a:pt x="146" y="210"/>
                    </a:lnTo>
                    <a:lnTo>
                      <a:pt x="148" y="210"/>
                    </a:lnTo>
                    <a:lnTo>
                      <a:pt x="148" y="209"/>
                    </a:lnTo>
                    <a:lnTo>
                      <a:pt x="148" y="205"/>
                    </a:lnTo>
                    <a:lnTo>
                      <a:pt x="146" y="204"/>
                    </a:lnTo>
                    <a:lnTo>
                      <a:pt x="145" y="201"/>
                    </a:lnTo>
                    <a:lnTo>
                      <a:pt x="142" y="202"/>
                    </a:lnTo>
                    <a:lnTo>
                      <a:pt x="140" y="202"/>
                    </a:lnTo>
                    <a:lnTo>
                      <a:pt x="140" y="201"/>
                    </a:lnTo>
                    <a:lnTo>
                      <a:pt x="138" y="201"/>
                    </a:lnTo>
                    <a:lnTo>
                      <a:pt x="138" y="199"/>
                    </a:lnTo>
                    <a:lnTo>
                      <a:pt x="138" y="190"/>
                    </a:lnTo>
                    <a:lnTo>
                      <a:pt x="160" y="190"/>
                    </a:lnTo>
                    <a:lnTo>
                      <a:pt x="161" y="188"/>
                    </a:lnTo>
                    <a:lnTo>
                      <a:pt x="162" y="187"/>
                    </a:lnTo>
                    <a:lnTo>
                      <a:pt x="162" y="185"/>
                    </a:lnTo>
                    <a:lnTo>
                      <a:pt x="164" y="185"/>
                    </a:lnTo>
                    <a:lnTo>
                      <a:pt x="165" y="188"/>
                    </a:lnTo>
                    <a:lnTo>
                      <a:pt x="166" y="188"/>
                    </a:lnTo>
                    <a:lnTo>
                      <a:pt x="172" y="185"/>
                    </a:lnTo>
                    <a:lnTo>
                      <a:pt x="174" y="185"/>
                    </a:lnTo>
                    <a:lnTo>
                      <a:pt x="176" y="187"/>
                    </a:lnTo>
                    <a:lnTo>
                      <a:pt x="178" y="190"/>
                    </a:lnTo>
                    <a:lnTo>
                      <a:pt x="180" y="199"/>
                    </a:lnTo>
                    <a:lnTo>
                      <a:pt x="182" y="198"/>
                    </a:lnTo>
                    <a:lnTo>
                      <a:pt x="182" y="196"/>
                    </a:lnTo>
                    <a:lnTo>
                      <a:pt x="181" y="194"/>
                    </a:lnTo>
                    <a:lnTo>
                      <a:pt x="181" y="190"/>
                    </a:lnTo>
                    <a:lnTo>
                      <a:pt x="176" y="179"/>
                    </a:lnTo>
                    <a:lnTo>
                      <a:pt x="174" y="174"/>
                    </a:lnTo>
                    <a:lnTo>
                      <a:pt x="169" y="171"/>
                    </a:lnTo>
                    <a:lnTo>
                      <a:pt x="169" y="169"/>
                    </a:lnTo>
                    <a:lnTo>
                      <a:pt x="173" y="166"/>
                    </a:lnTo>
                    <a:lnTo>
                      <a:pt x="174" y="163"/>
                    </a:lnTo>
                    <a:lnTo>
                      <a:pt x="176" y="161"/>
                    </a:lnTo>
                    <a:lnTo>
                      <a:pt x="177" y="161"/>
                    </a:lnTo>
                    <a:lnTo>
                      <a:pt x="177" y="160"/>
                    </a:lnTo>
                    <a:lnTo>
                      <a:pt x="177" y="158"/>
                    </a:lnTo>
                    <a:lnTo>
                      <a:pt x="176" y="157"/>
                    </a:lnTo>
                    <a:lnTo>
                      <a:pt x="174" y="154"/>
                    </a:lnTo>
                    <a:lnTo>
                      <a:pt x="172" y="150"/>
                    </a:lnTo>
                    <a:lnTo>
                      <a:pt x="170" y="149"/>
                    </a:lnTo>
                    <a:lnTo>
                      <a:pt x="169" y="149"/>
                    </a:lnTo>
                    <a:lnTo>
                      <a:pt x="169" y="146"/>
                    </a:lnTo>
                    <a:lnTo>
                      <a:pt x="169" y="143"/>
                    </a:lnTo>
                    <a:lnTo>
                      <a:pt x="169" y="139"/>
                    </a:lnTo>
                    <a:lnTo>
                      <a:pt x="168" y="138"/>
                    </a:lnTo>
                    <a:lnTo>
                      <a:pt x="168" y="133"/>
                    </a:lnTo>
                    <a:lnTo>
                      <a:pt x="169" y="132"/>
                    </a:lnTo>
                    <a:lnTo>
                      <a:pt x="169" y="128"/>
                    </a:lnTo>
                    <a:lnTo>
                      <a:pt x="169" y="125"/>
                    </a:lnTo>
                    <a:lnTo>
                      <a:pt x="172" y="122"/>
                    </a:lnTo>
                    <a:lnTo>
                      <a:pt x="172" y="118"/>
                    </a:lnTo>
                    <a:lnTo>
                      <a:pt x="173" y="116"/>
                    </a:lnTo>
                    <a:lnTo>
                      <a:pt x="174" y="114"/>
                    </a:lnTo>
                    <a:lnTo>
                      <a:pt x="174" y="113"/>
                    </a:lnTo>
                    <a:lnTo>
                      <a:pt x="173" y="110"/>
                    </a:lnTo>
                    <a:lnTo>
                      <a:pt x="172" y="108"/>
                    </a:lnTo>
                    <a:lnTo>
                      <a:pt x="169" y="110"/>
                    </a:lnTo>
                    <a:lnTo>
                      <a:pt x="164" y="111"/>
                    </a:lnTo>
                    <a:lnTo>
                      <a:pt x="161" y="113"/>
                    </a:lnTo>
                    <a:lnTo>
                      <a:pt x="158" y="113"/>
                    </a:lnTo>
                    <a:lnTo>
                      <a:pt x="156" y="111"/>
                    </a:lnTo>
                    <a:lnTo>
                      <a:pt x="154" y="111"/>
                    </a:lnTo>
                    <a:lnTo>
                      <a:pt x="153" y="110"/>
                    </a:lnTo>
                    <a:lnTo>
                      <a:pt x="152" y="110"/>
                    </a:lnTo>
                    <a:lnTo>
                      <a:pt x="150" y="111"/>
                    </a:lnTo>
                    <a:lnTo>
                      <a:pt x="149" y="111"/>
                    </a:lnTo>
                    <a:lnTo>
                      <a:pt x="148" y="111"/>
                    </a:lnTo>
                    <a:lnTo>
                      <a:pt x="145" y="111"/>
                    </a:lnTo>
                    <a:lnTo>
                      <a:pt x="144" y="111"/>
                    </a:lnTo>
                    <a:lnTo>
                      <a:pt x="136" y="97"/>
                    </a:lnTo>
                    <a:lnTo>
                      <a:pt x="134" y="96"/>
                    </a:lnTo>
                    <a:lnTo>
                      <a:pt x="132" y="96"/>
                    </a:lnTo>
                    <a:lnTo>
                      <a:pt x="130" y="94"/>
                    </a:lnTo>
                    <a:lnTo>
                      <a:pt x="126" y="92"/>
                    </a:lnTo>
                    <a:lnTo>
                      <a:pt x="122" y="92"/>
                    </a:lnTo>
                    <a:lnTo>
                      <a:pt x="117" y="96"/>
                    </a:lnTo>
                    <a:lnTo>
                      <a:pt x="114" y="96"/>
                    </a:lnTo>
                    <a:lnTo>
                      <a:pt x="111" y="96"/>
                    </a:lnTo>
                    <a:lnTo>
                      <a:pt x="105" y="92"/>
                    </a:lnTo>
                    <a:lnTo>
                      <a:pt x="105" y="91"/>
                    </a:lnTo>
                    <a:lnTo>
                      <a:pt x="104" y="89"/>
                    </a:lnTo>
                    <a:lnTo>
                      <a:pt x="100" y="88"/>
                    </a:lnTo>
                    <a:lnTo>
                      <a:pt x="100" y="77"/>
                    </a:lnTo>
                    <a:lnTo>
                      <a:pt x="100" y="74"/>
                    </a:lnTo>
                    <a:lnTo>
                      <a:pt x="99" y="72"/>
                    </a:lnTo>
                    <a:lnTo>
                      <a:pt x="97" y="70"/>
                    </a:lnTo>
                    <a:lnTo>
                      <a:pt x="97" y="69"/>
                    </a:lnTo>
                    <a:lnTo>
                      <a:pt x="95" y="67"/>
                    </a:lnTo>
                    <a:lnTo>
                      <a:pt x="95" y="66"/>
                    </a:lnTo>
                    <a:lnTo>
                      <a:pt x="93" y="59"/>
                    </a:lnTo>
                    <a:lnTo>
                      <a:pt x="92" y="58"/>
                    </a:lnTo>
                    <a:lnTo>
                      <a:pt x="92" y="56"/>
                    </a:lnTo>
                    <a:lnTo>
                      <a:pt x="85" y="56"/>
                    </a:lnTo>
                    <a:lnTo>
                      <a:pt x="87" y="53"/>
                    </a:lnTo>
                    <a:lnTo>
                      <a:pt x="89" y="48"/>
                    </a:lnTo>
                    <a:lnTo>
                      <a:pt x="93" y="33"/>
                    </a:lnTo>
                    <a:lnTo>
                      <a:pt x="97" y="26"/>
                    </a:lnTo>
                    <a:lnTo>
                      <a:pt x="104" y="19"/>
                    </a:lnTo>
                    <a:lnTo>
                      <a:pt x="104" y="17"/>
                    </a:lnTo>
                    <a:lnTo>
                      <a:pt x="105" y="14"/>
                    </a:lnTo>
                    <a:lnTo>
                      <a:pt x="108" y="12"/>
                    </a:lnTo>
                    <a:lnTo>
                      <a:pt x="112" y="9"/>
                    </a:lnTo>
                    <a:lnTo>
                      <a:pt x="116" y="9"/>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70" name="Freeform 1072"/>
              <p:cNvSpPr>
                <a:spLocks/>
              </p:cNvSpPr>
              <p:nvPr/>
            </p:nvSpPr>
            <p:spPr bwMode="auto">
              <a:xfrm>
                <a:off x="2543207" y="3593647"/>
                <a:ext cx="174465" cy="367393"/>
              </a:xfrm>
              <a:custGeom>
                <a:avLst/>
                <a:gdLst/>
                <a:ahLst/>
                <a:cxnLst>
                  <a:cxn ang="0">
                    <a:pos x="118" y="3"/>
                  </a:cxn>
                  <a:cxn ang="0">
                    <a:pos x="108" y="0"/>
                  </a:cxn>
                  <a:cxn ang="0">
                    <a:pos x="104" y="4"/>
                  </a:cxn>
                  <a:cxn ang="0">
                    <a:pos x="95" y="12"/>
                  </a:cxn>
                  <a:cxn ang="0">
                    <a:pos x="77" y="20"/>
                  </a:cxn>
                  <a:cxn ang="0">
                    <a:pos x="71" y="22"/>
                  </a:cxn>
                  <a:cxn ang="0">
                    <a:pos x="68" y="25"/>
                  </a:cxn>
                  <a:cxn ang="0">
                    <a:pos x="60" y="25"/>
                  </a:cxn>
                  <a:cxn ang="0">
                    <a:pos x="51" y="41"/>
                  </a:cxn>
                  <a:cxn ang="0">
                    <a:pos x="44" y="53"/>
                  </a:cxn>
                  <a:cxn ang="0">
                    <a:pos x="32" y="66"/>
                  </a:cxn>
                  <a:cxn ang="0">
                    <a:pos x="33" y="75"/>
                  </a:cxn>
                  <a:cxn ang="0">
                    <a:pos x="29" y="72"/>
                  </a:cxn>
                  <a:cxn ang="0">
                    <a:pos x="25" y="72"/>
                  </a:cxn>
                  <a:cxn ang="0">
                    <a:pos x="27" y="77"/>
                  </a:cxn>
                  <a:cxn ang="0">
                    <a:pos x="21" y="85"/>
                  </a:cxn>
                  <a:cxn ang="0">
                    <a:pos x="17" y="88"/>
                  </a:cxn>
                  <a:cxn ang="0">
                    <a:pos x="19" y="97"/>
                  </a:cxn>
                  <a:cxn ang="0">
                    <a:pos x="24" y="105"/>
                  </a:cxn>
                  <a:cxn ang="0">
                    <a:pos x="23" y="121"/>
                  </a:cxn>
                  <a:cxn ang="0">
                    <a:pos x="25" y="141"/>
                  </a:cxn>
                  <a:cxn ang="0">
                    <a:pos x="25" y="150"/>
                  </a:cxn>
                  <a:cxn ang="0">
                    <a:pos x="31" y="150"/>
                  </a:cxn>
                  <a:cxn ang="0">
                    <a:pos x="23" y="163"/>
                  </a:cxn>
                  <a:cxn ang="0">
                    <a:pos x="12" y="172"/>
                  </a:cxn>
                  <a:cxn ang="0">
                    <a:pos x="5" y="183"/>
                  </a:cxn>
                  <a:cxn ang="0">
                    <a:pos x="1" y="190"/>
                  </a:cxn>
                  <a:cxn ang="0">
                    <a:pos x="3" y="198"/>
                  </a:cxn>
                  <a:cxn ang="0">
                    <a:pos x="24" y="210"/>
                  </a:cxn>
                  <a:cxn ang="0">
                    <a:pos x="29" y="216"/>
                  </a:cxn>
                  <a:cxn ang="0">
                    <a:pos x="41" y="216"/>
                  </a:cxn>
                  <a:cxn ang="0">
                    <a:pos x="47" y="215"/>
                  </a:cxn>
                  <a:cxn ang="0">
                    <a:pos x="56" y="221"/>
                  </a:cxn>
                  <a:cxn ang="0">
                    <a:pos x="64" y="224"/>
                  </a:cxn>
                  <a:cxn ang="0">
                    <a:pos x="69" y="234"/>
                  </a:cxn>
                  <a:cxn ang="0">
                    <a:pos x="76" y="240"/>
                  </a:cxn>
                  <a:cxn ang="0">
                    <a:pos x="81" y="243"/>
                  </a:cxn>
                  <a:cxn ang="0">
                    <a:pos x="84" y="253"/>
                  </a:cxn>
                  <a:cxn ang="0">
                    <a:pos x="88" y="262"/>
                  </a:cxn>
                  <a:cxn ang="0">
                    <a:pos x="97" y="264"/>
                  </a:cxn>
                  <a:cxn ang="0">
                    <a:pos x="104" y="264"/>
                  </a:cxn>
                  <a:cxn ang="0">
                    <a:pos x="108" y="260"/>
                  </a:cxn>
                  <a:cxn ang="0">
                    <a:pos x="116" y="264"/>
                  </a:cxn>
                  <a:cxn ang="0">
                    <a:pos x="122" y="260"/>
                  </a:cxn>
                  <a:cxn ang="0">
                    <a:pos x="134" y="271"/>
                  </a:cxn>
                  <a:cxn ang="0">
                    <a:pos x="126" y="284"/>
                  </a:cxn>
                  <a:cxn ang="0">
                    <a:pos x="129" y="289"/>
                  </a:cxn>
                  <a:cxn ang="0">
                    <a:pos x="136" y="293"/>
                  </a:cxn>
                  <a:cxn ang="0">
                    <a:pos x="138" y="282"/>
                  </a:cxn>
                </a:cxnLst>
                <a:rect l="0" t="0" r="r" b="b"/>
                <a:pathLst>
                  <a:path w="138" h="293">
                    <a:moveTo>
                      <a:pt x="116" y="9"/>
                    </a:moveTo>
                    <a:lnTo>
                      <a:pt x="117" y="8"/>
                    </a:lnTo>
                    <a:lnTo>
                      <a:pt x="118" y="6"/>
                    </a:lnTo>
                    <a:lnTo>
                      <a:pt x="118" y="3"/>
                    </a:lnTo>
                    <a:lnTo>
                      <a:pt x="116" y="1"/>
                    </a:lnTo>
                    <a:lnTo>
                      <a:pt x="112" y="0"/>
                    </a:lnTo>
                    <a:lnTo>
                      <a:pt x="109" y="0"/>
                    </a:lnTo>
                    <a:lnTo>
                      <a:pt x="108" y="0"/>
                    </a:lnTo>
                    <a:lnTo>
                      <a:pt x="108" y="3"/>
                    </a:lnTo>
                    <a:lnTo>
                      <a:pt x="107" y="3"/>
                    </a:lnTo>
                    <a:lnTo>
                      <a:pt x="105" y="3"/>
                    </a:lnTo>
                    <a:lnTo>
                      <a:pt x="104" y="4"/>
                    </a:lnTo>
                    <a:lnTo>
                      <a:pt x="104" y="6"/>
                    </a:lnTo>
                    <a:lnTo>
                      <a:pt x="103" y="9"/>
                    </a:lnTo>
                    <a:lnTo>
                      <a:pt x="101" y="9"/>
                    </a:lnTo>
                    <a:lnTo>
                      <a:pt x="95" y="12"/>
                    </a:lnTo>
                    <a:lnTo>
                      <a:pt x="87" y="17"/>
                    </a:lnTo>
                    <a:lnTo>
                      <a:pt x="85" y="19"/>
                    </a:lnTo>
                    <a:lnTo>
                      <a:pt x="80" y="20"/>
                    </a:lnTo>
                    <a:lnTo>
                      <a:pt x="77" y="20"/>
                    </a:lnTo>
                    <a:lnTo>
                      <a:pt x="75" y="19"/>
                    </a:lnTo>
                    <a:lnTo>
                      <a:pt x="72" y="19"/>
                    </a:lnTo>
                    <a:lnTo>
                      <a:pt x="72" y="20"/>
                    </a:lnTo>
                    <a:lnTo>
                      <a:pt x="71" y="22"/>
                    </a:lnTo>
                    <a:lnTo>
                      <a:pt x="71" y="25"/>
                    </a:lnTo>
                    <a:lnTo>
                      <a:pt x="69" y="28"/>
                    </a:lnTo>
                    <a:lnTo>
                      <a:pt x="68" y="28"/>
                    </a:lnTo>
                    <a:lnTo>
                      <a:pt x="68" y="25"/>
                    </a:lnTo>
                    <a:lnTo>
                      <a:pt x="67" y="25"/>
                    </a:lnTo>
                    <a:lnTo>
                      <a:pt x="64" y="25"/>
                    </a:lnTo>
                    <a:lnTo>
                      <a:pt x="61" y="25"/>
                    </a:lnTo>
                    <a:lnTo>
                      <a:pt x="60" y="25"/>
                    </a:lnTo>
                    <a:lnTo>
                      <a:pt x="53" y="30"/>
                    </a:lnTo>
                    <a:lnTo>
                      <a:pt x="52" y="31"/>
                    </a:lnTo>
                    <a:lnTo>
                      <a:pt x="51" y="33"/>
                    </a:lnTo>
                    <a:lnTo>
                      <a:pt x="51" y="41"/>
                    </a:lnTo>
                    <a:lnTo>
                      <a:pt x="49" y="45"/>
                    </a:lnTo>
                    <a:lnTo>
                      <a:pt x="49" y="50"/>
                    </a:lnTo>
                    <a:lnTo>
                      <a:pt x="48" y="52"/>
                    </a:lnTo>
                    <a:lnTo>
                      <a:pt x="44" y="53"/>
                    </a:lnTo>
                    <a:lnTo>
                      <a:pt x="43" y="55"/>
                    </a:lnTo>
                    <a:lnTo>
                      <a:pt x="40" y="59"/>
                    </a:lnTo>
                    <a:lnTo>
                      <a:pt x="37" y="63"/>
                    </a:lnTo>
                    <a:lnTo>
                      <a:pt x="32" y="66"/>
                    </a:lnTo>
                    <a:lnTo>
                      <a:pt x="32" y="67"/>
                    </a:lnTo>
                    <a:lnTo>
                      <a:pt x="32" y="69"/>
                    </a:lnTo>
                    <a:lnTo>
                      <a:pt x="33" y="69"/>
                    </a:lnTo>
                    <a:lnTo>
                      <a:pt x="33" y="75"/>
                    </a:lnTo>
                    <a:lnTo>
                      <a:pt x="33" y="77"/>
                    </a:lnTo>
                    <a:lnTo>
                      <a:pt x="33" y="78"/>
                    </a:lnTo>
                    <a:lnTo>
                      <a:pt x="32" y="77"/>
                    </a:lnTo>
                    <a:lnTo>
                      <a:pt x="29" y="72"/>
                    </a:lnTo>
                    <a:lnTo>
                      <a:pt x="24" y="66"/>
                    </a:lnTo>
                    <a:lnTo>
                      <a:pt x="24" y="67"/>
                    </a:lnTo>
                    <a:lnTo>
                      <a:pt x="23" y="70"/>
                    </a:lnTo>
                    <a:lnTo>
                      <a:pt x="25" y="72"/>
                    </a:lnTo>
                    <a:lnTo>
                      <a:pt x="25" y="74"/>
                    </a:lnTo>
                    <a:lnTo>
                      <a:pt x="25" y="75"/>
                    </a:lnTo>
                    <a:lnTo>
                      <a:pt x="27" y="75"/>
                    </a:lnTo>
                    <a:lnTo>
                      <a:pt x="27" y="77"/>
                    </a:lnTo>
                    <a:lnTo>
                      <a:pt x="27" y="78"/>
                    </a:lnTo>
                    <a:lnTo>
                      <a:pt x="25" y="80"/>
                    </a:lnTo>
                    <a:lnTo>
                      <a:pt x="23" y="83"/>
                    </a:lnTo>
                    <a:lnTo>
                      <a:pt x="21" y="85"/>
                    </a:lnTo>
                    <a:lnTo>
                      <a:pt x="20" y="83"/>
                    </a:lnTo>
                    <a:lnTo>
                      <a:pt x="19" y="83"/>
                    </a:lnTo>
                    <a:lnTo>
                      <a:pt x="19" y="86"/>
                    </a:lnTo>
                    <a:lnTo>
                      <a:pt x="17" y="88"/>
                    </a:lnTo>
                    <a:lnTo>
                      <a:pt x="17" y="89"/>
                    </a:lnTo>
                    <a:lnTo>
                      <a:pt x="16" y="89"/>
                    </a:lnTo>
                    <a:lnTo>
                      <a:pt x="17" y="91"/>
                    </a:lnTo>
                    <a:lnTo>
                      <a:pt x="19" y="97"/>
                    </a:lnTo>
                    <a:lnTo>
                      <a:pt x="20" y="99"/>
                    </a:lnTo>
                    <a:lnTo>
                      <a:pt x="23" y="102"/>
                    </a:lnTo>
                    <a:lnTo>
                      <a:pt x="24" y="103"/>
                    </a:lnTo>
                    <a:lnTo>
                      <a:pt x="24" y="105"/>
                    </a:lnTo>
                    <a:lnTo>
                      <a:pt x="24" y="113"/>
                    </a:lnTo>
                    <a:lnTo>
                      <a:pt x="25" y="118"/>
                    </a:lnTo>
                    <a:lnTo>
                      <a:pt x="25" y="119"/>
                    </a:lnTo>
                    <a:lnTo>
                      <a:pt x="23" y="121"/>
                    </a:lnTo>
                    <a:lnTo>
                      <a:pt x="23" y="124"/>
                    </a:lnTo>
                    <a:lnTo>
                      <a:pt x="24" y="132"/>
                    </a:lnTo>
                    <a:lnTo>
                      <a:pt x="25" y="138"/>
                    </a:lnTo>
                    <a:lnTo>
                      <a:pt x="25" y="141"/>
                    </a:lnTo>
                    <a:lnTo>
                      <a:pt x="24" y="146"/>
                    </a:lnTo>
                    <a:lnTo>
                      <a:pt x="23" y="147"/>
                    </a:lnTo>
                    <a:lnTo>
                      <a:pt x="24" y="150"/>
                    </a:lnTo>
                    <a:lnTo>
                      <a:pt x="25" y="150"/>
                    </a:lnTo>
                    <a:lnTo>
                      <a:pt x="28" y="152"/>
                    </a:lnTo>
                    <a:lnTo>
                      <a:pt x="29" y="150"/>
                    </a:lnTo>
                    <a:lnTo>
                      <a:pt x="31" y="149"/>
                    </a:lnTo>
                    <a:lnTo>
                      <a:pt x="31" y="150"/>
                    </a:lnTo>
                    <a:lnTo>
                      <a:pt x="31" y="152"/>
                    </a:lnTo>
                    <a:lnTo>
                      <a:pt x="29" y="154"/>
                    </a:lnTo>
                    <a:lnTo>
                      <a:pt x="27" y="157"/>
                    </a:lnTo>
                    <a:lnTo>
                      <a:pt x="23" y="163"/>
                    </a:lnTo>
                    <a:lnTo>
                      <a:pt x="20" y="171"/>
                    </a:lnTo>
                    <a:lnTo>
                      <a:pt x="19" y="172"/>
                    </a:lnTo>
                    <a:lnTo>
                      <a:pt x="15" y="174"/>
                    </a:lnTo>
                    <a:lnTo>
                      <a:pt x="12" y="172"/>
                    </a:lnTo>
                    <a:lnTo>
                      <a:pt x="11" y="174"/>
                    </a:lnTo>
                    <a:lnTo>
                      <a:pt x="7" y="176"/>
                    </a:lnTo>
                    <a:lnTo>
                      <a:pt x="5" y="180"/>
                    </a:lnTo>
                    <a:lnTo>
                      <a:pt x="5" y="183"/>
                    </a:lnTo>
                    <a:lnTo>
                      <a:pt x="7" y="185"/>
                    </a:lnTo>
                    <a:lnTo>
                      <a:pt x="5" y="188"/>
                    </a:lnTo>
                    <a:lnTo>
                      <a:pt x="3" y="188"/>
                    </a:lnTo>
                    <a:lnTo>
                      <a:pt x="1" y="190"/>
                    </a:lnTo>
                    <a:lnTo>
                      <a:pt x="0" y="191"/>
                    </a:lnTo>
                    <a:lnTo>
                      <a:pt x="0" y="193"/>
                    </a:lnTo>
                    <a:lnTo>
                      <a:pt x="1" y="196"/>
                    </a:lnTo>
                    <a:lnTo>
                      <a:pt x="3" y="198"/>
                    </a:lnTo>
                    <a:lnTo>
                      <a:pt x="4" y="198"/>
                    </a:lnTo>
                    <a:lnTo>
                      <a:pt x="12" y="202"/>
                    </a:lnTo>
                    <a:lnTo>
                      <a:pt x="20" y="207"/>
                    </a:lnTo>
                    <a:lnTo>
                      <a:pt x="24" y="210"/>
                    </a:lnTo>
                    <a:lnTo>
                      <a:pt x="25" y="212"/>
                    </a:lnTo>
                    <a:lnTo>
                      <a:pt x="25" y="215"/>
                    </a:lnTo>
                    <a:lnTo>
                      <a:pt x="25" y="216"/>
                    </a:lnTo>
                    <a:lnTo>
                      <a:pt x="29" y="216"/>
                    </a:lnTo>
                    <a:lnTo>
                      <a:pt x="32" y="216"/>
                    </a:lnTo>
                    <a:lnTo>
                      <a:pt x="33" y="216"/>
                    </a:lnTo>
                    <a:lnTo>
                      <a:pt x="39" y="216"/>
                    </a:lnTo>
                    <a:lnTo>
                      <a:pt x="41" y="216"/>
                    </a:lnTo>
                    <a:lnTo>
                      <a:pt x="43" y="216"/>
                    </a:lnTo>
                    <a:lnTo>
                      <a:pt x="43" y="215"/>
                    </a:lnTo>
                    <a:lnTo>
                      <a:pt x="44" y="215"/>
                    </a:lnTo>
                    <a:lnTo>
                      <a:pt x="47" y="215"/>
                    </a:lnTo>
                    <a:lnTo>
                      <a:pt x="48" y="216"/>
                    </a:lnTo>
                    <a:lnTo>
                      <a:pt x="49" y="218"/>
                    </a:lnTo>
                    <a:lnTo>
                      <a:pt x="55" y="221"/>
                    </a:lnTo>
                    <a:lnTo>
                      <a:pt x="56" y="221"/>
                    </a:lnTo>
                    <a:lnTo>
                      <a:pt x="57" y="221"/>
                    </a:lnTo>
                    <a:lnTo>
                      <a:pt x="60" y="223"/>
                    </a:lnTo>
                    <a:lnTo>
                      <a:pt x="63" y="223"/>
                    </a:lnTo>
                    <a:lnTo>
                      <a:pt x="64" y="224"/>
                    </a:lnTo>
                    <a:lnTo>
                      <a:pt x="65" y="227"/>
                    </a:lnTo>
                    <a:lnTo>
                      <a:pt x="67" y="227"/>
                    </a:lnTo>
                    <a:lnTo>
                      <a:pt x="69" y="229"/>
                    </a:lnTo>
                    <a:lnTo>
                      <a:pt x="69" y="234"/>
                    </a:lnTo>
                    <a:lnTo>
                      <a:pt x="72" y="237"/>
                    </a:lnTo>
                    <a:lnTo>
                      <a:pt x="73" y="238"/>
                    </a:lnTo>
                    <a:lnTo>
                      <a:pt x="73" y="240"/>
                    </a:lnTo>
                    <a:lnTo>
                      <a:pt x="76" y="240"/>
                    </a:lnTo>
                    <a:lnTo>
                      <a:pt x="77" y="240"/>
                    </a:lnTo>
                    <a:lnTo>
                      <a:pt x="79" y="240"/>
                    </a:lnTo>
                    <a:lnTo>
                      <a:pt x="80" y="242"/>
                    </a:lnTo>
                    <a:lnTo>
                      <a:pt x="81" y="243"/>
                    </a:lnTo>
                    <a:lnTo>
                      <a:pt x="81" y="248"/>
                    </a:lnTo>
                    <a:lnTo>
                      <a:pt x="81" y="251"/>
                    </a:lnTo>
                    <a:lnTo>
                      <a:pt x="83" y="251"/>
                    </a:lnTo>
                    <a:lnTo>
                      <a:pt x="84" y="253"/>
                    </a:lnTo>
                    <a:lnTo>
                      <a:pt x="85" y="253"/>
                    </a:lnTo>
                    <a:lnTo>
                      <a:pt x="87" y="253"/>
                    </a:lnTo>
                    <a:lnTo>
                      <a:pt x="87" y="260"/>
                    </a:lnTo>
                    <a:lnTo>
                      <a:pt x="88" y="262"/>
                    </a:lnTo>
                    <a:lnTo>
                      <a:pt x="89" y="264"/>
                    </a:lnTo>
                    <a:lnTo>
                      <a:pt x="92" y="264"/>
                    </a:lnTo>
                    <a:lnTo>
                      <a:pt x="93" y="264"/>
                    </a:lnTo>
                    <a:lnTo>
                      <a:pt x="97" y="264"/>
                    </a:lnTo>
                    <a:lnTo>
                      <a:pt x="100" y="265"/>
                    </a:lnTo>
                    <a:lnTo>
                      <a:pt x="101" y="265"/>
                    </a:lnTo>
                    <a:lnTo>
                      <a:pt x="103" y="265"/>
                    </a:lnTo>
                    <a:lnTo>
                      <a:pt x="104" y="264"/>
                    </a:lnTo>
                    <a:lnTo>
                      <a:pt x="104" y="262"/>
                    </a:lnTo>
                    <a:lnTo>
                      <a:pt x="105" y="262"/>
                    </a:lnTo>
                    <a:lnTo>
                      <a:pt x="107" y="260"/>
                    </a:lnTo>
                    <a:lnTo>
                      <a:pt x="108" y="260"/>
                    </a:lnTo>
                    <a:lnTo>
                      <a:pt x="109" y="260"/>
                    </a:lnTo>
                    <a:lnTo>
                      <a:pt x="112" y="260"/>
                    </a:lnTo>
                    <a:lnTo>
                      <a:pt x="113" y="262"/>
                    </a:lnTo>
                    <a:lnTo>
                      <a:pt x="116" y="264"/>
                    </a:lnTo>
                    <a:lnTo>
                      <a:pt x="117" y="262"/>
                    </a:lnTo>
                    <a:lnTo>
                      <a:pt x="120" y="260"/>
                    </a:lnTo>
                    <a:lnTo>
                      <a:pt x="121" y="260"/>
                    </a:lnTo>
                    <a:lnTo>
                      <a:pt x="122" y="260"/>
                    </a:lnTo>
                    <a:lnTo>
                      <a:pt x="126" y="264"/>
                    </a:lnTo>
                    <a:lnTo>
                      <a:pt x="132" y="267"/>
                    </a:lnTo>
                    <a:lnTo>
                      <a:pt x="134" y="270"/>
                    </a:lnTo>
                    <a:lnTo>
                      <a:pt x="134" y="271"/>
                    </a:lnTo>
                    <a:lnTo>
                      <a:pt x="133" y="275"/>
                    </a:lnTo>
                    <a:lnTo>
                      <a:pt x="132" y="276"/>
                    </a:lnTo>
                    <a:lnTo>
                      <a:pt x="128" y="281"/>
                    </a:lnTo>
                    <a:lnTo>
                      <a:pt x="126" y="284"/>
                    </a:lnTo>
                    <a:lnTo>
                      <a:pt x="126" y="287"/>
                    </a:lnTo>
                    <a:lnTo>
                      <a:pt x="126" y="289"/>
                    </a:lnTo>
                    <a:lnTo>
                      <a:pt x="128" y="289"/>
                    </a:lnTo>
                    <a:lnTo>
                      <a:pt x="129" y="289"/>
                    </a:lnTo>
                    <a:lnTo>
                      <a:pt x="130" y="289"/>
                    </a:lnTo>
                    <a:lnTo>
                      <a:pt x="132" y="290"/>
                    </a:lnTo>
                    <a:lnTo>
                      <a:pt x="134" y="293"/>
                    </a:lnTo>
                    <a:lnTo>
                      <a:pt x="136" y="293"/>
                    </a:lnTo>
                    <a:lnTo>
                      <a:pt x="136" y="292"/>
                    </a:lnTo>
                    <a:lnTo>
                      <a:pt x="137" y="290"/>
                    </a:lnTo>
                    <a:lnTo>
                      <a:pt x="137" y="286"/>
                    </a:lnTo>
                    <a:lnTo>
                      <a:pt x="138" y="282"/>
                    </a:lnTo>
                    <a:lnTo>
                      <a:pt x="138" y="28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71" name="Freeform 1073"/>
              <p:cNvSpPr>
                <a:spLocks/>
              </p:cNvSpPr>
              <p:nvPr/>
            </p:nvSpPr>
            <p:spPr bwMode="auto">
              <a:xfrm>
                <a:off x="2650965" y="3605894"/>
                <a:ext cx="121869" cy="340179"/>
              </a:xfrm>
              <a:custGeom>
                <a:avLst/>
                <a:gdLst/>
                <a:ahLst/>
                <a:cxnLst>
                  <a:cxn ang="0">
                    <a:pos x="53" y="269"/>
                  </a:cxn>
                  <a:cxn ang="0">
                    <a:pos x="56" y="259"/>
                  </a:cxn>
                  <a:cxn ang="0">
                    <a:pos x="59" y="236"/>
                  </a:cxn>
                  <a:cxn ang="0">
                    <a:pos x="57" y="225"/>
                  </a:cxn>
                  <a:cxn ang="0">
                    <a:pos x="55" y="218"/>
                  </a:cxn>
                  <a:cxn ang="0">
                    <a:pos x="49" y="214"/>
                  </a:cxn>
                  <a:cxn ang="0">
                    <a:pos x="51" y="201"/>
                  </a:cxn>
                  <a:cxn ang="0">
                    <a:pos x="57" y="200"/>
                  </a:cxn>
                  <a:cxn ang="0">
                    <a:pos x="61" y="201"/>
                  </a:cxn>
                  <a:cxn ang="0">
                    <a:pos x="63" y="200"/>
                  </a:cxn>
                  <a:cxn ang="0">
                    <a:pos x="61" y="195"/>
                  </a:cxn>
                  <a:cxn ang="0">
                    <a:pos x="57" y="193"/>
                  </a:cxn>
                  <a:cxn ang="0">
                    <a:pos x="55" y="192"/>
                  </a:cxn>
                  <a:cxn ang="0">
                    <a:pos x="53" y="190"/>
                  </a:cxn>
                  <a:cxn ang="0">
                    <a:pos x="75" y="181"/>
                  </a:cxn>
                  <a:cxn ang="0">
                    <a:pos x="77" y="178"/>
                  </a:cxn>
                  <a:cxn ang="0">
                    <a:pos x="79" y="176"/>
                  </a:cxn>
                  <a:cxn ang="0">
                    <a:pos x="81" y="179"/>
                  </a:cxn>
                  <a:cxn ang="0">
                    <a:pos x="89" y="176"/>
                  </a:cxn>
                  <a:cxn ang="0">
                    <a:pos x="93" y="181"/>
                  </a:cxn>
                  <a:cxn ang="0">
                    <a:pos x="97" y="189"/>
                  </a:cxn>
                  <a:cxn ang="0">
                    <a:pos x="96" y="185"/>
                  </a:cxn>
                  <a:cxn ang="0">
                    <a:pos x="91" y="170"/>
                  </a:cxn>
                  <a:cxn ang="0">
                    <a:pos x="84" y="162"/>
                  </a:cxn>
                  <a:cxn ang="0">
                    <a:pos x="88" y="157"/>
                  </a:cxn>
                  <a:cxn ang="0">
                    <a:pos x="91" y="152"/>
                  </a:cxn>
                  <a:cxn ang="0">
                    <a:pos x="92" y="151"/>
                  </a:cxn>
                  <a:cxn ang="0">
                    <a:pos x="91" y="148"/>
                  </a:cxn>
                  <a:cxn ang="0">
                    <a:pos x="87" y="141"/>
                  </a:cxn>
                  <a:cxn ang="0">
                    <a:pos x="84" y="140"/>
                  </a:cxn>
                  <a:cxn ang="0">
                    <a:pos x="84" y="134"/>
                  </a:cxn>
                  <a:cxn ang="0">
                    <a:pos x="83" y="129"/>
                  </a:cxn>
                  <a:cxn ang="0">
                    <a:pos x="84" y="123"/>
                  </a:cxn>
                  <a:cxn ang="0">
                    <a:pos x="84" y="116"/>
                  </a:cxn>
                  <a:cxn ang="0">
                    <a:pos x="87" y="109"/>
                  </a:cxn>
                  <a:cxn ang="0">
                    <a:pos x="89" y="105"/>
                  </a:cxn>
                  <a:cxn ang="0">
                    <a:pos x="88" y="101"/>
                  </a:cxn>
                  <a:cxn ang="0">
                    <a:pos x="84" y="101"/>
                  </a:cxn>
                  <a:cxn ang="0">
                    <a:pos x="76" y="104"/>
                  </a:cxn>
                  <a:cxn ang="0">
                    <a:pos x="71" y="102"/>
                  </a:cxn>
                  <a:cxn ang="0">
                    <a:pos x="68" y="101"/>
                  </a:cxn>
                  <a:cxn ang="0">
                    <a:pos x="65" y="102"/>
                  </a:cxn>
                  <a:cxn ang="0">
                    <a:pos x="63" y="102"/>
                  </a:cxn>
                  <a:cxn ang="0">
                    <a:pos x="59" y="102"/>
                  </a:cxn>
                  <a:cxn ang="0">
                    <a:pos x="49" y="87"/>
                  </a:cxn>
                  <a:cxn ang="0">
                    <a:pos x="45" y="85"/>
                  </a:cxn>
                  <a:cxn ang="0">
                    <a:pos x="37" y="83"/>
                  </a:cxn>
                  <a:cxn ang="0">
                    <a:pos x="29" y="87"/>
                  </a:cxn>
                  <a:cxn ang="0">
                    <a:pos x="20" y="83"/>
                  </a:cxn>
                  <a:cxn ang="0">
                    <a:pos x="19" y="80"/>
                  </a:cxn>
                  <a:cxn ang="0">
                    <a:pos x="15" y="68"/>
                  </a:cxn>
                  <a:cxn ang="0">
                    <a:pos x="14" y="63"/>
                  </a:cxn>
                  <a:cxn ang="0">
                    <a:pos x="12" y="60"/>
                  </a:cxn>
                  <a:cxn ang="0">
                    <a:pos x="10" y="57"/>
                  </a:cxn>
                  <a:cxn ang="0">
                    <a:pos x="7" y="49"/>
                  </a:cxn>
                  <a:cxn ang="0">
                    <a:pos x="0" y="47"/>
                  </a:cxn>
                  <a:cxn ang="0">
                    <a:pos x="4" y="39"/>
                  </a:cxn>
                  <a:cxn ang="0">
                    <a:pos x="12" y="17"/>
                  </a:cxn>
                  <a:cxn ang="0">
                    <a:pos x="19" y="8"/>
                  </a:cxn>
                  <a:cxn ang="0">
                    <a:pos x="23" y="3"/>
                  </a:cxn>
                  <a:cxn ang="0">
                    <a:pos x="31" y="0"/>
                  </a:cxn>
                </a:cxnLst>
                <a:rect l="0" t="0" r="r" b="b"/>
                <a:pathLst>
                  <a:path w="97" h="272">
                    <a:moveTo>
                      <a:pt x="53" y="272"/>
                    </a:moveTo>
                    <a:lnTo>
                      <a:pt x="53" y="269"/>
                    </a:lnTo>
                    <a:lnTo>
                      <a:pt x="55" y="266"/>
                    </a:lnTo>
                    <a:lnTo>
                      <a:pt x="56" y="259"/>
                    </a:lnTo>
                    <a:lnTo>
                      <a:pt x="59" y="239"/>
                    </a:lnTo>
                    <a:lnTo>
                      <a:pt x="59" y="236"/>
                    </a:lnTo>
                    <a:lnTo>
                      <a:pt x="59" y="234"/>
                    </a:lnTo>
                    <a:lnTo>
                      <a:pt x="57" y="225"/>
                    </a:lnTo>
                    <a:lnTo>
                      <a:pt x="56" y="222"/>
                    </a:lnTo>
                    <a:lnTo>
                      <a:pt x="55" y="218"/>
                    </a:lnTo>
                    <a:lnTo>
                      <a:pt x="51" y="215"/>
                    </a:lnTo>
                    <a:lnTo>
                      <a:pt x="49" y="214"/>
                    </a:lnTo>
                    <a:lnTo>
                      <a:pt x="49" y="201"/>
                    </a:lnTo>
                    <a:lnTo>
                      <a:pt x="51" y="201"/>
                    </a:lnTo>
                    <a:lnTo>
                      <a:pt x="56" y="200"/>
                    </a:lnTo>
                    <a:lnTo>
                      <a:pt x="57" y="200"/>
                    </a:lnTo>
                    <a:lnTo>
                      <a:pt x="60" y="200"/>
                    </a:lnTo>
                    <a:lnTo>
                      <a:pt x="61" y="201"/>
                    </a:lnTo>
                    <a:lnTo>
                      <a:pt x="63" y="201"/>
                    </a:lnTo>
                    <a:lnTo>
                      <a:pt x="63" y="200"/>
                    </a:lnTo>
                    <a:lnTo>
                      <a:pt x="63" y="196"/>
                    </a:lnTo>
                    <a:lnTo>
                      <a:pt x="61" y="195"/>
                    </a:lnTo>
                    <a:lnTo>
                      <a:pt x="60" y="192"/>
                    </a:lnTo>
                    <a:lnTo>
                      <a:pt x="57" y="193"/>
                    </a:lnTo>
                    <a:lnTo>
                      <a:pt x="55" y="193"/>
                    </a:lnTo>
                    <a:lnTo>
                      <a:pt x="55" y="192"/>
                    </a:lnTo>
                    <a:lnTo>
                      <a:pt x="53" y="192"/>
                    </a:lnTo>
                    <a:lnTo>
                      <a:pt x="53" y="190"/>
                    </a:lnTo>
                    <a:lnTo>
                      <a:pt x="53" y="181"/>
                    </a:lnTo>
                    <a:lnTo>
                      <a:pt x="75" y="181"/>
                    </a:lnTo>
                    <a:lnTo>
                      <a:pt x="76" y="179"/>
                    </a:lnTo>
                    <a:lnTo>
                      <a:pt x="77" y="178"/>
                    </a:lnTo>
                    <a:lnTo>
                      <a:pt x="77" y="176"/>
                    </a:lnTo>
                    <a:lnTo>
                      <a:pt x="79" y="176"/>
                    </a:lnTo>
                    <a:lnTo>
                      <a:pt x="80" y="179"/>
                    </a:lnTo>
                    <a:lnTo>
                      <a:pt x="81" y="179"/>
                    </a:lnTo>
                    <a:lnTo>
                      <a:pt x="87" y="176"/>
                    </a:lnTo>
                    <a:lnTo>
                      <a:pt x="89" y="176"/>
                    </a:lnTo>
                    <a:lnTo>
                      <a:pt x="91" y="178"/>
                    </a:lnTo>
                    <a:lnTo>
                      <a:pt x="93" y="181"/>
                    </a:lnTo>
                    <a:lnTo>
                      <a:pt x="95" y="190"/>
                    </a:lnTo>
                    <a:lnTo>
                      <a:pt x="97" y="189"/>
                    </a:lnTo>
                    <a:lnTo>
                      <a:pt x="97" y="187"/>
                    </a:lnTo>
                    <a:lnTo>
                      <a:pt x="96" y="185"/>
                    </a:lnTo>
                    <a:lnTo>
                      <a:pt x="96" y="181"/>
                    </a:lnTo>
                    <a:lnTo>
                      <a:pt x="91" y="170"/>
                    </a:lnTo>
                    <a:lnTo>
                      <a:pt x="89" y="165"/>
                    </a:lnTo>
                    <a:lnTo>
                      <a:pt x="84" y="162"/>
                    </a:lnTo>
                    <a:lnTo>
                      <a:pt x="84" y="160"/>
                    </a:lnTo>
                    <a:lnTo>
                      <a:pt x="88" y="157"/>
                    </a:lnTo>
                    <a:lnTo>
                      <a:pt x="89" y="154"/>
                    </a:lnTo>
                    <a:lnTo>
                      <a:pt x="91" y="152"/>
                    </a:lnTo>
                    <a:lnTo>
                      <a:pt x="92" y="152"/>
                    </a:lnTo>
                    <a:lnTo>
                      <a:pt x="92" y="151"/>
                    </a:lnTo>
                    <a:lnTo>
                      <a:pt x="92" y="149"/>
                    </a:lnTo>
                    <a:lnTo>
                      <a:pt x="91" y="148"/>
                    </a:lnTo>
                    <a:lnTo>
                      <a:pt x="89" y="145"/>
                    </a:lnTo>
                    <a:lnTo>
                      <a:pt x="87" y="141"/>
                    </a:lnTo>
                    <a:lnTo>
                      <a:pt x="85" y="140"/>
                    </a:lnTo>
                    <a:lnTo>
                      <a:pt x="84" y="140"/>
                    </a:lnTo>
                    <a:lnTo>
                      <a:pt x="84" y="137"/>
                    </a:lnTo>
                    <a:lnTo>
                      <a:pt x="84" y="134"/>
                    </a:lnTo>
                    <a:lnTo>
                      <a:pt x="84" y="130"/>
                    </a:lnTo>
                    <a:lnTo>
                      <a:pt x="83" y="129"/>
                    </a:lnTo>
                    <a:lnTo>
                      <a:pt x="83" y="124"/>
                    </a:lnTo>
                    <a:lnTo>
                      <a:pt x="84" y="123"/>
                    </a:lnTo>
                    <a:lnTo>
                      <a:pt x="84" y="119"/>
                    </a:lnTo>
                    <a:lnTo>
                      <a:pt x="84" y="116"/>
                    </a:lnTo>
                    <a:lnTo>
                      <a:pt x="87" y="113"/>
                    </a:lnTo>
                    <a:lnTo>
                      <a:pt x="87" y="109"/>
                    </a:lnTo>
                    <a:lnTo>
                      <a:pt x="88" y="107"/>
                    </a:lnTo>
                    <a:lnTo>
                      <a:pt x="89" y="105"/>
                    </a:lnTo>
                    <a:lnTo>
                      <a:pt x="89" y="104"/>
                    </a:lnTo>
                    <a:lnTo>
                      <a:pt x="88" y="101"/>
                    </a:lnTo>
                    <a:lnTo>
                      <a:pt x="87" y="99"/>
                    </a:lnTo>
                    <a:lnTo>
                      <a:pt x="84" y="101"/>
                    </a:lnTo>
                    <a:lnTo>
                      <a:pt x="79" y="102"/>
                    </a:lnTo>
                    <a:lnTo>
                      <a:pt x="76" y="104"/>
                    </a:lnTo>
                    <a:lnTo>
                      <a:pt x="73" y="104"/>
                    </a:lnTo>
                    <a:lnTo>
                      <a:pt x="71" y="102"/>
                    </a:lnTo>
                    <a:lnTo>
                      <a:pt x="69" y="102"/>
                    </a:lnTo>
                    <a:lnTo>
                      <a:pt x="68" y="101"/>
                    </a:lnTo>
                    <a:lnTo>
                      <a:pt x="67" y="101"/>
                    </a:lnTo>
                    <a:lnTo>
                      <a:pt x="65" y="102"/>
                    </a:lnTo>
                    <a:lnTo>
                      <a:pt x="64" y="102"/>
                    </a:lnTo>
                    <a:lnTo>
                      <a:pt x="63" y="102"/>
                    </a:lnTo>
                    <a:lnTo>
                      <a:pt x="60" y="102"/>
                    </a:lnTo>
                    <a:lnTo>
                      <a:pt x="59" y="102"/>
                    </a:lnTo>
                    <a:lnTo>
                      <a:pt x="51" y="88"/>
                    </a:lnTo>
                    <a:lnTo>
                      <a:pt x="49" y="87"/>
                    </a:lnTo>
                    <a:lnTo>
                      <a:pt x="47" y="87"/>
                    </a:lnTo>
                    <a:lnTo>
                      <a:pt x="45" y="85"/>
                    </a:lnTo>
                    <a:lnTo>
                      <a:pt x="41" y="83"/>
                    </a:lnTo>
                    <a:lnTo>
                      <a:pt x="37" y="83"/>
                    </a:lnTo>
                    <a:lnTo>
                      <a:pt x="32" y="87"/>
                    </a:lnTo>
                    <a:lnTo>
                      <a:pt x="29" y="87"/>
                    </a:lnTo>
                    <a:lnTo>
                      <a:pt x="26" y="87"/>
                    </a:lnTo>
                    <a:lnTo>
                      <a:pt x="20" y="83"/>
                    </a:lnTo>
                    <a:lnTo>
                      <a:pt x="20" y="82"/>
                    </a:lnTo>
                    <a:lnTo>
                      <a:pt x="19" y="80"/>
                    </a:lnTo>
                    <a:lnTo>
                      <a:pt x="15" y="79"/>
                    </a:lnTo>
                    <a:lnTo>
                      <a:pt x="15" y="68"/>
                    </a:lnTo>
                    <a:lnTo>
                      <a:pt x="15" y="65"/>
                    </a:lnTo>
                    <a:lnTo>
                      <a:pt x="14" y="63"/>
                    </a:lnTo>
                    <a:lnTo>
                      <a:pt x="12" y="61"/>
                    </a:lnTo>
                    <a:lnTo>
                      <a:pt x="12" y="60"/>
                    </a:lnTo>
                    <a:lnTo>
                      <a:pt x="10" y="58"/>
                    </a:lnTo>
                    <a:lnTo>
                      <a:pt x="10" y="57"/>
                    </a:lnTo>
                    <a:lnTo>
                      <a:pt x="8" y="50"/>
                    </a:lnTo>
                    <a:lnTo>
                      <a:pt x="7" y="49"/>
                    </a:lnTo>
                    <a:lnTo>
                      <a:pt x="7" y="47"/>
                    </a:lnTo>
                    <a:lnTo>
                      <a:pt x="0" y="47"/>
                    </a:lnTo>
                    <a:lnTo>
                      <a:pt x="2" y="44"/>
                    </a:lnTo>
                    <a:lnTo>
                      <a:pt x="4" y="39"/>
                    </a:lnTo>
                    <a:lnTo>
                      <a:pt x="8" y="24"/>
                    </a:lnTo>
                    <a:lnTo>
                      <a:pt x="12" y="17"/>
                    </a:lnTo>
                    <a:lnTo>
                      <a:pt x="19" y="10"/>
                    </a:lnTo>
                    <a:lnTo>
                      <a:pt x="19" y="8"/>
                    </a:lnTo>
                    <a:lnTo>
                      <a:pt x="20" y="5"/>
                    </a:lnTo>
                    <a:lnTo>
                      <a:pt x="23" y="3"/>
                    </a:lnTo>
                    <a:lnTo>
                      <a:pt x="27" y="0"/>
                    </a:lnTo>
                    <a:lnTo>
                      <a:pt x="3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72" name="Freeform 1074"/>
              <p:cNvSpPr>
                <a:spLocks/>
              </p:cNvSpPr>
              <p:nvPr/>
            </p:nvSpPr>
            <p:spPr bwMode="auto">
              <a:xfrm>
                <a:off x="2720237" y="4084865"/>
                <a:ext cx="227061" cy="297996"/>
              </a:xfrm>
              <a:custGeom>
                <a:avLst/>
                <a:gdLst/>
                <a:ahLst/>
                <a:cxnLst>
                  <a:cxn ang="0">
                    <a:pos x="8" y="25"/>
                  </a:cxn>
                  <a:cxn ang="0">
                    <a:pos x="30" y="20"/>
                  </a:cxn>
                  <a:cxn ang="0">
                    <a:pos x="45" y="3"/>
                  </a:cxn>
                  <a:cxn ang="0">
                    <a:pos x="64" y="1"/>
                  </a:cxn>
                  <a:cxn ang="0">
                    <a:pos x="66" y="20"/>
                  </a:cxn>
                  <a:cxn ang="0">
                    <a:pos x="65" y="30"/>
                  </a:cxn>
                  <a:cxn ang="0">
                    <a:pos x="78" y="48"/>
                  </a:cxn>
                  <a:cxn ang="0">
                    <a:pos x="95" y="52"/>
                  </a:cxn>
                  <a:cxn ang="0">
                    <a:pos x="102" y="59"/>
                  </a:cxn>
                  <a:cxn ang="0">
                    <a:pos x="121" y="67"/>
                  </a:cxn>
                  <a:cxn ang="0">
                    <a:pos x="134" y="72"/>
                  </a:cxn>
                  <a:cxn ang="0">
                    <a:pos x="139" y="86"/>
                  </a:cxn>
                  <a:cxn ang="0">
                    <a:pos x="141" y="99"/>
                  </a:cxn>
                  <a:cxn ang="0">
                    <a:pos x="141" y="107"/>
                  </a:cxn>
                  <a:cxn ang="0">
                    <a:pos x="151" y="118"/>
                  </a:cxn>
                  <a:cxn ang="0">
                    <a:pos x="170" y="119"/>
                  </a:cxn>
                  <a:cxn ang="0">
                    <a:pos x="170" y="129"/>
                  </a:cxn>
                  <a:cxn ang="0">
                    <a:pos x="178" y="143"/>
                  </a:cxn>
                  <a:cxn ang="0">
                    <a:pos x="181" y="168"/>
                  </a:cxn>
                  <a:cxn ang="0">
                    <a:pos x="177" y="177"/>
                  </a:cxn>
                  <a:cxn ang="0">
                    <a:pos x="175" y="187"/>
                  </a:cxn>
                  <a:cxn ang="0">
                    <a:pos x="166" y="174"/>
                  </a:cxn>
                  <a:cxn ang="0">
                    <a:pos x="147" y="171"/>
                  </a:cxn>
                  <a:cxn ang="0">
                    <a:pos x="117" y="182"/>
                  </a:cxn>
                  <a:cxn ang="0">
                    <a:pos x="110" y="205"/>
                  </a:cxn>
                  <a:cxn ang="0">
                    <a:pos x="105" y="226"/>
                  </a:cxn>
                  <a:cxn ang="0">
                    <a:pos x="97" y="221"/>
                  </a:cxn>
                  <a:cxn ang="0">
                    <a:pos x="84" y="221"/>
                  </a:cxn>
                  <a:cxn ang="0">
                    <a:pos x="78" y="229"/>
                  </a:cxn>
                  <a:cxn ang="0">
                    <a:pos x="69" y="223"/>
                  </a:cxn>
                  <a:cxn ang="0">
                    <a:pos x="56" y="218"/>
                  </a:cxn>
                  <a:cxn ang="0">
                    <a:pos x="49" y="221"/>
                  </a:cxn>
                  <a:cxn ang="0">
                    <a:pos x="41" y="231"/>
                  </a:cxn>
                  <a:cxn ang="0">
                    <a:pos x="34" y="235"/>
                  </a:cxn>
                  <a:cxn ang="0">
                    <a:pos x="26" y="235"/>
                  </a:cxn>
                  <a:cxn ang="0">
                    <a:pos x="24" y="223"/>
                  </a:cxn>
                  <a:cxn ang="0">
                    <a:pos x="21" y="205"/>
                  </a:cxn>
                  <a:cxn ang="0">
                    <a:pos x="17" y="198"/>
                  </a:cxn>
                  <a:cxn ang="0">
                    <a:pos x="16" y="190"/>
                  </a:cxn>
                  <a:cxn ang="0">
                    <a:pos x="14" y="182"/>
                  </a:cxn>
                  <a:cxn ang="0">
                    <a:pos x="17" y="176"/>
                  </a:cxn>
                  <a:cxn ang="0">
                    <a:pos x="12" y="166"/>
                  </a:cxn>
                  <a:cxn ang="0">
                    <a:pos x="8" y="149"/>
                  </a:cxn>
                  <a:cxn ang="0">
                    <a:pos x="1" y="141"/>
                  </a:cxn>
                  <a:cxn ang="0">
                    <a:pos x="4" y="132"/>
                  </a:cxn>
                  <a:cxn ang="0">
                    <a:pos x="10" y="118"/>
                  </a:cxn>
                  <a:cxn ang="0">
                    <a:pos x="5" y="114"/>
                  </a:cxn>
                  <a:cxn ang="0">
                    <a:pos x="6" y="102"/>
                  </a:cxn>
                  <a:cxn ang="0">
                    <a:pos x="8" y="96"/>
                  </a:cxn>
                  <a:cxn ang="0">
                    <a:pos x="10" y="80"/>
                  </a:cxn>
                  <a:cxn ang="0">
                    <a:pos x="10" y="56"/>
                  </a:cxn>
                  <a:cxn ang="0">
                    <a:pos x="10" y="42"/>
                  </a:cxn>
                </a:cxnLst>
                <a:rect l="0" t="0" r="r" b="b"/>
                <a:pathLst>
                  <a:path w="181" h="237">
                    <a:moveTo>
                      <a:pt x="0" y="23"/>
                    </a:moveTo>
                    <a:lnTo>
                      <a:pt x="1" y="22"/>
                    </a:lnTo>
                    <a:lnTo>
                      <a:pt x="4" y="22"/>
                    </a:lnTo>
                    <a:lnTo>
                      <a:pt x="8" y="25"/>
                    </a:lnTo>
                    <a:lnTo>
                      <a:pt x="20" y="25"/>
                    </a:lnTo>
                    <a:lnTo>
                      <a:pt x="22" y="23"/>
                    </a:lnTo>
                    <a:lnTo>
                      <a:pt x="24" y="22"/>
                    </a:lnTo>
                    <a:lnTo>
                      <a:pt x="30" y="20"/>
                    </a:lnTo>
                    <a:lnTo>
                      <a:pt x="32" y="19"/>
                    </a:lnTo>
                    <a:lnTo>
                      <a:pt x="38" y="11"/>
                    </a:lnTo>
                    <a:lnTo>
                      <a:pt x="44" y="4"/>
                    </a:lnTo>
                    <a:lnTo>
                      <a:pt x="45" y="3"/>
                    </a:lnTo>
                    <a:lnTo>
                      <a:pt x="49" y="1"/>
                    </a:lnTo>
                    <a:lnTo>
                      <a:pt x="52" y="1"/>
                    </a:lnTo>
                    <a:lnTo>
                      <a:pt x="58" y="0"/>
                    </a:lnTo>
                    <a:lnTo>
                      <a:pt x="64" y="1"/>
                    </a:lnTo>
                    <a:lnTo>
                      <a:pt x="65" y="1"/>
                    </a:lnTo>
                    <a:lnTo>
                      <a:pt x="66" y="4"/>
                    </a:lnTo>
                    <a:lnTo>
                      <a:pt x="66" y="9"/>
                    </a:lnTo>
                    <a:lnTo>
                      <a:pt x="66" y="20"/>
                    </a:lnTo>
                    <a:lnTo>
                      <a:pt x="66" y="23"/>
                    </a:lnTo>
                    <a:lnTo>
                      <a:pt x="65" y="25"/>
                    </a:lnTo>
                    <a:lnTo>
                      <a:pt x="65" y="26"/>
                    </a:lnTo>
                    <a:lnTo>
                      <a:pt x="65" y="30"/>
                    </a:lnTo>
                    <a:lnTo>
                      <a:pt x="66" y="36"/>
                    </a:lnTo>
                    <a:lnTo>
                      <a:pt x="69" y="41"/>
                    </a:lnTo>
                    <a:lnTo>
                      <a:pt x="70" y="42"/>
                    </a:lnTo>
                    <a:lnTo>
                      <a:pt x="78" y="48"/>
                    </a:lnTo>
                    <a:lnTo>
                      <a:pt x="81" y="50"/>
                    </a:lnTo>
                    <a:lnTo>
                      <a:pt x="86" y="50"/>
                    </a:lnTo>
                    <a:lnTo>
                      <a:pt x="91" y="50"/>
                    </a:lnTo>
                    <a:lnTo>
                      <a:pt x="95" y="52"/>
                    </a:lnTo>
                    <a:lnTo>
                      <a:pt x="97" y="53"/>
                    </a:lnTo>
                    <a:lnTo>
                      <a:pt x="98" y="55"/>
                    </a:lnTo>
                    <a:lnTo>
                      <a:pt x="99" y="58"/>
                    </a:lnTo>
                    <a:lnTo>
                      <a:pt x="102" y="59"/>
                    </a:lnTo>
                    <a:lnTo>
                      <a:pt x="113" y="63"/>
                    </a:lnTo>
                    <a:lnTo>
                      <a:pt x="117" y="67"/>
                    </a:lnTo>
                    <a:lnTo>
                      <a:pt x="118" y="67"/>
                    </a:lnTo>
                    <a:lnTo>
                      <a:pt x="121" y="67"/>
                    </a:lnTo>
                    <a:lnTo>
                      <a:pt x="123" y="67"/>
                    </a:lnTo>
                    <a:lnTo>
                      <a:pt x="125" y="67"/>
                    </a:lnTo>
                    <a:lnTo>
                      <a:pt x="129" y="67"/>
                    </a:lnTo>
                    <a:lnTo>
                      <a:pt x="134" y="72"/>
                    </a:lnTo>
                    <a:lnTo>
                      <a:pt x="135" y="74"/>
                    </a:lnTo>
                    <a:lnTo>
                      <a:pt x="138" y="77"/>
                    </a:lnTo>
                    <a:lnTo>
                      <a:pt x="139" y="81"/>
                    </a:lnTo>
                    <a:lnTo>
                      <a:pt x="139" y="86"/>
                    </a:lnTo>
                    <a:lnTo>
                      <a:pt x="141" y="88"/>
                    </a:lnTo>
                    <a:lnTo>
                      <a:pt x="141" y="91"/>
                    </a:lnTo>
                    <a:lnTo>
                      <a:pt x="141" y="92"/>
                    </a:lnTo>
                    <a:lnTo>
                      <a:pt x="141" y="99"/>
                    </a:lnTo>
                    <a:lnTo>
                      <a:pt x="138" y="99"/>
                    </a:lnTo>
                    <a:lnTo>
                      <a:pt x="138" y="100"/>
                    </a:lnTo>
                    <a:lnTo>
                      <a:pt x="138" y="102"/>
                    </a:lnTo>
                    <a:lnTo>
                      <a:pt x="141" y="107"/>
                    </a:lnTo>
                    <a:lnTo>
                      <a:pt x="142" y="113"/>
                    </a:lnTo>
                    <a:lnTo>
                      <a:pt x="145" y="118"/>
                    </a:lnTo>
                    <a:lnTo>
                      <a:pt x="149" y="118"/>
                    </a:lnTo>
                    <a:lnTo>
                      <a:pt x="151" y="118"/>
                    </a:lnTo>
                    <a:lnTo>
                      <a:pt x="155" y="118"/>
                    </a:lnTo>
                    <a:lnTo>
                      <a:pt x="157" y="119"/>
                    </a:lnTo>
                    <a:lnTo>
                      <a:pt x="169" y="119"/>
                    </a:lnTo>
                    <a:lnTo>
                      <a:pt x="170" y="119"/>
                    </a:lnTo>
                    <a:lnTo>
                      <a:pt x="170" y="121"/>
                    </a:lnTo>
                    <a:lnTo>
                      <a:pt x="170" y="124"/>
                    </a:lnTo>
                    <a:lnTo>
                      <a:pt x="170" y="127"/>
                    </a:lnTo>
                    <a:lnTo>
                      <a:pt x="170" y="129"/>
                    </a:lnTo>
                    <a:lnTo>
                      <a:pt x="170" y="135"/>
                    </a:lnTo>
                    <a:lnTo>
                      <a:pt x="175" y="136"/>
                    </a:lnTo>
                    <a:lnTo>
                      <a:pt x="177" y="138"/>
                    </a:lnTo>
                    <a:lnTo>
                      <a:pt x="178" y="143"/>
                    </a:lnTo>
                    <a:lnTo>
                      <a:pt x="181" y="147"/>
                    </a:lnTo>
                    <a:lnTo>
                      <a:pt x="181" y="150"/>
                    </a:lnTo>
                    <a:lnTo>
                      <a:pt x="181" y="158"/>
                    </a:lnTo>
                    <a:lnTo>
                      <a:pt x="181" y="168"/>
                    </a:lnTo>
                    <a:lnTo>
                      <a:pt x="181" y="169"/>
                    </a:lnTo>
                    <a:lnTo>
                      <a:pt x="179" y="172"/>
                    </a:lnTo>
                    <a:lnTo>
                      <a:pt x="178" y="176"/>
                    </a:lnTo>
                    <a:lnTo>
                      <a:pt x="177" y="177"/>
                    </a:lnTo>
                    <a:lnTo>
                      <a:pt x="177" y="180"/>
                    </a:lnTo>
                    <a:lnTo>
                      <a:pt x="178" y="182"/>
                    </a:lnTo>
                    <a:lnTo>
                      <a:pt x="178" y="185"/>
                    </a:lnTo>
                    <a:lnTo>
                      <a:pt x="175" y="187"/>
                    </a:lnTo>
                    <a:lnTo>
                      <a:pt x="174" y="185"/>
                    </a:lnTo>
                    <a:lnTo>
                      <a:pt x="173" y="183"/>
                    </a:lnTo>
                    <a:lnTo>
                      <a:pt x="169" y="177"/>
                    </a:lnTo>
                    <a:lnTo>
                      <a:pt x="166" y="174"/>
                    </a:lnTo>
                    <a:lnTo>
                      <a:pt x="163" y="172"/>
                    </a:lnTo>
                    <a:lnTo>
                      <a:pt x="159" y="171"/>
                    </a:lnTo>
                    <a:lnTo>
                      <a:pt x="149" y="171"/>
                    </a:lnTo>
                    <a:lnTo>
                      <a:pt x="147" y="171"/>
                    </a:lnTo>
                    <a:lnTo>
                      <a:pt x="138" y="174"/>
                    </a:lnTo>
                    <a:lnTo>
                      <a:pt x="123" y="179"/>
                    </a:lnTo>
                    <a:lnTo>
                      <a:pt x="118" y="180"/>
                    </a:lnTo>
                    <a:lnTo>
                      <a:pt x="117" y="182"/>
                    </a:lnTo>
                    <a:lnTo>
                      <a:pt x="117" y="187"/>
                    </a:lnTo>
                    <a:lnTo>
                      <a:pt x="113" y="191"/>
                    </a:lnTo>
                    <a:lnTo>
                      <a:pt x="110" y="198"/>
                    </a:lnTo>
                    <a:lnTo>
                      <a:pt x="110" y="205"/>
                    </a:lnTo>
                    <a:lnTo>
                      <a:pt x="110" y="207"/>
                    </a:lnTo>
                    <a:lnTo>
                      <a:pt x="110" y="209"/>
                    </a:lnTo>
                    <a:lnTo>
                      <a:pt x="107" y="221"/>
                    </a:lnTo>
                    <a:lnTo>
                      <a:pt x="105" y="226"/>
                    </a:lnTo>
                    <a:lnTo>
                      <a:pt x="103" y="224"/>
                    </a:lnTo>
                    <a:lnTo>
                      <a:pt x="102" y="223"/>
                    </a:lnTo>
                    <a:lnTo>
                      <a:pt x="99" y="221"/>
                    </a:lnTo>
                    <a:lnTo>
                      <a:pt x="97" y="221"/>
                    </a:lnTo>
                    <a:lnTo>
                      <a:pt x="91" y="221"/>
                    </a:lnTo>
                    <a:lnTo>
                      <a:pt x="86" y="220"/>
                    </a:lnTo>
                    <a:lnTo>
                      <a:pt x="85" y="220"/>
                    </a:lnTo>
                    <a:lnTo>
                      <a:pt x="84" y="221"/>
                    </a:lnTo>
                    <a:lnTo>
                      <a:pt x="84" y="227"/>
                    </a:lnTo>
                    <a:lnTo>
                      <a:pt x="82" y="231"/>
                    </a:lnTo>
                    <a:lnTo>
                      <a:pt x="81" y="232"/>
                    </a:lnTo>
                    <a:lnTo>
                      <a:pt x="78" y="229"/>
                    </a:lnTo>
                    <a:lnTo>
                      <a:pt x="77" y="227"/>
                    </a:lnTo>
                    <a:lnTo>
                      <a:pt x="76" y="224"/>
                    </a:lnTo>
                    <a:lnTo>
                      <a:pt x="74" y="224"/>
                    </a:lnTo>
                    <a:lnTo>
                      <a:pt x="69" y="223"/>
                    </a:lnTo>
                    <a:lnTo>
                      <a:pt x="68" y="223"/>
                    </a:lnTo>
                    <a:lnTo>
                      <a:pt x="65" y="223"/>
                    </a:lnTo>
                    <a:lnTo>
                      <a:pt x="58" y="223"/>
                    </a:lnTo>
                    <a:lnTo>
                      <a:pt x="56" y="218"/>
                    </a:lnTo>
                    <a:lnTo>
                      <a:pt x="54" y="216"/>
                    </a:lnTo>
                    <a:lnTo>
                      <a:pt x="53" y="216"/>
                    </a:lnTo>
                    <a:lnTo>
                      <a:pt x="52" y="216"/>
                    </a:lnTo>
                    <a:lnTo>
                      <a:pt x="49" y="221"/>
                    </a:lnTo>
                    <a:lnTo>
                      <a:pt x="45" y="224"/>
                    </a:lnTo>
                    <a:lnTo>
                      <a:pt x="44" y="227"/>
                    </a:lnTo>
                    <a:lnTo>
                      <a:pt x="41" y="229"/>
                    </a:lnTo>
                    <a:lnTo>
                      <a:pt x="41" y="231"/>
                    </a:lnTo>
                    <a:lnTo>
                      <a:pt x="40" y="234"/>
                    </a:lnTo>
                    <a:lnTo>
                      <a:pt x="38" y="235"/>
                    </a:lnTo>
                    <a:lnTo>
                      <a:pt x="37" y="235"/>
                    </a:lnTo>
                    <a:lnTo>
                      <a:pt x="34" y="235"/>
                    </a:lnTo>
                    <a:lnTo>
                      <a:pt x="33" y="235"/>
                    </a:lnTo>
                    <a:lnTo>
                      <a:pt x="30" y="237"/>
                    </a:lnTo>
                    <a:lnTo>
                      <a:pt x="28" y="235"/>
                    </a:lnTo>
                    <a:lnTo>
                      <a:pt x="26" y="235"/>
                    </a:lnTo>
                    <a:lnTo>
                      <a:pt x="26" y="234"/>
                    </a:lnTo>
                    <a:lnTo>
                      <a:pt x="25" y="231"/>
                    </a:lnTo>
                    <a:lnTo>
                      <a:pt x="25" y="229"/>
                    </a:lnTo>
                    <a:lnTo>
                      <a:pt x="24" y="223"/>
                    </a:lnTo>
                    <a:lnTo>
                      <a:pt x="24" y="218"/>
                    </a:lnTo>
                    <a:lnTo>
                      <a:pt x="22" y="210"/>
                    </a:lnTo>
                    <a:lnTo>
                      <a:pt x="21" y="207"/>
                    </a:lnTo>
                    <a:lnTo>
                      <a:pt x="21" y="205"/>
                    </a:lnTo>
                    <a:lnTo>
                      <a:pt x="21" y="201"/>
                    </a:lnTo>
                    <a:lnTo>
                      <a:pt x="20" y="199"/>
                    </a:lnTo>
                    <a:lnTo>
                      <a:pt x="18" y="198"/>
                    </a:lnTo>
                    <a:lnTo>
                      <a:pt x="17" y="198"/>
                    </a:lnTo>
                    <a:lnTo>
                      <a:pt x="16" y="196"/>
                    </a:lnTo>
                    <a:lnTo>
                      <a:pt x="17" y="194"/>
                    </a:lnTo>
                    <a:lnTo>
                      <a:pt x="16" y="191"/>
                    </a:lnTo>
                    <a:lnTo>
                      <a:pt x="16" y="190"/>
                    </a:lnTo>
                    <a:lnTo>
                      <a:pt x="13" y="188"/>
                    </a:lnTo>
                    <a:lnTo>
                      <a:pt x="13" y="187"/>
                    </a:lnTo>
                    <a:lnTo>
                      <a:pt x="14" y="183"/>
                    </a:lnTo>
                    <a:lnTo>
                      <a:pt x="14" y="182"/>
                    </a:lnTo>
                    <a:lnTo>
                      <a:pt x="17" y="182"/>
                    </a:lnTo>
                    <a:lnTo>
                      <a:pt x="17" y="180"/>
                    </a:lnTo>
                    <a:lnTo>
                      <a:pt x="16" y="179"/>
                    </a:lnTo>
                    <a:lnTo>
                      <a:pt x="17" y="176"/>
                    </a:lnTo>
                    <a:lnTo>
                      <a:pt x="17" y="174"/>
                    </a:lnTo>
                    <a:lnTo>
                      <a:pt x="17" y="172"/>
                    </a:lnTo>
                    <a:lnTo>
                      <a:pt x="14" y="169"/>
                    </a:lnTo>
                    <a:lnTo>
                      <a:pt x="12" y="166"/>
                    </a:lnTo>
                    <a:lnTo>
                      <a:pt x="10" y="165"/>
                    </a:lnTo>
                    <a:lnTo>
                      <a:pt x="9" y="161"/>
                    </a:lnTo>
                    <a:lnTo>
                      <a:pt x="8" y="152"/>
                    </a:lnTo>
                    <a:lnTo>
                      <a:pt x="8" y="149"/>
                    </a:lnTo>
                    <a:lnTo>
                      <a:pt x="6" y="146"/>
                    </a:lnTo>
                    <a:lnTo>
                      <a:pt x="5" y="146"/>
                    </a:lnTo>
                    <a:lnTo>
                      <a:pt x="2" y="141"/>
                    </a:lnTo>
                    <a:lnTo>
                      <a:pt x="1" y="141"/>
                    </a:lnTo>
                    <a:lnTo>
                      <a:pt x="1" y="139"/>
                    </a:lnTo>
                    <a:lnTo>
                      <a:pt x="0" y="139"/>
                    </a:lnTo>
                    <a:lnTo>
                      <a:pt x="0" y="136"/>
                    </a:lnTo>
                    <a:lnTo>
                      <a:pt x="4" y="132"/>
                    </a:lnTo>
                    <a:lnTo>
                      <a:pt x="6" y="127"/>
                    </a:lnTo>
                    <a:lnTo>
                      <a:pt x="10" y="122"/>
                    </a:lnTo>
                    <a:lnTo>
                      <a:pt x="10" y="119"/>
                    </a:lnTo>
                    <a:lnTo>
                      <a:pt x="10" y="118"/>
                    </a:lnTo>
                    <a:lnTo>
                      <a:pt x="8" y="116"/>
                    </a:lnTo>
                    <a:lnTo>
                      <a:pt x="6" y="116"/>
                    </a:lnTo>
                    <a:lnTo>
                      <a:pt x="6" y="114"/>
                    </a:lnTo>
                    <a:lnTo>
                      <a:pt x="5" y="114"/>
                    </a:lnTo>
                    <a:lnTo>
                      <a:pt x="5" y="111"/>
                    </a:lnTo>
                    <a:lnTo>
                      <a:pt x="5" y="108"/>
                    </a:lnTo>
                    <a:lnTo>
                      <a:pt x="5" y="105"/>
                    </a:lnTo>
                    <a:lnTo>
                      <a:pt x="6" y="102"/>
                    </a:lnTo>
                    <a:lnTo>
                      <a:pt x="8" y="100"/>
                    </a:lnTo>
                    <a:lnTo>
                      <a:pt x="8" y="99"/>
                    </a:lnTo>
                    <a:lnTo>
                      <a:pt x="8" y="97"/>
                    </a:lnTo>
                    <a:lnTo>
                      <a:pt x="8" y="96"/>
                    </a:lnTo>
                    <a:lnTo>
                      <a:pt x="5" y="91"/>
                    </a:lnTo>
                    <a:lnTo>
                      <a:pt x="6" y="88"/>
                    </a:lnTo>
                    <a:lnTo>
                      <a:pt x="10" y="86"/>
                    </a:lnTo>
                    <a:lnTo>
                      <a:pt x="10" y="80"/>
                    </a:lnTo>
                    <a:lnTo>
                      <a:pt x="9" y="74"/>
                    </a:lnTo>
                    <a:lnTo>
                      <a:pt x="9" y="70"/>
                    </a:lnTo>
                    <a:lnTo>
                      <a:pt x="10" y="64"/>
                    </a:lnTo>
                    <a:lnTo>
                      <a:pt x="10" y="56"/>
                    </a:lnTo>
                    <a:lnTo>
                      <a:pt x="12" y="53"/>
                    </a:lnTo>
                    <a:lnTo>
                      <a:pt x="13" y="50"/>
                    </a:lnTo>
                    <a:lnTo>
                      <a:pt x="14" y="50"/>
                    </a:lnTo>
                    <a:lnTo>
                      <a:pt x="10" y="42"/>
                    </a:lnTo>
                    <a:lnTo>
                      <a:pt x="0" y="2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73" name="Freeform 1075"/>
              <p:cNvSpPr>
                <a:spLocks/>
              </p:cNvSpPr>
              <p:nvPr/>
            </p:nvSpPr>
            <p:spPr bwMode="auto">
              <a:xfrm>
                <a:off x="2720237" y="4084865"/>
                <a:ext cx="227061" cy="297996"/>
              </a:xfrm>
              <a:custGeom>
                <a:avLst/>
                <a:gdLst/>
                <a:ahLst/>
                <a:cxnLst>
                  <a:cxn ang="0">
                    <a:pos x="8" y="25"/>
                  </a:cxn>
                  <a:cxn ang="0">
                    <a:pos x="30" y="20"/>
                  </a:cxn>
                  <a:cxn ang="0">
                    <a:pos x="45" y="3"/>
                  </a:cxn>
                  <a:cxn ang="0">
                    <a:pos x="64" y="1"/>
                  </a:cxn>
                  <a:cxn ang="0">
                    <a:pos x="66" y="20"/>
                  </a:cxn>
                  <a:cxn ang="0">
                    <a:pos x="65" y="30"/>
                  </a:cxn>
                  <a:cxn ang="0">
                    <a:pos x="78" y="48"/>
                  </a:cxn>
                  <a:cxn ang="0">
                    <a:pos x="95" y="52"/>
                  </a:cxn>
                  <a:cxn ang="0">
                    <a:pos x="102" y="59"/>
                  </a:cxn>
                  <a:cxn ang="0">
                    <a:pos x="121" y="67"/>
                  </a:cxn>
                  <a:cxn ang="0">
                    <a:pos x="134" y="72"/>
                  </a:cxn>
                  <a:cxn ang="0">
                    <a:pos x="139" y="86"/>
                  </a:cxn>
                  <a:cxn ang="0">
                    <a:pos x="141" y="99"/>
                  </a:cxn>
                  <a:cxn ang="0">
                    <a:pos x="141" y="107"/>
                  </a:cxn>
                  <a:cxn ang="0">
                    <a:pos x="151" y="118"/>
                  </a:cxn>
                  <a:cxn ang="0">
                    <a:pos x="170" y="119"/>
                  </a:cxn>
                  <a:cxn ang="0">
                    <a:pos x="170" y="129"/>
                  </a:cxn>
                  <a:cxn ang="0">
                    <a:pos x="178" y="143"/>
                  </a:cxn>
                  <a:cxn ang="0">
                    <a:pos x="181" y="168"/>
                  </a:cxn>
                  <a:cxn ang="0">
                    <a:pos x="177" y="177"/>
                  </a:cxn>
                  <a:cxn ang="0">
                    <a:pos x="175" y="187"/>
                  </a:cxn>
                  <a:cxn ang="0">
                    <a:pos x="166" y="174"/>
                  </a:cxn>
                  <a:cxn ang="0">
                    <a:pos x="147" y="171"/>
                  </a:cxn>
                  <a:cxn ang="0">
                    <a:pos x="117" y="182"/>
                  </a:cxn>
                  <a:cxn ang="0">
                    <a:pos x="110" y="205"/>
                  </a:cxn>
                  <a:cxn ang="0">
                    <a:pos x="105" y="226"/>
                  </a:cxn>
                  <a:cxn ang="0">
                    <a:pos x="97" y="221"/>
                  </a:cxn>
                  <a:cxn ang="0">
                    <a:pos x="84" y="221"/>
                  </a:cxn>
                  <a:cxn ang="0">
                    <a:pos x="78" y="229"/>
                  </a:cxn>
                  <a:cxn ang="0">
                    <a:pos x="69" y="223"/>
                  </a:cxn>
                  <a:cxn ang="0">
                    <a:pos x="56" y="218"/>
                  </a:cxn>
                  <a:cxn ang="0">
                    <a:pos x="49" y="221"/>
                  </a:cxn>
                  <a:cxn ang="0">
                    <a:pos x="41" y="231"/>
                  </a:cxn>
                  <a:cxn ang="0">
                    <a:pos x="34" y="235"/>
                  </a:cxn>
                  <a:cxn ang="0">
                    <a:pos x="26" y="235"/>
                  </a:cxn>
                  <a:cxn ang="0">
                    <a:pos x="24" y="223"/>
                  </a:cxn>
                  <a:cxn ang="0">
                    <a:pos x="21" y="205"/>
                  </a:cxn>
                  <a:cxn ang="0">
                    <a:pos x="17" y="198"/>
                  </a:cxn>
                  <a:cxn ang="0">
                    <a:pos x="16" y="190"/>
                  </a:cxn>
                  <a:cxn ang="0">
                    <a:pos x="14" y="182"/>
                  </a:cxn>
                  <a:cxn ang="0">
                    <a:pos x="17" y="176"/>
                  </a:cxn>
                  <a:cxn ang="0">
                    <a:pos x="12" y="166"/>
                  </a:cxn>
                  <a:cxn ang="0">
                    <a:pos x="8" y="149"/>
                  </a:cxn>
                  <a:cxn ang="0">
                    <a:pos x="1" y="141"/>
                  </a:cxn>
                  <a:cxn ang="0">
                    <a:pos x="4" y="132"/>
                  </a:cxn>
                  <a:cxn ang="0">
                    <a:pos x="10" y="118"/>
                  </a:cxn>
                  <a:cxn ang="0">
                    <a:pos x="5" y="114"/>
                  </a:cxn>
                  <a:cxn ang="0">
                    <a:pos x="6" y="102"/>
                  </a:cxn>
                  <a:cxn ang="0">
                    <a:pos x="8" y="96"/>
                  </a:cxn>
                </a:cxnLst>
                <a:rect l="0" t="0" r="r" b="b"/>
                <a:pathLst>
                  <a:path w="181" h="237">
                    <a:moveTo>
                      <a:pt x="0" y="23"/>
                    </a:moveTo>
                    <a:lnTo>
                      <a:pt x="1" y="22"/>
                    </a:lnTo>
                    <a:lnTo>
                      <a:pt x="4" y="22"/>
                    </a:lnTo>
                    <a:lnTo>
                      <a:pt x="8" y="25"/>
                    </a:lnTo>
                    <a:lnTo>
                      <a:pt x="20" y="25"/>
                    </a:lnTo>
                    <a:lnTo>
                      <a:pt x="22" y="23"/>
                    </a:lnTo>
                    <a:lnTo>
                      <a:pt x="24" y="22"/>
                    </a:lnTo>
                    <a:lnTo>
                      <a:pt x="30" y="20"/>
                    </a:lnTo>
                    <a:lnTo>
                      <a:pt x="32" y="19"/>
                    </a:lnTo>
                    <a:lnTo>
                      <a:pt x="38" y="11"/>
                    </a:lnTo>
                    <a:lnTo>
                      <a:pt x="44" y="4"/>
                    </a:lnTo>
                    <a:lnTo>
                      <a:pt x="45" y="3"/>
                    </a:lnTo>
                    <a:lnTo>
                      <a:pt x="49" y="1"/>
                    </a:lnTo>
                    <a:lnTo>
                      <a:pt x="52" y="1"/>
                    </a:lnTo>
                    <a:lnTo>
                      <a:pt x="58" y="0"/>
                    </a:lnTo>
                    <a:lnTo>
                      <a:pt x="64" y="1"/>
                    </a:lnTo>
                    <a:lnTo>
                      <a:pt x="65" y="1"/>
                    </a:lnTo>
                    <a:lnTo>
                      <a:pt x="66" y="4"/>
                    </a:lnTo>
                    <a:lnTo>
                      <a:pt x="66" y="9"/>
                    </a:lnTo>
                    <a:lnTo>
                      <a:pt x="66" y="20"/>
                    </a:lnTo>
                    <a:lnTo>
                      <a:pt x="66" y="23"/>
                    </a:lnTo>
                    <a:lnTo>
                      <a:pt x="65" y="25"/>
                    </a:lnTo>
                    <a:lnTo>
                      <a:pt x="65" y="26"/>
                    </a:lnTo>
                    <a:lnTo>
                      <a:pt x="65" y="30"/>
                    </a:lnTo>
                    <a:lnTo>
                      <a:pt x="66" y="36"/>
                    </a:lnTo>
                    <a:lnTo>
                      <a:pt x="69" y="41"/>
                    </a:lnTo>
                    <a:lnTo>
                      <a:pt x="70" y="42"/>
                    </a:lnTo>
                    <a:lnTo>
                      <a:pt x="78" y="48"/>
                    </a:lnTo>
                    <a:lnTo>
                      <a:pt x="81" y="50"/>
                    </a:lnTo>
                    <a:lnTo>
                      <a:pt x="86" y="50"/>
                    </a:lnTo>
                    <a:lnTo>
                      <a:pt x="91" y="50"/>
                    </a:lnTo>
                    <a:lnTo>
                      <a:pt x="95" y="52"/>
                    </a:lnTo>
                    <a:lnTo>
                      <a:pt x="97" y="53"/>
                    </a:lnTo>
                    <a:lnTo>
                      <a:pt x="98" y="55"/>
                    </a:lnTo>
                    <a:lnTo>
                      <a:pt x="99" y="58"/>
                    </a:lnTo>
                    <a:lnTo>
                      <a:pt x="102" y="59"/>
                    </a:lnTo>
                    <a:lnTo>
                      <a:pt x="113" y="63"/>
                    </a:lnTo>
                    <a:lnTo>
                      <a:pt x="117" y="67"/>
                    </a:lnTo>
                    <a:lnTo>
                      <a:pt x="118" y="67"/>
                    </a:lnTo>
                    <a:lnTo>
                      <a:pt x="121" y="67"/>
                    </a:lnTo>
                    <a:lnTo>
                      <a:pt x="123" y="67"/>
                    </a:lnTo>
                    <a:lnTo>
                      <a:pt x="125" y="67"/>
                    </a:lnTo>
                    <a:lnTo>
                      <a:pt x="129" y="67"/>
                    </a:lnTo>
                    <a:lnTo>
                      <a:pt x="134" y="72"/>
                    </a:lnTo>
                    <a:lnTo>
                      <a:pt x="135" y="74"/>
                    </a:lnTo>
                    <a:lnTo>
                      <a:pt x="138" y="77"/>
                    </a:lnTo>
                    <a:lnTo>
                      <a:pt x="139" y="81"/>
                    </a:lnTo>
                    <a:lnTo>
                      <a:pt x="139" y="86"/>
                    </a:lnTo>
                    <a:lnTo>
                      <a:pt x="141" y="88"/>
                    </a:lnTo>
                    <a:lnTo>
                      <a:pt x="141" y="91"/>
                    </a:lnTo>
                    <a:lnTo>
                      <a:pt x="141" y="92"/>
                    </a:lnTo>
                    <a:lnTo>
                      <a:pt x="141" y="99"/>
                    </a:lnTo>
                    <a:lnTo>
                      <a:pt x="138" y="99"/>
                    </a:lnTo>
                    <a:lnTo>
                      <a:pt x="138" y="100"/>
                    </a:lnTo>
                    <a:lnTo>
                      <a:pt x="138" y="102"/>
                    </a:lnTo>
                    <a:lnTo>
                      <a:pt x="141" y="107"/>
                    </a:lnTo>
                    <a:lnTo>
                      <a:pt x="142" y="113"/>
                    </a:lnTo>
                    <a:lnTo>
                      <a:pt x="145" y="118"/>
                    </a:lnTo>
                    <a:lnTo>
                      <a:pt x="149" y="118"/>
                    </a:lnTo>
                    <a:lnTo>
                      <a:pt x="151" y="118"/>
                    </a:lnTo>
                    <a:lnTo>
                      <a:pt x="155" y="118"/>
                    </a:lnTo>
                    <a:lnTo>
                      <a:pt x="157" y="119"/>
                    </a:lnTo>
                    <a:lnTo>
                      <a:pt x="169" y="119"/>
                    </a:lnTo>
                    <a:lnTo>
                      <a:pt x="170" y="119"/>
                    </a:lnTo>
                    <a:lnTo>
                      <a:pt x="170" y="121"/>
                    </a:lnTo>
                    <a:lnTo>
                      <a:pt x="170" y="124"/>
                    </a:lnTo>
                    <a:lnTo>
                      <a:pt x="170" y="127"/>
                    </a:lnTo>
                    <a:lnTo>
                      <a:pt x="170" y="129"/>
                    </a:lnTo>
                    <a:lnTo>
                      <a:pt x="170" y="135"/>
                    </a:lnTo>
                    <a:lnTo>
                      <a:pt x="175" y="136"/>
                    </a:lnTo>
                    <a:lnTo>
                      <a:pt x="177" y="138"/>
                    </a:lnTo>
                    <a:lnTo>
                      <a:pt x="178" y="143"/>
                    </a:lnTo>
                    <a:lnTo>
                      <a:pt x="181" y="147"/>
                    </a:lnTo>
                    <a:lnTo>
                      <a:pt x="181" y="150"/>
                    </a:lnTo>
                    <a:lnTo>
                      <a:pt x="181" y="158"/>
                    </a:lnTo>
                    <a:lnTo>
                      <a:pt x="181" y="168"/>
                    </a:lnTo>
                    <a:lnTo>
                      <a:pt x="181" y="169"/>
                    </a:lnTo>
                    <a:lnTo>
                      <a:pt x="179" y="172"/>
                    </a:lnTo>
                    <a:lnTo>
                      <a:pt x="178" y="176"/>
                    </a:lnTo>
                    <a:lnTo>
                      <a:pt x="177" y="177"/>
                    </a:lnTo>
                    <a:lnTo>
                      <a:pt x="177" y="180"/>
                    </a:lnTo>
                    <a:lnTo>
                      <a:pt x="178" y="182"/>
                    </a:lnTo>
                    <a:lnTo>
                      <a:pt x="178" y="185"/>
                    </a:lnTo>
                    <a:lnTo>
                      <a:pt x="175" y="187"/>
                    </a:lnTo>
                    <a:lnTo>
                      <a:pt x="174" y="185"/>
                    </a:lnTo>
                    <a:lnTo>
                      <a:pt x="173" y="183"/>
                    </a:lnTo>
                    <a:lnTo>
                      <a:pt x="169" y="177"/>
                    </a:lnTo>
                    <a:lnTo>
                      <a:pt x="166" y="174"/>
                    </a:lnTo>
                    <a:lnTo>
                      <a:pt x="163" y="172"/>
                    </a:lnTo>
                    <a:lnTo>
                      <a:pt x="159" y="171"/>
                    </a:lnTo>
                    <a:lnTo>
                      <a:pt x="149" y="171"/>
                    </a:lnTo>
                    <a:lnTo>
                      <a:pt x="147" y="171"/>
                    </a:lnTo>
                    <a:lnTo>
                      <a:pt x="138" y="174"/>
                    </a:lnTo>
                    <a:lnTo>
                      <a:pt x="123" y="179"/>
                    </a:lnTo>
                    <a:lnTo>
                      <a:pt x="118" y="180"/>
                    </a:lnTo>
                    <a:lnTo>
                      <a:pt x="117" y="182"/>
                    </a:lnTo>
                    <a:lnTo>
                      <a:pt x="117" y="187"/>
                    </a:lnTo>
                    <a:lnTo>
                      <a:pt x="113" y="191"/>
                    </a:lnTo>
                    <a:lnTo>
                      <a:pt x="110" y="198"/>
                    </a:lnTo>
                    <a:lnTo>
                      <a:pt x="110" y="205"/>
                    </a:lnTo>
                    <a:lnTo>
                      <a:pt x="110" y="207"/>
                    </a:lnTo>
                    <a:lnTo>
                      <a:pt x="110" y="209"/>
                    </a:lnTo>
                    <a:lnTo>
                      <a:pt x="107" y="221"/>
                    </a:lnTo>
                    <a:lnTo>
                      <a:pt x="105" y="226"/>
                    </a:lnTo>
                    <a:lnTo>
                      <a:pt x="103" y="224"/>
                    </a:lnTo>
                    <a:lnTo>
                      <a:pt x="102" y="223"/>
                    </a:lnTo>
                    <a:lnTo>
                      <a:pt x="99" y="221"/>
                    </a:lnTo>
                    <a:lnTo>
                      <a:pt x="97" y="221"/>
                    </a:lnTo>
                    <a:lnTo>
                      <a:pt x="91" y="221"/>
                    </a:lnTo>
                    <a:lnTo>
                      <a:pt x="86" y="220"/>
                    </a:lnTo>
                    <a:lnTo>
                      <a:pt x="85" y="220"/>
                    </a:lnTo>
                    <a:lnTo>
                      <a:pt x="84" y="221"/>
                    </a:lnTo>
                    <a:lnTo>
                      <a:pt x="84" y="227"/>
                    </a:lnTo>
                    <a:lnTo>
                      <a:pt x="82" y="231"/>
                    </a:lnTo>
                    <a:lnTo>
                      <a:pt x="81" y="232"/>
                    </a:lnTo>
                    <a:lnTo>
                      <a:pt x="78" y="229"/>
                    </a:lnTo>
                    <a:lnTo>
                      <a:pt x="77" y="227"/>
                    </a:lnTo>
                    <a:lnTo>
                      <a:pt x="76" y="224"/>
                    </a:lnTo>
                    <a:lnTo>
                      <a:pt x="74" y="224"/>
                    </a:lnTo>
                    <a:lnTo>
                      <a:pt x="69" y="223"/>
                    </a:lnTo>
                    <a:lnTo>
                      <a:pt x="68" y="223"/>
                    </a:lnTo>
                    <a:lnTo>
                      <a:pt x="65" y="223"/>
                    </a:lnTo>
                    <a:lnTo>
                      <a:pt x="58" y="223"/>
                    </a:lnTo>
                    <a:lnTo>
                      <a:pt x="56" y="218"/>
                    </a:lnTo>
                    <a:lnTo>
                      <a:pt x="54" y="216"/>
                    </a:lnTo>
                    <a:lnTo>
                      <a:pt x="53" y="216"/>
                    </a:lnTo>
                    <a:lnTo>
                      <a:pt x="52" y="216"/>
                    </a:lnTo>
                    <a:lnTo>
                      <a:pt x="49" y="221"/>
                    </a:lnTo>
                    <a:lnTo>
                      <a:pt x="45" y="224"/>
                    </a:lnTo>
                    <a:lnTo>
                      <a:pt x="44" y="227"/>
                    </a:lnTo>
                    <a:lnTo>
                      <a:pt x="41" y="229"/>
                    </a:lnTo>
                    <a:lnTo>
                      <a:pt x="41" y="231"/>
                    </a:lnTo>
                    <a:lnTo>
                      <a:pt x="40" y="234"/>
                    </a:lnTo>
                    <a:lnTo>
                      <a:pt x="38" y="235"/>
                    </a:lnTo>
                    <a:lnTo>
                      <a:pt x="37" y="235"/>
                    </a:lnTo>
                    <a:lnTo>
                      <a:pt x="34" y="235"/>
                    </a:lnTo>
                    <a:lnTo>
                      <a:pt x="33" y="235"/>
                    </a:lnTo>
                    <a:lnTo>
                      <a:pt x="30" y="237"/>
                    </a:lnTo>
                    <a:lnTo>
                      <a:pt x="28" y="235"/>
                    </a:lnTo>
                    <a:lnTo>
                      <a:pt x="26" y="235"/>
                    </a:lnTo>
                    <a:lnTo>
                      <a:pt x="26" y="234"/>
                    </a:lnTo>
                    <a:lnTo>
                      <a:pt x="25" y="231"/>
                    </a:lnTo>
                    <a:lnTo>
                      <a:pt x="25" y="229"/>
                    </a:lnTo>
                    <a:lnTo>
                      <a:pt x="24" y="223"/>
                    </a:lnTo>
                    <a:lnTo>
                      <a:pt x="24" y="218"/>
                    </a:lnTo>
                    <a:lnTo>
                      <a:pt x="22" y="210"/>
                    </a:lnTo>
                    <a:lnTo>
                      <a:pt x="21" y="207"/>
                    </a:lnTo>
                    <a:lnTo>
                      <a:pt x="21" y="205"/>
                    </a:lnTo>
                    <a:lnTo>
                      <a:pt x="21" y="201"/>
                    </a:lnTo>
                    <a:lnTo>
                      <a:pt x="20" y="199"/>
                    </a:lnTo>
                    <a:lnTo>
                      <a:pt x="18" y="198"/>
                    </a:lnTo>
                    <a:lnTo>
                      <a:pt x="17" y="198"/>
                    </a:lnTo>
                    <a:lnTo>
                      <a:pt x="16" y="196"/>
                    </a:lnTo>
                    <a:lnTo>
                      <a:pt x="17" y="194"/>
                    </a:lnTo>
                    <a:lnTo>
                      <a:pt x="16" y="191"/>
                    </a:lnTo>
                    <a:lnTo>
                      <a:pt x="16" y="190"/>
                    </a:lnTo>
                    <a:lnTo>
                      <a:pt x="13" y="188"/>
                    </a:lnTo>
                    <a:lnTo>
                      <a:pt x="13" y="187"/>
                    </a:lnTo>
                    <a:lnTo>
                      <a:pt x="14" y="183"/>
                    </a:lnTo>
                    <a:lnTo>
                      <a:pt x="14" y="182"/>
                    </a:lnTo>
                    <a:lnTo>
                      <a:pt x="17" y="182"/>
                    </a:lnTo>
                    <a:lnTo>
                      <a:pt x="17" y="180"/>
                    </a:lnTo>
                    <a:lnTo>
                      <a:pt x="16" y="179"/>
                    </a:lnTo>
                    <a:lnTo>
                      <a:pt x="17" y="176"/>
                    </a:lnTo>
                    <a:lnTo>
                      <a:pt x="17" y="174"/>
                    </a:lnTo>
                    <a:lnTo>
                      <a:pt x="17" y="172"/>
                    </a:lnTo>
                    <a:lnTo>
                      <a:pt x="14" y="169"/>
                    </a:lnTo>
                    <a:lnTo>
                      <a:pt x="12" y="166"/>
                    </a:lnTo>
                    <a:lnTo>
                      <a:pt x="10" y="165"/>
                    </a:lnTo>
                    <a:lnTo>
                      <a:pt x="9" y="161"/>
                    </a:lnTo>
                    <a:lnTo>
                      <a:pt x="8" y="152"/>
                    </a:lnTo>
                    <a:lnTo>
                      <a:pt x="8" y="149"/>
                    </a:lnTo>
                    <a:lnTo>
                      <a:pt x="6" y="146"/>
                    </a:lnTo>
                    <a:lnTo>
                      <a:pt x="5" y="146"/>
                    </a:lnTo>
                    <a:lnTo>
                      <a:pt x="2" y="141"/>
                    </a:lnTo>
                    <a:lnTo>
                      <a:pt x="1" y="141"/>
                    </a:lnTo>
                    <a:lnTo>
                      <a:pt x="1" y="139"/>
                    </a:lnTo>
                    <a:lnTo>
                      <a:pt x="0" y="139"/>
                    </a:lnTo>
                    <a:lnTo>
                      <a:pt x="0" y="136"/>
                    </a:lnTo>
                    <a:lnTo>
                      <a:pt x="4" y="132"/>
                    </a:lnTo>
                    <a:lnTo>
                      <a:pt x="6" y="127"/>
                    </a:lnTo>
                    <a:lnTo>
                      <a:pt x="10" y="122"/>
                    </a:lnTo>
                    <a:lnTo>
                      <a:pt x="10" y="119"/>
                    </a:lnTo>
                    <a:lnTo>
                      <a:pt x="10" y="118"/>
                    </a:lnTo>
                    <a:lnTo>
                      <a:pt x="8" y="116"/>
                    </a:lnTo>
                    <a:lnTo>
                      <a:pt x="6" y="116"/>
                    </a:lnTo>
                    <a:lnTo>
                      <a:pt x="6" y="114"/>
                    </a:lnTo>
                    <a:lnTo>
                      <a:pt x="5" y="114"/>
                    </a:lnTo>
                    <a:lnTo>
                      <a:pt x="5" y="111"/>
                    </a:lnTo>
                    <a:lnTo>
                      <a:pt x="5" y="108"/>
                    </a:lnTo>
                    <a:lnTo>
                      <a:pt x="5" y="105"/>
                    </a:lnTo>
                    <a:lnTo>
                      <a:pt x="6" y="102"/>
                    </a:lnTo>
                    <a:lnTo>
                      <a:pt x="8" y="100"/>
                    </a:lnTo>
                    <a:lnTo>
                      <a:pt x="8" y="99"/>
                    </a:lnTo>
                    <a:lnTo>
                      <a:pt x="8" y="97"/>
                    </a:lnTo>
                    <a:lnTo>
                      <a:pt x="8" y="96"/>
                    </a:lnTo>
                    <a:lnTo>
                      <a:pt x="5" y="9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74" name="Freeform 1076"/>
              <p:cNvSpPr>
                <a:spLocks/>
              </p:cNvSpPr>
              <p:nvPr/>
            </p:nvSpPr>
            <p:spPr bwMode="auto">
              <a:xfrm>
                <a:off x="2720237" y="4113440"/>
                <a:ext cx="16677" cy="85725"/>
              </a:xfrm>
              <a:custGeom>
                <a:avLst/>
                <a:gdLst/>
                <a:ahLst/>
                <a:cxnLst>
                  <a:cxn ang="0">
                    <a:pos x="5" y="68"/>
                  </a:cxn>
                  <a:cxn ang="0">
                    <a:pos x="6" y="65"/>
                  </a:cxn>
                  <a:cxn ang="0">
                    <a:pos x="10" y="63"/>
                  </a:cxn>
                  <a:cxn ang="0">
                    <a:pos x="10" y="57"/>
                  </a:cxn>
                  <a:cxn ang="0">
                    <a:pos x="9" y="51"/>
                  </a:cxn>
                  <a:cxn ang="0">
                    <a:pos x="9" y="47"/>
                  </a:cxn>
                  <a:cxn ang="0">
                    <a:pos x="10" y="41"/>
                  </a:cxn>
                  <a:cxn ang="0">
                    <a:pos x="10" y="33"/>
                  </a:cxn>
                  <a:cxn ang="0">
                    <a:pos x="12" y="30"/>
                  </a:cxn>
                  <a:cxn ang="0">
                    <a:pos x="13" y="27"/>
                  </a:cxn>
                  <a:cxn ang="0">
                    <a:pos x="14" y="27"/>
                  </a:cxn>
                  <a:cxn ang="0">
                    <a:pos x="10" y="19"/>
                  </a:cxn>
                  <a:cxn ang="0">
                    <a:pos x="0" y="0"/>
                  </a:cxn>
                </a:cxnLst>
                <a:rect l="0" t="0" r="r" b="b"/>
                <a:pathLst>
                  <a:path w="14" h="68">
                    <a:moveTo>
                      <a:pt x="5" y="68"/>
                    </a:moveTo>
                    <a:lnTo>
                      <a:pt x="6" y="65"/>
                    </a:lnTo>
                    <a:lnTo>
                      <a:pt x="10" y="63"/>
                    </a:lnTo>
                    <a:lnTo>
                      <a:pt x="10" y="57"/>
                    </a:lnTo>
                    <a:lnTo>
                      <a:pt x="9" y="51"/>
                    </a:lnTo>
                    <a:lnTo>
                      <a:pt x="9" y="47"/>
                    </a:lnTo>
                    <a:lnTo>
                      <a:pt x="10" y="41"/>
                    </a:lnTo>
                    <a:lnTo>
                      <a:pt x="10" y="33"/>
                    </a:lnTo>
                    <a:lnTo>
                      <a:pt x="12" y="30"/>
                    </a:lnTo>
                    <a:lnTo>
                      <a:pt x="13" y="27"/>
                    </a:lnTo>
                    <a:lnTo>
                      <a:pt x="14" y="27"/>
                    </a:lnTo>
                    <a:lnTo>
                      <a:pt x="10" y="19"/>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75" name="Freeform 1077"/>
              <p:cNvSpPr>
                <a:spLocks/>
              </p:cNvSpPr>
              <p:nvPr/>
            </p:nvSpPr>
            <p:spPr bwMode="auto">
              <a:xfrm>
                <a:off x="2931905" y="4542065"/>
                <a:ext cx="102626" cy="108857"/>
              </a:xfrm>
              <a:custGeom>
                <a:avLst/>
                <a:gdLst/>
                <a:ahLst/>
                <a:cxnLst>
                  <a:cxn ang="0">
                    <a:pos x="1" y="69"/>
                  </a:cxn>
                  <a:cxn ang="0">
                    <a:pos x="8" y="75"/>
                  </a:cxn>
                  <a:cxn ang="0">
                    <a:pos x="16" y="79"/>
                  </a:cxn>
                  <a:cxn ang="0">
                    <a:pos x="25" y="82"/>
                  </a:cxn>
                  <a:cxn ang="0">
                    <a:pos x="31" y="83"/>
                  </a:cxn>
                  <a:cxn ang="0">
                    <a:pos x="35" y="85"/>
                  </a:cxn>
                  <a:cxn ang="0">
                    <a:pos x="45" y="83"/>
                  </a:cxn>
                  <a:cxn ang="0">
                    <a:pos x="54" y="86"/>
                  </a:cxn>
                  <a:cxn ang="0">
                    <a:pos x="62" y="83"/>
                  </a:cxn>
                  <a:cxn ang="0">
                    <a:pos x="67" y="79"/>
                  </a:cxn>
                  <a:cxn ang="0">
                    <a:pos x="70" y="75"/>
                  </a:cxn>
                  <a:cxn ang="0">
                    <a:pos x="74" y="69"/>
                  </a:cxn>
                  <a:cxn ang="0">
                    <a:pos x="77" y="64"/>
                  </a:cxn>
                  <a:cxn ang="0">
                    <a:pos x="74" y="63"/>
                  </a:cxn>
                  <a:cxn ang="0">
                    <a:pos x="75" y="55"/>
                  </a:cxn>
                  <a:cxn ang="0">
                    <a:pos x="77" y="50"/>
                  </a:cxn>
                  <a:cxn ang="0">
                    <a:pos x="78" y="49"/>
                  </a:cxn>
                  <a:cxn ang="0">
                    <a:pos x="81" y="47"/>
                  </a:cxn>
                  <a:cxn ang="0">
                    <a:pos x="73" y="41"/>
                  </a:cxn>
                  <a:cxn ang="0">
                    <a:pos x="71" y="35"/>
                  </a:cxn>
                  <a:cxn ang="0">
                    <a:pos x="66" y="31"/>
                  </a:cxn>
                  <a:cxn ang="0">
                    <a:pos x="62" y="30"/>
                  </a:cxn>
                  <a:cxn ang="0">
                    <a:pos x="59" y="25"/>
                  </a:cxn>
                  <a:cxn ang="0">
                    <a:pos x="55" y="24"/>
                  </a:cxn>
                  <a:cxn ang="0">
                    <a:pos x="51" y="22"/>
                  </a:cxn>
                  <a:cxn ang="0">
                    <a:pos x="49" y="20"/>
                  </a:cxn>
                  <a:cxn ang="0">
                    <a:pos x="46" y="16"/>
                  </a:cxn>
                  <a:cxn ang="0">
                    <a:pos x="43" y="13"/>
                  </a:cxn>
                  <a:cxn ang="0">
                    <a:pos x="39" y="17"/>
                  </a:cxn>
                  <a:cxn ang="0">
                    <a:pos x="37" y="14"/>
                  </a:cxn>
                  <a:cxn ang="0">
                    <a:pos x="33" y="8"/>
                  </a:cxn>
                  <a:cxn ang="0">
                    <a:pos x="29" y="3"/>
                  </a:cxn>
                  <a:cxn ang="0">
                    <a:pos x="24" y="0"/>
                  </a:cxn>
                  <a:cxn ang="0">
                    <a:pos x="21" y="0"/>
                  </a:cxn>
                  <a:cxn ang="0">
                    <a:pos x="17" y="3"/>
                  </a:cxn>
                  <a:cxn ang="0">
                    <a:pos x="12" y="5"/>
                  </a:cxn>
                  <a:cxn ang="0">
                    <a:pos x="9" y="8"/>
                  </a:cxn>
                  <a:cxn ang="0">
                    <a:pos x="9" y="20"/>
                  </a:cxn>
                  <a:cxn ang="0">
                    <a:pos x="8" y="27"/>
                  </a:cxn>
                  <a:cxn ang="0">
                    <a:pos x="6" y="47"/>
                  </a:cxn>
                  <a:cxn ang="0">
                    <a:pos x="5" y="52"/>
                  </a:cxn>
                  <a:cxn ang="0">
                    <a:pos x="1" y="58"/>
                  </a:cxn>
                  <a:cxn ang="0">
                    <a:pos x="0" y="69"/>
                  </a:cxn>
                </a:cxnLst>
                <a:rect l="0" t="0" r="r" b="b"/>
                <a:pathLst>
                  <a:path w="81" h="86">
                    <a:moveTo>
                      <a:pt x="0" y="69"/>
                    </a:moveTo>
                    <a:lnTo>
                      <a:pt x="1" y="69"/>
                    </a:lnTo>
                    <a:lnTo>
                      <a:pt x="2" y="69"/>
                    </a:lnTo>
                    <a:lnTo>
                      <a:pt x="8" y="75"/>
                    </a:lnTo>
                    <a:lnTo>
                      <a:pt x="8" y="77"/>
                    </a:lnTo>
                    <a:lnTo>
                      <a:pt x="16" y="79"/>
                    </a:lnTo>
                    <a:lnTo>
                      <a:pt x="18" y="79"/>
                    </a:lnTo>
                    <a:lnTo>
                      <a:pt x="25" y="82"/>
                    </a:lnTo>
                    <a:lnTo>
                      <a:pt x="29" y="83"/>
                    </a:lnTo>
                    <a:lnTo>
                      <a:pt x="31" y="83"/>
                    </a:lnTo>
                    <a:lnTo>
                      <a:pt x="34" y="85"/>
                    </a:lnTo>
                    <a:lnTo>
                      <a:pt x="35" y="85"/>
                    </a:lnTo>
                    <a:lnTo>
                      <a:pt x="41" y="83"/>
                    </a:lnTo>
                    <a:lnTo>
                      <a:pt x="45" y="83"/>
                    </a:lnTo>
                    <a:lnTo>
                      <a:pt x="50" y="85"/>
                    </a:lnTo>
                    <a:lnTo>
                      <a:pt x="54" y="86"/>
                    </a:lnTo>
                    <a:lnTo>
                      <a:pt x="58" y="85"/>
                    </a:lnTo>
                    <a:lnTo>
                      <a:pt x="62" y="83"/>
                    </a:lnTo>
                    <a:lnTo>
                      <a:pt x="65" y="80"/>
                    </a:lnTo>
                    <a:lnTo>
                      <a:pt x="67" y="79"/>
                    </a:lnTo>
                    <a:lnTo>
                      <a:pt x="69" y="77"/>
                    </a:lnTo>
                    <a:lnTo>
                      <a:pt x="70" y="75"/>
                    </a:lnTo>
                    <a:lnTo>
                      <a:pt x="71" y="72"/>
                    </a:lnTo>
                    <a:lnTo>
                      <a:pt x="74" y="69"/>
                    </a:lnTo>
                    <a:lnTo>
                      <a:pt x="74" y="66"/>
                    </a:lnTo>
                    <a:lnTo>
                      <a:pt x="77" y="64"/>
                    </a:lnTo>
                    <a:lnTo>
                      <a:pt x="75" y="64"/>
                    </a:lnTo>
                    <a:lnTo>
                      <a:pt x="74" y="63"/>
                    </a:lnTo>
                    <a:lnTo>
                      <a:pt x="75" y="60"/>
                    </a:lnTo>
                    <a:lnTo>
                      <a:pt x="75" y="55"/>
                    </a:lnTo>
                    <a:lnTo>
                      <a:pt x="77" y="53"/>
                    </a:lnTo>
                    <a:lnTo>
                      <a:pt x="77" y="50"/>
                    </a:lnTo>
                    <a:lnTo>
                      <a:pt x="78" y="50"/>
                    </a:lnTo>
                    <a:lnTo>
                      <a:pt x="78" y="49"/>
                    </a:lnTo>
                    <a:lnTo>
                      <a:pt x="81" y="49"/>
                    </a:lnTo>
                    <a:lnTo>
                      <a:pt x="81" y="47"/>
                    </a:lnTo>
                    <a:lnTo>
                      <a:pt x="79" y="46"/>
                    </a:lnTo>
                    <a:lnTo>
                      <a:pt x="73" y="41"/>
                    </a:lnTo>
                    <a:lnTo>
                      <a:pt x="73" y="39"/>
                    </a:lnTo>
                    <a:lnTo>
                      <a:pt x="71" y="35"/>
                    </a:lnTo>
                    <a:lnTo>
                      <a:pt x="70" y="33"/>
                    </a:lnTo>
                    <a:lnTo>
                      <a:pt x="66" y="31"/>
                    </a:lnTo>
                    <a:lnTo>
                      <a:pt x="65" y="31"/>
                    </a:lnTo>
                    <a:lnTo>
                      <a:pt x="62" y="30"/>
                    </a:lnTo>
                    <a:lnTo>
                      <a:pt x="61" y="28"/>
                    </a:lnTo>
                    <a:lnTo>
                      <a:pt x="59" y="25"/>
                    </a:lnTo>
                    <a:lnTo>
                      <a:pt x="58" y="24"/>
                    </a:lnTo>
                    <a:lnTo>
                      <a:pt x="55" y="24"/>
                    </a:lnTo>
                    <a:lnTo>
                      <a:pt x="53" y="22"/>
                    </a:lnTo>
                    <a:lnTo>
                      <a:pt x="51" y="22"/>
                    </a:lnTo>
                    <a:lnTo>
                      <a:pt x="50" y="20"/>
                    </a:lnTo>
                    <a:lnTo>
                      <a:pt x="49" y="20"/>
                    </a:lnTo>
                    <a:lnTo>
                      <a:pt x="47" y="17"/>
                    </a:lnTo>
                    <a:lnTo>
                      <a:pt x="46" y="16"/>
                    </a:lnTo>
                    <a:lnTo>
                      <a:pt x="45" y="14"/>
                    </a:lnTo>
                    <a:lnTo>
                      <a:pt x="43" y="13"/>
                    </a:lnTo>
                    <a:lnTo>
                      <a:pt x="39" y="16"/>
                    </a:lnTo>
                    <a:lnTo>
                      <a:pt x="39" y="17"/>
                    </a:lnTo>
                    <a:lnTo>
                      <a:pt x="37" y="16"/>
                    </a:lnTo>
                    <a:lnTo>
                      <a:pt x="37" y="14"/>
                    </a:lnTo>
                    <a:lnTo>
                      <a:pt x="35" y="9"/>
                    </a:lnTo>
                    <a:lnTo>
                      <a:pt x="33" y="8"/>
                    </a:lnTo>
                    <a:lnTo>
                      <a:pt x="30" y="5"/>
                    </a:lnTo>
                    <a:lnTo>
                      <a:pt x="29" y="3"/>
                    </a:lnTo>
                    <a:lnTo>
                      <a:pt x="25" y="0"/>
                    </a:lnTo>
                    <a:lnTo>
                      <a:pt x="24" y="0"/>
                    </a:lnTo>
                    <a:lnTo>
                      <a:pt x="22" y="0"/>
                    </a:lnTo>
                    <a:lnTo>
                      <a:pt x="21" y="0"/>
                    </a:lnTo>
                    <a:lnTo>
                      <a:pt x="20" y="2"/>
                    </a:lnTo>
                    <a:lnTo>
                      <a:pt x="17" y="3"/>
                    </a:lnTo>
                    <a:lnTo>
                      <a:pt x="13" y="3"/>
                    </a:lnTo>
                    <a:lnTo>
                      <a:pt x="12" y="5"/>
                    </a:lnTo>
                    <a:lnTo>
                      <a:pt x="9" y="6"/>
                    </a:lnTo>
                    <a:lnTo>
                      <a:pt x="9" y="8"/>
                    </a:lnTo>
                    <a:lnTo>
                      <a:pt x="10" y="14"/>
                    </a:lnTo>
                    <a:lnTo>
                      <a:pt x="9" y="20"/>
                    </a:lnTo>
                    <a:lnTo>
                      <a:pt x="9" y="24"/>
                    </a:lnTo>
                    <a:lnTo>
                      <a:pt x="8" y="27"/>
                    </a:lnTo>
                    <a:lnTo>
                      <a:pt x="6" y="33"/>
                    </a:lnTo>
                    <a:lnTo>
                      <a:pt x="6" y="47"/>
                    </a:lnTo>
                    <a:lnTo>
                      <a:pt x="5" y="50"/>
                    </a:lnTo>
                    <a:lnTo>
                      <a:pt x="5" y="52"/>
                    </a:lnTo>
                    <a:lnTo>
                      <a:pt x="2" y="55"/>
                    </a:lnTo>
                    <a:lnTo>
                      <a:pt x="1" y="58"/>
                    </a:lnTo>
                    <a:lnTo>
                      <a:pt x="1" y="64"/>
                    </a:lnTo>
                    <a:lnTo>
                      <a:pt x="0" y="69"/>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76" name="Freeform 1078"/>
              <p:cNvSpPr>
                <a:spLocks/>
              </p:cNvSpPr>
              <p:nvPr/>
            </p:nvSpPr>
            <p:spPr bwMode="auto">
              <a:xfrm>
                <a:off x="2931905" y="4542065"/>
                <a:ext cx="102626" cy="108857"/>
              </a:xfrm>
              <a:custGeom>
                <a:avLst/>
                <a:gdLst/>
                <a:ahLst/>
                <a:cxnLst>
                  <a:cxn ang="0">
                    <a:pos x="1" y="69"/>
                  </a:cxn>
                  <a:cxn ang="0">
                    <a:pos x="8" y="75"/>
                  </a:cxn>
                  <a:cxn ang="0">
                    <a:pos x="16" y="79"/>
                  </a:cxn>
                  <a:cxn ang="0">
                    <a:pos x="25" y="82"/>
                  </a:cxn>
                  <a:cxn ang="0">
                    <a:pos x="31" y="83"/>
                  </a:cxn>
                  <a:cxn ang="0">
                    <a:pos x="35" y="85"/>
                  </a:cxn>
                  <a:cxn ang="0">
                    <a:pos x="45" y="83"/>
                  </a:cxn>
                  <a:cxn ang="0">
                    <a:pos x="54" y="86"/>
                  </a:cxn>
                  <a:cxn ang="0">
                    <a:pos x="62" y="83"/>
                  </a:cxn>
                  <a:cxn ang="0">
                    <a:pos x="67" y="79"/>
                  </a:cxn>
                  <a:cxn ang="0">
                    <a:pos x="70" y="75"/>
                  </a:cxn>
                  <a:cxn ang="0">
                    <a:pos x="74" y="69"/>
                  </a:cxn>
                  <a:cxn ang="0">
                    <a:pos x="77" y="64"/>
                  </a:cxn>
                  <a:cxn ang="0">
                    <a:pos x="74" y="63"/>
                  </a:cxn>
                  <a:cxn ang="0">
                    <a:pos x="75" y="55"/>
                  </a:cxn>
                  <a:cxn ang="0">
                    <a:pos x="77" y="50"/>
                  </a:cxn>
                  <a:cxn ang="0">
                    <a:pos x="78" y="49"/>
                  </a:cxn>
                  <a:cxn ang="0">
                    <a:pos x="81" y="47"/>
                  </a:cxn>
                  <a:cxn ang="0">
                    <a:pos x="73" y="41"/>
                  </a:cxn>
                  <a:cxn ang="0">
                    <a:pos x="71" y="35"/>
                  </a:cxn>
                  <a:cxn ang="0">
                    <a:pos x="66" y="31"/>
                  </a:cxn>
                  <a:cxn ang="0">
                    <a:pos x="62" y="30"/>
                  </a:cxn>
                  <a:cxn ang="0">
                    <a:pos x="59" y="25"/>
                  </a:cxn>
                  <a:cxn ang="0">
                    <a:pos x="55" y="24"/>
                  </a:cxn>
                  <a:cxn ang="0">
                    <a:pos x="51" y="22"/>
                  </a:cxn>
                  <a:cxn ang="0">
                    <a:pos x="49" y="20"/>
                  </a:cxn>
                  <a:cxn ang="0">
                    <a:pos x="46" y="16"/>
                  </a:cxn>
                  <a:cxn ang="0">
                    <a:pos x="43" y="13"/>
                  </a:cxn>
                  <a:cxn ang="0">
                    <a:pos x="39" y="17"/>
                  </a:cxn>
                  <a:cxn ang="0">
                    <a:pos x="37" y="14"/>
                  </a:cxn>
                  <a:cxn ang="0">
                    <a:pos x="33" y="8"/>
                  </a:cxn>
                  <a:cxn ang="0">
                    <a:pos x="29" y="3"/>
                  </a:cxn>
                  <a:cxn ang="0">
                    <a:pos x="24" y="0"/>
                  </a:cxn>
                  <a:cxn ang="0">
                    <a:pos x="21" y="0"/>
                  </a:cxn>
                  <a:cxn ang="0">
                    <a:pos x="17" y="3"/>
                  </a:cxn>
                  <a:cxn ang="0">
                    <a:pos x="12" y="5"/>
                  </a:cxn>
                  <a:cxn ang="0">
                    <a:pos x="9" y="8"/>
                  </a:cxn>
                  <a:cxn ang="0">
                    <a:pos x="9" y="20"/>
                  </a:cxn>
                  <a:cxn ang="0">
                    <a:pos x="8" y="27"/>
                  </a:cxn>
                  <a:cxn ang="0">
                    <a:pos x="6" y="47"/>
                  </a:cxn>
                  <a:cxn ang="0">
                    <a:pos x="5" y="52"/>
                  </a:cxn>
                  <a:cxn ang="0">
                    <a:pos x="1" y="58"/>
                  </a:cxn>
                  <a:cxn ang="0">
                    <a:pos x="0" y="69"/>
                  </a:cxn>
                </a:cxnLst>
                <a:rect l="0" t="0" r="r" b="b"/>
                <a:pathLst>
                  <a:path w="81" h="86">
                    <a:moveTo>
                      <a:pt x="0" y="69"/>
                    </a:moveTo>
                    <a:lnTo>
                      <a:pt x="1" y="69"/>
                    </a:lnTo>
                    <a:lnTo>
                      <a:pt x="2" y="69"/>
                    </a:lnTo>
                    <a:lnTo>
                      <a:pt x="8" y="75"/>
                    </a:lnTo>
                    <a:lnTo>
                      <a:pt x="8" y="77"/>
                    </a:lnTo>
                    <a:lnTo>
                      <a:pt x="16" y="79"/>
                    </a:lnTo>
                    <a:lnTo>
                      <a:pt x="18" y="79"/>
                    </a:lnTo>
                    <a:lnTo>
                      <a:pt x="25" y="82"/>
                    </a:lnTo>
                    <a:lnTo>
                      <a:pt x="29" y="83"/>
                    </a:lnTo>
                    <a:lnTo>
                      <a:pt x="31" y="83"/>
                    </a:lnTo>
                    <a:lnTo>
                      <a:pt x="34" y="85"/>
                    </a:lnTo>
                    <a:lnTo>
                      <a:pt x="35" y="85"/>
                    </a:lnTo>
                    <a:lnTo>
                      <a:pt x="41" y="83"/>
                    </a:lnTo>
                    <a:lnTo>
                      <a:pt x="45" y="83"/>
                    </a:lnTo>
                    <a:lnTo>
                      <a:pt x="50" y="85"/>
                    </a:lnTo>
                    <a:lnTo>
                      <a:pt x="54" y="86"/>
                    </a:lnTo>
                    <a:lnTo>
                      <a:pt x="58" y="85"/>
                    </a:lnTo>
                    <a:lnTo>
                      <a:pt x="62" y="83"/>
                    </a:lnTo>
                    <a:lnTo>
                      <a:pt x="65" y="80"/>
                    </a:lnTo>
                    <a:lnTo>
                      <a:pt x="67" y="79"/>
                    </a:lnTo>
                    <a:lnTo>
                      <a:pt x="69" y="77"/>
                    </a:lnTo>
                    <a:lnTo>
                      <a:pt x="70" y="75"/>
                    </a:lnTo>
                    <a:lnTo>
                      <a:pt x="71" y="72"/>
                    </a:lnTo>
                    <a:lnTo>
                      <a:pt x="74" y="69"/>
                    </a:lnTo>
                    <a:lnTo>
                      <a:pt x="74" y="66"/>
                    </a:lnTo>
                    <a:lnTo>
                      <a:pt x="77" y="64"/>
                    </a:lnTo>
                    <a:lnTo>
                      <a:pt x="75" y="64"/>
                    </a:lnTo>
                    <a:lnTo>
                      <a:pt x="74" y="63"/>
                    </a:lnTo>
                    <a:lnTo>
                      <a:pt x="75" y="60"/>
                    </a:lnTo>
                    <a:lnTo>
                      <a:pt x="75" y="55"/>
                    </a:lnTo>
                    <a:lnTo>
                      <a:pt x="77" y="53"/>
                    </a:lnTo>
                    <a:lnTo>
                      <a:pt x="77" y="50"/>
                    </a:lnTo>
                    <a:lnTo>
                      <a:pt x="78" y="50"/>
                    </a:lnTo>
                    <a:lnTo>
                      <a:pt x="78" y="49"/>
                    </a:lnTo>
                    <a:lnTo>
                      <a:pt x="81" y="49"/>
                    </a:lnTo>
                    <a:lnTo>
                      <a:pt x="81" y="47"/>
                    </a:lnTo>
                    <a:lnTo>
                      <a:pt x="79" y="46"/>
                    </a:lnTo>
                    <a:lnTo>
                      <a:pt x="73" y="41"/>
                    </a:lnTo>
                    <a:lnTo>
                      <a:pt x="73" y="39"/>
                    </a:lnTo>
                    <a:lnTo>
                      <a:pt x="71" y="35"/>
                    </a:lnTo>
                    <a:lnTo>
                      <a:pt x="70" y="33"/>
                    </a:lnTo>
                    <a:lnTo>
                      <a:pt x="66" y="31"/>
                    </a:lnTo>
                    <a:lnTo>
                      <a:pt x="65" y="31"/>
                    </a:lnTo>
                    <a:lnTo>
                      <a:pt x="62" y="30"/>
                    </a:lnTo>
                    <a:lnTo>
                      <a:pt x="61" y="28"/>
                    </a:lnTo>
                    <a:lnTo>
                      <a:pt x="59" y="25"/>
                    </a:lnTo>
                    <a:lnTo>
                      <a:pt x="58" y="24"/>
                    </a:lnTo>
                    <a:lnTo>
                      <a:pt x="55" y="24"/>
                    </a:lnTo>
                    <a:lnTo>
                      <a:pt x="53" y="22"/>
                    </a:lnTo>
                    <a:lnTo>
                      <a:pt x="51" y="22"/>
                    </a:lnTo>
                    <a:lnTo>
                      <a:pt x="50" y="20"/>
                    </a:lnTo>
                    <a:lnTo>
                      <a:pt x="49" y="20"/>
                    </a:lnTo>
                    <a:lnTo>
                      <a:pt x="47" y="17"/>
                    </a:lnTo>
                    <a:lnTo>
                      <a:pt x="46" y="16"/>
                    </a:lnTo>
                    <a:lnTo>
                      <a:pt x="45" y="14"/>
                    </a:lnTo>
                    <a:lnTo>
                      <a:pt x="43" y="13"/>
                    </a:lnTo>
                    <a:lnTo>
                      <a:pt x="39" y="16"/>
                    </a:lnTo>
                    <a:lnTo>
                      <a:pt x="39" y="17"/>
                    </a:lnTo>
                    <a:lnTo>
                      <a:pt x="37" y="16"/>
                    </a:lnTo>
                    <a:lnTo>
                      <a:pt x="37" y="14"/>
                    </a:lnTo>
                    <a:lnTo>
                      <a:pt x="35" y="9"/>
                    </a:lnTo>
                    <a:lnTo>
                      <a:pt x="33" y="8"/>
                    </a:lnTo>
                    <a:lnTo>
                      <a:pt x="30" y="5"/>
                    </a:lnTo>
                    <a:lnTo>
                      <a:pt x="29" y="3"/>
                    </a:lnTo>
                    <a:lnTo>
                      <a:pt x="25" y="0"/>
                    </a:lnTo>
                    <a:lnTo>
                      <a:pt x="24" y="0"/>
                    </a:lnTo>
                    <a:lnTo>
                      <a:pt x="22" y="0"/>
                    </a:lnTo>
                    <a:lnTo>
                      <a:pt x="21" y="0"/>
                    </a:lnTo>
                    <a:lnTo>
                      <a:pt x="20" y="2"/>
                    </a:lnTo>
                    <a:lnTo>
                      <a:pt x="17" y="3"/>
                    </a:lnTo>
                    <a:lnTo>
                      <a:pt x="13" y="3"/>
                    </a:lnTo>
                    <a:lnTo>
                      <a:pt x="12" y="5"/>
                    </a:lnTo>
                    <a:lnTo>
                      <a:pt x="9" y="6"/>
                    </a:lnTo>
                    <a:lnTo>
                      <a:pt x="9" y="8"/>
                    </a:lnTo>
                    <a:lnTo>
                      <a:pt x="10" y="14"/>
                    </a:lnTo>
                    <a:lnTo>
                      <a:pt x="9" y="20"/>
                    </a:lnTo>
                    <a:lnTo>
                      <a:pt x="9" y="24"/>
                    </a:lnTo>
                    <a:lnTo>
                      <a:pt x="8" y="27"/>
                    </a:lnTo>
                    <a:lnTo>
                      <a:pt x="6" y="33"/>
                    </a:lnTo>
                    <a:lnTo>
                      <a:pt x="6" y="47"/>
                    </a:lnTo>
                    <a:lnTo>
                      <a:pt x="5" y="50"/>
                    </a:lnTo>
                    <a:lnTo>
                      <a:pt x="5" y="52"/>
                    </a:lnTo>
                    <a:lnTo>
                      <a:pt x="2" y="55"/>
                    </a:lnTo>
                    <a:lnTo>
                      <a:pt x="1" y="58"/>
                    </a:lnTo>
                    <a:lnTo>
                      <a:pt x="1" y="64"/>
                    </a:lnTo>
                    <a:lnTo>
                      <a:pt x="0" y="69"/>
                    </a:lnTo>
                  </a:path>
                </a:pathLst>
              </a:cu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77" name="Freeform 1079"/>
              <p:cNvSpPr>
                <a:spLocks/>
              </p:cNvSpPr>
              <p:nvPr/>
            </p:nvSpPr>
            <p:spPr bwMode="auto">
              <a:xfrm>
                <a:off x="2879308" y="3684815"/>
                <a:ext cx="92364" cy="157843"/>
              </a:xfrm>
              <a:custGeom>
                <a:avLst/>
                <a:gdLst/>
                <a:ahLst/>
                <a:cxnLst>
                  <a:cxn ang="0">
                    <a:pos x="24" y="0"/>
                  </a:cxn>
                  <a:cxn ang="0">
                    <a:pos x="30" y="3"/>
                  </a:cxn>
                  <a:cxn ang="0">
                    <a:pos x="42" y="17"/>
                  </a:cxn>
                  <a:cxn ang="0">
                    <a:pos x="42" y="27"/>
                  </a:cxn>
                  <a:cxn ang="0">
                    <a:pos x="44" y="27"/>
                  </a:cxn>
                  <a:cxn ang="0">
                    <a:pos x="50" y="27"/>
                  </a:cxn>
                  <a:cxn ang="0">
                    <a:pos x="54" y="30"/>
                  </a:cxn>
                  <a:cxn ang="0">
                    <a:pos x="56" y="33"/>
                  </a:cxn>
                  <a:cxn ang="0">
                    <a:pos x="62" y="38"/>
                  </a:cxn>
                  <a:cxn ang="0">
                    <a:pos x="64" y="46"/>
                  </a:cxn>
                  <a:cxn ang="0">
                    <a:pos x="60" y="52"/>
                  </a:cxn>
                  <a:cxn ang="0">
                    <a:pos x="60" y="53"/>
                  </a:cxn>
                  <a:cxn ang="0">
                    <a:pos x="59" y="58"/>
                  </a:cxn>
                  <a:cxn ang="0">
                    <a:pos x="55" y="60"/>
                  </a:cxn>
                  <a:cxn ang="0">
                    <a:pos x="51" y="61"/>
                  </a:cxn>
                  <a:cxn ang="0">
                    <a:pos x="51" y="67"/>
                  </a:cxn>
                  <a:cxn ang="0">
                    <a:pos x="48" y="74"/>
                  </a:cxn>
                  <a:cxn ang="0">
                    <a:pos x="50" y="78"/>
                  </a:cxn>
                  <a:cxn ang="0">
                    <a:pos x="52" y="83"/>
                  </a:cxn>
                  <a:cxn ang="0">
                    <a:pos x="55" y="86"/>
                  </a:cxn>
                  <a:cxn ang="0">
                    <a:pos x="60" y="88"/>
                  </a:cxn>
                  <a:cxn ang="0">
                    <a:pos x="62" y="93"/>
                  </a:cxn>
                  <a:cxn ang="0">
                    <a:pos x="63" y="97"/>
                  </a:cxn>
                  <a:cxn ang="0">
                    <a:pos x="64" y="100"/>
                  </a:cxn>
                  <a:cxn ang="0">
                    <a:pos x="70" y="110"/>
                  </a:cxn>
                  <a:cxn ang="0">
                    <a:pos x="73" y="113"/>
                  </a:cxn>
                  <a:cxn ang="0">
                    <a:pos x="67" y="115"/>
                  </a:cxn>
                  <a:cxn ang="0">
                    <a:pos x="63" y="113"/>
                  </a:cxn>
                  <a:cxn ang="0">
                    <a:pos x="59" y="115"/>
                  </a:cxn>
                  <a:cxn ang="0">
                    <a:pos x="52" y="118"/>
                  </a:cxn>
                  <a:cxn ang="0">
                    <a:pos x="50" y="121"/>
                  </a:cxn>
                  <a:cxn ang="0">
                    <a:pos x="44" y="121"/>
                  </a:cxn>
                  <a:cxn ang="0">
                    <a:pos x="40" y="126"/>
                  </a:cxn>
                  <a:cxn ang="0">
                    <a:pos x="34" y="124"/>
                  </a:cxn>
                  <a:cxn ang="0">
                    <a:pos x="28" y="119"/>
                  </a:cxn>
                  <a:cxn ang="0">
                    <a:pos x="26" y="116"/>
                  </a:cxn>
                  <a:cxn ang="0">
                    <a:pos x="26" y="110"/>
                  </a:cxn>
                  <a:cxn ang="0">
                    <a:pos x="22" y="104"/>
                  </a:cxn>
                  <a:cxn ang="0">
                    <a:pos x="23" y="89"/>
                  </a:cxn>
                  <a:cxn ang="0">
                    <a:pos x="24" y="83"/>
                  </a:cxn>
                  <a:cxn ang="0">
                    <a:pos x="27" y="75"/>
                  </a:cxn>
                  <a:cxn ang="0">
                    <a:pos x="26" y="69"/>
                  </a:cxn>
                  <a:cxn ang="0">
                    <a:pos x="19" y="67"/>
                  </a:cxn>
                  <a:cxn ang="0">
                    <a:pos x="20" y="60"/>
                  </a:cxn>
                  <a:cxn ang="0">
                    <a:pos x="19" y="55"/>
                  </a:cxn>
                  <a:cxn ang="0">
                    <a:pos x="14" y="56"/>
                  </a:cxn>
                  <a:cxn ang="0">
                    <a:pos x="10" y="55"/>
                  </a:cxn>
                  <a:cxn ang="0">
                    <a:pos x="7" y="50"/>
                  </a:cxn>
                  <a:cxn ang="0">
                    <a:pos x="0" y="41"/>
                  </a:cxn>
                  <a:cxn ang="0">
                    <a:pos x="2" y="36"/>
                  </a:cxn>
                  <a:cxn ang="0">
                    <a:pos x="3" y="30"/>
                  </a:cxn>
                  <a:cxn ang="0">
                    <a:pos x="8" y="27"/>
                  </a:cxn>
                  <a:cxn ang="0">
                    <a:pos x="12" y="22"/>
                  </a:cxn>
                  <a:cxn ang="0">
                    <a:pos x="10" y="20"/>
                  </a:cxn>
                  <a:cxn ang="0">
                    <a:pos x="7" y="17"/>
                  </a:cxn>
                  <a:cxn ang="0">
                    <a:pos x="7" y="13"/>
                  </a:cxn>
                  <a:cxn ang="0">
                    <a:pos x="11" y="11"/>
                  </a:cxn>
                  <a:cxn ang="0">
                    <a:pos x="14" y="8"/>
                  </a:cxn>
                  <a:cxn ang="0">
                    <a:pos x="19" y="5"/>
                  </a:cxn>
                  <a:cxn ang="0">
                    <a:pos x="22" y="3"/>
                  </a:cxn>
                  <a:cxn ang="0">
                    <a:pos x="23" y="0"/>
                  </a:cxn>
                </a:cxnLst>
                <a:rect l="0" t="0" r="r" b="b"/>
                <a:pathLst>
                  <a:path w="73" h="126">
                    <a:moveTo>
                      <a:pt x="23" y="0"/>
                    </a:moveTo>
                    <a:lnTo>
                      <a:pt x="24" y="0"/>
                    </a:lnTo>
                    <a:lnTo>
                      <a:pt x="26" y="0"/>
                    </a:lnTo>
                    <a:lnTo>
                      <a:pt x="30" y="3"/>
                    </a:lnTo>
                    <a:lnTo>
                      <a:pt x="39" y="13"/>
                    </a:lnTo>
                    <a:lnTo>
                      <a:pt x="42" y="17"/>
                    </a:lnTo>
                    <a:lnTo>
                      <a:pt x="42" y="19"/>
                    </a:lnTo>
                    <a:lnTo>
                      <a:pt x="42" y="27"/>
                    </a:lnTo>
                    <a:lnTo>
                      <a:pt x="43" y="27"/>
                    </a:lnTo>
                    <a:lnTo>
                      <a:pt x="44" y="27"/>
                    </a:lnTo>
                    <a:lnTo>
                      <a:pt x="48" y="27"/>
                    </a:lnTo>
                    <a:lnTo>
                      <a:pt x="50" y="27"/>
                    </a:lnTo>
                    <a:lnTo>
                      <a:pt x="51" y="28"/>
                    </a:lnTo>
                    <a:lnTo>
                      <a:pt x="54" y="30"/>
                    </a:lnTo>
                    <a:lnTo>
                      <a:pt x="55" y="31"/>
                    </a:lnTo>
                    <a:lnTo>
                      <a:pt x="56" y="33"/>
                    </a:lnTo>
                    <a:lnTo>
                      <a:pt x="58" y="36"/>
                    </a:lnTo>
                    <a:lnTo>
                      <a:pt x="62" y="38"/>
                    </a:lnTo>
                    <a:lnTo>
                      <a:pt x="63" y="44"/>
                    </a:lnTo>
                    <a:lnTo>
                      <a:pt x="64" y="46"/>
                    </a:lnTo>
                    <a:lnTo>
                      <a:pt x="62" y="47"/>
                    </a:lnTo>
                    <a:lnTo>
                      <a:pt x="60" y="52"/>
                    </a:lnTo>
                    <a:lnTo>
                      <a:pt x="59" y="52"/>
                    </a:lnTo>
                    <a:lnTo>
                      <a:pt x="60" y="53"/>
                    </a:lnTo>
                    <a:lnTo>
                      <a:pt x="60" y="55"/>
                    </a:lnTo>
                    <a:lnTo>
                      <a:pt x="59" y="58"/>
                    </a:lnTo>
                    <a:lnTo>
                      <a:pt x="56" y="60"/>
                    </a:lnTo>
                    <a:lnTo>
                      <a:pt x="55" y="60"/>
                    </a:lnTo>
                    <a:lnTo>
                      <a:pt x="52" y="60"/>
                    </a:lnTo>
                    <a:lnTo>
                      <a:pt x="51" y="61"/>
                    </a:lnTo>
                    <a:lnTo>
                      <a:pt x="51" y="63"/>
                    </a:lnTo>
                    <a:lnTo>
                      <a:pt x="51" y="67"/>
                    </a:lnTo>
                    <a:lnTo>
                      <a:pt x="50" y="71"/>
                    </a:lnTo>
                    <a:lnTo>
                      <a:pt x="48" y="74"/>
                    </a:lnTo>
                    <a:lnTo>
                      <a:pt x="48" y="75"/>
                    </a:lnTo>
                    <a:lnTo>
                      <a:pt x="50" y="78"/>
                    </a:lnTo>
                    <a:lnTo>
                      <a:pt x="52" y="82"/>
                    </a:lnTo>
                    <a:lnTo>
                      <a:pt x="52" y="83"/>
                    </a:lnTo>
                    <a:lnTo>
                      <a:pt x="55" y="85"/>
                    </a:lnTo>
                    <a:lnTo>
                      <a:pt x="55" y="86"/>
                    </a:lnTo>
                    <a:lnTo>
                      <a:pt x="56" y="88"/>
                    </a:lnTo>
                    <a:lnTo>
                      <a:pt x="60" y="88"/>
                    </a:lnTo>
                    <a:lnTo>
                      <a:pt x="60" y="89"/>
                    </a:lnTo>
                    <a:lnTo>
                      <a:pt x="62" y="93"/>
                    </a:lnTo>
                    <a:lnTo>
                      <a:pt x="63" y="94"/>
                    </a:lnTo>
                    <a:lnTo>
                      <a:pt x="63" y="97"/>
                    </a:lnTo>
                    <a:lnTo>
                      <a:pt x="64" y="99"/>
                    </a:lnTo>
                    <a:lnTo>
                      <a:pt x="64" y="100"/>
                    </a:lnTo>
                    <a:lnTo>
                      <a:pt x="66" y="104"/>
                    </a:lnTo>
                    <a:lnTo>
                      <a:pt x="70" y="110"/>
                    </a:lnTo>
                    <a:lnTo>
                      <a:pt x="72" y="113"/>
                    </a:lnTo>
                    <a:lnTo>
                      <a:pt x="73" y="113"/>
                    </a:lnTo>
                    <a:lnTo>
                      <a:pt x="70" y="113"/>
                    </a:lnTo>
                    <a:lnTo>
                      <a:pt x="67" y="115"/>
                    </a:lnTo>
                    <a:lnTo>
                      <a:pt x="64" y="113"/>
                    </a:lnTo>
                    <a:lnTo>
                      <a:pt x="63" y="113"/>
                    </a:lnTo>
                    <a:lnTo>
                      <a:pt x="62" y="113"/>
                    </a:lnTo>
                    <a:lnTo>
                      <a:pt x="59" y="115"/>
                    </a:lnTo>
                    <a:lnTo>
                      <a:pt x="56" y="118"/>
                    </a:lnTo>
                    <a:lnTo>
                      <a:pt x="52" y="118"/>
                    </a:lnTo>
                    <a:lnTo>
                      <a:pt x="51" y="119"/>
                    </a:lnTo>
                    <a:lnTo>
                      <a:pt x="50" y="121"/>
                    </a:lnTo>
                    <a:lnTo>
                      <a:pt x="46" y="121"/>
                    </a:lnTo>
                    <a:lnTo>
                      <a:pt x="44" y="121"/>
                    </a:lnTo>
                    <a:lnTo>
                      <a:pt x="42" y="124"/>
                    </a:lnTo>
                    <a:lnTo>
                      <a:pt x="40" y="126"/>
                    </a:lnTo>
                    <a:lnTo>
                      <a:pt x="36" y="126"/>
                    </a:lnTo>
                    <a:lnTo>
                      <a:pt x="34" y="124"/>
                    </a:lnTo>
                    <a:lnTo>
                      <a:pt x="30" y="121"/>
                    </a:lnTo>
                    <a:lnTo>
                      <a:pt x="28" y="119"/>
                    </a:lnTo>
                    <a:lnTo>
                      <a:pt x="27" y="118"/>
                    </a:lnTo>
                    <a:lnTo>
                      <a:pt x="26" y="116"/>
                    </a:lnTo>
                    <a:lnTo>
                      <a:pt x="24" y="115"/>
                    </a:lnTo>
                    <a:lnTo>
                      <a:pt x="26" y="110"/>
                    </a:lnTo>
                    <a:lnTo>
                      <a:pt x="24" y="108"/>
                    </a:lnTo>
                    <a:lnTo>
                      <a:pt x="22" y="104"/>
                    </a:lnTo>
                    <a:lnTo>
                      <a:pt x="22" y="93"/>
                    </a:lnTo>
                    <a:lnTo>
                      <a:pt x="23" y="89"/>
                    </a:lnTo>
                    <a:lnTo>
                      <a:pt x="24" y="86"/>
                    </a:lnTo>
                    <a:lnTo>
                      <a:pt x="24" y="83"/>
                    </a:lnTo>
                    <a:lnTo>
                      <a:pt x="27" y="78"/>
                    </a:lnTo>
                    <a:lnTo>
                      <a:pt x="27" y="75"/>
                    </a:lnTo>
                    <a:lnTo>
                      <a:pt x="26" y="74"/>
                    </a:lnTo>
                    <a:lnTo>
                      <a:pt x="26" y="69"/>
                    </a:lnTo>
                    <a:lnTo>
                      <a:pt x="22" y="67"/>
                    </a:lnTo>
                    <a:lnTo>
                      <a:pt x="19" y="67"/>
                    </a:lnTo>
                    <a:lnTo>
                      <a:pt x="20" y="63"/>
                    </a:lnTo>
                    <a:lnTo>
                      <a:pt x="20" y="60"/>
                    </a:lnTo>
                    <a:lnTo>
                      <a:pt x="20" y="58"/>
                    </a:lnTo>
                    <a:lnTo>
                      <a:pt x="19" y="55"/>
                    </a:lnTo>
                    <a:lnTo>
                      <a:pt x="16" y="55"/>
                    </a:lnTo>
                    <a:lnTo>
                      <a:pt x="14" y="56"/>
                    </a:lnTo>
                    <a:lnTo>
                      <a:pt x="10" y="56"/>
                    </a:lnTo>
                    <a:lnTo>
                      <a:pt x="10" y="55"/>
                    </a:lnTo>
                    <a:lnTo>
                      <a:pt x="8" y="52"/>
                    </a:lnTo>
                    <a:lnTo>
                      <a:pt x="7" y="50"/>
                    </a:lnTo>
                    <a:lnTo>
                      <a:pt x="4" y="46"/>
                    </a:lnTo>
                    <a:lnTo>
                      <a:pt x="0" y="41"/>
                    </a:lnTo>
                    <a:lnTo>
                      <a:pt x="0" y="39"/>
                    </a:lnTo>
                    <a:lnTo>
                      <a:pt x="2" y="36"/>
                    </a:lnTo>
                    <a:lnTo>
                      <a:pt x="3" y="35"/>
                    </a:lnTo>
                    <a:lnTo>
                      <a:pt x="3" y="30"/>
                    </a:lnTo>
                    <a:lnTo>
                      <a:pt x="3" y="28"/>
                    </a:lnTo>
                    <a:lnTo>
                      <a:pt x="8" y="27"/>
                    </a:lnTo>
                    <a:lnTo>
                      <a:pt x="11" y="24"/>
                    </a:lnTo>
                    <a:lnTo>
                      <a:pt x="12" y="22"/>
                    </a:lnTo>
                    <a:lnTo>
                      <a:pt x="11" y="20"/>
                    </a:lnTo>
                    <a:lnTo>
                      <a:pt x="10" y="20"/>
                    </a:lnTo>
                    <a:lnTo>
                      <a:pt x="7" y="20"/>
                    </a:lnTo>
                    <a:lnTo>
                      <a:pt x="7" y="17"/>
                    </a:lnTo>
                    <a:lnTo>
                      <a:pt x="7" y="14"/>
                    </a:lnTo>
                    <a:lnTo>
                      <a:pt x="7" y="13"/>
                    </a:lnTo>
                    <a:lnTo>
                      <a:pt x="8" y="11"/>
                    </a:lnTo>
                    <a:lnTo>
                      <a:pt x="11" y="11"/>
                    </a:lnTo>
                    <a:lnTo>
                      <a:pt x="12" y="9"/>
                    </a:lnTo>
                    <a:lnTo>
                      <a:pt x="14" y="8"/>
                    </a:lnTo>
                    <a:lnTo>
                      <a:pt x="18" y="6"/>
                    </a:lnTo>
                    <a:lnTo>
                      <a:pt x="19" y="5"/>
                    </a:lnTo>
                    <a:lnTo>
                      <a:pt x="20" y="3"/>
                    </a:lnTo>
                    <a:lnTo>
                      <a:pt x="22" y="3"/>
                    </a:lnTo>
                    <a:lnTo>
                      <a:pt x="23" y="3"/>
                    </a:lnTo>
                    <a:lnTo>
                      <a:pt x="23"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78" name="Freeform 1080"/>
              <p:cNvSpPr>
                <a:spLocks/>
              </p:cNvSpPr>
              <p:nvPr/>
            </p:nvSpPr>
            <p:spPr bwMode="auto">
              <a:xfrm>
                <a:off x="2879308" y="3684815"/>
                <a:ext cx="92364" cy="157843"/>
              </a:xfrm>
              <a:custGeom>
                <a:avLst/>
                <a:gdLst/>
                <a:ahLst/>
                <a:cxnLst>
                  <a:cxn ang="0">
                    <a:pos x="24" y="0"/>
                  </a:cxn>
                  <a:cxn ang="0">
                    <a:pos x="30" y="3"/>
                  </a:cxn>
                  <a:cxn ang="0">
                    <a:pos x="42" y="17"/>
                  </a:cxn>
                  <a:cxn ang="0">
                    <a:pos x="42" y="27"/>
                  </a:cxn>
                  <a:cxn ang="0">
                    <a:pos x="44" y="27"/>
                  </a:cxn>
                  <a:cxn ang="0">
                    <a:pos x="50" y="27"/>
                  </a:cxn>
                  <a:cxn ang="0">
                    <a:pos x="54" y="30"/>
                  </a:cxn>
                  <a:cxn ang="0">
                    <a:pos x="56" y="33"/>
                  </a:cxn>
                  <a:cxn ang="0">
                    <a:pos x="62" y="38"/>
                  </a:cxn>
                  <a:cxn ang="0">
                    <a:pos x="64" y="46"/>
                  </a:cxn>
                  <a:cxn ang="0">
                    <a:pos x="60" y="52"/>
                  </a:cxn>
                  <a:cxn ang="0">
                    <a:pos x="60" y="53"/>
                  </a:cxn>
                  <a:cxn ang="0">
                    <a:pos x="59" y="58"/>
                  </a:cxn>
                  <a:cxn ang="0">
                    <a:pos x="55" y="60"/>
                  </a:cxn>
                  <a:cxn ang="0">
                    <a:pos x="51" y="61"/>
                  </a:cxn>
                  <a:cxn ang="0">
                    <a:pos x="51" y="67"/>
                  </a:cxn>
                  <a:cxn ang="0">
                    <a:pos x="48" y="74"/>
                  </a:cxn>
                  <a:cxn ang="0">
                    <a:pos x="50" y="78"/>
                  </a:cxn>
                  <a:cxn ang="0">
                    <a:pos x="52" y="83"/>
                  </a:cxn>
                  <a:cxn ang="0">
                    <a:pos x="55" y="86"/>
                  </a:cxn>
                  <a:cxn ang="0">
                    <a:pos x="60" y="88"/>
                  </a:cxn>
                  <a:cxn ang="0">
                    <a:pos x="62" y="93"/>
                  </a:cxn>
                  <a:cxn ang="0">
                    <a:pos x="63" y="97"/>
                  </a:cxn>
                  <a:cxn ang="0">
                    <a:pos x="64" y="100"/>
                  </a:cxn>
                  <a:cxn ang="0">
                    <a:pos x="70" y="110"/>
                  </a:cxn>
                  <a:cxn ang="0">
                    <a:pos x="73" y="113"/>
                  </a:cxn>
                  <a:cxn ang="0">
                    <a:pos x="67" y="115"/>
                  </a:cxn>
                  <a:cxn ang="0">
                    <a:pos x="63" y="113"/>
                  </a:cxn>
                  <a:cxn ang="0">
                    <a:pos x="59" y="115"/>
                  </a:cxn>
                  <a:cxn ang="0">
                    <a:pos x="52" y="118"/>
                  </a:cxn>
                  <a:cxn ang="0">
                    <a:pos x="50" y="121"/>
                  </a:cxn>
                  <a:cxn ang="0">
                    <a:pos x="44" y="121"/>
                  </a:cxn>
                  <a:cxn ang="0">
                    <a:pos x="40" y="126"/>
                  </a:cxn>
                  <a:cxn ang="0">
                    <a:pos x="34" y="124"/>
                  </a:cxn>
                  <a:cxn ang="0">
                    <a:pos x="28" y="119"/>
                  </a:cxn>
                  <a:cxn ang="0">
                    <a:pos x="26" y="116"/>
                  </a:cxn>
                  <a:cxn ang="0">
                    <a:pos x="26" y="110"/>
                  </a:cxn>
                  <a:cxn ang="0">
                    <a:pos x="22" y="104"/>
                  </a:cxn>
                  <a:cxn ang="0">
                    <a:pos x="23" y="89"/>
                  </a:cxn>
                  <a:cxn ang="0">
                    <a:pos x="24" y="83"/>
                  </a:cxn>
                  <a:cxn ang="0">
                    <a:pos x="27" y="75"/>
                  </a:cxn>
                  <a:cxn ang="0">
                    <a:pos x="26" y="69"/>
                  </a:cxn>
                  <a:cxn ang="0">
                    <a:pos x="19" y="67"/>
                  </a:cxn>
                  <a:cxn ang="0">
                    <a:pos x="20" y="60"/>
                  </a:cxn>
                  <a:cxn ang="0">
                    <a:pos x="19" y="55"/>
                  </a:cxn>
                  <a:cxn ang="0">
                    <a:pos x="14" y="56"/>
                  </a:cxn>
                  <a:cxn ang="0">
                    <a:pos x="10" y="55"/>
                  </a:cxn>
                  <a:cxn ang="0">
                    <a:pos x="7" y="50"/>
                  </a:cxn>
                  <a:cxn ang="0">
                    <a:pos x="0" y="41"/>
                  </a:cxn>
                  <a:cxn ang="0">
                    <a:pos x="2" y="36"/>
                  </a:cxn>
                  <a:cxn ang="0">
                    <a:pos x="3" y="30"/>
                  </a:cxn>
                  <a:cxn ang="0">
                    <a:pos x="8" y="27"/>
                  </a:cxn>
                  <a:cxn ang="0">
                    <a:pos x="12" y="22"/>
                  </a:cxn>
                  <a:cxn ang="0">
                    <a:pos x="10" y="20"/>
                  </a:cxn>
                  <a:cxn ang="0">
                    <a:pos x="7" y="17"/>
                  </a:cxn>
                  <a:cxn ang="0">
                    <a:pos x="7" y="13"/>
                  </a:cxn>
                  <a:cxn ang="0">
                    <a:pos x="11" y="11"/>
                  </a:cxn>
                  <a:cxn ang="0">
                    <a:pos x="14" y="8"/>
                  </a:cxn>
                  <a:cxn ang="0">
                    <a:pos x="19" y="5"/>
                  </a:cxn>
                  <a:cxn ang="0">
                    <a:pos x="22" y="3"/>
                  </a:cxn>
                  <a:cxn ang="0">
                    <a:pos x="23" y="0"/>
                  </a:cxn>
                </a:cxnLst>
                <a:rect l="0" t="0" r="r" b="b"/>
                <a:pathLst>
                  <a:path w="73" h="126">
                    <a:moveTo>
                      <a:pt x="23" y="0"/>
                    </a:moveTo>
                    <a:lnTo>
                      <a:pt x="24" y="0"/>
                    </a:lnTo>
                    <a:lnTo>
                      <a:pt x="26" y="0"/>
                    </a:lnTo>
                    <a:lnTo>
                      <a:pt x="30" y="3"/>
                    </a:lnTo>
                    <a:lnTo>
                      <a:pt x="39" y="13"/>
                    </a:lnTo>
                    <a:lnTo>
                      <a:pt x="42" y="17"/>
                    </a:lnTo>
                    <a:lnTo>
                      <a:pt x="42" y="19"/>
                    </a:lnTo>
                    <a:lnTo>
                      <a:pt x="42" y="27"/>
                    </a:lnTo>
                    <a:lnTo>
                      <a:pt x="43" y="27"/>
                    </a:lnTo>
                    <a:lnTo>
                      <a:pt x="44" y="27"/>
                    </a:lnTo>
                    <a:lnTo>
                      <a:pt x="48" y="27"/>
                    </a:lnTo>
                    <a:lnTo>
                      <a:pt x="50" y="27"/>
                    </a:lnTo>
                    <a:lnTo>
                      <a:pt x="51" y="28"/>
                    </a:lnTo>
                    <a:lnTo>
                      <a:pt x="54" y="30"/>
                    </a:lnTo>
                    <a:lnTo>
                      <a:pt x="55" y="31"/>
                    </a:lnTo>
                    <a:lnTo>
                      <a:pt x="56" y="33"/>
                    </a:lnTo>
                    <a:lnTo>
                      <a:pt x="58" y="36"/>
                    </a:lnTo>
                    <a:lnTo>
                      <a:pt x="62" y="38"/>
                    </a:lnTo>
                    <a:lnTo>
                      <a:pt x="63" y="44"/>
                    </a:lnTo>
                    <a:lnTo>
                      <a:pt x="64" y="46"/>
                    </a:lnTo>
                    <a:lnTo>
                      <a:pt x="62" y="47"/>
                    </a:lnTo>
                    <a:lnTo>
                      <a:pt x="60" y="52"/>
                    </a:lnTo>
                    <a:lnTo>
                      <a:pt x="59" y="52"/>
                    </a:lnTo>
                    <a:lnTo>
                      <a:pt x="60" y="53"/>
                    </a:lnTo>
                    <a:lnTo>
                      <a:pt x="60" y="55"/>
                    </a:lnTo>
                    <a:lnTo>
                      <a:pt x="59" y="58"/>
                    </a:lnTo>
                    <a:lnTo>
                      <a:pt x="56" y="60"/>
                    </a:lnTo>
                    <a:lnTo>
                      <a:pt x="55" y="60"/>
                    </a:lnTo>
                    <a:lnTo>
                      <a:pt x="52" y="60"/>
                    </a:lnTo>
                    <a:lnTo>
                      <a:pt x="51" y="61"/>
                    </a:lnTo>
                    <a:lnTo>
                      <a:pt x="51" y="63"/>
                    </a:lnTo>
                    <a:lnTo>
                      <a:pt x="51" y="67"/>
                    </a:lnTo>
                    <a:lnTo>
                      <a:pt x="50" y="71"/>
                    </a:lnTo>
                    <a:lnTo>
                      <a:pt x="48" y="74"/>
                    </a:lnTo>
                    <a:lnTo>
                      <a:pt x="48" y="75"/>
                    </a:lnTo>
                    <a:lnTo>
                      <a:pt x="50" y="78"/>
                    </a:lnTo>
                    <a:lnTo>
                      <a:pt x="52" y="82"/>
                    </a:lnTo>
                    <a:lnTo>
                      <a:pt x="52" y="83"/>
                    </a:lnTo>
                    <a:lnTo>
                      <a:pt x="55" y="85"/>
                    </a:lnTo>
                    <a:lnTo>
                      <a:pt x="55" y="86"/>
                    </a:lnTo>
                    <a:lnTo>
                      <a:pt x="56" y="88"/>
                    </a:lnTo>
                    <a:lnTo>
                      <a:pt x="60" y="88"/>
                    </a:lnTo>
                    <a:lnTo>
                      <a:pt x="60" y="89"/>
                    </a:lnTo>
                    <a:lnTo>
                      <a:pt x="62" y="93"/>
                    </a:lnTo>
                    <a:lnTo>
                      <a:pt x="63" y="94"/>
                    </a:lnTo>
                    <a:lnTo>
                      <a:pt x="63" y="97"/>
                    </a:lnTo>
                    <a:lnTo>
                      <a:pt x="64" y="99"/>
                    </a:lnTo>
                    <a:lnTo>
                      <a:pt x="64" y="100"/>
                    </a:lnTo>
                    <a:lnTo>
                      <a:pt x="66" y="104"/>
                    </a:lnTo>
                    <a:lnTo>
                      <a:pt x="70" y="110"/>
                    </a:lnTo>
                    <a:lnTo>
                      <a:pt x="72" y="113"/>
                    </a:lnTo>
                    <a:lnTo>
                      <a:pt x="73" y="113"/>
                    </a:lnTo>
                    <a:lnTo>
                      <a:pt x="70" y="113"/>
                    </a:lnTo>
                    <a:lnTo>
                      <a:pt x="67" y="115"/>
                    </a:lnTo>
                    <a:lnTo>
                      <a:pt x="64" y="113"/>
                    </a:lnTo>
                    <a:lnTo>
                      <a:pt x="63" y="113"/>
                    </a:lnTo>
                    <a:lnTo>
                      <a:pt x="62" y="113"/>
                    </a:lnTo>
                    <a:lnTo>
                      <a:pt x="59" y="115"/>
                    </a:lnTo>
                    <a:lnTo>
                      <a:pt x="56" y="118"/>
                    </a:lnTo>
                    <a:lnTo>
                      <a:pt x="52" y="118"/>
                    </a:lnTo>
                    <a:lnTo>
                      <a:pt x="51" y="119"/>
                    </a:lnTo>
                    <a:lnTo>
                      <a:pt x="50" y="121"/>
                    </a:lnTo>
                    <a:lnTo>
                      <a:pt x="46" y="121"/>
                    </a:lnTo>
                    <a:lnTo>
                      <a:pt x="44" y="121"/>
                    </a:lnTo>
                    <a:lnTo>
                      <a:pt x="42" y="124"/>
                    </a:lnTo>
                    <a:lnTo>
                      <a:pt x="40" y="126"/>
                    </a:lnTo>
                    <a:lnTo>
                      <a:pt x="36" y="126"/>
                    </a:lnTo>
                    <a:lnTo>
                      <a:pt x="34" y="124"/>
                    </a:lnTo>
                    <a:lnTo>
                      <a:pt x="30" y="121"/>
                    </a:lnTo>
                    <a:lnTo>
                      <a:pt x="28" y="119"/>
                    </a:lnTo>
                    <a:lnTo>
                      <a:pt x="27" y="118"/>
                    </a:lnTo>
                    <a:lnTo>
                      <a:pt x="26" y="116"/>
                    </a:lnTo>
                    <a:lnTo>
                      <a:pt x="24" y="115"/>
                    </a:lnTo>
                    <a:lnTo>
                      <a:pt x="26" y="110"/>
                    </a:lnTo>
                    <a:lnTo>
                      <a:pt x="24" y="108"/>
                    </a:lnTo>
                    <a:lnTo>
                      <a:pt x="22" y="104"/>
                    </a:lnTo>
                    <a:lnTo>
                      <a:pt x="22" y="93"/>
                    </a:lnTo>
                    <a:lnTo>
                      <a:pt x="23" y="89"/>
                    </a:lnTo>
                    <a:lnTo>
                      <a:pt x="24" y="86"/>
                    </a:lnTo>
                    <a:lnTo>
                      <a:pt x="24" y="83"/>
                    </a:lnTo>
                    <a:lnTo>
                      <a:pt x="27" y="78"/>
                    </a:lnTo>
                    <a:lnTo>
                      <a:pt x="27" y="75"/>
                    </a:lnTo>
                    <a:lnTo>
                      <a:pt x="26" y="74"/>
                    </a:lnTo>
                    <a:lnTo>
                      <a:pt x="26" y="69"/>
                    </a:lnTo>
                    <a:lnTo>
                      <a:pt x="22" y="67"/>
                    </a:lnTo>
                    <a:lnTo>
                      <a:pt x="19" y="67"/>
                    </a:lnTo>
                    <a:lnTo>
                      <a:pt x="20" y="63"/>
                    </a:lnTo>
                    <a:lnTo>
                      <a:pt x="20" y="60"/>
                    </a:lnTo>
                    <a:lnTo>
                      <a:pt x="20" y="58"/>
                    </a:lnTo>
                    <a:lnTo>
                      <a:pt x="19" y="55"/>
                    </a:lnTo>
                    <a:lnTo>
                      <a:pt x="16" y="55"/>
                    </a:lnTo>
                    <a:lnTo>
                      <a:pt x="14" y="56"/>
                    </a:lnTo>
                    <a:lnTo>
                      <a:pt x="10" y="56"/>
                    </a:lnTo>
                    <a:lnTo>
                      <a:pt x="10" y="55"/>
                    </a:lnTo>
                    <a:lnTo>
                      <a:pt x="8" y="52"/>
                    </a:lnTo>
                    <a:lnTo>
                      <a:pt x="7" y="50"/>
                    </a:lnTo>
                    <a:lnTo>
                      <a:pt x="4" y="46"/>
                    </a:lnTo>
                    <a:lnTo>
                      <a:pt x="0" y="41"/>
                    </a:lnTo>
                    <a:lnTo>
                      <a:pt x="0" y="39"/>
                    </a:lnTo>
                    <a:lnTo>
                      <a:pt x="2" y="36"/>
                    </a:lnTo>
                    <a:lnTo>
                      <a:pt x="3" y="35"/>
                    </a:lnTo>
                    <a:lnTo>
                      <a:pt x="3" y="30"/>
                    </a:lnTo>
                    <a:lnTo>
                      <a:pt x="3" y="28"/>
                    </a:lnTo>
                    <a:lnTo>
                      <a:pt x="8" y="27"/>
                    </a:lnTo>
                    <a:lnTo>
                      <a:pt x="11" y="24"/>
                    </a:lnTo>
                    <a:lnTo>
                      <a:pt x="12" y="22"/>
                    </a:lnTo>
                    <a:lnTo>
                      <a:pt x="11" y="20"/>
                    </a:lnTo>
                    <a:lnTo>
                      <a:pt x="10" y="20"/>
                    </a:lnTo>
                    <a:lnTo>
                      <a:pt x="7" y="20"/>
                    </a:lnTo>
                    <a:lnTo>
                      <a:pt x="7" y="17"/>
                    </a:lnTo>
                    <a:lnTo>
                      <a:pt x="7" y="14"/>
                    </a:lnTo>
                    <a:lnTo>
                      <a:pt x="7" y="13"/>
                    </a:lnTo>
                    <a:lnTo>
                      <a:pt x="8" y="11"/>
                    </a:lnTo>
                    <a:lnTo>
                      <a:pt x="11" y="11"/>
                    </a:lnTo>
                    <a:lnTo>
                      <a:pt x="12" y="9"/>
                    </a:lnTo>
                    <a:lnTo>
                      <a:pt x="14" y="8"/>
                    </a:lnTo>
                    <a:lnTo>
                      <a:pt x="18" y="6"/>
                    </a:lnTo>
                    <a:lnTo>
                      <a:pt x="19" y="5"/>
                    </a:lnTo>
                    <a:lnTo>
                      <a:pt x="20" y="3"/>
                    </a:lnTo>
                    <a:lnTo>
                      <a:pt x="22" y="3"/>
                    </a:lnTo>
                    <a:lnTo>
                      <a:pt x="23" y="3"/>
                    </a:lnTo>
                    <a:lnTo>
                      <a:pt x="23"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79" name="Freeform 1081"/>
              <p:cNvSpPr>
                <a:spLocks/>
              </p:cNvSpPr>
              <p:nvPr/>
            </p:nvSpPr>
            <p:spPr bwMode="auto">
              <a:xfrm>
                <a:off x="3010157" y="3743325"/>
                <a:ext cx="53879" cy="83004"/>
              </a:xfrm>
              <a:custGeom>
                <a:avLst/>
                <a:gdLst/>
                <a:ahLst/>
                <a:cxnLst>
                  <a:cxn ang="0">
                    <a:pos x="0" y="60"/>
                  </a:cxn>
                  <a:cxn ang="0">
                    <a:pos x="4" y="55"/>
                  </a:cxn>
                  <a:cxn ang="0">
                    <a:pos x="4" y="49"/>
                  </a:cxn>
                  <a:cxn ang="0">
                    <a:pos x="5" y="41"/>
                  </a:cxn>
                  <a:cxn ang="0">
                    <a:pos x="7" y="36"/>
                  </a:cxn>
                  <a:cxn ang="0">
                    <a:pos x="5" y="33"/>
                  </a:cxn>
                  <a:cxn ang="0">
                    <a:pos x="4" y="33"/>
                  </a:cxn>
                  <a:cxn ang="0">
                    <a:pos x="3" y="28"/>
                  </a:cxn>
                  <a:cxn ang="0">
                    <a:pos x="1" y="25"/>
                  </a:cxn>
                  <a:cxn ang="0">
                    <a:pos x="0" y="19"/>
                  </a:cxn>
                  <a:cxn ang="0">
                    <a:pos x="0" y="11"/>
                  </a:cxn>
                  <a:cxn ang="0">
                    <a:pos x="1" y="8"/>
                  </a:cxn>
                  <a:cxn ang="0">
                    <a:pos x="4" y="6"/>
                  </a:cxn>
                  <a:cxn ang="0">
                    <a:pos x="5" y="5"/>
                  </a:cxn>
                  <a:cxn ang="0">
                    <a:pos x="5" y="3"/>
                  </a:cxn>
                  <a:cxn ang="0">
                    <a:pos x="8" y="2"/>
                  </a:cxn>
                  <a:cxn ang="0">
                    <a:pos x="9" y="0"/>
                  </a:cxn>
                  <a:cxn ang="0">
                    <a:pos x="13" y="3"/>
                  </a:cxn>
                  <a:cxn ang="0">
                    <a:pos x="16" y="5"/>
                  </a:cxn>
                  <a:cxn ang="0">
                    <a:pos x="20" y="6"/>
                  </a:cxn>
                  <a:cxn ang="0">
                    <a:pos x="23" y="8"/>
                  </a:cxn>
                  <a:cxn ang="0">
                    <a:pos x="27" y="9"/>
                  </a:cxn>
                  <a:cxn ang="0">
                    <a:pos x="31" y="13"/>
                  </a:cxn>
                  <a:cxn ang="0">
                    <a:pos x="32" y="14"/>
                  </a:cxn>
                  <a:cxn ang="0">
                    <a:pos x="36" y="17"/>
                  </a:cxn>
                  <a:cxn ang="0">
                    <a:pos x="37" y="20"/>
                  </a:cxn>
                  <a:cxn ang="0">
                    <a:pos x="40" y="22"/>
                  </a:cxn>
                  <a:cxn ang="0">
                    <a:pos x="43" y="25"/>
                  </a:cxn>
                  <a:cxn ang="0">
                    <a:pos x="43" y="28"/>
                  </a:cxn>
                  <a:cxn ang="0">
                    <a:pos x="39" y="33"/>
                  </a:cxn>
                  <a:cxn ang="0">
                    <a:pos x="39" y="35"/>
                  </a:cxn>
                  <a:cxn ang="0">
                    <a:pos x="35" y="41"/>
                  </a:cxn>
                  <a:cxn ang="0">
                    <a:pos x="32" y="46"/>
                  </a:cxn>
                  <a:cxn ang="0">
                    <a:pos x="31" y="47"/>
                  </a:cxn>
                  <a:cxn ang="0">
                    <a:pos x="29" y="55"/>
                  </a:cxn>
                  <a:cxn ang="0">
                    <a:pos x="21" y="63"/>
                  </a:cxn>
                  <a:cxn ang="0">
                    <a:pos x="19" y="64"/>
                  </a:cxn>
                  <a:cxn ang="0">
                    <a:pos x="16" y="64"/>
                  </a:cxn>
                  <a:cxn ang="0">
                    <a:pos x="15" y="63"/>
                  </a:cxn>
                  <a:cxn ang="0">
                    <a:pos x="13" y="63"/>
                  </a:cxn>
                  <a:cxn ang="0">
                    <a:pos x="12" y="63"/>
                  </a:cxn>
                  <a:cxn ang="0">
                    <a:pos x="8" y="66"/>
                  </a:cxn>
                  <a:cxn ang="0">
                    <a:pos x="5" y="66"/>
                  </a:cxn>
                  <a:cxn ang="0">
                    <a:pos x="3" y="63"/>
                  </a:cxn>
                  <a:cxn ang="0">
                    <a:pos x="0" y="60"/>
                  </a:cxn>
                </a:cxnLst>
                <a:rect l="0" t="0" r="r" b="b"/>
                <a:pathLst>
                  <a:path w="43" h="66">
                    <a:moveTo>
                      <a:pt x="0" y="60"/>
                    </a:moveTo>
                    <a:lnTo>
                      <a:pt x="4" y="55"/>
                    </a:lnTo>
                    <a:lnTo>
                      <a:pt x="4" y="49"/>
                    </a:lnTo>
                    <a:lnTo>
                      <a:pt x="5" y="41"/>
                    </a:lnTo>
                    <a:lnTo>
                      <a:pt x="7" y="36"/>
                    </a:lnTo>
                    <a:lnTo>
                      <a:pt x="5" y="33"/>
                    </a:lnTo>
                    <a:lnTo>
                      <a:pt x="4" y="33"/>
                    </a:lnTo>
                    <a:lnTo>
                      <a:pt x="3" y="28"/>
                    </a:lnTo>
                    <a:lnTo>
                      <a:pt x="1" y="25"/>
                    </a:lnTo>
                    <a:lnTo>
                      <a:pt x="0" y="19"/>
                    </a:lnTo>
                    <a:lnTo>
                      <a:pt x="0" y="11"/>
                    </a:lnTo>
                    <a:lnTo>
                      <a:pt x="1" y="8"/>
                    </a:lnTo>
                    <a:lnTo>
                      <a:pt x="4" y="6"/>
                    </a:lnTo>
                    <a:lnTo>
                      <a:pt x="5" y="5"/>
                    </a:lnTo>
                    <a:lnTo>
                      <a:pt x="5" y="3"/>
                    </a:lnTo>
                    <a:lnTo>
                      <a:pt x="8" y="2"/>
                    </a:lnTo>
                    <a:lnTo>
                      <a:pt x="9" y="0"/>
                    </a:lnTo>
                    <a:lnTo>
                      <a:pt x="13" y="3"/>
                    </a:lnTo>
                    <a:lnTo>
                      <a:pt x="16" y="5"/>
                    </a:lnTo>
                    <a:lnTo>
                      <a:pt x="20" y="6"/>
                    </a:lnTo>
                    <a:lnTo>
                      <a:pt x="23" y="8"/>
                    </a:lnTo>
                    <a:lnTo>
                      <a:pt x="27" y="9"/>
                    </a:lnTo>
                    <a:lnTo>
                      <a:pt x="31" y="13"/>
                    </a:lnTo>
                    <a:lnTo>
                      <a:pt x="32" y="14"/>
                    </a:lnTo>
                    <a:lnTo>
                      <a:pt x="36" y="17"/>
                    </a:lnTo>
                    <a:lnTo>
                      <a:pt x="37" y="20"/>
                    </a:lnTo>
                    <a:lnTo>
                      <a:pt x="40" y="22"/>
                    </a:lnTo>
                    <a:lnTo>
                      <a:pt x="43" y="25"/>
                    </a:lnTo>
                    <a:lnTo>
                      <a:pt x="43" y="28"/>
                    </a:lnTo>
                    <a:lnTo>
                      <a:pt x="39" y="33"/>
                    </a:lnTo>
                    <a:lnTo>
                      <a:pt x="39" y="35"/>
                    </a:lnTo>
                    <a:lnTo>
                      <a:pt x="35" y="41"/>
                    </a:lnTo>
                    <a:lnTo>
                      <a:pt x="32" y="46"/>
                    </a:lnTo>
                    <a:lnTo>
                      <a:pt x="31" y="47"/>
                    </a:lnTo>
                    <a:lnTo>
                      <a:pt x="29" y="55"/>
                    </a:lnTo>
                    <a:lnTo>
                      <a:pt x="21" y="63"/>
                    </a:lnTo>
                    <a:lnTo>
                      <a:pt x="19" y="64"/>
                    </a:lnTo>
                    <a:lnTo>
                      <a:pt x="16" y="64"/>
                    </a:lnTo>
                    <a:lnTo>
                      <a:pt x="15" y="63"/>
                    </a:lnTo>
                    <a:lnTo>
                      <a:pt x="13" y="63"/>
                    </a:lnTo>
                    <a:lnTo>
                      <a:pt x="12" y="63"/>
                    </a:lnTo>
                    <a:lnTo>
                      <a:pt x="8" y="66"/>
                    </a:lnTo>
                    <a:lnTo>
                      <a:pt x="5" y="66"/>
                    </a:lnTo>
                    <a:lnTo>
                      <a:pt x="3" y="63"/>
                    </a:lnTo>
                    <a:lnTo>
                      <a:pt x="0" y="6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80" name="Freeform 1082"/>
              <p:cNvSpPr>
                <a:spLocks/>
              </p:cNvSpPr>
              <p:nvPr/>
            </p:nvSpPr>
            <p:spPr bwMode="auto">
              <a:xfrm>
                <a:off x="3010157" y="3743325"/>
                <a:ext cx="53879" cy="83004"/>
              </a:xfrm>
              <a:custGeom>
                <a:avLst/>
                <a:gdLst/>
                <a:ahLst/>
                <a:cxnLst>
                  <a:cxn ang="0">
                    <a:pos x="0" y="60"/>
                  </a:cxn>
                  <a:cxn ang="0">
                    <a:pos x="4" y="55"/>
                  </a:cxn>
                  <a:cxn ang="0">
                    <a:pos x="4" y="49"/>
                  </a:cxn>
                  <a:cxn ang="0">
                    <a:pos x="5" y="41"/>
                  </a:cxn>
                  <a:cxn ang="0">
                    <a:pos x="7" y="36"/>
                  </a:cxn>
                  <a:cxn ang="0">
                    <a:pos x="5" y="33"/>
                  </a:cxn>
                  <a:cxn ang="0">
                    <a:pos x="4" y="33"/>
                  </a:cxn>
                  <a:cxn ang="0">
                    <a:pos x="3" y="28"/>
                  </a:cxn>
                  <a:cxn ang="0">
                    <a:pos x="1" y="25"/>
                  </a:cxn>
                  <a:cxn ang="0">
                    <a:pos x="0" y="19"/>
                  </a:cxn>
                  <a:cxn ang="0">
                    <a:pos x="0" y="11"/>
                  </a:cxn>
                  <a:cxn ang="0">
                    <a:pos x="1" y="8"/>
                  </a:cxn>
                  <a:cxn ang="0">
                    <a:pos x="4" y="6"/>
                  </a:cxn>
                  <a:cxn ang="0">
                    <a:pos x="5" y="5"/>
                  </a:cxn>
                  <a:cxn ang="0">
                    <a:pos x="5" y="3"/>
                  </a:cxn>
                  <a:cxn ang="0">
                    <a:pos x="8" y="2"/>
                  </a:cxn>
                  <a:cxn ang="0">
                    <a:pos x="9" y="0"/>
                  </a:cxn>
                  <a:cxn ang="0">
                    <a:pos x="13" y="3"/>
                  </a:cxn>
                  <a:cxn ang="0">
                    <a:pos x="16" y="5"/>
                  </a:cxn>
                  <a:cxn ang="0">
                    <a:pos x="20" y="6"/>
                  </a:cxn>
                  <a:cxn ang="0">
                    <a:pos x="23" y="8"/>
                  </a:cxn>
                  <a:cxn ang="0">
                    <a:pos x="27" y="9"/>
                  </a:cxn>
                  <a:cxn ang="0">
                    <a:pos x="31" y="13"/>
                  </a:cxn>
                  <a:cxn ang="0">
                    <a:pos x="32" y="14"/>
                  </a:cxn>
                  <a:cxn ang="0">
                    <a:pos x="36" y="17"/>
                  </a:cxn>
                  <a:cxn ang="0">
                    <a:pos x="37" y="20"/>
                  </a:cxn>
                  <a:cxn ang="0">
                    <a:pos x="40" y="22"/>
                  </a:cxn>
                  <a:cxn ang="0">
                    <a:pos x="43" y="25"/>
                  </a:cxn>
                  <a:cxn ang="0">
                    <a:pos x="43" y="28"/>
                  </a:cxn>
                  <a:cxn ang="0">
                    <a:pos x="39" y="33"/>
                  </a:cxn>
                  <a:cxn ang="0">
                    <a:pos x="39" y="35"/>
                  </a:cxn>
                  <a:cxn ang="0">
                    <a:pos x="35" y="41"/>
                  </a:cxn>
                  <a:cxn ang="0">
                    <a:pos x="32" y="46"/>
                  </a:cxn>
                  <a:cxn ang="0">
                    <a:pos x="31" y="47"/>
                  </a:cxn>
                  <a:cxn ang="0">
                    <a:pos x="29" y="55"/>
                  </a:cxn>
                  <a:cxn ang="0">
                    <a:pos x="21" y="63"/>
                  </a:cxn>
                  <a:cxn ang="0">
                    <a:pos x="19" y="64"/>
                  </a:cxn>
                  <a:cxn ang="0">
                    <a:pos x="16" y="64"/>
                  </a:cxn>
                  <a:cxn ang="0">
                    <a:pos x="15" y="63"/>
                  </a:cxn>
                  <a:cxn ang="0">
                    <a:pos x="13" y="63"/>
                  </a:cxn>
                  <a:cxn ang="0">
                    <a:pos x="12" y="63"/>
                  </a:cxn>
                  <a:cxn ang="0">
                    <a:pos x="8" y="66"/>
                  </a:cxn>
                  <a:cxn ang="0">
                    <a:pos x="5" y="66"/>
                  </a:cxn>
                  <a:cxn ang="0">
                    <a:pos x="3" y="63"/>
                  </a:cxn>
                  <a:cxn ang="0">
                    <a:pos x="0" y="60"/>
                  </a:cxn>
                </a:cxnLst>
                <a:rect l="0" t="0" r="r" b="b"/>
                <a:pathLst>
                  <a:path w="43" h="66">
                    <a:moveTo>
                      <a:pt x="0" y="60"/>
                    </a:moveTo>
                    <a:lnTo>
                      <a:pt x="4" y="55"/>
                    </a:lnTo>
                    <a:lnTo>
                      <a:pt x="4" y="49"/>
                    </a:lnTo>
                    <a:lnTo>
                      <a:pt x="5" y="41"/>
                    </a:lnTo>
                    <a:lnTo>
                      <a:pt x="7" y="36"/>
                    </a:lnTo>
                    <a:lnTo>
                      <a:pt x="5" y="33"/>
                    </a:lnTo>
                    <a:lnTo>
                      <a:pt x="4" y="33"/>
                    </a:lnTo>
                    <a:lnTo>
                      <a:pt x="3" y="28"/>
                    </a:lnTo>
                    <a:lnTo>
                      <a:pt x="1" y="25"/>
                    </a:lnTo>
                    <a:lnTo>
                      <a:pt x="0" y="19"/>
                    </a:lnTo>
                    <a:lnTo>
                      <a:pt x="0" y="11"/>
                    </a:lnTo>
                    <a:lnTo>
                      <a:pt x="1" y="8"/>
                    </a:lnTo>
                    <a:lnTo>
                      <a:pt x="4" y="6"/>
                    </a:lnTo>
                    <a:lnTo>
                      <a:pt x="5" y="5"/>
                    </a:lnTo>
                    <a:lnTo>
                      <a:pt x="5" y="3"/>
                    </a:lnTo>
                    <a:lnTo>
                      <a:pt x="8" y="2"/>
                    </a:lnTo>
                    <a:lnTo>
                      <a:pt x="9" y="0"/>
                    </a:lnTo>
                    <a:lnTo>
                      <a:pt x="13" y="3"/>
                    </a:lnTo>
                    <a:lnTo>
                      <a:pt x="16" y="5"/>
                    </a:lnTo>
                    <a:lnTo>
                      <a:pt x="20" y="6"/>
                    </a:lnTo>
                    <a:lnTo>
                      <a:pt x="23" y="8"/>
                    </a:lnTo>
                    <a:lnTo>
                      <a:pt x="27" y="9"/>
                    </a:lnTo>
                    <a:lnTo>
                      <a:pt x="31" y="13"/>
                    </a:lnTo>
                    <a:lnTo>
                      <a:pt x="32" y="14"/>
                    </a:lnTo>
                    <a:lnTo>
                      <a:pt x="36" y="17"/>
                    </a:lnTo>
                    <a:lnTo>
                      <a:pt x="37" y="20"/>
                    </a:lnTo>
                    <a:lnTo>
                      <a:pt x="40" y="22"/>
                    </a:lnTo>
                    <a:lnTo>
                      <a:pt x="43" y="25"/>
                    </a:lnTo>
                    <a:lnTo>
                      <a:pt x="43" y="28"/>
                    </a:lnTo>
                    <a:lnTo>
                      <a:pt x="39" y="33"/>
                    </a:lnTo>
                    <a:lnTo>
                      <a:pt x="39" y="35"/>
                    </a:lnTo>
                    <a:lnTo>
                      <a:pt x="35" y="41"/>
                    </a:lnTo>
                    <a:lnTo>
                      <a:pt x="32" y="46"/>
                    </a:lnTo>
                    <a:lnTo>
                      <a:pt x="31" y="47"/>
                    </a:lnTo>
                    <a:lnTo>
                      <a:pt x="29" y="55"/>
                    </a:lnTo>
                    <a:lnTo>
                      <a:pt x="21" y="63"/>
                    </a:lnTo>
                    <a:lnTo>
                      <a:pt x="19" y="64"/>
                    </a:lnTo>
                    <a:lnTo>
                      <a:pt x="16" y="64"/>
                    </a:lnTo>
                    <a:lnTo>
                      <a:pt x="15" y="63"/>
                    </a:lnTo>
                    <a:lnTo>
                      <a:pt x="13" y="63"/>
                    </a:lnTo>
                    <a:lnTo>
                      <a:pt x="12" y="63"/>
                    </a:lnTo>
                    <a:lnTo>
                      <a:pt x="8" y="66"/>
                    </a:lnTo>
                    <a:lnTo>
                      <a:pt x="5" y="66"/>
                    </a:lnTo>
                    <a:lnTo>
                      <a:pt x="3" y="63"/>
                    </a:lnTo>
                    <a:lnTo>
                      <a:pt x="0" y="6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81" name="Freeform 1083"/>
              <p:cNvSpPr>
                <a:spLocks/>
              </p:cNvSpPr>
              <p:nvPr/>
            </p:nvSpPr>
            <p:spPr bwMode="auto">
              <a:xfrm>
                <a:off x="4534157" y="2930979"/>
                <a:ext cx="56444" cy="43543"/>
              </a:xfrm>
              <a:custGeom>
                <a:avLst/>
                <a:gdLst/>
                <a:ahLst/>
                <a:cxnLst>
                  <a:cxn ang="0">
                    <a:pos x="29" y="2"/>
                  </a:cxn>
                  <a:cxn ang="0">
                    <a:pos x="27" y="2"/>
                  </a:cxn>
                  <a:cxn ang="0">
                    <a:pos x="21" y="2"/>
                  </a:cxn>
                  <a:cxn ang="0">
                    <a:pos x="16" y="0"/>
                  </a:cxn>
                  <a:cxn ang="0">
                    <a:pos x="11" y="2"/>
                  </a:cxn>
                  <a:cxn ang="0">
                    <a:pos x="7" y="2"/>
                  </a:cxn>
                  <a:cxn ang="0">
                    <a:pos x="4" y="5"/>
                  </a:cxn>
                  <a:cxn ang="0">
                    <a:pos x="5" y="5"/>
                  </a:cxn>
                  <a:cxn ang="0">
                    <a:pos x="7" y="8"/>
                  </a:cxn>
                  <a:cxn ang="0">
                    <a:pos x="7" y="10"/>
                  </a:cxn>
                  <a:cxn ang="0">
                    <a:pos x="4" y="13"/>
                  </a:cxn>
                  <a:cxn ang="0">
                    <a:pos x="4" y="16"/>
                  </a:cxn>
                  <a:cxn ang="0">
                    <a:pos x="3" y="19"/>
                  </a:cxn>
                  <a:cxn ang="0">
                    <a:pos x="0" y="24"/>
                  </a:cxn>
                  <a:cxn ang="0">
                    <a:pos x="3" y="25"/>
                  </a:cxn>
                  <a:cxn ang="0">
                    <a:pos x="11" y="24"/>
                  </a:cxn>
                  <a:cxn ang="0">
                    <a:pos x="9" y="27"/>
                  </a:cxn>
                  <a:cxn ang="0">
                    <a:pos x="5" y="27"/>
                  </a:cxn>
                  <a:cxn ang="0">
                    <a:pos x="3" y="28"/>
                  </a:cxn>
                  <a:cxn ang="0">
                    <a:pos x="1" y="32"/>
                  </a:cxn>
                  <a:cxn ang="0">
                    <a:pos x="1" y="35"/>
                  </a:cxn>
                  <a:cxn ang="0">
                    <a:pos x="4" y="33"/>
                  </a:cxn>
                  <a:cxn ang="0">
                    <a:pos x="5" y="32"/>
                  </a:cxn>
                  <a:cxn ang="0">
                    <a:pos x="8" y="28"/>
                  </a:cxn>
                  <a:cxn ang="0">
                    <a:pos x="16" y="25"/>
                  </a:cxn>
                  <a:cxn ang="0">
                    <a:pos x="20" y="21"/>
                  </a:cxn>
                  <a:cxn ang="0">
                    <a:pos x="23" y="19"/>
                  </a:cxn>
                  <a:cxn ang="0">
                    <a:pos x="27" y="19"/>
                  </a:cxn>
                  <a:cxn ang="0">
                    <a:pos x="29" y="17"/>
                  </a:cxn>
                  <a:cxn ang="0">
                    <a:pos x="33" y="17"/>
                  </a:cxn>
                  <a:cxn ang="0">
                    <a:pos x="37" y="17"/>
                  </a:cxn>
                  <a:cxn ang="0">
                    <a:pos x="40" y="19"/>
                  </a:cxn>
                  <a:cxn ang="0">
                    <a:pos x="44" y="17"/>
                  </a:cxn>
                  <a:cxn ang="0">
                    <a:pos x="45" y="16"/>
                  </a:cxn>
                  <a:cxn ang="0">
                    <a:pos x="45" y="13"/>
                  </a:cxn>
                  <a:cxn ang="0">
                    <a:pos x="43" y="13"/>
                  </a:cxn>
                  <a:cxn ang="0">
                    <a:pos x="37" y="11"/>
                  </a:cxn>
                  <a:cxn ang="0">
                    <a:pos x="33" y="10"/>
                  </a:cxn>
                  <a:cxn ang="0">
                    <a:pos x="32" y="8"/>
                  </a:cxn>
                  <a:cxn ang="0">
                    <a:pos x="29" y="6"/>
                  </a:cxn>
                  <a:cxn ang="0">
                    <a:pos x="29" y="3"/>
                  </a:cxn>
                  <a:cxn ang="0">
                    <a:pos x="29" y="2"/>
                  </a:cxn>
                </a:cxnLst>
                <a:rect l="0" t="0" r="r" b="b"/>
                <a:pathLst>
                  <a:path w="45" h="35">
                    <a:moveTo>
                      <a:pt x="29" y="2"/>
                    </a:moveTo>
                    <a:lnTo>
                      <a:pt x="27" y="2"/>
                    </a:lnTo>
                    <a:lnTo>
                      <a:pt x="21" y="2"/>
                    </a:lnTo>
                    <a:lnTo>
                      <a:pt x="16" y="0"/>
                    </a:lnTo>
                    <a:lnTo>
                      <a:pt x="11" y="2"/>
                    </a:lnTo>
                    <a:lnTo>
                      <a:pt x="7" y="2"/>
                    </a:lnTo>
                    <a:lnTo>
                      <a:pt x="4" y="5"/>
                    </a:lnTo>
                    <a:lnTo>
                      <a:pt x="5" y="5"/>
                    </a:lnTo>
                    <a:lnTo>
                      <a:pt x="7" y="8"/>
                    </a:lnTo>
                    <a:lnTo>
                      <a:pt x="7" y="10"/>
                    </a:lnTo>
                    <a:lnTo>
                      <a:pt x="4" y="13"/>
                    </a:lnTo>
                    <a:lnTo>
                      <a:pt x="4" y="16"/>
                    </a:lnTo>
                    <a:lnTo>
                      <a:pt x="3" y="19"/>
                    </a:lnTo>
                    <a:lnTo>
                      <a:pt x="0" y="24"/>
                    </a:lnTo>
                    <a:lnTo>
                      <a:pt x="3" y="25"/>
                    </a:lnTo>
                    <a:lnTo>
                      <a:pt x="11" y="24"/>
                    </a:lnTo>
                    <a:lnTo>
                      <a:pt x="9" y="27"/>
                    </a:lnTo>
                    <a:lnTo>
                      <a:pt x="5" y="27"/>
                    </a:lnTo>
                    <a:lnTo>
                      <a:pt x="3" y="28"/>
                    </a:lnTo>
                    <a:lnTo>
                      <a:pt x="1" y="32"/>
                    </a:lnTo>
                    <a:lnTo>
                      <a:pt x="1" y="35"/>
                    </a:lnTo>
                    <a:lnTo>
                      <a:pt x="4" y="33"/>
                    </a:lnTo>
                    <a:lnTo>
                      <a:pt x="5" y="32"/>
                    </a:lnTo>
                    <a:lnTo>
                      <a:pt x="8" y="28"/>
                    </a:lnTo>
                    <a:lnTo>
                      <a:pt x="16" y="25"/>
                    </a:lnTo>
                    <a:lnTo>
                      <a:pt x="20" y="21"/>
                    </a:lnTo>
                    <a:lnTo>
                      <a:pt x="23" y="19"/>
                    </a:lnTo>
                    <a:lnTo>
                      <a:pt x="27" y="19"/>
                    </a:lnTo>
                    <a:lnTo>
                      <a:pt x="29" y="17"/>
                    </a:lnTo>
                    <a:lnTo>
                      <a:pt x="33" y="17"/>
                    </a:lnTo>
                    <a:lnTo>
                      <a:pt x="37" y="17"/>
                    </a:lnTo>
                    <a:lnTo>
                      <a:pt x="40" y="19"/>
                    </a:lnTo>
                    <a:lnTo>
                      <a:pt x="44" y="17"/>
                    </a:lnTo>
                    <a:lnTo>
                      <a:pt x="45" y="16"/>
                    </a:lnTo>
                    <a:lnTo>
                      <a:pt x="45" y="13"/>
                    </a:lnTo>
                    <a:lnTo>
                      <a:pt x="43" y="13"/>
                    </a:lnTo>
                    <a:lnTo>
                      <a:pt x="37" y="11"/>
                    </a:lnTo>
                    <a:lnTo>
                      <a:pt x="33" y="10"/>
                    </a:lnTo>
                    <a:lnTo>
                      <a:pt x="32" y="8"/>
                    </a:lnTo>
                    <a:lnTo>
                      <a:pt x="29" y="6"/>
                    </a:lnTo>
                    <a:lnTo>
                      <a:pt x="29" y="3"/>
                    </a:lnTo>
                    <a:lnTo>
                      <a:pt x="29"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82" name="Freeform 1084"/>
              <p:cNvSpPr>
                <a:spLocks/>
              </p:cNvSpPr>
              <p:nvPr/>
            </p:nvSpPr>
            <p:spPr bwMode="auto">
              <a:xfrm>
                <a:off x="4534157" y="2930979"/>
                <a:ext cx="56444" cy="43543"/>
              </a:xfrm>
              <a:custGeom>
                <a:avLst/>
                <a:gdLst/>
                <a:ahLst/>
                <a:cxnLst>
                  <a:cxn ang="0">
                    <a:pos x="29" y="2"/>
                  </a:cxn>
                  <a:cxn ang="0">
                    <a:pos x="27" y="2"/>
                  </a:cxn>
                  <a:cxn ang="0">
                    <a:pos x="21" y="2"/>
                  </a:cxn>
                  <a:cxn ang="0">
                    <a:pos x="16" y="0"/>
                  </a:cxn>
                  <a:cxn ang="0">
                    <a:pos x="11" y="2"/>
                  </a:cxn>
                  <a:cxn ang="0">
                    <a:pos x="7" y="2"/>
                  </a:cxn>
                  <a:cxn ang="0">
                    <a:pos x="4" y="5"/>
                  </a:cxn>
                  <a:cxn ang="0">
                    <a:pos x="5" y="5"/>
                  </a:cxn>
                  <a:cxn ang="0">
                    <a:pos x="7" y="8"/>
                  </a:cxn>
                  <a:cxn ang="0">
                    <a:pos x="7" y="10"/>
                  </a:cxn>
                  <a:cxn ang="0">
                    <a:pos x="4" y="13"/>
                  </a:cxn>
                  <a:cxn ang="0">
                    <a:pos x="4" y="16"/>
                  </a:cxn>
                  <a:cxn ang="0">
                    <a:pos x="3" y="19"/>
                  </a:cxn>
                  <a:cxn ang="0">
                    <a:pos x="0" y="24"/>
                  </a:cxn>
                  <a:cxn ang="0">
                    <a:pos x="3" y="25"/>
                  </a:cxn>
                  <a:cxn ang="0">
                    <a:pos x="11" y="24"/>
                  </a:cxn>
                  <a:cxn ang="0">
                    <a:pos x="9" y="27"/>
                  </a:cxn>
                  <a:cxn ang="0">
                    <a:pos x="5" y="27"/>
                  </a:cxn>
                  <a:cxn ang="0">
                    <a:pos x="3" y="28"/>
                  </a:cxn>
                  <a:cxn ang="0">
                    <a:pos x="1" y="32"/>
                  </a:cxn>
                  <a:cxn ang="0">
                    <a:pos x="1" y="35"/>
                  </a:cxn>
                  <a:cxn ang="0">
                    <a:pos x="4" y="33"/>
                  </a:cxn>
                  <a:cxn ang="0">
                    <a:pos x="5" y="32"/>
                  </a:cxn>
                  <a:cxn ang="0">
                    <a:pos x="8" y="28"/>
                  </a:cxn>
                  <a:cxn ang="0">
                    <a:pos x="16" y="25"/>
                  </a:cxn>
                  <a:cxn ang="0">
                    <a:pos x="20" y="21"/>
                  </a:cxn>
                  <a:cxn ang="0">
                    <a:pos x="23" y="19"/>
                  </a:cxn>
                  <a:cxn ang="0">
                    <a:pos x="27" y="19"/>
                  </a:cxn>
                  <a:cxn ang="0">
                    <a:pos x="29" y="17"/>
                  </a:cxn>
                  <a:cxn ang="0">
                    <a:pos x="33" y="17"/>
                  </a:cxn>
                  <a:cxn ang="0">
                    <a:pos x="37" y="17"/>
                  </a:cxn>
                  <a:cxn ang="0">
                    <a:pos x="40" y="19"/>
                  </a:cxn>
                  <a:cxn ang="0">
                    <a:pos x="44" y="17"/>
                  </a:cxn>
                  <a:cxn ang="0">
                    <a:pos x="45" y="16"/>
                  </a:cxn>
                  <a:cxn ang="0">
                    <a:pos x="45" y="13"/>
                  </a:cxn>
                  <a:cxn ang="0">
                    <a:pos x="43" y="13"/>
                  </a:cxn>
                  <a:cxn ang="0">
                    <a:pos x="37" y="11"/>
                  </a:cxn>
                  <a:cxn ang="0">
                    <a:pos x="33" y="10"/>
                  </a:cxn>
                  <a:cxn ang="0">
                    <a:pos x="32" y="8"/>
                  </a:cxn>
                  <a:cxn ang="0">
                    <a:pos x="29" y="6"/>
                  </a:cxn>
                  <a:cxn ang="0">
                    <a:pos x="29" y="3"/>
                  </a:cxn>
                  <a:cxn ang="0">
                    <a:pos x="29" y="2"/>
                  </a:cxn>
                </a:cxnLst>
                <a:rect l="0" t="0" r="r" b="b"/>
                <a:pathLst>
                  <a:path w="45" h="35">
                    <a:moveTo>
                      <a:pt x="29" y="2"/>
                    </a:moveTo>
                    <a:lnTo>
                      <a:pt x="27" y="2"/>
                    </a:lnTo>
                    <a:lnTo>
                      <a:pt x="21" y="2"/>
                    </a:lnTo>
                    <a:lnTo>
                      <a:pt x="16" y="0"/>
                    </a:lnTo>
                    <a:lnTo>
                      <a:pt x="11" y="2"/>
                    </a:lnTo>
                    <a:lnTo>
                      <a:pt x="7" y="2"/>
                    </a:lnTo>
                    <a:lnTo>
                      <a:pt x="4" y="5"/>
                    </a:lnTo>
                    <a:lnTo>
                      <a:pt x="5" y="5"/>
                    </a:lnTo>
                    <a:lnTo>
                      <a:pt x="7" y="8"/>
                    </a:lnTo>
                    <a:lnTo>
                      <a:pt x="7" y="10"/>
                    </a:lnTo>
                    <a:lnTo>
                      <a:pt x="4" y="13"/>
                    </a:lnTo>
                    <a:lnTo>
                      <a:pt x="4" y="16"/>
                    </a:lnTo>
                    <a:lnTo>
                      <a:pt x="3" y="19"/>
                    </a:lnTo>
                    <a:lnTo>
                      <a:pt x="0" y="24"/>
                    </a:lnTo>
                    <a:lnTo>
                      <a:pt x="3" y="25"/>
                    </a:lnTo>
                    <a:lnTo>
                      <a:pt x="11" y="24"/>
                    </a:lnTo>
                    <a:lnTo>
                      <a:pt x="9" y="27"/>
                    </a:lnTo>
                    <a:lnTo>
                      <a:pt x="5" y="27"/>
                    </a:lnTo>
                    <a:lnTo>
                      <a:pt x="3" y="28"/>
                    </a:lnTo>
                    <a:lnTo>
                      <a:pt x="1" y="32"/>
                    </a:lnTo>
                    <a:lnTo>
                      <a:pt x="1" y="35"/>
                    </a:lnTo>
                    <a:lnTo>
                      <a:pt x="4" y="33"/>
                    </a:lnTo>
                    <a:lnTo>
                      <a:pt x="5" y="32"/>
                    </a:lnTo>
                    <a:lnTo>
                      <a:pt x="8" y="28"/>
                    </a:lnTo>
                    <a:lnTo>
                      <a:pt x="16" y="25"/>
                    </a:lnTo>
                    <a:lnTo>
                      <a:pt x="20" y="21"/>
                    </a:lnTo>
                    <a:lnTo>
                      <a:pt x="23" y="19"/>
                    </a:lnTo>
                    <a:lnTo>
                      <a:pt x="27" y="19"/>
                    </a:lnTo>
                    <a:lnTo>
                      <a:pt x="29" y="17"/>
                    </a:lnTo>
                    <a:lnTo>
                      <a:pt x="33" y="17"/>
                    </a:lnTo>
                    <a:lnTo>
                      <a:pt x="37" y="17"/>
                    </a:lnTo>
                    <a:lnTo>
                      <a:pt x="40" y="19"/>
                    </a:lnTo>
                    <a:lnTo>
                      <a:pt x="44" y="17"/>
                    </a:lnTo>
                    <a:lnTo>
                      <a:pt x="45" y="16"/>
                    </a:lnTo>
                    <a:lnTo>
                      <a:pt x="45" y="13"/>
                    </a:lnTo>
                    <a:lnTo>
                      <a:pt x="43" y="13"/>
                    </a:lnTo>
                    <a:lnTo>
                      <a:pt x="37" y="11"/>
                    </a:lnTo>
                    <a:lnTo>
                      <a:pt x="33" y="10"/>
                    </a:lnTo>
                    <a:lnTo>
                      <a:pt x="32" y="8"/>
                    </a:lnTo>
                    <a:lnTo>
                      <a:pt x="29" y="6"/>
                    </a:lnTo>
                    <a:lnTo>
                      <a:pt x="29" y="3"/>
                    </a:lnTo>
                    <a:lnTo>
                      <a:pt x="29" y="2"/>
                    </a:lnTo>
                  </a:path>
                </a:pathLst>
              </a:custGeom>
              <a:solidFill>
                <a:srgbClr val="0070C0"/>
              </a:solid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83" name="Freeform 1085"/>
              <p:cNvSpPr>
                <a:spLocks/>
              </p:cNvSpPr>
              <p:nvPr/>
            </p:nvSpPr>
            <p:spPr bwMode="auto">
              <a:xfrm>
                <a:off x="5786197" y="3238501"/>
                <a:ext cx="169333" cy="404132"/>
              </a:xfrm>
              <a:custGeom>
                <a:avLst/>
                <a:gdLst/>
                <a:ahLst/>
                <a:cxnLst>
                  <a:cxn ang="0">
                    <a:pos x="34" y="196"/>
                  </a:cxn>
                  <a:cxn ang="0">
                    <a:pos x="32" y="176"/>
                  </a:cxn>
                  <a:cxn ang="0">
                    <a:pos x="24" y="167"/>
                  </a:cxn>
                  <a:cxn ang="0">
                    <a:pos x="24" y="159"/>
                  </a:cxn>
                  <a:cxn ang="0">
                    <a:pos x="21" y="152"/>
                  </a:cxn>
                  <a:cxn ang="0">
                    <a:pos x="7" y="140"/>
                  </a:cxn>
                  <a:cxn ang="0">
                    <a:pos x="0" y="132"/>
                  </a:cxn>
                  <a:cxn ang="0">
                    <a:pos x="5" y="123"/>
                  </a:cxn>
                  <a:cxn ang="0">
                    <a:pos x="8" y="110"/>
                  </a:cxn>
                  <a:cxn ang="0">
                    <a:pos x="13" y="107"/>
                  </a:cxn>
                  <a:cxn ang="0">
                    <a:pos x="12" y="96"/>
                  </a:cxn>
                  <a:cxn ang="0">
                    <a:pos x="16" y="80"/>
                  </a:cxn>
                  <a:cxn ang="0">
                    <a:pos x="28" y="79"/>
                  </a:cxn>
                  <a:cxn ang="0">
                    <a:pos x="37" y="57"/>
                  </a:cxn>
                  <a:cxn ang="0">
                    <a:pos x="44" y="44"/>
                  </a:cxn>
                  <a:cxn ang="0">
                    <a:pos x="53" y="27"/>
                  </a:cxn>
                  <a:cxn ang="0">
                    <a:pos x="66" y="17"/>
                  </a:cxn>
                  <a:cxn ang="0">
                    <a:pos x="73" y="9"/>
                  </a:cxn>
                  <a:cxn ang="0">
                    <a:pos x="80" y="2"/>
                  </a:cxn>
                  <a:cxn ang="0">
                    <a:pos x="89" y="5"/>
                  </a:cxn>
                  <a:cxn ang="0">
                    <a:pos x="97" y="22"/>
                  </a:cxn>
                  <a:cxn ang="0">
                    <a:pos x="94" y="47"/>
                  </a:cxn>
                  <a:cxn ang="0">
                    <a:pos x="85" y="58"/>
                  </a:cxn>
                  <a:cxn ang="0">
                    <a:pos x="84" y="74"/>
                  </a:cxn>
                  <a:cxn ang="0">
                    <a:pos x="89" y="75"/>
                  </a:cxn>
                  <a:cxn ang="0">
                    <a:pos x="101" y="82"/>
                  </a:cxn>
                  <a:cxn ang="0">
                    <a:pos x="108" y="102"/>
                  </a:cxn>
                  <a:cxn ang="0">
                    <a:pos x="116" y="113"/>
                  </a:cxn>
                  <a:cxn ang="0">
                    <a:pos x="134" y="115"/>
                  </a:cxn>
                  <a:cxn ang="0">
                    <a:pos x="125" y="127"/>
                  </a:cxn>
                  <a:cxn ang="0">
                    <a:pos x="121" y="132"/>
                  </a:cxn>
                  <a:cxn ang="0">
                    <a:pos x="116" y="141"/>
                  </a:cxn>
                  <a:cxn ang="0">
                    <a:pos x="102" y="149"/>
                  </a:cxn>
                  <a:cxn ang="0">
                    <a:pos x="88" y="154"/>
                  </a:cxn>
                  <a:cxn ang="0">
                    <a:pos x="81" y="176"/>
                  </a:cxn>
                  <a:cxn ang="0">
                    <a:pos x="92" y="195"/>
                  </a:cxn>
                  <a:cxn ang="0">
                    <a:pos x="96" y="212"/>
                  </a:cxn>
                  <a:cxn ang="0">
                    <a:pos x="96" y="221"/>
                  </a:cxn>
                  <a:cxn ang="0">
                    <a:pos x="92" y="232"/>
                  </a:cxn>
                  <a:cxn ang="0">
                    <a:pos x="97" y="248"/>
                  </a:cxn>
                  <a:cxn ang="0">
                    <a:pos x="104" y="270"/>
                  </a:cxn>
                  <a:cxn ang="0">
                    <a:pos x="112" y="291"/>
                  </a:cxn>
                  <a:cxn ang="0">
                    <a:pos x="101" y="309"/>
                  </a:cxn>
                  <a:cxn ang="0">
                    <a:pos x="97" y="322"/>
                  </a:cxn>
                  <a:cxn ang="0">
                    <a:pos x="98" y="303"/>
                  </a:cxn>
                  <a:cxn ang="0">
                    <a:pos x="94" y="291"/>
                  </a:cxn>
                  <a:cxn ang="0">
                    <a:pos x="97" y="281"/>
                  </a:cxn>
                  <a:cxn ang="0">
                    <a:pos x="90" y="259"/>
                  </a:cxn>
                  <a:cxn ang="0">
                    <a:pos x="85" y="243"/>
                  </a:cxn>
                  <a:cxn ang="0">
                    <a:pos x="82" y="209"/>
                  </a:cxn>
                  <a:cxn ang="0">
                    <a:pos x="74" y="204"/>
                  </a:cxn>
                  <a:cxn ang="0">
                    <a:pos x="68" y="193"/>
                  </a:cxn>
                  <a:cxn ang="0">
                    <a:pos x="58" y="210"/>
                  </a:cxn>
                  <a:cxn ang="0">
                    <a:pos x="46" y="223"/>
                  </a:cxn>
                  <a:cxn ang="0">
                    <a:pos x="40" y="223"/>
                  </a:cxn>
                  <a:cxn ang="0">
                    <a:pos x="34" y="215"/>
                  </a:cxn>
                </a:cxnLst>
                <a:rect l="0" t="0" r="r" b="b"/>
                <a:pathLst>
                  <a:path w="134" h="322">
                    <a:moveTo>
                      <a:pt x="30" y="212"/>
                    </a:moveTo>
                    <a:lnTo>
                      <a:pt x="32" y="207"/>
                    </a:lnTo>
                    <a:lnTo>
                      <a:pt x="33" y="203"/>
                    </a:lnTo>
                    <a:lnTo>
                      <a:pt x="34" y="196"/>
                    </a:lnTo>
                    <a:lnTo>
                      <a:pt x="34" y="190"/>
                    </a:lnTo>
                    <a:lnTo>
                      <a:pt x="33" y="181"/>
                    </a:lnTo>
                    <a:lnTo>
                      <a:pt x="32" y="179"/>
                    </a:lnTo>
                    <a:lnTo>
                      <a:pt x="32" y="176"/>
                    </a:lnTo>
                    <a:lnTo>
                      <a:pt x="30" y="173"/>
                    </a:lnTo>
                    <a:lnTo>
                      <a:pt x="26" y="167"/>
                    </a:lnTo>
                    <a:lnTo>
                      <a:pt x="25" y="162"/>
                    </a:lnTo>
                    <a:lnTo>
                      <a:pt x="24" y="167"/>
                    </a:lnTo>
                    <a:lnTo>
                      <a:pt x="21" y="165"/>
                    </a:lnTo>
                    <a:lnTo>
                      <a:pt x="20" y="160"/>
                    </a:lnTo>
                    <a:lnTo>
                      <a:pt x="20" y="157"/>
                    </a:lnTo>
                    <a:lnTo>
                      <a:pt x="24" y="159"/>
                    </a:lnTo>
                    <a:lnTo>
                      <a:pt x="22" y="157"/>
                    </a:lnTo>
                    <a:lnTo>
                      <a:pt x="21" y="156"/>
                    </a:lnTo>
                    <a:lnTo>
                      <a:pt x="21" y="154"/>
                    </a:lnTo>
                    <a:lnTo>
                      <a:pt x="21" y="152"/>
                    </a:lnTo>
                    <a:lnTo>
                      <a:pt x="11" y="146"/>
                    </a:lnTo>
                    <a:lnTo>
                      <a:pt x="11" y="143"/>
                    </a:lnTo>
                    <a:lnTo>
                      <a:pt x="8" y="141"/>
                    </a:lnTo>
                    <a:lnTo>
                      <a:pt x="7" y="140"/>
                    </a:lnTo>
                    <a:lnTo>
                      <a:pt x="5" y="140"/>
                    </a:lnTo>
                    <a:lnTo>
                      <a:pt x="4" y="138"/>
                    </a:lnTo>
                    <a:lnTo>
                      <a:pt x="3" y="135"/>
                    </a:lnTo>
                    <a:lnTo>
                      <a:pt x="0" y="132"/>
                    </a:lnTo>
                    <a:lnTo>
                      <a:pt x="0" y="126"/>
                    </a:lnTo>
                    <a:lnTo>
                      <a:pt x="1" y="123"/>
                    </a:lnTo>
                    <a:lnTo>
                      <a:pt x="3" y="123"/>
                    </a:lnTo>
                    <a:lnTo>
                      <a:pt x="5" y="123"/>
                    </a:lnTo>
                    <a:lnTo>
                      <a:pt x="5" y="115"/>
                    </a:lnTo>
                    <a:lnTo>
                      <a:pt x="5" y="113"/>
                    </a:lnTo>
                    <a:lnTo>
                      <a:pt x="7" y="112"/>
                    </a:lnTo>
                    <a:lnTo>
                      <a:pt x="8" y="110"/>
                    </a:lnTo>
                    <a:lnTo>
                      <a:pt x="11" y="112"/>
                    </a:lnTo>
                    <a:lnTo>
                      <a:pt x="12" y="112"/>
                    </a:lnTo>
                    <a:lnTo>
                      <a:pt x="13" y="108"/>
                    </a:lnTo>
                    <a:lnTo>
                      <a:pt x="13" y="107"/>
                    </a:lnTo>
                    <a:lnTo>
                      <a:pt x="12" y="107"/>
                    </a:lnTo>
                    <a:lnTo>
                      <a:pt x="12" y="104"/>
                    </a:lnTo>
                    <a:lnTo>
                      <a:pt x="11" y="99"/>
                    </a:lnTo>
                    <a:lnTo>
                      <a:pt x="12" y="96"/>
                    </a:lnTo>
                    <a:lnTo>
                      <a:pt x="15" y="96"/>
                    </a:lnTo>
                    <a:lnTo>
                      <a:pt x="16" y="94"/>
                    </a:lnTo>
                    <a:lnTo>
                      <a:pt x="17" y="88"/>
                    </a:lnTo>
                    <a:lnTo>
                      <a:pt x="16" y="80"/>
                    </a:lnTo>
                    <a:lnTo>
                      <a:pt x="19" y="79"/>
                    </a:lnTo>
                    <a:lnTo>
                      <a:pt x="22" y="77"/>
                    </a:lnTo>
                    <a:lnTo>
                      <a:pt x="25" y="79"/>
                    </a:lnTo>
                    <a:lnTo>
                      <a:pt x="28" y="79"/>
                    </a:lnTo>
                    <a:lnTo>
                      <a:pt x="29" y="77"/>
                    </a:lnTo>
                    <a:lnTo>
                      <a:pt x="30" y="71"/>
                    </a:lnTo>
                    <a:lnTo>
                      <a:pt x="36" y="60"/>
                    </a:lnTo>
                    <a:lnTo>
                      <a:pt x="37" y="57"/>
                    </a:lnTo>
                    <a:lnTo>
                      <a:pt x="36" y="53"/>
                    </a:lnTo>
                    <a:lnTo>
                      <a:pt x="38" y="52"/>
                    </a:lnTo>
                    <a:lnTo>
                      <a:pt x="42" y="49"/>
                    </a:lnTo>
                    <a:lnTo>
                      <a:pt x="44" y="44"/>
                    </a:lnTo>
                    <a:lnTo>
                      <a:pt x="44" y="36"/>
                    </a:lnTo>
                    <a:lnTo>
                      <a:pt x="45" y="31"/>
                    </a:lnTo>
                    <a:lnTo>
                      <a:pt x="49" y="28"/>
                    </a:lnTo>
                    <a:lnTo>
                      <a:pt x="53" y="27"/>
                    </a:lnTo>
                    <a:lnTo>
                      <a:pt x="56" y="24"/>
                    </a:lnTo>
                    <a:lnTo>
                      <a:pt x="58" y="20"/>
                    </a:lnTo>
                    <a:lnTo>
                      <a:pt x="64" y="19"/>
                    </a:lnTo>
                    <a:lnTo>
                      <a:pt x="66" y="17"/>
                    </a:lnTo>
                    <a:lnTo>
                      <a:pt x="72" y="19"/>
                    </a:lnTo>
                    <a:lnTo>
                      <a:pt x="72" y="17"/>
                    </a:lnTo>
                    <a:lnTo>
                      <a:pt x="72" y="13"/>
                    </a:lnTo>
                    <a:lnTo>
                      <a:pt x="73" y="9"/>
                    </a:lnTo>
                    <a:lnTo>
                      <a:pt x="76" y="8"/>
                    </a:lnTo>
                    <a:lnTo>
                      <a:pt x="77" y="6"/>
                    </a:lnTo>
                    <a:lnTo>
                      <a:pt x="77" y="2"/>
                    </a:lnTo>
                    <a:lnTo>
                      <a:pt x="80" y="2"/>
                    </a:lnTo>
                    <a:lnTo>
                      <a:pt x="81" y="0"/>
                    </a:lnTo>
                    <a:lnTo>
                      <a:pt x="82" y="0"/>
                    </a:lnTo>
                    <a:lnTo>
                      <a:pt x="85" y="2"/>
                    </a:lnTo>
                    <a:lnTo>
                      <a:pt x="89" y="5"/>
                    </a:lnTo>
                    <a:lnTo>
                      <a:pt x="89" y="11"/>
                    </a:lnTo>
                    <a:lnTo>
                      <a:pt x="90" y="13"/>
                    </a:lnTo>
                    <a:lnTo>
                      <a:pt x="96" y="13"/>
                    </a:lnTo>
                    <a:lnTo>
                      <a:pt x="97" y="22"/>
                    </a:lnTo>
                    <a:lnTo>
                      <a:pt x="97" y="28"/>
                    </a:lnTo>
                    <a:lnTo>
                      <a:pt x="97" y="36"/>
                    </a:lnTo>
                    <a:lnTo>
                      <a:pt x="97" y="39"/>
                    </a:lnTo>
                    <a:lnTo>
                      <a:pt x="94" y="47"/>
                    </a:lnTo>
                    <a:lnTo>
                      <a:pt x="92" y="50"/>
                    </a:lnTo>
                    <a:lnTo>
                      <a:pt x="89" y="52"/>
                    </a:lnTo>
                    <a:lnTo>
                      <a:pt x="89" y="53"/>
                    </a:lnTo>
                    <a:lnTo>
                      <a:pt x="85" y="58"/>
                    </a:lnTo>
                    <a:lnTo>
                      <a:pt x="85" y="63"/>
                    </a:lnTo>
                    <a:lnTo>
                      <a:pt x="82" y="68"/>
                    </a:lnTo>
                    <a:lnTo>
                      <a:pt x="84" y="72"/>
                    </a:lnTo>
                    <a:lnTo>
                      <a:pt x="84" y="74"/>
                    </a:lnTo>
                    <a:lnTo>
                      <a:pt x="81" y="80"/>
                    </a:lnTo>
                    <a:lnTo>
                      <a:pt x="82" y="82"/>
                    </a:lnTo>
                    <a:lnTo>
                      <a:pt x="86" y="77"/>
                    </a:lnTo>
                    <a:lnTo>
                      <a:pt x="89" y="75"/>
                    </a:lnTo>
                    <a:lnTo>
                      <a:pt x="94" y="75"/>
                    </a:lnTo>
                    <a:lnTo>
                      <a:pt x="100" y="74"/>
                    </a:lnTo>
                    <a:lnTo>
                      <a:pt x="100" y="79"/>
                    </a:lnTo>
                    <a:lnTo>
                      <a:pt x="101" y="82"/>
                    </a:lnTo>
                    <a:lnTo>
                      <a:pt x="101" y="88"/>
                    </a:lnTo>
                    <a:lnTo>
                      <a:pt x="105" y="91"/>
                    </a:lnTo>
                    <a:lnTo>
                      <a:pt x="109" y="94"/>
                    </a:lnTo>
                    <a:lnTo>
                      <a:pt x="108" y="102"/>
                    </a:lnTo>
                    <a:lnTo>
                      <a:pt x="106" y="107"/>
                    </a:lnTo>
                    <a:lnTo>
                      <a:pt x="110" y="108"/>
                    </a:lnTo>
                    <a:lnTo>
                      <a:pt x="116" y="110"/>
                    </a:lnTo>
                    <a:lnTo>
                      <a:pt x="116" y="113"/>
                    </a:lnTo>
                    <a:lnTo>
                      <a:pt x="121" y="119"/>
                    </a:lnTo>
                    <a:lnTo>
                      <a:pt x="126" y="118"/>
                    </a:lnTo>
                    <a:lnTo>
                      <a:pt x="130" y="115"/>
                    </a:lnTo>
                    <a:lnTo>
                      <a:pt x="134" y="115"/>
                    </a:lnTo>
                    <a:lnTo>
                      <a:pt x="134" y="118"/>
                    </a:lnTo>
                    <a:lnTo>
                      <a:pt x="133" y="121"/>
                    </a:lnTo>
                    <a:lnTo>
                      <a:pt x="125" y="126"/>
                    </a:lnTo>
                    <a:lnTo>
                      <a:pt x="125" y="127"/>
                    </a:lnTo>
                    <a:lnTo>
                      <a:pt x="126" y="130"/>
                    </a:lnTo>
                    <a:lnTo>
                      <a:pt x="125" y="130"/>
                    </a:lnTo>
                    <a:lnTo>
                      <a:pt x="122" y="130"/>
                    </a:lnTo>
                    <a:lnTo>
                      <a:pt x="121" y="132"/>
                    </a:lnTo>
                    <a:lnTo>
                      <a:pt x="121" y="134"/>
                    </a:lnTo>
                    <a:lnTo>
                      <a:pt x="118" y="135"/>
                    </a:lnTo>
                    <a:lnTo>
                      <a:pt x="117" y="137"/>
                    </a:lnTo>
                    <a:lnTo>
                      <a:pt x="116" y="141"/>
                    </a:lnTo>
                    <a:lnTo>
                      <a:pt x="112" y="143"/>
                    </a:lnTo>
                    <a:lnTo>
                      <a:pt x="109" y="145"/>
                    </a:lnTo>
                    <a:lnTo>
                      <a:pt x="105" y="148"/>
                    </a:lnTo>
                    <a:lnTo>
                      <a:pt x="102" y="149"/>
                    </a:lnTo>
                    <a:lnTo>
                      <a:pt x="100" y="152"/>
                    </a:lnTo>
                    <a:lnTo>
                      <a:pt x="96" y="154"/>
                    </a:lnTo>
                    <a:lnTo>
                      <a:pt x="92" y="154"/>
                    </a:lnTo>
                    <a:lnTo>
                      <a:pt x="88" y="154"/>
                    </a:lnTo>
                    <a:lnTo>
                      <a:pt x="84" y="167"/>
                    </a:lnTo>
                    <a:lnTo>
                      <a:pt x="84" y="170"/>
                    </a:lnTo>
                    <a:lnTo>
                      <a:pt x="84" y="173"/>
                    </a:lnTo>
                    <a:lnTo>
                      <a:pt x="81" y="176"/>
                    </a:lnTo>
                    <a:lnTo>
                      <a:pt x="81" y="178"/>
                    </a:lnTo>
                    <a:lnTo>
                      <a:pt x="82" y="182"/>
                    </a:lnTo>
                    <a:lnTo>
                      <a:pt x="86" y="190"/>
                    </a:lnTo>
                    <a:lnTo>
                      <a:pt x="92" y="195"/>
                    </a:lnTo>
                    <a:lnTo>
                      <a:pt x="94" y="198"/>
                    </a:lnTo>
                    <a:lnTo>
                      <a:pt x="96" y="204"/>
                    </a:lnTo>
                    <a:lnTo>
                      <a:pt x="94" y="209"/>
                    </a:lnTo>
                    <a:lnTo>
                      <a:pt x="96" y="212"/>
                    </a:lnTo>
                    <a:lnTo>
                      <a:pt x="98" y="212"/>
                    </a:lnTo>
                    <a:lnTo>
                      <a:pt x="100" y="215"/>
                    </a:lnTo>
                    <a:lnTo>
                      <a:pt x="97" y="217"/>
                    </a:lnTo>
                    <a:lnTo>
                      <a:pt x="96" y="221"/>
                    </a:lnTo>
                    <a:lnTo>
                      <a:pt x="96" y="225"/>
                    </a:lnTo>
                    <a:lnTo>
                      <a:pt x="94" y="228"/>
                    </a:lnTo>
                    <a:lnTo>
                      <a:pt x="94" y="229"/>
                    </a:lnTo>
                    <a:lnTo>
                      <a:pt x="92" y="232"/>
                    </a:lnTo>
                    <a:lnTo>
                      <a:pt x="90" y="234"/>
                    </a:lnTo>
                    <a:lnTo>
                      <a:pt x="90" y="239"/>
                    </a:lnTo>
                    <a:lnTo>
                      <a:pt x="92" y="243"/>
                    </a:lnTo>
                    <a:lnTo>
                      <a:pt x="97" y="248"/>
                    </a:lnTo>
                    <a:lnTo>
                      <a:pt x="102" y="254"/>
                    </a:lnTo>
                    <a:lnTo>
                      <a:pt x="102" y="256"/>
                    </a:lnTo>
                    <a:lnTo>
                      <a:pt x="104" y="259"/>
                    </a:lnTo>
                    <a:lnTo>
                      <a:pt x="104" y="270"/>
                    </a:lnTo>
                    <a:lnTo>
                      <a:pt x="105" y="275"/>
                    </a:lnTo>
                    <a:lnTo>
                      <a:pt x="106" y="275"/>
                    </a:lnTo>
                    <a:lnTo>
                      <a:pt x="108" y="281"/>
                    </a:lnTo>
                    <a:lnTo>
                      <a:pt x="112" y="291"/>
                    </a:lnTo>
                    <a:lnTo>
                      <a:pt x="112" y="294"/>
                    </a:lnTo>
                    <a:lnTo>
                      <a:pt x="106" y="303"/>
                    </a:lnTo>
                    <a:lnTo>
                      <a:pt x="104" y="306"/>
                    </a:lnTo>
                    <a:lnTo>
                      <a:pt x="101" y="309"/>
                    </a:lnTo>
                    <a:lnTo>
                      <a:pt x="101" y="314"/>
                    </a:lnTo>
                    <a:lnTo>
                      <a:pt x="100" y="319"/>
                    </a:lnTo>
                    <a:lnTo>
                      <a:pt x="98" y="320"/>
                    </a:lnTo>
                    <a:lnTo>
                      <a:pt x="97" y="322"/>
                    </a:lnTo>
                    <a:lnTo>
                      <a:pt x="94" y="319"/>
                    </a:lnTo>
                    <a:lnTo>
                      <a:pt x="94" y="316"/>
                    </a:lnTo>
                    <a:lnTo>
                      <a:pt x="96" y="311"/>
                    </a:lnTo>
                    <a:lnTo>
                      <a:pt x="98" y="303"/>
                    </a:lnTo>
                    <a:lnTo>
                      <a:pt x="98" y="300"/>
                    </a:lnTo>
                    <a:lnTo>
                      <a:pt x="100" y="294"/>
                    </a:lnTo>
                    <a:lnTo>
                      <a:pt x="97" y="292"/>
                    </a:lnTo>
                    <a:lnTo>
                      <a:pt x="94" y="291"/>
                    </a:lnTo>
                    <a:lnTo>
                      <a:pt x="94" y="287"/>
                    </a:lnTo>
                    <a:lnTo>
                      <a:pt x="97" y="289"/>
                    </a:lnTo>
                    <a:lnTo>
                      <a:pt x="97" y="286"/>
                    </a:lnTo>
                    <a:lnTo>
                      <a:pt x="97" y="281"/>
                    </a:lnTo>
                    <a:lnTo>
                      <a:pt x="96" y="272"/>
                    </a:lnTo>
                    <a:lnTo>
                      <a:pt x="93" y="264"/>
                    </a:lnTo>
                    <a:lnTo>
                      <a:pt x="92" y="258"/>
                    </a:lnTo>
                    <a:lnTo>
                      <a:pt x="90" y="259"/>
                    </a:lnTo>
                    <a:lnTo>
                      <a:pt x="90" y="261"/>
                    </a:lnTo>
                    <a:lnTo>
                      <a:pt x="89" y="256"/>
                    </a:lnTo>
                    <a:lnTo>
                      <a:pt x="88" y="248"/>
                    </a:lnTo>
                    <a:lnTo>
                      <a:pt x="85" y="243"/>
                    </a:lnTo>
                    <a:lnTo>
                      <a:pt x="84" y="237"/>
                    </a:lnTo>
                    <a:lnTo>
                      <a:pt x="82" y="229"/>
                    </a:lnTo>
                    <a:lnTo>
                      <a:pt x="82" y="217"/>
                    </a:lnTo>
                    <a:lnTo>
                      <a:pt x="82" y="209"/>
                    </a:lnTo>
                    <a:lnTo>
                      <a:pt x="81" y="209"/>
                    </a:lnTo>
                    <a:lnTo>
                      <a:pt x="80" y="209"/>
                    </a:lnTo>
                    <a:lnTo>
                      <a:pt x="77" y="206"/>
                    </a:lnTo>
                    <a:lnTo>
                      <a:pt x="74" y="204"/>
                    </a:lnTo>
                    <a:lnTo>
                      <a:pt x="72" y="201"/>
                    </a:lnTo>
                    <a:lnTo>
                      <a:pt x="70" y="203"/>
                    </a:lnTo>
                    <a:lnTo>
                      <a:pt x="69" y="196"/>
                    </a:lnTo>
                    <a:lnTo>
                      <a:pt x="68" y="193"/>
                    </a:lnTo>
                    <a:lnTo>
                      <a:pt x="68" y="198"/>
                    </a:lnTo>
                    <a:lnTo>
                      <a:pt x="66" y="206"/>
                    </a:lnTo>
                    <a:lnTo>
                      <a:pt x="62" y="209"/>
                    </a:lnTo>
                    <a:lnTo>
                      <a:pt x="58" y="210"/>
                    </a:lnTo>
                    <a:lnTo>
                      <a:pt x="56" y="214"/>
                    </a:lnTo>
                    <a:lnTo>
                      <a:pt x="52" y="215"/>
                    </a:lnTo>
                    <a:lnTo>
                      <a:pt x="49" y="218"/>
                    </a:lnTo>
                    <a:lnTo>
                      <a:pt x="46" y="223"/>
                    </a:lnTo>
                    <a:lnTo>
                      <a:pt x="45" y="221"/>
                    </a:lnTo>
                    <a:lnTo>
                      <a:pt x="44" y="221"/>
                    </a:lnTo>
                    <a:lnTo>
                      <a:pt x="42" y="220"/>
                    </a:lnTo>
                    <a:lnTo>
                      <a:pt x="40" y="223"/>
                    </a:lnTo>
                    <a:lnTo>
                      <a:pt x="37" y="221"/>
                    </a:lnTo>
                    <a:lnTo>
                      <a:pt x="34" y="220"/>
                    </a:lnTo>
                    <a:lnTo>
                      <a:pt x="33" y="218"/>
                    </a:lnTo>
                    <a:lnTo>
                      <a:pt x="34" y="215"/>
                    </a:lnTo>
                    <a:lnTo>
                      <a:pt x="32" y="218"/>
                    </a:lnTo>
                    <a:lnTo>
                      <a:pt x="30" y="217"/>
                    </a:lnTo>
                    <a:lnTo>
                      <a:pt x="30" y="21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85" name="Freeform 1087"/>
              <p:cNvSpPr>
                <a:spLocks/>
              </p:cNvSpPr>
              <p:nvPr/>
            </p:nvSpPr>
            <p:spPr bwMode="auto">
              <a:xfrm>
                <a:off x="5824682" y="3480708"/>
                <a:ext cx="65425" cy="55789"/>
              </a:xfrm>
              <a:custGeom>
                <a:avLst/>
                <a:gdLst/>
                <a:ahLst/>
                <a:cxnLst>
                  <a:cxn ang="0">
                    <a:pos x="54" y="44"/>
                  </a:cxn>
                  <a:cxn ang="0">
                    <a:pos x="52" y="36"/>
                  </a:cxn>
                  <a:cxn ang="0">
                    <a:pos x="52" y="24"/>
                  </a:cxn>
                  <a:cxn ang="0">
                    <a:pos x="52" y="16"/>
                  </a:cxn>
                  <a:cxn ang="0">
                    <a:pos x="51" y="16"/>
                  </a:cxn>
                  <a:cxn ang="0">
                    <a:pos x="50" y="16"/>
                  </a:cxn>
                  <a:cxn ang="0">
                    <a:pos x="47" y="13"/>
                  </a:cxn>
                  <a:cxn ang="0">
                    <a:pos x="44" y="11"/>
                  </a:cxn>
                  <a:cxn ang="0">
                    <a:pos x="42" y="8"/>
                  </a:cxn>
                  <a:cxn ang="0">
                    <a:pos x="40" y="10"/>
                  </a:cxn>
                  <a:cxn ang="0">
                    <a:pos x="39" y="3"/>
                  </a:cxn>
                  <a:cxn ang="0">
                    <a:pos x="38" y="0"/>
                  </a:cxn>
                  <a:cxn ang="0">
                    <a:pos x="38" y="5"/>
                  </a:cxn>
                  <a:cxn ang="0">
                    <a:pos x="36" y="13"/>
                  </a:cxn>
                  <a:cxn ang="0">
                    <a:pos x="32" y="16"/>
                  </a:cxn>
                  <a:cxn ang="0">
                    <a:pos x="28" y="17"/>
                  </a:cxn>
                  <a:cxn ang="0">
                    <a:pos x="26" y="21"/>
                  </a:cxn>
                  <a:cxn ang="0">
                    <a:pos x="22" y="22"/>
                  </a:cxn>
                  <a:cxn ang="0">
                    <a:pos x="19" y="25"/>
                  </a:cxn>
                  <a:cxn ang="0">
                    <a:pos x="16" y="30"/>
                  </a:cxn>
                  <a:cxn ang="0">
                    <a:pos x="15" y="28"/>
                  </a:cxn>
                  <a:cxn ang="0">
                    <a:pos x="14" y="28"/>
                  </a:cxn>
                  <a:cxn ang="0">
                    <a:pos x="12" y="27"/>
                  </a:cxn>
                  <a:cxn ang="0">
                    <a:pos x="10" y="30"/>
                  </a:cxn>
                  <a:cxn ang="0">
                    <a:pos x="7" y="28"/>
                  </a:cxn>
                  <a:cxn ang="0">
                    <a:pos x="4" y="27"/>
                  </a:cxn>
                  <a:cxn ang="0">
                    <a:pos x="3" y="25"/>
                  </a:cxn>
                  <a:cxn ang="0">
                    <a:pos x="4" y="22"/>
                  </a:cxn>
                  <a:cxn ang="0">
                    <a:pos x="2" y="25"/>
                  </a:cxn>
                  <a:cxn ang="0">
                    <a:pos x="0" y="24"/>
                  </a:cxn>
                  <a:cxn ang="0">
                    <a:pos x="0" y="19"/>
                  </a:cxn>
                </a:cxnLst>
                <a:rect l="0" t="0" r="r" b="b"/>
                <a:pathLst>
                  <a:path w="54" h="44">
                    <a:moveTo>
                      <a:pt x="54" y="44"/>
                    </a:moveTo>
                    <a:lnTo>
                      <a:pt x="52" y="36"/>
                    </a:lnTo>
                    <a:lnTo>
                      <a:pt x="52" y="24"/>
                    </a:lnTo>
                    <a:lnTo>
                      <a:pt x="52" y="16"/>
                    </a:lnTo>
                    <a:lnTo>
                      <a:pt x="51" y="16"/>
                    </a:lnTo>
                    <a:lnTo>
                      <a:pt x="50" y="16"/>
                    </a:lnTo>
                    <a:lnTo>
                      <a:pt x="47" y="13"/>
                    </a:lnTo>
                    <a:lnTo>
                      <a:pt x="44" y="11"/>
                    </a:lnTo>
                    <a:lnTo>
                      <a:pt x="42" y="8"/>
                    </a:lnTo>
                    <a:lnTo>
                      <a:pt x="40" y="10"/>
                    </a:lnTo>
                    <a:lnTo>
                      <a:pt x="39" y="3"/>
                    </a:lnTo>
                    <a:lnTo>
                      <a:pt x="38" y="0"/>
                    </a:lnTo>
                    <a:lnTo>
                      <a:pt x="38" y="5"/>
                    </a:lnTo>
                    <a:lnTo>
                      <a:pt x="36" y="13"/>
                    </a:lnTo>
                    <a:lnTo>
                      <a:pt x="32" y="16"/>
                    </a:lnTo>
                    <a:lnTo>
                      <a:pt x="28" y="17"/>
                    </a:lnTo>
                    <a:lnTo>
                      <a:pt x="26" y="21"/>
                    </a:lnTo>
                    <a:lnTo>
                      <a:pt x="22" y="22"/>
                    </a:lnTo>
                    <a:lnTo>
                      <a:pt x="19" y="25"/>
                    </a:lnTo>
                    <a:lnTo>
                      <a:pt x="16" y="30"/>
                    </a:lnTo>
                    <a:lnTo>
                      <a:pt x="15" y="28"/>
                    </a:lnTo>
                    <a:lnTo>
                      <a:pt x="14" y="28"/>
                    </a:lnTo>
                    <a:lnTo>
                      <a:pt x="12" y="27"/>
                    </a:lnTo>
                    <a:lnTo>
                      <a:pt x="10" y="30"/>
                    </a:lnTo>
                    <a:lnTo>
                      <a:pt x="7" y="28"/>
                    </a:lnTo>
                    <a:lnTo>
                      <a:pt x="4" y="27"/>
                    </a:lnTo>
                    <a:lnTo>
                      <a:pt x="3" y="25"/>
                    </a:lnTo>
                    <a:lnTo>
                      <a:pt x="4" y="22"/>
                    </a:lnTo>
                    <a:lnTo>
                      <a:pt x="2" y="25"/>
                    </a:lnTo>
                    <a:lnTo>
                      <a:pt x="0" y="24"/>
                    </a:lnTo>
                    <a:lnTo>
                      <a:pt x="0" y="19"/>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86" name="Freeform 1088"/>
              <p:cNvSpPr>
                <a:spLocks/>
              </p:cNvSpPr>
              <p:nvPr/>
            </p:nvSpPr>
            <p:spPr bwMode="auto">
              <a:xfrm>
                <a:off x="5976056" y="3539218"/>
                <a:ext cx="101344" cy="96611"/>
              </a:xfrm>
              <a:custGeom>
                <a:avLst/>
                <a:gdLst/>
                <a:ahLst/>
                <a:cxnLst>
                  <a:cxn ang="0">
                    <a:pos x="31" y="76"/>
                  </a:cxn>
                  <a:cxn ang="0">
                    <a:pos x="24" y="74"/>
                  </a:cxn>
                  <a:cxn ang="0">
                    <a:pos x="20" y="74"/>
                  </a:cxn>
                  <a:cxn ang="0">
                    <a:pos x="22" y="69"/>
                  </a:cxn>
                  <a:cxn ang="0">
                    <a:pos x="19" y="65"/>
                  </a:cxn>
                  <a:cxn ang="0">
                    <a:pos x="16" y="68"/>
                  </a:cxn>
                  <a:cxn ang="0">
                    <a:pos x="11" y="62"/>
                  </a:cxn>
                  <a:cxn ang="0">
                    <a:pos x="12" y="62"/>
                  </a:cxn>
                  <a:cxn ang="0">
                    <a:pos x="10" y="57"/>
                  </a:cxn>
                  <a:cxn ang="0">
                    <a:pos x="11" y="54"/>
                  </a:cxn>
                  <a:cxn ang="0">
                    <a:pos x="8" y="46"/>
                  </a:cxn>
                  <a:cxn ang="0">
                    <a:pos x="3" y="38"/>
                  </a:cxn>
                  <a:cxn ang="0">
                    <a:pos x="0" y="29"/>
                  </a:cxn>
                  <a:cxn ang="0">
                    <a:pos x="3" y="21"/>
                  </a:cxn>
                  <a:cxn ang="0">
                    <a:pos x="6" y="16"/>
                  </a:cxn>
                  <a:cxn ang="0">
                    <a:pos x="12" y="8"/>
                  </a:cxn>
                  <a:cxn ang="0">
                    <a:pos x="22" y="7"/>
                  </a:cxn>
                  <a:cxn ang="0">
                    <a:pos x="31" y="8"/>
                  </a:cxn>
                  <a:cxn ang="0">
                    <a:pos x="42" y="10"/>
                  </a:cxn>
                  <a:cxn ang="0">
                    <a:pos x="47" y="11"/>
                  </a:cxn>
                  <a:cxn ang="0">
                    <a:pos x="55" y="14"/>
                  </a:cxn>
                  <a:cxn ang="0">
                    <a:pos x="58" y="8"/>
                  </a:cxn>
                  <a:cxn ang="0">
                    <a:pos x="64" y="5"/>
                  </a:cxn>
                  <a:cxn ang="0">
                    <a:pos x="70" y="7"/>
                  </a:cxn>
                  <a:cxn ang="0">
                    <a:pos x="74" y="5"/>
                  </a:cxn>
                  <a:cxn ang="0">
                    <a:pos x="78" y="0"/>
                  </a:cxn>
                  <a:cxn ang="0">
                    <a:pos x="78" y="18"/>
                  </a:cxn>
                  <a:cxn ang="0">
                    <a:pos x="80" y="38"/>
                  </a:cxn>
                  <a:cxn ang="0">
                    <a:pos x="78" y="44"/>
                  </a:cxn>
                  <a:cxn ang="0">
                    <a:pos x="72" y="47"/>
                  </a:cxn>
                  <a:cxn ang="0">
                    <a:pos x="68" y="47"/>
                  </a:cxn>
                  <a:cxn ang="0">
                    <a:pos x="63" y="54"/>
                  </a:cxn>
                  <a:cxn ang="0">
                    <a:pos x="55" y="55"/>
                  </a:cxn>
                  <a:cxn ang="0">
                    <a:pos x="55" y="62"/>
                  </a:cxn>
                  <a:cxn ang="0">
                    <a:pos x="54" y="66"/>
                  </a:cxn>
                  <a:cxn ang="0">
                    <a:pos x="48" y="69"/>
                  </a:cxn>
                  <a:cxn ang="0">
                    <a:pos x="43" y="69"/>
                  </a:cxn>
                  <a:cxn ang="0">
                    <a:pos x="40" y="73"/>
                  </a:cxn>
                  <a:cxn ang="0">
                    <a:pos x="38" y="76"/>
                  </a:cxn>
                  <a:cxn ang="0">
                    <a:pos x="34" y="77"/>
                  </a:cxn>
                </a:cxnLst>
                <a:rect l="0" t="0" r="r" b="b"/>
                <a:pathLst>
                  <a:path w="80" h="77">
                    <a:moveTo>
                      <a:pt x="34" y="77"/>
                    </a:moveTo>
                    <a:lnTo>
                      <a:pt x="31" y="76"/>
                    </a:lnTo>
                    <a:lnTo>
                      <a:pt x="30" y="74"/>
                    </a:lnTo>
                    <a:lnTo>
                      <a:pt x="24" y="74"/>
                    </a:lnTo>
                    <a:lnTo>
                      <a:pt x="23" y="76"/>
                    </a:lnTo>
                    <a:lnTo>
                      <a:pt x="20" y="74"/>
                    </a:lnTo>
                    <a:lnTo>
                      <a:pt x="20" y="71"/>
                    </a:lnTo>
                    <a:lnTo>
                      <a:pt x="22" y="69"/>
                    </a:lnTo>
                    <a:lnTo>
                      <a:pt x="20" y="66"/>
                    </a:lnTo>
                    <a:lnTo>
                      <a:pt x="19" y="65"/>
                    </a:lnTo>
                    <a:lnTo>
                      <a:pt x="18" y="66"/>
                    </a:lnTo>
                    <a:lnTo>
                      <a:pt x="16" y="68"/>
                    </a:lnTo>
                    <a:lnTo>
                      <a:pt x="14" y="69"/>
                    </a:lnTo>
                    <a:lnTo>
                      <a:pt x="11" y="62"/>
                    </a:lnTo>
                    <a:lnTo>
                      <a:pt x="11" y="60"/>
                    </a:lnTo>
                    <a:lnTo>
                      <a:pt x="12" y="62"/>
                    </a:lnTo>
                    <a:lnTo>
                      <a:pt x="12" y="60"/>
                    </a:lnTo>
                    <a:lnTo>
                      <a:pt x="10" y="57"/>
                    </a:lnTo>
                    <a:lnTo>
                      <a:pt x="10" y="55"/>
                    </a:lnTo>
                    <a:lnTo>
                      <a:pt x="11" y="54"/>
                    </a:lnTo>
                    <a:lnTo>
                      <a:pt x="10" y="51"/>
                    </a:lnTo>
                    <a:lnTo>
                      <a:pt x="8" y="46"/>
                    </a:lnTo>
                    <a:lnTo>
                      <a:pt x="7" y="43"/>
                    </a:lnTo>
                    <a:lnTo>
                      <a:pt x="3" y="38"/>
                    </a:lnTo>
                    <a:lnTo>
                      <a:pt x="0" y="32"/>
                    </a:lnTo>
                    <a:lnTo>
                      <a:pt x="0" y="29"/>
                    </a:lnTo>
                    <a:lnTo>
                      <a:pt x="0" y="22"/>
                    </a:lnTo>
                    <a:lnTo>
                      <a:pt x="3" y="21"/>
                    </a:lnTo>
                    <a:lnTo>
                      <a:pt x="4" y="18"/>
                    </a:lnTo>
                    <a:lnTo>
                      <a:pt x="6" y="16"/>
                    </a:lnTo>
                    <a:lnTo>
                      <a:pt x="10" y="10"/>
                    </a:lnTo>
                    <a:lnTo>
                      <a:pt x="12" y="8"/>
                    </a:lnTo>
                    <a:lnTo>
                      <a:pt x="14" y="7"/>
                    </a:lnTo>
                    <a:lnTo>
                      <a:pt x="22" y="7"/>
                    </a:lnTo>
                    <a:lnTo>
                      <a:pt x="26" y="8"/>
                    </a:lnTo>
                    <a:lnTo>
                      <a:pt x="31" y="8"/>
                    </a:lnTo>
                    <a:lnTo>
                      <a:pt x="39" y="7"/>
                    </a:lnTo>
                    <a:lnTo>
                      <a:pt x="42" y="10"/>
                    </a:lnTo>
                    <a:lnTo>
                      <a:pt x="44" y="8"/>
                    </a:lnTo>
                    <a:lnTo>
                      <a:pt x="47" y="11"/>
                    </a:lnTo>
                    <a:lnTo>
                      <a:pt x="51" y="13"/>
                    </a:lnTo>
                    <a:lnTo>
                      <a:pt x="55" y="14"/>
                    </a:lnTo>
                    <a:lnTo>
                      <a:pt x="56" y="13"/>
                    </a:lnTo>
                    <a:lnTo>
                      <a:pt x="58" y="8"/>
                    </a:lnTo>
                    <a:lnTo>
                      <a:pt x="62" y="5"/>
                    </a:lnTo>
                    <a:lnTo>
                      <a:pt x="64" y="5"/>
                    </a:lnTo>
                    <a:lnTo>
                      <a:pt x="67" y="5"/>
                    </a:lnTo>
                    <a:lnTo>
                      <a:pt x="70" y="7"/>
                    </a:lnTo>
                    <a:lnTo>
                      <a:pt x="71" y="7"/>
                    </a:lnTo>
                    <a:lnTo>
                      <a:pt x="74" y="5"/>
                    </a:lnTo>
                    <a:lnTo>
                      <a:pt x="78" y="3"/>
                    </a:lnTo>
                    <a:lnTo>
                      <a:pt x="78" y="0"/>
                    </a:lnTo>
                    <a:lnTo>
                      <a:pt x="78" y="13"/>
                    </a:lnTo>
                    <a:lnTo>
                      <a:pt x="78" y="18"/>
                    </a:lnTo>
                    <a:lnTo>
                      <a:pt x="80" y="22"/>
                    </a:lnTo>
                    <a:lnTo>
                      <a:pt x="80" y="38"/>
                    </a:lnTo>
                    <a:lnTo>
                      <a:pt x="79" y="41"/>
                    </a:lnTo>
                    <a:lnTo>
                      <a:pt x="78" y="44"/>
                    </a:lnTo>
                    <a:lnTo>
                      <a:pt x="75" y="44"/>
                    </a:lnTo>
                    <a:lnTo>
                      <a:pt x="72" y="47"/>
                    </a:lnTo>
                    <a:lnTo>
                      <a:pt x="70" y="47"/>
                    </a:lnTo>
                    <a:lnTo>
                      <a:pt x="68" y="47"/>
                    </a:lnTo>
                    <a:lnTo>
                      <a:pt x="63" y="51"/>
                    </a:lnTo>
                    <a:lnTo>
                      <a:pt x="63" y="54"/>
                    </a:lnTo>
                    <a:lnTo>
                      <a:pt x="58" y="54"/>
                    </a:lnTo>
                    <a:lnTo>
                      <a:pt x="55" y="55"/>
                    </a:lnTo>
                    <a:lnTo>
                      <a:pt x="54" y="60"/>
                    </a:lnTo>
                    <a:lnTo>
                      <a:pt x="55" y="62"/>
                    </a:lnTo>
                    <a:lnTo>
                      <a:pt x="55" y="65"/>
                    </a:lnTo>
                    <a:lnTo>
                      <a:pt x="54" y="66"/>
                    </a:lnTo>
                    <a:lnTo>
                      <a:pt x="51" y="66"/>
                    </a:lnTo>
                    <a:lnTo>
                      <a:pt x="48" y="69"/>
                    </a:lnTo>
                    <a:lnTo>
                      <a:pt x="44" y="71"/>
                    </a:lnTo>
                    <a:lnTo>
                      <a:pt x="43" y="69"/>
                    </a:lnTo>
                    <a:lnTo>
                      <a:pt x="42" y="69"/>
                    </a:lnTo>
                    <a:lnTo>
                      <a:pt x="40" y="73"/>
                    </a:lnTo>
                    <a:lnTo>
                      <a:pt x="39" y="74"/>
                    </a:lnTo>
                    <a:lnTo>
                      <a:pt x="38" y="76"/>
                    </a:lnTo>
                    <a:lnTo>
                      <a:pt x="34" y="76"/>
                    </a:lnTo>
                    <a:lnTo>
                      <a:pt x="34" y="77"/>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87" name="Freeform 1089"/>
              <p:cNvSpPr>
                <a:spLocks/>
              </p:cNvSpPr>
              <p:nvPr/>
            </p:nvSpPr>
            <p:spPr bwMode="auto">
              <a:xfrm>
                <a:off x="5976056" y="3539218"/>
                <a:ext cx="101344" cy="96611"/>
              </a:xfrm>
              <a:custGeom>
                <a:avLst/>
                <a:gdLst/>
                <a:ahLst/>
                <a:cxnLst>
                  <a:cxn ang="0">
                    <a:pos x="31" y="76"/>
                  </a:cxn>
                  <a:cxn ang="0">
                    <a:pos x="24" y="74"/>
                  </a:cxn>
                  <a:cxn ang="0">
                    <a:pos x="20" y="74"/>
                  </a:cxn>
                  <a:cxn ang="0">
                    <a:pos x="22" y="69"/>
                  </a:cxn>
                  <a:cxn ang="0">
                    <a:pos x="19" y="65"/>
                  </a:cxn>
                  <a:cxn ang="0">
                    <a:pos x="16" y="68"/>
                  </a:cxn>
                  <a:cxn ang="0">
                    <a:pos x="11" y="62"/>
                  </a:cxn>
                  <a:cxn ang="0">
                    <a:pos x="12" y="62"/>
                  </a:cxn>
                  <a:cxn ang="0">
                    <a:pos x="10" y="57"/>
                  </a:cxn>
                  <a:cxn ang="0">
                    <a:pos x="11" y="54"/>
                  </a:cxn>
                  <a:cxn ang="0">
                    <a:pos x="8" y="46"/>
                  </a:cxn>
                  <a:cxn ang="0">
                    <a:pos x="3" y="38"/>
                  </a:cxn>
                  <a:cxn ang="0">
                    <a:pos x="0" y="29"/>
                  </a:cxn>
                  <a:cxn ang="0">
                    <a:pos x="3" y="21"/>
                  </a:cxn>
                  <a:cxn ang="0">
                    <a:pos x="6" y="16"/>
                  </a:cxn>
                  <a:cxn ang="0">
                    <a:pos x="12" y="8"/>
                  </a:cxn>
                  <a:cxn ang="0">
                    <a:pos x="22" y="7"/>
                  </a:cxn>
                  <a:cxn ang="0">
                    <a:pos x="31" y="8"/>
                  </a:cxn>
                  <a:cxn ang="0">
                    <a:pos x="42" y="10"/>
                  </a:cxn>
                  <a:cxn ang="0">
                    <a:pos x="47" y="11"/>
                  </a:cxn>
                  <a:cxn ang="0">
                    <a:pos x="55" y="14"/>
                  </a:cxn>
                  <a:cxn ang="0">
                    <a:pos x="58" y="8"/>
                  </a:cxn>
                  <a:cxn ang="0">
                    <a:pos x="64" y="5"/>
                  </a:cxn>
                  <a:cxn ang="0">
                    <a:pos x="70" y="7"/>
                  </a:cxn>
                  <a:cxn ang="0">
                    <a:pos x="74" y="5"/>
                  </a:cxn>
                  <a:cxn ang="0">
                    <a:pos x="78" y="0"/>
                  </a:cxn>
                  <a:cxn ang="0">
                    <a:pos x="78" y="18"/>
                  </a:cxn>
                  <a:cxn ang="0">
                    <a:pos x="80" y="38"/>
                  </a:cxn>
                  <a:cxn ang="0">
                    <a:pos x="78" y="44"/>
                  </a:cxn>
                  <a:cxn ang="0">
                    <a:pos x="72" y="47"/>
                  </a:cxn>
                  <a:cxn ang="0">
                    <a:pos x="68" y="47"/>
                  </a:cxn>
                  <a:cxn ang="0">
                    <a:pos x="63" y="54"/>
                  </a:cxn>
                  <a:cxn ang="0">
                    <a:pos x="55" y="55"/>
                  </a:cxn>
                  <a:cxn ang="0">
                    <a:pos x="55" y="62"/>
                  </a:cxn>
                  <a:cxn ang="0">
                    <a:pos x="54" y="66"/>
                  </a:cxn>
                  <a:cxn ang="0">
                    <a:pos x="48" y="69"/>
                  </a:cxn>
                  <a:cxn ang="0">
                    <a:pos x="43" y="69"/>
                  </a:cxn>
                  <a:cxn ang="0">
                    <a:pos x="40" y="73"/>
                  </a:cxn>
                  <a:cxn ang="0">
                    <a:pos x="38" y="76"/>
                  </a:cxn>
                  <a:cxn ang="0">
                    <a:pos x="34" y="77"/>
                  </a:cxn>
                </a:cxnLst>
                <a:rect l="0" t="0" r="r" b="b"/>
                <a:pathLst>
                  <a:path w="80" h="77">
                    <a:moveTo>
                      <a:pt x="34" y="77"/>
                    </a:moveTo>
                    <a:lnTo>
                      <a:pt x="31" y="76"/>
                    </a:lnTo>
                    <a:lnTo>
                      <a:pt x="30" y="74"/>
                    </a:lnTo>
                    <a:lnTo>
                      <a:pt x="24" y="74"/>
                    </a:lnTo>
                    <a:lnTo>
                      <a:pt x="23" y="76"/>
                    </a:lnTo>
                    <a:lnTo>
                      <a:pt x="20" y="74"/>
                    </a:lnTo>
                    <a:lnTo>
                      <a:pt x="20" y="71"/>
                    </a:lnTo>
                    <a:lnTo>
                      <a:pt x="22" y="69"/>
                    </a:lnTo>
                    <a:lnTo>
                      <a:pt x="20" y="66"/>
                    </a:lnTo>
                    <a:lnTo>
                      <a:pt x="19" y="65"/>
                    </a:lnTo>
                    <a:lnTo>
                      <a:pt x="18" y="66"/>
                    </a:lnTo>
                    <a:lnTo>
                      <a:pt x="16" y="68"/>
                    </a:lnTo>
                    <a:lnTo>
                      <a:pt x="14" y="69"/>
                    </a:lnTo>
                    <a:lnTo>
                      <a:pt x="11" y="62"/>
                    </a:lnTo>
                    <a:lnTo>
                      <a:pt x="11" y="60"/>
                    </a:lnTo>
                    <a:lnTo>
                      <a:pt x="12" y="62"/>
                    </a:lnTo>
                    <a:lnTo>
                      <a:pt x="12" y="60"/>
                    </a:lnTo>
                    <a:lnTo>
                      <a:pt x="10" y="57"/>
                    </a:lnTo>
                    <a:lnTo>
                      <a:pt x="10" y="55"/>
                    </a:lnTo>
                    <a:lnTo>
                      <a:pt x="11" y="54"/>
                    </a:lnTo>
                    <a:lnTo>
                      <a:pt x="10" y="51"/>
                    </a:lnTo>
                    <a:lnTo>
                      <a:pt x="8" y="46"/>
                    </a:lnTo>
                    <a:lnTo>
                      <a:pt x="7" y="43"/>
                    </a:lnTo>
                    <a:lnTo>
                      <a:pt x="3" y="38"/>
                    </a:lnTo>
                    <a:lnTo>
                      <a:pt x="0" y="32"/>
                    </a:lnTo>
                    <a:lnTo>
                      <a:pt x="0" y="29"/>
                    </a:lnTo>
                    <a:lnTo>
                      <a:pt x="0" y="22"/>
                    </a:lnTo>
                    <a:lnTo>
                      <a:pt x="3" y="21"/>
                    </a:lnTo>
                    <a:lnTo>
                      <a:pt x="4" y="18"/>
                    </a:lnTo>
                    <a:lnTo>
                      <a:pt x="6" y="16"/>
                    </a:lnTo>
                    <a:lnTo>
                      <a:pt x="10" y="10"/>
                    </a:lnTo>
                    <a:lnTo>
                      <a:pt x="12" y="8"/>
                    </a:lnTo>
                    <a:lnTo>
                      <a:pt x="14" y="7"/>
                    </a:lnTo>
                    <a:lnTo>
                      <a:pt x="22" y="7"/>
                    </a:lnTo>
                    <a:lnTo>
                      <a:pt x="26" y="8"/>
                    </a:lnTo>
                    <a:lnTo>
                      <a:pt x="31" y="8"/>
                    </a:lnTo>
                    <a:lnTo>
                      <a:pt x="39" y="7"/>
                    </a:lnTo>
                    <a:lnTo>
                      <a:pt x="42" y="10"/>
                    </a:lnTo>
                    <a:lnTo>
                      <a:pt x="44" y="8"/>
                    </a:lnTo>
                    <a:lnTo>
                      <a:pt x="47" y="11"/>
                    </a:lnTo>
                    <a:lnTo>
                      <a:pt x="51" y="13"/>
                    </a:lnTo>
                    <a:lnTo>
                      <a:pt x="55" y="14"/>
                    </a:lnTo>
                    <a:lnTo>
                      <a:pt x="56" y="13"/>
                    </a:lnTo>
                    <a:lnTo>
                      <a:pt x="58" y="8"/>
                    </a:lnTo>
                    <a:lnTo>
                      <a:pt x="62" y="5"/>
                    </a:lnTo>
                    <a:lnTo>
                      <a:pt x="64" y="5"/>
                    </a:lnTo>
                    <a:lnTo>
                      <a:pt x="67" y="5"/>
                    </a:lnTo>
                    <a:lnTo>
                      <a:pt x="70" y="7"/>
                    </a:lnTo>
                    <a:lnTo>
                      <a:pt x="71" y="7"/>
                    </a:lnTo>
                    <a:lnTo>
                      <a:pt x="74" y="5"/>
                    </a:lnTo>
                    <a:lnTo>
                      <a:pt x="78" y="3"/>
                    </a:lnTo>
                    <a:lnTo>
                      <a:pt x="78" y="0"/>
                    </a:lnTo>
                    <a:lnTo>
                      <a:pt x="78" y="13"/>
                    </a:lnTo>
                    <a:lnTo>
                      <a:pt x="78" y="18"/>
                    </a:lnTo>
                    <a:lnTo>
                      <a:pt x="80" y="22"/>
                    </a:lnTo>
                    <a:lnTo>
                      <a:pt x="80" y="38"/>
                    </a:lnTo>
                    <a:lnTo>
                      <a:pt x="79" y="41"/>
                    </a:lnTo>
                    <a:lnTo>
                      <a:pt x="78" y="44"/>
                    </a:lnTo>
                    <a:lnTo>
                      <a:pt x="75" y="44"/>
                    </a:lnTo>
                    <a:lnTo>
                      <a:pt x="72" y="47"/>
                    </a:lnTo>
                    <a:lnTo>
                      <a:pt x="70" y="47"/>
                    </a:lnTo>
                    <a:lnTo>
                      <a:pt x="68" y="47"/>
                    </a:lnTo>
                    <a:lnTo>
                      <a:pt x="63" y="51"/>
                    </a:lnTo>
                    <a:lnTo>
                      <a:pt x="63" y="54"/>
                    </a:lnTo>
                    <a:lnTo>
                      <a:pt x="58" y="54"/>
                    </a:lnTo>
                    <a:lnTo>
                      <a:pt x="55" y="55"/>
                    </a:lnTo>
                    <a:lnTo>
                      <a:pt x="54" y="60"/>
                    </a:lnTo>
                    <a:lnTo>
                      <a:pt x="55" y="62"/>
                    </a:lnTo>
                    <a:lnTo>
                      <a:pt x="55" y="65"/>
                    </a:lnTo>
                    <a:lnTo>
                      <a:pt x="54" y="66"/>
                    </a:lnTo>
                    <a:lnTo>
                      <a:pt x="51" y="66"/>
                    </a:lnTo>
                    <a:lnTo>
                      <a:pt x="48" y="69"/>
                    </a:lnTo>
                    <a:lnTo>
                      <a:pt x="44" y="71"/>
                    </a:lnTo>
                    <a:lnTo>
                      <a:pt x="43" y="69"/>
                    </a:lnTo>
                    <a:lnTo>
                      <a:pt x="42" y="69"/>
                    </a:lnTo>
                    <a:lnTo>
                      <a:pt x="40" y="73"/>
                    </a:lnTo>
                    <a:lnTo>
                      <a:pt x="39" y="74"/>
                    </a:lnTo>
                    <a:lnTo>
                      <a:pt x="38" y="76"/>
                    </a:lnTo>
                    <a:lnTo>
                      <a:pt x="34" y="76"/>
                    </a:lnTo>
                    <a:lnTo>
                      <a:pt x="34" y="77"/>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88" name="Freeform 1090"/>
              <p:cNvSpPr>
                <a:spLocks/>
              </p:cNvSpPr>
              <p:nvPr/>
            </p:nvSpPr>
            <p:spPr bwMode="auto">
              <a:xfrm>
                <a:off x="6196702" y="3758293"/>
                <a:ext cx="26940" cy="20410"/>
              </a:xfrm>
              <a:custGeom>
                <a:avLst/>
                <a:gdLst/>
                <a:ahLst/>
                <a:cxnLst>
                  <a:cxn ang="0">
                    <a:pos x="19" y="2"/>
                  </a:cxn>
                  <a:cxn ang="0">
                    <a:pos x="20" y="3"/>
                  </a:cxn>
                  <a:cxn ang="0">
                    <a:pos x="21" y="6"/>
                  </a:cxn>
                  <a:cxn ang="0">
                    <a:pos x="21" y="8"/>
                  </a:cxn>
                  <a:cxn ang="0">
                    <a:pos x="21" y="9"/>
                  </a:cxn>
                  <a:cxn ang="0">
                    <a:pos x="21" y="11"/>
                  </a:cxn>
                  <a:cxn ang="0">
                    <a:pos x="20" y="11"/>
                  </a:cxn>
                  <a:cxn ang="0">
                    <a:pos x="19" y="11"/>
                  </a:cxn>
                  <a:cxn ang="0">
                    <a:pos x="17" y="8"/>
                  </a:cxn>
                  <a:cxn ang="0">
                    <a:pos x="16" y="6"/>
                  </a:cxn>
                  <a:cxn ang="0">
                    <a:pos x="16" y="5"/>
                  </a:cxn>
                  <a:cxn ang="0">
                    <a:pos x="15" y="5"/>
                  </a:cxn>
                  <a:cxn ang="0">
                    <a:pos x="13" y="5"/>
                  </a:cxn>
                  <a:cxn ang="0">
                    <a:pos x="12" y="6"/>
                  </a:cxn>
                  <a:cxn ang="0">
                    <a:pos x="12" y="14"/>
                  </a:cxn>
                  <a:cxn ang="0">
                    <a:pos x="11" y="17"/>
                  </a:cxn>
                  <a:cxn ang="0">
                    <a:pos x="9" y="17"/>
                  </a:cxn>
                  <a:cxn ang="0">
                    <a:pos x="8" y="17"/>
                  </a:cxn>
                  <a:cxn ang="0">
                    <a:pos x="8" y="16"/>
                  </a:cxn>
                  <a:cxn ang="0">
                    <a:pos x="7" y="14"/>
                  </a:cxn>
                  <a:cxn ang="0">
                    <a:pos x="5" y="13"/>
                  </a:cxn>
                  <a:cxn ang="0">
                    <a:pos x="3" y="9"/>
                  </a:cxn>
                  <a:cxn ang="0">
                    <a:pos x="1" y="8"/>
                  </a:cxn>
                  <a:cxn ang="0">
                    <a:pos x="0" y="8"/>
                  </a:cxn>
                  <a:cxn ang="0">
                    <a:pos x="1" y="8"/>
                  </a:cxn>
                  <a:cxn ang="0">
                    <a:pos x="4" y="6"/>
                  </a:cxn>
                  <a:cxn ang="0">
                    <a:pos x="8" y="6"/>
                  </a:cxn>
                  <a:cxn ang="0">
                    <a:pos x="9" y="5"/>
                  </a:cxn>
                  <a:cxn ang="0">
                    <a:pos x="15" y="0"/>
                  </a:cxn>
                  <a:cxn ang="0">
                    <a:pos x="16" y="2"/>
                  </a:cxn>
                  <a:cxn ang="0">
                    <a:pos x="19" y="2"/>
                  </a:cxn>
                </a:cxnLst>
                <a:rect l="0" t="0" r="r" b="b"/>
                <a:pathLst>
                  <a:path w="21" h="17">
                    <a:moveTo>
                      <a:pt x="19" y="2"/>
                    </a:moveTo>
                    <a:lnTo>
                      <a:pt x="20" y="3"/>
                    </a:lnTo>
                    <a:lnTo>
                      <a:pt x="21" y="6"/>
                    </a:lnTo>
                    <a:lnTo>
                      <a:pt x="21" y="8"/>
                    </a:lnTo>
                    <a:lnTo>
                      <a:pt x="21" y="9"/>
                    </a:lnTo>
                    <a:lnTo>
                      <a:pt x="21" y="11"/>
                    </a:lnTo>
                    <a:lnTo>
                      <a:pt x="20" y="11"/>
                    </a:lnTo>
                    <a:lnTo>
                      <a:pt x="19" y="11"/>
                    </a:lnTo>
                    <a:lnTo>
                      <a:pt x="17" y="8"/>
                    </a:lnTo>
                    <a:lnTo>
                      <a:pt x="16" y="6"/>
                    </a:lnTo>
                    <a:lnTo>
                      <a:pt x="16" y="5"/>
                    </a:lnTo>
                    <a:lnTo>
                      <a:pt x="15" y="5"/>
                    </a:lnTo>
                    <a:lnTo>
                      <a:pt x="13" y="5"/>
                    </a:lnTo>
                    <a:lnTo>
                      <a:pt x="12" y="6"/>
                    </a:lnTo>
                    <a:lnTo>
                      <a:pt x="12" y="14"/>
                    </a:lnTo>
                    <a:lnTo>
                      <a:pt x="11" y="17"/>
                    </a:lnTo>
                    <a:lnTo>
                      <a:pt x="9" y="17"/>
                    </a:lnTo>
                    <a:lnTo>
                      <a:pt x="8" y="17"/>
                    </a:lnTo>
                    <a:lnTo>
                      <a:pt x="8" y="16"/>
                    </a:lnTo>
                    <a:lnTo>
                      <a:pt x="7" y="14"/>
                    </a:lnTo>
                    <a:lnTo>
                      <a:pt x="5" y="13"/>
                    </a:lnTo>
                    <a:lnTo>
                      <a:pt x="3" y="9"/>
                    </a:lnTo>
                    <a:lnTo>
                      <a:pt x="1" y="8"/>
                    </a:lnTo>
                    <a:lnTo>
                      <a:pt x="0" y="8"/>
                    </a:lnTo>
                    <a:lnTo>
                      <a:pt x="1" y="8"/>
                    </a:lnTo>
                    <a:lnTo>
                      <a:pt x="4" y="6"/>
                    </a:lnTo>
                    <a:lnTo>
                      <a:pt x="8" y="6"/>
                    </a:lnTo>
                    <a:lnTo>
                      <a:pt x="9" y="5"/>
                    </a:lnTo>
                    <a:lnTo>
                      <a:pt x="15" y="0"/>
                    </a:lnTo>
                    <a:lnTo>
                      <a:pt x="16" y="2"/>
                    </a:lnTo>
                    <a:lnTo>
                      <a:pt x="19"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89" name="Freeform 1091"/>
              <p:cNvSpPr>
                <a:spLocks/>
              </p:cNvSpPr>
              <p:nvPr/>
            </p:nvSpPr>
            <p:spPr bwMode="auto">
              <a:xfrm>
                <a:off x="6196702" y="3758293"/>
                <a:ext cx="26940" cy="20410"/>
              </a:xfrm>
              <a:custGeom>
                <a:avLst/>
                <a:gdLst/>
                <a:ahLst/>
                <a:cxnLst>
                  <a:cxn ang="0">
                    <a:pos x="19" y="2"/>
                  </a:cxn>
                  <a:cxn ang="0">
                    <a:pos x="20" y="3"/>
                  </a:cxn>
                  <a:cxn ang="0">
                    <a:pos x="21" y="6"/>
                  </a:cxn>
                  <a:cxn ang="0">
                    <a:pos x="21" y="8"/>
                  </a:cxn>
                  <a:cxn ang="0">
                    <a:pos x="21" y="9"/>
                  </a:cxn>
                  <a:cxn ang="0">
                    <a:pos x="21" y="11"/>
                  </a:cxn>
                  <a:cxn ang="0">
                    <a:pos x="20" y="11"/>
                  </a:cxn>
                  <a:cxn ang="0">
                    <a:pos x="19" y="11"/>
                  </a:cxn>
                  <a:cxn ang="0">
                    <a:pos x="17" y="8"/>
                  </a:cxn>
                  <a:cxn ang="0">
                    <a:pos x="16" y="6"/>
                  </a:cxn>
                  <a:cxn ang="0">
                    <a:pos x="16" y="5"/>
                  </a:cxn>
                  <a:cxn ang="0">
                    <a:pos x="15" y="5"/>
                  </a:cxn>
                  <a:cxn ang="0">
                    <a:pos x="13" y="5"/>
                  </a:cxn>
                  <a:cxn ang="0">
                    <a:pos x="12" y="6"/>
                  </a:cxn>
                  <a:cxn ang="0">
                    <a:pos x="12" y="14"/>
                  </a:cxn>
                  <a:cxn ang="0">
                    <a:pos x="11" y="17"/>
                  </a:cxn>
                  <a:cxn ang="0">
                    <a:pos x="9" y="17"/>
                  </a:cxn>
                  <a:cxn ang="0">
                    <a:pos x="8" y="17"/>
                  </a:cxn>
                  <a:cxn ang="0">
                    <a:pos x="8" y="16"/>
                  </a:cxn>
                  <a:cxn ang="0">
                    <a:pos x="7" y="14"/>
                  </a:cxn>
                  <a:cxn ang="0">
                    <a:pos x="5" y="13"/>
                  </a:cxn>
                  <a:cxn ang="0">
                    <a:pos x="3" y="9"/>
                  </a:cxn>
                  <a:cxn ang="0">
                    <a:pos x="1" y="8"/>
                  </a:cxn>
                  <a:cxn ang="0">
                    <a:pos x="0" y="8"/>
                  </a:cxn>
                  <a:cxn ang="0">
                    <a:pos x="1" y="8"/>
                  </a:cxn>
                  <a:cxn ang="0">
                    <a:pos x="4" y="6"/>
                  </a:cxn>
                  <a:cxn ang="0">
                    <a:pos x="8" y="6"/>
                  </a:cxn>
                  <a:cxn ang="0">
                    <a:pos x="9" y="5"/>
                  </a:cxn>
                  <a:cxn ang="0">
                    <a:pos x="15" y="0"/>
                  </a:cxn>
                  <a:cxn ang="0">
                    <a:pos x="16" y="2"/>
                  </a:cxn>
                  <a:cxn ang="0">
                    <a:pos x="19" y="2"/>
                  </a:cxn>
                </a:cxnLst>
                <a:rect l="0" t="0" r="r" b="b"/>
                <a:pathLst>
                  <a:path w="21" h="17">
                    <a:moveTo>
                      <a:pt x="19" y="2"/>
                    </a:moveTo>
                    <a:lnTo>
                      <a:pt x="20" y="3"/>
                    </a:lnTo>
                    <a:lnTo>
                      <a:pt x="21" y="6"/>
                    </a:lnTo>
                    <a:lnTo>
                      <a:pt x="21" y="8"/>
                    </a:lnTo>
                    <a:lnTo>
                      <a:pt x="21" y="9"/>
                    </a:lnTo>
                    <a:lnTo>
                      <a:pt x="21" y="11"/>
                    </a:lnTo>
                    <a:lnTo>
                      <a:pt x="20" y="11"/>
                    </a:lnTo>
                    <a:lnTo>
                      <a:pt x="19" y="11"/>
                    </a:lnTo>
                    <a:lnTo>
                      <a:pt x="17" y="8"/>
                    </a:lnTo>
                    <a:lnTo>
                      <a:pt x="16" y="6"/>
                    </a:lnTo>
                    <a:lnTo>
                      <a:pt x="16" y="5"/>
                    </a:lnTo>
                    <a:lnTo>
                      <a:pt x="15" y="5"/>
                    </a:lnTo>
                    <a:lnTo>
                      <a:pt x="13" y="5"/>
                    </a:lnTo>
                    <a:lnTo>
                      <a:pt x="12" y="6"/>
                    </a:lnTo>
                    <a:lnTo>
                      <a:pt x="12" y="14"/>
                    </a:lnTo>
                    <a:lnTo>
                      <a:pt x="11" y="17"/>
                    </a:lnTo>
                    <a:lnTo>
                      <a:pt x="9" y="17"/>
                    </a:lnTo>
                    <a:lnTo>
                      <a:pt x="8" y="17"/>
                    </a:lnTo>
                    <a:lnTo>
                      <a:pt x="8" y="16"/>
                    </a:lnTo>
                    <a:lnTo>
                      <a:pt x="7" y="14"/>
                    </a:lnTo>
                    <a:lnTo>
                      <a:pt x="5" y="13"/>
                    </a:lnTo>
                    <a:lnTo>
                      <a:pt x="3" y="9"/>
                    </a:lnTo>
                    <a:lnTo>
                      <a:pt x="1" y="8"/>
                    </a:lnTo>
                    <a:lnTo>
                      <a:pt x="0" y="8"/>
                    </a:lnTo>
                    <a:lnTo>
                      <a:pt x="1" y="8"/>
                    </a:lnTo>
                    <a:lnTo>
                      <a:pt x="4" y="6"/>
                    </a:lnTo>
                    <a:lnTo>
                      <a:pt x="8" y="6"/>
                    </a:lnTo>
                    <a:lnTo>
                      <a:pt x="9" y="5"/>
                    </a:lnTo>
                    <a:lnTo>
                      <a:pt x="15" y="0"/>
                    </a:lnTo>
                    <a:lnTo>
                      <a:pt x="16" y="2"/>
                    </a:lnTo>
                    <a:lnTo>
                      <a:pt x="19"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90" name="Freeform 1092"/>
              <p:cNvSpPr>
                <a:spLocks/>
              </p:cNvSpPr>
              <p:nvPr/>
            </p:nvSpPr>
            <p:spPr bwMode="auto">
              <a:xfrm>
                <a:off x="4602147" y="3891644"/>
                <a:ext cx="205253" cy="240846"/>
              </a:xfrm>
              <a:custGeom>
                <a:avLst/>
                <a:gdLst/>
                <a:ahLst/>
                <a:cxnLst>
                  <a:cxn ang="0">
                    <a:pos x="122" y="41"/>
                  </a:cxn>
                  <a:cxn ang="0">
                    <a:pos x="145" y="64"/>
                  </a:cxn>
                  <a:cxn ang="0">
                    <a:pos x="142" y="78"/>
                  </a:cxn>
                  <a:cxn ang="0">
                    <a:pos x="138" y="94"/>
                  </a:cxn>
                  <a:cxn ang="0">
                    <a:pos x="145" y="102"/>
                  </a:cxn>
                  <a:cxn ang="0">
                    <a:pos x="149" y="110"/>
                  </a:cxn>
                  <a:cxn ang="0">
                    <a:pos x="146" y="118"/>
                  </a:cxn>
                  <a:cxn ang="0">
                    <a:pos x="146" y="122"/>
                  </a:cxn>
                  <a:cxn ang="0">
                    <a:pos x="145" y="129"/>
                  </a:cxn>
                  <a:cxn ang="0">
                    <a:pos x="146" y="138"/>
                  </a:cxn>
                  <a:cxn ang="0">
                    <a:pos x="150" y="147"/>
                  </a:cxn>
                  <a:cxn ang="0">
                    <a:pos x="151" y="152"/>
                  </a:cxn>
                  <a:cxn ang="0">
                    <a:pos x="154" y="158"/>
                  </a:cxn>
                  <a:cxn ang="0">
                    <a:pos x="158" y="166"/>
                  </a:cxn>
                  <a:cxn ang="0">
                    <a:pos x="163" y="168"/>
                  </a:cxn>
                  <a:cxn ang="0">
                    <a:pos x="158" y="174"/>
                  </a:cxn>
                  <a:cxn ang="0">
                    <a:pos x="147" y="180"/>
                  </a:cxn>
                  <a:cxn ang="0">
                    <a:pos x="134" y="184"/>
                  </a:cxn>
                  <a:cxn ang="0">
                    <a:pos x="123" y="184"/>
                  </a:cxn>
                  <a:cxn ang="0">
                    <a:pos x="109" y="188"/>
                  </a:cxn>
                  <a:cxn ang="0">
                    <a:pos x="101" y="191"/>
                  </a:cxn>
                  <a:cxn ang="0">
                    <a:pos x="97" y="187"/>
                  </a:cxn>
                  <a:cxn ang="0">
                    <a:pos x="91" y="188"/>
                  </a:cxn>
                  <a:cxn ang="0">
                    <a:pos x="79" y="187"/>
                  </a:cxn>
                  <a:cxn ang="0">
                    <a:pos x="74" y="180"/>
                  </a:cxn>
                  <a:cxn ang="0">
                    <a:pos x="73" y="166"/>
                  </a:cxn>
                  <a:cxn ang="0">
                    <a:pos x="67" y="154"/>
                  </a:cxn>
                  <a:cxn ang="0">
                    <a:pos x="62" y="154"/>
                  </a:cxn>
                  <a:cxn ang="0">
                    <a:pos x="57" y="154"/>
                  </a:cxn>
                  <a:cxn ang="0">
                    <a:pos x="49" y="149"/>
                  </a:cxn>
                  <a:cxn ang="0">
                    <a:pos x="45" y="147"/>
                  </a:cxn>
                  <a:cxn ang="0">
                    <a:pos x="32" y="141"/>
                  </a:cxn>
                  <a:cxn ang="0">
                    <a:pos x="25" y="135"/>
                  </a:cxn>
                  <a:cxn ang="0">
                    <a:pos x="18" y="129"/>
                  </a:cxn>
                  <a:cxn ang="0">
                    <a:pos x="13" y="114"/>
                  </a:cxn>
                  <a:cxn ang="0">
                    <a:pos x="8" y="100"/>
                  </a:cxn>
                  <a:cxn ang="0">
                    <a:pos x="2" y="89"/>
                  </a:cxn>
                  <a:cxn ang="0">
                    <a:pos x="1" y="80"/>
                  </a:cxn>
                  <a:cxn ang="0">
                    <a:pos x="0" y="72"/>
                  </a:cxn>
                  <a:cxn ang="0">
                    <a:pos x="0" y="60"/>
                  </a:cxn>
                  <a:cxn ang="0">
                    <a:pos x="10" y="52"/>
                  </a:cxn>
                  <a:cxn ang="0">
                    <a:pos x="16" y="41"/>
                  </a:cxn>
                  <a:cxn ang="0">
                    <a:pos x="16" y="34"/>
                  </a:cxn>
                  <a:cxn ang="0">
                    <a:pos x="13" y="31"/>
                  </a:cxn>
                  <a:cxn ang="0">
                    <a:pos x="13" y="27"/>
                  </a:cxn>
                  <a:cxn ang="0">
                    <a:pos x="18" y="17"/>
                  </a:cxn>
                  <a:cxn ang="0">
                    <a:pos x="13" y="3"/>
                  </a:cxn>
                  <a:cxn ang="0">
                    <a:pos x="20" y="0"/>
                  </a:cxn>
                  <a:cxn ang="0">
                    <a:pos x="32" y="8"/>
                  </a:cxn>
                  <a:cxn ang="0">
                    <a:pos x="32" y="27"/>
                  </a:cxn>
                  <a:cxn ang="0">
                    <a:pos x="34" y="30"/>
                  </a:cxn>
                  <a:cxn ang="0">
                    <a:pos x="37" y="25"/>
                  </a:cxn>
                  <a:cxn ang="0">
                    <a:pos x="42" y="28"/>
                  </a:cxn>
                  <a:cxn ang="0">
                    <a:pos x="48" y="28"/>
                  </a:cxn>
                  <a:cxn ang="0">
                    <a:pos x="49" y="30"/>
                  </a:cxn>
                  <a:cxn ang="0">
                    <a:pos x="54" y="27"/>
                  </a:cxn>
                  <a:cxn ang="0">
                    <a:pos x="61" y="23"/>
                  </a:cxn>
                  <a:cxn ang="0">
                    <a:pos x="57" y="20"/>
                  </a:cxn>
                  <a:cxn ang="0">
                    <a:pos x="57" y="17"/>
                  </a:cxn>
                  <a:cxn ang="0">
                    <a:pos x="59" y="14"/>
                  </a:cxn>
                  <a:cxn ang="0">
                    <a:pos x="61" y="9"/>
                  </a:cxn>
                  <a:cxn ang="0">
                    <a:pos x="65" y="6"/>
                  </a:cxn>
                  <a:cxn ang="0">
                    <a:pos x="65" y="1"/>
                  </a:cxn>
                </a:cxnLst>
                <a:rect l="0" t="0" r="r" b="b"/>
                <a:pathLst>
                  <a:path w="163" h="191">
                    <a:moveTo>
                      <a:pt x="121" y="36"/>
                    </a:moveTo>
                    <a:lnTo>
                      <a:pt x="121" y="38"/>
                    </a:lnTo>
                    <a:lnTo>
                      <a:pt x="122" y="41"/>
                    </a:lnTo>
                    <a:lnTo>
                      <a:pt x="122" y="47"/>
                    </a:lnTo>
                    <a:lnTo>
                      <a:pt x="123" y="50"/>
                    </a:lnTo>
                    <a:lnTo>
                      <a:pt x="145" y="64"/>
                    </a:lnTo>
                    <a:lnTo>
                      <a:pt x="145" y="67"/>
                    </a:lnTo>
                    <a:lnTo>
                      <a:pt x="142" y="77"/>
                    </a:lnTo>
                    <a:lnTo>
                      <a:pt x="142" y="78"/>
                    </a:lnTo>
                    <a:lnTo>
                      <a:pt x="141" y="83"/>
                    </a:lnTo>
                    <a:lnTo>
                      <a:pt x="138" y="91"/>
                    </a:lnTo>
                    <a:lnTo>
                      <a:pt x="138" y="94"/>
                    </a:lnTo>
                    <a:lnTo>
                      <a:pt x="138" y="96"/>
                    </a:lnTo>
                    <a:lnTo>
                      <a:pt x="143" y="100"/>
                    </a:lnTo>
                    <a:lnTo>
                      <a:pt x="145" y="102"/>
                    </a:lnTo>
                    <a:lnTo>
                      <a:pt x="147" y="105"/>
                    </a:lnTo>
                    <a:lnTo>
                      <a:pt x="149" y="108"/>
                    </a:lnTo>
                    <a:lnTo>
                      <a:pt x="149" y="110"/>
                    </a:lnTo>
                    <a:lnTo>
                      <a:pt x="147" y="111"/>
                    </a:lnTo>
                    <a:lnTo>
                      <a:pt x="146" y="113"/>
                    </a:lnTo>
                    <a:lnTo>
                      <a:pt x="146" y="118"/>
                    </a:lnTo>
                    <a:lnTo>
                      <a:pt x="146" y="119"/>
                    </a:lnTo>
                    <a:lnTo>
                      <a:pt x="146" y="121"/>
                    </a:lnTo>
                    <a:lnTo>
                      <a:pt x="146" y="122"/>
                    </a:lnTo>
                    <a:lnTo>
                      <a:pt x="147" y="124"/>
                    </a:lnTo>
                    <a:lnTo>
                      <a:pt x="146" y="127"/>
                    </a:lnTo>
                    <a:lnTo>
                      <a:pt x="145" y="129"/>
                    </a:lnTo>
                    <a:lnTo>
                      <a:pt x="145" y="130"/>
                    </a:lnTo>
                    <a:lnTo>
                      <a:pt x="145" y="133"/>
                    </a:lnTo>
                    <a:lnTo>
                      <a:pt x="146" y="138"/>
                    </a:lnTo>
                    <a:lnTo>
                      <a:pt x="147" y="140"/>
                    </a:lnTo>
                    <a:lnTo>
                      <a:pt x="147" y="141"/>
                    </a:lnTo>
                    <a:lnTo>
                      <a:pt x="150" y="147"/>
                    </a:lnTo>
                    <a:lnTo>
                      <a:pt x="151" y="149"/>
                    </a:lnTo>
                    <a:lnTo>
                      <a:pt x="150" y="151"/>
                    </a:lnTo>
                    <a:lnTo>
                      <a:pt x="151" y="152"/>
                    </a:lnTo>
                    <a:lnTo>
                      <a:pt x="153" y="155"/>
                    </a:lnTo>
                    <a:lnTo>
                      <a:pt x="153" y="157"/>
                    </a:lnTo>
                    <a:lnTo>
                      <a:pt x="154" y="158"/>
                    </a:lnTo>
                    <a:lnTo>
                      <a:pt x="154" y="160"/>
                    </a:lnTo>
                    <a:lnTo>
                      <a:pt x="157" y="163"/>
                    </a:lnTo>
                    <a:lnTo>
                      <a:pt x="158" y="166"/>
                    </a:lnTo>
                    <a:lnTo>
                      <a:pt x="161" y="166"/>
                    </a:lnTo>
                    <a:lnTo>
                      <a:pt x="162" y="168"/>
                    </a:lnTo>
                    <a:lnTo>
                      <a:pt x="163" y="168"/>
                    </a:lnTo>
                    <a:lnTo>
                      <a:pt x="163" y="169"/>
                    </a:lnTo>
                    <a:lnTo>
                      <a:pt x="162" y="171"/>
                    </a:lnTo>
                    <a:lnTo>
                      <a:pt x="158" y="174"/>
                    </a:lnTo>
                    <a:lnTo>
                      <a:pt x="154" y="177"/>
                    </a:lnTo>
                    <a:lnTo>
                      <a:pt x="153" y="179"/>
                    </a:lnTo>
                    <a:lnTo>
                      <a:pt x="147" y="180"/>
                    </a:lnTo>
                    <a:lnTo>
                      <a:pt x="139" y="184"/>
                    </a:lnTo>
                    <a:lnTo>
                      <a:pt x="137" y="185"/>
                    </a:lnTo>
                    <a:lnTo>
                      <a:pt x="134" y="184"/>
                    </a:lnTo>
                    <a:lnTo>
                      <a:pt x="130" y="182"/>
                    </a:lnTo>
                    <a:lnTo>
                      <a:pt x="127" y="184"/>
                    </a:lnTo>
                    <a:lnTo>
                      <a:pt x="123" y="184"/>
                    </a:lnTo>
                    <a:lnTo>
                      <a:pt x="119" y="188"/>
                    </a:lnTo>
                    <a:lnTo>
                      <a:pt x="117" y="188"/>
                    </a:lnTo>
                    <a:lnTo>
                      <a:pt x="109" y="188"/>
                    </a:lnTo>
                    <a:lnTo>
                      <a:pt x="106" y="190"/>
                    </a:lnTo>
                    <a:lnTo>
                      <a:pt x="103" y="190"/>
                    </a:lnTo>
                    <a:lnTo>
                      <a:pt x="101" y="191"/>
                    </a:lnTo>
                    <a:lnTo>
                      <a:pt x="99" y="190"/>
                    </a:lnTo>
                    <a:lnTo>
                      <a:pt x="98" y="190"/>
                    </a:lnTo>
                    <a:lnTo>
                      <a:pt x="97" y="187"/>
                    </a:lnTo>
                    <a:lnTo>
                      <a:pt x="95" y="187"/>
                    </a:lnTo>
                    <a:lnTo>
                      <a:pt x="93" y="187"/>
                    </a:lnTo>
                    <a:lnTo>
                      <a:pt x="91" y="188"/>
                    </a:lnTo>
                    <a:lnTo>
                      <a:pt x="90" y="188"/>
                    </a:lnTo>
                    <a:lnTo>
                      <a:pt x="79" y="188"/>
                    </a:lnTo>
                    <a:lnTo>
                      <a:pt x="79" y="187"/>
                    </a:lnTo>
                    <a:lnTo>
                      <a:pt x="78" y="184"/>
                    </a:lnTo>
                    <a:lnTo>
                      <a:pt x="77" y="184"/>
                    </a:lnTo>
                    <a:lnTo>
                      <a:pt x="74" y="180"/>
                    </a:lnTo>
                    <a:lnTo>
                      <a:pt x="74" y="174"/>
                    </a:lnTo>
                    <a:lnTo>
                      <a:pt x="74" y="171"/>
                    </a:lnTo>
                    <a:lnTo>
                      <a:pt x="73" y="166"/>
                    </a:lnTo>
                    <a:lnTo>
                      <a:pt x="71" y="160"/>
                    </a:lnTo>
                    <a:lnTo>
                      <a:pt x="70" y="157"/>
                    </a:lnTo>
                    <a:lnTo>
                      <a:pt x="67" y="154"/>
                    </a:lnTo>
                    <a:lnTo>
                      <a:pt x="65" y="152"/>
                    </a:lnTo>
                    <a:lnTo>
                      <a:pt x="63" y="155"/>
                    </a:lnTo>
                    <a:lnTo>
                      <a:pt x="62" y="154"/>
                    </a:lnTo>
                    <a:lnTo>
                      <a:pt x="61" y="152"/>
                    </a:lnTo>
                    <a:lnTo>
                      <a:pt x="59" y="152"/>
                    </a:lnTo>
                    <a:lnTo>
                      <a:pt x="57" y="154"/>
                    </a:lnTo>
                    <a:lnTo>
                      <a:pt x="56" y="152"/>
                    </a:lnTo>
                    <a:lnTo>
                      <a:pt x="53" y="152"/>
                    </a:lnTo>
                    <a:lnTo>
                      <a:pt x="49" y="149"/>
                    </a:lnTo>
                    <a:lnTo>
                      <a:pt x="49" y="147"/>
                    </a:lnTo>
                    <a:lnTo>
                      <a:pt x="48" y="147"/>
                    </a:lnTo>
                    <a:lnTo>
                      <a:pt x="45" y="147"/>
                    </a:lnTo>
                    <a:lnTo>
                      <a:pt x="41" y="146"/>
                    </a:lnTo>
                    <a:lnTo>
                      <a:pt x="34" y="143"/>
                    </a:lnTo>
                    <a:lnTo>
                      <a:pt x="32" y="141"/>
                    </a:lnTo>
                    <a:lnTo>
                      <a:pt x="29" y="140"/>
                    </a:lnTo>
                    <a:lnTo>
                      <a:pt x="28" y="138"/>
                    </a:lnTo>
                    <a:lnTo>
                      <a:pt x="25" y="135"/>
                    </a:lnTo>
                    <a:lnTo>
                      <a:pt x="24" y="135"/>
                    </a:lnTo>
                    <a:lnTo>
                      <a:pt x="21" y="135"/>
                    </a:lnTo>
                    <a:lnTo>
                      <a:pt x="18" y="129"/>
                    </a:lnTo>
                    <a:lnTo>
                      <a:pt x="17" y="125"/>
                    </a:lnTo>
                    <a:lnTo>
                      <a:pt x="16" y="121"/>
                    </a:lnTo>
                    <a:lnTo>
                      <a:pt x="13" y="114"/>
                    </a:lnTo>
                    <a:lnTo>
                      <a:pt x="13" y="110"/>
                    </a:lnTo>
                    <a:lnTo>
                      <a:pt x="13" y="107"/>
                    </a:lnTo>
                    <a:lnTo>
                      <a:pt x="8" y="100"/>
                    </a:lnTo>
                    <a:lnTo>
                      <a:pt x="2" y="96"/>
                    </a:lnTo>
                    <a:lnTo>
                      <a:pt x="1" y="92"/>
                    </a:lnTo>
                    <a:lnTo>
                      <a:pt x="2" y="89"/>
                    </a:lnTo>
                    <a:lnTo>
                      <a:pt x="4" y="88"/>
                    </a:lnTo>
                    <a:lnTo>
                      <a:pt x="2" y="83"/>
                    </a:lnTo>
                    <a:lnTo>
                      <a:pt x="1" y="80"/>
                    </a:lnTo>
                    <a:lnTo>
                      <a:pt x="2" y="75"/>
                    </a:lnTo>
                    <a:lnTo>
                      <a:pt x="1" y="74"/>
                    </a:lnTo>
                    <a:lnTo>
                      <a:pt x="0" y="72"/>
                    </a:lnTo>
                    <a:lnTo>
                      <a:pt x="0" y="66"/>
                    </a:lnTo>
                    <a:lnTo>
                      <a:pt x="0" y="61"/>
                    </a:lnTo>
                    <a:lnTo>
                      <a:pt x="0" y="60"/>
                    </a:lnTo>
                    <a:lnTo>
                      <a:pt x="4" y="60"/>
                    </a:lnTo>
                    <a:lnTo>
                      <a:pt x="6" y="58"/>
                    </a:lnTo>
                    <a:lnTo>
                      <a:pt x="10" y="52"/>
                    </a:lnTo>
                    <a:lnTo>
                      <a:pt x="12" y="49"/>
                    </a:lnTo>
                    <a:lnTo>
                      <a:pt x="13" y="45"/>
                    </a:lnTo>
                    <a:lnTo>
                      <a:pt x="16" y="41"/>
                    </a:lnTo>
                    <a:lnTo>
                      <a:pt x="17" y="39"/>
                    </a:lnTo>
                    <a:lnTo>
                      <a:pt x="17" y="36"/>
                    </a:lnTo>
                    <a:lnTo>
                      <a:pt x="16" y="34"/>
                    </a:lnTo>
                    <a:lnTo>
                      <a:pt x="16" y="33"/>
                    </a:lnTo>
                    <a:lnTo>
                      <a:pt x="13" y="33"/>
                    </a:lnTo>
                    <a:lnTo>
                      <a:pt x="13" y="31"/>
                    </a:lnTo>
                    <a:lnTo>
                      <a:pt x="13" y="30"/>
                    </a:lnTo>
                    <a:lnTo>
                      <a:pt x="13" y="28"/>
                    </a:lnTo>
                    <a:lnTo>
                      <a:pt x="13" y="27"/>
                    </a:lnTo>
                    <a:lnTo>
                      <a:pt x="14" y="25"/>
                    </a:lnTo>
                    <a:lnTo>
                      <a:pt x="17" y="20"/>
                    </a:lnTo>
                    <a:lnTo>
                      <a:pt x="18" y="17"/>
                    </a:lnTo>
                    <a:lnTo>
                      <a:pt x="17" y="14"/>
                    </a:lnTo>
                    <a:lnTo>
                      <a:pt x="16" y="9"/>
                    </a:lnTo>
                    <a:lnTo>
                      <a:pt x="13" y="3"/>
                    </a:lnTo>
                    <a:lnTo>
                      <a:pt x="12" y="0"/>
                    </a:lnTo>
                    <a:lnTo>
                      <a:pt x="17" y="1"/>
                    </a:lnTo>
                    <a:lnTo>
                      <a:pt x="20" y="0"/>
                    </a:lnTo>
                    <a:lnTo>
                      <a:pt x="32" y="0"/>
                    </a:lnTo>
                    <a:lnTo>
                      <a:pt x="32" y="1"/>
                    </a:lnTo>
                    <a:lnTo>
                      <a:pt x="32" y="8"/>
                    </a:lnTo>
                    <a:lnTo>
                      <a:pt x="30" y="12"/>
                    </a:lnTo>
                    <a:lnTo>
                      <a:pt x="30" y="19"/>
                    </a:lnTo>
                    <a:lnTo>
                      <a:pt x="32" y="27"/>
                    </a:lnTo>
                    <a:lnTo>
                      <a:pt x="32" y="28"/>
                    </a:lnTo>
                    <a:lnTo>
                      <a:pt x="33" y="31"/>
                    </a:lnTo>
                    <a:lnTo>
                      <a:pt x="34" y="30"/>
                    </a:lnTo>
                    <a:lnTo>
                      <a:pt x="36" y="28"/>
                    </a:lnTo>
                    <a:lnTo>
                      <a:pt x="37" y="28"/>
                    </a:lnTo>
                    <a:lnTo>
                      <a:pt x="37" y="25"/>
                    </a:lnTo>
                    <a:lnTo>
                      <a:pt x="38" y="23"/>
                    </a:lnTo>
                    <a:lnTo>
                      <a:pt x="40" y="23"/>
                    </a:lnTo>
                    <a:lnTo>
                      <a:pt x="42" y="28"/>
                    </a:lnTo>
                    <a:lnTo>
                      <a:pt x="44" y="28"/>
                    </a:lnTo>
                    <a:lnTo>
                      <a:pt x="46" y="28"/>
                    </a:lnTo>
                    <a:lnTo>
                      <a:pt x="48" y="28"/>
                    </a:lnTo>
                    <a:lnTo>
                      <a:pt x="48" y="34"/>
                    </a:lnTo>
                    <a:lnTo>
                      <a:pt x="49" y="33"/>
                    </a:lnTo>
                    <a:lnTo>
                      <a:pt x="49" y="30"/>
                    </a:lnTo>
                    <a:lnTo>
                      <a:pt x="50" y="27"/>
                    </a:lnTo>
                    <a:lnTo>
                      <a:pt x="52" y="27"/>
                    </a:lnTo>
                    <a:lnTo>
                      <a:pt x="54" y="27"/>
                    </a:lnTo>
                    <a:lnTo>
                      <a:pt x="56" y="27"/>
                    </a:lnTo>
                    <a:lnTo>
                      <a:pt x="58" y="25"/>
                    </a:lnTo>
                    <a:lnTo>
                      <a:pt x="61" y="23"/>
                    </a:lnTo>
                    <a:lnTo>
                      <a:pt x="61" y="22"/>
                    </a:lnTo>
                    <a:lnTo>
                      <a:pt x="61" y="20"/>
                    </a:lnTo>
                    <a:lnTo>
                      <a:pt x="57" y="20"/>
                    </a:lnTo>
                    <a:lnTo>
                      <a:pt x="54" y="20"/>
                    </a:lnTo>
                    <a:lnTo>
                      <a:pt x="54" y="19"/>
                    </a:lnTo>
                    <a:lnTo>
                      <a:pt x="57" y="17"/>
                    </a:lnTo>
                    <a:lnTo>
                      <a:pt x="57" y="16"/>
                    </a:lnTo>
                    <a:lnTo>
                      <a:pt x="57" y="14"/>
                    </a:lnTo>
                    <a:lnTo>
                      <a:pt x="59" y="14"/>
                    </a:lnTo>
                    <a:lnTo>
                      <a:pt x="59" y="12"/>
                    </a:lnTo>
                    <a:lnTo>
                      <a:pt x="61" y="11"/>
                    </a:lnTo>
                    <a:lnTo>
                      <a:pt x="61" y="9"/>
                    </a:lnTo>
                    <a:lnTo>
                      <a:pt x="62" y="9"/>
                    </a:lnTo>
                    <a:lnTo>
                      <a:pt x="63" y="6"/>
                    </a:lnTo>
                    <a:lnTo>
                      <a:pt x="65" y="6"/>
                    </a:lnTo>
                    <a:lnTo>
                      <a:pt x="65" y="5"/>
                    </a:lnTo>
                    <a:lnTo>
                      <a:pt x="65" y="3"/>
                    </a:lnTo>
                    <a:lnTo>
                      <a:pt x="65" y="1"/>
                    </a:lnTo>
                    <a:lnTo>
                      <a:pt x="67" y="0"/>
                    </a:lnTo>
                    <a:lnTo>
                      <a:pt x="121" y="3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91" name="Freeform 1093"/>
              <p:cNvSpPr>
                <a:spLocks/>
              </p:cNvSpPr>
              <p:nvPr/>
            </p:nvSpPr>
            <p:spPr bwMode="auto">
              <a:xfrm>
                <a:off x="3795247" y="3065690"/>
                <a:ext cx="225778" cy="182336"/>
              </a:xfrm>
              <a:custGeom>
                <a:avLst/>
                <a:gdLst/>
                <a:ahLst/>
                <a:cxnLst>
                  <a:cxn ang="0">
                    <a:pos x="55" y="146"/>
                  </a:cxn>
                  <a:cxn ang="0">
                    <a:pos x="21" y="146"/>
                  </a:cxn>
                  <a:cxn ang="0">
                    <a:pos x="0" y="146"/>
                  </a:cxn>
                  <a:cxn ang="0">
                    <a:pos x="8" y="142"/>
                  </a:cxn>
                  <a:cxn ang="0">
                    <a:pos x="23" y="136"/>
                  </a:cxn>
                  <a:cxn ang="0">
                    <a:pos x="30" y="128"/>
                  </a:cxn>
                  <a:cxn ang="0">
                    <a:pos x="39" y="121"/>
                  </a:cxn>
                  <a:cxn ang="0">
                    <a:pos x="45" y="114"/>
                  </a:cxn>
                  <a:cxn ang="0">
                    <a:pos x="49" y="99"/>
                  </a:cxn>
                  <a:cxn ang="0">
                    <a:pos x="47" y="84"/>
                  </a:cxn>
                  <a:cxn ang="0">
                    <a:pos x="57" y="70"/>
                  </a:cxn>
                  <a:cxn ang="0">
                    <a:pos x="58" y="62"/>
                  </a:cxn>
                  <a:cxn ang="0">
                    <a:pos x="69" y="48"/>
                  </a:cxn>
                  <a:cxn ang="0">
                    <a:pos x="86" y="40"/>
                  </a:cxn>
                  <a:cxn ang="0">
                    <a:pos x="97" y="29"/>
                  </a:cxn>
                  <a:cxn ang="0">
                    <a:pos x="107" y="4"/>
                  </a:cxn>
                  <a:cxn ang="0">
                    <a:pos x="117" y="5"/>
                  </a:cxn>
                  <a:cxn ang="0">
                    <a:pos x="130" y="15"/>
                  </a:cxn>
                  <a:cxn ang="0">
                    <a:pos x="143" y="13"/>
                  </a:cxn>
                  <a:cxn ang="0">
                    <a:pos x="152" y="13"/>
                  </a:cxn>
                  <a:cxn ang="0">
                    <a:pos x="159" y="15"/>
                  </a:cxn>
                  <a:cxn ang="0">
                    <a:pos x="164" y="16"/>
                  </a:cxn>
                  <a:cxn ang="0">
                    <a:pos x="168" y="21"/>
                  </a:cxn>
                  <a:cxn ang="0">
                    <a:pos x="170" y="24"/>
                  </a:cxn>
                  <a:cxn ang="0">
                    <a:pos x="171" y="30"/>
                  </a:cxn>
                  <a:cxn ang="0">
                    <a:pos x="171" y="38"/>
                  </a:cxn>
                  <a:cxn ang="0">
                    <a:pos x="172" y="43"/>
                  </a:cxn>
                  <a:cxn ang="0">
                    <a:pos x="172" y="48"/>
                  </a:cxn>
                  <a:cxn ang="0">
                    <a:pos x="174" y="52"/>
                  </a:cxn>
                  <a:cxn ang="0">
                    <a:pos x="180" y="60"/>
                  </a:cxn>
                  <a:cxn ang="0">
                    <a:pos x="178" y="63"/>
                  </a:cxn>
                  <a:cxn ang="0">
                    <a:pos x="176" y="66"/>
                  </a:cxn>
                  <a:cxn ang="0">
                    <a:pos x="168" y="66"/>
                  </a:cxn>
                  <a:cxn ang="0">
                    <a:pos x="156" y="66"/>
                  </a:cxn>
                  <a:cxn ang="0">
                    <a:pos x="152" y="68"/>
                  </a:cxn>
                  <a:cxn ang="0">
                    <a:pos x="151" y="71"/>
                  </a:cxn>
                  <a:cxn ang="0">
                    <a:pos x="146" y="74"/>
                  </a:cxn>
                  <a:cxn ang="0">
                    <a:pos x="140" y="74"/>
                  </a:cxn>
                  <a:cxn ang="0">
                    <a:pos x="136" y="77"/>
                  </a:cxn>
                  <a:cxn ang="0">
                    <a:pos x="139" y="79"/>
                  </a:cxn>
                  <a:cxn ang="0">
                    <a:pos x="138" y="85"/>
                  </a:cxn>
                  <a:cxn ang="0">
                    <a:pos x="140" y="87"/>
                  </a:cxn>
                  <a:cxn ang="0">
                    <a:pos x="127" y="93"/>
                  </a:cxn>
                  <a:cxn ang="0">
                    <a:pos x="119" y="98"/>
                  </a:cxn>
                  <a:cxn ang="0">
                    <a:pos x="118" y="103"/>
                  </a:cxn>
                  <a:cxn ang="0">
                    <a:pos x="110" y="107"/>
                  </a:cxn>
                  <a:cxn ang="0">
                    <a:pos x="102" y="109"/>
                  </a:cxn>
                  <a:cxn ang="0">
                    <a:pos x="95" y="112"/>
                  </a:cxn>
                  <a:cxn ang="0">
                    <a:pos x="90" y="112"/>
                  </a:cxn>
                  <a:cxn ang="0">
                    <a:pos x="86" y="114"/>
                  </a:cxn>
                  <a:cxn ang="0">
                    <a:pos x="78" y="117"/>
                  </a:cxn>
                </a:cxnLst>
                <a:rect l="0" t="0" r="r" b="b"/>
                <a:pathLst>
                  <a:path w="180" h="146">
                    <a:moveTo>
                      <a:pt x="66" y="126"/>
                    </a:moveTo>
                    <a:lnTo>
                      <a:pt x="66" y="146"/>
                    </a:lnTo>
                    <a:lnTo>
                      <a:pt x="55" y="146"/>
                    </a:lnTo>
                    <a:lnTo>
                      <a:pt x="43" y="146"/>
                    </a:lnTo>
                    <a:lnTo>
                      <a:pt x="33" y="146"/>
                    </a:lnTo>
                    <a:lnTo>
                      <a:pt x="21" y="146"/>
                    </a:lnTo>
                    <a:lnTo>
                      <a:pt x="12" y="146"/>
                    </a:lnTo>
                    <a:lnTo>
                      <a:pt x="2" y="146"/>
                    </a:lnTo>
                    <a:lnTo>
                      <a:pt x="0" y="146"/>
                    </a:lnTo>
                    <a:lnTo>
                      <a:pt x="1" y="143"/>
                    </a:lnTo>
                    <a:lnTo>
                      <a:pt x="4" y="142"/>
                    </a:lnTo>
                    <a:lnTo>
                      <a:pt x="8" y="142"/>
                    </a:lnTo>
                    <a:lnTo>
                      <a:pt x="13" y="140"/>
                    </a:lnTo>
                    <a:lnTo>
                      <a:pt x="21" y="137"/>
                    </a:lnTo>
                    <a:lnTo>
                      <a:pt x="23" y="136"/>
                    </a:lnTo>
                    <a:lnTo>
                      <a:pt x="26" y="131"/>
                    </a:lnTo>
                    <a:lnTo>
                      <a:pt x="27" y="131"/>
                    </a:lnTo>
                    <a:lnTo>
                      <a:pt x="30" y="128"/>
                    </a:lnTo>
                    <a:lnTo>
                      <a:pt x="35" y="126"/>
                    </a:lnTo>
                    <a:lnTo>
                      <a:pt x="38" y="123"/>
                    </a:lnTo>
                    <a:lnTo>
                      <a:pt x="39" y="121"/>
                    </a:lnTo>
                    <a:lnTo>
                      <a:pt x="41" y="121"/>
                    </a:lnTo>
                    <a:lnTo>
                      <a:pt x="42" y="120"/>
                    </a:lnTo>
                    <a:lnTo>
                      <a:pt x="45" y="114"/>
                    </a:lnTo>
                    <a:lnTo>
                      <a:pt x="50" y="106"/>
                    </a:lnTo>
                    <a:lnTo>
                      <a:pt x="50" y="104"/>
                    </a:lnTo>
                    <a:lnTo>
                      <a:pt x="49" y="99"/>
                    </a:lnTo>
                    <a:lnTo>
                      <a:pt x="46" y="95"/>
                    </a:lnTo>
                    <a:lnTo>
                      <a:pt x="47" y="92"/>
                    </a:lnTo>
                    <a:lnTo>
                      <a:pt x="47" y="84"/>
                    </a:lnTo>
                    <a:lnTo>
                      <a:pt x="47" y="82"/>
                    </a:lnTo>
                    <a:lnTo>
                      <a:pt x="53" y="73"/>
                    </a:lnTo>
                    <a:lnTo>
                      <a:pt x="57" y="70"/>
                    </a:lnTo>
                    <a:lnTo>
                      <a:pt x="55" y="71"/>
                    </a:lnTo>
                    <a:lnTo>
                      <a:pt x="58" y="65"/>
                    </a:lnTo>
                    <a:lnTo>
                      <a:pt x="58" y="62"/>
                    </a:lnTo>
                    <a:lnTo>
                      <a:pt x="63" y="54"/>
                    </a:lnTo>
                    <a:lnTo>
                      <a:pt x="66" y="51"/>
                    </a:lnTo>
                    <a:lnTo>
                      <a:pt x="69" y="48"/>
                    </a:lnTo>
                    <a:lnTo>
                      <a:pt x="74" y="46"/>
                    </a:lnTo>
                    <a:lnTo>
                      <a:pt x="82" y="43"/>
                    </a:lnTo>
                    <a:lnTo>
                      <a:pt x="86" y="40"/>
                    </a:lnTo>
                    <a:lnTo>
                      <a:pt x="91" y="37"/>
                    </a:lnTo>
                    <a:lnTo>
                      <a:pt x="95" y="33"/>
                    </a:lnTo>
                    <a:lnTo>
                      <a:pt x="97" y="29"/>
                    </a:lnTo>
                    <a:lnTo>
                      <a:pt x="99" y="24"/>
                    </a:lnTo>
                    <a:lnTo>
                      <a:pt x="103" y="16"/>
                    </a:lnTo>
                    <a:lnTo>
                      <a:pt x="107" y="4"/>
                    </a:lnTo>
                    <a:lnTo>
                      <a:pt x="109" y="2"/>
                    </a:lnTo>
                    <a:lnTo>
                      <a:pt x="115" y="0"/>
                    </a:lnTo>
                    <a:lnTo>
                      <a:pt x="117" y="5"/>
                    </a:lnTo>
                    <a:lnTo>
                      <a:pt x="121" y="10"/>
                    </a:lnTo>
                    <a:lnTo>
                      <a:pt x="127" y="13"/>
                    </a:lnTo>
                    <a:lnTo>
                      <a:pt x="130" y="15"/>
                    </a:lnTo>
                    <a:lnTo>
                      <a:pt x="136" y="11"/>
                    </a:lnTo>
                    <a:lnTo>
                      <a:pt x="138" y="13"/>
                    </a:lnTo>
                    <a:lnTo>
                      <a:pt x="143" y="13"/>
                    </a:lnTo>
                    <a:lnTo>
                      <a:pt x="148" y="13"/>
                    </a:lnTo>
                    <a:lnTo>
                      <a:pt x="150" y="11"/>
                    </a:lnTo>
                    <a:lnTo>
                      <a:pt x="152" y="13"/>
                    </a:lnTo>
                    <a:lnTo>
                      <a:pt x="154" y="15"/>
                    </a:lnTo>
                    <a:lnTo>
                      <a:pt x="156" y="15"/>
                    </a:lnTo>
                    <a:lnTo>
                      <a:pt x="159" y="15"/>
                    </a:lnTo>
                    <a:lnTo>
                      <a:pt x="160" y="15"/>
                    </a:lnTo>
                    <a:lnTo>
                      <a:pt x="166" y="16"/>
                    </a:lnTo>
                    <a:lnTo>
                      <a:pt x="164" y="16"/>
                    </a:lnTo>
                    <a:lnTo>
                      <a:pt x="166" y="18"/>
                    </a:lnTo>
                    <a:lnTo>
                      <a:pt x="167" y="19"/>
                    </a:lnTo>
                    <a:lnTo>
                      <a:pt x="168" y="21"/>
                    </a:lnTo>
                    <a:lnTo>
                      <a:pt x="170" y="22"/>
                    </a:lnTo>
                    <a:lnTo>
                      <a:pt x="171" y="22"/>
                    </a:lnTo>
                    <a:lnTo>
                      <a:pt x="170" y="24"/>
                    </a:lnTo>
                    <a:lnTo>
                      <a:pt x="171" y="27"/>
                    </a:lnTo>
                    <a:lnTo>
                      <a:pt x="170" y="29"/>
                    </a:lnTo>
                    <a:lnTo>
                      <a:pt x="171" y="30"/>
                    </a:lnTo>
                    <a:lnTo>
                      <a:pt x="171" y="33"/>
                    </a:lnTo>
                    <a:lnTo>
                      <a:pt x="171" y="37"/>
                    </a:lnTo>
                    <a:lnTo>
                      <a:pt x="171" y="38"/>
                    </a:lnTo>
                    <a:lnTo>
                      <a:pt x="171" y="40"/>
                    </a:lnTo>
                    <a:lnTo>
                      <a:pt x="172" y="41"/>
                    </a:lnTo>
                    <a:lnTo>
                      <a:pt x="172" y="43"/>
                    </a:lnTo>
                    <a:lnTo>
                      <a:pt x="172" y="44"/>
                    </a:lnTo>
                    <a:lnTo>
                      <a:pt x="172" y="46"/>
                    </a:lnTo>
                    <a:lnTo>
                      <a:pt x="172" y="48"/>
                    </a:lnTo>
                    <a:lnTo>
                      <a:pt x="172" y="49"/>
                    </a:lnTo>
                    <a:lnTo>
                      <a:pt x="174" y="51"/>
                    </a:lnTo>
                    <a:lnTo>
                      <a:pt x="174" y="52"/>
                    </a:lnTo>
                    <a:lnTo>
                      <a:pt x="175" y="57"/>
                    </a:lnTo>
                    <a:lnTo>
                      <a:pt x="178" y="59"/>
                    </a:lnTo>
                    <a:lnTo>
                      <a:pt x="180" y="60"/>
                    </a:lnTo>
                    <a:lnTo>
                      <a:pt x="179" y="60"/>
                    </a:lnTo>
                    <a:lnTo>
                      <a:pt x="179" y="62"/>
                    </a:lnTo>
                    <a:lnTo>
                      <a:pt x="178" y="63"/>
                    </a:lnTo>
                    <a:lnTo>
                      <a:pt x="176" y="65"/>
                    </a:lnTo>
                    <a:lnTo>
                      <a:pt x="178" y="66"/>
                    </a:lnTo>
                    <a:lnTo>
                      <a:pt x="176" y="66"/>
                    </a:lnTo>
                    <a:lnTo>
                      <a:pt x="175" y="66"/>
                    </a:lnTo>
                    <a:lnTo>
                      <a:pt x="171" y="66"/>
                    </a:lnTo>
                    <a:lnTo>
                      <a:pt x="168" y="66"/>
                    </a:lnTo>
                    <a:lnTo>
                      <a:pt x="167" y="66"/>
                    </a:lnTo>
                    <a:lnTo>
                      <a:pt x="159" y="66"/>
                    </a:lnTo>
                    <a:lnTo>
                      <a:pt x="156" y="66"/>
                    </a:lnTo>
                    <a:lnTo>
                      <a:pt x="155" y="68"/>
                    </a:lnTo>
                    <a:lnTo>
                      <a:pt x="154" y="68"/>
                    </a:lnTo>
                    <a:lnTo>
                      <a:pt x="152" y="68"/>
                    </a:lnTo>
                    <a:lnTo>
                      <a:pt x="151" y="68"/>
                    </a:lnTo>
                    <a:lnTo>
                      <a:pt x="151" y="70"/>
                    </a:lnTo>
                    <a:lnTo>
                      <a:pt x="151" y="71"/>
                    </a:lnTo>
                    <a:lnTo>
                      <a:pt x="151" y="73"/>
                    </a:lnTo>
                    <a:lnTo>
                      <a:pt x="150" y="73"/>
                    </a:lnTo>
                    <a:lnTo>
                      <a:pt x="146" y="74"/>
                    </a:lnTo>
                    <a:lnTo>
                      <a:pt x="144" y="74"/>
                    </a:lnTo>
                    <a:lnTo>
                      <a:pt x="142" y="74"/>
                    </a:lnTo>
                    <a:lnTo>
                      <a:pt x="140" y="74"/>
                    </a:lnTo>
                    <a:lnTo>
                      <a:pt x="139" y="74"/>
                    </a:lnTo>
                    <a:lnTo>
                      <a:pt x="138" y="76"/>
                    </a:lnTo>
                    <a:lnTo>
                      <a:pt x="136" y="77"/>
                    </a:lnTo>
                    <a:lnTo>
                      <a:pt x="136" y="79"/>
                    </a:lnTo>
                    <a:lnTo>
                      <a:pt x="138" y="79"/>
                    </a:lnTo>
                    <a:lnTo>
                      <a:pt x="139" y="79"/>
                    </a:lnTo>
                    <a:lnTo>
                      <a:pt x="139" y="81"/>
                    </a:lnTo>
                    <a:lnTo>
                      <a:pt x="138" y="82"/>
                    </a:lnTo>
                    <a:lnTo>
                      <a:pt x="138" y="85"/>
                    </a:lnTo>
                    <a:lnTo>
                      <a:pt x="139" y="84"/>
                    </a:lnTo>
                    <a:lnTo>
                      <a:pt x="139" y="85"/>
                    </a:lnTo>
                    <a:lnTo>
                      <a:pt x="140" y="87"/>
                    </a:lnTo>
                    <a:lnTo>
                      <a:pt x="140" y="88"/>
                    </a:lnTo>
                    <a:lnTo>
                      <a:pt x="135" y="88"/>
                    </a:lnTo>
                    <a:lnTo>
                      <a:pt x="127" y="93"/>
                    </a:lnTo>
                    <a:lnTo>
                      <a:pt x="126" y="95"/>
                    </a:lnTo>
                    <a:lnTo>
                      <a:pt x="122" y="95"/>
                    </a:lnTo>
                    <a:lnTo>
                      <a:pt x="119" y="98"/>
                    </a:lnTo>
                    <a:lnTo>
                      <a:pt x="118" y="99"/>
                    </a:lnTo>
                    <a:lnTo>
                      <a:pt x="118" y="101"/>
                    </a:lnTo>
                    <a:lnTo>
                      <a:pt x="118" y="103"/>
                    </a:lnTo>
                    <a:lnTo>
                      <a:pt x="117" y="104"/>
                    </a:lnTo>
                    <a:lnTo>
                      <a:pt x="114" y="106"/>
                    </a:lnTo>
                    <a:lnTo>
                      <a:pt x="110" y="107"/>
                    </a:lnTo>
                    <a:lnTo>
                      <a:pt x="105" y="107"/>
                    </a:lnTo>
                    <a:lnTo>
                      <a:pt x="103" y="107"/>
                    </a:lnTo>
                    <a:lnTo>
                      <a:pt x="102" y="109"/>
                    </a:lnTo>
                    <a:lnTo>
                      <a:pt x="97" y="109"/>
                    </a:lnTo>
                    <a:lnTo>
                      <a:pt x="97" y="112"/>
                    </a:lnTo>
                    <a:lnTo>
                      <a:pt x="95" y="112"/>
                    </a:lnTo>
                    <a:lnTo>
                      <a:pt x="94" y="112"/>
                    </a:lnTo>
                    <a:lnTo>
                      <a:pt x="91" y="112"/>
                    </a:lnTo>
                    <a:lnTo>
                      <a:pt x="90" y="112"/>
                    </a:lnTo>
                    <a:lnTo>
                      <a:pt x="89" y="112"/>
                    </a:lnTo>
                    <a:lnTo>
                      <a:pt x="87" y="112"/>
                    </a:lnTo>
                    <a:lnTo>
                      <a:pt x="86" y="114"/>
                    </a:lnTo>
                    <a:lnTo>
                      <a:pt x="83" y="115"/>
                    </a:lnTo>
                    <a:lnTo>
                      <a:pt x="82" y="117"/>
                    </a:lnTo>
                    <a:lnTo>
                      <a:pt x="78" y="117"/>
                    </a:lnTo>
                    <a:lnTo>
                      <a:pt x="73" y="120"/>
                    </a:lnTo>
                    <a:lnTo>
                      <a:pt x="66" y="12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92" name="Freeform 1094"/>
              <p:cNvSpPr>
                <a:spLocks/>
              </p:cNvSpPr>
              <p:nvPr/>
            </p:nvSpPr>
            <p:spPr bwMode="auto">
              <a:xfrm>
                <a:off x="3795247" y="3065690"/>
                <a:ext cx="225778" cy="182336"/>
              </a:xfrm>
              <a:custGeom>
                <a:avLst/>
                <a:gdLst/>
                <a:ahLst/>
                <a:cxnLst>
                  <a:cxn ang="0">
                    <a:pos x="55" y="146"/>
                  </a:cxn>
                  <a:cxn ang="0">
                    <a:pos x="21" y="146"/>
                  </a:cxn>
                  <a:cxn ang="0">
                    <a:pos x="0" y="146"/>
                  </a:cxn>
                  <a:cxn ang="0">
                    <a:pos x="8" y="142"/>
                  </a:cxn>
                  <a:cxn ang="0">
                    <a:pos x="23" y="136"/>
                  </a:cxn>
                  <a:cxn ang="0">
                    <a:pos x="30" y="128"/>
                  </a:cxn>
                  <a:cxn ang="0">
                    <a:pos x="39" y="121"/>
                  </a:cxn>
                  <a:cxn ang="0">
                    <a:pos x="45" y="114"/>
                  </a:cxn>
                  <a:cxn ang="0">
                    <a:pos x="49" y="99"/>
                  </a:cxn>
                  <a:cxn ang="0">
                    <a:pos x="47" y="84"/>
                  </a:cxn>
                  <a:cxn ang="0">
                    <a:pos x="57" y="70"/>
                  </a:cxn>
                  <a:cxn ang="0">
                    <a:pos x="58" y="62"/>
                  </a:cxn>
                  <a:cxn ang="0">
                    <a:pos x="69" y="48"/>
                  </a:cxn>
                  <a:cxn ang="0">
                    <a:pos x="86" y="40"/>
                  </a:cxn>
                  <a:cxn ang="0">
                    <a:pos x="97" y="29"/>
                  </a:cxn>
                  <a:cxn ang="0">
                    <a:pos x="107" y="4"/>
                  </a:cxn>
                  <a:cxn ang="0">
                    <a:pos x="117" y="5"/>
                  </a:cxn>
                  <a:cxn ang="0">
                    <a:pos x="130" y="15"/>
                  </a:cxn>
                  <a:cxn ang="0">
                    <a:pos x="143" y="13"/>
                  </a:cxn>
                  <a:cxn ang="0">
                    <a:pos x="152" y="13"/>
                  </a:cxn>
                  <a:cxn ang="0">
                    <a:pos x="159" y="15"/>
                  </a:cxn>
                  <a:cxn ang="0">
                    <a:pos x="164" y="16"/>
                  </a:cxn>
                  <a:cxn ang="0">
                    <a:pos x="168" y="21"/>
                  </a:cxn>
                  <a:cxn ang="0">
                    <a:pos x="170" y="24"/>
                  </a:cxn>
                  <a:cxn ang="0">
                    <a:pos x="171" y="30"/>
                  </a:cxn>
                  <a:cxn ang="0">
                    <a:pos x="171" y="38"/>
                  </a:cxn>
                  <a:cxn ang="0">
                    <a:pos x="172" y="43"/>
                  </a:cxn>
                  <a:cxn ang="0">
                    <a:pos x="172" y="48"/>
                  </a:cxn>
                  <a:cxn ang="0">
                    <a:pos x="174" y="52"/>
                  </a:cxn>
                  <a:cxn ang="0">
                    <a:pos x="180" y="60"/>
                  </a:cxn>
                  <a:cxn ang="0">
                    <a:pos x="178" y="63"/>
                  </a:cxn>
                  <a:cxn ang="0">
                    <a:pos x="176" y="66"/>
                  </a:cxn>
                  <a:cxn ang="0">
                    <a:pos x="168" y="66"/>
                  </a:cxn>
                  <a:cxn ang="0">
                    <a:pos x="156" y="66"/>
                  </a:cxn>
                  <a:cxn ang="0">
                    <a:pos x="152" y="68"/>
                  </a:cxn>
                  <a:cxn ang="0">
                    <a:pos x="151" y="71"/>
                  </a:cxn>
                  <a:cxn ang="0">
                    <a:pos x="146" y="74"/>
                  </a:cxn>
                  <a:cxn ang="0">
                    <a:pos x="140" y="74"/>
                  </a:cxn>
                  <a:cxn ang="0">
                    <a:pos x="136" y="77"/>
                  </a:cxn>
                  <a:cxn ang="0">
                    <a:pos x="139" y="79"/>
                  </a:cxn>
                  <a:cxn ang="0">
                    <a:pos x="138" y="85"/>
                  </a:cxn>
                  <a:cxn ang="0">
                    <a:pos x="140" y="87"/>
                  </a:cxn>
                  <a:cxn ang="0">
                    <a:pos x="127" y="93"/>
                  </a:cxn>
                  <a:cxn ang="0">
                    <a:pos x="119" y="98"/>
                  </a:cxn>
                  <a:cxn ang="0">
                    <a:pos x="118" y="103"/>
                  </a:cxn>
                  <a:cxn ang="0">
                    <a:pos x="110" y="107"/>
                  </a:cxn>
                  <a:cxn ang="0">
                    <a:pos x="102" y="109"/>
                  </a:cxn>
                  <a:cxn ang="0">
                    <a:pos x="95" y="112"/>
                  </a:cxn>
                  <a:cxn ang="0">
                    <a:pos x="90" y="112"/>
                  </a:cxn>
                  <a:cxn ang="0">
                    <a:pos x="86" y="114"/>
                  </a:cxn>
                  <a:cxn ang="0">
                    <a:pos x="78" y="117"/>
                  </a:cxn>
                </a:cxnLst>
                <a:rect l="0" t="0" r="r" b="b"/>
                <a:pathLst>
                  <a:path w="180" h="146">
                    <a:moveTo>
                      <a:pt x="66" y="126"/>
                    </a:moveTo>
                    <a:lnTo>
                      <a:pt x="66" y="146"/>
                    </a:lnTo>
                    <a:lnTo>
                      <a:pt x="55" y="146"/>
                    </a:lnTo>
                    <a:lnTo>
                      <a:pt x="43" y="146"/>
                    </a:lnTo>
                    <a:lnTo>
                      <a:pt x="33" y="146"/>
                    </a:lnTo>
                    <a:lnTo>
                      <a:pt x="21" y="146"/>
                    </a:lnTo>
                    <a:lnTo>
                      <a:pt x="12" y="146"/>
                    </a:lnTo>
                    <a:lnTo>
                      <a:pt x="2" y="146"/>
                    </a:lnTo>
                    <a:lnTo>
                      <a:pt x="0" y="146"/>
                    </a:lnTo>
                    <a:lnTo>
                      <a:pt x="1" y="143"/>
                    </a:lnTo>
                    <a:lnTo>
                      <a:pt x="4" y="142"/>
                    </a:lnTo>
                    <a:lnTo>
                      <a:pt x="8" y="142"/>
                    </a:lnTo>
                    <a:lnTo>
                      <a:pt x="13" y="140"/>
                    </a:lnTo>
                    <a:lnTo>
                      <a:pt x="21" y="137"/>
                    </a:lnTo>
                    <a:lnTo>
                      <a:pt x="23" y="136"/>
                    </a:lnTo>
                    <a:lnTo>
                      <a:pt x="26" y="131"/>
                    </a:lnTo>
                    <a:lnTo>
                      <a:pt x="27" y="131"/>
                    </a:lnTo>
                    <a:lnTo>
                      <a:pt x="30" y="128"/>
                    </a:lnTo>
                    <a:lnTo>
                      <a:pt x="35" y="126"/>
                    </a:lnTo>
                    <a:lnTo>
                      <a:pt x="38" y="123"/>
                    </a:lnTo>
                    <a:lnTo>
                      <a:pt x="39" y="121"/>
                    </a:lnTo>
                    <a:lnTo>
                      <a:pt x="41" y="121"/>
                    </a:lnTo>
                    <a:lnTo>
                      <a:pt x="42" y="120"/>
                    </a:lnTo>
                    <a:lnTo>
                      <a:pt x="45" y="114"/>
                    </a:lnTo>
                    <a:lnTo>
                      <a:pt x="50" y="106"/>
                    </a:lnTo>
                    <a:lnTo>
                      <a:pt x="50" y="104"/>
                    </a:lnTo>
                    <a:lnTo>
                      <a:pt x="49" y="99"/>
                    </a:lnTo>
                    <a:lnTo>
                      <a:pt x="46" y="95"/>
                    </a:lnTo>
                    <a:lnTo>
                      <a:pt x="47" y="92"/>
                    </a:lnTo>
                    <a:lnTo>
                      <a:pt x="47" y="84"/>
                    </a:lnTo>
                    <a:lnTo>
                      <a:pt x="47" y="82"/>
                    </a:lnTo>
                    <a:lnTo>
                      <a:pt x="53" y="73"/>
                    </a:lnTo>
                    <a:lnTo>
                      <a:pt x="57" y="70"/>
                    </a:lnTo>
                    <a:lnTo>
                      <a:pt x="55" y="71"/>
                    </a:lnTo>
                    <a:lnTo>
                      <a:pt x="58" y="65"/>
                    </a:lnTo>
                    <a:lnTo>
                      <a:pt x="58" y="62"/>
                    </a:lnTo>
                    <a:lnTo>
                      <a:pt x="63" y="54"/>
                    </a:lnTo>
                    <a:lnTo>
                      <a:pt x="66" y="51"/>
                    </a:lnTo>
                    <a:lnTo>
                      <a:pt x="69" y="48"/>
                    </a:lnTo>
                    <a:lnTo>
                      <a:pt x="74" y="46"/>
                    </a:lnTo>
                    <a:lnTo>
                      <a:pt x="82" y="43"/>
                    </a:lnTo>
                    <a:lnTo>
                      <a:pt x="86" y="40"/>
                    </a:lnTo>
                    <a:lnTo>
                      <a:pt x="91" y="37"/>
                    </a:lnTo>
                    <a:lnTo>
                      <a:pt x="95" y="33"/>
                    </a:lnTo>
                    <a:lnTo>
                      <a:pt x="97" y="29"/>
                    </a:lnTo>
                    <a:lnTo>
                      <a:pt x="99" y="24"/>
                    </a:lnTo>
                    <a:lnTo>
                      <a:pt x="103" y="16"/>
                    </a:lnTo>
                    <a:lnTo>
                      <a:pt x="107" y="4"/>
                    </a:lnTo>
                    <a:lnTo>
                      <a:pt x="109" y="2"/>
                    </a:lnTo>
                    <a:lnTo>
                      <a:pt x="115" y="0"/>
                    </a:lnTo>
                    <a:lnTo>
                      <a:pt x="117" y="5"/>
                    </a:lnTo>
                    <a:lnTo>
                      <a:pt x="121" y="10"/>
                    </a:lnTo>
                    <a:lnTo>
                      <a:pt x="127" y="13"/>
                    </a:lnTo>
                    <a:lnTo>
                      <a:pt x="130" y="15"/>
                    </a:lnTo>
                    <a:lnTo>
                      <a:pt x="136" y="11"/>
                    </a:lnTo>
                    <a:lnTo>
                      <a:pt x="138" y="13"/>
                    </a:lnTo>
                    <a:lnTo>
                      <a:pt x="143" y="13"/>
                    </a:lnTo>
                    <a:lnTo>
                      <a:pt x="148" y="13"/>
                    </a:lnTo>
                    <a:lnTo>
                      <a:pt x="150" y="11"/>
                    </a:lnTo>
                    <a:lnTo>
                      <a:pt x="152" y="13"/>
                    </a:lnTo>
                    <a:lnTo>
                      <a:pt x="154" y="15"/>
                    </a:lnTo>
                    <a:lnTo>
                      <a:pt x="156" y="15"/>
                    </a:lnTo>
                    <a:lnTo>
                      <a:pt x="159" y="15"/>
                    </a:lnTo>
                    <a:lnTo>
                      <a:pt x="160" y="15"/>
                    </a:lnTo>
                    <a:lnTo>
                      <a:pt x="166" y="16"/>
                    </a:lnTo>
                    <a:lnTo>
                      <a:pt x="164" y="16"/>
                    </a:lnTo>
                    <a:lnTo>
                      <a:pt x="166" y="18"/>
                    </a:lnTo>
                    <a:lnTo>
                      <a:pt x="167" y="19"/>
                    </a:lnTo>
                    <a:lnTo>
                      <a:pt x="168" y="21"/>
                    </a:lnTo>
                    <a:lnTo>
                      <a:pt x="170" y="22"/>
                    </a:lnTo>
                    <a:lnTo>
                      <a:pt x="171" y="22"/>
                    </a:lnTo>
                    <a:lnTo>
                      <a:pt x="170" y="24"/>
                    </a:lnTo>
                    <a:lnTo>
                      <a:pt x="171" y="27"/>
                    </a:lnTo>
                    <a:lnTo>
                      <a:pt x="170" y="29"/>
                    </a:lnTo>
                    <a:lnTo>
                      <a:pt x="171" y="30"/>
                    </a:lnTo>
                    <a:lnTo>
                      <a:pt x="171" y="33"/>
                    </a:lnTo>
                    <a:lnTo>
                      <a:pt x="171" y="37"/>
                    </a:lnTo>
                    <a:lnTo>
                      <a:pt x="171" y="38"/>
                    </a:lnTo>
                    <a:lnTo>
                      <a:pt x="171" y="40"/>
                    </a:lnTo>
                    <a:lnTo>
                      <a:pt x="172" y="41"/>
                    </a:lnTo>
                    <a:lnTo>
                      <a:pt x="172" y="43"/>
                    </a:lnTo>
                    <a:lnTo>
                      <a:pt x="172" y="44"/>
                    </a:lnTo>
                    <a:lnTo>
                      <a:pt x="172" y="46"/>
                    </a:lnTo>
                    <a:lnTo>
                      <a:pt x="172" y="48"/>
                    </a:lnTo>
                    <a:lnTo>
                      <a:pt x="172" y="49"/>
                    </a:lnTo>
                    <a:lnTo>
                      <a:pt x="174" y="51"/>
                    </a:lnTo>
                    <a:lnTo>
                      <a:pt x="174" y="52"/>
                    </a:lnTo>
                    <a:lnTo>
                      <a:pt x="175" y="57"/>
                    </a:lnTo>
                    <a:lnTo>
                      <a:pt x="178" y="59"/>
                    </a:lnTo>
                    <a:lnTo>
                      <a:pt x="180" y="60"/>
                    </a:lnTo>
                    <a:lnTo>
                      <a:pt x="179" y="60"/>
                    </a:lnTo>
                    <a:lnTo>
                      <a:pt x="179" y="62"/>
                    </a:lnTo>
                    <a:lnTo>
                      <a:pt x="178" y="63"/>
                    </a:lnTo>
                    <a:lnTo>
                      <a:pt x="176" y="65"/>
                    </a:lnTo>
                    <a:lnTo>
                      <a:pt x="178" y="66"/>
                    </a:lnTo>
                    <a:lnTo>
                      <a:pt x="176" y="66"/>
                    </a:lnTo>
                    <a:lnTo>
                      <a:pt x="175" y="66"/>
                    </a:lnTo>
                    <a:lnTo>
                      <a:pt x="171" y="66"/>
                    </a:lnTo>
                    <a:lnTo>
                      <a:pt x="168" y="66"/>
                    </a:lnTo>
                    <a:lnTo>
                      <a:pt x="167" y="66"/>
                    </a:lnTo>
                    <a:lnTo>
                      <a:pt x="159" y="66"/>
                    </a:lnTo>
                    <a:lnTo>
                      <a:pt x="156" y="66"/>
                    </a:lnTo>
                    <a:lnTo>
                      <a:pt x="155" y="68"/>
                    </a:lnTo>
                    <a:lnTo>
                      <a:pt x="154" y="68"/>
                    </a:lnTo>
                    <a:lnTo>
                      <a:pt x="152" y="68"/>
                    </a:lnTo>
                    <a:lnTo>
                      <a:pt x="151" y="68"/>
                    </a:lnTo>
                    <a:lnTo>
                      <a:pt x="151" y="70"/>
                    </a:lnTo>
                    <a:lnTo>
                      <a:pt x="151" y="71"/>
                    </a:lnTo>
                    <a:lnTo>
                      <a:pt x="151" y="73"/>
                    </a:lnTo>
                    <a:lnTo>
                      <a:pt x="150" y="73"/>
                    </a:lnTo>
                    <a:lnTo>
                      <a:pt x="146" y="74"/>
                    </a:lnTo>
                    <a:lnTo>
                      <a:pt x="144" y="74"/>
                    </a:lnTo>
                    <a:lnTo>
                      <a:pt x="142" y="74"/>
                    </a:lnTo>
                    <a:lnTo>
                      <a:pt x="140" y="74"/>
                    </a:lnTo>
                    <a:lnTo>
                      <a:pt x="139" y="74"/>
                    </a:lnTo>
                    <a:lnTo>
                      <a:pt x="138" y="76"/>
                    </a:lnTo>
                    <a:lnTo>
                      <a:pt x="136" y="77"/>
                    </a:lnTo>
                    <a:lnTo>
                      <a:pt x="136" y="79"/>
                    </a:lnTo>
                    <a:lnTo>
                      <a:pt x="138" y="79"/>
                    </a:lnTo>
                    <a:lnTo>
                      <a:pt x="139" y="79"/>
                    </a:lnTo>
                    <a:lnTo>
                      <a:pt x="139" y="81"/>
                    </a:lnTo>
                    <a:lnTo>
                      <a:pt x="138" y="82"/>
                    </a:lnTo>
                    <a:lnTo>
                      <a:pt x="138" y="85"/>
                    </a:lnTo>
                    <a:lnTo>
                      <a:pt x="139" y="84"/>
                    </a:lnTo>
                    <a:lnTo>
                      <a:pt x="139" y="85"/>
                    </a:lnTo>
                    <a:lnTo>
                      <a:pt x="140" y="87"/>
                    </a:lnTo>
                    <a:lnTo>
                      <a:pt x="140" y="88"/>
                    </a:lnTo>
                    <a:lnTo>
                      <a:pt x="135" y="88"/>
                    </a:lnTo>
                    <a:lnTo>
                      <a:pt x="127" y="93"/>
                    </a:lnTo>
                    <a:lnTo>
                      <a:pt x="126" y="95"/>
                    </a:lnTo>
                    <a:lnTo>
                      <a:pt x="122" y="95"/>
                    </a:lnTo>
                    <a:lnTo>
                      <a:pt x="119" y="98"/>
                    </a:lnTo>
                    <a:lnTo>
                      <a:pt x="118" y="99"/>
                    </a:lnTo>
                    <a:lnTo>
                      <a:pt x="118" y="101"/>
                    </a:lnTo>
                    <a:lnTo>
                      <a:pt x="118" y="103"/>
                    </a:lnTo>
                    <a:lnTo>
                      <a:pt x="117" y="104"/>
                    </a:lnTo>
                    <a:lnTo>
                      <a:pt x="114" y="106"/>
                    </a:lnTo>
                    <a:lnTo>
                      <a:pt x="110" y="107"/>
                    </a:lnTo>
                    <a:lnTo>
                      <a:pt x="105" y="107"/>
                    </a:lnTo>
                    <a:lnTo>
                      <a:pt x="103" y="107"/>
                    </a:lnTo>
                    <a:lnTo>
                      <a:pt x="102" y="109"/>
                    </a:lnTo>
                    <a:lnTo>
                      <a:pt x="97" y="109"/>
                    </a:lnTo>
                    <a:lnTo>
                      <a:pt x="97" y="112"/>
                    </a:lnTo>
                    <a:lnTo>
                      <a:pt x="95" y="112"/>
                    </a:lnTo>
                    <a:lnTo>
                      <a:pt x="94" y="112"/>
                    </a:lnTo>
                    <a:lnTo>
                      <a:pt x="91" y="112"/>
                    </a:lnTo>
                    <a:lnTo>
                      <a:pt x="90" y="112"/>
                    </a:lnTo>
                    <a:lnTo>
                      <a:pt x="89" y="112"/>
                    </a:lnTo>
                    <a:lnTo>
                      <a:pt x="87" y="112"/>
                    </a:lnTo>
                    <a:lnTo>
                      <a:pt x="86" y="114"/>
                    </a:lnTo>
                    <a:lnTo>
                      <a:pt x="83" y="115"/>
                    </a:lnTo>
                    <a:lnTo>
                      <a:pt x="82" y="117"/>
                    </a:lnTo>
                    <a:lnTo>
                      <a:pt x="78" y="117"/>
                    </a:lnTo>
                    <a:lnTo>
                      <a:pt x="73" y="120"/>
                    </a:lnTo>
                    <a:lnTo>
                      <a:pt x="66" y="12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93" name="Freeform 1095"/>
              <p:cNvSpPr>
                <a:spLocks/>
              </p:cNvSpPr>
              <p:nvPr/>
            </p:nvSpPr>
            <p:spPr bwMode="auto">
              <a:xfrm>
                <a:off x="3787551" y="3646715"/>
                <a:ext cx="56444" cy="68036"/>
              </a:xfrm>
              <a:custGeom>
                <a:avLst/>
                <a:gdLst/>
                <a:ahLst/>
                <a:cxnLst>
                  <a:cxn ang="0">
                    <a:pos x="3" y="17"/>
                  </a:cxn>
                  <a:cxn ang="0">
                    <a:pos x="6" y="17"/>
                  </a:cxn>
                  <a:cxn ang="0">
                    <a:pos x="8" y="12"/>
                  </a:cxn>
                  <a:cxn ang="0">
                    <a:pos x="11" y="11"/>
                  </a:cxn>
                  <a:cxn ang="0">
                    <a:pos x="14" y="6"/>
                  </a:cxn>
                  <a:cxn ang="0">
                    <a:pos x="14" y="3"/>
                  </a:cxn>
                  <a:cxn ang="0">
                    <a:pos x="18" y="3"/>
                  </a:cxn>
                  <a:cxn ang="0">
                    <a:pos x="22" y="3"/>
                  </a:cxn>
                  <a:cxn ang="0">
                    <a:pos x="28" y="0"/>
                  </a:cxn>
                  <a:cxn ang="0">
                    <a:pos x="33" y="3"/>
                  </a:cxn>
                  <a:cxn ang="0">
                    <a:pos x="36" y="6"/>
                  </a:cxn>
                  <a:cxn ang="0">
                    <a:pos x="37" y="7"/>
                  </a:cxn>
                  <a:cxn ang="0">
                    <a:pos x="37" y="11"/>
                  </a:cxn>
                  <a:cxn ang="0">
                    <a:pos x="40" y="12"/>
                  </a:cxn>
                  <a:cxn ang="0">
                    <a:pos x="40" y="15"/>
                  </a:cxn>
                  <a:cxn ang="0">
                    <a:pos x="41" y="18"/>
                  </a:cxn>
                  <a:cxn ang="0">
                    <a:pos x="43" y="23"/>
                  </a:cxn>
                  <a:cxn ang="0">
                    <a:pos x="40" y="28"/>
                  </a:cxn>
                  <a:cxn ang="0">
                    <a:pos x="43" y="28"/>
                  </a:cxn>
                  <a:cxn ang="0">
                    <a:pos x="45" y="26"/>
                  </a:cxn>
                  <a:cxn ang="0">
                    <a:pos x="45" y="29"/>
                  </a:cxn>
                  <a:cxn ang="0">
                    <a:pos x="45" y="33"/>
                  </a:cxn>
                  <a:cxn ang="0">
                    <a:pos x="43" y="34"/>
                  </a:cxn>
                  <a:cxn ang="0">
                    <a:pos x="41" y="40"/>
                  </a:cxn>
                  <a:cxn ang="0">
                    <a:pos x="40" y="42"/>
                  </a:cxn>
                  <a:cxn ang="0">
                    <a:pos x="37" y="44"/>
                  </a:cxn>
                  <a:cxn ang="0">
                    <a:pos x="33" y="48"/>
                  </a:cxn>
                  <a:cxn ang="0">
                    <a:pos x="31" y="48"/>
                  </a:cxn>
                  <a:cxn ang="0">
                    <a:pos x="31" y="51"/>
                  </a:cxn>
                  <a:cxn ang="0">
                    <a:pos x="28" y="55"/>
                  </a:cxn>
                  <a:cxn ang="0">
                    <a:pos x="18" y="48"/>
                  </a:cxn>
                  <a:cxn ang="0">
                    <a:pos x="15" y="45"/>
                  </a:cxn>
                  <a:cxn ang="0">
                    <a:pos x="10" y="40"/>
                  </a:cxn>
                  <a:cxn ang="0">
                    <a:pos x="7" y="37"/>
                  </a:cxn>
                  <a:cxn ang="0">
                    <a:pos x="6" y="34"/>
                  </a:cxn>
                  <a:cxn ang="0">
                    <a:pos x="3" y="33"/>
                  </a:cxn>
                  <a:cxn ang="0">
                    <a:pos x="2" y="28"/>
                  </a:cxn>
                  <a:cxn ang="0">
                    <a:pos x="4" y="28"/>
                  </a:cxn>
                  <a:cxn ang="0">
                    <a:pos x="2" y="26"/>
                  </a:cxn>
                  <a:cxn ang="0">
                    <a:pos x="2" y="22"/>
                  </a:cxn>
                  <a:cxn ang="0">
                    <a:pos x="0" y="20"/>
                  </a:cxn>
                  <a:cxn ang="0">
                    <a:pos x="2" y="17"/>
                  </a:cxn>
                </a:cxnLst>
                <a:rect l="0" t="0" r="r" b="b"/>
                <a:pathLst>
                  <a:path w="45" h="55">
                    <a:moveTo>
                      <a:pt x="2" y="17"/>
                    </a:moveTo>
                    <a:lnTo>
                      <a:pt x="3" y="17"/>
                    </a:lnTo>
                    <a:lnTo>
                      <a:pt x="4" y="17"/>
                    </a:lnTo>
                    <a:lnTo>
                      <a:pt x="6" y="17"/>
                    </a:lnTo>
                    <a:lnTo>
                      <a:pt x="7" y="14"/>
                    </a:lnTo>
                    <a:lnTo>
                      <a:pt x="8" y="12"/>
                    </a:lnTo>
                    <a:lnTo>
                      <a:pt x="10" y="11"/>
                    </a:lnTo>
                    <a:lnTo>
                      <a:pt x="11" y="11"/>
                    </a:lnTo>
                    <a:lnTo>
                      <a:pt x="12" y="7"/>
                    </a:lnTo>
                    <a:lnTo>
                      <a:pt x="14" y="6"/>
                    </a:lnTo>
                    <a:lnTo>
                      <a:pt x="12" y="3"/>
                    </a:lnTo>
                    <a:lnTo>
                      <a:pt x="14" y="3"/>
                    </a:lnTo>
                    <a:lnTo>
                      <a:pt x="16" y="3"/>
                    </a:lnTo>
                    <a:lnTo>
                      <a:pt x="18" y="3"/>
                    </a:lnTo>
                    <a:lnTo>
                      <a:pt x="19" y="3"/>
                    </a:lnTo>
                    <a:lnTo>
                      <a:pt x="22" y="3"/>
                    </a:lnTo>
                    <a:lnTo>
                      <a:pt x="22" y="1"/>
                    </a:lnTo>
                    <a:lnTo>
                      <a:pt x="28" y="0"/>
                    </a:lnTo>
                    <a:lnTo>
                      <a:pt x="32" y="1"/>
                    </a:lnTo>
                    <a:lnTo>
                      <a:pt x="33" y="3"/>
                    </a:lnTo>
                    <a:lnTo>
                      <a:pt x="35" y="4"/>
                    </a:lnTo>
                    <a:lnTo>
                      <a:pt x="36" y="6"/>
                    </a:lnTo>
                    <a:lnTo>
                      <a:pt x="36" y="7"/>
                    </a:lnTo>
                    <a:lnTo>
                      <a:pt x="37" y="7"/>
                    </a:lnTo>
                    <a:lnTo>
                      <a:pt x="37" y="9"/>
                    </a:lnTo>
                    <a:lnTo>
                      <a:pt x="37" y="11"/>
                    </a:lnTo>
                    <a:lnTo>
                      <a:pt x="39" y="11"/>
                    </a:lnTo>
                    <a:lnTo>
                      <a:pt x="40" y="12"/>
                    </a:lnTo>
                    <a:lnTo>
                      <a:pt x="40" y="14"/>
                    </a:lnTo>
                    <a:lnTo>
                      <a:pt x="40" y="15"/>
                    </a:lnTo>
                    <a:lnTo>
                      <a:pt x="40" y="17"/>
                    </a:lnTo>
                    <a:lnTo>
                      <a:pt x="41" y="18"/>
                    </a:lnTo>
                    <a:lnTo>
                      <a:pt x="43" y="20"/>
                    </a:lnTo>
                    <a:lnTo>
                      <a:pt x="43" y="23"/>
                    </a:lnTo>
                    <a:lnTo>
                      <a:pt x="41" y="25"/>
                    </a:lnTo>
                    <a:lnTo>
                      <a:pt x="40" y="28"/>
                    </a:lnTo>
                    <a:lnTo>
                      <a:pt x="40" y="29"/>
                    </a:lnTo>
                    <a:lnTo>
                      <a:pt x="43" y="28"/>
                    </a:lnTo>
                    <a:lnTo>
                      <a:pt x="44" y="26"/>
                    </a:lnTo>
                    <a:lnTo>
                      <a:pt x="45" y="26"/>
                    </a:lnTo>
                    <a:lnTo>
                      <a:pt x="45" y="28"/>
                    </a:lnTo>
                    <a:lnTo>
                      <a:pt x="45" y="29"/>
                    </a:lnTo>
                    <a:lnTo>
                      <a:pt x="45" y="31"/>
                    </a:lnTo>
                    <a:lnTo>
                      <a:pt x="45" y="33"/>
                    </a:lnTo>
                    <a:lnTo>
                      <a:pt x="43" y="33"/>
                    </a:lnTo>
                    <a:lnTo>
                      <a:pt x="43" y="34"/>
                    </a:lnTo>
                    <a:lnTo>
                      <a:pt x="41" y="36"/>
                    </a:lnTo>
                    <a:lnTo>
                      <a:pt x="41" y="40"/>
                    </a:lnTo>
                    <a:lnTo>
                      <a:pt x="40" y="40"/>
                    </a:lnTo>
                    <a:lnTo>
                      <a:pt x="40" y="42"/>
                    </a:lnTo>
                    <a:lnTo>
                      <a:pt x="39" y="42"/>
                    </a:lnTo>
                    <a:lnTo>
                      <a:pt x="37" y="44"/>
                    </a:lnTo>
                    <a:lnTo>
                      <a:pt x="36" y="45"/>
                    </a:lnTo>
                    <a:lnTo>
                      <a:pt x="33" y="48"/>
                    </a:lnTo>
                    <a:lnTo>
                      <a:pt x="32" y="48"/>
                    </a:lnTo>
                    <a:lnTo>
                      <a:pt x="31" y="48"/>
                    </a:lnTo>
                    <a:lnTo>
                      <a:pt x="31" y="50"/>
                    </a:lnTo>
                    <a:lnTo>
                      <a:pt x="31" y="51"/>
                    </a:lnTo>
                    <a:lnTo>
                      <a:pt x="29" y="53"/>
                    </a:lnTo>
                    <a:lnTo>
                      <a:pt x="28" y="55"/>
                    </a:lnTo>
                    <a:lnTo>
                      <a:pt x="26" y="53"/>
                    </a:lnTo>
                    <a:lnTo>
                      <a:pt x="18" y="48"/>
                    </a:lnTo>
                    <a:lnTo>
                      <a:pt x="15" y="47"/>
                    </a:lnTo>
                    <a:lnTo>
                      <a:pt x="15" y="45"/>
                    </a:lnTo>
                    <a:lnTo>
                      <a:pt x="14" y="44"/>
                    </a:lnTo>
                    <a:lnTo>
                      <a:pt x="10" y="40"/>
                    </a:lnTo>
                    <a:lnTo>
                      <a:pt x="7" y="39"/>
                    </a:lnTo>
                    <a:lnTo>
                      <a:pt x="7" y="37"/>
                    </a:lnTo>
                    <a:lnTo>
                      <a:pt x="6" y="36"/>
                    </a:lnTo>
                    <a:lnTo>
                      <a:pt x="6" y="34"/>
                    </a:lnTo>
                    <a:lnTo>
                      <a:pt x="4" y="33"/>
                    </a:lnTo>
                    <a:lnTo>
                      <a:pt x="3" y="33"/>
                    </a:lnTo>
                    <a:lnTo>
                      <a:pt x="2" y="31"/>
                    </a:lnTo>
                    <a:lnTo>
                      <a:pt x="2" y="28"/>
                    </a:lnTo>
                    <a:lnTo>
                      <a:pt x="3" y="28"/>
                    </a:lnTo>
                    <a:lnTo>
                      <a:pt x="4" y="28"/>
                    </a:lnTo>
                    <a:lnTo>
                      <a:pt x="3" y="26"/>
                    </a:lnTo>
                    <a:lnTo>
                      <a:pt x="2" y="26"/>
                    </a:lnTo>
                    <a:lnTo>
                      <a:pt x="2" y="23"/>
                    </a:lnTo>
                    <a:lnTo>
                      <a:pt x="2" y="22"/>
                    </a:lnTo>
                    <a:lnTo>
                      <a:pt x="2" y="20"/>
                    </a:lnTo>
                    <a:lnTo>
                      <a:pt x="0" y="20"/>
                    </a:lnTo>
                    <a:lnTo>
                      <a:pt x="0" y="18"/>
                    </a:lnTo>
                    <a:lnTo>
                      <a:pt x="2" y="17"/>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94" name="Freeform 1096"/>
              <p:cNvSpPr>
                <a:spLocks/>
              </p:cNvSpPr>
              <p:nvPr/>
            </p:nvSpPr>
            <p:spPr bwMode="auto">
              <a:xfrm>
                <a:off x="3787551" y="3646715"/>
                <a:ext cx="56444" cy="68036"/>
              </a:xfrm>
              <a:custGeom>
                <a:avLst/>
                <a:gdLst/>
                <a:ahLst/>
                <a:cxnLst>
                  <a:cxn ang="0">
                    <a:pos x="3" y="17"/>
                  </a:cxn>
                  <a:cxn ang="0">
                    <a:pos x="6" y="17"/>
                  </a:cxn>
                  <a:cxn ang="0">
                    <a:pos x="8" y="12"/>
                  </a:cxn>
                  <a:cxn ang="0">
                    <a:pos x="11" y="11"/>
                  </a:cxn>
                  <a:cxn ang="0">
                    <a:pos x="14" y="6"/>
                  </a:cxn>
                  <a:cxn ang="0">
                    <a:pos x="14" y="3"/>
                  </a:cxn>
                  <a:cxn ang="0">
                    <a:pos x="18" y="3"/>
                  </a:cxn>
                  <a:cxn ang="0">
                    <a:pos x="22" y="3"/>
                  </a:cxn>
                  <a:cxn ang="0">
                    <a:pos x="28" y="0"/>
                  </a:cxn>
                  <a:cxn ang="0">
                    <a:pos x="33" y="3"/>
                  </a:cxn>
                  <a:cxn ang="0">
                    <a:pos x="36" y="6"/>
                  </a:cxn>
                  <a:cxn ang="0">
                    <a:pos x="37" y="7"/>
                  </a:cxn>
                  <a:cxn ang="0">
                    <a:pos x="37" y="11"/>
                  </a:cxn>
                  <a:cxn ang="0">
                    <a:pos x="40" y="12"/>
                  </a:cxn>
                  <a:cxn ang="0">
                    <a:pos x="40" y="15"/>
                  </a:cxn>
                  <a:cxn ang="0">
                    <a:pos x="41" y="18"/>
                  </a:cxn>
                  <a:cxn ang="0">
                    <a:pos x="43" y="23"/>
                  </a:cxn>
                  <a:cxn ang="0">
                    <a:pos x="40" y="28"/>
                  </a:cxn>
                  <a:cxn ang="0">
                    <a:pos x="43" y="28"/>
                  </a:cxn>
                  <a:cxn ang="0">
                    <a:pos x="45" y="26"/>
                  </a:cxn>
                  <a:cxn ang="0">
                    <a:pos x="45" y="29"/>
                  </a:cxn>
                  <a:cxn ang="0">
                    <a:pos x="45" y="33"/>
                  </a:cxn>
                  <a:cxn ang="0">
                    <a:pos x="43" y="34"/>
                  </a:cxn>
                  <a:cxn ang="0">
                    <a:pos x="41" y="40"/>
                  </a:cxn>
                  <a:cxn ang="0">
                    <a:pos x="40" y="42"/>
                  </a:cxn>
                  <a:cxn ang="0">
                    <a:pos x="37" y="44"/>
                  </a:cxn>
                  <a:cxn ang="0">
                    <a:pos x="33" y="48"/>
                  </a:cxn>
                  <a:cxn ang="0">
                    <a:pos x="31" y="48"/>
                  </a:cxn>
                  <a:cxn ang="0">
                    <a:pos x="31" y="51"/>
                  </a:cxn>
                  <a:cxn ang="0">
                    <a:pos x="28" y="55"/>
                  </a:cxn>
                  <a:cxn ang="0">
                    <a:pos x="18" y="48"/>
                  </a:cxn>
                  <a:cxn ang="0">
                    <a:pos x="15" y="45"/>
                  </a:cxn>
                  <a:cxn ang="0">
                    <a:pos x="10" y="40"/>
                  </a:cxn>
                  <a:cxn ang="0">
                    <a:pos x="7" y="37"/>
                  </a:cxn>
                  <a:cxn ang="0">
                    <a:pos x="6" y="34"/>
                  </a:cxn>
                  <a:cxn ang="0">
                    <a:pos x="3" y="33"/>
                  </a:cxn>
                  <a:cxn ang="0">
                    <a:pos x="2" y="28"/>
                  </a:cxn>
                  <a:cxn ang="0">
                    <a:pos x="4" y="28"/>
                  </a:cxn>
                  <a:cxn ang="0">
                    <a:pos x="2" y="26"/>
                  </a:cxn>
                  <a:cxn ang="0">
                    <a:pos x="2" y="22"/>
                  </a:cxn>
                  <a:cxn ang="0">
                    <a:pos x="0" y="20"/>
                  </a:cxn>
                  <a:cxn ang="0">
                    <a:pos x="2" y="17"/>
                  </a:cxn>
                </a:cxnLst>
                <a:rect l="0" t="0" r="r" b="b"/>
                <a:pathLst>
                  <a:path w="45" h="55">
                    <a:moveTo>
                      <a:pt x="2" y="17"/>
                    </a:moveTo>
                    <a:lnTo>
                      <a:pt x="3" y="17"/>
                    </a:lnTo>
                    <a:lnTo>
                      <a:pt x="4" y="17"/>
                    </a:lnTo>
                    <a:lnTo>
                      <a:pt x="6" y="17"/>
                    </a:lnTo>
                    <a:lnTo>
                      <a:pt x="7" y="14"/>
                    </a:lnTo>
                    <a:lnTo>
                      <a:pt x="8" y="12"/>
                    </a:lnTo>
                    <a:lnTo>
                      <a:pt x="10" y="11"/>
                    </a:lnTo>
                    <a:lnTo>
                      <a:pt x="11" y="11"/>
                    </a:lnTo>
                    <a:lnTo>
                      <a:pt x="12" y="7"/>
                    </a:lnTo>
                    <a:lnTo>
                      <a:pt x="14" y="6"/>
                    </a:lnTo>
                    <a:lnTo>
                      <a:pt x="12" y="3"/>
                    </a:lnTo>
                    <a:lnTo>
                      <a:pt x="14" y="3"/>
                    </a:lnTo>
                    <a:lnTo>
                      <a:pt x="16" y="3"/>
                    </a:lnTo>
                    <a:lnTo>
                      <a:pt x="18" y="3"/>
                    </a:lnTo>
                    <a:lnTo>
                      <a:pt x="19" y="3"/>
                    </a:lnTo>
                    <a:lnTo>
                      <a:pt x="22" y="3"/>
                    </a:lnTo>
                    <a:lnTo>
                      <a:pt x="22" y="1"/>
                    </a:lnTo>
                    <a:lnTo>
                      <a:pt x="28" y="0"/>
                    </a:lnTo>
                    <a:lnTo>
                      <a:pt x="32" y="1"/>
                    </a:lnTo>
                    <a:lnTo>
                      <a:pt x="33" y="3"/>
                    </a:lnTo>
                    <a:lnTo>
                      <a:pt x="35" y="4"/>
                    </a:lnTo>
                    <a:lnTo>
                      <a:pt x="36" y="6"/>
                    </a:lnTo>
                    <a:lnTo>
                      <a:pt x="36" y="7"/>
                    </a:lnTo>
                    <a:lnTo>
                      <a:pt x="37" y="7"/>
                    </a:lnTo>
                    <a:lnTo>
                      <a:pt x="37" y="9"/>
                    </a:lnTo>
                    <a:lnTo>
                      <a:pt x="37" y="11"/>
                    </a:lnTo>
                    <a:lnTo>
                      <a:pt x="39" y="11"/>
                    </a:lnTo>
                    <a:lnTo>
                      <a:pt x="40" y="12"/>
                    </a:lnTo>
                    <a:lnTo>
                      <a:pt x="40" y="14"/>
                    </a:lnTo>
                    <a:lnTo>
                      <a:pt x="40" y="15"/>
                    </a:lnTo>
                    <a:lnTo>
                      <a:pt x="40" y="17"/>
                    </a:lnTo>
                    <a:lnTo>
                      <a:pt x="41" y="18"/>
                    </a:lnTo>
                    <a:lnTo>
                      <a:pt x="43" y="20"/>
                    </a:lnTo>
                    <a:lnTo>
                      <a:pt x="43" y="23"/>
                    </a:lnTo>
                    <a:lnTo>
                      <a:pt x="41" y="25"/>
                    </a:lnTo>
                    <a:lnTo>
                      <a:pt x="40" y="28"/>
                    </a:lnTo>
                    <a:lnTo>
                      <a:pt x="40" y="29"/>
                    </a:lnTo>
                    <a:lnTo>
                      <a:pt x="43" y="28"/>
                    </a:lnTo>
                    <a:lnTo>
                      <a:pt x="44" y="26"/>
                    </a:lnTo>
                    <a:lnTo>
                      <a:pt x="45" y="26"/>
                    </a:lnTo>
                    <a:lnTo>
                      <a:pt x="45" y="28"/>
                    </a:lnTo>
                    <a:lnTo>
                      <a:pt x="45" y="29"/>
                    </a:lnTo>
                    <a:lnTo>
                      <a:pt x="45" y="31"/>
                    </a:lnTo>
                    <a:lnTo>
                      <a:pt x="45" y="33"/>
                    </a:lnTo>
                    <a:lnTo>
                      <a:pt x="43" y="33"/>
                    </a:lnTo>
                    <a:lnTo>
                      <a:pt x="43" y="34"/>
                    </a:lnTo>
                    <a:lnTo>
                      <a:pt x="41" y="36"/>
                    </a:lnTo>
                    <a:lnTo>
                      <a:pt x="41" y="40"/>
                    </a:lnTo>
                    <a:lnTo>
                      <a:pt x="40" y="40"/>
                    </a:lnTo>
                    <a:lnTo>
                      <a:pt x="40" y="42"/>
                    </a:lnTo>
                    <a:lnTo>
                      <a:pt x="39" y="42"/>
                    </a:lnTo>
                    <a:lnTo>
                      <a:pt x="37" y="44"/>
                    </a:lnTo>
                    <a:lnTo>
                      <a:pt x="36" y="45"/>
                    </a:lnTo>
                    <a:lnTo>
                      <a:pt x="33" y="48"/>
                    </a:lnTo>
                    <a:lnTo>
                      <a:pt x="32" y="48"/>
                    </a:lnTo>
                    <a:lnTo>
                      <a:pt x="31" y="48"/>
                    </a:lnTo>
                    <a:lnTo>
                      <a:pt x="31" y="50"/>
                    </a:lnTo>
                    <a:lnTo>
                      <a:pt x="31" y="51"/>
                    </a:lnTo>
                    <a:lnTo>
                      <a:pt x="29" y="53"/>
                    </a:lnTo>
                    <a:lnTo>
                      <a:pt x="28" y="55"/>
                    </a:lnTo>
                    <a:lnTo>
                      <a:pt x="26" y="53"/>
                    </a:lnTo>
                    <a:lnTo>
                      <a:pt x="18" y="48"/>
                    </a:lnTo>
                    <a:lnTo>
                      <a:pt x="15" y="47"/>
                    </a:lnTo>
                    <a:lnTo>
                      <a:pt x="15" y="45"/>
                    </a:lnTo>
                    <a:lnTo>
                      <a:pt x="14" y="44"/>
                    </a:lnTo>
                    <a:lnTo>
                      <a:pt x="10" y="40"/>
                    </a:lnTo>
                    <a:lnTo>
                      <a:pt x="7" y="39"/>
                    </a:lnTo>
                    <a:lnTo>
                      <a:pt x="7" y="37"/>
                    </a:lnTo>
                    <a:lnTo>
                      <a:pt x="6" y="36"/>
                    </a:lnTo>
                    <a:lnTo>
                      <a:pt x="6" y="34"/>
                    </a:lnTo>
                    <a:lnTo>
                      <a:pt x="4" y="33"/>
                    </a:lnTo>
                    <a:lnTo>
                      <a:pt x="3" y="33"/>
                    </a:lnTo>
                    <a:lnTo>
                      <a:pt x="2" y="31"/>
                    </a:lnTo>
                    <a:lnTo>
                      <a:pt x="2" y="28"/>
                    </a:lnTo>
                    <a:lnTo>
                      <a:pt x="3" y="28"/>
                    </a:lnTo>
                    <a:lnTo>
                      <a:pt x="4" y="28"/>
                    </a:lnTo>
                    <a:lnTo>
                      <a:pt x="3" y="26"/>
                    </a:lnTo>
                    <a:lnTo>
                      <a:pt x="2" y="26"/>
                    </a:lnTo>
                    <a:lnTo>
                      <a:pt x="2" y="23"/>
                    </a:lnTo>
                    <a:lnTo>
                      <a:pt x="2" y="22"/>
                    </a:lnTo>
                    <a:lnTo>
                      <a:pt x="2" y="20"/>
                    </a:lnTo>
                    <a:lnTo>
                      <a:pt x="0" y="20"/>
                    </a:lnTo>
                    <a:lnTo>
                      <a:pt x="0" y="18"/>
                    </a:lnTo>
                    <a:lnTo>
                      <a:pt x="2" y="17"/>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95" name="Freeform 1097"/>
              <p:cNvSpPr>
                <a:spLocks/>
              </p:cNvSpPr>
              <p:nvPr/>
            </p:nvSpPr>
            <p:spPr bwMode="auto">
              <a:xfrm>
                <a:off x="3878632" y="3629025"/>
                <a:ext cx="115455" cy="144236"/>
              </a:xfrm>
              <a:custGeom>
                <a:avLst/>
                <a:gdLst/>
                <a:ahLst/>
                <a:cxnLst>
                  <a:cxn ang="0">
                    <a:pos x="20" y="115"/>
                  </a:cxn>
                  <a:cxn ang="0">
                    <a:pos x="37" y="105"/>
                  </a:cxn>
                  <a:cxn ang="0">
                    <a:pos x="57" y="100"/>
                  </a:cxn>
                  <a:cxn ang="0">
                    <a:pos x="70" y="99"/>
                  </a:cxn>
                  <a:cxn ang="0">
                    <a:pos x="82" y="102"/>
                  </a:cxn>
                  <a:cxn ang="0">
                    <a:pos x="86" y="100"/>
                  </a:cxn>
                  <a:cxn ang="0">
                    <a:pos x="88" y="91"/>
                  </a:cxn>
                  <a:cxn ang="0">
                    <a:pos x="84" y="88"/>
                  </a:cxn>
                  <a:cxn ang="0">
                    <a:pos x="81" y="74"/>
                  </a:cxn>
                  <a:cxn ang="0">
                    <a:pos x="84" y="64"/>
                  </a:cxn>
                  <a:cxn ang="0">
                    <a:pos x="85" y="57"/>
                  </a:cxn>
                  <a:cxn ang="0">
                    <a:pos x="89" y="49"/>
                  </a:cxn>
                  <a:cxn ang="0">
                    <a:pos x="90" y="44"/>
                  </a:cxn>
                  <a:cxn ang="0">
                    <a:pos x="89" y="30"/>
                  </a:cxn>
                  <a:cxn ang="0">
                    <a:pos x="88" y="25"/>
                  </a:cxn>
                  <a:cxn ang="0">
                    <a:pos x="88" y="22"/>
                  </a:cxn>
                  <a:cxn ang="0">
                    <a:pos x="84" y="19"/>
                  </a:cxn>
                  <a:cxn ang="0">
                    <a:pos x="81" y="14"/>
                  </a:cxn>
                  <a:cxn ang="0">
                    <a:pos x="74" y="14"/>
                  </a:cxn>
                  <a:cxn ang="0">
                    <a:pos x="67" y="17"/>
                  </a:cxn>
                  <a:cxn ang="0">
                    <a:pos x="63" y="20"/>
                  </a:cxn>
                  <a:cxn ang="0">
                    <a:pos x="60" y="19"/>
                  </a:cxn>
                  <a:cxn ang="0">
                    <a:pos x="56" y="16"/>
                  </a:cxn>
                  <a:cxn ang="0">
                    <a:pos x="53" y="13"/>
                  </a:cxn>
                  <a:cxn ang="0">
                    <a:pos x="51" y="8"/>
                  </a:cxn>
                  <a:cxn ang="0">
                    <a:pos x="45" y="5"/>
                  </a:cxn>
                  <a:cxn ang="0">
                    <a:pos x="39" y="8"/>
                  </a:cxn>
                  <a:cxn ang="0">
                    <a:pos x="36" y="8"/>
                  </a:cxn>
                  <a:cxn ang="0">
                    <a:pos x="35" y="2"/>
                  </a:cxn>
                  <a:cxn ang="0">
                    <a:pos x="32" y="0"/>
                  </a:cxn>
                  <a:cxn ang="0">
                    <a:pos x="29" y="2"/>
                  </a:cxn>
                  <a:cxn ang="0">
                    <a:pos x="28" y="6"/>
                  </a:cxn>
                  <a:cxn ang="0">
                    <a:pos x="23" y="9"/>
                  </a:cxn>
                  <a:cxn ang="0">
                    <a:pos x="20" y="8"/>
                  </a:cxn>
                  <a:cxn ang="0">
                    <a:pos x="17" y="6"/>
                  </a:cxn>
                  <a:cxn ang="0">
                    <a:pos x="15" y="6"/>
                  </a:cxn>
                  <a:cxn ang="0">
                    <a:pos x="11" y="8"/>
                  </a:cxn>
                  <a:cxn ang="0">
                    <a:pos x="8" y="11"/>
                  </a:cxn>
                  <a:cxn ang="0">
                    <a:pos x="7" y="17"/>
                  </a:cxn>
                  <a:cxn ang="0">
                    <a:pos x="8" y="25"/>
                  </a:cxn>
                  <a:cxn ang="0">
                    <a:pos x="11" y="28"/>
                  </a:cxn>
                  <a:cxn ang="0">
                    <a:pos x="11" y="33"/>
                  </a:cxn>
                  <a:cxn ang="0">
                    <a:pos x="12" y="36"/>
                  </a:cxn>
                  <a:cxn ang="0">
                    <a:pos x="12" y="41"/>
                  </a:cxn>
                  <a:cxn ang="0">
                    <a:pos x="12" y="41"/>
                  </a:cxn>
                  <a:cxn ang="0">
                    <a:pos x="7" y="39"/>
                  </a:cxn>
                  <a:cxn ang="0">
                    <a:pos x="5" y="42"/>
                  </a:cxn>
                  <a:cxn ang="0">
                    <a:pos x="7" y="46"/>
                  </a:cxn>
                  <a:cxn ang="0">
                    <a:pos x="8" y="49"/>
                  </a:cxn>
                  <a:cxn ang="0">
                    <a:pos x="5" y="55"/>
                  </a:cxn>
                  <a:cxn ang="0">
                    <a:pos x="1" y="58"/>
                  </a:cxn>
                  <a:cxn ang="0">
                    <a:pos x="3" y="64"/>
                  </a:cxn>
                  <a:cxn ang="0">
                    <a:pos x="0" y="74"/>
                  </a:cxn>
                  <a:cxn ang="0">
                    <a:pos x="1" y="75"/>
                  </a:cxn>
                  <a:cxn ang="0">
                    <a:pos x="4" y="77"/>
                  </a:cxn>
                  <a:cxn ang="0">
                    <a:pos x="9" y="79"/>
                  </a:cxn>
                  <a:cxn ang="0">
                    <a:pos x="12" y="85"/>
                  </a:cxn>
                  <a:cxn ang="0">
                    <a:pos x="15" y="88"/>
                  </a:cxn>
                  <a:cxn ang="0">
                    <a:pos x="17" y="91"/>
                  </a:cxn>
                  <a:cxn ang="0">
                    <a:pos x="17" y="96"/>
                  </a:cxn>
                  <a:cxn ang="0">
                    <a:pos x="16" y="100"/>
                  </a:cxn>
                  <a:cxn ang="0">
                    <a:pos x="15" y="105"/>
                  </a:cxn>
                </a:cxnLst>
                <a:rect l="0" t="0" r="r" b="b"/>
                <a:pathLst>
                  <a:path w="92" h="115">
                    <a:moveTo>
                      <a:pt x="15" y="113"/>
                    </a:moveTo>
                    <a:lnTo>
                      <a:pt x="16" y="115"/>
                    </a:lnTo>
                    <a:lnTo>
                      <a:pt x="20" y="115"/>
                    </a:lnTo>
                    <a:lnTo>
                      <a:pt x="27" y="110"/>
                    </a:lnTo>
                    <a:lnTo>
                      <a:pt x="33" y="107"/>
                    </a:lnTo>
                    <a:lnTo>
                      <a:pt x="37" y="105"/>
                    </a:lnTo>
                    <a:lnTo>
                      <a:pt x="44" y="104"/>
                    </a:lnTo>
                    <a:lnTo>
                      <a:pt x="47" y="102"/>
                    </a:lnTo>
                    <a:lnTo>
                      <a:pt x="57" y="100"/>
                    </a:lnTo>
                    <a:lnTo>
                      <a:pt x="60" y="100"/>
                    </a:lnTo>
                    <a:lnTo>
                      <a:pt x="65" y="99"/>
                    </a:lnTo>
                    <a:lnTo>
                      <a:pt x="70" y="99"/>
                    </a:lnTo>
                    <a:lnTo>
                      <a:pt x="74" y="100"/>
                    </a:lnTo>
                    <a:lnTo>
                      <a:pt x="81" y="102"/>
                    </a:lnTo>
                    <a:lnTo>
                      <a:pt x="82" y="102"/>
                    </a:lnTo>
                    <a:lnTo>
                      <a:pt x="84" y="99"/>
                    </a:lnTo>
                    <a:lnTo>
                      <a:pt x="85" y="99"/>
                    </a:lnTo>
                    <a:lnTo>
                      <a:pt x="86" y="100"/>
                    </a:lnTo>
                    <a:lnTo>
                      <a:pt x="88" y="99"/>
                    </a:lnTo>
                    <a:lnTo>
                      <a:pt x="88" y="94"/>
                    </a:lnTo>
                    <a:lnTo>
                      <a:pt x="88" y="91"/>
                    </a:lnTo>
                    <a:lnTo>
                      <a:pt x="86" y="90"/>
                    </a:lnTo>
                    <a:lnTo>
                      <a:pt x="85" y="90"/>
                    </a:lnTo>
                    <a:lnTo>
                      <a:pt x="84" y="88"/>
                    </a:lnTo>
                    <a:lnTo>
                      <a:pt x="82" y="83"/>
                    </a:lnTo>
                    <a:lnTo>
                      <a:pt x="81" y="77"/>
                    </a:lnTo>
                    <a:lnTo>
                      <a:pt x="81" y="74"/>
                    </a:lnTo>
                    <a:lnTo>
                      <a:pt x="81" y="69"/>
                    </a:lnTo>
                    <a:lnTo>
                      <a:pt x="82" y="66"/>
                    </a:lnTo>
                    <a:lnTo>
                      <a:pt x="84" y="64"/>
                    </a:lnTo>
                    <a:lnTo>
                      <a:pt x="85" y="63"/>
                    </a:lnTo>
                    <a:lnTo>
                      <a:pt x="85" y="58"/>
                    </a:lnTo>
                    <a:lnTo>
                      <a:pt x="85" y="57"/>
                    </a:lnTo>
                    <a:lnTo>
                      <a:pt x="86" y="52"/>
                    </a:lnTo>
                    <a:lnTo>
                      <a:pt x="88" y="49"/>
                    </a:lnTo>
                    <a:lnTo>
                      <a:pt x="89" y="49"/>
                    </a:lnTo>
                    <a:lnTo>
                      <a:pt x="89" y="47"/>
                    </a:lnTo>
                    <a:lnTo>
                      <a:pt x="90" y="46"/>
                    </a:lnTo>
                    <a:lnTo>
                      <a:pt x="90" y="44"/>
                    </a:lnTo>
                    <a:lnTo>
                      <a:pt x="92" y="44"/>
                    </a:lnTo>
                    <a:lnTo>
                      <a:pt x="92" y="39"/>
                    </a:lnTo>
                    <a:lnTo>
                      <a:pt x="89" y="30"/>
                    </a:lnTo>
                    <a:lnTo>
                      <a:pt x="88" y="28"/>
                    </a:lnTo>
                    <a:lnTo>
                      <a:pt x="89" y="27"/>
                    </a:lnTo>
                    <a:lnTo>
                      <a:pt x="88" y="25"/>
                    </a:lnTo>
                    <a:lnTo>
                      <a:pt x="89" y="24"/>
                    </a:lnTo>
                    <a:lnTo>
                      <a:pt x="89" y="22"/>
                    </a:lnTo>
                    <a:lnTo>
                      <a:pt x="88" y="22"/>
                    </a:lnTo>
                    <a:lnTo>
                      <a:pt x="86" y="22"/>
                    </a:lnTo>
                    <a:lnTo>
                      <a:pt x="85" y="22"/>
                    </a:lnTo>
                    <a:lnTo>
                      <a:pt x="84" y="19"/>
                    </a:lnTo>
                    <a:lnTo>
                      <a:pt x="84" y="17"/>
                    </a:lnTo>
                    <a:lnTo>
                      <a:pt x="82" y="17"/>
                    </a:lnTo>
                    <a:lnTo>
                      <a:pt x="81" y="14"/>
                    </a:lnTo>
                    <a:lnTo>
                      <a:pt x="80" y="16"/>
                    </a:lnTo>
                    <a:lnTo>
                      <a:pt x="76" y="14"/>
                    </a:lnTo>
                    <a:lnTo>
                      <a:pt x="74" y="14"/>
                    </a:lnTo>
                    <a:lnTo>
                      <a:pt x="72" y="14"/>
                    </a:lnTo>
                    <a:lnTo>
                      <a:pt x="68" y="16"/>
                    </a:lnTo>
                    <a:lnTo>
                      <a:pt x="67" y="17"/>
                    </a:lnTo>
                    <a:lnTo>
                      <a:pt x="64" y="17"/>
                    </a:lnTo>
                    <a:lnTo>
                      <a:pt x="64" y="19"/>
                    </a:lnTo>
                    <a:lnTo>
                      <a:pt x="63" y="20"/>
                    </a:lnTo>
                    <a:lnTo>
                      <a:pt x="61" y="19"/>
                    </a:lnTo>
                    <a:lnTo>
                      <a:pt x="60" y="17"/>
                    </a:lnTo>
                    <a:lnTo>
                      <a:pt x="60" y="19"/>
                    </a:lnTo>
                    <a:lnTo>
                      <a:pt x="59" y="19"/>
                    </a:lnTo>
                    <a:lnTo>
                      <a:pt x="56" y="17"/>
                    </a:lnTo>
                    <a:lnTo>
                      <a:pt x="56" y="16"/>
                    </a:lnTo>
                    <a:lnTo>
                      <a:pt x="55" y="16"/>
                    </a:lnTo>
                    <a:lnTo>
                      <a:pt x="55" y="13"/>
                    </a:lnTo>
                    <a:lnTo>
                      <a:pt x="53" y="13"/>
                    </a:lnTo>
                    <a:lnTo>
                      <a:pt x="52" y="9"/>
                    </a:lnTo>
                    <a:lnTo>
                      <a:pt x="51" y="9"/>
                    </a:lnTo>
                    <a:lnTo>
                      <a:pt x="51" y="8"/>
                    </a:lnTo>
                    <a:lnTo>
                      <a:pt x="47" y="8"/>
                    </a:lnTo>
                    <a:lnTo>
                      <a:pt x="45" y="6"/>
                    </a:lnTo>
                    <a:lnTo>
                      <a:pt x="45" y="5"/>
                    </a:lnTo>
                    <a:lnTo>
                      <a:pt x="41" y="5"/>
                    </a:lnTo>
                    <a:lnTo>
                      <a:pt x="40" y="8"/>
                    </a:lnTo>
                    <a:lnTo>
                      <a:pt x="39" y="8"/>
                    </a:lnTo>
                    <a:lnTo>
                      <a:pt x="39" y="9"/>
                    </a:lnTo>
                    <a:lnTo>
                      <a:pt x="36" y="9"/>
                    </a:lnTo>
                    <a:lnTo>
                      <a:pt x="36" y="8"/>
                    </a:lnTo>
                    <a:lnTo>
                      <a:pt x="36" y="5"/>
                    </a:lnTo>
                    <a:lnTo>
                      <a:pt x="35" y="3"/>
                    </a:lnTo>
                    <a:lnTo>
                      <a:pt x="35" y="2"/>
                    </a:lnTo>
                    <a:lnTo>
                      <a:pt x="35" y="0"/>
                    </a:lnTo>
                    <a:lnTo>
                      <a:pt x="33" y="0"/>
                    </a:lnTo>
                    <a:lnTo>
                      <a:pt x="32" y="0"/>
                    </a:lnTo>
                    <a:lnTo>
                      <a:pt x="32" y="3"/>
                    </a:lnTo>
                    <a:lnTo>
                      <a:pt x="31" y="3"/>
                    </a:lnTo>
                    <a:lnTo>
                      <a:pt x="29" y="2"/>
                    </a:lnTo>
                    <a:lnTo>
                      <a:pt x="28" y="3"/>
                    </a:lnTo>
                    <a:lnTo>
                      <a:pt x="28" y="5"/>
                    </a:lnTo>
                    <a:lnTo>
                      <a:pt x="28" y="6"/>
                    </a:lnTo>
                    <a:lnTo>
                      <a:pt x="25" y="6"/>
                    </a:lnTo>
                    <a:lnTo>
                      <a:pt x="23" y="8"/>
                    </a:lnTo>
                    <a:lnTo>
                      <a:pt x="23" y="9"/>
                    </a:lnTo>
                    <a:lnTo>
                      <a:pt x="21" y="9"/>
                    </a:lnTo>
                    <a:lnTo>
                      <a:pt x="20" y="9"/>
                    </a:lnTo>
                    <a:lnTo>
                      <a:pt x="20" y="8"/>
                    </a:lnTo>
                    <a:lnTo>
                      <a:pt x="19" y="8"/>
                    </a:lnTo>
                    <a:lnTo>
                      <a:pt x="17" y="9"/>
                    </a:lnTo>
                    <a:lnTo>
                      <a:pt x="17" y="6"/>
                    </a:lnTo>
                    <a:lnTo>
                      <a:pt x="16" y="5"/>
                    </a:lnTo>
                    <a:lnTo>
                      <a:pt x="15" y="5"/>
                    </a:lnTo>
                    <a:lnTo>
                      <a:pt x="15" y="6"/>
                    </a:lnTo>
                    <a:lnTo>
                      <a:pt x="13" y="6"/>
                    </a:lnTo>
                    <a:lnTo>
                      <a:pt x="12" y="6"/>
                    </a:lnTo>
                    <a:lnTo>
                      <a:pt x="11" y="8"/>
                    </a:lnTo>
                    <a:lnTo>
                      <a:pt x="11" y="9"/>
                    </a:lnTo>
                    <a:lnTo>
                      <a:pt x="8" y="9"/>
                    </a:lnTo>
                    <a:lnTo>
                      <a:pt x="8" y="11"/>
                    </a:lnTo>
                    <a:lnTo>
                      <a:pt x="7" y="13"/>
                    </a:lnTo>
                    <a:lnTo>
                      <a:pt x="5" y="14"/>
                    </a:lnTo>
                    <a:lnTo>
                      <a:pt x="7" y="17"/>
                    </a:lnTo>
                    <a:lnTo>
                      <a:pt x="5" y="22"/>
                    </a:lnTo>
                    <a:lnTo>
                      <a:pt x="7" y="24"/>
                    </a:lnTo>
                    <a:lnTo>
                      <a:pt x="8" y="25"/>
                    </a:lnTo>
                    <a:lnTo>
                      <a:pt x="11" y="24"/>
                    </a:lnTo>
                    <a:lnTo>
                      <a:pt x="9" y="28"/>
                    </a:lnTo>
                    <a:lnTo>
                      <a:pt x="11" y="28"/>
                    </a:lnTo>
                    <a:lnTo>
                      <a:pt x="12" y="30"/>
                    </a:lnTo>
                    <a:lnTo>
                      <a:pt x="11" y="31"/>
                    </a:lnTo>
                    <a:lnTo>
                      <a:pt x="11" y="33"/>
                    </a:lnTo>
                    <a:lnTo>
                      <a:pt x="9" y="35"/>
                    </a:lnTo>
                    <a:lnTo>
                      <a:pt x="11" y="36"/>
                    </a:lnTo>
                    <a:lnTo>
                      <a:pt x="12" y="36"/>
                    </a:lnTo>
                    <a:lnTo>
                      <a:pt x="12" y="38"/>
                    </a:lnTo>
                    <a:lnTo>
                      <a:pt x="12" y="39"/>
                    </a:lnTo>
                    <a:lnTo>
                      <a:pt x="12" y="41"/>
                    </a:lnTo>
                    <a:lnTo>
                      <a:pt x="13" y="42"/>
                    </a:lnTo>
                    <a:lnTo>
                      <a:pt x="12" y="42"/>
                    </a:lnTo>
                    <a:lnTo>
                      <a:pt x="12" y="41"/>
                    </a:lnTo>
                    <a:lnTo>
                      <a:pt x="11" y="41"/>
                    </a:lnTo>
                    <a:lnTo>
                      <a:pt x="9" y="41"/>
                    </a:lnTo>
                    <a:lnTo>
                      <a:pt x="7" y="39"/>
                    </a:lnTo>
                    <a:lnTo>
                      <a:pt x="4" y="41"/>
                    </a:lnTo>
                    <a:lnTo>
                      <a:pt x="5" y="41"/>
                    </a:lnTo>
                    <a:lnTo>
                      <a:pt x="5" y="42"/>
                    </a:lnTo>
                    <a:lnTo>
                      <a:pt x="4" y="46"/>
                    </a:lnTo>
                    <a:lnTo>
                      <a:pt x="5" y="46"/>
                    </a:lnTo>
                    <a:lnTo>
                      <a:pt x="7" y="46"/>
                    </a:lnTo>
                    <a:lnTo>
                      <a:pt x="8" y="46"/>
                    </a:lnTo>
                    <a:lnTo>
                      <a:pt x="8" y="47"/>
                    </a:lnTo>
                    <a:lnTo>
                      <a:pt x="8" y="49"/>
                    </a:lnTo>
                    <a:lnTo>
                      <a:pt x="7" y="50"/>
                    </a:lnTo>
                    <a:lnTo>
                      <a:pt x="7" y="53"/>
                    </a:lnTo>
                    <a:lnTo>
                      <a:pt x="5" y="55"/>
                    </a:lnTo>
                    <a:lnTo>
                      <a:pt x="5" y="57"/>
                    </a:lnTo>
                    <a:lnTo>
                      <a:pt x="1" y="57"/>
                    </a:lnTo>
                    <a:lnTo>
                      <a:pt x="1" y="58"/>
                    </a:lnTo>
                    <a:lnTo>
                      <a:pt x="1" y="61"/>
                    </a:lnTo>
                    <a:lnTo>
                      <a:pt x="3" y="63"/>
                    </a:lnTo>
                    <a:lnTo>
                      <a:pt x="3" y="64"/>
                    </a:lnTo>
                    <a:lnTo>
                      <a:pt x="4" y="64"/>
                    </a:lnTo>
                    <a:lnTo>
                      <a:pt x="3" y="71"/>
                    </a:lnTo>
                    <a:lnTo>
                      <a:pt x="0" y="74"/>
                    </a:lnTo>
                    <a:lnTo>
                      <a:pt x="0" y="75"/>
                    </a:lnTo>
                    <a:lnTo>
                      <a:pt x="0" y="77"/>
                    </a:lnTo>
                    <a:lnTo>
                      <a:pt x="1" y="75"/>
                    </a:lnTo>
                    <a:lnTo>
                      <a:pt x="1" y="77"/>
                    </a:lnTo>
                    <a:lnTo>
                      <a:pt x="3" y="77"/>
                    </a:lnTo>
                    <a:lnTo>
                      <a:pt x="4" y="77"/>
                    </a:lnTo>
                    <a:lnTo>
                      <a:pt x="5" y="79"/>
                    </a:lnTo>
                    <a:lnTo>
                      <a:pt x="8" y="79"/>
                    </a:lnTo>
                    <a:lnTo>
                      <a:pt x="9" y="79"/>
                    </a:lnTo>
                    <a:lnTo>
                      <a:pt x="11" y="82"/>
                    </a:lnTo>
                    <a:lnTo>
                      <a:pt x="11" y="83"/>
                    </a:lnTo>
                    <a:lnTo>
                      <a:pt x="12" y="85"/>
                    </a:lnTo>
                    <a:lnTo>
                      <a:pt x="12" y="86"/>
                    </a:lnTo>
                    <a:lnTo>
                      <a:pt x="13" y="86"/>
                    </a:lnTo>
                    <a:lnTo>
                      <a:pt x="15" y="88"/>
                    </a:lnTo>
                    <a:lnTo>
                      <a:pt x="17" y="88"/>
                    </a:lnTo>
                    <a:lnTo>
                      <a:pt x="17" y="90"/>
                    </a:lnTo>
                    <a:lnTo>
                      <a:pt x="17" y="91"/>
                    </a:lnTo>
                    <a:lnTo>
                      <a:pt x="17" y="93"/>
                    </a:lnTo>
                    <a:lnTo>
                      <a:pt x="17" y="94"/>
                    </a:lnTo>
                    <a:lnTo>
                      <a:pt x="17" y="96"/>
                    </a:lnTo>
                    <a:lnTo>
                      <a:pt x="17" y="97"/>
                    </a:lnTo>
                    <a:lnTo>
                      <a:pt x="16" y="97"/>
                    </a:lnTo>
                    <a:lnTo>
                      <a:pt x="16" y="100"/>
                    </a:lnTo>
                    <a:lnTo>
                      <a:pt x="15" y="100"/>
                    </a:lnTo>
                    <a:lnTo>
                      <a:pt x="15" y="104"/>
                    </a:lnTo>
                    <a:lnTo>
                      <a:pt x="15" y="105"/>
                    </a:lnTo>
                    <a:lnTo>
                      <a:pt x="15" y="11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96" name="Freeform 1098"/>
              <p:cNvSpPr>
                <a:spLocks/>
              </p:cNvSpPr>
              <p:nvPr/>
            </p:nvSpPr>
            <p:spPr bwMode="auto">
              <a:xfrm>
                <a:off x="3878632" y="3629025"/>
                <a:ext cx="115455" cy="144236"/>
              </a:xfrm>
              <a:custGeom>
                <a:avLst/>
                <a:gdLst/>
                <a:ahLst/>
                <a:cxnLst>
                  <a:cxn ang="0">
                    <a:pos x="20" y="115"/>
                  </a:cxn>
                  <a:cxn ang="0">
                    <a:pos x="37" y="105"/>
                  </a:cxn>
                  <a:cxn ang="0">
                    <a:pos x="57" y="100"/>
                  </a:cxn>
                  <a:cxn ang="0">
                    <a:pos x="70" y="99"/>
                  </a:cxn>
                  <a:cxn ang="0">
                    <a:pos x="82" y="102"/>
                  </a:cxn>
                  <a:cxn ang="0">
                    <a:pos x="86" y="100"/>
                  </a:cxn>
                  <a:cxn ang="0">
                    <a:pos x="88" y="91"/>
                  </a:cxn>
                  <a:cxn ang="0">
                    <a:pos x="84" y="88"/>
                  </a:cxn>
                  <a:cxn ang="0">
                    <a:pos x="81" y="74"/>
                  </a:cxn>
                  <a:cxn ang="0">
                    <a:pos x="84" y="64"/>
                  </a:cxn>
                  <a:cxn ang="0">
                    <a:pos x="85" y="57"/>
                  </a:cxn>
                  <a:cxn ang="0">
                    <a:pos x="89" y="49"/>
                  </a:cxn>
                  <a:cxn ang="0">
                    <a:pos x="90" y="44"/>
                  </a:cxn>
                  <a:cxn ang="0">
                    <a:pos x="89" y="30"/>
                  </a:cxn>
                  <a:cxn ang="0">
                    <a:pos x="88" y="25"/>
                  </a:cxn>
                  <a:cxn ang="0">
                    <a:pos x="88" y="22"/>
                  </a:cxn>
                  <a:cxn ang="0">
                    <a:pos x="84" y="19"/>
                  </a:cxn>
                  <a:cxn ang="0">
                    <a:pos x="81" y="14"/>
                  </a:cxn>
                  <a:cxn ang="0">
                    <a:pos x="74" y="14"/>
                  </a:cxn>
                  <a:cxn ang="0">
                    <a:pos x="67" y="17"/>
                  </a:cxn>
                  <a:cxn ang="0">
                    <a:pos x="63" y="20"/>
                  </a:cxn>
                  <a:cxn ang="0">
                    <a:pos x="60" y="19"/>
                  </a:cxn>
                  <a:cxn ang="0">
                    <a:pos x="56" y="16"/>
                  </a:cxn>
                  <a:cxn ang="0">
                    <a:pos x="53" y="13"/>
                  </a:cxn>
                  <a:cxn ang="0">
                    <a:pos x="51" y="8"/>
                  </a:cxn>
                  <a:cxn ang="0">
                    <a:pos x="45" y="5"/>
                  </a:cxn>
                  <a:cxn ang="0">
                    <a:pos x="39" y="8"/>
                  </a:cxn>
                  <a:cxn ang="0">
                    <a:pos x="36" y="8"/>
                  </a:cxn>
                  <a:cxn ang="0">
                    <a:pos x="35" y="2"/>
                  </a:cxn>
                  <a:cxn ang="0">
                    <a:pos x="32" y="0"/>
                  </a:cxn>
                  <a:cxn ang="0">
                    <a:pos x="29" y="2"/>
                  </a:cxn>
                  <a:cxn ang="0">
                    <a:pos x="28" y="6"/>
                  </a:cxn>
                  <a:cxn ang="0">
                    <a:pos x="23" y="9"/>
                  </a:cxn>
                  <a:cxn ang="0">
                    <a:pos x="20" y="8"/>
                  </a:cxn>
                  <a:cxn ang="0">
                    <a:pos x="17" y="6"/>
                  </a:cxn>
                  <a:cxn ang="0">
                    <a:pos x="15" y="6"/>
                  </a:cxn>
                  <a:cxn ang="0">
                    <a:pos x="11" y="8"/>
                  </a:cxn>
                  <a:cxn ang="0">
                    <a:pos x="8" y="11"/>
                  </a:cxn>
                  <a:cxn ang="0">
                    <a:pos x="7" y="17"/>
                  </a:cxn>
                  <a:cxn ang="0">
                    <a:pos x="8" y="25"/>
                  </a:cxn>
                  <a:cxn ang="0">
                    <a:pos x="11" y="28"/>
                  </a:cxn>
                  <a:cxn ang="0">
                    <a:pos x="11" y="33"/>
                  </a:cxn>
                  <a:cxn ang="0">
                    <a:pos x="12" y="36"/>
                  </a:cxn>
                  <a:cxn ang="0">
                    <a:pos x="12" y="41"/>
                  </a:cxn>
                  <a:cxn ang="0">
                    <a:pos x="12" y="41"/>
                  </a:cxn>
                  <a:cxn ang="0">
                    <a:pos x="7" y="39"/>
                  </a:cxn>
                  <a:cxn ang="0">
                    <a:pos x="5" y="42"/>
                  </a:cxn>
                  <a:cxn ang="0">
                    <a:pos x="7" y="46"/>
                  </a:cxn>
                  <a:cxn ang="0">
                    <a:pos x="8" y="49"/>
                  </a:cxn>
                  <a:cxn ang="0">
                    <a:pos x="5" y="55"/>
                  </a:cxn>
                  <a:cxn ang="0">
                    <a:pos x="1" y="58"/>
                  </a:cxn>
                  <a:cxn ang="0">
                    <a:pos x="3" y="64"/>
                  </a:cxn>
                  <a:cxn ang="0">
                    <a:pos x="0" y="74"/>
                  </a:cxn>
                  <a:cxn ang="0">
                    <a:pos x="1" y="75"/>
                  </a:cxn>
                  <a:cxn ang="0">
                    <a:pos x="4" y="77"/>
                  </a:cxn>
                  <a:cxn ang="0">
                    <a:pos x="9" y="79"/>
                  </a:cxn>
                  <a:cxn ang="0">
                    <a:pos x="12" y="85"/>
                  </a:cxn>
                  <a:cxn ang="0">
                    <a:pos x="15" y="88"/>
                  </a:cxn>
                  <a:cxn ang="0">
                    <a:pos x="17" y="91"/>
                  </a:cxn>
                  <a:cxn ang="0">
                    <a:pos x="17" y="96"/>
                  </a:cxn>
                  <a:cxn ang="0">
                    <a:pos x="16" y="100"/>
                  </a:cxn>
                  <a:cxn ang="0">
                    <a:pos x="15" y="105"/>
                  </a:cxn>
                </a:cxnLst>
                <a:rect l="0" t="0" r="r" b="b"/>
                <a:pathLst>
                  <a:path w="92" h="115">
                    <a:moveTo>
                      <a:pt x="15" y="113"/>
                    </a:moveTo>
                    <a:lnTo>
                      <a:pt x="16" y="115"/>
                    </a:lnTo>
                    <a:lnTo>
                      <a:pt x="20" y="115"/>
                    </a:lnTo>
                    <a:lnTo>
                      <a:pt x="27" y="110"/>
                    </a:lnTo>
                    <a:lnTo>
                      <a:pt x="33" y="107"/>
                    </a:lnTo>
                    <a:lnTo>
                      <a:pt x="37" y="105"/>
                    </a:lnTo>
                    <a:lnTo>
                      <a:pt x="44" y="104"/>
                    </a:lnTo>
                    <a:lnTo>
                      <a:pt x="47" y="102"/>
                    </a:lnTo>
                    <a:lnTo>
                      <a:pt x="57" y="100"/>
                    </a:lnTo>
                    <a:lnTo>
                      <a:pt x="60" y="100"/>
                    </a:lnTo>
                    <a:lnTo>
                      <a:pt x="65" y="99"/>
                    </a:lnTo>
                    <a:lnTo>
                      <a:pt x="70" y="99"/>
                    </a:lnTo>
                    <a:lnTo>
                      <a:pt x="74" y="100"/>
                    </a:lnTo>
                    <a:lnTo>
                      <a:pt x="81" y="102"/>
                    </a:lnTo>
                    <a:lnTo>
                      <a:pt x="82" y="102"/>
                    </a:lnTo>
                    <a:lnTo>
                      <a:pt x="84" y="99"/>
                    </a:lnTo>
                    <a:lnTo>
                      <a:pt x="85" y="99"/>
                    </a:lnTo>
                    <a:lnTo>
                      <a:pt x="86" y="100"/>
                    </a:lnTo>
                    <a:lnTo>
                      <a:pt x="88" y="99"/>
                    </a:lnTo>
                    <a:lnTo>
                      <a:pt x="88" y="94"/>
                    </a:lnTo>
                    <a:lnTo>
                      <a:pt x="88" y="91"/>
                    </a:lnTo>
                    <a:lnTo>
                      <a:pt x="86" y="90"/>
                    </a:lnTo>
                    <a:lnTo>
                      <a:pt x="85" y="90"/>
                    </a:lnTo>
                    <a:lnTo>
                      <a:pt x="84" y="88"/>
                    </a:lnTo>
                    <a:lnTo>
                      <a:pt x="82" y="83"/>
                    </a:lnTo>
                    <a:lnTo>
                      <a:pt x="81" y="77"/>
                    </a:lnTo>
                    <a:lnTo>
                      <a:pt x="81" y="74"/>
                    </a:lnTo>
                    <a:lnTo>
                      <a:pt x="81" y="69"/>
                    </a:lnTo>
                    <a:lnTo>
                      <a:pt x="82" y="66"/>
                    </a:lnTo>
                    <a:lnTo>
                      <a:pt x="84" y="64"/>
                    </a:lnTo>
                    <a:lnTo>
                      <a:pt x="85" y="63"/>
                    </a:lnTo>
                    <a:lnTo>
                      <a:pt x="85" y="58"/>
                    </a:lnTo>
                    <a:lnTo>
                      <a:pt x="85" y="57"/>
                    </a:lnTo>
                    <a:lnTo>
                      <a:pt x="86" y="52"/>
                    </a:lnTo>
                    <a:lnTo>
                      <a:pt x="88" y="49"/>
                    </a:lnTo>
                    <a:lnTo>
                      <a:pt x="89" y="49"/>
                    </a:lnTo>
                    <a:lnTo>
                      <a:pt x="89" y="47"/>
                    </a:lnTo>
                    <a:lnTo>
                      <a:pt x="90" y="46"/>
                    </a:lnTo>
                    <a:lnTo>
                      <a:pt x="90" y="44"/>
                    </a:lnTo>
                    <a:lnTo>
                      <a:pt x="92" y="44"/>
                    </a:lnTo>
                    <a:lnTo>
                      <a:pt x="92" y="39"/>
                    </a:lnTo>
                    <a:lnTo>
                      <a:pt x="89" y="30"/>
                    </a:lnTo>
                    <a:lnTo>
                      <a:pt x="88" y="28"/>
                    </a:lnTo>
                    <a:lnTo>
                      <a:pt x="89" y="27"/>
                    </a:lnTo>
                    <a:lnTo>
                      <a:pt x="88" y="25"/>
                    </a:lnTo>
                    <a:lnTo>
                      <a:pt x="89" y="24"/>
                    </a:lnTo>
                    <a:lnTo>
                      <a:pt x="89" y="22"/>
                    </a:lnTo>
                    <a:lnTo>
                      <a:pt x="88" y="22"/>
                    </a:lnTo>
                    <a:lnTo>
                      <a:pt x="86" y="22"/>
                    </a:lnTo>
                    <a:lnTo>
                      <a:pt x="85" y="22"/>
                    </a:lnTo>
                    <a:lnTo>
                      <a:pt x="84" y="19"/>
                    </a:lnTo>
                    <a:lnTo>
                      <a:pt x="84" y="17"/>
                    </a:lnTo>
                    <a:lnTo>
                      <a:pt x="82" y="17"/>
                    </a:lnTo>
                    <a:lnTo>
                      <a:pt x="81" y="14"/>
                    </a:lnTo>
                    <a:lnTo>
                      <a:pt x="80" y="16"/>
                    </a:lnTo>
                    <a:lnTo>
                      <a:pt x="76" y="14"/>
                    </a:lnTo>
                    <a:lnTo>
                      <a:pt x="74" y="14"/>
                    </a:lnTo>
                    <a:lnTo>
                      <a:pt x="72" y="14"/>
                    </a:lnTo>
                    <a:lnTo>
                      <a:pt x="68" y="16"/>
                    </a:lnTo>
                    <a:lnTo>
                      <a:pt x="67" y="17"/>
                    </a:lnTo>
                    <a:lnTo>
                      <a:pt x="64" y="17"/>
                    </a:lnTo>
                    <a:lnTo>
                      <a:pt x="64" y="19"/>
                    </a:lnTo>
                    <a:lnTo>
                      <a:pt x="63" y="20"/>
                    </a:lnTo>
                    <a:lnTo>
                      <a:pt x="61" y="19"/>
                    </a:lnTo>
                    <a:lnTo>
                      <a:pt x="60" y="17"/>
                    </a:lnTo>
                    <a:lnTo>
                      <a:pt x="60" y="19"/>
                    </a:lnTo>
                    <a:lnTo>
                      <a:pt x="59" y="19"/>
                    </a:lnTo>
                    <a:lnTo>
                      <a:pt x="56" y="17"/>
                    </a:lnTo>
                    <a:lnTo>
                      <a:pt x="56" y="16"/>
                    </a:lnTo>
                    <a:lnTo>
                      <a:pt x="55" y="16"/>
                    </a:lnTo>
                    <a:lnTo>
                      <a:pt x="55" y="13"/>
                    </a:lnTo>
                    <a:lnTo>
                      <a:pt x="53" y="13"/>
                    </a:lnTo>
                    <a:lnTo>
                      <a:pt x="52" y="9"/>
                    </a:lnTo>
                    <a:lnTo>
                      <a:pt x="51" y="9"/>
                    </a:lnTo>
                    <a:lnTo>
                      <a:pt x="51" y="8"/>
                    </a:lnTo>
                    <a:lnTo>
                      <a:pt x="47" y="8"/>
                    </a:lnTo>
                    <a:lnTo>
                      <a:pt x="45" y="6"/>
                    </a:lnTo>
                    <a:lnTo>
                      <a:pt x="45" y="5"/>
                    </a:lnTo>
                    <a:lnTo>
                      <a:pt x="41" y="5"/>
                    </a:lnTo>
                    <a:lnTo>
                      <a:pt x="40" y="8"/>
                    </a:lnTo>
                    <a:lnTo>
                      <a:pt x="39" y="8"/>
                    </a:lnTo>
                    <a:lnTo>
                      <a:pt x="39" y="9"/>
                    </a:lnTo>
                    <a:lnTo>
                      <a:pt x="36" y="9"/>
                    </a:lnTo>
                    <a:lnTo>
                      <a:pt x="36" y="8"/>
                    </a:lnTo>
                    <a:lnTo>
                      <a:pt x="36" y="5"/>
                    </a:lnTo>
                    <a:lnTo>
                      <a:pt x="35" y="3"/>
                    </a:lnTo>
                    <a:lnTo>
                      <a:pt x="35" y="2"/>
                    </a:lnTo>
                    <a:lnTo>
                      <a:pt x="35" y="0"/>
                    </a:lnTo>
                    <a:lnTo>
                      <a:pt x="33" y="0"/>
                    </a:lnTo>
                    <a:lnTo>
                      <a:pt x="32" y="0"/>
                    </a:lnTo>
                    <a:lnTo>
                      <a:pt x="32" y="3"/>
                    </a:lnTo>
                    <a:lnTo>
                      <a:pt x="31" y="3"/>
                    </a:lnTo>
                    <a:lnTo>
                      <a:pt x="29" y="2"/>
                    </a:lnTo>
                    <a:lnTo>
                      <a:pt x="28" y="3"/>
                    </a:lnTo>
                    <a:lnTo>
                      <a:pt x="28" y="5"/>
                    </a:lnTo>
                    <a:lnTo>
                      <a:pt x="28" y="6"/>
                    </a:lnTo>
                    <a:lnTo>
                      <a:pt x="25" y="6"/>
                    </a:lnTo>
                    <a:lnTo>
                      <a:pt x="23" y="8"/>
                    </a:lnTo>
                    <a:lnTo>
                      <a:pt x="23" y="9"/>
                    </a:lnTo>
                    <a:lnTo>
                      <a:pt x="21" y="9"/>
                    </a:lnTo>
                    <a:lnTo>
                      <a:pt x="20" y="9"/>
                    </a:lnTo>
                    <a:lnTo>
                      <a:pt x="20" y="8"/>
                    </a:lnTo>
                    <a:lnTo>
                      <a:pt x="19" y="8"/>
                    </a:lnTo>
                    <a:lnTo>
                      <a:pt x="17" y="9"/>
                    </a:lnTo>
                    <a:lnTo>
                      <a:pt x="17" y="6"/>
                    </a:lnTo>
                    <a:lnTo>
                      <a:pt x="16" y="5"/>
                    </a:lnTo>
                    <a:lnTo>
                      <a:pt x="15" y="5"/>
                    </a:lnTo>
                    <a:lnTo>
                      <a:pt x="15" y="6"/>
                    </a:lnTo>
                    <a:lnTo>
                      <a:pt x="13" y="6"/>
                    </a:lnTo>
                    <a:lnTo>
                      <a:pt x="12" y="6"/>
                    </a:lnTo>
                    <a:lnTo>
                      <a:pt x="11" y="8"/>
                    </a:lnTo>
                    <a:lnTo>
                      <a:pt x="11" y="9"/>
                    </a:lnTo>
                    <a:lnTo>
                      <a:pt x="8" y="9"/>
                    </a:lnTo>
                    <a:lnTo>
                      <a:pt x="8" y="11"/>
                    </a:lnTo>
                    <a:lnTo>
                      <a:pt x="7" y="13"/>
                    </a:lnTo>
                    <a:lnTo>
                      <a:pt x="5" y="14"/>
                    </a:lnTo>
                    <a:lnTo>
                      <a:pt x="7" y="17"/>
                    </a:lnTo>
                    <a:lnTo>
                      <a:pt x="5" y="22"/>
                    </a:lnTo>
                    <a:lnTo>
                      <a:pt x="7" y="24"/>
                    </a:lnTo>
                    <a:lnTo>
                      <a:pt x="8" y="25"/>
                    </a:lnTo>
                    <a:lnTo>
                      <a:pt x="11" y="24"/>
                    </a:lnTo>
                    <a:lnTo>
                      <a:pt x="9" y="28"/>
                    </a:lnTo>
                    <a:lnTo>
                      <a:pt x="11" y="28"/>
                    </a:lnTo>
                    <a:lnTo>
                      <a:pt x="12" y="30"/>
                    </a:lnTo>
                    <a:lnTo>
                      <a:pt x="11" y="31"/>
                    </a:lnTo>
                    <a:lnTo>
                      <a:pt x="11" y="33"/>
                    </a:lnTo>
                    <a:lnTo>
                      <a:pt x="9" y="35"/>
                    </a:lnTo>
                    <a:lnTo>
                      <a:pt x="11" y="36"/>
                    </a:lnTo>
                    <a:lnTo>
                      <a:pt x="12" y="36"/>
                    </a:lnTo>
                    <a:lnTo>
                      <a:pt x="12" y="38"/>
                    </a:lnTo>
                    <a:lnTo>
                      <a:pt x="12" y="39"/>
                    </a:lnTo>
                    <a:lnTo>
                      <a:pt x="12" y="41"/>
                    </a:lnTo>
                    <a:lnTo>
                      <a:pt x="13" y="42"/>
                    </a:lnTo>
                    <a:lnTo>
                      <a:pt x="12" y="42"/>
                    </a:lnTo>
                    <a:lnTo>
                      <a:pt x="12" y="41"/>
                    </a:lnTo>
                    <a:lnTo>
                      <a:pt x="11" y="41"/>
                    </a:lnTo>
                    <a:lnTo>
                      <a:pt x="9" y="41"/>
                    </a:lnTo>
                    <a:lnTo>
                      <a:pt x="7" y="39"/>
                    </a:lnTo>
                    <a:lnTo>
                      <a:pt x="4" y="41"/>
                    </a:lnTo>
                    <a:lnTo>
                      <a:pt x="5" y="41"/>
                    </a:lnTo>
                    <a:lnTo>
                      <a:pt x="5" y="42"/>
                    </a:lnTo>
                    <a:lnTo>
                      <a:pt x="4" y="46"/>
                    </a:lnTo>
                    <a:lnTo>
                      <a:pt x="5" y="46"/>
                    </a:lnTo>
                    <a:lnTo>
                      <a:pt x="7" y="46"/>
                    </a:lnTo>
                    <a:lnTo>
                      <a:pt x="8" y="46"/>
                    </a:lnTo>
                    <a:lnTo>
                      <a:pt x="8" y="47"/>
                    </a:lnTo>
                    <a:lnTo>
                      <a:pt x="8" y="49"/>
                    </a:lnTo>
                    <a:lnTo>
                      <a:pt x="7" y="50"/>
                    </a:lnTo>
                    <a:lnTo>
                      <a:pt x="7" y="53"/>
                    </a:lnTo>
                    <a:lnTo>
                      <a:pt x="5" y="55"/>
                    </a:lnTo>
                    <a:lnTo>
                      <a:pt x="5" y="57"/>
                    </a:lnTo>
                    <a:lnTo>
                      <a:pt x="1" y="57"/>
                    </a:lnTo>
                    <a:lnTo>
                      <a:pt x="1" y="58"/>
                    </a:lnTo>
                    <a:lnTo>
                      <a:pt x="1" y="61"/>
                    </a:lnTo>
                    <a:lnTo>
                      <a:pt x="3" y="63"/>
                    </a:lnTo>
                    <a:lnTo>
                      <a:pt x="3" y="64"/>
                    </a:lnTo>
                    <a:lnTo>
                      <a:pt x="4" y="64"/>
                    </a:lnTo>
                    <a:lnTo>
                      <a:pt x="3" y="71"/>
                    </a:lnTo>
                    <a:lnTo>
                      <a:pt x="0" y="74"/>
                    </a:lnTo>
                    <a:lnTo>
                      <a:pt x="0" y="75"/>
                    </a:lnTo>
                    <a:lnTo>
                      <a:pt x="0" y="77"/>
                    </a:lnTo>
                    <a:lnTo>
                      <a:pt x="1" y="75"/>
                    </a:lnTo>
                    <a:lnTo>
                      <a:pt x="1" y="77"/>
                    </a:lnTo>
                    <a:lnTo>
                      <a:pt x="3" y="77"/>
                    </a:lnTo>
                    <a:lnTo>
                      <a:pt x="4" y="77"/>
                    </a:lnTo>
                    <a:lnTo>
                      <a:pt x="5" y="79"/>
                    </a:lnTo>
                    <a:lnTo>
                      <a:pt x="8" y="79"/>
                    </a:lnTo>
                    <a:lnTo>
                      <a:pt x="9" y="79"/>
                    </a:lnTo>
                    <a:lnTo>
                      <a:pt x="11" y="82"/>
                    </a:lnTo>
                    <a:lnTo>
                      <a:pt x="11" y="83"/>
                    </a:lnTo>
                    <a:lnTo>
                      <a:pt x="12" y="85"/>
                    </a:lnTo>
                    <a:lnTo>
                      <a:pt x="12" y="86"/>
                    </a:lnTo>
                    <a:lnTo>
                      <a:pt x="13" y="86"/>
                    </a:lnTo>
                    <a:lnTo>
                      <a:pt x="15" y="88"/>
                    </a:lnTo>
                    <a:lnTo>
                      <a:pt x="17" y="88"/>
                    </a:lnTo>
                    <a:lnTo>
                      <a:pt x="17" y="90"/>
                    </a:lnTo>
                    <a:lnTo>
                      <a:pt x="17" y="91"/>
                    </a:lnTo>
                    <a:lnTo>
                      <a:pt x="17" y="93"/>
                    </a:lnTo>
                    <a:lnTo>
                      <a:pt x="17" y="94"/>
                    </a:lnTo>
                    <a:lnTo>
                      <a:pt x="17" y="96"/>
                    </a:lnTo>
                    <a:lnTo>
                      <a:pt x="17" y="97"/>
                    </a:lnTo>
                    <a:lnTo>
                      <a:pt x="16" y="97"/>
                    </a:lnTo>
                    <a:lnTo>
                      <a:pt x="16" y="100"/>
                    </a:lnTo>
                    <a:lnTo>
                      <a:pt x="15" y="100"/>
                    </a:lnTo>
                    <a:lnTo>
                      <a:pt x="15" y="104"/>
                    </a:lnTo>
                    <a:lnTo>
                      <a:pt x="15" y="105"/>
                    </a:lnTo>
                    <a:lnTo>
                      <a:pt x="15" y="11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97" name="Freeform 1099"/>
              <p:cNvSpPr>
                <a:spLocks/>
              </p:cNvSpPr>
              <p:nvPr/>
            </p:nvSpPr>
            <p:spPr bwMode="auto">
              <a:xfrm>
                <a:off x="4035137" y="3620861"/>
                <a:ext cx="42333" cy="111579"/>
              </a:xfrm>
              <a:custGeom>
                <a:avLst/>
                <a:gdLst/>
                <a:ahLst/>
                <a:cxnLst>
                  <a:cxn ang="0">
                    <a:pos x="23" y="89"/>
                  </a:cxn>
                  <a:cxn ang="0">
                    <a:pos x="21" y="89"/>
                  </a:cxn>
                  <a:cxn ang="0">
                    <a:pos x="17" y="85"/>
                  </a:cxn>
                  <a:cxn ang="0">
                    <a:pos x="15" y="80"/>
                  </a:cxn>
                  <a:cxn ang="0">
                    <a:pos x="13" y="77"/>
                  </a:cxn>
                  <a:cxn ang="0">
                    <a:pos x="13" y="74"/>
                  </a:cxn>
                  <a:cxn ang="0">
                    <a:pos x="13" y="67"/>
                  </a:cxn>
                  <a:cxn ang="0">
                    <a:pos x="13" y="59"/>
                  </a:cxn>
                  <a:cxn ang="0">
                    <a:pos x="12" y="47"/>
                  </a:cxn>
                  <a:cxn ang="0">
                    <a:pos x="12" y="36"/>
                  </a:cxn>
                  <a:cxn ang="0">
                    <a:pos x="12" y="31"/>
                  </a:cxn>
                  <a:cxn ang="0">
                    <a:pos x="11" y="30"/>
                  </a:cxn>
                  <a:cxn ang="0">
                    <a:pos x="9" y="28"/>
                  </a:cxn>
                  <a:cxn ang="0">
                    <a:pos x="9" y="20"/>
                  </a:cxn>
                  <a:cxn ang="0">
                    <a:pos x="8" y="17"/>
                  </a:cxn>
                  <a:cxn ang="0">
                    <a:pos x="7" y="14"/>
                  </a:cxn>
                  <a:cxn ang="0">
                    <a:pos x="5" y="12"/>
                  </a:cxn>
                  <a:cxn ang="0">
                    <a:pos x="4" y="9"/>
                  </a:cxn>
                  <a:cxn ang="0">
                    <a:pos x="1" y="8"/>
                  </a:cxn>
                  <a:cxn ang="0">
                    <a:pos x="1" y="6"/>
                  </a:cxn>
                  <a:cxn ang="0">
                    <a:pos x="3" y="4"/>
                  </a:cxn>
                  <a:cxn ang="0">
                    <a:pos x="3" y="3"/>
                  </a:cxn>
                  <a:cxn ang="0">
                    <a:pos x="4" y="1"/>
                  </a:cxn>
                  <a:cxn ang="0">
                    <a:pos x="3" y="1"/>
                  </a:cxn>
                  <a:cxn ang="0">
                    <a:pos x="1" y="0"/>
                  </a:cxn>
                  <a:cxn ang="0">
                    <a:pos x="0" y="0"/>
                  </a:cxn>
                  <a:cxn ang="0">
                    <a:pos x="9" y="1"/>
                  </a:cxn>
                  <a:cxn ang="0">
                    <a:pos x="11" y="3"/>
                  </a:cxn>
                  <a:cxn ang="0">
                    <a:pos x="12" y="3"/>
                  </a:cxn>
                  <a:cxn ang="0">
                    <a:pos x="12" y="1"/>
                  </a:cxn>
                  <a:cxn ang="0">
                    <a:pos x="16" y="1"/>
                  </a:cxn>
                  <a:cxn ang="0">
                    <a:pos x="17" y="1"/>
                  </a:cxn>
                  <a:cxn ang="0">
                    <a:pos x="16" y="3"/>
                  </a:cxn>
                  <a:cxn ang="0">
                    <a:pos x="16" y="4"/>
                  </a:cxn>
                  <a:cxn ang="0">
                    <a:pos x="15" y="8"/>
                  </a:cxn>
                  <a:cxn ang="0">
                    <a:pos x="15" y="11"/>
                  </a:cxn>
                  <a:cxn ang="0">
                    <a:pos x="15" y="14"/>
                  </a:cxn>
                  <a:cxn ang="0">
                    <a:pos x="16" y="14"/>
                  </a:cxn>
                  <a:cxn ang="0">
                    <a:pos x="17" y="15"/>
                  </a:cxn>
                  <a:cxn ang="0">
                    <a:pos x="19" y="15"/>
                  </a:cxn>
                  <a:cxn ang="0">
                    <a:pos x="20" y="17"/>
                  </a:cxn>
                  <a:cxn ang="0">
                    <a:pos x="24" y="22"/>
                  </a:cxn>
                  <a:cxn ang="0">
                    <a:pos x="25" y="28"/>
                  </a:cxn>
                  <a:cxn ang="0">
                    <a:pos x="28" y="34"/>
                  </a:cxn>
                  <a:cxn ang="0">
                    <a:pos x="28" y="37"/>
                  </a:cxn>
                  <a:cxn ang="0">
                    <a:pos x="29" y="39"/>
                  </a:cxn>
                  <a:cxn ang="0">
                    <a:pos x="29" y="42"/>
                  </a:cxn>
                  <a:cxn ang="0">
                    <a:pos x="31" y="45"/>
                  </a:cxn>
                  <a:cxn ang="0">
                    <a:pos x="31" y="52"/>
                  </a:cxn>
                  <a:cxn ang="0">
                    <a:pos x="31" y="69"/>
                  </a:cxn>
                  <a:cxn ang="0">
                    <a:pos x="29" y="77"/>
                  </a:cxn>
                  <a:cxn ang="0">
                    <a:pos x="29" y="80"/>
                  </a:cxn>
                  <a:cxn ang="0">
                    <a:pos x="31" y="83"/>
                  </a:cxn>
                  <a:cxn ang="0">
                    <a:pos x="32" y="86"/>
                  </a:cxn>
                  <a:cxn ang="0">
                    <a:pos x="33" y="86"/>
                  </a:cxn>
                  <a:cxn ang="0">
                    <a:pos x="28" y="88"/>
                  </a:cxn>
                  <a:cxn ang="0">
                    <a:pos x="23" y="89"/>
                  </a:cxn>
                </a:cxnLst>
                <a:rect l="0" t="0" r="r" b="b"/>
                <a:pathLst>
                  <a:path w="33" h="89">
                    <a:moveTo>
                      <a:pt x="23" y="89"/>
                    </a:moveTo>
                    <a:lnTo>
                      <a:pt x="21" y="89"/>
                    </a:lnTo>
                    <a:lnTo>
                      <a:pt x="17" y="85"/>
                    </a:lnTo>
                    <a:lnTo>
                      <a:pt x="15" y="80"/>
                    </a:lnTo>
                    <a:lnTo>
                      <a:pt x="13" y="77"/>
                    </a:lnTo>
                    <a:lnTo>
                      <a:pt x="13" y="74"/>
                    </a:lnTo>
                    <a:lnTo>
                      <a:pt x="13" y="67"/>
                    </a:lnTo>
                    <a:lnTo>
                      <a:pt x="13" y="59"/>
                    </a:lnTo>
                    <a:lnTo>
                      <a:pt x="12" y="47"/>
                    </a:lnTo>
                    <a:lnTo>
                      <a:pt x="12" y="36"/>
                    </a:lnTo>
                    <a:lnTo>
                      <a:pt x="12" y="31"/>
                    </a:lnTo>
                    <a:lnTo>
                      <a:pt x="11" y="30"/>
                    </a:lnTo>
                    <a:lnTo>
                      <a:pt x="9" y="28"/>
                    </a:lnTo>
                    <a:lnTo>
                      <a:pt x="9" y="20"/>
                    </a:lnTo>
                    <a:lnTo>
                      <a:pt x="8" y="17"/>
                    </a:lnTo>
                    <a:lnTo>
                      <a:pt x="7" y="14"/>
                    </a:lnTo>
                    <a:lnTo>
                      <a:pt x="5" y="12"/>
                    </a:lnTo>
                    <a:lnTo>
                      <a:pt x="4" y="9"/>
                    </a:lnTo>
                    <a:lnTo>
                      <a:pt x="1" y="8"/>
                    </a:lnTo>
                    <a:lnTo>
                      <a:pt x="1" y="6"/>
                    </a:lnTo>
                    <a:lnTo>
                      <a:pt x="3" y="4"/>
                    </a:lnTo>
                    <a:lnTo>
                      <a:pt x="3" y="3"/>
                    </a:lnTo>
                    <a:lnTo>
                      <a:pt x="4" y="1"/>
                    </a:lnTo>
                    <a:lnTo>
                      <a:pt x="3" y="1"/>
                    </a:lnTo>
                    <a:lnTo>
                      <a:pt x="1" y="0"/>
                    </a:lnTo>
                    <a:lnTo>
                      <a:pt x="0" y="0"/>
                    </a:lnTo>
                    <a:lnTo>
                      <a:pt x="9" y="1"/>
                    </a:lnTo>
                    <a:lnTo>
                      <a:pt x="11" y="3"/>
                    </a:lnTo>
                    <a:lnTo>
                      <a:pt x="12" y="3"/>
                    </a:lnTo>
                    <a:lnTo>
                      <a:pt x="12" y="1"/>
                    </a:lnTo>
                    <a:lnTo>
                      <a:pt x="16" y="1"/>
                    </a:lnTo>
                    <a:lnTo>
                      <a:pt x="17" y="1"/>
                    </a:lnTo>
                    <a:lnTo>
                      <a:pt x="16" y="3"/>
                    </a:lnTo>
                    <a:lnTo>
                      <a:pt x="16" y="4"/>
                    </a:lnTo>
                    <a:lnTo>
                      <a:pt x="15" y="8"/>
                    </a:lnTo>
                    <a:lnTo>
                      <a:pt x="15" y="11"/>
                    </a:lnTo>
                    <a:lnTo>
                      <a:pt x="15" y="14"/>
                    </a:lnTo>
                    <a:lnTo>
                      <a:pt x="16" y="14"/>
                    </a:lnTo>
                    <a:lnTo>
                      <a:pt x="17" y="15"/>
                    </a:lnTo>
                    <a:lnTo>
                      <a:pt x="19" y="15"/>
                    </a:lnTo>
                    <a:lnTo>
                      <a:pt x="20" y="17"/>
                    </a:lnTo>
                    <a:lnTo>
                      <a:pt x="24" y="22"/>
                    </a:lnTo>
                    <a:lnTo>
                      <a:pt x="25" y="28"/>
                    </a:lnTo>
                    <a:lnTo>
                      <a:pt x="28" y="34"/>
                    </a:lnTo>
                    <a:lnTo>
                      <a:pt x="28" y="37"/>
                    </a:lnTo>
                    <a:lnTo>
                      <a:pt x="29" y="39"/>
                    </a:lnTo>
                    <a:lnTo>
                      <a:pt x="29" y="42"/>
                    </a:lnTo>
                    <a:lnTo>
                      <a:pt x="31" y="45"/>
                    </a:lnTo>
                    <a:lnTo>
                      <a:pt x="31" y="52"/>
                    </a:lnTo>
                    <a:lnTo>
                      <a:pt x="31" y="69"/>
                    </a:lnTo>
                    <a:lnTo>
                      <a:pt x="29" y="77"/>
                    </a:lnTo>
                    <a:lnTo>
                      <a:pt x="29" y="80"/>
                    </a:lnTo>
                    <a:lnTo>
                      <a:pt x="31" y="83"/>
                    </a:lnTo>
                    <a:lnTo>
                      <a:pt x="32" y="86"/>
                    </a:lnTo>
                    <a:lnTo>
                      <a:pt x="33" y="86"/>
                    </a:lnTo>
                    <a:lnTo>
                      <a:pt x="28" y="88"/>
                    </a:lnTo>
                    <a:lnTo>
                      <a:pt x="23" y="89"/>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98" name="Freeform 1100"/>
              <p:cNvSpPr>
                <a:spLocks/>
              </p:cNvSpPr>
              <p:nvPr/>
            </p:nvSpPr>
            <p:spPr bwMode="auto">
              <a:xfrm>
                <a:off x="4035137" y="3620861"/>
                <a:ext cx="42333" cy="111579"/>
              </a:xfrm>
              <a:custGeom>
                <a:avLst/>
                <a:gdLst/>
                <a:ahLst/>
                <a:cxnLst>
                  <a:cxn ang="0">
                    <a:pos x="23" y="89"/>
                  </a:cxn>
                  <a:cxn ang="0">
                    <a:pos x="21" y="89"/>
                  </a:cxn>
                  <a:cxn ang="0">
                    <a:pos x="17" y="85"/>
                  </a:cxn>
                  <a:cxn ang="0">
                    <a:pos x="15" y="80"/>
                  </a:cxn>
                  <a:cxn ang="0">
                    <a:pos x="13" y="77"/>
                  </a:cxn>
                  <a:cxn ang="0">
                    <a:pos x="13" y="74"/>
                  </a:cxn>
                  <a:cxn ang="0">
                    <a:pos x="13" y="67"/>
                  </a:cxn>
                  <a:cxn ang="0">
                    <a:pos x="13" y="59"/>
                  </a:cxn>
                  <a:cxn ang="0">
                    <a:pos x="12" y="47"/>
                  </a:cxn>
                  <a:cxn ang="0">
                    <a:pos x="12" y="36"/>
                  </a:cxn>
                  <a:cxn ang="0">
                    <a:pos x="12" y="31"/>
                  </a:cxn>
                  <a:cxn ang="0">
                    <a:pos x="11" y="30"/>
                  </a:cxn>
                  <a:cxn ang="0">
                    <a:pos x="9" y="28"/>
                  </a:cxn>
                  <a:cxn ang="0">
                    <a:pos x="9" y="20"/>
                  </a:cxn>
                  <a:cxn ang="0">
                    <a:pos x="8" y="17"/>
                  </a:cxn>
                  <a:cxn ang="0">
                    <a:pos x="7" y="14"/>
                  </a:cxn>
                  <a:cxn ang="0">
                    <a:pos x="5" y="12"/>
                  </a:cxn>
                  <a:cxn ang="0">
                    <a:pos x="4" y="9"/>
                  </a:cxn>
                  <a:cxn ang="0">
                    <a:pos x="1" y="8"/>
                  </a:cxn>
                  <a:cxn ang="0">
                    <a:pos x="1" y="6"/>
                  </a:cxn>
                  <a:cxn ang="0">
                    <a:pos x="3" y="4"/>
                  </a:cxn>
                  <a:cxn ang="0">
                    <a:pos x="3" y="3"/>
                  </a:cxn>
                  <a:cxn ang="0">
                    <a:pos x="4" y="1"/>
                  </a:cxn>
                  <a:cxn ang="0">
                    <a:pos x="3" y="1"/>
                  </a:cxn>
                  <a:cxn ang="0">
                    <a:pos x="1" y="0"/>
                  </a:cxn>
                  <a:cxn ang="0">
                    <a:pos x="0" y="0"/>
                  </a:cxn>
                  <a:cxn ang="0">
                    <a:pos x="9" y="1"/>
                  </a:cxn>
                  <a:cxn ang="0">
                    <a:pos x="11" y="3"/>
                  </a:cxn>
                  <a:cxn ang="0">
                    <a:pos x="12" y="3"/>
                  </a:cxn>
                  <a:cxn ang="0">
                    <a:pos x="12" y="1"/>
                  </a:cxn>
                  <a:cxn ang="0">
                    <a:pos x="16" y="1"/>
                  </a:cxn>
                  <a:cxn ang="0">
                    <a:pos x="17" y="1"/>
                  </a:cxn>
                  <a:cxn ang="0">
                    <a:pos x="16" y="3"/>
                  </a:cxn>
                  <a:cxn ang="0">
                    <a:pos x="16" y="4"/>
                  </a:cxn>
                  <a:cxn ang="0">
                    <a:pos x="15" y="8"/>
                  </a:cxn>
                  <a:cxn ang="0">
                    <a:pos x="15" y="11"/>
                  </a:cxn>
                  <a:cxn ang="0">
                    <a:pos x="15" y="14"/>
                  </a:cxn>
                  <a:cxn ang="0">
                    <a:pos x="16" y="14"/>
                  </a:cxn>
                  <a:cxn ang="0">
                    <a:pos x="17" y="15"/>
                  </a:cxn>
                  <a:cxn ang="0">
                    <a:pos x="19" y="15"/>
                  </a:cxn>
                  <a:cxn ang="0">
                    <a:pos x="20" y="17"/>
                  </a:cxn>
                  <a:cxn ang="0">
                    <a:pos x="24" y="22"/>
                  </a:cxn>
                  <a:cxn ang="0">
                    <a:pos x="25" y="28"/>
                  </a:cxn>
                  <a:cxn ang="0">
                    <a:pos x="28" y="34"/>
                  </a:cxn>
                  <a:cxn ang="0">
                    <a:pos x="28" y="37"/>
                  </a:cxn>
                  <a:cxn ang="0">
                    <a:pos x="29" y="39"/>
                  </a:cxn>
                  <a:cxn ang="0">
                    <a:pos x="29" y="42"/>
                  </a:cxn>
                  <a:cxn ang="0">
                    <a:pos x="31" y="45"/>
                  </a:cxn>
                  <a:cxn ang="0">
                    <a:pos x="31" y="52"/>
                  </a:cxn>
                  <a:cxn ang="0">
                    <a:pos x="31" y="69"/>
                  </a:cxn>
                  <a:cxn ang="0">
                    <a:pos x="29" y="77"/>
                  </a:cxn>
                  <a:cxn ang="0">
                    <a:pos x="29" y="80"/>
                  </a:cxn>
                  <a:cxn ang="0">
                    <a:pos x="31" y="83"/>
                  </a:cxn>
                  <a:cxn ang="0">
                    <a:pos x="32" y="86"/>
                  </a:cxn>
                  <a:cxn ang="0">
                    <a:pos x="33" y="86"/>
                  </a:cxn>
                  <a:cxn ang="0">
                    <a:pos x="28" y="88"/>
                  </a:cxn>
                  <a:cxn ang="0">
                    <a:pos x="23" y="89"/>
                  </a:cxn>
                </a:cxnLst>
                <a:rect l="0" t="0" r="r" b="b"/>
                <a:pathLst>
                  <a:path w="33" h="89">
                    <a:moveTo>
                      <a:pt x="23" y="89"/>
                    </a:moveTo>
                    <a:lnTo>
                      <a:pt x="21" y="89"/>
                    </a:lnTo>
                    <a:lnTo>
                      <a:pt x="17" y="85"/>
                    </a:lnTo>
                    <a:lnTo>
                      <a:pt x="15" y="80"/>
                    </a:lnTo>
                    <a:lnTo>
                      <a:pt x="13" y="77"/>
                    </a:lnTo>
                    <a:lnTo>
                      <a:pt x="13" y="74"/>
                    </a:lnTo>
                    <a:lnTo>
                      <a:pt x="13" y="67"/>
                    </a:lnTo>
                    <a:lnTo>
                      <a:pt x="13" y="59"/>
                    </a:lnTo>
                    <a:lnTo>
                      <a:pt x="12" y="47"/>
                    </a:lnTo>
                    <a:lnTo>
                      <a:pt x="12" y="36"/>
                    </a:lnTo>
                    <a:lnTo>
                      <a:pt x="12" y="31"/>
                    </a:lnTo>
                    <a:lnTo>
                      <a:pt x="11" y="30"/>
                    </a:lnTo>
                    <a:lnTo>
                      <a:pt x="9" y="28"/>
                    </a:lnTo>
                    <a:lnTo>
                      <a:pt x="9" y="20"/>
                    </a:lnTo>
                    <a:lnTo>
                      <a:pt x="8" y="17"/>
                    </a:lnTo>
                    <a:lnTo>
                      <a:pt x="7" y="14"/>
                    </a:lnTo>
                    <a:lnTo>
                      <a:pt x="5" y="12"/>
                    </a:lnTo>
                    <a:lnTo>
                      <a:pt x="4" y="9"/>
                    </a:lnTo>
                    <a:lnTo>
                      <a:pt x="1" y="8"/>
                    </a:lnTo>
                    <a:lnTo>
                      <a:pt x="1" y="6"/>
                    </a:lnTo>
                    <a:lnTo>
                      <a:pt x="3" y="4"/>
                    </a:lnTo>
                    <a:lnTo>
                      <a:pt x="3" y="3"/>
                    </a:lnTo>
                    <a:lnTo>
                      <a:pt x="4" y="1"/>
                    </a:lnTo>
                    <a:lnTo>
                      <a:pt x="3" y="1"/>
                    </a:lnTo>
                    <a:lnTo>
                      <a:pt x="1" y="0"/>
                    </a:lnTo>
                    <a:lnTo>
                      <a:pt x="0" y="0"/>
                    </a:lnTo>
                    <a:lnTo>
                      <a:pt x="9" y="1"/>
                    </a:lnTo>
                    <a:lnTo>
                      <a:pt x="11" y="3"/>
                    </a:lnTo>
                    <a:lnTo>
                      <a:pt x="12" y="3"/>
                    </a:lnTo>
                    <a:lnTo>
                      <a:pt x="12" y="1"/>
                    </a:lnTo>
                    <a:lnTo>
                      <a:pt x="16" y="1"/>
                    </a:lnTo>
                    <a:lnTo>
                      <a:pt x="17" y="1"/>
                    </a:lnTo>
                    <a:lnTo>
                      <a:pt x="16" y="3"/>
                    </a:lnTo>
                    <a:lnTo>
                      <a:pt x="16" y="4"/>
                    </a:lnTo>
                    <a:lnTo>
                      <a:pt x="15" y="8"/>
                    </a:lnTo>
                    <a:lnTo>
                      <a:pt x="15" y="11"/>
                    </a:lnTo>
                    <a:lnTo>
                      <a:pt x="15" y="14"/>
                    </a:lnTo>
                    <a:lnTo>
                      <a:pt x="16" y="14"/>
                    </a:lnTo>
                    <a:lnTo>
                      <a:pt x="17" y="15"/>
                    </a:lnTo>
                    <a:lnTo>
                      <a:pt x="19" y="15"/>
                    </a:lnTo>
                    <a:lnTo>
                      <a:pt x="20" y="17"/>
                    </a:lnTo>
                    <a:lnTo>
                      <a:pt x="24" y="22"/>
                    </a:lnTo>
                    <a:lnTo>
                      <a:pt x="25" y="28"/>
                    </a:lnTo>
                    <a:lnTo>
                      <a:pt x="28" y="34"/>
                    </a:lnTo>
                    <a:lnTo>
                      <a:pt x="28" y="37"/>
                    </a:lnTo>
                    <a:lnTo>
                      <a:pt x="29" y="39"/>
                    </a:lnTo>
                    <a:lnTo>
                      <a:pt x="29" y="42"/>
                    </a:lnTo>
                    <a:lnTo>
                      <a:pt x="31" y="45"/>
                    </a:lnTo>
                    <a:lnTo>
                      <a:pt x="31" y="52"/>
                    </a:lnTo>
                    <a:lnTo>
                      <a:pt x="31" y="69"/>
                    </a:lnTo>
                    <a:lnTo>
                      <a:pt x="29" y="77"/>
                    </a:lnTo>
                    <a:lnTo>
                      <a:pt x="29" y="80"/>
                    </a:lnTo>
                    <a:lnTo>
                      <a:pt x="31" y="83"/>
                    </a:lnTo>
                    <a:lnTo>
                      <a:pt x="32" y="86"/>
                    </a:lnTo>
                    <a:lnTo>
                      <a:pt x="33" y="86"/>
                    </a:lnTo>
                    <a:lnTo>
                      <a:pt x="28" y="88"/>
                    </a:lnTo>
                    <a:lnTo>
                      <a:pt x="23" y="89"/>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099" name="Freeform 1101"/>
              <p:cNvSpPr>
                <a:spLocks/>
              </p:cNvSpPr>
              <p:nvPr/>
            </p:nvSpPr>
            <p:spPr bwMode="auto">
              <a:xfrm>
                <a:off x="4816379" y="3604532"/>
                <a:ext cx="193707" cy="302079"/>
              </a:xfrm>
              <a:custGeom>
                <a:avLst/>
                <a:gdLst/>
                <a:ahLst/>
                <a:cxnLst>
                  <a:cxn ang="0">
                    <a:pos x="1" y="230"/>
                  </a:cxn>
                  <a:cxn ang="0">
                    <a:pos x="0" y="196"/>
                  </a:cxn>
                  <a:cxn ang="0">
                    <a:pos x="1" y="161"/>
                  </a:cxn>
                  <a:cxn ang="0">
                    <a:pos x="14" y="141"/>
                  </a:cxn>
                  <a:cxn ang="0">
                    <a:pos x="32" y="130"/>
                  </a:cxn>
                  <a:cxn ang="0">
                    <a:pos x="42" y="124"/>
                  </a:cxn>
                  <a:cxn ang="0">
                    <a:pos x="102" y="73"/>
                  </a:cxn>
                  <a:cxn ang="0">
                    <a:pos x="92" y="69"/>
                  </a:cxn>
                  <a:cxn ang="0">
                    <a:pos x="44" y="48"/>
                  </a:cxn>
                  <a:cxn ang="0">
                    <a:pos x="34" y="37"/>
                  </a:cxn>
                  <a:cxn ang="0">
                    <a:pos x="30" y="33"/>
                  </a:cxn>
                  <a:cxn ang="0">
                    <a:pos x="26" y="22"/>
                  </a:cxn>
                  <a:cxn ang="0">
                    <a:pos x="29" y="15"/>
                  </a:cxn>
                  <a:cxn ang="0">
                    <a:pos x="33" y="7"/>
                  </a:cxn>
                  <a:cxn ang="0">
                    <a:pos x="37" y="12"/>
                  </a:cxn>
                  <a:cxn ang="0">
                    <a:pos x="45" y="25"/>
                  </a:cxn>
                  <a:cxn ang="0">
                    <a:pos x="53" y="26"/>
                  </a:cxn>
                  <a:cxn ang="0">
                    <a:pos x="64" y="23"/>
                  </a:cxn>
                  <a:cxn ang="0">
                    <a:pos x="69" y="20"/>
                  </a:cxn>
                  <a:cxn ang="0">
                    <a:pos x="72" y="18"/>
                  </a:cxn>
                  <a:cxn ang="0">
                    <a:pos x="78" y="20"/>
                  </a:cxn>
                  <a:cxn ang="0">
                    <a:pos x="85" y="22"/>
                  </a:cxn>
                  <a:cxn ang="0">
                    <a:pos x="90" y="17"/>
                  </a:cxn>
                  <a:cxn ang="0">
                    <a:pos x="97" y="14"/>
                  </a:cxn>
                  <a:cxn ang="0">
                    <a:pos x="105" y="14"/>
                  </a:cxn>
                  <a:cxn ang="0">
                    <a:pos x="113" y="11"/>
                  </a:cxn>
                  <a:cxn ang="0">
                    <a:pos x="122" y="11"/>
                  </a:cxn>
                  <a:cxn ang="0">
                    <a:pos x="130" y="9"/>
                  </a:cxn>
                  <a:cxn ang="0">
                    <a:pos x="138" y="6"/>
                  </a:cxn>
                  <a:cxn ang="0">
                    <a:pos x="145" y="0"/>
                  </a:cxn>
                  <a:cxn ang="0">
                    <a:pos x="153" y="3"/>
                  </a:cxn>
                  <a:cxn ang="0">
                    <a:pos x="151" y="9"/>
                  </a:cxn>
                  <a:cxn ang="0">
                    <a:pos x="151" y="15"/>
                  </a:cxn>
                  <a:cxn ang="0">
                    <a:pos x="151" y="22"/>
                  </a:cxn>
                  <a:cxn ang="0">
                    <a:pos x="150" y="28"/>
                  </a:cxn>
                  <a:cxn ang="0">
                    <a:pos x="153" y="28"/>
                  </a:cxn>
                  <a:cxn ang="0">
                    <a:pos x="153" y="29"/>
                  </a:cxn>
                  <a:cxn ang="0">
                    <a:pos x="149" y="29"/>
                  </a:cxn>
                  <a:cxn ang="0">
                    <a:pos x="146" y="40"/>
                  </a:cxn>
                  <a:cxn ang="0">
                    <a:pos x="145" y="50"/>
                  </a:cxn>
                  <a:cxn ang="0">
                    <a:pos x="141" y="59"/>
                  </a:cxn>
                  <a:cxn ang="0">
                    <a:pos x="135" y="67"/>
                  </a:cxn>
                  <a:cxn ang="0">
                    <a:pos x="131" y="73"/>
                  </a:cxn>
                  <a:cxn ang="0">
                    <a:pos x="122" y="95"/>
                  </a:cxn>
                  <a:cxn ang="0">
                    <a:pos x="118" y="111"/>
                  </a:cxn>
                  <a:cxn ang="0">
                    <a:pos x="113" y="116"/>
                  </a:cxn>
                  <a:cxn ang="0">
                    <a:pos x="106" y="125"/>
                  </a:cxn>
                  <a:cxn ang="0">
                    <a:pos x="105" y="131"/>
                  </a:cxn>
                  <a:cxn ang="0">
                    <a:pos x="97" y="144"/>
                  </a:cxn>
                  <a:cxn ang="0">
                    <a:pos x="89" y="153"/>
                  </a:cxn>
                  <a:cxn ang="0">
                    <a:pos x="81" y="161"/>
                  </a:cxn>
                  <a:cxn ang="0">
                    <a:pos x="73" y="172"/>
                  </a:cxn>
                  <a:cxn ang="0">
                    <a:pos x="64" y="179"/>
                  </a:cxn>
                  <a:cxn ang="0">
                    <a:pos x="53" y="185"/>
                  </a:cxn>
                  <a:cxn ang="0">
                    <a:pos x="32" y="210"/>
                  </a:cxn>
                  <a:cxn ang="0">
                    <a:pos x="24" y="215"/>
                  </a:cxn>
                  <a:cxn ang="0">
                    <a:pos x="22" y="219"/>
                  </a:cxn>
                  <a:cxn ang="0">
                    <a:pos x="17" y="229"/>
                  </a:cxn>
                  <a:cxn ang="0">
                    <a:pos x="9" y="240"/>
                  </a:cxn>
                </a:cxnLst>
                <a:rect l="0" t="0" r="r" b="b"/>
                <a:pathLst>
                  <a:path w="154" h="241">
                    <a:moveTo>
                      <a:pt x="8" y="241"/>
                    </a:moveTo>
                    <a:lnTo>
                      <a:pt x="8" y="240"/>
                    </a:lnTo>
                    <a:lnTo>
                      <a:pt x="1" y="230"/>
                    </a:lnTo>
                    <a:lnTo>
                      <a:pt x="0" y="227"/>
                    </a:lnTo>
                    <a:lnTo>
                      <a:pt x="0" y="213"/>
                    </a:lnTo>
                    <a:lnTo>
                      <a:pt x="0" y="196"/>
                    </a:lnTo>
                    <a:lnTo>
                      <a:pt x="0" y="179"/>
                    </a:lnTo>
                    <a:lnTo>
                      <a:pt x="0" y="161"/>
                    </a:lnTo>
                    <a:lnTo>
                      <a:pt x="1" y="161"/>
                    </a:lnTo>
                    <a:lnTo>
                      <a:pt x="6" y="153"/>
                    </a:lnTo>
                    <a:lnTo>
                      <a:pt x="13" y="142"/>
                    </a:lnTo>
                    <a:lnTo>
                      <a:pt x="14" y="141"/>
                    </a:lnTo>
                    <a:lnTo>
                      <a:pt x="18" y="138"/>
                    </a:lnTo>
                    <a:lnTo>
                      <a:pt x="28" y="135"/>
                    </a:lnTo>
                    <a:lnTo>
                      <a:pt x="32" y="130"/>
                    </a:lnTo>
                    <a:lnTo>
                      <a:pt x="34" y="127"/>
                    </a:lnTo>
                    <a:lnTo>
                      <a:pt x="41" y="125"/>
                    </a:lnTo>
                    <a:lnTo>
                      <a:pt x="42" y="124"/>
                    </a:lnTo>
                    <a:lnTo>
                      <a:pt x="61" y="122"/>
                    </a:lnTo>
                    <a:lnTo>
                      <a:pt x="82" y="95"/>
                    </a:lnTo>
                    <a:lnTo>
                      <a:pt x="102" y="73"/>
                    </a:lnTo>
                    <a:lnTo>
                      <a:pt x="105" y="69"/>
                    </a:lnTo>
                    <a:lnTo>
                      <a:pt x="106" y="69"/>
                    </a:lnTo>
                    <a:lnTo>
                      <a:pt x="92" y="69"/>
                    </a:lnTo>
                    <a:lnTo>
                      <a:pt x="68" y="59"/>
                    </a:lnTo>
                    <a:lnTo>
                      <a:pt x="45" y="50"/>
                    </a:lnTo>
                    <a:lnTo>
                      <a:pt x="44" y="48"/>
                    </a:lnTo>
                    <a:lnTo>
                      <a:pt x="38" y="42"/>
                    </a:lnTo>
                    <a:lnTo>
                      <a:pt x="36" y="39"/>
                    </a:lnTo>
                    <a:lnTo>
                      <a:pt x="34" y="37"/>
                    </a:lnTo>
                    <a:lnTo>
                      <a:pt x="34" y="36"/>
                    </a:lnTo>
                    <a:lnTo>
                      <a:pt x="33" y="34"/>
                    </a:lnTo>
                    <a:lnTo>
                      <a:pt x="30" y="33"/>
                    </a:lnTo>
                    <a:lnTo>
                      <a:pt x="30" y="31"/>
                    </a:lnTo>
                    <a:lnTo>
                      <a:pt x="28" y="28"/>
                    </a:lnTo>
                    <a:lnTo>
                      <a:pt x="26" y="22"/>
                    </a:lnTo>
                    <a:lnTo>
                      <a:pt x="28" y="20"/>
                    </a:lnTo>
                    <a:lnTo>
                      <a:pt x="28" y="18"/>
                    </a:lnTo>
                    <a:lnTo>
                      <a:pt x="29" y="15"/>
                    </a:lnTo>
                    <a:lnTo>
                      <a:pt x="32" y="12"/>
                    </a:lnTo>
                    <a:lnTo>
                      <a:pt x="33" y="9"/>
                    </a:lnTo>
                    <a:lnTo>
                      <a:pt x="33" y="7"/>
                    </a:lnTo>
                    <a:lnTo>
                      <a:pt x="34" y="9"/>
                    </a:lnTo>
                    <a:lnTo>
                      <a:pt x="36" y="11"/>
                    </a:lnTo>
                    <a:lnTo>
                      <a:pt x="37" y="12"/>
                    </a:lnTo>
                    <a:lnTo>
                      <a:pt x="38" y="14"/>
                    </a:lnTo>
                    <a:lnTo>
                      <a:pt x="41" y="18"/>
                    </a:lnTo>
                    <a:lnTo>
                      <a:pt x="45" y="25"/>
                    </a:lnTo>
                    <a:lnTo>
                      <a:pt x="49" y="26"/>
                    </a:lnTo>
                    <a:lnTo>
                      <a:pt x="52" y="28"/>
                    </a:lnTo>
                    <a:lnTo>
                      <a:pt x="53" y="26"/>
                    </a:lnTo>
                    <a:lnTo>
                      <a:pt x="60" y="26"/>
                    </a:lnTo>
                    <a:lnTo>
                      <a:pt x="61" y="25"/>
                    </a:lnTo>
                    <a:lnTo>
                      <a:pt x="64" y="23"/>
                    </a:lnTo>
                    <a:lnTo>
                      <a:pt x="65" y="23"/>
                    </a:lnTo>
                    <a:lnTo>
                      <a:pt x="68" y="22"/>
                    </a:lnTo>
                    <a:lnTo>
                      <a:pt x="69" y="20"/>
                    </a:lnTo>
                    <a:lnTo>
                      <a:pt x="70" y="20"/>
                    </a:lnTo>
                    <a:lnTo>
                      <a:pt x="70" y="18"/>
                    </a:lnTo>
                    <a:lnTo>
                      <a:pt x="72" y="18"/>
                    </a:lnTo>
                    <a:lnTo>
                      <a:pt x="73" y="20"/>
                    </a:lnTo>
                    <a:lnTo>
                      <a:pt x="74" y="20"/>
                    </a:lnTo>
                    <a:lnTo>
                      <a:pt x="78" y="20"/>
                    </a:lnTo>
                    <a:lnTo>
                      <a:pt x="80" y="22"/>
                    </a:lnTo>
                    <a:lnTo>
                      <a:pt x="82" y="22"/>
                    </a:lnTo>
                    <a:lnTo>
                      <a:pt x="85" y="22"/>
                    </a:lnTo>
                    <a:lnTo>
                      <a:pt x="86" y="20"/>
                    </a:lnTo>
                    <a:lnTo>
                      <a:pt x="88" y="18"/>
                    </a:lnTo>
                    <a:lnTo>
                      <a:pt x="90" y="17"/>
                    </a:lnTo>
                    <a:lnTo>
                      <a:pt x="93" y="15"/>
                    </a:lnTo>
                    <a:lnTo>
                      <a:pt x="94" y="15"/>
                    </a:lnTo>
                    <a:lnTo>
                      <a:pt x="97" y="14"/>
                    </a:lnTo>
                    <a:lnTo>
                      <a:pt x="100" y="15"/>
                    </a:lnTo>
                    <a:lnTo>
                      <a:pt x="102" y="15"/>
                    </a:lnTo>
                    <a:lnTo>
                      <a:pt x="105" y="14"/>
                    </a:lnTo>
                    <a:lnTo>
                      <a:pt x="108" y="14"/>
                    </a:lnTo>
                    <a:lnTo>
                      <a:pt x="109" y="14"/>
                    </a:lnTo>
                    <a:lnTo>
                      <a:pt x="113" y="11"/>
                    </a:lnTo>
                    <a:lnTo>
                      <a:pt x="114" y="11"/>
                    </a:lnTo>
                    <a:lnTo>
                      <a:pt x="118" y="12"/>
                    </a:lnTo>
                    <a:lnTo>
                      <a:pt x="122" y="11"/>
                    </a:lnTo>
                    <a:lnTo>
                      <a:pt x="123" y="9"/>
                    </a:lnTo>
                    <a:lnTo>
                      <a:pt x="126" y="9"/>
                    </a:lnTo>
                    <a:lnTo>
                      <a:pt x="130" y="9"/>
                    </a:lnTo>
                    <a:lnTo>
                      <a:pt x="131" y="7"/>
                    </a:lnTo>
                    <a:lnTo>
                      <a:pt x="135" y="7"/>
                    </a:lnTo>
                    <a:lnTo>
                      <a:pt x="138" y="6"/>
                    </a:lnTo>
                    <a:lnTo>
                      <a:pt x="141" y="4"/>
                    </a:lnTo>
                    <a:lnTo>
                      <a:pt x="142" y="1"/>
                    </a:lnTo>
                    <a:lnTo>
                      <a:pt x="145" y="0"/>
                    </a:lnTo>
                    <a:lnTo>
                      <a:pt x="147" y="0"/>
                    </a:lnTo>
                    <a:lnTo>
                      <a:pt x="150" y="3"/>
                    </a:lnTo>
                    <a:lnTo>
                      <a:pt x="153" y="3"/>
                    </a:lnTo>
                    <a:lnTo>
                      <a:pt x="153" y="4"/>
                    </a:lnTo>
                    <a:lnTo>
                      <a:pt x="153" y="7"/>
                    </a:lnTo>
                    <a:lnTo>
                      <a:pt x="151" y="9"/>
                    </a:lnTo>
                    <a:lnTo>
                      <a:pt x="150" y="11"/>
                    </a:lnTo>
                    <a:lnTo>
                      <a:pt x="150" y="14"/>
                    </a:lnTo>
                    <a:lnTo>
                      <a:pt x="151" y="15"/>
                    </a:lnTo>
                    <a:lnTo>
                      <a:pt x="151" y="17"/>
                    </a:lnTo>
                    <a:lnTo>
                      <a:pt x="151" y="18"/>
                    </a:lnTo>
                    <a:lnTo>
                      <a:pt x="151" y="22"/>
                    </a:lnTo>
                    <a:lnTo>
                      <a:pt x="151" y="25"/>
                    </a:lnTo>
                    <a:lnTo>
                      <a:pt x="151" y="26"/>
                    </a:lnTo>
                    <a:lnTo>
                      <a:pt x="150" y="28"/>
                    </a:lnTo>
                    <a:lnTo>
                      <a:pt x="151" y="28"/>
                    </a:lnTo>
                    <a:lnTo>
                      <a:pt x="151" y="26"/>
                    </a:lnTo>
                    <a:lnTo>
                      <a:pt x="153" y="28"/>
                    </a:lnTo>
                    <a:lnTo>
                      <a:pt x="154" y="28"/>
                    </a:lnTo>
                    <a:lnTo>
                      <a:pt x="154" y="29"/>
                    </a:lnTo>
                    <a:lnTo>
                      <a:pt x="153" y="29"/>
                    </a:lnTo>
                    <a:lnTo>
                      <a:pt x="151" y="28"/>
                    </a:lnTo>
                    <a:lnTo>
                      <a:pt x="150" y="29"/>
                    </a:lnTo>
                    <a:lnTo>
                      <a:pt x="149" y="29"/>
                    </a:lnTo>
                    <a:lnTo>
                      <a:pt x="147" y="29"/>
                    </a:lnTo>
                    <a:lnTo>
                      <a:pt x="147" y="33"/>
                    </a:lnTo>
                    <a:lnTo>
                      <a:pt x="146" y="40"/>
                    </a:lnTo>
                    <a:lnTo>
                      <a:pt x="146" y="45"/>
                    </a:lnTo>
                    <a:lnTo>
                      <a:pt x="146" y="47"/>
                    </a:lnTo>
                    <a:lnTo>
                      <a:pt x="145" y="50"/>
                    </a:lnTo>
                    <a:lnTo>
                      <a:pt x="143" y="51"/>
                    </a:lnTo>
                    <a:lnTo>
                      <a:pt x="142" y="53"/>
                    </a:lnTo>
                    <a:lnTo>
                      <a:pt x="141" y="59"/>
                    </a:lnTo>
                    <a:lnTo>
                      <a:pt x="138" y="61"/>
                    </a:lnTo>
                    <a:lnTo>
                      <a:pt x="137" y="66"/>
                    </a:lnTo>
                    <a:lnTo>
                      <a:pt x="135" y="67"/>
                    </a:lnTo>
                    <a:lnTo>
                      <a:pt x="133" y="69"/>
                    </a:lnTo>
                    <a:lnTo>
                      <a:pt x="133" y="70"/>
                    </a:lnTo>
                    <a:lnTo>
                      <a:pt x="131" y="73"/>
                    </a:lnTo>
                    <a:lnTo>
                      <a:pt x="131" y="77"/>
                    </a:lnTo>
                    <a:lnTo>
                      <a:pt x="126" y="88"/>
                    </a:lnTo>
                    <a:lnTo>
                      <a:pt x="122" y="95"/>
                    </a:lnTo>
                    <a:lnTo>
                      <a:pt x="122" y="99"/>
                    </a:lnTo>
                    <a:lnTo>
                      <a:pt x="121" y="105"/>
                    </a:lnTo>
                    <a:lnTo>
                      <a:pt x="118" y="111"/>
                    </a:lnTo>
                    <a:lnTo>
                      <a:pt x="115" y="114"/>
                    </a:lnTo>
                    <a:lnTo>
                      <a:pt x="114" y="116"/>
                    </a:lnTo>
                    <a:lnTo>
                      <a:pt x="113" y="116"/>
                    </a:lnTo>
                    <a:lnTo>
                      <a:pt x="112" y="117"/>
                    </a:lnTo>
                    <a:lnTo>
                      <a:pt x="109" y="122"/>
                    </a:lnTo>
                    <a:lnTo>
                      <a:pt x="106" y="125"/>
                    </a:lnTo>
                    <a:lnTo>
                      <a:pt x="106" y="127"/>
                    </a:lnTo>
                    <a:lnTo>
                      <a:pt x="106" y="128"/>
                    </a:lnTo>
                    <a:lnTo>
                      <a:pt x="105" y="131"/>
                    </a:lnTo>
                    <a:lnTo>
                      <a:pt x="102" y="136"/>
                    </a:lnTo>
                    <a:lnTo>
                      <a:pt x="100" y="139"/>
                    </a:lnTo>
                    <a:lnTo>
                      <a:pt x="97" y="144"/>
                    </a:lnTo>
                    <a:lnTo>
                      <a:pt x="93" y="147"/>
                    </a:lnTo>
                    <a:lnTo>
                      <a:pt x="92" y="150"/>
                    </a:lnTo>
                    <a:lnTo>
                      <a:pt x="89" y="153"/>
                    </a:lnTo>
                    <a:lnTo>
                      <a:pt x="84" y="158"/>
                    </a:lnTo>
                    <a:lnTo>
                      <a:pt x="81" y="160"/>
                    </a:lnTo>
                    <a:lnTo>
                      <a:pt x="81" y="161"/>
                    </a:lnTo>
                    <a:lnTo>
                      <a:pt x="80" y="164"/>
                    </a:lnTo>
                    <a:lnTo>
                      <a:pt x="76" y="169"/>
                    </a:lnTo>
                    <a:lnTo>
                      <a:pt x="73" y="172"/>
                    </a:lnTo>
                    <a:lnTo>
                      <a:pt x="69" y="175"/>
                    </a:lnTo>
                    <a:lnTo>
                      <a:pt x="66" y="177"/>
                    </a:lnTo>
                    <a:lnTo>
                      <a:pt x="64" y="179"/>
                    </a:lnTo>
                    <a:lnTo>
                      <a:pt x="61" y="179"/>
                    </a:lnTo>
                    <a:lnTo>
                      <a:pt x="60" y="180"/>
                    </a:lnTo>
                    <a:lnTo>
                      <a:pt x="53" y="185"/>
                    </a:lnTo>
                    <a:lnTo>
                      <a:pt x="38" y="202"/>
                    </a:lnTo>
                    <a:lnTo>
                      <a:pt x="33" y="207"/>
                    </a:lnTo>
                    <a:lnTo>
                      <a:pt x="32" y="210"/>
                    </a:lnTo>
                    <a:lnTo>
                      <a:pt x="28" y="215"/>
                    </a:lnTo>
                    <a:lnTo>
                      <a:pt x="25" y="215"/>
                    </a:lnTo>
                    <a:lnTo>
                      <a:pt x="24" y="215"/>
                    </a:lnTo>
                    <a:lnTo>
                      <a:pt x="24" y="216"/>
                    </a:lnTo>
                    <a:lnTo>
                      <a:pt x="24" y="218"/>
                    </a:lnTo>
                    <a:lnTo>
                      <a:pt x="22" y="219"/>
                    </a:lnTo>
                    <a:lnTo>
                      <a:pt x="22" y="221"/>
                    </a:lnTo>
                    <a:lnTo>
                      <a:pt x="20" y="224"/>
                    </a:lnTo>
                    <a:lnTo>
                      <a:pt x="17" y="229"/>
                    </a:lnTo>
                    <a:lnTo>
                      <a:pt x="13" y="234"/>
                    </a:lnTo>
                    <a:lnTo>
                      <a:pt x="10" y="238"/>
                    </a:lnTo>
                    <a:lnTo>
                      <a:pt x="9" y="240"/>
                    </a:lnTo>
                    <a:lnTo>
                      <a:pt x="8" y="24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00" name="Freeform 1102"/>
              <p:cNvSpPr>
                <a:spLocks/>
              </p:cNvSpPr>
              <p:nvPr/>
            </p:nvSpPr>
            <p:spPr bwMode="auto">
              <a:xfrm>
                <a:off x="4816379" y="3604532"/>
                <a:ext cx="193707" cy="302079"/>
              </a:xfrm>
              <a:custGeom>
                <a:avLst/>
                <a:gdLst/>
                <a:ahLst/>
                <a:cxnLst>
                  <a:cxn ang="0">
                    <a:pos x="1" y="230"/>
                  </a:cxn>
                  <a:cxn ang="0">
                    <a:pos x="0" y="196"/>
                  </a:cxn>
                  <a:cxn ang="0">
                    <a:pos x="1" y="161"/>
                  </a:cxn>
                  <a:cxn ang="0">
                    <a:pos x="14" y="141"/>
                  </a:cxn>
                  <a:cxn ang="0">
                    <a:pos x="32" y="130"/>
                  </a:cxn>
                  <a:cxn ang="0">
                    <a:pos x="42" y="124"/>
                  </a:cxn>
                  <a:cxn ang="0">
                    <a:pos x="102" y="73"/>
                  </a:cxn>
                  <a:cxn ang="0">
                    <a:pos x="92" y="69"/>
                  </a:cxn>
                  <a:cxn ang="0">
                    <a:pos x="44" y="48"/>
                  </a:cxn>
                  <a:cxn ang="0">
                    <a:pos x="34" y="37"/>
                  </a:cxn>
                  <a:cxn ang="0">
                    <a:pos x="30" y="33"/>
                  </a:cxn>
                  <a:cxn ang="0">
                    <a:pos x="26" y="22"/>
                  </a:cxn>
                  <a:cxn ang="0">
                    <a:pos x="29" y="15"/>
                  </a:cxn>
                  <a:cxn ang="0">
                    <a:pos x="33" y="7"/>
                  </a:cxn>
                  <a:cxn ang="0">
                    <a:pos x="37" y="12"/>
                  </a:cxn>
                  <a:cxn ang="0">
                    <a:pos x="45" y="25"/>
                  </a:cxn>
                  <a:cxn ang="0">
                    <a:pos x="53" y="26"/>
                  </a:cxn>
                  <a:cxn ang="0">
                    <a:pos x="64" y="23"/>
                  </a:cxn>
                  <a:cxn ang="0">
                    <a:pos x="69" y="20"/>
                  </a:cxn>
                  <a:cxn ang="0">
                    <a:pos x="72" y="18"/>
                  </a:cxn>
                  <a:cxn ang="0">
                    <a:pos x="78" y="20"/>
                  </a:cxn>
                  <a:cxn ang="0">
                    <a:pos x="85" y="22"/>
                  </a:cxn>
                  <a:cxn ang="0">
                    <a:pos x="90" y="17"/>
                  </a:cxn>
                  <a:cxn ang="0">
                    <a:pos x="97" y="14"/>
                  </a:cxn>
                  <a:cxn ang="0">
                    <a:pos x="105" y="14"/>
                  </a:cxn>
                  <a:cxn ang="0">
                    <a:pos x="113" y="11"/>
                  </a:cxn>
                  <a:cxn ang="0">
                    <a:pos x="122" y="11"/>
                  </a:cxn>
                  <a:cxn ang="0">
                    <a:pos x="130" y="9"/>
                  </a:cxn>
                  <a:cxn ang="0">
                    <a:pos x="138" y="6"/>
                  </a:cxn>
                  <a:cxn ang="0">
                    <a:pos x="145" y="0"/>
                  </a:cxn>
                  <a:cxn ang="0">
                    <a:pos x="153" y="3"/>
                  </a:cxn>
                  <a:cxn ang="0">
                    <a:pos x="151" y="9"/>
                  </a:cxn>
                  <a:cxn ang="0">
                    <a:pos x="151" y="15"/>
                  </a:cxn>
                  <a:cxn ang="0">
                    <a:pos x="151" y="22"/>
                  </a:cxn>
                  <a:cxn ang="0">
                    <a:pos x="150" y="28"/>
                  </a:cxn>
                  <a:cxn ang="0">
                    <a:pos x="153" y="28"/>
                  </a:cxn>
                  <a:cxn ang="0">
                    <a:pos x="153" y="29"/>
                  </a:cxn>
                  <a:cxn ang="0">
                    <a:pos x="149" y="29"/>
                  </a:cxn>
                  <a:cxn ang="0">
                    <a:pos x="146" y="40"/>
                  </a:cxn>
                  <a:cxn ang="0">
                    <a:pos x="145" y="50"/>
                  </a:cxn>
                  <a:cxn ang="0">
                    <a:pos x="141" y="59"/>
                  </a:cxn>
                  <a:cxn ang="0">
                    <a:pos x="135" y="67"/>
                  </a:cxn>
                  <a:cxn ang="0">
                    <a:pos x="131" y="73"/>
                  </a:cxn>
                  <a:cxn ang="0">
                    <a:pos x="122" y="95"/>
                  </a:cxn>
                  <a:cxn ang="0">
                    <a:pos x="118" y="111"/>
                  </a:cxn>
                  <a:cxn ang="0">
                    <a:pos x="113" y="116"/>
                  </a:cxn>
                  <a:cxn ang="0">
                    <a:pos x="106" y="125"/>
                  </a:cxn>
                  <a:cxn ang="0">
                    <a:pos x="105" y="131"/>
                  </a:cxn>
                  <a:cxn ang="0">
                    <a:pos x="97" y="144"/>
                  </a:cxn>
                  <a:cxn ang="0">
                    <a:pos x="89" y="153"/>
                  </a:cxn>
                  <a:cxn ang="0">
                    <a:pos x="81" y="161"/>
                  </a:cxn>
                  <a:cxn ang="0">
                    <a:pos x="73" y="172"/>
                  </a:cxn>
                  <a:cxn ang="0">
                    <a:pos x="64" y="179"/>
                  </a:cxn>
                  <a:cxn ang="0">
                    <a:pos x="53" y="185"/>
                  </a:cxn>
                  <a:cxn ang="0">
                    <a:pos x="32" y="210"/>
                  </a:cxn>
                  <a:cxn ang="0">
                    <a:pos x="24" y="215"/>
                  </a:cxn>
                  <a:cxn ang="0">
                    <a:pos x="22" y="219"/>
                  </a:cxn>
                  <a:cxn ang="0">
                    <a:pos x="17" y="229"/>
                  </a:cxn>
                  <a:cxn ang="0">
                    <a:pos x="9" y="240"/>
                  </a:cxn>
                </a:cxnLst>
                <a:rect l="0" t="0" r="r" b="b"/>
                <a:pathLst>
                  <a:path w="154" h="241">
                    <a:moveTo>
                      <a:pt x="8" y="241"/>
                    </a:moveTo>
                    <a:lnTo>
                      <a:pt x="8" y="240"/>
                    </a:lnTo>
                    <a:lnTo>
                      <a:pt x="1" y="230"/>
                    </a:lnTo>
                    <a:lnTo>
                      <a:pt x="0" y="227"/>
                    </a:lnTo>
                    <a:lnTo>
                      <a:pt x="0" y="213"/>
                    </a:lnTo>
                    <a:lnTo>
                      <a:pt x="0" y="196"/>
                    </a:lnTo>
                    <a:lnTo>
                      <a:pt x="0" y="179"/>
                    </a:lnTo>
                    <a:lnTo>
                      <a:pt x="0" y="161"/>
                    </a:lnTo>
                    <a:lnTo>
                      <a:pt x="1" y="161"/>
                    </a:lnTo>
                    <a:lnTo>
                      <a:pt x="6" y="153"/>
                    </a:lnTo>
                    <a:lnTo>
                      <a:pt x="13" y="142"/>
                    </a:lnTo>
                    <a:lnTo>
                      <a:pt x="14" y="141"/>
                    </a:lnTo>
                    <a:lnTo>
                      <a:pt x="18" y="138"/>
                    </a:lnTo>
                    <a:lnTo>
                      <a:pt x="28" y="135"/>
                    </a:lnTo>
                    <a:lnTo>
                      <a:pt x="32" y="130"/>
                    </a:lnTo>
                    <a:lnTo>
                      <a:pt x="34" y="127"/>
                    </a:lnTo>
                    <a:lnTo>
                      <a:pt x="41" y="125"/>
                    </a:lnTo>
                    <a:lnTo>
                      <a:pt x="42" y="124"/>
                    </a:lnTo>
                    <a:lnTo>
                      <a:pt x="61" y="122"/>
                    </a:lnTo>
                    <a:lnTo>
                      <a:pt x="82" y="95"/>
                    </a:lnTo>
                    <a:lnTo>
                      <a:pt x="102" y="73"/>
                    </a:lnTo>
                    <a:lnTo>
                      <a:pt x="105" y="69"/>
                    </a:lnTo>
                    <a:lnTo>
                      <a:pt x="106" y="69"/>
                    </a:lnTo>
                    <a:lnTo>
                      <a:pt x="92" y="69"/>
                    </a:lnTo>
                    <a:lnTo>
                      <a:pt x="68" y="59"/>
                    </a:lnTo>
                    <a:lnTo>
                      <a:pt x="45" y="50"/>
                    </a:lnTo>
                    <a:lnTo>
                      <a:pt x="44" y="48"/>
                    </a:lnTo>
                    <a:lnTo>
                      <a:pt x="38" y="42"/>
                    </a:lnTo>
                    <a:lnTo>
                      <a:pt x="36" y="39"/>
                    </a:lnTo>
                    <a:lnTo>
                      <a:pt x="34" y="37"/>
                    </a:lnTo>
                    <a:lnTo>
                      <a:pt x="34" y="36"/>
                    </a:lnTo>
                    <a:lnTo>
                      <a:pt x="33" y="34"/>
                    </a:lnTo>
                    <a:lnTo>
                      <a:pt x="30" y="33"/>
                    </a:lnTo>
                    <a:lnTo>
                      <a:pt x="30" y="31"/>
                    </a:lnTo>
                    <a:lnTo>
                      <a:pt x="28" y="28"/>
                    </a:lnTo>
                    <a:lnTo>
                      <a:pt x="26" y="22"/>
                    </a:lnTo>
                    <a:lnTo>
                      <a:pt x="28" y="20"/>
                    </a:lnTo>
                    <a:lnTo>
                      <a:pt x="28" y="18"/>
                    </a:lnTo>
                    <a:lnTo>
                      <a:pt x="29" y="15"/>
                    </a:lnTo>
                    <a:lnTo>
                      <a:pt x="32" y="12"/>
                    </a:lnTo>
                    <a:lnTo>
                      <a:pt x="33" y="9"/>
                    </a:lnTo>
                    <a:lnTo>
                      <a:pt x="33" y="7"/>
                    </a:lnTo>
                    <a:lnTo>
                      <a:pt x="34" y="9"/>
                    </a:lnTo>
                    <a:lnTo>
                      <a:pt x="36" y="11"/>
                    </a:lnTo>
                    <a:lnTo>
                      <a:pt x="37" y="12"/>
                    </a:lnTo>
                    <a:lnTo>
                      <a:pt x="38" y="14"/>
                    </a:lnTo>
                    <a:lnTo>
                      <a:pt x="41" y="18"/>
                    </a:lnTo>
                    <a:lnTo>
                      <a:pt x="45" y="25"/>
                    </a:lnTo>
                    <a:lnTo>
                      <a:pt x="49" y="26"/>
                    </a:lnTo>
                    <a:lnTo>
                      <a:pt x="52" y="28"/>
                    </a:lnTo>
                    <a:lnTo>
                      <a:pt x="53" y="26"/>
                    </a:lnTo>
                    <a:lnTo>
                      <a:pt x="60" y="26"/>
                    </a:lnTo>
                    <a:lnTo>
                      <a:pt x="61" y="25"/>
                    </a:lnTo>
                    <a:lnTo>
                      <a:pt x="64" y="23"/>
                    </a:lnTo>
                    <a:lnTo>
                      <a:pt x="65" y="23"/>
                    </a:lnTo>
                    <a:lnTo>
                      <a:pt x="68" y="22"/>
                    </a:lnTo>
                    <a:lnTo>
                      <a:pt x="69" y="20"/>
                    </a:lnTo>
                    <a:lnTo>
                      <a:pt x="70" y="20"/>
                    </a:lnTo>
                    <a:lnTo>
                      <a:pt x="70" y="18"/>
                    </a:lnTo>
                    <a:lnTo>
                      <a:pt x="72" y="18"/>
                    </a:lnTo>
                    <a:lnTo>
                      <a:pt x="73" y="20"/>
                    </a:lnTo>
                    <a:lnTo>
                      <a:pt x="74" y="20"/>
                    </a:lnTo>
                    <a:lnTo>
                      <a:pt x="78" y="20"/>
                    </a:lnTo>
                    <a:lnTo>
                      <a:pt x="80" y="22"/>
                    </a:lnTo>
                    <a:lnTo>
                      <a:pt x="82" y="22"/>
                    </a:lnTo>
                    <a:lnTo>
                      <a:pt x="85" y="22"/>
                    </a:lnTo>
                    <a:lnTo>
                      <a:pt x="86" y="20"/>
                    </a:lnTo>
                    <a:lnTo>
                      <a:pt x="88" y="18"/>
                    </a:lnTo>
                    <a:lnTo>
                      <a:pt x="90" y="17"/>
                    </a:lnTo>
                    <a:lnTo>
                      <a:pt x="93" y="15"/>
                    </a:lnTo>
                    <a:lnTo>
                      <a:pt x="94" y="15"/>
                    </a:lnTo>
                    <a:lnTo>
                      <a:pt x="97" y="14"/>
                    </a:lnTo>
                    <a:lnTo>
                      <a:pt x="100" y="15"/>
                    </a:lnTo>
                    <a:lnTo>
                      <a:pt x="102" y="15"/>
                    </a:lnTo>
                    <a:lnTo>
                      <a:pt x="105" y="14"/>
                    </a:lnTo>
                    <a:lnTo>
                      <a:pt x="108" y="14"/>
                    </a:lnTo>
                    <a:lnTo>
                      <a:pt x="109" y="14"/>
                    </a:lnTo>
                    <a:lnTo>
                      <a:pt x="113" y="11"/>
                    </a:lnTo>
                    <a:lnTo>
                      <a:pt x="114" y="11"/>
                    </a:lnTo>
                    <a:lnTo>
                      <a:pt x="118" y="12"/>
                    </a:lnTo>
                    <a:lnTo>
                      <a:pt x="122" y="11"/>
                    </a:lnTo>
                    <a:lnTo>
                      <a:pt x="123" y="9"/>
                    </a:lnTo>
                    <a:lnTo>
                      <a:pt x="126" y="9"/>
                    </a:lnTo>
                    <a:lnTo>
                      <a:pt x="130" y="9"/>
                    </a:lnTo>
                    <a:lnTo>
                      <a:pt x="131" y="7"/>
                    </a:lnTo>
                    <a:lnTo>
                      <a:pt x="135" y="7"/>
                    </a:lnTo>
                    <a:lnTo>
                      <a:pt x="138" y="6"/>
                    </a:lnTo>
                    <a:lnTo>
                      <a:pt x="141" y="4"/>
                    </a:lnTo>
                    <a:lnTo>
                      <a:pt x="142" y="1"/>
                    </a:lnTo>
                    <a:lnTo>
                      <a:pt x="145" y="0"/>
                    </a:lnTo>
                    <a:lnTo>
                      <a:pt x="147" y="0"/>
                    </a:lnTo>
                    <a:lnTo>
                      <a:pt x="150" y="3"/>
                    </a:lnTo>
                    <a:lnTo>
                      <a:pt x="153" y="3"/>
                    </a:lnTo>
                    <a:lnTo>
                      <a:pt x="153" y="4"/>
                    </a:lnTo>
                    <a:lnTo>
                      <a:pt x="153" y="7"/>
                    </a:lnTo>
                    <a:lnTo>
                      <a:pt x="151" y="9"/>
                    </a:lnTo>
                    <a:lnTo>
                      <a:pt x="150" y="11"/>
                    </a:lnTo>
                    <a:lnTo>
                      <a:pt x="150" y="14"/>
                    </a:lnTo>
                    <a:lnTo>
                      <a:pt x="151" y="15"/>
                    </a:lnTo>
                    <a:lnTo>
                      <a:pt x="151" y="17"/>
                    </a:lnTo>
                    <a:lnTo>
                      <a:pt x="151" y="18"/>
                    </a:lnTo>
                    <a:lnTo>
                      <a:pt x="151" y="22"/>
                    </a:lnTo>
                    <a:lnTo>
                      <a:pt x="151" y="25"/>
                    </a:lnTo>
                    <a:lnTo>
                      <a:pt x="151" y="26"/>
                    </a:lnTo>
                    <a:lnTo>
                      <a:pt x="150" y="28"/>
                    </a:lnTo>
                    <a:lnTo>
                      <a:pt x="151" y="28"/>
                    </a:lnTo>
                    <a:lnTo>
                      <a:pt x="151" y="26"/>
                    </a:lnTo>
                    <a:lnTo>
                      <a:pt x="153" y="28"/>
                    </a:lnTo>
                    <a:lnTo>
                      <a:pt x="154" y="28"/>
                    </a:lnTo>
                    <a:lnTo>
                      <a:pt x="154" y="29"/>
                    </a:lnTo>
                    <a:lnTo>
                      <a:pt x="153" y="29"/>
                    </a:lnTo>
                    <a:lnTo>
                      <a:pt x="151" y="28"/>
                    </a:lnTo>
                    <a:lnTo>
                      <a:pt x="150" y="29"/>
                    </a:lnTo>
                    <a:lnTo>
                      <a:pt x="149" y="29"/>
                    </a:lnTo>
                    <a:lnTo>
                      <a:pt x="147" y="29"/>
                    </a:lnTo>
                    <a:lnTo>
                      <a:pt x="147" y="33"/>
                    </a:lnTo>
                    <a:lnTo>
                      <a:pt x="146" y="40"/>
                    </a:lnTo>
                    <a:lnTo>
                      <a:pt x="146" y="45"/>
                    </a:lnTo>
                    <a:lnTo>
                      <a:pt x="146" y="47"/>
                    </a:lnTo>
                    <a:lnTo>
                      <a:pt x="145" y="50"/>
                    </a:lnTo>
                    <a:lnTo>
                      <a:pt x="143" y="51"/>
                    </a:lnTo>
                    <a:lnTo>
                      <a:pt x="142" y="53"/>
                    </a:lnTo>
                    <a:lnTo>
                      <a:pt x="141" y="59"/>
                    </a:lnTo>
                    <a:lnTo>
                      <a:pt x="138" y="61"/>
                    </a:lnTo>
                    <a:lnTo>
                      <a:pt x="137" y="66"/>
                    </a:lnTo>
                    <a:lnTo>
                      <a:pt x="135" y="67"/>
                    </a:lnTo>
                    <a:lnTo>
                      <a:pt x="133" y="69"/>
                    </a:lnTo>
                    <a:lnTo>
                      <a:pt x="133" y="70"/>
                    </a:lnTo>
                    <a:lnTo>
                      <a:pt x="131" y="73"/>
                    </a:lnTo>
                    <a:lnTo>
                      <a:pt x="131" y="77"/>
                    </a:lnTo>
                    <a:lnTo>
                      <a:pt x="126" y="88"/>
                    </a:lnTo>
                    <a:lnTo>
                      <a:pt x="122" y="95"/>
                    </a:lnTo>
                    <a:lnTo>
                      <a:pt x="122" y="99"/>
                    </a:lnTo>
                    <a:lnTo>
                      <a:pt x="121" y="105"/>
                    </a:lnTo>
                    <a:lnTo>
                      <a:pt x="118" y="111"/>
                    </a:lnTo>
                    <a:lnTo>
                      <a:pt x="115" y="114"/>
                    </a:lnTo>
                    <a:lnTo>
                      <a:pt x="114" y="116"/>
                    </a:lnTo>
                    <a:lnTo>
                      <a:pt x="113" y="116"/>
                    </a:lnTo>
                    <a:lnTo>
                      <a:pt x="112" y="117"/>
                    </a:lnTo>
                    <a:lnTo>
                      <a:pt x="109" y="122"/>
                    </a:lnTo>
                    <a:lnTo>
                      <a:pt x="106" y="125"/>
                    </a:lnTo>
                    <a:lnTo>
                      <a:pt x="106" y="127"/>
                    </a:lnTo>
                    <a:lnTo>
                      <a:pt x="106" y="128"/>
                    </a:lnTo>
                    <a:lnTo>
                      <a:pt x="105" y="131"/>
                    </a:lnTo>
                    <a:lnTo>
                      <a:pt x="102" y="136"/>
                    </a:lnTo>
                    <a:lnTo>
                      <a:pt x="100" y="139"/>
                    </a:lnTo>
                    <a:lnTo>
                      <a:pt x="97" y="144"/>
                    </a:lnTo>
                    <a:lnTo>
                      <a:pt x="93" y="147"/>
                    </a:lnTo>
                    <a:lnTo>
                      <a:pt x="92" y="150"/>
                    </a:lnTo>
                    <a:lnTo>
                      <a:pt x="89" y="153"/>
                    </a:lnTo>
                    <a:lnTo>
                      <a:pt x="84" y="158"/>
                    </a:lnTo>
                    <a:lnTo>
                      <a:pt x="81" y="160"/>
                    </a:lnTo>
                    <a:lnTo>
                      <a:pt x="81" y="161"/>
                    </a:lnTo>
                    <a:lnTo>
                      <a:pt x="80" y="164"/>
                    </a:lnTo>
                    <a:lnTo>
                      <a:pt x="76" y="169"/>
                    </a:lnTo>
                    <a:lnTo>
                      <a:pt x="73" y="172"/>
                    </a:lnTo>
                    <a:lnTo>
                      <a:pt x="69" y="175"/>
                    </a:lnTo>
                    <a:lnTo>
                      <a:pt x="66" y="177"/>
                    </a:lnTo>
                    <a:lnTo>
                      <a:pt x="64" y="179"/>
                    </a:lnTo>
                    <a:lnTo>
                      <a:pt x="61" y="179"/>
                    </a:lnTo>
                    <a:lnTo>
                      <a:pt x="60" y="180"/>
                    </a:lnTo>
                    <a:lnTo>
                      <a:pt x="53" y="185"/>
                    </a:lnTo>
                    <a:lnTo>
                      <a:pt x="38" y="202"/>
                    </a:lnTo>
                    <a:lnTo>
                      <a:pt x="33" y="207"/>
                    </a:lnTo>
                    <a:lnTo>
                      <a:pt x="32" y="210"/>
                    </a:lnTo>
                    <a:lnTo>
                      <a:pt x="28" y="215"/>
                    </a:lnTo>
                    <a:lnTo>
                      <a:pt x="25" y="215"/>
                    </a:lnTo>
                    <a:lnTo>
                      <a:pt x="24" y="215"/>
                    </a:lnTo>
                    <a:lnTo>
                      <a:pt x="24" y="216"/>
                    </a:lnTo>
                    <a:lnTo>
                      <a:pt x="24" y="218"/>
                    </a:lnTo>
                    <a:lnTo>
                      <a:pt x="22" y="219"/>
                    </a:lnTo>
                    <a:lnTo>
                      <a:pt x="22" y="221"/>
                    </a:lnTo>
                    <a:lnTo>
                      <a:pt x="20" y="224"/>
                    </a:lnTo>
                    <a:lnTo>
                      <a:pt x="17" y="229"/>
                    </a:lnTo>
                    <a:lnTo>
                      <a:pt x="13" y="234"/>
                    </a:lnTo>
                    <a:lnTo>
                      <a:pt x="10" y="238"/>
                    </a:lnTo>
                    <a:lnTo>
                      <a:pt x="9" y="240"/>
                    </a:lnTo>
                    <a:lnTo>
                      <a:pt x="8" y="24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01" name="Freeform 1103"/>
              <p:cNvSpPr>
                <a:spLocks/>
              </p:cNvSpPr>
              <p:nvPr/>
            </p:nvSpPr>
            <p:spPr bwMode="auto">
              <a:xfrm>
                <a:off x="4516197" y="4220937"/>
                <a:ext cx="147526" cy="155121"/>
              </a:xfrm>
              <a:custGeom>
                <a:avLst/>
                <a:gdLst/>
                <a:ahLst/>
                <a:cxnLst>
                  <a:cxn ang="0">
                    <a:pos x="55" y="18"/>
                  </a:cxn>
                  <a:cxn ang="0">
                    <a:pos x="53" y="22"/>
                  </a:cxn>
                  <a:cxn ang="0">
                    <a:pos x="49" y="20"/>
                  </a:cxn>
                  <a:cxn ang="0">
                    <a:pos x="46" y="22"/>
                  </a:cxn>
                  <a:cxn ang="0">
                    <a:pos x="43" y="23"/>
                  </a:cxn>
                  <a:cxn ang="0">
                    <a:pos x="42" y="25"/>
                  </a:cxn>
                  <a:cxn ang="0">
                    <a:pos x="42" y="25"/>
                  </a:cxn>
                  <a:cxn ang="0">
                    <a:pos x="38" y="28"/>
                  </a:cxn>
                  <a:cxn ang="0">
                    <a:pos x="35" y="31"/>
                  </a:cxn>
                  <a:cxn ang="0">
                    <a:pos x="33" y="34"/>
                  </a:cxn>
                  <a:cxn ang="0">
                    <a:pos x="30" y="37"/>
                  </a:cxn>
                  <a:cxn ang="0">
                    <a:pos x="27" y="39"/>
                  </a:cxn>
                  <a:cxn ang="0">
                    <a:pos x="23" y="40"/>
                  </a:cxn>
                  <a:cxn ang="0">
                    <a:pos x="21" y="42"/>
                  </a:cxn>
                  <a:cxn ang="0">
                    <a:pos x="18" y="39"/>
                  </a:cxn>
                  <a:cxn ang="0">
                    <a:pos x="15" y="40"/>
                  </a:cxn>
                  <a:cxn ang="0">
                    <a:pos x="6" y="39"/>
                  </a:cxn>
                  <a:cxn ang="0">
                    <a:pos x="1" y="39"/>
                  </a:cxn>
                  <a:cxn ang="0">
                    <a:pos x="0" y="40"/>
                  </a:cxn>
                  <a:cxn ang="0">
                    <a:pos x="5" y="50"/>
                  </a:cxn>
                  <a:cxn ang="0">
                    <a:pos x="8" y="56"/>
                  </a:cxn>
                  <a:cxn ang="0">
                    <a:pos x="13" y="65"/>
                  </a:cxn>
                  <a:cxn ang="0">
                    <a:pos x="26" y="76"/>
                  </a:cxn>
                  <a:cxn ang="0">
                    <a:pos x="31" y="84"/>
                  </a:cxn>
                  <a:cxn ang="0">
                    <a:pos x="38" y="87"/>
                  </a:cxn>
                  <a:cxn ang="0">
                    <a:pos x="39" y="100"/>
                  </a:cxn>
                  <a:cxn ang="0">
                    <a:pos x="43" y="106"/>
                  </a:cxn>
                  <a:cxn ang="0">
                    <a:pos x="49" y="109"/>
                  </a:cxn>
                  <a:cxn ang="0">
                    <a:pos x="57" y="111"/>
                  </a:cxn>
                  <a:cxn ang="0">
                    <a:pos x="62" y="114"/>
                  </a:cxn>
                  <a:cxn ang="0">
                    <a:pos x="67" y="114"/>
                  </a:cxn>
                  <a:cxn ang="0">
                    <a:pos x="78" y="117"/>
                  </a:cxn>
                  <a:cxn ang="0">
                    <a:pos x="85" y="117"/>
                  </a:cxn>
                  <a:cxn ang="0">
                    <a:pos x="94" y="124"/>
                  </a:cxn>
                  <a:cxn ang="0">
                    <a:pos x="97" y="124"/>
                  </a:cxn>
                  <a:cxn ang="0">
                    <a:pos x="97" y="116"/>
                  </a:cxn>
                  <a:cxn ang="0">
                    <a:pos x="102" y="109"/>
                  </a:cxn>
                  <a:cxn ang="0">
                    <a:pos x="109" y="97"/>
                  </a:cxn>
                  <a:cxn ang="0">
                    <a:pos x="115" y="76"/>
                  </a:cxn>
                  <a:cxn ang="0">
                    <a:pos x="114" y="64"/>
                  </a:cxn>
                  <a:cxn ang="0">
                    <a:pos x="117" y="54"/>
                  </a:cxn>
                  <a:cxn ang="0">
                    <a:pos x="118" y="47"/>
                  </a:cxn>
                  <a:cxn ang="0">
                    <a:pos x="118" y="32"/>
                  </a:cxn>
                  <a:cxn ang="0">
                    <a:pos x="115" y="22"/>
                  </a:cxn>
                  <a:cxn ang="0">
                    <a:pos x="113" y="15"/>
                  </a:cxn>
                  <a:cxn ang="0">
                    <a:pos x="97" y="7"/>
                  </a:cxn>
                  <a:cxn ang="0">
                    <a:pos x="89" y="4"/>
                  </a:cxn>
                  <a:cxn ang="0">
                    <a:pos x="77" y="6"/>
                  </a:cxn>
                  <a:cxn ang="0">
                    <a:pos x="75" y="0"/>
                  </a:cxn>
                  <a:cxn ang="0">
                    <a:pos x="70" y="0"/>
                  </a:cxn>
                  <a:cxn ang="0">
                    <a:pos x="67" y="0"/>
                  </a:cxn>
                  <a:cxn ang="0">
                    <a:pos x="61" y="1"/>
                  </a:cxn>
                  <a:cxn ang="0">
                    <a:pos x="57" y="4"/>
                  </a:cxn>
                  <a:cxn ang="0">
                    <a:pos x="53" y="6"/>
                  </a:cxn>
                  <a:cxn ang="0">
                    <a:pos x="53" y="11"/>
                  </a:cxn>
                  <a:cxn ang="0">
                    <a:pos x="53" y="14"/>
                  </a:cxn>
                </a:cxnLst>
                <a:rect l="0" t="0" r="r" b="b"/>
                <a:pathLst>
                  <a:path w="118" h="124">
                    <a:moveTo>
                      <a:pt x="53" y="15"/>
                    </a:moveTo>
                    <a:lnTo>
                      <a:pt x="55" y="18"/>
                    </a:lnTo>
                    <a:lnTo>
                      <a:pt x="54" y="20"/>
                    </a:lnTo>
                    <a:lnTo>
                      <a:pt x="53" y="22"/>
                    </a:lnTo>
                    <a:lnTo>
                      <a:pt x="50" y="20"/>
                    </a:lnTo>
                    <a:lnTo>
                      <a:pt x="49" y="20"/>
                    </a:lnTo>
                    <a:lnTo>
                      <a:pt x="47" y="22"/>
                    </a:lnTo>
                    <a:lnTo>
                      <a:pt x="46" y="22"/>
                    </a:lnTo>
                    <a:lnTo>
                      <a:pt x="45" y="22"/>
                    </a:lnTo>
                    <a:lnTo>
                      <a:pt x="43" y="23"/>
                    </a:lnTo>
                    <a:lnTo>
                      <a:pt x="42" y="23"/>
                    </a:lnTo>
                    <a:lnTo>
                      <a:pt x="42" y="25"/>
                    </a:lnTo>
                    <a:lnTo>
                      <a:pt x="42" y="26"/>
                    </a:lnTo>
                    <a:lnTo>
                      <a:pt x="42" y="25"/>
                    </a:lnTo>
                    <a:lnTo>
                      <a:pt x="39" y="26"/>
                    </a:lnTo>
                    <a:lnTo>
                      <a:pt x="38" y="28"/>
                    </a:lnTo>
                    <a:lnTo>
                      <a:pt x="37" y="29"/>
                    </a:lnTo>
                    <a:lnTo>
                      <a:pt x="35" y="31"/>
                    </a:lnTo>
                    <a:lnTo>
                      <a:pt x="34" y="32"/>
                    </a:lnTo>
                    <a:lnTo>
                      <a:pt x="33" y="34"/>
                    </a:lnTo>
                    <a:lnTo>
                      <a:pt x="31" y="34"/>
                    </a:lnTo>
                    <a:lnTo>
                      <a:pt x="30" y="37"/>
                    </a:lnTo>
                    <a:lnTo>
                      <a:pt x="29" y="39"/>
                    </a:lnTo>
                    <a:lnTo>
                      <a:pt x="27" y="39"/>
                    </a:lnTo>
                    <a:lnTo>
                      <a:pt x="25" y="42"/>
                    </a:lnTo>
                    <a:lnTo>
                      <a:pt x="23" y="40"/>
                    </a:lnTo>
                    <a:lnTo>
                      <a:pt x="22" y="42"/>
                    </a:lnTo>
                    <a:lnTo>
                      <a:pt x="21" y="42"/>
                    </a:lnTo>
                    <a:lnTo>
                      <a:pt x="19" y="40"/>
                    </a:lnTo>
                    <a:lnTo>
                      <a:pt x="18" y="39"/>
                    </a:lnTo>
                    <a:lnTo>
                      <a:pt x="17" y="40"/>
                    </a:lnTo>
                    <a:lnTo>
                      <a:pt x="15" y="40"/>
                    </a:lnTo>
                    <a:lnTo>
                      <a:pt x="10" y="40"/>
                    </a:lnTo>
                    <a:lnTo>
                      <a:pt x="6" y="39"/>
                    </a:lnTo>
                    <a:lnTo>
                      <a:pt x="2" y="39"/>
                    </a:lnTo>
                    <a:lnTo>
                      <a:pt x="1" y="39"/>
                    </a:lnTo>
                    <a:lnTo>
                      <a:pt x="0" y="39"/>
                    </a:lnTo>
                    <a:lnTo>
                      <a:pt x="0" y="40"/>
                    </a:lnTo>
                    <a:lnTo>
                      <a:pt x="1" y="43"/>
                    </a:lnTo>
                    <a:lnTo>
                      <a:pt x="5" y="50"/>
                    </a:lnTo>
                    <a:lnTo>
                      <a:pt x="8" y="53"/>
                    </a:lnTo>
                    <a:lnTo>
                      <a:pt x="8" y="56"/>
                    </a:lnTo>
                    <a:lnTo>
                      <a:pt x="9" y="61"/>
                    </a:lnTo>
                    <a:lnTo>
                      <a:pt x="13" y="65"/>
                    </a:lnTo>
                    <a:lnTo>
                      <a:pt x="21" y="75"/>
                    </a:lnTo>
                    <a:lnTo>
                      <a:pt x="26" y="76"/>
                    </a:lnTo>
                    <a:lnTo>
                      <a:pt x="29" y="80"/>
                    </a:lnTo>
                    <a:lnTo>
                      <a:pt x="31" y="84"/>
                    </a:lnTo>
                    <a:lnTo>
                      <a:pt x="35" y="86"/>
                    </a:lnTo>
                    <a:lnTo>
                      <a:pt x="38" y="87"/>
                    </a:lnTo>
                    <a:lnTo>
                      <a:pt x="38" y="94"/>
                    </a:lnTo>
                    <a:lnTo>
                      <a:pt x="39" y="100"/>
                    </a:lnTo>
                    <a:lnTo>
                      <a:pt x="41" y="105"/>
                    </a:lnTo>
                    <a:lnTo>
                      <a:pt x="43" y="106"/>
                    </a:lnTo>
                    <a:lnTo>
                      <a:pt x="46" y="109"/>
                    </a:lnTo>
                    <a:lnTo>
                      <a:pt x="49" y="109"/>
                    </a:lnTo>
                    <a:lnTo>
                      <a:pt x="53" y="109"/>
                    </a:lnTo>
                    <a:lnTo>
                      <a:pt x="57" y="111"/>
                    </a:lnTo>
                    <a:lnTo>
                      <a:pt x="59" y="113"/>
                    </a:lnTo>
                    <a:lnTo>
                      <a:pt x="62" y="114"/>
                    </a:lnTo>
                    <a:lnTo>
                      <a:pt x="66" y="114"/>
                    </a:lnTo>
                    <a:lnTo>
                      <a:pt x="67" y="114"/>
                    </a:lnTo>
                    <a:lnTo>
                      <a:pt x="74" y="116"/>
                    </a:lnTo>
                    <a:lnTo>
                      <a:pt x="78" y="117"/>
                    </a:lnTo>
                    <a:lnTo>
                      <a:pt x="81" y="116"/>
                    </a:lnTo>
                    <a:lnTo>
                      <a:pt x="85" y="117"/>
                    </a:lnTo>
                    <a:lnTo>
                      <a:pt x="90" y="119"/>
                    </a:lnTo>
                    <a:lnTo>
                      <a:pt x="94" y="124"/>
                    </a:lnTo>
                    <a:lnTo>
                      <a:pt x="95" y="124"/>
                    </a:lnTo>
                    <a:lnTo>
                      <a:pt x="97" y="124"/>
                    </a:lnTo>
                    <a:lnTo>
                      <a:pt x="97" y="119"/>
                    </a:lnTo>
                    <a:lnTo>
                      <a:pt x="97" y="116"/>
                    </a:lnTo>
                    <a:lnTo>
                      <a:pt x="99" y="113"/>
                    </a:lnTo>
                    <a:lnTo>
                      <a:pt x="102" y="109"/>
                    </a:lnTo>
                    <a:lnTo>
                      <a:pt x="105" y="108"/>
                    </a:lnTo>
                    <a:lnTo>
                      <a:pt x="109" y="97"/>
                    </a:lnTo>
                    <a:lnTo>
                      <a:pt x="111" y="87"/>
                    </a:lnTo>
                    <a:lnTo>
                      <a:pt x="115" y="76"/>
                    </a:lnTo>
                    <a:lnTo>
                      <a:pt x="115" y="69"/>
                    </a:lnTo>
                    <a:lnTo>
                      <a:pt x="114" y="64"/>
                    </a:lnTo>
                    <a:lnTo>
                      <a:pt x="114" y="59"/>
                    </a:lnTo>
                    <a:lnTo>
                      <a:pt x="117" y="54"/>
                    </a:lnTo>
                    <a:lnTo>
                      <a:pt x="117" y="51"/>
                    </a:lnTo>
                    <a:lnTo>
                      <a:pt x="118" y="47"/>
                    </a:lnTo>
                    <a:lnTo>
                      <a:pt x="117" y="43"/>
                    </a:lnTo>
                    <a:lnTo>
                      <a:pt x="118" y="32"/>
                    </a:lnTo>
                    <a:lnTo>
                      <a:pt x="117" y="25"/>
                    </a:lnTo>
                    <a:lnTo>
                      <a:pt x="115" y="22"/>
                    </a:lnTo>
                    <a:lnTo>
                      <a:pt x="115" y="18"/>
                    </a:lnTo>
                    <a:lnTo>
                      <a:pt x="113" y="15"/>
                    </a:lnTo>
                    <a:lnTo>
                      <a:pt x="105" y="12"/>
                    </a:lnTo>
                    <a:lnTo>
                      <a:pt x="97" y="7"/>
                    </a:lnTo>
                    <a:lnTo>
                      <a:pt x="93" y="6"/>
                    </a:lnTo>
                    <a:lnTo>
                      <a:pt x="89" y="4"/>
                    </a:lnTo>
                    <a:lnTo>
                      <a:pt x="82" y="6"/>
                    </a:lnTo>
                    <a:lnTo>
                      <a:pt x="77" y="6"/>
                    </a:lnTo>
                    <a:lnTo>
                      <a:pt x="77" y="0"/>
                    </a:lnTo>
                    <a:lnTo>
                      <a:pt x="75" y="0"/>
                    </a:lnTo>
                    <a:lnTo>
                      <a:pt x="73" y="0"/>
                    </a:lnTo>
                    <a:lnTo>
                      <a:pt x="70" y="0"/>
                    </a:lnTo>
                    <a:lnTo>
                      <a:pt x="69" y="0"/>
                    </a:lnTo>
                    <a:lnTo>
                      <a:pt x="67" y="0"/>
                    </a:lnTo>
                    <a:lnTo>
                      <a:pt x="65" y="1"/>
                    </a:lnTo>
                    <a:lnTo>
                      <a:pt x="61" y="1"/>
                    </a:lnTo>
                    <a:lnTo>
                      <a:pt x="58" y="3"/>
                    </a:lnTo>
                    <a:lnTo>
                      <a:pt x="57" y="4"/>
                    </a:lnTo>
                    <a:lnTo>
                      <a:pt x="55" y="4"/>
                    </a:lnTo>
                    <a:lnTo>
                      <a:pt x="53" y="6"/>
                    </a:lnTo>
                    <a:lnTo>
                      <a:pt x="53" y="7"/>
                    </a:lnTo>
                    <a:lnTo>
                      <a:pt x="53" y="11"/>
                    </a:lnTo>
                    <a:lnTo>
                      <a:pt x="53" y="12"/>
                    </a:lnTo>
                    <a:lnTo>
                      <a:pt x="53" y="14"/>
                    </a:lnTo>
                    <a:lnTo>
                      <a:pt x="53" y="15"/>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02" name="Freeform 1104"/>
              <p:cNvSpPr>
                <a:spLocks/>
              </p:cNvSpPr>
              <p:nvPr/>
            </p:nvSpPr>
            <p:spPr bwMode="auto">
              <a:xfrm>
                <a:off x="4452056" y="3352800"/>
                <a:ext cx="315576" cy="435429"/>
              </a:xfrm>
              <a:custGeom>
                <a:avLst/>
                <a:gdLst/>
                <a:ahLst/>
                <a:cxnLst>
                  <a:cxn ang="0">
                    <a:pos x="34" y="115"/>
                  </a:cxn>
                  <a:cxn ang="0">
                    <a:pos x="20" y="132"/>
                  </a:cxn>
                  <a:cxn ang="0">
                    <a:pos x="15" y="141"/>
                  </a:cxn>
                  <a:cxn ang="0">
                    <a:pos x="8" y="160"/>
                  </a:cxn>
                  <a:cxn ang="0">
                    <a:pos x="4" y="168"/>
                  </a:cxn>
                  <a:cxn ang="0">
                    <a:pos x="0" y="181"/>
                  </a:cxn>
                  <a:cxn ang="0">
                    <a:pos x="8" y="184"/>
                  </a:cxn>
                  <a:cxn ang="0">
                    <a:pos x="12" y="206"/>
                  </a:cxn>
                  <a:cxn ang="0">
                    <a:pos x="16" y="214"/>
                  </a:cxn>
                  <a:cxn ang="0">
                    <a:pos x="26" y="233"/>
                  </a:cxn>
                  <a:cxn ang="0">
                    <a:pos x="26" y="253"/>
                  </a:cxn>
                  <a:cxn ang="0">
                    <a:pos x="36" y="262"/>
                  </a:cxn>
                  <a:cxn ang="0">
                    <a:pos x="50" y="269"/>
                  </a:cxn>
                  <a:cxn ang="0">
                    <a:pos x="56" y="281"/>
                  </a:cxn>
                  <a:cxn ang="0">
                    <a:pos x="68" y="292"/>
                  </a:cxn>
                  <a:cxn ang="0">
                    <a:pos x="75" y="303"/>
                  </a:cxn>
                  <a:cxn ang="0">
                    <a:pos x="87" y="319"/>
                  </a:cxn>
                  <a:cxn ang="0">
                    <a:pos x="95" y="331"/>
                  </a:cxn>
                  <a:cxn ang="0">
                    <a:pos x="112" y="333"/>
                  </a:cxn>
                  <a:cxn ang="0">
                    <a:pos x="128" y="339"/>
                  </a:cxn>
                  <a:cxn ang="0">
                    <a:pos x="137" y="347"/>
                  </a:cxn>
                  <a:cxn ang="0">
                    <a:pos x="149" y="346"/>
                  </a:cxn>
                  <a:cxn ang="0">
                    <a:pos x="163" y="346"/>
                  </a:cxn>
                  <a:cxn ang="0">
                    <a:pos x="182" y="339"/>
                  </a:cxn>
                  <a:cxn ang="0">
                    <a:pos x="190" y="330"/>
                  </a:cxn>
                  <a:cxn ang="0">
                    <a:pos x="212" y="330"/>
                  </a:cxn>
                  <a:cxn ang="0">
                    <a:pos x="209" y="316"/>
                  </a:cxn>
                  <a:cxn ang="0">
                    <a:pos x="197" y="300"/>
                  </a:cxn>
                  <a:cxn ang="0">
                    <a:pos x="186" y="286"/>
                  </a:cxn>
                  <a:cxn ang="0">
                    <a:pos x="178" y="275"/>
                  </a:cxn>
                  <a:cxn ang="0">
                    <a:pos x="169" y="272"/>
                  </a:cxn>
                  <a:cxn ang="0">
                    <a:pos x="172" y="262"/>
                  </a:cxn>
                  <a:cxn ang="0">
                    <a:pos x="185" y="258"/>
                  </a:cxn>
                  <a:cxn ang="0">
                    <a:pos x="186" y="229"/>
                  </a:cxn>
                  <a:cxn ang="0">
                    <a:pos x="189" y="223"/>
                  </a:cxn>
                  <a:cxn ang="0">
                    <a:pos x="197" y="217"/>
                  </a:cxn>
                  <a:cxn ang="0">
                    <a:pos x="212" y="184"/>
                  </a:cxn>
                  <a:cxn ang="0">
                    <a:pos x="221" y="157"/>
                  </a:cxn>
                  <a:cxn ang="0">
                    <a:pos x="224" y="137"/>
                  </a:cxn>
                  <a:cxn ang="0">
                    <a:pos x="228" y="110"/>
                  </a:cxn>
                  <a:cxn ang="0">
                    <a:pos x="236" y="104"/>
                  </a:cxn>
                  <a:cxn ang="0">
                    <a:pos x="249" y="93"/>
                  </a:cxn>
                  <a:cxn ang="0">
                    <a:pos x="245" y="87"/>
                  </a:cxn>
                  <a:cxn ang="0">
                    <a:pos x="237" y="79"/>
                  </a:cxn>
                  <a:cxn ang="0">
                    <a:pos x="230" y="58"/>
                  </a:cxn>
                  <a:cxn ang="0">
                    <a:pos x="230" y="35"/>
                  </a:cxn>
                  <a:cxn ang="0">
                    <a:pos x="222" y="16"/>
                  </a:cxn>
                  <a:cxn ang="0">
                    <a:pos x="210" y="6"/>
                  </a:cxn>
                  <a:cxn ang="0">
                    <a:pos x="193" y="14"/>
                  </a:cxn>
                  <a:cxn ang="0">
                    <a:pos x="171" y="21"/>
                  </a:cxn>
                  <a:cxn ang="0">
                    <a:pos x="144" y="16"/>
                  </a:cxn>
                  <a:cxn ang="0">
                    <a:pos x="105" y="21"/>
                  </a:cxn>
                  <a:cxn ang="0">
                    <a:pos x="48" y="21"/>
                  </a:cxn>
                  <a:cxn ang="0">
                    <a:pos x="34" y="65"/>
                  </a:cxn>
                </a:cxnLst>
                <a:rect l="0" t="0" r="r" b="b"/>
                <a:pathLst>
                  <a:path w="250" h="347">
                    <a:moveTo>
                      <a:pt x="34" y="65"/>
                    </a:moveTo>
                    <a:lnTo>
                      <a:pt x="34" y="82"/>
                    </a:lnTo>
                    <a:lnTo>
                      <a:pt x="34" y="99"/>
                    </a:lnTo>
                    <a:lnTo>
                      <a:pt x="34" y="115"/>
                    </a:lnTo>
                    <a:lnTo>
                      <a:pt x="34" y="130"/>
                    </a:lnTo>
                    <a:lnTo>
                      <a:pt x="31" y="130"/>
                    </a:lnTo>
                    <a:lnTo>
                      <a:pt x="23" y="130"/>
                    </a:lnTo>
                    <a:lnTo>
                      <a:pt x="20" y="132"/>
                    </a:lnTo>
                    <a:lnTo>
                      <a:pt x="18" y="132"/>
                    </a:lnTo>
                    <a:lnTo>
                      <a:pt x="16" y="135"/>
                    </a:lnTo>
                    <a:lnTo>
                      <a:pt x="16" y="138"/>
                    </a:lnTo>
                    <a:lnTo>
                      <a:pt x="15" y="141"/>
                    </a:lnTo>
                    <a:lnTo>
                      <a:pt x="12" y="148"/>
                    </a:lnTo>
                    <a:lnTo>
                      <a:pt x="7" y="154"/>
                    </a:lnTo>
                    <a:lnTo>
                      <a:pt x="7" y="157"/>
                    </a:lnTo>
                    <a:lnTo>
                      <a:pt x="8" y="160"/>
                    </a:lnTo>
                    <a:lnTo>
                      <a:pt x="7" y="162"/>
                    </a:lnTo>
                    <a:lnTo>
                      <a:pt x="4" y="163"/>
                    </a:lnTo>
                    <a:lnTo>
                      <a:pt x="4" y="165"/>
                    </a:lnTo>
                    <a:lnTo>
                      <a:pt x="4" y="168"/>
                    </a:lnTo>
                    <a:lnTo>
                      <a:pt x="4" y="173"/>
                    </a:lnTo>
                    <a:lnTo>
                      <a:pt x="3" y="176"/>
                    </a:lnTo>
                    <a:lnTo>
                      <a:pt x="2" y="179"/>
                    </a:lnTo>
                    <a:lnTo>
                      <a:pt x="0" y="181"/>
                    </a:lnTo>
                    <a:lnTo>
                      <a:pt x="0" y="185"/>
                    </a:lnTo>
                    <a:lnTo>
                      <a:pt x="2" y="185"/>
                    </a:lnTo>
                    <a:lnTo>
                      <a:pt x="3" y="185"/>
                    </a:lnTo>
                    <a:lnTo>
                      <a:pt x="8" y="184"/>
                    </a:lnTo>
                    <a:lnTo>
                      <a:pt x="7" y="189"/>
                    </a:lnTo>
                    <a:lnTo>
                      <a:pt x="8" y="193"/>
                    </a:lnTo>
                    <a:lnTo>
                      <a:pt x="12" y="204"/>
                    </a:lnTo>
                    <a:lnTo>
                      <a:pt x="12" y="206"/>
                    </a:lnTo>
                    <a:lnTo>
                      <a:pt x="14" y="207"/>
                    </a:lnTo>
                    <a:lnTo>
                      <a:pt x="15" y="207"/>
                    </a:lnTo>
                    <a:lnTo>
                      <a:pt x="16" y="211"/>
                    </a:lnTo>
                    <a:lnTo>
                      <a:pt x="16" y="214"/>
                    </a:lnTo>
                    <a:lnTo>
                      <a:pt x="14" y="215"/>
                    </a:lnTo>
                    <a:lnTo>
                      <a:pt x="16" y="220"/>
                    </a:lnTo>
                    <a:lnTo>
                      <a:pt x="22" y="226"/>
                    </a:lnTo>
                    <a:lnTo>
                      <a:pt x="26" y="233"/>
                    </a:lnTo>
                    <a:lnTo>
                      <a:pt x="27" y="237"/>
                    </a:lnTo>
                    <a:lnTo>
                      <a:pt x="26" y="244"/>
                    </a:lnTo>
                    <a:lnTo>
                      <a:pt x="24" y="248"/>
                    </a:lnTo>
                    <a:lnTo>
                      <a:pt x="26" y="253"/>
                    </a:lnTo>
                    <a:lnTo>
                      <a:pt x="28" y="256"/>
                    </a:lnTo>
                    <a:lnTo>
                      <a:pt x="31" y="256"/>
                    </a:lnTo>
                    <a:lnTo>
                      <a:pt x="35" y="258"/>
                    </a:lnTo>
                    <a:lnTo>
                      <a:pt x="36" y="262"/>
                    </a:lnTo>
                    <a:lnTo>
                      <a:pt x="39" y="264"/>
                    </a:lnTo>
                    <a:lnTo>
                      <a:pt x="46" y="264"/>
                    </a:lnTo>
                    <a:lnTo>
                      <a:pt x="48" y="266"/>
                    </a:lnTo>
                    <a:lnTo>
                      <a:pt x="50" y="269"/>
                    </a:lnTo>
                    <a:lnTo>
                      <a:pt x="51" y="270"/>
                    </a:lnTo>
                    <a:lnTo>
                      <a:pt x="50" y="273"/>
                    </a:lnTo>
                    <a:lnTo>
                      <a:pt x="52" y="277"/>
                    </a:lnTo>
                    <a:lnTo>
                      <a:pt x="56" y="281"/>
                    </a:lnTo>
                    <a:lnTo>
                      <a:pt x="62" y="284"/>
                    </a:lnTo>
                    <a:lnTo>
                      <a:pt x="64" y="288"/>
                    </a:lnTo>
                    <a:lnTo>
                      <a:pt x="67" y="289"/>
                    </a:lnTo>
                    <a:lnTo>
                      <a:pt x="68" y="292"/>
                    </a:lnTo>
                    <a:lnTo>
                      <a:pt x="69" y="297"/>
                    </a:lnTo>
                    <a:lnTo>
                      <a:pt x="71" y="300"/>
                    </a:lnTo>
                    <a:lnTo>
                      <a:pt x="72" y="303"/>
                    </a:lnTo>
                    <a:lnTo>
                      <a:pt x="75" y="303"/>
                    </a:lnTo>
                    <a:lnTo>
                      <a:pt x="83" y="310"/>
                    </a:lnTo>
                    <a:lnTo>
                      <a:pt x="84" y="313"/>
                    </a:lnTo>
                    <a:lnTo>
                      <a:pt x="84" y="317"/>
                    </a:lnTo>
                    <a:lnTo>
                      <a:pt x="87" y="319"/>
                    </a:lnTo>
                    <a:lnTo>
                      <a:pt x="88" y="322"/>
                    </a:lnTo>
                    <a:lnTo>
                      <a:pt x="91" y="325"/>
                    </a:lnTo>
                    <a:lnTo>
                      <a:pt x="93" y="328"/>
                    </a:lnTo>
                    <a:lnTo>
                      <a:pt x="95" y="331"/>
                    </a:lnTo>
                    <a:lnTo>
                      <a:pt x="100" y="335"/>
                    </a:lnTo>
                    <a:lnTo>
                      <a:pt x="103" y="333"/>
                    </a:lnTo>
                    <a:lnTo>
                      <a:pt x="104" y="331"/>
                    </a:lnTo>
                    <a:lnTo>
                      <a:pt x="112" y="333"/>
                    </a:lnTo>
                    <a:lnTo>
                      <a:pt x="115" y="333"/>
                    </a:lnTo>
                    <a:lnTo>
                      <a:pt x="119" y="328"/>
                    </a:lnTo>
                    <a:lnTo>
                      <a:pt x="121" y="331"/>
                    </a:lnTo>
                    <a:lnTo>
                      <a:pt x="128" y="339"/>
                    </a:lnTo>
                    <a:lnTo>
                      <a:pt x="132" y="342"/>
                    </a:lnTo>
                    <a:lnTo>
                      <a:pt x="133" y="346"/>
                    </a:lnTo>
                    <a:lnTo>
                      <a:pt x="136" y="347"/>
                    </a:lnTo>
                    <a:lnTo>
                      <a:pt x="137" y="347"/>
                    </a:lnTo>
                    <a:lnTo>
                      <a:pt x="139" y="346"/>
                    </a:lnTo>
                    <a:lnTo>
                      <a:pt x="143" y="344"/>
                    </a:lnTo>
                    <a:lnTo>
                      <a:pt x="147" y="346"/>
                    </a:lnTo>
                    <a:lnTo>
                      <a:pt x="149" y="346"/>
                    </a:lnTo>
                    <a:lnTo>
                      <a:pt x="152" y="344"/>
                    </a:lnTo>
                    <a:lnTo>
                      <a:pt x="153" y="347"/>
                    </a:lnTo>
                    <a:lnTo>
                      <a:pt x="159" y="346"/>
                    </a:lnTo>
                    <a:lnTo>
                      <a:pt x="163" y="346"/>
                    </a:lnTo>
                    <a:lnTo>
                      <a:pt x="167" y="344"/>
                    </a:lnTo>
                    <a:lnTo>
                      <a:pt x="171" y="344"/>
                    </a:lnTo>
                    <a:lnTo>
                      <a:pt x="176" y="344"/>
                    </a:lnTo>
                    <a:lnTo>
                      <a:pt x="182" y="339"/>
                    </a:lnTo>
                    <a:lnTo>
                      <a:pt x="182" y="338"/>
                    </a:lnTo>
                    <a:lnTo>
                      <a:pt x="182" y="339"/>
                    </a:lnTo>
                    <a:lnTo>
                      <a:pt x="186" y="331"/>
                    </a:lnTo>
                    <a:lnTo>
                      <a:pt x="190" y="330"/>
                    </a:lnTo>
                    <a:lnTo>
                      <a:pt x="193" y="330"/>
                    </a:lnTo>
                    <a:lnTo>
                      <a:pt x="201" y="330"/>
                    </a:lnTo>
                    <a:lnTo>
                      <a:pt x="205" y="330"/>
                    </a:lnTo>
                    <a:lnTo>
                      <a:pt x="212" y="330"/>
                    </a:lnTo>
                    <a:lnTo>
                      <a:pt x="212" y="322"/>
                    </a:lnTo>
                    <a:lnTo>
                      <a:pt x="212" y="319"/>
                    </a:lnTo>
                    <a:lnTo>
                      <a:pt x="212" y="317"/>
                    </a:lnTo>
                    <a:lnTo>
                      <a:pt x="209" y="316"/>
                    </a:lnTo>
                    <a:lnTo>
                      <a:pt x="204" y="314"/>
                    </a:lnTo>
                    <a:lnTo>
                      <a:pt x="201" y="311"/>
                    </a:lnTo>
                    <a:lnTo>
                      <a:pt x="200" y="308"/>
                    </a:lnTo>
                    <a:lnTo>
                      <a:pt x="197" y="300"/>
                    </a:lnTo>
                    <a:lnTo>
                      <a:pt x="196" y="295"/>
                    </a:lnTo>
                    <a:lnTo>
                      <a:pt x="194" y="292"/>
                    </a:lnTo>
                    <a:lnTo>
                      <a:pt x="188" y="289"/>
                    </a:lnTo>
                    <a:lnTo>
                      <a:pt x="186" y="286"/>
                    </a:lnTo>
                    <a:lnTo>
                      <a:pt x="184" y="283"/>
                    </a:lnTo>
                    <a:lnTo>
                      <a:pt x="184" y="280"/>
                    </a:lnTo>
                    <a:lnTo>
                      <a:pt x="181" y="277"/>
                    </a:lnTo>
                    <a:lnTo>
                      <a:pt x="178" y="275"/>
                    </a:lnTo>
                    <a:lnTo>
                      <a:pt x="176" y="275"/>
                    </a:lnTo>
                    <a:lnTo>
                      <a:pt x="173" y="275"/>
                    </a:lnTo>
                    <a:lnTo>
                      <a:pt x="172" y="273"/>
                    </a:lnTo>
                    <a:lnTo>
                      <a:pt x="169" y="272"/>
                    </a:lnTo>
                    <a:lnTo>
                      <a:pt x="168" y="272"/>
                    </a:lnTo>
                    <a:lnTo>
                      <a:pt x="169" y="269"/>
                    </a:lnTo>
                    <a:lnTo>
                      <a:pt x="172" y="267"/>
                    </a:lnTo>
                    <a:lnTo>
                      <a:pt x="172" y="262"/>
                    </a:lnTo>
                    <a:lnTo>
                      <a:pt x="175" y="261"/>
                    </a:lnTo>
                    <a:lnTo>
                      <a:pt x="180" y="262"/>
                    </a:lnTo>
                    <a:lnTo>
                      <a:pt x="182" y="261"/>
                    </a:lnTo>
                    <a:lnTo>
                      <a:pt x="185" y="258"/>
                    </a:lnTo>
                    <a:lnTo>
                      <a:pt x="185" y="253"/>
                    </a:lnTo>
                    <a:lnTo>
                      <a:pt x="185" y="239"/>
                    </a:lnTo>
                    <a:lnTo>
                      <a:pt x="186" y="234"/>
                    </a:lnTo>
                    <a:lnTo>
                      <a:pt x="186" y="229"/>
                    </a:lnTo>
                    <a:lnTo>
                      <a:pt x="186" y="228"/>
                    </a:lnTo>
                    <a:lnTo>
                      <a:pt x="186" y="225"/>
                    </a:lnTo>
                    <a:lnTo>
                      <a:pt x="188" y="226"/>
                    </a:lnTo>
                    <a:lnTo>
                      <a:pt x="189" y="223"/>
                    </a:lnTo>
                    <a:lnTo>
                      <a:pt x="190" y="218"/>
                    </a:lnTo>
                    <a:lnTo>
                      <a:pt x="193" y="217"/>
                    </a:lnTo>
                    <a:lnTo>
                      <a:pt x="196" y="217"/>
                    </a:lnTo>
                    <a:lnTo>
                      <a:pt x="197" y="217"/>
                    </a:lnTo>
                    <a:lnTo>
                      <a:pt x="198" y="207"/>
                    </a:lnTo>
                    <a:lnTo>
                      <a:pt x="200" y="203"/>
                    </a:lnTo>
                    <a:lnTo>
                      <a:pt x="209" y="187"/>
                    </a:lnTo>
                    <a:lnTo>
                      <a:pt x="212" y="184"/>
                    </a:lnTo>
                    <a:lnTo>
                      <a:pt x="214" y="184"/>
                    </a:lnTo>
                    <a:lnTo>
                      <a:pt x="216" y="181"/>
                    </a:lnTo>
                    <a:lnTo>
                      <a:pt x="221" y="162"/>
                    </a:lnTo>
                    <a:lnTo>
                      <a:pt x="221" y="157"/>
                    </a:lnTo>
                    <a:lnTo>
                      <a:pt x="220" y="152"/>
                    </a:lnTo>
                    <a:lnTo>
                      <a:pt x="220" y="146"/>
                    </a:lnTo>
                    <a:lnTo>
                      <a:pt x="221" y="141"/>
                    </a:lnTo>
                    <a:lnTo>
                      <a:pt x="224" y="137"/>
                    </a:lnTo>
                    <a:lnTo>
                      <a:pt x="225" y="126"/>
                    </a:lnTo>
                    <a:lnTo>
                      <a:pt x="226" y="119"/>
                    </a:lnTo>
                    <a:lnTo>
                      <a:pt x="226" y="116"/>
                    </a:lnTo>
                    <a:lnTo>
                      <a:pt x="228" y="110"/>
                    </a:lnTo>
                    <a:lnTo>
                      <a:pt x="229" y="107"/>
                    </a:lnTo>
                    <a:lnTo>
                      <a:pt x="233" y="107"/>
                    </a:lnTo>
                    <a:lnTo>
                      <a:pt x="234" y="105"/>
                    </a:lnTo>
                    <a:lnTo>
                      <a:pt x="236" y="104"/>
                    </a:lnTo>
                    <a:lnTo>
                      <a:pt x="242" y="101"/>
                    </a:lnTo>
                    <a:lnTo>
                      <a:pt x="244" y="99"/>
                    </a:lnTo>
                    <a:lnTo>
                      <a:pt x="248" y="98"/>
                    </a:lnTo>
                    <a:lnTo>
                      <a:pt x="249" y="93"/>
                    </a:lnTo>
                    <a:lnTo>
                      <a:pt x="250" y="90"/>
                    </a:lnTo>
                    <a:lnTo>
                      <a:pt x="249" y="87"/>
                    </a:lnTo>
                    <a:lnTo>
                      <a:pt x="248" y="87"/>
                    </a:lnTo>
                    <a:lnTo>
                      <a:pt x="245" y="87"/>
                    </a:lnTo>
                    <a:lnTo>
                      <a:pt x="244" y="83"/>
                    </a:lnTo>
                    <a:lnTo>
                      <a:pt x="242" y="82"/>
                    </a:lnTo>
                    <a:lnTo>
                      <a:pt x="241" y="80"/>
                    </a:lnTo>
                    <a:lnTo>
                      <a:pt x="237" y="79"/>
                    </a:lnTo>
                    <a:lnTo>
                      <a:pt x="236" y="77"/>
                    </a:lnTo>
                    <a:lnTo>
                      <a:pt x="233" y="76"/>
                    </a:lnTo>
                    <a:lnTo>
                      <a:pt x="232" y="66"/>
                    </a:lnTo>
                    <a:lnTo>
                      <a:pt x="230" y="58"/>
                    </a:lnTo>
                    <a:lnTo>
                      <a:pt x="230" y="49"/>
                    </a:lnTo>
                    <a:lnTo>
                      <a:pt x="230" y="36"/>
                    </a:lnTo>
                    <a:lnTo>
                      <a:pt x="232" y="36"/>
                    </a:lnTo>
                    <a:lnTo>
                      <a:pt x="230" y="35"/>
                    </a:lnTo>
                    <a:lnTo>
                      <a:pt x="226" y="28"/>
                    </a:lnTo>
                    <a:lnTo>
                      <a:pt x="226" y="25"/>
                    </a:lnTo>
                    <a:lnTo>
                      <a:pt x="226" y="21"/>
                    </a:lnTo>
                    <a:lnTo>
                      <a:pt x="222" y="16"/>
                    </a:lnTo>
                    <a:lnTo>
                      <a:pt x="220" y="14"/>
                    </a:lnTo>
                    <a:lnTo>
                      <a:pt x="217" y="10"/>
                    </a:lnTo>
                    <a:lnTo>
                      <a:pt x="214" y="8"/>
                    </a:lnTo>
                    <a:lnTo>
                      <a:pt x="210" y="6"/>
                    </a:lnTo>
                    <a:lnTo>
                      <a:pt x="206" y="0"/>
                    </a:lnTo>
                    <a:lnTo>
                      <a:pt x="201" y="6"/>
                    </a:lnTo>
                    <a:lnTo>
                      <a:pt x="197" y="5"/>
                    </a:lnTo>
                    <a:lnTo>
                      <a:pt x="193" y="14"/>
                    </a:lnTo>
                    <a:lnTo>
                      <a:pt x="185" y="16"/>
                    </a:lnTo>
                    <a:lnTo>
                      <a:pt x="184" y="24"/>
                    </a:lnTo>
                    <a:lnTo>
                      <a:pt x="176" y="25"/>
                    </a:lnTo>
                    <a:lnTo>
                      <a:pt x="171" y="21"/>
                    </a:lnTo>
                    <a:lnTo>
                      <a:pt x="144" y="21"/>
                    </a:lnTo>
                    <a:lnTo>
                      <a:pt x="145" y="17"/>
                    </a:lnTo>
                    <a:lnTo>
                      <a:pt x="144" y="17"/>
                    </a:lnTo>
                    <a:lnTo>
                      <a:pt x="144" y="16"/>
                    </a:lnTo>
                    <a:lnTo>
                      <a:pt x="141" y="21"/>
                    </a:lnTo>
                    <a:lnTo>
                      <a:pt x="133" y="21"/>
                    </a:lnTo>
                    <a:lnTo>
                      <a:pt x="120" y="21"/>
                    </a:lnTo>
                    <a:lnTo>
                      <a:pt x="105" y="21"/>
                    </a:lnTo>
                    <a:lnTo>
                      <a:pt x="91" y="21"/>
                    </a:lnTo>
                    <a:lnTo>
                      <a:pt x="76" y="21"/>
                    </a:lnTo>
                    <a:lnTo>
                      <a:pt x="63" y="21"/>
                    </a:lnTo>
                    <a:lnTo>
                      <a:pt x="48" y="21"/>
                    </a:lnTo>
                    <a:lnTo>
                      <a:pt x="48" y="36"/>
                    </a:lnTo>
                    <a:lnTo>
                      <a:pt x="48" y="55"/>
                    </a:lnTo>
                    <a:lnTo>
                      <a:pt x="34" y="55"/>
                    </a:lnTo>
                    <a:lnTo>
                      <a:pt x="34" y="65"/>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03" name="Freeform 1105"/>
              <p:cNvSpPr>
                <a:spLocks/>
              </p:cNvSpPr>
              <p:nvPr/>
            </p:nvSpPr>
            <p:spPr bwMode="auto">
              <a:xfrm>
                <a:off x="4452056" y="3352800"/>
                <a:ext cx="315576" cy="435429"/>
              </a:xfrm>
              <a:custGeom>
                <a:avLst/>
                <a:gdLst/>
                <a:ahLst/>
                <a:cxnLst>
                  <a:cxn ang="0">
                    <a:pos x="34" y="115"/>
                  </a:cxn>
                  <a:cxn ang="0">
                    <a:pos x="20" y="132"/>
                  </a:cxn>
                  <a:cxn ang="0">
                    <a:pos x="15" y="141"/>
                  </a:cxn>
                  <a:cxn ang="0">
                    <a:pos x="8" y="160"/>
                  </a:cxn>
                  <a:cxn ang="0">
                    <a:pos x="4" y="168"/>
                  </a:cxn>
                  <a:cxn ang="0">
                    <a:pos x="0" y="181"/>
                  </a:cxn>
                  <a:cxn ang="0">
                    <a:pos x="8" y="184"/>
                  </a:cxn>
                  <a:cxn ang="0">
                    <a:pos x="12" y="206"/>
                  </a:cxn>
                  <a:cxn ang="0">
                    <a:pos x="16" y="214"/>
                  </a:cxn>
                  <a:cxn ang="0">
                    <a:pos x="26" y="233"/>
                  </a:cxn>
                  <a:cxn ang="0">
                    <a:pos x="26" y="253"/>
                  </a:cxn>
                  <a:cxn ang="0">
                    <a:pos x="36" y="262"/>
                  </a:cxn>
                  <a:cxn ang="0">
                    <a:pos x="50" y="269"/>
                  </a:cxn>
                  <a:cxn ang="0">
                    <a:pos x="56" y="281"/>
                  </a:cxn>
                  <a:cxn ang="0">
                    <a:pos x="68" y="292"/>
                  </a:cxn>
                  <a:cxn ang="0">
                    <a:pos x="75" y="303"/>
                  </a:cxn>
                  <a:cxn ang="0">
                    <a:pos x="87" y="319"/>
                  </a:cxn>
                  <a:cxn ang="0">
                    <a:pos x="95" y="331"/>
                  </a:cxn>
                  <a:cxn ang="0">
                    <a:pos x="112" y="333"/>
                  </a:cxn>
                  <a:cxn ang="0">
                    <a:pos x="128" y="339"/>
                  </a:cxn>
                  <a:cxn ang="0">
                    <a:pos x="137" y="347"/>
                  </a:cxn>
                  <a:cxn ang="0">
                    <a:pos x="149" y="346"/>
                  </a:cxn>
                  <a:cxn ang="0">
                    <a:pos x="163" y="346"/>
                  </a:cxn>
                  <a:cxn ang="0">
                    <a:pos x="182" y="339"/>
                  </a:cxn>
                  <a:cxn ang="0">
                    <a:pos x="190" y="330"/>
                  </a:cxn>
                  <a:cxn ang="0">
                    <a:pos x="212" y="330"/>
                  </a:cxn>
                  <a:cxn ang="0">
                    <a:pos x="209" y="316"/>
                  </a:cxn>
                  <a:cxn ang="0">
                    <a:pos x="197" y="300"/>
                  </a:cxn>
                  <a:cxn ang="0">
                    <a:pos x="186" y="286"/>
                  </a:cxn>
                  <a:cxn ang="0">
                    <a:pos x="178" y="275"/>
                  </a:cxn>
                  <a:cxn ang="0">
                    <a:pos x="169" y="272"/>
                  </a:cxn>
                  <a:cxn ang="0">
                    <a:pos x="172" y="262"/>
                  </a:cxn>
                  <a:cxn ang="0">
                    <a:pos x="185" y="258"/>
                  </a:cxn>
                  <a:cxn ang="0">
                    <a:pos x="186" y="229"/>
                  </a:cxn>
                  <a:cxn ang="0">
                    <a:pos x="189" y="223"/>
                  </a:cxn>
                  <a:cxn ang="0">
                    <a:pos x="197" y="217"/>
                  </a:cxn>
                  <a:cxn ang="0">
                    <a:pos x="212" y="184"/>
                  </a:cxn>
                  <a:cxn ang="0">
                    <a:pos x="221" y="157"/>
                  </a:cxn>
                  <a:cxn ang="0">
                    <a:pos x="224" y="137"/>
                  </a:cxn>
                  <a:cxn ang="0">
                    <a:pos x="228" y="110"/>
                  </a:cxn>
                  <a:cxn ang="0">
                    <a:pos x="236" y="104"/>
                  </a:cxn>
                  <a:cxn ang="0">
                    <a:pos x="249" y="93"/>
                  </a:cxn>
                  <a:cxn ang="0">
                    <a:pos x="245" y="87"/>
                  </a:cxn>
                  <a:cxn ang="0">
                    <a:pos x="237" y="79"/>
                  </a:cxn>
                  <a:cxn ang="0">
                    <a:pos x="230" y="58"/>
                  </a:cxn>
                  <a:cxn ang="0">
                    <a:pos x="230" y="35"/>
                  </a:cxn>
                  <a:cxn ang="0">
                    <a:pos x="222" y="16"/>
                  </a:cxn>
                  <a:cxn ang="0">
                    <a:pos x="210" y="6"/>
                  </a:cxn>
                  <a:cxn ang="0">
                    <a:pos x="193" y="14"/>
                  </a:cxn>
                </a:cxnLst>
                <a:rect l="0" t="0" r="r" b="b"/>
                <a:pathLst>
                  <a:path w="250" h="347">
                    <a:moveTo>
                      <a:pt x="34" y="65"/>
                    </a:moveTo>
                    <a:lnTo>
                      <a:pt x="34" y="82"/>
                    </a:lnTo>
                    <a:lnTo>
                      <a:pt x="34" y="99"/>
                    </a:lnTo>
                    <a:lnTo>
                      <a:pt x="34" y="115"/>
                    </a:lnTo>
                    <a:lnTo>
                      <a:pt x="34" y="130"/>
                    </a:lnTo>
                    <a:lnTo>
                      <a:pt x="31" y="130"/>
                    </a:lnTo>
                    <a:lnTo>
                      <a:pt x="23" y="130"/>
                    </a:lnTo>
                    <a:lnTo>
                      <a:pt x="20" y="132"/>
                    </a:lnTo>
                    <a:lnTo>
                      <a:pt x="18" y="132"/>
                    </a:lnTo>
                    <a:lnTo>
                      <a:pt x="16" y="135"/>
                    </a:lnTo>
                    <a:lnTo>
                      <a:pt x="16" y="138"/>
                    </a:lnTo>
                    <a:lnTo>
                      <a:pt x="15" y="141"/>
                    </a:lnTo>
                    <a:lnTo>
                      <a:pt x="12" y="148"/>
                    </a:lnTo>
                    <a:lnTo>
                      <a:pt x="7" y="154"/>
                    </a:lnTo>
                    <a:lnTo>
                      <a:pt x="7" y="157"/>
                    </a:lnTo>
                    <a:lnTo>
                      <a:pt x="8" y="160"/>
                    </a:lnTo>
                    <a:lnTo>
                      <a:pt x="7" y="162"/>
                    </a:lnTo>
                    <a:lnTo>
                      <a:pt x="4" y="163"/>
                    </a:lnTo>
                    <a:lnTo>
                      <a:pt x="4" y="165"/>
                    </a:lnTo>
                    <a:lnTo>
                      <a:pt x="4" y="168"/>
                    </a:lnTo>
                    <a:lnTo>
                      <a:pt x="4" y="173"/>
                    </a:lnTo>
                    <a:lnTo>
                      <a:pt x="3" y="176"/>
                    </a:lnTo>
                    <a:lnTo>
                      <a:pt x="2" y="179"/>
                    </a:lnTo>
                    <a:lnTo>
                      <a:pt x="0" y="181"/>
                    </a:lnTo>
                    <a:lnTo>
                      <a:pt x="0" y="185"/>
                    </a:lnTo>
                    <a:lnTo>
                      <a:pt x="2" y="185"/>
                    </a:lnTo>
                    <a:lnTo>
                      <a:pt x="3" y="185"/>
                    </a:lnTo>
                    <a:lnTo>
                      <a:pt x="8" y="184"/>
                    </a:lnTo>
                    <a:lnTo>
                      <a:pt x="7" y="189"/>
                    </a:lnTo>
                    <a:lnTo>
                      <a:pt x="8" y="193"/>
                    </a:lnTo>
                    <a:lnTo>
                      <a:pt x="12" y="204"/>
                    </a:lnTo>
                    <a:lnTo>
                      <a:pt x="12" y="206"/>
                    </a:lnTo>
                    <a:lnTo>
                      <a:pt x="14" y="207"/>
                    </a:lnTo>
                    <a:lnTo>
                      <a:pt x="15" y="207"/>
                    </a:lnTo>
                    <a:lnTo>
                      <a:pt x="16" y="211"/>
                    </a:lnTo>
                    <a:lnTo>
                      <a:pt x="16" y="214"/>
                    </a:lnTo>
                    <a:lnTo>
                      <a:pt x="14" y="215"/>
                    </a:lnTo>
                    <a:lnTo>
                      <a:pt x="16" y="220"/>
                    </a:lnTo>
                    <a:lnTo>
                      <a:pt x="22" y="226"/>
                    </a:lnTo>
                    <a:lnTo>
                      <a:pt x="26" y="233"/>
                    </a:lnTo>
                    <a:lnTo>
                      <a:pt x="27" y="237"/>
                    </a:lnTo>
                    <a:lnTo>
                      <a:pt x="26" y="244"/>
                    </a:lnTo>
                    <a:lnTo>
                      <a:pt x="24" y="248"/>
                    </a:lnTo>
                    <a:lnTo>
                      <a:pt x="26" y="253"/>
                    </a:lnTo>
                    <a:lnTo>
                      <a:pt x="28" y="256"/>
                    </a:lnTo>
                    <a:lnTo>
                      <a:pt x="31" y="256"/>
                    </a:lnTo>
                    <a:lnTo>
                      <a:pt x="35" y="258"/>
                    </a:lnTo>
                    <a:lnTo>
                      <a:pt x="36" y="262"/>
                    </a:lnTo>
                    <a:lnTo>
                      <a:pt x="39" y="264"/>
                    </a:lnTo>
                    <a:lnTo>
                      <a:pt x="46" y="264"/>
                    </a:lnTo>
                    <a:lnTo>
                      <a:pt x="48" y="266"/>
                    </a:lnTo>
                    <a:lnTo>
                      <a:pt x="50" y="269"/>
                    </a:lnTo>
                    <a:lnTo>
                      <a:pt x="51" y="270"/>
                    </a:lnTo>
                    <a:lnTo>
                      <a:pt x="50" y="273"/>
                    </a:lnTo>
                    <a:lnTo>
                      <a:pt x="52" y="277"/>
                    </a:lnTo>
                    <a:lnTo>
                      <a:pt x="56" y="281"/>
                    </a:lnTo>
                    <a:lnTo>
                      <a:pt x="62" y="284"/>
                    </a:lnTo>
                    <a:lnTo>
                      <a:pt x="64" y="288"/>
                    </a:lnTo>
                    <a:lnTo>
                      <a:pt x="67" y="289"/>
                    </a:lnTo>
                    <a:lnTo>
                      <a:pt x="68" y="292"/>
                    </a:lnTo>
                    <a:lnTo>
                      <a:pt x="69" y="297"/>
                    </a:lnTo>
                    <a:lnTo>
                      <a:pt x="71" y="300"/>
                    </a:lnTo>
                    <a:lnTo>
                      <a:pt x="72" y="303"/>
                    </a:lnTo>
                    <a:lnTo>
                      <a:pt x="75" y="303"/>
                    </a:lnTo>
                    <a:lnTo>
                      <a:pt x="83" y="310"/>
                    </a:lnTo>
                    <a:lnTo>
                      <a:pt x="84" y="313"/>
                    </a:lnTo>
                    <a:lnTo>
                      <a:pt x="84" y="317"/>
                    </a:lnTo>
                    <a:lnTo>
                      <a:pt x="87" y="319"/>
                    </a:lnTo>
                    <a:lnTo>
                      <a:pt x="88" y="322"/>
                    </a:lnTo>
                    <a:lnTo>
                      <a:pt x="91" y="325"/>
                    </a:lnTo>
                    <a:lnTo>
                      <a:pt x="93" y="328"/>
                    </a:lnTo>
                    <a:lnTo>
                      <a:pt x="95" y="331"/>
                    </a:lnTo>
                    <a:lnTo>
                      <a:pt x="100" y="335"/>
                    </a:lnTo>
                    <a:lnTo>
                      <a:pt x="103" y="333"/>
                    </a:lnTo>
                    <a:lnTo>
                      <a:pt x="104" y="331"/>
                    </a:lnTo>
                    <a:lnTo>
                      <a:pt x="112" y="333"/>
                    </a:lnTo>
                    <a:lnTo>
                      <a:pt x="115" y="333"/>
                    </a:lnTo>
                    <a:lnTo>
                      <a:pt x="119" y="328"/>
                    </a:lnTo>
                    <a:lnTo>
                      <a:pt x="121" y="331"/>
                    </a:lnTo>
                    <a:lnTo>
                      <a:pt x="128" y="339"/>
                    </a:lnTo>
                    <a:lnTo>
                      <a:pt x="132" y="342"/>
                    </a:lnTo>
                    <a:lnTo>
                      <a:pt x="133" y="346"/>
                    </a:lnTo>
                    <a:lnTo>
                      <a:pt x="136" y="347"/>
                    </a:lnTo>
                    <a:lnTo>
                      <a:pt x="137" y="347"/>
                    </a:lnTo>
                    <a:lnTo>
                      <a:pt x="139" y="346"/>
                    </a:lnTo>
                    <a:lnTo>
                      <a:pt x="143" y="344"/>
                    </a:lnTo>
                    <a:lnTo>
                      <a:pt x="147" y="346"/>
                    </a:lnTo>
                    <a:lnTo>
                      <a:pt x="149" y="346"/>
                    </a:lnTo>
                    <a:lnTo>
                      <a:pt x="152" y="344"/>
                    </a:lnTo>
                    <a:lnTo>
                      <a:pt x="153" y="347"/>
                    </a:lnTo>
                    <a:lnTo>
                      <a:pt x="159" y="346"/>
                    </a:lnTo>
                    <a:lnTo>
                      <a:pt x="163" y="346"/>
                    </a:lnTo>
                    <a:lnTo>
                      <a:pt x="167" y="344"/>
                    </a:lnTo>
                    <a:lnTo>
                      <a:pt x="171" y="344"/>
                    </a:lnTo>
                    <a:lnTo>
                      <a:pt x="176" y="344"/>
                    </a:lnTo>
                    <a:lnTo>
                      <a:pt x="182" y="339"/>
                    </a:lnTo>
                    <a:lnTo>
                      <a:pt x="182" y="338"/>
                    </a:lnTo>
                    <a:lnTo>
                      <a:pt x="182" y="339"/>
                    </a:lnTo>
                    <a:lnTo>
                      <a:pt x="186" y="331"/>
                    </a:lnTo>
                    <a:lnTo>
                      <a:pt x="190" y="330"/>
                    </a:lnTo>
                    <a:lnTo>
                      <a:pt x="193" y="330"/>
                    </a:lnTo>
                    <a:lnTo>
                      <a:pt x="201" y="330"/>
                    </a:lnTo>
                    <a:lnTo>
                      <a:pt x="205" y="330"/>
                    </a:lnTo>
                    <a:lnTo>
                      <a:pt x="212" y="330"/>
                    </a:lnTo>
                    <a:lnTo>
                      <a:pt x="212" y="322"/>
                    </a:lnTo>
                    <a:lnTo>
                      <a:pt x="212" y="319"/>
                    </a:lnTo>
                    <a:lnTo>
                      <a:pt x="212" y="317"/>
                    </a:lnTo>
                    <a:lnTo>
                      <a:pt x="209" y="316"/>
                    </a:lnTo>
                    <a:lnTo>
                      <a:pt x="204" y="314"/>
                    </a:lnTo>
                    <a:lnTo>
                      <a:pt x="201" y="311"/>
                    </a:lnTo>
                    <a:lnTo>
                      <a:pt x="200" y="308"/>
                    </a:lnTo>
                    <a:lnTo>
                      <a:pt x="197" y="300"/>
                    </a:lnTo>
                    <a:lnTo>
                      <a:pt x="196" y="295"/>
                    </a:lnTo>
                    <a:lnTo>
                      <a:pt x="194" y="292"/>
                    </a:lnTo>
                    <a:lnTo>
                      <a:pt x="188" y="289"/>
                    </a:lnTo>
                    <a:lnTo>
                      <a:pt x="186" y="286"/>
                    </a:lnTo>
                    <a:lnTo>
                      <a:pt x="184" y="283"/>
                    </a:lnTo>
                    <a:lnTo>
                      <a:pt x="184" y="280"/>
                    </a:lnTo>
                    <a:lnTo>
                      <a:pt x="181" y="277"/>
                    </a:lnTo>
                    <a:lnTo>
                      <a:pt x="178" y="275"/>
                    </a:lnTo>
                    <a:lnTo>
                      <a:pt x="176" y="275"/>
                    </a:lnTo>
                    <a:lnTo>
                      <a:pt x="173" y="275"/>
                    </a:lnTo>
                    <a:lnTo>
                      <a:pt x="172" y="273"/>
                    </a:lnTo>
                    <a:lnTo>
                      <a:pt x="169" y="272"/>
                    </a:lnTo>
                    <a:lnTo>
                      <a:pt x="168" y="272"/>
                    </a:lnTo>
                    <a:lnTo>
                      <a:pt x="169" y="269"/>
                    </a:lnTo>
                    <a:lnTo>
                      <a:pt x="172" y="267"/>
                    </a:lnTo>
                    <a:lnTo>
                      <a:pt x="172" y="262"/>
                    </a:lnTo>
                    <a:lnTo>
                      <a:pt x="175" y="261"/>
                    </a:lnTo>
                    <a:lnTo>
                      <a:pt x="180" y="262"/>
                    </a:lnTo>
                    <a:lnTo>
                      <a:pt x="182" y="261"/>
                    </a:lnTo>
                    <a:lnTo>
                      <a:pt x="185" y="258"/>
                    </a:lnTo>
                    <a:lnTo>
                      <a:pt x="185" y="253"/>
                    </a:lnTo>
                    <a:lnTo>
                      <a:pt x="185" y="239"/>
                    </a:lnTo>
                    <a:lnTo>
                      <a:pt x="186" y="234"/>
                    </a:lnTo>
                    <a:lnTo>
                      <a:pt x="186" y="229"/>
                    </a:lnTo>
                    <a:lnTo>
                      <a:pt x="186" y="228"/>
                    </a:lnTo>
                    <a:lnTo>
                      <a:pt x="186" y="225"/>
                    </a:lnTo>
                    <a:lnTo>
                      <a:pt x="188" y="226"/>
                    </a:lnTo>
                    <a:lnTo>
                      <a:pt x="189" y="223"/>
                    </a:lnTo>
                    <a:lnTo>
                      <a:pt x="190" y="218"/>
                    </a:lnTo>
                    <a:lnTo>
                      <a:pt x="193" y="217"/>
                    </a:lnTo>
                    <a:lnTo>
                      <a:pt x="196" y="217"/>
                    </a:lnTo>
                    <a:lnTo>
                      <a:pt x="197" y="217"/>
                    </a:lnTo>
                    <a:lnTo>
                      <a:pt x="198" y="207"/>
                    </a:lnTo>
                    <a:lnTo>
                      <a:pt x="200" y="203"/>
                    </a:lnTo>
                    <a:lnTo>
                      <a:pt x="209" y="187"/>
                    </a:lnTo>
                    <a:lnTo>
                      <a:pt x="212" y="184"/>
                    </a:lnTo>
                    <a:lnTo>
                      <a:pt x="214" y="184"/>
                    </a:lnTo>
                    <a:lnTo>
                      <a:pt x="216" y="181"/>
                    </a:lnTo>
                    <a:lnTo>
                      <a:pt x="221" y="162"/>
                    </a:lnTo>
                    <a:lnTo>
                      <a:pt x="221" y="157"/>
                    </a:lnTo>
                    <a:lnTo>
                      <a:pt x="220" y="152"/>
                    </a:lnTo>
                    <a:lnTo>
                      <a:pt x="220" y="146"/>
                    </a:lnTo>
                    <a:lnTo>
                      <a:pt x="221" y="141"/>
                    </a:lnTo>
                    <a:lnTo>
                      <a:pt x="224" y="137"/>
                    </a:lnTo>
                    <a:lnTo>
                      <a:pt x="225" y="126"/>
                    </a:lnTo>
                    <a:lnTo>
                      <a:pt x="226" y="119"/>
                    </a:lnTo>
                    <a:lnTo>
                      <a:pt x="226" y="116"/>
                    </a:lnTo>
                    <a:lnTo>
                      <a:pt x="228" y="110"/>
                    </a:lnTo>
                    <a:lnTo>
                      <a:pt x="229" y="107"/>
                    </a:lnTo>
                    <a:lnTo>
                      <a:pt x="233" y="107"/>
                    </a:lnTo>
                    <a:lnTo>
                      <a:pt x="234" y="105"/>
                    </a:lnTo>
                    <a:lnTo>
                      <a:pt x="236" y="104"/>
                    </a:lnTo>
                    <a:lnTo>
                      <a:pt x="242" y="101"/>
                    </a:lnTo>
                    <a:lnTo>
                      <a:pt x="244" y="99"/>
                    </a:lnTo>
                    <a:lnTo>
                      <a:pt x="248" y="98"/>
                    </a:lnTo>
                    <a:lnTo>
                      <a:pt x="249" y="93"/>
                    </a:lnTo>
                    <a:lnTo>
                      <a:pt x="250" y="90"/>
                    </a:lnTo>
                    <a:lnTo>
                      <a:pt x="249" y="87"/>
                    </a:lnTo>
                    <a:lnTo>
                      <a:pt x="248" y="87"/>
                    </a:lnTo>
                    <a:lnTo>
                      <a:pt x="245" y="87"/>
                    </a:lnTo>
                    <a:lnTo>
                      <a:pt x="244" y="83"/>
                    </a:lnTo>
                    <a:lnTo>
                      <a:pt x="242" y="82"/>
                    </a:lnTo>
                    <a:lnTo>
                      <a:pt x="241" y="80"/>
                    </a:lnTo>
                    <a:lnTo>
                      <a:pt x="237" y="79"/>
                    </a:lnTo>
                    <a:lnTo>
                      <a:pt x="236" y="77"/>
                    </a:lnTo>
                    <a:lnTo>
                      <a:pt x="233" y="76"/>
                    </a:lnTo>
                    <a:lnTo>
                      <a:pt x="232" y="66"/>
                    </a:lnTo>
                    <a:lnTo>
                      <a:pt x="230" y="58"/>
                    </a:lnTo>
                    <a:lnTo>
                      <a:pt x="230" y="49"/>
                    </a:lnTo>
                    <a:lnTo>
                      <a:pt x="230" y="36"/>
                    </a:lnTo>
                    <a:lnTo>
                      <a:pt x="232" y="36"/>
                    </a:lnTo>
                    <a:lnTo>
                      <a:pt x="230" y="35"/>
                    </a:lnTo>
                    <a:lnTo>
                      <a:pt x="226" y="28"/>
                    </a:lnTo>
                    <a:lnTo>
                      <a:pt x="226" y="25"/>
                    </a:lnTo>
                    <a:lnTo>
                      <a:pt x="226" y="21"/>
                    </a:lnTo>
                    <a:lnTo>
                      <a:pt x="222" y="16"/>
                    </a:lnTo>
                    <a:lnTo>
                      <a:pt x="220" y="14"/>
                    </a:lnTo>
                    <a:lnTo>
                      <a:pt x="217" y="10"/>
                    </a:lnTo>
                    <a:lnTo>
                      <a:pt x="214" y="8"/>
                    </a:lnTo>
                    <a:lnTo>
                      <a:pt x="210" y="6"/>
                    </a:lnTo>
                    <a:lnTo>
                      <a:pt x="206" y="0"/>
                    </a:lnTo>
                    <a:lnTo>
                      <a:pt x="201" y="6"/>
                    </a:lnTo>
                    <a:lnTo>
                      <a:pt x="197" y="5"/>
                    </a:lnTo>
                    <a:lnTo>
                      <a:pt x="193" y="14"/>
                    </a:lnTo>
                    <a:lnTo>
                      <a:pt x="185" y="1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04" name="Freeform 1106"/>
              <p:cNvSpPr>
                <a:spLocks/>
              </p:cNvSpPr>
              <p:nvPr/>
            </p:nvSpPr>
            <p:spPr bwMode="auto">
              <a:xfrm>
                <a:off x="4495672" y="3371851"/>
                <a:ext cx="189859" cy="62593"/>
              </a:xfrm>
              <a:custGeom>
                <a:avLst/>
                <a:gdLst/>
                <a:ahLst/>
                <a:cxnLst>
                  <a:cxn ang="0">
                    <a:pos x="151" y="0"/>
                  </a:cxn>
                  <a:cxn ang="0">
                    <a:pos x="150" y="8"/>
                  </a:cxn>
                  <a:cxn ang="0">
                    <a:pos x="142" y="9"/>
                  </a:cxn>
                  <a:cxn ang="0">
                    <a:pos x="137" y="5"/>
                  </a:cxn>
                  <a:cxn ang="0">
                    <a:pos x="110" y="5"/>
                  </a:cxn>
                  <a:cxn ang="0">
                    <a:pos x="111" y="1"/>
                  </a:cxn>
                  <a:cxn ang="0">
                    <a:pos x="110" y="1"/>
                  </a:cxn>
                  <a:cxn ang="0">
                    <a:pos x="110" y="0"/>
                  </a:cxn>
                  <a:cxn ang="0">
                    <a:pos x="107" y="5"/>
                  </a:cxn>
                  <a:cxn ang="0">
                    <a:pos x="99" y="5"/>
                  </a:cxn>
                  <a:cxn ang="0">
                    <a:pos x="86" y="5"/>
                  </a:cxn>
                  <a:cxn ang="0">
                    <a:pos x="71" y="5"/>
                  </a:cxn>
                  <a:cxn ang="0">
                    <a:pos x="57" y="5"/>
                  </a:cxn>
                  <a:cxn ang="0">
                    <a:pos x="42" y="5"/>
                  </a:cxn>
                  <a:cxn ang="0">
                    <a:pos x="29" y="5"/>
                  </a:cxn>
                  <a:cxn ang="0">
                    <a:pos x="14" y="5"/>
                  </a:cxn>
                  <a:cxn ang="0">
                    <a:pos x="14" y="20"/>
                  </a:cxn>
                  <a:cxn ang="0">
                    <a:pos x="14" y="39"/>
                  </a:cxn>
                  <a:cxn ang="0">
                    <a:pos x="0" y="39"/>
                  </a:cxn>
                  <a:cxn ang="0">
                    <a:pos x="0" y="49"/>
                  </a:cxn>
                </a:cxnLst>
                <a:rect l="0" t="0" r="r" b="b"/>
                <a:pathLst>
                  <a:path w="151" h="49">
                    <a:moveTo>
                      <a:pt x="151" y="0"/>
                    </a:moveTo>
                    <a:lnTo>
                      <a:pt x="150" y="8"/>
                    </a:lnTo>
                    <a:lnTo>
                      <a:pt x="142" y="9"/>
                    </a:lnTo>
                    <a:lnTo>
                      <a:pt x="137" y="5"/>
                    </a:lnTo>
                    <a:lnTo>
                      <a:pt x="110" y="5"/>
                    </a:lnTo>
                    <a:lnTo>
                      <a:pt x="111" y="1"/>
                    </a:lnTo>
                    <a:lnTo>
                      <a:pt x="110" y="1"/>
                    </a:lnTo>
                    <a:lnTo>
                      <a:pt x="110" y="0"/>
                    </a:lnTo>
                    <a:lnTo>
                      <a:pt x="107" y="5"/>
                    </a:lnTo>
                    <a:lnTo>
                      <a:pt x="99" y="5"/>
                    </a:lnTo>
                    <a:lnTo>
                      <a:pt x="86" y="5"/>
                    </a:lnTo>
                    <a:lnTo>
                      <a:pt x="71" y="5"/>
                    </a:lnTo>
                    <a:lnTo>
                      <a:pt x="57" y="5"/>
                    </a:lnTo>
                    <a:lnTo>
                      <a:pt x="42" y="5"/>
                    </a:lnTo>
                    <a:lnTo>
                      <a:pt x="29" y="5"/>
                    </a:lnTo>
                    <a:lnTo>
                      <a:pt x="14" y="5"/>
                    </a:lnTo>
                    <a:lnTo>
                      <a:pt x="14" y="20"/>
                    </a:lnTo>
                    <a:lnTo>
                      <a:pt x="14" y="39"/>
                    </a:lnTo>
                    <a:lnTo>
                      <a:pt x="0" y="39"/>
                    </a:lnTo>
                    <a:lnTo>
                      <a:pt x="0" y="49"/>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05" name="Freeform 1107"/>
              <p:cNvSpPr>
                <a:spLocks/>
              </p:cNvSpPr>
              <p:nvPr/>
            </p:nvSpPr>
            <p:spPr bwMode="auto">
              <a:xfrm>
                <a:off x="4040268" y="3343275"/>
                <a:ext cx="302747" cy="263979"/>
              </a:xfrm>
              <a:custGeom>
                <a:avLst/>
                <a:gdLst/>
                <a:ahLst/>
                <a:cxnLst>
                  <a:cxn ang="0">
                    <a:pos x="61" y="117"/>
                  </a:cxn>
                  <a:cxn ang="0">
                    <a:pos x="57" y="135"/>
                  </a:cxn>
                  <a:cxn ang="0">
                    <a:pos x="53" y="142"/>
                  </a:cxn>
                  <a:cxn ang="0">
                    <a:pos x="52" y="146"/>
                  </a:cxn>
                  <a:cxn ang="0">
                    <a:pos x="44" y="146"/>
                  </a:cxn>
                  <a:cxn ang="0">
                    <a:pos x="12" y="153"/>
                  </a:cxn>
                  <a:cxn ang="0">
                    <a:pos x="1" y="157"/>
                  </a:cxn>
                  <a:cxn ang="0">
                    <a:pos x="4" y="164"/>
                  </a:cxn>
                  <a:cxn ang="0">
                    <a:pos x="4" y="170"/>
                  </a:cxn>
                  <a:cxn ang="0">
                    <a:pos x="15" y="182"/>
                  </a:cxn>
                  <a:cxn ang="0">
                    <a:pos x="20" y="193"/>
                  </a:cxn>
                  <a:cxn ang="0">
                    <a:pos x="27" y="195"/>
                  </a:cxn>
                  <a:cxn ang="0">
                    <a:pos x="31" y="193"/>
                  </a:cxn>
                  <a:cxn ang="0">
                    <a:pos x="32" y="198"/>
                  </a:cxn>
                  <a:cxn ang="0">
                    <a:pos x="31" y="201"/>
                  </a:cxn>
                  <a:cxn ang="0">
                    <a:pos x="37" y="206"/>
                  </a:cxn>
                  <a:cxn ang="0">
                    <a:pos x="39" y="200"/>
                  </a:cxn>
                  <a:cxn ang="0">
                    <a:pos x="43" y="200"/>
                  </a:cxn>
                  <a:cxn ang="0">
                    <a:pos x="51" y="208"/>
                  </a:cxn>
                  <a:cxn ang="0">
                    <a:pos x="53" y="200"/>
                  </a:cxn>
                  <a:cxn ang="0">
                    <a:pos x="54" y="195"/>
                  </a:cxn>
                  <a:cxn ang="0">
                    <a:pos x="60" y="187"/>
                  </a:cxn>
                  <a:cxn ang="0">
                    <a:pos x="72" y="175"/>
                  </a:cxn>
                  <a:cxn ang="0">
                    <a:pos x="80" y="173"/>
                  </a:cxn>
                  <a:cxn ang="0">
                    <a:pos x="101" y="187"/>
                  </a:cxn>
                  <a:cxn ang="0">
                    <a:pos x="106" y="189"/>
                  </a:cxn>
                  <a:cxn ang="0">
                    <a:pos x="116" y="182"/>
                  </a:cxn>
                  <a:cxn ang="0">
                    <a:pos x="130" y="190"/>
                  </a:cxn>
                  <a:cxn ang="0">
                    <a:pos x="142" y="192"/>
                  </a:cxn>
                  <a:cxn ang="0">
                    <a:pos x="154" y="182"/>
                  </a:cxn>
                  <a:cxn ang="0">
                    <a:pos x="169" y="181"/>
                  </a:cxn>
                  <a:cxn ang="0">
                    <a:pos x="178" y="182"/>
                  </a:cxn>
                  <a:cxn ang="0">
                    <a:pos x="185" y="184"/>
                  </a:cxn>
                  <a:cxn ang="0">
                    <a:pos x="190" y="179"/>
                  </a:cxn>
                  <a:cxn ang="0">
                    <a:pos x="195" y="178"/>
                  </a:cxn>
                  <a:cxn ang="0">
                    <a:pos x="197" y="171"/>
                  </a:cxn>
                  <a:cxn ang="0">
                    <a:pos x="197" y="167"/>
                  </a:cxn>
                  <a:cxn ang="0">
                    <a:pos x="201" y="164"/>
                  </a:cxn>
                  <a:cxn ang="0">
                    <a:pos x="203" y="159"/>
                  </a:cxn>
                  <a:cxn ang="0">
                    <a:pos x="205" y="151"/>
                  </a:cxn>
                  <a:cxn ang="0">
                    <a:pos x="233" y="88"/>
                  </a:cxn>
                  <a:cxn ang="0">
                    <a:pos x="234" y="52"/>
                  </a:cxn>
                  <a:cxn ang="0">
                    <a:pos x="229" y="46"/>
                  </a:cxn>
                  <a:cxn ang="0">
                    <a:pos x="227" y="40"/>
                  </a:cxn>
                  <a:cxn ang="0">
                    <a:pos x="225" y="10"/>
                  </a:cxn>
                  <a:cxn ang="0">
                    <a:pos x="218" y="7"/>
                  </a:cxn>
                  <a:cxn ang="0">
                    <a:pos x="211" y="2"/>
                  </a:cxn>
                  <a:cxn ang="0">
                    <a:pos x="186" y="2"/>
                  </a:cxn>
                  <a:cxn ang="0">
                    <a:pos x="175" y="2"/>
                  </a:cxn>
                  <a:cxn ang="0">
                    <a:pos x="145" y="25"/>
                  </a:cxn>
                  <a:cxn ang="0">
                    <a:pos x="109" y="54"/>
                  </a:cxn>
                  <a:cxn ang="0">
                    <a:pos x="81" y="73"/>
                  </a:cxn>
                  <a:cxn ang="0">
                    <a:pos x="61" y="84"/>
                  </a:cxn>
                </a:cxnLst>
                <a:rect l="0" t="0" r="r" b="b"/>
                <a:pathLst>
                  <a:path w="241" h="211">
                    <a:moveTo>
                      <a:pt x="61" y="84"/>
                    </a:moveTo>
                    <a:lnTo>
                      <a:pt x="61" y="99"/>
                    </a:lnTo>
                    <a:lnTo>
                      <a:pt x="61" y="117"/>
                    </a:lnTo>
                    <a:lnTo>
                      <a:pt x="61" y="134"/>
                    </a:lnTo>
                    <a:lnTo>
                      <a:pt x="60" y="134"/>
                    </a:lnTo>
                    <a:lnTo>
                      <a:pt x="57" y="135"/>
                    </a:lnTo>
                    <a:lnTo>
                      <a:pt x="57" y="138"/>
                    </a:lnTo>
                    <a:lnTo>
                      <a:pt x="56" y="140"/>
                    </a:lnTo>
                    <a:lnTo>
                      <a:pt x="53" y="142"/>
                    </a:lnTo>
                    <a:lnTo>
                      <a:pt x="52" y="143"/>
                    </a:lnTo>
                    <a:lnTo>
                      <a:pt x="52" y="145"/>
                    </a:lnTo>
                    <a:lnTo>
                      <a:pt x="52" y="146"/>
                    </a:lnTo>
                    <a:lnTo>
                      <a:pt x="48" y="145"/>
                    </a:lnTo>
                    <a:lnTo>
                      <a:pt x="44" y="145"/>
                    </a:lnTo>
                    <a:lnTo>
                      <a:pt x="44" y="146"/>
                    </a:lnTo>
                    <a:lnTo>
                      <a:pt x="43" y="146"/>
                    </a:lnTo>
                    <a:lnTo>
                      <a:pt x="19" y="146"/>
                    </a:lnTo>
                    <a:lnTo>
                      <a:pt x="12" y="153"/>
                    </a:lnTo>
                    <a:lnTo>
                      <a:pt x="1" y="153"/>
                    </a:lnTo>
                    <a:lnTo>
                      <a:pt x="1" y="154"/>
                    </a:lnTo>
                    <a:lnTo>
                      <a:pt x="1" y="157"/>
                    </a:lnTo>
                    <a:lnTo>
                      <a:pt x="0" y="160"/>
                    </a:lnTo>
                    <a:lnTo>
                      <a:pt x="1" y="162"/>
                    </a:lnTo>
                    <a:lnTo>
                      <a:pt x="4" y="164"/>
                    </a:lnTo>
                    <a:lnTo>
                      <a:pt x="4" y="165"/>
                    </a:lnTo>
                    <a:lnTo>
                      <a:pt x="4" y="168"/>
                    </a:lnTo>
                    <a:lnTo>
                      <a:pt x="4" y="170"/>
                    </a:lnTo>
                    <a:lnTo>
                      <a:pt x="8" y="175"/>
                    </a:lnTo>
                    <a:lnTo>
                      <a:pt x="12" y="179"/>
                    </a:lnTo>
                    <a:lnTo>
                      <a:pt x="15" y="182"/>
                    </a:lnTo>
                    <a:lnTo>
                      <a:pt x="16" y="187"/>
                    </a:lnTo>
                    <a:lnTo>
                      <a:pt x="17" y="189"/>
                    </a:lnTo>
                    <a:lnTo>
                      <a:pt x="20" y="193"/>
                    </a:lnTo>
                    <a:lnTo>
                      <a:pt x="21" y="193"/>
                    </a:lnTo>
                    <a:lnTo>
                      <a:pt x="25" y="195"/>
                    </a:lnTo>
                    <a:lnTo>
                      <a:pt x="27" y="195"/>
                    </a:lnTo>
                    <a:lnTo>
                      <a:pt x="28" y="193"/>
                    </a:lnTo>
                    <a:lnTo>
                      <a:pt x="29" y="193"/>
                    </a:lnTo>
                    <a:lnTo>
                      <a:pt x="31" y="193"/>
                    </a:lnTo>
                    <a:lnTo>
                      <a:pt x="33" y="197"/>
                    </a:lnTo>
                    <a:lnTo>
                      <a:pt x="33" y="198"/>
                    </a:lnTo>
                    <a:lnTo>
                      <a:pt x="32" y="198"/>
                    </a:lnTo>
                    <a:lnTo>
                      <a:pt x="31" y="198"/>
                    </a:lnTo>
                    <a:lnTo>
                      <a:pt x="31" y="200"/>
                    </a:lnTo>
                    <a:lnTo>
                      <a:pt x="31" y="201"/>
                    </a:lnTo>
                    <a:lnTo>
                      <a:pt x="32" y="203"/>
                    </a:lnTo>
                    <a:lnTo>
                      <a:pt x="36" y="208"/>
                    </a:lnTo>
                    <a:lnTo>
                      <a:pt x="37" y="206"/>
                    </a:lnTo>
                    <a:lnTo>
                      <a:pt x="36" y="203"/>
                    </a:lnTo>
                    <a:lnTo>
                      <a:pt x="36" y="201"/>
                    </a:lnTo>
                    <a:lnTo>
                      <a:pt x="39" y="200"/>
                    </a:lnTo>
                    <a:lnTo>
                      <a:pt x="40" y="200"/>
                    </a:lnTo>
                    <a:lnTo>
                      <a:pt x="43" y="198"/>
                    </a:lnTo>
                    <a:lnTo>
                      <a:pt x="43" y="200"/>
                    </a:lnTo>
                    <a:lnTo>
                      <a:pt x="45" y="203"/>
                    </a:lnTo>
                    <a:lnTo>
                      <a:pt x="49" y="208"/>
                    </a:lnTo>
                    <a:lnTo>
                      <a:pt x="51" y="208"/>
                    </a:lnTo>
                    <a:lnTo>
                      <a:pt x="53" y="211"/>
                    </a:lnTo>
                    <a:lnTo>
                      <a:pt x="53" y="209"/>
                    </a:lnTo>
                    <a:lnTo>
                      <a:pt x="53" y="200"/>
                    </a:lnTo>
                    <a:lnTo>
                      <a:pt x="53" y="198"/>
                    </a:lnTo>
                    <a:lnTo>
                      <a:pt x="54" y="197"/>
                    </a:lnTo>
                    <a:lnTo>
                      <a:pt x="54" y="195"/>
                    </a:lnTo>
                    <a:lnTo>
                      <a:pt x="57" y="193"/>
                    </a:lnTo>
                    <a:lnTo>
                      <a:pt x="58" y="192"/>
                    </a:lnTo>
                    <a:lnTo>
                      <a:pt x="60" y="187"/>
                    </a:lnTo>
                    <a:lnTo>
                      <a:pt x="61" y="181"/>
                    </a:lnTo>
                    <a:lnTo>
                      <a:pt x="66" y="176"/>
                    </a:lnTo>
                    <a:lnTo>
                      <a:pt x="72" y="175"/>
                    </a:lnTo>
                    <a:lnTo>
                      <a:pt x="76" y="175"/>
                    </a:lnTo>
                    <a:lnTo>
                      <a:pt x="78" y="175"/>
                    </a:lnTo>
                    <a:lnTo>
                      <a:pt x="80" y="173"/>
                    </a:lnTo>
                    <a:lnTo>
                      <a:pt x="84" y="173"/>
                    </a:lnTo>
                    <a:lnTo>
                      <a:pt x="94" y="179"/>
                    </a:lnTo>
                    <a:lnTo>
                      <a:pt x="101" y="187"/>
                    </a:lnTo>
                    <a:lnTo>
                      <a:pt x="102" y="189"/>
                    </a:lnTo>
                    <a:lnTo>
                      <a:pt x="104" y="189"/>
                    </a:lnTo>
                    <a:lnTo>
                      <a:pt x="106" y="189"/>
                    </a:lnTo>
                    <a:lnTo>
                      <a:pt x="108" y="186"/>
                    </a:lnTo>
                    <a:lnTo>
                      <a:pt x="113" y="182"/>
                    </a:lnTo>
                    <a:lnTo>
                      <a:pt x="116" y="182"/>
                    </a:lnTo>
                    <a:lnTo>
                      <a:pt x="118" y="182"/>
                    </a:lnTo>
                    <a:lnTo>
                      <a:pt x="124" y="186"/>
                    </a:lnTo>
                    <a:lnTo>
                      <a:pt x="130" y="190"/>
                    </a:lnTo>
                    <a:lnTo>
                      <a:pt x="133" y="190"/>
                    </a:lnTo>
                    <a:lnTo>
                      <a:pt x="140" y="192"/>
                    </a:lnTo>
                    <a:lnTo>
                      <a:pt x="142" y="192"/>
                    </a:lnTo>
                    <a:lnTo>
                      <a:pt x="148" y="189"/>
                    </a:lnTo>
                    <a:lnTo>
                      <a:pt x="152" y="184"/>
                    </a:lnTo>
                    <a:lnTo>
                      <a:pt x="154" y="182"/>
                    </a:lnTo>
                    <a:lnTo>
                      <a:pt x="161" y="182"/>
                    </a:lnTo>
                    <a:lnTo>
                      <a:pt x="166" y="182"/>
                    </a:lnTo>
                    <a:lnTo>
                      <a:pt x="169" y="181"/>
                    </a:lnTo>
                    <a:lnTo>
                      <a:pt x="174" y="181"/>
                    </a:lnTo>
                    <a:lnTo>
                      <a:pt x="175" y="181"/>
                    </a:lnTo>
                    <a:lnTo>
                      <a:pt x="178" y="182"/>
                    </a:lnTo>
                    <a:lnTo>
                      <a:pt x="181" y="184"/>
                    </a:lnTo>
                    <a:lnTo>
                      <a:pt x="182" y="186"/>
                    </a:lnTo>
                    <a:lnTo>
                      <a:pt x="185" y="184"/>
                    </a:lnTo>
                    <a:lnTo>
                      <a:pt x="186" y="184"/>
                    </a:lnTo>
                    <a:lnTo>
                      <a:pt x="189" y="181"/>
                    </a:lnTo>
                    <a:lnTo>
                      <a:pt x="190" y="179"/>
                    </a:lnTo>
                    <a:lnTo>
                      <a:pt x="191" y="179"/>
                    </a:lnTo>
                    <a:lnTo>
                      <a:pt x="193" y="178"/>
                    </a:lnTo>
                    <a:lnTo>
                      <a:pt x="195" y="178"/>
                    </a:lnTo>
                    <a:lnTo>
                      <a:pt x="197" y="175"/>
                    </a:lnTo>
                    <a:lnTo>
                      <a:pt x="198" y="173"/>
                    </a:lnTo>
                    <a:lnTo>
                      <a:pt x="197" y="171"/>
                    </a:lnTo>
                    <a:lnTo>
                      <a:pt x="195" y="170"/>
                    </a:lnTo>
                    <a:lnTo>
                      <a:pt x="195" y="168"/>
                    </a:lnTo>
                    <a:lnTo>
                      <a:pt x="197" y="167"/>
                    </a:lnTo>
                    <a:lnTo>
                      <a:pt x="198" y="165"/>
                    </a:lnTo>
                    <a:lnTo>
                      <a:pt x="199" y="165"/>
                    </a:lnTo>
                    <a:lnTo>
                      <a:pt x="201" y="164"/>
                    </a:lnTo>
                    <a:lnTo>
                      <a:pt x="201" y="160"/>
                    </a:lnTo>
                    <a:lnTo>
                      <a:pt x="202" y="159"/>
                    </a:lnTo>
                    <a:lnTo>
                      <a:pt x="203" y="159"/>
                    </a:lnTo>
                    <a:lnTo>
                      <a:pt x="203" y="156"/>
                    </a:lnTo>
                    <a:lnTo>
                      <a:pt x="205" y="154"/>
                    </a:lnTo>
                    <a:lnTo>
                      <a:pt x="205" y="151"/>
                    </a:lnTo>
                    <a:lnTo>
                      <a:pt x="230" y="120"/>
                    </a:lnTo>
                    <a:lnTo>
                      <a:pt x="230" y="118"/>
                    </a:lnTo>
                    <a:lnTo>
                      <a:pt x="233" y="88"/>
                    </a:lnTo>
                    <a:lnTo>
                      <a:pt x="237" y="63"/>
                    </a:lnTo>
                    <a:lnTo>
                      <a:pt x="241" y="55"/>
                    </a:lnTo>
                    <a:lnTo>
                      <a:pt x="234" y="52"/>
                    </a:lnTo>
                    <a:lnTo>
                      <a:pt x="231" y="51"/>
                    </a:lnTo>
                    <a:lnTo>
                      <a:pt x="230" y="49"/>
                    </a:lnTo>
                    <a:lnTo>
                      <a:pt x="229" y="46"/>
                    </a:lnTo>
                    <a:lnTo>
                      <a:pt x="229" y="43"/>
                    </a:lnTo>
                    <a:lnTo>
                      <a:pt x="227" y="41"/>
                    </a:lnTo>
                    <a:lnTo>
                      <a:pt x="227" y="40"/>
                    </a:lnTo>
                    <a:lnTo>
                      <a:pt x="226" y="38"/>
                    </a:lnTo>
                    <a:lnTo>
                      <a:pt x="225" y="35"/>
                    </a:lnTo>
                    <a:lnTo>
                      <a:pt x="225" y="10"/>
                    </a:lnTo>
                    <a:lnTo>
                      <a:pt x="221" y="11"/>
                    </a:lnTo>
                    <a:lnTo>
                      <a:pt x="219" y="8"/>
                    </a:lnTo>
                    <a:lnTo>
                      <a:pt x="218" y="7"/>
                    </a:lnTo>
                    <a:lnTo>
                      <a:pt x="214" y="5"/>
                    </a:lnTo>
                    <a:lnTo>
                      <a:pt x="213" y="3"/>
                    </a:lnTo>
                    <a:lnTo>
                      <a:pt x="211" y="2"/>
                    </a:lnTo>
                    <a:lnTo>
                      <a:pt x="209" y="2"/>
                    </a:lnTo>
                    <a:lnTo>
                      <a:pt x="198" y="0"/>
                    </a:lnTo>
                    <a:lnTo>
                      <a:pt x="186" y="2"/>
                    </a:lnTo>
                    <a:lnTo>
                      <a:pt x="178" y="0"/>
                    </a:lnTo>
                    <a:lnTo>
                      <a:pt x="177" y="0"/>
                    </a:lnTo>
                    <a:lnTo>
                      <a:pt x="175" y="2"/>
                    </a:lnTo>
                    <a:lnTo>
                      <a:pt x="169" y="7"/>
                    </a:lnTo>
                    <a:lnTo>
                      <a:pt x="157" y="16"/>
                    </a:lnTo>
                    <a:lnTo>
                      <a:pt x="145" y="25"/>
                    </a:lnTo>
                    <a:lnTo>
                      <a:pt x="133" y="35"/>
                    </a:lnTo>
                    <a:lnTo>
                      <a:pt x="121" y="44"/>
                    </a:lnTo>
                    <a:lnTo>
                      <a:pt x="109" y="54"/>
                    </a:lnTo>
                    <a:lnTo>
                      <a:pt x="97" y="63"/>
                    </a:lnTo>
                    <a:lnTo>
                      <a:pt x="85" y="73"/>
                    </a:lnTo>
                    <a:lnTo>
                      <a:pt x="81" y="73"/>
                    </a:lnTo>
                    <a:lnTo>
                      <a:pt x="64" y="79"/>
                    </a:lnTo>
                    <a:lnTo>
                      <a:pt x="61" y="79"/>
                    </a:lnTo>
                    <a:lnTo>
                      <a:pt x="61" y="8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06" name="Freeform 1108"/>
              <p:cNvSpPr>
                <a:spLocks/>
              </p:cNvSpPr>
              <p:nvPr/>
            </p:nvSpPr>
            <p:spPr bwMode="auto">
              <a:xfrm>
                <a:off x="4040268" y="3343275"/>
                <a:ext cx="302747" cy="263979"/>
              </a:xfrm>
              <a:custGeom>
                <a:avLst/>
                <a:gdLst/>
                <a:ahLst/>
                <a:cxnLst>
                  <a:cxn ang="0">
                    <a:pos x="61" y="117"/>
                  </a:cxn>
                  <a:cxn ang="0">
                    <a:pos x="57" y="135"/>
                  </a:cxn>
                  <a:cxn ang="0">
                    <a:pos x="53" y="142"/>
                  </a:cxn>
                  <a:cxn ang="0">
                    <a:pos x="52" y="146"/>
                  </a:cxn>
                  <a:cxn ang="0">
                    <a:pos x="44" y="146"/>
                  </a:cxn>
                  <a:cxn ang="0">
                    <a:pos x="12" y="153"/>
                  </a:cxn>
                  <a:cxn ang="0">
                    <a:pos x="1" y="157"/>
                  </a:cxn>
                  <a:cxn ang="0">
                    <a:pos x="4" y="164"/>
                  </a:cxn>
                  <a:cxn ang="0">
                    <a:pos x="4" y="170"/>
                  </a:cxn>
                  <a:cxn ang="0">
                    <a:pos x="15" y="182"/>
                  </a:cxn>
                  <a:cxn ang="0">
                    <a:pos x="20" y="193"/>
                  </a:cxn>
                  <a:cxn ang="0">
                    <a:pos x="27" y="195"/>
                  </a:cxn>
                  <a:cxn ang="0">
                    <a:pos x="31" y="193"/>
                  </a:cxn>
                  <a:cxn ang="0">
                    <a:pos x="32" y="198"/>
                  </a:cxn>
                  <a:cxn ang="0">
                    <a:pos x="31" y="201"/>
                  </a:cxn>
                  <a:cxn ang="0">
                    <a:pos x="37" y="206"/>
                  </a:cxn>
                  <a:cxn ang="0">
                    <a:pos x="39" y="200"/>
                  </a:cxn>
                  <a:cxn ang="0">
                    <a:pos x="43" y="200"/>
                  </a:cxn>
                  <a:cxn ang="0">
                    <a:pos x="51" y="208"/>
                  </a:cxn>
                  <a:cxn ang="0">
                    <a:pos x="53" y="200"/>
                  </a:cxn>
                  <a:cxn ang="0">
                    <a:pos x="54" y="195"/>
                  </a:cxn>
                  <a:cxn ang="0">
                    <a:pos x="60" y="187"/>
                  </a:cxn>
                  <a:cxn ang="0">
                    <a:pos x="72" y="175"/>
                  </a:cxn>
                  <a:cxn ang="0">
                    <a:pos x="80" y="173"/>
                  </a:cxn>
                  <a:cxn ang="0">
                    <a:pos x="101" y="187"/>
                  </a:cxn>
                  <a:cxn ang="0">
                    <a:pos x="106" y="189"/>
                  </a:cxn>
                  <a:cxn ang="0">
                    <a:pos x="116" y="182"/>
                  </a:cxn>
                  <a:cxn ang="0">
                    <a:pos x="130" y="190"/>
                  </a:cxn>
                  <a:cxn ang="0">
                    <a:pos x="142" y="192"/>
                  </a:cxn>
                  <a:cxn ang="0">
                    <a:pos x="154" y="182"/>
                  </a:cxn>
                  <a:cxn ang="0">
                    <a:pos x="169" y="181"/>
                  </a:cxn>
                  <a:cxn ang="0">
                    <a:pos x="178" y="182"/>
                  </a:cxn>
                  <a:cxn ang="0">
                    <a:pos x="185" y="184"/>
                  </a:cxn>
                  <a:cxn ang="0">
                    <a:pos x="190" y="179"/>
                  </a:cxn>
                  <a:cxn ang="0">
                    <a:pos x="195" y="178"/>
                  </a:cxn>
                  <a:cxn ang="0">
                    <a:pos x="197" y="171"/>
                  </a:cxn>
                  <a:cxn ang="0">
                    <a:pos x="197" y="167"/>
                  </a:cxn>
                  <a:cxn ang="0">
                    <a:pos x="201" y="164"/>
                  </a:cxn>
                  <a:cxn ang="0">
                    <a:pos x="203" y="159"/>
                  </a:cxn>
                  <a:cxn ang="0">
                    <a:pos x="205" y="151"/>
                  </a:cxn>
                  <a:cxn ang="0">
                    <a:pos x="233" y="88"/>
                  </a:cxn>
                  <a:cxn ang="0">
                    <a:pos x="234" y="52"/>
                  </a:cxn>
                  <a:cxn ang="0">
                    <a:pos x="229" y="46"/>
                  </a:cxn>
                  <a:cxn ang="0">
                    <a:pos x="227" y="40"/>
                  </a:cxn>
                  <a:cxn ang="0">
                    <a:pos x="225" y="10"/>
                  </a:cxn>
                  <a:cxn ang="0">
                    <a:pos x="218" y="7"/>
                  </a:cxn>
                  <a:cxn ang="0">
                    <a:pos x="211" y="2"/>
                  </a:cxn>
                  <a:cxn ang="0">
                    <a:pos x="186" y="2"/>
                  </a:cxn>
                  <a:cxn ang="0">
                    <a:pos x="175" y="2"/>
                  </a:cxn>
                  <a:cxn ang="0">
                    <a:pos x="145" y="25"/>
                  </a:cxn>
                  <a:cxn ang="0">
                    <a:pos x="109" y="54"/>
                  </a:cxn>
                  <a:cxn ang="0">
                    <a:pos x="81" y="73"/>
                  </a:cxn>
                  <a:cxn ang="0">
                    <a:pos x="61" y="84"/>
                  </a:cxn>
                </a:cxnLst>
                <a:rect l="0" t="0" r="r" b="b"/>
                <a:pathLst>
                  <a:path w="241" h="211">
                    <a:moveTo>
                      <a:pt x="61" y="84"/>
                    </a:moveTo>
                    <a:lnTo>
                      <a:pt x="61" y="99"/>
                    </a:lnTo>
                    <a:lnTo>
                      <a:pt x="61" y="117"/>
                    </a:lnTo>
                    <a:lnTo>
                      <a:pt x="61" y="134"/>
                    </a:lnTo>
                    <a:lnTo>
                      <a:pt x="60" y="134"/>
                    </a:lnTo>
                    <a:lnTo>
                      <a:pt x="57" y="135"/>
                    </a:lnTo>
                    <a:lnTo>
                      <a:pt x="57" y="138"/>
                    </a:lnTo>
                    <a:lnTo>
                      <a:pt x="56" y="140"/>
                    </a:lnTo>
                    <a:lnTo>
                      <a:pt x="53" y="142"/>
                    </a:lnTo>
                    <a:lnTo>
                      <a:pt x="52" y="143"/>
                    </a:lnTo>
                    <a:lnTo>
                      <a:pt x="52" y="145"/>
                    </a:lnTo>
                    <a:lnTo>
                      <a:pt x="52" y="146"/>
                    </a:lnTo>
                    <a:lnTo>
                      <a:pt x="48" y="145"/>
                    </a:lnTo>
                    <a:lnTo>
                      <a:pt x="44" y="145"/>
                    </a:lnTo>
                    <a:lnTo>
                      <a:pt x="44" y="146"/>
                    </a:lnTo>
                    <a:lnTo>
                      <a:pt x="43" y="146"/>
                    </a:lnTo>
                    <a:lnTo>
                      <a:pt x="19" y="146"/>
                    </a:lnTo>
                    <a:lnTo>
                      <a:pt x="12" y="153"/>
                    </a:lnTo>
                    <a:lnTo>
                      <a:pt x="1" y="153"/>
                    </a:lnTo>
                    <a:lnTo>
                      <a:pt x="1" y="154"/>
                    </a:lnTo>
                    <a:lnTo>
                      <a:pt x="1" y="157"/>
                    </a:lnTo>
                    <a:lnTo>
                      <a:pt x="0" y="160"/>
                    </a:lnTo>
                    <a:lnTo>
                      <a:pt x="1" y="162"/>
                    </a:lnTo>
                    <a:lnTo>
                      <a:pt x="4" y="164"/>
                    </a:lnTo>
                    <a:lnTo>
                      <a:pt x="4" y="165"/>
                    </a:lnTo>
                    <a:lnTo>
                      <a:pt x="4" y="168"/>
                    </a:lnTo>
                    <a:lnTo>
                      <a:pt x="4" y="170"/>
                    </a:lnTo>
                    <a:lnTo>
                      <a:pt x="8" y="175"/>
                    </a:lnTo>
                    <a:lnTo>
                      <a:pt x="12" y="179"/>
                    </a:lnTo>
                    <a:lnTo>
                      <a:pt x="15" y="182"/>
                    </a:lnTo>
                    <a:lnTo>
                      <a:pt x="16" y="187"/>
                    </a:lnTo>
                    <a:lnTo>
                      <a:pt x="17" y="189"/>
                    </a:lnTo>
                    <a:lnTo>
                      <a:pt x="20" y="193"/>
                    </a:lnTo>
                    <a:lnTo>
                      <a:pt x="21" y="193"/>
                    </a:lnTo>
                    <a:lnTo>
                      <a:pt x="25" y="195"/>
                    </a:lnTo>
                    <a:lnTo>
                      <a:pt x="27" y="195"/>
                    </a:lnTo>
                    <a:lnTo>
                      <a:pt x="28" y="193"/>
                    </a:lnTo>
                    <a:lnTo>
                      <a:pt x="29" y="193"/>
                    </a:lnTo>
                    <a:lnTo>
                      <a:pt x="31" y="193"/>
                    </a:lnTo>
                    <a:lnTo>
                      <a:pt x="33" y="197"/>
                    </a:lnTo>
                    <a:lnTo>
                      <a:pt x="33" y="198"/>
                    </a:lnTo>
                    <a:lnTo>
                      <a:pt x="32" y="198"/>
                    </a:lnTo>
                    <a:lnTo>
                      <a:pt x="31" y="198"/>
                    </a:lnTo>
                    <a:lnTo>
                      <a:pt x="31" y="200"/>
                    </a:lnTo>
                    <a:lnTo>
                      <a:pt x="31" y="201"/>
                    </a:lnTo>
                    <a:lnTo>
                      <a:pt x="32" y="203"/>
                    </a:lnTo>
                    <a:lnTo>
                      <a:pt x="36" y="208"/>
                    </a:lnTo>
                    <a:lnTo>
                      <a:pt x="37" y="206"/>
                    </a:lnTo>
                    <a:lnTo>
                      <a:pt x="36" y="203"/>
                    </a:lnTo>
                    <a:lnTo>
                      <a:pt x="36" y="201"/>
                    </a:lnTo>
                    <a:lnTo>
                      <a:pt x="39" y="200"/>
                    </a:lnTo>
                    <a:lnTo>
                      <a:pt x="40" y="200"/>
                    </a:lnTo>
                    <a:lnTo>
                      <a:pt x="43" y="198"/>
                    </a:lnTo>
                    <a:lnTo>
                      <a:pt x="43" y="200"/>
                    </a:lnTo>
                    <a:lnTo>
                      <a:pt x="45" y="203"/>
                    </a:lnTo>
                    <a:lnTo>
                      <a:pt x="49" y="208"/>
                    </a:lnTo>
                    <a:lnTo>
                      <a:pt x="51" y="208"/>
                    </a:lnTo>
                    <a:lnTo>
                      <a:pt x="53" y="211"/>
                    </a:lnTo>
                    <a:lnTo>
                      <a:pt x="53" y="209"/>
                    </a:lnTo>
                    <a:lnTo>
                      <a:pt x="53" y="200"/>
                    </a:lnTo>
                    <a:lnTo>
                      <a:pt x="53" y="198"/>
                    </a:lnTo>
                    <a:lnTo>
                      <a:pt x="54" y="197"/>
                    </a:lnTo>
                    <a:lnTo>
                      <a:pt x="54" y="195"/>
                    </a:lnTo>
                    <a:lnTo>
                      <a:pt x="57" y="193"/>
                    </a:lnTo>
                    <a:lnTo>
                      <a:pt x="58" y="192"/>
                    </a:lnTo>
                    <a:lnTo>
                      <a:pt x="60" y="187"/>
                    </a:lnTo>
                    <a:lnTo>
                      <a:pt x="61" y="181"/>
                    </a:lnTo>
                    <a:lnTo>
                      <a:pt x="66" y="176"/>
                    </a:lnTo>
                    <a:lnTo>
                      <a:pt x="72" y="175"/>
                    </a:lnTo>
                    <a:lnTo>
                      <a:pt x="76" y="175"/>
                    </a:lnTo>
                    <a:lnTo>
                      <a:pt x="78" y="175"/>
                    </a:lnTo>
                    <a:lnTo>
                      <a:pt x="80" y="173"/>
                    </a:lnTo>
                    <a:lnTo>
                      <a:pt x="84" y="173"/>
                    </a:lnTo>
                    <a:lnTo>
                      <a:pt x="94" y="179"/>
                    </a:lnTo>
                    <a:lnTo>
                      <a:pt x="101" y="187"/>
                    </a:lnTo>
                    <a:lnTo>
                      <a:pt x="102" y="189"/>
                    </a:lnTo>
                    <a:lnTo>
                      <a:pt x="104" y="189"/>
                    </a:lnTo>
                    <a:lnTo>
                      <a:pt x="106" y="189"/>
                    </a:lnTo>
                    <a:lnTo>
                      <a:pt x="108" y="186"/>
                    </a:lnTo>
                    <a:lnTo>
                      <a:pt x="113" y="182"/>
                    </a:lnTo>
                    <a:lnTo>
                      <a:pt x="116" y="182"/>
                    </a:lnTo>
                    <a:lnTo>
                      <a:pt x="118" y="182"/>
                    </a:lnTo>
                    <a:lnTo>
                      <a:pt x="124" y="186"/>
                    </a:lnTo>
                    <a:lnTo>
                      <a:pt x="130" y="190"/>
                    </a:lnTo>
                    <a:lnTo>
                      <a:pt x="133" y="190"/>
                    </a:lnTo>
                    <a:lnTo>
                      <a:pt x="140" y="192"/>
                    </a:lnTo>
                    <a:lnTo>
                      <a:pt x="142" y="192"/>
                    </a:lnTo>
                    <a:lnTo>
                      <a:pt x="148" y="189"/>
                    </a:lnTo>
                    <a:lnTo>
                      <a:pt x="152" y="184"/>
                    </a:lnTo>
                    <a:lnTo>
                      <a:pt x="154" y="182"/>
                    </a:lnTo>
                    <a:lnTo>
                      <a:pt x="161" y="182"/>
                    </a:lnTo>
                    <a:lnTo>
                      <a:pt x="166" y="182"/>
                    </a:lnTo>
                    <a:lnTo>
                      <a:pt x="169" y="181"/>
                    </a:lnTo>
                    <a:lnTo>
                      <a:pt x="174" y="181"/>
                    </a:lnTo>
                    <a:lnTo>
                      <a:pt x="175" y="181"/>
                    </a:lnTo>
                    <a:lnTo>
                      <a:pt x="178" y="182"/>
                    </a:lnTo>
                    <a:lnTo>
                      <a:pt x="181" y="184"/>
                    </a:lnTo>
                    <a:lnTo>
                      <a:pt x="182" y="186"/>
                    </a:lnTo>
                    <a:lnTo>
                      <a:pt x="185" y="184"/>
                    </a:lnTo>
                    <a:lnTo>
                      <a:pt x="186" y="184"/>
                    </a:lnTo>
                    <a:lnTo>
                      <a:pt x="189" y="181"/>
                    </a:lnTo>
                    <a:lnTo>
                      <a:pt x="190" y="179"/>
                    </a:lnTo>
                    <a:lnTo>
                      <a:pt x="191" y="179"/>
                    </a:lnTo>
                    <a:lnTo>
                      <a:pt x="193" y="178"/>
                    </a:lnTo>
                    <a:lnTo>
                      <a:pt x="195" y="178"/>
                    </a:lnTo>
                    <a:lnTo>
                      <a:pt x="197" y="175"/>
                    </a:lnTo>
                    <a:lnTo>
                      <a:pt x="198" y="173"/>
                    </a:lnTo>
                    <a:lnTo>
                      <a:pt x="197" y="171"/>
                    </a:lnTo>
                    <a:lnTo>
                      <a:pt x="195" y="170"/>
                    </a:lnTo>
                    <a:lnTo>
                      <a:pt x="195" y="168"/>
                    </a:lnTo>
                    <a:lnTo>
                      <a:pt x="197" y="167"/>
                    </a:lnTo>
                    <a:lnTo>
                      <a:pt x="198" y="165"/>
                    </a:lnTo>
                    <a:lnTo>
                      <a:pt x="199" y="165"/>
                    </a:lnTo>
                    <a:lnTo>
                      <a:pt x="201" y="164"/>
                    </a:lnTo>
                    <a:lnTo>
                      <a:pt x="201" y="160"/>
                    </a:lnTo>
                    <a:lnTo>
                      <a:pt x="202" y="159"/>
                    </a:lnTo>
                    <a:lnTo>
                      <a:pt x="203" y="159"/>
                    </a:lnTo>
                    <a:lnTo>
                      <a:pt x="203" y="156"/>
                    </a:lnTo>
                    <a:lnTo>
                      <a:pt x="205" y="154"/>
                    </a:lnTo>
                    <a:lnTo>
                      <a:pt x="205" y="151"/>
                    </a:lnTo>
                    <a:lnTo>
                      <a:pt x="230" y="120"/>
                    </a:lnTo>
                    <a:lnTo>
                      <a:pt x="230" y="118"/>
                    </a:lnTo>
                    <a:lnTo>
                      <a:pt x="233" y="88"/>
                    </a:lnTo>
                    <a:lnTo>
                      <a:pt x="237" y="63"/>
                    </a:lnTo>
                    <a:lnTo>
                      <a:pt x="241" y="55"/>
                    </a:lnTo>
                    <a:lnTo>
                      <a:pt x="234" y="52"/>
                    </a:lnTo>
                    <a:lnTo>
                      <a:pt x="231" y="51"/>
                    </a:lnTo>
                    <a:lnTo>
                      <a:pt x="230" y="49"/>
                    </a:lnTo>
                    <a:lnTo>
                      <a:pt x="229" y="46"/>
                    </a:lnTo>
                    <a:lnTo>
                      <a:pt x="229" y="43"/>
                    </a:lnTo>
                    <a:lnTo>
                      <a:pt x="227" y="41"/>
                    </a:lnTo>
                    <a:lnTo>
                      <a:pt x="227" y="40"/>
                    </a:lnTo>
                    <a:lnTo>
                      <a:pt x="226" y="38"/>
                    </a:lnTo>
                    <a:lnTo>
                      <a:pt x="225" y="35"/>
                    </a:lnTo>
                    <a:lnTo>
                      <a:pt x="225" y="10"/>
                    </a:lnTo>
                    <a:lnTo>
                      <a:pt x="221" y="11"/>
                    </a:lnTo>
                    <a:lnTo>
                      <a:pt x="219" y="8"/>
                    </a:lnTo>
                    <a:lnTo>
                      <a:pt x="218" y="7"/>
                    </a:lnTo>
                    <a:lnTo>
                      <a:pt x="214" y="5"/>
                    </a:lnTo>
                    <a:lnTo>
                      <a:pt x="213" y="3"/>
                    </a:lnTo>
                    <a:lnTo>
                      <a:pt x="211" y="2"/>
                    </a:lnTo>
                    <a:lnTo>
                      <a:pt x="209" y="2"/>
                    </a:lnTo>
                    <a:lnTo>
                      <a:pt x="198" y="0"/>
                    </a:lnTo>
                    <a:lnTo>
                      <a:pt x="186" y="2"/>
                    </a:lnTo>
                    <a:lnTo>
                      <a:pt x="178" y="0"/>
                    </a:lnTo>
                    <a:lnTo>
                      <a:pt x="177" y="0"/>
                    </a:lnTo>
                    <a:lnTo>
                      <a:pt x="175" y="2"/>
                    </a:lnTo>
                    <a:lnTo>
                      <a:pt x="169" y="7"/>
                    </a:lnTo>
                    <a:lnTo>
                      <a:pt x="157" y="16"/>
                    </a:lnTo>
                    <a:lnTo>
                      <a:pt x="145" y="25"/>
                    </a:lnTo>
                    <a:lnTo>
                      <a:pt x="133" y="35"/>
                    </a:lnTo>
                    <a:lnTo>
                      <a:pt x="121" y="44"/>
                    </a:lnTo>
                    <a:lnTo>
                      <a:pt x="109" y="54"/>
                    </a:lnTo>
                    <a:lnTo>
                      <a:pt x="97" y="63"/>
                    </a:lnTo>
                    <a:lnTo>
                      <a:pt x="85" y="73"/>
                    </a:lnTo>
                    <a:lnTo>
                      <a:pt x="81" y="73"/>
                    </a:lnTo>
                    <a:lnTo>
                      <a:pt x="64" y="79"/>
                    </a:lnTo>
                    <a:lnTo>
                      <a:pt x="61" y="79"/>
                    </a:lnTo>
                    <a:lnTo>
                      <a:pt x="61" y="84"/>
                    </a:lnTo>
                  </a:path>
                </a:pathLst>
              </a:cu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FFC000"/>
                  </a:solidFill>
                </a:endParaRPr>
              </a:p>
            </p:txBody>
          </p:sp>
          <p:sp>
            <p:nvSpPr>
              <p:cNvPr id="1107" name="Freeform 1109"/>
              <p:cNvSpPr>
                <a:spLocks/>
              </p:cNvSpPr>
              <p:nvPr/>
            </p:nvSpPr>
            <p:spPr bwMode="auto">
              <a:xfrm>
                <a:off x="4993409" y="3282044"/>
                <a:ext cx="2566" cy="6803"/>
              </a:xfrm>
              <a:custGeom>
                <a:avLst/>
                <a:gdLst/>
                <a:ahLst/>
                <a:cxnLst>
                  <a:cxn ang="0">
                    <a:pos x="2" y="1"/>
                  </a:cxn>
                  <a:cxn ang="0">
                    <a:pos x="0" y="0"/>
                  </a:cxn>
                  <a:cxn ang="0">
                    <a:pos x="0" y="3"/>
                  </a:cxn>
                  <a:cxn ang="0">
                    <a:pos x="1" y="6"/>
                  </a:cxn>
                  <a:cxn ang="0">
                    <a:pos x="2" y="6"/>
                  </a:cxn>
                  <a:cxn ang="0">
                    <a:pos x="2" y="1"/>
                  </a:cxn>
                </a:cxnLst>
                <a:rect l="0" t="0" r="r" b="b"/>
                <a:pathLst>
                  <a:path w="2" h="6">
                    <a:moveTo>
                      <a:pt x="2" y="1"/>
                    </a:moveTo>
                    <a:lnTo>
                      <a:pt x="0" y="0"/>
                    </a:lnTo>
                    <a:lnTo>
                      <a:pt x="0" y="3"/>
                    </a:lnTo>
                    <a:lnTo>
                      <a:pt x="1" y="6"/>
                    </a:lnTo>
                    <a:lnTo>
                      <a:pt x="2" y="6"/>
                    </a:lnTo>
                    <a:lnTo>
                      <a:pt x="2"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08" name="Freeform 1110"/>
              <p:cNvSpPr>
                <a:spLocks/>
              </p:cNvSpPr>
              <p:nvPr/>
            </p:nvSpPr>
            <p:spPr bwMode="auto">
              <a:xfrm>
                <a:off x="4993409" y="3282044"/>
                <a:ext cx="2566" cy="6803"/>
              </a:xfrm>
              <a:custGeom>
                <a:avLst/>
                <a:gdLst/>
                <a:ahLst/>
                <a:cxnLst>
                  <a:cxn ang="0">
                    <a:pos x="2" y="1"/>
                  </a:cxn>
                  <a:cxn ang="0">
                    <a:pos x="0" y="0"/>
                  </a:cxn>
                  <a:cxn ang="0">
                    <a:pos x="0" y="3"/>
                  </a:cxn>
                  <a:cxn ang="0">
                    <a:pos x="1" y="6"/>
                  </a:cxn>
                  <a:cxn ang="0">
                    <a:pos x="2" y="6"/>
                  </a:cxn>
                  <a:cxn ang="0">
                    <a:pos x="2" y="1"/>
                  </a:cxn>
                </a:cxnLst>
                <a:rect l="0" t="0" r="r" b="b"/>
                <a:pathLst>
                  <a:path w="2" h="6">
                    <a:moveTo>
                      <a:pt x="2" y="1"/>
                    </a:moveTo>
                    <a:lnTo>
                      <a:pt x="0" y="0"/>
                    </a:lnTo>
                    <a:lnTo>
                      <a:pt x="0" y="3"/>
                    </a:lnTo>
                    <a:lnTo>
                      <a:pt x="1" y="6"/>
                    </a:lnTo>
                    <a:lnTo>
                      <a:pt x="2" y="6"/>
                    </a:lnTo>
                    <a:lnTo>
                      <a:pt x="2"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09" name="Freeform 1111"/>
              <p:cNvSpPr>
                <a:spLocks/>
              </p:cNvSpPr>
              <p:nvPr/>
            </p:nvSpPr>
            <p:spPr bwMode="auto">
              <a:xfrm>
                <a:off x="2772834" y="2868386"/>
                <a:ext cx="3848" cy="5443"/>
              </a:xfrm>
              <a:custGeom>
                <a:avLst/>
                <a:gdLst/>
                <a:ahLst/>
                <a:cxnLst>
                  <a:cxn ang="0">
                    <a:pos x="2" y="0"/>
                  </a:cxn>
                  <a:cxn ang="0">
                    <a:pos x="0" y="0"/>
                  </a:cxn>
                  <a:cxn ang="0">
                    <a:pos x="0" y="2"/>
                  </a:cxn>
                  <a:cxn ang="0">
                    <a:pos x="0" y="4"/>
                  </a:cxn>
                  <a:cxn ang="0">
                    <a:pos x="2" y="2"/>
                  </a:cxn>
                  <a:cxn ang="0">
                    <a:pos x="3" y="0"/>
                  </a:cxn>
                  <a:cxn ang="0">
                    <a:pos x="2" y="0"/>
                  </a:cxn>
                </a:cxnLst>
                <a:rect l="0" t="0" r="r" b="b"/>
                <a:pathLst>
                  <a:path w="3" h="4">
                    <a:moveTo>
                      <a:pt x="2" y="0"/>
                    </a:moveTo>
                    <a:lnTo>
                      <a:pt x="0" y="0"/>
                    </a:lnTo>
                    <a:lnTo>
                      <a:pt x="0" y="2"/>
                    </a:lnTo>
                    <a:lnTo>
                      <a:pt x="0" y="4"/>
                    </a:lnTo>
                    <a:lnTo>
                      <a:pt x="2" y="2"/>
                    </a:lnTo>
                    <a:lnTo>
                      <a:pt x="3" y="0"/>
                    </a:lnTo>
                    <a:lnTo>
                      <a:pt x="2"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10" name="Freeform 1112"/>
              <p:cNvSpPr>
                <a:spLocks/>
              </p:cNvSpPr>
              <p:nvPr/>
            </p:nvSpPr>
            <p:spPr bwMode="auto">
              <a:xfrm>
                <a:off x="2772834" y="2868386"/>
                <a:ext cx="3848" cy="5443"/>
              </a:xfrm>
              <a:custGeom>
                <a:avLst/>
                <a:gdLst/>
                <a:ahLst/>
                <a:cxnLst>
                  <a:cxn ang="0">
                    <a:pos x="2" y="0"/>
                  </a:cxn>
                  <a:cxn ang="0">
                    <a:pos x="0" y="0"/>
                  </a:cxn>
                  <a:cxn ang="0">
                    <a:pos x="0" y="2"/>
                  </a:cxn>
                  <a:cxn ang="0">
                    <a:pos x="0" y="4"/>
                  </a:cxn>
                  <a:cxn ang="0">
                    <a:pos x="2" y="2"/>
                  </a:cxn>
                  <a:cxn ang="0">
                    <a:pos x="3" y="0"/>
                  </a:cxn>
                  <a:cxn ang="0">
                    <a:pos x="2" y="0"/>
                  </a:cxn>
                </a:cxnLst>
                <a:rect l="0" t="0" r="r" b="b"/>
                <a:pathLst>
                  <a:path w="3" h="4">
                    <a:moveTo>
                      <a:pt x="2" y="0"/>
                    </a:moveTo>
                    <a:lnTo>
                      <a:pt x="0" y="0"/>
                    </a:lnTo>
                    <a:lnTo>
                      <a:pt x="0" y="2"/>
                    </a:lnTo>
                    <a:lnTo>
                      <a:pt x="0" y="4"/>
                    </a:lnTo>
                    <a:lnTo>
                      <a:pt x="2" y="2"/>
                    </a:lnTo>
                    <a:lnTo>
                      <a:pt x="3" y="0"/>
                    </a:lnTo>
                    <a:lnTo>
                      <a:pt x="2"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11" name="Freeform 1113"/>
              <p:cNvSpPr>
                <a:spLocks/>
              </p:cNvSpPr>
              <p:nvPr/>
            </p:nvSpPr>
            <p:spPr bwMode="auto">
              <a:xfrm>
                <a:off x="4199339" y="3584122"/>
                <a:ext cx="144959" cy="250371"/>
              </a:xfrm>
              <a:custGeom>
                <a:avLst/>
                <a:gdLst/>
                <a:ahLst/>
                <a:cxnLst>
                  <a:cxn ang="0">
                    <a:pos x="60" y="188"/>
                  </a:cxn>
                  <a:cxn ang="0">
                    <a:pos x="47" y="187"/>
                  </a:cxn>
                  <a:cxn ang="0">
                    <a:pos x="20" y="188"/>
                  </a:cxn>
                  <a:cxn ang="0">
                    <a:pos x="22" y="173"/>
                  </a:cxn>
                  <a:cxn ang="0">
                    <a:pos x="20" y="168"/>
                  </a:cxn>
                  <a:cxn ang="0">
                    <a:pos x="18" y="162"/>
                  </a:cxn>
                  <a:cxn ang="0">
                    <a:pos x="19" y="157"/>
                  </a:cxn>
                  <a:cxn ang="0">
                    <a:pos x="15" y="157"/>
                  </a:cxn>
                  <a:cxn ang="0">
                    <a:pos x="7" y="152"/>
                  </a:cxn>
                  <a:cxn ang="0">
                    <a:pos x="2" y="147"/>
                  </a:cxn>
                  <a:cxn ang="0">
                    <a:pos x="0" y="143"/>
                  </a:cxn>
                  <a:cxn ang="0">
                    <a:pos x="4" y="136"/>
                  </a:cxn>
                  <a:cxn ang="0">
                    <a:pos x="6" y="124"/>
                  </a:cxn>
                  <a:cxn ang="0">
                    <a:pos x="12" y="113"/>
                  </a:cxn>
                  <a:cxn ang="0">
                    <a:pos x="18" y="105"/>
                  </a:cxn>
                  <a:cxn ang="0">
                    <a:pos x="32" y="104"/>
                  </a:cxn>
                  <a:cxn ang="0">
                    <a:pos x="36" y="110"/>
                  </a:cxn>
                  <a:cxn ang="0">
                    <a:pos x="45" y="111"/>
                  </a:cxn>
                  <a:cxn ang="0">
                    <a:pos x="52" y="97"/>
                  </a:cxn>
                  <a:cxn ang="0">
                    <a:pos x="56" y="82"/>
                  </a:cxn>
                  <a:cxn ang="0">
                    <a:pos x="64" y="71"/>
                  </a:cxn>
                  <a:cxn ang="0">
                    <a:pos x="65" y="64"/>
                  </a:cxn>
                  <a:cxn ang="0">
                    <a:pos x="69" y="47"/>
                  </a:cxn>
                  <a:cxn ang="0">
                    <a:pos x="75" y="31"/>
                  </a:cxn>
                  <a:cxn ang="0">
                    <a:pos x="80" y="27"/>
                  </a:cxn>
                  <a:cxn ang="0">
                    <a:pos x="91" y="20"/>
                  </a:cxn>
                  <a:cxn ang="0">
                    <a:pos x="89" y="8"/>
                  </a:cxn>
                  <a:cxn ang="0">
                    <a:pos x="85" y="5"/>
                  </a:cxn>
                  <a:cxn ang="0">
                    <a:pos x="91" y="0"/>
                  </a:cxn>
                  <a:cxn ang="0">
                    <a:pos x="95" y="11"/>
                  </a:cxn>
                  <a:cxn ang="0">
                    <a:pos x="97" y="22"/>
                  </a:cxn>
                  <a:cxn ang="0">
                    <a:pos x="96" y="31"/>
                  </a:cxn>
                  <a:cxn ang="0">
                    <a:pos x="103" y="47"/>
                  </a:cxn>
                  <a:cxn ang="0">
                    <a:pos x="96" y="50"/>
                  </a:cxn>
                  <a:cxn ang="0">
                    <a:pos x="87" y="50"/>
                  </a:cxn>
                  <a:cxn ang="0">
                    <a:pos x="85" y="61"/>
                  </a:cxn>
                  <a:cxn ang="0">
                    <a:pos x="93" y="69"/>
                  </a:cxn>
                  <a:cxn ang="0">
                    <a:pos x="99" y="74"/>
                  </a:cxn>
                  <a:cxn ang="0">
                    <a:pos x="103" y="94"/>
                  </a:cxn>
                  <a:cxn ang="0">
                    <a:pos x="101" y="104"/>
                  </a:cxn>
                  <a:cxn ang="0">
                    <a:pos x="93" y="118"/>
                  </a:cxn>
                  <a:cxn ang="0">
                    <a:pos x="92" y="130"/>
                  </a:cxn>
                  <a:cxn ang="0">
                    <a:pos x="95" y="147"/>
                  </a:cxn>
                  <a:cxn ang="0">
                    <a:pos x="107" y="171"/>
                  </a:cxn>
                  <a:cxn ang="0">
                    <a:pos x="115" y="180"/>
                  </a:cxn>
                  <a:cxn ang="0">
                    <a:pos x="113" y="199"/>
                  </a:cxn>
                  <a:cxn ang="0">
                    <a:pos x="100" y="191"/>
                  </a:cxn>
                  <a:cxn ang="0">
                    <a:pos x="72" y="188"/>
                  </a:cxn>
                </a:cxnLst>
                <a:rect l="0" t="0" r="r" b="b"/>
                <a:pathLst>
                  <a:path w="116" h="199">
                    <a:moveTo>
                      <a:pt x="72" y="188"/>
                    </a:moveTo>
                    <a:lnTo>
                      <a:pt x="71" y="188"/>
                    </a:lnTo>
                    <a:lnTo>
                      <a:pt x="60" y="188"/>
                    </a:lnTo>
                    <a:lnTo>
                      <a:pt x="56" y="187"/>
                    </a:lnTo>
                    <a:lnTo>
                      <a:pt x="51" y="188"/>
                    </a:lnTo>
                    <a:lnTo>
                      <a:pt x="47" y="187"/>
                    </a:lnTo>
                    <a:lnTo>
                      <a:pt x="43" y="188"/>
                    </a:lnTo>
                    <a:lnTo>
                      <a:pt x="32" y="188"/>
                    </a:lnTo>
                    <a:lnTo>
                      <a:pt x="20" y="188"/>
                    </a:lnTo>
                    <a:lnTo>
                      <a:pt x="19" y="190"/>
                    </a:lnTo>
                    <a:lnTo>
                      <a:pt x="20" y="177"/>
                    </a:lnTo>
                    <a:lnTo>
                      <a:pt x="22" y="173"/>
                    </a:lnTo>
                    <a:lnTo>
                      <a:pt x="22" y="171"/>
                    </a:lnTo>
                    <a:lnTo>
                      <a:pt x="22" y="169"/>
                    </a:lnTo>
                    <a:lnTo>
                      <a:pt x="20" y="168"/>
                    </a:lnTo>
                    <a:lnTo>
                      <a:pt x="19" y="165"/>
                    </a:lnTo>
                    <a:lnTo>
                      <a:pt x="19" y="163"/>
                    </a:lnTo>
                    <a:lnTo>
                      <a:pt x="18" y="162"/>
                    </a:lnTo>
                    <a:lnTo>
                      <a:pt x="18" y="160"/>
                    </a:lnTo>
                    <a:lnTo>
                      <a:pt x="19" y="158"/>
                    </a:lnTo>
                    <a:lnTo>
                      <a:pt x="19" y="157"/>
                    </a:lnTo>
                    <a:lnTo>
                      <a:pt x="18" y="155"/>
                    </a:lnTo>
                    <a:lnTo>
                      <a:pt x="16" y="155"/>
                    </a:lnTo>
                    <a:lnTo>
                      <a:pt x="15" y="157"/>
                    </a:lnTo>
                    <a:lnTo>
                      <a:pt x="14" y="157"/>
                    </a:lnTo>
                    <a:lnTo>
                      <a:pt x="8" y="155"/>
                    </a:lnTo>
                    <a:lnTo>
                      <a:pt x="7" y="152"/>
                    </a:lnTo>
                    <a:lnTo>
                      <a:pt x="6" y="147"/>
                    </a:lnTo>
                    <a:lnTo>
                      <a:pt x="3" y="147"/>
                    </a:lnTo>
                    <a:lnTo>
                      <a:pt x="2" y="147"/>
                    </a:lnTo>
                    <a:lnTo>
                      <a:pt x="0" y="146"/>
                    </a:lnTo>
                    <a:lnTo>
                      <a:pt x="0" y="144"/>
                    </a:lnTo>
                    <a:lnTo>
                      <a:pt x="0" y="143"/>
                    </a:lnTo>
                    <a:lnTo>
                      <a:pt x="0" y="141"/>
                    </a:lnTo>
                    <a:lnTo>
                      <a:pt x="2" y="140"/>
                    </a:lnTo>
                    <a:lnTo>
                      <a:pt x="4" y="136"/>
                    </a:lnTo>
                    <a:lnTo>
                      <a:pt x="4" y="133"/>
                    </a:lnTo>
                    <a:lnTo>
                      <a:pt x="6" y="129"/>
                    </a:lnTo>
                    <a:lnTo>
                      <a:pt x="6" y="124"/>
                    </a:lnTo>
                    <a:lnTo>
                      <a:pt x="8" y="118"/>
                    </a:lnTo>
                    <a:lnTo>
                      <a:pt x="11" y="115"/>
                    </a:lnTo>
                    <a:lnTo>
                      <a:pt x="12" y="113"/>
                    </a:lnTo>
                    <a:lnTo>
                      <a:pt x="16" y="111"/>
                    </a:lnTo>
                    <a:lnTo>
                      <a:pt x="16" y="105"/>
                    </a:lnTo>
                    <a:lnTo>
                      <a:pt x="18" y="105"/>
                    </a:lnTo>
                    <a:lnTo>
                      <a:pt x="22" y="105"/>
                    </a:lnTo>
                    <a:lnTo>
                      <a:pt x="28" y="104"/>
                    </a:lnTo>
                    <a:lnTo>
                      <a:pt x="32" y="104"/>
                    </a:lnTo>
                    <a:lnTo>
                      <a:pt x="35" y="107"/>
                    </a:lnTo>
                    <a:lnTo>
                      <a:pt x="36" y="108"/>
                    </a:lnTo>
                    <a:lnTo>
                      <a:pt x="36" y="110"/>
                    </a:lnTo>
                    <a:lnTo>
                      <a:pt x="39" y="113"/>
                    </a:lnTo>
                    <a:lnTo>
                      <a:pt x="43" y="113"/>
                    </a:lnTo>
                    <a:lnTo>
                      <a:pt x="45" y="111"/>
                    </a:lnTo>
                    <a:lnTo>
                      <a:pt x="45" y="110"/>
                    </a:lnTo>
                    <a:lnTo>
                      <a:pt x="47" y="107"/>
                    </a:lnTo>
                    <a:lnTo>
                      <a:pt x="52" y="97"/>
                    </a:lnTo>
                    <a:lnTo>
                      <a:pt x="55" y="89"/>
                    </a:lnTo>
                    <a:lnTo>
                      <a:pt x="55" y="88"/>
                    </a:lnTo>
                    <a:lnTo>
                      <a:pt x="56" y="82"/>
                    </a:lnTo>
                    <a:lnTo>
                      <a:pt x="57" y="77"/>
                    </a:lnTo>
                    <a:lnTo>
                      <a:pt x="60" y="74"/>
                    </a:lnTo>
                    <a:lnTo>
                      <a:pt x="64" y="71"/>
                    </a:lnTo>
                    <a:lnTo>
                      <a:pt x="65" y="69"/>
                    </a:lnTo>
                    <a:lnTo>
                      <a:pt x="65" y="67"/>
                    </a:lnTo>
                    <a:lnTo>
                      <a:pt x="65" y="64"/>
                    </a:lnTo>
                    <a:lnTo>
                      <a:pt x="68" y="55"/>
                    </a:lnTo>
                    <a:lnTo>
                      <a:pt x="69" y="52"/>
                    </a:lnTo>
                    <a:lnTo>
                      <a:pt x="69" y="47"/>
                    </a:lnTo>
                    <a:lnTo>
                      <a:pt x="72" y="42"/>
                    </a:lnTo>
                    <a:lnTo>
                      <a:pt x="75" y="34"/>
                    </a:lnTo>
                    <a:lnTo>
                      <a:pt x="75" y="31"/>
                    </a:lnTo>
                    <a:lnTo>
                      <a:pt x="76" y="30"/>
                    </a:lnTo>
                    <a:lnTo>
                      <a:pt x="79" y="27"/>
                    </a:lnTo>
                    <a:lnTo>
                      <a:pt x="80" y="27"/>
                    </a:lnTo>
                    <a:lnTo>
                      <a:pt x="84" y="25"/>
                    </a:lnTo>
                    <a:lnTo>
                      <a:pt x="85" y="23"/>
                    </a:lnTo>
                    <a:lnTo>
                      <a:pt x="91" y="20"/>
                    </a:lnTo>
                    <a:lnTo>
                      <a:pt x="89" y="16"/>
                    </a:lnTo>
                    <a:lnTo>
                      <a:pt x="89" y="9"/>
                    </a:lnTo>
                    <a:lnTo>
                      <a:pt x="89" y="8"/>
                    </a:lnTo>
                    <a:lnTo>
                      <a:pt x="88" y="6"/>
                    </a:lnTo>
                    <a:lnTo>
                      <a:pt x="85" y="6"/>
                    </a:lnTo>
                    <a:lnTo>
                      <a:pt x="85" y="5"/>
                    </a:lnTo>
                    <a:lnTo>
                      <a:pt x="87" y="5"/>
                    </a:lnTo>
                    <a:lnTo>
                      <a:pt x="88" y="0"/>
                    </a:lnTo>
                    <a:lnTo>
                      <a:pt x="91" y="0"/>
                    </a:lnTo>
                    <a:lnTo>
                      <a:pt x="93" y="0"/>
                    </a:lnTo>
                    <a:lnTo>
                      <a:pt x="93" y="1"/>
                    </a:lnTo>
                    <a:lnTo>
                      <a:pt x="95" y="11"/>
                    </a:lnTo>
                    <a:lnTo>
                      <a:pt x="96" y="12"/>
                    </a:lnTo>
                    <a:lnTo>
                      <a:pt x="97" y="16"/>
                    </a:lnTo>
                    <a:lnTo>
                      <a:pt x="97" y="22"/>
                    </a:lnTo>
                    <a:lnTo>
                      <a:pt x="97" y="25"/>
                    </a:lnTo>
                    <a:lnTo>
                      <a:pt x="96" y="28"/>
                    </a:lnTo>
                    <a:lnTo>
                      <a:pt x="96" y="31"/>
                    </a:lnTo>
                    <a:lnTo>
                      <a:pt x="99" y="38"/>
                    </a:lnTo>
                    <a:lnTo>
                      <a:pt x="103" y="44"/>
                    </a:lnTo>
                    <a:lnTo>
                      <a:pt x="103" y="47"/>
                    </a:lnTo>
                    <a:lnTo>
                      <a:pt x="104" y="49"/>
                    </a:lnTo>
                    <a:lnTo>
                      <a:pt x="103" y="50"/>
                    </a:lnTo>
                    <a:lnTo>
                      <a:pt x="96" y="50"/>
                    </a:lnTo>
                    <a:lnTo>
                      <a:pt x="92" y="49"/>
                    </a:lnTo>
                    <a:lnTo>
                      <a:pt x="88" y="50"/>
                    </a:lnTo>
                    <a:lnTo>
                      <a:pt x="87" y="50"/>
                    </a:lnTo>
                    <a:lnTo>
                      <a:pt x="85" y="52"/>
                    </a:lnTo>
                    <a:lnTo>
                      <a:pt x="85" y="58"/>
                    </a:lnTo>
                    <a:lnTo>
                      <a:pt x="85" y="61"/>
                    </a:lnTo>
                    <a:lnTo>
                      <a:pt x="88" y="66"/>
                    </a:lnTo>
                    <a:lnTo>
                      <a:pt x="91" y="67"/>
                    </a:lnTo>
                    <a:lnTo>
                      <a:pt x="93" y="69"/>
                    </a:lnTo>
                    <a:lnTo>
                      <a:pt x="96" y="69"/>
                    </a:lnTo>
                    <a:lnTo>
                      <a:pt x="97" y="71"/>
                    </a:lnTo>
                    <a:lnTo>
                      <a:pt x="99" y="74"/>
                    </a:lnTo>
                    <a:lnTo>
                      <a:pt x="101" y="83"/>
                    </a:lnTo>
                    <a:lnTo>
                      <a:pt x="103" y="88"/>
                    </a:lnTo>
                    <a:lnTo>
                      <a:pt x="103" y="94"/>
                    </a:lnTo>
                    <a:lnTo>
                      <a:pt x="104" y="94"/>
                    </a:lnTo>
                    <a:lnTo>
                      <a:pt x="104" y="96"/>
                    </a:lnTo>
                    <a:lnTo>
                      <a:pt x="101" y="104"/>
                    </a:lnTo>
                    <a:lnTo>
                      <a:pt x="99" y="108"/>
                    </a:lnTo>
                    <a:lnTo>
                      <a:pt x="96" y="113"/>
                    </a:lnTo>
                    <a:lnTo>
                      <a:pt x="93" y="118"/>
                    </a:lnTo>
                    <a:lnTo>
                      <a:pt x="91" y="122"/>
                    </a:lnTo>
                    <a:lnTo>
                      <a:pt x="91" y="126"/>
                    </a:lnTo>
                    <a:lnTo>
                      <a:pt x="92" y="130"/>
                    </a:lnTo>
                    <a:lnTo>
                      <a:pt x="92" y="136"/>
                    </a:lnTo>
                    <a:lnTo>
                      <a:pt x="92" y="141"/>
                    </a:lnTo>
                    <a:lnTo>
                      <a:pt x="95" y="147"/>
                    </a:lnTo>
                    <a:lnTo>
                      <a:pt x="97" y="151"/>
                    </a:lnTo>
                    <a:lnTo>
                      <a:pt x="104" y="166"/>
                    </a:lnTo>
                    <a:lnTo>
                      <a:pt x="107" y="171"/>
                    </a:lnTo>
                    <a:lnTo>
                      <a:pt x="113" y="177"/>
                    </a:lnTo>
                    <a:lnTo>
                      <a:pt x="116" y="177"/>
                    </a:lnTo>
                    <a:lnTo>
                      <a:pt x="115" y="180"/>
                    </a:lnTo>
                    <a:lnTo>
                      <a:pt x="116" y="195"/>
                    </a:lnTo>
                    <a:lnTo>
                      <a:pt x="115" y="198"/>
                    </a:lnTo>
                    <a:lnTo>
                      <a:pt x="113" y="199"/>
                    </a:lnTo>
                    <a:lnTo>
                      <a:pt x="107" y="193"/>
                    </a:lnTo>
                    <a:lnTo>
                      <a:pt x="104" y="193"/>
                    </a:lnTo>
                    <a:lnTo>
                      <a:pt x="100" y="191"/>
                    </a:lnTo>
                    <a:lnTo>
                      <a:pt x="96" y="191"/>
                    </a:lnTo>
                    <a:lnTo>
                      <a:pt x="93" y="188"/>
                    </a:lnTo>
                    <a:lnTo>
                      <a:pt x="72" y="188"/>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12" name="Freeform 1114"/>
              <p:cNvSpPr>
                <a:spLocks/>
              </p:cNvSpPr>
              <p:nvPr/>
            </p:nvSpPr>
            <p:spPr bwMode="auto">
              <a:xfrm>
                <a:off x="4199339" y="3584122"/>
                <a:ext cx="144959" cy="250371"/>
              </a:xfrm>
              <a:custGeom>
                <a:avLst/>
                <a:gdLst/>
                <a:ahLst/>
                <a:cxnLst>
                  <a:cxn ang="0">
                    <a:pos x="60" y="188"/>
                  </a:cxn>
                  <a:cxn ang="0">
                    <a:pos x="47" y="187"/>
                  </a:cxn>
                  <a:cxn ang="0">
                    <a:pos x="20" y="188"/>
                  </a:cxn>
                  <a:cxn ang="0">
                    <a:pos x="22" y="173"/>
                  </a:cxn>
                  <a:cxn ang="0">
                    <a:pos x="20" y="168"/>
                  </a:cxn>
                  <a:cxn ang="0">
                    <a:pos x="18" y="162"/>
                  </a:cxn>
                  <a:cxn ang="0">
                    <a:pos x="19" y="157"/>
                  </a:cxn>
                  <a:cxn ang="0">
                    <a:pos x="15" y="157"/>
                  </a:cxn>
                  <a:cxn ang="0">
                    <a:pos x="7" y="152"/>
                  </a:cxn>
                  <a:cxn ang="0">
                    <a:pos x="2" y="147"/>
                  </a:cxn>
                  <a:cxn ang="0">
                    <a:pos x="0" y="143"/>
                  </a:cxn>
                  <a:cxn ang="0">
                    <a:pos x="4" y="136"/>
                  </a:cxn>
                  <a:cxn ang="0">
                    <a:pos x="6" y="124"/>
                  </a:cxn>
                  <a:cxn ang="0">
                    <a:pos x="12" y="113"/>
                  </a:cxn>
                  <a:cxn ang="0">
                    <a:pos x="18" y="105"/>
                  </a:cxn>
                  <a:cxn ang="0">
                    <a:pos x="32" y="104"/>
                  </a:cxn>
                  <a:cxn ang="0">
                    <a:pos x="36" y="110"/>
                  </a:cxn>
                  <a:cxn ang="0">
                    <a:pos x="45" y="111"/>
                  </a:cxn>
                  <a:cxn ang="0">
                    <a:pos x="52" y="97"/>
                  </a:cxn>
                  <a:cxn ang="0">
                    <a:pos x="56" y="82"/>
                  </a:cxn>
                  <a:cxn ang="0">
                    <a:pos x="64" y="71"/>
                  </a:cxn>
                  <a:cxn ang="0">
                    <a:pos x="65" y="64"/>
                  </a:cxn>
                  <a:cxn ang="0">
                    <a:pos x="69" y="47"/>
                  </a:cxn>
                  <a:cxn ang="0">
                    <a:pos x="75" y="31"/>
                  </a:cxn>
                  <a:cxn ang="0">
                    <a:pos x="80" y="27"/>
                  </a:cxn>
                  <a:cxn ang="0">
                    <a:pos x="91" y="20"/>
                  </a:cxn>
                  <a:cxn ang="0">
                    <a:pos x="89" y="8"/>
                  </a:cxn>
                  <a:cxn ang="0">
                    <a:pos x="85" y="5"/>
                  </a:cxn>
                  <a:cxn ang="0">
                    <a:pos x="91" y="0"/>
                  </a:cxn>
                  <a:cxn ang="0">
                    <a:pos x="95" y="11"/>
                  </a:cxn>
                  <a:cxn ang="0">
                    <a:pos x="97" y="22"/>
                  </a:cxn>
                  <a:cxn ang="0">
                    <a:pos x="96" y="31"/>
                  </a:cxn>
                  <a:cxn ang="0">
                    <a:pos x="103" y="47"/>
                  </a:cxn>
                  <a:cxn ang="0">
                    <a:pos x="96" y="50"/>
                  </a:cxn>
                  <a:cxn ang="0">
                    <a:pos x="87" y="50"/>
                  </a:cxn>
                  <a:cxn ang="0">
                    <a:pos x="85" y="61"/>
                  </a:cxn>
                  <a:cxn ang="0">
                    <a:pos x="93" y="69"/>
                  </a:cxn>
                  <a:cxn ang="0">
                    <a:pos x="99" y="74"/>
                  </a:cxn>
                  <a:cxn ang="0">
                    <a:pos x="103" y="94"/>
                  </a:cxn>
                  <a:cxn ang="0">
                    <a:pos x="101" y="104"/>
                  </a:cxn>
                  <a:cxn ang="0">
                    <a:pos x="93" y="118"/>
                  </a:cxn>
                  <a:cxn ang="0">
                    <a:pos x="92" y="130"/>
                  </a:cxn>
                  <a:cxn ang="0">
                    <a:pos x="95" y="147"/>
                  </a:cxn>
                  <a:cxn ang="0">
                    <a:pos x="107" y="171"/>
                  </a:cxn>
                  <a:cxn ang="0">
                    <a:pos x="115" y="180"/>
                  </a:cxn>
                  <a:cxn ang="0">
                    <a:pos x="113" y="199"/>
                  </a:cxn>
                  <a:cxn ang="0">
                    <a:pos x="100" y="191"/>
                  </a:cxn>
                  <a:cxn ang="0">
                    <a:pos x="72" y="188"/>
                  </a:cxn>
                </a:cxnLst>
                <a:rect l="0" t="0" r="r" b="b"/>
                <a:pathLst>
                  <a:path w="116" h="199">
                    <a:moveTo>
                      <a:pt x="72" y="188"/>
                    </a:moveTo>
                    <a:lnTo>
                      <a:pt x="71" y="188"/>
                    </a:lnTo>
                    <a:lnTo>
                      <a:pt x="60" y="188"/>
                    </a:lnTo>
                    <a:lnTo>
                      <a:pt x="56" y="187"/>
                    </a:lnTo>
                    <a:lnTo>
                      <a:pt x="51" y="188"/>
                    </a:lnTo>
                    <a:lnTo>
                      <a:pt x="47" y="187"/>
                    </a:lnTo>
                    <a:lnTo>
                      <a:pt x="43" y="188"/>
                    </a:lnTo>
                    <a:lnTo>
                      <a:pt x="32" y="188"/>
                    </a:lnTo>
                    <a:lnTo>
                      <a:pt x="20" y="188"/>
                    </a:lnTo>
                    <a:lnTo>
                      <a:pt x="19" y="190"/>
                    </a:lnTo>
                    <a:lnTo>
                      <a:pt x="20" y="177"/>
                    </a:lnTo>
                    <a:lnTo>
                      <a:pt x="22" y="173"/>
                    </a:lnTo>
                    <a:lnTo>
                      <a:pt x="22" y="171"/>
                    </a:lnTo>
                    <a:lnTo>
                      <a:pt x="22" y="169"/>
                    </a:lnTo>
                    <a:lnTo>
                      <a:pt x="20" y="168"/>
                    </a:lnTo>
                    <a:lnTo>
                      <a:pt x="19" y="165"/>
                    </a:lnTo>
                    <a:lnTo>
                      <a:pt x="19" y="163"/>
                    </a:lnTo>
                    <a:lnTo>
                      <a:pt x="18" y="162"/>
                    </a:lnTo>
                    <a:lnTo>
                      <a:pt x="18" y="160"/>
                    </a:lnTo>
                    <a:lnTo>
                      <a:pt x="19" y="158"/>
                    </a:lnTo>
                    <a:lnTo>
                      <a:pt x="19" y="157"/>
                    </a:lnTo>
                    <a:lnTo>
                      <a:pt x="18" y="155"/>
                    </a:lnTo>
                    <a:lnTo>
                      <a:pt x="16" y="155"/>
                    </a:lnTo>
                    <a:lnTo>
                      <a:pt x="15" y="157"/>
                    </a:lnTo>
                    <a:lnTo>
                      <a:pt x="14" y="157"/>
                    </a:lnTo>
                    <a:lnTo>
                      <a:pt x="8" y="155"/>
                    </a:lnTo>
                    <a:lnTo>
                      <a:pt x="7" y="152"/>
                    </a:lnTo>
                    <a:lnTo>
                      <a:pt x="6" y="147"/>
                    </a:lnTo>
                    <a:lnTo>
                      <a:pt x="3" y="147"/>
                    </a:lnTo>
                    <a:lnTo>
                      <a:pt x="2" y="147"/>
                    </a:lnTo>
                    <a:lnTo>
                      <a:pt x="0" y="146"/>
                    </a:lnTo>
                    <a:lnTo>
                      <a:pt x="0" y="144"/>
                    </a:lnTo>
                    <a:lnTo>
                      <a:pt x="0" y="143"/>
                    </a:lnTo>
                    <a:lnTo>
                      <a:pt x="0" y="141"/>
                    </a:lnTo>
                    <a:lnTo>
                      <a:pt x="2" y="140"/>
                    </a:lnTo>
                    <a:lnTo>
                      <a:pt x="4" y="136"/>
                    </a:lnTo>
                    <a:lnTo>
                      <a:pt x="4" y="133"/>
                    </a:lnTo>
                    <a:lnTo>
                      <a:pt x="6" y="129"/>
                    </a:lnTo>
                    <a:lnTo>
                      <a:pt x="6" y="124"/>
                    </a:lnTo>
                    <a:lnTo>
                      <a:pt x="8" y="118"/>
                    </a:lnTo>
                    <a:lnTo>
                      <a:pt x="11" y="115"/>
                    </a:lnTo>
                    <a:lnTo>
                      <a:pt x="12" y="113"/>
                    </a:lnTo>
                    <a:lnTo>
                      <a:pt x="16" y="111"/>
                    </a:lnTo>
                    <a:lnTo>
                      <a:pt x="16" y="105"/>
                    </a:lnTo>
                    <a:lnTo>
                      <a:pt x="18" y="105"/>
                    </a:lnTo>
                    <a:lnTo>
                      <a:pt x="22" y="105"/>
                    </a:lnTo>
                    <a:lnTo>
                      <a:pt x="28" y="104"/>
                    </a:lnTo>
                    <a:lnTo>
                      <a:pt x="32" y="104"/>
                    </a:lnTo>
                    <a:lnTo>
                      <a:pt x="35" y="107"/>
                    </a:lnTo>
                    <a:lnTo>
                      <a:pt x="36" y="108"/>
                    </a:lnTo>
                    <a:lnTo>
                      <a:pt x="36" y="110"/>
                    </a:lnTo>
                    <a:lnTo>
                      <a:pt x="39" y="113"/>
                    </a:lnTo>
                    <a:lnTo>
                      <a:pt x="43" y="113"/>
                    </a:lnTo>
                    <a:lnTo>
                      <a:pt x="45" y="111"/>
                    </a:lnTo>
                    <a:lnTo>
                      <a:pt x="45" y="110"/>
                    </a:lnTo>
                    <a:lnTo>
                      <a:pt x="47" y="107"/>
                    </a:lnTo>
                    <a:lnTo>
                      <a:pt x="52" y="97"/>
                    </a:lnTo>
                    <a:lnTo>
                      <a:pt x="55" y="89"/>
                    </a:lnTo>
                    <a:lnTo>
                      <a:pt x="55" y="88"/>
                    </a:lnTo>
                    <a:lnTo>
                      <a:pt x="56" y="82"/>
                    </a:lnTo>
                    <a:lnTo>
                      <a:pt x="57" y="77"/>
                    </a:lnTo>
                    <a:lnTo>
                      <a:pt x="60" y="74"/>
                    </a:lnTo>
                    <a:lnTo>
                      <a:pt x="64" y="71"/>
                    </a:lnTo>
                    <a:lnTo>
                      <a:pt x="65" y="69"/>
                    </a:lnTo>
                    <a:lnTo>
                      <a:pt x="65" y="67"/>
                    </a:lnTo>
                    <a:lnTo>
                      <a:pt x="65" y="64"/>
                    </a:lnTo>
                    <a:lnTo>
                      <a:pt x="68" y="55"/>
                    </a:lnTo>
                    <a:lnTo>
                      <a:pt x="69" y="52"/>
                    </a:lnTo>
                    <a:lnTo>
                      <a:pt x="69" y="47"/>
                    </a:lnTo>
                    <a:lnTo>
                      <a:pt x="72" y="42"/>
                    </a:lnTo>
                    <a:lnTo>
                      <a:pt x="75" y="34"/>
                    </a:lnTo>
                    <a:lnTo>
                      <a:pt x="75" y="31"/>
                    </a:lnTo>
                    <a:lnTo>
                      <a:pt x="76" y="30"/>
                    </a:lnTo>
                    <a:lnTo>
                      <a:pt x="79" y="27"/>
                    </a:lnTo>
                    <a:lnTo>
                      <a:pt x="80" y="27"/>
                    </a:lnTo>
                    <a:lnTo>
                      <a:pt x="84" y="25"/>
                    </a:lnTo>
                    <a:lnTo>
                      <a:pt x="85" y="23"/>
                    </a:lnTo>
                    <a:lnTo>
                      <a:pt x="91" y="20"/>
                    </a:lnTo>
                    <a:lnTo>
                      <a:pt x="89" y="16"/>
                    </a:lnTo>
                    <a:lnTo>
                      <a:pt x="89" y="9"/>
                    </a:lnTo>
                    <a:lnTo>
                      <a:pt x="89" y="8"/>
                    </a:lnTo>
                    <a:lnTo>
                      <a:pt x="88" y="6"/>
                    </a:lnTo>
                    <a:lnTo>
                      <a:pt x="85" y="6"/>
                    </a:lnTo>
                    <a:lnTo>
                      <a:pt x="85" y="5"/>
                    </a:lnTo>
                    <a:lnTo>
                      <a:pt x="87" y="5"/>
                    </a:lnTo>
                    <a:lnTo>
                      <a:pt x="88" y="0"/>
                    </a:lnTo>
                    <a:lnTo>
                      <a:pt x="91" y="0"/>
                    </a:lnTo>
                    <a:lnTo>
                      <a:pt x="93" y="0"/>
                    </a:lnTo>
                    <a:lnTo>
                      <a:pt x="93" y="1"/>
                    </a:lnTo>
                    <a:lnTo>
                      <a:pt x="95" y="11"/>
                    </a:lnTo>
                    <a:lnTo>
                      <a:pt x="96" y="12"/>
                    </a:lnTo>
                    <a:lnTo>
                      <a:pt x="97" y="16"/>
                    </a:lnTo>
                    <a:lnTo>
                      <a:pt x="97" y="22"/>
                    </a:lnTo>
                    <a:lnTo>
                      <a:pt x="97" y="25"/>
                    </a:lnTo>
                    <a:lnTo>
                      <a:pt x="96" y="28"/>
                    </a:lnTo>
                    <a:lnTo>
                      <a:pt x="96" y="31"/>
                    </a:lnTo>
                    <a:lnTo>
                      <a:pt x="99" y="38"/>
                    </a:lnTo>
                    <a:lnTo>
                      <a:pt x="103" y="44"/>
                    </a:lnTo>
                    <a:lnTo>
                      <a:pt x="103" y="47"/>
                    </a:lnTo>
                    <a:lnTo>
                      <a:pt x="104" y="49"/>
                    </a:lnTo>
                    <a:lnTo>
                      <a:pt x="103" y="50"/>
                    </a:lnTo>
                    <a:lnTo>
                      <a:pt x="96" y="50"/>
                    </a:lnTo>
                    <a:lnTo>
                      <a:pt x="92" y="49"/>
                    </a:lnTo>
                    <a:lnTo>
                      <a:pt x="88" y="50"/>
                    </a:lnTo>
                    <a:lnTo>
                      <a:pt x="87" y="50"/>
                    </a:lnTo>
                    <a:lnTo>
                      <a:pt x="85" y="52"/>
                    </a:lnTo>
                    <a:lnTo>
                      <a:pt x="85" y="58"/>
                    </a:lnTo>
                    <a:lnTo>
                      <a:pt x="85" y="61"/>
                    </a:lnTo>
                    <a:lnTo>
                      <a:pt x="88" y="66"/>
                    </a:lnTo>
                    <a:lnTo>
                      <a:pt x="91" y="67"/>
                    </a:lnTo>
                    <a:lnTo>
                      <a:pt x="93" y="69"/>
                    </a:lnTo>
                    <a:lnTo>
                      <a:pt x="96" y="69"/>
                    </a:lnTo>
                    <a:lnTo>
                      <a:pt x="97" y="71"/>
                    </a:lnTo>
                    <a:lnTo>
                      <a:pt x="99" y="74"/>
                    </a:lnTo>
                    <a:lnTo>
                      <a:pt x="101" y="83"/>
                    </a:lnTo>
                    <a:lnTo>
                      <a:pt x="103" y="88"/>
                    </a:lnTo>
                    <a:lnTo>
                      <a:pt x="103" y="94"/>
                    </a:lnTo>
                    <a:lnTo>
                      <a:pt x="104" y="94"/>
                    </a:lnTo>
                    <a:lnTo>
                      <a:pt x="104" y="96"/>
                    </a:lnTo>
                    <a:lnTo>
                      <a:pt x="101" y="104"/>
                    </a:lnTo>
                    <a:lnTo>
                      <a:pt x="99" y="108"/>
                    </a:lnTo>
                    <a:lnTo>
                      <a:pt x="96" y="113"/>
                    </a:lnTo>
                    <a:lnTo>
                      <a:pt x="93" y="118"/>
                    </a:lnTo>
                    <a:lnTo>
                      <a:pt x="91" y="122"/>
                    </a:lnTo>
                    <a:lnTo>
                      <a:pt x="91" y="126"/>
                    </a:lnTo>
                    <a:lnTo>
                      <a:pt x="92" y="130"/>
                    </a:lnTo>
                    <a:lnTo>
                      <a:pt x="92" y="136"/>
                    </a:lnTo>
                    <a:lnTo>
                      <a:pt x="92" y="141"/>
                    </a:lnTo>
                    <a:lnTo>
                      <a:pt x="95" y="147"/>
                    </a:lnTo>
                    <a:lnTo>
                      <a:pt x="97" y="151"/>
                    </a:lnTo>
                    <a:lnTo>
                      <a:pt x="104" y="166"/>
                    </a:lnTo>
                    <a:lnTo>
                      <a:pt x="107" y="171"/>
                    </a:lnTo>
                    <a:lnTo>
                      <a:pt x="113" y="177"/>
                    </a:lnTo>
                    <a:lnTo>
                      <a:pt x="116" y="177"/>
                    </a:lnTo>
                    <a:lnTo>
                      <a:pt x="115" y="180"/>
                    </a:lnTo>
                    <a:lnTo>
                      <a:pt x="116" y="195"/>
                    </a:lnTo>
                    <a:lnTo>
                      <a:pt x="115" y="198"/>
                    </a:lnTo>
                    <a:lnTo>
                      <a:pt x="113" y="199"/>
                    </a:lnTo>
                    <a:lnTo>
                      <a:pt x="107" y="193"/>
                    </a:lnTo>
                    <a:lnTo>
                      <a:pt x="104" y="193"/>
                    </a:lnTo>
                    <a:lnTo>
                      <a:pt x="100" y="191"/>
                    </a:lnTo>
                    <a:lnTo>
                      <a:pt x="96" y="191"/>
                    </a:lnTo>
                    <a:lnTo>
                      <a:pt x="93" y="188"/>
                    </a:lnTo>
                    <a:lnTo>
                      <a:pt x="72" y="18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13" name="Freeform 1115"/>
              <p:cNvSpPr>
                <a:spLocks/>
              </p:cNvSpPr>
              <p:nvPr/>
            </p:nvSpPr>
            <p:spPr bwMode="auto">
              <a:xfrm>
                <a:off x="5719490" y="3238501"/>
                <a:ext cx="65425" cy="35379"/>
              </a:xfrm>
              <a:custGeom>
                <a:avLst/>
                <a:gdLst/>
                <a:ahLst/>
                <a:cxnLst>
                  <a:cxn ang="0">
                    <a:pos x="45" y="9"/>
                  </a:cxn>
                  <a:cxn ang="0">
                    <a:pos x="45" y="8"/>
                  </a:cxn>
                  <a:cxn ang="0">
                    <a:pos x="41" y="6"/>
                  </a:cxn>
                  <a:cxn ang="0">
                    <a:pos x="41" y="5"/>
                  </a:cxn>
                  <a:cxn ang="0">
                    <a:pos x="40" y="5"/>
                  </a:cxn>
                  <a:cxn ang="0">
                    <a:pos x="36" y="6"/>
                  </a:cxn>
                  <a:cxn ang="0">
                    <a:pos x="34" y="6"/>
                  </a:cxn>
                  <a:cxn ang="0">
                    <a:pos x="32" y="5"/>
                  </a:cxn>
                  <a:cxn ang="0">
                    <a:pos x="26" y="3"/>
                  </a:cxn>
                  <a:cxn ang="0">
                    <a:pos x="25" y="3"/>
                  </a:cxn>
                  <a:cxn ang="0">
                    <a:pos x="25" y="2"/>
                  </a:cxn>
                  <a:cxn ang="0">
                    <a:pos x="24" y="0"/>
                  </a:cxn>
                  <a:cxn ang="0">
                    <a:pos x="22" y="0"/>
                  </a:cxn>
                  <a:cxn ang="0">
                    <a:pos x="18" y="0"/>
                  </a:cxn>
                  <a:cxn ang="0">
                    <a:pos x="14" y="2"/>
                  </a:cxn>
                  <a:cxn ang="0">
                    <a:pos x="12" y="5"/>
                  </a:cxn>
                  <a:cxn ang="0">
                    <a:pos x="9" y="9"/>
                  </a:cxn>
                  <a:cxn ang="0">
                    <a:pos x="4" y="16"/>
                  </a:cxn>
                  <a:cxn ang="0">
                    <a:pos x="2" y="17"/>
                  </a:cxn>
                  <a:cxn ang="0">
                    <a:pos x="0" y="20"/>
                  </a:cxn>
                  <a:cxn ang="0">
                    <a:pos x="0" y="22"/>
                  </a:cxn>
                  <a:cxn ang="0">
                    <a:pos x="1" y="22"/>
                  </a:cxn>
                  <a:cxn ang="0">
                    <a:pos x="2" y="22"/>
                  </a:cxn>
                  <a:cxn ang="0">
                    <a:pos x="2" y="25"/>
                  </a:cxn>
                  <a:cxn ang="0">
                    <a:pos x="4" y="25"/>
                  </a:cxn>
                  <a:cxn ang="0">
                    <a:pos x="8" y="27"/>
                  </a:cxn>
                  <a:cxn ang="0">
                    <a:pos x="13" y="28"/>
                  </a:cxn>
                  <a:cxn ang="0">
                    <a:pos x="18" y="28"/>
                  </a:cxn>
                  <a:cxn ang="0">
                    <a:pos x="25" y="25"/>
                  </a:cxn>
                  <a:cxn ang="0">
                    <a:pos x="26" y="25"/>
                  </a:cxn>
                  <a:cxn ang="0">
                    <a:pos x="29" y="27"/>
                  </a:cxn>
                  <a:cxn ang="0">
                    <a:pos x="32" y="27"/>
                  </a:cxn>
                  <a:cxn ang="0">
                    <a:pos x="34" y="27"/>
                  </a:cxn>
                  <a:cxn ang="0">
                    <a:pos x="40" y="25"/>
                  </a:cxn>
                  <a:cxn ang="0">
                    <a:pos x="44" y="25"/>
                  </a:cxn>
                  <a:cxn ang="0">
                    <a:pos x="49" y="24"/>
                  </a:cxn>
                  <a:cxn ang="0">
                    <a:pos x="52" y="22"/>
                  </a:cxn>
                  <a:cxn ang="0">
                    <a:pos x="52" y="20"/>
                  </a:cxn>
                  <a:cxn ang="0">
                    <a:pos x="52" y="17"/>
                  </a:cxn>
                  <a:cxn ang="0">
                    <a:pos x="50" y="14"/>
                  </a:cxn>
                  <a:cxn ang="0">
                    <a:pos x="45" y="13"/>
                  </a:cxn>
                  <a:cxn ang="0">
                    <a:pos x="45" y="11"/>
                  </a:cxn>
                  <a:cxn ang="0">
                    <a:pos x="45" y="9"/>
                  </a:cxn>
                </a:cxnLst>
                <a:rect l="0" t="0" r="r" b="b"/>
                <a:pathLst>
                  <a:path w="52" h="28">
                    <a:moveTo>
                      <a:pt x="45" y="9"/>
                    </a:moveTo>
                    <a:lnTo>
                      <a:pt x="45" y="8"/>
                    </a:lnTo>
                    <a:lnTo>
                      <a:pt x="41" y="6"/>
                    </a:lnTo>
                    <a:lnTo>
                      <a:pt x="41" y="5"/>
                    </a:lnTo>
                    <a:lnTo>
                      <a:pt x="40" y="5"/>
                    </a:lnTo>
                    <a:lnTo>
                      <a:pt x="36" y="6"/>
                    </a:lnTo>
                    <a:lnTo>
                      <a:pt x="34" y="6"/>
                    </a:lnTo>
                    <a:lnTo>
                      <a:pt x="32" y="5"/>
                    </a:lnTo>
                    <a:lnTo>
                      <a:pt x="26" y="3"/>
                    </a:lnTo>
                    <a:lnTo>
                      <a:pt x="25" y="3"/>
                    </a:lnTo>
                    <a:lnTo>
                      <a:pt x="25" y="2"/>
                    </a:lnTo>
                    <a:lnTo>
                      <a:pt x="24" y="0"/>
                    </a:lnTo>
                    <a:lnTo>
                      <a:pt x="22" y="0"/>
                    </a:lnTo>
                    <a:lnTo>
                      <a:pt x="18" y="0"/>
                    </a:lnTo>
                    <a:lnTo>
                      <a:pt x="14" y="2"/>
                    </a:lnTo>
                    <a:lnTo>
                      <a:pt x="12" y="5"/>
                    </a:lnTo>
                    <a:lnTo>
                      <a:pt x="9" y="9"/>
                    </a:lnTo>
                    <a:lnTo>
                      <a:pt x="4" y="16"/>
                    </a:lnTo>
                    <a:lnTo>
                      <a:pt x="2" y="17"/>
                    </a:lnTo>
                    <a:lnTo>
                      <a:pt x="0" y="20"/>
                    </a:lnTo>
                    <a:lnTo>
                      <a:pt x="0" y="22"/>
                    </a:lnTo>
                    <a:lnTo>
                      <a:pt x="1" y="22"/>
                    </a:lnTo>
                    <a:lnTo>
                      <a:pt x="2" y="22"/>
                    </a:lnTo>
                    <a:lnTo>
                      <a:pt x="2" y="25"/>
                    </a:lnTo>
                    <a:lnTo>
                      <a:pt x="4" y="25"/>
                    </a:lnTo>
                    <a:lnTo>
                      <a:pt x="8" y="27"/>
                    </a:lnTo>
                    <a:lnTo>
                      <a:pt x="13" y="28"/>
                    </a:lnTo>
                    <a:lnTo>
                      <a:pt x="18" y="28"/>
                    </a:lnTo>
                    <a:lnTo>
                      <a:pt x="25" y="25"/>
                    </a:lnTo>
                    <a:lnTo>
                      <a:pt x="26" y="25"/>
                    </a:lnTo>
                    <a:lnTo>
                      <a:pt x="29" y="27"/>
                    </a:lnTo>
                    <a:lnTo>
                      <a:pt x="32" y="27"/>
                    </a:lnTo>
                    <a:lnTo>
                      <a:pt x="34" y="27"/>
                    </a:lnTo>
                    <a:lnTo>
                      <a:pt x="40" y="25"/>
                    </a:lnTo>
                    <a:lnTo>
                      <a:pt x="44" y="25"/>
                    </a:lnTo>
                    <a:lnTo>
                      <a:pt x="49" y="24"/>
                    </a:lnTo>
                    <a:lnTo>
                      <a:pt x="52" y="22"/>
                    </a:lnTo>
                    <a:lnTo>
                      <a:pt x="52" y="20"/>
                    </a:lnTo>
                    <a:lnTo>
                      <a:pt x="52" y="17"/>
                    </a:lnTo>
                    <a:lnTo>
                      <a:pt x="50" y="14"/>
                    </a:lnTo>
                    <a:lnTo>
                      <a:pt x="45" y="13"/>
                    </a:lnTo>
                    <a:lnTo>
                      <a:pt x="45" y="11"/>
                    </a:lnTo>
                    <a:lnTo>
                      <a:pt x="45" y="9"/>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14" name="Freeform 1116"/>
              <p:cNvSpPr>
                <a:spLocks/>
              </p:cNvSpPr>
              <p:nvPr/>
            </p:nvSpPr>
            <p:spPr bwMode="auto">
              <a:xfrm>
                <a:off x="5719490" y="3238501"/>
                <a:ext cx="65425" cy="35379"/>
              </a:xfrm>
              <a:custGeom>
                <a:avLst/>
                <a:gdLst/>
                <a:ahLst/>
                <a:cxnLst>
                  <a:cxn ang="0">
                    <a:pos x="45" y="9"/>
                  </a:cxn>
                  <a:cxn ang="0">
                    <a:pos x="45" y="8"/>
                  </a:cxn>
                  <a:cxn ang="0">
                    <a:pos x="41" y="6"/>
                  </a:cxn>
                  <a:cxn ang="0">
                    <a:pos x="41" y="5"/>
                  </a:cxn>
                  <a:cxn ang="0">
                    <a:pos x="40" y="5"/>
                  </a:cxn>
                  <a:cxn ang="0">
                    <a:pos x="36" y="6"/>
                  </a:cxn>
                  <a:cxn ang="0">
                    <a:pos x="34" y="6"/>
                  </a:cxn>
                  <a:cxn ang="0">
                    <a:pos x="32" y="5"/>
                  </a:cxn>
                  <a:cxn ang="0">
                    <a:pos x="26" y="3"/>
                  </a:cxn>
                  <a:cxn ang="0">
                    <a:pos x="25" y="3"/>
                  </a:cxn>
                  <a:cxn ang="0">
                    <a:pos x="25" y="2"/>
                  </a:cxn>
                  <a:cxn ang="0">
                    <a:pos x="24" y="0"/>
                  </a:cxn>
                  <a:cxn ang="0">
                    <a:pos x="22" y="0"/>
                  </a:cxn>
                  <a:cxn ang="0">
                    <a:pos x="18" y="0"/>
                  </a:cxn>
                  <a:cxn ang="0">
                    <a:pos x="14" y="2"/>
                  </a:cxn>
                  <a:cxn ang="0">
                    <a:pos x="12" y="5"/>
                  </a:cxn>
                  <a:cxn ang="0">
                    <a:pos x="9" y="9"/>
                  </a:cxn>
                  <a:cxn ang="0">
                    <a:pos x="4" y="16"/>
                  </a:cxn>
                  <a:cxn ang="0">
                    <a:pos x="2" y="17"/>
                  </a:cxn>
                  <a:cxn ang="0">
                    <a:pos x="0" y="20"/>
                  </a:cxn>
                  <a:cxn ang="0">
                    <a:pos x="0" y="22"/>
                  </a:cxn>
                  <a:cxn ang="0">
                    <a:pos x="1" y="22"/>
                  </a:cxn>
                  <a:cxn ang="0">
                    <a:pos x="2" y="22"/>
                  </a:cxn>
                  <a:cxn ang="0">
                    <a:pos x="2" y="25"/>
                  </a:cxn>
                  <a:cxn ang="0">
                    <a:pos x="4" y="25"/>
                  </a:cxn>
                  <a:cxn ang="0">
                    <a:pos x="8" y="27"/>
                  </a:cxn>
                  <a:cxn ang="0">
                    <a:pos x="13" y="28"/>
                  </a:cxn>
                  <a:cxn ang="0">
                    <a:pos x="18" y="28"/>
                  </a:cxn>
                  <a:cxn ang="0">
                    <a:pos x="25" y="25"/>
                  </a:cxn>
                  <a:cxn ang="0">
                    <a:pos x="26" y="25"/>
                  </a:cxn>
                  <a:cxn ang="0">
                    <a:pos x="29" y="27"/>
                  </a:cxn>
                  <a:cxn ang="0">
                    <a:pos x="32" y="27"/>
                  </a:cxn>
                  <a:cxn ang="0">
                    <a:pos x="34" y="27"/>
                  </a:cxn>
                  <a:cxn ang="0">
                    <a:pos x="40" y="25"/>
                  </a:cxn>
                  <a:cxn ang="0">
                    <a:pos x="44" y="25"/>
                  </a:cxn>
                  <a:cxn ang="0">
                    <a:pos x="49" y="24"/>
                  </a:cxn>
                  <a:cxn ang="0">
                    <a:pos x="52" y="22"/>
                  </a:cxn>
                  <a:cxn ang="0">
                    <a:pos x="52" y="20"/>
                  </a:cxn>
                  <a:cxn ang="0">
                    <a:pos x="52" y="17"/>
                  </a:cxn>
                  <a:cxn ang="0">
                    <a:pos x="50" y="14"/>
                  </a:cxn>
                  <a:cxn ang="0">
                    <a:pos x="45" y="13"/>
                  </a:cxn>
                  <a:cxn ang="0">
                    <a:pos x="45" y="11"/>
                  </a:cxn>
                  <a:cxn ang="0">
                    <a:pos x="45" y="9"/>
                  </a:cxn>
                </a:cxnLst>
                <a:rect l="0" t="0" r="r" b="b"/>
                <a:pathLst>
                  <a:path w="52" h="28">
                    <a:moveTo>
                      <a:pt x="45" y="9"/>
                    </a:moveTo>
                    <a:lnTo>
                      <a:pt x="45" y="8"/>
                    </a:lnTo>
                    <a:lnTo>
                      <a:pt x="41" y="6"/>
                    </a:lnTo>
                    <a:lnTo>
                      <a:pt x="41" y="5"/>
                    </a:lnTo>
                    <a:lnTo>
                      <a:pt x="40" y="5"/>
                    </a:lnTo>
                    <a:lnTo>
                      <a:pt x="36" y="6"/>
                    </a:lnTo>
                    <a:lnTo>
                      <a:pt x="34" y="6"/>
                    </a:lnTo>
                    <a:lnTo>
                      <a:pt x="32" y="5"/>
                    </a:lnTo>
                    <a:lnTo>
                      <a:pt x="26" y="3"/>
                    </a:lnTo>
                    <a:lnTo>
                      <a:pt x="25" y="3"/>
                    </a:lnTo>
                    <a:lnTo>
                      <a:pt x="25" y="2"/>
                    </a:lnTo>
                    <a:lnTo>
                      <a:pt x="24" y="0"/>
                    </a:lnTo>
                    <a:lnTo>
                      <a:pt x="22" y="0"/>
                    </a:lnTo>
                    <a:lnTo>
                      <a:pt x="18" y="0"/>
                    </a:lnTo>
                    <a:lnTo>
                      <a:pt x="14" y="2"/>
                    </a:lnTo>
                    <a:lnTo>
                      <a:pt x="12" y="5"/>
                    </a:lnTo>
                    <a:lnTo>
                      <a:pt x="9" y="9"/>
                    </a:lnTo>
                    <a:lnTo>
                      <a:pt x="4" y="16"/>
                    </a:lnTo>
                    <a:lnTo>
                      <a:pt x="2" y="17"/>
                    </a:lnTo>
                    <a:lnTo>
                      <a:pt x="0" y="20"/>
                    </a:lnTo>
                    <a:lnTo>
                      <a:pt x="0" y="22"/>
                    </a:lnTo>
                    <a:lnTo>
                      <a:pt x="1" y="22"/>
                    </a:lnTo>
                    <a:lnTo>
                      <a:pt x="2" y="22"/>
                    </a:lnTo>
                    <a:lnTo>
                      <a:pt x="2" y="25"/>
                    </a:lnTo>
                    <a:lnTo>
                      <a:pt x="4" y="25"/>
                    </a:lnTo>
                    <a:lnTo>
                      <a:pt x="8" y="27"/>
                    </a:lnTo>
                    <a:lnTo>
                      <a:pt x="13" y="28"/>
                    </a:lnTo>
                    <a:lnTo>
                      <a:pt x="18" y="28"/>
                    </a:lnTo>
                    <a:lnTo>
                      <a:pt x="25" y="25"/>
                    </a:lnTo>
                    <a:lnTo>
                      <a:pt x="26" y="25"/>
                    </a:lnTo>
                    <a:lnTo>
                      <a:pt x="29" y="27"/>
                    </a:lnTo>
                    <a:lnTo>
                      <a:pt x="32" y="27"/>
                    </a:lnTo>
                    <a:lnTo>
                      <a:pt x="34" y="27"/>
                    </a:lnTo>
                    <a:lnTo>
                      <a:pt x="40" y="25"/>
                    </a:lnTo>
                    <a:lnTo>
                      <a:pt x="44" y="25"/>
                    </a:lnTo>
                    <a:lnTo>
                      <a:pt x="49" y="24"/>
                    </a:lnTo>
                    <a:lnTo>
                      <a:pt x="52" y="22"/>
                    </a:lnTo>
                    <a:lnTo>
                      <a:pt x="52" y="20"/>
                    </a:lnTo>
                    <a:lnTo>
                      <a:pt x="52" y="17"/>
                    </a:lnTo>
                    <a:lnTo>
                      <a:pt x="50" y="14"/>
                    </a:lnTo>
                    <a:lnTo>
                      <a:pt x="45" y="13"/>
                    </a:lnTo>
                    <a:lnTo>
                      <a:pt x="45" y="11"/>
                    </a:lnTo>
                    <a:lnTo>
                      <a:pt x="45" y="9"/>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15" name="Freeform 1117"/>
              <p:cNvSpPr>
                <a:spLocks/>
              </p:cNvSpPr>
              <p:nvPr/>
            </p:nvSpPr>
            <p:spPr bwMode="auto">
              <a:xfrm>
                <a:off x="4389197" y="2837090"/>
                <a:ext cx="82101" cy="96611"/>
              </a:xfrm>
              <a:custGeom>
                <a:avLst/>
                <a:gdLst/>
                <a:ahLst/>
                <a:cxnLst>
                  <a:cxn ang="0">
                    <a:pos x="6" y="9"/>
                  </a:cxn>
                  <a:cxn ang="0">
                    <a:pos x="9" y="11"/>
                  </a:cxn>
                  <a:cxn ang="0">
                    <a:pos x="7" y="14"/>
                  </a:cxn>
                  <a:cxn ang="0">
                    <a:pos x="10" y="15"/>
                  </a:cxn>
                  <a:cxn ang="0">
                    <a:pos x="14" y="15"/>
                  </a:cxn>
                  <a:cxn ang="0">
                    <a:pos x="11" y="17"/>
                  </a:cxn>
                  <a:cxn ang="0">
                    <a:pos x="10" y="20"/>
                  </a:cxn>
                  <a:cxn ang="0">
                    <a:pos x="14" y="23"/>
                  </a:cxn>
                  <a:cxn ang="0">
                    <a:pos x="11" y="30"/>
                  </a:cxn>
                  <a:cxn ang="0">
                    <a:pos x="10" y="31"/>
                  </a:cxn>
                  <a:cxn ang="0">
                    <a:pos x="13" y="34"/>
                  </a:cxn>
                  <a:cxn ang="0">
                    <a:pos x="15" y="37"/>
                  </a:cxn>
                  <a:cxn ang="0">
                    <a:pos x="18" y="39"/>
                  </a:cxn>
                  <a:cxn ang="0">
                    <a:pos x="13" y="39"/>
                  </a:cxn>
                  <a:cxn ang="0">
                    <a:pos x="17" y="44"/>
                  </a:cxn>
                  <a:cxn ang="0">
                    <a:pos x="15" y="47"/>
                  </a:cxn>
                  <a:cxn ang="0">
                    <a:pos x="11" y="47"/>
                  </a:cxn>
                  <a:cxn ang="0">
                    <a:pos x="7" y="47"/>
                  </a:cxn>
                  <a:cxn ang="0">
                    <a:pos x="9" y="50"/>
                  </a:cxn>
                  <a:cxn ang="0">
                    <a:pos x="9" y="52"/>
                  </a:cxn>
                  <a:cxn ang="0">
                    <a:pos x="6" y="50"/>
                  </a:cxn>
                  <a:cxn ang="0">
                    <a:pos x="3" y="56"/>
                  </a:cxn>
                  <a:cxn ang="0">
                    <a:pos x="1" y="59"/>
                  </a:cxn>
                  <a:cxn ang="0">
                    <a:pos x="1" y="63"/>
                  </a:cxn>
                  <a:cxn ang="0">
                    <a:pos x="5" y="69"/>
                  </a:cxn>
                  <a:cxn ang="0">
                    <a:pos x="11" y="77"/>
                  </a:cxn>
                  <a:cxn ang="0">
                    <a:pos x="14" y="72"/>
                  </a:cxn>
                  <a:cxn ang="0">
                    <a:pos x="19" y="64"/>
                  </a:cxn>
                  <a:cxn ang="0">
                    <a:pos x="26" y="69"/>
                  </a:cxn>
                  <a:cxn ang="0">
                    <a:pos x="34" y="74"/>
                  </a:cxn>
                  <a:cxn ang="0">
                    <a:pos x="41" y="70"/>
                  </a:cxn>
                  <a:cxn ang="0">
                    <a:pos x="46" y="70"/>
                  </a:cxn>
                  <a:cxn ang="0">
                    <a:pos x="55" y="70"/>
                  </a:cxn>
                  <a:cxn ang="0">
                    <a:pos x="59" y="64"/>
                  </a:cxn>
                  <a:cxn ang="0">
                    <a:pos x="62" y="52"/>
                  </a:cxn>
                  <a:cxn ang="0">
                    <a:pos x="59" y="39"/>
                  </a:cxn>
                  <a:cxn ang="0">
                    <a:pos x="59" y="33"/>
                  </a:cxn>
                  <a:cxn ang="0">
                    <a:pos x="58" y="30"/>
                  </a:cxn>
                  <a:cxn ang="0">
                    <a:pos x="45" y="20"/>
                  </a:cxn>
                  <a:cxn ang="0">
                    <a:pos x="39" y="17"/>
                  </a:cxn>
                  <a:cxn ang="0">
                    <a:pos x="34" y="8"/>
                  </a:cxn>
                  <a:cxn ang="0">
                    <a:pos x="26" y="1"/>
                  </a:cxn>
                  <a:cxn ang="0">
                    <a:pos x="18" y="1"/>
                  </a:cxn>
                  <a:cxn ang="0">
                    <a:pos x="7" y="4"/>
                  </a:cxn>
                </a:cxnLst>
                <a:rect l="0" t="0" r="r" b="b"/>
                <a:pathLst>
                  <a:path w="66" h="78">
                    <a:moveTo>
                      <a:pt x="3" y="6"/>
                    </a:moveTo>
                    <a:lnTo>
                      <a:pt x="6" y="8"/>
                    </a:lnTo>
                    <a:lnTo>
                      <a:pt x="6" y="9"/>
                    </a:lnTo>
                    <a:lnTo>
                      <a:pt x="6" y="11"/>
                    </a:lnTo>
                    <a:lnTo>
                      <a:pt x="7" y="11"/>
                    </a:lnTo>
                    <a:lnTo>
                      <a:pt x="9" y="11"/>
                    </a:lnTo>
                    <a:lnTo>
                      <a:pt x="9" y="12"/>
                    </a:lnTo>
                    <a:lnTo>
                      <a:pt x="7" y="12"/>
                    </a:lnTo>
                    <a:lnTo>
                      <a:pt x="7" y="14"/>
                    </a:lnTo>
                    <a:lnTo>
                      <a:pt x="9" y="14"/>
                    </a:lnTo>
                    <a:lnTo>
                      <a:pt x="9" y="15"/>
                    </a:lnTo>
                    <a:lnTo>
                      <a:pt x="10" y="15"/>
                    </a:lnTo>
                    <a:lnTo>
                      <a:pt x="11" y="15"/>
                    </a:lnTo>
                    <a:lnTo>
                      <a:pt x="13" y="15"/>
                    </a:lnTo>
                    <a:lnTo>
                      <a:pt x="14" y="15"/>
                    </a:lnTo>
                    <a:lnTo>
                      <a:pt x="14" y="17"/>
                    </a:lnTo>
                    <a:lnTo>
                      <a:pt x="13" y="17"/>
                    </a:lnTo>
                    <a:lnTo>
                      <a:pt x="11" y="17"/>
                    </a:lnTo>
                    <a:lnTo>
                      <a:pt x="10" y="17"/>
                    </a:lnTo>
                    <a:lnTo>
                      <a:pt x="10" y="19"/>
                    </a:lnTo>
                    <a:lnTo>
                      <a:pt x="10" y="20"/>
                    </a:lnTo>
                    <a:lnTo>
                      <a:pt x="10" y="22"/>
                    </a:lnTo>
                    <a:lnTo>
                      <a:pt x="14" y="22"/>
                    </a:lnTo>
                    <a:lnTo>
                      <a:pt x="14" y="23"/>
                    </a:lnTo>
                    <a:lnTo>
                      <a:pt x="14" y="25"/>
                    </a:lnTo>
                    <a:lnTo>
                      <a:pt x="13" y="26"/>
                    </a:lnTo>
                    <a:lnTo>
                      <a:pt x="11" y="30"/>
                    </a:lnTo>
                    <a:lnTo>
                      <a:pt x="10" y="30"/>
                    </a:lnTo>
                    <a:lnTo>
                      <a:pt x="11" y="31"/>
                    </a:lnTo>
                    <a:lnTo>
                      <a:pt x="10" y="31"/>
                    </a:lnTo>
                    <a:lnTo>
                      <a:pt x="10" y="33"/>
                    </a:lnTo>
                    <a:lnTo>
                      <a:pt x="11" y="33"/>
                    </a:lnTo>
                    <a:lnTo>
                      <a:pt x="13" y="34"/>
                    </a:lnTo>
                    <a:lnTo>
                      <a:pt x="14" y="34"/>
                    </a:lnTo>
                    <a:lnTo>
                      <a:pt x="15" y="36"/>
                    </a:lnTo>
                    <a:lnTo>
                      <a:pt x="15" y="37"/>
                    </a:lnTo>
                    <a:lnTo>
                      <a:pt x="17" y="37"/>
                    </a:lnTo>
                    <a:lnTo>
                      <a:pt x="18" y="37"/>
                    </a:lnTo>
                    <a:lnTo>
                      <a:pt x="18" y="39"/>
                    </a:lnTo>
                    <a:lnTo>
                      <a:pt x="17" y="39"/>
                    </a:lnTo>
                    <a:lnTo>
                      <a:pt x="14" y="39"/>
                    </a:lnTo>
                    <a:lnTo>
                      <a:pt x="13" y="39"/>
                    </a:lnTo>
                    <a:lnTo>
                      <a:pt x="14" y="41"/>
                    </a:lnTo>
                    <a:lnTo>
                      <a:pt x="15" y="44"/>
                    </a:lnTo>
                    <a:lnTo>
                      <a:pt x="17" y="44"/>
                    </a:lnTo>
                    <a:lnTo>
                      <a:pt x="17" y="45"/>
                    </a:lnTo>
                    <a:lnTo>
                      <a:pt x="15" y="45"/>
                    </a:lnTo>
                    <a:lnTo>
                      <a:pt x="15" y="47"/>
                    </a:lnTo>
                    <a:lnTo>
                      <a:pt x="14" y="45"/>
                    </a:lnTo>
                    <a:lnTo>
                      <a:pt x="13" y="47"/>
                    </a:lnTo>
                    <a:lnTo>
                      <a:pt x="11" y="47"/>
                    </a:lnTo>
                    <a:lnTo>
                      <a:pt x="10" y="47"/>
                    </a:lnTo>
                    <a:lnTo>
                      <a:pt x="9" y="47"/>
                    </a:lnTo>
                    <a:lnTo>
                      <a:pt x="7" y="47"/>
                    </a:lnTo>
                    <a:lnTo>
                      <a:pt x="7" y="48"/>
                    </a:lnTo>
                    <a:lnTo>
                      <a:pt x="9" y="48"/>
                    </a:lnTo>
                    <a:lnTo>
                      <a:pt x="9" y="50"/>
                    </a:lnTo>
                    <a:lnTo>
                      <a:pt x="10" y="50"/>
                    </a:lnTo>
                    <a:lnTo>
                      <a:pt x="10" y="52"/>
                    </a:lnTo>
                    <a:lnTo>
                      <a:pt x="9" y="52"/>
                    </a:lnTo>
                    <a:lnTo>
                      <a:pt x="7" y="52"/>
                    </a:lnTo>
                    <a:lnTo>
                      <a:pt x="7" y="50"/>
                    </a:lnTo>
                    <a:lnTo>
                      <a:pt x="6" y="50"/>
                    </a:lnTo>
                    <a:lnTo>
                      <a:pt x="3" y="52"/>
                    </a:lnTo>
                    <a:lnTo>
                      <a:pt x="3" y="53"/>
                    </a:lnTo>
                    <a:lnTo>
                      <a:pt x="3" y="56"/>
                    </a:lnTo>
                    <a:lnTo>
                      <a:pt x="2" y="56"/>
                    </a:lnTo>
                    <a:lnTo>
                      <a:pt x="1" y="56"/>
                    </a:lnTo>
                    <a:lnTo>
                      <a:pt x="1" y="59"/>
                    </a:lnTo>
                    <a:lnTo>
                      <a:pt x="0" y="59"/>
                    </a:lnTo>
                    <a:lnTo>
                      <a:pt x="1" y="61"/>
                    </a:lnTo>
                    <a:lnTo>
                      <a:pt x="1" y="63"/>
                    </a:lnTo>
                    <a:lnTo>
                      <a:pt x="0" y="64"/>
                    </a:lnTo>
                    <a:lnTo>
                      <a:pt x="0" y="66"/>
                    </a:lnTo>
                    <a:lnTo>
                      <a:pt x="5" y="69"/>
                    </a:lnTo>
                    <a:lnTo>
                      <a:pt x="7" y="72"/>
                    </a:lnTo>
                    <a:lnTo>
                      <a:pt x="10" y="74"/>
                    </a:lnTo>
                    <a:lnTo>
                      <a:pt x="11" y="77"/>
                    </a:lnTo>
                    <a:lnTo>
                      <a:pt x="13" y="78"/>
                    </a:lnTo>
                    <a:lnTo>
                      <a:pt x="14" y="74"/>
                    </a:lnTo>
                    <a:lnTo>
                      <a:pt x="14" y="72"/>
                    </a:lnTo>
                    <a:lnTo>
                      <a:pt x="15" y="67"/>
                    </a:lnTo>
                    <a:lnTo>
                      <a:pt x="17" y="66"/>
                    </a:lnTo>
                    <a:lnTo>
                      <a:pt x="19" y="64"/>
                    </a:lnTo>
                    <a:lnTo>
                      <a:pt x="21" y="66"/>
                    </a:lnTo>
                    <a:lnTo>
                      <a:pt x="25" y="66"/>
                    </a:lnTo>
                    <a:lnTo>
                      <a:pt x="26" y="69"/>
                    </a:lnTo>
                    <a:lnTo>
                      <a:pt x="30" y="70"/>
                    </a:lnTo>
                    <a:lnTo>
                      <a:pt x="33" y="74"/>
                    </a:lnTo>
                    <a:lnTo>
                      <a:pt x="34" y="74"/>
                    </a:lnTo>
                    <a:lnTo>
                      <a:pt x="35" y="74"/>
                    </a:lnTo>
                    <a:lnTo>
                      <a:pt x="35" y="72"/>
                    </a:lnTo>
                    <a:lnTo>
                      <a:pt x="41" y="70"/>
                    </a:lnTo>
                    <a:lnTo>
                      <a:pt x="43" y="72"/>
                    </a:lnTo>
                    <a:lnTo>
                      <a:pt x="43" y="70"/>
                    </a:lnTo>
                    <a:lnTo>
                      <a:pt x="46" y="70"/>
                    </a:lnTo>
                    <a:lnTo>
                      <a:pt x="50" y="70"/>
                    </a:lnTo>
                    <a:lnTo>
                      <a:pt x="51" y="69"/>
                    </a:lnTo>
                    <a:lnTo>
                      <a:pt x="55" y="70"/>
                    </a:lnTo>
                    <a:lnTo>
                      <a:pt x="58" y="70"/>
                    </a:lnTo>
                    <a:lnTo>
                      <a:pt x="59" y="70"/>
                    </a:lnTo>
                    <a:lnTo>
                      <a:pt x="59" y="64"/>
                    </a:lnTo>
                    <a:lnTo>
                      <a:pt x="63" y="59"/>
                    </a:lnTo>
                    <a:lnTo>
                      <a:pt x="66" y="56"/>
                    </a:lnTo>
                    <a:lnTo>
                      <a:pt x="62" y="52"/>
                    </a:lnTo>
                    <a:lnTo>
                      <a:pt x="59" y="48"/>
                    </a:lnTo>
                    <a:lnTo>
                      <a:pt x="59" y="44"/>
                    </a:lnTo>
                    <a:lnTo>
                      <a:pt x="59" y="39"/>
                    </a:lnTo>
                    <a:lnTo>
                      <a:pt x="65" y="37"/>
                    </a:lnTo>
                    <a:lnTo>
                      <a:pt x="62" y="36"/>
                    </a:lnTo>
                    <a:lnTo>
                      <a:pt x="59" y="33"/>
                    </a:lnTo>
                    <a:lnTo>
                      <a:pt x="62" y="30"/>
                    </a:lnTo>
                    <a:lnTo>
                      <a:pt x="61" y="28"/>
                    </a:lnTo>
                    <a:lnTo>
                      <a:pt x="58" y="30"/>
                    </a:lnTo>
                    <a:lnTo>
                      <a:pt x="50" y="26"/>
                    </a:lnTo>
                    <a:lnTo>
                      <a:pt x="46" y="25"/>
                    </a:lnTo>
                    <a:lnTo>
                      <a:pt x="45" y="20"/>
                    </a:lnTo>
                    <a:lnTo>
                      <a:pt x="45" y="19"/>
                    </a:lnTo>
                    <a:lnTo>
                      <a:pt x="42" y="17"/>
                    </a:lnTo>
                    <a:lnTo>
                      <a:pt x="39" y="17"/>
                    </a:lnTo>
                    <a:lnTo>
                      <a:pt x="37" y="14"/>
                    </a:lnTo>
                    <a:lnTo>
                      <a:pt x="35" y="9"/>
                    </a:lnTo>
                    <a:lnTo>
                      <a:pt x="34" y="8"/>
                    </a:lnTo>
                    <a:lnTo>
                      <a:pt x="31" y="4"/>
                    </a:lnTo>
                    <a:lnTo>
                      <a:pt x="27" y="3"/>
                    </a:lnTo>
                    <a:lnTo>
                      <a:pt x="26" y="1"/>
                    </a:lnTo>
                    <a:lnTo>
                      <a:pt x="25" y="0"/>
                    </a:lnTo>
                    <a:lnTo>
                      <a:pt x="21" y="1"/>
                    </a:lnTo>
                    <a:lnTo>
                      <a:pt x="18" y="1"/>
                    </a:lnTo>
                    <a:lnTo>
                      <a:pt x="14" y="3"/>
                    </a:lnTo>
                    <a:lnTo>
                      <a:pt x="10" y="4"/>
                    </a:lnTo>
                    <a:lnTo>
                      <a:pt x="7" y="4"/>
                    </a:lnTo>
                    <a:lnTo>
                      <a:pt x="3" y="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16" name="Freeform 1118"/>
              <p:cNvSpPr>
                <a:spLocks/>
              </p:cNvSpPr>
              <p:nvPr/>
            </p:nvSpPr>
            <p:spPr bwMode="auto">
              <a:xfrm>
                <a:off x="4389197" y="2837090"/>
                <a:ext cx="82101" cy="96611"/>
              </a:xfrm>
              <a:custGeom>
                <a:avLst/>
                <a:gdLst/>
                <a:ahLst/>
                <a:cxnLst>
                  <a:cxn ang="0">
                    <a:pos x="6" y="9"/>
                  </a:cxn>
                  <a:cxn ang="0">
                    <a:pos x="9" y="11"/>
                  </a:cxn>
                  <a:cxn ang="0">
                    <a:pos x="7" y="14"/>
                  </a:cxn>
                  <a:cxn ang="0">
                    <a:pos x="10" y="15"/>
                  </a:cxn>
                  <a:cxn ang="0">
                    <a:pos x="14" y="15"/>
                  </a:cxn>
                  <a:cxn ang="0">
                    <a:pos x="11" y="17"/>
                  </a:cxn>
                  <a:cxn ang="0">
                    <a:pos x="10" y="20"/>
                  </a:cxn>
                  <a:cxn ang="0">
                    <a:pos x="14" y="23"/>
                  </a:cxn>
                  <a:cxn ang="0">
                    <a:pos x="11" y="30"/>
                  </a:cxn>
                  <a:cxn ang="0">
                    <a:pos x="10" y="31"/>
                  </a:cxn>
                  <a:cxn ang="0">
                    <a:pos x="13" y="34"/>
                  </a:cxn>
                  <a:cxn ang="0">
                    <a:pos x="15" y="37"/>
                  </a:cxn>
                  <a:cxn ang="0">
                    <a:pos x="18" y="39"/>
                  </a:cxn>
                  <a:cxn ang="0">
                    <a:pos x="13" y="39"/>
                  </a:cxn>
                  <a:cxn ang="0">
                    <a:pos x="17" y="44"/>
                  </a:cxn>
                  <a:cxn ang="0">
                    <a:pos x="15" y="47"/>
                  </a:cxn>
                  <a:cxn ang="0">
                    <a:pos x="11" y="47"/>
                  </a:cxn>
                  <a:cxn ang="0">
                    <a:pos x="7" y="47"/>
                  </a:cxn>
                  <a:cxn ang="0">
                    <a:pos x="9" y="50"/>
                  </a:cxn>
                  <a:cxn ang="0">
                    <a:pos x="9" y="52"/>
                  </a:cxn>
                  <a:cxn ang="0">
                    <a:pos x="6" y="50"/>
                  </a:cxn>
                  <a:cxn ang="0">
                    <a:pos x="3" y="56"/>
                  </a:cxn>
                  <a:cxn ang="0">
                    <a:pos x="1" y="59"/>
                  </a:cxn>
                  <a:cxn ang="0">
                    <a:pos x="1" y="63"/>
                  </a:cxn>
                  <a:cxn ang="0">
                    <a:pos x="5" y="69"/>
                  </a:cxn>
                  <a:cxn ang="0">
                    <a:pos x="11" y="77"/>
                  </a:cxn>
                  <a:cxn ang="0">
                    <a:pos x="14" y="72"/>
                  </a:cxn>
                  <a:cxn ang="0">
                    <a:pos x="19" y="64"/>
                  </a:cxn>
                  <a:cxn ang="0">
                    <a:pos x="26" y="69"/>
                  </a:cxn>
                  <a:cxn ang="0">
                    <a:pos x="34" y="74"/>
                  </a:cxn>
                  <a:cxn ang="0">
                    <a:pos x="41" y="70"/>
                  </a:cxn>
                  <a:cxn ang="0">
                    <a:pos x="46" y="70"/>
                  </a:cxn>
                  <a:cxn ang="0">
                    <a:pos x="55" y="70"/>
                  </a:cxn>
                  <a:cxn ang="0">
                    <a:pos x="59" y="64"/>
                  </a:cxn>
                  <a:cxn ang="0">
                    <a:pos x="62" y="52"/>
                  </a:cxn>
                  <a:cxn ang="0">
                    <a:pos x="59" y="39"/>
                  </a:cxn>
                  <a:cxn ang="0">
                    <a:pos x="59" y="33"/>
                  </a:cxn>
                  <a:cxn ang="0">
                    <a:pos x="58" y="30"/>
                  </a:cxn>
                  <a:cxn ang="0">
                    <a:pos x="45" y="20"/>
                  </a:cxn>
                  <a:cxn ang="0">
                    <a:pos x="39" y="17"/>
                  </a:cxn>
                  <a:cxn ang="0">
                    <a:pos x="34" y="8"/>
                  </a:cxn>
                  <a:cxn ang="0">
                    <a:pos x="26" y="1"/>
                  </a:cxn>
                  <a:cxn ang="0">
                    <a:pos x="18" y="1"/>
                  </a:cxn>
                  <a:cxn ang="0">
                    <a:pos x="7" y="4"/>
                  </a:cxn>
                </a:cxnLst>
                <a:rect l="0" t="0" r="r" b="b"/>
                <a:pathLst>
                  <a:path w="66" h="78">
                    <a:moveTo>
                      <a:pt x="3" y="6"/>
                    </a:moveTo>
                    <a:lnTo>
                      <a:pt x="6" y="8"/>
                    </a:lnTo>
                    <a:lnTo>
                      <a:pt x="6" y="9"/>
                    </a:lnTo>
                    <a:lnTo>
                      <a:pt x="6" y="11"/>
                    </a:lnTo>
                    <a:lnTo>
                      <a:pt x="7" y="11"/>
                    </a:lnTo>
                    <a:lnTo>
                      <a:pt x="9" y="11"/>
                    </a:lnTo>
                    <a:lnTo>
                      <a:pt x="9" y="12"/>
                    </a:lnTo>
                    <a:lnTo>
                      <a:pt x="7" y="12"/>
                    </a:lnTo>
                    <a:lnTo>
                      <a:pt x="7" y="14"/>
                    </a:lnTo>
                    <a:lnTo>
                      <a:pt x="9" y="14"/>
                    </a:lnTo>
                    <a:lnTo>
                      <a:pt x="9" y="15"/>
                    </a:lnTo>
                    <a:lnTo>
                      <a:pt x="10" y="15"/>
                    </a:lnTo>
                    <a:lnTo>
                      <a:pt x="11" y="15"/>
                    </a:lnTo>
                    <a:lnTo>
                      <a:pt x="13" y="15"/>
                    </a:lnTo>
                    <a:lnTo>
                      <a:pt x="14" y="15"/>
                    </a:lnTo>
                    <a:lnTo>
                      <a:pt x="14" y="17"/>
                    </a:lnTo>
                    <a:lnTo>
                      <a:pt x="13" y="17"/>
                    </a:lnTo>
                    <a:lnTo>
                      <a:pt x="11" y="17"/>
                    </a:lnTo>
                    <a:lnTo>
                      <a:pt x="10" y="17"/>
                    </a:lnTo>
                    <a:lnTo>
                      <a:pt x="10" y="19"/>
                    </a:lnTo>
                    <a:lnTo>
                      <a:pt x="10" y="20"/>
                    </a:lnTo>
                    <a:lnTo>
                      <a:pt x="10" y="22"/>
                    </a:lnTo>
                    <a:lnTo>
                      <a:pt x="14" y="22"/>
                    </a:lnTo>
                    <a:lnTo>
                      <a:pt x="14" y="23"/>
                    </a:lnTo>
                    <a:lnTo>
                      <a:pt x="14" y="25"/>
                    </a:lnTo>
                    <a:lnTo>
                      <a:pt x="13" y="26"/>
                    </a:lnTo>
                    <a:lnTo>
                      <a:pt x="11" y="30"/>
                    </a:lnTo>
                    <a:lnTo>
                      <a:pt x="10" y="30"/>
                    </a:lnTo>
                    <a:lnTo>
                      <a:pt x="11" y="31"/>
                    </a:lnTo>
                    <a:lnTo>
                      <a:pt x="10" y="31"/>
                    </a:lnTo>
                    <a:lnTo>
                      <a:pt x="10" y="33"/>
                    </a:lnTo>
                    <a:lnTo>
                      <a:pt x="11" y="33"/>
                    </a:lnTo>
                    <a:lnTo>
                      <a:pt x="13" y="34"/>
                    </a:lnTo>
                    <a:lnTo>
                      <a:pt x="14" y="34"/>
                    </a:lnTo>
                    <a:lnTo>
                      <a:pt x="15" y="36"/>
                    </a:lnTo>
                    <a:lnTo>
                      <a:pt x="15" y="37"/>
                    </a:lnTo>
                    <a:lnTo>
                      <a:pt x="17" y="37"/>
                    </a:lnTo>
                    <a:lnTo>
                      <a:pt x="18" y="37"/>
                    </a:lnTo>
                    <a:lnTo>
                      <a:pt x="18" y="39"/>
                    </a:lnTo>
                    <a:lnTo>
                      <a:pt x="17" y="39"/>
                    </a:lnTo>
                    <a:lnTo>
                      <a:pt x="14" y="39"/>
                    </a:lnTo>
                    <a:lnTo>
                      <a:pt x="13" y="39"/>
                    </a:lnTo>
                    <a:lnTo>
                      <a:pt x="14" y="41"/>
                    </a:lnTo>
                    <a:lnTo>
                      <a:pt x="15" y="44"/>
                    </a:lnTo>
                    <a:lnTo>
                      <a:pt x="17" y="44"/>
                    </a:lnTo>
                    <a:lnTo>
                      <a:pt x="17" y="45"/>
                    </a:lnTo>
                    <a:lnTo>
                      <a:pt x="15" y="45"/>
                    </a:lnTo>
                    <a:lnTo>
                      <a:pt x="15" y="47"/>
                    </a:lnTo>
                    <a:lnTo>
                      <a:pt x="14" y="45"/>
                    </a:lnTo>
                    <a:lnTo>
                      <a:pt x="13" y="47"/>
                    </a:lnTo>
                    <a:lnTo>
                      <a:pt x="11" y="47"/>
                    </a:lnTo>
                    <a:lnTo>
                      <a:pt x="10" y="47"/>
                    </a:lnTo>
                    <a:lnTo>
                      <a:pt x="9" y="47"/>
                    </a:lnTo>
                    <a:lnTo>
                      <a:pt x="7" y="47"/>
                    </a:lnTo>
                    <a:lnTo>
                      <a:pt x="7" y="48"/>
                    </a:lnTo>
                    <a:lnTo>
                      <a:pt x="9" y="48"/>
                    </a:lnTo>
                    <a:lnTo>
                      <a:pt x="9" y="50"/>
                    </a:lnTo>
                    <a:lnTo>
                      <a:pt x="10" y="50"/>
                    </a:lnTo>
                    <a:lnTo>
                      <a:pt x="10" y="52"/>
                    </a:lnTo>
                    <a:lnTo>
                      <a:pt x="9" y="52"/>
                    </a:lnTo>
                    <a:lnTo>
                      <a:pt x="7" y="52"/>
                    </a:lnTo>
                    <a:lnTo>
                      <a:pt x="7" y="50"/>
                    </a:lnTo>
                    <a:lnTo>
                      <a:pt x="6" y="50"/>
                    </a:lnTo>
                    <a:lnTo>
                      <a:pt x="3" y="52"/>
                    </a:lnTo>
                    <a:lnTo>
                      <a:pt x="3" y="53"/>
                    </a:lnTo>
                    <a:lnTo>
                      <a:pt x="3" y="56"/>
                    </a:lnTo>
                    <a:lnTo>
                      <a:pt x="2" y="56"/>
                    </a:lnTo>
                    <a:lnTo>
                      <a:pt x="1" y="56"/>
                    </a:lnTo>
                    <a:lnTo>
                      <a:pt x="1" y="59"/>
                    </a:lnTo>
                    <a:lnTo>
                      <a:pt x="0" y="59"/>
                    </a:lnTo>
                    <a:lnTo>
                      <a:pt x="1" y="61"/>
                    </a:lnTo>
                    <a:lnTo>
                      <a:pt x="1" y="63"/>
                    </a:lnTo>
                    <a:lnTo>
                      <a:pt x="0" y="64"/>
                    </a:lnTo>
                    <a:lnTo>
                      <a:pt x="0" y="66"/>
                    </a:lnTo>
                    <a:lnTo>
                      <a:pt x="5" y="69"/>
                    </a:lnTo>
                    <a:lnTo>
                      <a:pt x="7" y="72"/>
                    </a:lnTo>
                    <a:lnTo>
                      <a:pt x="10" y="74"/>
                    </a:lnTo>
                    <a:lnTo>
                      <a:pt x="11" y="77"/>
                    </a:lnTo>
                    <a:lnTo>
                      <a:pt x="13" y="78"/>
                    </a:lnTo>
                    <a:lnTo>
                      <a:pt x="14" y="74"/>
                    </a:lnTo>
                    <a:lnTo>
                      <a:pt x="14" y="72"/>
                    </a:lnTo>
                    <a:lnTo>
                      <a:pt x="15" y="67"/>
                    </a:lnTo>
                    <a:lnTo>
                      <a:pt x="17" y="66"/>
                    </a:lnTo>
                    <a:lnTo>
                      <a:pt x="19" y="64"/>
                    </a:lnTo>
                    <a:lnTo>
                      <a:pt x="21" y="66"/>
                    </a:lnTo>
                    <a:lnTo>
                      <a:pt x="25" y="66"/>
                    </a:lnTo>
                    <a:lnTo>
                      <a:pt x="26" y="69"/>
                    </a:lnTo>
                    <a:lnTo>
                      <a:pt x="30" y="70"/>
                    </a:lnTo>
                    <a:lnTo>
                      <a:pt x="33" y="74"/>
                    </a:lnTo>
                    <a:lnTo>
                      <a:pt x="34" y="74"/>
                    </a:lnTo>
                    <a:lnTo>
                      <a:pt x="35" y="74"/>
                    </a:lnTo>
                    <a:lnTo>
                      <a:pt x="35" y="72"/>
                    </a:lnTo>
                    <a:lnTo>
                      <a:pt x="41" y="70"/>
                    </a:lnTo>
                    <a:lnTo>
                      <a:pt x="43" y="72"/>
                    </a:lnTo>
                    <a:lnTo>
                      <a:pt x="43" y="70"/>
                    </a:lnTo>
                    <a:lnTo>
                      <a:pt x="46" y="70"/>
                    </a:lnTo>
                    <a:lnTo>
                      <a:pt x="50" y="70"/>
                    </a:lnTo>
                    <a:lnTo>
                      <a:pt x="51" y="69"/>
                    </a:lnTo>
                    <a:lnTo>
                      <a:pt x="55" y="70"/>
                    </a:lnTo>
                    <a:lnTo>
                      <a:pt x="58" y="70"/>
                    </a:lnTo>
                    <a:lnTo>
                      <a:pt x="59" y="70"/>
                    </a:lnTo>
                    <a:lnTo>
                      <a:pt x="59" y="64"/>
                    </a:lnTo>
                    <a:lnTo>
                      <a:pt x="63" y="59"/>
                    </a:lnTo>
                    <a:lnTo>
                      <a:pt x="66" y="56"/>
                    </a:lnTo>
                    <a:lnTo>
                      <a:pt x="62" y="52"/>
                    </a:lnTo>
                    <a:lnTo>
                      <a:pt x="59" y="48"/>
                    </a:lnTo>
                    <a:lnTo>
                      <a:pt x="59" y="44"/>
                    </a:lnTo>
                    <a:lnTo>
                      <a:pt x="59" y="39"/>
                    </a:lnTo>
                    <a:lnTo>
                      <a:pt x="65" y="37"/>
                    </a:lnTo>
                    <a:lnTo>
                      <a:pt x="62" y="36"/>
                    </a:lnTo>
                    <a:lnTo>
                      <a:pt x="59" y="33"/>
                    </a:lnTo>
                    <a:lnTo>
                      <a:pt x="62" y="30"/>
                    </a:lnTo>
                    <a:lnTo>
                      <a:pt x="61" y="28"/>
                    </a:lnTo>
                    <a:lnTo>
                      <a:pt x="58" y="30"/>
                    </a:lnTo>
                    <a:lnTo>
                      <a:pt x="50" y="26"/>
                    </a:lnTo>
                    <a:lnTo>
                      <a:pt x="46" y="25"/>
                    </a:lnTo>
                    <a:lnTo>
                      <a:pt x="45" y="20"/>
                    </a:lnTo>
                    <a:lnTo>
                      <a:pt x="45" y="19"/>
                    </a:lnTo>
                    <a:lnTo>
                      <a:pt x="42" y="17"/>
                    </a:lnTo>
                    <a:lnTo>
                      <a:pt x="39" y="17"/>
                    </a:lnTo>
                    <a:lnTo>
                      <a:pt x="37" y="14"/>
                    </a:lnTo>
                    <a:lnTo>
                      <a:pt x="35" y="9"/>
                    </a:lnTo>
                    <a:lnTo>
                      <a:pt x="34" y="8"/>
                    </a:lnTo>
                    <a:lnTo>
                      <a:pt x="31" y="4"/>
                    </a:lnTo>
                    <a:lnTo>
                      <a:pt x="27" y="3"/>
                    </a:lnTo>
                    <a:lnTo>
                      <a:pt x="26" y="1"/>
                    </a:lnTo>
                    <a:lnTo>
                      <a:pt x="25" y="0"/>
                    </a:lnTo>
                    <a:lnTo>
                      <a:pt x="21" y="1"/>
                    </a:lnTo>
                    <a:lnTo>
                      <a:pt x="18" y="1"/>
                    </a:lnTo>
                    <a:lnTo>
                      <a:pt x="14" y="3"/>
                    </a:lnTo>
                    <a:lnTo>
                      <a:pt x="10" y="4"/>
                    </a:lnTo>
                    <a:lnTo>
                      <a:pt x="7" y="4"/>
                    </a:lnTo>
                    <a:lnTo>
                      <a:pt x="3" y="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17" name="Freeform 1119"/>
              <p:cNvSpPr>
                <a:spLocks/>
              </p:cNvSpPr>
              <p:nvPr/>
            </p:nvSpPr>
            <p:spPr bwMode="auto">
              <a:xfrm>
                <a:off x="4409723" y="2624818"/>
                <a:ext cx="61576" cy="31297"/>
              </a:xfrm>
              <a:custGeom>
                <a:avLst/>
                <a:gdLst/>
                <a:ahLst/>
                <a:cxnLst>
                  <a:cxn ang="0">
                    <a:pos x="0" y="22"/>
                  </a:cxn>
                  <a:cxn ang="0">
                    <a:pos x="2" y="20"/>
                  </a:cxn>
                  <a:cxn ang="0">
                    <a:pos x="4" y="19"/>
                  </a:cxn>
                  <a:cxn ang="0">
                    <a:pos x="5" y="15"/>
                  </a:cxn>
                  <a:cxn ang="0">
                    <a:pos x="5" y="14"/>
                  </a:cxn>
                  <a:cxn ang="0">
                    <a:pos x="6" y="12"/>
                  </a:cxn>
                  <a:cxn ang="0">
                    <a:pos x="12" y="12"/>
                  </a:cxn>
                  <a:cxn ang="0">
                    <a:pos x="14" y="11"/>
                  </a:cxn>
                  <a:cxn ang="0">
                    <a:pos x="18" y="9"/>
                  </a:cxn>
                  <a:cxn ang="0">
                    <a:pos x="21" y="6"/>
                  </a:cxn>
                  <a:cxn ang="0">
                    <a:pos x="22" y="3"/>
                  </a:cxn>
                  <a:cxn ang="0">
                    <a:pos x="22" y="0"/>
                  </a:cxn>
                  <a:cxn ang="0">
                    <a:pos x="21" y="4"/>
                  </a:cxn>
                  <a:cxn ang="0">
                    <a:pos x="20" y="8"/>
                  </a:cxn>
                  <a:cxn ang="0">
                    <a:pos x="17" y="9"/>
                  </a:cxn>
                  <a:cxn ang="0">
                    <a:pos x="16" y="11"/>
                  </a:cxn>
                  <a:cxn ang="0">
                    <a:pos x="16" y="12"/>
                  </a:cxn>
                  <a:cxn ang="0">
                    <a:pos x="18" y="12"/>
                  </a:cxn>
                  <a:cxn ang="0">
                    <a:pos x="21" y="14"/>
                  </a:cxn>
                  <a:cxn ang="0">
                    <a:pos x="24" y="14"/>
                  </a:cxn>
                  <a:cxn ang="0">
                    <a:pos x="24" y="12"/>
                  </a:cxn>
                  <a:cxn ang="0">
                    <a:pos x="24" y="9"/>
                  </a:cxn>
                  <a:cxn ang="0">
                    <a:pos x="25" y="8"/>
                  </a:cxn>
                  <a:cxn ang="0">
                    <a:pos x="28" y="6"/>
                  </a:cxn>
                  <a:cxn ang="0">
                    <a:pos x="29" y="8"/>
                  </a:cxn>
                  <a:cxn ang="0">
                    <a:pos x="32" y="8"/>
                  </a:cxn>
                  <a:cxn ang="0">
                    <a:pos x="33" y="9"/>
                  </a:cxn>
                  <a:cxn ang="0">
                    <a:pos x="36" y="9"/>
                  </a:cxn>
                  <a:cxn ang="0">
                    <a:pos x="40" y="11"/>
                  </a:cxn>
                  <a:cxn ang="0">
                    <a:pos x="45" y="9"/>
                  </a:cxn>
                  <a:cxn ang="0">
                    <a:pos x="46" y="11"/>
                  </a:cxn>
                  <a:cxn ang="0">
                    <a:pos x="49" y="15"/>
                  </a:cxn>
                  <a:cxn ang="0">
                    <a:pos x="48" y="17"/>
                  </a:cxn>
                  <a:cxn ang="0">
                    <a:pos x="48" y="20"/>
                  </a:cxn>
                  <a:cxn ang="0">
                    <a:pos x="48" y="23"/>
                  </a:cxn>
                  <a:cxn ang="0">
                    <a:pos x="42" y="23"/>
                  </a:cxn>
                  <a:cxn ang="0">
                    <a:pos x="34" y="25"/>
                  </a:cxn>
                  <a:cxn ang="0">
                    <a:pos x="21" y="25"/>
                  </a:cxn>
                  <a:cxn ang="0">
                    <a:pos x="4" y="23"/>
                  </a:cxn>
                  <a:cxn ang="0">
                    <a:pos x="0" y="22"/>
                  </a:cxn>
                </a:cxnLst>
                <a:rect l="0" t="0" r="r" b="b"/>
                <a:pathLst>
                  <a:path w="49" h="25">
                    <a:moveTo>
                      <a:pt x="0" y="22"/>
                    </a:moveTo>
                    <a:lnTo>
                      <a:pt x="2" y="20"/>
                    </a:lnTo>
                    <a:lnTo>
                      <a:pt x="4" y="19"/>
                    </a:lnTo>
                    <a:lnTo>
                      <a:pt x="5" y="15"/>
                    </a:lnTo>
                    <a:lnTo>
                      <a:pt x="5" y="14"/>
                    </a:lnTo>
                    <a:lnTo>
                      <a:pt x="6" y="12"/>
                    </a:lnTo>
                    <a:lnTo>
                      <a:pt x="12" y="12"/>
                    </a:lnTo>
                    <a:lnTo>
                      <a:pt x="14" y="11"/>
                    </a:lnTo>
                    <a:lnTo>
                      <a:pt x="18" y="9"/>
                    </a:lnTo>
                    <a:lnTo>
                      <a:pt x="21" y="6"/>
                    </a:lnTo>
                    <a:lnTo>
                      <a:pt x="22" y="3"/>
                    </a:lnTo>
                    <a:lnTo>
                      <a:pt x="22" y="0"/>
                    </a:lnTo>
                    <a:lnTo>
                      <a:pt x="21" y="4"/>
                    </a:lnTo>
                    <a:lnTo>
                      <a:pt x="20" y="8"/>
                    </a:lnTo>
                    <a:lnTo>
                      <a:pt x="17" y="9"/>
                    </a:lnTo>
                    <a:lnTo>
                      <a:pt x="16" y="11"/>
                    </a:lnTo>
                    <a:lnTo>
                      <a:pt x="16" y="12"/>
                    </a:lnTo>
                    <a:lnTo>
                      <a:pt x="18" y="12"/>
                    </a:lnTo>
                    <a:lnTo>
                      <a:pt x="21" y="14"/>
                    </a:lnTo>
                    <a:lnTo>
                      <a:pt x="24" y="14"/>
                    </a:lnTo>
                    <a:lnTo>
                      <a:pt x="24" y="12"/>
                    </a:lnTo>
                    <a:lnTo>
                      <a:pt x="24" y="9"/>
                    </a:lnTo>
                    <a:lnTo>
                      <a:pt x="25" y="8"/>
                    </a:lnTo>
                    <a:lnTo>
                      <a:pt x="28" y="6"/>
                    </a:lnTo>
                    <a:lnTo>
                      <a:pt x="29" y="8"/>
                    </a:lnTo>
                    <a:lnTo>
                      <a:pt x="32" y="8"/>
                    </a:lnTo>
                    <a:lnTo>
                      <a:pt x="33" y="9"/>
                    </a:lnTo>
                    <a:lnTo>
                      <a:pt x="36" y="9"/>
                    </a:lnTo>
                    <a:lnTo>
                      <a:pt x="40" y="11"/>
                    </a:lnTo>
                    <a:lnTo>
                      <a:pt x="45" y="9"/>
                    </a:lnTo>
                    <a:lnTo>
                      <a:pt x="46" y="11"/>
                    </a:lnTo>
                    <a:lnTo>
                      <a:pt x="49" y="15"/>
                    </a:lnTo>
                    <a:lnTo>
                      <a:pt x="48" y="17"/>
                    </a:lnTo>
                    <a:lnTo>
                      <a:pt x="48" y="20"/>
                    </a:lnTo>
                    <a:lnTo>
                      <a:pt x="48" y="23"/>
                    </a:lnTo>
                    <a:lnTo>
                      <a:pt x="42" y="23"/>
                    </a:lnTo>
                    <a:lnTo>
                      <a:pt x="34" y="25"/>
                    </a:lnTo>
                    <a:lnTo>
                      <a:pt x="21" y="25"/>
                    </a:lnTo>
                    <a:lnTo>
                      <a:pt x="4" y="23"/>
                    </a:lnTo>
                    <a:lnTo>
                      <a:pt x="0" y="2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18" name="Freeform 1120"/>
              <p:cNvSpPr>
                <a:spLocks/>
              </p:cNvSpPr>
              <p:nvPr/>
            </p:nvSpPr>
            <p:spPr bwMode="auto">
              <a:xfrm>
                <a:off x="4409723" y="2624818"/>
                <a:ext cx="61576" cy="31297"/>
              </a:xfrm>
              <a:custGeom>
                <a:avLst/>
                <a:gdLst/>
                <a:ahLst/>
                <a:cxnLst>
                  <a:cxn ang="0">
                    <a:pos x="0" y="22"/>
                  </a:cxn>
                  <a:cxn ang="0">
                    <a:pos x="2" y="20"/>
                  </a:cxn>
                  <a:cxn ang="0">
                    <a:pos x="4" y="19"/>
                  </a:cxn>
                  <a:cxn ang="0">
                    <a:pos x="5" y="15"/>
                  </a:cxn>
                  <a:cxn ang="0">
                    <a:pos x="5" y="14"/>
                  </a:cxn>
                  <a:cxn ang="0">
                    <a:pos x="6" y="12"/>
                  </a:cxn>
                  <a:cxn ang="0">
                    <a:pos x="12" y="12"/>
                  </a:cxn>
                  <a:cxn ang="0">
                    <a:pos x="14" y="11"/>
                  </a:cxn>
                  <a:cxn ang="0">
                    <a:pos x="18" y="9"/>
                  </a:cxn>
                  <a:cxn ang="0">
                    <a:pos x="21" y="6"/>
                  </a:cxn>
                  <a:cxn ang="0">
                    <a:pos x="22" y="3"/>
                  </a:cxn>
                  <a:cxn ang="0">
                    <a:pos x="22" y="0"/>
                  </a:cxn>
                  <a:cxn ang="0">
                    <a:pos x="21" y="4"/>
                  </a:cxn>
                  <a:cxn ang="0">
                    <a:pos x="20" y="8"/>
                  </a:cxn>
                  <a:cxn ang="0">
                    <a:pos x="17" y="9"/>
                  </a:cxn>
                  <a:cxn ang="0">
                    <a:pos x="16" y="11"/>
                  </a:cxn>
                  <a:cxn ang="0">
                    <a:pos x="16" y="12"/>
                  </a:cxn>
                  <a:cxn ang="0">
                    <a:pos x="18" y="12"/>
                  </a:cxn>
                  <a:cxn ang="0">
                    <a:pos x="21" y="14"/>
                  </a:cxn>
                  <a:cxn ang="0">
                    <a:pos x="24" y="14"/>
                  </a:cxn>
                  <a:cxn ang="0">
                    <a:pos x="24" y="12"/>
                  </a:cxn>
                  <a:cxn ang="0">
                    <a:pos x="24" y="9"/>
                  </a:cxn>
                  <a:cxn ang="0">
                    <a:pos x="25" y="8"/>
                  </a:cxn>
                  <a:cxn ang="0">
                    <a:pos x="28" y="6"/>
                  </a:cxn>
                  <a:cxn ang="0">
                    <a:pos x="29" y="8"/>
                  </a:cxn>
                  <a:cxn ang="0">
                    <a:pos x="32" y="8"/>
                  </a:cxn>
                  <a:cxn ang="0">
                    <a:pos x="33" y="9"/>
                  </a:cxn>
                  <a:cxn ang="0">
                    <a:pos x="36" y="9"/>
                  </a:cxn>
                  <a:cxn ang="0">
                    <a:pos x="40" y="11"/>
                  </a:cxn>
                  <a:cxn ang="0">
                    <a:pos x="45" y="9"/>
                  </a:cxn>
                  <a:cxn ang="0">
                    <a:pos x="46" y="11"/>
                  </a:cxn>
                  <a:cxn ang="0">
                    <a:pos x="49" y="15"/>
                  </a:cxn>
                  <a:cxn ang="0">
                    <a:pos x="48" y="17"/>
                  </a:cxn>
                  <a:cxn ang="0">
                    <a:pos x="48" y="20"/>
                  </a:cxn>
                  <a:cxn ang="0">
                    <a:pos x="48" y="23"/>
                  </a:cxn>
                  <a:cxn ang="0">
                    <a:pos x="42" y="23"/>
                  </a:cxn>
                  <a:cxn ang="0">
                    <a:pos x="34" y="25"/>
                  </a:cxn>
                  <a:cxn ang="0">
                    <a:pos x="21" y="25"/>
                  </a:cxn>
                  <a:cxn ang="0">
                    <a:pos x="4" y="23"/>
                  </a:cxn>
                  <a:cxn ang="0">
                    <a:pos x="0" y="22"/>
                  </a:cxn>
                </a:cxnLst>
                <a:rect l="0" t="0" r="r" b="b"/>
                <a:pathLst>
                  <a:path w="49" h="25">
                    <a:moveTo>
                      <a:pt x="0" y="22"/>
                    </a:moveTo>
                    <a:lnTo>
                      <a:pt x="2" y="20"/>
                    </a:lnTo>
                    <a:lnTo>
                      <a:pt x="4" y="19"/>
                    </a:lnTo>
                    <a:lnTo>
                      <a:pt x="5" y="15"/>
                    </a:lnTo>
                    <a:lnTo>
                      <a:pt x="5" y="14"/>
                    </a:lnTo>
                    <a:lnTo>
                      <a:pt x="6" y="12"/>
                    </a:lnTo>
                    <a:lnTo>
                      <a:pt x="12" y="12"/>
                    </a:lnTo>
                    <a:lnTo>
                      <a:pt x="14" y="11"/>
                    </a:lnTo>
                    <a:lnTo>
                      <a:pt x="18" y="9"/>
                    </a:lnTo>
                    <a:lnTo>
                      <a:pt x="21" y="6"/>
                    </a:lnTo>
                    <a:lnTo>
                      <a:pt x="22" y="3"/>
                    </a:lnTo>
                    <a:lnTo>
                      <a:pt x="22" y="0"/>
                    </a:lnTo>
                    <a:lnTo>
                      <a:pt x="21" y="4"/>
                    </a:lnTo>
                    <a:lnTo>
                      <a:pt x="20" y="8"/>
                    </a:lnTo>
                    <a:lnTo>
                      <a:pt x="17" y="9"/>
                    </a:lnTo>
                    <a:lnTo>
                      <a:pt x="16" y="11"/>
                    </a:lnTo>
                    <a:lnTo>
                      <a:pt x="16" y="12"/>
                    </a:lnTo>
                    <a:lnTo>
                      <a:pt x="18" y="12"/>
                    </a:lnTo>
                    <a:lnTo>
                      <a:pt x="21" y="14"/>
                    </a:lnTo>
                    <a:lnTo>
                      <a:pt x="24" y="14"/>
                    </a:lnTo>
                    <a:lnTo>
                      <a:pt x="24" y="12"/>
                    </a:lnTo>
                    <a:lnTo>
                      <a:pt x="24" y="9"/>
                    </a:lnTo>
                    <a:lnTo>
                      <a:pt x="25" y="8"/>
                    </a:lnTo>
                    <a:lnTo>
                      <a:pt x="28" y="6"/>
                    </a:lnTo>
                    <a:lnTo>
                      <a:pt x="29" y="8"/>
                    </a:lnTo>
                    <a:lnTo>
                      <a:pt x="32" y="8"/>
                    </a:lnTo>
                    <a:lnTo>
                      <a:pt x="33" y="9"/>
                    </a:lnTo>
                    <a:lnTo>
                      <a:pt x="36" y="9"/>
                    </a:lnTo>
                    <a:lnTo>
                      <a:pt x="40" y="11"/>
                    </a:lnTo>
                    <a:lnTo>
                      <a:pt x="45" y="9"/>
                    </a:lnTo>
                    <a:lnTo>
                      <a:pt x="46" y="11"/>
                    </a:lnTo>
                    <a:lnTo>
                      <a:pt x="49" y="15"/>
                    </a:lnTo>
                    <a:lnTo>
                      <a:pt x="48" y="17"/>
                    </a:lnTo>
                    <a:lnTo>
                      <a:pt x="48" y="20"/>
                    </a:lnTo>
                    <a:lnTo>
                      <a:pt x="48" y="23"/>
                    </a:lnTo>
                    <a:lnTo>
                      <a:pt x="42" y="23"/>
                    </a:lnTo>
                    <a:lnTo>
                      <a:pt x="34" y="25"/>
                    </a:lnTo>
                    <a:lnTo>
                      <a:pt x="21" y="25"/>
                    </a:lnTo>
                    <a:lnTo>
                      <a:pt x="4" y="23"/>
                    </a:lnTo>
                    <a:lnTo>
                      <a:pt x="0" y="2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19" name="Rectangle 1121"/>
              <p:cNvSpPr>
                <a:spLocks noChangeArrowheads="1"/>
              </p:cNvSpPr>
              <p:nvPr/>
            </p:nvSpPr>
            <p:spPr bwMode="auto">
              <a:xfrm>
                <a:off x="2989631" y="3011261"/>
                <a:ext cx="1283" cy="2721"/>
              </a:xfrm>
              <a:prstGeom prst="rect">
                <a:avLst/>
              </a:prstGeom>
              <a:grpFill/>
              <a:ln w="3175">
                <a:solidFill>
                  <a:schemeClr val="bg1">
                    <a:lumMod val="95000"/>
                  </a:schemeClr>
                </a:solidFill>
                <a:miter lim="800000"/>
                <a:headEnd/>
                <a:tailEnd/>
              </a:ln>
            </p:spPr>
            <p:txBody>
              <a:bodyPr lIns="75749" tIns="37874" rIns="75749" bIns="37874"/>
              <a:lstStyle/>
              <a:p>
                <a:endParaRPr lang="en-GB" dirty="0">
                  <a:solidFill>
                    <a:srgbClr val="283E36"/>
                  </a:solidFill>
                </a:endParaRPr>
              </a:p>
            </p:txBody>
          </p:sp>
          <p:sp>
            <p:nvSpPr>
              <p:cNvPr id="1120" name="Rectangle 1122"/>
              <p:cNvSpPr>
                <a:spLocks noChangeArrowheads="1"/>
              </p:cNvSpPr>
              <p:nvPr/>
            </p:nvSpPr>
            <p:spPr bwMode="auto">
              <a:xfrm>
                <a:off x="2808754" y="3458937"/>
                <a:ext cx="1282" cy="2721"/>
              </a:xfrm>
              <a:prstGeom prst="rect">
                <a:avLst/>
              </a:prstGeom>
              <a:grpFill/>
              <a:ln w="3175">
                <a:solidFill>
                  <a:schemeClr val="bg1">
                    <a:lumMod val="95000"/>
                  </a:schemeClr>
                </a:solidFill>
                <a:miter lim="800000"/>
                <a:headEnd/>
                <a:tailEnd/>
              </a:ln>
            </p:spPr>
            <p:txBody>
              <a:bodyPr lIns="75749" tIns="37874" rIns="75749" bIns="37874"/>
              <a:lstStyle/>
              <a:p>
                <a:endParaRPr lang="en-GB" dirty="0">
                  <a:solidFill>
                    <a:srgbClr val="283E36"/>
                  </a:solidFill>
                </a:endParaRPr>
              </a:p>
            </p:txBody>
          </p:sp>
          <p:sp>
            <p:nvSpPr>
              <p:cNvPr id="1121" name="Freeform 1123"/>
              <p:cNvSpPr>
                <a:spLocks/>
              </p:cNvSpPr>
              <p:nvPr/>
            </p:nvSpPr>
            <p:spPr bwMode="auto">
              <a:xfrm>
                <a:off x="2993480" y="3024869"/>
                <a:ext cx="3848" cy="2721"/>
              </a:xfrm>
              <a:custGeom>
                <a:avLst/>
                <a:gdLst/>
                <a:ahLst/>
                <a:cxnLst>
                  <a:cxn ang="0">
                    <a:pos x="0" y="0"/>
                  </a:cxn>
                  <a:cxn ang="0">
                    <a:pos x="0" y="2"/>
                  </a:cxn>
                  <a:cxn ang="0">
                    <a:pos x="3" y="0"/>
                  </a:cxn>
                  <a:cxn ang="0">
                    <a:pos x="0" y="0"/>
                  </a:cxn>
                </a:cxnLst>
                <a:rect l="0" t="0" r="r" b="b"/>
                <a:pathLst>
                  <a:path w="3" h="2">
                    <a:moveTo>
                      <a:pt x="0" y="0"/>
                    </a:moveTo>
                    <a:lnTo>
                      <a:pt x="0" y="2"/>
                    </a:lnTo>
                    <a:lnTo>
                      <a:pt x="3" y="0"/>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22" name="Freeform 1124"/>
              <p:cNvSpPr>
                <a:spLocks/>
              </p:cNvSpPr>
              <p:nvPr/>
            </p:nvSpPr>
            <p:spPr bwMode="auto">
              <a:xfrm>
                <a:off x="2811319" y="3472543"/>
                <a:ext cx="3848" cy="4082"/>
              </a:xfrm>
              <a:custGeom>
                <a:avLst/>
                <a:gdLst/>
                <a:ahLst/>
                <a:cxnLst>
                  <a:cxn ang="0">
                    <a:pos x="0" y="0"/>
                  </a:cxn>
                  <a:cxn ang="0">
                    <a:pos x="0" y="2"/>
                  </a:cxn>
                  <a:cxn ang="0">
                    <a:pos x="3" y="0"/>
                  </a:cxn>
                  <a:cxn ang="0">
                    <a:pos x="0" y="0"/>
                  </a:cxn>
                </a:cxnLst>
                <a:rect l="0" t="0" r="r" b="b"/>
                <a:pathLst>
                  <a:path w="3" h="2">
                    <a:moveTo>
                      <a:pt x="0" y="0"/>
                    </a:moveTo>
                    <a:lnTo>
                      <a:pt x="0" y="2"/>
                    </a:lnTo>
                    <a:lnTo>
                      <a:pt x="3" y="0"/>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23" name="Freeform 1125"/>
              <p:cNvSpPr>
                <a:spLocks/>
              </p:cNvSpPr>
              <p:nvPr/>
            </p:nvSpPr>
            <p:spPr bwMode="auto">
              <a:xfrm>
                <a:off x="2878026" y="3521530"/>
                <a:ext cx="3848" cy="6803"/>
              </a:xfrm>
              <a:custGeom>
                <a:avLst/>
                <a:gdLst/>
                <a:ahLst/>
                <a:cxnLst>
                  <a:cxn ang="0">
                    <a:pos x="0" y="0"/>
                  </a:cxn>
                  <a:cxn ang="0">
                    <a:pos x="0" y="4"/>
                  </a:cxn>
                  <a:cxn ang="0">
                    <a:pos x="0" y="6"/>
                  </a:cxn>
                  <a:cxn ang="0">
                    <a:pos x="1" y="6"/>
                  </a:cxn>
                  <a:cxn ang="0">
                    <a:pos x="3" y="4"/>
                  </a:cxn>
                  <a:cxn ang="0">
                    <a:pos x="1" y="1"/>
                  </a:cxn>
                  <a:cxn ang="0">
                    <a:pos x="0" y="0"/>
                  </a:cxn>
                </a:cxnLst>
                <a:rect l="0" t="0" r="r" b="b"/>
                <a:pathLst>
                  <a:path w="3" h="6">
                    <a:moveTo>
                      <a:pt x="0" y="0"/>
                    </a:moveTo>
                    <a:lnTo>
                      <a:pt x="0" y="4"/>
                    </a:lnTo>
                    <a:lnTo>
                      <a:pt x="0" y="6"/>
                    </a:lnTo>
                    <a:lnTo>
                      <a:pt x="1" y="6"/>
                    </a:lnTo>
                    <a:lnTo>
                      <a:pt x="3" y="4"/>
                    </a:lnTo>
                    <a:lnTo>
                      <a:pt x="1" y="1"/>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24" name="Freeform 1126"/>
              <p:cNvSpPr>
                <a:spLocks/>
              </p:cNvSpPr>
              <p:nvPr/>
            </p:nvSpPr>
            <p:spPr bwMode="auto">
              <a:xfrm>
                <a:off x="2878026" y="3521530"/>
                <a:ext cx="3848" cy="6803"/>
              </a:xfrm>
              <a:custGeom>
                <a:avLst/>
                <a:gdLst/>
                <a:ahLst/>
                <a:cxnLst>
                  <a:cxn ang="0">
                    <a:pos x="0" y="0"/>
                  </a:cxn>
                  <a:cxn ang="0">
                    <a:pos x="0" y="4"/>
                  </a:cxn>
                  <a:cxn ang="0">
                    <a:pos x="0" y="6"/>
                  </a:cxn>
                  <a:cxn ang="0">
                    <a:pos x="1" y="6"/>
                  </a:cxn>
                  <a:cxn ang="0">
                    <a:pos x="3" y="4"/>
                  </a:cxn>
                  <a:cxn ang="0">
                    <a:pos x="1" y="1"/>
                  </a:cxn>
                  <a:cxn ang="0">
                    <a:pos x="0" y="0"/>
                  </a:cxn>
                </a:cxnLst>
                <a:rect l="0" t="0" r="r" b="b"/>
                <a:pathLst>
                  <a:path w="3" h="6">
                    <a:moveTo>
                      <a:pt x="0" y="0"/>
                    </a:moveTo>
                    <a:lnTo>
                      <a:pt x="0" y="4"/>
                    </a:lnTo>
                    <a:lnTo>
                      <a:pt x="0" y="6"/>
                    </a:lnTo>
                    <a:lnTo>
                      <a:pt x="1" y="6"/>
                    </a:lnTo>
                    <a:lnTo>
                      <a:pt x="3" y="4"/>
                    </a:lnTo>
                    <a:lnTo>
                      <a:pt x="1" y="1"/>
                    </a:lnTo>
                    <a:lnTo>
                      <a:pt x="0" y="0"/>
                    </a:lnTo>
                  </a:path>
                </a:pathLst>
              </a:cu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25" name="Freeform 1127"/>
              <p:cNvSpPr>
                <a:spLocks/>
              </p:cNvSpPr>
              <p:nvPr/>
            </p:nvSpPr>
            <p:spPr bwMode="auto">
              <a:xfrm>
                <a:off x="2872895" y="3597729"/>
                <a:ext cx="1282" cy="4082"/>
              </a:xfrm>
              <a:custGeom>
                <a:avLst/>
                <a:gdLst/>
                <a:ahLst/>
                <a:cxnLst>
                  <a:cxn ang="0">
                    <a:pos x="2" y="0"/>
                  </a:cxn>
                  <a:cxn ang="0">
                    <a:pos x="1" y="1"/>
                  </a:cxn>
                  <a:cxn ang="0">
                    <a:pos x="0" y="3"/>
                  </a:cxn>
                  <a:cxn ang="0">
                    <a:pos x="1" y="3"/>
                  </a:cxn>
                  <a:cxn ang="0">
                    <a:pos x="2" y="0"/>
                  </a:cxn>
                </a:cxnLst>
                <a:rect l="0" t="0" r="r" b="b"/>
                <a:pathLst>
                  <a:path w="2" h="3">
                    <a:moveTo>
                      <a:pt x="2" y="0"/>
                    </a:moveTo>
                    <a:lnTo>
                      <a:pt x="1" y="1"/>
                    </a:lnTo>
                    <a:lnTo>
                      <a:pt x="0" y="3"/>
                    </a:lnTo>
                    <a:lnTo>
                      <a:pt x="1" y="3"/>
                    </a:lnTo>
                    <a:lnTo>
                      <a:pt x="2"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26" name="Freeform 1128"/>
              <p:cNvSpPr>
                <a:spLocks/>
              </p:cNvSpPr>
              <p:nvPr/>
            </p:nvSpPr>
            <p:spPr bwMode="auto">
              <a:xfrm>
                <a:off x="2872895" y="3597729"/>
                <a:ext cx="1282" cy="4082"/>
              </a:xfrm>
              <a:custGeom>
                <a:avLst/>
                <a:gdLst/>
                <a:ahLst/>
                <a:cxnLst>
                  <a:cxn ang="0">
                    <a:pos x="2" y="0"/>
                  </a:cxn>
                  <a:cxn ang="0">
                    <a:pos x="1" y="1"/>
                  </a:cxn>
                  <a:cxn ang="0">
                    <a:pos x="0" y="3"/>
                  </a:cxn>
                  <a:cxn ang="0">
                    <a:pos x="1" y="3"/>
                  </a:cxn>
                  <a:cxn ang="0">
                    <a:pos x="2" y="0"/>
                  </a:cxn>
                </a:cxnLst>
                <a:rect l="0" t="0" r="r" b="b"/>
                <a:pathLst>
                  <a:path w="2" h="3">
                    <a:moveTo>
                      <a:pt x="2" y="0"/>
                    </a:moveTo>
                    <a:lnTo>
                      <a:pt x="1" y="1"/>
                    </a:lnTo>
                    <a:lnTo>
                      <a:pt x="0" y="3"/>
                    </a:lnTo>
                    <a:lnTo>
                      <a:pt x="1" y="3"/>
                    </a:lnTo>
                    <a:lnTo>
                      <a:pt x="2" y="0"/>
                    </a:lnTo>
                  </a:path>
                </a:pathLst>
              </a:cu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27" name="Freeform 1129"/>
              <p:cNvSpPr>
                <a:spLocks/>
              </p:cNvSpPr>
              <p:nvPr/>
            </p:nvSpPr>
            <p:spPr bwMode="auto">
              <a:xfrm>
                <a:off x="4700925" y="3122840"/>
                <a:ext cx="79535" cy="95250"/>
              </a:xfrm>
              <a:custGeom>
                <a:avLst/>
                <a:gdLst/>
                <a:ahLst/>
                <a:cxnLst>
                  <a:cxn ang="0">
                    <a:pos x="59" y="27"/>
                  </a:cxn>
                  <a:cxn ang="0">
                    <a:pos x="63" y="20"/>
                  </a:cxn>
                  <a:cxn ang="0">
                    <a:pos x="59" y="0"/>
                  </a:cxn>
                  <a:cxn ang="0">
                    <a:pos x="45" y="8"/>
                  </a:cxn>
                  <a:cxn ang="0">
                    <a:pos x="39" y="11"/>
                  </a:cxn>
                  <a:cxn ang="0">
                    <a:pos x="25" y="19"/>
                  </a:cxn>
                  <a:cxn ang="0">
                    <a:pos x="24" y="19"/>
                  </a:cxn>
                  <a:cxn ang="0">
                    <a:pos x="20" y="19"/>
                  </a:cxn>
                  <a:cxn ang="0">
                    <a:pos x="19" y="17"/>
                  </a:cxn>
                  <a:cxn ang="0">
                    <a:pos x="16" y="16"/>
                  </a:cxn>
                  <a:cxn ang="0">
                    <a:pos x="15" y="14"/>
                  </a:cxn>
                  <a:cxn ang="0">
                    <a:pos x="13" y="11"/>
                  </a:cxn>
                  <a:cxn ang="0">
                    <a:pos x="12" y="11"/>
                  </a:cxn>
                  <a:cxn ang="0">
                    <a:pos x="8" y="13"/>
                  </a:cxn>
                  <a:cxn ang="0">
                    <a:pos x="8" y="17"/>
                  </a:cxn>
                  <a:cxn ang="0">
                    <a:pos x="8" y="19"/>
                  </a:cxn>
                  <a:cxn ang="0">
                    <a:pos x="8" y="20"/>
                  </a:cxn>
                  <a:cxn ang="0">
                    <a:pos x="8" y="24"/>
                  </a:cxn>
                  <a:cxn ang="0">
                    <a:pos x="7" y="27"/>
                  </a:cxn>
                  <a:cxn ang="0">
                    <a:pos x="8" y="28"/>
                  </a:cxn>
                  <a:cxn ang="0">
                    <a:pos x="7" y="30"/>
                  </a:cxn>
                  <a:cxn ang="0">
                    <a:pos x="7" y="33"/>
                  </a:cxn>
                  <a:cxn ang="0">
                    <a:pos x="7" y="35"/>
                  </a:cxn>
                  <a:cxn ang="0">
                    <a:pos x="7" y="38"/>
                  </a:cxn>
                  <a:cxn ang="0">
                    <a:pos x="7" y="39"/>
                  </a:cxn>
                  <a:cxn ang="0">
                    <a:pos x="4" y="46"/>
                  </a:cxn>
                  <a:cxn ang="0">
                    <a:pos x="3" y="50"/>
                  </a:cxn>
                  <a:cxn ang="0">
                    <a:pos x="1" y="66"/>
                  </a:cxn>
                  <a:cxn ang="0">
                    <a:pos x="0" y="69"/>
                  </a:cxn>
                  <a:cxn ang="0">
                    <a:pos x="0" y="71"/>
                  </a:cxn>
                  <a:cxn ang="0">
                    <a:pos x="0" y="72"/>
                  </a:cxn>
                  <a:cxn ang="0">
                    <a:pos x="17" y="75"/>
                  </a:cxn>
                  <a:cxn ang="0">
                    <a:pos x="21" y="71"/>
                  </a:cxn>
                  <a:cxn ang="0">
                    <a:pos x="23" y="69"/>
                  </a:cxn>
                  <a:cxn ang="0">
                    <a:pos x="27" y="61"/>
                  </a:cxn>
                  <a:cxn ang="0">
                    <a:pos x="37" y="60"/>
                  </a:cxn>
                  <a:cxn ang="0">
                    <a:pos x="39" y="58"/>
                  </a:cxn>
                  <a:cxn ang="0">
                    <a:pos x="40" y="53"/>
                  </a:cxn>
                  <a:cxn ang="0">
                    <a:pos x="45" y="50"/>
                  </a:cxn>
                  <a:cxn ang="0">
                    <a:pos x="47" y="49"/>
                  </a:cxn>
                  <a:cxn ang="0">
                    <a:pos x="32" y="35"/>
                  </a:cxn>
                  <a:cxn ang="0">
                    <a:pos x="29" y="33"/>
                  </a:cxn>
                  <a:cxn ang="0">
                    <a:pos x="40" y="30"/>
                  </a:cxn>
                  <a:cxn ang="0">
                    <a:pos x="59" y="27"/>
                  </a:cxn>
                </a:cxnLst>
                <a:rect l="0" t="0" r="r" b="b"/>
                <a:pathLst>
                  <a:path w="63" h="75">
                    <a:moveTo>
                      <a:pt x="59" y="27"/>
                    </a:moveTo>
                    <a:lnTo>
                      <a:pt x="63" y="20"/>
                    </a:lnTo>
                    <a:lnTo>
                      <a:pt x="59" y="0"/>
                    </a:lnTo>
                    <a:lnTo>
                      <a:pt x="45" y="8"/>
                    </a:lnTo>
                    <a:lnTo>
                      <a:pt x="39" y="11"/>
                    </a:lnTo>
                    <a:lnTo>
                      <a:pt x="25" y="19"/>
                    </a:lnTo>
                    <a:lnTo>
                      <a:pt x="24" y="19"/>
                    </a:lnTo>
                    <a:lnTo>
                      <a:pt x="20" y="19"/>
                    </a:lnTo>
                    <a:lnTo>
                      <a:pt x="19" y="17"/>
                    </a:lnTo>
                    <a:lnTo>
                      <a:pt x="16" y="16"/>
                    </a:lnTo>
                    <a:lnTo>
                      <a:pt x="15" y="14"/>
                    </a:lnTo>
                    <a:lnTo>
                      <a:pt x="13" y="11"/>
                    </a:lnTo>
                    <a:lnTo>
                      <a:pt x="12" y="11"/>
                    </a:lnTo>
                    <a:lnTo>
                      <a:pt x="8" y="13"/>
                    </a:lnTo>
                    <a:lnTo>
                      <a:pt x="8" y="17"/>
                    </a:lnTo>
                    <a:lnTo>
                      <a:pt x="8" y="19"/>
                    </a:lnTo>
                    <a:lnTo>
                      <a:pt x="8" y="20"/>
                    </a:lnTo>
                    <a:lnTo>
                      <a:pt x="8" y="24"/>
                    </a:lnTo>
                    <a:lnTo>
                      <a:pt x="7" y="27"/>
                    </a:lnTo>
                    <a:lnTo>
                      <a:pt x="8" y="28"/>
                    </a:lnTo>
                    <a:lnTo>
                      <a:pt x="7" y="30"/>
                    </a:lnTo>
                    <a:lnTo>
                      <a:pt x="7" y="33"/>
                    </a:lnTo>
                    <a:lnTo>
                      <a:pt x="7" y="35"/>
                    </a:lnTo>
                    <a:lnTo>
                      <a:pt x="7" y="38"/>
                    </a:lnTo>
                    <a:lnTo>
                      <a:pt x="7" y="39"/>
                    </a:lnTo>
                    <a:lnTo>
                      <a:pt x="4" y="46"/>
                    </a:lnTo>
                    <a:lnTo>
                      <a:pt x="3" y="50"/>
                    </a:lnTo>
                    <a:lnTo>
                      <a:pt x="1" y="66"/>
                    </a:lnTo>
                    <a:lnTo>
                      <a:pt x="0" y="69"/>
                    </a:lnTo>
                    <a:lnTo>
                      <a:pt x="0" y="71"/>
                    </a:lnTo>
                    <a:lnTo>
                      <a:pt x="0" y="72"/>
                    </a:lnTo>
                    <a:lnTo>
                      <a:pt x="17" y="75"/>
                    </a:lnTo>
                    <a:lnTo>
                      <a:pt x="21" y="71"/>
                    </a:lnTo>
                    <a:lnTo>
                      <a:pt x="23" y="69"/>
                    </a:lnTo>
                    <a:lnTo>
                      <a:pt x="27" y="61"/>
                    </a:lnTo>
                    <a:lnTo>
                      <a:pt x="37" y="60"/>
                    </a:lnTo>
                    <a:lnTo>
                      <a:pt x="39" y="58"/>
                    </a:lnTo>
                    <a:lnTo>
                      <a:pt x="40" y="53"/>
                    </a:lnTo>
                    <a:lnTo>
                      <a:pt x="45" y="50"/>
                    </a:lnTo>
                    <a:lnTo>
                      <a:pt x="47" y="49"/>
                    </a:lnTo>
                    <a:lnTo>
                      <a:pt x="32" y="35"/>
                    </a:lnTo>
                    <a:lnTo>
                      <a:pt x="29" y="33"/>
                    </a:lnTo>
                    <a:lnTo>
                      <a:pt x="40" y="30"/>
                    </a:lnTo>
                    <a:lnTo>
                      <a:pt x="59" y="27"/>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28" name="Freeform 1130"/>
              <p:cNvSpPr>
                <a:spLocks/>
              </p:cNvSpPr>
              <p:nvPr/>
            </p:nvSpPr>
            <p:spPr bwMode="auto">
              <a:xfrm>
                <a:off x="4700925" y="3122840"/>
                <a:ext cx="79535" cy="95250"/>
              </a:xfrm>
              <a:custGeom>
                <a:avLst/>
                <a:gdLst/>
                <a:ahLst/>
                <a:cxnLst>
                  <a:cxn ang="0">
                    <a:pos x="59" y="27"/>
                  </a:cxn>
                  <a:cxn ang="0">
                    <a:pos x="63" y="20"/>
                  </a:cxn>
                  <a:cxn ang="0">
                    <a:pos x="59" y="0"/>
                  </a:cxn>
                  <a:cxn ang="0">
                    <a:pos x="45" y="8"/>
                  </a:cxn>
                  <a:cxn ang="0">
                    <a:pos x="39" y="11"/>
                  </a:cxn>
                  <a:cxn ang="0">
                    <a:pos x="25" y="19"/>
                  </a:cxn>
                  <a:cxn ang="0">
                    <a:pos x="24" y="19"/>
                  </a:cxn>
                  <a:cxn ang="0">
                    <a:pos x="20" y="19"/>
                  </a:cxn>
                  <a:cxn ang="0">
                    <a:pos x="19" y="17"/>
                  </a:cxn>
                  <a:cxn ang="0">
                    <a:pos x="16" y="16"/>
                  </a:cxn>
                  <a:cxn ang="0">
                    <a:pos x="15" y="14"/>
                  </a:cxn>
                  <a:cxn ang="0">
                    <a:pos x="13" y="11"/>
                  </a:cxn>
                  <a:cxn ang="0">
                    <a:pos x="12" y="11"/>
                  </a:cxn>
                  <a:cxn ang="0">
                    <a:pos x="8" y="13"/>
                  </a:cxn>
                  <a:cxn ang="0">
                    <a:pos x="8" y="17"/>
                  </a:cxn>
                  <a:cxn ang="0">
                    <a:pos x="8" y="19"/>
                  </a:cxn>
                  <a:cxn ang="0">
                    <a:pos x="8" y="20"/>
                  </a:cxn>
                  <a:cxn ang="0">
                    <a:pos x="8" y="24"/>
                  </a:cxn>
                  <a:cxn ang="0">
                    <a:pos x="7" y="27"/>
                  </a:cxn>
                  <a:cxn ang="0">
                    <a:pos x="8" y="28"/>
                  </a:cxn>
                  <a:cxn ang="0">
                    <a:pos x="7" y="30"/>
                  </a:cxn>
                  <a:cxn ang="0">
                    <a:pos x="7" y="33"/>
                  </a:cxn>
                  <a:cxn ang="0">
                    <a:pos x="7" y="35"/>
                  </a:cxn>
                  <a:cxn ang="0">
                    <a:pos x="7" y="38"/>
                  </a:cxn>
                  <a:cxn ang="0">
                    <a:pos x="7" y="39"/>
                  </a:cxn>
                  <a:cxn ang="0">
                    <a:pos x="4" y="46"/>
                  </a:cxn>
                  <a:cxn ang="0">
                    <a:pos x="3" y="50"/>
                  </a:cxn>
                  <a:cxn ang="0">
                    <a:pos x="1" y="66"/>
                  </a:cxn>
                  <a:cxn ang="0">
                    <a:pos x="0" y="69"/>
                  </a:cxn>
                  <a:cxn ang="0">
                    <a:pos x="0" y="71"/>
                  </a:cxn>
                  <a:cxn ang="0">
                    <a:pos x="0" y="72"/>
                  </a:cxn>
                  <a:cxn ang="0">
                    <a:pos x="17" y="75"/>
                  </a:cxn>
                  <a:cxn ang="0">
                    <a:pos x="21" y="71"/>
                  </a:cxn>
                  <a:cxn ang="0">
                    <a:pos x="23" y="69"/>
                  </a:cxn>
                  <a:cxn ang="0">
                    <a:pos x="27" y="61"/>
                  </a:cxn>
                  <a:cxn ang="0">
                    <a:pos x="37" y="60"/>
                  </a:cxn>
                  <a:cxn ang="0">
                    <a:pos x="39" y="58"/>
                  </a:cxn>
                  <a:cxn ang="0">
                    <a:pos x="40" y="53"/>
                  </a:cxn>
                  <a:cxn ang="0">
                    <a:pos x="45" y="50"/>
                  </a:cxn>
                  <a:cxn ang="0">
                    <a:pos x="47" y="49"/>
                  </a:cxn>
                  <a:cxn ang="0">
                    <a:pos x="32" y="35"/>
                  </a:cxn>
                  <a:cxn ang="0">
                    <a:pos x="29" y="33"/>
                  </a:cxn>
                  <a:cxn ang="0">
                    <a:pos x="40" y="30"/>
                  </a:cxn>
                  <a:cxn ang="0">
                    <a:pos x="59" y="27"/>
                  </a:cxn>
                </a:cxnLst>
                <a:rect l="0" t="0" r="r" b="b"/>
                <a:pathLst>
                  <a:path w="63" h="75">
                    <a:moveTo>
                      <a:pt x="59" y="27"/>
                    </a:moveTo>
                    <a:lnTo>
                      <a:pt x="63" y="20"/>
                    </a:lnTo>
                    <a:lnTo>
                      <a:pt x="59" y="0"/>
                    </a:lnTo>
                    <a:lnTo>
                      <a:pt x="45" y="8"/>
                    </a:lnTo>
                    <a:lnTo>
                      <a:pt x="39" y="11"/>
                    </a:lnTo>
                    <a:lnTo>
                      <a:pt x="25" y="19"/>
                    </a:lnTo>
                    <a:lnTo>
                      <a:pt x="24" y="19"/>
                    </a:lnTo>
                    <a:lnTo>
                      <a:pt x="20" y="19"/>
                    </a:lnTo>
                    <a:lnTo>
                      <a:pt x="19" y="17"/>
                    </a:lnTo>
                    <a:lnTo>
                      <a:pt x="16" y="16"/>
                    </a:lnTo>
                    <a:lnTo>
                      <a:pt x="15" y="14"/>
                    </a:lnTo>
                    <a:lnTo>
                      <a:pt x="13" y="11"/>
                    </a:lnTo>
                    <a:lnTo>
                      <a:pt x="12" y="11"/>
                    </a:lnTo>
                    <a:lnTo>
                      <a:pt x="8" y="13"/>
                    </a:lnTo>
                    <a:lnTo>
                      <a:pt x="8" y="17"/>
                    </a:lnTo>
                    <a:lnTo>
                      <a:pt x="8" y="19"/>
                    </a:lnTo>
                    <a:lnTo>
                      <a:pt x="8" y="20"/>
                    </a:lnTo>
                    <a:lnTo>
                      <a:pt x="8" y="24"/>
                    </a:lnTo>
                    <a:lnTo>
                      <a:pt x="7" y="27"/>
                    </a:lnTo>
                    <a:lnTo>
                      <a:pt x="8" y="28"/>
                    </a:lnTo>
                    <a:lnTo>
                      <a:pt x="7" y="30"/>
                    </a:lnTo>
                    <a:lnTo>
                      <a:pt x="7" y="33"/>
                    </a:lnTo>
                    <a:lnTo>
                      <a:pt x="7" y="35"/>
                    </a:lnTo>
                    <a:lnTo>
                      <a:pt x="7" y="38"/>
                    </a:lnTo>
                    <a:lnTo>
                      <a:pt x="7" y="39"/>
                    </a:lnTo>
                    <a:lnTo>
                      <a:pt x="4" y="46"/>
                    </a:lnTo>
                    <a:lnTo>
                      <a:pt x="3" y="50"/>
                    </a:lnTo>
                    <a:lnTo>
                      <a:pt x="1" y="66"/>
                    </a:lnTo>
                    <a:lnTo>
                      <a:pt x="0" y="69"/>
                    </a:lnTo>
                    <a:lnTo>
                      <a:pt x="0" y="71"/>
                    </a:lnTo>
                    <a:lnTo>
                      <a:pt x="0" y="72"/>
                    </a:lnTo>
                    <a:lnTo>
                      <a:pt x="17" y="75"/>
                    </a:lnTo>
                    <a:lnTo>
                      <a:pt x="21" y="71"/>
                    </a:lnTo>
                    <a:lnTo>
                      <a:pt x="23" y="69"/>
                    </a:lnTo>
                    <a:lnTo>
                      <a:pt x="27" y="61"/>
                    </a:lnTo>
                    <a:lnTo>
                      <a:pt x="37" y="60"/>
                    </a:lnTo>
                    <a:lnTo>
                      <a:pt x="39" y="58"/>
                    </a:lnTo>
                    <a:lnTo>
                      <a:pt x="40" y="53"/>
                    </a:lnTo>
                    <a:lnTo>
                      <a:pt x="45" y="50"/>
                    </a:lnTo>
                    <a:lnTo>
                      <a:pt x="47" y="49"/>
                    </a:lnTo>
                    <a:lnTo>
                      <a:pt x="32" y="35"/>
                    </a:lnTo>
                    <a:lnTo>
                      <a:pt x="29" y="33"/>
                    </a:lnTo>
                    <a:lnTo>
                      <a:pt x="40" y="30"/>
                    </a:lnTo>
                    <a:lnTo>
                      <a:pt x="59" y="27"/>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29" name="Line 1131"/>
              <p:cNvSpPr>
                <a:spLocks noChangeShapeType="1"/>
              </p:cNvSpPr>
              <p:nvPr/>
            </p:nvSpPr>
            <p:spPr bwMode="auto">
              <a:xfrm>
                <a:off x="4711187" y="3144611"/>
                <a:ext cx="1283" cy="1361"/>
              </a:xfrm>
              <a:prstGeom prst="line">
                <a:avLst/>
              </a:prstGeom>
              <a:grpFill/>
              <a:ln w="3175">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30" name="Freeform 1132"/>
              <p:cNvSpPr>
                <a:spLocks/>
              </p:cNvSpPr>
              <p:nvPr/>
            </p:nvSpPr>
            <p:spPr bwMode="auto">
              <a:xfrm>
                <a:off x="4845884" y="3445329"/>
                <a:ext cx="198838" cy="142875"/>
              </a:xfrm>
              <a:custGeom>
                <a:avLst/>
                <a:gdLst/>
                <a:ahLst/>
                <a:cxnLst>
                  <a:cxn ang="0">
                    <a:pos x="151" y="45"/>
                  </a:cxn>
                  <a:cxn ang="0">
                    <a:pos x="146" y="50"/>
                  </a:cxn>
                  <a:cxn ang="0">
                    <a:pos x="145" y="56"/>
                  </a:cxn>
                  <a:cxn ang="0">
                    <a:pos x="145" y="61"/>
                  </a:cxn>
                  <a:cxn ang="0">
                    <a:pos x="142" y="61"/>
                  </a:cxn>
                  <a:cxn ang="0">
                    <a:pos x="135" y="63"/>
                  </a:cxn>
                  <a:cxn ang="0">
                    <a:pos x="130" y="67"/>
                  </a:cxn>
                  <a:cxn ang="0">
                    <a:pos x="123" y="69"/>
                  </a:cxn>
                  <a:cxn ang="0">
                    <a:pos x="117" y="72"/>
                  </a:cxn>
                  <a:cxn ang="0">
                    <a:pos x="109" y="75"/>
                  </a:cxn>
                  <a:cxn ang="0">
                    <a:pos x="99" y="78"/>
                  </a:cxn>
                  <a:cxn ang="0">
                    <a:pos x="97" y="82"/>
                  </a:cxn>
                  <a:cxn ang="0">
                    <a:pos x="91" y="88"/>
                  </a:cxn>
                  <a:cxn ang="0">
                    <a:pos x="89" y="89"/>
                  </a:cxn>
                  <a:cxn ang="0">
                    <a:pos x="78" y="89"/>
                  </a:cxn>
                  <a:cxn ang="0">
                    <a:pos x="74" y="94"/>
                  </a:cxn>
                  <a:cxn ang="0">
                    <a:pos x="68" y="97"/>
                  </a:cxn>
                  <a:cxn ang="0">
                    <a:pos x="60" y="100"/>
                  </a:cxn>
                  <a:cxn ang="0">
                    <a:pos x="53" y="100"/>
                  </a:cxn>
                  <a:cxn ang="0">
                    <a:pos x="48" y="100"/>
                  </a:cxn>
                  <a:cxn ang="0">
                    <a:pos x="42" y="107"/>
                  </a:cxn>
                  <a:cxn ang="0">
                    <a:pos x="34" y="111"/>
                  </a:cxn>
                  <a:cxn ang="0">
                    <a:pos x="24" y="113"/>
                  </a:cxn>
                  <a:cxn ang="0">
                    <a:pos x="20" y="113"/>
                  </a:cxn>
                  <a:cxn ang="0">
                    <a:pos x="13" y="111"/>
                  </a:cxn>
                  <a:cxn ang="0">
                    <a:pos x="9" y="104"/>
                  </a:cxn>
                  <a:cxn ang="0">
                    <a:pos x="9" y="93"/>
                  </a:cxn>
                  <a:cxn ang="0">
                    <a:pos x="6" y="88"/>
                  </a:cxn>
                  <a:cxn ang="0">
                    <a:pos x="5" y="77"/>
                  </a:cxn>
                  <a:cxn ang="0">
                    <a:pos x="2" y="72"/>
                  </a:cxn>
                  <a:cxn ang="0">
                    <a:pos x="1" y="66"/>
                  </a:cxn>
                  <a:cxn ang="0">
                    <a:pos x="1" y="64"/>
                  </a:cxn>
                  <a:cxn ang="0">
                    <a:pos x="1" y="60"/>
                  </a:cxn>
                  <a:cxn ang="0">
                    <a:pos x="2" y="56"/>
                  </a:cxn>
                  <a:cxn ang="0">
                    <a:pos x="2" y="50"/>
                  </a:cxn>
                  <a:cxn ang="0">
                    <a:pos x="1" y="45"/>
                  </a:cxn>
                  <a:cxn ang="0">
                    <a:pos x="5" y="42"/>
                  </a:cxn>
                  <a:cxn ang="0">
                    <a:pos x="8" y="39"/>
                  </a:cxn>
                  <a:cxn ang="0">
                    <a:pos x="10" y="36"/>
                  </a:cxn>
                  <a:cxn ang="0">
                    <a:pos x="18" y="35"/>
                  </a:cxn>
                  <a:cxn ang="0">
                    <a:pos x="26" y="28"/>
                  </a:cxn>
                  <a:cxn ang="0">
                    <a:pos x="30" y="28"/>
                  </a:cxn>
                  <a:cxn ang="0">
                    <a:pos x="42" y="30"/>
                  </a:cxn>
                  <a:cxn ang="0">
                    <a:pos x="56" y="31"/>
                  </a:cxn>
                  <a:cxn ang="0">
                    <a:pos x="65" y="36"/>
                  </a:cxn>
                  <a:cxn ang="0">
                    <a:pos x="73" y="33"/>
                  </a:cxn>
                  <a:cxn ang="0">
                    <a:pos x="84" y="14"/>
                  </a:cxn>
                  <a:cxn ang="0">
                    <a:pos x="122" y="5"/>
                  </a:cxn>
                  <a:cxn ang="0">
                    <a:pos x="157" y="42"/>
                  </a:cxn>
                </a:cxnLst>
                <a:rect l="0" t="0" r="r" b="b"/>
                <a:pathLst>
                  <a:path w="157" h="113">
                    <a:moveTo>
                      <a:pt x="157" y="42"/>
                    </a:moveTo>
                    <a:lnTo>
                      <a:pt x="151" y="45"/>
                    </a:lnTo>
                    <a:lnTo>
                      <a:pt x="149" y="47"/>
                    </a:lnTo>
                    <a:lnTo>
                      <a:pt x="146" y="50"/>
                    </a:lnTo>
                    <a:lnTo>
                      <a:pt x="145" y="55"/>
                    </a:lnTo>
                    <a:lnTo>
                      <a:pt x="145" y="56"/>
                    </a:lnTo>
                    <a:lnTo>
                      <a:pt x="145" y="60"/>
                    </a:lnTo>
                    <a:lnTo>
                      <a:pt x="145" y="61"/>
                    </a:lnTo>
                    <a:lnTo>
                      <a:pt x="143" y="61"/>
                    </a:lnTo>
                    <a:lnTo>
                      <a:pt x="142" y="61"/>
                    </a:lnTo>
                    <a:lnTo>
                      <a:pt x="139" y="61"/>
                    </a:lnTo>
                    <a:lnTo>
                      <a:pt x="135" y="63"/>
                    </a:lnTo>
                    <a:lnTo>
                      <a:pt x="134" y="66"/>
                    </a:lnTo>
                    <a:lnTo>
                      <a:pt x="130" y="67"/>
                    </a:lnTo>
                    <a:lnTo>
                      <a:pt x="126" y="67"/>
                    </a:lnTo>
                    <a:lnTo>
                      <a:pt x="123" y="69"/>
                    </a:lnTo>
                    <a:lnTo>
                      <a:pt x="121" y="71"/>
                    </a:lnTo>
                    <a:lnTo>
                      <a:pt x="117" y="72"/>
                    </a:lnTo>
                    <a:lnTo>
                      <a:pt x="111" y="74"/>
                    </a:lnTo>
                    <a:lnTo>
                      <a:pt x="109" y="75"/>
                    </a:lnTo>
                    <a:lnTo>
                      <a:pt x="105" y="75"/>
                    </a:lnTo>
                    <a:lnTo>
                      <a:pt x="99" y="78"/>
                    </a:lnTo>
                    <a:lnTo>
                      <a:pt x="97" y="80"/>
                    </a:lnTo>
                    <a:lnTo>
                      <a:pt x="97" y="82"/>
                    </a:lnTo>
                    <a:lnTo>
                      <a:pt x="95" y="85"/>
                    </a:lnTo>
                    <a:lnTo>
                      <a:pt x="91" y="88"/>
                    </a:lnTo>
                    <a:lnTo>
                      <a:pt x="90" y="89"/>
                    </a:lnTo>
                    <a:lnTo>
                      <a:pt x="89" y="89"/>
                    </a:lnTo>
                    <a:lnTo>
                      <a:pt x="82" y="89"/>
                    </a:lnTo>
                    <a:lnTo>
                      <a:pt x="78" y="89"/>
                    </a:lnTo>
                    <a:lnTo>
                      <a:pt x="76" y="93"/>
                    </a:lnTo>
                    <a:lnTo>
                      <a:pt x="74" y="94"/>
                    </a:lnTo>
                    <a:lnTo>
                      <a:pt x="69" y="97"/>
                    </a:lnTo>
                    <a:lnTo>
                      <a:pt x="68" y="97"/>
                    </a:lnTo>
                    <a:lnTo>
                      <a:pt x="62" y="100"/>
                    </a:lnTo>
                    <a:lnTo>
                      <a:pt x="60" y="100"/>
                    </a:lnTo>
                    <a:lnTo>
                      <a:pt x="57" y="99"/>
                    </a:lnTo>
                    <a:lnTo>
                      <a:pt x="53" y="100"/>
                    </a:lnTo>
                    <a:lnTo>
                      <a:pt x="50" y="99"/>
                    </a:lnTo>
                    <a:lnTo>
                      <a:pt x="48" y="100"/>
                    </a:lnTo>
                    <a:lnTo>
                      <a:pt x="45" y="102"/>
                    </a:lnTo>
                    <a:lnTo>
                      <a:pt x="42" y="107"/>
                    </a:lnTo>
                    <a:lnTo>
                      <a:pt x="37" y="110"/>
                    </a:lnTo>
                    <a:lnTo>
                      <a:pt x="34" y="111"/>
                    </a:lnTo>
                    <a:lnTo>
                      <a:pt x="28" y="111"/>
                    </a:lnTo>
                    <a:lnTo>
                      <a:pt x="24" y="113"/>
                    </a:lnTo>
                    <a:lnTo>
                      <a:pt x="21" y="113"/>
                    </a:lnTo>
                    <a:lnTo>
                      <a:pt x="20" y="113"/>
                    </a:lnTo>
                    <a:lnTo>
                      <a:pt x="16" y="111"/>
                    </a:lnTo>
                    <a:lnTo>
                      <a:pt x="13" y="111"/>
                    </a:lnTo>
                    <a:lnTo>
                      <a:pt x="12" y="107"/>
                    </a:lnTo>
                    <a:lnTo>
                      <a:pt x="9" y="104"/>
                    </a:lnTo>
                    <a:lnTo>
                      <a:pt x="9" y="94"/>
                    </a:lnTo>
                    <a:lnTo>
                      <a:pt x="9" y="93"/>
                    </a:lnTo>
                    <a:lnTo>
                      <a:pt x="6" y="91"/>
                    </a:lnTo>
                    <a:lnTo>
                      <a:pt x="6" y="88"/>
                    </a:lnTo>
                    <a:lnTo>
                      <a:pt x="5" y="83"/>
                    </a:lnTo>
                    <a:lnTo>
                      <a:pt x="5" y="77"/>
                    </a:lnTo>
                    <a:lnTo>
                      <a:pt x="4" y="74"/>
                    </a:lnTo>
                    <a:lnTo>
                      <a:pt x="2" y="72"/>
                    </a:lnTo>
                    <a:lnTo>
                      <a:pt x="2" y="71"/>
                    </a:lnTo>
                    <a:lnTo>
                      <a:pt x="1" y="66"/>
                    </a:lnTo>
                    <a:lnTo>
                      <a:pt x="0" y="66"/>
                    </a:lnTo>
                    <a:lnTo>
                      <a:pt x="1" y="64"/>
                    </a:lnTo>
                    <a:lnTo>
                      <a:pt x="1" y="63"/>
                    </a:lnTo>
                    <a:lnTo>
                      <a:pt x="1" y="60"/>
                    </a:lnTo>
                    <a:lnTo>
                      <a:pt x="0" y="58"/>
                    </a:lnTo>
                    <a:lnTo>
                      <a:pt x="2" y="56"/>
                    </a:lnTo>
                    <a:lnTo>
                      <a:pt x="2" y="55"/>
                    </a:lnTo>
                    <a:lnTo>
                      <a:pt x="2" y="50"/>
                    </a:lnTo>
                    <a:lnTo>
                      <a:pt x="1" y="47"/>
                    </a:lnTo>
                    <a:lnTo>
                      <a:pt x="1" y="45"/>
                    </a:lnTo>
                    <a:lnTo>
                      <a:pt x="4" y="44"/>
                    </a:lnTo>
                    <a:lnTo>
                      <a:pt x="5" y="42"/>
                    </a:lnTo>
                    <a:lnTo>
                      <a:pt x="5" y="41"/>
                    </a:lnTo>
                    <a:lnTo>
                      <a:pt x="8" y="39"/>
                    </a:lnTo>
                    <a:lnTo>
                      <a:pt x="9" y="38"/>
                    </a:lnTo>
                    <a:lnTo>
                      <a:pt x="10" y="36"/>
                    </a:lnTo>
                    <a:lnTo>
                      <a:pt x="12" y="35"/>
                    </a:lnTo>
                    <a:lnTo>
                      <a:pt x="18" y="35"/>
                    </a:lnTo>
                    <a:lnTo>
                      <a:pt x="25" y="28"/>
                    </a:lnTo>
                    <a:lnTo>
                      <a:pt x="26" y="28"/>
                    </a:lnTo>
                    <a:lnTo>
                      <a:pt x="29" y="28"/>
                    </a:lnTo>
                    <a:lnTo>
                      <a:pt x="30" y="28"/>
                    </a:lnTo>
                    <a:lnTo>
                      <a:pt x="38" y="28"/>
                    </a:lnTo>
                    <a:lnTo>
                      <a:pt x="42" y="30"/>
                    </a:lnTo>
                    <a:lnTo>
                      <a:pt x="52" y="31"/>
                    </a:lnTo>
                    <a:lnTo>
                      <a:pt x="56" y="31"/>
                    </a:lnTo>
                    <a:lnTo>
                      <a:pt x="62" y="30"/>
                    </a:lnTo>
                    <a:lnTo>
                      <a:pt x="65" y="36"/>
                    </a:lnTo>
                    <a:lnTo>
                      <a:pt x="68" y="36"/>
                    </a:lnTo>
                    <a:lnTo>
                      <a:pt x="73" y="33"/>
                    </a:lnTo>
                    <a:lnTo>
                      <a:pt x="74" y="28"/>
                    </a:lnTo>
                    <a:lnTo>
                      <a:pt x="84" y="14"/>
                    </a:lnTo>
                    <a:lnTo>
                      <a:pt x="97" y="6"/>
                    </a:lnTo>
                    <a:lnTo>
                      <a:pt x="122" y="5"/>
                    </a:lnTo>
                    <a:lnTo>
                      <a:pt x="141" y="0"/>
                    </a:lnTo>
                    <a:lnTo>
                      <a:pt x="157" y="4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31" name="Freeform 1133"/>
              <p:cNvSpPr>
                <a:spLocks/>
              </p:cNvSpPr>
              <p:nvPr/>
            </p:nvSpPr>
            <p:spPr bwMode="auto">
              <a:xfrm>
                <a:off x="4845884" y="3445329"/>
                <a:ext cx="198838" cy="142875"/>
              </a:xfrm>
              <a:custGeom>
                <a:avLst/>
                <a:gdLst/>
                <a:ahLst/>
                <a:cxnLst>
                  <a:cxn ang="0">
                    <a:pos x="151" y="45"/>
                  </a:cxn>
                  <a:cxn ang="0">
                    <a:pos x="146" y="50"/>
                  </a:cxn>
                  <a:cxn ang="0">
                    <a:pos x="145" y="56"/>
                  </a:cxn>
                  <a:cxn ang="0">
                    <a:pos x="145" y="61"/>
                  </a:cxn>
                  <a:cxn ang="0">
                    <a:pos x="142" y="61"/>
                  </a:cxn>
                  <a:cxn ang="0">
                    <a:pos x="135" y="63"/>
                  </a:cxn>
                  <a:cxn ang="0">
                    <a:pos x="130" y="67"/>
                  </a:cxn>
                  <a:cxn ang="0">
                    <a:pos x="123" y="69"/>
                  </a:cxn>
                  <a:cxn ang="0">
                    <a:pos x="117" y="72"/>
                  </a:cxn>
                  <a:cxn ang="0">
                    <a:pos x="109" y="75"/>
                  </a:cxn>
                  <a:cxn ang="0">
                    <a:pos x="99" y="78"/>
                  </a:cxn>
                  <a:cxn ang="0">
                    <a:pos x="97" y="82"/>
                  </a:cxn>
                  <a:cxn ang="0">
                    <a:pos x="91" y="88"/>
                  </a:cxn>
                  <a:cxn ang="0">
                    <a:pos x="89" y="89"/>
                  </a:cxn>
                  <a:cxn ang="0">
                    <a:pos x="78" y="89"/>
                  </a:cxn>
                  <a:cxn ang="0">
                    <a:pos x="74" y="94"/>
                  </a:cxn>
                  <a:cxn ang="0">
                    <a:pos x="68" y="97"/>
                  </a:cxn>
                  <a:cxn ang="0">
                    <a:pos x="60" y="100"/>
                  </a:cxn>
                  <a:cxn ang="0">
                    <a:pos x="53" y="100"/>
                  </a:cxn>
                  <a:cxn ang="0">
                    <a:pos x="48" y="100"/>
                  </a:cxn>
                  <a:cxn ang="0">
                    <a:pos x="42" y="107"/>
                  </a:cxn>
                  <a:cxn ang="0">
                    <a:pos x="34" y="111"/>
                  </a:cxn>
                  <a:cxn ang="0">
                    <a:pos x="24" y="113"/>
                  </a:cxn>
                  <a:cxn ang="0">
                    <a:pos x="20" y="113"/>
                  </a:cxn>
                  <a:cxn ang="0">
                    <a:pos x="13" y="111"/>
                  </a:cxn>
                  <a:cxn ang="0">
                    <a:pos x="9" y="104"/>
                  </a:cxn>
                  <a:cxn ang="0">
                    <a:pos x="9" y="93"/>
                  </a:cxn>
                  <a:cxn ang="0">
                    <a:pos x="6" y="88"/>
                  </a:cxn>
                  <a:cxn ang="0">
                    <a:pos x="5" y="77"/>
                  </a:cxn>
                  <a:cxn ang="0">
                    <a:pos x="2" y="72"/>
                  </a:cxn>
                  <a:cxn ang="0">
                    <a:pos x="1" y="66"/>
                  </a:cxn>
                  <a:cxn ang="0">
                    <a:pos x="1" y="64"/>
                  </a:cxn>
                  <a:cxn ang="0">
                    <a:pos x="1" y="60"/>
                  </a:cxn>
                  <a:cxn ang="0">
                    <a:pos x="2" y="56"/>
                  </a:cxn>
                  <a:cxn ang="0">
                    <a:pos x="2" y="50"/>
                  </a:cxn>
                  <a:cxn ang="0">
                    <a:pos x="1" y="45"/>
                  </a:cxn>
                  <a:cxn ang="0">
                    <a:pos x="5" y="42"/>
                  </a:cxn>
                  <a:cxn ang="0">
                    <a:pos x="8" y="39"/>
                  </a:cxn>
                  <a:cxn ang="0">
                    <a:pos x="10" y="36"/>
                  </a:cxn>
                  <a:cxn ang="0">
                    <a:pos x="18" y="35"/>
                  </a:cxn>
                  <a:cxn ang="0">
                    <a:pos x="26" y="28"/>
                  </a:cxn>
                  <a:cxn ang="0">
                    <a:pos x="30" y="28"/>
                  </a:cxn>
                  <a:cxn ang="0">
                    <a:pos x="42" y="30"/>
                  </a:cxn>
                  <a:cxn ang="0">
                    <a:pos x="56" y="31"/>
                  </a:cxn>
                  <a:cxn ang="0">
                    <a:pos x="65" y="36"/>
                  </a:cxn>
                  <a:cxn ang="0">
                    <a:pos x="73" y="33"/>
                  </a:cxn>
                  <a:cxn ang="0">
                    <a:pos x="84" y="14"/>
                  </a:cxn>
                  <a:cxn ang="0">
                    <a:pos x="122" y="5"/>
                  </a:cxn>
                  <a:cxn ang="0">
                    <a:pos x="157" y="42"/>
                  </a:cxn>
                </a:cxnLst>
                <a:rect l="0" t="0" r="r" b="b"/>
                <a:pathLst>
                  <a:path w="157" h="113">
                    <a:moveTo>
                      <a:pt x="157" y="42"/>
                    </a:moveTo>
                    <a:lnTo>
                      <a:pt x="151" y="45"/>
                    </a:lnTo>
                    <a:lnTo>
                      <a:pt x="149" y="47"/>
                    </a:lnTo>
                    <a:lnTo>
                      <a:pt x="146" y="50"/>
                    </a:lnTo>
                    <a:lnTo>
                      <a:pt x="145" y="55"/>
                    </a:lnTo>
                    <a:lnTo>
                      <a:pt x="145" y="56"/>
                    </a:lnTo>
                    <a:lnTo>
                      <a:pt x="145" y="60"/>
                    </a:lnTo>
                    <a:lnTo>
                      <a:pt x="145" y="61"/>
                    </a:lnTo>
                    <a:lnTo>
                      <a:pt x="143" y="61"/>
                    </a:lnTo>
                    <a:lnTo>
                      <a:pt x="142" y="61"/>
                    </a:lnTo>
                    <a:lnTo>
                      <a:pt x="139" y="61"/>
                    </a:lnTo>
                    <a:lnTo>
                      <a:pt x="135" y="63"/>
                    </a:lnTo>
                    <a:lnTo>
                      <a:pt x="134" y="66"/>
                    </a:lnTo>
                    <a:lnTo>
                      <a:pt x="130" y="67"/>
                    </a:lnTo>
                    <a:lnTo>
                      <a:pt x="126" y="67"/>
                    </a:lnTo>
                    <a:lnTo>
                      <a:pt x="123" y="69"/>
                    </a:lnTo>
                    <a:lnTo>
                      <a:pt x="121" y="71"/>
                    </a:lnTo>
                    <a:lnTo>
                      <a:pt x="117" y="72"/>
                    </a:lnTo>
                    <a:lnTo>
                      <a:pt x="111" y="74"/>
                    </a:lnTo>
                    <a:lnTo>
                      <a:pt x="109" y="75"/>
                    </a:lnTo>
                    <a:lnTo>
                      <a:pt x="105" y="75"/>
                    </a:lnTo>
                    <a:lnTo>
                      <a:pt x="99" y="78"/>
                    </a:lnTo>
                    <a:lnTo>
                      <a:pt x="97" y="80"/>
                    </a:lnTo>
                    <a:lnTo>
                      <a:pt x="97" y="82"/>
                    </a:lnTo>
                    <a:lnTo>
                      <a:pt x="95" y="85"/>
                    </a:lnTo>
                    <a:lnTo>
                      <a:pt x="91" y="88"/>
                    </a:lnTo>
                    <a:lnTo>
                      <a:pt x="90" y="89"/>
                    </a:lnTo>
                    <a:lnTo>
                      <a:pt x="89" y="89"/>
                    </a:lnTo>
                    <a:lnTo>
                      <a:pt x="82" y="89"/>
                    </a:lnTo>
                    <a:lnTo>
                      <a:pt x="78" y="89"/>
                    </a:lnTo>
                    <a:lnTo>
                      <a:pt x="76" y="93"/>
                    </a:lnTo>
                    <a:lnTo>
                      <a:pt x="74" y="94"/>
                    </a:lnTo>
                    <a:lnTo>
                      <a:pt x="69" y="97"/>
                    </a:lnTo>
                    <a:lnTo>
                      <a:pt x="68" y="97"/>
                    </a:lnTo>
                    <a:lnTo>
                      <a:pt x="62" y="100"/>
                    </a:lnTo>
                    <a:lnTo>
                      <a:pt x="60" y="100"/>
                    </a:lnTo>
                    <a:lnTo>
                      <a:pt x="57" y="99"/>
                    </a:lnTo>
                    <a:lnTo>
                      <a:pt x="53" y="100"/>
                    </a:lnTo>
                    <a:lnTo>
                      <a:pt x="50" y="99"/>
                    </a:lnTo>
                    <a:lnTo>
                      <a:pt x="48" y="100"/>
                    </a:lnTo>
                    <a:lnTo>
                      <a:pt x="45" y="102"/>
                    </a:lnTo>
                    <a:lnTo>
                      <a:pt x="42" y="107"/>
                    </a:lnTo>
                    <a:lnTo>
                      <a:pt x="37" y="110"/>
                    </a:lnTo>
                    <a:lnTo>
                      <a:pt x="34" y="111"/>
                    </a:lnTo>
                    <a:lnTo>
                      <a:pt x="28" y="111"/>
                    </a:lnTo>
                    <a:lnTo>
                      <a:pt x="24" y="113"/>
                    </a:lnTo>
                    <a:lnTo>
                      <a:pt x="21" y="113"/>
                    </a:lnTo>
                    <a:lnTo>
                      <a:pt x="20" y="113"/>
                    </a:lnTo>
                    <a:lnTo>
                      <a:pt x="16" y="111"/>
                    </a:lnTo>
                    <a:lnTo>
                      <a:pt x="13" y="111"/>
                    </a:lnTo>
                    <a:lnTo>
                      <a:pt x="12" y="107"/>
                    </a:lnTo>
                    <a:lnTo>
                      <a:pt x="9" y="104"/>
                    </a:lnTo>
                    <a:lnTo>
                      <a:pt x="9" y="94"/>
                    </a:lnTo>
                    <a:lnTo>
                      <a:pt x="9" y="93"/>
                    </a:lnTo>
                    <a:lnTo>
                      <a:pt x="6" y="91"/>
                    </a:lnTo>
                    <a:lnTo>
                      <a:pt x="6" y="88"/>
                    </a:lnTo>
                    <a:lnTo>
                      <a:pt x="5" y="83"/>
                    </a:lnTo>
                    <a:lnTo>
                      <a:pt x="5" y="77"/>
                    </a:lnTo>
                    <a:lnTo>
                      <a:pt x="4" y="74"/>
                    </a:lnTo>
                    <a:lnTo>
                      <a:pt x="2" y="72"/>
                    </a:lnTo>
                    <a:lnTo>
                      <a:pt x="2" y="71"/>
                    </a:lnTo>
                    <a:lnTo>
                      <a:pt x="1" y="66"/>
                    </a:lnTo>
                    <a:lnTo>
                      <a:pt x="0" y="66"/>
                    </a:lnTo>
                    <a:lnTo>
                      <a:pt x="1" y="64"/>
                    </a:lnTo>
                    <a:lnTo>
                      <a:pt x="1" y="63"/>
                    </a:lnTo>
                    <a:lnTo>
                      <a:pt x="1" y="60"/>
                    </a:lnTo>
                    <a:lnTo>
                      <a:pt x="0" y="58"/>
                    </a:lnTo>
                    <a:lnTo>
                      <a:pt x="2" y="56"/>
                    </a:lnTo>
                    <a:lnTo>
                      <a:pt x="2" y="55"/>
                    </a:lnTo>
                    <a:lnTo>
                      <a:pt x="2" y="50"/>
                    </a:lnTo>
                    <a:lnTo>
                      <a:pt x="1" y="47"/>
                    </a:lnTo>
                    <a:lnTo>
                      <a:pt x="1" y="45"/>
                    </a:lnTo>
                    <a:lnTo>
                      <a:pt x="4" y="44"/>
                    </a:lnTo>
                    <a:lnTo>
                      <a:pt x="5" y="42"/>
                    </a:lnTo>
                    <a:lnTo>
                      <a:pt x="5" y="41"/>
                    </a:lnTo>
                    <a:lnTo>
                      <a:pt x="8" y="39"/>
                    </a:lnTo>
                    <a:lnTo>
                      <a:pt x="9" y="38"/>
                    </a:lnTo>
                    <a:lnTo>
                      <a:pt x="10" y="36"/>
                    </a:lnTo>
                    <a:lnTo>
                      <a:pt x="12" y="35"/>
                    </a:lnTo>
                    <a:lnTo>
                      <a:pt x="18" y="35"/>
                    </a:lnTo>
                    <a:lnTo>
                      <a:pt x="25" y="28"/>
                    </a:lnTo>
                    <a:lnTo>
                      <a:pt x="26" y="28"/>
                    </a:lnTo>
                    <a:lnTo>
                      <a:pt x="29" y="28"/>
                    </a:lnTo>
                    <a:lnTo>
                      <a:pt x="30" y="28"/>
                    </a:lnTo>
                    <a:lnTo>
                      <a:pt x="38" y="28"/>
                    </a:lnTo>
                    <a:lnTo>
                      <a:pt x="42" y="30"/>
                    </a:lnTo>
                    <a:lnTo>
                      <a:pt x="52" y="31"/>
                    </a:lnTo>
                    <a:lnTo>
                      <a:pt x="56" y="31"/>
                    </a:lnTo>
                    <a:lnTo>
                      <a:pt x="62" y="30"/>
                    </a:lnTo>
                    <a:lnTo>
                      <a:pt x="65" y="36"/>
                    </a:lnTo>
                    <a:lnTo>
                      <a:pt x="68" y="36"/>
                    </a:lnTo>
                    <a:lnTo>
                      <a:pt x="73" y="33"/>
                    </a:lnTo>
                    <a:lnTo>
                      <a:pt x="74" y="28"/>
                    </a:lnTo>
                    <a:lnTo>
                      <a:pt x="84" y="14"/>
                    </a:lnTo>
                    <a:lnTo>
                      <a:pt x="97" y="6"/>
                    </a:lnTo>
                    <a:lnTo>
                      <a:pt x="122" y="5"/>
                    </a:lnTo>
                    <a:lnTo>
                      <a:pt x="141" y="0"/>
                    </a:lnTo>
                    <a:lnTo>
                      <a:pt x="157" y="4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32" name="Freeform 1134"/>
              <p:cNvSpPr>
                <a:spLocks/>
              </p:cNvSpPr>
              <p:nvPr/>
            </p:nvSpPr>
            <p:spPr bwMode="auto">
              <a:xfrm>
                <a:off x="5013934" y="3287487"/>
                <a:ext cx="92364" cy="77560"/>
              </a:xfrm>
              <a:custGeom>
                <a:avLst/>
                <a:gdLst/>
                <a:ahLst/>
                <a:cxnLst>
                  <a:cxn ang="0">
                    <a:pos x="55" y="60"/>
                  </a:cxn>
                  <a:cxn ang="0">
                    <a:pos x="55" y="62"/>
                  </a:cxn>
                  <a:cxn ang="0">
                    <a:pos x="16" y="55"/>
                  </a:cxn>
                  <a:cxn ang="0">
                    <a:pos x="0" y="35"/>
                  </a:cxn>
                  <a:cxn ang="0">
                    <a:pos x="0" y="32"/>
                  </a:cxn>
                  <a:cxn ang="0">
                    <a:pos x="1" y="32"/>
                  </a:cxn>
                  <a:cxn ang="0">
                    <a:pos x="3" y="32"/>
                  </a:cxn>
                  <a:cxn ang="0">
                    <a:pos x="3" y="35"/>
                  </a:cxn>
                  <a:cxn ang="0">
                    <a:pos x="4" y="36"/>
                  </a:cxn>
                  <a:cxn ang="0">
                    <a:pos x="8" y="36"/>
                  </a:cxn>
                  <a:cxn ang="0">
                    <a:pos x="12" y="36"/>
                  </a:cxn>
                  <a:cxn ang="0">
                    <a:pos x="15" y="35"/>
                  </a:cxn>
                  <a:cxn ang="0">
                    <a:pos x="16" y="33"/>
                  </a:cxn>
                  <a:cxn ang="0">
                    <a:pos x="23" y="33"/>
                  </a:cxn>
                  <a:cxn ang="0">
                    <a:pos x="25" y="35"/>
                  </a:cxn>
                  <a:cxn ang="0">
                    <a:pos x="27" y="35"/>
                  </a:cxn>
                  <a:cxn ang="0">
                    <a:pos x="29" y="35"/>
                  </a:cxn>
                  <a:cxn ang="0">
                    <a:pos x="36" y="35"/>
                  </a:cxn>
                  <a:cxn ang="0">
                    <a:pos x="37" y="33"/>
                  </a:cxn>
                  <a:cxn ang="0">
                    <a:pos x="39" y="32"/>
                  </a:cxn>
                  <a:cxn ang="0">
                    <a:pos x="41" y="32"/>
                  </a:cxn>
                  <a:cxn ang="0">
                    <a:pos x="41" y="30"/>
                  </a:cxn>
                  <a:cxn ang="0">
                    <a:pos x="44" y="30"/>
                  </a:cxn>
                  <a:cxn ang="0">
                    <a:pos x="43" y="29"/>
                  </a:cxn>
                  <a:cxn ang="0">
                    <a:pos x="45" y="29"/>
                  </a:cxn>
                  <a:cxn ang="0">
                    <a:pos x="45" y="27"/>
                  </a:cxn>
                  <a:cxn ang="0">
                    <a:pos x="47" y="27"/>
                  </a:cxn>
                  <a:cxn ang="0">
                    <a:pos x="45" y="25"/>
                  </a:cxn>
                  <a:cxn ang="0">
                    <a:pos x="47" y="24"/>
                  </a:cxn>
                  <a:cxn ang="0">
                    <a:pos x="48" y="22"/>
                  </a:cxn>
                  <a:cxn ang="0">
                    <a:pos x="51" y="21"/>
                  </a:cxn>
                  <a:cxn ang="0">
                    <a:pos x="51" y="19"/>
                  </a:cxn>
                  <a:cxn ang="0">
                    <a:pos x="52" y="19"/>
                  </a:cxn>
                  <a:cxn ang="0">
                    <a:pos x="53" y="18"/>
                  </a:cxn>
                  <a:cxn ang="0">
                    <a:pos x="55" y="16"/>
                  </a:cxn>
                  <a:cxn ang="0">
                    <a:pos x="56" y="14"/>
                  </a:cxn>
                  <a:cxn ang="0">
                    <a:pos x="57" y="13"/>
                  </a:cxn>
                  <a:cxn ang="0">
                    <a:pos x="59" y="13"/>
                  </a:cxn>
                  <a:cxn ang="0">
                    <a:pos x="59" y="11"/>
                  </a:cxn>
                  <a:cxn ang="0">
                    <a:pos x="60" y="10"/>
                  </a:cxn>
                  <a:cxn ang="0">
                    <a:pos x="60" y="8"/>
                  </a:cxn>
                  <a:cxn ang="0">
                    <a:pos x="61" y="8"/>
                  </a:cxn>
                  <a:cxn ang="0">
                    <a:pos x="64" y="7"/>
                  </a:cxn>
                  <a:cxn ang="0">
                    <a:pos x="67" y="3"/>
                  </a:cxn>
                  <a:cxn ang="0">
                    <a:pos x="68" y="0"/>
                  </a:cxn>
                  <a:cxn ang="0">
                    <a:pos x="68" y="3"/>
                  </a:cxn>
                  <a:cxn ang="0">
                    <a:pos x="69" y="5"/>
                  </a:cxn>
                  <a:cxn ang="0">
                    <a:pos x="68" y="7"/>
                  </a:cxn>
                  <a:cxn ang="0">
                    <a:pos x="69" y="7"/>
                  </a:cxn>
                  <a:cxn ang="0">
                    <a:pos x="70" y="7"/>
                  </a:cxn>
                  <a:cxn ang="0">
                    <a:pos x="72" y="8"/>
                  </a:cxn>
                  <a:cxn ang="0">
                    <a:pos x="72" y="19"/>
                  </a:cxn>
                  <a:cxn ang="0">
                    <a:pos x="72" y="21"/>
                  </a:cxn>
                  <a:cxn ang="0">
                    <a:pos x="63" y="21"/>
                  </a:cxn>
                  <a:cxn ang="0">
                    <a:pos x="65" y="32"/>
                  </a:cxn>
                  <a:cxn ang="0">
                    <a:pos x="64" y="32"/>
                  </a:cxn>
                  <a:cxn ang="0">
                    <a:pos x="65" y="33"/>
                  </a:cxn>
                  <a:cxn ang="0">
                    <a:pos x="65" y="36"/>
                  </a:cxn>
                  <a:cxn ang="0">
                    <a:pos x="61" y="36"/>
                  </a:cxn>
                  <a:cxn ang="0">
                    <a:pos x="60" y="44"/>
                  </a:cxn>
                  <a:cxn ang="0">
                    <a:pos x="55" y="60"/>
                  </a:cxn>
                </a:cxnLst>
                <a:rect l="0" t="0" r="r" b="b"/>
                <a:pathLst>
                  <a:path w="72" h="62">
                    <a:moveTo>
                      <a:pt x="55" y="60"/>
                    </a:moveTo>
                    <a:lnTo>
                      <a:pt x="55" y="62"/>
                    </a:lnTo>
                    <a:lnTo>
                      <a:pt x="16" y="55"/>
                    </a:lnTo>
                    <a:lnTo>
                      <a:pt x="0" y="35"/>
                    </a:lnTo>
                    <a:lnTo>
                      <a:pt x="0" y="32"/>
                    </a:lnTo>
                    <a:lnTo>
                      <a:pt x="1" y="32"/>
                    </a:lnTo>
                    <a:lnTo>
                      <a:pt x="3" y="32"/>
                    </a:lnTo>
                    <a:lnTo>
                      <a:pt x="3" y="35"/>
                    </a:lnTo>
                    <a:lnTo>
                      <a:pt x="4" y="36"/>
                    </a:lnTo>
                    <a:lnTo>
                      <a:pt x="8" y="36"/>
                    </a:lnTo>
                    <a:lnTo>
                      <a:pt x="12" y="36"/>
                    </a:lnTo>
                    <a:lnTo>
                      <a:pt x="15" y="35"/>
                    </a:lnTo>
                    <a:lnTo>
                      <a:pt x="16" y="33"/>
                    </a:lnTo>
                    <a:lnTo>
                      <a:pt x="23" y="33"/>
                    </a:lnTo>
                    <a:lnTo>
                      <a:pt x="25" y="35"/>
                    </a:lnTo>
                    <a:lnTo>
                      <a:pt x="27" y="35"/>
                    </a:lnTo>
                    <a:lnTo>
                      <a:pt x="29" y="35"/>
                    </a:lnTo>
                    <a:lnTo>
                      <a:pt x="36" y="35"/>
                    </a:lnTo>
                    <a:lnTo>
                      <a:pt x="37" y="33"/>
                    </a:lnTo>
                    <a:lnTo>
                      <a:pt x="39" y="32"/>
                    </a:lnTo>
                    <a:lnTo>
                      <a:pt x="41" y="32"/>
                    </a:lnTo>
                    <a:lnTo>
                      <a:pt x="41" y="30"/>
                    </a:lnTo>
                    <a:lnTo>
                      <a:pt x="44" y="30"/>
                    </a:lnTo>
                    <a:lnTo>
                      <a:pt x="43" y="29"/>
                    </a:lnTo>
                    <a:lnTo>
                      <a:pt x="45" y="29"/>
                    </a:lnTo>
                    <a:lnTo>
                      <a:pt x="45" y="27"/>
                    </a:lnTo>
                    <a:lnTo>
                      <a:pt x="47" y="27"/>
                    </a:lnTo>
                    <a:lnTo>
                      <a:pt x="45" y="25"/>
                    </a:lnTo>
                    <a:lnTo>
                      <a:pt x="47" y="24"/>
                    </a:lnTo>
                    <a:lnTo>
                      <a:pt x="48" y="22"/>
                    </a:lnTo>
                    <a:lnTo>
                      <a:pt x="51" y="21"/>
                    </a:lnTo>
                    <a:lnTo>
                      <a:pt x="51" y="19"/>
                    </a:lnTo>
                    <a:lnTo>
                      <a:pt x="52" y="19"/>
                    </a:lnTo>
                    <a:lnTo>
                      <a:pt x="53" y="18"/>
                    </a:lnTo>
                    <a:lnTo>
                      <a:pt x="55" y="16"/>
                    </a:lnTo>
                    <a:lnTo>
                      <a:pt x="56" y="14"/>
                    </a:lnTo>
                    <a:lnTo>
                      <a:pt x="57" y="13"/>
                    </a:lnTo>
                    <a:lnTo>
                      <a:pt x="59" y="13"/>
                    </a:lnTo>
                    <a:lnTo>
                      <a:pt x="59" y="11"/>
                    </a:lnTo>
                    <a:lnTo>
                      <a:pt x="60" y="10"/>
                    </a:lnTo>
                    <a:lnTo>
                      <a:pt x="60" y="8"/>
                    </a:lnTo>
                    <a:lnTo>
                      <a:pt x="61" y="8"/>
                    </a:lnTo>
                    <a:lnTo>
                      <a:pt x="64" y="7"/>
                    </a:lnTo>
                    <a:lnTo>
                      <a:pt x="67" y="3"/>
                    </a:lnTo>
                    <a:lnTo>
                      <a:pt x="68" y="0"/>
                    </a:lnTo>
                    <a:lnTo>
                      <a:pt x="68" y="3"/>
                    </a:lnTo>
                    <a:lnTo>
                      <a:pt x="69" y="5"/>
                    </a:lnTo>
                    <a:lnTo>
                      <a:pt x="68" y="7"/>
                    </a:lnTo>
                    <a:lnTo>
                      <a:pt x="69" y="7"/>
                    </a:lnTo>
                    <a:lnTo>
                      <a:pt x="70" y="7"/>
                    </a:lnTo>
                    <a:lnTo>
                      <a:pt x="72" y="8"/>
                    </a:lnTo>
                    <a:lnTo>
                      <a:pt x="72" y="19"/>
                    </a:lnTo>
                    <a:lnTo>
                      <a:pt x="72" y="21"/>
                    </a:lnTo>
                    <a:lnTo>
                      <a:pt x="63" y="21"/>
                    </a:lnTo>
                    <a:lnTo>
                      <a:pt x="65" y="32"/>
                    </a:lnTo>
                    <a:lnTo>
                      <a:pt x="64" y="32"/>
                    </a:lnTo>
                    <a:lnTo>
                      <a:pt x="65" y="33"/>
                    </a:lnTo>
                    <a:lnTo>
                      <a:pt x="65" y="36"/>
                    </a:lnTo>
                    <a:lnTo>
                      <a:pt x="61" y="36"/>
                    </a:lnTo>
                    <a:lnTo>
                      <a:pt x="60" y="44"/>
                    </a:lnTo>
                    <a:lnTo>
                      <a:pt x="55" y="6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33" name="Freeform 1135"/>
              <p:cNvSpPr>
                <a:spLocks/>
              </p:cNvSpPr>
              <p:nvPr/>
            </p:nvSpPr>
            <p:spPr bwMode="auto">
              <a:xfrm>
                <a:off x="5013934" y="3287487"/>
                <a:ext cx="92364" cy="77560"/>
              </a:xfrm>
              <a:custGeom>
                <a:avLst/>
                <a:gdLst/>
                <a:ahLst/>
                <a:cxnLst>
                  <a:cxn ang="0">
                    <a:pos x="55" y="60"/>
                  </a:cxn>
                  <a:cxn ang="0">
                    <a:pos x="55" y="62"/>
                  </a:cxn>
                  <a:cxn ang="0">
                    <a:pos x="16" y="55"/>
                  </a:cxn>
                  <a:cxn ang="0">
                    <a:pos x="0" y="35"/>
                  </a:cxn>
                  <a:cxn ang="0">
                    <a:pos x="0" y="32"/>
                  </a:cxn>
                  <a:cxn ang="0">
                    <a:pos x="1" y="32"/>
                  </a:cxn>
                  <a:cxn ang="0">
                    <a:pos x="3" y="32"/>
                  </a:cxn>
                  <a:cxn ang="0">
                    <a:pos x="3" y="35"/>
                  </a:cxn>
                  <a:cxn ang="0">
                    <a:pos x="4" y="36"/>
                  </a:cxn>
                  <a:cxn ang="0">
                    <a:pos x="8" y="36"/>
                  </a:cxn>
                  <a:cxn ang="0">
                    <a:pos x="12" y="36"/>
                  </a:cxn>
                  <a:cxn ang="0">
                    <a:pos x="15" y="35"/>
                  </a:cxn>
                  <a:cxn ang="0">
                    <a:pos x="16" y="33"/>
                  </a:cxn>
                  <a:cxn ang="0">
                    <a:pos x="23" y="33"/>
                  </a:cxn>
                  <a:cxn ang="0">
                    <a:pos x="25" y="35"/>
                  </a:cxn>
                  <a:cxn ang="0">
                    <a:pos x="27" y="35"/>
                  </a:cxn>
                  <a:cxn ang="0">
                    <a:pos x="29" y="35"/>
                  </a:cxn>
                  <a:cxn ang="0">
                    <a:pos x="36" y="35"/>
                  </a:cxn>
                  <a:cxn ang="0">
                    <a:pos x="37" y="33"/>
                  </a:cxn>
                  <a:cxn ang="0">
                    <a:pos x="39" y="32"/>
                  </a:cxn>
                  <a:cxn ang="0">
                    <a:pos x="41" y="32"/>
                  </a:cxn>
                  <a:cxn ang="0">
                    <a:pos x="41" y="30"/>
                  </a:cxn>
                  <a:cxn ang="0">
                    <a:pos x="44" y="30"/>
                  </a:cxn>
                  <a:cxn ang="0">
                    <a:pos x="43" y="29"/>
                  </a:cxn>
                  <a:cxn ang="0">
                    <a:pos x="45" y="29"/>
                  </a:cxn>
                  <a:cxn ang="0">
                    <a:pos x="45" y="27"/>
                  </a:cxn>
                  <a:cxn ang="0">
                    <a:pos x="47" y="27"/>
                  </a:cxn>
                  <a:cxn ang="0">
                    <a:pos x="45" y="25"/>
                  </a:cxn>
                  <a:cxn ang="0">
                    <a:pos x="47" y="24"/>
                  </a:cxn>
                  <a:cxn ang="0">
                    <a:pos x="48" y="22"/>
                  </a:cxn>
                  <a:cxn ang="0">
                    <a:pos x="51" y="21"/>
                  </a:cxn>
                  <a:cxn ang="0">
                    <a:pos x="51" y="19"/>
                  </a:cxn>
                  <a:cxn ang="0">
                    <a:pos x="52" y="19"/>
                  </a:cxn>
                  <a:cxn ang="0">
                    <a:pos x="53" y="18"/>
                  </a:cxn>
                  <a:cxn ang="0">
                    <a:pos x="55" y="16"/>
                  </a:cxn>
                  <a:cxn ang="0">
                    <a:pos x="56" y="14"/>
                  </a:cxn>
                  <a:cxn ang="0">
                    <a:pos x="57" y="13"/>
                  </a:cxn>
                  <a:cxn ang="0">
                    <a:pos x="59" y="13"/>
                  </a:cxn>
                  <a:cxn ang="0">
                    <a:pos x="59" y="11"/>
                  </a:cxn>
                  <a:cxn ang="0">
                    <a:pos x="60" y="10"/>
                  </a:cxn>
                  <a:cxn ang="0">
                    <a:pos x="60" y="8"/>
                  </a:cxn>
                  <a:cxn ang="0">
                    <a:pos x="61" y="8"/>
                  </a:cxn>
                  <a:cxn ang="0">
                    <a:pos x="64" y="7"/>
                  </a:cxn>
                  <a:cxn ang="0">
                    <a:pos x="67" y="3"/>
                  </a:cxn>
                  <a:cxn ang="0">
                    <a:pos x="68" y="0"/>
                  </a:cxn>
                  <a:cxn ang="0">
                    <a:pos x="68" y="3"/>
                  </a:cxn>
                  <a:cxn ang="0">
                    <a:pos x="69" y="5"/>
                  </a:cxn>
                  <a:cxn ang="0">
                    <a:pos x="68" y="7"/>
                  </a:cxn>
                  <a:cxn ang="0">
                    <a:pos x="69" y="7"/>
                  </a:cxn>
                  <a:cxn ang="0">
                    <a:pos x="70" y="7"/>
                  </a:cxn>
                  <a:cxn ang="0">
                    <a:pos x="72" y="8"/>
                  </a:cxn>
                  <a:cxn ang="0">
                    <a:pos x="72" y="19"/>
                  </a:cxn>
                  <a:cxn ang="0">
                    <a:pos x="72" y="21"/>
                  </a:cxn>
                  <a:cxn ang="0">
                    <a:pos x="63" y="21"/>
                  </a:cxn>
                  <a:cxn ang="0">
                    <a:pos x="65" y="32"/>
                  </a:cxn>
                  <a:cxn ang="0">
                    <a:pos x="64" y="32"/>
                  </a:cxn>
                  <a:cxn ang="0">
                    <a:pos x="65" y="33"/>
                  </a:cxn>
                  <a:cxn ang="0">
                    <a:pos x="65" y="36"/>
                  </a:cxn>
                  <a:cxn ang="0">
                    <a:pos x="61" y="36"/>
                  </a:cxn>
                  <a:cxn ang="0">
                    <a:pos x="60" y="44"/>
                  </a:cxn>
                  <a:cxn ang="0">
                    <a:pos x="55" y="60"/>
                  </a:cxn>
                </a:cxnLst>
                <a:rect l="0" t="0" r="r" b="b"/>
                <a:pathLst>
                  <a:path w="72" h="62">
                    <a:moveTo>
                      <a:pt x="55" y="60"/>
                    </a:moveTo>
                    <a:lnTo>
                      <a:pt x="55" y="62"/>
                    </a:lnTo>
                    <a:lnTo>
                      <a:pt x="16" y="55"/>
                    </a:lnTo>
                    <a:lnTo>
                      <a:pt x="0" y="35"/>
                    </a:lnTo>
                    <a:lnTo>
                      <a:pt x="0" y="32"/>
                    </a:lnTo>
                    <a:lnTo>
                      <a:pt x="1" y="32"/>
                    </a:lnTo>
                    <a:lnTo>
                      <a:pt x="3" y="32"/>
                    </a:lnTo>
                    <a:lnTo>
                      <a:pt x="3" y="35"/>
                    </a:lnTo>
                    <a:lnTo>
                      <a:pt x="4" y="36"/>
                    </a:lnTo>
                    <a:lnTo>
                      <a:pt x="8" y="36"/>
                    </a:lnTo>
                    <a:lnTo>
                      <a:pt x="12" y="36"/>
                    </a:lnTo>
                    <a:lnTo>
                      <a:pt x="15" y="35"/>
                    </a:lnTo>
                    <a:lnTo>
                      <a:pt x="16" y="33"/>
                    </a:lnTo>
                    <a:lnTo>
                      <a:pt x="23" y="33"/>
                    </a:lnTo>
                    <a:lnTo>
                      <a:pt x="25" y="35"/>
                    </a:lnTo>
                    <a:lnTo>
                      <a:pt x="27" y="35"/>
                    </a:lnTo>
                    <a:lnTo>
                      <a:pt x="29" y="35"/>
                    </a:lnTo>
                    <a:lnTo>
                      <a:pt x="36" y="35"/>
                    </a:lnTo>
                    <a:lnTo>
                      <a:pt x="37" y="33"/>
                    </a:lnTo>
                    <a:lnTo>
                      <a:pt x="39" y="32"/>
                    </a:lnTo>
                    <a:lnTo>
                      <a:pt x="41" y="32"/>
                    </a:lnTo>
                    <a:lnTo>
                      <a:pt x="41" y="30"/>
                    </a:lnTo>
                    <a:lnTo>
                      <a:pt x="44" y="30"/>
                    </a:lnTo>
                    <a:lnTo>
                      <a:pt x="43" y="29"/>
                    </a:lnTo>
                    <a:lnTo>
                      <a:pt x="45" y="29"/>
                    </a:lnTo>
                    <a:lnTo>
                      <a:pt x="45" y="27"/>
                    </a:lnTo>
                    <a:lnTo>
                      <a:pt x="47" y="27"/>
                    </a:lnTo>
                    <a:lnTo>
                      <a:pt x="45" y="25"/>
                    </a:lnTo>
                    <a:lnTo>
                      <a:pt x="47" y="24"/>
                    </a:lnTo>
                    <a:lnTo>
                      <a:pt x="48" y="22"/>
                    </a:lnTo>
                    <a:lnTo>
                      <a:pt x="51" y="21"/>
                    </a:lnTo>
                    <a:lnTo>
                      <a:pt x="51" y="19"/>
                    </a:lnTo>
                    <a:lnTo>
                      <a:pt x="52" y="19"/>
                    </a:lnTo>
                    <a:lnTo>
                      <a:pt x="53" y="18"/>
                    </a:lnTo>
                    <a:lnTo>
                      <a:pt x="55" y="16"/>
                    </a:lnTo>
                    <a:lnTo>
                      <a:pt x="56" y="14"/>
                    </a:lnTo>
                    <a:lnTo>
                      <a:pt x="57" y="13"/>
                    </a:lnTo>
                    <a:lnTo>
                      <a:pt x="59" y="13"/>
                    </a:lnTo>
                    <a:lnTo>
                      <a:pt x="59" y="11"/>
                    </a:lnTo>
                    <a:lnTo>
                      <a:pt x="60" y="10"/>
                    </a:lnTo>
                    <a:lnTo>
                      <a:pt x="60" y="8"/>
                    </a:lnTo>
                    <a:lnTo>
                      <a:pt x="61" y="8"/>
                    </a:lnTo>
                    <a:lnTo>
                      <a:pt x="64" y="7"/>
                    </a:lnTo>
                    <a:lnTo>
                      <a:pt x="67" y="3"/>
                    </a:lnTo>
                    <a:lnTo>
                      <a:pt x="68" y="0"/>
                    </a:lnTo>
                    <a:lnTo>
                      <a:pt x="68" y="3"/>
                    </a:lnTo>
                    <a:lnTo>
                      <a:pt x="69" y="5"/>
                    </a:lnTo>
                    <a:lnTo>
                      <a:pt x="68" y="7"/>
                    </a:lnTo>
                    <a:lnTo>
                      <a:pt x="69" y="7"/>
                    </a:lnTo>
                    <a:lnTo>
                      <a:pt x="70" y="7"/>
                    </a:lnTo>
                    <a:lnTo>
                      <a:pt x="72" y="8"/>
                    </a:lnTo>
                    <a:lnTo>
                      <a:pt x="72" y="19"/>
                    </a:lnTo>
                    <a:lnTo>
                      <a:pt x="72" y="21"/>
                    </a:lnTo>
                    <a:lnTo>
                      <a:pt x="63" y="21"/>
                    </a:lnTo>
                    <a:lnTo>
                      <a:pt x="65" y="32"/>
                    </a:lnTo>
                    <a:lnTo>
                      <a:pt x="64" y="32"/>
                    </a:lnTo>
                    <a:lnTo>
                      <a:pt x="65" y="33"/>
                    </a:lnTo>
                    <a:lnTo>
                      <a:pt x="65" y="36"/>
                    </a:lnTo>
                    <a:lnTo>
                      <a:pt x="61" y="36"/>
                    </a:lnTo>
                    <a:lnTo>
                      <a:pt x="60" y="44"/>
                    </a:lnTo>
                    <a:lnTo>
                      <a:pt x="55" y="6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34" name="Freeform 1136"/>
              <p:cNvSpPr>
                <a:spLocks/>
              </p:cNvSpPr>
              <p:nvPr/>
            </p:nvSpPr>
            <p:spPr bwMode="auto">
              <a:xfrm>
                <a:off x="6387844" y="4076701"/>
                <a:ext cx="7697" cy="6803"/>
              </a:xfrm>
              <a:custGeom>
                <a:avLst/>
                <a:gdLst/>
                <a:ahLst/>
                <a:cxnLst>
                  <a:cxn ang="0">
                    <a:pos x="0" y="3"/>
                  </a:cxn>
                  <a:cxn ang="0">
                    <a:pos x="2" y="3"/>
                  </a:cxn>
                  <a:cxn ang="0">
                    <a:pos x="4" y="1"/>
                  </a:cxn>
                  <a:cxn ang="0">
                    <a:pos x="6" y="0"/>
                  </a:cxn>
                  <a:cxn ang="0">
                    <a:pos x="7" y="0"/>
                  </a:cxn>
                  <a:cxn ang="0">
                    <a:pos x="7" y="1"/>
                  </a:cxn>
                  <a:cxn ang="0">
                    <a:pos x="6" y="1"/>
                  </a:cxn>
                  <a:cxn ang="0">
                    <a:pos x="6" y="3"/>
                  </a:cxn>
                  <a:cxn ang="0">
                    <a:pos x="4" y="3"/>
                  </a:cxn>
                  <a:cxn ang="0">
                    <a:pos x="6" y="3"/>
                  </a:cxn>
                  <a:cxn ang="0">
                    <a:pos x="6" y="5"/>
                  </a:cxn>
                  <a:cxn ang="0">
                    <a:pos x="4" y="5"/>
                  </a:cxn>
                  <a:cxn ang="0">
                    <a:pos x="4" y="6"/>
                  </a:cxn>
                  <a:cxn ang="0">
                    <a:pos x="3" y="6"/>
                  </a:cxn>
                  <a:cxn ang="0">
                    <a:pos x="3" y="5"/>
                  </a:cxn>
                  <a:cxn ang="0">
                    <a:pos x="3" y="3"/>
                  </a:cxn>
                  <a:cxn ang="0">
                    <a:pos x="2" y="3"/>
                  </a:cxn>
                  <a:cxn ang="0">
                    <a:pos x="2" y="5"/>
                  </a:cxn>
                  <a:cxn ang="0">
                    <a:pos x="0" y="5"/>
                  </a:cxn>
                  <a:cxn ang="0">
                    <a:pos x="0" y="3"/>
                  </a:cxn>
                </a:cxnLst>
                <a:rect l="0" t="0" r="r" b="b"/>
                <a:pathLst>
                  <a:path w="7" h="6">
                    <a:moveTo>
                      <a:pt x="0" y="3"/>
                    </a:moveTo>
                    <a:lnTo>
                      <a:pt x="2" y="3"/>
                    </a:lnTo>
                    <a:lnTo>
                      <a:pt x="4" y="1"/>
                    </a:lnTo>
                    <a:lnTo>
                      <a:pt x="6" y="0"/>
                    </a:lnTo>
                    <a:lnTo>
                      <a:pt x="7" y="0"/>
                    </a:lnTo>
                    <a:lnTo>
                      <a:pt x="7" y="1"/>
                    </a:lnTo>
                    <a:lnTo>
                      <a:pt x="6" y="1"/>
                    </a:lnTo>
                    <a:lnTo>
                      <a:pt x="6" y="3"/>
                    </a:lnTo>
                    <a:lnTo>
                      <a:pt x="4" y="3"/>
                    </a:lnTo>
                    <a:lnTo>
                      <a:pt x="6" y="3"/>
                    </a:lnTo>
                    <a:lnTo>
                      <a:pt x="6" y="5"/>
                    </a:lnTo>
                    <a:lnTo>
                      <a:pt x="4" y="5"/>
                    </a:lnTo>
                    <a:lnTo>
                      <a:pt x="4" y="6"/>
                    </a:lnTo>
                    <a:lnTo>
                      <a:pt x="3" y="6"/>
                    </a:lnTo>
                    <a:lnTo>
                      <a:pt x="3" y="5"/>
                    </a:lnTo>
                    <a:lnTo>
                      <a:pt x="3" y="3"/>
                    </a:lnTo>
                    <a:lnTo>
                      <a:pt x="2" y="3"/>
                    </a:lnTo>
                    <a:lnTo>
                      <a:pt x="2" y="5"/>
                    </a:lnTo>
                    <a:lnTo>
                      <a:pt x="0" y="5"/>
                    </a:lnTo>
                    <a:lnTo>
                      <a:pt x="0"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35" name="Freeform 1137"/>
              <p:cNvSpPr>
                <a:spLocks/>
              </p:cNvSpPr>
              <p:nvPr/>
            </p:nvSpPr>
            <p:spPr bwMode="auto">
              <a:xfrm>
                <a:off x="6387844" y="4076701"/>
                <a:ext cx="7697" cy="6803"/>
              </a:xfrm>
              <a:custGeom>
                <a:avLst/>
                <a:gdLst/>
                <a:ahLst/>
                <a:cxnLst>
                  <a:cxn ang="0">
                    <a:pos x="0" y="3"/>
                  </a:cxn>
                  <a:cxn ang="0">
                    <a:pos x="2" y="3"/>
                  </a:cxn>
                  <a:cxn ang="0">
                    <a:pos x="4" y="1"/>
                  </a:cxn>
                  <a:cxn ang="0">
                    <a:pos x="6" y="0"/>
                  </a:cxn>
                  <a:cxn ang="0">
                    <a:pos x="7" y="0"/>
                  </a:cxn>
                  <a:cxn ang="0">
                    <a:pos x="7" y="1"/>
                  </a:cxn>
                  <a:cxn ang="0">
                    <a:pos x="6" y="1"/>
                  </a:cxn>
                  <a:cxn ang="0">
                    <a:pos x="6" y="3"/>
                  </a:cxn>
                  <a:cxn ang="0">
                    <a:pos x="4" y="3"/>
                  </a:cxn>
                  <a:cxn ang="0">
                    <a:pos x="6" y="3"/>
                  </a:cxn>
                  <a:cxn ang="0">
                    <a:pos x="6" y="5"/>
                  </a:cxn>
                  <a:cxn ang="0">
                    <a:pos x="4" y="5"/>
                  </a:cxn>
                  <a:cxn ang="0">
                    <a:pos x="4" y="6"/>
                  </a:cxn>
                  <a:cxn ang="0">
                    <a:pos x="3" y="6"/>
                  </a:cxn>
                  <a:cxn ang="0">
                    <a:pos x="3" y="5"/>
                  </a:cxn>
                  <a:cxn ang="0">
                    <a:pos x="3" y="3"/>
                  </a:cxn>
                  <a:cxn ang="0">
                    <a:pos x="2" y="3"/>
                  </a:cxn>
                  <a:cxn ang="0">
                    <a:pos x="2" y="5"/>
                  </a:cxn>
                  <a:cxn ang="0">
                    <a:pos x="0" y="5"/>
                  </a:cxn>
                  <a:cxn ang="0">
                    <a:pos x="0" y="3"/>
                  </a:cxn>
                </a:cxnLst>
                <a:rect l="0" t="0" r="r" b="b"/>
                <a:pathLst>
                  <a:path w="7" h="6">
                    <a:moveTo>
                      <a:pt x="0" y="3"/>
                    </a:moveTo>
                    <a:lnTo>
                      <a:pt x="2" y="3"/>
                    </a:lnTo>
                    <a:lnTo>
                      <a:pt x="4" y="1"/>
                    </a:lnTo>
                    <a:lnTo>
                      <a:pt x="6" y="0"/>
                    </a:lnTo>
                    <a:lnTo>
                      <a:pt x="7" y="0"/>
                    </a:lnTo>
                    <a:lnTo>
                      <a:pt x="7" y="1"/>
                    </a:lnTo>
                    <a:lnTo>
                      <a:pt x="6" y="1"/>
                    </a:lnTo>
                    <a:lnTo>
                      <a:pt x="6" y="3"/>
                    </a:lnTo>
                    <a:lnTo>
                      <a:pt x="4" y="3"/>
                    </a:lnTo>
                    <a:lnTo>
                      <a:pt x="6" y="3"/>
                    </a:lnTo>
                    <a:lnTo>
                      <a:pt x="6" y="5"/>
                    </a:lnTo>
                    <a:lnTo>
                      <a:pt x="4" y="5"/>
                    </a:lnTo>
                    <a:lnTo>
                      <a:pt x="4" y="6"/>
                    </a:lnTo>
                    <a:lnTo>
                      <a:pt x="3" y="6"/>
                    </a:lnTo>
                    <a:lnTo>
                      <a:pt x="3" y="5"/>
                    </a:lnTo>
                    <a:lnTo>
                      <a:pt x="3" y="3"/>
                    </a:lnTo>
                    <a:lnTo>
                      <a:pt x="2" y="3"/>
                    </a:lnTo>
                    <a:lnTo>
                      <a:pt x="2" y="5"/>
                    </a:lnTo>
                    <a:lnTo>
                      <a:pt x="0" y="5"/>
                    </a:lnTo>
                    <a:lnTo>
                      <a:pt x="0"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36" name="Freeform 1138"/>
              <p:cNvSpPr>
                <a:spLocks/>
              </p:cNvSpPr>
              <p:nvPr/>
            </p:nvSpPr>
            <p:spPr bwMode="auto">
              <a:xfrm>
                <a:off x="6404520" y="4057651"/>
                <a:ext cx="42334" cy="24493"/>
              </a:xfrm>
              <a:custGeom>
                <a:avLst/>
                <a:gdLst/>
                <a:ahLst/>
                <a:cxnLst>
                  <a:cxn ang="0">
                    <a:pos x="2" y="19"/>
                  </a:cxn>
                  <a:cxn ang="0">
                    <a:pos x="2" y="17"/>
                  </a:cxn>
                  <a:cxn ang="0">
                    <a:pos x="1" y="17"/>
                  </a:cxn>
                  <a:cxn ang="0">
                    <a:pos x="1" y="15"/>
                  </a:cxn>
                  <a:cxn ang="0">
                    <a:pos x="0" y="14"/>
                  </a:cxn>
                  <a:cxn ang="0">
                    <a:pos x="1" y="14"/>
                  </a:cxn>
                  <a:cxn ang="0">
                    <a:pos x="2" y="14"/>
                  </a:cxn>
                  <a:cxn ang="0">
                    <a:pos x="4" y="14"/>
                  </a:cxn>
                  <a:cxn ang="0">
                    <a:pos x="4" y="12"/>
                  </a:cxn>
                  <a:cxn ang="0">
                    <a:pos x="4" y="11"/>
                  </a:cxn>
                  <a:cxn ang="0">
                    <a:pos x="2" y="11"/>
                  </a:cxn>
                  <a:cxn ang="0">
                    <a:pos x="1" y="11"/>
                  </a:cxn>
                  <a:cxn ang="0">
                    <a:pos x="1" y="12"/>
                  </a:cxn>
                  <a:cxn ang="0">
                    <a:pos x="0" y="12"/>
                  </a:cxn>
                  <a:cxn ang="0">
                    <a:pos x="0" y="11"/>
                  </a:cxn>
                  <a:cxn ang="0">
                    <a:pos x="0" y="9"/>
                  </a:cxn>
                  <a:cxn ang="0">
                    <a:pos x="1" y="9"/>
                  </a:cxn>
                  <a:cxn ang="0">
                    <a:pos x="2" y="4"/>
                  </a:cxn>
                  <a:cxn ang="0">
                    <a:pos x="5" y="4"/>
                  </a:cxn>
                  <a:cxn ang="0">
                    <a:pos x="13" y="3"/>
                  </a:cxn>
                  <a:cxn ang="0">
                    <a:pos x="14" y="1"/>
                  </a:cxn>
                  <a:cxn ang="0">
                    <a:pos x="17" y="3"/>
                  </a:cxn>
                  <a:cxn ang="0">
                    <a:pos x="25" y="1"/>
                  </a:cxn>
                  <a:cxn ang="0">
                    <a:pos x="28" y="1"/>
                  </a:cxn>
                  <a:cxn ang="0">
                    <a:pos x="30" y="0"/>
                  </a:cxn>
                  <a:cxn ang="0">
                    <a:pos x="32" y="0"/>
                  </a:cxn>
                  <a:cxn ang="0">
                    <a:pos x="34" y="0"/>
                  </a:cxn>
                  <a:cxn ang="0">
                    <a:pos x="34" y="1"/>
                  </a:cxn>
                  <a:cxn ang="0">
                    <a:pos x="33" y="6"/>
                  </a:cxn>
                  <a:cxn ang="0">
                    <a:pos x="29" y="8"/>
                  </a:cxn>
                  <a:cxn ang="0">
                    <a:pos x="22" y="11"/>
                  </a:cxn>
                  <a:cxn ang="0">
                    <a:pos x="18" y="12"/>
                  </a:cxn>
                  <a:cxn ang="0">
                    <a:pos x="14" y="14"/>
                  </a:cxn>
                  <a:cxn ang="0">
                    <a:pos x="9" y="15"/>
                  </a:cxn>
                  <a:cxn ang="0">
                    <a:pos x="4" y="19"/>
                  </a:cxn>
                  <a:cxn ang="0">
                    <a:pos x="2" y="19"/>
                  </a:cxn>
                </a:cxnLst>
                <a:rect l="0" t="0" r="r" b="b"/>
                <a:pathLst>
                  <a:path w="34" h="19">
                    <a:moveTo>
                      <a:pt x="2" y="19"/>
                    </a:moveTo>
                    <a:lnTo>
                      <a:pt x="2" y="17"/>
                    </a:lnTo>
                    <a:lnTo>
                      <a:pt x="1" y="17"/>
                    </a:lnTo>
                    <a:lnTo>
                      <a:pt x="1" y="15"/>
                    </a:lnTo>
                    <a:lnTo>
                      <a:pt x="0" y="14"/>
                    </a:lnTo>
                    <a:lnTo>
                      <a:pt x="1" y="14"/>
                    </a:lnTo>
                    <a:lnTo>
                      <a:pt x="2" y="14"/>
                    </a:lnTo>
                    <a:lnTo>
                      <a:pt x="4" y="14"/>
                    </a:lnTo>
                    <a:lnTo>
                      <a:pt x="4" y="12"/>
                    </a:lnTo>
                    <a:lnTo>
                      <a:pt x="4" y="11"/>
                    </a:lnTo>
                    <a:lnTo>
                      <a:pt x="2" y="11"/>
                    </a:lnTo>
                    <a:lnTo>
                      <a:pt x="1" y="11"/>
                    </a:lnTo>
                    <a:lnTo>
                      <a:pt x="1" y="12"/>
                    </a:lnTo>
                    <a:lnTo>
                      <a:pt x="0" y="12"/>
                    </a:lnTo>
                    <a:lnTo>
                      <a:pt x="0" y="11"/>
                    </a:lnTo>
                    <a:lnTo>
                      <a:pt x="0" y="9"/>
                    </a:lnTo>
                    <a:lnTo>
                      <a:pt x="1" y="9"/>
                    </a:lnTo>
                    <a:lnTo>
                      <a:pt x="2" y="4"/>
                    </a:lnTo>
                    <a:lnTo>
                      <a:pt x="5" y="4"/>
                    </a:lnTo>
                    <a:lnTo>
                      <a:pt x="13" y="3"/>
                    </a:lnTo>
                    <a:lnTo>
                      <a:pt x="14" y="1"/>
                    </a:lnTo>
                    <a:lnTo>
                      <a:pt x="17" y="3"/>
                    </a:lnTo>
                    <a:lnTo>
                      <a:pt x="25" y="1"/>
                    </a:lnTo>
                    <a:lnTo>
                      <a:pt x="28" y="1"/>
                    </a:lnTo>
                    <a:lnTo>
                      <a:pt x="30" y="0"/>
                    </a:lnTo>
                    <a:lnTo>
                      <a:pt x="32" y="0"/>
                    </a:lnTo>
                    <a:lnTo>
                      <a:pt x="34" y="0"/>
                    </a:lnTo>
                    <a:lnTo>
                      <a:pt x="34" y="1"/>
                    </a:lnTo>
                    <a:lnTo>
                      <a:pt x="33" y="6"/>
                    </a:lnTo>
                    <a:lnTo>
                      <a:pt x="29" y="8"/>
                    </a:lnTo>
                    <a:lnTo>
                      <a:pt x="22" y="11"/>
                    </a:lnTo>
                    <a:lnTo>
                      <a:pt x="18" y="12"/>
                    </a:lnTo>
                    <a:lnTo>
                      <a:pt x="14" y="14"/>
                    </a:lnTo>
                    <a:lnTo>
                      <a:pt x="9" y="15"/>
                    </a:lnTo>
                    <a:lnTo>
                      <a:pt x="4" y="19"/>
                    </a:lnTo>
                    <a:lnTo>
                      <a:pt x="2" y="19"/>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37" name="Freeform 1139"/>
              <p:cNvSpPr>
                <a:spLocks/>
              </p:cNvSpPr>
              <p:nvPr/>
            </p:nvSpPr>
            <p:spPr bwMode="auto">
              <a:xfrm>
                <a:off x="6404520" y="4057651"/>
                <a:ext cx="42334" cy="24493"/>
              </a:xfrm>
              <a:custGeom>
                <a:avLst/>
                <a:gdLst/>
                <a:ahLst/>
                <a:cxnLst>
                  <a:cxn ang="0">
                    <a:pos x="2" y="19"/>
                  </a:cxn>
                  <a:cxn ang="0">
                    <a:pos x="2" y="17"/>
                  </a:cxn>
                  <a:cxn ang="0">
                    <a:pos x="1" y="17"/>
                  </a:cxn>
                  <a:cxn ang="0">
                    <a:pos x="1" y="15"/>
                  </a:cxn>
                  <a:cxn ang="0">
                    <a:pos x="0" y="14"/>
                  </a:cxn>
                  <a:cxn ang="0">
                    <a:pos x="1" y="14"/>
                  </a:cxn>
                  <a:cxn ang="0">
                    <a:pos x="2" y="14"/>
                  </a:cxn>
                  <a:cxn ang="0">
                    <a:pos x="4" y="14"/>
                  </a:cxn>
                  <a:cxn ang="0">
                    <a:pos x="4" y="12"/>
                  </a:cxn>
                  <a:cxn ang="0">
                    <a:pos x="4" y="11"/>
                  </a:cxn>
                  <a:cxn ang="0">
                    <a:pos x="2" y="11"/>
                  </a:cxn>
                  <a:cxn ang="0">
                    <a:pos x="1" y="11"/>
                  </a:cxn>
                  <a:cxn ang="0">
                    <a:pos x="1" y="12"/>
                  </a:cxn>
                  <a:cxn ang="0">
                    <a:pos x="0" y="12"/>
                  </a:cxn>
                  <a:cxn ang="0">
                    <a:pos x="0" y="11"/>
                  </a:cxn>
                  <a:cxn ang="0">
                    <a:pos x="0" y="9"/>
                  </a:cxn>
                  <a:cxn ang="0">
                    <a:pos x="1" y="9"/>
                  </a:cxn>
                  <a:cxn ang="0">
                    <a:pos x="2" y="4"/>
                  </a:cxn>
                  <a:cxn ang="0">
                    <a:pos x="5" y="4"/>
                  </a:cxn>
                  <a:cxn ang="0">
                    <a:pos x="13" y="3"/>
                  </a:cxn>
                  <a:cxn ang="0">
                    <a:pos x="14" y="1"/>
                  </a:cxn>
                  <a:cxn ang="0">
                    <a:pos x="17" y="3"/>
                  </a:cxn>
                  <a:cxn ang="0">
                    <a:pos x="25" y="1"/>
                  </a:cxn>
                  <a:cxn ang="0">
                    <a:pos x="28" y="1"/>
                  </a:cxn>
                  <a:cxn ang="0">
                    <a:pos x="30" y="0"/>
                  </a:cxn>
                  <a:cxn ang="0">
                    <a:pos x="32" y="0"/>
                  </a:cxn>
                  <a:cxn ang="0">
                    <a:pos x="34" y="0"/>
                  </a:cxn>
                  <a:cxn ang="0">
                    <a:pos x="34" y="1"/>
                  </a:cxn>
                  <a:cxn ang="0">
                    <a:pos x="33" y="6"/>
                  </a:cxn>
                  <a:cxn ang="0">
                    <a:pos x="29" y="8"/>
                  </a:cxn>
                  <a:cxn ang="0">
                    <a:pos x="22" y="11"/>
                  </a:cxn>
                  <a:cxn ang="0">
                    <a:pos x="18" y="12"/>
                  </a:cxn>
                  <a:cxn ang="0">
                    <a:pos x="14" y="14"/>
                  </a:cxn>
                  <a:cxn ang="0">
                    <a:pos x="9" y="15"/>
                  </a:cxn>
                  <a:cxn ang="0">
                    <a:pos x="4" y="19"/>
                  </a:cxn>
                  <a:cxn ang="0">
                    <a:pos x="2" y="19"/>
                  </a:cxn>
                </a:cxnLst>
                <a:rect l="0" t="0" r="r" b="b"/>
                <a:pathLst>
                  <a:path w="34" h="19">
                    <a:moveTo>
                      <a:pt x="2" y="19"/>
                    </a:moveTo>
                    <a:lnTo>
                      <a:pt x="2" y="17"/>
                    </a:lnTo>
                    <a:lnTo>
                      <a:pt x="1" y="17"/>
                    </a:lnTo>
                    <a:lnTo>
                      <a:pt x="1" y="15"/>
                    </a:lnTo>
                    <a:lnTo>
                      <a:pt x="0" y="14"/>
                    </a:lnTo>
                    <a:lnTo>
                      <a:pt x="1" y="14"/>
                    </a:lnTo>
                    <a:lnTo>
                      <a:pt x="2" y="14"/>
                    </a:lnTo>
                    <a:lnTo>
                      <a:pt x="4" y="14"/>
                    </a:lnTo>
                    <a:lnTo>
                      <a:pt x="4" y="12"/>
                    </a:lnTo>
                    <a:lnTo>
                      <a:pt x="4" y="11"/>
                    </a:lnTo>
                    <a:lnTo>
                      <a:pt x="2" y="11"/>
                    </a:lnTo>
                    <a:lnTo>
                      <a:pt x="1" y="11"/>
                    </a:lnTo>
                    <a:lnTo>
                      <a:pt x="1" y="12"/>
                    </a:lnTo>
                    <a:lnTo>
                      <a:pt x="0" y="12"/>
                    </a:lnTo>
                    <a:lnTo>
                      <a:pt x="0" y="11"/>
                    </a:lnTo>
                    <a:lnTo>
                      <a:pt x="0" y="9"/>
                    </a:lnTo>
                    <a:lnTo>
                      <a:pt x="1" y="9"/>
                    </a:lnTo>
                    <a:lnTo>
                      <a:pt x="2" y="4"/>
                    </a:lnTo>
                    <a:lnTo>
                      <a:pt x="5" y="4"/>
                    </a:lnTo>
                    <a:lnTo>
                      <a:pt x="13" y="3"/>
                    </a:lnTo>
                    <a:lnTo>
                      <a:pt x="14" y="1"/>
                    </a:lnTo>
                    <a:lnTo>
                      <a:pt x="17" y="3"/>
                    </a:lnTo>
                    <a:lnTo>
                      <a:pt x="25" y="1"/>
                    </a:lnTo>
                    <a:lnTo>
                      <a:pt x="28" y="1"/>
                    </a:lnTo>
                    <a:lnTo>
                      <a:pt x="30" y="0"/>
                    </a:lnTo>
                    <a:lnTo>
                      <a:pt x="32" y="0"/>
                    </a:lnTo>
                    <a:lnTo>
                      <a:pt x="34" y="0"/>
                    </a:lnTo>
                    <a:lnTo>
                      <a:pt x="34" y="1"/>
                    </a:lnTo>
                    <a:lnTo>
                      <a:pt x="33" y="6"/>
                    </a:lnTo>
                    <a:lnTo>
                      <a:pt x="29" y="8"/>
                    </a:lnTo>
                    <a:lnTo>
                      <a:pt x="22" y="11"/>
                    </a:lnTo>
                    <a:lnTo>
                      <a:pt x="18" y="12"/>
                    </a:lnTo>
                    <a:lnTo>
                      <a:pt x="14" y="14"/>
                    </a:lnTo>
                    <a:lnTo>
                      <a:pt x="9" y="15"/>
                    </a:lnTo>
                    <a:lnTo>
                      <a:pt x="4" y="19"/>
                    </a:lnTo>
                    <a:lnTo>
                      <a:pt x="2" y="19"/>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38" name="Freeform 1140"/>
              <p:cNvSpPr>
                <a:spLocks/>
              </p:cNvSpPr>
              <p:nvPr/>
            </p:nvSpPr>
            <p:spPr bwMode="auto">
              <a:xfrm>
                <a:off x="4258349" y="3999139"/>
                <a:ext cx="237323" cy="273504"/>
              </a:xfrm>
              <a:custGeom>
                <a:avLst/>
                <a:gdLst/>
                <a:ahLst/>
                <a:cxnLst>
                  <a:cxn ang="0">
                    <a:pos x="1" y="180"/>
                  </a:cxn>
                  <a:cxn ang="0">
                    <a:pos x="7" y="168"/>
                  </a:cxn>
                  <a:cxn ang="0">
                    <a:pos x="8" y="157"/>
                  </a:cxn>
                  <a:cxn ang="0">
                    <a:pos x="11" y="146"/>
                  </a:cxn>
                  <a:cxn ang="0">
                    <a:pos x="12" y="139"/>
                  </a:cxn>
                  <a:cxn ang="0">
                    <a:pos x="19" y="130"/>
                  </a:cxn>
                  <a:cxn ang="0">
                    <a:pos x="28" y="117"/>
                  </a:cxn>
                  <a:cxn ang="0">
                    <a:pos x="31" y="106"/>
                  </a:cxn>
                  <a:cxn ang="0">
                    <a:pos x="32" y="94"/>
                  </a:cxn>
                  <a:cxn ang="0">
                    <a:pos x="28" y="83"/>
                  </a:cxn>
                  <a:cxn ang="0">
                    <a:pos x="24" y="70"/>
                  </a:cxn>
                  <a:cxn ang="0">
                    <a:pos x="23" y="56"/>
                  </a:cxn>
                  <a:cxn ang="0">
                    <a:pos x="24" y="45"/>
                  </a:cxn>
                  <a:cxn ang="0">
                    <a:pos x="19" y="26"/>
                  </a:cxn>
                  <a:cxn ang="0">
                    <a:pos x="13" y="14"/>
                  </a:cxn>
                  <a:cxn ang="0">
                    <a:pos x="11" y="7"/>
                  </a:cxn>
                  <a:cxn ang="0">
                    <a:pos x="21" y="3"/>
                  </a:cxn>
                  <a:cxn ang="0">
                    <a:pos x="29" y="1"/>
                  </a:cxn>
                  <a:cxn ang="0">
                    <a:pos x="44" y="1"/>
                  </a:cxn>
                  <a:cxn ang="0">
                    <a:pos x="56" y="1"/>
                  </a:cxn>
                  <a:cxn ang="0">
                    <a:pos x="71" y="1"/>
                  </a:cxn>
                  <a:cxn ang="0">
                    <a:pos x="73" y="3"/>
                  </a:cxn>
                  <a:cxn ang="0">
                    <a:pos x="77" y="17"/>
                  </a:cxn>
                  <a:cxn ang="0">
                    <a:pos x="80" y="28"/>
                  </a:cxn>
                  <a:cxn ang="0">
                    <a:pos x="93" y="42"/>
                  </a:cxn>
                  <a:cxn ang="0">
                    <a:pos x="105" y="39"/>
                  </a:cxn>
                  <a:cxn ang="0">
                    <a:pos x="117" y="34"/>
                  </a:cxn>
                  <a:cxn ang="0">
                    <a:pos x="118" y="29"/>
                  </a:cxn>
                  <a:cxn ang="0">
                    <a:pos x="120" y="22"/>
                  </a:cxn>
                  <a:cxn ang="0">
                    <a:pos x="138" y="20"/>
                  </a:cxn>
                  <a:cxn ang="0">
                    <a:pos x="153" y="31"/>
                  </a:cxn>
                  <a:cxn ang="0">
                    <a:pos x="154" y="50"/>
                  </a:cxn>
                  <a:cxn ang="0">
                    <a:pos x="154" y="61"/>
                  </a:cxn>
                  <a:cxn ang="0">
                    <a:pos x="157" y="73"/>
                  </a:cxn>
                  <a:cxn ang="0">
                    <a:pos x="160" y="88"/>
                  </a:cxn>
                  <a:cxn ang="0">
                    <a:pos x="156" y="95"/>
                  </a:cxn>
                  <a:cxn ang="0">
                    <a:pos x="161" y="99"/>
                  </a:cxn>
                  <a:cxn ang="0">
                    <a:pos x="164" y="92"/>
                  </a:cxn>
                  <a:cxn ang="0">
                    <a:pos x="184" y="92"/>
                  </a:cxn>
                  <a:cxn ang="0">
                    <a:pos x="188" y="92"/>
                  </a:cxn>
                  <a:cxn ang="0">
                    <a:pos x="188" y="99"/>
                  </a:cxn>
                  <a:cxn ang="0">
                    <a:pos x="186" y="108"/>
                  </a:cxn>
                  <a:cxn ang="0">
                    <a:pos x="186" y="121"/>
                  </a:cxn>
                  <a:cxn ang="0">
                    <a:pos x="188" y="127"/>
                  </a:cxn>
                  <a:cxn ang="0">
                    <a:pos x="157" y="128"/>
                  </a:cxn>
                  <a:cxn ang="0">
                    <a:pos x="157" y="180"/>
                  </a:cxn>
                  <a:cxn ang="0">
                    <a:pos x="158" y="194"/>
                  </a:cxn>
                  <a:cxn ang="0">
                    <a:pos x="165" y="202"/>
                  </a:cxn>
                  <a:cxn ang="0">
                    <a:pos x="172" y="207"/>
                  </a:cxn>
                  <a:cxn ang="0">
                    <a:pos x="174" y="212"/>
                  </a:cxn>
                  <a:cxn ang="0">
                    <a:pos x="148" y="218"/>
                  </a:cxn>
                  <a:cxn ang="0">
                    <a:pos x="140" y="216"/>
                  </a:cxn>
                  <a:cxn ang="0">
                    <a:pos x="120" y="213"/>
                  </a:cxn>
                  <a:cxn ang="0">
                    <a:pos x="106" y="212"/>
                  </a:cxn>
                  <a:cxn ang="0">
                    <a:pos x="95" y="205"/>
                  </a:cxn>
                  <a:cxn ang="0">
                    <a:pos x="55" y="205"/>
                  </a:cxn>
                  <a:cxn ang="0">
                    <a:pos x="33" y="207"/>
                  </a:cxn>
                  <a:cxn ang="0">
                    <a:pos x="25" y="198"/>
                  </a:cxn>
                  <a:cxn ang="0">
                    <a:pos x="13" y="199"/>
                  </a:cxn>
                  <a:cxn ang="0">
                    <a:pos x="7" y="201"/>
                  </a:cxn>
                  <a:cxn ang="0">
                    <a:pos x="0" y="204"/>
                  </a:cxn>
                  <a:cxn ang="0">
                    <a:pos x="1" y="194"/>
                  </a:cxn>
                </a:cxnLst>
                <a:rect l="0" t="0" r="r" b="b"/>
                <a:pathLst>
                  <a:path w="189" h="218">
                    <a:moveTo>
                      <a:pt x="1" y="191"/>
                    </a:moveTo>
                    <a:lnTo>
                      <a:pt x="1" y="185"/>
                    </a:lnTo>
                    <a:lnTo>
                      <a:pt x="1" y="180"/>
                    </a:lnTo>
                    <a:lnTo>
                      <a:pt x="3" y="179"/>
                    </a:lnTo>
                    <a:lnTo>
                      <a:pt x="5" y="171"/>
                    </a:lnTo>
                    <a:lnTo>
                      <a:pt x="7" y="168"/>
                    </a:lnTo>
                    <a:lnTo>
                      <a:pt x="7" y="163"/>
                    </a:lnTo>
                    <a:lnTo>
                      <a:pt x="8" y="160"/>
                    </a:lnTo>
                    <a:lnTo>
                      <a:pt x="8" y="157"/>
                    </a:lnTo>
                    <a:lnTo>
                      <a:pt x="8" y="155"/>
                    </a:lnTo>
                    <a:lnTo>
                      <a:pt x="9" y="150"/>
                    </a:lnTo>
                    <a:lnTo>
                      <a:pt x="11" y="146"/>
                    </a:lnTo>
                    <a:lnTo>
                      <a:pt x="11" y="143"/>
                    </a:lnTo>
                    <a:lnTo>
                      <a:pt x="12" y="141"/>
                    </a:lnTo>
                    <a:lnTo>
                      <a:pt x="12" y="139"/>
                    </a:lnTo>
                    <a:lnTo>
                      <a:pt x="15" y="135"/>
                    </a:lnTo>
                    <a:lnTo>
                      <a:pt x="16" y="132"/>
                    </a:lnTo>
                    <a:lnTo>
                      <a:pt x="19" y="130"/>
                    </a:lnTo>
                    <a:lnTo>
                      <a:pt x="19" y="125"/>
                    </a:lnTo>
                    <a:lnTo>
                      <a:pt x="24" y="124"/>
                    </a:lnTo>
                    <a:lnTo>
                      <a:pt x="28" y="117"/>
                    </a:lnTo>
                    <a:lnTo>
                      <a:pt x="29" y="116"/>
                    </a:lnTo>
                    <a:lnTo>
                      <a:pt x="31" y="113"/>
                    </a:lnTo>
                    <a:lnTo>
                      <a:pt x="31" y="106"/>
                    </a:lnTo>
                    <a:lnTo>
                      <a:pt x="31" y="102"/>
                    </a:lnTo>
                    <a:lnTo>
                      <a:pt x="32" y="99"/>
                    </a:lnTo>
                    <a:lnTo>
                      <a:pt x="32" y="94"/>
                    </a:lnTo>
                    <a:lnTo>
                      <a:pt x="33" y="92"/>
                    </a:lnTo>
                    <a:lnTo>
                      <a:pt x="32" y="86"/>
                    </a:lnTo>
                    <a:lnTo>
                      <a:pt x="28" y="83"/>
                    </a:lnTo>
                    <a:lnTo>
                      <a:pt x="27" y="78"/>
                    </a:lnTo>
                    <a:lnTo>
                      <a:pt x="25" y="77"/>
                    </a:lnTo>
                    <a:lnTo>
                      <a:pt x="24" y="70"/>
                    </a:lnTo>
                    <a:lnTo>
                      <a:pt x="21" y="61"/>
                    </a:lnTo>
                    <a:lnTo>
                      <a:pt x="21" y="59"/>
                    </a:lnTo>
                    <a:lnTo>
                      <a:pt x="23" y="56"/>
                    </a:lnTo>
                    <a:lnTo>
                      <a:pt x="25" y="55"/>
                    </a:lnTo>
                    <a:lnTo>
                      <a:pt x="25" y="48"/>
                    </a:lnTo>
                    <a:lnTo>
                      <a:pt x="24" y="45"/>
                    </a:lnTo>
                    <a:lnTo>
                      <a:pt x="23" y="42"/>
                    </a:lnTo>
                    <a:lnTo>
                      <a:pt x="19" y="29"/>
                    </a:lnTo>
                    <a:lnTo>
                      <a:pt x="19" y="26"/>
                    </a:lnTo>
                    <a:lnTo>
                      <a:pt x="17" y="23"/>
                    </a:lnTo>
                    <a:lnTo>
                      <a:pt x="15" y="17"/>
                    </a:lnTo>
                    <a:lnTo>
                      <a:pt x="13" y="14"/>
                    </a:lnTo>
                    <a:lnTo>
                      <a:pt x="11" y="12"/>
                    </a:lnTo>
                    <a:lnTo>
                      <a:pt x="11" y="9"/>
                    </a:lnTo>
                    <a:lnTo>
                      <a:pt x="11" y="7"/>
                    </a:lnTo>
                    <a:lnTo>
                      <a:pt x="12" y="7"/>
                    </a:lnTo>
                    <a:lnTo>
                      <a:pt x="17" y="6"/>
                    </a:lnTo>
                    <a:lnTo>
                      <a:pt x="21" y="3"/>
                    </a:lnTo>
                    <a:lnTo>
                      <a:pt x="25" y="1"/>
                    </a:lnTo>
                    <a:lnTo>
                      <a:pt x="27" y="1"/>
                    </a:lnTo>
                    <a:lnTo>
                      <a:pt x="29" y="1"/>
                    </a:lnTo>
                    <a:lnTo>
                      <a:pt x="36" y="1"/>
                    </a:lnTo>
                    <a:lnTo>
                      <a:pt x="41" y="1"/>
                    </a:lnTo>
                    <a:lnTo>
                      <a:pt x="44" y="1"/>
                    </a:lnTo>
                    <a:lnTo>
                      <a:pt x="49" y="1"/>
                    </a:lnTo>
                    <a:lnTo>
                      <a:pt x="52" y="1"/>
                    </a:lnTo>
                    <a:lnTo>
                      <a:pt x="56" y="1"/>
                    </a:lnTo>
                    <a:lnTo>
                      <a:pt x="65" y="0"/>
                    </a:lnTo>
                    <a:lnTo>
                      <a:pt x="69" y="1"/>
                    </a:lnTo>
                    <a:lnTo>
                      <a:pt x="71" y="1"/>
                    </a:lnTo>
                    <a:lnTo>
                      <a:pt x="72" y="4"/>
                    </a:lnTo>
                    <a:lnTo>
                      <a:pt x="73" y="4"/>
                    </a:lnTo>
                    <a:lnTo>
                      <a:pt x="73" y="3"/>
                    </a:lnTo>
                    <a:lnTo>
                      <a:pt x="75" y="6"/>
                    </a:lnTo>
                    <a:lnTo>
                      <a:pt x="76" y="12"/>
                    </a:lnTo>
                    <a:lnTo>
                      <a:pt x="77" y="17"/>
                    </a:lnTo>
                    <a:lnTo>
                      <a:pt x="77" y="18"/>
                    </a:lnTo>
                    <a:lnTo>
                      <a:pt x="79" y="22"/>
                    </a:lnTo>
                    <a:lnTo>
                      <a:pt x="80" y="28"/>
                    </a:lnTo>
                    <a:lnTo>
                      <a:pt x="84" y="31"/>
                    </a:lnTo>
                    <a:lnTo>
                      <a:pt x="89" y="40"/>
                    </a:lnTo>
                    <a:lnTo>
                      <a:pt x="93" y="42"/>
                    </a:lnTo>
                    <a:lnTo>
                      <a:pt x="96" y="42"/>
                    </a:lnTo>
                    <a:lnTo>
                      <a:pt x="103" y="40"/>
                    </a:lnTo>
                    <a:lnTo>
                      <a:pt x="105" y="39"/>
                    </a:lnTo>
                    <a:lnTo>
                      <a:pt x="110" y="39"/>
                    </a:lnTo>
                    <a:lnTo>
                      <a:pt x="116" y="39"/>
                    </a:lnTo>
                    <a:lnTo>
                      <a:pt x="117" y="34"/>
                    </a:lnTo>
                    <a:lnTo>
                      <a:pt x="117" y="33"/>
                    </a:lnTo>
                    <a:lnTo>
                      <a:pt x="117" y="31"/>
                    </a:lnTo>
                    <a:lnTo>
                      <a:pt x="118" y="29"/>
                    </a:lnTo>
                    <a:lnTo>
                      <a:pt x="118" y="28"/>
                    </a:lnTo>
                    <a:lnTo>
                      <a:pt x="118" y="25"/>
                    </a:lnTo>
                    <a:lnTo>
                      <a:pt x="120" y="22"/>
                    </a:lnTo>
                    <a:lnTo>
                      <a:pt x="130" y="22"/>
                    </a:lnTo>
                    <a:lnTo>
                      <a:pt x="132" y="20"/>
                    </a:lnTo>
                    <a:lnTo>
                      <a:pt x="138" y="20"/>
                    </a:lnTo>
                    <a:lnTo>
                      <a:pt x="137" y="26"/>
                    </a:lnTo>
                    <a:lnTo>
                      <a:pt x="152" y="28"/>
                    </a:lnTo>
                    <a:lnTo>
                      <a:pt x="153" y="31"/>
                    </a:lnTo>
                    <a:lnTo>
                      <a:pt x="153" y="42"/>
                    </a:lnTo>
                    <a:lnTo>
                      <a:pt x="154" y="45"/>
                    </a:lnTo>
                    <a:lnTo>
                      <a:pt x="154" y="50"/>
                    </a:lnTo>
                    <a:lnTo>
                      <a:pt x="154" y="56"/>
                    </a:lnTo>
                    <a:lnTo>
                      <a:pt x="154" y="58"/>
                    </a:lnTo>
                    <a:lnTo>
                      <a:pt x="154" y="61"/>
                    </a:lnTo>
                    <a:lnTo>
                      <a:pt x="153" y="66"/>
                    </a:lnTo>
                    <a:lnTo>
                      <a:pt x="154" y="69"/>
                    </a:lnTo>
                    <a:lnTo>
                      <a:pt x="157" y="73"/>
                    </a:lnTo>
                    <a:lnTo>
                      <a:pt x="158" y="80"/>
                    </a:lnTo>
                    <a:lnTo>
                      <a:pt x="160" y="86"/>
                    </a:lnTo>
                    <a:lnTo>
                      <a:pt x="160" y="88"/>
                    </a:lnTo>
                    <a:lnTo>
                      <a:pt x="158" y="89"/>
                    </a:lnTo>
                    <a:lnTo>
                      <a:pt x="156" y="94"/>
                    </a:lnTo>
                    <a:lnTo>
                      <a:pt x="156" y="95"/>
                    </a:lnTo>
                    <a:lnTo>
                      <a:pt x="157" y="95"/>
                    </a:lnTo>
                    <a:lnTo>
                      <a:pt x="158" y="99"/>
                    </a:lnTo>
                    <a:lnTo>
                      <a:pt x="161" y="99"/>
                    </a:lnTo>
                    <a:lnTo>
                      <a:pt x="162" y="97"/>
                    </a:lnTo>
                    <a:lnTo>
                      <a:pt x="162" y="94"/>
                    </a:lnTo>
                    <a:lnTo>
                      <a:pt x="164" y="92"/>
                    </a:lnTo>
                    <a:lnTo>
                      <a:pt x="178" y="92"/>
                    </a:lnTo>
                    <a:lnTo>
                      <a:pt x="181" y="92"/>
                    </a:lnTo>
                    <a:lnTo>
                      <a:pt x="184" y="92"/>
                    </a:lnTo>
                    <a:lnTo>
                      <a:pt x="186" y="91"/>
                    </a:lnTo>
                    <a:lnTo>
                      <a:pt x="188" y="91"/>
                    </a:lnTo>
                    <a:lnTo>
                      <a:pt x="188" y="92"/>
                    </a:lnTo>
                    <a:lnTo>
                      <a:pt x="188" y="94"/>
                    </a:lnTo>
                    <a:lnTo>
                      <a:pt x="188" y="97"/>
                    </a:lnTo>
                    <a:lnTo>
                      <a:pt x="188" y="99"/>
                    </a:lnTo>
                    <a:lnTo>
                      <a:pt x="188" y="100"/>
                    </a:lnTo>
                    <a:lnTo>
                      <a:pt x="188" y="105"/>
                    </a:lnTo>
                    <a:lnTo>
                      <a:pt x="186" y="108"/>
                    </a:lnTo>
                    <a:lnTo>
                      <a:pt x="186" y="113"/>
                    </a:lnTo>
                    <a:lnTo>
                      <a:pt x="186" y="117"/>
                    </a:lnTo>
                    <a:lnTo>
                      <a:pt x="186" y="121"/>
                    </a:lnTo>
                    <a:lnTo>
                      <a:pt x="185" y="125"/>
                    </a:lnTo>
                    <a:lnTo>
                      <a:pt x="186" y="127"/>
                    </a:lnTo>
                    <a:lnTo>
                      <a:pt x="188" y="127"/>
                    </a:lnTo>
                    <a:lnTo>
                      <a:pt x="189" y="128"/>
                    </a:lnTo>
                    <a:lnTo>
                      <a:pt x="173" y="128"/>
                    </a:lnTo>
                    <a:lnTo>
                      <a:pt x="157" y="128"/>
                    </a:lnTo>
                    <a:lnTo>
                      <a:pt x="157" y="146"/>
                    </a:lnTo>
                    <a:lnTo>
                      <a:pt x="157" y="163"/>
                    </a:lnTo>
                    <a:lnTo>
                      <a:pt x="157" y="180"/>
                    </a:lnTo>
                    <a:lnTo>
                      <a:pt x="157" y="191"/>
                    </a:lnTo>
                    <a:lnTo>
                      <a:pt x="157" y="193"/>
                    </a:lnTo>
                    <a:lnTo>
                      <a:pt x="158" y="194"/>
                    </a:lnTo>
                    <a:lnTo>
                      <a:pt x="160" y="196"/>
                    </a:lnTo>
                    <a:lnTo>
                      <a:pt x="164" y="199"/>
                    </a:lnTo>
                    <a:lnTo>
                      <a:pt x="165" y="202"/>
                    </a:lnTo>
                    <a:lnTo>
                      <a:pt x="168" y="204"/>
                    </a:lnTo>
                    <a:lnTo>
                      <a:pt x="169" y="205"/>
                    </a:lnTo>
                    <a:lnTo>
                      <a:pt x="172" y="207"/>
                    </a:lnTo>
                    <a:lnTo>
                      <a:pt x="173" y="208"/>
                    </a:lnTo>
                    <a:lnTo>
                      <a:pt x="174" y="210"/>
                    </a:lnTo>
                    <a:lnTo>
                      <a:pt x="174" y="212"/>
                    </a:lnTo>
                    <a:lnTo>
                      <a:pt x="170" y="212"/>
                    </a:lnTo>
                    <a:lnTo>
                      <a:pt x="150" y="218"/>
                    </a:lnTo>
                    <a:lnTo>
                      <a:pt x="148" y="218"/>
                    </a:lnTo>
                    <a:lnTo>
                      <a:pt x="146" y="218"/>
                    </a:lnTo>
                    <a:lnTo>
                      <a:pt x="144" y="216"/>
                    </a:lnTo>
                    <a:lnTo>
                      <a:pt x="140" y="216"/>
                    </a:lnTo>
                    <a:lnTo>
                      <a:pt x="136" y="216"/>
                    </a:lnTo>
                    <a:lnTo>
                      <a:pt x="126" y="213"/>
                    </a:lnTo>
                    <a:lnTo>
                      <a:pt x="120" y="213"/>
                    </a:lnTo>
                    <a:lnTo>
                      <a:pt x="113" y="215"/>
                    </a:lnTo>
                    <a:lnTo>
                      <a:pt x="112" y="213"/>
                    </a:lnTo>
                    <a:lnTo>
                      <a:pt x="106" y="212"/>
                    </a:lnTo>
                    <a:lnTo>
                      <a:pt x="105" y="208"/>
                    </a:lnTo>
                    <a:lnTo>
                      <a:pt x="101" y="205"/>
                    </a:lnTo>
                    <a:lnTo>
                      <a:pt x="95" y="205"/>
                    </a:lnTo>
                    <a:lnTo>
                      <a:pt x="83" y="205"/>
                    </a:lnTo>
                    <a:lnTo>
                      <a:pt x="69" y="205"/>
                    </a:lnTo>
                    <a:lnTo>
                      <a:pt x="55" y="205"/>
                    </a:lnTo>
                    <a:lnTo>
                      <a:pt x="41" y="205"/>
                    </a:lnTo>
                    <a:lnTo>
                      <a:pt x="36" y="205"/>
                    </a:lnTo>
                    <a:lnTo>
                      <a:pt x="33" y="207"/>
                    </a:lnTo>
                    <a:lnTo>
                      <a:pt x="31" y="202"/>
                    </a:lnTo>
                    <a:lnTo>
                      <a:pt x="27" y="201"/>
                    </a:lnTo>
                    <a:lnTo>
                      <a:pt x="25" y="198"/>
                    </a:lnTo>
                    <a:lnTo>
                      <a:pt x="23" y="198"/>
                    </a:lnTo>
                    <a:lnTo>
                      <a:pt x="16" y="198"/>
                    </a:lnTo>
                    <a:lnTo>
                      <a:pt x="13" y="199"/>
                    </a:lnTo>
                    <a:lnTo>
                      <a:pt x="11" y="202"/>
                    </a:lnTo>
                    <a:lnTo>
                      <a:pt x="9" y="202"/>
                    </a:lnTo>
                    <a:lnTo>
                      <a:pt x="7" y="201"/>
                    </a:lnTo>
                    <a:lnTo>
                      <a:pt x="4" y="204"/>
                    </a:lnTo>
                    <a:lnTo>
                      <a:pt x="0" y="205"/>
                    </a:lnTo>
                    <a:lnTo>
                      <a:pt x="0" y="204"/>
                    </a:lnTo>
                    <a:lnTo>
                      <a:pt x="0" y="198"/>
                    </a:lnTo>
                    <a:lnTo>
                      <a:pt x="0" y="194"/>
                    </a:lnTo>
                    <a:lnTo>
                      <a:pt x="1" y="194"/>
                    </a:lnTo>
                    <a:lnTo>
                      <a:pt x="1" y="19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39" name="Freeform 1141"/>
              <p:cNvSpPr>
                <a:spLocks/>
              </p:cNvSpPr>
              <p:nvPr/>
            </p:nvSpPr>
            <p:spPr bwMode="auto">
              <a:xfrm>
                <a:off x="4258349" y="3999139"/>
                <a:ext cx="237323" cy="273504"/>
              </a:xfrm>
              <a:custGeom>
                <a:avLst/>
                <a:gdLst/>
                <a:ahLst/>
                <a:cxnLst>
                  <a:cxn ang="0">
                    <a:pos x="1" y="180"/>
                  </a:cxn>
                  <a:cxn ang="0">
                    <a:pos x="7" y="168"/>
                  </a:cxn>
                  <a:cxn ang="0">
                    <a:pos x="8" y="157"/>
                  </a:cxn>
                  <a:cxn ang="0">
                    <a:pos x="11" y="146"/>
                  </a:cxn>
                  <a:cxn ang="0">
                    <a:pos x="12" y="139"/>
                  </a:cxn>
                  <a:cxn ang="0">
                    <a:pos x="19" y="130"/>
                  </a:cxn>
                  <a:cxn ang="0">
                    <a:pos x="28" y="117"/>
                  </a:cxn>
                  <a:cxn ang="0">
                    <a:pos x="31" y="106"/>
                  </a:cxn>
                  <a:cxn ang="0">
                    <a:pos x="32" y="94"/>
                  </a:cxn>
                  <a:cxn ang="0">
                    <a:pos x="28" y="83"/>
                  </a:cxn>
                  <a:cxn ang="0">
                    <a:pos x="24" y="70"/>
                  </a:cxn>
                  <a:cxn ang="0">
                    <a:pos x="23" y="56"/>
                  </a:cxn>
                  <a:cxn ang="0">
                    <a:pos x="24" y="45"/>
                  </a:cxn>
                  <a:cxn ang="0">
                    <a:pos x="19" y="26"/>
                  </a:cxn>
                  <a:cxn ang="0">
                    <a:pos x="13" y="14"/>
                  </a:cxn>
                  <a:cxn ang="0">
                    <a:pos x="11" y="7"/>
                  </a:cxn>
                  <a:cxn ang="0">
                    <a:pos x="21" y="3"/>
                  </a:cxn>
                  <a:cxn ang="0">
                    <a:pos x="29" y="1"/>
                  </a:cxn>
                  <a:cxn ang="0">
                    <a:pos x="44" y="1"/>
                  </a:cxn>
                  <a:cxn ang="0">
                    <a:pos x="56" y="1"/>
                  </a:cxn>
                  <a:cxn ang="0">
                    <a:pos x="71" y="1"/>
                  </a:cxn>
                  <a:cxn ang="0">
                    <a:pos x="73" y="3"/>
                  </a:cxn>
                  <a:cxn ang="0">
                    <a:pos x="77" y="17"/>
                  </a:cxn>
                  <a:cxn ang="0">
                    <a:pos x="80" y="28"/>
                  </a:cxn>
                  <a:cxn ang="0">
                    <a:pos x="93" y="42"/>
                  </a:cxn>
                  <a:cxn ang="0">
                    <a:pos x="105" y="39"/>
                  </a:cxn>
                  <a:cxn ang="0">
                    <a:pos x="117" y="34"/>
                  </a:cxn>
                  <a:cxn ang="0">
                    <a:pos x="118" y="29"/>
                  </a:cxn>
                  <a:cxn ang="0">
                    <a:pos x="120" y="22"/>
                  </a:cxn>
                  <a:cxn ang="0">
                    <a:pos x="138" y="20"/>
                  </a:cxn>
                  <a:cxn ang="0">
                    <a:pos x="153" y="31"/>
                  </a:cxn>
                  <a:cxn ang="0">
                    <a:pos x="154" y="50"/>
                  </a:cxn>
                  <a:cxn ang="0">
                    <a:pos x="154" y="61"/>
                  </a:cxn>
                  <a:cxn ang="0">
                    <a:pos x="157" y="73"/>
                  </a:cxn>
                  <a:cxn ang="0">
                    <a:pos x="160" y="88"/>
                  </a:cxn>
                  <a:cxn ang="0">
                    <a:pos x="156" y="95"/>
                  </a:cxn>
                  <a:cxn ang="0">
                    <a:pos x="161" y="99"/>
                  </a:cxn>
                  <a:cxn ang="0">
                    <a:pos x="164" y="92"/>
                  </a:cxn>
                  <a:cxn ang="0">
                    <a:pos x="184" y="92"/>
                  </a:cxn>
                  <a:cxn ang="0">
                    <a:pos x="188" y="92"/>
                  </a:cxn>
                  <a:cxn ang="0">
                    <a:pos x="188" y="99"/>
                  </a:cxn>
                  <a:cxn ang="0">
                    <a:pos x="186" y="108"/>
                  </a:cxn>
                  <a:cxn ang="0">
                    <a:pos x="186" y="121"/>
                  </a:cxn>
                  <a:cxn ang="0">
                    <a:pos x="188" y="127"/>
                  </a:cxn>
                  <a:cxn ang="0">
                    <a:pos x="157" y="128"/>
                  </a:cxn>
                  <a:cxn ang="0">
                    <a:pos x="157" y="180"/>
                  </a:cxn>
                  <a:cxn ang="0">
                    <a:pos x="158" y="194"/>
                  </a:cxn>
                  <a:cxn ang="0">
                    <a:pos x="165" y="202"/>
                  </a:cxn>
                  <a:cxn ang="0">
                    <a:pos x="172" y="207"/>
                  </a:cxn>
                  <a:cxn ang="0">
                    <a:pos x="174" y="212"/>
                  </a:cxn>
                  <a:cxn ang="0">
                    <a:pos x="148" y="218"/>
                  </a:cxn>
                  <a:cxn ang="0">
                    <a:pos x="140" y="216"/>
                  </a:cxn>
                  <a:cxn ang="0">
                    <a:pos x="120" y="213"/>
                  </a:cxn>
                  <a:cxn ang="0">
                    <a:pos x="106" y="212"/>
                  </a:cxn>
                  <a:cxn ang="0">
                    <a:pos x="95" y="205"/>
                  </a:cxn>
                  <a:cxn ang="0">
                    <a:pos x="55" y="205"/>
                  </a:cxn>
                  <a:cxn ang="0">
                    <a:pos x="33" y="207"/>
                  </a:cxn>
                  <a:cxn ang="0">
                    <a:pos x="25" y="198"/>
                  </a:cxn>
                  <a:cxn ang="0">
                    <a:pos x="13" y="199"/>
                  </a:cxn>
                  <a:cxn ang="0">
                    <a:pos x="7" y="201"/>
                  </a:cxn>
                  <a:cxn ang="0">
                    <a:pos x="0" y="204"/>
                  </a:cxn>
                  <a:cxn ang="0">
                    <a:pos x="1" y="194"/>
                  </a:cxn>
                </a:cxnLst>
                <a:rect l="0" t="0" r="r" b="b"/>
                <a:pathLst>
                  <a:path w="189" h="218">
                    <a:moveTo>
                      <a:pt x="1" y="191"/>
                    </a:moveTo>
                    <a:lnTo>
                      <a:pt x="1" y="185"/>
                    </a:lnTo>
                    <a:lnTo>
                      <a:pt x="1" y="180"/>
                    </a:lnTo>
                    <a:lnTo>
                      <a:pt x="3" y="179"/>
                    </a:lnTo>
                    <a:lnTo>
                      <a:pt x="5" y="171"/>
                    </a:lnTo>
                    <a:lnTo>
                      <a:pt x="7" y="168"/>
                    </a:lnTo>
                    <a:lnTo>
                      <a:pt x="7" y="163"/>
                    </a:lnTo>
                    <a:lnTo>
                      <a:pt x="8" y="160"/>
                    </a:lnTo>
                    <a:lnTo>
                      <a:pt x="8" y="157"/>
                    </a:lnTo>
                    <a:lnTo>
                      <a:pt x="8" y="155"/>
                    </a:lnTo>
                    <a:lnTo>
                      <a:pt x="9" y="150"/>
                    </a:lnTo>
                    <a:lnTo>
                      <a:pt x="11" y="146"/>
                    </a:lnTo>
                    <a:lnTo>
                      <a:pt x="11" y="143"/>
                    </a:lnTo>
                    <a:lnTo>
                      <a:pt x="12" y="141"/>
                    </a:lnTo>
                    <a:lnTo>
                      <a:pt x="12" y="139"/>
                    </a:lnTo>
                    <a:lnTo>
                      <a:pt x="15" y="135"/>
                    </a:lnTo>
                    <a:lnTo>
                      <a:pt x="16" y="132"/>
                    </a:lnTo>
                    <a:lnTo>
                      <a:pt x="19" y="130"/>
                    </a:lnTo>
                    <a:lnTo>
                      <a:pt x="19" y="125"/>
                    </a:lnTo>
                    <a:lnTo>
                      <a:pt x="24" y="124"/>
                    </a:lnTo>
                    <a:lnTo>
                      <a:pt x="28" y="117"/>
                    </a:lnTo>
                    <a:lnTo>
                      <a:pt x="29" y="116"/>
                    </a:lnTo>
                    <a:lnTo>
                      <a:pt x="31" y="113"/>
                    </a:lnTo>
                    <a:lnTo>
                      <a:pt x="31" y="106"/>
                    </a:lnTo>
                    <a:lnTo>
                      <a:pt x="31" y="102"/>
                    </a:lnTo>
                    <a:lnTo>
                      <a:pt x="32" y="99"/>
                    </a:lnTo>
                    <a:lnTo>
                      <a:pt x="32" y="94"/>
                    </a:lnTo>
                    <a:lnTo>
                      <a:pt x="33" y="92"/>
                    </a:lnTo>
                    <a:lnTo>
                      <a:pt x="32" y="86"/>
                    </a:lnTo>
                    <a:lnTo>
                      <a:pt x="28" y="83"/>
                    </a:lnTo>
                    <a:lnTo>
                      <a:pt x="27" y="78"/>
                    </a:lnTo>
                    <a:lnTo>
                      <a:pt x="25" y="77"/>
                    </a:lnTo>
                    <a:lnTo>
                      <a:pt x="24" y="70"/>
                    </a:lnTo>
                    <a:lnTo>
                      <a:pt x="21" y="61"/>
                    </a:lnTo>
                    <a:lnTo>
                      <a:pt x="21" y="59"/>
                    </a:lnTo>
                    <a:lnTo>
                      <a:pt x="23" y="56"/>
                    </a:lnTo>
                    <a:lnTo>
                      <a:pt x="25" y="55"/>
                    </a:lnTo>
                    <a:lnTo>
                      <a:pt x="25" y="48"/>
                    </a:lnTo>
                    <a:lnTo>
                      <a:pt x="24" y="45"/>
                    </a:lnTo>
                    <a:lnTo>
                      <a:pt x="23" y="42"/>
                    </a:lnTo>
                    <a:lnTo>
                      <a:pt x="19" y="29"/>
                    </a:lnTo>
                    <a:lnTo>
                      <a:pt x="19" y="26"/>
                    </a:lnTo>
                    <a:lnTo>
                      <a:pt x="17" y="23"/>
                    </a:lnTo>
                    <a:lnTo>
                      <a:pt x="15" y="17"/>
                    </a:lnTo>
                    <a:lnTo>
                      <a:pt x="13" y="14"/>
                    </a:lnTo>
                    <a:lnTo>
                      <a:pt x="11" y="12"/>
                    </a:lnTo>
                    <a:lnTo>
                      <a:pt x="11" y="9"/>
                    </a:lnTo>
                    <a:lnTo>
                      <a:pt x="11" y="7"/>
                    </a:lnTo>
                    <a:lnTo>
                      <a:pt x="12" y="7"/>
                    </a:lnTo>
                    <a:lnTo>
                      <a:pt x="17" y="6"/>
                    </a:lnTo>
                    <a:lnTo>
                      <a:pt x="21" y="3"/>
                    </a:lnTo>
                    <a:lnTo>
                      <a:pt x="25" y="1"/>
                    </a:lnTo>
                    <a:lnTo>
                      <a:pt x="27" y="1"/>
                    </a:lnTo>
                    <a:lnTo>
                      <a:pt x="29" y="1"/>
                    </a:lnTo>
                    <a:lnTo>
                      <a:pt x="36" y="1"/>
                    </a:lnTo>
                    <a:lnTo>
                      <a:pt x="41" y="1"/>
                    </a:lnTo>
                    <a:lnTo>
                      <a:pt x="44" y="1"/>
                    </a:lnTo>
                    <a:lnTo>
                      <a:pt x="49" y="1"/>
                    </a:lnTo>
                    <a:lnTo>
                      <a:pt x="52" y="1"/>
                    </a:lnTo>
                    <a:lnTo>
                      <a:pt x="56" y="1"/>
                    </a:lnTo>
                    <a:lnTo>
                      <a:pt x="65" y="0"/>
                    </a:lnTo>
                    <a:lnTo>
                      <a:pt x="69" y="1"/>
                    </a:lnTo>
                    <a:lnTo>
                      <a:pt x="71" y="1"/>
                    </a:lnTo>
                    <a:lnTo>
                      <a:pt x="72" y="4"/>
                    </a:lnTo>
                    <a:lnTo>
                      <a:pt x="73" y="4"/>
                    </a:lnTo>
                    <a:lnTo>
                      <a:pt x="73" y="3"/>
                    </a:lnTo>
                    <a:lnTo>
                      <a:pt x="75" y="6"/>
                    </a:lnTo>
                    <a:lnTo>
                      <a:pt x="76" y="12"/>
                    </a:lnTo>
                    <a:lnTo>
                      <a:pt x="77" y="17"/>
                    </a:lnTo>
                    <a:lnTo>
                      <a:pt x="77" y="18"/>
                    </a:lnTo>
                    <a:lnTo>
                      <a:pt x="79" y="22"/>
                    </a:lnTo>
                    <a:lnTo>
                      <a:pt x="80" y="28"/>
                    </a:lnTo>
                    <a:lnTo>
                      <a:pt x="84" y="31"/>
                    </a:lnTo>
                    <a:lnTo>
                      <a:pt x="89" y="40"/>
                    </a:lnTo>
                    <a:lnTo>
                      <a:pt x="93" y="42"/>
                    </a:lnTo>
                    <a:lnTo>
                      <a:pt x="96" y="42"/>
                    </a:lnTo>
                    <a:lnTo>
                      <a:pt x="103" y="40"/>
                    </a:lnTo>
                    <a:lnTo>
                      <a:pt x="105" y="39"/>
                    </a:lnTo>
                    <a:lnTo>
                      <a:pt x="110" y="39"/>
                    </a:lnTo>
                    <a:lnTo>
                      <a:pt x="116" y="39"/>
                    </a:lnTo>
                    <a:lnTo>
                      <a:pt x="117" y="34"/>
                    </a:lnTo>
                    <a:lnTo>
                      <a:pt x="117" y="33"/>
                    </a:lnTo>
                    <a:lnTo>
                      <a:pt x="117" y="31"/>
                    </a:lnTo>
                    <a:lnTo>
                      <a:pt x="118" y="29"/>
                    </a:lnTo>
                    <a:lnTo>
                      <a:pt x="118" y="28"/>
                    </a:lnTo>
                    <a:lnTo>
                      <a:pt x="118" y="25"/>
                    </a:lnTo>
                    <a:lnTo>
                      <a:pt x="120" y="22"/>
                    </a:lnTo>
                    <a:lnTo>
                      <a:pt x="130" y="22"/>
                    </a:lnTo>
                    <a:lnTo>
                      <a:pt x="132" y="20"/>
                    </a:lnTo>
                    <a:lnTo>
                      <a:pt x="138" y="20"/>
                    </a:lnTo>
                    <a:lnTo>
                      <a:pt x="137" y="26"/>
                    </a:lnTo>
                    <a:lnTo>
                      <a:pt x="152" y="28"/>
                    </a:lnTo>
                    <a:lnTo>
                      <a:pt x="153" y="31"/>
                    </a:lnTo>
                    <a:lnTo>
                      <a:pt x="153" y="42"/>
                    </a:lnTo>
                    <a:lnTo>
                      <a:pt x="154" y="45"/>
                    </a:lnTo>
                    <a:lnTo>
                      <a:pt x="154" y="50"/>
                    </a:lnTo>
                    <a:lnTo>
                      <a:pt x="154" y="56"/>
                    </a:lnTo>
                    <a:lnTo>
                      <a:pt x="154" y="58"/>
                    </a:lnTo>
                    <a:lnTo>
                      <a:pt x="154" y="61"/>
                    </a:lnTo>
                    <a:lnTo>
                      <a:pt x="153" y="66"/>
                    </a:lnTo>
                    <a:lnTo>
                      <a:pt x="154" y="69"/>
                    </a:lnTo>
                    <a:lnTo>
                      <a:pt x="157" y="73"/>
                    </a:lnTo>
                    <a:lnTo>
                      <a:pt x="158" y="80"/>
                    </a:lnTo>
                    <a:lnTo>
                      <a:pt x="160" y="86"/>
                    </a:lnTo>
                    <a:lnTo>
                      <a:pt x="160" y="88"/>
                    </a:lnTo>
                    <a:lnTo>
                      <a:pt x="158" y="89"/>
                    </a:lnTo>
                    <a:lnTo>
                      <a:pt x="156" y="94"/>
                    </a:lnTo>
                    <a:lnTo>
                      <a:pt x="156" y="95"/>
                    </a:lnTo>
                    <a:lnTo>
                      <a:pt x="157" y="95"/>
                    </a:lnTo>
                    <a:lnTo>
                      <a:pt x="158" y="99"/>
                    </a:lnTo>
                    <a:lnTo>
                      <a:pt x="161" y="99"/>
                    </a:lnTo>
                    <a:lnTo>
                      <a:pt x="162" y="97"/>
                    </a:lnTo>
                    <a:lnTo>
                      <a:pt x="162" y="94"/>
                    </a:lnTo>
                    <a:lnTo>
                      <a:pt x="164" y="92"/>
                    </a:lnTo>
                    <a:lnTo>
                      <a:pt x="178" y="92"/>
                    </a:lnTo>
                    <a:lnTo>
                      <a:pt x="181" y="92"/>
                    </a:lnTo>
                    <a:lnTo>
                      <a:pt x="184" y="92"/>
                    </a:lnTo>
                    <a:lnTo>
                      <a:pt x="186" y="91"/>
                    </a:lnTo>
                    <a:lnTo>
                      <a:pt x="188" y="91"/>
                    </a:lnTo>
                    <a:lnTo>
                      <a:pt x="188" y="92"/>
                    </a:lnTo>
                    <a:lnTo>
                      <a:pt x="188" y="94"/>
                    </a:lnTo>
                    <a:lnTo>
                      <a:pt x="188" y="97"/>
                    </a:lnTo>
                    <a:lnTo>
                      <a:pt x="188" y="99"/>
                    </a:lnTo>
                    <a:lnTo>
                      <a:pt x="188" y="100"/>
                    </a:lnTo>
                    <a:lnTo>
                      <a:pt x="188" y="105"/>
                    </a:lnTo>
                    <a:lnTo>
                      <a:pt x="186" y="108"/>
                    </a:lnTo>
                    <a:lnTo>
                      <a:pt x="186" y="113"/>
                    </a:lnTo>
                    <a:lnTo>
                      <a:pt x="186" y="117"/>
                    </a:lnTo>
                    <a:lnTo>
                      <a:pt x="186" y="121"/>
                    </a:lnTo>
                    <a:lnTo>
                      <a:pt x="185" y="125"/>
                    </a:lnTo>
                    <a:lnTo>
                      <a:pt x="186" y="127"/>
                    </a:lnTo>
                    <a:lnTo>
                      <a:pt x="188" y="127"/>
                    </a:lnTo>
                    <a:lnTo>
                      <a:pt x="189" y="128"/>
                    </a:lnTo>
                    <a:lnTo>
                      <a:pt x="173" y="128"/>
                    </a:lnTo>
                    <a:lnTo>
                      <a:pt x="157" y="128"/>
                    </a:lnTo>
                    <a:lnTo>
                      <a:pt x="157" y="146"/>
                    </a:lnTo>
                    <a:lnTo>
                      <a:pt x="157" y="163"/>
                    </a:lnTo>
                    <a:lnTo>
                      <a:pt x="157" y="180"/>
                    </a:lnTo>
                    <a:lnTo>
                      <a:pt x="157" y="191"/>
                    </a:lnTo>
                    <a:lnTo>
                      <a:pt x="157" y="193"/>
                    </a:lnTo>
                    <a:lnTo>
                      <a:pt x="158" y="194"/>
                    </a:lnTo>
                    <a:lnTo>
                      <a:pt x="160" y="196"/>
                    </a:lnTo>
                    <a:lnTo>
                      <a:pt x="164" y="199"/>
                    </a:lnTo>
                    <a:lnTo>
                      <a:pt x="165" y="202"/>
                    </a:lnTo>
                    <a:lnTo>
                      <a:pt x="168" y="204"/>
                    </a:lnTo>
                    <a:lnTo>
                      <a:pt x="169" y="205"/>
                    </a:lnTo>
                    <a:lnTo>
                      <a:pt x="172" y="207"/>
                    </a:lnTo>
                    <a:lnTo>
                      <a:pt x="173" y="208"/>
                    </a:lnTo>
                    <a:lnTo>
                      <a:pt x="174" y="210"/>
                    </a:lnTo>
                    <a:lnTo>
                      <a:pt x="174" y="212"/>
                    </a:lnTo>
                    <a:lnTo>
                      <a:pt x="170" y="212"/>
                    </a:lnTo>
                    <a:lnTo>
                      <a:pt x="150" y="218"/>
                    </a:lnTo>
                    <a:lnTo>
                      <a:pt x="148" y="218"/>
                    </a:lnTo>
                    <a:lnTo>
                      <a:pt x="146" y="218"/>
                    </a:lnTo>
                    <a:lnTo>
                      <a:pt x="144" y="216"/>
                    </a:lnTo>
                    <a:lnTo>
                      <a:pt x="140" y="216"/>
                    </a:lnTo>
                    <a:lnTo>
                      <a:pt x="136" y="216"/>
                    </a:lnTo>
                    <a:lnTo>
                      <a:pt x="126" y="213"/>
                    </a:lnTo>
                    <a:lnTo>
                      <a:pt x="120" y="213"/>
                    </a:lnTo>
                    <a:lnTo>
                      <a:pt x="113" y="215"/>
                    </a:lnTo>
                    <a:lnTo>
                      <a:pt x="112" y="213"/>
                    </a:lnTo>
                    <a:lnTo>
                      <a:pt x="106" y="212"/>
                    </a:lnTo>
                    <a:lnTo>
                      <a:pt x="105" y="208"/>
                    </a:lnTo>
                    <a:lnTo>
                      <a:pt x="101" y="205"/>
                    </a:lnTo>
                    <a:lnTo>
                      <a:pt x="95" y="205"/>
                    </a:lnTo>
                    <a:lnTo>
                      <a:pt x="83" y="205"/>
                    </a:lnTo>
                    <a:lnTo>
                      <a:pt x="69" y="205"/>
                    </a:lnTo>
                    <a:lnTo>
                      <a:pt x="55" y="205"/>
                    </a:lnTo>
                    <a:lnTo>
                      <a:pt x="41" y="205"/>
                    </a:lnTo>
                    <a:lnTo>
                      <a:pt x="36" y="205"/>
                    </a:lnTo>
                    <a:lnTo>
                      <a:pt x="33" y="207"/>
                    </a:lnTo>
                    <a:lnTo>
                      <a:pt x="31" y="202"/>
                    </a:lnTo>
                    <a:lnTo>
                      <a:pt x="27" y="201"/>
                    </a:lnTo>
                    <a:lnTo>
                      <a:pt x="25" y="198"/>
                    </a:lnTo>
                    <a:lnTo>
                      <a:pt x="23" y="198"/>
                    </a:lnTo>
                    <a:lnTo>
                      <a:pt x="16" y="198"/>
                    </a:lnTo>
                    <a:lnTo>
                      <a:pt x="13" y="199"/>
                    </a:lnTo>
                    <a:lnTo>
                      <a:pt x="11" y="202"/>
                    </a:lnTo>
                    <a:lnTo>
                      <a:pt x="9" y="202"/>
                    </a:lnTo>
                    <a:lnTo>
                      <a:pt x="7" y="201"/>
                    </a:lnTo>
                    <a:lnTo>
                      <a:pt x="4" y="204"/>
                    </a:lnTo>
                    <a:lnTo>
                      <a:pt x="0" y="205"/>
                    </a:lnTo>
                    <a:lnTo>
                      <a:pt x="0" y="204"/>
                    </a:lnTo>
                    <a:lnTo>
                      <a:pt x="0" y="198"/>
                    </a:lnTo>
                    <a:lnTo>
                      <a:pt x="0" y="194"/>
                    </a:lnTo>
                    <a:lnTo>
                      <a:pt x="1" y="194"/>
                    </a:lnTo>
                    <a:lnTo>
                      <a:pt x="1" y="19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40" name="Freeform 1142"/>
              <p:cNvSpPr>
                <a:spLocks/>
              </p:cNvSpPr>
              <p:nvPr/>
            </p:nvSpPr>
            <p:spPr bwMode="auto">
              <a:xfrm>
                <a:off x="4266046" y="3967843"/>
                <a:ext cx="19242" cy="32657"/>
              </a:xfrm>
              <a:custGeom>
                <a:avLst/>
                <a:gdLst/>
                <a:ahLst/>
                <a:cxnLst>
                  <a:cxn ang="0">
                    <a:pos x="15" y="5"/>
                  </a:cxn>
                  <a:cxn ang="0">
                    <a:pos x="14" y="2"/>
                  </a:cxn>
                  <a:cxn ang="0">
                    <a:pos x="12" y="0"/>
                  </a:cxn>
                  <a:cxn ang="0">
                    <a:pos x="8" y="2"/>
                  </a:cxn>
                  <a:cxn ang="0">
                    <a:pos x="7" y="6"/>
                  </a:cxn>
                  <a:cxn ang="0">
                    <a:pos x="4" y="8"/>
                  </a:cxn>
                  <a:cxn ang="0">
                    <a:pos x="0" y="11"/>
                  </a:cxn>
                  <a:cxn ang="0">
                    <a:pos x="2" y="14"/>
                  </a:cxn>
                  <a:cxn ang="0">
                    <a:pos x="3" y="17"/>
                  </a:cxn>
                  <a:cxn ang="0">
                    <a:pos x="3" y="21"/>
                  </a:cxn>
                  <a:cxn ang="0">
                    <a:pos x="3" y="24"/>
                  </a:cxn>
                  <a:cxn ang="0">
                    <a:pos x="6" y="25"/>
                  </a:cxn>
                  <a:cxn ang="0">
                    <a:pos x="8" y="24"/>
                  </a:cxn>
                  <a:cxn ang="0">
                    <a:pos x="8" y="21"/>
                  </a:cxn>
                  <a:cxn ang="0">
                    <a:pos x="8" y="16"/>
                  </a:cxn>
                  <a:cxn ang="0">
                    <a:pos x="10" y="11"/>
                  </a:cxn>
                  <a:cxn ang="0">
                    <a:pos x="12" y="8"/>
                  </a:cxn>
                  <a:cxn ang="0">
                    <a:pos x="15" y="5"/>
                  </a:cxn>
                </a:cxnLst>
                <a:rect l="0" t="0" r="r" b="b"/>
                <a:pathLst>
                  <a:path w="15" h="25">
                    <a:moveTo>
                      <a:pt x="15" y="5"/>
                    </a:moveTo>
                    <a:lnTo>
                      <a:pt x="14" y="2"/>
                    </a:lnTo>
                    <a:lnTo>
                      <a:pt x="12" y="0"/>
                    </a:lnTo>
                    <a:lnTo>
                      <a:pt x="8" y="2"/>
                    </a:lnTo>
                    <a:lnTo>
                      <a:pt x="7" y="6"/>
                    </a:lnTo>
                    <a:lnTo>
                      <a:pt x="4" y="8"/>
                    </a:lnTo>
                    <a:lnTo>
                      <a:pt x="0" y="11"/>
                    </a:lnTo>
                    <a:lnTo>
                      <a:pt x="2" y="14"/>
                    </a:lnTo>
                    <a:lnTo>
                      <a:pt x="3" y="17"/>
                    </a:lnTo>
                    <a:lnTo>
                      <a:pt x="3" y="21"/>
                    </a:lnTo>
                    <a:lnTo>
                      <a:pt x="3" y="24"/>
                    </a:lnTo>
                    <a:lnTo>
                      <a:pt x="6" y="25"/>
                    </a:lnTo>
                    <a:lnTo>
                      <a:pt x="8" y="24"/>
                    </a:lnTo>
                    <a:lnTo>
                      <a:pt x="8" y="21"/>
                    </a:lnTo>
                    <a:lnTo>
                      <a:pt x="8" y="16"/>
                    </a:lnTo>
                    <a:lnTo>
                      <a:pt x="10" y="11"/>
                    </a:lnTo>
                    <a:lnTo>
                      <a:pt x="12" y="8"/>
                    </a:lnTo>
                    <a:lnTo>
                      <a:pt x="15" y="5"/>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41" name="Freeform 1143"/>
              <p:cNvSpPr>
                <a:spLocks/>
              </p:cNvSpPr>
              <p:nvPr/>
            </p:nvSpPr>
            <p:spPr bwMode="auto">
              <a:xfrm>
                <a:off x="4266046" y="3967843"/>
                <a:ext cx="19242" cy="32657"/>
              </a:xfrm>
              <a:custGeom>
                <a:avLst/>
                <a:gdLst/>
                <a:ahLst/>
                <a:cxnLst>
                  <a:cxn ang="0">
                    <a:pos x="15" y="5"/>
                  </a:cxn>
                  <a:cxn ang="0">
                    <a:pos x="14" y="2"/>
                  </a:cxn>
                  <a:cxn ang="0">
                    <a:pos x="12" y="0"/>
                  </a:cxn>
                  <a:cxn ang="0">
                    <a:pos x="8" y="2"/>
                  </a:cxn>
                  <a:cxn ang="0">
                    <a:pos x="7" y="6"/>
                  </a:cxn>
                  <a:cxn ang="0">
                    <a:pos x="4" y="8"/>
                  </a:cxn>
                  <a:cxn ang="0">
                    <a:pos x="0" y="11"/>
                  </a:cxn>
                  <a:cxn ang="0">
                    <a:pos x="2" y="14"/>
                  </a:cxn>
                  <a:cxn ang="0">
                    <a:pos x="3" y="17"/>
                  </a:cxn>
                  <a:cxn ang="0">
                    <a:pos x="3" y="21"/>
                  </a:cxn>
                  <a:cxn ang="0">
                    <a:pos x="3" y="24"/>
                  </a:cxn>
                  <a:cxn ang="0">
                    <a:pos x="6" y="25"/>
                  </a:cxn>
                  <a:cxn ang="0">
                    <a:pos x="8" y="24"/>
                  </a:cxn>
                  <a:cxn ang="0">
                    <a:pos x="8" y="21"/>
                  </a:cxn>
                  <a:cxn ang="0">
                    <a:pos x="8" y="16"/>
                  </a:cxn>
                  <a:cxn ang="0">
                    <a:pos x="10" y="11"/>
                  </a:cxn>
                  <a:cxn ang="0">
                    <a:pos x="12" y="8"/>
                  </a:cxn>
                  <a:cxn ang="0">
                    <a:pos x="15" y="5"/>
                  </a:cxn>
                </a:cxnLst>
                <a:rect l="0" t="0" r="r" b="b"/>
                <a:pathLst>
                  <a:path w="15" h="25">
                    <a:moveTo>
                      <a:pt x="15" y="5"/>
                    </a:moveTo>
                    <a:lnTo>
                      <a:pt x="14" y="2"/>
                    </a:lnTo>
                    <a:lnTo>
                      <a:pt x="12" y="0"/>
                    </a:lnTo>
                    <a:lnTo>
                      <a:pt x="8" y="2"/>
                    </a:lnTo>
                    <a:lnTo>
                      <a:pt x="7" y="6"/>
                    </a:lnTo>
                    <a:lnTo>
                      <a:pt x="4" y="8"/>
                    </a:lnTo>
                    <a:lnTo>
                      <a:pt x="0" y="11"/>
                    </a:lnTo>
                    <a:lnTo>
                      <a:pt x="2" y="14"/>
                    </a:lnTo>
                    <a:lnTo>
                      <a:pt x="3" y="17"/>
                    </a:lnTo>
                    <a:lnTo>
                      <a:pt x="3" y="21"/>
                    </a:lnTo>
                    <a:lnTo>
                      <a:pt x="3" y="24"/>
                    </a:lnTo>
                    <a:lnTo>
                      <a:pt x="6" y="25"/>
                    </a:lnTo>
                    <a:lnTo>
                      <a:pt x="8" y="24"/>
                    </a:lnTo>
                    <a:lnTo>
                      <a:pt x="8" y="21"/>
                    </a:lnTo>
                    <a:lnTo>
                      <a:pt x="8" y="16"/>
                    </a:lnTo>
                    <a:lnTo>
                      <a:pt x="10" y="11"/>
                    </a:lnTo>
                    <a:lnTo>
                      <a:pt x="12" y="8"/>
                    </a:lnTo>
                    <a:lnTo>
                      <a:pt x="15" y="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42" name="Freeform 1144"/>
              <p:cNvSpPr>
                <a:spLocks/>
              </p:cNvSpPr>
              <p:nvPr/>
            </p:nvSpPr>
            <p:spPr bwMode="auto">
              <a:xfrm>
                <a:off x="2815167" y="3144611"/>
                <a:ext cx="2566" cy="4083"/>
              </a:xfrm>
              <a:custGeom>
                <a:avLst/>
                <a:gdLst/>
                <a:ahLst/>
                <a:cxnLst>
                  <a:cxn ang="0">
                    <a:pos x="1" y="2"/>
                  </a:cxn>
                  <a:cxn ang="0">
                    <a:pos x="1" y="0"/>
                  </a:cxn>
                  <a:cxn ang="0">
                    <a:pos x="0" y="2"/>
                  </a:cxn>
                  <a:cxn ang="0">
                    <a:pos x="0" y="3"/>
                  </a:cxn>
                  <a:cxn ang="0">
                    <a:pos x="1" y="3"/>
                  </a:cxn>
                  <a:cxn ang="0">
                    <a:pos x="1" y="2"/>
                  </a:cxn>
                </a:cxnLst>
                <a:rect l="0" t="0" r="r" b="b"/>
                <a:pathLst>
                  <a:path w="1" h="3">
                    <a:moveTo>
                      <a:pt x="1" y="2"/>
                    </a:moveTo>
                    <a:lnTo>
                      <a:pt x="1" y="0"/>
                    </a:lnTo>
                    <a:lnTo>
                      <a:pt x="0" y="2"/>
                    </a:lnTo>
                    <a:lnTo>
                      <a:pt x="0" y="3"/>
                    </a:lnTo>
                    <a:lnTo>
                      <a:pt x="1" y="3"/>
                    </a:lnTo>
                    <a:lnTo>
                      <a:pt x="1"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43" name="Freeform 1145"/>
              <p:cNvSpPr>
                <a:spLocks/>
              </p:cNvSpPr>
              <p:nvPr/>
            </p:nvSpPr>
            <p:spPr bwMode="auto">
              <a:xfrm>
                <a:off x="2815167" y="3144611"/>
                <a:ext cx="2566" cy="4083"/>
              </a:xfrm>
              <a:custGeom>
                <a:avLst/>
                <a:gdLst/>
                <a:ahLst/>
                <a:cxnLst>
                  <a:cxn ang="0">
                    <a:pos x="1" y="2"/>
                  </a:cxn>
                  <a:cxn ang="0">
                    <a:pos x="1" y="0"/>
                  </a:cxn>
                  <a:cxn ang="0">
                    <a:pos x="0" y="2"/>
                  </a:cxn>
                  <a:cxn ang="0">
                    <a:pos x="0" y="3"/>
                  </a:cxn>
                  <a:cxn ang="0">
                    <a:pos x="1" y="3"/>
                  </a:cxn>
                  <a:cxn ang="0">
                    <a:pos x="1" y="2"/>
                  </a:cxn>
                </a:cxnLst>
                <a:rect l="0" t="0" r="r" b="b"/>
                <a:pathLst>
                  <a:path w="1" h="3">
                    <a:moveTo>
                      <a:pt x="1" y="2"/>
                    </a:moveTo>
                    <a:lnTo>
                      <a:pt x="1" y="0"/>
                    </a:lnTo>
                    <a:lnTo>
                      <a:pt x="0" y="2"/>
                    </a:lnTo>
                    <a:lnTo>
                      <a:pt x="0" y="3"/>
                    </a:lnTo>
                    <a:lnTo>
                      <a:pt x="1" y="3"/>
                    </a:lnTo>
                    <a:lnTo>
                      <a:pt x="1"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44" name="Freeform 1146"/>
              <p:cNvSpPr>
                <a:spLocks/>
              </p:cNvSpPr>
              <p:nvPr/>
            </p:nvSpPr>
            <p:spPr bwMode="auto">
              <a:xfrm>
                <a:off x="2557319" y="3454853"/>
                <a:ext cx="38485" cy="17690"/>
              </a:xfrm>
              <a:custGeom>
                <a:avLst/>
                <a:gdLst/>
                <a:ahLst/>
                <a:cxnLst>
                  <a:cxn ang="0">
                    <a:pos x="17" y="1"/>
                  </a:cxn>
                  <a:cxn ang="0">
                    <a:pos x="18" y="1"/>
                  </a:cxn>
                  <a:cxn ang="0">
                    <a:pos x="21" y="3"/>
                  </a:cxn>
                  <a:cxn ang="0">
                    <a:pos x="22" y="5"/>
                  </a:cxn>
                  <a:cxn ang="0">
                    <a:pos x="28" y="5"/>
                  </a:cxn>
                  <a:cxn ang="0">
                    <a:pos x="30" y="11"/>
                  </a:cxn>
                  <a:cxn ang="0">
                    <a:pos x="28" y="11"/>
                  </a:cxn>
                  <a:cxn ang="0">
                    <a:pos x="24" y="11"/>
                  </a:cxn>
                  <a:cxn ang="0">
                    <a:pos x="21" y="11"/>
                  </a:cxn>
                  <a:cxn ang="0">
                    <a:pos x="18" y="11"/>
                  </a:cxn>
                  <a:cxn ang="0">
                    <a:pos x="17" y="14"/>
                  </a:cxn>
                  <a:cxn ang="0">
                    <a:pos x="14" y="14"/>
                  </a:cxn>
                  <a:cxn ang="0">
                    <a:pos x="12" y="12"/>
                  </a:cxn>
                  <a:cxn ang="0">
                    <a:pos x="9" y="11"/>
                  </a:cxn>
                  <a:cxn ang="0">
                    <a:pos x="4" y="6"/>
                  </a:cxn>
                  <a:cxn ang="0">
                    <a:pos x="1" y="6"/>
                  </a:cxn>
                  <a:cxn ang="0">
                    <a:pos x="0" y="3"/>
                  </a:cxn>
                  <a:cxn ang="0">
                    <a:pos x="0" y="1"/>
                  </a:cxn>
                  <a:cxn ang="0">
                    <a:pos x="6" y="0"/>
                  </a:cxn>
                  <a:cxn ang="0">
                    <a:pos x="9" y="0"/>
                  </a:cxn>
                  <a:cxn ang="0">
                    <a:pos x="13" y="1"/>
                  </a:cxn>
                  <a:cxn ang="0">
                    <a:pos x="17" y="1"/>
                  </a:cxn>
                </a:cxnLst>
                <a:rect l="0" t="0" r="r" b="b"/>
                <a:pathLst>
                  <a:path w="30" h="14">
                    <a:moveTo>
                      <a:pt x="17" y="1"/>
                    </a:moveTo>
                    <a:lnTo>
                      <a:pt x="18" y="1"/>
                    </a:lnTo>
                    <a:lnTo>
                      <a:pt x="21" y="3"/>
                    </a:lnTo>
                    <a:lnTo>
                      <a:pt x="22" y="5"/>
                    </a:lnTo>
                    <a:lnTo>
                      <a:pt x="28" y="5"/>
                    </a:lnTo>
                    <a:lnTo>
                      <a:pt x="30" y="11"/>
                    </a:lnTo>
                    <a:lnTo>
                      <a:pt x="28" y="11"/>
                    </a:lnTo>
                    <a:lnTo>
                      <a:pt x="24" y="11"/>
                    </a:lnTo>
                    <a:lnTo>
                      <a:pt x="21" y="11"/>
                    </a:lnTo>
                    <a:lnTo>
                      <a:pt x="18" y="11"/>
                    </a:lnTo>
                    <a:lnTo>
                      <a:pt x="17" y="14"/>
                    </a:lnTo>
                    <a:lnTo>
                      <a:pt x="14" y="14"/>
                    </a:lnTo>
                    <a:lnTo>
                      <a:pt x="12" y="12"/>
                    </a:lnTo>
                    <a:lnTo>
                      <a:pt x="9" y="11"/>
                    </a:lnTo>
                    <a:lnTo>
                      <a:pt x="4" y="6"/>
                    </a:lnTo>
                    <a:lnTo>
                      <a:pt x="1" y="6"/>
                    </a:lnTo>
                    <a:lnTo>
                      <a:pt x="0" y="3"/>
                    </a:lnTo>
                    <a:lnTo>
                      <a:pt x="0" y="1"/>
                    </a:lnTo>
                    <a:lnTo>
                      <a:pt x="6" y="0"/>
                    </a:lnTo>
                    <a:lnTo>
                      <a:pt x="9" y="0"/>
                    </a:lnTo>
                    <a:lnTo>
                      <a:pt x="13" y="1"/>
                    </a:lnTo>
                    <a:lnTo>
                      <a:pt x="17"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45" name="Freeform 1147"/>
              <p:cNvSpPr>
                <a:spLocks/>
              </p:cNvSpPr>
              <p:nvPr/>
            </p:nvSpPr>
            <p:spPr bwMode="auto">
              <a:xfrm>
                <a:off x="2557319" y="3454853"/>
                <a:ext cx="38485" cy="17690"/>
              </a:xfrm>
              <a:custGeom>
                <a:avLst/>
                <a:gdLst/>
                <a:ahLst/>
                <a:cxnLst>
                  <a:cxn ang="0">
                    <a:pos x="17" y="1"/>
                  </a:cxn>
                  <a:cxn ang="0">
                    <a:pos x="18" y="1"/>
                  </a:cxn>
                  <a:cxn ang="0">
                    <a:pos x="21" y="3"/>
                  </a:cxn>
                  <a:cxn ang="0">
                    <a:pos x="22" y="5"/>
                  </a:cxn>
                  <a:cxn ang="0">
                    <a:pos x="28" y="5"/>
                  </a:cxn>
                  <a:cxn ang="0">
                    <a:pos x="30" y="11"/>
                  </a:cxn>
                  <a:cxn ang="0">
                    <a:pos x="28" y="11"/>
                  </a:cxn>
                  <a:cxn ang="0">
                    <a:pos x="24" y="11"/>
                  </a:cxn>
                  <a:cxn ang="0">
                    <a:pos x="21" y="11"/>
                  </a:cxn>
                  <a:cxn ang="0">
                    <a:pos x="18" y="11"/>
                  </a:cxn>
                  <a:cxn ang="0">
                    <a:pos x="17" y="14"/>
                  </a:cxn>
                  <a:cxn ang="0">
                    <a:pos x="14" y="14"/>
                  </a:cxn>
                  <a:cxn ang="0">
                    <a:pos x="12" y="12"/>
                  </a:cxn>
                  <a:cxn ang="0">
                    <a:pos x="9" y="11"/>
                  </a:cxn>
                  <a:cxn ang="0">
                    <a:pos x="4" y="6"/>
                  </a:cxn>
                  <a:cxn ang="0">
                    <a:pos x="1" y="6"/>
                  </a:cxn>
                  <a:cxn ang="0">
                    <a:pos x="0" y="3"/>
                  </a:cxn>
                  <a:cxn ang="0">
                    <a:pos x="0" y="1"/>
                  </a:cxn>
                  <a:cxn ang="0">
                    <a:pos x="6" y="0"/>
                  </a:cxn>
                  <a:cxn ang="0">
                    <a:pos x="9" y="0"/>
                  </a:cxn>
                  <a:cxn ang="0">
                    <a:pos x="13" y="1"/>
                  </a:cxn>
                  <a:cxn ang="0">
                    <a:pos x="17" y="1"/>
                  </a:cxn>
                </a:cxnLst>
                <a:rect l="0" t="0" r="r" b="b"/>
                <a:pathLst>
                  <a:path w="30" h="14">
                    <a:moveTo>
                      <a:pt x="17" y="1"/>
                    </a:moveTo>
                    <a:lnTo>
                      <a:pt x="18" y="1"/>
                    </a:lnTo>
                    <a:lnTo>
                      <a:pt x="21" y="3"/>
                    </a:lnTo>
                    <a:lnTo>
                      <a:pt x="22" y="5"/>
                    </a:lnTo>
                    <a:lnTo>
                      <a:pt x="28" y="5"/>
                    </a:lnTo>
                    <a:lnTo>
                      <a:pt x="30" y="11"/>
                    </a:lnTo>
                    <a:lnTo>
                      <a:pt x="28" y="11"/>
                    </a:lnTo>
                    <a:lnTo>
                      <a:pt x="24" y="11"/>
                    </a:lnTo>
                    <a:lnTo>
                      <a:pt x="21" y="11"/>
                    </a:lnTo>
                    <a:lnTo>
                      <a:pt x="18" y="11"/>
                    </a:lnTo>
                    <a:lnTo>
                      <a:pt x="17" y="14"/>
                    </a:lnTo>
                    <a:lnTo>
                      <a:pt x="14" y="14"/>
                    </a:lnTo>
                    <a:lnTo>
                      <a:pt x="12" y="12"/>
                    </a:lnTo>
                    <a:lnTo>
                      <a:pt x="9" y="11"/>
                    </a:lnTo>
                    <a:lnTo>
                      <a:pt x="4" y="6"/>
                    </a:lnTo>
                    <a:lnTo>
                      <a:pt x="1" y="6"/>
                    </a:lnTo>
                    <a:lnTo>
                      <a:pt x="0" y="3"/>
                    </a:lnTo>
                    <a:lnTo>
                      <a:pt x="0" y="1"/>
                    </a:lnTo>
                    <a:lnTo>
                      <a:pt x="6" y="0"/>
                    </a:lnTo>
                    <a:lnTo>
                      <a:pt x="9" y="0"/>
                    </a:lnTo>
                    <a:lnTo>
                      <a:pt x="13" y="1"/>
                    </a:lnTo>
                    <a:lnTo>
                      <a:pt x="17" y="1"/>
                    </a:lnTo>
                  </a:path>
                </a:pathLst>
              </a:cu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46" name="Freeform 1148"/>
              <p:cNvSpPr>
                <a:spLocks/>
              </p:cNvSpPr>
              <p:nvPr/>
            </p:nvSpPr>
            <p:spPr bwMode="auto">
              <a:xfrm>
                <a:off x="2630440" y="4803322"/>
                <a:ext cx="20525" cy="36739"/>
              </a:xfrm>
              <a:custGeom>
                <a:avLst/>
                <a:gdLst/>
                <a:ahLst/>
                <a:cxnLst>
                  <a:cxn ang="0">
                    <a:pos x="8" y="0"/>
                  </a:cxn>
                  <a:cxn ang="0">
                    <a:pos x="10" y="0"/>
                  </a:cxn>
                  <a:cxn ang="0">
                    <a:pos x="10" y="2"/>
                  </a:cxn>
                  <a:cxn ang="0">
                    <a:pos x="11" y="2"/>
                  </a:cxn>
                  <a:cxn ang="0">
                    <a:pos x="12" y="2"/>
                  </a:cxn>
                  <a:cxn ang="0">
                    <a:pos x="15" y="7"/>
                  </a:cxn>
                  <a:cxn ang="0">
                    <a:pos x="15" y="8"/>
                  </a:cxn>
                  <a:cxn ang="0">
                    <a:pos x="15" y="10"/>
                  </a:cxn>
                  <a:cxn ang="0">
                    <a:pos x="16" y="11"/>
                  </a:cxn>
                  <a:cxn ang="0">
                    <a:pos x="14" y="13"/>
                  </a:cxn>
                  <a:cxn ang="0">
                    <a:pos x="12" y="14"/>
                  </a:cxn>
                  <a:cxn ang="0">
                    <a:pos x="11" y="14"/>
                  </a:cxn>
                  <a:cxn ang="0">
                    <a:pos x="11" y="16"/>
                  </a:cxn>
                  <a:cxn ang="0">
                    <a:pos x="10" y="16"/>
                  </a:cxn>
                  <a:cxn ang="0">
                    <a:pos x="11" y="18"/>
                  </a:cxn>
                  <a:cxn ang="0">
                    <a:pos x="12" y="19"/>
                  </a:cxn>
                  <a:cxn ang="0">
                    <a:pos x="14" y="21"/>
                  </a:cxn>
                  <a:cxn ang="0">
                    <a:pos x="11" y="21"/>
                  </a:cxn>
                  <a:cxn ang="0">
                    <a:pos x="11" y="22"/>
                  </a:cxn>
                  <a:cxn ang="0">
                    <a:pos x="12" y="24"/>
                  </a:cxn>
                  <a:cxn ang="0">
                    <a:pos x="12" y="25"/>
                  </a:cxn>
                  <a:cxn ang="0">
                    <a:pos x="11" y="25"/>
                  </a:cxn>
                  <a:cxn ang="0">
                    <a:pos x="11" y="29"/>
                  </a:cxn>
                  <a:cxn ang="0">
                    <a:pos x="10" y="30"/>
                  </a:cxn>
                  <a:cxn ang="0">
                    <a:pos x="7" y="30"/>
                  </a:cxn>
                  <a:cxn ang="0">
                    <a:pos x="2" y="29"/>
                  </a:cxn>
                  <a:cxn ang="0">
                    <a:pos x="0" y="25"/>
                  </a:cxn>
                  <a:cxn ang="0">
                    <a:pos x="2" y="24"/>
                  </a:cxn>
                  <a:cxn ang="0">
                    <a:pos x="4" y="18"/>
                  </a:cxn>
                  <a:cxn ang="0">
                    <a:pos x="4" y="10"/>
                  </a:cxn>
                  <a:cxn ang="0">
                    <a:pos x="4" y="7"/>
                  </a:cxn>
                  <a:cxn ang="0">
                    <a:pos x="6" y="3"/>
                  </a:cxn>
                  <a:cxn ang="0">
                    <a:pos x="6" y="2"/>
                  </a:cxn>
                  <a:cxn ang="0">
                    <a:pos x="7" y="2"/>
                  </a:cxn>
                  <a:cxn ang="0">
                    <a:pos x="8" y="0"/>
                  </a:cxn>
                </a:cxnLst>
                <a:rect l="0" t="0" r="r" b="b"/>
                <a:pathLst>
                  <a:path w="16" h="30">
                    <a:moveTo>
                      <a:pt x="8" y="0"/>
                    </a:moveTo>
                    <a:lnTo>
                      <a:pt x="10" y="0"/>
                    </a:lnTo>
                    <a:lnTo>
                      <a:pt x="10" y="2"/>
                    </a:lnTo>
                    <a:lnTo>
                      <a:pt x="11" y="2"/>
                    </a:lnTo>
                    <a:lnTo>
                      <a:pt x="12" y="2"/>
                    </a:lnTo>
                    <a:lnTo>
                      <a:pt x="15" y="7"/>
                    </a:lnTo>
                    <a:lnTo>
                      <a:pt x="15" y="8"/>
                    </a:lnTo>
                    <a:lnTo>
                      <a:pt x="15" y="10"/>
                    </a:lnTo>
                    <a:lnTo>
                      <a:pt x="16" y="11"/>
                    </a:lnTo>
                    <a:lnTo>
                      <a:pt x="14" y="13"/>
                    </a:lnTo>
                    <a:lnTo>
                      <a:pt x="12" y="14"/>
                    </a:lnTo>
                    <a:lnTo>
                      <a:pt x="11" y="14"/>
                    </a:lnTo>
                    <a:lnTo>
                      <a:pt x="11" y="16"/>
                    </a:lnTo>
                    <a:lnTo>
                      <a:pt x="10" y="16"/>
                    </a:lnTo>
                    <a:lnTo>
                      <a:pt x="11" y="18"/>
                    </a:lnTo>
                    <a:lnTo>
                      <a:pt x="12" y="19"/>
                    </a:lnTo>
                    <a:lnTo>
                      <a:pt x="14" y="21"/>
                    </a:lnTo>
                    <a:lnTo>
                      <a:pt x="11" y="21"/>
                    </a:lnTo>
                    <a:lnTo>
                      <a:pt x="11" y="22"/>
                    </a:lnTo>
                    <a:lnTo>
                      <a:pt x="12" y="24"/>
                    </a:lnTo>
                    <a:lnTo>
                      <a:pt x="12" y="25"/>
                    </a:lnTo>
                    <a:lnTo>
                      <a:pt x="11" y="25"/>
                    </a:lnTo>
                    <a:lnTo>
                      <a:pt x="11" y="29"/>
                    </a:lnTo>
                    <a:lnTo>
                      <a:pt x="10" y="30"/>
                    </a:lnTo>
                    <a:lnTo>
                      <a:pt x="7" y="30"/>
                    </a:lnTo>
                    <a:lnTo>
                      <a:pt x="2" y="29"/>
                    </a:lnTo>
                    <a:lnTo>
                      <a:pt x="0" y="25"/>
                    </a:lnTo>
                    <a:lnTo>
                      <a:pt x="2" y="24"/>
                    </a:lnTo>
                    <a:lnTo>
                      <a:pt x="4" y="18"/>
                    </a:lnTo>
                    <a:lnTo>
                      <a:pt x="4" y="10"/>
                    </a:lnTo>
                    <a:lnTo>
                      <a:pt x="4" y="7"/>
                    </a:lnTo>
                    <a:lnTo>
                      <a:pt x="6" y="3"/>
                    </a:lnTo>
                    <a:lnTo>
                      <a:pt x="6" y="2"/>
                    </a:lnTo>
                    <a:lnTo>
                      <a:pt x="7" y="2"/>
                    </a:lnTo>
                    <a:lnTo>
                      <a:pt x="8"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47" name="Freeform 1149"/>
              <p:cNvSpPr>
                <a:spLocks/>
              </p:cNvSpPr>
              <p:nvPr/>
            </p:nvSpPr>
            <p:spPr bwMode="auto">
              <a:xfrm>
                <a:off x="2630440" y="4803322"/>
                <a:ext cx="20525" cy="36739"/>
              </a:xfrm>
              <a:custGeom>
                <a:avLst/>
                <a:gdLst/>
                <a:ahLst/>
                <a:cxnLst>
                  <a:cxn ang="0">
                    <a:pos x="8" y="0"/>
                  </a:cxn>
                  <a:cxn ang="0">
                    <a:pos x="10" y="0"/>
                  </a:cxn>
                  <a:cxn ang="0">
                    <a:pos x="10" y="2"/>
                  </a:cxn>
                  <a:cxn ang="0">
                    <a:pos x="11" y="2"/>
                  </a:cxn>
                  <a:cxn ang="0">
                    <a:pos x="12" y="2"/>
                  </a:cxn>
                  <a:cxn ang="0">
                    <a:pos x="15" y="7"/>
                  </a:cxn>
                  <a:cxn ang="0">
                    <a:pos x="15" y="8"/>
                  </a:cxn>
                  <a:cxn ang="0">
                    <a:pos x="15" y="10"/>
                  </a:cxn>
                  <a:cxn ang="0">
                    <a:pos x="16" y="11"/>
                  </a:cxn>
                  <a:cxn ang="0">
                    <a:pos x="14" y="13"/>
                  </a:cxn>
                  <a:cxn ang="0">
                    <a:pos x="12" y="14"/>
                  </a:cxn>
                  <a:cxn ang="0">
                    <a:pos x="11" y="14"/>
                  </a:cxn>
                  <a:cxn ang="0">
                    <a:pos x="11" y="16"/>
                  </a:cxn>
                  <a:cxn ang="0">
                    <a:pos x="10" y="16"/>
                  </a:cxn>
                  <a:cxn ang="0">
                    <a:pos x="11" y="18"/>
                  </a:cxn>
                  <a:cxn ang="0">
                    <a:pos x="12" y="19"/>
                  </a:cxn>
                  <a:cxn ang="0">
                    <a:pos x="14" y="21"/>
                  </a:cxn>
                  <a:cxn ang="0">
                    <a:pos x="11" y="21"/>
                  </a:cxn>
                  <a:cxn ang="0">
                    <a:pos x="11" y="22"/>
                  </a:cxn>
                  <a:cxn ang="0">
                    <a:pos x="12" y="24"/>
                  </a:cxn>
                  <a:cxn ang="0">
                    <a:pos x="12" y="25"/>
                  </a:cxn>
                  <a:cxn ang="0">
                    <a:pos x="11" y="25"/>
                  </a:cxn>
                  <a:cxn ang="0">
                    <a:pos x="11" y="29"/>
                  </a:cxn>
                  <a:cxn ang="0">
                    <a:pos x="10" y="30"/>
                  </a:cxn>
                  <a:cxn ang="0">
                    <a:pos x="7" y="30"/>
                  </a:cxn>
                  <a:cxn ang="0">
                    <a:pos x="2" y="29"/>
                  </a:cxn>
                  <a:cxn ang="0">
                    <a:pos x="0" y="25"/>
                  </a:cxn>
                  <a:cxn ang="0">
                    <a:pos x="2" y="24"/>
                  </a:cxn>
                  <a:cxn ang="0">
                    <a:pos x="4" y="18"/>
                  </a:cxn>
                  <a:cxn ang="0">
                    <a:pos x="4" y="10"/>
                  </a:cxn>
                  <a:cxn ang="0">
                    <a:pos x="4" y="7"/>
                  </a:cxn>
                  <a:cxn ang="0">
                    <a:pos x="6" y="3"/>
                  </a:cxn>
                  <a:cxn ang="0">
                    <a:pos x="6" y="2"/>
                  </a:cxn>
                  <a:cxn ang="0">
                    <a:pos x="7" y="2"/>
                  </a:cxn>
                  <a:cxn ang="0">
                    <a:pos x="8" y="0"/>
                  </a:cxn>
                </a:cxnLst>
                <a:rect l="0" t="0" r="r" b="b"/>
                <a:pathLst>
                  <a:path w="16" h="30">
                    <a:moveTo>
                      <a:pt x="8" y="0"/>
                    </a:moveTo>
                    <a:lnTo>
                      <a:pt x="10" y="0"/>
                    </a:lnTo>
                    <a:lnTo>
                      <a:pt x="10" y="2"/>
                    </a:lnTo>
                    <a:lnTo>
                      <a:pt x="11" y="2"/>
                    </a:lnTo>
                    <a:lnTo>
                      <a:pt x="12" y="2"/>
                    </a:lnTo>
                    <a:lnTo>
                      <a:pt x="15" y="7"/>
                    </a:lnTo>
                    <a:lnTo>
                      <a:pt x="15" y="8"/>
                    </a:lnTo>
                    <a:lnTo>
                      <a:pt x="15" y="10"/>
                    </a:lnTo>
                    <a:lnTo>
                      <a:pt x="16" y="11"/>
                    </a:lnTo>
                    <a:lnTo>
                      <a:pt x="14" y="13"/>
                    </a:lnTo>
                    <a:lnTo>
                      <a:pt x="12" y="14"/>
                    </a:lnTo>
                    <a:lnTo>
                      <a:pt x="11" y="14"/>
                    </a:lnTo>
                    <a:lnTo>
                      <a:pt x="11" y="16"/>
                    </a:lnTo>
                    <a:lnTo>
                      <a:pt x="10" y="16"/>
                    </a:lnTo>
                    <a:lnTo>
                      <a:pt x="11" y="18"/>
                    </a:lnTo>
                    <a:lnTo>
                      <a:pt x="12" y="19"/>
                    </a:lnTo>
                    <a:lnTo>
                      <a:pt x="14" y="21"/>
                    </a:lnTo>
                    <a:lnTo>
                      <a:pt x="11" y="21"/>
                    </a:lnTo>
                    <a:lnTo>
                      <a:pt x="11" y="22"/>
                    </a:lnTo>
                    <a:lnTo>
                      <a:pt x="12" y="24"/>
                    </a:lnTo>
                    <a:lnTo>
                      <a:pt x="12" y="25"/>
                    </a:lnTo>
                    <a:lnTo>
                      <a:pt x="11" y="25"/>
                    </a:lnTo>
                    <a:lnTo>
                      <a:pt x="11" y="29"/>
                    </a:lnTo>
                    <a:lnTo>
                      <a:pt x="10" y="30"/>
                    </a:lnTo>
                    <a:lnTo>
                      <a:pt x="7" y="30"/>
                    </a:lnTo>
                    <a:lnTo>
                      <a:pt x="2" y="29"/>
                    </a:lnTo>
                    <a:lnTo>
                      <a:pt x="0" y="25"/>
                    </a:lnTo>
                    <a:lnTo>
                      <a:pt x="2" y="24"/>
                    </a:lnTo>
                    <a:lnTo>
                      <a:pt x="4" y="18"/>
                    </a:lnTo>
                    <a:lnTo>
                      <a:pt x="4" y="10"/>
                    </a:lnTo>
                    <a:lnTo>
                      <a:pt x="4" y="7"/>
                    </a:lnTo>
                    <a:lnTo>
                      <a:pt x="6" y="3"/>
                    </a:lnTo>
                    <a:lnTo>
                      <a:pt x="6" y="2"/>
                    </a:lnTo>
                    <a:lnTo>
                      <a:pt x="7" y="2"/>
                    </a:lnTo>
                    <a:lnTo>
                      <a:pt x="8"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48" name="Freeform 1150"/>
              <p:cNvSpPr>
                <a:spLocks/>
              </p:cNvSpPr>
              <p:nvPr/>
            </p:nvSpPr>
            <p:spPr bwMode="auto">
              <a:xfrm>
                <a:off x="2649682" y="4861832"/>
                <a:ext cx="14111" cy="12247"/>
              </a:xfrm>
              <a:custGeom>
                <a:avLst/>
                <a:gdLst/>
                <a:ahLst/>
                <a:cxnLst>
                  <a:cxn ang="0">
                    <a:pos x="7" y="0"/>
                  </a:cxn>
                  <a:cxn ang="0">
                    <a:pos x="9" y="2"/>
                  </a:cxn>
                  <a:cxn ang="0">
                    <a:pos x="11" y="4"/>
                  </a:cxn>
                  <a:cxn ang="0">
                    <a:pos x="9" y="5"/>
                  </a:cxn>
                  <a:cxn ang="0">
                    <a:pos x="9" y="8"/>
                  </a:cxn>
                  <a:cxn ang="0">
                    <a:pos x="7" y="10"/>
                  </a:cxn>
                  <a:cxn ang="0">
                    <a:pos x="5" y="10"/>
                  </a:cxn>
                  <a:cxn ang="0">
                    <a:pos x="3" y="10"/>
                  </a:cxn>
                  <a:cxn ang="0">
                    <a:pos x="1" y="8"/>
                  </a:cxn>
                  <a:cxn ang="0">
                    <a:pos x="0" y="7"/>
                  </a:cxn>
                  <a:cxn ang="0">
                    <a:pos x="0" y="4"/>
                  </a:cxn>
                  <a:cxn ang="0">
                    <a:pos x="3" y="2"/>
                  </a:cxn>
                  <a:cxn ang="0">
                    <a:pos x="7" y="0"/>
                  </a:cxn>
                </a:cxnLst>
                <a:rect l="0" t="0" r="r" b="b"/>
                <a:pathLst>
                  <a:path w="11" h="10">
                    <a:moveTo>
                      <a:pt x="7" y="0"/>
                    </a:moveTo>
                    <a:lnTo>
                      <a:pt x="9" y="2"/>
                    </a:lnTo>
                    <a:lnTo>
                      <a:pt x="11" y="4"/>
                    </a:lnTo>
                    <a:lnTo>
                      <a:pt x="9" y="5"/>
                    </a:lnTo>
                    <a:lnTo>
                      <a:pt x="9" y="8"/>
                    </a:lnTo>
                    <a:lnTo>
                      <a:pt x="7" y="10"/>
                    </a:lnTo>
                    <a:lnTo>
                      <a:pt x="5" y="10"/>
                    </a:lnTo>
                    <a:lnTo>
                      <a:pt x="3" y="10"/>
                    </a:lnTo>
                    <a:lnTo>
                      <a:pt x="1" y="8"/>
                    </a:lnTo>
                    <a:lnTo>
                      <a:pt x="0" y="7"/>
                    </a:lnTo>
                    <a:lnTo>
                      <a:pt x="0" y="4"/>
                    </a:lnTo>
                    <a:lnTo>
                      <a:pt x="3" y="2"/>
                    </a:lnTo>
                    <a:lnTo>
                      <a:pt x="7"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49" name="Freeform 1151"/>
              <p:cNvSpPr>
                <a:spLocks/>
              </p:cNvSpPr>
              <p:nvPr/>
            </p:nvSpPr>
            <p:spPr bwMode="auto">
              <a:xfrm>
                <a:off x="2649682" y="4861832"/>
                <a:ext cx="14111" cy="12247"/>
              </a:xfrm>
              <a:custGeom>
                <a:avLst/>
                <a:gdLst/>
                <a:ahLst/>
                <a:cxnLst>
                  <a:cxn ang="0">
                    <a:pos x="7" y="0"/>
                  </a:cxn>
                  <a:cxn ang="0">
                    <a:pos x="9" y="2"/>
                  </a:cxn>
                  <a:cxn ang="0">
                    <a:pos x="11" y="4"/>
                  </a:cxn>
                  <a:cxn ang="0">
                    <a:pos x="9" y="5"/>
                  </a:cxn>
                  <a:cxn ang="0">
                    <a:pos x="9" y="8"/>
                  </a:cxn>
                  <a:cxn ang="0">
                    <a:pos x="7" y="10"/>
                  </a:cxn>
                  <a:cxn ang="0">
                    <a:pos x="5" y="10"/>
                  </a:cxn>
                  <a:cxn ang="0">
                    <a:pos x="3" y="10"/>
                  </a:cxn>
                  <a:cxn ang="0">
                    <a:pos x="1" y="8"/>
                  </a:cxn>
                  <a:cxn ang="0">
                    <a:pos x="0" y="7"/>
                  </a:cxn>
                  <a:cxn ang="0">
                    <a:pos x="0" y="4"/>
                  </a:cxn>
                  <a:cxn ang="0">
                    <a:pos x="3" y="2"/>
                  </a:cxn>
                  <a:cxn ang="0">
                    <a:pos x="7" y="0"/>
                  </a:cxn>
                </a:cxnLst>
                <a:rect l="0" t="0" r="r" b="b"/>
                <a:pathLst>
                  <a:path w="11" h="10">
                    <a:moveTo>
                      <a:pt x="7" y="0"/>
                    </a:moveTo>
                    <a:lnTo>
                      <a:pt x="9" y="2"/>
                    </a:lnTo>
                    <a:lnTo>
                      <a:pt x="11" y="4"/>
                    </a:lnTo>
                    <a:lnTo>
                      <a:pt x="9" y="5"/>
                    </a:lnTo>
                    <a:lnTo>
                      <a:pt x="9" y="8"/>
                    </a:lnTo>
                    <a:lnTo>
                      <a:pt x="7" y="10"/>
                    </a:lnTo>
                    <a:lnTo>
                      <a:pt x="5" y="10"/>
                    </a:lnTo>
                    <a:lnTo>
                      <a:pt x="3" y="10"/>
                    </a:lnTo>
                    <a:lnTo>
                      <a:pt x="1" y="8"/>
                    </a:lnTo>
                    <a:lnTo>
                      <a:pt x="0" y="7"/>
                    </a:lnTo>
                    <a:lnTo>
                      <a:pt x="0" y="4"/>
                    </a:lnTo>
                    <a:lnTo>
                      <a:pt x="3" y="2"/>
                    </a:lnTo>
                    <a:lnTo>
                      <a:pt x="7"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50" name="Freeform 1152"/>
              <p:cNvSpPr>
                <a:spLocks/>
              </p:cNvSpPr>
              <p:nvPr/>
            </p:nvSpPr>
            <p:spPr bwMode="auto">
              <a:xfrm>
                <a:off x="2633005" y="4867275"/>
                <a:ext cx="6415" cy="4083"/>
              </a:xfrm>
              <a:custGeom>
                <a:avLst/>
                <a:gdLst/>
                <a:ahLst/>
                <a:cxnLst>
                  <a:cxn ang="0">
                    <a:pos x="0" y="0"/>
                  </a:cxn>
                  <a:cxn ang="0">
                    <a:pos x="2" y="0"/>
                  </a:cxn>
                  <a:cxn ang="0">
                    <a:pos x="5" y="0"/>
                  </a:cxn>
                  <a:cxn ang="0">
                    <a:pos x="1" y="2"/>
                  </a:cxn>
                  <a:cxn ang="0">
                    <a:pos x="1" y="0"/>
                  </a:cxn>
                  <a:cxn ang="0">
                    <a:pos x="0" y="0"/>
                  </a:cxn>
                </a:cxnLst>
                <a:rect l="0" t="0" r="r" b="b"/>
                <a:pathLst>
                  <a:path w="5" h="2">
                    <a:moveTo>
                      <a:pt x="0" y="0"/>
                    </a:moveTo>
                    <a:lnTo>
                      <a:pt x="2" y="0"/>
                    </a:lnTo>
                    <a:lnTo>
                      <a:pt x="5" y="0"/>
                    </a:lnTo>
                    <a:lnTo>
                      <a:pt x="1" y="2"/>
                    </a:lnTo>
                    <a:lnTo>
                      <a:pt x="1" y="0"/>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51" name="Freeform 1153"/>
              <p:cNvSpPr>
                <a:spLocks/>
              </p:cNvSpPr>
              <p:nvPr/>
            </p:nvSpPr>
            <p:spPr bwMode="auto">
              <a:xfrm>
                <a:off x="2633005" y="4867275"/>
                <a:ext cx="6415" cy="4083"/>
              </a:xfrm>
              <a:custGeom>
                <a:avLst/>
                <a:gdLst/>
                <a:ahLst/>
                <a:cxnLst>
                  <a:cxn ang="0">
                    <a:pos x="0" y="0"/>
                  </a:cxn>
                  <a:cxn ang="0">
                    <a:pos x="2" y="0"/>
                  </a:cxn>
                  <a:cxn ang="0">
                    <a:pos x="5" y="0"/>
                  </a:cxn>
                  <a:cxn ang="0">
                    <a:pos x="1" y="2"/>
                  </a:cxn>
                  <a:cxn ang="0">
                    <a:pos x="1" y="0"/>
                  </a:cxn>
                  <a:cxn ang="0">
                    <a:pos x="0" y="0"/>
                  </a:cxn>
                </a:cxnLst>
                <a:rect l="0" t="0" r="r" b="b"/>
                <a:pathLst>
                  <a:path w="5" h="2">
                    <a:moveTo>
                      <a:pt x="0" y="0"/>
                    </a:moveTo>
                    <a:lnTo>
                      <a:pt x="2" y="0"/>
                    </a:lnTo>
                    <a:lnTo>
                      <a:pt x="5" y="0"/>
                    </a:lnTo>
                    <a:lnTo>
                      <a:pt x="1" y="2"/>
                    </a:lnTo>
                    <a:lnTo>
                      <a:pt x="1" y="0"/>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52" name="Freeform 1154"/>
              <p:cNvSpPr>
                <a:spLocks/>
              </p:cNvSpPr>
              <p:nvPr/>
            </p:nvSpPr>
            <p:spPr bwMode="auto">
              <a:xfrm>
                <a:off x="2633005" y="4874080"/>
                <a:ext cx="6415" cy="1360"/>
              </a:xfrm>
              <a:custGeom>
                <a:avLst/>
                <a:gdLst/>
                <a:ahLst/>
                <a:cxnLst>
                  <a:cxn ang="0">
                    <a:pos x="1" y="1"/>
                  </a:cxn>
                  <a:cxn ang="0">
                    <a:pos x="0" y="1"/>
                  </a:cxn>
                  <a:cxn ang="0">
                    <a:pos x="2" y="0"/>
                  </a:cxn>
                  <a:cxn ang="0">
                    <a:pos x="5" y="0"/>
                  </a:cxn>
                  <a:cxn ang="0">
                    <a:pos x="5" y="1"/>
                  </a:cxn>
                  <a:cxn ang="0">
                    <a:pos x="1" y="1"/>
                  </a:cxn>
                </a:cxnLst>
                <a:rect l="0" t="0" r="r" b="b"/>
                <a:pathLst>
                  <a:path w="5" h="1">
                    <a:moveTo>
                      <a:pt x="1" y="1"/>
                    </a:moveTo>
                    <a:lnTo>
                      <a:pt x="0" y="1"/>
                    </a:lnTo>
                    <a:lnTo>
                      <a:pt x="2" y="0"/>
                    </a:lnTo>
                    <a:lnTo>
                      <a:pt x="5" y="0"/>
                    </a:lnTo>
                    <a:lnTo>
                      <a:pt x="5" y="1"/>
                    </a:lnTo>
                    <a:lnTo>
                      <a:pt x="1"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53" name="Freeform 1155"/>
              <p:cNvSpPr>
                <a:spLocks/>
              </p:cNvSpPr>
              <p:nvPr/>
            </p:nvSpPr>
            <p:spPr bwMode="auto">
              <a:xfrm>
                <a:off x="2633005" y="4874080"/>
                <a:ext cx="6415" cy="1360"/>
              </a:xfrm>
              <a:custGeom>
                <a:avLst/>
                <a:gdLst/>
                <a:ahLst/>
                <a:cxnLst>
                  <a:cxn ang="0">
                    <a:pos x="1" y="1"/>
                  </a:cxn>
                  <a:cxn ang="0">
                    <a:pos x="0" y="1"/>
                  </a:cxn>
                  <a:cxn ang="0">
                    <a:pos x="2" y="0"/>
                  </a:cxn>
                  <a:cxn ang="0">
                    <a:pos x="5" y="0"/>
                  </a:cxn>
                  <a:cxn ang="0">
                    <a:pos x="5" y="1"/>
                  </a:cxn>
                  <a:cxn ang="0">
                    <a:pos x="1" y="1"/>
                  </a:cxn>
                </a:cxnLst>
                <a:rect l="0" t="0" r="r" b="b"/>
                <a:pathLst>
                  <a:path w="5" h="1">
                    <a:moveTo>
                      <a:pt x="1" y="1"/>
                    </a:moveTo>
                    <a:lnTo>
                      <a:pt x="0" y="1"/>
                    </a:lnTo>
                    <a:lnTo>
                      <a:pt x="2" y="0"/>
                    </a:lnTo>
                    <a:lnTo>
                      <a:pt x="5" y="0"/>
                    </a:lnTo>
                    <a:lnTo>
                      <a:pt x="5" y="1"/>
                    </a:lnTo>
                    <a:lnTo>
                      <a:pt x="1"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54" name="Freeform 1156"/>
              <p:cNvSpPr>
                <a:spLocks/>
              </p:cNvSpPr>
              <p:nvPr/>
            </p:nvSpPr>
            <p:spPr bwMode="auto">
              <a:xfrm>
                <a:off x="2635571" y="4878161"/>
                <a:ext cx="8980" cy="4083"/>
              </a:xfrm>
              <a:custGeom>
                <a:avLst/>
                <a:gdLst/>
                <a:ahLst/>
                <a:cxnLst>
                  <a:cxn ang="0">
                    <a:pos x="1" y="0"/>
                  </a:cxn>
                  <a:cxn ang="0">
                    <a:pos x="0" y="0"/>
                  </a:cxn>
                  <a:cxn ang="0">
                    <a:pos x="1" y="0"/>
                  </a:cxn>
                  <a:cxn ang="0">
                    <a:pos x="7" y="0"/>
                  </a:cxn>
                  <a:cxn ang="0">
                    <a:pos x="8" y="2"/>
                  </a:cxn>
                  <a:cxn ang="0">
                    <a:pos x="8" y="3"/>
                  </a:cxn>
                  <a:cxn ang="0">
                    <a:pos x="5" y="2"/>
                  </a:cxn>
                  <a:cxn ang="0">
                    <a:pos x="4" y="2"/>
                  </a:cxn>
                  <a:cxn ang="0">
                    <a:pos x="1" y="0"/>
                  </a:cxn>
                </a:cxnLst>
                <a:rect l="0" t="0" r="r" b="b"/>
                <a:pathLst>
                  <a:path w="8" h="3">
                    <a:moveTo>
                      <a:pt x="1" y="0"/>
                    </a:moveTo>
                    <a:lnTo>
                      <a:pt x="0" y="0"/>
                    </a:lnTo>
                    <a:lnTo>
                      <a:pt x="1" y="0"/>
                    </a:lnTo>
                    <a:lnTo>
                      <a:pt x="7" y="0"/>
                    </a:lnTo>
                    <a:lnTo>
                      <a:pt x="8" y="2"/>
                    </a:lnTo>
                    <a:lnTo>
                      <a:pt x="8" y="3"/>
                    </a:lnTo>
                    <a:lnTo>
                      <a:pt x="5" y="2"/>
                    </a:lnTo>
                    <a:lnTo>
                      <a:pt x="4" y="2"/>
                    </a:lnTo>
                    <a:lnTo>
                      <a:pt x="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55" name="Freeform 1157"/>
              <p:cNvSpPr>
                <a:spLocks/>
              </p:cNvSpPr>
              <p:nvPr/>
            </p:nvSpPr>
            <p:spPr bwMode="auto">
              <a:xfrm>
                <a:off x="2635571" y="4878161"/>
                <a:ext cx="8980" cy="4083"/>
              </a:xfrm>
              <a:custGeom>
                <a:avLst/>
                <a:gdLst/>
                <a:ahLst/>
                <a:cxnLst>
                  <a:cxn ang="0">
                    <a:pos x="1" y="0"/>
                  </a:cxn>
                  <a:cxn ang="0">
                    <a:pos x="0" y="0"/>
                  </a:cxn>
                  <a:cxn ang="0">
                    <a:pos x="1" y="0"/>
                  </a:cxn>
                  <a:cxn ang="0">
                    <a:pos x="7" y="0"/>
                  </a:cxn>
                  <a:cxn ang="0">
                    <a:pos x="8" y="2"/>
                  </a:cxn>
                  <a:cxn ang="0">
                    <a:pos x="8" y="3"/>
                  </a:cxn>
                  <a:cxn ang="0">
                    <a:pos x="5" y="2"/>
                  </a:cxn>
                  <a:cxn ang="0">
                    <a:pos x="4" y="2"/>
                  </a:cxn>
                  <a:cxn ang="0">
                    <a:pos x="1" y="0"/>
                  </a:cxn>
                </a:cxnLst>
                <a:rect l="0" t="0" r="r" b="b"/>
                <a:pathLst>
                  <a:path w="8" h="3">
                    <a:moveTo>
                      <a:pt x="1" y="0"/>
                    </a:moveTo>
                    <a:lnTo>
                      <a:pt x="0" y="0"/>
                    </a:lnTo>
                    <a:lnTo>
                      <a:pt x="1" y="0"/>
                    </a:lnTo>
                    <a:lnTo>
                      <a:pt x="7" y="0"/>
                    </a:lnTo>
                    <a:lnTo>
                      <a:pt x="8" y="2"/>
                    </a:lnTo>
                    <a:lnTo>
                      <a:pt x="8" y="3"/>
                    </a:lnTo>
                    <a:lnTo>
                      <a:pt x="5" y="2"/>
                    </a:lnTo>
                    <a:lnTo>
                      <a:pt x="4" y="2"/>
                    </a:lnTo>
                    <a:lnTo>
                      <a:pt x="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56" name="Freeform 1158"/>
              <p:cNvSpPr>
                <a:spLocks/>
              </p:cNvSpPr>
              <p:nvPr/>
            </p:nvSpPr>
            <p:spPr bwMode="auto">
              <a:xfrm>
                <a:off x="2635571" y="4880882"/>
                <a:ext cx="5131" cy="4083"/>
              </a:xfrm>
              <a:custGeom>
                <a:avLst/>
                <a:gdLst/>
                <a:ahLst/>
                <a:cxnLst>
                  <a:cxn ang="0">
                    <a:pos x="0" y="0"/>
                  </a:cxn>
                  <a:cxn ang="0">
                    <a:pos x="3" y="1"/>
                  </a:cxn>
                  <a:cxn ang="0">
                    <a:pos x="4" y="3"/>
                  </a:cxn>
                  <a:cxn ang="0">
                    <a:pos x="2" y="1"/>
                  </a:cxn>
                  <a:cxn ang="0">
                    <a:pos x="0" y="0"/>
                  </a:cxn>
                </a:cxnLst>
                <a:rect l="0" t="0" r="r" b="b"/>
                <a:pathLst>
                  <a:path w="4" h="3">
                    <a:moveTo>
                      <a:pt x="0" y="0"/>
                    </a:moveTo>
                    <a:lnTo>
                      <a:pt x="3" y="1"/>
                    </a:lnTo>
                    <a:lnTo>
                      <a:pt x="4" y="3"/>
                    </a:lnTo>
                    <a:lnTo>
                      <a:pt x="2" y="1"/>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57" name="Freeform 1159"/>
              <p:cNvSpPr>
                <a:spLocks/>
              </p:cNvSpPr>
              <p:nvPr/>
            </p:nvSpPr>
            <p:spPr bwMode="auto">
              <a:xfrm>
                <a:off x="2635571" y="4880882"/>
                <a:ext cx="5131" cy="4083"/>
              </a:xfrm>
              <a:custGeom>
                <a:avLst/>
                <a:gdLst/>
                <a:ahLst/>
                <a:cxnLst>
                  <a:cxn ang="0">
                    <a:pos x="0" y="0"/>
                  </a:cxn>
                  <a:cxn ang="0">
                    <a:pos x="3" y="1"/>
                  </a:cxn>
                  <a:cxn ang="0">
                    <a:pos x="4" y="3"/>
                  </a:cxn>
                  <a:cxn ang="0">
                    <a:pos x="2" y="1"/>
                  </a:cxn>
                  <a:cxn ang="0">
                    <a:pos x="0" y="0"/>
                  </a:cxn>
                </a:cxnLst>
                <a:rect l="0" t="0" r="r" b="b"/>
                <a:pathLst>
                  <a:path w="4" h="3">
                    <a:moveTo>
                      <a:pt x="0" y="0"/>
                    </a:moveTo>
                    <a:lnTo>
                      <a:pt x="3" y="1"/>
                    </a:lnTo>
                    <a:lnTo>
                      <a:pt x="4" y="3"/>
                    </a:lnTo>
                    <a:lnTo>
                      <a:pt x="2" y="1"/>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58" name="Freeform 1160"/>
              <p:cNvSpPr>
                <a:spLocks/>
              </p:cNvSpPr>
              <p:nvPr/>
            </p:nvSpPr>
            <p:spPr bwMode="auto">
              <a:xfrm>
                <a:off x="2640702" y="4893130"/>
                <a:ext cx="3849" cy="2721"/>
              </a:xfrm>
              <a:custGeom>
                <a:avLst/>
                <a:gdLst/>
                <a:ahLst/>
                <a:cxnLst>
                  <a:cxn ang="0">
                    <a:pos x="0" y="2"/>
                  </a:cxn>
                  <a:cxn ang="0">
                    <a:pos x="2" y="0"/>
                  </a:cxn>
                  <a:cxn ang="0">
                    <a:pos x="2" y="2"/>
                  </a:cxn>
                  <a:cxn ang="0">
                    <a:pos x="3" y="3"/>
                  </a:cxn>
                  <a:cxn ang="0">
                    <a:pos x="0" y="3"/>
                  </a:cxn>
                  <a:cxn ang="0">
                    <a:pos x="0" y="2"/>
                  </a:cxn>
                </a:cxnLst>
                <a:rect l="0" t="0" r="r" b="b"/>
                <a:pathLst>
                  <a:path w="3" h="3">
                    <a:moveTo>
                      <a:pt x="0" y="2"/>
                    </a:moveTo>
                    <a:lnTo>
                      <a:pt x="2" y="0"/>
                    </a:lnTo>
                    <a:lnTo>
                      <a:pt x="2" y="2"/>
                    </a:lnTo>
                    <a:lnTo>
                      <a:pt x="3" y="3"/>
                    </a:lnTo>
                    <a:lnTo>
                      <a:pt x="0" y="3"/>
                    </a:lnTo>
                    <a:lnTo>
                      <a:pt x="0"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59" name="Freeform 1161"/>
              <p:cNvSpPr>
                <a:spLocks/>
              </p:cNvSpPr>
              <p:nvPr/>
            </p:nvSpPr>
            <p:spPr bwMode="auto">
              <a:xfrm>
                <a:off x="2640702" y="4893130"/>
                <a:ext cx="3849" cy="2721"/>
              </a:xfrm>
              <a:custGeom>
                <a:avLst/>
                <a:gdLst/>
                <a:ahLst/>
                <a:cxnLst>
                  <a:cxn ang="0">
                    <a:pos x="0" y="2"/>
                  </a:cxn>
                  <a:cxn ang="0">
                    <a:pos x="2" y="0"/>
                  </a:cxn>
                  <a:cxn ang="0">
                    <a:pos x="2" y="2"/>
                  </a:cxn>
                  <a:cxn ang="0">
                    <a:pos x="3" y="3"/>
                  </a:cxn>
                  <a:cxn ang="0">
                    <a:pos x="0" y="3"/>
                  </a:cxn>
                  <a:cxn ang="0">
                    <a:pos x="0" y="2"/>
                  </a:cxn>
                </a:cxnLst>
                <a:rect l="0" t="0" r="r" b="b"/>
                <a:pathLst>
                  <a:path w="3" h="3">
                    <a:moveTo>
                      <a:pt x="0" y="2"/>
                    </a:moveTo>
                    <a:lnTo>
                      <a:pt x="2" y="0"/>
                    </a:lnTo>
                    <a:lnTo>
                      <a:pt x="2" y="2"/>
                    </a:lnTo>
                    <a:lnTo>
                      <a:pt x="3" y="3"/>
                    </a:lnTo>
                    <a:lnTo>
                      <a:pt x="0" y="3"/>
                    </a:lnTo>
                    <a:lnTo>
                      <a:pt x="0"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60" name="Freeform 1162"/>
              <p:cNvSpPr>
                <a:spLocks/>
              </p:cNvSpPr>
              <p:nvPr/>
            </p:nvSpPr>
            <p:spPr bwMode="auto">
              <a:xfrm>
                <a:off x="2627874" y="4933951"/>
                <a:ext cx="7697" cy="2721"/>
              </a:xfrm>
              <a:custGeom>
                <a:avLst/>
                <a:gdLst/>
                <a:ahLst/>
                <a:cxnLst>
                  <a:cxn ang="0">
                    <a:pos x="4" y="3"/>
                  </a:cxn>
                  <a:cxn ang="0">
                    <a:pos x="2" y="3"/>
                  </a:cxn>
                  <a:cxn ang="0">
                    <a:pos x="0" y="3"/>
                  </a:cxn>
                  <a:cxn ang="0">
                    <a:pos x="0" y="2"/>
                  </a:cxn>
                  <a:cxn ang="0">
                    <a:pos x="1" y="0"/>
                  </a:cxn>
                  <a:cxn ang="0">
                    <a:pos x="4" y="2"/>
                  </a:cxn>
                  <a:cxn ang="0">
                    <a:pos x="5" y="3"/>
                  </a:cxn>
                  <a:cxn ang="0">
                    <a:pos x="4" y="3"/>
                  </a:cxn>
                </a:cxnLst>
                <a:rect l="0" t="0" r="r" b="b"/>
                <a:pathLst>
                  <a:path w="5" h="3">
                    <a:moveTo>
                      <a:pt x="4" y="3"/>
                    </a:moveTo>
                    <a:lnTo>
                      <a:pt x="2" y="3"/>
                    </a:lnTo>
                    <a:lnTo>
                      <a:pt x="0" y="3"/>
                    </a:lnTo>
                    <a:lnTo>
                      <a:pt x="0" y="2"/>
                    </a:lnTo>
                    <a:lnTo>
                      <a:pt x="1" y="0"/>
                    </a:lnTo>
                    <a:lnTo>
                      <a:pt x="4" y="2"/>
                    </a:lnTo>
                    <a:lnTo>
                      <a:pt x="5" y="3"/>
                    </a:lnTo>
                    <a:lnTo>
                      <a:pt x="4"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61" name="Freeform 1163"/>
              <p:cNvSpPr>
                <a:spLocks/>
              </p:cNvSpPr>
              <p:nvPr/>
            </p:nvSpPr>
            <p:spPr bwMode="auto">
              <a:xfrm>
                <a:off x="2627874" y="4933951"/>
                <a:ext cx="7697" cy="2721"/>
              </a:xfrm>
              <a:custGeom>
                <a:avLst/>
                <a:gdLst/>
                <a:ahLst/>
                <a:cxnLst>
                  <a:cxn ang="0">
                    <a:pos x="4" y="3"/>
                  </a:cxn>
                  <a:cxn ang="0">
                    <a:pos x="2" y="3"/>
                  </a:cxn>
                  <a:cxn ang="0">
                    <a:pos x="0" y="3"/>
                  </a:cxn>
                  <a:cxn ang="0">
                    <a:pos x="0" y="2"/>
                  </a:cxn>
                  <a:cxn ang="0">
                    <a:pos x="1" y="0"/>
                  </a:cxn>
                  <a:cxn ang="0">
                    <a:pos x="4" y="2"/>
                  </a:cxn>
                  <a:cxn ang="0">
                    <a:pos x="5" y="3"/>
                  </a:cxn>
                  <a:cxn ang="0">
                    <a:pos x="4" y="3"/>
                  </a:cxn>
                </a:cxnLst>
                <a:rect l="0" t="0" r="r" b="b"/>
                <a:pathLst>
                  <a:path w="5" h="3">
                    <a:moveTo>
                      <a:pt x="4" y="3"/>
                    </a:moveTo>
                    <a:lnTo>
                      <a:pt x="2" y="3"/>
                    </a:lnTo>
                    <a:lnTo>
                      <a:pt x="0" y="3"/>
                    </a:lnTo>
                    <a:lnTo>
                      <a:pt x="0" y="2"/>
                    </a:lnTo>
                    <a:lnTo>
                      <a:pt x="1" y="0"/>
                    </a:lnTo>
                    <a:lnTo>
                      <a:pt x="4" y="2"/>
                    </a:lnTo>
                    <a:lnTo>
                      <a:pt x="5" y="3"/>
                    </a:lnTo>
                    <a:lnTo>
                      <a:pt x="4"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62" name="Freeform 1164"/>
              <p:cNvSpPr>
                <a:spLocks/>
              </p:cNvSpPr>
              <p:nvPr/>
            </p:nvSpPr>
            <p:spPr bwMode="auto">
              <a:xfrm>
                <a:off x="2615045" y="4936673"/>
                <a:ext cx="6415" cy="2721"/>
              </a:xfrm>
              <a:custGeom>
                <a:avLst/>
                <a:gdLst/>
                <a:ahLst/>
                <a:cxnLst>
                  <a:cxn ang="0">
                    <a:pos x="5" y="0"/>
                  </a:cxn>
                  <a:cxn ang="0">
                    <a:pos x="5" y="1"/>
                  </a:cxn>
                  <a:cxn ang="0">
                    <a:pos x="4" y="3"/>
                  </a:cxn>
                  <a:cxn ang="0">
                    <a:pos x="1" y="3"/>
                  </a:cxn>
                  <a:cxn ang="0">
                    <a:pos x="0" y="3"/>
                  </a:cxn>
                  <a:cxn ang="0">
                    <a:pos x="0" y="1"/>
                  </a:cxn>
                  <a:cxn ang="0">
                    <a:pos x="3" y="0"/>
                  </a:cxn>
                  <a:cxn ang="0">
                    <a:pos x="5" y="0"/>
                  </a:cxn>
                </a:cxnLst>
                <a:rect l="0" t="0" r="r" b="b"/>
                <a:pathLst>
                  <a:path w="5" h="3">
                    <a:moveTo>
                      <a:pt x="5" y="0"/>
                    </a:moveTo>
                    <a:lnTo>
                      <a:pt x="5" y="1"/>
                    </a:lnTo>
                    <a:lnTo>
                      <a:pt x="4" y="3"/>
                    </a:lnTo>
                    <a:lnTo>
                      <a:pt x="1" y="3"/>
                    </a:lnTo>
                    <a:lnTo>
                      <a:pt x="0" y="3"/>
                    </a:lnTo>
                    <a:lnTo>
                      <a:pt x="0" y="1"/>
                    </a:lnTo>
                    <a:lnTo>
                      <a:pt x="3" y="0"/>
                    </a:lnTo>
                    <a:lnTo>
                      <a:pt x="5"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63" name="Freeform 1165"/>
              <p:cNvSpPr>
                <a:spLocks/>
              </p:cNvSpPr>
              <p:nvPr/>
            </p:nvSpPr>
            <p:spPr bwMode="auto">
              <a:xfrm>
                <a:off x="2615045" y="4936673"/>
                <a:ext cx="6415" cy="2721"/>
              </a:xfrm>
              <a:custGeom>
                <a:avLst/>
                <a:gdLst/>
                <a:ahLst/>
                <a:cxnLst>
                  <a:cxn ang="0">
                    <a:pos x="5" y="0"/>
                  </a:cxn>
                  <a:cxn ang="0">
                    <a:pos x="5" y="1"/>
                  </a:cxn>
                  <a:cxn ang="0">
                    <a:pos x="4" y="3"/>
                  </a:cxn>
                  <a:cxn ang="0">
                    <a:pos x="1" y="3"/>
                  </a:cxn>
                  <a:cxn ang="0">
                    <a:pos x="0" y="3"/>
                  </a:cxn>
                  <a:cxn ang="0">
                    <a:pos x="0" y="1"/>
                  </a:cxn>
                  <a:cxn ang="0">
                    <a:pos x="3" y="0"/>
                  </a:cxn>
                  <a:cxn ang="0">
                    <a:pos x="5" y="0"/>
                  </a:cxn>
                </a:cxnLst>
                <a:rect l="0" t="0" r="r" b="b"/>
                <a:pathLst>
                  <a:path w="5" h="3">
                    <a:moveTo>
                      <a:pt x="5" y="0"/>
                    </a:moveTo>
                    <a:lnTo>
                      <a:pt x="5" y="1"/>
                    </a:lnTo>
                    <a:lnTo>
                      <a:pt x="4" y="3"/>
                    </a:lnTo>
                    <a:lnTo>
                      <a:pt x="1" y="3"/>
                    </a:lnTo>
                    <a:lnTo>
                      <a:pt x="0" y="3"/>
                    </a:lnTo>
                    <a:lnTo>
                      <a:pt x="0" y="1"/>
                    </a:lnTo>
                    <a:lnTo>
                      <a:pt x="3" y="0"/>
                    </a:lnTo>
                    <a:lnTo>
                      <a:pt x="5"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64" name="Freeform 1166"/>
              <p:cNvSpPr>
                <a:spLocks/>
              </p:cNvSpPr>
              <p:nvPr/>
            </p:nvSpPr>
            <p:spPr bwMode="auto">
              <a:xfrm>
                <a:off x="2617612" y="4944836"/>
                <a:ext cx="7697" cy="5443"/>
              </a:xfrm>
              <a:custGeom>
                <a:avLst/>
                <a:gdLst/>
                <a:ahLst/>
                <a:cxnLst>
                  <a:cxn ang="0">
                    <a:pos x="0" y="0"/>
                  </a:cxn>
                  <a:cxn ang="0">
                    <a:pos x="4" y="0"/>
                  </a:cxn>
                  <a:cxn ang="0">
                    <a:pos x="5" y="2"/>
                  </a:cxn>
                  <a:cxn ang="0">
                    <a:pos x="5" y="4"/>
                  </a:cxn>
                  <a:cxn ang="0">
                    <a:pos x="4" y="4"/>
                  </a:cxn>
                  <a:cxn ang="0">
                    <a:pos x="2" y="5"/>
                  </a:cxn>
                  <a:cxn ang="0">
                    <a:pos x="0" y="0"/>
                  </a:cxn>
                </a:cxnLst>
                <a:rect l="0" t="0" r="r" b="b"/>
                <a:pathLst>
                  <a:path w="5" h="5">
                    <a:moveTo>
                      <a:pt x="0" y="0"/>
                    </a:moveTo>
                    <a:lnTo>
                      <a:pt x="4" y="0"/>
                    </a:lnTo>
                    <a:lnTo>
                      <a:pt x="5" y="2"/>
                    </a:lnTo>
                    <a:lnTo>
                      <a:pt x="5" y="4"/>
                    </a:lnTo>
                    <a:lnTo>
                      <a:pt x="4" y="4"/>
                    </a:lnTo>
                    <a:lnTo>
                      <a:pt x="2" y="5"/>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65" name="Freeform 1167"/>
              <p:cNvSpPr>
                <a:spLocks/>
              </p:cNvSpPr>
              <p:nvPr/>
            </p:nvSpPr>
            <p:spPr bwMode="auto">
              <a:xfrm>
                <a:off x="2617612" y="4944836"/>
                <a:ext cx="7697" cy="5443"/>
              </a:xfrm>
              <a:custGeom>
                <a:avLst/>
                <a:gdLst/>
                <a:ahLst/>
                <a:cxnLst>
                  <a:cxn ang="0">
                    <a:pos x="0" y="0"/>
                  </a:cxn>
                  <a:cxn ang="0">
                    <a:pos x="4" y="0"/>
                  </a:cxn>
                  <a:cxn ang="0">
                    <a:pos x="5" y="2"/>
                  </a:cxn>
                  <a:cxn ang="0">
                    <a:pos x="5" y="4"/>
                  </a:cxn>
                  <a:cxn ang="0">
                    <a:pos x="4" y="4"/>
                  </a:cxn>
                  <a:cxn ang="0">
                    <a:pos x="2" y="5"/>
                  </a:cxn>
                  <a:cxn ang="0">
                    <a:pos x="0" y="0"/>
                  </a:cxn>
                </a:cxnLst>
                <a:rect l="0" t="0" r="r" b="b"/>
                <a:pathLst>
                  <a:path w="5" h="5">
                    <a:moveTo>
                      <a:pt x="0" y="0"/>
                    </a:moveTo>
                    <a:lnTo>
                      <a:pt x="4" y="0"/>
                    </a:lnTo>
                    <a:lnTo>
                      <a:pt x="5" y="2"/>
                    </a:lnTo>
                    <a:lnTo>
                      <a:pt x="5" y="4"/>
                    </a:lnTo>
                    <a:lnTo>
                      <a:pt x="4" y="4"/>
                    </a:lnTo>
                    <a:lnTo>
                      <a:pt x="2" y="5"/>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66" name="Freeform 1168"/>
              <p:cNvSpPr>
                <a:spLocks/>
              </p:cNvSpPr>
              <p:nvPr/>
            </p:nvSpPr>
            <p:spPr bwMode="auto">
              <a:xfrm>
                <a:off x="2611198" y="4943476"/>
                <a:ext cx="7697" cy="13607"/>
              </a:xfrm>
              <a:custGeom>
                <a:avLst/>
                <a:gdLst/>
                <a:ahLst/>
                <a:cxnLst>
                  <a:cxn ang="0">
                    <a:pos x="0" y="3"/>
                  </a:cxn>
                  <a:cxn ang="0">
                    <a:pos x="0" y="0"/>
                  </a:cxn>
                  <a:cxn ang="0">
                    <a:pos x="3" y="0"/>
                  </a:cxn>
                  <a:cxn ang="0">
                    <a:pos x="6" y="6"/>
                  </a:cxn>
                  <a:cxn ang="0">
                    <a:pos x="7" y="8"/>
                  </a:cxn>
                  <a:cxn ang="0">
                    <a:pos x="7" y="9"/>
                  </a:cxn>
                  <a:cxn ang="0">
                    <a:pos x="6" y="11"/>
                  </a:cxn>
                  <a:cxn ang="0">
                    <a:pos x="4" y="9"/>
                  </a:cxn>
                  <a:cxn ang="0">
                    <a:pos x="4" y="6"/>
                  </a:cxn>
                  <a:cxn ang="0">
                    <a:pos x="2" y="5"/>
                  </a:cxn>
                  <a:cxn ang="0">
                    <a:pos x="0" y="3"/>
                  </a:cxn>
                </a:cxnLst>
                <a:rect l="0" t="0" r="r" b="b"/>
                <a:pathLst>
                  <a:path w="7" h="11">
                    <a:moveTo>
                      <a:pt x="0" y="3"/>
                    </a:moveTo>
                    <a:lnTo>
                      <a:pt x="0" y="0"/>
                    </a:lnTo>
                    <a:lnTo>
                      <a:pt x="3" y="0"/>
                    </a:lnTo>
                    <a:lnTo>
                      <a:pt x="6" y="6"/>
                    </a:lnTo>
                    <a:lnTo>
                      <a:pt x="7" y="8"/>
                    </a:lnTo>
                    <a:lnTo>
                      <a:pt x="7" y="9"/>
                    </a:lnTo>
                    <a:lnTo>
                      <a:pt x="6" y="11"/>
                    </a:lnTo>
                    <a:lnTo>
                      <a:pt x="4" y="9"/>
                    </a:lnTo>
                    <a:lnTo>
                      <a:pt x="4" y="6"/>
                    </a:lnTo>
                    <a:lnTo>
                      <a:pt x="2" y="5"/>
                    </a:lnTo>
                    <a:lnTo>
                      <a:pt x="0"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67" name="Freeform 1169"/>
              <p:cNvSpPr>
                <a:spLocks/>
              </p:cNvSpPr>
              <p:nvPr/>
            </p:nvSpPr>
            <p:spPr bwMode="auto">
              <a:xfrm>
                <a:off x="2611198" y="4943476"/>
                <a:ext cx="7697" cy="13607"/>
              </a:xfrm>
              <a:custGeom>
                <a:avLst/>
                <a:gdLst/>
                <a:ahLst/>
                <a:cxnLst>
                  <a:cxn ang="0">
                    <a:pos x="0" y="3"/>
                  </a:cxn>
                  <a:cxn ang="0">
                    <a:pos x="0" y="0"/>
                  </a:cxn>
                  <a:cxn ang="0">
                    <a:pos x="3" y="0"/>
                  </a:cxn>
                  <a:cxn ang="0">
                    <a:pos x="6" y="6"/>
                  </a:cxn>
                  <a:cxn ang="0">
                    <a:pos x="7" y="8"/>
                  </a:cxn>
                  <a:cxn ang="0">
                    <a:pos x="7" y="9"/>
                  </a:cxn>
                  <a:cxn ang="0">
                    <a:pos x="6" y="11"/>
                  </a:cxn>
                  <a:cxn ang="0">
                    <a:pos x="4" y="9"/>
                  </a:cxn>
                  <a:cxn ang="0">
                    <a:pos x="4" y="6"/>
                  </a:cxn>
                  <a:cxn ang="0">
                    <a:pos x="2" y="5"/>
                  </a:cxn>
                  <a:cxn ang="0">
                    <a:pos x="0" y="3"/>
                  </a:cxn>
                </a:cxnLst>
                <a:rect l="0" t="0" r="r" b="b"/>
                <a:pathLst>
                  <a:path w="7" h="11">
                    <a:moveTo>
                      <a:pt x="0" y="3"/>
                    </a:moveTo>
                    <a:lnTo>
                      <a:pt x="0" y="0"/>
                    </a:lnTo>
                    <a:lnTo>
                      <a:pt x="3" y="0"/>
                    </a:lnTo>
                    <a:lnTo>
                      <a:pt x="6" y="6"/>
                    </a:lnTo>
                    <a:lnTo>
                      <a:pt x="7" y="8"/>
                    </a:lnTo>
                    <a:lnTo>
                      <a:pt x="7" y="9"/>
                    </a:lnTo>
                    <a:lnTo>
                      <a:pt x="6" y="11"/>
                    </a:lnTo>
                    <a:lnTo>
                      <a:pt x="4" y="9"/>
                    </a:lnTo>
                    <a:lnTo>
                      <a:pt x="4" y="6"/>
                    </a:lnTo>
                    <a:lnTo>
                      <a:pt x="2" y="5"/>
                    </a:lnTo>
                    <a:lnTo>
                      <a:pt x="0"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68" name="Freeform 1170"/>
              <p:cNvSpPr>
                <a:spLocks/>
              </p:cNvSpPr>
              <p:nvPr/>
            </p:nvSpPr>
            <p:spPr bwMode="auto">
              <a:xfrm>
                <a:off x="2621460" y="4950280"/>
                <a:ext cx="7697" cy="6803"/>
              </a:xfrm>
              <a:custGeom>
                <a:avLst/>
                <a:gdLst/>
                <a:ahLst/>
                <a:cxnLst>
                  <a:cxn ang="0">
                    <a:pos x="0" y="0"/>
                  </a:cxn>
                  <a:cxn ang="0">
                    <a:pos x="4" y="2"/>
                  </a:cxn>
                  <a:cxn ang="0">
                    <a:pos x="4" y="3"/>
                  </a:cxn>
                  <a:cxn ang="0">
                    <a:pos x="7" y="3"/>
                  </a:cxn>
                  <a:cxn ang="0">
                    <a:pos x="7" y="5"/>
                  </a:cxn>
                  <a:cxn ang="0">
                    <a:pos x="3" y="3"/>
                  </a:cxn>
                  <a:cxn ang="0">
                    <a:pos x="2" y="3"/>
                  </a:cxn>
                  <a:cxn ang="0">
                    <a:pos x="0" y="2"/>
                  </a:cxn>
                  <a:cxn ang="0">
                    <a:pos x="0" y="0"/>
                  </a:cxn>
                </a:cxnLst>
                <a:rect l="0" t="0" r="r" b="b"/>
                <a:pathLst>
                  <a:path w="7" h="5">
                    <a:moveTo>
                      <a:pt x="0" y="0"/>
                    </a:moveTo>
                    <a:lnTo>
                      <a:pt x="4" y="2"/>
                    </a:lnTo>
                    <a:lnTo>
                      <a:pt x="4" y="3"/>
                    </a:lnTo>
                    <a:lnTo>
                      <a:pt x="7" y="3"/>
                    </a:lnTo>
                    <a:lnTo>
                      <a:pt x="7" y="5"/>
                    </a:lnTo>
                    <a:lnTo>
                      <a:pt x="3" y="3"/>
                    </a:lnTo>
                    <a:lnTo>
                      <a:pt x="2" y="3"/>
                    </a:lnTo>
                    <a:lnTo>
                      <a:pt x="0" y="2"/>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69" name="Freeform 1171"/>
              <p:cNvSpPr>
                <a:spLocks/>
              </p:cNvSpPr>
              <p:nvPr/>
            </p:nvSpPr>
            <p:spPr bwMode="auto">
              <a:xfrm>
                <a:off x="2621460" y="4950280"/>
                <a:ext cx="7697" cy="6803"/>
              </a:xfrm>
              <a:custGeom>
                <a:avLst/>
                <a:gdLst/>
                <a:ahLst/>
                <a:cxnLst>
                  <a:cxn ang="0">
                    <a:pos x="0" y="0"/>
                  </a:cxn>
                  <a:cxn ang="0">
                    <a:pos x="4" y="2"/>
                  </a:cxn>
                  <a:cxn ang="0">
                    <a:pos x="4" y="3"/>
                  </a:cxn>
                  <a:cxn ang="0">
                    <a:pos x="7" y="3"/>
                  </a:cxn>
                  <a:cxn ang="0">
                    <a:pos x="7" y="5"/>
                  </a:cxn>
                  <a:cxn ang="0">
                    <a:pos x="3" y="3"/>
                  </a:cxn>
                  <a:cxn ang="0">
                    <a:pos x="2" y="3"/>
                  </a:cxn>
                  <a:cxn ang="0">
                    <a:pos x="0" y="2"/>
                  </a:cxn>
                  <a:cxn ang="0">
                    <a:pos x="0" y="0"/>
                  </a:cxn>
                </a:cxnLst>
                <a:rect l="0" t="0" r="r" b="b"/>
                <a:pathLst>
                  <a:path w="7" h="5">
                    <a:moveTo>
                      <a:pt x="0" y="0"/>
                    </a:moveTo>
                    <a:lnTo>
                      <a:pt x="4" y="2"/>
                    </a:lnTo>
                    <a:lnTo>
                      <a:pt x="4" y="3"/>
                    </a:lnTo>
                    <a:lnTo>
                      <a:pt x="7" y="3"/>
                    </a:lnTo>
                    <a:lnTo>
                      <a:pt x="7" y="5"/>
                    </a:lnTo>
                    <a:lnTo>
                      <a:pt x="3" y="3"/>
                    </a:lnTo>
                    <a:lnTo>
                      <a:pt x="2" y="3"/>
                    </a:lnTo>
                    <a:lnTo>
                      <a:pt x="0" y="2"/>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70" name="Freeform 1172"/>
              <p:cNvSpPr>
                <a:spLocks/>
              </p:cNvSpPr>
              <p:nvPr/>
            </p:nvSpPr>
            <p:spPr bwMode="auto">
              <a:xfrm>
                <a:off x="2611197" y="4954361"/>
                <a:ext cx="3848" cy="4083"/>
              </a:xfrm>
              <a:custGeom>
                <a:avLst/>
                <a:gdLst/>
                <a:ahLst/>
                <a:cxnLst>
                  <a:cxn ang="0">
                    <a:pos x="0" y="3"/>
                  </a:cxn>
                  <a:cxn ang="0">
                    <a:pos x="0" y="0"/>
                  </a:cxn>
                  <a:cxn ang="0">
                    <a:pos x="2" y="0"/>
                  </a:cxn>
                  <a:cxn ang="0">
                    <a:pos x="3" y="0"/>
                  </a:cxn>
                  <a:cxn ang="0">
                    <a:pos x="3" y="3"/>
                  </a:cxn>
                  <a:cxn ang="0">
                    <a:pos x="2" y="4"/>
                  </a:cxn>
                  <a:cxn ang="0">
                    <a:pos x="0" y="4"/>
                  </a:cxn>
                  <a:cxn ang="0">
                    <a:pos x="0" y="3"/>
                  </a:cxn>
                </a:cxnLst>
                <a:rect l="0" t="0" r="r" b="b"/>
                <a:pathLst>
                  <a:path w="3" h="4">
                    <a:moveTo>
                      <a:pt x="0" y="3"/>
                    </a:moveTo>
                    <a:lnTo>
                      <a:pt x="0" y="0"/>
                    </a:lnTo>
                    <a:lnTo>
                      <a:pt x="2" y="0"/>
                    </a:lnTo>
                    <a:lnTo>
                      <a:pt x="3" y="0"/>
                    </a:lnTo>
                    <a:lnTo>
                      <a:pt x="3" y="3"/>
                    </a:lnTo>
                    <a:lnTo>
                      <a:pt x="2" y="4"/>
                    </a:lnTo>
                    <a:lnTo>
                      <a:pt x="0" y="4"/>
                    </a:lnTo>
                    <a:lnTo>
                      <a:pt x="0"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71" name="Freeform 1173"/>
              <p:cNvSpPr>
                <a:spLocks/>
              </p:cNvSpPr>
              <p:nvPr/>
            </p:nvSpPr>
            <p:spPr bwMode="auto">
              <a:xfrm>
                <a:off x="2611197" y="4954361"/>
                <a:ext cx="3848" cy="4083"/>
              </a:xfrm>
              <a:custGeom>
                <a:avLst/>
                <a:gdLst/>
                <a:ahLst/>
                <a:cxnLst>
                  <a:cxn ang="0">
                    <a:pos x="0" y="3"/>
                  </a:cxn>
                  <a:cxn ang="0">
                    <a:pos x="0" y="0"/>
                  </a:cxn>
                  <a:cxn ang="0">
                    <a:pos x="2" y="0"/>
                  </a:cxn>
                  <a:cxn ang="0">
                    <a:pos x="3" y="0"/>
                  </a:cxn>
                  <a:cxn ang="0">
                    <a:pos x="3" y="3"/>
                  </a:cxn>
                  <a:cxn ang="0">
                    <a:pos x="2" y="4"/>
                  </a:cxn>
                  <a:cxn ang="0">
                    <a:pos x="0" y="4"/>
                  </a:cxn>
                  <a:cxn ang="0">
                    <a:pos x="0" y="3"/>
                  </a:cxn>
                </a:cxnLst>
                <a:rect l="0" t="0" r="r" b="b"/>
                <a:pathLst>
                  <a:path w="3" h="4">
                    <a:moveTo>
                      <a:pt x="0" y="3"/>
                    </a:moveTo>
                    <a:lnTo>
                      <a:pt x="0" y="0"/>
                    </a:lnTo>
                    <a:lnTo>
                      <a:pt x="2" y="0"/>
                    </a:lnTo>
                    <a:lnTo>
                      <a:pt x="3" y="0"/>
                    </a:lnTo>
                    <a:lnTo>
                      <a:pt x="3" y="3"/>
                    </a:lnTo>
                    <a:lnTo>
                      <a:pt x="2" y="4"/>
                    </a:lnTo>
                    <a:lnTo>
                      <a:pt x="0" y="4"/>
                    </a:lnTo>
                    <a:lnTo>
                      <a:pt x="0"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72" name="Freeform 1174"/>
              <p:cNvSpPr>
                <a:spLocks/>
              </p:cNvSpPr>
              <p:nvPr/>
            </p:nvSpPr>
            <p:spPr bwMode="auto">
              <a:xfrm>
                <a:off x="2615045" y="4957082"/>
                <a:ext cx="15394" cy="32657"/>
              </a:xfrm>
              <a:custGeom>
                <a:avLst/>
                <a:gdLst/>
                <a:ahLst/>
                <a:cxnLst>
                  <a:cxn ang="0">
                    <a:pos x="3" y="6"/>
                  </a:cxn>
                  <a:cxn ang="0">
                    <a:pos x="4" y="6"/>
                  </a:cxn>
                  <a:cxn ang="0">
                    <a:pos x="3" y="5"/>
                  </a:cxn>
                  <a:cxn ang="0">
                    <a:pos x="3" y="3"/>
                  </a:cxn>
                  <a:cxn ang="0">
                    <a:pos x="6" y="1"/>
                  </a:cxn>
                  <a:cxn ang="0">
                    <a:pos x="7" y="0"/>
                  </a:cxn>
                  <a:cxn ang="0">
                    <a:pos x="8" y="1"/>
                  </a:cxn>
                  <a:cxn ang="0">
                    <a:pos x="10" y="3"/>
                  </a:cxn>
                  <a:cxn ang="0">
                    <a:pos x="11" y="5"/>
                  </a:cxn>
                  <a:cxn ang="0">
                    <a:pos x="11" y="8"/>
                  </a:cxn>
                  <a:cxn ang="0">
                    <a:pos x="12" y="12"/>
                  </a:cxn>
                  <a:cxn ang="0">
                    <a:pos x="12" y="20"/>
                  </a:cxn>
                  <a:cxn ang="0">
                    <a:pos x="12" y="22"/>
                  </a:cxn>
                  <a:cxn ang="0">
                    <a:pos x="10" y="25"/>
                  </a:cxn>
                  <a:cxn ang="0">
                    <a:pos x="7" y="25"/>
                  </a:cxn>
                  <a:cxn ang="0">
                    <a:pos x="6" y="23"/>
                  </a:cxn>
                  <a:cxn ang="0">
                    <a:pos x="6" y="17"/>
                  </a:cxn>
                  <a:cxn ang="0">
                    <a:pos x="7" y="16"/>
                  </a:cxn>
                  <a:cxn ang="0">
                    <a:pos x="6" y="16"/>
                  </a:cxn>
                  <a:cxn ang="0">
                    <a:pos x="2" y="14"/>
                  </a:cxn>
                  <a:cxn ang="0">
                    <a:pos x="0" y="11"/>
                  </a:cxn>
                  <a:cxn ang="0">
                    <a:pos x="2" y="11"/>
                  </a:cxn>
                  <a:cxn ang="0">
                    <a:pos x="4" y="12"/>
                  </a:cxn>
                  <a:cxn ang="0">
                    <a:pos x="4" y="9"/>
                  </a:cxn>
                  <a:cxn ang="0">
                    <a:pos x="3" y="9"/>
                  </a:cxn>
                  <a:cxn ang="0">
                    <a:pos x="0" y="8"/>
                  </a:cxn>
                  <a:cxn ang="0">
                    <a:pos x="2" y="8"/>
                  </a:cxn>
                  <a:cxn ang="0">
                    <a:pos x="3" y="6"/>
                  </a:cxn>
                </a:cxnLst>
                <a:rect l="0" t="0" r="r" b="b"/>
                <a:pathLst>
                  <a:path w="12" h="25">
                    <a:moveTo>
                      <a:pt x="3" y="6"/>
                    </a:moveTo>
                    <a:lnTo>
                      <a:pt x="4" y="6"/>
                    </a:lnTo>
                    <a:lnTo>
                      <a:pt x="3" y="5"/>
                    </a:lnTo>
                    <a:lnTo>
                      <a:pt x="3" y="3"/>
                    </a:lnTo>
                    <a:lnTo>
                      <a:pt x="6" y="1"/>
                    </a:lnTo>
                    <a:lnTo>
                      <a:pt x="7" y="0"/>
                    </a:lnTo>
                    <a:lnTo>
                      <a:pt x="8" y="1"/>
                    </a:lnTo>
                    <a:lnTo>
                      <a:pt x="10" y="3"/>
                    </a:lnTo>
                    <a:lnTo>
                      <a:pt x="11" y="5"/>
                    </a:lnTo>
                    <a:lnTo>
                      <a:pt x="11" y="8"/>
                    </a:lnTo>
                    <a:lnTo>
                      <a:pt x="12" y="12"/>
                    </a:lnTo>
                    <a:lnTo>
                      <a:pt x="12" y="20"/>
                    </a:lnTo>
                    <a:lnTo>
                      <a:pt x="12" y="22"/>
                    </a:lnTo>
                    <a:lnTo>
                      <a:pt x="10" y="25"/>
                    </a:lnTo>
                    <a:lnTo>
                      <a:pt x="7" y="25"/>
                    </a:lnTo>
                    <a:lnTo>
                      <a:pt x="6" y="23"/>
                    </a:lnTo>
                    <a:lnTo>
                      <a:pt x="6" y="17"/>
                    </a:lnTo>
                    <a:lnTo>
                      <a:pt x="7" y="16"/>
                    </a:lnTo>
                    <a:lnTo>
                      <a:pt x="6" y="16"/>
                    </a:lnTo>
                    <a:lnTo>
                      <a:pt x="2" y="14"/>
                    </a:lnTo>
                    <a:lnTo>
                      <a:pt x="0" y="11"/>
                    </a:lnTo>
                    <a:lnTo>
                      <a:pt x="2" y="11"/>
                    </a:lnTo>
                    <a:lnTo>
                      <a:pt x="4" y="12"/>
                    </a:lnTo>
                    <a:lnTo>
                      <a:pt x="4" y="9"/>
                    </a:lnTo>
                    <a:lnTo>
                      <a:pt x="3" y="9"/>
                    </a:lnTo>
                    <a:lnTo>
                      <a:pt x="0" y="8"/>
                    </a:lnTo>
                    <a:lnTo>
                      <a:pt x="2" y="8"/>
                    </a:lnTo>
                    <a:lnTo>
                      <a:pt x="3" y="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73" name="Freeform 1175"/>
              <p:cNvSpPr>
                <a:spLocks/>
              </p:cNvSpPr>
              <p:nvPr/>
            </p:nvSpPr>
            <p:spPr bwMode="auto">
              <a:xfrm>
                <a:off x="2615045" y="4957082"/>
                <a:ext cx="15394" cy="32657"/>
              </a:xfrm>
              <a:custGeom>
                <a:avLst/>
                <a:gdLst/>
                <a:ahLst/>
                <a:cxnLst>
                  <a:cxn ang="0">
                    <a:pos x="3" y="6"/>
                  </a:cxn>
                  <a:cxn ang="0">
                    <a:pos x="4" y="6"/>
                  </a:cxn>
                  <a:cxn ang="0">
                    <a:pos x="3" y="5"/>
                  </a:cxn>
                  <a:cxn ang="0">
                    <a:pos x="3" y="3"/>
                  </a:cxn>
                  <a:cxn ang="0">
                    <a:pos x="6" y="1"/>
                  </a:cxn>
                  <a:cxn ang="0">
                    <a:pos x="7" y="0"/>
                  </a:cxn>
                  <a:cxn ang="0">
                    <a:pos x="8" y="1"/>
                  </a:cxn>
                  <a:cxn ang="0">
                    <a:pos x="10" y="3"/>
                  </a:cxn>
                  <a:cxn ang="0">
                    <a:pos x="11" y="5"/>
                  </a:cxn>
                  <a:cxn ang="0">
                    <a:pos x="11" y="8"/>
                  </a:cxn>
                  <a:cxn ang="0">
                    <a:pos x="12" y="12"/>
                  </a:cxn>
                  <a:cxn ang="0">
                    <a:pos x="12" y="20"/>
                  </a:cxn>
                  <a:cxn ang="0">
                    <a:pos x="12" y="22"/>
                  </a:cxn>
                  <a:cxn ang="0">
                    <a:pos x="10" y="25"/>
                  </a:cxn>
                  <a:cxn ang="0">
                    <a:pos x="7" y="25"/>
                  </a:cxn>
                  <a:cxn ang="0">
                    <a:pos x="6" y="23"/>
                  </a:cxn>
                  <a:cxn ang="0">
                    <a:pos x="6" y="17"/>
                  </a:cxn>
                  <a:cxn ang="0">
                    <a:pos x="7" y="16"/>
                  </a:cxn>
                  <a:cxn ang="0">
                    <a:pos x="6" y="16"/>
                  </a:cxn>
                  <a:cxn ang="0">
                    <a:pos x="2" y="14"/>
                  </a:cxn>
                  <a:cxn ang="0">
                    <a:pos x="0" y="11"/>
                  </a:cxn>
                  <a:cxn ang="0">
                    <a:pos x="2" y="11"/>
                  </a:cxn>
                  <a:cxn ang="0">
                    <a:pos x="4" y="12"/>
                  </a:cxn>
                  <a:cxn ang="0">
                    <a:pos x="4" y="9"/>
                  </a:cxn>
                  <a:cxn ang="0">
                    <a:pos x="3" y="9"/>
                  </a:cxn>
                  <a:cxn ang="0">
                    <a:pos x="0" y="8"/>
                  </a:cxn>
                  <a:cxn ang="0">
                    <a:pos x="2" y="8"/>
                  </a:cxn>
                  <a:cxn ang="0">
                    <a:pos x="3" y="6"/>
                  </a:cxn>
                </a:cxnLst>
                <a:rect l="0" t="0" r="r" b="b"/>
                <a:pathLst>
                  <a:path w="12" h="25">
                    <a:moveTo>
                      <a:pt x="3" y="6"/>
                    </a:moveTo>
                    <a:lnTo>
                      <a:pt x="4" y="6"/>
                    </a:lnTo>
                    <a:lnTo>
                      <a:pt x="3" y="5"/>
                    </a:lnTo>
                    <a:lnTo>
                      <a:pt x="3" y="3"/>
                    </a:lnTo>
                    <a:lnTo>
                      <a:pt x="6" y="1"/>
                    </a:lnTo>
                    <a:lnTo>
                      <a:pt x="7" y="0"/>
                    </a:lnTo>
                    <a:lnTo>
                      <a:pt x="8" y="1"/>
                    </a:lnTo>
                    <a:lnTo>
                      <a:pt x="10" y="3"/>
                    </a:lnTo>
                    <a:lnTo>
                      <a:pt x="11" y="5"/>
                    </a:lnTo>
                    <a:lnTo>
                      <a:pt x="11" y="8"/>
                    </a:lnTo>
                    <a:lnTo>
                      <a:pt x="12" y="12"/>
                    </a:lnTo>
                    <a:lnTo>
                      <a:pt x="12" y="20"/>
                    </a:lnTo>
                    <a:lnTo>
                      <a:pt x="12" y="22"/>
                    </a:lnTo>
                    <a:lnTo>
                      <a:pt x="10" y="25"/>
                    </a:lnTo>
                    <a:lnTo>
                      <a:pt x="7" y="25"/>
                    </a:lnTo>
                    <a:lnTo>
                      <a:pt x="6" y="23"/>
                    </a:lnTo>
                    <a:lnTo>
                      <a:pt x="6" y="17"/>
                    </a:lnTo>
                    <a:lnTo>
                      <a:pt x="7" y="16"/>
                    </a:lnTo>
                    <a:lnTo>
                      <a:pt x="6" y="16"/>
                    </a:lnTo>
                    <a:lnTo>
                      <a:pt x="2" y="14"/>
                    </a:lnTo>
                    <a:lnTo>
                      <a:pt x="0" y="11"/>
                    </a:lnTo>
                    <a:lnTo>
                      <a:pt x="2" y="11"/>
                    </a:lnTo>
                    <a:lnTo>
                      <a:pt x="4" y="12"/>
                    </a:lnTo>
                    <a:lnTo>
                      <a:pt x="4" y="9"/>
                    </a:lnTo>
                    <a:lnTo>
                      <a:pt x="3" y="9"/>
                    </a:lnTo>
                    <a:lnTo>
                      <a:pt x="0" y="8"/>
                    </a:lnTo>
                    <a:lnTo>
                      <a:pt x="2" y="8"/>
                    </a:lnTo>
                    <a:lnTo>
                      <a:pt x="3" y="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74" name="Freeform 1176"/>
              <p:cNvSpPr>
                <a:spLocks/>
              </p:cNvSpPr>
              <p:nvPr/>
            </p:nvSpPr>
            <p:spPr bwMode="auto">
              <a:xfrm>
                <a:off x="2609914" y="4978854"/>
                <a:ext cx="5131" cy="6804"/>
              </a:xfrm>
              <a:custGeom>
                <a:avLst/>
                <a:gdLst/>
                <a:ahLst/>
                <a:cxnLst>
                  <a:cxn ang="0">
                    <a:pos x="0" y="2"/>
                  </a:cxn>
                  <a:cxn ang="0">
                    <a:pos x="0" y="0"/>
                  </a:cxn>
                  <a:cxn ang="0">
                    <a:pos x="1" y="0"/>
                  </a:cxn>
                  <a:cxn ang="0">
                    <a:pos x="3" y="0"/>
                  </a:cxn>
                  <a:cxn ang="0">
                    <a:pos x="4" y="2"/>
                  </a:cxn>
                  <a:cxn ang="0">
                    <a:pos x="5" y="5"/>
                  </a:cxn>
                  <a:cxn ang="0">
                    <a:pos x="4" y="5"/>
                  </a:cxn>
                  <a:cxn ang="0">
                    <a:pos x="3" y="5"/>
                  </a:cxn>
                  <a:cxn ang="0">
                    <a:pos x="0" y="3"/>
                  </a:cxn>
                  <a:cxn ang="0">
                    <a:pos x="0" y="2"/>
                  </a:cxn>
                </a:cxnLst>
                <a:rect l="0" t="0" r="r" b="b"/>
                <a:pathLst>
                  <a:path w="5" h="5">
                    <a:moveTo>
                      <a:pt x="0" y="2"/>
                    </a:moveTo>
                    <a:lnTo>
                      <a:pt x="0" y="0"/>
                    </a:lnTo>
                    <a:lnTo>
                      <a:pt x="1" y="0"/>
                    </a:lnTo>
                    <a:lnTo>
                      <a:pt x="3" y="0"/>
                    </a:lnTo>
                    <a:lnTo>
                      <a:pt x="4" y="2"/>
                    </a:lnTo>
                    <a:lnTo>
                      <a:pt x="5" y="5"/>
                    </a:lnTo>
                    <a:lnTo>
                      <a:pt x="4" y="5"/>
                    </a:lnTo>
                    <a:lnTo>
                      <a:pt x="3" y="5"/>
                    </a:lnTo>
                    <a:lnTo>
                      <a:pt x="0" y="3"/>
                    </a:lnTo>
                    <a:lnTo>
                      <a:pt x="0"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75" name="Freeform 1177"/>
              <p:cNvSpPr>
                <a:spLocks/>
              </p:cNvSpPr>
              <p:nvPr/>
            </p:nvSpPr>
            <p:spPr bwMode="auto">
              <a:xfrm>
                <a:off x="2609914" y="4978854"/>
                <a:ext cx="5131" cy="6804"/>
              </a:xfrm>
              <a:custGeom>
                <a:avLst/>
                <a:gdLst/>
                <a:ahLst/>
                <a:cxnLst>
                  <a:cxn ang="0">
                    <a:pos x="0" y="2"/>
                  </a:cxn>
                  <a:cxn ang="0">
                    <a:pos x="0" y="0"/>
                  </a:cxn>
                  <a:cxn ang="0">
                    <a:pos x="1" y="0"/>
                  </a:cxn>
                  <a:cxn ang="0">
                    <a:pos x="3" y="0"/>
                  </a:cxn>
                  <a:cxn ang="0">
                    <a:pos x="4" y="2"/>
                  </a:cxn>
                  <a:cxn ang="0">
                    <a:pos x="5" y="5"/>
                  </a:cxn>
                  <a:cxn ang="0">
                    <a:pos x="4" y="5"/>
                  </a:cxn>
                  <a:cxn ang="0">
                    <a:pos x="3" y="5"/>
                  </a:cxn>
                  <a:cxn ang="0">
                    <a:pos x="0" y="3"/>
                  </a:cxn>
                  <a:cxn ang="0">
                    <a:pos x="0" y="2"/>
                  </a:cxn>
                </a:cxnLst>
                <a:rect l="0" t="0" r="r" b="b"/>
                <a:pathLst>
                  <a:path w="5" h="5">
                    <a:moveTo>
                      <a:pt x="0" y="2"/>
                    </a:moveTo>
                    <a:lnTo>
                      <a:pt x="0" y="0"/>
                    </a:lnTo>
                    <a:lnTo>
                      <a:pt x="1" y="0"/>
                    </a:lnTo>
                    <a:lnTo>
                      <a:pt x="3" y="0"/>
                    </a:lnTo>
                    <a:lnTo>
                      <a:pt x="4" y="2"/>
                    </a:lnTo>
                    <a:lnTo>
                      <a:pt x="5" y="5"/>
                    </a:lnTo>
                    <a:lnTo>
                      <a:pt x="4" y="5"/>
                    </a:lnTo>
                    <a:lnTo>
                      <a:pt x="3" y="5"/>
                    </a:lnTo>
                    <a:lnTo>
                      <a:pt x="0" y="3"/>
                    </a:lnTo>
                    <a:lnTo>
                      <a:pt x="0"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76" name="Freeform 1178"/>
              <p:cNvSpPr>
                <a:spLocks/>
              </p:cNvSpPr>
              <p:nvPr/>
            </p:nvSpPr>
            <p:spPr bwMode="auto">
              <a:xfrm>
                <a:off x="2612480" y="4991101"/>
                <a:ext cx="11546" cy="8164"/>
              </a:xfrm>
              <a:custGeom>
                <a:avLst/>
                <a:gdLst/>
                <a:ahLst/>
                <a:cxnLst>
                  <a:cxn ang="0">
                    <a:pos x="0" y="3"/>
                  </a:cxn>
                  <a:cxn ang="0">
                    <a:pos x="0" y="1"/>
                  </a:cxn>
                  <a:cxn ang="0">
                    <a:pos x="0" y="0"/>
                  </a:cxn>
                  <a:cxn ang="0">
                    <a:pos x="2" y="1"/>
                  </a:cxn>
                  <a:cxn ang="0">
                    <a:pos x="5" y="0"/>
                  </a:cxn>
                  <a:cxn ang="0">
                    <a:pos x="8" y="0"/>
                  </a:cxn>
                  <a:cxn ang="0">
                    <a:pos x="8" y="1"/>
                  </a:cxn>
                  <a:cxn ang="0">
                    <a:pos x="6" y="3"/>
                  </a:cxn>
                  <a:cxn ang="0">
                    <a:pos x="6" y="6"/>
                  </a:cxn>
                  <a:cxn ang="0">
                    <a:pos x="4" y="4"/>
                  </a:cxn>
                  <a:cxn ang="0">
                    <a:pos x="2" y="3"/>
                  </a:cxn>
                  <a:cxn ang="0">
                    <a:pos x="1" y="4"/>
                  </a:cxn>
                  <a:cxn ang="0">
                    <a:pos x="0" y="3"/>
                  </a:cxn>
                </a:cxnLst>
                <a:rect l="0" t="0" r="r" b="b"/>
                <a:pathLst>
                  <a:path w="8" h="6">
                    <a:moveTo>
                      <a:pt x="0" y="3"/>
                    </a:moveTo>
                    <a:lnTo>
                      <a:pt x="0" y="1"/>
                    </a:lnTo>
                    <a:lnTo>
                      <a:pt x="0" y="0"/>
                    </a:lnTo>
                    <a:lnTo>
                      <a:pt x="2" y="1"/>
                    </a:lnTo>
                    <a:lnTo>
                      <a:pt x="5" y="0"/>
                    </a:lnTo>
                    <a:lnTo>
                      <a:pt x="8" y="0"/>
                    </a:lnTo>
                    <a:lnTo>
                      <a:pt x="8" y="1"/>
                    </a:lnTo>
                    <a:lnTo>
                      <a:pt x="6" y="3"/>
                    </a:lnTo>
                    <a:lnTo>
                      <a:pt x="6" y="6"/>
                    </a:lnTo>
                    <a:lnTo>
                      <a:pt x="4" y="4"/>
                    </a:lnTo>
                    <a:lnTo>
                      <a:pt x="2" y="3"/>
                    </a:lnTo>
                    <a:lnTo>
                      <a:pt x="1" y="4"/>
                    </a:lnTo>
                    <a:lnTo>
                      <a:pt x="0"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77" name="Freeform 1179"/>
              <p:cNvSpPr>
                <a:spLocks/>
              </p:cNvSpPr>
              <p:nvPr/>
            </p:nvSpPr>
            <p:spPr bwMode="auto">
              <a:xfrm>
                <a:off x="2612480" y="4991101"/>
                <a:ext cx="11546" cy="8164"/>
              </a:xfrm>
              <a:custGeom>
                <a:avLst/>
                <a:gdLst/>
                <a:ahLst/>
                <a:cxnLst>
                  <a:cxn ang="0">
                    <a:pos x="0" y="3"/>
                  </a:cxn>
                  <a:cxn ang="0">
                    <a:pos x="0" y="1"/>
                  </a:cxn>
                  <a:cxn ang="0">
                    <a:pos x="0" y="0"/>
                  </a:cxn>
                  <a:cxn ang="0">
                    <a:pos x="2" y="1"/>
                  </a:cxn>
                  <a:cxn ang="0">
                    <a:pos x="5" y="0"/>
                  </a:cxn>
                  <a:cxn ang="0">
                    <a:pos x="8" y="0"/>
                  </a:cxn>
                  <a:cxn ang="0">
                    <a:pos x="8" y="1"/>
                  </a:cxn>
                  <a:cxn ang="0">
                    <a:pos x="6" y="3"/>
                  </a:cxn>
                  <a:cxn ang="0">
                    <a:pos x="6" y="6"/>
                  </a:cxn>
                  <a:cxn ang="0">
                    <a:pos x="4" y="4"/>
                  </a:cxn>
                  <a:cxn ang="0">
                    <a:pos x="2" y="3"/>
                  </a:cxn>
                  <a:cxn ang="0">
                    <a:pos x="1" y="4"/>
                  </a:cxn>
                  <a:cxn ang="0">
                    <a:pos x="0" y="3"/>
                  </a:cxn>
                </a:cxnLst>
                <a:rect l="0" t="0" r="r" b="b"/>
                <a:pathLst>
                  <a:path w="8" h="6">
                    <a:moveTo>
                      <a:pt x="0" y="3"/>
                    </a:moveTo>
                    <a:lnTo>
                      <a:pt x="0" y="1"/>
                    </a:lnTo>
                    <a:lnTo>
                      <a:pt x="0" y="0"/>
                    </a:lnTo>
                    <a:lnTo>
                      <a:pt x="2" y="1"/>
                    </a:lnTo>
                    <a:lnTo>
                      <a:pt x="5" y="0"/>
                    </a:lnTo>
                    <a:lnTo>
                      <a:pt x="8" y="0"/>
                    </a:lnTo>
                    <a:lnTo>
                      <a:pt x="8" y="1"/>
                    </a:lnTo>
                    <a:lnTo>
                      <a:pt x="6" y="3"/>
                    </a:lnTo>
                    <a:lnTo>
                      <a:pt x="6" y="6"/>
                    </a:lnTo>
                    <a:lnTo>
                      <a:pt x="4" y="4"/>
                    </a:lnTo>
                    <a:lnTo>
                      <a:pt x="2" y="3"/>
                    </a:lnTo>
                    <a:lnTo>
                      <a:pt x="1" y="4"/>
                    </a:lnTo>
                    <a:lnTo>
                      <a:pt x="0"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78" name="Freeform 1180"/>
              <p:cNvSpPr>
                <a:spLocks/>
              </p:cNvSpPr>
              <p:nvPr/>
            </p:nvSpPr>
            <p:spPr bwMode="auto">
              <a:xfrm>
                <a:off x="2625308" y="4997904"/>
                <a:ext cx="10263" cy="8164"/>
              </a:xfrm>
              <a:custGeom>
                <a:avLst/>
                <a:gdLst/>
                <a:ahLst/>
                <a:cxnLst>
                  <a:cxn ang="0">
                    <a:pos x="4" y="5"/>
                  </a:cxn>
                  <a:cxn ang="0">
                    <a:pos x="2" y="5"/>
                  </a:cxn>
                  <a:cxn ang="0">
                    <a:pos x="2" y="3"/>
                  </a:cxn>
                  <a:cxn ang="0">
                    <a:pos x="0" y="0"/>
                  </a:cxn>
                  <a:cxn ang="0">
                    <a:pos x="2" y="0"/>
                  </a:cxn>
                  <a:cxn ang="0">
                    <a:pos x="3" y="2"/>
                  </a:cxn>
                  <a:cxn ang="0">
                    <a:pos x="6" y="3"/>
                  </a:cxn>
                  <a:cxn ang="0">
                    <a:pos x="7" y="5"/>
                  </a:cxn>
                  <a:cxn ang="0">
                    <a:pos x="8" y="8"/>
                  </a:cxn>
                  <a:cxn ang="0">
                    <a:pos x="4" y="5"/>
                  </a:cxn>
                </a:cxnLst>
                <a:rect l="0" t="0" r="r" b="b"/>
                <a:pathLst>
                  <a:path w="8" h="8">
                    <a:moveTo>
                      <a:pt x="4" y="5"/>
                    </a:moveTo>
                    <a:lnTo>
                      <a:pt x="2" y="5"/>
                    </a:lnTo>
                    <a:lnTo>
                      <a:pt x="2" y="3"/>
                    </a:lnTo>
                    <a:lnTo>
                      <a:pt x="0" y="0"/>
                    </a:lnTo>
                    <a:lnTo>
                      <a:pt x="2" y="0"/>
                    </a:lnTo>
                    <a:lnTo>
                      <a:pt x="3" y="2"/>
                    </a:lnTo>
                    <a:lnTo>
                      <a:pt x="6" y="3"/>
                    </a:lnTo>
                    <a:lnTo>
                      <a:pt x="7" y="5"/>
                    </a:lnTo>
                    <a:lnTo>
                      <a:pt x="8" y="8"/>
                    </a:lnTo>
                    <a:lnTo>
                      <a:pt x="4" y="5"/>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79" name="Freeform 1181"/>
              <p:cNvSpPr>
                <a:spLocks/>
              </p:cNvSpPr>
              <p:nvPr/>
            </p:nvSpPr>
            <p:spPr bwMode="auto">
              <a:xfrm>
                <a:off x="2625308" y="4997904"/>
                <a:ext cx="10263" cy="8164"/>
              </a:xfrm>
              <a:custGeom>
                <a:avLst/>
                <a:gdLst/>
                <a:ahLst/>
                <a:cxnLst>
                  <a:cxn ang="0">
                    <a:pos x="4" y="5"/>
                  </a:cxn>
                  <a:cxn ang="0">
                    <a:pos x="2" y="5"/>
                  </a:cxn>
                  <a:cxn ang="0">
                    <a:pos x="2" y="3"/>
                  </a:cxn>
                  <a:cxn ang="0">
                    <a:pos x="0" y="0"/>
                  </a:cxn>
                  <a:cxn ang="0">
                    <a:pos x="2" y="0"/>
                  </a:cxn>
                  <a:cxn ang="0">
                    <a:pos x="3" y="2"/>
                  </a:cxn>
                  <a:cxn ang="0">
                    <a:pos x="6" y="3"/>
                  </a:cxn>
                  <a:cxn ang="0">
                    <a:pos x="7" y="5"/>
                  </a:cxn>
                  <a:cxn ang="0">
                    <a:pos x="8" y="8"/>
                  </a:cxn>
                  <a:cxn ang="0">
                    <a:pos x="4" y="5"/>
                  </a:cxn>
                </a:cxnLst>
                <a:rect l="0" t="0" r="r" b="b"/>
                <a:pathLst>
                  <a:path w="8" h="8">
                    <a:moveTo>
                      <a:pt x="4" y="5"/>
                    </a:moveTo>
                    <a:lnTo>
                      <a:pt x="2" y="5"/>
                    </a:lnTo>
                    <a:lnTo>
                      <a:pt x="2" y="3"/>
                    </a:lnTo>
                    <a:lnTo>
                      <a:pt x="0" y="0"/>
                    </a:lnTo>
                    <a:lnTo>
                      <a:pt x="2" y="0"/>
                    </a:lnTo>
                    <a:lnTo>
                      <a:pt x="3" y="2"/>
                    </a:lnTo>
                    <a:lnTo>
                      <a:pt x="6" y="3"/>
                    </a:lnTo>
                    <a:lnTo>
                      <a:pt x="7" y="5"/>
                    </a:lnTo>
                    <a:lnTo>
                      <a:pt x="8" y="8"/>
                    </a:lnTo>
                    <a:lnTo>
                      <a:pt x="4" y="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80" name="Freeform 1182"/>
              <p:cNvSpPr>
                <a:spLocks/>
              </p:cNvSpPr>
              <p:nvPr/>
            </p:nvSpPr>
            <p:spPr bwMode="auto">
              <a:xfrm>
                <a:off x="2624026" y="5003346"/>
                <a:ext cx="6414" cy="10886"/>
              </a:xfrm>
              <a:custGeom>
                <a:avLst/>
                <a:gdLst/>
                <a:ahLst/>
                <a:cxnLst>
                  <a:cxn ang="0">
                    <a:pos x="6" y="5"/>
                  </a:cxn>
                  <a:cxn ang="0">
                    <a:pos x="5" y="8"/>
                  </a:cxn>
                  <a:cxn ang="0">
                    <a:pos x="5" y="9"/>
                  </a:cxn>
                  <a:cxn ang="0">
                    <a:pos x="4" y="8"/>
                  </a:cxn>
                  <a:cxn ang="0">
                    <a:pos x="0" y="3"/>
                  </a:cxn>
                  <a:cxn ang="0">
                    <a:pos x="0" y="0"/>
                  </a:cxn>
                  <a:cxn ang="0">
                    <a:pos x="5" y="2"/>
                  </a:cxn>
                  <a:cxn ang="0">
                    <a:pos x="6" y="5"/>
                  </a:cxn>
                </a:cxnLst>
                <a:rect l="0" t="0" r="r" b="b"/>
                <a:pathLst>
                  <a:path w="6" h="9">
                    <a:moveTo>
                      <a:pt x="6" y="5"/>
                    </a:moveTo>
                    <a:lnTo>
                      <a:pt x="5" y="8"/>
                    </a:lnTo>
                    <a:lnTo>
                      <a:pt x="5" y="9"/>
                    </a:lnTo>
                    <a:lnTo>
                      <a:pt x="4" y="8"/>
                    </a:lnTo>
                    <a:lnTo>
                      <a:pt x="0" y="3"/>
                    </a:lnTo>
                    <a:lnTo>
                      <a:pt x="0" y="0"/>
                    </a:lnTo>
                    <a:lnTo>
                      <a:pt x="5" y="2"/>
                    </a:lnTo>
                    <a:lnTo>
                      <a:pt x="6" y="5"/>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81" name="Freeform 1183"/>
              <p:cNvSpPr>
                <a:spLocks/>
              </p:cNvSpPr>
              <p:nvPr/>
            </p:nvSpPr>
            <p:spPr bwMode="auto">
              <a:xfrm>
                <a:off x="2624026" y="5003346"/>
                <a:ext cx="6414" cy="10886"/>
              </a:xfrm>
              <a:custGeom>
                <a:avLst/>
                <a:gdLst/>
                <a:ahLst/>
                <a:cxnLst>
                  <a:cxn ang="0">
                    <a:pos x="6" y="5"/>
                  </a:cxn>
                  <a:cxn ang="0">
                    <a:pos x="5" y="8"/>
                  </a:cxn>
                  <a:cxn ang="0">
                    <a:pos x="5" y="9"/>
                  </a:cxn>
                  <a:cxn ang="0">
                    <a:pos x="4" y="8"/>
                  </a:cxn>
                  <a:cxn ang="0">
                    <a:pos x="0" y="3"/>
                  </a:cxn>
                  <a:cxn ang="0">
                    <a:pos x="0" y="0"/>
                  </a:cxn>
                  <a:cxn ang="0">
                    <a:pos x="5" y="2"/>
                  </a:cxn>
                  <a:cxn ang="0">
                    <a:pos x="6" y="5"/>
                  </a:cxn>
                </a:cxnLst>
                <a:rect l="0" t="0" r="r" b="b"/>
                <a:pathLst>
                  <a:path w="6" h="9">
                    <a:moveTo>
                      <a:pt x="6" y="5"/>
                    </a:moveTo>
                    <a:lnTo>
                      <a:pt x="5" y="8"/>
                    </a:lnTo>
                    <a:lnTo>
                      <a:pt x="5" y="9"/>
                    </a:lnTo>
                    <a:lnTo>
                      <a:pt x="4" y="8"/>
                    </a:lnTo>
                    <a:lnTo>
                      <a:pt x="0" y="3"/>
                    </a:lnTo>
                    <a:lnTo>
                      <a:pt x="0" y="0"/>
                    </a:lnTo>
                    <a:lnTo>
                      <a:pt x="5" y="2"/>
                    </a:lnTo>
                    <a:lnTo>
                      <a:pt x="6" y="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82" name="Freeform 1184"/>
              <p:cNvSpPr>
                <a:spLocks/>
              </p:cNvSpPr>
              <p:nvPr/>
            </p:nvSpPr>
            <p:spPr bwMode="auto">
              <a:xfrm>
                <a:off x="2624026" y="5014232"/>
                <a:ext cx="3848" cy="5443"/>
              </a:xfrm>
              <a:custGeom>
                <a:avLst/>
                <a:gdLst/>
                <a:ahLst/>
                <a:cxnLst>
                  <a:cxn ang="0">
                    <a:pos x="0" y="5"/>
                  </a:cxn>
                  <a:cxn ang="0">
                    <a:pos x="0" y="2"/>
                  </a:cxn>
                  <a:cxn ang="0">
                    <a:pos x="2" y="0"/>
                  </a:cxn>
                  <a:cxn ang="0">
                    <a:pos x="4" y="0"/>
                  </a:cxn>
                  <a:cxn ang="0">
                    <a:pos x="4" y="3"/>
                  </a:cxn>
                  <a:cxn ang="0">
                    <a:pos x="1" y="5"/>
                  </a:cxn>
                  <a:cxn ang="0">
                    <a:pos x="0" y="3"/>
                  </a:cxn>
                  <a:cxn ang="0">
                    <a:pos x="0" y="5"/>
                  </a:cxn>
                </a:cxnLst>
                <a:rect l="0" t="0" r="r" b="b"/>
                <a:pathLst>
                  <a:path w="4" h="5">
                    <a:moveTo>
                      <a:pt x="0" y="5"/>
                    </a:moveTo>
                    <a:lnTo>
                      <a:pt x="0" y="2"/>
                    </a:lnTo>
                    <a:lnTo>
                      <a:pt x="2" y="0"/>
                    </a:lnTo>
                    <a:lnTo>
                      <a:pt x="4" y="0"/>
                    </a:lnTo>
                    <a:lnTo>
                      <a:pt x="4" y="3"/>
                    </a:lnTo>
                    <a:lnTo>
                      <a:pt x="1" y="5"/>
                    </a:lnTo>
                    <a:lnTo>
                      <a:pt x="0" y="3"/>
                    </a:lnTo>
                    <a:lnTo>
                      <a:pt x="0" y="5"/>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83" name="Freeform 1185"/>
              <p:cNvSpPr>
                <a:spLocks/>
              </p:cNvSpPr>
              <p:nvPr/>
            </p:nvSpPr>
            <p:spPr bwMode="auto">
              <a:xfrm>
                <a:off x="2624026" y="5014232"/>
                <a:ext cx="3848" cy="5443"/>
              </a:xfrm>
              <a:custGeom>
                <a:avLst/>
                <a:gdLst/>
                <a:ahLst/>
                <a:cxnLst>
                  <a:cxn ang="0">
                    <a:pos x="0" y="5"/>
                  </a:cxn>
                  <a:cxn ang="0">
                    <a:pos x="0" y="2"/>
                  </a:cxn>
                  <a:cxn ang="0">
                    <a:pos x="2" y="0"/>
                  </a:cxn>
                  <a:cxn ang="0">
                    <a:pos x="4" y="0"/>
                  </a:cxn>
                  <a:cxn ang="0">
                    <a:pos x="4" y="3"/>
                  </a:cxn>
                  <a:cxn ang="0">
                    <a:pos x="1" y="5"/>
                  </a:cxn>
                  <a:cxn ang="0">
                    <a:pos x="0" y="3"/>
                  </a:cxn>
                  <a:cxn ang="0">
                    <a:pos x="0" y="5"/>
                  </a:cxn>
                </a:cxnLst>
                <a:rect l="0" t="0" r="r" b="b"/>
                <a:pathLst>
                  <a:path w="4" h="5">
                    <a:moveTo>
                      <a:pt x="0" y="5"/>
                    </a:moveTo>
                    <a:lnTo>
                      <a:pt x="0" y="2"/>
                    </a:lnTo>
                    <a:lnTo>
                      <a:pt x="2" y="0"/>
                    </a:lnTo>
                    <a:lnTo>
                      <a:pt x="4" y="0"/>
                    </a:lnTo>
                    <a:lnTo>
                      <a:pt x="4" y="3"/>
                    </a:lnTo>
                    <a:lnTo>
                      <a:pt x="1" y="5"/>
                    </a:lnTo>
                    <a:lnTo>
                      <a:pt x="0" y="3"/>
                    </a:lnTo>
                    <a:lnTo>
                      <a:pt x="0" y="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84" name="Freeform 1186"/>
              <p:cNvSpPr>
                <a:spLocks/>
              </p:cNvSpPr>
              <p:nvPr/>
            </p:nvSpPr>
            <p:spPr bwMode="auto">
              <a:xfrm>
                <a:off x="2621460" y="5025118"/>
                <a:ext cx="3848" cy="12247"/>
              </a:xfrm>
              <a:custGeom>
                <a:avLst/>
                <a:gdLst/>
                <a:ahLst/>
                <a:cxnLst>
                  <a:cxn ang="0">
                    <a:pos x="2" y="10"/>
                  </a:cxn>
                  <a:cxn ang="0">
                    <a:pos x="0" y="8"/>
                  </a:cxn>
                  <a:cxn ang="0">
                    <a:pos x="0" y="6"/>
                  </a:cxn>
                  <a:cxn ang="0">
                    <a:pos x="0" y="3"/>
                  </a:cxn>
                  <a:cxn ang="0">
                    <a:pos x="2" y="3"/>
                  </a:cxn>
                  <a:cxn ang="0">
                    <a:pos x="2" y="0"/>
                  </a:cxn>
                  <a:cxn ang="0">
                    <a:pos x="3" y="2"/>
                  </a:cxn>
                  <a:cxn ang="0">
                    <a:pos x="3" y="5"/>
                  </a:cxn>
                  <a:cxn ang="0">
                    <a:pos x="2" y="10"/>
                  </a:cxn>
                </a:cxnLst>
                <a:rect l="0" t="0" r="r" b="b"/>
                <a:pathLst>
                  <a:path w="3" h="10">
                    <a:moveTo>
                      <a:pt x="2" y="10"/>
                    </a:moveTo>
                    <a:lnTo>
                      <a:pt x="0" y="8"/>
                    </a:lnTo>
                    <a:lnTo>
                      <a:pt x="0" y="6"/>
                    </a:lnTo>
                    <a:lnTo>
                      <a:pt x="0" y="3"/>
                    </a:lnTo>
                    <a:lnTo>
                      <a:pt x="2" y="3"/>
                    </a:lnTo>
                    <a:lnTo>
                      <a:pt x="2" y="0"/>
                    </a:lnTo>
                    <a:lnTo>
                      <a:pt x="3" y="2"/>
                    </a:lnTo>
                    <a:lnTo>
                      <a:pt x="3" y="5"/>
                    </a:lnTo>
                    <a:lnTo>
                      <a:pt x="2" y="1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85" name="Freeform 1187"/>
              <p:cNvSpPr>
                <a:spLocks/>
              </p:cNvSpPr>
              <p:nvPr/>
            </p:nvSpPr>
            <p:spPr bwMode="auto">
              <a:xfrm>
                <a:off x="2621460" y="5025118"/>
                <a:ext cx="3848" cy="12247"/>
              </a:xfrm>
              <a:custGeom>
                <a:avLst/>
                <a:gdLst/>
                <a:ahLst/>
                <a:cxnLst>
                  <a:cxn ang="0">
                    <a:pos x="2" y="10"/>
                  </a:cxn>
                  <a:cxn ang="0">
                    <a:pos x="0" y="8"/>
                  </a:cxn>
                  <a:cxn ang="0">
                    <a:pos x="0" y="6"/>
                  </a:cxn>
                  <a:cxn ang="0">
                    <a:pos x="0" y="3"/>
                  </a:cxn>
                  <a:cxn ang="0">
                    <a:pos x="2" y="3"/>
                  </a:cxn>
                  <a:cxn ang="0">
                    <a:pos x="2" y="0"/>
                  </a:cxn>
                  <a:cxn ang="0">
                    <a:pos x="3" y="2"/>
                  </a:cxn>
                  <a:cxn ang="0">
                    <a:pos x="3" y="5"/>
                  </a:cxn>
                  <a:cxn ang="0">
                    <a:pos x="2" y="10"/>
                  </a:cxn>
                </a:cxnLst>
                <a:rect l="0" t="0" r="r" b="b"/>
                <a:pathLst>
                  <a:path w="3" h="10">
                    <a:moveTo>
                      <a:pt x="2" y="10"/>
                    </a:moveTo>
                    <a:lnTo>
                      <a:pt x="0" y="8"/>
                    </a:lnTo>
                    <a:lnTo>
                      <a:pt x="0" y="6"/>
                    </a:lnTo>
                    <a:lnTo>
                      <a:pt x="0" y="3"/>
                    </a:lnTo>
                    <a:lnTo>
                      <a:pt x="2" y="3"/>
                    </a:lnTo>
                    <a:lnTo>
                      <a:pt x="2" y="0"/>
                    </a:lnTo>
                    <a:lnTo>
                      <a:pt x="3" y="2"/>
                    </a:lnTo>
                    <a:lnTo>
                      <a:pt x="3" y="5"/>
                    </a:lnTo>
                    <a:lnTo>
                      <a:pt x="2" y="1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86" name="Freeform 1188"/>
              <p:cNvSpPr>
                <a:spLocks/>
              </p:cNvSpPr>
              <p:nvPr/>
            </p:nvSpPr>
            <p:spPr bwMode="auto">
              <a:xfrm>
                <a:off x="2635571" y="5022397"/>
                <a:ext cx="5131" cy="8164"/>
              </a:xfrm>
              <a:custGeom>
                <a:avLst/>
                <a:gdLst/>
                <a:ahLst/>
                <a:cxnLst>
                  <a:cxn ang="0">
                    <a:pos x="2" y="1"/>
                  </a:cxn>
                  <a:cxn ang="0">
                    <a:pos x="4" y="6"/>
                  </a:cxn>
                  <a:cxn ang="0">
                    <a:pos x="3" y="4"/>
                  </a:cxn>
                  <a:cxn ang="0">
                    <a:pos x="0" y="4"/>
                  </a:cxn>
                  <a:cxn ang="0">
                    <a:pos x="0" y="3"/>
                  </a:cxn>
                  <a:cxn ang="0">
                    <a:pos x="0" y="0"/>
                  </a:cxn>
                  <a:cxn ang="0">
                    <a:pos x="2" y="1"/>
                  </a:cxn>
                </a:cxnLst>
                <a:rect l="0" t="0" r="r" b="b"/>
                <a:pathLst>
                  <a:path w="4" h="6">
                    <a:moveTo>
                      <a:pt x="2" y="1"/>
                    </a:moveTo>
                    <a:lnTo>
                      <a:pt x="4" y="6"/>
                    </a:lnTo>
                    <a:lnTo>
                      <a:pt x="3" y="4"/>
                    </a:lnTo>
                    <a:lnTo>
                      <a:pt x="0" y="4"/>
                    </a:lnTo>
                    <a:lnTo>
                      <a:pt x="0" y="3"/>
                    </a:lnTo>
                    <a:lnTo>
                      <a:pt x="0" y="0"/>
                    </a:lnTo>
                    <a:lnTo>
                      <a:pt x="2"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87" name="Freeform 1189"/>
              <p:cNvSpPr>
                <a:spLocks/>
              </p:cNvSpPr>
              <p:nvPr/>
            </p:nvSpPr>
            <p:spPr bwMode="auto">
              <a:xfrm>
                <a:off x="2635571" y="5022397"/>
                <a:ext cx="5131" cy="8164"/>
              </a:xfrm>
              <a:custGeom>
                <a:avLst/>
                <a:gdLst/>
                <a:ahLst/>
                <a:cxnLst>
                  <a:cxn ang="0">
                    <a:pos x="2" y="1"/>
                  </a:cxn>
                  <a:cxn ang="0">
                    <a:pos x="4" y="6"/>
                  </a:cxn>
                  <a:cxn ang="0">
                    <a:pos x="3" y="4"/>
                  </a:cxn>
                  <a:cxn ang="0">
                    <a:pos x="0" y="4"/>
                  </a:cxn>
                  <a:cxn ang="0">
                    <a:pos x="0" y="3"/>
                  </a:cxn>
                  <a:cxn ang="0">
                    <a:pos x="0" y="0"/>
                  </a:cxn>
                  <a:cxn ang="0">
                    <a:pos x="2" y="1"/>
                  </a:cxn>
                </a:cxnLst>
                <a:rect l="0" t="0" r="r" b="b"/>
                <a:pathLst>
                  <a:path w="4" h="6">
                    <a:moveTo>
                      <a:pt x="2" y="1"/>
                    </a:moveTo>
                    <a:lnTo>
                      <a:pt x="4" y="6"/>
                    </a:lnTo>
                    <a:lnTo>
                      <a:pt x="3" y="4"/>
                    </a:lnTo>
                    <a:lnTo>
                      <a:pt x="0" y="4"/>
                    </a:lnTo>
                    <a:lnTo>
                      <a:pt x="0" y="3"/>
                    </a:lnTo>
                    <a:lnTo>
                      <a:pt x="0" y="0"/>
                    </a:lnTo>
                    <a:lnTo>
                      <a:pt x="2"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88" name="Freeform 1190"/>
              <p:cNvSpPr>
                <a:spLocks/>
              </p:cNvSpPr>
              <p:nvPr/>
            </p:nvSpPr>
            <p:spPr bwMode="auto">
              <a:xfrm>
                <a:off x="2640702" y="5018315"/>
                <a:ext cx="5131" cy="8164"/>
              </a:xfrm>
              <a:custGeom>
                <a:avLst/>
                <a:gdLst/>
                <a:ahLst/>
                <a:cxnLst>
                  <a:cxn ang="0">
                    <a:pos x="3" y="4"/>
                  </a:cxn>
                  <a:cxn ang="0">
                    <a:pos x="4" y="7"/>
                  </a:cxn>
                  <a:cxn ang="0">
                    <a:pos x="2" y="4"/>
                  </a:cxn>
                  <a:cxn ang="0">
                    <a:pos x="0" y="2"/>
                  </a:cxn>
                  <a:cxn ang="0">
                    <a:pos x="0" y="0"/>
                  </a:cxn>
                  <a:cxn ang="0">
                    <a:pos x="2" y="4"/>
                  </a:cxn>
                  <a:cxn ang="0">
                    <a:pos x="3" y="4"/>
                  </a:cxn>
                </a:cxnLst>
                <a:rect l="0" t="0" r="r" b="b"/>
                <a:pathLst>
                  <a:path w="4" h="7">
                    <a:moveTo>
                      <a:pt x="3" y="4"/>
                    </a:moveTo>
                    <a:lnTo>
                      <a:pt x="4" y="7"/>
                    </a:lnTo>
                    <a:lnTo>
                      <a:pt x="2" y="4"/>
                    </a:lnTo>
                    <a:lnTo>
                      <a:pt x="0" y="2"/>
                    </a:lnTo>
                    <a:lnTo>
                      <a:pt x="0" y="0"/>
                    </a:lnTo>
                    <a:lnTo>
                      <a:pt x="2" y="4"/>
                    </a:lnTo>
                    <a:lnTo>
                      <a:pt x="3" y="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89" name="Freeform 1191"/>
              <p:cNvSpPr>
                <a:spLocks/>
              </p:cNvSpPr>
              <p:nvPr/>
            </p:nvSpPr>
            <p:spPr bwMode="auto">
              <a:xfrm>
                <a:off x="2640702" y="5018315"/>
                <a:ext cx="5131" cy="8164"/>
              </a:xfrm>
              <a:custGeom>
                <a:avLst/>
                <a:gdLst/>
                <a:ahLst/>
                <a:cxnLst>
                  <a:cxn ang="0">
                    <a:pos x="3" y="4"/>
                  </a:cxn>
                  <a:cxn ang="0">
                    <a:pos x="4" y="7"/>
                  </a:cxn>
                  <a:cxn ang="0">
                    <a:pos x="2" y="4"/>
                  </a:cxn>
                  <a:cxn ang="0">
                    <a:pos x="0" y="2"/>
                  </a:cxn>
                  <a:cxn ang="0">
                    <a:pos x="0" y="0"/>
                  </a:cxn>
                  <a:cxn ang="0">
                    <a:pos x="2" y="4"/>
                  </a:cxn>
                  <a:cxn ang="0">
                    <a:pos x="3" y="4"/>
                  </a:cxn>
                </a:cxnLst>
                <a:rect l="0" t="0" r="r" b="b"/>
                <a:pathLst>
                  <a:path w="4" h="7">
                    <a:moveTo>
                      <a:pt x="3" y="4"/>
                    </a:moveTo>
                    <a:lnTo>
                      <a:pt x="4" y="7"/>
                    </a:lnTo>
                    <a:lnTo>
                      <a:pt x="2" y="4"/>
                    </a:lnTo>
                    <a:lnTo>
                      <a:pt x="0" y="2"/>
                    </a:lnTo>
                    <a:lnTo>
                      <a:pt x="0" y="0"/>
                    </a:lnTo>
                    <a:lnTo>
                      <a:pt x="2" y="4"/>
                    </a:lnTo>
                    <a:lnTo>
                      <a:pt x="3" y="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90" name="Freeform 1192"/>
              <p:cNvSpPr>
                <a:spLocks/>
              </p:cNvSpPr>
              <p:nvPr/>
            </p:nvSpPr>
            <p:spPr bwMode="auto">
              <a:xfrm>
                <a:off x="2645834" y="5031923"/>
                <a:ext cx="39768" cy="34017"/>
              </a:xfrm>
              <a:custGeom>
                <a:avLst/>
                <a:gdLst/>
                <a:ahLst/>
                <a:cxnLst>
                  <a:cxn ang="0">
                    <a:pos x="2" y="4"/>
                  </a:cxn>
                  <a:cxn ang="0">
                    <a:pos x="3" y="4"/>
                  </a:cxn>
                  <a:cxn ang="0">
                    <a:pos x="4" y="4"/>
                  </a:cxn>
                  <a:cxn ang="0">
                    <a:pos x="6" y="4"/>
                  </a:cxn>
                  <a:cxn ang="0">
                    <a:pos x="7" y="4"/>
                  </a:cxn>
                  <a:cxn ang="0">
                    <a:pos x="8" y="4"/>
                  </a:cxn>
                  <a:cxn ang="0">
                    <a:pos x="10" y="4"/>
                  </a:cxn>
                  <a:cxn ang="0">
                    <a:pos x="10" y="5"/>
                  </a:cxn>
                  <a:cxn ang="0">
                    <a:pos x="11" y="7"/>
                  </a:cxn>
                  <a:cxn ang="0">
                    <a:pos x="12" y="5"/>
                  </a:cxn>
                  <a:cxn ang="0">
                    <a:pos x="12" y="4"/>
                  </a:cxn>
                  <a:cxn ang="0">
                    <a:pos x="12" y="2"/>
                  </a:cxn>
                  <a:cxn ang="0">
                    <a:pos x="12" y="0"/>
                  </a:cxn>
                  <a:cxn ang="0">
                    <a:pos x="15" y="2"/>
                  </a:cxn>
                  <a:cxn ang="0">
                    <a:pos x="15" y="4"/>
                  </a:cxn>
                  <a:cxn ang="0">
                    <a:pos x="15" y="7"/>
                  </a:cxn>
                  <a:cxn ang="0">
                    <a:pos x="12" y="8"/>
                  </a:cxn>
                  <a:cxn ang="0">
                    <a:pos x="11" y="11"/>
                  </a:cxn>
                  <a:cxn ang="0">
                    <a:pos x="14" y="13"/>
                  </a:cxn>
                  <a:cxn ang="0">
                    <a:pos x="15" y="15"/>
                  </a:cxn>
                  <a:cxn ang="0">
                    <a:pos x="18" y="16"/>
                  </a:cxn>
                  <a:cxn ang="0">
                    <a:pos x="23" y="13"/>
                  </a:cxn>
                  <a:cxn ang="0">
                    <a:pos x="24" y="13"/>
                  </a:cxn>
                  <a:cxn ang="0">
                    <a:pos x="28" y="13"/>
                  </a:cxn>
                  <a:cxn ang="0">
                    <a:pos x="31" y="13"/>
                  </a:cxn>
                  <a:cxn ang="0">
                    <a:pos x="32" y="15"/>
                  </a:cxn>
                  <a:cxn ang="0">
                    <a:pos x="32" y="16"/>
                  </a:cxn>
                  <a:cxn ang="0">
                    <a:pos x="26" y="21"/>
                  </a:cxn>
                  <a:cxn ang="0">
                    <a:pos x="24" y="21"/>
                  </a:cxn>
                  <a:cxn ang="0">
                    <a:pos x="22" y="21"/>
                  </a:cxn>
                  <a:cxn ang="0">
                    <a:pos x="20" y="21"/>
                  </a:cxn>
                  <a:cxn ang="0">
                    <a:pos x="22" y="22"/>
                  </a:cxn>
                  <a:cxn ang="0">
                    <a:pos x="20" y="22"/>
                  </a:cxn>
                  <a:cxn ang="0">
                    <a:pos x="19" y="22"/>
                  </a:cxn>
                  <a:cxn ang="0">
                    <a:pos x="18" y="22"/>
                  </a:cxn>
                  <a:cxn ang="0">
                    <a:pos x="18" y="24"/>
                  </a:cxn>
                  <a:cxn ang="0">
                    <a:pos x="16" y="24"/>
                  </a:cxn>
                  <a:cxn ang="0">
                    <a:pos x="16" y="26"/>
                  </a:cxn>
                  <a:cxn ang="0">
                    <a:pos x="18" y="27"/>
                  </a:cxn>
                  <a:cxn ang="0">
                    <a:pos x="15" y="27"/>
                  </a:cxn>
                  <a:cxn ang="0">
                    <a:pos x="8" y="22"/>
                  </a:cxn>
                  <a:cxn ang="0">
                    <a:pos x="8" y="21"/>
                  </a:cxn>
                  <a:cxn ang="0">
                    <a:pos x="10" y="21"/>
                  </a:cxn>
                  <a:cxn ang="0">
                    <a:pos x="12" y="22"/>
                  </a:cxn>
                  <a:cxn ang="0">
                    <a:pos x="14" y="21"/>
                  </a:cxn>
                  <a:cxn ang="0">
                    <a:pos x="15" y="21"/>
                  </a:cxn>
                  <a:cxn ang="0">
                    <a:pos x="12" y="19"/>
                  </a:cxn>
                  <a:cxn ang="0">
                    <a:pos x="11" y="18"/>
                  </a:cxn>
                  <a:cxn ang="0">
                    <a:pos x="10" y="19"/>
                  </a:cxn>
                  <a:cxn ang="0">
                    <a:pos x="6" y="19"/>
                  </a:cxn>
                  <a:cxn ang="0">
                    <a:pos x="6" y="18"/>
                  </a:cxn>
                  <a:cxn ang="0">
                    <a:pos x="3" y="16"/>
                  </a:cxn>
                  <a:cxn ang="0">
                    <a:pos x="3" y="15"/>
                  </a:cxn>
                  <a:cxn ang="0">
                    <a:pos x="3" y="13"/>
                  </a:cxn>
                  <a:cxn ang="0">
                    <a:pos x="0" y="15"/>
                  </a:cxn>
                  <a:cxn ang="0">
                    <a:pos x="2" y="13"/>
                  </a:cxn>
                  <a:cxn ang="0">
                    <a:pos x="2" y="11"/>
                  </a:cxn>
                  <a:cxn ang="0">
                    <a:pos x="2" y="8"/>
                  </a:cxn>
                  <a:cxn ang="0">
                    <a:pos x="2" y="7"/>
                  </a:cxn>
                  <a:cxn ang="0">
                    <a:pos x="2" y="4"/>
                  </a:cxn>
                </a:cxnLst>
                <a:rect l="0" t="0" r="r" b="b"/>
                <a:pathLst>
                  <a:path w="32" h="27">
                    <a:moveTo>
                      <a:pt x="2" y="4"/>
                    </a:moveTo>
                    <a:lnTo>
                      <a:pt x="3" y="4"/>
                    </a:lnTo>
                    <a:lnTo>
                      <a:pt x="4" y="4"/>
                    </a:lnTo>
                    <a:lnTo>
                      <a:pt x="6" y="4"/>
                    </a:lnTo>
                    <a:lnTo>
                      <a:pt x="7" y="4"/>
                    </a:lnTo>
                    <a:lnTo>
                      <a:pt x="8" y="4"/>
                    </a:lnTo>
                    <a:lnTo>
                      <a:pt x="10" y="4"/>
                    </a:lnTo>
                    <a:lnTo>
                      <a:pt x="10" y="5"/>
                    </a:lnTo>
                    <a:lnTo>
                      <a:pt x="11" y="7"/>
                    </a:lnTo>
                    <a:lnTo>
                      <a:pt x="12" y="5"/>
                    </a:lnTo>
                    <a:lnTo>
                      <a:pt x="12" y="4"/>
                    </a:lnTo>
                    <a:lnTo>
                      <a:pt x="12" y="2"/>
                    </a:lnTo>
                    <a:lnTo>
                      <a:pt x="12" y="0"/>
                    </a:lnTo>
                    <a:lnTo>
                      <a:pt x="15" y="2"/>
                    </a:lnTo>
                    <a:lnTo>
                      <a:pt x="15" y="4"/>
                    </a:lnTo>
                    <a:lnTo>
                      <a:pt x="15" y="7"/>
                    </a:lnTo>
                    <a:lnTo>
                      <a:pt x="12" y="8"/>
                    </a:lnTo>
                    <a:lnTo>
                      <a:pt x="11" y="11"/>
                    </a:lnTo>
                    <a:lnTo>
                      <a:pt x="14" y="13"/>
                    </a:lnTo>
                    <a:lnTo>
                      <a:pt x="15" y="15"/>
                    </a:lnTo>
                    <a:lnTo>
                      <a:pt x="18" y="16"/>
                    </a:lnTo>
                    <a:lnTo>
                      <a:pt x="23" y="13"/>
                    </a:lnTo>
                    <a:lnTo>
                      <a:pt x="24" y="13"/>
                    </a:lnTo>
                    <a:lnTo>
                      <a:pt x="28" y="13"/>
                    </a:lnTo>
                    <a:lnTo>
                      <a:pt x="31" y="13"/>
                    </a:lnTo>
                    <a:lnTo>
                      <a:pt x="32" y="15"/>
                    </a:lnTo>
                    <a:lnTo>
                      <a:pt x="32" y="16"/>
                    </a:lnTo>
                    <a:lnTo>
                      <a:pt x="26" y="21"/>
                    </a:lnTo>
                    <a:lnTo>
                      <a:pt x="24" y="21"/>
                    </a:lnTo>
                    <a:lnTo>
                      <a:pt x="22" y="21"/>
                    </a:lnTo>
                    <a:lnTo>
                      <a:pt x="20" y="21"/>
                    </a:lnTo>
                    <a:lnTo>
                      <a:pt x="22" y="22"/>
                    </a:lnTo>
                    <a:lnTo>
                      <a:pt x="20" y="22"/>
                    </a:lnTo>
                    <a:lnTo>
                      <a:pt x="19" y="22"/>
                    </a:lnTo>
                    <a:lnTo>
                      <a:pt x="18" y="22"/>
                    </a:lnTo>
                    <a:lnTo>
                      <a:pt x="18" y="24"/>
                    </a:lnTo>
                    <a:lnTo>
                      <a:pt x="16" y="24"/>
                    </a:lnTo>
                    <a:lnTo>
                      <a:pt x="16" y="26"/>
                    </a:lnTo>
                    <a:lnTo>
                      <a:pt x="18" y="27"/>
                    </a:lnTo>
                    <a:lnTo>
                      <a:pt x="15" y="27"/>
                    </a:lnTo>
                    <a:lnTo>
                      <a:pt x="8" y="22"/>
                    </a:lnTo>
                    <a:lnTo>
                      <a:pt x="8" y="21"/>
                    </a:lnTo>
                    <a:lnTo>
                      <a:pt x="10" y="21"/>
                    </a:lnTo>
                    <a:lnTo>
                      <a:pt x="12" y="22"/>
                    </a:lnTo>
                    <a:lnTo>
                      <a:pt x="14" y="21"/>
                    </a:lnTo>
                    <a:lnTo>
                      <a:pt x="15" y="21"/>
                    </a:lnTo>
                    <a:lnTo>
                      <a:pt x="12" y="19"/>
                    </a:lnTo>
                    <a:lnTo>
                      <a:pt x="11" y="18"/>
                    </a:lnTo>
                    <a:lnTo>
                      <a:pt x="10" y="19"/>
                    </a:lnTo>
                    <a:lnTo>
                      <a:pt x="6" y="19"/>
                    </a:lnTo>
                    <a:lnTo>
                      <a:pt x="6" y="18"/>
                    </a:lnTo>
                    <a:lnTo>
                      <a:pt x="3" y="16"/>
                    </a:lnTo>
                    <a:lnTo>
                      <a:pt x="3" y="15"/>
                    </a:lnTo>
                    <a:lnTo>
                      <a:pt x="3" y="13"/>
                    </a:lnTo>
                    <a:lnTo>
                      <a:pt x="0" y="15"/>
                    </a:lnTo>
                    <a:lnTo>
                      <a:pt x="2" y="13"/>
                    </a:lnTo>
                    <a:lnTo>
                      <a:pt x="2" y="11"/>
                    </a:lnTo>
                    <a:lnTo>
                      <a:pt x="2" y="8"/>
                    </a:lnTo>
                    <a:lnTo>
                      <a:pt x="2" y="7"/>
                    </a:lnTo>
                    <a:lnTo>
                      <a:pt x="2" y="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91" name="Freeform 1193"/>
              <p:cNvSpPr>
                <a:spLocks/>
              </p:cNvSpPr>
              <p:nvPr/>
            </p:nvSpPr>
            <p:spPr bwMode="auto">
              <a:xfrm>
                <a:off x="2645834" y="5031923"/>
                <a:ext cx="39768" cy="34017"/>
              </a:xfrm>
              <a:custGeom>
                <a:avLst/>
                <a:gdLst/>
                <a:ahLst/>
                <a:cxnLst>
                  <a:cxn ang="0">
                    <a:pos x="2" y="4"/>
                  </a:cxn>
                  <a:cxn ang="0">
                    <a:pos x="3" y="4"/>
                  </a:cxn>
                  <a:cxn ang="0">
                    <a:pos x="4" y="4"/>
                  </a:cxn>
                  <a:cxn ang="0">
                    <a:pos x="6" y="4"/>
                  </a:cxn>
                  <a:cxn ang="0">
                    <a:pos x="7" y="4"/>
                  </a:cxn>
                  <a:cxn ang="0">
                    <a:pos x="8" y="4"/>
                  </a:cxn>
                  <a:cxn ang="0">
                    <a:pos x="10" y="4"/>
                  </a:cxn>
                  <a:cxn ang="0">
                    <a:pos x="10" y="5"/>
                  </a:cxn>
                  <a:cxn ang="0">
                    <a:pos x="11" y="7"/>
                  </a:cxn>
                  <a:cxn ang="0">
                    <a:pos x="12" y="5"/>
                  </a:cxn>
                  <a:cxn ang="0">
                    <a:pos x="12" y="4"/>
                  </a:cxn>
                  <a:cxn ang="0">
                    <a:pos x="12" y="2"/>
                  </a:cxn>
                  <a:cxn ang="0">
                    <a:pos x="12" y="0"/>
                  </a:cxn>
                  <a:cxn ang="0">
                    <a:pos x="15" y="2"/>
                  </a:cxn>
                  <a:cxn ang="0">
                    <a:pos x="15" y="4"/>
                  </a:cxn>
                  <a:cxn ang="0">
                    <a:pos x="15" y="7"/>
                  </a:cxn>
                  <a:cxn ang="0">
                    <a:pos x="12" y="8"/>
                  </a:cxn>
                  <a:cxn ang="0">
                    <a:pos x="11" y="11"/>
                  </a:cxn>
                  <a:cxn ang="0">
                    <a:pos x="14" y="13"/>
                  </a:cxn>
                  <a:cxn ang="0">
                    <a:pos x="15" y="15"/>
                  </a:cxn>
                  <a:cxn ang="0">
                    <a:pos x="18" y="16"/>
                  </a:cxn>
                  <a:cxn ang="0">
                    <a:pos x="23" y="13"/>
                  </a:cxn>
                  <a:cxn ang="0">
                    <a:pos x="24" y="13"/>
                  </a:cxn>
                  <a:cxn ang="0">
                    <a:pos x="28" y="13"/>
                  </a:cxn>
                  <a:cxn ang="0">
                    <a:pos x="31" y="13"/>
                  </a:cxn>
                  <a:cxn ang="0">
                    <a:pos x="32" y="15"/>
                  </a:cxn>
                  <a:cxn ang="0">
                    <a:pos x="32" y="16"/>
                  </a:cxn>
                  <a:cxn ang="0">
                    <a:pos x="26" y="21"/>
                  </a:cxn>
                  <a:cxn ang="0">
                    <a:pos x="24" y="21"/>
                  </a:cxn>
                  <a:cxn ang="0">
                    <a:pos x="22" y="21"/>
                  </a:cxn>
                  <a:cxn ang="0">
                    <a:pos x="20" y="21"/>
                  </a:cxn>
                  <a:cxn ang="0">
                    <a:pos x="22" y="22"/>
                  </a:cxn>
                  <a:cxn ang="0">
                    <a:pos x="20" y="22"/>
                  </a:cxn>
                  <a:cxn ang="0">
                    <a:pos x="19" y="22"/>
                  </a:cxn>
                  <a:cxn ang="0">
                    <a:pos x="18" y="22"/>
                  </a:cxn>
                  <a:cxn ang="0">
                    <a:pos x="18" y="24"/>
                  </a:cxn>
                  <a:cxn ang="0">
                    <a:pos x="16" y="24"/>
                  </a:cxn>
                  <a:cxn ang="0">
                    <a:pos x="16" y="26"/>
                  </a:cxn>
                  <a:cxn ang="0">
                    <a:pos x="18" y="27"/>
                  </a:cxn>
                  <a:cxn ang="0">
                    <a:pos x="15" y="27"/>
                  </a:cxn>
                  <a:cxn ang="0">
                    <a:pos x="8" y="22"/>
                  </a:cxn>
                  <a:cxn ang="0">
                    <a:pos x="8" y="21"/>
                  </a:cxn>
                  <a:cxn ang="0">
                    <a:pos x="10" y="21"/>
                  </a:cxn>
                  <a:cxn ang="0">
                    <a:pos x="12" y="22"/>
                  </a:cxn>
                  <a:cxn ang="0">
                    <a:pos x="14" y="21"/>
                  </a:cxn>
                  <a:cxn ang="0">
                    <a:pos x="15" y="21"/>
                  </a:cxn>
                  <a:cxn ang="0">
                    <a:pos x="12" y="19"/>
                  </a:cxn>
                  <a:cxn ang="0">
                    <a:pos x="11" y="18"/>
                  </a:cxn>
                  <a:cxn ang="0">
                    <a:pos x="10" y="19"/>
                  </a:cxn>
                  <a:cxn ang="0">
                    <a:pos x="6" y="19"/>
                  </a:cxn>
                  <a:cxn ang="0">
                    <a:pos x="6" y="18"/>
                  </a:cxn>
                  <a:cxn ang="0">
                    <a:pos x="3" y="16"/>
                  </a:cxn>
                  <a:cxn ang="0">
                    <a:pos x="3" y="15"/>
                  </a:cxn>
                  <a:cxn ang="0">
                    <a:pos x="3" y="13"/>
                  </a:cxn>
                  <a:cxn ang="0">
                    <a:pos x="0" y="15"/>
                  </a:cxn>
                  <a:cxn ang="0">
                    <a:pos x="2" y="13"/>
                  </a:cxn>
                  <a:cxn ang="0">
                    <a:pos x="2" y="11"/>
                  </a:cxn>
                  <a:cxn ang="0">
                    <a:pos x="2" y="8"/>
                  </a:cxn>
                  <a:cxn ang="0">
                    <a:pos x="2" y="7"/>
                  </a:cxn>
                  <a:cxn ang="0">
                    <a:pos x="2" y="4"/>
                  </a:cxn>
                </a:cxnLst>
                <a:rect l="0" t="0" r="r" b="b"/>
                <a:pathLst>
                  <a:path w="32" h="27">
                    <a:moveTo>
                      <a:pt x="2" y="4"/>
                    </a:moveTo>
                    <a:lnTo>
                      <a:pt x="3" y="4"/>
                    </a:lnTo>
                    <a:lnTo>
                      <a:pt x="4" y="4"/>
                    </a:lnTo>
                    <a:lnTo>
                      <a:pt x="6" y="4"/>
                    </a:lnTo>
                    <a:lnTo>
                      <a:pt x="7" y="4"/>
                    </a:lnTo>
                    <a:lnTo>
                      <a:pt x="8" y="4"/>
                    </a:lnTo>
                    <a:lnTo>
                      <a:pt x="10" y="4"/>
                    </a:lnTo>
                    <a:lnTo>
                      <a:pt x="10" y="5"/>
                    </a:lnTo>
                    <a:lnTo>
                      <a:pt x="11" y="7"/>
                    </a:lnTo>
                    <a:lnTo>
                      <a:pt x="12" y="5"/>
                    </a:lnTo>
                    <a:lnTo>
                      <a:pt x="12" y="4"/>
                    </a:lnTo>
                    <a:lnTo>
                      <a:pt x="12" y="2"/>
                    </a:lnTo>
                    <a:lnTo>
                      <a:pt x="12" y="0"/>
                    </a:lnTo>
                    <a:lnTo>
                      <a:pt x="15" y="2"/>
                    </a:lnTo>
                    <a:lnTo>
                      <a:pt x="15" y="4"/>
                    </a:lnTo>
                    <a:lnTo>
                      <a:pt x="15" y="7"/>
                    </a:lnTo>
                    <a:lnTo>
                      <a:pt x="12" y="8"/>
                    </a:lnTo>
                    <a:lnTo>
                      <a:pt x="11" y="11"/>
                    </a:lnTo>
                    <a:lnTo>
                      <a:pt x="14" y="13"/>
                    </a:lnTo>
                    <a:lnTo>
                      <a:pt x="15" y="15"/>
                    </a:lnTo>
                    <a:lnTo>
                      <a:pt x="18" y="16"/>
                    </a:lnTo>
                    <a:lnTo>
                      <a:pt x="23" y="13"/>
                    </a:lnTo>
                    <a:lnTo>
                      <a:pt x="24" y="13"/>
                    </a:lnTo>
                    <a:lnTo>
                      <a:pt x="28" y="13"/>
                    </a:lnTo>
                    <a:lnTo>
                      <a:pt x="31" y="13"/>
                    </a:lnTo>
                    <a:lnTo>
                      <a:pt x="32" y="15"/>
                    </a:lnTo>
                    <a:lnTo>
                      <a:pt x="32" y="16"/>
                    </a:lnTo>
                    <a:lnTo>
                      <a:pt x="26" y="21"/>
                    </a:lnTo>
                    <a:lnTo>
                      <a:pt x="24" y="21"/>
                    </a:lnTo>
                    <a:lnTo>
                      <a:pt x="22" y="21"/>
                    </a:lnTo>
                    <a:lnTo>
                      <a:pt x="20" y="21"/>
                    </a:lnTo>
                    <a:lnTo>
                      <a:pt x="22" y="22"/>
                    </a:lnTo>
                    <a:lnTo>
                      <a:pt x="20" y="22"/>
                    </a:lnTo>
                    <a:lnTo>
                      <a:pt x="19" y="22"/>
                    </a:lnTo>
                    <a:lnTo>
                      <a:pt x="18" y="22"/>
                    </a:lnTo>
                    <a:lnTo>
                      <a:pt x="18" y="24"/>
                    </a:lnTo>
                    <a:lnTo>
                      <a:pt x="16" y="24"/>
                    </a:lnTo>
                    <a:lnTo>
                      <a:pt x="16" y="26"/>
                    </a:lnTo>
                    <a:lnTo>
                      <a:pt x="18" y="27"/>
                    </a:lnTo>
                    <a:lnTo>
                      <a:pt x="15" y="27"/>
                    </a:lnTo>
                    <a:lnTo>
                      <a:pt x="8" y="22"/>
                    </a:lnTo>
                    <a:lnTo>
                      <a:pt x="8" y="21"/>
                    </a:lnTo>
                    <a:lnTo>
                      <a:pt x="10" y="21"/>
                    </a:lnTo>
                    <a:lnTo>
                      <a:pt x="12" y="22"/>
                    </a:lnTo>
                    <a:lnTo>
                      <a:pt x="14" y="21"/>
                    </a:lnTo>
                    <a:lnTo>
                      <a:pt x="15" y="21"/>
                    </a:lnTo>
                    <a:lnTo>
                      <a:pt x="12" y="19"/>
                    </a:lnTo>
                    <a:lnTo>
                      <a:pt x="11" y="18"/>
                    </a:lnTo>
                    <a:lnTo>
                      <a:pt x="10" y="19"/>
                    </a:lnTo>
                    <a:lnTo>
                      <a:pt x="6" y="19"/>
                    </a:lnTo>
                    <a:lnTo>
                      <a:pt x="6" y="18"/>
                    </a:lnTo>
                    <a:lnTo>
                      <a:pt x="3" y="16"/>
                    </a:lnTo>
                    <a:lnTo>
                      <a:pt x="3" y="15"/>
                    </a:lnTo>
                    <a:lnTo>
                      <a:pt x="3" y="13"/>
                    </a:lnTo>
                    <a:lnTo>
                      <a:pt x="0" y="15"/>
                    </a:lnTo>
                    <a:lnTo>
                      <a:pt x="2" y="13"/>
                    </a:lnTo>
                    <a:lnTo>
                      <a:pt x="2" y="11"/>
                    </a:lnTo>
                    <a:lnTo>
                      <a:pt x="2" y="8"/>
                    </a:lnTo>
                    <a:lnTo>
                      <a:pt x="2" y="7"/>
                    </a:lnTo>
                    <a:lnTo>
                      <a:pt x="2" y="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92" name="Freeform 1194"/>
              <p:cNvSpPr>
                <a:spLocks/>
              </p:cNvSpPr>
              <p:nvPr/>
            </p:nvSpPr>
            <p:spPr bwMode="auto">
              <a:xfrm>
                <a:off x="2639420" y="5041446"/>
                <a:ext cx="6414" cy="6804"/>
              </a:xfrm>
              <a:custGeom>
                <a:avLst/>
                <a:gdLst/>
                <a:ahLst/>
                <a:cxnLst>
                  <a:cxn ang="0">
                    <a:pos x="4" y="0"/>
                  </a:cxn>
                  <a:cxn ang="0">
                    <a:pos x="5" y="0"/>
                  </a:cxn>
                  <a:cxn ang="0">
                    <a:pos x="4" y="3"/>
                  </a:cxn>
                  <a:cxn ang="0">
                    <a:pos x="3" y="5"/>
                  </a:cxn>
                  <a:cxn ang="0">
                    <a:pos x="1" y="5"/>
                  </a:cxn>
                  <a:cxn ang="0">
                    <a:pos x="3" y="3"/>
                  </a:cxn>
                  <a:cxn ang="0">
                    <a:pos x="1" y="3"/>
                  </a:cxn>
                  <a:cxn ang="0">
                    <a:pos x="0" y="2"/>
                  </a:cxn>
                  <a:cxn ang="0">
                    <a:pos x="4" y="0"/>
                  </a:cxn>
                </a:cxnLst>
                <a:rect l="0" t="0" r="r" b="b"/>
                <a:pathLst>
                  <a:path w="5" h="5">
                    <a:moveTo>
                      <a:pt x="4" y="0"/>
                    </a:moveTo>
                    <a:lnTo>
                      <a:pt x="5" y="0"/>
                    </a:lnTo>
                    <a:lnTo>
                      <a:pt x="4" y="3"/>
                    </a:lnTo>
                    <a:lnTo>
                      <a:pt x="3" y="5"/>
                    </a:lnTo>
                    <a:lnTo>
                      <a:pt x="1" y="5"/>
                    </a:lnTo>
                    <a:lnTo>
                      <a:pt x="3" y="3"/>
                    </a:lnTo>
                    <a:lnTo>
                      <a:pt x="1" y="3"/>
                    </a:lnTo>
                    <a:lnTo>
                      <a:pt x="0" y="2"/>
                    </a:lnTo>
                    <a:lnTo>
                      <a:pt x="4"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93" name="Freeform 1195"/>
              <p:cNvSpPr>
                <a:spLocks/>
              </p:cNvSpPr>
              <p:nvPr/>
            </p:nvSpPr>
            <p:spPr bwMode="auto">
              <a:xfrm>
                <a:off x="2639420" y="5041446"/>
                <a:ext cx="6414" cy="6804"/>
              </a:xfrm>
              <a:custGeom>
                <a:avLst/>
                <a:gdLst/>
                <a:ahLst/>
                <a:cxnLst>
                  <a:cxn ang="0">
                    <a:pos x="4" y="0"/>
                  </a:cxn>
                  <a:cxn ang="0">
                    <a:pos x="5" y="0"/>
                  </a:cxn>
                  <a:cxn ang="0">
                    <a:pos x="4" y="3"/>
                  </a:cxn>
                  <a:cxn ang="0">
                    <a:pos x="3" y="5"/>
                  </a:cxn>
                  <a:cxn ang="0">
                    <a:pos x="1" y="5"/>
                  </a:cxn>
                  <a:cxn ang="0">
                    <a:pos x="3" y="3"/>
                  </a:cxn>
                  <a:cxn ang="0">
                    <a:pos x="1" y="3"/>
                  </a:cxn>
                  <a:cxn ang="0">
                    <a:pos x="0" y="2"/>
                  </a:cxn>
                  <a:cxn ang="0">
                    <a:pos x="4" y="0"/>
                  </a:cxn>
                </a:cxnLst>
                <a:rect l="0" t="0" r="r" b="b"/>
                <a:pathLst>
                  <a:path w="5" h="5">
                    <a:moveTo>
                      <a:pt x="4" y="0"/>
                    </a:moveTo>
                    <a:lnTo>
                      <a:pt x="5" y="0"/>
                    </a:lnTo>
                    <a:lnTo>
                      <a:pt x="4" y="3"/>
                    </a:lnTo>
                    <a:lnTo>
                      <a:pt x="3" y="5"/>
                    </a:lnTo>
                    <a:lnTo>
                      <a:pt x="1" y="5"/>
                    </a:lnTo>
                    <a:lnTo>
                      <a:pt x="3" y="3"/>
                    </a:lnTo>
                    <a:lnTo>
                      <a:pt x="1" y="3"/>
                    </a:lnTo>
                    <a:lnTo>
                      <a:pt x="0" y="2"/>
                    </a:lnTo>
                    <a:lnTo>
                      <a:pt x="4"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94" name="Freeform 1196"/>
              <p:cNvSpPr>
                <a:spLocks/>
              </p:cNvSpPr>
              <p:nvPr/>
            </p:nvSpPr>
            <p:spPr bwMode="auto">
              <a:xfrm>
                <a:off x="2625308" y="5050972"/>
                <a:ext cx="30788" cy="13607"/>
              </a:xfrm>
              <a:custGeom>
                <a:avLst/>
                <a:gdLst/>
                <a:ahLst/>
                <a:cxnLst>
                  <a:cxn ang="0">
                    <a:pos x="0" y="0"/>
                  </a:cxn>
                  <a:cxn ang="0">
                    <a:pos x="2" y="0"/>
                  </a:cxn>
                  <a:cxn ang="0">
                    <a:pos x="4" y="1"/>
                  </a:cxn>
                  <a:cxn ang="0">
                    <a:pos x="18" y="6"/>
                  </a:cxn>
                  <a:cxn ang="0">
                    <a:pos x="18" y="7"/>
                  </a:cxn>
                  <a:cxn ang="0">
                    <a:pos x="19" y="7"/>
                  </a:cxn>
                  <a:cxn ang="0">
                    <a:pos x="20" y="7"/>
                  </a:cxn>
                  <a:cxn ang="0">
                    <a:pos x="22" y="7"/>
                  </a:cxn>
                  <a:cxn ang="0">
                    <a:pos x="24" y="9"/>
                  </a:cxn>
                  <a:cxn ang="0">
                    <a:pos x="24" y="11"/>
                  </a:cxn>
                  <a:cxn ang="0">
                    <a:pos x="22" y="11"/>
                  </a:cxn>
                  <a:cxn ang="0">
                    <a:pos x="18" y="9"/>
                  </a:cxn>
                  <a:cxn ang="0">
                    <a:pos x="18" y="7"/>
                  </a:cxn>
                  <a:cxn ang="0">
                    <a:pos x="14" y="6"/>
                  </a:cxn>
                  <a:cxn ang="0">
                    <a:pos x="14" y="7"/>
                  </a:cxn>
                  <a:cxn ang="0">
                    <a:pos x="12" y="7"/>
                  </a:cxn>
                  <a:cxn ang="0">
                    <a:pos x="10" y="6"/>
                  </a:cxn>
                  <a:cxn ang="0">
                    <a:pos x="3" y="4"/>
                  </a:cxn>
                  <a:cxn ang="0">
                    <a:pos x="2" y="3"/>
                  </a:cxn>
                  <a:cxn ang="0">
                    <a:pos x="0" y="0"/>
                  </a:cxn>
                </a:cxnLst>
                <a:rect l="0" t="0" r="r" b="b"/>
                <a:pathLst>
                  <a:path w="24" h="11">
                    <a:moveTo>
                      <a:pt x="0" y="0"/>
                    </a:moveTo>
                    <a:lnTo>
                      <a:pt x="2" y="0"/>
                    </a:lnTo>
                    <a:lnTo>
                      <a:pt x="4" y="1"/>
                    </a:lnTo>
                    <a:lnTo>
                      <a:pt x="18" y="6"/>
                    </a:lnTo>
                    <a:lnTo>
                      <a:pt x="18" y="7"/>
                    </a:lnTo>
                    <a:lnTo>
                      <a:pt x="19" y="7"/>
                    </a:lnTo>
                    <a:lnTo>
                      <a:pt x="20" y="7"/>
                    </a:lnTo>
                    <a:lnTo>
                      <a:pt x="22" y="7"/>
                    </a:lnTo>
                    <a:lnTo>
                      <a:pt x="24" y="9"/>
                    </a:lnTo>
                    <a:lnTo>
                      <a:pt x="24" y="11"/>
                    </a:lnTo>
                    <a:lnTo>
                      <a:pt x="22" y="11"/>
                    </a:lnTo>
                    <a:lnTo>
                      <a:pt x="18" y="9"/>
                    </a:lnTo>
                    <a:lnTo>
                      <a:pt x="18" y="7"/>
                    </a:lnTo>
                    <a:lnTo>
                      <a:pt x="14" y="6"/>
                    </a:lnTo>
                    <a:lnTo>
                      <a:pt x="14" y="7"/>
                    </a:lnTo>
                    <a:lnTo>
                      <a:pt x="12" y="7"/>
                    </a:lnTo>
                    <a:lnTo>
                      <a:pt x="10" y="6"/>
                    </a:lnTo>
                    <a:lnTo>
                      <a:pt x="3" y="4"/>
                    </a:lnTo>
                    <a:lnTo>
                      <a:pt x="2" y="3"/>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95" name="Freeform 1197"/>
              <p:cNvSpPr>
                <a:spLocks/>
              </p:cNvSpPr>
              <p:nvPr/>
            </p:nvSpPr>
            <p:spPr bwMode="auto">
              <a:xfrm>
                <a:off x="2625308" y="5050972"/>
                <a:ext cx="30788" cy="13607"/>
              </a:xfrm>
              <a:custGeom>
                <a:avLst/>
                <a:gdLst/>
                <a:ahLst/>
                <a:cxnLst>
                  <a:cxn ang="0">
                    <a:pos x="0" y="0"/>
                  </a:cxn>
                  <a:cxn ang="0">
                    <a:pos x="2" y="0"/>
                  </a:cxn>
                  <a:cxn ang="0">
                    <a:pos x="4" y="1"/>
                  </a:cxn>
                  <a:cxn ang="0">
                    <a:pos x="18" y="6"/>
                  </a:cxn>
                  <a:cxn ang="0">
                    <a:pos x="18" y="7"/>
                  </a:cxn>
                  <a:cxn ang="0">
                    <a:pos x="19" y="7"/>
                  </a:cxn>
                  <a:cxn ang="0">
                    <a:pos x="20" y="7"/>
                  </a:cxn>
                  <a:cxn ang="0">
                    <a:pos x="22" y="7"/>
                  </a:cxn>
                  <a:cxn ang="0">
                    <a:pos x="24" y="9"/>
                  </a:cxn>
                  <a:cxn ang="0">
                    <a:pos x="24" y="11"/>
                  </a:cxn>
                  <a:cxn ang="0">
                    <a:pos x="22" y="11"/>
                  </a:cxn>
                  <a:cxn ang="0">
                    <a:pos x="18" y="9"/>
                  </a:cxn>
                  <a:cxn ang="0">
                    <a:pos x="18" y="7"/>
                  </a:cxn>
                  <a:cxn ang="0">
                    <a:pos x="14" y="6"/>
                  </a:cxn>
                  <a:cxn ang="0">
                    <a:pos x="14" y="7"/>
                  </a:cxn>
                  <a:cxn ang="0">
                    <a:pos x="12" y="7"/>
                  </a:cxn>
                  <a:cxn ang="0">
                    <a:pos x="10" y="6"/>
                  </a:cxn>
                  <a:cxn ang="0">
                    <a:pos x="3" y="4"/>
                  </a:cxn>
                  <a:cxn ang="0">
                    <a:pos x="2" y="3"/>
                  </a:cxn>
                  <a:cxn ang="0">
                    <a:pos x="0" y="0"/>
                  </a:cxn>
                </a:cxnLst>
                <a:rect l="0" t="0" r="r" b="b"/>
                <a:pathLst>
                  <a:path w="24" h="11">
                    <a:moveTo>
                      <a:pt x="0" y="0"/>
                    </a:moveTo>
                    <a:lnTo>
                      <a:pt x="2" y="0"/>
                    </a:lnTo>
                    <a:lnTo>
                      <a:pt x="4" y="1"/>
                    </a:lnTo>
                    <a:lnTo>
                      <a:pt x="18" y="6"/>
                    </a:lnTo>
                    <a:lnTo>
                      <a:pt x="18" y="7"/>
                    </a:lnTo>
                    <a:lnTo>
                      <a:pt x="19" y="7"/>
                    </a:lnTo>
                    <a:lnTo>
                      <a:pt x="20" y="7"/>
                    </a:lnTo>
                    <a:lnTo>
                      <a:pt x="22" y="7"/>
                    </a:lnTo>
                    <a:lnTo>
                      <a:pt x="24" y="9"/>
                    </a:lnTo>
                    <a:lnTo>
                      <a:pt x="24" y="11"/>
                    </a:lnTo>
                    <a:lnTo>
                      <a:pt x="22" y="11"/>
                    </a:lnTo>
                    <a:lnTo>
                      <a:pt x="18" y="9"/>
                    </a:lnTo>
                    <a:lnTo>
                      <a:pt x="18" y="7"/>
                    </a:lnTo>
                    <a:lnTo>
                      <a:pt x="14" y="6"/>
                    </a:lnTo>
                    <a:lnTo>
                      <a:pt x="14" y="7"/>
                    </a:lnTo>
                    <a:lnTo>
                      <a:pt x="12" y="7"/>
                    </a:lnTo>
                    <a:lnTo>
                      <a:pt x="10" y="6"/>
                    </a:lnTo>
                    <a:lnTo>
                      <a:pt x="3" y="4"/>
                    </a:lnTo>
                    <a:lnTo>
                      <a:pt x="2" y="3"/>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96" name="Freeform 1198"/>
              <p:cNvSpPr>
                <a:spLocks/>
              </p:cNvSpPr>
              <p:nvPr/>
            </p:nvSpPr>
            <p:spPr bwMode="auto">
              <a:xfrm>
                <a:off x="2625308" y="5026480"/>
                <a:ext cx="2566" cy="6803"/>
              </a:xfrm>
              <a:custGeom>
                <a:avLst/>
                <a:gdLst/>
                <a:ahLst/>
                <a:cxnLst>
                  <a:cxn ang="0">
                    <a:pos x="3" y="0"/>
                  </a:cxn>
                  <a:cxn ang="0">
                    <a:pos x="3" y="1"/>
                  </a:cxn>
                  <a:cxn ang="0">
                    <a:pos x="3" y="4"/>
                  </a:cxn>
                  <a:cxn ang="0">
                    <a:pos x="3" y="6"/>
                  </a:cxn>
                  <a:cxn ang="0">
                    <a:pos x="1" y="6"/>
                  </a:cxn>
                  <a:cxn ang="0">
                    <a:pos x="0" y="6"/>
                  </a:cxn>
                  <a:cxn ang="0">
                    <a:pos x="0" y="4"/>
                  </a:cxn>
                  <a:cxn ang="0">
                    <a:pos x="0" y="3"/>
                  </a:cxn>
                  <a:cxn ang="0">
                    <a:pos x="1" y="1"/>
                  </a:cxn>
                  <a:cxn ang="0">
                    <a:pos x="1" y="0"/>
                  </a:cxn>
                  <a:cxn ang="0">
                    <a:pos x="3" y="0"/>
                  </a:cxn>
                </a:cxnLst>
                <a:rect l="0" t="0" r="r" b="b"/>
                <a:pathLst>
                  <a:path w="3" h="6">
                    <a:moveTo>
                      <a:pt x="3" y="0"/>
                    </a:moveTo>
                    <a:lnTo>
                      <a:pt x="3" y="1"/>
                    </a:lnTo>
                    <a:lnTo>
                      <a:pt x="3" y="4"/>
                    </a:lnTo>
                    <a:lnTo>
                      <a:pt x="3" y="6"/>
                    </a:lnTo>
                    <a:lnTo>
                      <a:pt x="1" y="6"/>
                    </a:lnTo>
                    <a:lnTo>
                      <a:pt x="0" y="6"/>
                    </a:lnTo>
                    <a:lnTo>
                      <a:pt x="0" y="4"/>
                    </a:lnTo>
                    <a:lnTo>
                      <a:pt x="0" y="3"/>
                    </a:lnTo>
                    <a:lnTo>
                      <a:pt x="1" y="1"/>
                    </a:lnTo>
                    <a:lnTo>
                      <a:pt x="1" y="0"/>
                    </a:lnTo>
                    <a:lnTo>
                      <a:pt x="3"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97" name="Freeform 1199"/>
              <p:cNvSpPr>
                <a:spLocks/>
              </p:cNvSpPr>
              <p:nvPr/>
            </p:nvSpPr>
            <p:spPr bwMode="auto">
              <a:xfrm>
                <a:off x="2625308" y="5026480"/>
                <a:ext cx="2566" cy="6803"/>
              </a:xfrm>
              <a:custGeom>
                <a:avLst/>
                <a:gdLst/>
                <a:ahLst/>
                <a:cxnLst>
                  <a:cxn ang="0">
                    <a:pos x="3" y="0"/>
                  </a:cxn>
                  <a:cxn ang="0">
                    <a:pos x="3" y="1"/>
                  </a:cxn>
                  <a:cxn ang="0">
                    <a:pos x="3" y="4"/>
                  </a:cxn>
                  <a:cxn ang="0">
                    <a:pos x="3" y="6"/>
                  </a:cxn>
                  <a:cxn ang="0">
                    <a:pos x="1" y="6"/>
                  </a:cxn>
                  <a:cxn ang="0">
                    <a:pos x="0" y="6"/>
                  </a:cxn>
                  <a:cxn ang="0">
                    <a:pos x="0" y="4"/>
                  </a:cxn>
                  <a:cxn ang="0">
                    <a:pos x="0" y="3"/>
                  </a:cxn>
                  <a:cxn ang="0">
                    <a:pos x="1" y="1"/>
                  </a:cxn>
                  <a:cxn ang="0">
                    <a:pos x="1" y="0"/>
                  </a:cxn>
                  <a:cxn ang="0">
                    <a:pos x="3" y="0"/>
                  </a:cxn>
                </a:cxnLst>
                <a:rect l="0" t="0" r="r" b="b"/>
                <a:pathLst>
                  <a:path w="3" h="6">
                    <a:moveTo>
                      <a:pt x="3" y="0"/>
                    </a:moveTo>
                    <a:lnTo>
                      <a:pt x="3" y="1"/>
                    </a:lnTo>
                    <a:lnTo>
                      <a:pt x="3" y="4"/>
                    </a:lnTo>
                    <a:lnTo>
                      <a:pt x="3" y="6"/>
                    </a:lnTo>
                    <a:lnTo>
                      <a:pt x="1" y="6"/>
                    </a:lnTo>
                    <a:lnTo>
                      <a:pt x="0" y="6"/>
                    </a:lnTo>
                    <a:lnTo>
                      <a:pt x="0" y="4"/>
                    </a:lnTo>
                    <a:lnTo>
                      <a:pt x="0" y="3"/>
                    </a:lnTo>
                    <a:lnTo>
                      <a:pt x="1" y="1"/>
                    </a:lnTo>
                    <a:lnTo>
                      <a:pt x="1" y="0"/>
                    </a:lnTo>
                    <a:lnTo>
                      <a:pt x="3"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198" name="Freeform 1200"/>
              <p:cNvSpPr>
                <a:spLocks/>
              </p:cNvSpPr>
              <p:nvPr/>
            </p:nvSpPr>
            <p:spPr bwMode="auto">
              <a:xfrm>
                <a:off x="2644551" y="5064579"/>
                <a:ext cx="28222" cy="14967"/>
              </a:xfrm>
              <a:custGeom>
                <a:avLst/>
                <a:gdLst/>
                <a:ahLst/>
                <a:cxnLst>
                  <a:cxn ang="0">
                    <a:pos x="1" y="0"/>
                  </a:cxn>
                  <a:cxn ang="0">
                    <a:pos x="3" y="0"/>
                  </a:cxn>
                  <a:cxn ang="0">
                    <a:pos x="4" y="0"/>
                  </a:cxn>
                  <a:cxn ang="0">
                    <a:pos x="4" y="1"/>
                  </a:cxn>
                  <a:cxn ang="0">
                    <a:pos x="7" y="1"/>
                  </a:cxn>
                  <a:cxn ang="0">
                    <a:pos x="8" y="1"/>
                  </a:cxn>
                  <a:cxn ang="0">
                    <a:pos x="9" y="1"/>
                  </a:cxn>
                  <a:cxn ang="0">
                    <a:pos x="9" y="0"/>
                  </a:cxn>
                  <a:cxn ang="0">
                    <a:pos x="11" y="0"/>
                  </a:cxn>
                  <a:cxn ang="0">
                    <a:pos x="13" y="1"/>
                  </a:cxn>
                  <a:cxn ang="0">
                    <a:pos x="16" y="3"/>
                  </a:cxn>
                  <a:cxn ang="0">
                    <a:pos x="17" y="3"/>
                  </a:cxn>
                  <a:cxn ang="0">
                    <a:pos x="19" y="3"/>
                  </a:cxn>
                  <a:cxn ang="0">
                    <a:pos x="19" y="4"/>
                  </a:cxn>
                  <a:cxn ang="0">
                    <a:pos x="23" y="6"/>
                  </a:cxn>
                  <a:cxn ang="0">
                    <a:pos x="23" y="7"/>
                  </a:cxn>
                  <a:cxn ang="0">
                    <a:pos x="20" y="7"/>
                  </a:cxn>
                  <a:cxn ang="0">
                    <a:pos x="20" y="11"/>
                  </a:cxn>
                  <a:cxn ang="0">
                    <a:pos x="20" y="12"/>
                  </a:cxn>
                  <a:cxn ang="0">
                    <a:pos x="17" y="11"/>
                  </a:cxn>
                  <a:cxn ang="0">
                    <a:pos x="16" y="11"/>
                  </a:cxn>
                  <a:cxn ang="0">
                    <a:pos x="17" y="12"/>
                  </a:cxn>
                  <a:cxn ang="0">
                    <a:pos x="16" y="12"/>
                  </a:cxn>
                  <a:cxn ang="0">
                    <a:pos x="13" y="12"/>
                  </a:cxn>
                  <a:cxn ang="0">
                    <a:pos x="12" y="12"/>
                  </a:cxn>
                  <a:cxn ang="0">
                    <a:pos x="11" y="12"/>
                  </a:cxn>
                  <a:cxn ang="0">
                    <a:pos x="13" y="11"/>
                  </a:cxn>
                  <a:cxn ang="0">
                    <a:pos x="11" y="11"/>
                  </a:cxn>
                  <a:cxn ang="0">
                    <a:pos x="7" y="11"/>
                  </a:cxn>
                  <a:cxn ang="0">
                    <a:pos x="7" y="9"/>
                  </a:cxn>
                  <a:cxn ang="0">
                    <a:pos x="7" y="7"/>
                  </a:cxn>
                  <a:cxn ang="0">
                    <a:pos x="7" y="6"/>
                  </a:cxn>
                  <a:cxn ang="0">
                    <a:pos x="4" y="6"/>
                  </a:cxn>
                  <a:cxn ang="0">
                    <a:pos x="3" y="3"/>
                  </a:cxn>
                  <a:cxn ang="0">
                    <a:pos x="0" y="0"/>
                  </a:cxn>
                  <a:cxn ang="0">
                    <a:pos x="1" y="0"/>
                  </a:cxn>
                </a:cxnLst>
                <a:rect l="0" t="0" r="r" b="b"/>
                <a:pathLst>
                  <a:path w="23" h="12">
                    <a:moveTo>
                      <a:pt x="1" y="0"/>
                    </a:moveTo>
                    <a:lnTo>
                      <a:pt x="3" y="0"/>
                    </a:lnTo>
                    <a:lnTo>
                      <a:pt x="4" y="0"/>
                    </a:lnTo>
                    <a:lnTo>
                      <a:pt x="4" y="1"/>
                    </a:lnTo>
                    <a:lnTo>
                      <a:pt x="7" y="1"/>
                    </a:lnTo>
                    <a:lnTo>
                      <a:pt x="8" y="1"/>
                    </a:lnTo>
                    <a:lnTo>
                      <a:pt x="9" y="1"/>
                    </a:lnTo>
                    <a:lnTo>
                      <a:pt x="9" y="0"/>
                    </a:lnTo>
                    <a:lnTo>
                      <a:pt x="11" y="0"/>
                    </a:lnTo>
                    <a:lnTo>
                      <a:pt x="13" y="1"/>
                    </a:lnTo>
                    <a:lnTo>
                      <a:pt x="16" y="3"/>
                    </a:lnTo>
                    <a:lnTo>
                      <a:pt x="17" y="3"/>
                    </a:lnTo>
                    <a:lnTo>
                      <a:pt x="19" y="3"/>
                    </a:lnTo>
                    <a:lnTo>
                      <a:pt x="19" y="4"/>
                    </a:lnTo>
                    <a:lnTo>
                      <a:pt x="23" y="6"/>
                    </a:lnTo>
                    <a:lnTo>
                      <a:pt x="23" y="7"/>
                    </a:lnTo>
                    <a:lnTo>
                      <a:pt x="20" y="7"/>
                    </a:lnTo>
                    <a:lnTo>
                      <a:pt x="20" y="11"/>
                    </a:lnTo>
                    <a:lnTo>
                      <a:pt x="20" y="12"/>
                    </a:lnTo>
                    <a:lnTo>
                      <a:pt x="17" y="11"/>
                    </a:lnTo>
                    <a:lnTo>
                      <a:pt x="16" y="11"/>
                    </a:lnTo>
                    <a:lnTo>
                      <a:pt x="17" y="12"/>
                    </a:lnTo>
                    <a:lnTo>
                      <a:pt x="16" y="12"/>
                    </a:lnTo>
                    <a:lnTo>
                      <a:pt x="13" y="12"/>
                    </a:lnTo>
                    <a:lnTo>
                      <a:pt x="12" y="12"/>
                    </a:lnTo>
                    <a:lnTo>
                      <a:pt x="11" y="12"/>
                    </a:lnTo>
                    <a:lnTo>
                      <a:pt x="13" y="11"/>
                    </a:lnTo>
                    <a:lnTo>
                      <a:pt x="11" y="11"/>
                    </a:lnTo>
                    <a:lnTo>
                      <a:pt x="7" y="11"/>
                    </a:lnTo>
                    <a:lnTo>
                      <a:pt x="7" y="9"/>
                    </a:lnTo>
                    <a:lnTo>
                      <a:pt x="7" y="7"/>
                    </a:lnTo>
                    <a:lnTo>
                      <a:pt x="7" y="6"/>
                    </a:lnTo>
                    <a:lnTo>
                      <a:pt x="4" y="6"/>
                    </a:lnTo>
                    <a:lnTo>
                      <a:pt x="3" y="3"/>
                    </a:lnTo>
                    <a:lnTo>
                      <a:pt x="0" y="0"/>
                    </a:lnTo>
                    <a:lnTo>
                      <a:pt x="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199" name="Freeform 1201"/>
              <p:cNvSpPr>
                <a:spLocks/>
              </p:cNvSpPr>
              <p:nvPr/>
            </p:nvSpPr>
            <p:spPr bwMode="auto">
              <a:xfrm>
                <a:off x="2644551" y="5064579"/>
                <a:ext cx="28222" cy="14967"/>
              </a:xfrm>
              <a:custGeom>
                <a:avLst/>
                <a:gdLst/>
                <a:ahLst/>
                <a:cxnLst>
                  <a:cxn ang="0">
                    <a:pos x="1" y="0"/>
                  </a:cxn>
                  <a:cxn ang="0">
                    <a:pos x="3" y="0"/>
                  </a:cxn>
                  <a:cxn ang="0">
                    <a:pos x="4" y="0"/>
                  </a:cxn>
                  <a:cxn ang="0">
                    <a:pos x="4" y="1"/>
                  </a:cxn>
                  <a:cxn ang="0">
                    <a:pos x="7" y="1"/>
                  </a:cxn>
                  <a:cxn ang="0">
                    <a:pos x="8" y="1"/>
                  </a:cxn>
                  <a:cxn ang="0">
                    <a:pos x="9" y="1"/>
                  </a:cxn>
                  <a:cxn ang="0">
                    <a:pos x="9" y="0"/>
                  </a:cxn>
                  <a:cxn ang="0">
                    <a:pos x="11" y="0"/>
                  </a:cxn>
                  <a:cxn ang="0">
                    <a:pos x="13" y="1"/>
                  </a:cxn>
                  <a:cxn ang="0">
                    <a:pos x="16" y="3"/>
                  </a:cxn>
                  <a:cxn ang="0">
                    <a:pos x="17" y="3"/>
                  </a:cxn>
                  <a:cxn ang="0">
                    <a:pos x="19" y="3"/>
                  </a:cxn>
                  <a:cxn ang="0">
                    <a:pos x="19" y="4"/>
                  </a:cxn>
                  <a:cxn ang="0">
                    <a:pos x="23" y="6"/>
                  </a:cxn>
                  <a:cxn ang="0">
                    <a:pos x="23" y="7"/>
                  </a:cxn>
                  <a:cxn ang="0">
                    <a:pos x="20" y="7"/>
                  </a:cxn>
                  <a:cxn ang="0">
                    <a:pos x="20" y="11"/>
                  </a:cxn>
                  <a:cxn ang="0">
                    <a:pos x="20" y="12"/>
                  </a:cxn>
                  <a:cxn ang="0">
                    <a:pos x="17" y="11"/>
                  </a:cxn>
                  <a:cxn ang="0">
                    <a:pos x="16" y="11"/>
                  </a:cxn>
                  <a:cxn ang="0">
                    <a:pos x="17" y="12"/>
                  </a:cxn>
                  <a:cxn ang="0">
                    <a:pos x="16" y="12"/>
                  </a:cxn>
                  <a:cxn ang="0">
                    <a:pos x="13" y="12"/>
                  </a:cxn>
                  <a:cxn ang="0">
                    <a:pos x="12" y="12"/>
                  </a:cxn>
                  <a:cxn ang="0">
                    <a:pos x="11" y="12"/>
                  </a:cxn>
                  <a:cxn ang="0">
                    <a:pos x="13" y="11"/>
                  </a:cxn>
                  <a:cxn ang="0">
                    <a:pos x="11" y="11"/>
                  </a:cxn>
                  <a:cxn ang="0">
                    <a:pos x="7" y="11"/>
                  </a:cxn>
                  <a:cxn ang="0">
                    <a:pos x="7" y="9"/>
                  </a:cxn>
                  <a:cxn ang="0">
                    <a:pos x="7" y="7"/>
                  </a:cxn>
                  <a:cxn ang="0">
                    <a:pos x="7" y="6"/>
                  </a:cxn>
                  <a:cxn ang="0">
                    <a:pos x="4" y="6"/>
                  </a:cxn>
                  <a:cxn ang="0">
                    <a:pos x="3" y="3"/>
                  </a:cxn>
                  <a:cxn ang="0">
                    <a:pos x="0" y="0"/>
                  </a:cxn>
                  <a:cxn ang="0">
                    <a:pos x="1" y="0"/>
                  </a:cxn>
                </a:cxnLst>
                <a:rect l="0" t="0" r="r" b="b"/>
                <a:pathLst>
                  <a:path w="23" h="12">
                    <a:moveTo>
                      <a:pt x="1" y="0"/>
                    </a:moveTo>
                    <a:lnTo>
                      <a:pt x="3" y="0"/>
                    </a:lnTo>
                    <a:lnTo>
                      <a:pt x="4" y="0"/>
                    </a:lnTo>
                    <a:lnTo>
                      <a:pt x="4" y="1"/>
                    </a:lnTo>
                    <a:lnTo>
                      <a:pt x="7" y="1"/>
                    </a:lnTo>
                    <a:lnTo>
                      <a:pt x="8" y="1"/>
                    </a:lnTo>
                    <a:lnTo>
                      <a:pt x="9" y="1"/>
                    </a:lnTo>
                    <a:lnTo>
                      <a:pt x="9" y="0"/>
                    </a:lnTo>
                    <a:lnTo>
                      <a:pt x="11" y="0"/>
                    </a:lnTo>
                    <a:lnTo>
                      <a:pt x="13" y="1"/>
                    </a:lnTo>
                    <a:lnTo>
                      <a:pt x="16" y="3"/>
                    </a:lnTo>
                    <a:lnTo>
                      <a:pt x="17" y="3"/>
                    </a:lnTo>
                    <a:lnTo>
                      <a:pt x="19" y="3"/>
                    </a:lnTo>
                    <a:lnTo>
                      <a:pt x="19" y="4"/>
                    </a:lnTo>
                    <a:lnTo>
                      <a:pt x="23" y="6"/>
                    </a:lnTo>
                    <a:lnTo>
                      <a:pt x="23" y="7"/>
                    </a:lnTo>
                    <a:lnTo>
                      <a:pt x="20" y="7"/>
                    </a:lnTo>
                    <a:lnTo>
                      <a:pt x="20" y="11"/>
                    </a:lnTo>
                    <a:lnTo>
                      <a:pt x="20" y="12"/>
                    </a:lnTo>
                    <a:lnTo>
                      <a:pt x="17" y="11"/>
                    </a:lnTo>
                    <a:lnTo>
                      <a:pt x="16" y="11"/>
                    </a:lnTo>
                    <a:lnTo>
                      <a:pt x="17" y="12"/>
                    </a:lnTo>
                    <a:lnTo>
                      <a:pt x="16" y="12"/>
                    </a:lnTo>
                    <a:lnTo>
                      <a:pt x="13" y="12"/>
                    </a:lnTo>
                    <a:lnTo>
                      <a:pt x="12" y="12"/>
                    </a:lnTo>
                    <a:lnTo>
                      <a:pt x="11" y="12"/>
                    </a:lnTo>
                    <a:lnTo>
                      <a:pt x="13" y="11"/>
                    </a:lnTo>
                    <a:lnTo>
                      <a:pt x="11" y="11"/>
                    </a:lnTo>
                    <a:lnTo>
                      <a:pt x="7" y="11"/>
                    </a:lnTo>
                    <a:lnTo>
                      <a:pt x="7" y="9"/>
                    </a:lnTo>
                    <a:lnTo>
                      <a:pt x="7" y="7"/>
                    </a:lnTo>
                    <a:lnTo>
                      <a:pt x="7" y="6"/>
                    </a:lnTo>
                    <a:lnTo>
                      <a:pt x="4" y="6"/>
                    </a:lnTo>
                    <a:lnTo>
                      <a:pt x="3" y="3"/>
                    </a:lnTo>
                    <a:lnTo>
                      <a:pt x="0" y="0"/>
                    </a:lnTo>
                    <a:lnTo>
                      <a:pt x="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00" name="Freeform 1202"/>
              <p:cNvSpPr>
                <a:spLocks/>
              </p:cNvSpPr>
              <p:nvPr/>
            </p:nvSpPr>
            <p:spPr bwMode="auto">
              <a:xfrm>
                <a:off x="2672773" y="5072744"/>
                <a:ext cx="23091" cy="13607"/>
              </a:xfrm>
              <a:custGeom>
                <a:avLst/>
                <a:gdLst/>
                <a:ahLst/>
                <a:cxnLst>
                  <a:cxn ang="0">
                    <a:pos x="5" y="0"/>
                  </a:cxn>
                  <a:cxn ang="0">
                    <a:pos x="6" y="2"/>
                  </a:cxn>
                  <a:cxn ang="0">
                    <a:pos x="8" y="2"/>
                  </a:cxn>
                  <a:cxn ang="0">
                    <a:pos x="8" y="4"/>
                  </a:cxn>
                  <a:cxn ang="0">
                    <a:pos x="8" y="5"/>
                  </a:cxn>
                  <a:cxn ang="0">
                    <a:pos x="9" y="4"/>
                  </a:cxn>
                  <a:cxn ang="0">
                    <a:pos x="11" y="4"/>
                  </a:cxn>
                  <a:cxn ang="0">
                    <a:pos x="13" y="4"/>
                  </a:cxn>
                  <a:cxn ang="0">
                    <a:pos x="14" y="7"/>
                  </a:cxn>
                  <a:cxn ang="0">
                    <a:pos x="15" y="5"/>
                  </a:cxn>
                  <a:cxn ang="0">
                    <a:pos x="17" y="7"/>
                  </a:cxn>
                  <a:cxn ang="0">
                    <a:pos x="18" y="8"/>
                  </a:cxn>
                  <a:cxn ang="0">
                    <a:pos x="17" y="10"/>
                  </a:cxn>
                  <a:cxn ang="0">
                    <a:pos x="14" y="10"/>
                  </a:cxn>
                  <a:cxn ang="0">
                    <a:pos x="13" y="8"/>
                  </a:cxn>
                  <a:cxn ang="0">
                    <a:pos x="8" y="7"/>
                  </a:cxn>
                  <a:cxn ang="0">
                    <a:pos x="8" y="8"/>
                  </a:cxn>
                  <a:cxn ang="0">
                    <a:pos x="5" y="8"/>
                  </a:cxn>
                  <a:cxn ang="0">
                    <a:pos x="5" y="7"/>
                  </a:cxn>
                  <a:cxn ang="0">
                    <a:pos x="2" y="7"/>
                  </a:cxn>
                  <a:cxn ang="0">
                    <a:pos x="1" y="7"/>
                  </a:cxn>
                  <a:cxn ang="0">
                    <a:pos x="1" y="5"/>
                  </a:cxn>
                  <a:cxn ang="0">
                    <a:pos x="0" y="2"/>
                  </a:cxn>
                  <a:cxn ang="0">
                    <a:pos x="1" y="2"/>
                  </a:cxn>
                  <a:cxn ang="0">
                    <a:pos x="2" y="2"/>
                  </a:cxn>
                  <a:cxn ang="0">
                    <a:pos x="4" y="0"/>
                  </a:cxn>
                  <a:cxn ang="0">
                    <a:pos x="5" y="0"/>
                  </a:cxn>
                </a:cxnLst>
                <a:rect l="0" t="0" r="r" b="b"/>
                <a:pathLst>
                  <a:path w="18" h="10">
                    <a:moveTo>
                      <a:pt x="5" y="0"/>
                    </a:moveTo>
                    <a:lnTo>
                      <a:pt x="6" y="2"/>
                    </a:lnTo>
                    <a:lnTo>
                      <a:pt x="8" y="2"/>
                    </a:lnTo>
                    <a:lnTo>
                      <a:pt x="8" y="4"/>
                    </a:lnTo>
                    <a:lnTo>
                      <a:pt x="8" y="5"/>
                    </a:lnTo>
                    <a:lnTo>
                      <a:pt x="9" y="4"/>
                    </a:lnTo>
                    <a:lnTo>
                      <a:pt x="11" y="4"/>
                    </a:lnTo>
                    <a:lnTo>
                      <a:pt x="13" y="4"/>
                    </a:lnTo>
                    <a:lnTo>
                      <a:pt x="14" y="7"/>
                    </a:lnTo>
                    <a:lnTo>
                      <a:pt x="15" y="5"/>
                    </a:lnTo>
                    <a:lnTo>
                      <a:pt x="17" y="7"/>
                    </a:lnTo>
                    <a:lnTo>
                      <a:pt x="18" y="8"/>
                    </a:lnTo>
                    <a:lnTo>
                      <a:pt x="17" y="10"/>
                    </a:lnTo>
                    <a:lnTo>
                      <a:pt x="14" y="10"/>
                    </a:lnTo>
                    <a:lnTo>
                      <a:pt x="13" y="8"/>
                    </a:lnTo>
                    <a:lnTo>
                      <a:pt x="8" y="7"/>
                    </a:lnTo>
                    <a:lnTo>
                      <a:pt x="8" y="8"/>
                    </a:lnTo>
                    <a:lnTo>
                      <a:pt x="5" y="8"/>
                    </a:lnTo>
                    <a:lnTo>
                      <a:pt x="5" y="7"/>
                    </a:lnTo>
                    <a:lnTo>
                      <a:pt x="2" y="7"/>
                    </a:lnTo>
                    <a:lnTo>
                      <a:pt x="1" y="7"/>
                    </a:lnTo>
                    <a:lnTo>
                      <a:pt x="1" y="5"/>
                    </a:lnTo>
                    <a:lnTo>
                      <a:pt x="0" y="2"/>
                    </a:lnTo>
                    <a:lnTo>
                      <a:pt x="1" y="2"/>
                    </a:lnTo>
                    <a:lnTo>
                      <a:pt x="2" y="2"/>
                    </a:lnTo>
                    <a:lnTo>
                      <a:pt x="4" y="0"/>
                    </a:lnTo>
                    <a:lnTo>
                      <a:pt x="5"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01" name="Freeform 1203"/>
              <p:cNvSpPr>
                <a:spLocks/>
              </p:cNvSpPr>
              <p:nvPr/>
            </p:nvSpPr>
            <p:spPr bwMode="auto">
              <a:xfrm>
                <a:off x="2672773" y="5072744"/>
                <a:ext cx="23091" cy="13607"/>
              </a:xfrm>
              <a:custGeom>
                <a:avLst/>
                <a:gdLst/>
                <a:ahLst/>
                <a:cxnLst>
                  <a:cxn ang="0">
                    <a:pos x="5" y="0"/>
                  </a:cxn>
                  <a:cxn ang="0">
                    <a:pos x="6" y="2"/>
                  </a:cxn>
                  <a:cxn ang="0">
                    <a:pos x="8" y="2"/>
                  </a:cxn>
                  <a:cxn ang="0">
                    <a:pos x="8" y="4"/>
                  </a:cxn>
                  <a:cxn ang="0">
                    <a:pos x="8" y="5"/>
                  </a:cxn>
                  <a:cxn ang="0">
                    <a:pos x="9" y="4"/>
                  </a:cxn>
                  <a:cxn ang="0">
                    <a:pos x="11" y="4"/>
                  </a:cxn>
                  <a:cxn ang="0">
                    <a:pos x="13" y="4"/>
                  </a:cxn>
                  <a:cxn ang="0">
                    <a:pos x="14" y="7"/>
                  </a:cxn>
                  <a:cxn ang="0">
                    <a:pos x="15" y="5"/>
                  </a:cxn>
                  <a:cxn ang="0">
                    <a:pos x="17" y="7"/>
                  </a:cxn>
                  <a:cxn ang="0">
                    <a:pos x="18" y="8"/>
                  </a:cxn>
                  <a:cxn ang="0">
                    <a:pos x="17" y="10"/>
                  </a:cxn>
                  <a:cxn ang="0">
                    <a:pos x="14" y="10"/>
                  </a:cxn>
                  <a:cxn ang="0">
                    <a:pos x="13" y="8"/>
                  </a:cxn>
                  <a:cxn ang="0">
                    <a:pos x="8" y="7"/>
                  </a:cxn>
                  <a:cxn ang="0">
                    <a:pos x="8" y="8"/>
                  </a:cxn>
                  <a:cxn ang="0">
                    <a:pos x="5" y="8"/>
                  </a:cxn>
                  <a:cxn ang="0">
                    <a:pos x="5" y="7"/>
                  </a:cxn>
                  <a:cxn ang="0">
                    <a:pos x="2" y="7"/>
                  </a:cxn>
                  <a:cxn ang="0">
                    <a:pos x="1" y="7"/>
                  </a:cxn>
                  <a:cxn ang="0">
                    <a:pos x="1" y="5"/>
                  </a:cxn>
                  <a:cxn ang="0">
                    <a:pos x="0" y="2"/>
                  </a:cxn>
                  <a:cxn ang="0">
                    <a:pos x="1" y="2"/>
                  </a:cxn>
                  <a:cxn ang="0">
                    <a:pos x="2" y="2"/>
                  </a:cxn>
                  <a:cxn ang="0">
                    <a:pos x="4" y="0"/>
                  </a:cxn>
                  <a:cxn ang="0">
                    <a:pos x="5" y="0"/>
                  </a:cxn>
                </a:cxnLst>
                <a:rect l="0" t="0" r="r" b="b"/>
                <a:pathLst>
                  <a:path w="18" h="10">
                    <a:moveTo>
                      <a:pt x="5" y="0"/>
                    </a:moveTo>
                    <a:lnTo>
                      <a:pt x="6" y="2"/>
                    </a:lnTo>
                    <a:lnTo>
                      <a:pt x="8" y="2"/>
                    </a:lnTo>
                    <a:lnTo>
                      <a:pt x="8" y="4"/>
                    </a:lnTo>
                    <a:lnTo>
                      <a:pt x="8" y="5"/>
                    </a:lnTo>
                    <a:lnTo>
                      <a:pt x="9" y="4"/>
                    </a:lnTo>
                    <a:lnTo>
                      <a:pt x="11" y="4"/>
                    </a:lnTo>
                    <a:lnTo>
                      <a:pt x="13" y="4"/>
                    </a:lnTo>
                    <a:lnTo>
                      <a:pt x="14" y="7"/>
                    </a:lnTo>
                    <a:lnTo>
                      <a:pt x="15" y="5"/>
                    </a:lnTo>
                    <a:lnTo>
                      <a:pt x="17" y="7"/>
                    </a:lnTo>
                    <a:lnTo>
                      <a:pt x="18" y="8"/>
                    </a:lnTo>
                    <a:lnTo>
                      <a:pt x="17" y="10"/>
                    </a:lnTo>
                    <a:lnTo>
                      <a:pt x="14" y="10"/>
                    </a:lnTo>
                    <a:lnTo>
                      <a:pt x="13" y="8"/>
                    </a:lnTo>
                    <a:lnTo>
                      <a:pt x="8" y="7"/>
                    </a:lnTo>
                    <a:lnTo>
                      <a:pt x="8" y="8"/>
                    </a:lnTo>
                    <a:lnTo>
                      <a:pt x="5" y="8"/>
                    </a:lnTo>
                    <a:lnTo>
                      <a:pt x="5" y="7"/>
                    </a:lnTo>
                    <a:lnTo>
                      <a:pt x="2" y="7"/>
                    </a:lnTo>
                    <a:lnTo>
                      <a:pt x="1" y="7"/>
                    </a:lnTo>
                    <a:lnTo>
                      <a:pt x="1" y="5"/>
                    </a:lnTo>
                    <a:lnTo>
                      <a:pt x="0" y="2"/>
                    </a:lnTo>
                    <a:lnTo>
                      <a:pt x="1" y="2"/>
                    </a:lnTo>
                    <a:lnTo>
                      <a:pt x="2" y="2"/>
                    </a:lnTo>
                    <a:lnTo>
                      <a:pt x="4" y="0"/>
                    </a:lnTo>
                    <a:lnTo>
                      <a:pt x="5"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02" name="Freeform 1204"/>
              <p:cNvSpPr>
                <a:spLocks/>
              </p:cNvSpPr>
              <p:nvPr/>
            </p:nvSpPr>
            <p:spPr bwMode="auto">
              <a:xfrm>
                <a:off x="2697146" y="5068661"/>
                <a:ext cx="10263" cy="14968"/>
              </a:xfrm>
              <a:custGeom>
                <a:avLst/>
                <a:gdLst/>
                <a:ahLst/>
                <a:cxnLst>
                  <a:cxn ang="0">
                    <a:pos x="6" y="0"/>
                  </a:cxn>
                  <a:cxn ang="0">
                    <a:pos x="7" y="0"/>
                  </a:cxn>
                  <a:cxn ang="0">
                    <a:pos x="7" y="3"/>
                  </a:cxn>
                  <a:cxn ang="0">
                    <a:pos x="7" y="6"/>
                  </a:cxn>
                  <a:cxn ang="0">
                    <a:pos x="8" y="8"/>
                  </a:cxn>
                  <a:cxn ang="0">
                    <a:pos x="8" y="9"/>
                  </a:cxn>
                  <a:cxn ang="0">
                    <a:pos x="7" y="9"/>
                  </a:cxn>
                  <a:cxn ang="0">
                    <a:pos x="6" y="8"/>
                  </a:cxn>
                  <a:cxn ang="0">
                    <a:pos x="4" y="6"/>
                  </a:cxn>
                  <a:cxn ang="0">
                    <a:pos x="4" y="9"/>
                  </a:cxn>
                  <a:cxn ang="0">
                    <a:pos x="6" y="11"/>
                  </a:cxn>
                  <a:cxn ang="0">
                    <a:pos x="8" y="11"/>
                  </a:cxn>
                  <a:cxn ang="0">
                    <a:pos x="8" y="12"/>
                  </a:cxn>
                  <a:cxn ang="0">
                    <a:pos x="7" y="12"/>
                  </a:cxn>
                  <a:cxn ang="0">
                    <a:pos x="6" y="11"/>
                  </a:cxn>
                  <a:cxn ang="0">
                    <a:pos x="3" y="9"/>
                  </a:cxn>
                  <a:cxn ang="0">
                    <a:pos x="2" y="8"/>
                  </a:cxn>
                  <a:cxn ang="0">
                    <a:pos x="0" y="6"/>
                  </a:cxn>
                  <a:cxn ang="0">
                    <a:pos x="2" y="6"/>
                  </a:cxn>
                  <a:cxn ang="0">
                    <a:pos x="2" y="4"/>
                  </a:cxn>
                  <a:cxn ang="0">
                    <a:pos x="4" y="4"/>
                  </a:cxn>
                  <a:cxn ang="0">
                    <a:pos x="4" y="3"/>
                  </a:cxn>
                  <a:cxn ang="0">
                    <a:pos x="3" y="3"/>
                  </a:cxn>
                  <a:cxn ang="0">
                    <a:pos x="6" y="0"/>
                  </a:cxn>
                </a:cxnLst>
                <a:rect l="0" t="0" r="r" b="b"/>
                <a:pathLst>
                  <a:path w="8" h="12">
                    <a:moveTo>
                      <a:pt x="6" y="0"/>
                    </a:moveTo>
                    <a:lnTo>
                      <a:pt x="7" y="0"/>
                    </a:lnTo>
                    <a:lnTo>
                      <a:pt x="7" y="3"/>
                    </a:lnTo>
                    <a:lnTo>
                      <a:pt x="7" y="6"/>
                    </a:lnTo>
                    <a:lnTo>
                      <a:pt x="8" y="8"/>
                    </a:lnTo>
                    <a:lnTo>
                      <a:pt x="8" y="9"/>
                    </a:lnTo>
                    <a:lnTo>
                      <a:pt x="7" y="9"/>
                    </a:lnTo>
                    <a:lnTo>
                      <a:pt x="6" y="8"/>
                    </a:lnTo>
                    <a:lnTo>
                      <a:pt x="4" y="6"/>
                    </a:lnTo>
                    <a:lnTo>
                      <a:pt x="4" y="9"/>
                    </a:lnTo>
                    <a:lnTo>
                      <a:pt x="6" y="11"/>
                    </a:lnTo>
                    <a:lnTo>
                      <a:pt x="8" y="11"/>
                    </a:lnTo>
                    <a:lnTo>
                      <a:pt x="8" y="12"/>
                    </a:lnTo>
                    <a:lnTo>
                      <a:pt x="7" y="12"/>
                    </a:lnTo>
                    <a:lnTo>
                      <a:pt x="6" y="11"/>
                    </a:lnTo>
                    <a:lnTo>
                      <a:pt x="3" y="9"/>
                    </a:lnTo>
                    <a:lnTo>
                      <a:pt x="2" y="8"/>
                    </a:lnTo>
                    <a:lnTo>
                      <a:pt x="0" y="6"/>
                    </a:lnTo>
                    <a:lnTo>
                      <a:pt x="2" y="6"/>
                    </a:lnTo>
                    <a:lnTo>
                      <a:pt x="2" y="4"/>
                    </a:lnTo>
                    <a:lnTo>
                      <a:pt x="4" y="4"/>
                    </a:lnTo>
                    <a:lnTo>
                      <a:pt x="4" y="3"/>
                    </a:lnTo>
                    <a:lnTo>
                      <a:pt x="3" y="3"/>
                    </a:lnTo>
                    <a:lnTo>
                      <a:pt x="6"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03" name="Freeform 1205"/>
              <p:cNvSpPr>
                <a:spLocks/>
              </p:cNvSpPr>
              <p:nvPr/>
            </p:nvSpPr>
            <p:spPr bwMode="auto">
              <a:xfrm>
                <a:off x="2697146" y="5068661"/>
                <a:ext cx="10263" cy="14968"/>
              </a:xfrm>
              <a:custGeom>
                <a:avLst/>
                <a:gdLst/>
                <a:ahLst/>
                <a:cxnLst>
                  <a:cxn ang="0">
                    <a:pos x="6" y="0"/>
                  </a:cxn>
                  <a:cxn ang="0">
                    <a:pos x="7" y="0"/>
                  </a:cxn>
                  <a:cxn ang="0">
                    <a:pos x="7" y="3"/>
                  </a:cxn>
                  <a:cxn ang="0">
                    <a:pos x="7" y="6"/>
                  </a:cxn>
                  <a:cxn ang="0">
                    <a:pos x="8" y="8"/>
                  </a:cxn>
                  <a:cxn ang="0">
                    <a:pos x="8" y="9"/>
                  </a:cxn>
                  <a:cxn ang="0">
                    <a:pos x="7" y="9"/>
                  </a:cxn>
                  <a:cxn ang="0">
                    <a:pos x="6" y="8"/>
                  </a:cxn>
                  <a:cxn ang="0">
                    <a:pos x="4" y="6"/>
                  </a:cxn>
                  <a:cxn ang="0">
                    <a:pos x="4" y="9"/>
                  </a:cxn>
                  <a:cxn ang="0">
                    <a:pos x="6" y="11"/>
                  </a:cxn>
                  <a:cxn ang="0">
                    <a:pos x="8" y="11"/>
                  </a:cxn>
                  <a:cxn ang="0">
                    <a:pos x="8" y="12"/>
                  </a:cxn>
                  <a:cxn ang="0">
                    <a:pos x="7" y="12"/>
                  </a:cxn>
                  <a:cxn ang="0">
                    <a:pos x="6" y="11"/>
                  </a:cxn>
                  <a:cxn ang="0">
                    <a:pos x="3" y="9"/>
                  </a:cxn>
                  <a:cxn ang="0">
                    <a:pos x="2" y="8"/>
                  </a:cxn>
                  <a:cxn ang="0">
                    <a:pos x="0" y="6"/>
                  </a:cxn>
                  <a:cxn ang="0">
                    <a:pos x="2" y="6"/>
                  </a:cxn>
                  <a:cxn ang="0">
                    <a:pos x="2" y="4"/>
                  </a:cxn>
                  <a:cxn ang="0">
                    <a:pos x="4" y="4"/>
                  </a:cxn>
                  <a:cxn ang="0">
                    <a:pos x="4" y="3"/>
                  </a:cxn>
                  <a:cxn ang="0">
                    <a:pos x="3" y="3"/>
                  </a:cxn>
                  <a:cxn ang="0">
                    <a:pos x="6" y="0"/>
                  </a:cxn>
                </a:cxnLst>
                <a:rect l="0" t="0" r="r" b="b"/>
                <a:pathLst>
                  <a:path w="8" h="12">
                    <a:moveTo>
                      <a:pt x="6" y="0"/>
                    </a:moveTo>
                    <a:lnTo>
                      <a:pt x="7" y="0"/>
                    </a:lnTo>
                    <a:lnTo>
                      <a:pt x="7" y="3"/>
                    </a:lnTo>
                    <a:lnTo>
                      <a:pt x="7" y="6"/>
                    </a:lnTo>
                    <a:lnTo>
                      <a:pt x="8" y="8"/>
                    </a:lnTo>
                    <a:lnTo>
                      <a:pt x="8" y="9"/>
                    </a:lnTo>
                    <a:lnTo>
                      <a:pt x="7" y="9"/>
                    </a:lnTo>
                    <a:lnTo>
                      <a:pt x="6" y="8"/>
                    </a:lnTo>
                    <a:lnTo>
                      <a:pt x="4" y="6"/>
                    </a:lnTo>
                    <a:lnTo>
                      <a:pt x="4" y="9"/>
                    </a:lnTo>
                    <a:lnTo>
                      <a:pt x="6" y="11"/>
                    </a:lnTo>
                    <a:lnTo>
                      <a:pt x="8" y="11"/>
                    </a:lnTo>
                    <a:lnTo>
                      <a:pt x="8" y="12"/>
                    </a:lnTo>
                    <a:lnTo>
                      <a:pt x="7" y="12"/>
                    </a:lnTo>
                    <a:lnTo>
                      <a:pt x="6" y="11"/>
                    </a:lnTo>
                    <a:lnTo>
                      <a:pt x="3" y="9"/>
                    </a:lnTo>
                    <a:lnTo>
                      <a:pt x="2" y="8"/>
                    </a:lnTo>
                    <a:lnTo>
                      <a:pt x="0" y="6"/>
                    </a:lnTo>
                    <a:lnTo>
                      <a:pt x="2" y="6"/>
                    </a:lnTo>
                    <a:lnTo>
                      <a:pt x="2" y="4"/>
                    </a:lnTo>
                    <a:lnTo>
                      <a:pt x="4" y="4"/>
                    </a:lnTo>
                    <a:lnTo>
                      <a:pt x="4" y="3"/>
                    </a:lnTo>
                    <a:lnTo>
                      <a:pt x="3" y="3"/>
                    </a:lnTo>
                    <a:lnTo>
                      <a:pt x="6"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04" name="Freeform 1206"/>
              <p:cNvSpPr>
                <a:spLocks/>
              </p:cNvSpPr>
              <p:nvPr/>
            </p:nvSpPr>
            <p:spPr bwMode="auto">
              <a:xfrm>
                <a:off x="2695864" y="5099958"/>
                <a:ext cx="5131" cy="2721"/>
              </a:xfrm>
              <a:custGeom>
                <a:avLst/>
                <a:gdLst/>
                <a:ahLst/>
                <a:cxnLst>
                  <a:cxn ang="0">
                    <a:pos x="0" y="1"/>
                  </a:cxn>
                  <a:cxn ang="0">
                    <a:pos x="0" y="0"/>
                  </a:cxn>
                  <a:cxn ang="0">
                    <a:pos x="1" y="0"/>
                  </a:cxn>
                  <a:cxn ang="0">
                    <a:pos x="3" y="0"/>
                  </a:cxn>
                  <a:cxn ang="0">
                    <a:pos x="4" y="1"/>
                  </a:cxn>
                  <a:cxn ang="0">
                    <a:pos x="3" y="3"/>
                  </a:cxn>
                  <a:cxn ang="0">
                    <a:pos x="0" y="1"/>
                  </a:cxn>
                </a:cxnLst>
                <a:rect l="0" t="0" r="r" b="b"/>
                <a:pathLst>
                  <a:path w="4" h="3">
                    <a:moveTo>
                      <a:pt x="0" y="1"/>
                    </a:moveTo>
                    <a:lnTo>
                      <a:pt x="0" y="0"/>
                    </a:lnTo>
                    <a:lnTo>
                      <a:pt x="1" y="0"/>
                    </a:lnTo>
                    <a:lnTo>
                      <a:pt x="3" y="0"/>
                    </a:lnTo>
                    <a:lnTo>
                      <a:pt x="4" y="1"/>
                    </a:lnTo>
                    <a:lnTo>
                      <a:pt x="3" y="3"/>
                    </a:lnTo>
                    <a:lnTo>
                      <a:pt x="0"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05" name="Freeform 1207"/>
              <p:cNvSpPr>
                <a:spLocks/>
              </p:cNvSpPr>
              <p:nvPr/>
            </p:nvSpPr>
            <p:spPr bwMode="auto">
              <a:xfrm>
                <a:off x="2695864" y="5099958"/>
                <a:ext cx="5131" cy="2721"/>
              </a:xfrm>
              <a:custGeom>
                <a:avLst/>
                <a:gdLst/>
                <a:ahLst/>
                <a:cxnLst>
                  <a:cxn ang="0">
                    <a:pos x="0" y="1"/>
                  </a:cxn>
                  <a:cxn ang="0">
                    <a:pos x="0" y="0"/>
                  </a:cxn>
                  <a:cxn ang="0">
                    <a:pos x="1" y="0"/>
                  </a:cxn>
                  <a:cxn ang="0">
                    <a:pos x="3" y="0"/>
                  </a:cxn>
                  <a:cxn ang="0">
                    <a:pos x="4" y="1"/>
                  </a:cxn>
                  <a:cxn ang="0">
                    <a:pos x="3" y="3"/>
                  </a:cxn>
                  <a:cxn ang="0">
                    <a:pos x="0" y="1"/>
                  </a:cxn>
                </a:cxnLst>
                <a:rect l="0" t="0" r="r" b="b"/>
                <a:pathLst>
                  <a:path w="4" h="3">
                    <a:moveTo>
                      <a:pt x="0" y="1"/>
                    </a:moveTo>
                    <a:lnTo>
                      <a:pt x="0" y="0"/>
                    </a:lnTo>
                    <a:lnTo>
                      <a:pt x="1" y="0"/>
                    </a:lnTo>
                    <a:lnTo>
                      <a:pt x="3" y="0"/>
                    </a:lnTo>
                    <a:lnTo>
                      <a:pt x="4" y="1"/>
                    </a:lnTo>
                    <a:lnTo>
                      <a:pt x="3" y="3"/>
                    </a:lnTo>
                    <a:lnTo>
                      <a:pt x="0"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06" name="Freeform 1208"/>
              <p:cNvSpPr>
                <a:spLocks/>
              </p:cNvSpPr>
              <p:nvPr/>
            </p:nvSpPr>
            <p:spPr bwMode="auto">
              <a:xfrm>
                <a:off x="2702278" y="5101318"/>
                <a:ext cx="5131" cy="4083"/>
              </a:xfrm>
              <a:custGeom>
                <a:avLst/>
                <a:gdLst/>
                <a:ahLst/>
                <a:cxnLst>
                  <a:cxn ang="0">
                    <a:pos x="4" y="4"/>
                  </a:cxn>
                  <a:cxn ang="0">
                    <a:pos x="3" y="4"/>
                  </a:cxn>
                  <a:cxn ang="0">
                    <a:pos x="2" y="4"/>
                  </a:cxn>
                  <a:cxn ang="0">
                    <a:pos x="0" y="2"/>
                  </a:cxn>
                  <a:cxn ang="0">
                    <a:pos x="0" y="0"/>
                  </a:cxn>
                  <a:cxn ang="0">
                    <a:pos x="2" y="0"/>
                  </a:cxn>
                  <a:cxn ang="0">
                    <a:pos x="3" y="2"/>
                  </a:cxn>
                  <a:cxn ang="0">
                    <a:pos x="4" y="2"/>
                  </a:cxn>
                  <a:cxn ang="0">
                    <a:pos x="4" y="4"/>
                  </a:cxn>
                </a:cxnLst>
                <a:rect l="0" t="0" r="r" b="b"/>
                <a:pathLst>
                  <a:path w="4" h="4">
                    <a:moveTo>
                      <a:pt x="4" y="4"/>
                    </a:moveTo>
                    <a:lnTo>
                      <a:pt x="3" y="4"/>
                    </a:lnTo>
                    <a:lnTo>
                      <a:pt x="2" y="4"/>
                    </a:lnTo>
                    <a:lnTo>
                      <a:pt x="0" y="2"/>
                    </a:lnTo>
                    <a:lnTo>
                      <a:pt x="0" y="0"/>
                    </a:lnTo>
                    <a:lnTo>
                      <a:pt x="2" y="0"/>
                    </a:lnTo>
                    <a:lnTo>
                      <a:pt x="3" y="2"/>
                    </a:lnTo>
                    <a:lnTo>
                      <a:pt x="4" y="2"/>
                    </a:lnTo>
                    <a:lnTo>
                      <a:pt x="4" y="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07" name="Freeform 1209"/>
              <p:cNvSpPr>
                <a:spLocks/>
              </p:cNvSpPr>
              <p:nvPr/>
            </p:nvSpPr>
            <p:spPr bwMode="auto">
              <a:xfrm>
                <a:off x="2702278" y="5101318"/>
                <a:ext cx="5131" cy="4083"/>
              </a:xfrm>
              <a:custGeom>
                <a:avLst/>
                <a:gdLst/>
                <a:ahLst/>
                <a:cxnLst>
                  <a:cxn ang="0">
                    <a:pos x="4" y="4"/>
                  </a:cxn>
                  <a:cxn ang="0">
                    <a:pos x="3" y="4"/>
                  </a:cxn>
                  <a:cxn ang="0">
                    <a:pos x="2" y="4"/>
                  </a:cxn>
                  <a:cxn ang="0">
                    <a:pos x="0" y="2"/>
                  </a:cxn>
                  <a:cxn ang="0">
                    <a:pos x="0" y="0"/>
                  </a:cxn>
                  <a:cxn ang="0">
                    <a:pos x="2" y="0"/>
                  </a:cxn>
                  <a:cxn ang="0">
                    <a:pos x="3" y="2"/>
                  </a:cxn>
                  <a:cxn ang="0">
                    <a:pos x="4" y="2"/>
                  </a:cxn>
                  <a:cxn ang="0">
                    <a:pos x="4" y="4"/>
                  </a:cxn>
                </a:cxnLst>
                <a:rect l="0" t="0" r="r" b="b"/>
                <a:pathLst>
                  <a:path w="4" h="4">
                    <a:moveTo>
                      <a:pt x="4" y="4"/>
                    </a:moveTo>
                    <a:lnTo>
                      <a:pt x="3" y="4"/>
                    </a:lnTo>
                    <a:lnTo>
                      <a:pt x="2" y="4"/>
                    </a:lnTo>
                    <a:lnTo>
                      <a:pt x="0" y="2"/>
                    </a:lnTo>
                    <a:lnTo>
                      <a:pt x="0" y="0"/>
                    </a:lnTo>
                    <a:lnTo>
                      <a:pt x="2" y="0"/>
                    </a:lnTo>
                    <a:lnTo>
                      <a:pt x="3" y="2"/>
                    </a:lnTo>
                    <a:lnTo>
                      <a:pt x="4" y="2"/>
                    </a:lnTo>
                    <a:lnTo>
                      <a:pt x="4" y="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08" name="Freeform 1210"/>
              <p:cNvSpPr>
                <a:spLocks/>
              </p:cNvSpPr>
              <p:nvPr/>
            </p:nvSpPr>
            <p:spPr bwMode="auto">
              <a:xfrm>
                <a:off x="2717672" y="5097236"/>
                <a:ext cx="14112" cy="4082"/>
              </a:xfrm>
              <a:custGeom>
                <a:avLst/>
                <a:gdLst/>
                <a:ahLst/>
                <a:cxnLst>
                  <a:cxn ang="0">
                    <a:pos x="11" y="2"/>
                  </a:cxn>
                  <a:cxn ang="0">
                    <a:pos x="6" y="3"/>
                  </a:cxn>
                  <a:cxn ang="0">
                    <a:pos x="2" y="3"/>
                  </a:cxn>
                  <a:cxn ang="0">
                    <a:pos x="0" y="3"/>
                  </a:cxn>
                  <a:cxn ang="0">
                    <a:pos x="0" y="2"/>
                  </a:cxn>
                  <a:cxn ang="0">
                    <a:pos x="0" y="0"/>
                  </a:cxn>
                  <a:cxn ang="0">
                    <a:pos x="2" y="0"/>
                  </a:cxn>
                  <a:cxn ang="0">
                    <a:pos x="6" y="0"/>
                  </a:cxn>
                  <a:cxn ang="0">
                    <a:pos x="10" y="2"/>
                  </a:cxn>
                  <a:cxn ang="0">
                    <a:pos x="11" y="2"/>
                  </a:cxn>
                </a:cxnLst>
                <a:rect l="0" t="0" r="r" b="b"/>
                <a:pathLst>
                  <a:path w="11" h="3">
                    <a:moveTo>
                      <a:pt x="11" y="2"/>
                    </a:moveTo>
                    <a:lnTo>
                      <a:pt x="6" y="3"/>
                    </a:lnTo>
                    <a:lnTo>
                      <a:pt x="2" y="3"/>
                    </a:lnTo>
                    <a:lnTo>
                      <a:pt x="0" y="3"/>
                    </a:lnTo>
                    <a:lnTo>
                      <a:pt x="0" y="2"/>
                    </a:lnTo>
                    <a:lnTo>
                      <a:pt x="0" y="0"/>
                    </a:lnTo>
                    <a:lnTo>
                      <a:pt x="2" y="0"/>
                    </a:lnTo>
                    <a:lnTo>
                      <a:pt x="6" y="0"/>
                    </a:lnTo>
                    <a:lnTo>
                      <a:pt x="10" y="2"/>
                    </a:lnTo>
                    <a:lnTo>
                      <a:pt x="11"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09" name="Freeform 1211"/>
              <p:cNvSpPr>
                <a:spLocks/>
              </p:cNvSpPr>
              <p:nvPr/>
            </p:nvSpPr>
            <p:spPr bwMode="auto">
              <a:xfrm>
                <a:off x="2717672" y="5097236"/>
                <a:ext cx="14112" cy="4082"/>
              </a:xfrm>
              <a:custGeom>
                <a:avLst/>
                <a:gdLst/>
                <a:ahLst/>
                <a:cxnLst>
                  <a:cxn ang="0">
                    <a:pos x="11" y="2"/>
                  </a:cxn>
                  <a:cxn ang="0">
                    <a:pos x="6" y="3"/>
                  </a:cxn>
                  <a:cxn ang="0">
                    <a:pos x="2" y="3"/>
                  </a:cxn>
                  <a:cxn ang="0">
                    <a:pos x="0" y="3"/>
                  </a:cxn>
                  <a:cxn ang="0">
                    <a:pos x="0" y="2"/>
                  </a:cxn>
                  <a:cxn ang="0">
                    <a:pos x="0" y="0"/>
                  </a:cxn>
                  <a:cxn ang="0">
                    <a:pos x="2" y="0"/>
                  </a:cxn>
                  <a:cxn ang="0">
                    <a:pos x="6" y="0"/>
                  </a:cxn>
                  <a:cxn ang="0">
                    <a:pos x="10" y="2"/>
                  </a:cxn>
                  <a:cxn ang="0">
                    <a:pos x="11" y="2"/>
                  </a:cxn>
                </a:cxnLst>
                <a:rect l="0" t="0" r="r" b="b"/>
                <a:pathLst>
                  <a:path w="11" h="3">
                    <a:moveTo>
                      <a:pt x="11" y="2"/>
                    </a:moveTo>
                    <a:lnTo>
                      <a:pt x="6" y="3"/>
                    </a:lnTo>
                    <a:lnTo>
                      <a:pt x="2" y="3"/>
                    </a:lnTo>
                    <a:lnTo>
                      <a:pt x="0" y="3"/>
                    </a:lnTo>
                    <a:lnTo>
                      <a:pt x="0" y="2"/>
                    </a:lnTo>
                    <a:lnTo>
                      <a:pt x="0" y="0"/>
                    </a:lnTo>
                    <a:lnTo>
                      <a:pt x="2" y="0"/>
                    </a:lnTo>
                    <a:lnTo>
                      <a:pt x="6" y="0"/>
                    </a:lnTo>
                    <a:lnTo>
                      <a:pt x="10" y="2"/>
                    </a:lnTo>
                    <a:lnTo>
                      <a:pt x="11"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10" name="Freeform 1212"/>
              <p:cNvSpPr>
                <a:spLocks/>
              </p:cNvSpPr>
              <p:nvPr/>
            </p:nvSpPr>
            <p:spPr bwMode="auto">
              <a:xfrm>
                <a:off x="2713823" y="5099958"/>
                <a:ext cx="41051" cy="14967"/>
              </a:xfrm>
              <a:custGeom>
                <a:avLst/>
                <a:gdLst/>
                <a:ahLst/>
                <a:cxnLst>
                  <a:cxn ang="0">
                    <a:pos x="1" y="3"/>
                  </a:cxn>
                  <a:cxn ang="0">
                    <a:pos x="5" y="1"/>
                  </a:cxn>
                  <a:cxn ang="0">
                    <a:pos x="13" y="0"/>
                  </a:cxn>
                  <a:cxn ang="0">
                    <a:pos x="17" y="0"/>
                  </a:cxn>
                  <a:cxn ang="0">
                    <a:pos x="22" y="0"/>
                  </a:cxn>
                  <a:cxn ang="0">
                    <a:pos x="24" y="0"/>
                  </a:cxn>
                  <a:cxn ang="0">
                    <a:pos x="25" y="1"/>
                  </a:cxn>
                  <a:cxn ang="0">
                    <a:pos x="26" y="1"/>
                  </a:cxn>
                  <a:cxn ang="0">
                    <a:pos x="22" y="3"/>
                  </a:cxn>
                  <a:cxn ang="0">
                    <a:pos x="21" y="3"/>
                  </a:cxn>
                  <a:cxn ang="0">
                    <a:pos x="17" y="1"/>
                  </a:cxn>
                  <a:cxn ang="0">
                    <a:pos x="20" y="3"/>
                  </a:cxn>
                  <a:cxn ang="0">
                    <a:pos x="26" y="3"/>
                  </a:cxn>
                  <a:cxn ang="0">
                    <a:pos x="26" y="5"/>
                  </a:cxn>
                  <a:cxn ang="0">
                    <a:pos x="28" y="5"/>
                  </a:cxn>
                  <a:cxn ang="0">
                    <a:pos x="24" y="5"/>
                  </a:cxn>
                  <a:cxn ang="0">
                    <a:pos x="22" y="6"/>
                  </a:cxn>
                  <a:cxn ang="0">
                    <a:pos x="26" y="6"/>
                  </a:cxn>
                  <a:cxn ang="0">
                    <a:pos x="29" y="8"/>
                  </a:cxn>
                  <a:cxn ang="0">
                    <a:pos x="29" y="9"/>
                  </a:cxn>
                  <a:cxn ang="0">
                    <a:pos x="30" y="9"/>
                  </a:cxn>
                  <a:cxn ang="0">
                    <a:pos x="30" y="11"/>
                  </a:cxn>
                  <a:cxn ang="0">
                    <a:pos x="32" y="12"/>
                  </a:cxn>
                  <a:cxn ang="0">
                    <a:pos x="30" y="12"/>
                  </a:cxn>
                  <a:cxn ang="0">
                    <a:pos x="29" y="11"/>
                  </a:cxn>
                  <a:cxn ang="0">
                    <a:pos x="28" y="11"/>
                  </a:cxn>
                  <a:cxn ang="0">
                    <a:pos x="28" y="9"/>
                  </a:cxn>
                  <a:cxn ang="0">
                    <a:pos x="26" y="9"/>
                  </a:cxn>
                  <a:cxn ang="0">
                    <a:pos x="25" y="8"/>
                  </a:cxn>
                  <a:cxn ang="0">
                    <a:pos x="20" y="9"/>
                  </a:cxn>
                  <a:cxn ang="0">
                    <a:pos x="18" y="8"/>
                  </a:cxn>
                  <a:cxn ang="0">
                    <a:pos x="18" y="6"/>
                  </a:cxn>
                  <a:cxn ang="0">
                    <a:pos x="17" y="6"/>
                  </a:cxn>
                  <a:cxn ang="0">
                    <a:pos x="16" y="5"/>
                  </a:cxn>
                  <a:cxn ang="0">
                    <a:pos x="14" y="5"/>
                  </a:cxn>
                  <a:cxn ang="0">
                    <a:pos x="12" y="5"/>
                  </a:cxn>
                  <a:cxn ang="0">
                    <a:pos x="10" y="6"/>
                  </a:cxn>
                  <a:cxn ang="0">
                    <a:pos x="12" y="6"/>
                  </a:cxn>
                  <a:cxn ang="0">
                    <a:pos x="14" y="9"/>
                  </a:cxn>
                  <a:cxn ang="0">
                    <a:pos x="9" y="9"/>
                  </a:cxn>
                  <a:cxn ang="0">
                    <a:pos x="9" y="8"/>
                  </a:cxn>
                  <a:cxn ang="0">
                    <a:pos x="5" y="6"/>
                  </a:cxn>
                  <a:cxn ang="0">
                    <a:pos x="6" y="6"/>
                  </a:cxn>
                  <a:cxn ang="0">
                    <a:pos x="9" y="5"/>
                  </a:cxn>
                  <a:cxn ang="0">
                    <a:pos x="10" y="5"/>
                  </a:cxn>
                  <a:cxn ang="0">
                    <a:pos x="9" y="3"/>
                  </a:cxn>
                  <a:cxn ang="0">
                    <a:pos x="8" y="5"/>
                  </a:cxn>
                  <a:cxn ang="0">
                    <a:pos x="6" y="5"/>
                  </a:cxn>
                  <a:cxn ang="0">
                    <a:pos x="2" y="5"/>
                  </a:cxn>
                  <a:cxn ang="0">
                    <a:pos x="1" y="5"/>
                  </a:cxn>
                  <a:cxn ang="0">
                    <a:pos x="0" y="3"/>
                  </a:cxn>
                  <a:cxn ang="0">
                    <a:pos x="1" y="3"/>
                  </a:cxn>
                </a:cxnLst>
                <a:rect l="0" t="0" r="r" b="b"/>
                <a:pathLst>
                  <a:path w="32" h="12">
                    <a:moveTo>
                      <a:pt x="1" y="3"/>
                    </a:moveTo>
                    <a:lnTo>
                      <a:pt x="5" y="1"/>
                    </a:lnTo>
                    <a:lnTo>
                      <a:pt x="13" y="0"/>
                    </a:lnTo>
                    <a:lnTo>
                      <a:pt x="17" y="0"/>
                    </a:lnTo>
                    <a:lnTo>
                      <a:pt x="22" y="0"/>
                    </a:lnTo>
                    <a:lnTo>
                      <a:pt x="24" y="0"/>
                    </a:lnTo>
                    <a:lnTo>
                      <a:pt x="25" y="1"/>
                    </a:lnTo>
                    <a:lnTo>
                      <a:pt x="26" y="1"/>
                    </a:lnTo>
                    <a:lnTo>
                      <a:pt x="22" y="3"/>
                    </a:lnTo>
                    <a:lnTo>
                      <a:pt x="21" y="3"/>
                    </a:lnTo>
                    <a:lnTo>
                      <a:pt x="17" y="1"/>
                    </a:lnTo>
                    <a:lnTo>
                      <a:pt x="20" y="3"/>
                    </a:lnTo>
                    <a:lnTo>
                      <a:pt x="26" y="3"/>
                    </a:lnTo>
                    <a:lnTo>
                      <a:pt x="26" y="5"/>
                    </a:lnTo>
                    <a:lnTo>
                      <a:pt x="28" y="5"/>
                    </a:lnTo>
                    <a:lnTo>
                      <a:pt x="24" y="5"/>
                    </a:lnTo>
                    <a:lnTo>
                      <a:pt x="22" y="6"/>
                    </a:lnTo>
                    <a:lnTo>
                      <a:pt x="26" y="6"/>
                    </a:lnTo>
                    <a:lnTo>
                      <a:pt x="29" y="8"/>
                    </a:lnTo>
                    <a:lnTo>
                      <a:pt x="29" y="9"/>
                    </a:lnTo>
                    <a:lnTo>
                      <a:pt x="30" y="9"/>
                    </a:lnTo>
                    <a:lnTo>
                      <a:pt x="30" y="11"/>
                    </a:lnTo>
                    <a:lnTo>
                      <a:pt x="32" y="12"/>
                    </a:lnTo>
                    <a:lnTo>
                      <a:pt x="30" y="12"/>
                    </a:lnTo>
                    <a:lnTo>
                      <a:pt x="29" y="11"/>
                    </a:lnTo>
                    <a:lnTo>
                      <a:pt x="28" y="11"/>
                    </a:lnTo>
                    <a:lnTo>
                      <a:pt x="28" y="9"/>
                    </a:lnTo>
                    <a:lnTo>
                      <a:pt x="26" y="9"/>
                    </a:lnTo>
                    <a:lnTo>
                      <a:pt x="25" y="8"/>
                    </a:lnTo>
                    <a:lnTo>
                      <a:pt x="20" y="9"/>
                    </a:lnTo>
                    <a:lnTo>
                      <a:pt x="18" y="8"/>
                    </a:lnTo>
                    <a:lnTo>
                      <a:pt x="18" y="6"/>
                    </a:lnTo>
                    <a:lnTo>
                      <a:pt x="17" y="6"/>
                    </a:lnTo>
                    <a:lnTo>
                      <a:pt x="16" y="5"/>
                    </a:lnTo>
                    <a:lnTo>
                      <a:pt x="14" y="5"/>
                    </a:lnTo>
                    <a:lnTo>
                      <a:pt x="12" y="5"/>
                    </a:lnTo>
                    <a:lnTo>
                      <a:pt x="10" y="6"/>
                    </a:lnTo>
                    <a:lnTo>
                      <a:pt x="12" y="6"/>
                    </a:lnTo>
                    <a:lnTo>
                      <a:pt x="14" y="9"/>
                    </a:lnTo>
                    <a:lnTo>
                      <a:pt x="9" y="9"/>
                    </a:lnTo>
                    <a:lnTo>
                      <a:pt x="9" y="8"/>
                    </a:lnTo>
                    <a:lnTo>
                      <a:pt x="5" y="6"/>
                    </a:lnTo>
                    <a:lnTo>
                      <a:pt x="6" y="6"/>
                    </a:lnTo>
                    <a:lnTo>
                      <a:pt x="9" y="5"/>
                    </a:lnTo>
                    <a:lnTo>
                      <a:pt x="10" y="5"/>
                    </a:lnTo>
                    <a:lnTo>
                      <a:pt x="9" y="3"/>
                    </a:lnTo>
                    <a:lnTo>
                      <a:pt x="8" y="5"/>
                    </a:lnTo>
                    <a:lnTo>
                      <a:pt x="6" y="5"/>
                    </a:lnTo>
                    <a:lnTo>
                      <a:pt x="2" y="5"/>
                    </a:lnTo>
                    <a:lnTo>
                      <a:pt x="1" y="5"/>
                    </a:lnTo>
                    <a:lnTo>
                      <a:pt x="0" y="3"/>
                    </a:lnTo>
                    <a:lnTo>
                      <a:pt x="1"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11" name="Freeform 1213"/>
              <p:cNvSpPr>
                <a:spLocks/>
              </p:cNvSpPr>
              <p:nvPr/>
            </p:nvSpPr>
            <p:spPr bwMode="auto">
              <a:xfrm>
                <a:off x="2713823" y="5099958"/>
                <a:ext cx="41051" cy="14967"/>
              </a:xfrm>
              <a:custGeom>
                <a:avLst/>
                <a:gdLst/>
                <a:ahLst/>
                <a:cxnLst>
                  <a:cxn ang="0">
                    <a:pos x="1" y="3"/>
                  </a:cxn>
                  <a:cxn ang="0">
                    <a:pos x="5" y="1"/>
                  </a:cxn>
                  <a:cxn ang="0">
                    <a:pos x="13" y="0"/>
                  </a:cxn>
                  <a:cxn ang="0">
                    <a:pos x="17" y="0"/>
                  </a:cxn>
                  <a:cxn ang="0">
                    <a:pos x="22" y="0"/>
                  </a:cxn>
                  <a:cxn ang="0">
                    <a:pos x="24" y="0"/>
                  </a:cxn>
                  <a:cxn ang="0">
                    <a:pos x="25" y="1"/>
                  </a:cxn>
                  <a:cxn ang="0">
                    <a:pos x="26" y="1"/>
                  </a:cxn>
                  <a:cxn ang="0">
                    <a:pos x="22" y="3"/>
                  </a:cxn>
                  <a:cxn ang="0">
                    <a:pos x="21" y="3"/>
                  </a:cxn>
                  <a:cxn ang="0">
                    <a:pos x="17" y="1"/>
                  </a:cxn>
                  <a:cxn ang="0">
                    <a:pos x="20" y="3"/>
                  </a:cxn>
                  <a:cxn ang="0">
                    <a:pos x="26" y="3"/>
                  </a:cxn>
                  <a:cxn ang="0">
                    <a:pos x="26" y="5"/>
                  </a:cxn>
                  <a:cxn ang="0">
                    <a:pos x="28" y="5"/>
                  </a:cxn>
                  <a:cxn ang="0">
                    <a:pos x="24" y="5"/>
                  </a:cxn>
                  <a:cxn ang="0">
                    <a:pos x="22" y="6"/>
                  </a:cxn>
                  <a:cxn ang="0">
                    <a:pos x="26" y="6"/>
                  </a:cxn>
                  <a:cxn ang="0">
                    <a:pos x="29" y="8"/>
                  </a:cxn>
                  <a:cxn ang="0">
                    <a:pos x="29" y="9"/>
                  </a:cxn>
                  <a:cxn ang="0">
                    <a:pos x="30" y="9"/>
                  </a:cxn>
                  <a:cxn ang="0">
                    <a:pos x="30" y="11"/>
                  </a:cxn>
                  <a:cxn ang="0">
                    <a:pos x="32" y="12"/>
                  </a:cxn>
                  <a:cxn ang="0">
                    <a:pos x="30" y="12"/>
                  </a:cxn>
                  <a:cxn ang="0">
                    <a:pos x="29" y="11"/>
                  </a:cxn>
                  <a:cxn ang="0">
                    <a:pos x="28" y="11"/>
                  </a:cxn>
                  <a:cxn ang="0">
                    <a:pos x="28" y="9"/>
                  </a:cxn>
                  <a:cxn ang="0">
                    <a:pos x="26" y="9"/>
                  </a:cxn>
                  <a:cxn ang="0">
                    <a:pos x="25" y="8"/>
                  </a:cxn>
                  <a:cxn ang="0">
                    <a:pos x="20" y="9"/>
                  </a:cxn>
                  <a:cxn ang="0">
                    <a:pos x="18" y="8"/>
                  </a:cxn>
                  <a:cxn ang="0">
                    <a:pos x="18" y="6"/>
                  </a:cxn>
                  <a:cxn ang="0">
                    <a:pos x="17" y="6"/>
                  </a:cxn>
                  <a:cxn ang="0">
                    <a:pos x="16" y="5"/>
                  </a:cxn>
                  <a:cxn ang="0">
                    <a:pos x="14" y="5"/>
                  </a:cxn>
                  <a:cxn ang="0">
                    <a:pos x="12" y="5"/>
                  </a:cxn>
                  <a:cxn ang="0">
                    <a:pos x="10" y="6"/>
                  </a:cxn>
                  <a:cxn ang="0">
                    <a:pos x="12" y="6"/>
                  </a:cxn>
                  <a:cxn ang="0">
                    <a:pos x="14" y="9"/>
                  </a:cxn>
                  <a:cxn ang="0">
                    <a:pos x="9" y="9"/>
                  </a:cxn>
                  <a:cxn ang="0">
                    <a:pos x="9" y="8"/>
                  </a:cxn>
                  <a:cxn ang="0">
                    <a:pos x="5" y="6"/>
                  </a:cxn>
                  <a:cxn ang="0">
                    <a:pos x="6" y="6"/>
                  </a:cxn>
                  <a:cxn ang="0">
                    <a:pos x="9" y="5"/>
                  </a:cxn>
                  <a:cxn ang="0">
                    <a:pos x="10" y="5"/>
                  </a:cxn>
                  <a:cxn ang="0">
                    <a:pos x="9" y="3"/>
                  </a:cxn>
                  <a:cxn ang="0">
                    <a:pos x="8" y="5"/>
                  </a:cxn>
                  <a:cxn ang="0">
                    <a:pos x="6" y="5"/>
                  </a:cxn>
                  <a:cxn ang="0">
                    <a:pos x="2" y="5"/>
                  </a:cxn>
                  <a:cxn ang="0">
                    <a:pos x="1" y="5"/>
                  </a:cxn>
                  <a:cxn ang="0">
                    <a:pos x="0" y="3"/>
                  </a:cxn>
                  <a:cxn ang="0">
                    <a:pos x="1" y="3"/>
                  </a:cxn>
                </a:cxnLst>
                <a:rect l="0" t="0" r="r" b="b"/>
                <a:pathLst>
                  <a:path w="32" h="12">
                    <a:moveTo>
                      <a:pt x="1" y="3"/>
                    </a:moveTo>
                    <a:lnTo>
                      <a:pt x="5" y="1"/>
                    </a:lnTo>
                    <a:lnTo>
                      <a:pt x="13" y="0"/>
                    </a:lnTo>
                    <a:lnTo>
                      <a:pt x="17" y="0"/>
                    </a:lnTo>
                    <a:lnTo>
                      <a:pt x="22" y="0"/>
                    </a:lnTo>
                    <a:lnTo>
                      <a:pt x="24" y="0"/>
                    </a:lnTo>
                    <a:lnTo>
                      <a:pt x="25" y="1"/>
                    </a:lnTo>
                    <a:lnTo>
                      <a:pt x="26" y="1"/>
                    </a:lnTo>
                    <a:lnTo>
                      <a:pt x="22" y="3"/>
                    </a:lnTo>
                    <a:lnTo>
                      <a:pt x="21" y="3"/>
                    </a:lnTo>
                    <a:lnTo>
                      <a:pt x="17" y="1"/>
                    </a:lnTo>
                    <a:lnTo>
                      <a:pt x="20" y="3"/>
                    </a:lnTo>
                    <a:lnTo>
                      <a:pt x="26" y="3"/>
                    </a:lnTo>
                    <a:lnTo>
                      <a:pt x="26" y="5"/>
                    </a:lnTo>
                    <a:lnTo>
                      <a:pt x="28" y="5"/>
                    </a:lnTo>
                    <a:lnTo>
                      <a:pt x="24" y="5"/>
                    </a:lnTo>
                    <a:lnTo>
                      <a:pt x="22" y="6"/>
                    </a:lnTo>
                    <a:lnTo>
                      <a:pt x="26" y="6"/>
                    </a:lnTo>
                    <a:lnTo>
                      <a:pt x="29" y="8"/>
                    </a:lnTo>
                    <a:lnTo>
                      <a:pt x="29" y="9"/>
                    </a:lnTo>
                    <a:lnTo>
                      <a:pt x="30" y="9"/>
                    </a:lnTo>
                    <a:lnTo>
                      <a:pt x="30" y="11"/>
                    </a:lnTo>
                    <a:lnTo>
                      <a:pt x="32" y="12"/>
                    </a:lnTo>
                    <a:lnTo>
                      <a:pt x="30" y="12"/>
                    </a:lnTo>
                    <a:lnTo>
                      <a:pt x="29" y="11"/>
                    </a:lnTo>
                    <a:lnTo>
                      <a:pt x="28" y="11"/>
                    </a:lnTo>
                    <a:lnTo>
                      <a:pt x="28" y="9"/>
                    </a:lnTo>
                    <a:lnTo>
                      <a:pt x="26" y="9"/>
                    </a:lnTo>
                    <a:lnTo>
                      <a:pt x="25" y="8"/>
                    </a:lnTo>
                    <a:lnTo>
                      <a:pt x="20" y="9"/>
                    </a:lnTo>
                    <a:lnTo>
                      <a:pt x="18" y="8"/>
                    </a:lnTo>
                    <a:lnTo>
                      <a:pt x="18" y="6"/>
                    </a:lnTo>
                    <a:lnTo>
                      <a:pt x="17" y="6"/>
                    </a:lnTo>
                    <a:lnTo>
                      <a:pt x="16" y="5"/>
                    </a:lnTo>
                    <a:lnTo>
                      <a:pt x="14" y="5"/>
                    </a:lnTo>
                    <a:lnTo>
                      <a:pt x="12" y="5"/>
                    </a:lnTo>
                    <a:lnTo>
                      <a:pt x="10" y="6"/>
                    </a:lnTo>
                    <a:lnTo>
                      <a:pt x="12" y="6"/>
                    </a:lnTo>
                    <a:lnTo>
                      <a:pt x="14" y="9"/>
                    </a:lnTo>
                    <a:lnTo>
                      <a:pt x="9" y="9"/>
                    </a:lnTo>
                    <a:lnTo>
                      <a:pt x="9" y="8"/>
                    </a:lnTo>
                    <a:lnTo>
                      <a:pt x="5" y="6"/>
                    </a:lnTo>
                    <a:lnTo>
                      <a:pt x="6" y="6"/>
                    </a:lnTo>
                    <a:lnTo>
                      <a:pt x="9" y="5"/>
                    </a:lnTo>
                    <a:lnTo>
                      <a:pt x="10" y="5"/>
                    </a:lnTo>
                    <a:lnTo>
                      <a:pt x="9" y="3"/>
                    </a:lnTo>
                    <a:lnTo>
                      <a:pt x="8" y="5"/>
                    </a:lnTo>
                    <a:lnTo>
                      <a:pt x="6" y="5"/>
                    </a:lnTo>
                    <a:lnTo>
                      <a:pt x="2" y="5"/>
                    </a:lnTo>
                    <a:lnTo>
                      <a:pt x="1" y="5"/>
                    </a:lnTo>
                    <a:lnTo>
                      <a:pt x="0" y="3"/>
                    </a:lnTo>
                    <a:lnTo>
                      <a:pt x="1"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12" name="Freeform 1214"/>
              <p:cNvSpPr>
                <a:spLocks/>
              </p:cNvSpPr>
              <p:nvPr/>
            </p:nvSpPr>
            <p:spPr bwMode="auto">
              <a:xfrm>
                <a:off x="2747178" y="5097236"/>
                <a:ext cx="23091" cy="9525"/>
              </a:xfrm>
              <a:custGeom>
                <a:avLst/>
                <a:gdLst/>
                <a:ahLst/>
                <a:cxnLst>
                  <a:cxn ang="0">
                    <a:pos x="3" y="2"/>
                  </a:cxn>
                  <a:cxn ang="0">
                    <a:pos x="2" y="2"/>
                  </a:cxn>
                  <a:cxn ang="0">
                    <a:pos x="0" y="2"/>
                  </a:cxn>
                  <a:cxn ang="0">
                    <a:pos x="7" y="0"/>
                  </a:cxn>
                  <a:cxn ang="0">
                    <a:pos x="11" y="2"/>
                  </a:cxn>
                  <a:cxn ang="0">
                    <a:pos x="16" y="2"/>
                  </a:cxn>
                  <a:cxn ang="0">
                    <a:pos x="18" y="2"/>
                  </a:cxn>
                  <a:cxn ang="0">
                    <a:pos x="18" y="5"/>
                  </a:cxn>
                  <a:cxn ang="0">
                    <a:pos x="18" y="7"/>
                  </a:cxn>
                  <a:cxn ang="0">
                    <a:pos x="16" y="7"/>
                  </a:cxn>
                  <a:cxn ang="0">
                    <a:pos x="15" y="8"/>
                  </a:cxn>
                  <a:cxn ang="0">
                    <a:pos x="14" y="8"/>
                  </a:cxn>
                  <a:cxn ang="0">
                    <a:pos x="14" y="7"/>
                  </a:cxn>
                  <a:cxn ang="0">
                    <a:pos x="11" y="7"/>
                  </a:cxn>
                  <a:cxn ang="0">
                    <a:pos x="10" y="7"/>
                  </a:cxn>
                  <a:cxn ang="0">
                    <a:pos x="8" y="7"/>
                  </a:cxn>
                  <a:cxn ang="0">
                    <a:pos x="4" y="5"/>
                  </a:cxn>
                  <a:cxn ang="0">
                    <a:pos x="3" y="3"/>
                  </a:cxn>
                  <a:cxn ang="0">
                    <a:pos x="3" y="2"/>
                  </a:cxn>
                </a:cxnLst>
                <a:rect l="0" t="0" r="r" b="b"/>
                <a:pathLst>
                  <a:path w="18" h="8">
                    <a:moveTo>
                      <a:pt x="3" y="2"/>
                    </a:moveTo>
                    <a:lnTo>
                      <a:pt x="2" y="2"/>
                    </a:lnTo>
                    <a:lnTo>
                      <a:pt x="0" y="2"/>
                    </a:lnTo>
                    <a:lnTo>
                      <a:pt x="7" y="0"/>
                    </a:lnTo>
                    <a:lnTo>
                      <a:pt x="11" y="2"/>
                    </a:lnTo>
                    <a:lnTo>
                      <a:pt x="16" y="2"/>
                    </a:lnTo>
                    <a:lnTo>
                      <a:pt x="18" y="2"/>
                    </a:lnTo>
                    <a:lnTo>
                      <a:pt x="18" y="5"/>
                    </a:lnTo>
                    <a:lnTo>
                      <a:pt x="18" y="7"/>
                    </a:lnTo>
                    <a:lnTo>
                      <a:pt x="16" y="7"/>
                    </a:lnTo>
                    <a:lnTo>
                      <a:pt x="15" y="8"/>
                    </a:lnTo>
                    <a:lnTo>
                      <a:pt x="14" y="8"/>
                    </a:lnTo>
                    <a:lnTo>
                      <a:pt x="14" y="7"/>
                    </a:lnTo>
                    <a:lnTo>
                      <a:pt x="11" y="7"/>
                    </a:lnTo>
                    <a:lnTo>
                      <a:pt x="10" y="7"/>
                    </a:lnTo>
                    <a:lnTo>
                      <a:pt x="8" y="7"/>
                    </a:lnTo>
                    <a:lnTo>
                      <a:pt x="4" y="5"/>
                    </a:lnTo>
                    <a:lnTo>
                      <a:pt x="3" y="3"/>
                    </a:lnTo>
                    <a:lnTo>
                      <a:pt x="3"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13" name="Freeform 1215"/>
              <p:cNvSpPr>
                <a:spLocks/>
              </p:cNvSpPr>
              <p:nvPr/>
            </p:nvSpPr>
            <p:spPr bwMode="auto">
              <a:xfrm>
                <a:off x="2747178" y="5097236"/>
                <a:ext cx="23091" cy="9525"/>
              </a:xfrm>
              <a:custGeom>
                <a:avLst/>
                <a:gdLst/>
                <a:ahLst/>
                <a:cxnLst>
                  <a:cxn ang="0">
                    <a:pos x="3" y="2"/>
                  </a:cxn>
                  <a:cxn ang="0">
                    <a:pos x="2" y="2"/>
                  </a:cxn>
                  <a:cxn ang="0">
                    <a:pos x="0" y="2"/>
                  </a:cxn>
                  <a:cxn ang="0">
                    <a:pos x="7" y="0"/>
                  </a:cxn>
                  <a:cxn ang="0">
                    <a:pos x="11" y="2"/>
                  </a:cxn>
                  <a:cxn ang="0">
                    <a:pos x="16" y="2"/>
                  </a:cxn>
                  <a:cxn ang="0">
                    <a:pos x="18" y="2"/>
                  </a:cxn>
                  <a:cxn ang="0">
                    <a:pos x="18" y="5"/>
                  </a:cxn>
                  <a:cxn ang="0">
                    <a:pos x="18" y="7"/>
                  </a:cxn>
                  <a:cxn ang="0">
                    <a:pos x="16" y="7"/>
                  </a:cxn>
                  <a:cxn ang="0">
                    <a:pos x="15" y="8"/>
                  </a:cxn>
                  <a:cxn ang="0">
                    <a:pos x="14" y="8"/>
                  </a:cxn>
                  <a:cxn ang="0">
                    <a:pos x="14" y="7"/>
                  </a:cxn>
                  <a:cxn ang="0">
                    <a:pos x="11" y="7"/>
                  </a:cxn>
                  <a:cxn ang="0">
                    <a:pos x="10" y="7"/>
                  </a:cxn>
                  <a:cxn ang="0">
                    <a:pos x="8" y="7"/>
                  </a:cxn>
                  <a:cxn ang="0">
                    <a:pos x="4" y="5"/>
                  </a:cxn>
                  <a:cxn ang="0">
                    <a:pos x="3" y="3"/>
                  </a:cxn>
                  <a:cxn ang="0">
                    <a:pos x="3" y="2"/>
                  </a:cxn>
                </a:cxnLst>
                <a:rect l="0" t="0" r="r" b="b"/>
                <a:pathLst>
                  <a:path w="18" h="8">
                    <a:moveTo>
                      <a:pt x="3" y="2"/>
                    </a:moveTo>
                    <a:lnTo>
                      <a:pt x="2" y="2"/>
                    </a:lnTo>
                    <a:lnTo>
                      <a:pt x="0" y="2"/>
                    </a:lnTo>
                    <a:lnTo>
                      <a:pt x="7" y="0"/>
                    </a:lnTo>
                    <a:lnTo>
                      <a:pt x="11" y="2"/>
                    </a:lnTo>
                    <a:lnTo>
                      <a:pt x="16" y="2"/>
                    </a:lnTo>
                    <a:lnTo>
                      <a:pt x="18" y="2"/>
                    </a:lnTo>
                    <a:lnTo>
                      <a:pt x="18" y="5"/>
                    </a:lnTo>
                    <a:lnTo>
                      <a:pt x="18" y="7"/>
                    </a:lnTo>
                    <a:lnTo>
                      <a:pt x="16" y="7"/>
                    </a:lnTo>
                    <a:lnTo>
                      <a:pt x="15" y="8"/>
                    </a:lnTo>
                    <a:lnTo>
                      <a:pt x="14" y="8"/>
                    </a:lnTo>
                    <a:lnTo>
                      <a:pt x="14" y="7"/>
                    </a:lnTo>
                    <a:lnTo>
                      <a:pt x="11" y="7"/>
                    </a:lnTo>
                    <a:lnTo>
                      <a:pt x="10" y="7"/>
                    </a:lnTo>
                    <a:lnTo>
                      <a:pt x="8" y="7"/>
                    </a:lnTo>
                    <a:lnTo>
                      <a:pt x="4" y="5"/>
                    </a:lnTo>
                    <a:lnTo>
                      <a:pt x="3" y="3"/>
                    </a:lnTo>
                    <a:lnTo>
                      <a:pt x="3"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14" name="Freeform 1216"/>
              <p:cNvSpPr>
                <a:spLocks/>
              </p:cNvSpPr>
              <p:nvPr/>
            </p:nvSpPr>
            <p:spPr bwMode="auto">
              <a:xfrm>
                <a:off x="2777965" y="5102680"/>
                <a:ext cx="3848" cy="2721"/>
              </a:xfrm>
              <a:custGeom>
                <a:avLst/>
                <a:gdLst/>
                <a:ahLst/>
                <a:cxnLst>
                  <a:cxn ang="0">
                    <a:pos x="0" y="2"/>
                  </a:cxn>
                  <a:cxn ang="0">
                    <a:pos x="3" y="0"/>
                  </a:cxn>
                  <a:cxn ang="0">
                    <a:pos x="3" y="2"/>
                  </a:cxn>
                  <a:cxn ang="0">
                    <a:pos x="2" y="2"/>
                  </a:cxn>
                  <a:cxn ang="0">
                    <a:pos x="0" y="2"/>
                  </a:cxn>
                </a:cxnLst>
                <a:rect l="0" t="0" r="r" b="b"/>
                <a:pathLst>
                  <a:path w="3" h="2">
                    <a:moveTo>
                      <a:pt x="0" y="2"/>
                    </a:moveTo>
                    <a:lnTo>
                      <a:pt x="3" y="0"/>
                    </a:lnTo>
                    <a:lnTo>
                      <a:pt x="3" y="2"/>
                    </a:lnTo>
                    <a:lnTo>
                      <a:pt x="2" y="2"/>
                    </a:lnTo>
                    <a:lnTo>
                      <a:pt x="0"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15" name="Freeform 1217"/>
              <p:cNvSpPr>
                <a:spLocks/>
              </p:cNvSpPr>
              <p:nvPr/>
            </p:nvSpPr>
            <p:spPr bwMode="auto">
              <a:xfrm>
                <a:off x="2777965" y="5102680"/>
                <a:ext cx="3848" cy="2721"/>
              </a:xfrm>
              <a:custGeom>
                <a:avLst/>
                <a:gdLst/>
                <a:ahLst/>
                <a:cxnLst>
                  <a:cxn ang="0">
                    <a:pos x="0" y="2"/>
                  </a:cxn>
                  <a:cxn ang="0">
                    <a:pos x="3" y="0"/>
                  </a:cxn>
                  <a:cxn ang="0">
                    <a:pos x="3" y="2"/>
                  </a:cxn>
                  <a:cxn ang="0">
                    <a:pos x="2" y="2"/>
                  </a:cxn>
                  <a:cxn ang="0">
                    <a:pos x="0" y="2"/>
                  </a:cxn>
                </a:cxnLst>
                <a:rect l="0" t="0" r="r" b="b"/>
                <a:pathLst>
                  <a:path w="3" h="2">
                    <a:moveTo>
                      <a:pt x="0" y="2"/>
                    </a:moveTo>
                    <a:lnTo>
                      <a:pt x="3" y="0"/>
                    </a:lnTo>
                    <a:lnTo>
                      <a:pt x="3" y="2"/>
                    </a:lnTo>
                    <a:lnTo>
                      <a:pt x="2" y="2"/>
                    </a:lnTo>
                    <a:lnTo>
                      <a:pt x="0"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16" name="Freeform 1218"/>
              <p:cNvSpPr>
                <a:spLocks/>
              </p:cNvSpPr>
              <p:nvPr/>
            </p:nvSpPr>
            <p:spPr bwMode="auto">
              <a:xfrm>
                <a:off x="2771551" y="5099958"/>
                <a:ext cx="5131" cy="1360"/>
              </a:xfrm>
              <a:custGeom>
                <a:avLst/>
                <a:gdLst/>
                <a:ahLst/>
                <a:cxnLst>
                  <a:cxn ang="0">
                    <a:pos x="4" y="1"/>
                  </a:cxn>
                  <a:cxn ang="0">
                    <a:pos x="3" y="1"/>
                  </a:cxn>
                  <a:cxn ang="0">
                    <a:pos x="0" y="1"/>
                  </a:cxn>
                  <a:cxn ang="0">
                    <a:pos x="0" y="0"/>
                  </a:cxn>
                  <a:cxn ang="0">
                    <a:pos x="3" y="0"/>
                  </a:cxn>
                  <a:cxn ang="0">
                    <a:pos x="4" y="1"/>
                  </a:cxn>
                </a:cxnLst>
                <a:rect l="0" t="0" r="r" b="b"/>
                <a:pathLst>
                  <a:path w="4" h="1">
                    <a:moveTo>
                      <a:pt x="4" y="1"/>
                    </a:moveTo>
                    <a:lnTo>
                      <a:pt x="3" y="1"/>
                    </a:lnTo>
                    <a:lnTo>
                      <a:pt x="0" y="1"/>
                    </a:lnTo>
                    <a:lnTo>
                      <a:pt x="0" y="0"/>
                    </a:lnTo>
                    <a:lnTo>
                      <a:pt x="3" y="0"/>
                    </a:lnTo>
                    <a:lnTo>
                      <a:pt x="4"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17" name="Freeform 1219"/>
              <p:cNvSpPr>
                <a:spLocks/>
              </p:cNvSpPr>
              <p:nvPr/>
            </p:nvSpPr>
            <p:spPr bwMode="auto">
              <a:xfrm>
                <a:off x="2771551" y="5099958"/>
                <a:ext cx="5131" cy="1360"/>
              </a:xfrm>
              <a:custGeom>
                <a:avLst/>
                <a:gdLst/>
                <a:ahLst/>
                <a:cxnLst>
                  <a:cxn ang="0">
                    <a:pos x="4" y="1"/>
                  </a:cxn>
                  <a:cxn ang="0">
                    <a:pos x="3" y="1"/>
                  </a:cxn>
                  <a:cxn ang="0">
                    <a:pos x="0" y="1"/>
                  </a:cxn>
                  <a:cxn ang="0">
                    <a:pos x="0" y="0"/>
                  </a:cxn>
                  <a:cxn ang="0">
                    <a:pos x="3" y="0"/>
                  </a:cxn>
                  <a:cxn ang="0">
                    <a:pos x="4" y="1"/>
                  </a:cxn>
                </a:cxnLst>
                <a:rect l="0" t="0" r="r" b="b"/>
                <a:pathLst>
                  <a:path w="4" h="1">
                    <a:moveTo>
                      <a:pt x="4" y="1"/>
                    </a:moveTo>
                    <a:lnTo>
                      <a:pt x="3" y="1"/>
                    </a:lnTo>
                    <a:lnTo>
                      <a:pt x="0" y="1"/>
                    </a:lnTo>
                    <a:lnTo>
                      <a:pt x="0" y="0"/>
                    </a:lnTo>
                    <a:lnTo>
                      <a:pt x="3" y="0"/>
                    </a:lnTo>
                    <a:lnTo>
                      <a:pt x="4"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18" name="Rectangle 1220"/>
              <p:cNvSpPr>
                <a:spLocks noChangeArrowheads="1"/>
              </p:cNvSpPr>
              <p:nvPr/>
            </p:nvSpPr>
            <p:spPr bwMode="auto">
              <a:xfrm>
                <a:off x="2952430" y="4657725"/>
                <a:ext cx="3848" cy="1361"/>
              </a:xfrm>
              <a:prstGeom prst="rect">
                <a:avLst/>
              </a:prstGeom>
              <a:grpFill/>
              <a:ln w="3175">
                <a:solidFill>
                  <a:schemeClr val="bg1">
                    <a:lumMod val="95000"/>
                  </a:schemeClr>
                </a:solidFill>
                <a:miter lim="800000"/>
                <a:headEnd/>
                <a:tailEnd/>
              </a:ln>
            </p:spPr>
            <p:txBody>
              <a:bodyPr lIns="75749" tIns="37874" rIns="75749" bIns="37874"/>
              <a:lstStyle/>
              <a:p>
                <a:endParaRPr lang="en-GB" dirty="0">
                  <a:solidFill>
                    <a:srgbClr val="283E36"/>
                  </a:solidFill>
                </a:endParaRPr>
              </a:p>
            </p:txBody>
          </p:sp>
          <p:sp>
            <p:nvSpPr>
              <p:cNvPr id="1219" name="Rectangle 1221"/>
              <p:cNvSpPr>
                <a:spLocks noChangeArrowheads="1"/>
              </p:cNvSpPr>
              <p:nvPr/>
            </p:nvSpPr>
            <p:spPr bwMode="auto">
              <a:xfrm>
                <a:off x="2771551" y="5105401"/>
                <a:ext cx="3849" cy="1360"/>
              </a:xfrm>
              <a:prstGeom prst="rect">
                <a:avLst/>
              </a:prstGeom>
              <a:grpFill/>
              <a:ln w="3175">
                <a:solidFill>
                  <a:schemeClr val="bg1">
                    <a:lumMod val="95000"/>
                  </a:schemeClr>
                </a:solidFill>
                <a:miter lim="800000"/>
                <a:headEnd/>
                <a:tailEnd/>
              </a:ln>
            </p:spPr>
            <p:txBody>
              <a:bodyPr lIns="75749" tIns="37874" rIns="75749" bIns="37874"/>
              <a:lstStyle/>
              <a:p>
                <a:endParaRPr lang="en-GB" dirty="0">
                  <a:solidFill>
                    <a:srgbClr val="283E36"/>
                  </a:solidFill>
                </a:endParaRPr>
              </a:p>
            </p:txBody>
          </p:sp>
          <p:sp>
            <p:nvSpPr>
              <p:cNvPr id="1220" name="Freeform 1222"/>
              <p:cNvSpPr>
                <a:spLocks/>
              </p:cNvSpPr>
              <p:nvPr/>
            </p:nvSpPr>
            <p:spPr bwMode="auto">
              <a:xfrm>
                <a:off x="4448208" y="2525486"/>
                <a:ext cx="3848" cy="0"/>
              </a:xfrm>
              <a:custGeom>
                <a:avLst/>
                <a:gdLst/>
                <a:ahLst/>
                <a:cxnLst>
                  <a:cxn ang="0">
                    <a:pos x="3" y="0"/>
                  </a:cxn>
                  <a:cxn ang="0">
                    <a:pos x="2" y="0"/>
                  </a:cxn>
                  <a:cxn ang="0">
                    <a:pos x="0" y="0"/>
                  </a:cxn>
                  <a:cxn ang="0">
                    <a:pos x="2" y="1"/>
                  </a:cxn>
                  <a:cxn ang="0">
                    <a:pos x="3" y="1"/>
                  </a:cxn>
                  <a:cxn ang="0">
                    <a:pos x="3" y="0"/>
                  </a:cxn>
                </a:cxnLst>
                <a:rect l="0" t="0" r="r" b="b"/>
                <a:pathLst>
                  <a:path w="3" h="1">
                    <a:moveTo>
                      <a:pt x="3" y="0"/>
                    </a:moveTo>
                    <a:lnTo>
                      <a:pt x="2" y="0"/>
                    </a:lnTo>
                    <a:lnTo>
                      <a:pt x="0" y="0"/>
                    </a:lnTo>
                    <a:lnTo>
                      <a:pt x="2" y="1"/>
                    </a:lnTo>
                    <a:lnTo>
                      <a:pt x="3" y="1"/>
                    </a:lnTo>
                    <a:lnTo>
                      <a:pt x="3"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21" name="Freeform 1223"/>
              <p:cNvSpPr>
                <a:spLocks/>
              </p:cNvSpPr>
              <p:nvPr/>
            </p:nvSpPr>
            <p:spPr bwMode="auto">
              <a:xfrm>
                <a:off x="4448208" y="2525486"/>
                <a:ext cx="3848" cy="0"/>
              </a:xfrm>
              <a:custGeom>
                <a:avLst/>
                <a:gdLst/>
                <a:ahLst/>
                <a:cxnLst>
                  <a:cxn ang="0">
                    <a:pos x="3" y="0"/>
                  </a:cxn>
                  <a:cxn ang="0">
                    <a:pos x="2" y="0"/>
                  </a:cxn>
                  <a:cxn ang="0">
                    <a:pos x="0" y="0"/>
                  </a:cxn>
                  <a:cxn ang="0">
                    <a:pos x="2" y="1"/>
                  </a:cxn>
                  <a:cxn ang="0">
                    <a:pos x="3" y="1"/>
                  </a:cxn>
                  <a:cxn ang="0">
                    <a:pos x="3" y="0"/>
                  </a:cxn>
                </a:cxnLst>
                <a:rect l="0" t="0" r="r" b="b"/>
                <a:pathLst>
                  <a:path w="3" h="1">
                    <a:moveTo>
                      <a:pt x="3" y="0"/>
                    </a:moveTo>
                    <a:lnTo>
                      <a:pt x="2" y="0"/>
                    </a:lnTo>
                    <a:lnTo>
                      <a:pt x="0" y="0"/>
                    </a:lnTo>
                    <a:lnTo>
                      <a:pt x="2" y="1"/>
                    </a:lnTo>
                    <a:lnTo>
                      <a:pt x="3" y="1"/>
                    </a:lnTo>
                    <a:lnTo>
                      <a:pt x="3"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22" name="Freeform 1224"/>
              <p:cNvSpPr>
                <a:spLocks/>
              </p:cNvSpPr>
              <p:nvPr/>
            </p:nvSpPr>
            <p:spPr bwMode="auto">
              <a:xfrm>
                <a:off x="4275026" y="3013982"/>
                <a:ext cx="60293" cy="34018"/>
              </a:xfrm>
              <a:custGeom>
                <a:avLst/>
                <a:gdLst/>
                <a:ahLst/>
                <a:cxnLst>
                  <a:cxn ang="0">
                    <a:pos x="47" y="0"/>
                  </a:cxn>
                  <a:cxn ang="0">
                    <a:pos x="46" y="3"/>
                  </a:cxn>
                  <a:cxn ang="0">
                    <a:pos x="43" y="9"/>
                  </a:cxn>
                  <a:cxn ang="0">
                    <a:pos x="39" y="16"/>
                  </a:cxn>
                  <a:cxn ang="0">
                    <a:pos x="39" y="17"/>
                  </a:cxn>
                  <a:cxn ang="0">
                    <a:pos x="40" y="19"/>
                  </a:cxn>
                  <a:cxn ang="0">
                    <a:pos x="42" y="22"/>
                  </a:cxn>
                  <a:cxn ang="0">
                    <a:pos x="40" y="27"/>
                  </a:cxn>
                  <a:cxn ang="0">
                    <a:pos x="40" y="28"/>
                  </a:cxn>
                  <a:cxn ang="0">
                    <a:pos x="36" y="28"/>
                  </a:cxn>
                  <a:cxn ang="0">
                    <a:pos x="32" y="28"/>
                  </a:cxn>
                  <a:cxn ang="0">
                    <a:pos x="30" y="25"/>
                  </a:cxn>
                  <a:cxn ang="0">
                    <a:pos x="27" y="24"/>
                  </a:cxn>
                  <a:cxn ang="0">
                    <a:pos x="23" y="22"/>
                  </a:cxn>
                  <a:cxn ang="0">
                    <a:pos x="22" y="22"/>
                  </a:cxn>
                  <a:cxn ang="0">
                    <a:pos x="19" y="20"/>
                  </a:cxn>
                  <a:cxn ang="0">
                    <a:pos x="16" y="19"/>
                  </a:cxn>
                  <a:cxn ang="0">
                    <a:pos x="14" y="17"/>
                  </a:cxn>
                  <a:cxn ang="0">
                    <a:pos x="11" y="14"/>
                  </a:cxn>
                  <a:cxn ang="0">
                    <a:pos x="7" y="14"/>
                  </a:cxn>
                  <a:cxn ang="0">
                    <a:pos x="3" y="13"/>
                  </a:cxn>
                  <a:cxn ang="0">
                    <a:pos x="0" y="11"/>
                  </a:cxn>
                  <a:cxn ang="0">
                    <a:pos x="0" y="6"/>
                  </a:cxn>
                  <a:cxn ang="0">
                    <a:pos x="0" y="5"/>
                  </a:cxn>
                  <a:cxn ang="0">
                    <a:pos x="2" y="3"/>
                  </a:cxn>
                  <a:cxn ang="0">
                    <a:pos x="3" y="2"/>
                  </a:cxn>
                  <a:cxn ang="0">
                    <a:pos x="6" y="5"/>
                  </a:cxn>
                  <a:cxn ang="0">
                    <a:pos x="7" y="3"/>
                  </a:cxn>
                  <a:cxn ang="0">
                    <a:pos x="11" y="2"/>
                  </a:cxn>
                  <a:cxn ang="0">
                    <a:pos x="18" y="5"/>
                  </a:cxn>
                  <a:cxn ang="0">
                    <a:pos x="19" y="6"/>
                  </a:cxn>
                  <a:cxn ang="0">
                    <a:pos x="20" y="6"/>
                  </a:cxn>
                  <a:cxn ang="0">
                    <a:pos x="22" y="5"/>
                  </a:cxn>
                  <a:cxn ang="0">
                    <a:pos x="31" y="5"/>
                  </a:cxn>
                  <a:cxn ang="0">
                    <a:pos x="32" y="3"/>
                  </a:cxn>
                  <a:cxn ang="0">
                    <a:pos x="35" y="3"/>
                  </a:cxn>
                  <a:cxn ang="0">
                    <a:pos x="40" y="3"/>
                  </a:cxn>
                  <a:cxn ang="0">
                    <a:pos x="42" y="2"/>
                  </a:cxn>
                  <a:cxn ang="0">
                    <a:pos x="46" y="2"/>
                  </a:cxn>
                  <a:cxn ang="0">
                    <a:pos x="47" y="0"/>
                  </a:cxn>
                </a:cxnLst>
                <a:rect l="0" t="0" r="r" b="b"/>
                <a:pathLst>
                  <a:path w="47" h="28">
                    <a:moveTo>
                      <a:pt x="47" y="0"/>
                    </a:moveTo>
                    <a:lnTo>
                      <a:pt x="46" y="3"/>
                    </a:lnTo>
                    <a:lnTo>
                      <a:pt x="43" y="9"/>
                    </a:lnTo>
                    <a:lnTo>
                      <a:pt x="39" y="16"/>
                    </a:lnTo>
                    <a:lnTo>
                      <a:pt x="39" y="17"/>
                    </a:lnTo>
                    <a:lnTo>
                      <a:pt x="40" y="19"/>
                    </a:lnTo>
                    <a:lnTo>
                      <a:pt x="42" y="22"/>
                    </a:lnTo>
                    <a:lnTo>
                      <a:pt x="40" y="27"/>
                    </a:lnTo>
                    <a:lnTo>
                      <a:pt x="40" y="28"/>
                    </a:lnTo>
                    <a:lnTo>
                      <a:pt x="36" y="28"/>
                    </a:lnTo>
                    <a:lnTo>
                      <a:pt x="32" y="28"/>
                    </a:lnTo>
                    <a:lnTo>
                      <a:pt x="30" y="25"/>
                    </a:lnTo>
                    <a:lnTo>
                      <a:pt x="27" y="24"/>
                    </a:lnTo>
                    <a:lnTo>
                      <a:pt x="23" y="22"/>
                    </a:lnTo>
                    <a:lnTo>
                      <a:pt x="22" y="22"/>
                    </a:lnTo>
                    <a:lnTo>
                      <a:pt x="19" y="20"/>
                    </a:lnTo>
                    <a:lnTo>
                      <a:pt x="16" y="19"/>
                    </a:lnTo>
                    <a:lnTo>
                      <a:pt x="14" y="17"/>
                    </a:lnTo>
                    <a:lnTo>
                      <a:pt x="11" y="14"/>
                    </a:lnTo>
                    <a:lnTo>
                      <a:pt x="7" y="14"/>
                    </a:lnTo>
                    <a:lnTo>
                      <a:pt x="3" y="13"/>
                    </a:lnTo>
                    <a:lnTo>
                      <a:pt x="0" y="11"/>
                    </a:lnTo>
                    <a:lnTo>
                      <a:pt x="0" y="6"/>
                    </a:lnTo>
                    <a:lnTo>
                      <a:pt x="0" y="5"/>
                    </a:lnTo>
                    <a:lnTo>
                      <a:pt x="2" y="3"/>
                    </a:lnTo>
                    <a:lnTo>
                      <a:pt x="3" y="2"/>
                    </a:lnTo>
                    <a:lnTo>
                      <a:pt x="6" y="5"/>
                    </a:lnTo>
                    <a:lnTo>
                      <a:pt x="7" y="3"/>
                    </a:lnTo>
                    <a:lnTo>
                      <a:pt x="11" y="2"/>
                    </a:lnTo>
                    <a:lnTo>
                      <a:pt x="18" y="5"/>
                    </a:lnTo>
                    <a:lnTo>
                      <a:pt x="19" y="6"/>
                    </a:lnTo>
                    <a:lnTo>
                      <a:pt x="20" y="6"/>
                    </a:lnTo>
                    <a:lnTo>
                      <a:pt x="22" y="5"/>
                    </a:lnTo>
                    <a:lnTo>
                      <a:pt x="31" y="5"/>
                    </a:lnTo>
                    <a:lnTo>
                      <a:pt x="32" y="3"/>
                    </a:lnTo>
                    <a:lnTo>
                      <a:pt x="35" y="3"/>
                    </a:lnTo>
                    <a:lnTo>
                      <a:pt x="40" y="3"/>
                    </a:lnTo>
                    <a:lnTo>
                      <a:pt x="42" y="2"/>
                    </a:lnTo>
                    <a:lnTo>
                      <a:pt x="46" y="2"/>
                    </a:lnTo>
                    <a:lnTo>
                      <a:pt x="47"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23" name="Freeform 1225"/>
              <p:cNvSpPr>
                <a:spLocks/>
              </p:cNvSpPr>
              <p:nvPr/>
            </p:nvSpPr>
            <p:spPr bwMode="auto">
              <a:xfrm>
                <a:off x="4275026" y="3013982"/>
                <a:ext cx="60293" cy="34018"/>
              </a:xfrm>
              <a:custGeom>
                <a:avLst/>
                <a:gdLst/>
                <a:ahLst/>
                <a:cxnLst>
                  <a:cxn ang="0">
                    <a:pos x="47" y="0"/>
                  </a:cxn>
                  <a:cxn ang="0">
                    <a:pos x="46" y="3"/>
                  </a:cxn>
                  <a:cxn ang="0">
                    <a:pos x="43" y="9"/>
                  </a:cxn>
                  <a:cxn ang="0">
                    <a:pos x="39" y="16"/>
                  </a:cxn>
                  <a:cxn ang="0">
                    <a:pos x="39" y="17"/>
                  </a:cxn>
                  <a:cxn ang="0">
                    <a:pos x="40" y="19"/>
                  </a:cxn>
                  <a:cxn ang="0">
                    <a:pos x="42" y="22"/>
                  </a:cxn>
                  <a:cxn ang="0">
                    <a:pos x="40" y="27"/>
                  </a:cxn>
                  <a:cxn ang="0">
                    <a:pos x="40" y="28"/>
                  </a:cxn>
                  <a:cxn ang="0">
                    <a:pos x="36" y="28"/>
                  </a:cxn>
                  <a:cxn ang="0">
                    <a:pos x="32" y="28"/>
                  </a:cxn>
                  <a:cxn ang="0">
                    <a:pos x="30" y="25"/>
                  </a:cxn>
                  <a:cxn ang="0">
                    <a:pos x="27" y="24"/>
                  </a:cxn>
                  <a:cxn ang="0">
                    <a:pos x="23" y="22"/>
                  </a:cxn>
                  <a:cxn ang="0">
                    <a:pos x="22" y="22"/>
                  </a:cxn>
                  <a:cxn ang="0">
                    <a:pos x="19" y="20"/>
                  </a:cxn>
                  <a:cxn ang="0">
                    <a:pos x="16" y="19"/>
                  </a:cxn>
                  <a:cxn ang="0">
                    <a:pos x="14" y="17"/>
                  </a:cxn>
                  <a:cxn ang="0">
                    <a:pos x="11" y="14"/>
                  </a:cxn>
                  <a:cxn ang="0">
                    <a:pos x="7" y="14"/>
                  </a:cxn>
                  <a:cxn ang="0">
                    <a:pos x="3" y="13"/>
                  </a:cxn>
                  <a:cxn ang="0">
                    <a:pos x="0" y="11"/>
                  </a:cxn>
                  <a:cxn ang="0">
                    <a:pos x="0" y="6"/>
                  </a:cxn>
                  <a:cxn ang="0">
                    <a:pos x="0" y="5"/>
                  </a:cxn>
                  <a:cxn ang="0">
                    <a:pos x="2" y="3"/>
                  </a:cxn>
                  <a:cxn ang="0">
                    <a:pos x="3" y="2"/>
                  </a:cxn>
                  <a:cxn ang="0">
                    <a:pos x="6" y="5"/>
                  </a:cxn>
                  <a:cxn ang="0">
                    <a:pos x="7" y="3"/>
                  </a:cxn>
                  <a:cxn ang="0">
                    <a:pos x="11" y="2"/>
                  </a:cxn>
                  <a:cxn ang="0">
                    <a:pos x="18" y="5"/>
                  </a:cxn>
                  <a:cxn ang="0">
                    <a:pos x="19" y="6"/>
                  </a:cxn>
                  <a:cxn ang="0">
                    <a:pos x="20" y="6"/>
                  </a:cxn>
                  <a:cxn ang="0">
                    <a:pos x="22" y="5"/>
                  </a:cxn>
                  <a:cxn ang="0">
                    <a:pos x="31" y="5"/>
                  </a:cxn>
                  <a:cxn ang="0">
                    <a:pos x="32" y="3"/>
                  </a:cxn>
                  <a:cxn ang="0">
                    <a:pos x="35" y="3"/>
                  </a:cxn>
                  <a:cxn ang="0">
                    <a:pos x="40" y="3"/>
                  </a:cxn>
                  <a:cxn ang="0">
                    <a:pos x="42" y="2"/>
                  </a:cxn>
                  <a:cxn ang="0">
                    <a:pos x="46" y="2"/>
                  </a:cxn>
                  <a:cxn ang="0">
                    <a:pos x="47" y="0"/>
                  </a:cxn>
                </a:cxnLst>
                <a:rect l="0" t="0" r="r" b="b"/>
                <a:pathLst>
                  <a:path w="47" h="28">
                    <a:moveTo>
                      <a:pt x="47" y="0"/>
                    </a:moveTo>
                    <a:lnTo>
                      <a:pt x="46" y="3"/>
                    </a:lnTo>
                    <a:lnTo>
                      <a:pt x="43" y="9"/>
                    </a:lnTo>
                    <a:lnTo>
                      <a:pt x="39" y="16"/>
                    </a:lnTo>
                    <a:lnTo>
                      <a:pt x="39" y="17"/>
                    </a:lnTo>
                    <a:lnTo>
                      <a:pt x="40" y="19"/>
                    </a:lnTo>
                    <a:lnTo>
                      <a:pt x="42" y="22"/>
                    </a:lnTo>
                    <a:lnTo>
                      <a:pt x="40" y="27"/>
                    </a:lnTo>
                    <a:lnTo>
                      <a:pt x="40" y="28"/>
                    </a:lnTo>
                    <a:lnTo>
                      <a:pt x="36" y="28"/>
                    </a:lnTo>
                    <a:lnTo>
                      <a:pt x="32" y="28"/>
                    </a:lnTo>
                    <a:lnTo>
                      <a:pt x="30" y="25"/>
                    </a:lnTo>
                    <a:lnTo>
                      <a:pt x="27" y="24"/>
                    </a:lnTo>
                    <a:lnTo>
                      <a:pt x="23" y="22"/>
                    </a:lnTo>
                    <a:lnTo>
                      <a:pt x="22" y="22"/>
                    </a:lnTo>
                    <a:lnTo>
                      <a:pt x="19" y="20"/>
                    </a:lnTo>
                    <a:lnTo>
                      <a:pt x="16" y="19"/>
                    </a:lnTo>
                    <a:lnTo>
                      <a:pt x="14" y="17"/>
                    </a:lnTo>
                    <a:lnTo>
                      <a:pt x="11" y="14"/>
                    </a:lnTo>
                    <a:lnTo>
                      <a:pt x="7" y="14"/>
                    </a:lnTo>
                    <a:lnTo>
                      <a:pt x="3" y="13"/>
                    </a:lnTo>
                    <a:lnTo>
                      <a:pt x="0" y="11"/>
                    </a:lnTo>
                    <a:lnTo>
                      <a:pt x="0" y="6"/>
                    </a:lnTo>
                    <a:lnTo>
                      <a:pt x="0" y="5"/>
                    </a:lnTo>
                    <a:lnTo>
                      <a:pt x="2" y="3"/>
                    </a:lnTo>
                    <a:lnTo>
                      <a:pt x="3" y="2"/>
                    </a:lnTo>
                    <a:lnTo>
                      <a:pt x="6" y="5"/>
                    </a:lnTo>
                    <a:lnTo>
                      <a:pt x="7" y="3"/>
                    </a:lnTo>
                    <a:lnTo>
                      <a:pt x="11" y="2"/>
                    </a:lnTo>
                    <a:lnTo>
                      <a:pt x="18" y="5"/>
                    </a:lnTo>
                    <a:lnTo>
                      <a:pt x="19" y="6"/>
                    </a:lnTo>
                    <a:lnTo>
                      <a:pt x="20" y="6"/>
                    </a:lnTo>
                    <a:lnTo>
                      <a:pt x="22" y="5"/>
                    </a:lnTo>
                    <a:lnTo>
                      <a:pt x="31" y="5"/>
                    </a:lnTo>
                    <a:lnTo>
                      <a:pt x="32" y="3"/>
                    </a:lnTo>
                    <a:lnTo>
                      <a:pt x="35" y="3"/>
                    </a:lnTo>
                    <a:lnTo>
                      <a:pt x="40" y="3"/>
                    </a:lnTo>
                    <a:lnTo>
                      <a:pt x="42" y="2"/>
                    </a:lnTo>
                    <a:lnTo>
                      <a:pt x="46" y="2"/>
                    </a:lnTo>
                    <a:lnTo>
                      <a:pt x="47"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24" name="Freeform 1226"/>
              <p:cNvSpPr>
                <a:spLocks/>
              </p:cNvSpPr>
              <p:nvPr/>
            </p:nvSpPr>
            <p:spPr bwMode="auto">
              <a:xfrm>
                <a:off x="4194207" y="2947308"/>
                <a:ext cx="29505" cy="55789"/>
              </a:xfrm>
              <a:custGeom>
                <a:avLst/>
                <a:gdLst/>
                <a:ahLst/>
                <a:cxnLst>
                  <a:cxn ang="0">
                    <a:pos x="15" y="0"/>
                  </a:cxn>
                  <a:cxn ang="0">
                    <a:pos x="18" y="1"/>
                  </a:cxn>
                  <a:cxn ang="0">
                    <a:pos x="19" y="1"/>
                  </a:cxn>
                  <a:cxn ang="0">
                    <a:pos x="20" y="3"/>
                  </a:cxn>
                  <a:cxn ang="0">
                    <a:pos x="22" y="6"/>
                  </a:cxn>
                  <a:cxn ang="0">
                    <a:pos x="23" y="11"/>
                  </a:cxn>
                  <a:cxn ang="0">
                    <a:pos x="23" y="15"/>
                  </a:cxn>
                  <a:cxn ang="0">
                    <a:pos x="23" y="20"/>
                  </a:cxn>
                  <a:cxn ang="0">
                    <a:pos x="23" y="26"/>
                  </a:cxn>
                  <a:cxn ang="0">
                    <a:pos x="23" y="34"/>
                  </a:cxn>
                  <a:cxn ang="0">
                    <a:pos x="22" y="36"/>
                  </a:cxn>
                  <a:cxn ang="0">
                    <a:pos x="22" y="37"/>
                  </a:cxn>
                  <a:cxn ang="0">
                    <a:pos x="20" y="37"/>
                  </a:cxn>
                  <a:cxn ang="0">
                    <a:pos x="16" y="37"/>
                  </a:cxn>
                  <a:cxn ang="0">
                    <a:pos x="15" y="39"/>
                  </a:cxn>
                  <a:cxn ang="0">
                    <a:pos x="14" y="40"/>
                  </a:cxn>
                  <a:cxn ang="0">
                    <a:pos x="12" y="42"/>
                  </a:cxn>
                  <a:cxn ang="0">
                    <a:pos x="10" y="44"/>
                  </a:cxn>
                  <a:cxn ang="0">
                    <a:pos x="8" y="42"/>
                  </a:cxn>
                  <a:cxn ang="0">
                    <a:pos x="6" y="37"/>
                  </a:cxn>
                  <a:cxn ang="0">
                    <a:pos x="4" y="36"/>
                  </a:cxn>
                  <a:cxn ang="0">
                    <a:pos x="4" y="34"/>
                  </a:cxn>
                  <a:cxn ang="0">
                    <a:pos x="4" y="33"/>
                  </a:cxn>
                  <a:cxn ang="0">
                    <a:pos x="4" y="26"/>
                  </a:cxn>
                  <a:cxn ang="0">
                    <a:pos x="6" y="26"/>
                  </a:cxn>
                  <a:cxn ang="0">
                    <a:pos x="6" y="25"/>
                  </a:cxn>
                  <a:cxn ang="0">
                    <a:pos x="6" y="23"/>
                  </a:cxn>
                  <a:cxn ang="0">
                    <a:pos x="4" y="22"/>
                  </a:cxn>
                  <a:cxn ang="0">
                    <a:pos x="6" y="20"/>
                  </a:cxn>
                  <a:cxn ang="0">
                    <a:pos x="4" y="17"/>
                  </a:cxn>
                  <a:cxn ang="0">
                    <a:pos x="4" y="15"/>
                  </a:cxn>
                  <a:cxn ang="0">
                    <a:pos x="3" y="14"/>
                  </a:cxn>
                  <a:cxn ang="0">
                    <a:pos x="3" y="12"/>
                  </a:cxn>
                  <a:cxn ang="0">
                    <a:pos x="2" y="12"/>
                  </a:cxn>
                  <a:cxn ang="0">
                    <a:pos x="0" y="11"/>
                  </a:cxn>
                  <a:cxn ang="0">
                    <a:pos x="0" y="6"/>
                  </a:cxn>
                  <a:cxn ang="0">
                    <a:pos x="2" y="6"/>
                  </a:cxn>
                  <a:cxn ang="0">
                    <a:pos x="3" y="8"/>
                  </a:cxn>
                  <a:cxn ang="0">
                    <a:pos x="6" y="8"/>
                  </a:cxn>
                  <a:cxn ang="0">
                    <a:pos x="12" y="3"/>
                  </a:cxn>
                  <a:cxn ang="0">
                    <a:pos x="14" y="3"/>
                  </a:cxn>
                  <a:cxn ang="0">
                    <a:pos x="15" y="0"/>
                  </a:cxn>
                </a:cxnLst>
                <a:rect l="0" t="0" r="r" b="b"/>
                <a:pathLst>
                  <a:path w="23" h="44">
                    <a:moveTo>
                      <a:pt x="15" y="0"/>
                    </a:moveTo>
                    <a:lnTo>
                      <a:pt x="18" y="1"/>
                    </a:lnTo>
                    <a:lnTo>
                      <a:pt x="19" y="1"/>
                    </a:lnTo>
                    <a:lnTo>
                      <a:pt x="20" y="3"/>
                    </a:lnTo>
                    <a:lnTo>
                      <a:pt x="22" y="6"/>
                    </a:lnTo>
                    <a:lnTo>
                      <a:pt x="23" y="11"/>
                    </a:lnTo>
                    <a:lnTo>
                      <a:pt x="23" y="15"/>
                    </a:lnTo>
                    <a:lnTo>
                      <a:pt x="23" y="20"/>
                    </a:lnTo>
                    <a:lnTo>
                      <a:pt x="23" y="26"/>
                    </a:lnTo>
                    <a:lnTo>
                      <a:pt x="23" y="34"/>
                    </a:lnTo>
                    <a:lnTo>
                      <a:pt x="22" y="36"/>
                    </a:lnTo>
                    <a:lnTo>
                      <a:pt x="22" y="37"/>
                    </a:lnTo>
                    <a:lnTo>
                      <a:pt x="20" y="37"/>
                    </a:lnTo>
                    <a:lnTo>
                      <a:pt x="16" y="37"/>
                    </a:lnTo>
                    <a:lnTo>
                      <a:pt x="15" y="39"/>
                    </a:lnTo>
                    <a:lnTo>
                      <a:pt x="14" y="40"/>
                    </a:lnTo>
                    <a:lnTo>
                      <a:pt x="12" y="42"/>
                    </a:lnTo>
                    <a:lnTo>
                      <a:pt x="10" y="44"/>
                    </a:lnTo>
                    <a:lnTo>
                      <a:pt x="8" y="42"/>
                    </a:lnTo>
                    <a:lnTo>
                      <a:pt x="6" y="37"/>
                    </a:lnTo>
                    <a:lnTo>
                      <a:pt x="4" y="36"/>
                    </a:lnTo>
                    <a:lnTo>
                      <a:pt x="4" y="34"/>
                    </a:lnTo>
                    <a:lnTo>
                      <a:pt x="4" y="33"/>
                    </a:lnTo>
                    <a:lnTo>
                      <a:pt x="4" y="26"/>
                    </a:lnTo>
                    <a:lnTo>
                      <a:pt x="6" y="26"/>
                    </a:lnTo>
                    <a:lnTo>
                      <a:pt x="6" y="25"/>
                    </a:lnTo>
                    <a:lnTo>
                      <a:pt x="6" y="23"/>
                    </a:lnTo>
                    <a:lnTo>
                      <a:pt x="4" y="22"/>
                    </a:lnTo>
                    <a:lnTo>
                      <a:pt x="6" y="20"/>
                    </a:lnTo>
                    <a:lnTo>
                      <a:pt x="4" y="17"/>
                    </a:lnTo>
                    <a:lnTo>
                      <a:pt x="4" y="15"/>
                    </a:lnTo>
                    <a:lnTo>
                      <a:pt x="3" y="14"/>
                    </a:lnTo>
                    <a:lnTo>
                      <a:pt x="3" y="12"/>
                    </a:lnTo>
                    <a:lnTo>
                      <a:pt x="2" y="12"/>
                    </a:lnTo>
                    <a:lnTo>
                      <a:pt x="0" y="11"/>
                    </a:lnTo>
                    <a:lnTo>
                      <a:pt x="0" y="6"/>
                    </a:lnTo>
                    <a:lnTo>
                      <a:pt x="2" y="6"/>
                    </a:lnTo>
                    <a:lnTo>
                      <a:pt x="3" y="8"/>
                    </a:lnTo>
                    <a:lnTo>
                      <a:pt x="6" y="8"/>
                    </a:lnTo>
                    <a:lnTo>
                      <a:pt x="12" y="3"/>
                    </a:lnTo>
                    <a:lnTo>
                      <a:pt x="14" y="3"/>
                    </a:lnTo>
                    <a:lnTo>
                      <a:pt x="15"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25" name="Freeform 1227"/>
              <p:cNvSpPr>
                <a:spLocks/>
              </p:cNvSpPr>
              <p:nvPr/>
            </p:nvSpPr>
            <p:spPr bwMode="auto">
              <a:xfrm>
                <a:off x="4194207" y="2947308"/>
                <a:ext cx="29505" cy="55789"/>
              </a:xfrm>
              <a:custGeom>
                <a:avLst/>
                <a:gdLst/>
                <a:ahLst/>
                <a:cxnLst>
                  <a:cxn ang="0">
                    <a:pos x="15" y="0"/>
                  </a:cxn>
                  <a:cxn ang="0">
                    <a:pos x="18" y="1"/>
                  </a:cxn>
                  <a:cxn ang="0">
                    <a:pos x="19" y="1"/>
                  </a:cxn>
                  <a:cxn ang="0">
                    <a:pos x="20" y="3"/>
                  </a:cxn>
                  <a:cxn ang="0">
                    <a:pos x="22" y="6"/>
                  </a:cxn>
                  <a:cxn ang="0">
                    <a:pos x="23" y="11"/>
                  </a:cxn>
                  <a:cxn ang="0">
                    <a:pos x="23" y="15"/>
                  </a:cxn>
                  <a:cxn ang="0">
                    <a:pos x="23" y="20"/>
                  </a:cxn>
                  <a:cxn ang="0">
                    <a:pos x="23" y="26"/>
                  </a:cxn>
                  <a:cxn ang="0">
                    <a:pos x="23" y="34"/>
                  </a:cxn>
                  <a:cxn ang="0">
                    <a:pos x="22" y="36"/>
                  </a:cxn>
                  <a:cxn ang="0">
                    <a:pos x="22" y="37"/>
                  </a:cxn>
                  <a:cxn ang="0">
                    <a:pos x="20" y="37"/>
                  </a:cxn>
                  <a:cxn ang="0">
                    <a:pos x="16" y="37"/>
                  </a:cxn>
                  <a:cxn ang="0">
                    <a:pos x="15" y="39"/>
                  </a:cxn>
                  <a:cxn ang="0">
                    <a:pos x="14" y="40"/>
                  </a:cxn>
                  <a:cxn ang="0">
                    <a:pos x="12" y="42"/>
                  </a:cxn>
                  <a:cxn ang="0">
                    <a:pos x="10" y="44"/>
                  </a:cxn>
                  <a:cxn ang="0">
                    <a:pos x="8" y="42"/>
                  </a:cxn>
                  <a:cxn ang="0">
                    <a:pos x="6" y="37"/>
                  </a:cxn>
                  <a:cxn ang="0">
                    <a:pos x="4" y="36"/>
                  </a:cxn>
                  <a:cxn ang="0">
                    <a:pos x="4" y="34"/>
                  </a:cxn>
                  <a:cxn ang="0">
                    <a:pos x="4" y="33"/>
                  </a:cxn>
                  <a:cxn ang="0">
                    <a:pos x="4" y="26"/>
                  </a:cxn>
                  <a:cxn ang="0">
                    <a:pos x="6" y="26"/>
                  </a:cxn>
                  <a:cxn ang="0">
                    <a:pos x="6" y="25"/>
                  </a:cxn>
                  <a:cxn ang="0">
                    <a:pos x="6" y="23"/>
                  </a:cxn>
                  <a:cxn ang="0">
                    <a:pos x="4" y="22"/>
                  </a:cxn>
                  <a:cxn ang="0">
                    <a:pos x="6" y="20"/>
                  </a:cxn>
                  <a:cxn ang="0">
                    <a:pos x="4" y="17"/>
                  </a:cxn>
                  <a:cxn ang="0">
                    <a:pos x="4" y="15"/>
                  </a:cxn>
                  <a:cxn ang="0">
                    <a:pos x="3" y="14"/>
                  </a:cxn>
                  <a:cxn ang="0">
                    <a:pos x="3" y="12"/>
                  </a:cxn>
                  <a:cxn ang="0">
                    <a:pos x="2" y="12"/>
                  </a:cxn>
                  <a:cxn ang="0">
                    <a:pos x="0" y="11"/>
                  </a:cxn>
                  <a:cxn ang="0">
                    <a:pos x="0" y="6"/>
                  </a:cxn>
                  <a:cxn ang="0">
                    <a:pos x="2" y="6"/>
                  </a:cxn>
                  <a:cxn ang="0">
                    <a:pos x="3" y="8"/>
                  </a:cxn>
                  <a:cxn ang="0">
                    <a:pos x="6" y="8"/>
                  </a:cxn>
                  <a:cxn ang="0">
                    <a:pos x="12" y="3"/>
                  </a:cxn>
                  <a:cxn ang="0">
                    <a:pos x="14" y="3"/>
                  </a:cxn>
                  <a:cxn ang="0">
                    <a:pos x="15" y="0"/>
                  </a:cxn>
                </a:cxnLst>
                <a:rect l="0" t="0" r="r" b="b"/>
                <a:pathLst>
                  <a:path w="23" h="44">
                    <a:moveTo>
                      <a:pt x="15" y="0"/>
                    </a:moveTo>
                    <a:lnTo>
                      <a:pt x="18" y="1"/>
                    </a:lnTo>
                    <a:lnTo>
                      <a:pt x="19" y="1"/>
                    </a:lnTo>
                    <a:lnTo>
                      <a:pt x="20" y="3"/>
                    </a:lnTo>
                    <a:lnTo>
                      <a:pt x="22" y="6"/>
                    </a:lnTo>
                    <a:lnTo>
                      <a:pt x="23" y="11"/>
                    </a:lnTo>
                    <a:lnTo>
                      <a:pt x="23" y="15"/>
                    </a:lnTo>
                    <a:lnTo>
                      <a:pt x="23" y="20"/>
                    </a:lnTo>
                    <a:lnTo>
                      <a:pt x="23" y="26"/>
                    </a:lnTo>
                    <a:lnTo>
                      <a:pt x="23" y="34"/>
                    </a:lnTo>
                    <a:lnTo>
                      <a:pt x="22" y="36"/>
                    </a:lnTo>
                    <a:lnTo>
                      <a:pt x="22" y="37"/>
                    </a:lnTo>
                    <a:lnTo>
                      <a:pt x="20" y="37"/>
                    </a:lnTo>
                    <a:lnTo>
                      <a:pt x="16" y="37"/>
                    </a:lnTo>
                    <a:lnTo>
                      <a:pt x="15" y="39"/>
                    </a:lnTo>
                    <a:lnTo>
                      <a:pt x="14" y="40"/>
                    </a:lnTo>
                    <a:lnTo>
                      <a:pt x="12" y="42"/>
                    </a:lnTo>
                    <a:lnTo>
                      <a:pt x="10" y="44"/>
                    </a:lnTo>
                    <a:lnTo>
                      <a:pt x="8" y="42"/>
                    </a:lnTo>
                    <a:lnTo>
                      <a:pt x="6" y="37"/>
                    </a:lnTo>
                    <a:lnTo>
                      <a:pt x="4" y="36"/>
                    </a:lnTo>
                    <a:lnTo>
                      <a:pt x="4" y="34"/>
                    </a:lnTo>
                    <a:lnTo>
                      <a:pt x="4" y="33"/>
                    </a:lnTo>
                    <a:lnTo>
                      <a:pt x="4" y="26"/>
                    </a:lnTo>
                    <a:lnTo>
                      <a:pt x="6" y="26"/>
                    </a:lnTo>
                    <a:lnTo>
                      <a:pt x="6" y="25"/>
                    </a:lnTo>
                    <a:lnTo>
                      <a:pt x="6" y="23"/>
                    </a:lnTo>
                    <a:lnTo>
                      <a:pt x="4" y="22"/>
                    </a:lnTo>
                    <a:lnTo>
                      <a:pt x="6" y="20"/>
                    </a:lnTo>
                    <a:lnTo>
                      <a:pt x="4" y="17"/>
                    </a:lnTo>
                    <a:lnTo>
                      <a:pt x="4" y="15"/>
                    </a:lnTo>
                    <a:lnTo>
                      <a:pt x="3" y="14"/>
                    </a:lnTo>
                    <a:lnTo>
                      <a:pt x="3" y="12"/>
                    </a:lnTo>
                    <a:lnTo>
                      <a:pt x="2" y="12"/>
                    </a:lnTo>
                    <a:lnTo>
                      <a:pt x="0" y="11"/>
                    </a:lnTo>
                    <a:lnTo>
                      <a:pt x="0" y="6"/>
                    </a:lnTo>
                    <a:lnTo>
                      <a:pt x="2" y="6"/>
                    </a:lnTo>
                    <a:lnTo>
                      <a:pt x="3" y="8"/>
                    </a:lnTo>
                    <a:lnTo>
                      <a:pt x="6" y="8"/>
                    </a:lnTo>
                    <a:lnTo>
                      <a:pt x="12" y="3"/>
                    </a:lnTo>
                    <a:lnTo>
                      <a:pt x="14" y="3"/>
                    </a:lnTo>
                    <a:lnTo>
                      <a:pt x="15"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26" name="Freeform 1228"/>
              <p:cNvSpPr>
                <a:spLocks/>
              </p:cNvSpPr>
              <p:nvPr/>
            </p:nvSpPr>
            <p:spPr bwMode="auto">
              <a:xfrm>
                <a:off x="4503369" y="2958193"/>
                <a:ext cx="5131" cy="4082"/>
              </a:xfrm>
              <a:custGeom>
                <a:avLst/>
                <a:gdLst/>
                <a:ahLst/>
                <a:cxnLst>
                  <a:cxn ang="0">
                    <a:pos x="3" y="3"/>
                  </a:cxn>
                  <a:cxn ang="0">
                    <a:pos x="4" y="3"/>
                  </a:cxn>
                  <a:cxn ang="0">
                    <a:pos x="4" y="2"/>
                  </a:cxn>
                  <a:cxn ang="0">
                    <a:pos x="4" y="0"/>
                  </a:cxn>
                  <a:cxn ang="0">
                    <a:pos x="3" y="0"/>
                  </a:cxn>
                  <a:cxn ang="0">
                    <a:pos x="0" y="2"/>
                  </a:cxn>
                  <a:cxn ang="0">
                    <a:pos x="0" y="3"/>
                  </a:cxn>
                  <a:cxn ang="0">
                    <a:pos x="2" y="3"/>
                  </a:cxn>
                  <a:cxn ang="0">
                    <a:pos x="3" y="3"/>
                  </a:cxn>
                </a:cxnLst>
                <a:rect l="0" t="0" r="r" b="b"/>
                <a:pathLst>
                  <a:path w="4" h="3">
                    <a:moveTo>
                      <a:pt x="3" y="3"/>
                    </a:moveTo>
                    <a:lnTo>
                      <a:pt x="4" y="3"/>
                    </a:lnTo>
                    <a:lnTo>
                      <a:pt x="4" y="2"/>
                    </a:lnTo>
                    <a:lnTo>
                      <a:pt x="4" y="0"/>
                    </a:lnTo>
                    <a:lnTo>
                      <a:pt x="3" y="0"/>
                    </a:lnTo>
                    <a:lnTo>
                      <a:pt x="0" y="2"/>
                    </a:lnTo>
                    <a:lnTo>
                      <a:pt x="0" y="3"/>
                    </a:lnTo>
                    <a:lnTo>
                      <a:pt x="2" y="3"/>
                    </a:lnTo>
                    <a:lnTo>
                      <a:pt x="3"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27" name="Freeform 1229"/>
              <p:cNvSpPr>
                <a:spLocks/>
              </p:cNvSpPr>
              <p:nvPr/>
            </p:nvSpPr>
            <p:spPr bwMode="auto">
              <a:xfrm>
                <a:off x="4503369" y="2958193"/>
                <a:ext cx="5131" cy="4082"/>
              </a:xfrm>
              <a:custGeom>
                <a:avLst/>
                <a:gdLst/>
                <a:ahLst/>
                <a:cxnLst>
                  <a:cxn ang="0">
                    <a:pos x="3" y="3"/>
                  </a:cxn>
                  <a:cxn ang="0">
                    <a:pos x="4" y="3"/>
                  </a:cxn>
                  <a:cxn ang="0">
                    <a:pos x="4" y="2"/>
                  </a:cxn>
                  <a:cxn ang="0">
                    <a:pos x="4" y="0"/>
                  </a:cxn>
                  <a:cxn ang="0">
                    <a:pos x="3" y="0"/>
                  </a:cxn>
                  <a:cxn ang="0">
                    <a:pos x="0" y="2"/>
                  </a:cxn>
                  <a:cxn ang="0">
                    <a:pos x="0" y="3"/>
                  </a:cxn>
                  <a:cxn ang="0">
                    <a:pos x="2" y="3"/>
                  </a:cxn>
                  <a:cxn ang="0">
                    <a:pos x="3" y="3"/>
                  </a:cxn>
                </a:cxnLst>
                <a:rect l="0" t="0" r="r" b="b"/>
                <a:pathLst>
                  <a:path w="4" h="3">
                    <a:moveTo>
                      <a:pt x="3" y="3"/>
                    </a:moveTo>
                    <a:lnTo>
                      <a:pt x="4" y="3"/>
                    </a:lnTo>
                    <a:lnTo>
                      <a:pt x="4" y="2"/>
                    </a:lnTo>
                    <a:lnTo>
                      <a:pt x="4" y="0"/>
                    </a:lnTo>
                    <a:lnTo>
                      <a:pt x="3" y="0"/>
                    </a:lnTo>
                    <a:lnTo>
                      <a:pt x="0" y="2"/>
                    </a:lnTo>
                    <a:lnTo>
                      <a:pt x="0" y="3"/>
                    </a:lnTo>
                    <a:lnTo>
                      <a:pt x="2" y="3"/>
                    </a:lnTo>
                    <a:lnTo>
                      <a:pt x="3"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28" name="Freeform 1230"/>
              <p:cNvSpPr>
                <a:spLocks/>
              </p:cNvSpPr>
              <p:nvPr/>
            </p:nvSpPr>
            <p:spPr bwMode="auto">
              <a:xfrm>
                <a:off x="4513631" y="2975883"/>
                <a:ext cx="6415" cy="2721"/>
              </a:xfrm>
              <a:custGeom>
                <a:avLst/>
                <a:gdLst/>
                <a:ahLst/>
                <a:cxnLst>
                  <a:cxn ang="0">
                    <a:pos x="6" y="2"/>
                  </a:cxn>
                  <a:cxn ang="0">
                    <a:pos x="4" y="2"/>
                  </a:cxn>
                  <a:cxn ang="0">
                    <a:pos x="4" y="0"/>
                  </a:cxn>
                  <a:cxn ang="0">
                    <a:pos x="3" y="0"/>
                  </a:cxn>
                  <a:cxn ang="0">
                    <a:pos x="0" y="0"/>
                  </a:cxn>
                  <a:cxn ang="0">
                    <a:pos x="0" y="3"/>
                  </a:cxn>
                  <a:cxn ang="0">
                    <a:pos x="2" y="3"/>
                  </a:cxn>
                  <a:cxn ang="0">
                    <a:pos x="4" y="3"/>
                  </a:cxn>
                  <a:cxn ang="0">
                    <a:pos x="6" y="2"/>
                  </a:cxn>
                </a:cxnLst>
                <a:rect l="0" t="0" r="r" b="b"/>
                <a:pathLst>
                  <a:path w="6" h="3">
                    <a:moveTo>
                      <a:pt x="6" y="2"/>
                    </a:moveTo>
                    <a:lnTo>
                      <a:pt x="4" y="2"/>
                    </a:lnTo>
                    <a:lnTo>
                      <a:pt x="4" y="0"/>
                    </a:lnTo>
                    <a:lnTo>
                      <a:pt x="3" y="0"/>
                    </a:lnTo>
                    <a:lnTo>
                      <a:pt x="0" y="0"/>
                    </a:lnTo>
                    <a:lnTo>
                      <a:pt x="0" y="3"/>
                    </a:lnTo>
                    <a:lnTo>
                      <a:pt x="2" y="3"/>
                    </a:lnTo>
                    <a:lnTo>
                      <a:pt x="4" y="3"/>
                    </a:lnTo>
                    <a:lnTo>
                      <a:pt x="6"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29" name="Freeform 1231"/>
              <p:cNvSpPr>
                <a:spLocks/>
              </p:cNvSpPr>
              <p:nvPr/>
            </p:nvSpPr>
            <p:spPr bwMode="auto">
              <a:xfrm>
                <a:off x="4513631" y="2975883"/>
                <a:ext cx="6415" cy="2721"/>
              </a:xfrm>
              <a:custGeom>
                <a:avLst/>
                <a:gdLst/>
                <a:ahLst/>
                <a:cxnLst>
                  <a:cxn ang="0">
                    <a:pos x="6" y="2"/>
                  </a:cxn>
                  <a:cxn ang="0">
                    <a:pos x="4" y="2"/>
                  </a:cxn>
                  <a:cxn ang="0">
                    <a:pos x="4" y="0"/>
                  </a:cxn>
                  <a:cxn ang="0">
                    <a:pos x="3" y="0"/>
                  </a:cxn>
                  <a:cxn ang="0">
                    <a:pos x="0" y="0"/>
                  </a:cxn>
                  <a:cxn ang="0">
                    <a:pos x="0" y="3"/>
                  </a:cxn>
                  <a:cxn ang="0">
                    <a:pos x="2" y="3"/>
                  </a:cxn>
                  <a:cxn ang="0">
                    <a:pos x="4" y="3"/>
                  </a:cxn>
                  <a:cxn ang="0">
                    <a:pos x="6" y="2"/>
                  </a:cxn>
                </a:cxnLst>
                <a:rect l="0" t="0" r="r" b="b"/>
                <a:pathLst>
                  <a:path w="6" h="3">
                    <a:moveTo>
                      <a:pt x="6" y="2"/>
                    </a:moveTo>
                    <a:lnTo>
                      <a:pt x="4" y="2"/>
                    </a:lnTo>
                    <a:lnTo>
                      <a:pt x="4" y="0"/>
                    </a:lnTo>
                    <a:lnTo>
                      <a:pt x="3" y="0"/>
                    </a:lnTo>
                    <a:lnTo>
                      <a:pt x="0" y="0"/>
                    </a:lnTo>
                    <a:lnTo>
                      <a:pt x="0" y="3"/>
                    </a:lnTo>
                    <a:lnTo>
                      <a:pt x="2" y="3"/>
                    </a:lnTo>
                    <a:lnTo>
                      <a:pt x="4" y="3"/>
                    </a:lnTo>
                    <a:lnTo>
                      <a:pt x="6"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30" name="Freeform 1232"/>
              <p:cNvSpPr>
                <a:spLocks/>
              </p:cNvSpPr>
              <p:nvPr/>
            </p:nvSpPr>
            <p:spPr bwMode="auto">
              <a:xfrm>
                <a:off x="4529025" y="2988130"/>
                <a:ext cx="15394" cy="8164"/>
              </a:xfrm>
              <a:custGeom>
                <a:avLst/>
                <a:gdLst/>
                <a:ahLst/>
                <a:cxnLst>
                  <a:cxn ang="0">
                    <a:pos x="11" y="7"/>
                  </a:cxn>
                  <a:cxn ang="0">
                    <a:pos x="12" y="7"/>
                  </a:cxn>
                  <a:cxn ang="0">
                    <a:pos x="11" y="4"/>
                  </a:cxn>
                  <a:cxn ang="0">
                    <a:pos x="8" y="0"/>
                  </a:cxn>
                  <a:cxn ang="0">
                    <a:pos x="2" y="3"/>
                  </a:cxn>
                  <a:cxn ang="0">
                    <a:pos x="0" y="6"/>
                  </a:cxn>
                  <a:cxn ang="0">
                    <a:pos x="3" y="6"/>
                  </a:cxn>
                  <a:cxn ang="0">
                    <a:pos x="4" y="4"/>
                  </a:cxn>
                  <a:cxn ang="0">
                    <a:pos x="7" y="4"/>
                  </a:cxn>
                  <a:cxn ang="0">
                    <a:pos x="5" y="7"/>
                  </a:cxn>
                  <a:cxn ang="0">
                    <a:pos x="7" y="7"/>
                  </a:cxn>
                  <a:cxn ang="0">
                    <a:pos x="9" y="7"/>
                  </a:cxn>
                  <a:cxn ang="0">
                    <a:pos x="9" y="6"/>
                  </a:cxn>
                  <a:cxn ang="0">
                    <a:pos x="11" y="7"/>
                  </a:cxn>
                </a:cxnLst>
                <a:rect l="0" t="0" r="r" b="b"/>
                <a:pathLst>
                  <a:path w="12" h="7">
                    <a:moveTo>
                      <a:pt x="11" y="7"/>
                    </a:moveTo>
                    <a:lnTo>
                      <a:pt x="12" y="7"/>
                    </a:lnTo>
                    <a:lnTo>
                      <a:pt x="11" y="4"/>
                    </a:lnTo>
                    <a:lnTo>
                      <a:pt x="8" y="0"/>
                    </a:lnTo>
                    <a:lnTo>
                      <a:pt x="2" y="3"/>
                    </a:lnTo>
                    <a:lnTo>
                      <a:pt x="0" y="6"/>
                    </a:lnTo>
                    <a:lnTo>
                      <a:pt x="3" y="6"/>
                    </a:lnTo>
                    <a:lnTo>
                      <a:pt x="4" y="4"/>
                    </a:lnTo>
                    <a:lnTo>
                      <a:pt x="7" y="4"/>
                    </a:lnTo>
                    <a:lnTo>
                      <a:pt x="5" y="7"/>
                    </a:lnTo>
                    <a:lnTo>
                      <a:pt x="7" y="7"/>
                    </a:lnTo>
                    <a:lnTo>
                      <a:pt x="9" y="7"/>
                    </a:lnTo>
                    <a:lnTo>
                      <a:pt x="9" y="6"/>
                    </a:lnTo>
                    <a:lnTo>
                      <a:pt x="11" y="7"/>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31" name="Freeform 1233"/>
              <p:cNvSpPr>
                <a:spLocks/>
              </p:cNvSpPr>
              <p:nvPr/>
            </p:nvSpPr>
            <p:spPr bwMode="auto">
              <a:xfrm>
                <a:off x="4529025" y="2988130"/>
                <a:ext cx="15394" cy="8164"/>
              </a:xfrm>
              <a:custGeom>
                <a:avLst/>
                <a:gdLst/>
                <a:ahLst/>
                <a:cxnLst>
                  <a:cxn ang="0">
                    <a:pos x="11" y="7"/>
                  </a:cxn>
                  <a:cxn ang="0">
                    <a:pos x="12" y="7"/>
                  </a:cxn>
                  <a:cxn ang="0">
                    <a:pos x="11" y="4"/>
                  </a:cxn>
                  <a:cxn ang="0">
                    <a:pos x="8" y="0"/>
                  </a:cxn>
                  <a:cxn ang="0">
                    <a:pos x="2" y="3"/>
                  </a:cxn>
                  <a:cxn ang="0">
                    <a:pos x="0" y="6"/>
                  </a:cxn>
                  <a:cxn ang="0">
                    <a:pos x="3" y="6"/>
                  </a:cxn>
                  <a:cxn ang="0">
                    <a:pos x="4" y="4"/>
                  </a:cxn>
                  <a:cxn ang="0">
                    <a:pos x="7" y="4"/>
                  </a:cxn>
                  <a:cxn ang="0">
                    <a:pos x="5" y="7"/>
                  </a:cxn>
                  <a:cxn ang="0">
                    <a:pos x="7" y="7"/>
                  </a:cxn>
                  <a:cxn ang="0">
                    <a:pos x="9" y="7"/>
                  </a:cxn>
                  <a:cxn ang="0">
                    <a:pos x="9" y="6"/>
                  </a:cxn>
                  <a:cxn ang="0">
                    <a:pos x="11" y="7"/>
                  </a:cxn>
                </a:cxnLst>
                <a:rect l="0" t="0" r="r" b="b"/>
                <a:pathLst>
                  <a:path w="12" h="7">
                    <a:moveTo>
                      <a:pt x="11" y="7"/>
                    </a:moveTo>
                    <a:lnTo>
                      <a:pt x="12" y="7"/>
                    </a:lnTo>
                    <a:lnTo>
                      <a:pt x="11" y="4"/>
                    </a:lnTo>
                    <a:lnTo>
                      <a:pt x="8" y="0"/>
                    </a:lnTo>
                    <a:lnTo>
                      <a:pt x="2" y="3"/>
                    </a:lnTo>
                    <a:lnTo>
                      <a:pt x="0" y="6"/>
                    </a:lnTo>
                    <a:lnTo>
                      <a:pt x="3" y="6"/>
                    </a:lnTo>
                    <a:lnTo>
                      <a:pt x="4" y="4"/>
                    </a:lnTo>
                    <a:lnTo>
                      <a:pt x="7" y="4"/>
                    </a:lnTo>
                    <a:lnTo>
                      <a:pt x="5" y="7"/>
                    </a:lnTo>
                    <a:lnTo>
                      <a:pt x="7" y="7"/>
                    </a:lnTo>
                    <a:lnTo>
                      <a:pt x="9" y="7"/>
                    </a:lnTo>
                    <a:lnTo>
                      <a:pt x="9" y="6"/>
                    </a:lnTo>
                    <a:lnTo>
                      <a:pt x="11" y="7"/>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32" name="Freeform 1234"/>
              <p:cNvSpPr>
                <a:spLocks/>
              </p:cNvSpPr>
              <p:nvPr/>
            </p:nvSpPr>
            <p:spPr bwMode="auto">
              <a:xfrm>
                <a:off x="4530309" y="3007179"/>
                <a:ext cx="3848" cy="9525"/>
              </a:xfrm>
              <a:custGeom>
                <a:avLst/>
                <a:gdLst/>
                <a:ahLst/>
                <a:cxnLst>
                  <a:cxn ang="0">
                    <a:pos x="1" y="7"/>
                  </a:cxn>
                  <a:cxn ang="0">
                    <a:pos x="2" y="5"/>
                  </a:cxn>
                  <a:cxn ang="0">
                    <a:pos x="2" y="0"/>
                  </a:cxn>
                  <a:cxn ang="0">
                    <a:pos x="0" y="0"/>
                  </a:cxn>
                  <a:cxn ang="0">
                    <a:pos x="0" y="2"/>
                  </a:cxn>
                  <a:cxn ang="0">
                    <a:pos x="1" y="3"/>
                  </a:cxn>
                  <a:cxn ang="0">
                    <a:pos x="0" y="5"/>
                  </a:cxn>
                  <a:cxn ang="0">
                    <a:pos x="0" y="7"/>
                  </a:cxn>
                  <a:cxn ang="0">
                    <a:pos x="1" y="7"/>
                  </a:cxn>
                </a:cxnLst>
                <a:rect l="0" t="0" r="r" b="b"/>
                <a:pathLst>
                  <a:path w="2" h="7">
                    <a:moveTo>
                      <a:pt x="1" y="7"/>
                    </a:moveTo>
                    <a:lnTo>
                      <a:pt x="2" y="5"/>
                    </a:lnTo>
                    <a:lnTo>
                      <a:pt x="2" y="0"/>
                    </a:lnTo>
                    <a:lnTo>
                      <a:pt x="0" y="0"/>
                    </a:lnTo>
                    <a:lnTo>
                      <a:pt x="0" y="2"/>
                    </a:lnTo>
                    <a:lnTo>
                      <a:pt x="1" y="3"/>
                    </a:lnTo>
                    <a:lnTo>
                      <a:pt x="0" y="5"/>
                    </a:lnTo>
                    <a:lnTo>
                      <a:pt x="0" y="7"/>
                    </a:lnTo>
                    <a:lnTo>
                      <a:pt x="1" y="7"/>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33" name="Freeform 1235"/>
              <p:cNvSpPr>
                <a:spLocks/>
              </p:cNvSpPr>
              <p:nvPr/>
            </p:nvSpPr>
            <p:spPr bwMode="auto">
              <a:xfrm>
                <a:off x="4530309" y="3007179"/>
                <a:ext cx="3848" cy="9525"/>
              </a:xfrm>
              <a:custGeom>
                <a:avLst/>
                <a:gdLst/>
                <a:ahLst/>
                <a:cxnLst>
                  <a:cxn ang="0">
                    <a:pos x="1" y="7"/>
                  </a:cxn>
                  <a:cxn ang="0">
                    <a:pos x="2" y="5"/>
                  </a:cxn>
                  <a:cxn ang="0">
                    <a:pos x="2" y="0"/>
                  </a:cxn>
                  <a:cxn ang="0">
                    <a:pos x="0" y="0"/>
                  </a:cxn>
                  <a:cxn ang="0">
                    <a:pos x="0" y="2"/>
                  </a:cxn>
                  <a:cxn ang="0">
                    <a:pos x="1" y="3"/>
                  </a:cxn>
                  <a:cxn ang="0">
                    <a:pos x="0" y="5"/>
                  </a:cxn>
                  <a:cxn ang="0">
                    <a:pos x="0" y="7"/>
                  </a:cxn>
                  <a:cxn ang="0">
                    <a:pos x="1" y="7"/>
                  </a:cxn>
                </a:cxnLst>
                <a:rect l="0" t="0" r="r" b="b"/>
                <a:pathLst>
                  <a:path w="2" h="7">
                    <a:moveTo>
                      <a:pt x="1" y="7"/>
                    </a:moveTo>
                    <a:lnTo>
                      <a:pt x="2" y="5"/>
                    </a:lnTo>
                    <a:lnTo>
                      <a:pt x="2" y="0"/>
                    </a:lnTo>
                    <a:lnTo>
                      <a:pt x="0" y="0"/>
                    </a:lnTo>
                    <a:lnTo>
                      <a:pt x="0" y="2"/>
                    </a:lnTo>
                    <a:lnTo>
                      <a:pt x="1" y="3"/>
                    </a:lnTo>
                    <a:lnTo>
                      <a:pt x="0" y="5"/>
                    </a:lnTo>
                    <a:lnTo>
                      <a:pt x="0" y="7"/>
                    </a:lnTo>
                    <a:lnTo>
                      <a:pt x="1" y="7"/>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34" name="Freeform 1236"/>
              <p:cNvSpPr>
                <a:spLocks/>
              </p:cNvSpPr>
              <p:nvPr/>
            </p:nvSpPr>
            <p:spPr bwMode="auto">
              <a:xfrm>
                <a:off x="4485409" y="3075215"/>
                <a:ext cx="52596" cy="14967"/>
              </a:xfrm>
              <a:custGeom>
                <a:avLst/>
                <a:gdLst/>
                <a:ahLst/>
                <a:cxnLst>
                  <a:cxn ang="0">
                    <a:pos x="22" y="3"/>
                  </a:cxn>
                  <a:cxn ang="0">
                    <a:pos x="21" y="3"/>
                  </a:cxn>
                  <a:cxn ang="0">
                    <a:pos x="12" y="4"/>
                  </a:cxn>
                  <a:cxn ang="0">
                    <a:pos x="10" y="3"/>
                  </a:cxn>
                  <a:cxn ang="0">
                    <a:pos x="9" y="3"/>
                  </a:cxn>
                  <a:cxn ang="0">
                    <a:pos x="9" y="1"/>
                  </a:cxn>
                  <a:cxn ang="0">
                    <a:pos x="9" y="0"/>
                  </a:cxn>
                  <a:cxn ang="0">
                    <a:pos x="6" y="1"/>
                  </a:cxn>
                  <a:cxn ang="0">
                    <a:pos x="4" y="0"/>
                  </a:cxn>
                  <a:cxn ang="0">
                    <a:pos x="2" y="0"/>
                  </a:cxn>
                  <a:cxn ang="0">
                    <a:pos x="2" y="1"/>
                  </a:cxn>
                  <a:cxn ang="0">
                    <a:pos x="1" y="1"/>
                  </a:cxn>
                  <a:cxn ang="0">
                    <a:pos x="0" y="8"/>
                  </a:cxn>
                  <a:cxn ang="0">
                    <a:pos x="1" y="6"/>
                  </a:cxn>
                  <a:cxn ang="0">
                    <a:pos x="4" y="6"/>
                  </a:cxn>
                  <a:cxn ang="0">
                    <a:pos x="6" y="6"/>
                  </a:cxn>
                  <a:cxn ang="0">
                    <a:pos x="9" y="6"/>
                  </a:cxn>
                  <a:cxn ang="0">
                    <a:pos x="14" y="8"/>
                  </a:cxn>
                  <a:cxn ang="0">
                    <a:pos x="16" y="9"/>
                  </a:cxn>
                  <a:cxn ang="0">
                    <a:pos x="17" y="9"/>
                  </a:cxn>
                  <a:cxn ang="0">
                    <a:pos x="18" y="12"/>
                  </a:cxn>
                  <a:cxn ang="0">
                    <a:pos x="24" y="12"/>
                  </a:cxn>
                  <a:cxn ang="0">
                    <a:pos x="26" y="11"/>
                  </a:cxn>
                  <a:cxn ang="0">
                    <a:pos x="29" y="11"/>
                  </a:cxn>
                  <a:cxn ang="0">
                    <a:pos x="30" y="11"/>
                  </a:cxn>
                  <a:cxn ang="0">
                    <a:pos x="34" y="11"/>
                  </a:cxn>
                  <a:cxn ang="0">
                    <a:pos x="37" y="9"/>
                  </a:cxn>
                  <a:cxn ang="0">
                    <a:pos x="39" y="11"/>
                  </a:cxn>
                  <a:cxn ang="0">
                    <a:pos x="42" y="8"/>
                  </a:cxn>
                  <a:cxn ang="0">
                    <a:pos x="41" y="6"/>
                  </a:cxn>
                  <a:cxn ang="0">
                    <a:pos x="39" y="6"/>
                  </a:cxn>
                  <a:cxn ang="0">
                    <a:pos x="38" y="8"/>
                  </a:cxn>
                  <a:cxn ang="0">
                    <a:pos x="36" y="8"/>
                  </a:cxn>
                  <a:cxn ang="0">
                    <a:pos x="33" y="8"/>
                  </a:cxn>
                  <a:cxn ang="0">
                    <a:pos x="32" y="4"/>
                  </a:cxn>
                  <a:cxn ang="0">
                    <a:pos x="29" y="4"/>
                  </a:cxn>
                  <a:cxn ang="0">
                    <a:pos x="25" y="4"/>
                  </a:cxn>
                  <a:cxn ang="0">
                    <a:pos x="22" y="4"/>
                  </a:cxn>
                  <a:cxn ang="0">
                    <a:pos x="22" y="3"/>
                  </a:cxn>
                </a:cxnLst>
                <a:rect l="0" t="0" r="r" b="b"/>
                <a:pathLst>
                  <a:path w="42" h="12">
                    <a:moveTo>
                      <a:pt x="22" y="3"/>
                    </a:moveTo>
                    <a:lnTo>
                      <a:pt x="21" y="3"/>
                    </a:lnTo>
                    <a:lnTo>
                      <a:pt x="12" y="4"/>
                    </a:lnTo>
                    <a:lnTo>
                      <a:pt x="10" y="3"/>
                    </a:lnTo>
                    <a:lnTo>
                      <a:pt x="9" y="3"/>
                    </a:lnTo>
                    <a:lnTo>
                      <a:pt x="9" y="1"/>
                    </a:lnTo>
                    <a:lnTo>
                      <a:pt x="9" y="0"/>
                    </a:lnTo>
                    <a:lnTo>
                      <a:pt x="6" y="1"/>
                    </a:lnTo>
                    <a:lnTo>
                      <a:pt x="4" y="0"/>
                    </a:lnTo>
                    <a:lnTo>
                      <a:pt x="2" y="0"/>
                    </a:lnTo>
                    <a:lnTo>
                      <a:pt x="2" y="1"/>
                    </a:lnTo>
                    <a:lnTo>
                      <a:pt x="1" y="1"/>
                    </a:lnTo>
                    <a:lnTo>
                      <a:pt x="0" y="8"/>
                    </a:lnTo>
                    <a:lnTo>
                      <a:pt x="1" y="6"/>
                    </a:lnTo>
                    <a:lnTo>
                      <a:pt x="4" y="6"/>
                    </a:lnTo>
                    <a:lnTo>
                      <a:pt x="6" y="6"/>
                    </a:lnTo>
                    <a:lnTo>
                      <a:pt x="9" y="6"/>
                    </a:lnTo>
                    <a:lnTo>
                      <a:pt x="14" y="8"/>
                    </a:lnTo>
                    <a:lnTo>
                      <a:pt x="16" y="9"/>
                    </a:lnTo>
                    <a:lnTo>
                      <a:pt x="17" y="9"/>
                    </a:lnTo>
                    <a:lnTo>
                      <a:pt x="18" y="12"/>
                    </a:lnTo>
                    <a:lnTo>
                      <a:pt x="24" y="12"/>
                    </a:lnTo>
                    <a:lnTo>
                      <a:pt x="26" y="11"/>
                    </a:lnTo>
                    <a:lnTo>
                      <a:pt x="29" y="11"/>
                    </a:lnTo>
                    <a:lnTo>
                      <a:pt x="30" y="11"/>
                    </a:lnTo>
                    <a:lnTo>
                      <a:pt x="34" y="11"/>
                    </a:lnTo>
                    <a:lnTo>
                      <a:pt x="37" y="9"/>
                    </a:lnTo>
                    <a:lnTo>
                      <a:pt x="39" y="11"/>
                    </a:lnTo>
                    <a:lnTo>
                      <a:pt x="42" y="8"/>
                    </a:lnTo>
                    <a:lnTo>
                      <a:pt x="41" y="6"/>
                    </a:lnTo>
                    <a:lnTo>
                      <a:pt x="39" y="6"/>
                    </a:lnTo>
                    <a:lnTo>
                      <a:pt x="38" y="8"/>
                    </a:lnTo>
                    <a:lnTo>
                      <a:pt x="36" y="8"/>
                    </a:lnTo>
                    <a:lnTo>
                      <a:pt x="33" y="8"/>
                    </a:lnTo>
                    <a:lnTo>
                      <a:pt x="32" y="4"/>
                    </a:lnTo>
                    <a:lnTo>
                      <a:pt x="29" y="4"/>
                    </a:lnTo>
                    <a:lnTo>
                      <a:pt x="25" y="4"/>
                    </a:lnTo>
                    <a:lnTo>
                      <a:pt x="22" y="4"/>
                    </a:lnTo>
                    <a:lnTo>
                      <a:pt x="22"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35" name="Freeform 1237"/>
              <p:cNvSpPr>
                <a:spLocks/>
              </p:cNvSpPr>
              <p:nvPr/>
            </p:nvSpPr>
            <p:spPr bwMode="auto">
              <a:xfrm>
                <a:off x="4485409" y="3075215"/>
                <a:ext cx="52596" cy="14967"/>
              </a:xfrm>
              <a:custGeom>
                <a:avLst/>
                <a:gdLst/>
                <a:ahLst/>
                <a:cxnLst>
                  <a:cxn ang="0">
                    <a:pos x="22" y="3"/>
                  </a:cxn>
                  <a:cxn ang="0">
                    <a:pos x="21" y="3"/>
                  </a:cxn>
                  <a:cxn ang="0">
                    <a:pos x="12" y="4"/>
                  </a:cxn>
                  <a:cxn ang="0">
                    <a:pos x="10" y="3"/>
                  </a:cxn>
                  <a:cxn ang="0">
                    <a:pos x="9" y="3"/>
                  </a:cxn>
                  <a:cxn ang="0">
                    <a:pos x="9" y="1"/>
                  </a:cxn>
                  <a:cxn ang="0">
                    <a:pos x="9" y="0"/>
                  </a:cxn>
                  <a:cxn ang="0">
                    <a:pos x="6" y="1"/>
                  </a:cxn>
                  <a:cxn ang="0">
                    <a:pos x="4" y="0"/>
                  </a:cxn>
                  <a:cxn ang="0">
                    <a:pos x="2" y="0"/>
                  </a:cxn>
                  <a:cxn ang="0">
                    <a:pos x="2" y="1"/>
                  </a:cxn>
                  <a:cxn ang="0">
                    <a:pos x="1" y="1"/>
                  </a:cxn>
                  <a:cxn ang="0">
                    <a:pos x="0" y="8"/>
                  </a:cxn>
                  <a:cxn ang="0">
                    <a:pos x="1" y="6"/>
                  </a:cxn>
                  <a:cxn ang="0">
                    <a:pos x="4" y="6"/>
                  </a:cxn>
                  <a:cxn ang="0">
                    <a:pos x="6" y="6"/>
                  </a:cxn>
                  <a:cxn ang="0">
                    <a:pos x="9" y="6"/>
                  </a:cxn>
                  <a:cxn ang="0">
                    <a:pos x="14" y="8"/>
                  </a:cxn>
                  <a:cxn ang="0">
                    <a:pos x="16" y="9"/>
                  </a:cxn>
                  <a:cxn ang="0">
                    <a:pos x="17" y="9"/>
                  </a:cxn>
                  <a:cxn ang="0">
                    <a:pos x="18" y="12"/>
                  </a:cxn>
                  <a:cxn ang="0">
                    <a:pos x="24" y="12"/>
                  </a:cxn>
                  <a:cxn ang="0">
                    <a:pos x="26" y="11"/>
                  </a:cxn>
                  <a:cxn ang="0">
                    <a:pos x="29" y="11"/>
                  </a:cxn>
                  <a:cxn ang="0">
                    <a:pos x="30" y="11"/>
                  </a:cxn>
                  <a:cxn ang="0">
                    <a:pos x="34" y="11"/>
                  </a:cxn>
                  <a:cxn ang="0">
                    <a:pos x="37" y="9"/>
                  </a:cxn>
                  <a:cxn ang="0">
                    <a:pos x="39" y="11"/>
                  </a:cxn>
                  <a:cxn ang="0">
                    <a:pos x="42" y="8"/>
                  </a:cxn>
                  <a:cxn ang="0">
                    <a:pos x="41" y="6"/>
                  </a:cxn>
                  <a:cxn ang="0">
                    <a:pos x="39" y="6"/>
                  </a:cxn>
                  <a:cxn ang="0">
                    <a:pos x="38" y="8"/>
                  </a:cxn>
                  <a:cxn ang="0">
                    <a:pos x="36" y="8"/>
                  </a:cxn>
                  <a:cxn ang="0">
                    <a:pos x="33" y="8"/>
                  </a:cxn>
                  <a:cxn ang="0">
                    <a:pos x="32" y="4"/>
                  </a:cxn>
                  <a:cxn ang="0">
                    <a:pos x="29" y="4"/>
                  </a:cxn>
                  <a:cxn ang="0">
                    <a:pos x="25" y="4"/>
                  </a:cxn>
                  <a:cxn ang="0">
                    <a:pos x="22" y="4"/>
                  </a:cxn>
                  <a:cxn ang="0">
                    <a:pos x="22" y="3"/>
                  </a:cxn>
                </a:cxnLst>
                <a:rect l="0" t="0" r="r" b="b"/>
                <a:pathLst>
                  <a:path w="42" h="12">
                    <a:moveTo>
                      <a:pt x="22" y="3"/>
                    </a:moveTo>
                    <a:lnTo>
                      <a:pt x="21" y="3"/>
                    </a:lnTo>
                    <a:lnTo>
                      <a:pt x="12" y="4"/>
                    </a:lnTo>
                    <a:lnTo>
                      <a:pt x="10" y="3"/>
                    </a:lnTo>
                    <a:lnTo>
                      <a:pt x="9" y="3"/>
                    </a:lnTo>
                    <a:lnTo>
                      <a:pt x="9" y="1"/>
                    </a:lnTo>
                    <a:lnTo>
                      <a:pt x="9" y="0"/>
                    </a:lnTo>
                    <a:lnTo>
                      <a:pt x="6" y="1"/>
                    </a:lnTo>
                    <a:lnTo>
                      <a:pt x="4" y="0"/>
                    </a:lnTo>
                    <a:lnTo>
                      <a:pt x="2" y="0"/>
                    </a:lnTo>
                    <a:lnTo>
                      <a:pt x="2" y="1"/>
                    </a:lnTo>
                    <a:lnTo>
                      <a:pt x="1" y="1"/>
                    </a:lnTo>
                    <a:lnTo>
                      <a:pt x="0" y="8"/>
                    </a:lnTo>
                    <a:lnTo>
                      <a:pt x="1" y="6"/>
                    </a:lnTo>
                    <a:lnTo>
                      <a:pt x="4" y="6"/>
                    </a:lnTo>
                    <a:lnTo>
                      <a:pt x="6" y="6"/>
                    </a:lnTo>
                    <a:lnTo>
                      <a:pt x="9" y="6"/>
                    </a:lnTo>
                    <a:lnTo>
                      <a:pt x="14" y="8"/>
                    </a:lnTo>
                    <a:lnTo>
                      <a:pt x="16" y="9"/>
                    </a:lnTo>
                    <a:lnTo>
                      <a:pt x="17" y="9"/>
                    </a:lnTo>
                    <a:lnTo>
                      <a:pt x="18" y="12"/>
                    </a:lnTo>
                    <a:lnTo>
                      <a:pt x="24" y="12"/>
                    </a:lnTo>
                    <a:lnTo>
                      <a:pt x="26" y="11"/>
                    </a:lnTo>
                    <a:lnTo>
                      <a:pt x="29" y="11"/>
                    </a:lnTo>
                    <a:lnTo>
                      <a:pt x="30" y="11"/>
                    </a:lnTo>
                    <a:lnTo>
                      <a:pt x="34" y="11"/>
                    </a:lnTo>
                    <a:lnTo>
                      <a:pt x="37" y="9"/>
                    </a:lnTo>
                    <a:lnTo>
                      <a:pt x="39" y="11"/>
                    </a:lnTo>
                    <a:lnTo>
                      <a:pt x="42" y="8"/>
                    </a:lnTo>
                    <a:lnTo>
                      <a:pt x="41" y="6"/>
                    </a:lnTo>
                    <a:lnTo>
                      <a:pt x="39" y="6"/>
                    </a:lnTo>
                    <a:lnTo>
                      <a:pt x="38" y="8"/>
                    </a:lnTo>
                    <a:lnTo>
                      <a:pt x="36" y="8"/>
                    </a:lnTo>
                    <a:lnTo>
                      <a:pt x="33" y="8"/>
                    </a:lnTo>
                    <a:lnTo>
                      <a:pt x="32" y="4"/>
                    </a:lnTo>
                    <a:lnTo>
                      <a:pt x="29" y="4"/>
                    </a:lnTo>
                    <a:lnTo>
                      <a:pt x="25" y="4"/>
                    </a:lnTo>
                    <a:lnTo>
                      <a:pt x="22" y="4"/>
                    </a:lnTo>
                    <a:lnTo>
                      <a:pt x="22"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36" name="Freeform 1238"/>
              <p:cNvSpPr>
                <a:spLocks/>
              </p:cNvSpPr>
              <p:nvPr/>
            </p:nvSpPr>
            <p:spPr bwMode="auto">
              <a:xfrm>
                <a:off x="4505935" y="3020786"/>
                <a:ext cx="7697" cy="9525"/>
              </a:xfrm>
              <a:custGeom>
                <a:avLst/>
                <a:gdLst/>
                <a:ahLst/>
                <a:cxnLst>
                  <a:cxn ang="0">
                    <a:pos x="4" y="7"/>
                  </a:cxn>
                  <a:cxn ang="0">
                    <a:pos x="5" y="5"/>
                  </a:cxn>
                  <a:cxn ang="0">
                    <a:pos x="5" y="3"/>
                  </a:cxn>
                  <a:cxn ang="0">
                    <a:pos x="4" y="2"/>
                  </a:cxn>
                  <a:cxn ang="0">
                    <a:pos x="3" y="0"/>
                  </a:cxn>
                  <a:cxn ang="0">
                    <a:pos x="0" y="0"/>
                  </a:cxn>
                  <a:cxn ang="0">
                    <a:pos x="0" y="2"/>
                  </a:cxn>
                  <a:cxn ang="0">
                    <a:pos x="1" y="3"/>
                  </a:cxn>
                  <a:cxn ang="0">
                    <a:pos x="3" y="7"/>
                  </a:cxn>
                  <a:cxn ang="0">
                    <a:pos x="4" y="7"/>
                  </a:cxn>
                </a:cxnLst>
                <a:rect l="0" t="0" r="r" b="b"/>
                <a:pathLst>
                  <a:path w="5" h="7">
                    <a:moveTo>
                      <a:pt x="4" y="7"/>
                    </a:moveTo>
                    <a:lnTo>
                      <a:pt x="5" y="5"/>
                    </a:lnTo>
                    <a:lnTo>
                      <a:pt x="5" y="3"/>
                    </a:lnTo>
                    <a:lnTo>
                      <a:pt x="4" y="2"/>
                    </a:lnTo>
                    <a:lnTo>
                      <a:pt x="3" y="0"/>
                    </a:lnTo>
                    <a:lnTo>
                      <a:pt x="0" y="0"/>
                    </a:lnTo>
                    <a:lnTo>
                      <a:pt x="0" y="2"/>
                    </a:lnTo>
                    <a:lnTo>
                      <a:pt x="1" y="3"/>
                    </a:lnTo>
                    <a:lnTo>
                      <a:pt x="3" y="7"/>
                    </a:lnTo>
                    <a:lnTo>
                      <a:pt x="4" y="7"/>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37" name="Freeform 1239"/>
              <p:cNvSpPr>
                <a:spLocks/>
              </p:cNvSpPr>
              <p:nvPr/>
            </p:nvSpPr>
            <p:spPr bwMode="auto">
              <a:xfrm>
                <a:off x="4505935" y="3020786"/>
                <a:ext cx="7697" cy="9525"/>
              </a:xfrm>
              <a:custGeom>
                <a:avLst/>
                <a:gdLst/>
                <a:ahLst/>
                <a:cxnLst>
                  <a:cxn ang="0">
                    <a:pos x="4" y="7"/>
                  </a:cxn>
                  <a:cxn ang="0">
                    <a:pos x="5" y="5"/>
                  </a:cxn>
                  <a:cxn ang="0">
                    <a:pos x="5" y="3"/>
                  </a:cxn>
                  <a:cxn ang="0">
                    <a:pos x="4" y="2"/>
                  </a:cxn>
                  <a:cxn ang="0">
                    <a:pos x="3" y="0"/>
                  </a:cxn>
                  <a:cxn ang="0">
                    <a:pos x="0" y="0"/>
                  </a:cxn>
                  <a:cxn ang="0">
                    <a:pos x="0" y="2"/>
                  </a:cxn>
                  <a:cxn ang="0">
                    <a:pos x="1" y="3"/>
                  </a:cxn>
                  <a:cxn ang="0">
                    <a:pos x="3" y="7"/>
                  </a:cxn>
                  <a:cxn ang="0">
                    <a:pos x="4" y="7"/>
                  </a:cxn>
                </a:cxnLst>
                <a:rect l="0" t="0" r="r" b="b"/>
                <a:pathLst>
                  <a:path w="5" h="7">
                    <a:moveTo>
                      <a:pt x="4" y="7"/>
                    </a:moveTo>
                    <a:lnTo>
                      <a:pt x="5" y="5"/>
                    </a:lnTo>
                    <a:lnTo>
                      <a:pt x="5" y="3"/>
                    </a:lnTo>
                    <a:lnTo>
                      <a:pt x="4" y="2"/>
                    </a:lnTo>
                    <a:lnTo>
                      <a:pt x="3" y="0"/>
                    </a:lnTo>
                    <a:lnTo>
                      <a:pt x="0" y="0"/>
                    </a:lnTo>
                    <a:lnTo>
                      <a:pt x="0" y="2"/>
                    </a:lnTo>
                    <a:lnTo>
                      <a:pt x="1" y="3"/>
                    </a:lnTo>
                    <a:lnTo>
                      <a:pt x="3" y="7"/>
                    </a:lnTo>
                    <a:lnTo>
                      <a:pt x="4" y="7"/>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38" name="Freeform 1240"/>
              <p:cNvSpPr>
                <a:spLocks/>
              </p:cNvSpPr>
              <p:nvPr/>
            </p:nvSpPr>
            <p:spPr bwMode="auto">
              <a:xfrm>
                <a:off x="4520046" y="3038475"/>
                <a:ext cx="3848" cy="6804"/>
              </a:xfrm>
              <a:custGeom>
                <a:avLst/>
                <a:gdLst/>
                <a:ahLst/>
                <a:cxnLst>
                  <a:cxn ang="0">
                    <a:pos x="0" y="5"/>
                  </a:cxn>
                  <a:cxn ang="0">
                    <a:pos x="2" y="5"/>
                  </a:cxn>
                  <a:cxn ang="0">
                    <a:pos x="2" y="0"/>
                  </a:cxn>
                  <a:cxn ang="0">
                    <a:pos x="1" y="0"/>
                  </a:cxn>
                  <a:cxn ang="0">
                    <a:pos x="0" y="2"/>
                  </a:cxn>
                  <a:cxn ang="0">
                    <a:pos x="0" y="5"/>
                  </a:cxn>
                </a:cxnLst>
                <a:rect l="0" t="0" r="r" b="b"/>
                <a:pathLst>
                  <a:path w="2" h="5">
                    <a:moveTo>
                      <a:pt x="0" y="5"/>
                    </a:moveTo>
                    <a:lnTo>
                      <a:pt x="2" y="5"/>
                    </a:lnTo>
                    <a:lnTo>
                      <a:pt x="2" y="0"/>
                    </a:lnTo>
                    <a:lnTo>
                      <a:pt x="1" y="0"/>
                    </a:lnTo>
                    <a:lnTo>
                      <a:pt x="0" y="2"/>
                    </a:lnTo>
                    <a:lnTo>
                      <a:pt x="0" y="5"/>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39" name="Freeform 1241"/>
              <p:cNvSpPr>
                <a:spLocks/>
              </p:cNvSpPr>
              <p:nvPr/>
            </p:nvSpPr>
            <p:spPr bwMode="auto">
              <a:xfrm>
                <a:off x="4520046" y="3038475"/>
                <a:ext cx="3848" cy="6804"/>
              </a:xfrm>
              <a:custGeom>
                <a:avLst/>
                <a:gdLst/>
                <a:ahLst/>
                <a:cxnLst>
                  <a:cxn ang="0">
                    <a:pos x="0" y="5"/>
                  </a:cxn>
                  <a:cxn ang="0">
                    <a:pos x="2" y="5"/>
                  </a:cxn>
                  <a:cxn ang="0">
                    <a:pos x="2" y="0"/>
                  </a:cxn>
                  <a:cxn ang="0">
                    <a:pos x="1" y="0"/>
                  </a:cxn>
                  <a:cxn ang="0">
                    <a:pos x="0" y="2"/>
                  </a:cxn>
                  <a:cxn ang="0">
                    <a:pos x="0" y="5"/>
                  </a:cxn>
                </a:cxnLst>
                <a:rect l="0" t="0" r="r" b="b"/>
                <a:pathLst>
                  <a:path w="2" h="5">
                    <a:moveTo>
                      <a:pt x="0" y="5"/>
                    </a:moveTo>
                    <a:lnTo>
                      <a:pt x="2" y="5"/>
                    </a:lnTo>
                    <a:lnTo>
                      <a:pt x="2" y="0"/>
                    </a:lnTo>
                    <a:lnTo>
                      <a:pt x="1" y="0"/>
                    </a:lnTo>
                    <a:lnTo>
                      <a:pt x="0" y="2"/>
                    </a:lnTo>
                    <a:lnTo>
                      <a:pt x="0" y="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40" name="Freeform 1242"/>
              <p:cNvSpPr>
                <a:spLocks/>
              </p:cNvSpPr>
              <p:nvPr/>
            </p:nvSpPr>
            <p:spPr bwMode="auto">
              <a:xfrm>
                <a:off x="4440511" y="3013982"/>
                <a:ext cx="42333" cy="43543"/>
              </a:xfrm>
              <a:custGeom>
                <a:avLst/>
                <a:gdLst/>
                <a:ahLst/>
                <a:cxnLst>
                  <a:cxn ang="0">
                    <a:pos x="13" y="0"/>
                  </a:cxn>
                  <a:cxn ang="0">
                    <a:pos x="9" y="2"/>
                  </a:cxn>
                  <a:cxn ang="0">
                    <a:pos x="5" y="3"/>
                  </a:cxn>
                  <a:cxn ang="0">
                    <a:pos x="4" y="3"/>
                  </a:cxn>
                  <a:cxn ang="0">
                    <a:pos x="0" y="8"/>
                  </a:cxn>
                  <a:cxn ang="0">
                    <a:pos x="0" y="9"/>
                  </a:cxn>
                  <a:cxn ang="0">
                    <a:pos x="1" y="13"/>
                  </a:cxn>
                  <a:cxn ang="0">
                    <a:pos x="5" y="16"/>
                  </a:cxn>
                  <a:cxn ang="0">
                    <a:pos x="8" y="19"/>
                  </a:cxn>
                  <a:cxn ang="0">
                    <a:pos x="6" y="22"/>
                  </a:cxn>
                  <a:cxn ang="0">
                    <a:pos x="6" y="25"/>
                  </a:cxn>
                  <a:cxn ang="0">
                    <a:pos x="8" y="27"/>
                  </a:cxn>
                  <a:cxn ang="0">
                    <a:pos x="10" y="28"/>
                  </a:cxn>
                  <a:cxn ang="0">
                    <a:pos x="10" y="25"/>
                  </a:cxn>
                  <a:cxn ang="0">
                    <a:pos x="13" y="24"/>
                  </a:cxn>
                  <a:cxn ang="0">
                    <a:pos x="14" y="25"/>
                  </a:cxn>
                  <a:cxn ang="0">
                    <a:pos x="16" y="27"/>
                  </a:cxn>
                  <a:cxn ang="0">
                    <a:pos x="17" y="31"/>
                  </a:cxn>
                  <a:cxn ang="0">
                    <a:pos x="18" y="35"/>
                  </a:cxn>
                  <a:cxn ang="0">
                    <a:pos x="20" y="35"/>
                  </a:cxn>
                  <a:cxn ang="0">
                    <a:pos x="20" y="28"/>
                  </a:cxn>
                  <a:cxn ang="0">
                    <a:pos x="22" y="28"/>
                  </a:cxn>
                  <a:cxn ang="0">
                    <a:pos x="25" y="30"/>
                  </a:cxn>
                  <a:cxn ang="0">
                    <a:pos x="26" y="33"/>
                  </a:cxn>
                  <a:cxn ang="0">
                    <a:pos x="29" y="33"/>
                  </a:cxn>
                  <a:cxn ang="0">
                    <a:pos x="29" y="28"/>
                  </a:cxn>
                  <a:cxn ang="0">
                    <a:pos x="26" y="20"/>
                  </a:cxn>
                  <a:cxn ang="0">
                    <a:pos x="25" y="17"/>
                  </a:cxn>
                  <a:cxn ang="0">
                    <a:pos x="24" y="14"/>
                  </a:cxn>
                  <a:cxn ang="0">
                    <a:pos x="29" y="17"/>
                  </a:cxn>
                  <a:cxn ang="0">
                    <a:pos x="29" y="19"/>
                  </a:cxn>
                  <a:cxn ang="0">
                    <a:pos x="30" y="19"/>
                  </a:cxn>
                  <a:cxn ang="0">
                    <a:pos x="32" y="17"/>
                  </a:cxn>
                  <a:cxn ang="0">
                    <a:pos x="34" y="17"/>
                  </a:cxn>
                  <a:cxn ang="0">
                    <a:pos x="34" y="14"/>
                  </a:cxn>
                  <a:cxn ang="0">
                    <a:pos x="30" y="13"/>
                  </a:cxn>
                  <a:cxn ang="0">
                    <a:pos x="29" y="9"/>
                  </a:cxn>
                  <a:cxn ang="0">
                    <a:pos x="29" y="6"/>
                  </a:cxn>
                  <a:cxn ang="0">
                    <a:pos x="26" y="5"/>
                  </a:cxn>
                  <a:cxn ang="0">
                    <a:pos x="20" y="3"/>
                  </a:cxn>
                  <a:cxn ang="0">
                    <a:pos x="16" y="2"/>
                  </a:cxn>
                  <a:cxn ang="0">
                    <a:pos x="14" y="2"/>
                  </a:cxn>
                  <a:cxn ang="0">
                    <a:pos x="13" y="0"/>
                  </a:cxn>
                </a:cxnLst>
                <a:rect l="0" t="0" r="r" b="b"/>
                <a:pathLst>
                  <a:path w="34" h="35">
                    <a:moveTo>
                      <a:pt x="13" y="0"/>
                    </a:moveTo>
                    <a:lnTo>
                      <a:pt x="9" y="2"/>
                    </a:lnTo>
                    <a:lnTo>
                      <a:pt x="5" y="3"/>
                    </a:lnTo>
                    <a:lnTo>
                      <a:pt x="4" y="3"/>
                    </a:lnTo>
                    <a:lnTo>
                      <a:pt x="0" y="8"/>
                    </a:lnTo>
                    <a:lnTo>
                      <a:pt x="0" y="9"/>
                    </a:lnTo>
                    <a:lnTo>
                      <a:pt x="1" y="13"/>
                    </a:lnTo>
                    <a:lnTo>
                      <a:pt x="5" y="16"/>
                    </a:lnTo>
                    <a:lnTo>
                      <a:pt x="8" y="19"/>
                    </a:lnTo>
                    <a:lnTo>
                      <a:pt x="6" y="22"/>
                    </a:lnTo>
                    <a:lnTo>
                      <a:pt x="6" y="25"/>
                    </a:lnTo>
                    <a:lnTo>
                      <a:pt x="8" y="27"/>
                    </a:lnTo>
                    <a:lnTo>
                      <a:pt x="10" y="28"/>
                    </a:lnTo>
                    <a:lnTo>
                      <a:pt x="10" y="25"/>
                    </a:lnTo>
                    <a:lnTo>
                      <a:pt x="13" y="24"/>
                    </a:lnTo>
                    <a:lnTo>
                      <a:pt x="14" y="25"/>
                    </a:lnTo>
                    <a:lnTo>
                      <a:pt x="16" y="27"/>
                    </a:lnTo>
                    <a:lnTo>
                      <a:pt x="17" y="31"/>
                    </a:lnTo>
                    <a:lnTo>
                      <a:pt x="18" y="35"/>
                    </a:lnTo>
                    <a:lnTo>
                      <a:pt x="20" y="35"/>
                    </a:lnTo>
                    <a:lnTo>
                      <a:pt x="20" y="28"/>
                    </a:lnTo>
                    <a:lnTo>
                      <a:pt x="22" y="28"/>
                    </a:lnTo>
                    <a:lnTo>
                      <a:pt x="25" y="30"/>
                    </a:lnTo>
                    <a:lnTo>
                      <a:pt x="26" y="33"/>
                    </a:lnTo>
                    <a:lnTo>
                      <a:pt x="29" y="33"/>
                    </a:lnTo>
                    <a:lnTo>
                      <a:pt x="29" y="28"/>
                    </a:lnTo>
                    <a:lnTo>
                      <a:pt x="26" y="20"/>
                    </a:lnTo>
                    <a:lnTo>
                      <a:pt x="25" y="17"/>
                    </a:lnTo>
                    <a:lnTo>
                      <a:pt x="24" y="14"/>
                    </a:lnTo>
                    <a:lnTo>
                      <a:pt x="29" y="17"/>
                    </a:lnTo>
                    <a:lnTo>
                      <a:pt x="29" y="19"/>
                    </a:lnTo>
                    <a:lnTo>
                      <a:pt x="30" y="19"/>
                    </a:lnTo>
                    <a:lnTo>
                      <a:pt x="32" y="17"/>
                    </a:lnTo>
                    <a:lnTo>
                      <a:pt x="34" y="17"/>
                    </a:lnTo>
                    <a:lnTo>
                      <a:pt x="34" y="14"/>
                    </a:lnTo>
                    <a:lnTo>
                      <a:pt x="30" y="13"/>
                    </a:lnTo>
                    <a:lnTo>
                      <a:pt x="29" y="9"/>
                    </a:lnTo>
                    <a:lnTo>
                      <a:pt x="29" y="6"/>
                    </a:lnTo>
                    <a:lnTo>
                      <a:pt x="26" y="5"/>
                    </a:lnTo>
                    <a:lnTo>
                      <a:pt x="20" y="3"/>
                    </a:lnTo>
                    <a:lnTo>
                      <a:pt x="16" y="2"/>
                    </a:lnTo>
                    <a:lnTo>
                      <a:pt x="14" y="2"/>
                    </a:lnTo>
                    <a:lnTo>
                      <a:pt x="13"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41" name="Freeform 1243"/>
              <p:cNvSpPr>
                <a:spLocks/>
              </p:cNvSpPr>
              <p:nvPr/>
            </p:nvSpPr>
            <p:spPr bwMode="auto">
              <a:xfrm>
                <a:off x="4440511" y="3013982"/>
                <a:ext cx="42333" cy="43543"/>
              </a:xfrm>
              <a:custGeom>
                <a:avLst/>
                <a:gdLst/>
                <a:ahLst/>
                <a:cxnLst>
                  <a:cxn ang="0">
                    <a:pos x="13" y="0"/>
                  </a:cxn>
                  <a:cxn ang="0">
                    <a:pos x="9" y="2"/>
                  </a:cxn>
                  <a:cxn ang="0">
                    <a:pos x="5" y="3"/>
                  </a:cxn>
                  <a:cxn ang="0">
                    <a:pos x="4" y="3"/>
                  </a:cxn>
                  <a:cxn ang="0">
                    <a:pos x="0" y="8"/>
                  </a:cxn>
                  <a:cxn ang="0">
                    <a:pos x="0" y="9"/>
                  </a:cxn>
                  <a:cxn ang="0">
                    <a:pos x="1" y="13"/>
                  </a:cxn>
                  <a:cxn ang="0">
                    <a:pos x="5" y="16"/>
                  </a:cxn>
                  <a:cxn ang="0">
                    <a:pos x="8" y="19"/>
                  </a:cxn>
                  <a:cxn ang="0">
                    <a:pos x="6" y="22"/>
                  </a:cxn>
                  <a:cxn ang="0">
                    <a:pos x="6" y="25"/>
                  </a:cxn>
                  <a:cxn ang="0">
                    <a:pos x="8" y="27"/>
                  </a:cxn>
                  <a:cxn ang="0">
                    <a:pos x="10" y="28"/>
                  </a:cxn>
                  <a:cxn ang="0">
                    <a:pos x="10" y="25"/>
                  </a:cxn>
                  <a:cxn ang="0">
                    <a:pos x="13" y="24"/>
                  </a:cxn>
                  <a:cxn ang="0">
                    <a:pos x="14" y="25"/>
                  </a:cxn>
                  <a:cxn ang="0">
                    <a:pos x="16" y="27"/>
                  </a:cxn>
                  <a:cxn ang="0">
                    <a:pos x="17" y="31"/>
                  </a:cxn>
                  <a:cxn ang="0">
                    <a:pos x="18" y="35"/>
                  </a:cxn>
                  <a:cxn ang="0">
                    <a:pos x="20" y="35"/>
                  </a:cxn>
                  <a:cxn ang="0">
                    <a:pos x="20" y="28"/>
                  </a:cxn>
                  <a:cxn ang="0">
                    <a:pos x="22" y="28"/>
                  </a:cxn>
                  <a:cxn ang="0">
                    <a:pos x="25" y="30"/>
                  </a:cxn>
                  <a:cxn ang="0">
                    <a:pos x="26" y="33"/>
                  </a:cxn>
                  <a:cxn ang="0">
                    <a:pos x="29" y="33"/>
                  </a:cxn>
                  <a:cxn ang="0">
                    <a:pos x="29" y="28"/>
                  </a:cxn>
                  <a:cxn ang="0">
                    <a:pos x="26" y="20"/>
                  </a:cxn>
                  <a:cxn ang="0">
                    <a:pos x="25" y="17"/>
                  </a:cxn>
                  <a:cxn ang="0">
                    <a:pos x="24" y="14"/>
                  </a:cxn>
                  <a:cxn ang="0">
                    <a:pos x="29" y="17"/>
                  </a:cxn>
                  <a:cxn ang="0">
                    <a:pos x="29" y="19"/>
                  </a:cxn>
                  <a:cxn ang="0">
                    <a:pos x="30" y="19"/>
                  </a:cxn>
                  <a:cxn ang="0">
                    <a:pos x="32" y="17"/>
                  </a:cxn>
                  <a:cxn ang="0">
                    <a:pos x="34" y="17"/>
                  </a:cxn>
                  <a:cxn ang="0">
                    <a:pos x="34" y="14"/>
                  </a:cxn>
                  <a:cxn ang="0">
                    <a:pos x="30" y="13"/>
                  </a:cxn>
                  <a:cxn ang="0">
                    <a:pos x="29" y="9"/>
                  </a:cxn>
                  <a:cxn ang="0">
                    <a:pos x="29" y="6"/>
                  </a:cxn>
                  <a:cxn ang="0">
                    <a:pos x="26" y="5"/>
                  </a:cxn>
                  <a:cxn ang="0">
                    <a:pos x="20" y="3"/>
                  </a:cxn>
                  <a:cxn ang="0">
                    <a:pos x="16" y="2"/>
                  </a:cxn>
                  <a:cxn ang="0">
                    <a:pos x="14" y="2"/>
                  </a:cxn>
                  <a:cxn ang="0">
                    <a:pos x="13" y="0"/>
                  </a:cxn>
                </a:cxnLst>
                <a:rect l="0" t="0" r="r" b="b"/>
                <a:pathLst>
                  <a:path w="34" h="35">
                    <a:moveTo>
                      <a:pt x="13" y="0"/>
                    </a:moveTo>
                    <a:lnTo>
                      <a:pt x="9" y="2"/>
                    </a:lnTo>
                    <a:lnTo>
                      <a:pt x="5" y="3"/>
                    </a:lnTo>
                    <a:lnTo>
                      <a:pt x="4" y="3"/>
                    </a:lnTo>
                    <a:lnTo>
                      <a:pt x="0" y="8"/>
                    </a:lnTo>
                    <a:lnTo>
                      <a:pt x="0" y="9"/>
                    </a:lnTo>
                    <a:lnTo>
                      <a:pt x="1" y="13"/>
                    </a:lnTo>
                    <a:lnTo>
                      <a:pt x="5" y="16"/>
                    </a:lnTo>
                    <a:lnTo>
                      <a:pt x="8" y="19"/>
                    </a:lnTo>
                    <a:lnTo>
                      <a:pt x="6" y="22"/>
                    </a:lnTo>
                    <a:lnTo>
                      <a:pt x="6" y="25"/>
                    </a:lnTo>
                    <a:lnTo>
                      <a:pt x="8" y="27"/>
                    </a:lnTo>
                    <a:lnTo>
                      <a:pt x="10" y="28"/>
                    </a:lnTo>
                    <a:lnTo>
                      <a:pt x="10" y="25"/>
                    </a:lnTo>
                    <a:lnTo>
                      <a:pt x="13" y="24"/>
                    </a:lnTo>
                    <a:lnTo>
                      <a:pt x="14" y="25"/>
                    </a:lnTo>
                    <a:lnTo>
                      <a:pt x="16" y="27"/>
                    </a:lnTo>
                    <a:lnTo>
                      <a:pt x="17" y="31"/>
                    </a:lnTo>
                    <a:lnTo>
                      <a:pt x="18" y="35"/>
                    </a:lnTo>
                    <a:lnTo>
                      <a:pt x="20" y="35"/>
                    </a:lnTo>
                    <a:lnTo>
                      <a:pt x="20" y="28"/>
                    </a:lnTo>
                    <a:lnTo>
                      <a:pt x="22" y="28"/>
                    </a:lnTo>
                    <a:lnTo>
                      <a:pt x="25" y="30"/>
                    </a:lnTo>
                    <a:lnTo>
                      <a:pt x="26" y="33"/>
                    </a:lnTo>
                    <a:lnTo>
                      <a:pt x="29" y="33"/>
                    </a:lnTo>
                    <a:lnTo>
                      <a:pt x="29" y="28"/>
                    </a:lnTo>
                    <a:lnTo>
                      <a:pt x="26" y="20"/>
                    </a:lnTo>
                    <a:lnTo>
                      <a:pt x="25" y="17"/>
                    </a:lnTo>
                    <a:lnTo>
                      <a:pt x="24" y="14"/>
                    </a:lnTo>
                    <a:lnTo>
                      <a:pt x="29" y="17"/>
                    </a:lnTo>
                    <a:lnTo>
                      <a:pt x="29" y="19"/>
                    </a:lnTo>
                    <a:lnTo>
                      <a:pt x="30" y="19"/>
                    </a:lnTo>
                    <a:lnTo>
                      <a:pt x="32" y="17"/>
                    </a:lnTo>
                    <a:lnTo>
                      <a:pt x="34" y="17"/>
                    </a:lnTo>
                    <a:lnTo>
                      <a:pt x="34" y="14"/>
                    </a:lnTo>
                    <a:lnTo>
                      <a:pt x="30" y="13"/>
                    </a:lnTo>
                    <a:lnTo>
                      <a:pt x="29" y="9"/>
                    </a:lnTo>
                    <a:lnTo>
                      <a:pt x="29" y="6"/>
                    </a:lnTo>
                    <a:lnTo>
                      <a:pt x="26" y="5"/>
                    </a:lnTo>
                    <a:lnTo>
                      <a:pt x="20" y="3"/>
                    </a:lnTo>
                    <a:lnTo>
                      <a:pt x="16" y="2"/>
                    </a:lnTo>
                    <a:lnTo>
                      <a:pt x="14" y="2"/>
                    </a:lnTo>
                    <a:lnTo>
                      <a:pt x="13"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42" name="Freeform 1244"/>
              <p:cNvSpPr>
                <a:spLocks/>
              </p:cNvSpPr>
              <p:nvPr/>
            </p:nvSpPr>
            <p:spPr bwMode="auto">
              <a:xfrm>
                <a:off x="4425117" y="3009900"/>
                <a:ext cx="7697" cy="9525"/>
              </a:xfrm>
              <a:custGeom>
                <a:avLst/>
                <a:gdLst/>
                <a:ahLst/>
                <a:cxnLst>
                  <a:cxn ang="0">
                    <a:pos x="5" y="7"/>
                  </a:cxn>
                  <a:cxn ang="0">
                    <a:pos x="6" y="5"/>
                  </a:cxn>
                  <a:cxn ang="0">
                    <a:pos x="4" y="4"/>
                  </a:cxn>
                  <a:cxn ang="0">
                    <a:pos x="4" y="0"/>
                  </a:cxn>
                  <a:cxn ang="0">
                    <a:pos x="2" y="2"/>
                  </a:cxn>
                  <a:cxn ang="0">
                    <a:pos x="0" y="4"/>
                  </a:cxn>
                  <a:cxn ang="0">
                    <a:pos x="2" y="5"/>
                  </a:cxn>
                  <a:cxn ang="0">
                    <a:pos x="4" y="5"/>
                  </a:cxn>
                  <a:cxn ang="0">
                    <a:pos x="5" y="7"/>
                  </a:cxn>
                </a:cxnLst>
                <a:rect l="0" t="0" r="r" b="b"/>
                <a:pathLst>
                  <a:path w="6" h="7">
                    <a:moveTo>
                      <a:pt x="5" y="7"/>
                    </a:moveTo>
                    <a:lnTo>
                      <a:pt x="6" y="5"/>
                    </a:lnTo>
                    <a:lnTo>
                      <a:pt x="4" y="4"/>
                    </a:lnTo>
                    <a:lnTo>
                      <a:pt x="4" y="0"/>
                    </a:lnTo>
                    <a:lnTo>
                      <a:pt x="2" y="2"/>
                    </a:lnTo>
                    <a:lnTo>
                      <a:pt x="0" y="4"/>
                    </a:lnTo>
                    <a:lnTo>
                      <a:pt x="2" y="5"/>
                    </a:lnTo>
                    <a:lnTo>
                      <a:pt x="4" y="5"/>
                    </a:lnTo>
                    <a:lnTo>
                      <a:pt x="5" y="7"/>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43" name="Freeform 1245"/>
              <p:cNvSpPr>
                <a:spLocks/>
              </p:cNvSpPr>
              <p:nvPr/>
            </p:nvSpPr>
            <p:spPr bwMode="auto">
              <a:xfrm>
                <a:off x="4425117" y="3009900"/>
                <a:ext cx="7697" cy="9525"/>
              </a:xfrm>
              <a:custGeom>
                <a:avLst/>
                <a:gdLst/>
                <a:ahLst/>
                <a:cxnLst>
                  <a:cxn ang="0">
                    <a:pos x="5" y="7"/>
                  </a:cxn>
                  <a:cxn ang="0">
                    <a:pos x="6" y="5"/>
                  </a:cxn>
                  <a:cxn ang="0">
                    <a:pos x="4" y="4"/>
                  </a:cxn>
                  <a:cxn ang="0">
                    <a:pos x="4" y="0"/>
                  </a:cxn>
                  <a:cxn ang="0">
                    <a:pos x="2" y="2"/>
                  </a:cxn>
                  <a:cxn ang="0">
                    <a:pos x="0" y="4"/>
                  </a:cxn>
                  <a:cxn ang="0">
                    <a:pos x="2" y="5"/>
                  </a:cxn>
                  <a:cxn ang="0">
                    <a:pos x="4" y="5"/>
                  </a:cxn>
                  <a:cxn ang="0">
                    <a:pos x="5" y="7"/>
                  </a:cxn>
                </a:cxnLst>
                <a:rect l="0" t="0" r="r" b="b"/>
                <a:pathLst>
                  <a:path w="6" h="7">
                    <a:moveTo>
                      <a:pt x="5" y="7"/>
                    </a:moveTo>
                    <a:lnTo>
                      <a:pt x="6" y="5"/>
                    </a:lnTo>
                    <a:lnTo>
                      <a:pt x="4" y="4"/>
                    </a:lnTo>
                    <a:lnTo>
                      <a:pt x="4" y="0"/>
                    </a:lnTo>
                    <a:lnTo>
                      <a:pt x="2" y="2"/>
                    </a:lnTo>
                    <a:lnTo>
                      <a:pt x="0" y="4"/>
                    </a:lnTo>
                    <a:lnTo>
                      <a:pt x="2" y="5"/>
                    </a:lnTo>
                    <a:lnTo>
                      <a:pt x="4" y="5"/>
                    </a:lnTo>
                    <a:lnTo>
                      <a:pt x="5" y="7"/>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44" name="Freeform 1246"/>
              <p:cNvSpPr>
                <a:spLocks/>
              </p:cNvSpPr>
              <p:nvPr/>
            </p:nvSpPr>
            <p:spPr bwMode="auto">
              <a:xfrm>
                <a:off x="4473865" y="2996294"/>
                <a:ext cx="32070" cy="24493"/>
              </a:xfrm>
              <a:custGeom>
                <a:avLst/>
                <a:gdLst/>
                <a:ahLst/>
                <a:cxnLst>
                  <a:cxn ang="0">
                    <a:pos x="26" y="18"/>
                  </a:cxn>
                  <a:cxn ang="0">
                    <a:pos x="26" y="16"/>
                  </a:cxn>
                  <a:cxn ang="0">
                    <a:pos x="22" y="15"/>
                  </a:cxn>
                  <a:cxn ang="0">
                    <a:pos x="20" y="11"/>
                  </a:cxn>
                  <a:cxn ang="0">
                    <a:pos x="20" y="8"/>
                  </a:cxn>
                  <a:cxn ang="0">
                    <a:pos x="18" y="8"/>
                  </a:cxn>
                  <a:cxn ang="0">
                    <a:pos x="14" y="7"/>
                  </a:cxn>
                  <a:cxn ang="0">
                    <a:pos x="11" y="5"/>
                  </a:cxn>
                  <a:cxn ang="0">
                    <a:pos x="7" y="2"/>
                  </a:cxn>
                  <a:cxn ang="0">
                    <a:pos x="7" y="0"/>
                  </a:cxn>
                  <a:cxn ang="0">
                    <a:pos x="4" y="0"/>
                  </a:cxn>
                  <a:cxn ang="0">
                    <a:pos x="2" y="2"/>
                  </a:cxn>
                  <a:cxn ang="0">
                    <a:pos x="0" y="4"/>
                  </a:cxn>
                  <a:cxn ang="0">
                    <a:pos x="4" y="4"/>
                  </a:cxn>
                  <a:cxn ang="0">
                    <a:pos x="7" y="7"/>
                  </a:cxn>
                  <a:cxn ang="0">
                    <a:pos x="10" y="8"/>
                  </a:cxn>
                  <a:cxn ang="0">
                    <a:pos x="10" y="10"/>
                  </a:cxn>
                  <a:cxn ang="0">
                    <a:pos x="12" y="11"/>
                  </a:cxn>
                  <a:cxn ang="0">
                    <a:pos x="15" y="11"/>
                  </a:cxn>
                  <a:cxn ang="0">
                    <a:pos x="19" y="15"/>
                  </a:cxn>
                  <a:cxn ang="0">
                    <a:pos x="19" y="16"/>
                  </a:cxn>
                  <a:cxn ang="0">
                    <a:pos x="20" y="18"/>
                  </a:cxn>
                  <a:cxn ang="0">
                    <a:pos x="22" y="19"/>
                  </a:cxn>
                  <a:cxn ang="0">
                    <a:pos x="26" y="19"/>
                  </a:cxn>
                  <a:cxn ang="0">
                    <a:pos x="26" y="18"/>
                  </a:cxn>
                </a:cxnLst>
                <a:rect l="0" t="0" r="r" b="b"/>
                <a:pathLst>
                  <a:path w="26" h="19">
                    <a:moveTo>
                      <a:pt x="26" y="18"/>
                    </a:moveTo>
                    <a:lnTo>
                      <a:pt x="26" y="16"/>
                    </a:lnTo>
                    <a:lnTo>
                      <a:pt x="22" y="15"/>
                    </a:lnTo>
                    <a:lnTo>
                      <a:pt x="20" y="11"/>
                    </a:lnTo>
                    <a:lnTo>
                      <a:pt x="20" y="8"/>
                    </a:lnTo>
                    <a:lnTo>
                      <a:pt x="18" y="8"/>
                    </a:lnTo>
                    <a:lnTo>
                      <a:pt x="14" y="7"/>
                    </a:lnTo>
                    <a:lnTo>
                      <a:pt x="11" y="5"/>
                    </a:lnTo>
                    <a:lnTo>
                      <a:pt x="7" y="2"/>
                    </a:lnTo>
                    <a:lnTo>
                      <a:pt x="7" y="0"/>
                    </a:lnTo>
                    <a:lnTo>
                      <a:pt x="4" y="0"/>
                    </a:lnTo>
                    <a:lnTo>
                      <a:pt x="2" y="2"/>
                    </a:lnTo>
                    <a:lnTo>
                      <a:pt x="0" y="4"/>
                    </a:lnTo>
                    <a:lnTo>
                      <a:pt x="4" y="4"/>
                    </a:lnTo>
                    <a:lnTo>
                      <a:pt x="7" y="7"/>
                    </a:lnTo>
                    <a:lnTo>
                      <a:pt x="10" y="8"/>
                    </a:lnTo>
                    <a:lnTo>
                      <a:pt x="10" y="10"/>
                    </a:lnTo>
                    <a:lnTo>
                      <a:pt x="12" y="11"/>
                    </a:lnTo>
                    <a:lnTo>
                      <a:pt x="15" y="11"/>
                    </a:lnTo>
                    <a:lnTo>
                      <a:pt x="19" y="15"/>
                    </a:lnTo>
                    <a:lnTo>
                      <a:pt x="19" y="16"/>
                    </a:lnTo>
                    <a:lnTo>
                      <a:pt x="20" y="18"/>
                    </a:lnTo>
                    <a:lnTo>
                      <a:pt x="22" y="19"/>
                    </a:lnTo>
                    <a:lnTo>
                      <a:pt x="26" y="19"/>
                    </a:lnTo>
                    <a:lnTo>
                      <a:pt x="26" y="18"/>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45" name="Freeform 1247"/>
              <p:cNvSpPr>
                <a:spLocks/>
              </p:cNvSpPr>
              <p:nvPr/>
            </p:nvSpPr>
            <p:spPr bwMode="auto">
              <a:xfrm>
                <a:off x="4473865" y="2996294"/>
                <a:ext cx="32070" cy="24493"/>
              </a:xfrm>
              <a:custGeom>
                <a:avLst/>
                <a:gdLst/>
                <a:ahLst/>
                <a:cxnLst>
                  <a:cxn ang="0">
                    <a:pos x="26" y="18"/>
                  </a:cxn>
                  <a:cxn ang="0">
                    <a:pos x="26" y="16"/>
                  </a:cxn>
                  <a:cxn ang="0">
                    <a:pos x="22" y="15"/>
                  </a:cxn>
                  <a:cxn ang="0">
                    <a:pos x="20" y="11"/>
                  </a:cxn>
                  <a:cxn ang="0">
                    <a:pos x="20" y="8"/>
                  </a:cxn>
                  <a:cxn ang="0">
                    <a:pos x="18" y="8"/>
                  </a:cxn>
                  <a:cxn ang="0">
                    <a:pos x="14" y="7"/>
                  </a:cxn>
                  <a:cxn ang="0">
                    <a:pos x="11" y="5"/>
                  </a:cxn>
                  <a:cxn ang="0">
                    <a:pos x="7" y="2"/>
                  </a:cxn>
                  <a:cxn ang="0">
                    <a:pos x="7" y="0"/>
                  </a:cxn>
                  <a:cxn ang="0">
                    <a:pos x="4" y="0"/>
                  </a:cxn>
                  <a:cxn ang="0">
                    <a:pos x="2" y="2"/>
                  </a:cxn>
                  <a:cxn ang="0">
                    <a:pos x="0" y="4"/>
                  </a:cxn>
                  <a:cxn ang="0">
                    <a:pos x="4" y="4"/>
                  </a:cxn>
                  <a:cxn ang="0">
                    <a:pos x="7" y="7"/>
                  </a:cxn>
                  <a:cxn ang="0">
                    <a:pos x="10" y="8"/>
                  </a:cxn>
                  <a:cxn ang="0">
                    <a:pos x="10" y="10"/>
                  </a:cxn>
                  <a:cxn ang="0">
                    <a:pos x="12" y="11"/>
                  </a:cxn>
                  <a:cxn ang="0">
                    <a:pos x="15" y="11"/>
                  </a:cxn>
                  <a:cxn ang="0">
                    <a:pos x="19" y="15"/>
                  </a:cxn>
                  <a:cxn ang="0">
                    <a:pos x="19" y="16"/>
                  </a:cxn>
                  <a:cxn ang="0">
                    <a:pos x="20" y="18"/>
                  </a:cxn>
                  <a:cxn ang="0">
                    <a:pos x="22" y="19"/>
                  </a:cxn>
                  <a:cxn ang="0">
                    <a:pos x="26" y="19"/>
                  </a:cxn>
                  <a:cxn ang="0">
                    <a:pos x="26" y="18"/>
                  </a:cxn>
                </a:cxnLst>
                <a:rect l="0" t="0" r="r" b="b"/>
                <a:pathLst>
                  <a:path w="26" h="19">
                    <a:moveTo>
                      <a:pt x="26" y="18"/>
                    </a:moveTo>
                    <a:lnTo>
                      <a:pt x="26" y="16"/>
                    </a:lnTo>
                    <a:lnTo>
                      <a:pt x="22" y="15"/>
                    </a:lnTo>
                    <a:lnTo>
                      <a:pt x="20" y="11"/>
                    </a:lnTo>
                    <a:lnTo>
                      <a:pt x="20" y="8"/>
                    </a:lnTo>
                    <a:lnTo>
                      <a:pt x="18" y="8"/>
                    </a:lnTo>
                    <a:lnTo>
                      <a:pt x="14" y="7"/>
                    </a:lnTo>
                    <a:lnTo>
                      <a:pt x="11" y="5"/>
                    </a:lnTo>
                    <a:lnTo>
                      <a:pt x="7" y="2"/>
                    </a:lnTo>
                    <a:lnTo>
                      <a:pt x="7" y="0"/>
                    </a:lnTo>
                    <a:lnTo>
                      <a:pt x="4" y="0"/>
                    </a:lnTo>
                    <a:lnTo>
                      <a:pt x="2" y="2"/>
                    </a:lnTo>
                    <a:lnTo>
                      <a:pt x="0" y="4"/>
                    </a:lnTo>
                    <a:lnTo>
                      <a:pt x="4" y="4"/>
                    </a:lnTo>
                    <a:lnTo>
                      <a:pt x="7" y="7"/>
                    </a:lnTo>
                    <a:lnTo>
                      <a:pt x="10" y="8"/>
                    </a:lnTo>
                    <a:lnTo>
                      <a:pt x="10" y="10"/>
                    </a:lnTo>
                    <a:lnTo>
                      <a:pt x="12" y="11"/>
                    </a:lnTo>
                    <a:lnTo>
                      <a:pt x="15" y="11"/>
                    </a:lnTo>
                    <a:lnTo>
                      <a:pt x="19" y="15"/>
                    </a:lnTo>
                    <a:lnTo>
                      <a:pt x="19" y="16"/>
                    </a:lnTo>
                    <a:lnTo>
                      <a:pt x="20" y="18"/>
                    </a:lnTo>
                    <a:lnTo>
                      <a:pt x="22" y="19"/>
                    </a:lnTo>
                    <a:lnTo>
                      <a:pt x="26" y="19"/>
                    </a:lnTo>
                    <a:lnTo>
                      <a:pt x="26" y="1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46" name="Freeform 1248"/>
              <p:cNvSpPr>
                <a:spLocks/>
              </p:cNvSpPr>
              <p:nvPr/>
            </p:nvSpPr>
            <p:spPr bwMode="auto">
              <a:xfrm>
                <a:off x="4411005" y="2981326"/>
                <a:ext cx="10263" cy="8164"/>
              </a:xfrm>
              <a:custGeom>
                <a:avLst/>
                <a:gdLst/>
                <a:ahLst/>
                <a:cxnLst>
                  <a:cxn ang="0">
                    <a:pos x="7" y="6"/>
                  </a:cxn>
                  <a:cxn ang="0">
                    <a:pos x="7" y="5"/>
                  </a:cxn>
                  <a:cxn ang="0">
                    <a:pos x="4" y="0"/>
                  </a:cxn>
                  <a:cxn ang="0">
                    <a:pos x="3" y="0"/>
                  </a:cxn>
                  <a:cxn ang="0">
                    <a:pos x="0" y="0"/>
                  </a:cxn>
                  <a:cxn ang="0">
                    <a:pos x="3" y="5"/>
                  </a:cxn>
                  <a:cxn ang="0">
                    <a:pos x="4" y="6"/>
                  </a:cxn>
                  <a:cxn ang="0">
                    <a:pos x="7" y="6"/>
                  </a:cxn>
                </a:cxnLst>
                <a:rect l="0" t="0" r="r" b="b"/>
                <a:pathLst>
                  <a:path w="7" h="6">
                    <a:moveTo>
                      <a:pt x="7" y="6"/>
                    </a:moveTo>
                    <a:lnTo>
                      <a:pt x="7" y="5"/>
                    </a:lnTo>
                    <a:lnTo>
                      <a:pt x="4" y="0"/>
                    </a:lnTo>
                    <a:lnTo>
                      <a:pt x="3" y="0"/>
                    </a:lnTo>
                    <a:lnTo>
                      <a:pt x="0" y="0"/>
                    </a:lnTo>
                    <a:lnTo>
                      <a:pt x="3" y="5"/>
                    </a:lnTo>
                    <a:lnTo>
                      <a:pt x="4" y="6"/>
                    </a:lnTo>
                    <a:lnTo>
                      <a:pt x="7" y="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47" name="Freeform 1249"/>
              <p:cNvSpPr>
                <a:spLocks/>
              </p:cNvSpPr>
              <p:nvPr/>
            </p:nvSpPr>
            <p:spPr bwMode="auto">
              <a:xfrm>
                <a:off x="4411005" y="2981326"/>
                <a:ext cx="10263" cy="8164"/>
              </a:xfrm>
              <a:custGeom>
                <a:avLst/>
                <a:gdLst/>
                <a:ahLst/>
                <a:cxnLst>
                  <a:cxn ang="0">
                    <a:pos x="7" y="6"/>
                  </a:cxn>
                  <a:cxn ang="0">
                    <a:pos x="7" y="5"/>
                  </a:cxn>
                  <a:cxn ang="0">
                    <a:pos x="4" y="0"/>
                  </a:cxn>
                  <a:cxn ang="0">
                    <a:pos x="3" y="0"/>
                  </a:cxn>
                  <a:cxn ang="0">
                    <a:pos x="0" y="0"/>
                  </a:cxn>
                  <a:cxn ang="0">
                    <a:pos x="3" y="5"/>
                  </a:cxn>
                  <a:cxn ang="0">
                    <a:pos x="4" y="6"/>
                  </a:cxn>
                  <a:cxn ang="0">
                    <a:pos x="7" y="6"/>
                  </a:cxn>
                </a:cxnLst>
                <a:rect l="0" t="0" r="r" b="b"/>
                <a:pathLst>
                  <a:path w="7" h="6">
                    <a:moveTo>
                      <a:pt x="7" y="6"/>
                    </a:moveTo>
                    <a:lnTo>
                      <a:pt x="7" y="5"/>
                    </a:lnTo>
                    <a:lnTo>
                      <a:pt x="4" y="0"/>
                    </a:lnTo>
                    <a:lnTo>
                      <a:pt x="3" y="0"/>
                    </a:lnTo>
                    <a:lnTo>
                      <a:pt x="0" y="0"/>
                    </a:lnTo>
                    <a:lnTo>
                      <a:pt x="3" y="5"/>
                    </a:lnTo>
                    <a:lnTo>
                      <a:pt x="4" y="6"/>
                    </a:lnTo>
                    <a:lnTo>
                      <a:pt x="7" y="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48" name="Freeform 1250"/>
              <p:cNvSpPr>
                <a:spLocks/>
              </p:cNvSpPr>
              <p:nvPr/>
            </p:nvSpPr>
            <p:spPr bwMode="auto">
              <a:xfrm>
                <a:off x="5085773" y="3268437"/>
                <a:ext cx="16677" cy="8164"/>
              </a:xfrm>
              <a:custGeom>
                <a:avLst/>
                <a:gdLst/>
                <a:ahLst/>
                <a:cxnLst>
                  <a:cxn ang="0">
                    <a:pos x="13" y="0"/>
                  </a:cxn>
                  <a:cxn ang="0">
                    <a:pos x="8" y="0"/>
                  </a:cxn>
                  <a:cxn ang="0">
                    <a:pos x="7" y="3"/>
                  </a:cxn>
                  <a:cxn ang="0">
                    <a:pos x="4" y="4"/>
                  </a:cxn>
                  <a:cxn ang="0">
                    <a:pos x="0" y="6"/>
                  </a:cxn>
                  <a:cxn ang="0">
                    <a:pos x="0" y="7"/>
                  </a:cxn>
                  <a:cxn ang="0">
                    <a:pos x="8" y="4"/>
                  </a:cxn>
                  <a:cxn ang="0">
                    <a:pos x="13" y="0"/>
                  </a:cxn>
                </a:cxnLst>
                <a:rect l="0" t="0" r="r" b="b"/>
                <a:pathLst>
                  <a:path w="13" h="7">
                    <a:moveTo>
                      <a:pt x="13" y="0"/>
                    </a:moveTo>
                    <a:lnTo>
                      <a:pt x="8" y="0"/>
                    </a:lnTo>
                    <a:lnTo>
                      <a:pt x="7" y="3"/>
                    </a:lnTo>
                    <a:lnTo>
                      <a:pt x="4" y="4"/>
                    </a:lnTo>
                    <a:lnTo>
                      <a:pt x="0" y="6"/>
                    </a:lnTo>
                    <a:lnTo>
                      <a:pt x="0" y="7"/>
                    </a:lnTo>
                    <a:lnTo>
                      <a:pt x="8" y="4"/>
                    </a:lnTo>
                    <a:lnTo>
                      <a:pt x="13"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49" name="Freeform 1251"/>
              <p:cNvSpPr>
                <a:spLocks/>
              </p:cNvSpPr>
              <p:nvPr/>
            </p:nvSpPr>
            <p:spPr bwMode="auto">
              <a:xfrm>
                <a:off x="5085773" y="3268437"/>
                <a:ext cx="16677" cy="8164"/>
              </a:xfrm>
              <a:custGeom>
                <a:avLst/>
                <a:gdLst/>
                <a:ahLst/>
                <a:cxnLst>
                  <a:cxn ang="0">
                    <a:pos x="13" y="0"/>
                  </a:cxn>
                  <a:cxn ang="0">
                    <a:pos x="8" y="0"/>
                  </a:cxn>
                  <a:cxn ang="0">
                    <a:pos x="7" y="3"/>
                  </a:cxn>
                  <a:cxn ang="0">
                    <a:pos x="4" y="4"/>
                  </a:cxn>
                  <a:cxn ang="0">
                    <a:pos x="0" y="6"/>
                  </a:cxn>
                  <a:cxn ang="0">
                    <a:pos x="0" y="7"/>
                  </a:cxn>
                  <a:cxn ang="0">
                    <a:pos x="8" y="4"/>
                  </a:cxn>
                  <a:cxn ang="0">
                    <a:pos x="13" y="0"/>
                  </a:cxn>
                </a:cxnLst>
                <a:rect l="0" t="0" r="r" b="b"/>
                <a:pathLst>
                  <a:path w="13" h="7">
                    <a:moveTo>
                      <a:pt x="13" y="0"/>
                    </a:moveTo>
                    <a:lnTo>
                      <a:pt x="8" y="0"/>
                    </a:lnTo>
                    <a:lnTo>
                      <a:pt x="7" y="3"/>
                    </a:lnTo>
                    <a:lnTo>
                      <a:pt x="4" y="4"/>
                    </a:lnTo>
                    <a:lnTo>
                      <a:pt x="0" y="6"/>
                    </a:lnTo>
                    <a:lnTo>
                      <a:pt x="0" y="7"/>
                    </a:lnTo>
                    <a:lnTo>
                      <a:pt x="8" y="4"/>
                    </a:lnTo>
                    <a:lnTo>
                      <a:pt x="13"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50" name="Freeform 1252"/>
              <p:cNvSpPr>
                <a:spLocks/>
              </p:cNvSpPr>
              <p:nvPr/>
            </p:nvSpPr>
            <p:spPr bwMode="auto">
              <a:xfrm>
                <a:off x="5148632" y="3407229"/>
                <a:ext cx="3848" cy="10886"/>
              </a:xfrm>
              <a:custGeom>
                <a:avLst/>
                <a:gdLst/>
                <a:ahLst/>
                <a:cxnLst>
                  <a:cxn ang="0">
                    <a:pos x="0" y="8"/>
                  </a:cxn>
                  <a:cxn ang="0">
                    <a:pos x="2" y="6"/>
                  </a:cxn>
                  <a:cxn ang="0">
                    <a:pos x="2" y="5"/>
                  </a:cxn>
                  <a:cxn ang="0">
                    <a:pos x="3" y="5"/>
                  </a:cxn>
                  <a:cxn ang="0">
                    <a:pos x="4" y="3"/>
                  </a:cxn>
                  <a:cxn ang="0">
                    <a:pos x="4" y="2"/>
                  </a:cxn>
                  <a:cxn ang="0">
                    <a:pos x="4" y="0"/>
                  </a:cxn>
                  <a:cxn ang="0">
                    <a:pos x="3" y="0"/>
                  </a:cxn>
                  <a:cxn ang="0">
                    <a:pos x="2" y="2"/>
                  </a:cxn>
                  <a:cxn ang="0">
                    <a:pos x="2" y="3"/>
                  </a:cxn>
                  <a:cxn ang="0">
                    <a:pos x="0" y="5"/>
                  </a:cxn>
                  <a:cxn ang="0">
                    <a:pos x="0" y="6"/>
                  </a:cxn>
                  <a:cxn ang="0">
                    <a:pos x="0" y="8"/>
                  </a:cxn>
                </a:cxnLst>
                <a:rect l="0" t="0" r="r" b="b"/>
                <a:pathLst>
                  <a:path w="4" h="8">
                    <a:moveTo>
                      <a:pt x="0" y="8"/>
                    </a:moveTo>
                    <a:lnTo>
                      <a:pt x="2" y="6"/>
                    </a:lnTo>
                    <a:lnTo>
                      <a:pt x="2" y="5"/>
                    </a:lnTo>
                    <a:lnTo>
                      <a:pt x="3" y="5"/>
                    </a:lnTo>
                    <a:lnTo>
                      <a:pt x="4" y="3"/>
                    </a:lnTo>
                    <a:lnTo>
                      <a:pt x="4" y="2"/>
                    </a:lnTo>
                    <a:lnTo>
                      <a:pt x="4" y="0"/>
                    </a:lnTo>
                    <a:lnTo>
                      <a:pt x="3" y="0"/>
                    </a:lnTo>
                    <a:lnTo>
                      <a:pt x="2" y="2"/>
                    </a:lnTo>
                    <a:lnTo>
                      <a:pt x="2" y="3"/>
                    </a:lnTo>
                    <a:lnTo>
                      <a:pt x="0" y="5"/>
                    </a:lnTo>
                    <a:lnTo>
                      <a:pt x="0" y="6"/>
                    </a:lnTo>
                    <a:lnTo>
                      <a:pt x="0" y="8"/>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51" name="Freeform 1253"/>
              <p:cNvSpPr>
                <a:spLocks/>
              </p:cNvSpPr>
              <p:nvPr/>
            </p:nvSpPr>
            <p:spPr bwMode="auto">
              <a:xfrm>
                <a:off x="5148632" y="3407229"/>
                <a:ext cx="3848" cy="10886"/>
              </a:xfrm>
              <a:custGeom>
                <a:avLst/>
                <a:gdLst/>
                <a:ahLst/>
                <a:cxnLst>
                  <a:cxn ang="0">
                    <a:pos x="0" y="8"/>
                  </a:cxn>
                  <a:cxn ang="0">
                    <a:pos x="2" y="6"/>
                  </a:cxn>
                  <a:cxn ang="0">
                    <a:pos x="2" y="5"/>
                  </a:cxn>
                  <a:cxn ang="0">
                    <a:pos x="3" y="5"/>
                  </a:cxn>
                  <a:cxn ang="0">
                    <a:pos x="4" y="3"/>
                  </a:cxn>
                  <a:cxn ang="0">
                    <a:pos x="4" y="2"/>
                  </a:cxn>
                  <a:cxn ang="0">
                    <a:pos x="4" y="0"/>
                  </a:cxn>
                  <a:cxn ang="0">
                    <a:pos x="3" y="0"/>
                  </a:cxn>
                  <a:cxn ang="0">
                    <a:pos x="2" y="2"/>
                  </a:cxn>
                  <a:cxn ang="0">
                    <a:pos x="2" y="3"/>
                  </a:cxn>
                  <a:cxn ang="0">
                    <a:pos x="0" y="5"/>
                  </a:cxn>
                  <a:cxn ang="0">
                    <a:pos x="0" y="6"/>
                  </a:cxn>
                  <a:cxn ang="0">
                    <a:pos x="0" y="8"/>
                  </a:cxn>
                </a:cxnLst>
                <a:rect l="0" t="0" r="r" b="b"/>
                <a:pathLst>
                  <a:path w="4" h="8">
                    <a:moveTo>
                      <a:pt x="0" y="8"/>
                    </a:moveTo>
                    <a:lnTo>
                      <a:pt x="2" y="6"/>
                    </a:lnTo>
                    <a:lnTo>
                      <a:pt x="2" y="5"/>
                    </a:lnTo>
                    <a:lnTo>
                      <a:pt x="3" y="5"/>
                    </a:lnTo>
                    <a:lnTo>
                      <a:pt x="4" y="3"/>
                    </a:lnTo>
                    <a:lnTo>
                      <a:pt x="4" y="2"/>
                    </a:lnTo>
                    <a:lnTo>
                      <a:pt x="4" y="0"/>
                    </a:lnTo>
                    <a:lnTo>
                      <a:pt x="3" y="0"/>
                    </a:lnTo>
                    <a:lnTo>
                      <a:pt x="2" y="2"/>
                    </a:lnTo>
                    <a:lnTo>
                      <a:pt x="2" y="3"/>
                    </a:lnTo>
                    <a:lnTo>
                      <a:pt x="0" y="5"/>
                    </a:lnTo>
                    <a:lnTo>
                      <a:pt x="0" y="6"/>
                    </a:lnTo>
                    <a:lnTo>
                      <a:pt x="0" y="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52" name="Freeform 1254"/>
              <p:cNvSpPr>
                <a:spLocks/>
              </p:cNvSpPr>
              <p:nvPr/>
            </p:nvSpPr>
            <p:spPr bwMode="auto">
              <a:xfrm>
                <a:off x="6005561" y="3635829"/>
                <a:ext cx="3848" cy="10886"/>
              </a:xfrm>
              <a:custGeom>
                <a:avLst/>
                <a:gdLst/>
                <a:ahLst/>
                <a:cxnLst>
                  <a:cxn ang="0">
                    <a:pos x="2" y="0"/>
                  </a:cxn>
                  <a:cxn ang="0">
                    <a:pos x="3" y="2"/>
                  </a:cxn>
                  <a:cxn ang="0">
                    <a:pos x="3" y="3"/>
                  </a:cxn>
                  <a:cxn ang="0">
                    <a:pos x="3" y="7"/>
                  </a:cxn>
                  <a:cxn ang="0">
                    <a:pos x="2" y="3"/>
                  </a:cxn>
                  <a:cxn ang="0">
                    <a:pos x="0" y="2"/>
                  </a:cxn>
                  <a:cxn ang="0">
                    <a:pos x="0" y="0"/>
                  </a:cxn>
                  <a:cxn ang="0">
                    <a:pos x="2" y="0"/>
                  </a:cxn>
                </a:cxnLst>
                <a:rect l="0" t="0" r="r" b="b"/>
                <a:pathLst>
                  <a:path w="3" h="7">
                    <a:moveTo>
                      <a:pt x="2" y="0"/>
                    </a:moveTo>
                    <a:lnTo>
                      <a:pt x="3" y="2"/>
                    </a:lnTo>
                    <a:lnTo>
                      <a:pt x="3" y="3"/>
                    </a:lnTo>
                    <a:lnTo>
                      <a:pt x="3" y="7"/>
                    </a:lnTo>
                    <a:lnTo>
                      <a:pt x="2" y="3"/>
                    </a:lnTo>
                    <a:lnTo>
                      <a:pt x="0" y="2"/>
                    </a:lnTo>
                    <a:lnTo>
                      <a:pt x="0" y="0"/>
                    </a:lnTo>
                    <a:lnTo>
                      <a:pt x="2"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53" name="Freeform 1255"/>
              <p:cNvSpPr>
                <a:spLocks/>
              </p:cNvSpPr>
              <p:nvPr/>
            </p:nvSpPr>
            <p:spPr bwMode="auto">
              <a:xfrm>
                <a:off x="6005561" y="3635829"/>
                <a:ext cx="3848" cy="10886"/>
              </a:xfrm>
              <a:custGeom>
                <a:avLst/>
                <a:gdLst/>
                <a:ahLst/>
                <a:cxnLst>
                  <a:cxn ang="0">
                    <a:pos x="2" y="0"/>
                  </a:cxn>
                  <a:cxn ang="0">
                    <a:pos x="3" y="2"/>
                  </a:cxn>
                  <a:cxn ang="0">
                    <a:pos x="3" y="3"/>
                  </a:cxn>
                  <a:cxn ang="0">
                    <a:pos x="3" y="7"/>
                  </a:cxn>
                  <a:cxn ang="0">
                    <a:pos x="2" y="3"/>
                  </a:cxn>
                  <a:cxn ang="0">
                    <a:pos x="0" y="2"/>
                  </a:cxn>
                  <a:cxn ang="0">
                    <a:pos x="0" y="0"/>
                  </a:cxn>
                  <a:cxn ang="0">
                    <a:pos x="2" y="0"/>
                  </a:cxn>
                </a:cxnLst>
                <a:rect l="0" t="0" r="r" b="b"/>
                <a:pathLst>
                  <a:path w="3" h="7">
                    <a:moveTo>
                      <a:pt x="2" y="0"/>
                    </a:moveTo>
                    <a:lnTo>
                      <a:pt x="3" y="2"/>
                    </a:lnTo>
                    <a:lnTo>
                      <a:pt x="3" y="3"/>
                    </a:lnTo>
                    <a:lnTo>
                      <a:pt x="3" y="7"/>
                    </a:lnTo>
                    <a:lnTo>
                      <a:pt x="2" y="3"/>
                    </a:lnTo>
                    <a:lnTo>
                      <a:pt x="0" y="2"/>
                    </a:lnTo>
                    <a:lnTo>
                      <a:pt x="0" y="0"/>
                    </a:lnTo>
                    <a:lnTo>
                      <a:pt x="2"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54" name="Freeform 1256"/>
              <p:cNvSpPr>
                <a:spLocks/>
              </p:cNvSpPr>
              <p:nvPr/>
            </p:nvSpPr>
            <p:spPr bwMode="auto">
              <a:xfrm>
                <a:off x="6485339" y="3103790"/>
                <a:ext cx="1282" cy="4083"/>
              </a:xfrm>
              <a:custGeom>
                <a:avLst/>
                <a:gdLst/>
                <a:ahLst/>
                <a:cxnLst>
                  <a:cxn ang="0">
                    <a:pos x="1" y="0"/>
                  </a:cxn>
                  <a:cxn ang="0">
                    <a:pos x="0" y="2"/>
                  </a:cxn>
                  <a:cxn ang="0">
                    <a:pos x="1" y="3"/>
                  </a:cxn>
                  <a:cxn ang="0">
                    <a:pos x="2" y="3"/>
                  </a:cxn>
                  <a:cxn ang="0">
                    <a:pos x="1" y="0"/>
                  </a:cxn>
                </a:cxnLst>
                <a:rect l="0" t="0" r="r" b="b"/>
                <a:pathLst>
                  <a:path w="2" h="3">
                    <a:moveTo>
                      <a:pt x="1" y="0"/>
                    </a:moveTo>
                    <a:lnTo>
                      <a:pt x="0" y="2"/>
                    </a:lnTo>
                    <a:lnTo>
                      <a:pt x="1" y="3"/>
                    </a:lnTo>
                    <a:lnTo>
                      <a:pt x="2" y="3"/>
                    </a:lnTo>
                    <a:lnTo>
                      <a:pt x="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55" name="Freeform 1257"/>
              <p:cNvSpPr>
                <a:spLocks/>
              </p:cNvSpPr>
              <p:nvPr/>
            </p:nvSpPr>
            <p:spPr bwMode="auto">
              <a:xfrm>
                <a:off x="6485339" y="3103790"/>
                <a:ext cx="1282" cy="4083"/>
              </a:xfrm>
              <a:custGeom>
                <a:avLst/>
                <a:gdLst/>
                <a:ahLst/>
                <a:cxnLst>
                  <a:cxn ang="0">
                    <a:pos x="1" y="0"/>
                  </a:cxn>
                  <a:cxn ang="0">
                    <a:pos x="0" y="2"/>
                  </a:cxn>
                  <a:cxn ang="0">
                    <a:pos x="1" y="3"/>
                  </a:cxn>
                  <a:cxn ang="0">
                    <a:pos x="2" y="3"/>
                  </a:cxn>
                  <a:cxn ang="0">
                    <a:pos x="1" y="0"/>
                  </a:cxn>
                </a:cxnLst>
                <a:rect l="0" t="0" r="r" b="b"/>
                <a:pathLst>
                  <a:path w="2" h="3">
                    <a:moveTo>
                      <a:pt x="1" y="0"/>
                    </a:moveTo>
                    <a:lnTo>
                      <a:pt x="0" y="2"/>
                    </a:lnTo>
                    <a:lnTo>
                      <a:pt x="1" y="3"/>
                    </a:lnTo>
                    <a:lnTo>
                      <a:pt x="2" y="3"/>
                    </a:lnTo>
                    <a:lnTo>
                      <a:pt x="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56" name="Freeform 1258"/>
              <p:cNvSpPr>
                <a:spLocks/>
              </p:cNvSpPr>
              <p:nvPr/>
            </p:nvSpPr>
            <p:spPr bwMode="auto">
              <a:xfrm>
                <a:off x="6486622" y="3095626"/>
                <a:ext cx="3849" cy="8164"/>
              </a:xfrm>
              <a:custGeom>
                <a:avLst/>
                <a:gdLst/>
                <a:ahLst/>
                <a:cxnLst>
                  <a:cxn ang="0">
                    <a:pos x="2" y="0"/>
                  </a:cxn>
                  <a:cxn ang="0">
                    <a:pos x="3" y="2"/>
                  </a:cxn>
                  <a:cxn ang="0">
                    <a:pos x="3" y="3"/>
                  </a:cxn>
                  <a:cxn ang="0">
                    <a:pos x="2" y="6"/>
                  </a:cxn>
                  <a:cxn ang="0">
                    <a:pos x="0" y="5"/>
                  </a:cxn>
                  <a:cxn ang="0">
                    <a:pos x="0" y="2"/>
                  </a:cxn>
                  <a:cxn ang="0">
                    <a:pos x="2" y="0"/>
                  </a:cxn>
                </a:cxnLst>
                <a:rect l="0" t="0" r="r" b="b"/>
                <a:pathLst>
                  <a:path w="3" h="6">
                    <a:moveTo>
                      <a:pt x="2" y="0"/>
                    </a:moveTo>
                    <a:lnTo>
                      <a:pt x="3" y="2"/>
                    </a:lnTo>
                    <a:lnTo>
                      <a:pt x="3" y="3"/>
                    </a:lnTo>
                    <a:lnTo>
                      <a:pt x="2" y="6"/>
                    </a:lnTo>
                    <a:lnTo>
                      <a:pt x="0" y="5"/>
                    </a:lnTo>
                    <a:lnTo>
                      <a:pt x="0" y="2"/>
                    </a:lnTo>
                    <a:lnTo>
                      <a:pt x="2"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57" name="Freeform 1259"/>
              <p:cNvSpPr>
                <a:spLocks/>
              </p:cNvSpPr>
              <p:nvPr/>
            </p:nvSpPr>
            <p:spPr bwMode="auto">
              <a:xfrm>
                <a:off x="6486622" y="3095626"/>
                <a:ext cx="3849" cy="8164"/>
              </a:xfrm>
              <a:custGeom>
                <a:avLst/>
                <a:gdLst/>
                <a:ahLst/>
                <a:cxnLst>
                  <a:cxn ang="0">
                    <a:pos x="2" y="0"/>
                  </a:cxn>
                  <a:cxn ang="0">
                    <a:pos x="3" y="2"/>
                  </a:cxn>
                  <a:cxn ang="0">
                    <a:pos x="3" y="3"/>
                  </a:cxn>
                  <a:cxn ang="0">
                    <a:pos x="2" y="6"/>
                  </a:cxn>
                  <a:cxn ang="0">
                    <a:pos x="0" y="5"/>
                  </a:cxn>
                  <a:cxn ang="0">
                    <a:pos x="0" y="2"/>
                  </a:cxn>
                  <a:cxn ang="0">
                    <a:pos x="2" y="0"/>
                  </a:cxn>
                </a:cxnLst>
                <a:rect l="0" t="0" r="r" b="b"/>
                <a:pathLst>
                  <a:path w="3" h="6">
                    <a:moveTo>
                      <a:pt x="2" y="0"/>
                    </a:moveTo>
                    <a:lnTo>
                      <a:pt x="3" y="2"/>
                    </a:lnTo>
                    <a:lnTo>
                      <a:pt x="3" y="3"/>
                    </a:lnTo>
                    <a:lnTo>
                      <a:pt x="2" y="6"/>
                    </a:lnTo>
                    <a:lnTo>
                      <a:pt x="0" y="5"/>
                    </a:lnTo>
                    <a:lnTo>
                      <a:pt x="0" y="2"/>
                    </a:lnTo>
                    <a:lnTo>
                      <a:pt x="2"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58" name="Freeform 1260"/>
              <p:cNvSpPr>
                <a:spLocks/>
              </p:cNvSpPr>
              <p:nvPr/>
            </p:nvSpPr>
            <p:spPr bwMode="auto">
              <a:xfrm>
                <a:off x="6697005" y="2583997"/>
                <a:ext cx="1283" cy="1361"/>
              </a:xfrm>
              <a:custGeom>
                <a:avLst/>
                <a:gdLst/>
                <a:ahLst/>
                <a:cxnLst>
                  <a:cxn ang="0">
                    <a:pos x="0" y="0"/>
                  </a:cxn>
                  <a:cxn ang="0">
                    <a:pos x="0" y="2"/>
                  </a:cxn>
                  <a:cxn ang="0">
                    <a:pos x="1" y="0"/>
                  </a:cxn>
                  <a:cxn ang="0">
                    <a:pos x="0" y="0"/>
                  </a:cxn>
                </a:cxnLst>
                <a:rect l="0" t="0" r="r" b="b"/>
                <a:pathLst>
                  <a:path w="1" h="2">
                    <a:moveTo>
                      <a:pt x="0" y="0"/>
                    </a:moveTo>
                    <a:lnTo>
                      <a:pt x="0" y="2"/>
                    </a:lnTo>
                    <a:lnTo>
                      <a:pt x="1" y="0"/>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59" name="Freeform 1261"/>
              <p:cNvSpPr>
                <a:spLocks/>
              </p:cNvSpPr>
              <p:nvPr/>
            </p:nvSpPr>
            <p:spPr bwMode="auto">
              <a:xfrm>
                <a:off x="6516127" y="3031672"/>
                <a:ext cx="1282" cy="1360"/>
              </a:xfrm>
              <a:custGeom>
                <a:avLst/>
                <a:gdLst/>
                <a:ahLst/>
                <a:cxnLst>
                  <a:cxn ang="0">
                    <a:pos x="0" y="0"/>
                  </a:cxn>
                  <a:cxn ang="0">
                    <a:pos x="0" y="2"/>
                  </a:cxn>
                  <a:cxn ang="0">
                    <a:pos x="1" y="0"/>
                  </a:cxn>
                  <a:cxn ang="0">
                    <a:pos x="0" y="0"/>
                  </a:cxn>
                </a:cxnLst>
                <a:rect l="0" t="0" r="r" b="b"/>
                <a:pathLst>
                  <a:path w="1" h="2">
                    <a:moveTo>
                      <a:pt x="0" y="0"/>
                    </a:moveTo>
                    <a:lnTo>
                      <a:pt x="0" y="2"/>
                    </a:lnTo>
                    <a:lnTo>
                      <a:pt x="1" y="0"/>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60" name="Freeform 1262"/>
              <p:cNvSpPr>
                <a:spLocks/>
              </p:cNvSpPr>
              <p:nvPr/>
            </p:nvSpPr>
            <p:spPr bwMode="auto">
              <a:xfrm>
                <a:off x="6500733" y="4124326"/>
                <a:ext cx="7697" cy="9525"/>
              </a:xfrm>
              <a:custGeom>
                <a:avLst/>
                <a:gdLst/>
                <a:ahLst/>
                <a:cxnLst>
                  <a:cxn ang="0">
                    <a:pos x="1" y="8"/>
                  </a:cxn>
                  <a:cxn ang="0">
                    <a:pos x="0" y="8"/>
                  </a:cxn>
                  <a:cxn ang="0">
                    <a:pos x="0" y="6"/>
                  </a:cxn>
                  <a:cxn ang="0">
                    <a:pos x="0" y="5"/>
                  </a:cxn>
                  <a:cxn ang="0">
                    <a:pos x="1" y="3"/>
                  </a:cxn>
                  <a:cxn ang="0">
                    <a:pos x="2" y="0"/>
                  </a:cxn>
                  <a:cxn ang="0">
                    <a:pos x="4" y="3"/>
                  </a:cxn>
                  <a:cxn ang="0">
                    <a:pos x="5" y="5"/>
                  </a:cxn>
                  <a:cxn ang="0">
                    <a:pos x="6" y="8"/>
                  </a:cxn>
                  <a:cxn ang="0">
                    <a:pos x="1" y="8"/>
                  </a:cxn>
                </a:cxnLst>
                <a:rect l="0" t="0" r="r" b="b"/>
                <a:pathLst>
                  <a:path w="6" h="8">
                    <a:moveTo>
                      <a:pt x="1" y="8"/>
                    </a:moveTo>
                    <a:lnTo>
                      <a:pt x="0" y="8"/>
                    </a:lnTo>
                    <a:lnTo>
                      <a:pt x="0" y="6"/>
                    </a:lnTo>
                    <a:lnTo>
                      <a:pt x="0" y="5"/>
                    </a:lnTo>
                    <a:lnTo>
                      <a:pt x="1" y="3"/>
                    </a:lnTo>
                    <a:lnTo>
                      <a:pt x="2" y="0"/>
                    </a:lnTo>
                    <a:lnTo>
                      <a:pt x="4" y="3"/>
                    </a:lnTo>
                    <a:lnTo>
                      <a:pt x="5" y="5"/>
                    </a:lnTo>
                    <a:lnTo>
                      <a:pt x="6" y="8"/>
                    </a:lnTo>
                    <a:lnTo>
                      <a:pt x="1" y="8"/>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61" name="Freeform 1263"/>
              <p:cNvSpPr>
                <a:spLocks/>
              </p:cNvSpPr>
              <p:nvPr/>
            </p:nvSpPr>
            <p:spPr bwMode="auto">
              <a:xfrm>
                <a:off x="6500733" y="4124326"/>
                <a:ext cx="7697" cy="9525"/>
              </a:xfrm>
              <a:custGeom>
                <a:avLst/>
                <a:gdLst/>
                <a:ahLst/>
                <a:cxnLst>
                  <a:cxn ang="0">
                    <a:pos x="1" y="8"/>
                  </a:cxn>
                  <a:cxn ang="0">
                    <a:pos x="0" y="8"/>
                  </a:cxn>
                  <a:cxn ang="0">
                    <a:pos x="0" y="6"/>
                  </a:cxn>
                  <a:cxn ang="0">
                    <a:pos x="0" y="5"/>
                  </a:cxn>
                  <a:cxn ang="0">
                    <a:pos x="1" y="3"/>
                  </a:cxn>
                  <a:cxn ang="0">
                    <a:pos x="2" y="0"/>
                  </a:cxn>
                  <a:cxn ang="0">
                    <a:pos x="4" y="3"/>
                  </a:cxn>
                  <a:cxn ang="0">
                    <a:pos x="5" y="5"/>
                  </a:cxn>
                  <a:cxn ang="0">
                    <a:pos x="6" y="8"/>
                  </a:cxn>
                  <a:cxn ang="0">
                    <a:pos x="1" y="8"/>
                  </a:cxn>
                </a:cxnLst>
                <a:rect l="0" t="0" r="r" b="b"/>
                <a:pathLst>
                  <a:path w="6" h="8">
                    <a:moveTo>
                      <a:pt x="1" y="8"/>
                    </a:moveTo>
                    <a:lnTo>
                      <a:pt x="0" y="8"/>
                    </a:lnTo>
                    <a:lnTo>
                      <a:pt x="0" y="6"/>
                    </a:lnTo>
                    <a:lnTo>
                      <a:pt x="0" y="5"/>
                    </a:lnTo>
                    <a:lnTo>
                      <a:pt x="1" y="3"/>
                    </a:lnTo>
                    <a:lnTo>
                      <a:pt x="2" y="0"/>
                    </a:lnTo>
                    <a:lnTo>
                      <a:pt x="4" y="3"/>
                    </a:lnTo>
                    <a:lnTo>
                      <a:pt x="5" y="5"/>
                    </a:lnTo>
                    <a:lnTo>
                      <a:pt x="6" y="8"/>
                    </a:lnTo>
                    <a:lnTo>
                      <a:pt x="1" y="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62" name="Freeform 1264"/>
              <p:cNvSpPr>
                <a:spLocks/>
              </p:cNvSpPr>
              <p:nvPr/>
            </p:nvSpPr>
            <p:spPr bwMode="auto">
              <a:xfrm>
                <a:off x="6504581" y="4122965"/>
                <a:ext cx="21808" cy="14967"/>
              </a:xfrm>
              <a:custGeom>
                <a:avLst/>
                <a:gdLst/>
                <a:ahLst/>
                <a:cxnLst>
                  <a:cxn ang="0">
                    <a:pos x="0" y="0"/>
                  </a:cxn>
                  <a:cxn ang="0">
                    <a:pos x="1" y="0"/>
                  </a:cxn>
                  <a:cxn ang="0">
                    <a:pos x="2" y="1"/>
                  </a:cxn>
                  <a:cxn ang="0">
                    <a:pos x="4" y="1"/>
                  </a:cxn>
                  <a:cxn ang="0">
                    <a:pos x="5" y="3"/>
                  </a:cxn>
                  <a:cxn ang="0">
                    <a:pos x="9" y="1"/>
                  </a:cxn>
                  <a:cxn ang="0">
                    <a:pos x="10" y="1"/>
                  </a:cxn>
                  <a:cxn ang="0">
                    <a:pos x="14" y="0"/>
                  </a:cxn>
                  <a:cxn ang="0">
                    <a:pos x="15" y="0"/>
                  </a:cxn>
                  <a:cxn ang="0">
                    <a:pos x="17" y="1"/>
                  </a:cxn>
                  <a:cxn ang="0">
                    <a:pos x="17" y="4"/>
                  </a:cxn>
                  <a:cxn ang="0">
                    <a:pos x="14" y="7"/>
                  </a:cxn>
                  <a:cxn ang="0">
                    <a:pos x="10" y="11"/>
                  </a:cxn>
                  <a:cxn ang="0">
                    <a:pos x="9" y="11"/>
                  </a:cxn>
                  <a:cxn ang="0">
                    <a:pos x="6" y="9"/>
                  </a:cxn>
                  <a:cxn ang="0">
                    <a:pos x="2" y="6"/>
                  </a:cxn>
                  <a:cxn ang="0">
                    <a:pos x="0" y="0"/>
                  </a:cxn>
                </a:cxnLst>
                <a:rect l="0" t="0" r="r" b="b"/>
                <a:pathLst>
                  <a:path w="17" h="11">
                    <a:moveTo>
                      <a:pt x="0" y="0"/>
                    </a:moveTo>
                    <a:lnTo>
                      <a:pt x="1" y="0"/>
                    </a:lnTo>
                    <a:lnTo>
                      <a:pt x="2" y="1"/>
                    </a:lnTo>
                    <a:lnTo>
                      <a:pt x="4" y="1"/>
                    </a:lnTo>
                    <a:lnTo>
                      <a:pt x="5" y="3"/>
                    </a:lnTo>
                    <a:lnTo>
                      <a:pt x="9" y="1"/>
                    </a:lnTo>
                    <a:lnTo>
                      <a:pt x="10" y="1"/>
                    </a:lnTo>
                    <a:lnTo>
                      <a:pt x="14" y="0"/>
                    </a:lnTo>
                    <a:lnTo>
                      <a:pt x="15" y="0"/>
                    </a:lnTo>
                    <a:lnTo>
                      <a:pt x="17" y="1"/>
                    </a:lnTo>
                    <a:lnTo>
                      <a:pt x="17" y="4"/>
                    </a:lnTo>
                    <a:lnTo>
                      <a:pt x="14" y="7"/>
                    </a:lnTo>
                    <a:lnTo>
                      <a:pt x="10" y="11"/>
                    </a:lnTo>
                    <a:lnTo>
                      <a:pt x="9" y="11"/>
                    </a:lnTo>
                    <a:lnTo>
                      <a:pt x="6" y="9"/>
                    </a:lnTo>
                    <a:lnTo>
                      <a:pt x="2" y="6"/>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63" name="Freeform 1265"/>
              <p:cNvSpPr>
                <a:spLocks/>
              </p:cNvSpPr>
              <p:nvPr/>
            </p:nvSpPr>
            <p:spPr bwMode="auto">
              <a:xfrm>
                <a:off x="6504581" y="4122965"/>
                <a:ext cx="21808" cy="14967"/>
              </a:xfrm>
              <a:custGeom>
                <a:avLst/>
                <a:gdLst/>
                <a:ahLst/>
                <a:cxnLst>
                  <a:cxn ang="0">
                    <a:pos x="0" y="0"/>
                  </a:cxn>
                  <a:cxn ang="0">
                    <a:pos x="1" y="0"/>
                  </a:cxn>
                  <a:cxn ang="0">
                    <a:pos x="2" y="1"/>
                  </a:cxn>
                  <a:cxn ang="0">
                    <a:pos x="4" y="1"/>
                  </a:cxn>
                  <a:cxn ang="0">
                    <a:pos x="5" y="3"/>
                  </a:cxn>
                  <a:cxn ang="0">
                    <a:pos x="9" y="1"/>
                  </a:cxn>
                  <a:cxn ang="0">
                    <a:pos x="10" y="1"/>
                  </a:cxn>
                  <a:cxn ang="0">
                    <a:pos x="14" y="0"/>
                  </a:cxn>
                  <a:cxn ang="0">
                    <a:pos x="15" y="0"/>
                  </a:cxn>
                  <a:cxn ang="0">
                    <a:pos x="17" y="1"/>
                  </a:cxn>
                  <a:cxn ang="0">
                    <a:pos x="17" y="4"/>
                  </a:cxn>
                  <a:cxn ang="0">
                    <a:pos x="14" y="7"/>
                  </a:cxn>
                  <a:cxn ang="0">
                    <a:pos x="10" y="11"/>
                  </a:cxn>
                  <a:cxn ang="0">
                    <a:pos x="9" y="11"/>
                  </a:cxn>
                  <a:cxn ang="0">
                    <a:pos x="6" y="9"/>
                  </a:cxn>
                  <a:cxn ang="0">
                    <a:pos x="2" y="6"/>
                  </a:cxn>
                  <a:cxn ang="0">
                    <a:pos x="0" y="0"/>
                  </a:cxn>
                </a:cxnLst>
                <a:rect l="0" t="0" r="r" b="b"/>
                <a:pathLst>
                  <a:path w="17" h="11">
                    <a:moveTo>
                      <a:pt x="0" y="0"/>
                    </a:moveTo>
                    <a:lnTo>
                      <a:pt x="1" y="0"/>
                    </a:lnTo>
                    <a:lnTo>
                      <a:pt x="2" y="1"/>
                    </a:lnTo>
                    <a:lnTo>
                      <a:pt x="4" y="1"/>
                    </a:lnTo>
                    <a:lnTo>
                      <a:pt x="5" y="3"/>
                    </a:lnTo>
                    <a:lnTo>
                      <a:pt x="9" y="1"/>
                    </a:lnTo>
                    <a:lnTo>
                      <a:pt x="10" y="1"/>
                    </a:lnTo>
                    <a:lnTo>
                      <a:pt x="14" y="0"/>
                    </a:lnTo>
                    <a:lnTo>
                      <a:pt x="15" y="0"/>
                    </a:lnTo>
                    <a:lnTo>
                      <a:pt x="17" y="1"/>
                    </a:lnTo>
                    <a:lnTo>
                      <a:pt x="17" y="4"/>
                    </a:lnTo>
                    <a:lnTo>
                      <a:pt x="14" y="7"/>
                    </a:lnTo>
                    <a:lnTo>
                      <a:pt x="10" y="11"/>
                    </a:lnTo>
                    <a:lnTo>
                      <a:pt x="9" y="11"/>
                    </a:lnTo>
                    <a:lnTo>
                      <a:pt x="6" y="9"/>
                    </a:lnTo>
                    <a:lnTo>
                      <a:pt x="2" y="6"/>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64" name="Freeform 1266"/>
              <p:cNvSpPr>
                <a:spLocks/>
              </p:cNvSpPr>
              <p:nvPr/>
            </p:nvSpPr>
            <p:spPr bwMode="auto">
              <a:xfrm>
                <a:off x="6622601" y="4178753"/>
                <a:ext cx="6415" cy="10886"/>
              </a:xfrm>
              <a:custGeom>
                <a:avLst/>
                <a:gdLst/>
                <a:ahLst/>
                <a:cxnLst>
                  <a:cxn ang="0">
                    <a:pos x="0" y="1"/>
                  </a:cxn>
                  <a:cxn ang="0">
                    <a:pos x="1" y="1"/>
                  </a:cxn>
                  <a:cxn ang="0">
                    <a:pos x="2" y="0"/>
                  </a:cxn>
                  <a:cxn ang="0">
                    <a:pos x="2" y="1"/>
                  </a:cxn>
                  <a:cxn ang="0">
                    <a:pos x="5" y="0"/>
                  </a:cxn>
                  <a:cxn ang="0">
                    <a:pos x="5" y="7"/>
                  </a:cxn>
                  <a:cxn ang="0">
                    <a:pos x="6" y="9"/>
                  </a:cxn>
                  <a:cxn ang="0">
                    <a:pos x="4" y="9"/>
                  </a:cxn>
                  <a:cxn ang="0">
                    <a:pos x="1" y="9"/>
                  </a:cxn>
                  <a:cxn ang="0">
                    <a:pos x="0" y="7"/>
                  </a:cxn>
                  <a:cxn ang="0">
                    <a:pos x="0" y="1"/>
                  </a:cxn>
                </a:cxnLst>
                <a:rect l="0" t="0" r="r" b="b"/>
                <a:pathLst>
                  <a:path w="6" h="9">
                    <a:moveTo>
                      <a:pt x="0" y="1"/>
                    </a:moveTo>
                    <a:lnTo>
                      <a:pt x="1" y="1"/>
                    </a:lnTo>
                    <a:lnTo>
                      <a:pt x="2" y="0"/>
                    </a:lnTo>
                    <a:lnTo>
                      <a:pt x="2" y="1"/>
                    </a:lnTo>
                    <a:lnTo>
                      <a:pt x="5" y="0"/>
                    </a:lnTo>
                    <a:lnTo>
                      <a:pt x="5" y="7"/>
                    </a:lnTo>
                    <a:lnTo>
                      <a:pt x="6" y="9"/>
                    </a:lnTo>
                    <a:lnTo>
                      <a:pt x="4" y="9"/>
                    </a:lnTo>
                    <a:lnTo>
                      <a:pt x="1" y="9"/>
                    </a:lnTo>
                    <a:lnTo>
                      <a:pt x="0" y="7"/>
                    </a:lnTo>
                    <a:lnTo>
                      <a:pt x="0"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65" name="Freeform 1267"/>
              <p:cNvSpPr>
                <a:spLocks/>
              </p:cNvSpPr>
              <p:nvPr/>
            </p:nvSpPr>
            <p:spPr bwMode="auto">
              <a:xfrm>
                <a:off x="6622601" y="4178753"/>
                <a:ext cx="6415" cy="10886"/>
              </a:xfrm>
              <a:custGeom>
                <a:avLst/>
                <a:gdLst/>
                <a:ahLst/>
                <a:cxnLst>
                  <a:cxn ang="0">
                    <a:pos x="0" y="1"/>
                  </a:cxn>
                  <a:cxn ang="0">
                    <a:pos x="1" y="1"/>
                  </a:cxn>
                  <a:cxn ang="0">
                    <a:pos x="2" y="0"/>
                  </a:cxn>
                  <a:cxn ang="0">
                    <a:pos x="2" y="1"/>
                  </a:cxn>
                  <a:cxn ang="0">
                    <a:pos x="5" y="0"/>
                  </a:cxn>
                  <a:cxn ang="0">
                    <a:pos x="5" y="7"/>
                  </a:cxn>
                  <a:cxn ang="0">
                    <a:pos x="6" y="9"/>
                  </a:cxn>
                  <a:cxn ang="0">
                    <a:pos x="4" y="9"/>
                  </a:cxn>
                  <a:cxn ang="0">
                    <a:pos x="1" y="9"/>
                  </a:cxn>
                  <a:cxn ang="0">
                    <a:pos x="0" y="7"/>
                  </a:cxn>
                  <a:cxn ang="0">
                    <a:pos x="0" y="1"/>
                  </a:cxn>
                </a:cxnLst>
                <a:rect l="0" t="0" r="r" b="b"/>
                <a:pathLst>
                  <a:path w="6" h="9">
                    <a:moveTo>
                      <a:pt x="0" y="1"/>
                    </a:moveTo>
                    <a:lnTo>
                      <a:pt x="1" y="1"/>
                    </a:lnTo>
                    <a:lnTo>
                      <a:pt x="2" y="0"/>
                    </a:lnTo>
                    <a:lnTo>
                      <a:pt x="2" y="1"/>
                    </a:lnTo>
                    <a:lnTo>
                      <a:pt x="5" y="0"/>
                    </a:lnTo>
                    <a:lnTo>
                      <a:pt x="5" y="7"/>
                    </a:lnTo>
                    <a:lnTo>
                      <a:pt x="6" y="9"/>
                    </a:lnTo>
                    <a:lnTo>
                      <a:pt x="4" y="9"/>
                    </a:lnTo>
                    <a:lnTo>
                      <a:pt x="1" y="9"/>
                    </a:lnTo>
                    <a:lnTo>
                      <a:pt x="0" y="7"/>
                    </a:lnTo>
                    <a:lnTo>
                      <a:pt x="0"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66" name="Freeform 1268"/>
              <p:cNvSpPr>
                <a:spLocks/>
              </p:cNvSpPr>
              <p:nvPr/>
            </p:nvSpPr>
            <p:spPr bwMode="auto">
              <a:xfrm>
                <a:off x="6933046" y="4422322"/>
                <a:ext cx="8980" cy="21771"/>
              </a:xfrm>
              <a:custGeom>
                <a:avLst/>
                <a:gdLst/>
                <a:ahLst/>
                <a:cxnLst>
                  <a:cxn ang="0">
                    <a:pos x="3" y="2"/>
                  </a:cxn>
                  <a:cxn ang="0">
                    <a:pos x="3" y="0"/>
                  </a:cxn>
                  <a:cxn ang="0">
                    <a:pos x="6" y="5"/>
                  </a:cxn>
                  <a:cxn ang="0">
                    <a:pos x="6" y="10"/>
                  </a:cxn>
                  <a:cxn ang="0">
                    <a:pos x="3" y="16"/>
                  </a:cxn>
                  <a:cxn ang="0">
                    <a:pos x="2" y="18"/>
                  </a:cxn>
                  <a:cxn ang="0">
                    <a:pos x="0" y="14"/>
                  </a:cxn>
                  <a:cxn ang="0">
                    <a:pos x="0" y="10"/>
                  </a:cxn>
                  <a:cxn ang="0">
                    <a:pos x="3" y="7"/>
                  </a:cxn>
                  <a:cxn ang="0">
                    <a:pos x="3" y="3"/>
                  </a:cxn>
                  <a:cxn ang="0">
                    <a:pos x="3" y="2"/>
                  </a:cxn>
                </a:cxnLst>
                <a:rect l="0" t="0" r="r" b="b"/>
                <a:pathLst>
                  <a:path w="6" h="18">
                    <a:moveTo>
                      <a:pt x="3" y="2"/>
                    </a:moveTo>
                    <a:lnTo>
                      <a:pt x="3" y="0"/>
                    </a:lnTo>
                    <a:lnTo>
                      <a:pt x="6" y="5"/>
                    </a:lnTo>
                    <a:lnTo>
                      <a:pt x="6" y="10"/>
                    </a:lnTo>
                    <a:lnTo>
                      <a:pt x="3" y="16"/>
                    </a:lnTo>
                    <a:lnTo>
                      <a:pt x="2" y="18"/>
                    </a:lnTo>
                    <a:lnTo>
                      <a:pt x="0" y="14"/>
                    </a:lnTo>
                    <a:lnTo>
                      <a:pt x="0" y="10"/>
                    </a:lnTo>
                    <a:lnTo>
                      <a:pt x="3" y="7"/>
                    </a:lnTo>
                    <a:lnTo>
                      <a:pt x="3" y="3"/>
                    </a:lnTo>
                    <a:lnTo>
                      <a:pt x="3"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67" name="Freeform 1269"/>
              <p:cNvSpPr>
                <a:spLocks/>
              </p:cNvSpPr>
              <p:nvPr/>
            </p:nvSpPr>
            <p:spPr bwMode="auto">
              <a:xfrm>
                <a:off x="6933046" y="4422322"/>
                <a:ext cx="8980" cy="21771"/>
              </a:xfrm>
              <a:custGeom>
                <a:avLst/>
                <a:gdLst/>
                <a:ahLst/>
                <a:cxnLst>
                  <a:cxn ang="0">
                    <a:pos x="3" y="2"/>
                  </a:cxn>
                  <a:cxn ang="0">
                    <a:pos x="3" y="0"/>
                  </a:cxn>
                  <a:cxn ang="0">
                    <a:pos x="6" y="5"/>
                  </a:cxn>
                  <a:cxn ang="0">
                    <a:pos x="6" y="10"/>
                  </a:cxn>
                  <a:cxn ang="0">
                    <a:pos x="3" y="16"/>
                  </a:cxn>
                  <a:cxn ang="0">
                    <a:pos x="2" y="18"/>
                  </a:cxn>
                  <a:cxn ang="0">
                    <a:pos x="0" y="14"/>
                  </a:cxn>
                  <a:cxn ang="0">
                    <a:pos x="0" y="10"/>
                  </a:cxn>
                  <a:cxn ang="0">
                    <a:pos x="3" y="7"/>
                  </a:cxn>
                  <a:cxn ang="0">
                    <a:pos x="3" y="3"/>
                  </a:cxn>
                  <a:cxn ang="0">
                    <a:pos x="3" y="2"/>
                  </a:cxn>
                </a:cxnLst>
                <a:rect l="0" t="0" r="r" b="b"/>
                <a:pathLst>
                  <a:path w="6" h="18">
                    <a:moveTo>
                      <a:pt x="3" y="2"/>
                    </a:moveTo>
                    <a:lnTo>
                      <a:pt x="3" y="0"/>
                    </a:lnTo>
                    <a:lnTo>
                      <a:pt x="6" y="5"/>
                    </a:lnTo>
                    <a:lnTo>
                      <a:pt x="6" y="10"/>
                    </a:lnTo>
                    <a:lnTo>
                      <a:pt x="3" y="16"/>
                    </a:lnTo>
                    <a:lnTo>
                      <a:pt x="2" y="18"/>
                    </a:lnTo>
                    <a:lnTo>
                      <a:pt x="0" y="14"/>
                    </a:lnTo>
                    <a:lnTo>
                      <a:pt x="0" y="10"/>
                    </a:lnTo>
                    <a:lnTo>
                      <a:pt x="3" y="7"/>
                    </a:lnTo>
                    <a:lnTo>
                      <a:pt x="3" y="3"/>
                    </a:lnTo>
                    <a:lnTo>
                      <a:pt x="3"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68" name="Freeform 1270"/>
              <p:cNvSpPr>
                <a:spLocks/>
              </p:cNvSpPr>
              <p:nvPr/>
            </p:nvSpPr>
            <p:spPr bwMode="auto">
              <a:xfrm>
                <a:off x="6943308" y="4480832"/>
                <a:ext cx="3849" cy="6804"/>
              </a:xfrm>
              <a:custGeom>
                <a:avLst/>
                <a:gdLst/>
                <a:ahLst/>
                <a:cxnLst>
                  <a:cxn ang="0">
                    <a:pos x="1" y="0"/>
                  </a:cxn>
                  <a:cxn ang="0">
                    <a:pos x="3" y="0"/>
                  </a:cxn>
                  <a:cxn ang="0">
                    <a:pos x="3" y="4"/>
                  </a:cxn>
                  <a:cxn ang="0">
                    <a:pos x="1" y="5"/>
                  </a:cxn>
                  <a:cxn ang="0">
                    <a:pos x="0" y="2"/>
                  </a:cxn>
                  <a:cxn ang="0">
                    <a:pos x="1" y="0"/>
                  </a:cxn>
                  <a:cxn ang="0">
                    <a:pos x="0" y="2"/>
                  </a:cxn>
                  <a:cxn ang="0">
                    <a:pos x="1" y="0"/>
                  </a:cxn>
                </a:cxnLst>
                <a:rect l="0" t="0" r="r" b="b"/>
                <a:pathLst>
                  <a:path w="3" h="5">
                    <a:moveTo>
                      <a:pt x="1" y="0"/>
                    </a:moveTo>
                    <a:lnTo>
                      <a:pt x="3" y="0"/>
                    </a:lnTo>
                    <a:lnTo>
                      <a:pt x="3" y="4"/>
                    </a:lnTo>
                    <a:lnTo>
                      <a:pt x="1" y="5"/>
                    </a:lnTo>
                    <a:lnTo>
                      <a:pt x="0" y="2"/>
                    </a:lnTo>
                    <a:lnTo>
                      <a:pt x="1" y="0"/>
                    </a:lnTo>
                    <a:lnTo>
                      <a:pt x="0" y="2"/>
                    </a:lnTo>
                    <a:lnTo>
                      <a:pt x="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69" name="Freeform 1271"/>
              <p:cNvSpPr>
                <a:spLocks/>
              </p:cNvSpPr>
              <p:nvPr/>
            </p:nvSpPr>
            <p:spPr bwMode="auto">
              <a:xfrm>
                <a:off x="6943308" y="4480832"/>
                <a:ext cx="3849" cy="6804"/>
              </a:xfrm>
              <a:custGeom>
                <a:avLst/>
                <a:gdLst/>
                <a:ahLst/>
                <a:cxnLst>
                  <a:cxn ang="0">
                    <a:pos x="1" y="0"/>
                  </a:cxn>
                  <a:cxn ang="0">
                    <a:pos x="3" y="0"/>
                  </a:cxn>
                  <a:cxn ang="0">
                    <a:pos x="3" y="4"/>
                  </a:cxn>
                  <a:cxn ang="0">
                    <a:pos x="1" y="5"/>
                  </a:cxn>
                  <a:cxn ang="0">
                    <a:pos x="0" y="2"/>
                  </a:cxn>
                  <a:cxn ang="0">
                    <a:pos x="1" y="0"/>
                  </a:cxn>
                  <a:cxn ang="0">
                    <a:pos x="0" y="2"/>
                  </a:cxn>
                  <a:cxn ang="0">
                    <a:pos x="1" y="0"/>
                  </a:cxn>
                </a:cxnLst>
                <a:rect l="0" t="0" r="r" b="b"/>
                <a:pathLst>
                  <a:path w="3" h="5">
                    <a:moveTo>
                      <a:pt x="1" y="0"/>
                    </a:moveTo>
                    <a:lnTo>
                      <a:pt x="3" y="0"/>
                    </a:lnTo>
                    <a:lnTo>
                      <a:pt x="3" y="4"/>
                    </a:lnTo>
                    <a:lnTo>
                      <a:pt x="1" y="5"/>
                    </a:lnTo>
                    <a:lnTo>
                      <a:pt x="0" y="2"/>
                    </a:lnTo>
                    <a:lnTo>
                      <a:pt x="1" y="0"/>
                    </a:lnTo>
                    <a:lnTo>
                      <a:pt x="0" y="2"/>
                    </a:lnTo>
                    <a:lnTo>
                      <a:pt x="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70" name="Freeform 1272"/>
              <p:cNvSpPr>
                <a:spLocks/>
              </p:cNvSpPr>
              <p:nvPr/>
            </p:nvSpPr>
            <p:spPr bwMode="auto">
              <a:xfrm>
                <a:off x="6622601" y="4664530"/>
                <a:ext cx="30788" cy="13607"/>
              </a:xfrm>
              <a:custGeom>
                <a:avLst/>
                <a:gdLst/>
                <a:ahLst/>
                <a:cxnLst>
                  <a:cxn ang="0">
                    <a:pos x="1" y="5"/>
                  </a:cxn>
                  <a:cxn ang="0">
                    <a:pos x="1" y="4"/>
                  </a:cxn>
                  <a:cxn ang="0">
                    <a:pos x="4" y="2"/>
                  </a:cxn>
                  <a:cxn ang="0">
                    <a:pos x="12" y="0"/>
                  </a:cxn>
                  <a:cxn ang="0">
                    <a:pos x="16" y="2"/>
                  </a:cxn>
                  <a:cxn ang="0">
                    <a:pos x="16" y="4"/>
                  </a:cxn>
                  <a:cxn ang="0">
                    <a:pos x="20" y="4"/>
                  </a:cxn>
                  <a:cxn ang="0">
                    <a:pos x="23" y="4"/>
                  </a:cxn>
                  <a:cxn ang="0">
                    <a:pos x="24" y="7"/>
                  </a:cxn>
                  <a:cxn ang="0">
                    <a:pos x="21" y="7"/>
                  </a:cxn>
                  <a:cxn ang="0">
                    <a:pos x="17" y="7"/>
                  </a:cxn>
                  <a:cxn ang="0">
                    <a:pos x="17" y="8"/>
                  </a:cxn>
                  <a:cxn ang="0">
                    <a:pos x="15" y="10"/>
                  </a:cxn>
                  <a:cxn ang="0">
                    <a:pos x="12" y="8"/>
                  </a:cxn>
                  <a:cxn ang="0">
                    <a:pos x="5" y="8"/>
                  </a:cxn>
                  <a:cxn ang="0">
                    <a:pos x="3" y="8"/>
                  </a:cxn>
                  <a:cxn ang="0">
                    <a:pos x="0" y="5"/>
                  </a:cxn>
                  <a:cxn ang="0">
                    <a:pos x="1" y="5"/>
                  </a:cxn>
                </a:cxnLst>
                <a:rect l="0" t="0" r="r" b="b"/>
                <a:pathLst>
                  <a:path w="24" h="10">
                    <a:moveTo>
                      <a:pt x="1" y="5"/>
                    </a:moveTo>
                    <a:lnTo>
                      <a:pt x="1" y="4"/>
                    </a:lnTo>
                    <a:lnTo>
                      <a:pt x="4" y="2"/>
                    </a:lnTo>
                    <a:lnTo>
                      <a:pt x="12" y="0"/>
                    </a:lnTo>
                    <a:lnTo>
                      <a:pt x="16" y="2"/>
                    </a:lnTo>
                    <a:lnTo>
                      <a:pt x="16" y="4"/>
                    </a:lnTo>
                    <a:lnTo>
                      <a:pt x="20" y="4"/>
                    </a:lnTo>
                    <a:lnTo>
                      <a:pt x="23" y="4"/>
                    </a:lnTo>
                    <a:lnTo>
                      <a:pt x="24" y="7"/>
                    </a:lnTo>
                    <a:lnTo>
                      <a:pt x="21" y="7"/>
                    </a:lnTo>
                    <a:lnTo>
                      <a:pt x="17" y="7"/>
                    </a:lnTo>
                    <a:lnTo>
                      <a:pt x="17" y="8"/>
                    </a:lnTo>
                    <a:lnTo>
                      <a:pt x="15" y="10"/>
                    </a:lnTo>
                    <a:lnTo>
                      <a:pt x="12" y="8"/>
                    </a:lnTo>
                    <a:lnTo>
                      <a:pt x="5" y="8"/>
                    </a:lnTo>
                    <a:lnTo>
                      <a:pt x="3" y="8"/>
                    </a:lnTo>
                    <a:lnTo>
                      <a:pt x="0" y="5"/>
                    </a:lnTo>
                    <a:lnTo>
                      <a:pt x="1" y="5"/>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71" name="Freeform 1273"/>
              <p:cNvSpPr>
                <a:spLocks/>
              </p:cNvSpPr>
              <p:nvPr/>
            </p:nvSpPr>
            <p:spPr bwMode="auto">
              <a:xfrm>
                <a:off x="6622601" y="4664530"/>
                <a:ext cx="30788" cy="13607"/>
              </a:xfrm>
              <a:custGeom>
                <a:avLst/>
                <a:gdLst/>
                <a:ahLst/>
                <a:cxnLst>
                  <a:cxn ang="0">
                    <a:pos x="1" y="5"/>
                  </a:cxn>
                  <a:cxn ang="0">
                    <a:pos x="1" y="4"/>
                  </a:cxn>
                  <a:cxn ang="0">
                    <a:pos x="4" y="2"/>
                  </a:cxn>
                  <a:cxn ang="0">
                    <a:pos x="12" y="0"/>
                  </a:cxn>
                  <a:cxn ang="0">
                    <a:pos x="16" y="2"/>
                  </a:cxn>
                  <a:cxn ang="0">
                    <a:pos x="16" y="4"/>
                  </a:cxn>
                  <a:cxn ang="0">
                    <a:pos x="20" y="4"/>
                  </a:cxn>
                  <a:cxn ang="0">
                    <a:pos x="23" y="4"/>
                  </a:cxn>
                  <a:cxn ang="0">
                    <a:pos x="24" y="7"/>
                  </a:cxn>
                  <a:cxn ang="0">
                    <a:pos x="21" y="7"/>
                  </a:cxn>
                  <a:cxn ang="0">
                    <a:pos x="17" y="7"/>
                  </a:cxn>
                  <a:cxn ang="0">
                    <a:pos x="17" y="8"/>
                  </a:cxn>
                  <a:cxn ang="0">
                    <a:pos x="15" y="10"/>
                  </a:cxn>
                  <a:cxn ang="0">
                    <a:pos x="12" y="8"/>
                  </a:cxn>
                  <a:cxn ang="0">
                    <a:pos x="5" y="8"/>
                  </a:cxn>
                  <a:cxn ang="0">
                    <a:pos x="3" y="8"/>
                  </a:cxn>
                  <a:cxn ang="0">
                    <a:pos x="0" y="5"/>
                  </a:cxn>
                  <a:cxn ang="0">
                    <a:pos x="1" y="5"/>
                  </a:cxn>
                </a:cxnLst>
                <a:rect l="0" t="0" r="r" b="b"/>
                <a:pathLst>
                  <a:path w="24" h="10">
                    <a:moveTo>
                      <a:pt x="1" y="5"/>
                    </a:moveTo>
                    <a:lnTo>
                      <a:pt x="1" y="4"/>
                    </a:lnTo>
                    <a:lnTo>
                      <a:pt x="4" y="2"/>
                    </a:lnTo>
                    <a:lnTo>
                      <a:pt x="12" y="0"/>
                    </a:lnTo>
                    <a:lnTo>
                      <a:pt x="16" y="2"/>
                    </a:lnTo>
                    <a:lnTo>
                      <a:pt x="16" y="4"/>
                    </a:lnTo>
                    <a:lnTo>
                      <a:pt x="20" y="4"/>
                    </a:lnTo>
                    <a:lnTo>
                      <a:pt x="23" y="4"/>
                    </a:lnTo>
                    <a:lnTo>
                      <a:pt x="24" y="7"/>
                    </a:lnTo>
                    <a:lnTo>
                      <a:pt x="21" y="7"/>
                    </a:lnTo>
                    <a:lnTo>
                      <a:pt x="17" y="7"/>
                    </a:lnTo>
                    <a:lnTo>
                      <a:pt x="17" y="8"/>
                    </a:lnTo>
                    <a:lnTo>
                      <a:pt x="15" y="10"/>
                    </a:lnTo>
                    <a:lnTo>
                      <a:pt x="12" y="8"/>
                    </a:lnTo>
                    <a:lnTo>
                      <a:pt x="5" y="8"/>
                    </a:lnTo>
                    <a:lnTo>
                      <a:pt x="3" y="8"/>
                    </a:lnTo>
                    <a:lnTo>
                      <a:pt x="0" y="5"/>
                    </a:lnTo>
                    <a:lnTo>
                      <a:pt x="1" y="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72" name="Freeform 1274"/>
              <p:cNvSpPr>
                <a:spLocks/>
              </p:cNvSpPr>
              <p:nvPr/>
            </p:nvSpPr>
            <p:spPr bwMode="auto">
              <a:xfrm>
                <a:off x="6838117" y="4757058"/>
                <a:ext cx="8980" cy="12246"/>
              </a:xfrm>
              <a:custGeom>
                <a:avLst/>
                <a:gdLst/>
                <a:ahLst/>
                <a:cxnLst>
                  <a:cxn ang="0">
                    <a:pos x="0" y="2"/>
                  </a:cxn>
                  <a:cxn ang="0">
                    <a:pos x="2" y="0"/>
                  </a:cxn>
                  <a:cxn ang="0">
                    <a:pos x="6" y="5"/>
                  </a:cxn>
                  <a:cxn ang="0">
                    <a:pos x="7" y="8"/>
                  </a:cxn>
                  <a:cxn ang="0">
                    <a:pos x="7" y="10"/>
                  </a:cxn>
                  <a:cxn ang="0">
                    <a:pos x="4" y="10"/>
                  </a:cxn>
                  <a:cxn ang="0">
                    <a:pos x="3" y="6"/>
                  </a:cxn>
                  <a:cxn ang="0">
                    <a:pos x="2" y="5"/>
                  </a:cxn>
                  <a:cxn ang="0">
                    <a:pos x="0" y="3"/>
                  </a:cxn>
                  <a:cxn ang="0">
                    <a:pos x="0" y="2"/>
                  </a:cxn>
                </a:cxnLst>
                <a:rect l="0" t="0" r="r" b="b"/>
                <a:pathLst>
                  <a:path w="7" h="10">
                    <a:moveTo>
                      <a:pt x="0" y="2"/>
                    </a:moveTo>
                    <a:lnTo>
                      <a:pt x="2" y="0"/>
                    </a:lnTo>
                    <a:lnTo>
                      <a:pt x="6" y="5"/>
                    </a:lnTo>
                    <a:lnTo>
                      <a:pt x="7" y="8"/>
                    </a:lnTo>
                    <a:lnTo>
                      <a:pt x="7" y="10"/>
                    </a:lnTo>
                    <a:lnTo>
                      <a:pt x="4" y="10"/>
                    </a:lnTo>
                    <a:lnTo>
                      <a:pt x="3" y="6"/>
                    </a:lnTo>
                    <a:lnTo>
                      <a:pt x="2" y="5"/>
                    </a:lnTo>
                    <a:lnTo>
                      <a:pt x="0" y="3"/>
                    </a:lnTo>
                    <a:lnTo>
                      <a:pt x="0"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73" name="Freeform 1275"/>
              <p:cNvSpPr>
                <a:spLocks/>
              </p:cNvSpPr>
              <p:nvPr/>
            </p:nvSpPr>
            <p:spPr bwMode="auto">
              <a:xfrm>
                <a:off x="6838117" y="4757058"/>
                <a:ext cx="8980" cy="12246"/>
              </a:xfrm>
              <a:custGeom>
                <a:avLst/>
                <a:gdLst/>
                <a:ahLst/>
                <a:cxnLst>
                  <a:cxn ang="0">
                    <a:pos x="0" y="2"/>
                  </a:cxn>
                  <a:cxn ang="0">
                    <a:pos x="2" y="0"/>
                  </a:cxn>
                  <a:cxn ang="0">
                    <a:pos x="6" y="5"/>
                  </a:cxn>
                  <a:cxn ang="0">
                    <a:pos x="7" y="8"/>
                  </a:cxn>
                  <a:cxn ang="0">
                    <a:pos x="7" y="10"/>
                  </a:cxn>
                  <a:cxn ang="0">
                    <a:pos x="4" y="10"/>
                  </a:cxn>
                  <a:cxn ang="0">
                    <a:pos x="3" y="6"/>
                  </a:cxn>
                  <a:cxn ang="0">
                    <a:pos x="2" y="5"/>
                  </a:cxn>
                  <a:cxn ang="0">
                    <a:pos x="0" y="3"/>
                  </a:cxn>
                  <a:cxn ang="0">
                    <a:pos x="0" y="2"/>
                  </a:cxn>
                </a:cxnLst>
                <a:rect l="0" t="0" r="r" b="b"/>
                <a:pathLst>
                  <a:path w="7" h="10">
                    <a:moveTo>
                      <a:pt x="0" y="2"/>
                    </a:moveTo>
                    <a:lnTo>
                      <a:pt x="2" y="0"/>
                    </a:lnTo>
                    <a:lnTo>
                      <a:pt x="6" y="5"/>
                    </a:lnTo>
                    <a:lnTo>
                      <a:pt x="7" y="8"/>
                    </a:lnTo>
                    <a:lnTo>
                      <a:pt x="7" y="10"/>
                    </a:lnTo>
                    <a:lnTo>
                      <a:pt x="4" y="10"/>
                    </a:lnTo>
                    <a:lnTo>
                      <a:pt x="3" y="6"/>
                    </a:lnTo>
                    <a:lnTo>
                      <a:pt x="2" y="5"/>
                    </a:lnTo>
                    <a:lnTo>
                      <a:pt x="0" y="3"/>
                    </a:lnTo>
                    <a:lnTo>
                      <a:pt x="0"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74" name="Freeform 1276"/>
              <p:cNvSpPr>
                <a:spLocks/>
              </p:cNvSpPr>
              <p:nvPr/>
            </p:nvSpPr>
            <p:spPr bwMode="auto">
              <a:xfrm>
                <a:off x="6841965" y="4770665"/>
                <a:ext cx="8979" cy="4082"/>
              </a:xfrm>
              <a:custGeom>
                <a:avLst/>
                <a:gdLst/>
                <a:ahLst/>
                <a:cxnLst>
                  <a:cxn ang="0">
                    <a:pos x="1" y="2"/>
                  </a:cxn>
                  <a:cxn ang="0">
                    <a:pos x="0" y="0"/>
                  </a:cxn>
                  <a:cxn ang="0">
                    <a:pos x="4" y="0"/>
                  </a:cxn>
                  <a:cxn ang="0">
                    <a:pos x="5" y="0"/>
                  </a:cxn>
                  <a:cxn ang="0">
                    <a:pos x="7" y="2"/>
                  </a:cxn>
                  <a:cxn ang="0">
                    <a:pos x="4" y="2"/>
                  </a:cxn>
                  <a:cxn ang="0">
                    <a:pos x="1" y="2"/>
                  </a:cxn>
                </a:cxnLst>
                <a:rect l="0" t="0" r="r" b="b"/>
                <a:pathLst>
                  <a:path w="7" h="2">
                    <a:moveTo>
                      <a:pt x="1" y="2"/>
                    </a:moveTo>
                    <a:lnTo>
                      <a:pt x="0" y="0"/>
                    </a:lnTo>
                    <a:lnTo>
                      <a:pt x="4" y="0"/>
                    </a:lnTo>
                    <a:lnTo>
                      <a:pt x="5" y="0"/>
                    </a:lnTo>
                    <a:lnTo>
                      <a:pt x="7" y="2"/>
                    </a:lnTo>
                    <a:lnTo>
                      <a:pt x="4" y="2"/>
                    </a:lnTo>
                    <a:lnTo>
                      <a:pt x="1"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75" name="Freeform 1277"/>
              <p:cNvSpPr>
                <a:spLocks/>
              </p:cNvSpPr>
              <p:nvPr/>
            </p:nvSpPr>
            <p:spPr bwMode="auto">
              <a:xfrm>
                <a:off x="6841965" y="4770665"/>
                <a:ext cx="8979" cy="4082"/>
              </a:xfrm>
              <a:custGeom>
                <a:avLst/>
                <a:gdLst/>
                <a:ahLst/>
                <a:cxnLst>
                  <a:cxn ang="0">
                    <a:pos x="1" y="2"/>
                  </a:cxn>
                  <a:cxn ang="0">
                    <a:pos x="0" y="0"/>
                  </a:cxn>
                  <a:cxn ang="0">
                    <a:pos x="4" y="0"/>
                  </a:cxn>
                  <a:cxn ang="0">
                    <a:pos x="5" y="0"/>
                  </a:cxn>
                  <a:cxn ang="0">
                    <a:pos x="7" y="2"/>
                  </a:cxn>
                  <a:cxn ang="0">
                    <a:pos x="4" y="2"/>
                  </a:cxn>
                  <a:cxn ang="0">
                    <a:pos x="1" y="2"/>
                  </a:cxn>
                </a:cxnLst>
                <a:rect l="0" t="0" r="r" b="b"/>
                <a:pathLst>
                  <a:path w="7" h="2">
                    <a:moveTo>
                      <a:pt x="1" y="2"/>
                    </a:moveTo>
                    <a:lnTo>
                      <a:pt x="0" y="0"/>
                    </a:lnTo>
                    <a:lnTo>
                      <a:pt x="4" y="0"/>
                    </a:lnTo>
                    <a:lnTo>
                      <a:pt x="5" y="0"/>
                    </a:lnTo>
                    <a:lnTo>
                      <a:pt x="7" y="2"/>
                    </a:lnTo>
                    <a:lnTo>
                      <a:pt x="4" y="2"/>
                    </a:lnTo>
                    <a:lnTo>
                      <a:pt x="1"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76" name="Freeform 1278"/>
              <p:cNvSpPr>
                <a:spLocks/>
              </p:cNvSpPr>
              <p:nvPr/>
            </p:nvSpPr>
            <p:spPr bwMode="auto">
              <a:xfrm>
                <a:off x="6931244" y="4783751"/>
                <a:ext cx="67989" cy="66676"/>
              </a:xfrm>
              <a:custGeom>
                <a:avLst/>
                <a:gdLst/>
                <a:ahLst/>
                <a:cxnLst>
                  <a:cxn ang="0">
                    <a:pos x="3" y="2"/>
                  </a:cxn>
                  <a:cxn ang="0">
                    <a:pos x="7" y="2"/>
                  </a:cxn>
                  <a:cxn ang="0">
                    <a:pos x="11" y="4"/>
                  </a:cxn>
                  <a:cxn ang="0">
                    <a:pos x="26" y="8"/>
                  </a:cxn>
                  <a:cxn ang="0">
                    <a:pos x="30" y="7"/>
                  </a:cxn>
                  <a:cxn ang="0">
                    <a:pos x="37" y="7"/>
                  </a:cxn>
                  <a:cxn ang="0">
                    <a:pos x="42" y="2"/>
                  </a:cxn>
                  <a:cxn ang="0">
                    <a:pos x="46" y="4"/>
                  </a:cxn>
                  <a:cxn ang="0">
                    <a:pos x="50" y="2"/>
                  </a:cxn>
                  <a:cxn ang="0">
                    <a:pos x="53" y="11"/>
                  </a:cxn>
                  <a:cxn ang="0">
                    <a:pos x="53" y="16"/>
                  </a:cxn>
                  <a:cxn ang="0">
                    <a:pos x="53" y="26"/>
                  </a:cxn>
                  <a:cxn ang="0">
                    <a:pos x="53" y="30"/>
                  </a:cxn>
                  <a:cxn ang="0">
                    <a:pos x="53" y="26"/>
                  </a:cxn>
                  <a:cxn ang="0">
                    <a:pos x="52" y="24"/>
                  </a:cxn>
                  <a:cxn ang="0">
                    <a:pos x="49" y="32"/>
                  </a:cxn>
                  <a:cxn ang="0">
                    <a:pos x="48" y="37"/>
                  </a:cxn>
                  <a:cxn ang="0">
                    <a:pos x="45" y="38"/>
                  </a:cxn>
                  <a:cxn ang="0">
                    <a:pos x="41" y="38"/>
                  </a:cxn>
                  <a:cxn ang="0">
                    <a:pos x="40" y="43"/>
                  </a:cxn>
                  <a:cxn ang="0">
                    <a:pos x="38" y="46"/>
                  </a:cxn>
                  <a:cxn ang="0">
                    <a:pos x="34" y="44"/>
                  </a:cxn>
                  <a:cxn ang="0">
                    <a:pos x="33" y="48"/>
                  </a:cxn>
                  <a:cxn ang="0">
                    <a:pos x="32" y="52"/>
                  </a:cxn>
                  <a:cxn ang="0">
                    <a:pos x="28" y="51"/>
                  </a:cxn>
                  <a:cxn ang="0">
                    <a:pos x="25" y="51"/>
                  </a:cxn>
                  <a:cxn ang="0">
                    <a:pos x="20" y="51"/>
                  </a:cxn>
                  <a:cxn ang="0">
                    <a:pos x="20" y="48"/>
                  </a:cxn>
                  <a:cxn ang="0">
                    <a:pos x="19" y="46"/>
                  </a:cxn>
                  <a:cxn ang="0">
                    <a:pos x="13" y="40"/>
                  </a:cxn>
                  <a:cxn ang="0">
                    <a:pos x="9" y="37"/>
                  </a:cxn>
                  <a:cxn ang="0">
                    <a:pos x="9" y="32"/>
                  </a:cxn>
                  <a:cxn ang="0">
                    <a:pos x="9" y="27"/>
                  </a:cxn>
                  <a:cxn ang="0">
                    <a:pos x="0" y="10"/>
                  </a:cxn>
                  <a:cxn ang="0">
                    <a:pos x="0" y="0"/>
                  </a:cxn>
                </a:cxnLst>
                <a:rect l="0" t="0" r="r" b="b"/>
                <a:pathLst>
                  <a:path w="54" h="52">
                    <a:moveTo>
                      <a:pt x="0" y="0"/>
                    </a:moveTo>
                    <a:lnTo>
                      <a:pt x="3" y="2"/>
                    </a:lnTo>
                    <a:lnTo>
                      <a:pt x="4" y="2"/>
                    </a:lnTo>
                    <a:lnTo>
                      <a:pt x="7" y="2"/>
                    </a:lnTo>
                    <a:lnTo>
                      <a:pt x="8" y="2"/>
                    </a:lnTo>
                    <a:lnTo>
                      <a:pt x="11" y="4"/>
                    </a:lnTo>
                    <a:lnTo>
                      <a:pt x="17" y="8"/>
                    </a:lnTo>
                    <a:lnTo>
                      <a:pt x="26" y="8"/>
                    </a:lnTo>
                    <a:lnTo>
                      <a:pt x="28" y="8"/>
                    </a:lnTo>
                    <a:lnTo>
                      <a:pt x="30" y="7"/>
                    </a:lnTo>
                    <a:lnTo>
                      <a:pt x="34" y="5"/>
                    </a:lnTo>
                    <a:lnTo>
                      <a:pt x="37" y="7"/>
                    </a:lnTo>
                    <a:lnTo>
                      <a:pt x="40" y="5"/>
                    </a:lnTo>
                    <a:lnTo>
                      <a:pt x="42" y="2"/>
                    </a:lnTo>
                    <a:lnTo>
                      <a:pt x="44" y="4"/>
                    </a:lnTo>
                    <a:lnTo>
                      <a:pt x="46" y="4"/>
                    </a:lnTo>
                    <a:lnTo>
                      <a:pt x="48" y="2"/>
                    </a:lnTo>
                    <a:lnTo>
                      <a:pt x="50" y="2"/>
                    </a:lnTo>
                    <a:lnTo>
                      <a:pt x="52" y="5"/>
                    </a:lnTo>
                    <a:lnTo>
                      <a:pt x="53" y="11"/>
                    </a:lnTo>
                    <a:lnTo>
                      <a:pt x="53" y="13"/>
                    </a:lnTo>
                    <a:lnTo>
                      <a:pt x="53" y="16"/>
                    </a:lnTo>
                    <a:lnTo>
                      <a:pt x="53" y="21"/>
                    </a:lnTo>
                    <a:lnTo>
                      <a:pt x="53" y="26"/>
                    </a:lnTo>
                    <a:lnTo>
                      <a:pt x="54" y="27"/>
                    </a:lnTo>
                    <a:lnTo>
                      <a:pt x="53" y="30"/>
                    </a:lnTo>
                    <a:lnTo>
                      <a:pt x="53" y="27"/>
                    </a:lnTo>
                    <a:lnTo>
                      <a:pt x="53" y="26"/>
                    </a:lnTo>
                    <a:lnTo>
                      <a:pt x="53" y="22"/>
                    </a:lnTo>
                    <a:lnTo>
                      <a:pt x="52" y="24"/>
                    </a:lnTo>
                    <a:lnTo>
                      <a:pt x="49" y="29"/>
                    </a:lnTo>
                    <a:lnTo>
                      <a:pt x="49" y="32"/>
                    </a:lnTo>
                    <a:lnTo>
                      <a:pt x="48" y="33"/>
                    </a:lnTo>
                    <a:lnTo>
                      <a:pt x="48" y="37"/>
                    </a:lnTo>
                    <a:lnTo>
                      <a:pt x="46" y="38"/>
                    </a:lnTo>
                    <a:lnTo>
                      <a:pt x="45" y="38"/>
                    </a:lnTo>
                    <a:lnTo>
                      <a:pt x="42" y="38"/>
                    </a:lnTo>
                    <a:lnTo>
                      <a:pt x="41" y="38"/>
                    </a:lnTo>
                    <a:lnTo>
                      <a:pt x="41" y="41"/>
                    </a:lnTo>
                    <a:lnTo>
                      <a:pt x="40" y="43"/>
                    </a:lnTo>
                    <a:lnTo>
                      <a:pt x="38" y="43"/>
                    </a:lnTo>
                    <a:lnTo>
                      <a:pt x="38" y="46"/>
                    </a:lnTo>
                    <a:lnTo>
                      <a:pt x="37" y="44"/>
                    </a:lnTo>
                    <a:lnTo>
                      <a:pt x="34" y="44"/>
                    </a:lnTo>
                    <a:lnTo>
                      <a:pt x="34" y="46"/>
                    </a:lnTo>
                    <a:lnTo>
                      <a:pt x="33" y="48"/>
                    </a:lnTo>
                    <a:lnTo>
                      <a:pt x="33" y="49"/>
                    </a:lnTo>
                    <a:lnTo>
                      <a:pt x="32" y="52"/>
                    </a:lnTo>
                    <a:lnTo>
                      <a:pt x="29" y="52"/>
                    </a:lnTo>
                    <a:lnTo>
                      <a:pt x="28" y="51"/>
                    </a:lnTo>
                    <a:lnTo>
                      <a:pt x="26" y="51"/>
                    </a:lnTo>
                    <a:lnTo>
                      <a:pt x="25" y="51"/>
                    </a:lnTo>
                    <a:lnTo>
                      <a:pt x="22" y="51"/>
                    </a:lnTo>
                    <a:lnTo>
                      <a:pt x="20" y="51"/>
                    </a:lnTo>
                    <a:lnTo>
                      <a:pt x="19" y="49"/>
                    </a:lnTo>
                    <a:lnTo>
                      <a:pt x="20" y="48"/>
                    </a:lnTo>
                    <a:lnTo>
                      <a:pt x="21" y="46"/>
                    </a:lnTo>
                    <a:lnTo>
                      <a:pt x="19" y="46"/>
                    </a:lnTo>
                    <a:lnTo>
                      <a:pt x="16" y="46"/>
                    </a:lnTo>
                    <a:lnTo>
                      <a:pt x="13" y="40"/>
                    </a:lnTo>
                    <a:lnTo>
                      <a:pt x="11" y="38"/>
                    </a:lnTo>
                    <a:lnTo>
                      <a:pt x="9" y="37"/>
                    </a:lnTo>
                    <a:lnTo>
                      <a:pt x="7" y="26"/>
                    </a:lnTo>
                    <a:lnTo>
                      <a:pt x="9" y="32"/>
                    </a:lnTo>
                    <a:lnTo>
                      <a:pt x="12" y="29"/>
                    </a:lnTo>
                    <a:lnTo>
                      <a:pt x="9" y="27"/>
                    </a:lnTo>
                    <a:lnTo>
                      <a:pt x="5" y="22"/>
                    </a:lnTo>
                    <a:lnTo>
                      <a:pt x="0" y="10"/>
                    </a:lnTo>
                    <a:lnTo>
                      <a:pt x="0" y="7"/>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77" name="Freeform 1279"/>
              <p:cNvSpPr>
                <a:spLocks/>
              </p:cNvSpPr>
              <p:nvPr/>
            </p:nvSpPr>
            <p:spPr bwMode="auto">
              <a:xfrm>
                <a:off x="6780390" y="4778829"/>
                <a:ext cx="67989" cy="66675"/>
              </a:xfrm>
              <a:custGeom>
                <a:avLst/>
                <a:gdLst/>
                <a:ahLst/>
                <a:cxnLst>
                  <a:cxn ang="0">
                    <a:pos x="3" y="2"/>
                  </a:cxn>
                  <a:cxn ang="0">
                    <a:pos x="7" y="2"/>
                  </a:cxn>
                  <a:cxn ang="0">
                    <a:pos x="11" y="4"/>
                  </a:cxn>
                  <a:cxn ang="0">
                    <a:pos x="26" y="8"/>
                  </a:cxn>
                  <a:cxn ang="0">
                    <a:pos x="30" y="7"/>
                  </a:cxn>
                  <a:cxn ang="0">
                    <a:pos x="37" y="7"/>
                  </a:cxn>
                  <a:cxn ang="0">
                    <a:pos x="42" y="2"/>
                  </a:cxn>
                  <a:cxn ang="0">
                    <a:pos x="46" y="4"/>
                  </a:cxn>
                  <a:cxn ang="0">
                    <a:pos x="50" y="2"/>
                  </a:cxn>
                  <a:cxn ang="0">
                    <a:pos x="53" y="11"/>
                  </a:cxn>
                  <a:cxn ang="0">
                    <a:pos x="53" y="16"/>
                  </a:cxn>
                  <a:cxn ang="0">
                    <a:pos x="53" y="26"/>
                  </a:cxn>
                  <a:cxn ang="0">
                    <a:pos x="53" y="30"/>
                  </a:cxn>
                  <a:cxn ang="0">
                    <a:pos x="53" y="26"/>
                  </a:cxn>
                  <a:cxn ang="0">
                    <a:pos x="52" y="24"/>
                  </a:cxn>
                  <a:cxn ang="0">
                    <a:pos x="49" y="32"/>
                  </a:cxn>
                  <a:cxn ang="0">
                    <a:pos x="48" y="37"/>
                  </a:cxn>
                  <a:cxn ang="0">
                    <a:pos x="45" y="38"/>
                  </a:cxn>
                  <a:cxn ang="0">
                    <a:pos x="41" y="38"/>
                  </a:cxn>
                  <a:cxn ang="0">
                    <a:pos x="40" y="43"/>
                  </a:cxn>
                  <a:cxn ang="0">
                    <a:pos x="38" y="46"/>
                  </a:cxn>
                  <a:cxn ang="0">
                    <a:pos x="34" y="44"/>
                  </a:cxn>
                  <a:cxn ang="0">
                    <a:pos x="33" y="48"/>
                  </a:cxn>
                  <a:cxn ang="0">
                    <a:pos x="32" y="52"/>
                  </a:cxn>
                  <a:cxn ang="0">
                    <a:pos x="28" y="51"/>
                  </a:cxn>
                  <a:cxn ang="0">
                    <a:pos x="25" y="51"/>
                  </a:cxn>
                  <a:cxn ang="0">
                    <a:pos x="20" y="51"/>
                  </a:cxn>
                  <a:cxn ang="0">
                    <a:pos x="20" y="48"/>
                  </a:cxn>
                  <a:cxn ang="0">
                    <a:pos x="19" y="46"/>
                  </a:cxn>
                  <a:cxn ang="0">
                    <a:pos x="13" y="40"/>
                  </a:cxn>
                  <a:cxn ang="0">
                    <a:pos x="9" y="37"/>
                  </a:cxn>
                  <a:cxn ang="0">
                    <a:pos x="9" y="32"/>
                  </a:cxn>
                  <a:cxn ang="0">
                    <a:pos x="9" y="27"/>
                  </a:cxn>
                  <a:cxn ang="0">
                    <a:pos x="0" y="10"/>
                  </a:cxn>
                  <a:cxn ang="0">
                    <a:pos x="0" y="0"/>
                  </a:cxn>
                </a:cxnLst>
                <a:rect l="0" t="0" r="r" b="b"/>
                <a:pathLst>
                  <a:path w="54" h="52">
                    <a:moveTo>
                      <a:pt x="0" y="0"/>
                    </a:moveTo>
                    <a:lnTo>
                      <a:pt x="3" y="2"/>
                    </a:lnTo>
                    <a:lnTo>
                      <a:pt x="4" y="2"/>
                    </a:lnTo>
                    <a:lnTo>
                      <a:pt x="7" y="2"/>
                    </a:lnTo>
                    <a:lnTo>
                      <a:pt x="8" y="2"/>
                    </a:lnTo>
                    <a:lnTo>
                      <a:pt x="11" y="4"/>
                    </a:lnTo>
                    <a:lnTo>
                      <a:pt x="17" y="8"/>
                    </a:lnTo>
                    <a:lnTo>
                      <a:pt x="26" y="8"/>
                    </a:lnTo>
                    <a:lnTo>
                      <a:pt x="28" y="8"/>
                    </a:lnTo>
                    <a:lnTo>
                      <a:pt x="30" y="7"/>
                    </a:lnTo>
                    <a:lnTo>
                      <a:pt x="34" y="5"/>
                    </a:lnTo>
                    <a:lnTo>
                      <a:pt x="37" y="7"/>
                    </a:lnTo>
                    <a:lnTo>
                      <a:pt x="40" y="5"/>
                    </a:lnTo>
                    <a:lnTo>
                      <a:pt x="42" y="2"/>
                    </a:lnTo>
                    <a:lnTo>
                      <a:pt x="44" y="4"/>
                    </a:lnTo>
                    <a:lnTo>
                      <a:pt x="46" y="4"/>
                    </a:lnTo>
                    <a:lnTo>
                      <a:pt x="48" y="2"/>
                    </a:lnTo>
                    <a:lnTo>
                      <a:pt x="50" y="2"/>
                    </a:lnTo>
                    <a:lnTo>
                      <a:pt x="52" y="5"/>
                    </a:lnTo>
                    <a:lnTo>
                      <a:pt x="53" y="11"/>
                    </a:lnTo>
                    <a:lnTo>
                      <a:pt x="53" y="13"/>
                    </a:lnTo>
                    <a:lnTo>
                      <a:pt x="53" y="16"/>
                    </a:lnTo>
                    <a:lnTo>
                      <a:pt x="53" y="21"/>
                    </a:lnTo>
                    <a:lnTo>
                      <a:pt x="53" y="26"/>
                    </a:lnTo>
                    <a:lnTo>
                      <a:pt x="54" y="27"/>
                    </a:lnTo>
                    <a:lnTo>
                      <a:pt x="53" y="30"/>
                    </a:lnTo>
                    <a:lnTo>
                      <a:pt x="53" y="27"/>
                    </a:lnTo>
                    <a:lnTo>
                      <a:pt x="53" y="26"/>
                    </a:lnTo>
                    <a:lnTo>
                      <a:pt x="53" y="22"/>
                    </a:lnTo>
                    <a:lnTo>
                      <a:pt x="52" y="24"/>
                    </a:lnTo>
                    <a:lnTo>
                      <a:pt x="49" y="29"/>
                    </a:lnTo>
                    <a:lnTo>
                      <a:pt x="49" y="32"/>
                    </a:lnTo>
                    <a:lnTo>
                      <a:pt x="48" y="33"/>
                    </a:lnTo>
                    <a:lnTo>
                      <a:pt x="48" y="37"/>
                    </a:lnTo>
                    <a:lnTo>
                      <a:pt x="46" y="38"/>
                    </a:lnTo>
                    <a:lnTo>
                      <a:pt x="45" y="38"/>
                    </a:lnTo>
                    <a:lnTo>
                      <a:pt x="42" y="38"/>
                    </a:lnTo>
                    <a:lnTo>
                      <a:pt x="41" y="38"/>
                    </a:lnTo>
                    <a:lnTo>
                      <a:pt x="41" y="41"/>
                    </a:lnTo>
                    <a:lnTo>
                      <a:pt x="40" y="43"/>
                    </a:lnTo>
                    <a:lnTo>
                      <a:pt x="38" y="43"/>
                    </a:lnTo>
                    <a:lnTo>
                      <a:pt x="38" y="46"/>
                    </a:lnTo>
                    <a:lnTo>
                      <a:pt x="37" y="44"/>
                    </a:lnTo>
                    <a:lnTo>
                      <a:pt x="34" y="44"/>
                    </a:lnTo>
                    <a:lnTo>
                      <a:pt x="34" y="46"/>
                    </a:lnTo>
                    <a:lnTo>
                      <a:pt x="33" y="48"/>
                    </a:lnTo>
                    <a:lnTo>
                      <a:pt x="33" y="49"/>
                    </a:lnTo>
                    <a:lnTo>
                      <a:pt x="32" y="52"/>
                    </a:lnTo>
                    <a:lnTo>
                      <a:pt x="29" y="52"/>
                    </a:lnTo>
                    <a:lnTo>
                      <a:pt x="28" y="51"/>
                    </a:lnTo>
                    <a:lnTo>
                      <a:pt x="26" y="51"/>
                    </a:lnTo>
                    <a:lnTo>
                      <a:pt x="25" y="51"/>
                    </a:lnTo>
                    <a:lnTo>
                      <a:pt x="22" y="51"/>
                    </a:lnTo>
                    <a:lnTo>
                      <a:pt x="20" y="51"/>
                    </a:lnTo>
                    <a:lnTo>
                      <a:pt x="19" y="49"/>
                    </a:lnTo>
                    <a:lnTo>
                      <a:pt x="20" y="48"/>
                    </a:lnTo>
                    <a:lnTo>
                      <a:pt x="21" y="46"/>
                    </a:lnTo>
                    <a:lnTo>
                      <a:pt x="19" y="46"/>
                    </a:lnTo>
                    <a:lnTo>
                      <a:pt x="16" y="46"/>
                    </a:lnTo>
                    <a:lnTo>
                      <a:pt x="13" y="40"/>
                    </a:lnTo>
                    <a:lnTo>
                      <a:pt x="11" y="38"/>
                    </a:lnTo>
                    <a:lnTo>
                      <a:pt x="9" y="37"/>
                    </a:lnTo>
                    <a:lnTo>
                      <a:pt x="7" y="26"/>
                    </a:lnTo>
                    <a:lnTo>
                      <a:pt x="9" y="32"/>
                    </a:lnTo>
                    <a:lnTo>
                      <a:pt x="12" y="29"/>
                    </a:lnTo>
                    <a:lnTo>
                      <a:pt x="9" y="27"/>
                    </a:lnTo>
                    <a:lnTo>
                      <a:pt x="5" y="22"/>
                    </a:lnTo>
                    <a:lnTo>
                      <a:pt x="0" y="10"/>
                    </a:lnTo>
                    <a:lnTo>
                      <a:pt x="0" y="7"/>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78" name="Freeform 1280"/>
              <p:cNvSpPr>
                <a:spLocks/>
              </p:cNvSpPr>
              <p:nvPr/>
            </p:nvSpPr>
            <p:spPr bwMode="auto">
              <a:xfrm>
                <a:off x="6181308" y="4109358"/>
                <a:ext cx="765849" cy="634093"/>
              </a:xfrm>
              <a:custGeom>
                <a:avLst/>
                <a:gdLst/>
                <a:ahLst/>
                <a:cxnLst>
                  <a:cxn ang="0">
                    <a:pos x="25" y="196"/>
                  </a:cxn>
                  <a:cxn ang="0">
                    <a:pos x="62" y="177"/>
                  </a:cxn>
                  <a:cxn ang="0">
                    <a:pos x="106" y="161"/>
                  </a:cxn>
                  <a:cxn ang="0">
                    <a:pos x="133" y="120"/>
                  </a:cxn>
                  <a:cxn ang="0">
                    <a:pos x="150" y="116"/>
                  </a:cxn>
                  <a:cxn ang="0">
                    <a:pos x="161" y="99"/>
                  </a:cxn>
                  <a:cxn ang="0">
                    <a:pos x="175" y="78"/>
                  </a:cxn>
                  <a:cxn ang="0">
                    <a:pos x="193" y="62"/>
                  </a:cxn>
                  <a:cxn ang="0">
                    <a:pos x="206" y="56"/>
                  </a:cxn>
                  <a:cxn ang="0">
                    <a:pos x="229" y="75"/>
                  </a:cxn>
                  <a:cxn ang="0">
                    <a:pos x="243" y="61"/>
                  </a:cxn>
                  <a:cxn ang="0">
                    <a:pos x="258" y="36"/>
                  </a:cxn>
                  <a:cxn ang="0">
                    <a:pos x="280" y="29"/>
                  </a:cxn>
                  <a:cxn ang="0">
                    <a:pos x="282" y="11"/>
                  </a:cxn>
                  <a:cxn ang="0">
                    <a:pos x="298" y="18"/>
                  </a:cxn>
                  <a:cxn ang="0">
                    <a:pos x="323" y="23"/>
                  </a:cxn>
                  <a:cxn ang="0">
                    <a:pos x="342" y="34"/>
                  </a:cxn>
                  <a:cxn ang="0">
                    <a:pos x="352" y="37"/>
                  </a:cxn>
                  <a:cxn ang="0">
                    <a:pos x="342" y="47"/>
                  </a:cxn>
                  <a:cxn ang="0">
                    <a:pos x="342" y="80"/>
                  </a:cxn>
                  <a:cxn ang="0">
                    <a:pos x="375" y="106"/>
                  </a:cxn>
                  <a:cxn ang="0">
                    <a:pos x="421" y="106"/>
                  </a:cxn>
                  <a:cxn ang="0">
                    <a:pos x="427" y="31"/>
                  </a:cxn>
                  <a:cxn ang="0">
                    <a:pos x="445" y="6"/>
                  </a:cxn>
                  <a:cxn ang="0">
                    <a:pos x="457" y="48"/>
                  </a:cxn>
                  <a:cxn ang="0">
                    <a:pos x="484" y="77"/>
                  </a:cxn>
                  <a:cxn ang="0">
                    <a:pos x="496" y="130"/>
                  </a:cxn>
                  <a:cxn ang="0">
                    <a:pos x="508" y="153"/>
                  </a:cxn>
                  <a:cxn ang="0">
                    <a:pos x="536" y="171"/>
                  </a:cxn>
                  <a:cxn ang="0">
                    <a:pos x="546" y="202"/>
                  </a:cxn>
                  <a:cxn ang="0">
                    <a:pos x="562" y="207"/>
                  </a:cxn>
                  <a:cxn ang="0">
                    <a:pos x="585" y="246"/>
                  </a:cxn>
                  <a:cxn ang="0">
                    <a:pos x="601" y="289"/>
                  </a:cxn>
                  <a:cxn ang="0">
                    <a:pos x="602" y="347"/>
                  </a:cxn>
                  <a:cxn ang="0">
                    <a:pos x="588" y="392"/>
                  </a:cxn>
                  <a:cxn ang="0">
                    <a:pos x="573" y="416"/>
                  </a:cxn>
                  <a:cxn ang="0">
                    <a:pos x="557" y="458"/>
                  </a:cxn>
                  <a:cxn ang="0">
                    <a:pos x="526" y="483"/>
                  </a:cxn>
                  <a:cxn ang="0">
                    <a:pos x="500" y="501"/>
                  </a:cxn>
                  <a:cxn ang="0">
                    <a:pos x="485" y="490"/>
                  </a:cxn>
                  <a:cxn ang="0">
                    <a:pos x="465" y="493"/>
                  </a:cxn>
                  <a:cxn ang="0">
                    <a:pos x="413" y="486"/>
                  </a:cxn>
                  <a:cxn ang="0">
                    <a:pos x="385" y="442"/>
                  </a:cxn>
                  <a:cxn ang="0">
                    <a:pos x="370" y="435"/>
                  </a:cxn>
                  <a:cxn ang="0">
                    <a:pos x="368" y="409"/>
                  </a:cxn>
                  <a:cxn ang="0">
                    <a:pos x="366" y="400"/>
                  </a:cxn>
                  <a:cxn ang="0">
                    <a:pos x="342" y="428"/>
                  </a:cxn>
                  <a:cxn ang="0">
                    <a:pos x="332" y="414"/>
                  </a:cxn>
                  <a:cxn ang="0">
                    <a:pos x="304" y="381"/>
                  </a:cxn>
                  <a:cxn ang="0">
                    <a:pos x="246" y="372"/>
                  </a:cxn>
                  <a:cxn ang="0">
                    <a:pos x="171" y="394"/>
                  </a:cxn>
                  <a:cxn ang="0">
                    <a:pos x="133" y="411"/>
                  </a:cxn>
                  <a:cxn ang="0">
                    <a:pos x="82" y="425"/>
                  </a:cxn>
                  <a:cxn ang="0">
                    <a:pos x="44" y="428"/>
                  </a:cxn>
                  <a:cxn ang="0">
                    <a:pos x="37" y="389"/>
                  </a:cxn>
                  <a:cxn ang="0">
                    <a:pos x="21" y="321"/>
                  </a:cxn>
                  <a:cxn ang="0">
                    <a:pos x="0" y="276"/>
                  </a:cxn>
                  <a:cxn ang="0">
                    <a:pos x="5" y="270"/>
                  </a:cxn>
                  <a:cxn ang="0">
                    <a:pos x="5" y="252"/>
                  </a:cxn>
                </a:cxnLst>
                <a:rect l="0" t="0" r="r" b="b"/>
                <a:pathLst>
                  <a:path w="608" h="505">
                    <a:moveTo>
                      <a:pt x="11" y="199"/>
                    </a:moveTo>
                    <a:lnTo>
                      <a:pt x="12" y="197"/>
                    </a:lnTo>
                    <a:lnTo>
                      <a:pt x="12" y="202"/>
                    </a:lnTo>
                    <a:lnTo>
                      <a:pt x="12" y="204"/>
                    </a:lnTo>
                    <a:lnTo>
                      <a:pt x="12" y="205"/>
                    </a:lnTo>
                    <a:lnTo>
                      <a:pt x="12" y="208"/>
                    </a:lnTo>
                    <a:lnTo>
                      <a:pt x="12" y="210"/>
                    </a:lnTo>
                    <a:lnTo>
                      <a:pt x="13" y="210"/>
                    </a:lnTo>
                    <a:lnTo>
                      <a:pt x="15" y="208"/>
                    </a:lnTo>
                    <a:lnTo>
                      <a:pt x="16" y="204"/>
                    </a:lnTo>
                    <a:lnTo>
                      <a:pt x="19" y="199"/>
                    </a:lnTo>
                    <a:lnTo>
                      <a:pt x="21" y="197"/>
                    </a:lnTo>
                    <a:lnTo>
                      <a:pt x="23" y="197"/>
                    </a:lnTo>
                    <a:lnTo>
                      <a:pt x="25" y="196"/>
                    </a:lnTo>
                    <a:lnTo>
                      <a:pt x="27" y="194"/>
                    </a:lnTo>
                    <a:lnTo>
                      <a:pt x="32" y="193"/>
                    </a:lnTo>
                    <a:lnTo>
                      <a:pt x="33" y="191"/>
                    </a:lnTo>
                    <a:lnTo>
                      <a:pt x="36" y="188"/>
                    </a:lnTo>
                    <a:lnTo>
                      <a:pt x="37" y="186"/>
                    </a:lnTo>
                    <a:lnTo>
                      <a:pt x="40" y="183"/>
                    </a:lnTo>
                    <a:lnTo>
                      <a:pt x="44" y="182"/>
                    </a:lnTo>
                    <a:lnTo>
                      <a:pt x="45" y="180"/>
                    </a:lnTo>
                    <a:lnTo>
                      <a:pt x="46" y="179"/>
                    </a:lnTo>
                    <a:lnTo>
                      <a:pt x="52" y="175"/>
                    </a:lnTo>
                    <a:lnTo>
                      <a:pt x="53" y="175"/>
                    </a:lnTo>
                    <a:lnTo>
                      <a:pt x="58" y="177"/>
                    </a:lnTo>
                    <a:lnTo>
                      <a:pt x="60" y="177"/>
                    </a:lnTo>
                    <a:lnTo>
                      <a:pt x="62" y="177"/>
                    </a:lnTo>
                    <a:lnTo>
                      <a:pt x="65" y="177"/>
                    </a:lnTo>
                    <a:lnTo>
                      <a:pt x="68" y="177"/>
                    </a:lnTo>
                    <a:lnTo>
                      <a:pt x="70" y="174"/>
                    </a:lnTo>
                    <a:lnTo>
                      <a:pt x="73" y="172"/>
                    </a:lnTo>
                    <a:lnTo>
                      <a:pt x="76" y="171"/>
                    </a:lnTo>
                    <a:lnTo>
                      <a:pt x="78" y="171"/>
                    </a:lnTo>
                    <a:lnTo>
                      <a:pt x="81" y="171"/>
                    </a:lnTo>
                    <a:lnTo>
                      <a:pt x="88" y="164"/>
                    </a:lnTo>
                    <a:lnTo>
                      <a:pt x="92" y="164"/>
                    </a:lnTo>
                    <a:lnTo>
                      <a:pt x="94" y="166"/>
                    </a:lnTo>
                    <a:lnTo>
                      <a:pt x="97" y="164"/>
                    </a:lnTo>
                    <a:lnTo>
                      <a:pt x="101" y="164"/>
                    </a:lnTo>
                    <a:lnTo>
                      <a:pt x="104" y="164"/>
                    </a:lnTo>
                    <a:lnTo>
                      <a:pt x="106" y="161"/>
                    </a:lnTo>
                    <a:lnTo>
                      <a:pt x="113" y="160"/>
                    </a:lnTo>
                    <a:lnTo>
                      <a:pt x="116" y="158"/>
                    </a:lnTo>
                    <a:lnTo>
                      <a:pt x="118" y="157"/>
                    </a:lnTo>
                    <a:lnTo>
                      <a:pt x="124" y="150"/>
                    </a:lnTo>
                    <a:lnTo>
                      <a:pt x="125" y="149"/>
                    </a:lnTo>
                    <a:lnTo>
                      <a:pt x="125" y="146"/>
                    </a:lnTo>
                    <a:lnTo>
                      <a:pt x="128" y="142"/>
                    </a:lnTo>
                    <a:lnTo>
                      <a:pt x="128" y="141"/>
                    </a:lnTo>
                    <a:lnTo>
                      <a:pt x="128" y="139"/>
                    </a:lnTo>
                    <a:lnTo>
                      <a:pt x="130" y="139"/>
                    </a:lnTo>
                    <a:lnTo>
                      <a:pt x="136" y="133"/>
                    </a:lnTo>
                    <a:lnTo>
                      <a:pt x="137" y="130"/>
                    </a:lnTo>
                    <a:lnTo>
                      <a:pt x="136" y="130"/>
                    </a:lnTo>
                    <a:lnTo>
                      <a:pt x="133" y="120"/>
                    </a:lnTo>
                    <a:lnTo>
                      <a:pt x="134" y="117"/>
                    </a:lnTo>
                    <a:lnTo>
                      <a:pt x="136" y="113"/>
                    </a:lnTo>
                    <a:lnTo>
                      <a:pt x="137" y="111"/>
                    </a:lnTo>
                    <a:lnTo>
                      <a:pt x="138" y="113"/>
                    </a:lnTo>
                    <a:lnTo>
                      <a:pt x="140" y="110"/>
                    </a:lnTo>
                    <a:lnTo>
                      <a:pt x="142" y="108"/>
                    </a:lnTo>
                    <a:lnTo>
                      <a:pt x="144" y="108"/>
                    </a:lnTo>
                    <a:lnTo>
                      <a:pt x="142" y="106"/>
                    </a:lnTo>
                    <a:lnTo>
                      <a:pt x="144" y="102"/>
                    </a:lnTo>
                    <a:lnTo>
                      <a:pt x="145" y="102"/>
                    </a:lnTo>
                    <a:lnTo>
                      <a:pt x="145" y="105"/>
                    </a:lnTo>
                    <a:lnTo>
                      <a:pt x="146" y="106"/>
                    </a:lnTo>
                    <a:lnTo>
                      <a:pt x="148" y="111"/>
                    </a:lnTo>
                    <a:lnTo>
                      <a:pt x="150" y="116"/>
                    </a:lnTo>
                    <a:lnTo>
                      <a:pt x="152" y="117"/>
                    </a:lnTo>
                    <a:lnTo>
                      <a:pt x="153" y="120"/>
                    </a:lnTo>
                    <a:lnTo>
                      <a:pt x="154" y="122"/>
                    </a:lnTo>
                    <a:lnTo>
                      <a:pt x="156" y="119"/>
                    </a:lnTo>
                    <a:lnTo>
                      <a:pt x="156" y="114"/>
                    </a:lnTo>
                    <a:lnTo>
                      <a:pt x="158" y="114"/>
                    </a:lnTo>
                    <a:lnTo>
                      <a:pt x="157" y="110"/>
                    </a:lnTo>
                    <a:lnTo>
                      <a:pt x="156" y="106"/>
                    </a:lnTo>
                    <a:lnTo>
                      <a:pt x="154" y="105"/>
                    </a:lnTo>
                    <a:lnTo>
                      <a:pt x="154" y="103"/>
                    </a:lnTo>
                    <a:lnTo>
                      <a:pt x="154" y="99"/>
                    </a:lnTo>
                    <a:lnTo>
                      <a:pt x="156" y="97"/>
                    </a:lnTo>
                    <a:lnTo>
                      <a:pt x="158" y="99"/>
                    </a:lnTo>
                    <a:lnTo>
                      <a:pt x="161" y="99"/>
                    </a:lnTo>
                    <a:lnTo>
                      <a:pt x="163" y="103"/>
                    </a:lnTo>
                    <a:lnTo>
                      <a:pt x="169" y="103"/>
                    </a:lnTo>
                    <a:lnTo>
                      <a:pt x="169" y="102"/>
                    </a:lnTo>
                    <a:lnTo>
                      <a:pt x="166" y="100"/>
                    </a:lnTo>
                    <a:lnTo>
                      <a:pt x="167" y="97"/>
                    </a:lnTo>
                    <a:lnTo>
                      <a:pt x="170" y="94"/>
                    </a:lnTo>
                    <a:lnTo>
                      <a:pt x="171" y="91"/>
                    </a:lnTo>
                    <a:lnTo>
                      <a:pt x="170" y="86"/>
                    </a:lnTo>
                    <a:lnTo>
                      <a:pt x="171" y="84"/>
                    </a:lnTo>
                    <a:lnTo>
                      <a:pt x="173" y="83"/>
                    </a:lnTo>
                    <a:lnTo>
                      <a:pt x="175" y="86"/>
                    </a:lnTo>
                    <a:lnTo>
                      <a:pt x="177" y="84"/>
                    </a:lnTo>
                    <a:lnTo>
                      <a:pt x="175" y="81"/>
                    </a:lnTo>
                    <a:lnTo>
                      <a:pt x="175" y="78"/>
                    </a:lnTo>
                    <a:lnTo>
                      <a:pt x="177" y="78"/>
                    </a:lnTo>
                    <a:lnTo>
                      <a:pt x="181" y="80"/>
                    </a:lnTo>
                    <a:lnTo>
                      <a:pt x="181" y="78"/>
                    </a:lnTo>
                    <a:lnTo>
                      <a:pt x="179" y="75"/>
                    </a:lnTo>
                    <a:lnTo>
                      <a:pt x="179" y="70"/>
                    </a:lnTo>
                    <a:lnTo>
                      <a:pt x="182" y="70"/>
                    </a:lnTo>
                    <a:lnTo>
                      <a:pt x="183" y="69"/>
                    </a:lnTo>
                    <a:lnTo>
                      <a:pt x="185" y="69"/>
                    </a:lnTo>
                    <a:lnTo>
                      <a:pt x="187" y="69"/>
                    </a:lnTo>
                    <a:lnTo>
                      <a:pt x="187" y="72"/>
                    </a:lnTo>
                    <a:lnTo>
                      <a:pt x="189" y="70"/>
                    </a:lnTo>
                    <a:lnTo>
                      <a:pt x="191" y="69"/>
                    </a:lnTo>
                    <a:lnTo>
                      <a:pt x="193" y="64"/>
                    </a:lnTo>
                    <a:lnTo>
                      <a:pt x="193" y="62"/>
                    </a:lnTo>
                    <a:lnTo>
                      <a:pt x="191" y="61"/>
                    </a:lnTo>
                    <a:lnTo>
                      <a:pt x="191" y="59"/>
                    </a:lnTo>
                    <a:lnTo>
                      <a:pt x="193" y="61"/>
                    </a:lnTo>
                    <a:lnTo>
                      <a:pt x="194" y="64"/>
                    </a:lnTo>
                    <a:lnTo>
                      <a:pt x="195" y="62"/>
                    </a:lnTo>
                    <a:lnTo>
                      <a:pt x="197" y="59"/>
                    </a:lnTo>
                    <a:lnTo>
                      <a:pt x="197" y="61"/>
                    </a:lnTo>
                    <a:lnTo>
                      <a:pt x="198" y="62"/>
                    </a:lnTo>
                    <a:lnTo>
                      <a:pt x="199" y="62"/>
                    </a:lnTo>
                    <a:lnTo>
                      <a:pt x="202" y="59"/>
                    </a:lnTo>
                    <a:lnTo>
                      <a:pt x="203" y="59"/>
                    </a:lnTo>
                    <a:lnTo>
                      <a:pt x="202" y="56"/>
                    </a:lnTo>
                    <a:lnTo>
                      <a:pt x="205" y="56"/>
                    </a:lnTo>
                    <a:lnTo>
                      <a:pt x="206" y="56"/>
                    </a:lnTo>
                    <a:lnTo>
                      <a:pt x="209" y="58"/>
                    </a:lnTo>
                    <a:lnTo>
                      <a:pt x="210" y="58"/>
                    </a:lnTo>
                    <a:lnTo>
                      <a:pt x="214" y="59"/>
                    </a:lnTo>
                    <a:lnTo>
                      <a:pt x="215" y="62"/>
                    </a:lnTo>
                    <a:lnTo>
                      <a:pt x="221" y="69"/>
                    </a:lnTo>
                    <a:lnTo>
                      <a:pt x="223" y="72"/>
                    </a:lnTo>
                    <a:lnTo>
                      <a:pt x="223" y="78"/>
                    </a:lnTo>
                    <a:lnTo>
                      <a:pt x="223" y="81"/>
                    </a:lnTo>
                    <a:lnTo>
                      <a:pt x="225" y="81"/>
                    </a:lnTo>
                    <a:lnTo>
                      <a:pt x="225" y="78"/>
                    </a:lnTo>
                    <a:lnTo>
                      <a:pt x="226" y="77"/>
                    </a:lnTo>
                    <a:lnTo>
                      <a:pt x="227" y="77"/>
                    </a:lnTo>
                    <a:lnTo>
                      <a:pt x="229" y="77"/>
                    </a:lnTo>
                    <a:lnTo>
                      <a:pt x="229" y="75"/>
                    </a:lnTo>
                    <a:lnTo>
                      <a:pt x="230" y="73"/>
                    </a:lnTo>
                    <a:lnTo>
                      <a:pt x="233" y="75"/>
                    </a:lnTo>
                    <a:lnTo>
                      <a:pt x="235" y="75"/>
                    </a:lnTo>
                    <a:lnTo>
                      <a:pt x="239" y="73"/>
                    </a:lnTo>
                    <a:lnTo>
                      <a:pt x="241" y="75"/>
                    </a:lnTo>
                    <a:lnTo>
                      <a:pt x="246" y="81"/>
                    </a:lnTo>
                    <a:lnTo>
                      <a:pt x="247" y="81"/>
                    </a:lnTo>
                    <a:lnTo>
                      <a:pt x="247" y="80"/>
                    </a:lnTo>
                    <a:lnTo>
                      <a:pt x="246" y="75"/>
                    </a:lnTo>
                    <a:lnTo>
                      <a:pt x="249" y="75"/>
                    </a:lnTo>
                    <a:lnTo>
                      <a:pt x="249" y="73"/>
                    </a:lnTo>
                    <a:lnTo>
                      <a:pt x="245" y="69"/>
                    </a:lnTo>
                    <a:lnTo>
                      <a:pt x="242" y="66"/>
                    </a:lnTo>
                    <a:lnTo>
                      <a:pt x="243" y="61"/>
                    </a:lnTo>
                    <a:lnTo>
                      <a:pt x="245" y="61"/>
                    </a:lnTo>
                    <a:lnTo>
                      <a:pt x="246" y="61"/>
                    </a:lnTo>
                    <a:lnTo>
                      <a:pt x="249" y="55"/>
                    </a:lnTo>
                    <a:lnTo>
                      <a:pt x="249" y="53"/>
                    </a:lnTo>
                    <a:lnTo>
                      <a:pt x="250" y="51"/>
                    </a:lnTo>
                    <a:lnTo>
                      <a:pt x="251" y="51"/>
                    </a:lnTo>
                    <a:lnTo>
                      <a:pt x="255" y="51"/>
                    </a:lnTo>
                    <a:lnTo>
                      <a:pt x="257" y="50"/>
                    </a:lnTo>
                    <a:lnTo>
                      <a:pt x="257" y="45"/>
                    </a:lnTo>
                    <a:lnTo>
                      <a:pt x="254" y="45"/>
                    </a:lnTo>
                    <a:lnTo>
                      <a:pt x="254" y="44"/>
                    </a:lnTo>
                    <a:lnTo>
                      <a:pt x="255" y="40"/>
                    </a:lnTo>
                    <a:lnTo>
                      <a:pt x="255" y="37"/>
                    </a:lnTo>
                    <a:lnTo>
                      <a:pt x="258" y="36"/>
                    </a:lnTo>
                    <a:lnTo>
                      <a:pt x="261" y="36"/>
                    </a:lnTo>
                    <a:lnTo>
                      <a:pt x="261" y="33"/>
                    </a:lnTo>
                    <a:lnTo>
                      <a:pt x="263" y="33"/>
                    </a:lnTo>
                    <a:lnTo>
                      <a:pt x="265" y="34"/>
                    </a:lnTo>
                    <a:lnTo>
                      <a:pt x="266" y="37"/>
                    </a:lnTo>
                    <a:lnTo>
                      <a:pt x="267" y="34"/>
                    </a:lnTo>
                    <a:lnTo>
                      <a:pt x="265" y="31"/>
                    </a:lnTo>
                    <a:lnTo>
                      <a:pt x="266" y="31"/>
                    </a:lnTo>
                    <a:lnTo>
                      <a:pt x="267" y="28"/>
                    </a:lnTo>
                    <a:lnTo>
                      <a:pt x="271" y="29"/>
                    </a:lnTo>
                    <a:lnTo>
                      <a:pt x="271" y="28"/>
                    </a:lnTo>
                    <a:lnTo>
                      <a:pt x="275" y="29"/>
                    </a:lnTo>
                    <a:lnTo>
                      <a:pt x="278" y="28"/>
                    </a:lnTo>
                    <a:lnTo>
                      <a:pt x="280" y="29"/>
                    </a:lnTo>
                    <a:lnTo>
                      <a:pt x="283" y="29"/>
                    </a:lnTo>
                    <a:lnTo>
                      <a:pt x="288" y="28"/>
                    </a:lnTo>
                    <a:lnTo>
                      <a:pt x="291" y="25"/>
                    </a:lnTo>
                    <a:lnTo>
                      <a:pt x="291" y="18"/>
                    </a:lnTo>
                    <a:lnTo>
                      <a:pt x="288" y="15"/>
                    </a:lnTo>
                    <a:lnTo>
                      <a:pt x="286" y="15"/>
                    </a:lnTo>
                    <a:lnTo>
                      <a:pt x="284" y="15"/>
                    </a:lnTo>
                    <a:lnTo>
                      <a:pt x="282" y="14"/>
                    </a:lnTo>
                    <a:lnTo>
                      <a:pt x="280" y="12"/>
                    </a:lnTo>
                    <a:lnTo>
                      <a:pt x="278" y="11"/>
                    </a:lnTo>
                    <a:lnTo>
                      <a:pt x="279" y="11"/>
                    </a:lnTo>
                    <a:lnTo>
                      <a:pt x="280" y="11"/>
                    </a:lnTo>
                    <a:lnTo>
                      <a:pt x="282" y="9"/>
                    </a:lnTo>
                    <a:lnTo>
                      <a:pt x="282" y="11"/>
                    </a:lnTo>
                    <a:lnTo>
                      <a:pt x="283" y="15"/>
                    </a:lnTo>
                    <a:lnTo>
                      <a:pt x="284" y="12"/>
                    </a:lnTo>
                    <a:lnTo>
                      <a:pt x="284" y="11"/>
                    </a:lnTo>
                    <a:lnTo>
                      <a:pt x="286" y="9"/>
                    </a:lnTo>
                    <a:lnTo>
                      <a:pt x="287" y="11"/>
                    </a:lnTo>
                    <a:lnTo>
                      <a:pt x="288" y="11"/>
                    </a:lnTo>
                    <a:lnTo>
                      <a:pt x="288" y="12"/>
                    </a:lnTo>
                    <a:lnTo>
                      <a:pt x="290" y="14"/>
                    </a:lnTo>
                    <a:lnTo>
                      <a:pt x="292" y="15"/>
                    </a:lnTo>
                    <a:lnTo>
                      <a:pt x="292" y="14"/>
                    </a:lnTo>
                    <a:lnTo>
                      <a:pt x="294" y="14"/>
                    </a:lnTo>
                    <a:lnTo>
                      <a:pt x="295" y="14"/>
                    </a:lnTo>
                    <a:lnTo>
                      <a:pt x="296" y="17"/>
                    </a:lnTo>
                    <a:lnTo>
                      <a:pt x="298" y="18"/>
                    </a:lnTo>
                    <a:lnTo>
                      <a:pt x="302" y="20"/>
                    </a:lnTo>
                    <a:lnTo>
                      <a:pt x="303" y="20"/>
                    </a:lnTo>
                    <a:lnTo>
                      <a:pt x="304" y="20"/>
                    </a:lnTo>
                    <a:lnTo>
                      <a:pt x="306" y="22"/>
                    </a:lnTo>
                    <a:lnTo>
                      <a:pt x="307" y="20"/>
                    </a:lnTo>
                    <a:lnTo>
                      <a:pt x="308" y="20"/>
                    </a:lnTo>
                    <a:lnTo>
                      <a:pt x="308" y="22"/>
                    </a:lnTo>
                    <a:lnTo>
                      <a:pt x="310" y="22"/>
                    </a:lnTo>
                    <a:lnTo>
                      <a:pt x="312" y="23"/>
                    </a:lnTo>
                    <a:lnTo>
                      <a:pt x="315" y="25"/>
                    </a:lnTo>
                    <a:lnTo>
                      <a:pt x="318" y="25"/>
                    </a:lnTo>
                    <a:lnTo>
                      <a:pt x="319" y="25"/>
                    </a:lnTo>
                    <a:lnTo>
                      <a:pt x="322" y="23"/>
                    </a:lnTo>
                    <a:lnTo>
                      <a:pt x="323" y="23"/>
                    </a:lnTo>
                    <a:lnTo>
                      <a:pt x="324" y="26"/>
                    </a:lnTo>
                    <a:lnTo>
                      <a:pt x="327" y="26"/>
                    </a:lnTo>
                    <a:lnTo>
                      <a:pt x="328" y="26"/>
                    </a:lnTo>
                    <a:lnTo>
                      <a:pt x="330" y="29"/>
                    </a:lnTo>
                    <a:lnTo>
                      <a:pt x="334" y="25"/>
                    </a:lnTo>
                    <a:lnTo>
                      <a:pt x="335" y="25"/>
                    </a:lnTo>
                    <a:lnTo>
                      <a:pt x="338" y="25"/>
                    </a:lnTo>
                    <a:lnTo>
                      <a:pt x="340" y="23"/>
                    </a:lnTo>
                    <a:lnTo>
                      <a:pt x="339" y="26"/>
                    </a:lnTo>
                    <a:lnTo>
                      <a:pt x="340" y="28"/>
                    </a:lnTo>
                    <a:lnTo>
                      <a:pt x="342" y="26"/>
                    </a:lnTo>
                    <a:lnTo>
                      <a:pt x="342" y="28"/>
                    </a:lnTo>
                    <a:lnTo>
                      <a:pt x="342" y="33"/>
                    </a:lnTo>
                    <a:lnTo>
                      <a:pt x="342" y="34"/>
                    </a:lnTo>
                    <a:lnTo>
                      <a:pt x="344" y="33"/>
                    </a:lnTo>
                    <a:lnTo>
                      <a:pt x="346" y="29"/>
                    </a:lnTo>
                    <a:lnTo>
                      <a:pt x="346" y="28"/>
                    </a:lnTo>
                    <a:lnTo>
                      <a:pt x="346" y="25"/>
                    </a:lnTo>
                    <a:lnTo>
                      <a:pt x="348" y="23"/>
                    </a:lnTo>
                    <a:lnTo>
                      <a:pt x="350" y="23"/>
                    </a:lnTo>
                    <a:lnTo>
                      <a:pt x="351" y="25"/>
                    </a:lnTo>
                    <a:lnTo>
                      <a:pt x="351" y="29"/>
                    </a:lnTo>
                    <a:lnTo>
                      <a:pt x="352" y="28"/>
                    </a:lnTo>
                    <a:lnTo>
                      <a:pt x="355" y="28"/>
                    </a:lnTo>
                    <a:lnTo>
                      <a:pt x="356" y="29"/>
                    </a:lnTo>
                    <a:lnTo>
                      <a:pt x="355" y="31"/>
                    </a:lnTo>
                    <a:lnTo>
                      <a:pt x="354" y="34"/>
                    </a:lnTo>
                    <a:lnTo>
                      <a:pt x="352" y="37"/>
                    </a:lnTo>
                    <a:lnTo>
                      <a:pt x="351" y="39"/>
                    </a:lnTo>
                    <a:lnTo>
                      <a:pt x="351" y="37"/>
                    </a:lnTo>
                    <a:lnTo>
                      <a:pt x="350" y="39"/>
                    </a:lnTo>
                    <a:lnTo>
                      <a:pt x="351" y="42"/>
                    </a:lnTo>
                    <a:lnTo>
                      <a:pt x="350" y="45"/>
                    </a:lnTo>
                    <a:lnTo>
                      <a:pt x="348" y="47"/>
                    </a:lnTo>
                    <a:lnTo>
                      <a:pt x="346" y="45"/>
                    </a:lnTo>
                    <a:lnTo>
                      <a:pt x="346" y="44"/>
                    </a:lnTo>
                    <a:lnTo>
                      <a:pt x="344" y="45"/>
                    </a:lnTo>
                    <a:lnTo>
                      <a:pt x="344" y="48"/>
                    </a:lnTo>
                    <a:lnTo>
                      <a:pt x="346" y="50"/>
                    </a:lnTo>
                    <a:lnTo>
                      <a:pt x="344" y="48"/>
                    </a:lnTo>
                    <a:lnTo>
                      <a:pt x="343" y="47"/>
                    </a:lnTo>
                    <a:lnTo>
                      <a:pt x="342" y="47"/>
                    </a:lnTo>
                    <a:lnTo>
                      <a:pt x="342" y="50"/>
                    </a:lnTo>
                    <a:lnTo>
                      <a:pt x="340" y="53"/>
                    </a:lnTo>
                    <a:lnTo>
                      <a:pt x="340" y="55"/>
                    </a:lnTo>
                    <a:lnTo>
                      <a:pt x="343" y="55"/>
                    </a:lnTo>
                    <a:lnTo>
                      <a:pt x="342" y="59"/>
                    </a:lnTo>
                    <a:lnTo>
                      <a:pt x="342" y="61"/>
                    </a:lnTo>
                    <a:lnTo>
                      <a:pt x="339" y="67"/>
                    </a:lnTo>
                    <a:lnTo>
                      <a:pt x="338" y="70"/>
                    </a:lnTo>
                    <a:lnTo>
                      <a:pt x="338" y="72"/>
                    </a:lnTo>
                    <a:lnTo>
                      <a:pt x="336" y="73"/>
                    </a:lnTo>
                    <a:lnTo>
                      <a:pt x="336" y="77"/>
                    </a:lnTo>
                    <a:lnTo>
                      <a:pt x="338" y="78"/>
                    </a:lnTo>
                    <a:lnTo>
                      <a:pt x="339" y="80"/>
                    </a:lnTo>
                    <a:lnTo>
                      <a:pt x="342" y="80"/>
                    </a:lnTo>
                    <a:lnTo>
                      <a:pt x="343" y="83"/>
                    </a:lnTo>
                    <a:lnTo>
                      <a:pt x="347" y="84"/>
                    </a:lnTo>
                    <a:lnTo>
                      <a:pt x="348" y="88"/>
                    </a:lnTo>
                    <a:lnTo>
                      <a:pt x="350" y="91"/>
                    </a:lnTo>
                    <a:lnTo>
                      <a:pt x="350" y="94"/>
                    </a:lnTo>
                    <a:lnTo>
                      <a:pt x="352" y="92"/>
                    </a:lnTo>
                    <a:lnTo>
                      <a:pt x="358" y="94"/>
                    </a:lnTo>
                    <a:lnTo>
                      <a:pt x="362" y="94"/>
                    </a:lnTo>
                    <a:lnTo>
                      <a:pt x="363" y="95"/>
                    </a:lnTo>
                    <a:lnTo>
                      <a:pt x="366" y="99"/>
                    </a:lnTo>
                    <a:lnTo>
                      <a:pt x="368" y="100"/>
                    </a:lnTo>
                    <a:lnTo>
                      <a:pt x="371" y="102"/>
                    </a:lnTo>
                    <a:lnTo>
                      <a:pt x="372" y="103"/>
                    </a:lnTo>
                    <a:lnTo>
                      <a:pt x="375" y="106"/>
                    </a:lnTo>
                    <a:lnTo>
                      <a:pt x="378" y="106"/>
                    </a:lnTo>
                    <a:lnTo>
                      <a:pt x="379" y="108"/>
                    </a:lnTo>
                    <a:lnTo>
                      <a:pt x="387" y="110"/>
                    </a:lnTo>
                    <a:lnTo>
                      <a:pt x="389" y="113"/>
                    </a:lnTo>
                    <a:lnTo>
                      <a:pt x="391" y="116"/>
                    </a:lnTo>
                    <a:lnTo>
                      <a:pt x="392" y="117"/>
                    </a:lnTo>
                    <a:lnTo>
                      <a:pt x="400" y="124"/>
                    </a:lnTo>
                    <a:lnTo>
                      <a:pt x="404" y="125"/>
                    </a:lnTo>
                    <a:lnTo>
                      <a:pt x="408" y="125"/>
                    </a:lnTo>
                    <a:lnTo>
                      <a:pt x="411" y="124"/>
                    </a:lnTo>
                    <a:lnTo>
                      <a:pt x="415" y="122"/>
                    </a:lnTo>
                    <a:lnTo>
                      <a:pt x="416" y="119"/>
                    </a:lnTo>
                    <a:lnTo>
                      <a:pt x="417" y="113"/>
                    </a:lnTo>
                    <a:lnTo>
                      <a:pt x="421" y="106"/>
                    </a:lnTo>
                    <a:lnTo>
                      <a:pt x="424" y="91"/>
                    </a:lnTo>
                    <a:lnTo>
                      <a:pt x="425" y="86"/>
                    </a:lnTo>
                    <a:lnTo>
                      <a:pt x="427" y="83"/>
                    </a:lnTo>
                    <a:lnTo>
                      <a:pt x="428" y="78"/>
                    </a:lnTo>
                    <a:lnTo>
                      <a:pt x="427" y="73"/>
                    </a:lnTo>
                    <a:lnTo>
                      <a:pt x="425" y="67"/>
                    </a:lnTo>
                    <a:lnTo>
                      <a:pt x="425" y="62"/>
                    </a:lnTo>
                    <a:lnTo>
                      <a:pt x="425" y="53"/>
                    </a:lnTo>
                    <a:lnTo>
                      <a:pt x="428" y="47"/>
                    </a:lnTo>
                    <a:lnTo>
                      <a:pt x="428" y="40"/>
                    </a:lnTo>
                    <a:lnTo>
                      <a:pt x="429" y="37"/>
                    </a:lnTo>
                    <a:lnTo>
                      <a:pt x="429" y="34"/>
                    </a:lnTo>
                    <a:lnTo>
                      <a:pt x="427" y="34"/>
                    </a:lnTo>
                    <a:lnTo>
                      <a:pt x="427" y="31"/>
                    </a:lnTo>
                    <a:lnTo>
                      <a:pt x="428" y="25"/>
                    </a:lnTo>
                    <a:lnTo>
                      <a:pt x="432" y="23"/>
                    </a:lnTo>
                    <a:lnTo>
                      <a:pt x="432" y="20"/>
                    </a:lnTo>
                    <a:lnTo>
                      <a:pt x="433" y="15"/>
                    </a:lnTo>
                    <a:lnTo>
                      <a:pt x="437" y="11"/>
                    </a:lnTo>
                    <a:lnTo>
                      <a:pt x="437" y="6"/>
                    </a:lnTo>
                    <a:lnTo>
                      <a:pt x="437" y="4"/>
                    </a:lnTo>
                    <a:lnTo>
                      <a:pt x="439" y="4"/>
                    </a:lnTo>
                    <a:lnTo>
                      <a:pt x="440" y="3"/>
                    </a:lnTo>
                    <a:lnTo>
                      <a:pt x="441" y="1"/>
                    </a:lnTo>
                    <a:lnTo>
                      <a:pt x="443" y="0"/>
                    </a:lnTo>
                    <a:lnTo>
                      <a:pt x="444" y="1"/>
                    </a:lnTo>
                    <a:lnTo>
                      <a:pt x="444" y="3"/>
                    </a:lnTo>
                    <a:lnTo>
                      <a:pt x="445" y="6"/>
                    </a:lnTo>
                    <a:lnTo>
                      <a:pt x="444" y="6"/>
                    </a:lnTo>
                    <a:lnTo>
                      <a:pt x="445" y="11"/>
                    </a:lnTo>
                    <a:lnTo>
                      <a:pt x="445" y="18"/>
                    </a:lnTo>
                    <a:lnTo>
                      <a:pt x="447" y="22"/>
                    </a:lnTo>
                    <a:lnTo>
                      <a:pt x="449" y="22"/>
                    </a:lnTo>
                    <a:lnTo>
                      <a:pt x="449" y="23"/>
                    </a:lnTo>
                    <a:lnTo>
                      <a:pt x="449" y="28"/>
                    </a:lnTo>
                    <a:lnTo>
                      <a:pt x="451" y="29"/>
                    </a:lnTo>
                    <a:lnTo>
                      <a:pt x="452" y="33"/>
                    </a:lnTo>
                    <a:lnTo>
                      <a:pt x="453" y="34"/>
                    </a:lnTo>
                    <a:lnTo>
                      <a:pt x="453" y="39"/>
                    </a:lnTo>
                    <a:lnTo>
                      <a:pt x="455" y="40"/>
                    </a:lnTo>
                    <a:lnTo>
                      <a:pt x="456" y="45"/>
                    </a:lnTo>
                    <a:lnTo>
                      <a:pt x="457" y="48"/>
                    </a:lnTo>
                    <a:lnTo>
                      <a:pt x="457" y="55"/>
                    </a:lnTo>
                    <a:lnTo>
                      <a:pt x="457" y="58"/>
                    </a:lnTo>
                    <a:lnTo>
                      <a:pt x="459" y="61"/>
                    </a:lnTo>
                    <a:lnTo>
                      <a:pt x="459" y="64"/>
                    </a:lnTo>
                    <a:lnTo>
                      <a:pt x="461" y="66"/>
                    </a:lnTo>
                    <a:lnTo>
                      <a:pt x="464" y="67"/>
                    </a:lnTo>
                    <a:lnTo>
                      <a:pt x="467" y="64"/>
                    </a:lnTo>
                    <a:lnTo>
                      <a:pt x="469" y="62"/>
                    </a:lnTo>
                    <a:lnTo>
                      <a:pt x="472" y="64"/>
                    </a:lnTo>
                    <a:lnTo>
                      <a:pt x="473" y="69"/>
                    </a:lnTo>
                    <a:lnTo>
                      <a:pt x="476" y="70"/>
                    </a:lnTo>
                    <a:lnTo>
                      <a:pt x="479" y="73"/>
                    </a:lnTo>
                    <a:lnTo>
                      <a:pt x="481" y="75"/>
                    </a:lnTo>
                    <a:lnTo>
                      <a:pt x="484" y="77"/>
                    </a:lnTo>
                    <a:lnTo>
                      <a:pt x="483" y="80"/>
                    </a:lnTo>
                    <a:lnTo>
                      <a:pt x="484" y="83"/>
                    </a:lnTo>
                    <a:lnTo>
                      <a:pt x="483" y="88"/>
                    </a:lnTo>
                    <a:lnTo>
                      <a:pt x="484" y="91"/>
                    </a:lnTo>
                    <a:lnTo>
                      <a:pt x="484" y="94"/>
                    </a:lnTo>
                    <a:lnTo>
                      <a:pt x="485" y="97"/>
                    </a:lnTo>
                    <a:lnTo>
                      <a:pt x="485" y="102"/>
                    </a:lnTo>
                    <a:lnTo>
                      <a:pt x="487" y="105"/>
                    </a:lnTo>
                    <a:lnTo>
                      <a:pt x="489" y="111"/>
                    </a:lnTo>
                    <a:lnTo>
                      <a:pt x="492" y="111"/>
                    </a:lnTo>
                    <a:lnTo>
                      <a:pt x="492" y="114"/>
                    </a:lnTo>
                    <a:lnTo>
                      <a:pt x="495" y="120"/>
                    </a:lnTo>
                    <a:lnTo>
                      <a:pt x="496" y="124"/>
                    </a:lnTo>
                    <a:lnTo>
                      <a:pt x="496" y="130"/>
                    </a:lnTo>
                    <a:lnTo>
                      <a:pt x="495" y="131"/>
                    </a:lnTo>
                    <a:lnTo>
                      <a:pt x="495" y="135"/>
                    </a:lnTo>
                    <a:lnTo>
                      <a:pt x="496" y="138"/>
                    </a:lnTo>
                    <a:lnTo>
                      <a:pt x="497" y="139"/>
                    </a:lnTo>
                    <a:lnTo>
                      <a:pt x="498" y="141"/>
                    </a:lnTo>
                    <a:lnTo>
                      <a:pt x="498" y="142"/>
                    </a:lnTo>
                    <a:lnTo>
                      <a:pt x="498" y="141"/>
                    </a:lnTo>
                    <a:lnTo>
                      <a:pt x="498" y="142"/>
                    </a:lnTo>
                    <a:lnTo>
                      <a:pt x="498" y="144"/>
                    </a:lnTo>
                    <a:lnTo>
                      <a:pt x="498" y="146"/>
                    </a:lnTo>
                    <a:lnTo>
                      <a:pt x="500" y="149"/>
                    </a:lnTo>
                    <a:lnTo>
                      <a:pt x="504" y="150"/>
                    </a:lnTo>
                    <a:lnTo>
                      <a:pt x="505" y="152"/>
                    </a:lnTo>
                    <a:lnTo>
                      <a:pt x="508" y="153"/>
                    </a:lnTo>
                    <a:lnTo>
                      <a:pt x="513" y="155"/>
                    </a:lnTo>
                    <a:lnTo>
                      <a:pt x="514" y="155"/>
                    </a:lnTo>
                    <a:lnTo>
                      <a:pt x="516" y="153"/>
                    </a:lnTo>
                    <a:lnTo>
                      <a:pt x="516" y="158"/>
                    </a:lnTo>
                    <a:lnTo>
                      <a:pt x="517" y="161"/>
                    </a:lnTo>
                    <a:lnTo>
                      <a:pt x="518" y="161"/>
                    </a:lnTo>
                    <a:lnTo>
                      <a:pt x="521" y="161"/>
                    </a:lnTo>
                    <a:lnTo>
                      <a:pt x="524" y="163"/>
                    </a:lnTo>
                    <a:lnTo>
                      <a:pt x="526" y="163"/>
                    </a:lnTo>
                    <a:lnTo>
                      <a:pt x="528" y="166"/>
                    </a:lnTo>
                    <a:lnTo>
                      <a:pt x="529" y="168"/>
                    </a:lnTo>
                    <a:lnTo>
                      <a:pt x="530" y="166"/>
                    </a:lnTo>
                    <a:lnTo>
                      <a:pt x="532" y="168"/>
                    </a:lnTo>
                    <a:lnTo>
                      <a:pt x="536" y="171"/>
                    </a:lnTo>
                    <a:lnTo>
                      <a:pt x="537" y="171"/>
                    </a:lnTo>
                    <a:lnTo>
                      <a:pt x="537" y="175"/>
                    </a:lnTo>
                    <a:lnTo>
                      <a:pt x="536" y="174"/>
                    </a:lnTo>
                    <a:lnTo>
                      <a:pt x="536" y="179"/>
                    </a:lnTo>
                    <a:lnTo>
                      <a:pt x="537" y="180"/>
                    </a:lnTo>
                    <a:lnTo>
                      <a:pt x="540" y="180"/>
                    </a:lnTo>
                    <a:lnTo>
                      <a:pt x="540" y="182"/>
                    </a:lnTo>
                    <a:lnTo>
                      <a:pt x="542" y="185"/>
                    </a:lnTo>
                    <a:lnTo>
                      <a:pt x="542" y="188"/>
                    </a:lnTo>
                    <a:lnTo>
                      <a:pt x="544" y="190"/>
                    </a:lnTo>
                    <a:lnTo>
                      <a:pt x="544" y="191"/>
                    </a:lnTo>
                    <a:lnTo>
                      <a:pt x="546" y="191"/>
                    </a:lnTo>
                    <a:lnTo>
                      <a:pt x="546" y="194"/>
                    </a:lnTo>
                    <a:lnTo>
                      <a:pt x="546" y="202"/>
                    </a:lnTo>
                    <a:lnTo>
                      <a:pt x="548" y="204"/>
                    </a:lnTo>
                    <a:lnTo>
                      <a:pt x="548" y="205"/>
                    </a:lnTo>
                    <a:lnTo>
                      <a:pt x="549" y="207"/>
                    </a:lnTo>
                    <a:lnTo>
                      <a:pt x="549" y="210"/>
                    </a:lnTo>
                    <a:lnTo>
                      <a:pt x="550" y="210"/>
                    </a:lnTo>
                    <a:lnTo>
                      <a:pt x="552" y="208"/>
                    </a:lnTo>
                    <a:lnTo>
                      <a:pt x="553" y="208"/>
                    </a:lnTo>
                    <a:lnTo>
                      <a:pt x="553" y="205"/>
                    </a:lnTo>
                    <a:lnTo>
                      <a:pt x="554" y="204"/>
                    </a:lnTo>
                    <a:lnTo>
                      <a:pt x="556" y="205"/>
                    </a:lnTo>
                    <a:lnTo>
                      <a:pt x="557" y="207"/>
                    </a:lnTo>
                    <a:lnTo>
                      <a:pt x="560" y="208"/>
                    </a:lnTo>
                    <a:lnTo>
                      <a:pt x="562" y="212"/>
                    </a:lnTo>
                    <a:lnTo>
                      <a:pt x="562" y="207"/>
                    </a:lnTo>
                    <a:lnTo>
                      <a:pt x="564" y="208"/>
                    </a:lnTo>
                    <a:lnTo>
                      <a:pt x="564" y="210"/>
                    </a:lnTo>
                    <a:lnTo>
                      <a:pt x="565" y="210"/>
                    </a:lnTo>
                    <a:lnTo>
                      <a:pt x="566" y="215"/>
                    </a:lnTo>
                    <a:lnTo>
                      <a:pt x="566" y="224"/>
                    </a:lnTo>
                    <a:lnTo>
                      <a:pt x="568" y="229"/>
                    </a:lnTo>
                    <a:lnTo>
                      <a:pt x="569" y="230"/>
                    </a:lnTo>
                    <a:lnTo>
                      <a:pt x="572" y="232"/>
                    </a:lnTo>
                    <a:lnTo>
                      <a:pt x="574" y="237"/>
                    </a:lnTo>
                    <a:lnTo>
                      <a:pt x="578" y="237"/>
                    </a:lnTo>
                    <a:lnTo>
                      <a:pt x="581" y="238"/>
                    </a:lnTo>
                    <a:lnTo>
                      <a:pt x="582" y="240"/>
                    </a:lnTo>
                    <a:lnTo>
                      <a:pt x="584" y="243"/>
                    </a:lnTo>
                    <a:lnTo>
                      <a:pt x="585" y="246"/>
                    </a:lnTo>
                    <a:lnTo>
                      <a:pt x="586" y="248"/>
                    </a:lnTo>
                    <a:lnTo>
                      <a:pt x="589" y="249"/>
                    </a:lnTo>
                    <a:lnTo>
                      <a:pt x="593" y="256"/>
                    </a:lnTo>
                    <a:lnTo>
                      <a:pt x="593" y="257"/>
                    </a:lnTo>
                    <a:lnTo>
                      <a:pt x="596" y="259"/>
                    </a:lnTo>
                    <a:lnTo>
                      <a:pt x="597" y="262"/>
                    </a:lnTo>
                    <a:lnTo>
                      <a:pt x="597" y="267"/>
                    </a:lnTo>
                    <a:lnTo>
                      <a:pt x="598" y="270"/>
                    </a:lnTo>
                    <a:lnTo>
                      <a:pt x="600" y="271"/>
                    </a:lnTo>
                    <a:lnTo>
                      <a:pt x="601" y="270"/>
                    </a:lnTo>
                    <a:lnTo>
                      <a:pt x="601" y="273"/>
                    </a:lnTo>
                    <a:lnTo>
                      <a:pt x="600" y="278"/>
                    </a:lnTo>
                    <a:lnTo>
                      <a:pt x="601" y="281"/>
                    </a:lnTo>
                    <a:lnTo>
                      <a:pt x="601" y="289"/>
                    </a:lnTo>
                    <a:lnTo>
                      <a:pt x="602" y="292"/>
                    </a:lnTo>
                    <a:lnTo>
                      <a:pt x="601" y="290"/>
                    </a:lnTo>
                    <a:lnTo>
                      <a:pt x="601" y="293"/>
                    </a:lnTo>
                    <a:lnTo>
                      <a:pt x="601" y="296"/>
                    </a:lnTo>
                    <a:lnTo>
                      <a:pt x="602" y="296"/>
                    </a:lnTo>
                    <a:lnTo>
                      <a:pt x="604" y="301"/>
                    </a:lnTo>
                    <a:lnTo>
                      <a:pt x="605" y="306"/>
                    </a:lnTo>
                    <a:lnTo>
                      <a:pt x="608" y="314"/>
                    </a:lnTo>
                    <a:lnTo>
                      <a:pt x="608" y="321"/>
                    </a:lnTo>
                    <a:lnTo>
                      <a:pt x="608" y="326"/>
                    </a:lnTo>
                    <a:lnTo>
                      <a:pt x="606" y="328"/>
                    </a:lnTo>
                    <a:lnTo>
                      <a:pt x="605" y="332"/>
                    </a:lnTo>
                    <a:lnTo>
                      <a:pt x="604" y="339"/>
                    </a:lnTo>
                    <a:lnTo>
                      <a:pt x="602" y="347"/>
                    </a:lnTo>
                    <a:lnTo>
                      <a:pt x="602" y="348"/>
                    </a:lnTo>
                    <a:lnTo>
                      <a:pt x="600" y="353"/>
                    </a:lnTo>
                    <a:lnTo>
                      <a:pt x="600" y="358"/>
                    </a:lnTo>
                    <a:lnTo>
                      <a:pt x="600" y="364"/>
                    </a:lnTo>
                    <a:lnTo>
                      <a:pt x="600" y="365"/>
                    </a:lnTo>
                    <a:lnTo>
                      <a:pt x="600" y="367"/>
                    </a:lnTo>
                    <a:lnTo>
                      <a:pt x="596" y="378"/>
                    </a:lnTo>
                    <a:lnTo>
                      <a:pt x="594" y="380"/>
                    </a:lnTo>
                    <a:lnTo>
                      <a:pt x="593" y="381"/>
                    </a:lnTo>
                    <a:lnTo>
                      <a:pt x="592" y="383"/>
                    </a:lnTo>
                    <a:lnTo>
                      <a:pt x="592" y="386"/>
                    </a:lnTo>
                    <a:lnTo>
                      <a:pt x="592" y="387"/>
                    </a:lnTo>
                    <a:lnTo>
                      <a:pt x="590" y="389"/>
                    </a:lnTo>
                    <a:lnTo>
                      <a:pt x="588" y="392"/>
                    </a:lnTo>
                    <a:lnTo>
                      <a:pt x="586" y="392"/>
                    </a:lnTo>
                    <a:lnTo>
                      <a:pt x="585" y="392"/>
                    </a:lnTo>
                    <a:lnTo>
                      <a:pt x="586" y="394"/>
                    </a:lnTo>
                    <a:lnTo>
                      <a:pt x="584" y="394"/>
                    </a:lnTo>
                    <a:lnTo>
                      <a:pt x="582" y="395"/>
                    </a:lnTo>
                    <a:lnTo>
                      <a:pt x="581" y="397"/>
                    </a:lnTo>
                    <a:lnTo>
                      <a:pt x="580" y="400"/>
                    </a:lnTo>
                    <a:lnTo>
                      <a:pt x="578" y="403"/>
                    </a:lnTo>
                    <a:lnTo>
                      <a:pt x="576" y="406"/>
                    </a:lnTo>
                    <a:lnTo>
                      <a:pt x="574" y="406"/>
                    </a:lnTo>
                    <a:lnTo>
                      <a:pt x="573" y="408"/>
                    </a:lnTo>
                    <a:lnTo>
                      <a:pt x="574" y="409"/>
                    </a:lnTo>
                    <a:lnTo>
                      <a:pt x="574" y="413"/>
                    </a:lnTo>
                    <a:lnTo>
                      <a:pt x="573" y="416"/>
                    </a:lnTo>
                    <a:lnTo>
                      <a:pt x="572" y="419"/>
                    </a:lnTo>
                    <a:lnTo>
                      <a:pt x="570" y="422"/>
                    </a:lnTo>
                    <a:lnTo>
                      <a:pt x="566" y="433"/>
                    </a:lnTo>
                    <a:lnTo>
                      <a:pt x="566" y="436"/>
                    </a:lnTo>
                    <a:lnTo>
                      <a:pt x="564" y="435"/>
                    </a:lnTo>
                    <a:lnTo>
                      <a:pt x="562" y="439"/>
                    </a:lnTo>
                    <a:lnTo>
                      <a:pt x="560" y="441"/>
                    </a:lnTo>
                    <a:lnTo>
                      <a:pt x="560" y="444"/>
                    </a:lnTo>
                    <a:lnTo>
                      <a:pt x="558" y="444"/>
                    </a:lnTo>
                    <a:lnTo>
                      <a:pt x="558" y="447"/>
                    </a:lnTo>
                    <a:lnTo>
                      <a:pt x="557" y="450"/>
                    </a:lnTo>
                    <a:lnTo>
                      <a:pt x="557" y="455"/>
                    </a:lnTo>
                    <a:lnTo>
                      <a:pt x="557" y="457"/>
                    </a:lnTo>
                    <a:lnTo>
                      <a:pt x="557" y="458"/>
                    </a:lnTo>
                    <a:lnTo>
                      <a:pt x="556" y="461"/>
                    </a:lnTo>
                    <a:lnTo>
                      <a:pt x="554" y="464"/>
                    </a:lnTo>
                    <a:lnTo>
                      <a:pt x="554" y="468"/>
                    </a:lnTo>
                    <a:lnTo>
                      <a:pt x="554" y="469"/>
                    </a:lnTo>
                    <a:lnTo>
                      <a:pt x="554" y="472"/>
                    </a:lnTo>
                    <a:lnTo>
                      <a:pt x="554" y="474"/>
                    </a:lnTo>
                    <a:lnTo>
                      <a:pt x="554" y="477"/>
                    </a:lnTo>
                    <a:lnTo>
                      <a:pt x="554" y="479"/>
                    </a:lnTo>
                    <a:lnTo>
                      <a:pt x="552" y="477"/>
                    </a:lnTo>
                    <a:lnTo>
                      <a:pt x="550" y="477"/>
                    </a:lnTo>
                    <a:lnTo>
                      <a:pt x="550" y="480"/>
                    </a:lnTo>
                    <a:lnTo>
                      <a:pt x="545" y="482"/>
                    </a:lnTo>
                    <a:lnTo>
                      <a:pt x="529" y="483"/>
                    </a:lnTo>
                    <a:lnTo>
                      <a:pt x="526" y="483"/>
                    </a:lnTo>
                    <a:lnTo>
                      <a:pt x="520" y="486"/>
                    </a:lnTo>
                    <a:lnTo>
                      <a:pt x="517" y="490"/>
                    </a:lnTo>
                    <a:lnTo>
                      <a:pt x="514" y="491"/>
                    </a:lnTo>
                    <a:lnTo>
                      <a:pt x="512" y="493"/>
                    </a:lnTo>
                    <a:lnTo>
                      <a:pt x="512" y="494"/>
                    </a:lnTo>
                    <a:lnTo>
                      <a:pt x="508" y="496"/>
                    </a:lnTo>
                    <a:lnTo>
                      <a:pt x="506" y="497"/>
                    </a:lnTo>
                    <a:lnTo>
                      <a:pt x="505" y="497"/>
                    </a:lnTo>
                    <a:lnTo>
                      <a:pt x="501" y="497"/>
                    </a:lnTo>
                    <a:lnTo>
                      <a:pt x="500" y="497"/>
                    </a:lnTo>
                    <a:lnTo>
                      <a:pt x="498" y="497"/>
                    </a:lnTo>
                    <a:lnTo>
                      <a:pt x="498" y="501"/>
                    </a:lnTo>
                    <a:lnTo>
                      <a:pt x="498" y="502"/>
                    </a:lnTo>
                    <a:lnTo>
                      <a:pt x="500" y="501"/>
                    </a:lnTo>
                    <a:lnTo>
                      <a:pt x="502" y="499"/>
                    </a:lnTo>
                    <a:lnTo>
                      <a:pt x="504" y="499"/>
                    </a:lnTo>
                    <a:lnTo>
                      <a:pt x="502" y="502"/>
                    </a:lnTo>
                    <a:lnTo>
                      <a:pt x="501" y="504"/>
                    </a:lnTo>
                    <a:lnTo>
                      <a:pt x="501" y="505"/>
                    </a:lnTo>
                    <a:lnTo>
                      <a:pt x="497" y="501"/>
                    </a:lnTo>
                    <a:lnTo>
                      <a:pt x="496" y="501"/>
                    </a:lnTo>
                    <a:lnTo>
                      <a:pt x="493" y="501"/>
                    </a:lnTo>
                    <a:lnTo>
                      <a:pt x="492" y="497"/>
                    </a:lnTo>
                    <a:lnTo>
                      <a:pt x="489" y="497"/>
                    </a:lnTo>
                    <a:lnTo>
                      <a:pt x="487" y="496"/>
                    </a:lnTo>
                    <a:lnTo>
                      <a:pt x="487" y="494"/>
                    </a:lnTo>
                    <a:lnTo>
                      <a:pt x="488" y="491"/>
                    </a:lnTo>
                    <a:lnTo>
                      <a:pt x="485" y="490"/>
                    </a:lnTo>
                    <a:lnTo>
                      <a:pt x="483" y="493"/>
                    </a:lnTo>
                    <a:lnTo>
                      <a:pt x="480" y="493"/>
                    </a:lnTo>
                    <a:lnTo>
                      <a:pt x="477" y="493"/>
                    </a:lnTo>
                    <a:lnTo>
                      <a:pt x="476" y="491"/>
                    </a:lnTo>
                    <a:lnTo>
                      <a:pt x="479" y="491"/>
                    </a:lnTo>
                    <a:lnTo>
                      <a:pt x="480" y="488"/>
                    </a:lnTo>
                    <a:lnTo>
                      <a:pt x="480" y="485"/>
                    </a:lnTo>
                    <a:lnTo>
                      <a:pt x="477" y="483"/>
                    </a:lnTo>
                    <a:lnTo>
                      <a:pt x="472" y="486"/>
                    </a:lnTo>
                    <a:lnTo>
                      <a:pt x="469" y="486"/>
                    </a:lnTo>
                    <a:lnTo>
                      <a:pt x="473" y="490"/>
                    </a:lnTo>
                    <a:lnTo>
                      <a:pt x="472" y="490"/>
                    </a:lnTo>
                    <a:lnTo>
                      <a:pt x="468" y="491"/>
                    </a:lnTo>
                    <a:lnTo>
                      <a:pt x="465" y="493"/>
                    </a:lnTo>
                    <a:lnTo>
                      <a:pt x="463" y="497"/>
                    </a:lnTo>
                    <a:lnTo>
                      <a:pt x="459" y="499"/>
                    </a:lnTo>
                    <a:lnTo>
                      <a:pt x="455" y="501"/>
                    </a:lnTo>
                    <a:lnTo>
                      <a:pt x="453" y="499"/>
                    </a:lnTo>
                    <a:lnTo>
                      <a:pt x="448" y="496"/>
                    </a:lnTo>
                    <a:lnTo>
                      <a:pt x="443" y="493"/>
                    </a:lnTo>
                    <a:lnTo>
                      <a:pt x="440" y="493"/>
                    </a:lnTo>
                    <a:lnTo>
                      <a:pt x="436" y="493"/>
                    </a:lnTo>
                    <a:lnTo>
                      <a:pt x="431" y="490"/>
                    </a:lnTo>
                    <a:lnTo>
                      <a:pt x="428" y="491"/>
                    </a:lnTo>
                    <a:lnTo>
                      <a:pt x="427" y="493"/>
                    </a:lnTo>
                    <a:lnTo>
                      <a:pt x="424" y="490"/>
                    </a:lnTo>
                    <a:lnTo>
                      <a:pt x="419" y="486"/>
                    </a:lnTo>
                    <a:lnTo>
                      <a:pt x="413" y="486"/>
                    </a:lnTo>
                    <a:lnTo>
                      <a:pt x="409" y="483"/>
                    </a:lnTo>
                    <a:lnTo>
                      <a:pt x="407" y="482"/>
                    </a:lnTo>
                    <a:lnTo>
                      <a:pt x="405" y="477"/>
                    </a:lnTo>
                    <a:lnTo>
                      <a:pt x="403" y="475"/>
                    </a:lnTo>
                    <a:lnTo>
                      <a:pt x="399" y="468"/>
                    </a:lnTo>
                    <a:lnTo>
                      <a:pt x="399" y="466"/>
                    </a:lnTo>
                    <a:lnTo>
                      <a:pt x="400" y="464"/>
                    </a:lnTo>
                    <a:lnTo>
                      <a:pt x="400" y="460"/>
                    </a:lnTo>
                    <a:lnTo>
                      <a:pt x="397" y="453"/>
                    </a:lnTo>
                    <a:lnTo>
                      <a:pt x="392" y="444"/>
                    </a:lnTo>
                    <a:lnTo>
                      <a:pt x="393" y="441"/>
                    </a:lnTo>
                    <a:lnTo>
                      <a:pt x="393" y="439"/>
                    </a:lnTo>
                    <a:lnTo>
                      <a:pt x="389" y="439"/>
                    </a:lnTo>
                    <a:lnTo>
                      <a:pt x="385" y="442"/>
                    </a:lnTo>
                    <a:lnTo>
                      <a:pt x="380" y="444"/>
                    </a:lnTo>
                    <a:lnTo>
                      <a:pt x="378" y="444"/>
                    </a:lnTo>
                    <a:lnTo>
                      <a:pt x="376" y="444"/>
                    </a:lnTo>
                    <a:lnTo>
                      <a:pt x="378" y="441"/>
                    </a:lnTo>
                    <a:lnTo>
                      <a:pt x="380" y="436"/>
                    </a:lnTo>
                    <a:lnTo>
                      <a:pt x="382" y="433"/>
                    </a:lnTo>
                    <a:lnTo>
                      <a:pt x="380" y="428"/>
                    </a:lnTo>
                    <a:lnTo>
                      <a:pt x="379" y="424"/>
                    </a:lnTo>
                    <a:lnTo>
                      <a:pt x="376" y="420"/>
                    </a:lnTo>
                    <a:lnTo>
                      <a:pt x="375" y="419"/>
                    </a:lnTo>
                    <a:lnTo>
                      <a:pt x="371" y="425"/>
                    </a:lnTo>
                    <a:lnTo>
                      <a:pt x="371" y="428"/>
                    </a:lnTo>
                    <a:lnTo>
                      <a:pt x="371" y="431"/>
                    </a:lnTo>
                    <a:lnTo>
                      <a:pt x="370" y="435"/>
                    </a:lnTo>
                    <a:lnTo>
                      <a:pt x="367" y="435"/>
                    </a:lnTo>
                    <a:lnTo>
                      <a:pt x="364" y="436"/>
                    </a:lnTo>
                    <a:lnTo>
                      <a:pt x="360" y="436"/>
                    </a:lnTo>
                    <a:lnTo>
                      <a:pt x="358" y="438"/>
                    </a:lnTo>
                    <a:lnTo>
                      <a:pt x="356" y="436"/>
                    </a:lnTo>
                    <a:lnTo>
                      <a:pt x="358" y="431"/>
                    </a:lnTo>
                    <a:lnTo>
                      <a:pt x="362" y="431"/>
                    </a:lnTo>
                    <a:lnTo>
                      <a:pt x="364" y="430"/>
                    </a:lnTo>
                    <a:lnTo>
                      <a:pt x="366" y="425"/>
                    </a:lnTo>
                    <a:lnTo>
                      <a:pt x="366" y="422"/>
                    </a:lnTo>
                    <a:lnTo>
                      <a:pt x="366" y="419"/>
                    </a:lnTo>
                    <a:lnTo>
                      <a:pt x="366" y="417"/>
                    </a:lnTo>
                    <a:lnTo>
                      <a:pt x="367" y="414"/>
                    </a:lnTo>
                    <a:lnTo>
                      <a:pt x="368" y="409"/>
                    </a:lnTo>
                    <a:lnTo>
                      <a:pt x="370" y="409"/>
                    </a:lnTo>
                    <a:lnTo>
                      <a:pt x="372" y="406"/>
                    </a:lnTo>
                    <a:lnTo>
                      <a:pt x="372" y="398"/>
                    </a:lnTo>
                    <a:lnTo>
                      <a:pt x="374" y="400"/>
                    </a:lnTo>
                    <a:lnTo>
                      <a:pt x="374" y="397"/>
                    </a:lnTo>
                    <a:lnTo>
                      <a:pt x="372" y="395"/>
                    </a:lnTo>
                    <a:lnTo>
                      <a:pt x="372" y="392"/>
                    </a:lnTo>
                    <a:lnTo>
                      <a:pt x="371" y="392"/>
                    </a:lnTo>
                    <a:lnTo>
                      <a:pt x="371" y="389"/>
                    </a:lnTo>
                    <a:lnTo>
                      <a:pt x="370" y="387"/>
                    </a:lnTo>
                    <a:lnTo>
                      <a:pt x="370" y="391"/>
                    </a:lnTo>
                    <a:lnTo>
                      <a:pt x="370" y="395"/>
                    </a:lnTo>
                    <a:lnTo>
                      <a:pt x="368" y="395"/>
                    </a:lnTo>
                    <a:lnTo>
                      <a:pt x="366" y="400"/>
                    </a:lnTo>
                    <a:lnTo>
                      <a:pt x="364" y="402"/>
                    </a:lnTo>
                    <a:lnTo>
                      <a:pt x="363" y="405"/>
                    </a:lnTo>
                    <a:lnTo>
                      <a:pt x="362" y="408"/>
                    </a:lnTo>
                    <a:lnTo>
                      <a:pt x="360" y="409"/>
                    </a:lnTo>
                    <a:lnTo>
                      <a:pt x="358" y="409"/>
                    </a:lnTo>
                    <a:lnTo>
                      <a:pt x="356" y="409"/>
                    </a:lnTo>
                    <a:lnTo>
                      <a:pt x="356" y="411"/>
                    </a:lnTo>
                    <a:lnTo>
                      <a:pt x="352" y="413"/>
                    </a:lnTo>
                    <a:lnTo>
                      <a:pt x="351" y="414"/>
                    </a:lnTo>
                    <a:lnTo>
                      <a:pt x="350" y="416"/>
                    </a:lnTo>
                    <a:lnTo>
                      <a:pt x="347" y="419"/>
                    </a:lnTo>
                    <a:lnTo>
                      <a:pt x="344" y="424"/>
                    </a:lnTo>
                    <a:lnTo>
                      <a:pt x="342" y="425"/>
                    </a:lnTo>
                    <a:lnTo>
                      <a:pt x="342" y="428"/>
                    </a:lnTo>
                    <a:lnTo>
                      <a:pt x="343" y="428"/>
                    </a:lnTo>
                    <a:lnTo>
                      <a:pt x="343" y="433"/>
                    </a:lnTo>
                    <a:lnTo>
                      <a:pt x="342" y="431"/>
                    </a:lnTo>
                    <a:lnTo>
                      <a:pt x="339" y="431"/>
                    </a:lnTo>
                    <a:lnTo>
                      <a:pt x="336" y="428"/>
                    </a:lnTo>
                    <a:lnTo>
                      <a:pt x="334" y="427"/>
                    </a:lnTo>
                    <a:lnTo>
                      <a:pt x="332" y="425"/>
                    </a:lnTo>
                    <a:lnTo>
                      <a:pt x="330" y="425"/>
                    </a:lnTo>
                    <a:lnTo>
                      <a:pt x="330" y="422"/>
                    </a:lnTo>
                    <a:lnTo>
                      <a:pt x="334" y="425"/>
                    </a:lnTo>
                    <a:lnTo>
                      <a:pt x="335" y="424"/>
                    </a:lnTo>
                    <a:lnTo>
                      <a:pt x="334" y="419"/>
                    </a:lnTo>
                    <a:lnTo>
                      <a:pt x="332" y="417"/>
                    </a:lnTo>
                    <a:lnTo>
                      <a:pt x="332" y="414"/>
                    </a:lnTo>
                    <a:lnTo>
                      <a:pt x="330" y="411"/>
                    </a:lnTo>
                    <a:lnTo>
                      <a:pt x="327" y="409"/>
                    </a:lnTo>
                    <a:lnTo>
                      <a:pt x="326" y="403"/>
                    </a:lnTo>
                    <a:lnTo>
                      <a:pt x="324" y="403"/>
                    </a:lnTo>
                    <a:lnTo>
                      <a:pt x="324" y="400"/>
                    </a:lnTo>
                    <a:lnTo>
                      <a:pt x="322" y="400"/>
                    </a:lnTo>
                    <a:lnTo>
                      <a:pt x="319" y="400"/>
                    </a:lnTo>
                    <a:lnTo>
                      <a:pt x="316" y="398"/>
                    </a:lnTo>
                    <a:lnTo>
                      <a:pt x="315" y="395"/>
                    </a:lnTo>
                    <a:lnTo>
                      <a:pt x="315" y="392"/>
                    </a:lnTo>
                    <a:lnTo>
                      <a:pt x="316" y="392"/>
                    </a:lnTo>
                    <a:lnTo>
                      <a:pt x="316" y="389"/>
                    </a:lnTo>
                    <a:lnTo>
                      <a:pt x="311" y="387"/>
                    </a:lnTo>
                    <a:lnTo>
                      <a:pt x="304" y="381"/>
                    </a:lnTo>
                    <a:lnTo>
                      <a:pt x="303" y="381"/>
                    </a:lnTo>
                    <a:lnTo>
                      <a:pt x="304" y="383"/>
                    </a:lnTo>
                    <a:lnTo>
                      <a:pt x="302" y="383"/>
                    </a:lnTo>
                    <a:lnTo>
                      <a:pt x="299" y="381"/>
                    </a:lnTo>
                    <a:lnTo>
                      <a:pt x="292" y="378"/>
                    </a:lnTo>
                    <a:lnTo>
                      <a:pt x="291" y="378"/>
                    </a:lnTo>
                    <a:lnTo>
                      <a:pt x="288" y="380"/>
                    </a:lnTo>
                    <a:lnTo>
                      <a:pt x="286" y="378"/>
                    </a:lnTo>
                    <a:lnTo>
                      <a:pt x="278" y="372"/>
                    </a:lnTo>
                    <a:lnTo>
                      <a:pt x="275" y="370"/>
                    </a:lnTo>
                    <a:lnTo>
                      <a:pt x="272" y="370"/>
                    </a:lnTo>
                    <a:lnTo>
                      <a:pt x="266" y="370"/>
                    </a:lnTo>
                    <a:lnTo>
                      <a:pt x="258" y="372"/>
                    </a:lnTo>
                    <a:lnTo>
                      <a:pt x="246" y="372"/>
                    </a:lnTo>
                    <a:lnTo>
                      <a:pt x="241" y="372"/>
                    </a:lnTo>
                    <a:lnTo>
                      <a:pt x="230" y="376"/>
                    </a:lnTo>
                    <a:lnTo>
                      <a:pt x="225" y="380"/>
                    </a:lnTo>
                    <a:lnTo>
                      <a:pt x="218" y="381"/>
                    </a:lnTo>
                    <a:lnTo>
                      <a:pt x="213" y="383"/>
                    </a:lnTo>
                    <a:lnTo>
                      <a:pt x="207" y="384"/>
                    </a:lnTo>
                    <a:lnTo>
                      <a:pt x="198" y="383"/>
                    </a:lnTo>
                    <a:lnTo>
                      <a:pt x="194" y="383"/>
                    </a:lnTo>
                    <a:lnTo>
                      <a:pt x="190" y="384"/>
                    </a:lnTo>
                    <a:lnTo>
                      <a:pt x="187" y="386"/>
                    </a:lnTo>
                    <a:lnTo>
                      <a:pt x="179" y="391"/>
                    </a:lnTo>
                    <a:lnTo>
                      <a:pt x="175" y="392"/>
                    </a:lnTo>
                    <a:lnTo>
                      <a:pt x="173" y="394"/>
                    </a:lnTo>
                    <a:lnTo>
                      <a:pt x="171" y="394"/>
                    </a:lnTo>
                    <a:lnTo>
                      <a:pt x="167" y="395"/>
                    </a:lnTo>
                    <a:lnTo>
                      <a:pt x="165" y="397"/>
                    </a:lnTo>
                    <a:lnTo>
                      <a:pt x="162" y="400"/>
                    </a:lnTo>
                    <a:lnTo>
                      <a:pt x="162" y="405"/>
                    </a:lnTo>
                    <a:lnTo>
                      <a:pt x="161" y="406"/>
                    </a:lnTo>
                    <a:lnTo>
                      <a:pt x="158" y="408"/>
                    </a:lnTo>
                    <a:lnTo>
                      <a:pt x="158" y="411"/>
                    </a:lnTo>
                    <a:lnTo>
                      <a:pt x="153" y="413"/>
                    </a:lnTo>
                    <a:lnTo>
                      <a:pt x="150" y="413"/>
                    </a:lnTo>
                    <a:lnTo>
                      <a:pt x="148" y="411"/>
                    </a:lnTo>
                    <a:lnTo>
                      <a:pt x="141" y="411"/>
                    </a:lnTo>
                    <a:lnTo>
                      <a:pt x="136" y="413"/>
                    </a:lnTo>
                    <a:lnTo>
                      <a:pt x="134" y="411"/>
                    </a:lnTo>
                    <a:lnTo>
                      <a:pt x="133" y="411"/>
                    </a:lnTo>
                    <a:lnTo>
                      <a:pt x="130" y="411"/>
                    </a:lnTo>
                    <a:lnTo>
                      <a:pt x="126" y="411"/>
                    </a:lnTo>
                    <a:lnTo>
                      <a:pt x="122" y="411"/>
                    </a:lnTo>
                    <a:lnTo>
                      <a:pt x="118" y="411"/>
                    </a:lnTo>
                    <a:lnTo>
                      <a:pt x="114" y="413"/>
                    </a:lnTo>
                    <a:lnTo>
                      <a:pt x="102" y="413"/>
                    </a:lnTo>
                    <a:lnTo>
                      <a:pt x="100" y="414"/>
                    </a:lnTo>
                    <a:lnTo>
                      <a:pt x="97" y="416"/>
                    </a:lnTo>
                    <a:lnTo>
                      <a:pt x="96" y="417"/>
                    </a:lnTo>
                    <a:lnTo>
                      <a:pt x="96" y="419"/>
                    </a:lnTo>
                    <a:lnTo>
                      <a:pt x="93" y="422"/>
                    </a:lnTo>
                    <a:lnTo>
                      <a:pt x="90" y="422"/>
                    </a:lnTo>
                    <a:lnTo>
                      <a:pt x="85" y="422"/>
                    </a:lnTo>
                    <a:lnTo>
                      <a:pt x="82" y="425"/>
                    </a:lnTo>
                    <a:lnTo>
                      <a:pt x="80" y="428"/>
                    </a:lnTo>
                    <a:lnTo>
                      <a:pt x="78" y="430"/>
                    </a:lnTo>
                    <a:lnTo>
                      <a:pt x="76" y="431"/>
                    </a:lnTo>
                    <a:lnTo>
                      <a:pt x="73" y="431"/>
                    </a:lnTo>
                    <a:lnTo>
                      <a:pt x="70" y="431"/>
                    </a:lnTo>
                    <a:lnTo>
                      <a:pt x="70" y="433"/>
                    </a:lnTo>
                    <a:lnTo>
                      <a:pt x="69" y="433"/>
                    </a:lnTo>
                    <a:lnTo>
                      <a:pt x="66" y="433"/>
                    </a:lnTo>
                    <a:lnTo>
                      <a:pt x="65" y="431"/>
                    </a:lnTo>
                    <a:lnTo>
                      <a:pt x="56" y="433"/>
                    </a:lnTo>
                    <a:lnTo>
                      <a:pt x="52" y="431"/>
                    </a:lnTo>
                    <a:lnTo>
                      <a:pt x="49" y="430"/>
                    </a:lnTo>
                    <a:lnTo>
                      <a:pt x="46" y="428"/>
                    </a:lnTo>
                    <a:lnTo>
                      <a:pt x="44" y="428"/>
                    </a:lnTo>
                    <a:lnTo>
                      <a:pt x="40" y="425"/>
                    </a:lnTo>
                    <a:lnTo>
                      <a:pt x="37" y="422"/>
                    </a:lnTo>
                    <a:lnTo>
                      <a:pt x="35" y="419"/>
                    </a:lnTo>
                    <a:lnTo>
                      <a:pt x="32" y="419"/>
                    </a:lnTo>
                    <a:lnTo>
                      <a:pt x="29" y="417"/>
                    </a:lnTo>
                    <a:lnTo>
                      <a:pt x="28" y="409"/>
                    </a:lnTo>
                    <a:lnTo>
                      <a:pt x="28" y="406"/>
                    </a:lnTo>
                    <a:lnTo>
                      <a:pt x="31" y="408"/>
                    </a:lnTo>
                    <a:lnTo>
                      <a:pt x="33" y="406"/>
                    </a:lnTo>
                    <a:lnTo>
                      <a:pt x="36" y="403"/>
                    </a:lnTo>
                    <a:lnTo>
                      <a:pt x="39" y="398"/>
                    </a:lnTo>
                    <a:lnTo>
                      <a:pt x="39" y="395"/>
                    </a:lnTo>
                    <a:lnTo>
                      <a:pt x="37" y="392"/>
                    </a:lnTo>
                    <a:lnTo>
                      <a:pt x="37" y="389"/>
                    </a:lnTo>
                    <a:lnTo>
                      <a:pt x="37" y="391"/>
                    </a:lnTo>
                    <a:lnTo>
                      <a:pt x="39" y="387"/>
                    </a:lnTo>
                    <a:lnTo>
                      <a:pt x="37" y="381"/>
                    </a:lnTo>
                    <a:lnTo>
                      <a:pt x="39" y="376"/>
                    </a:lnTo>
                    <a:lnTo>
                      <a:pt x="37" y="373"/>
                    </a:lnTo>
                    <a:lnTo>
                      <a:pt x="33" y="362"/>
                    </a:lnTo>
                    <a:lnTo>
                      <a:pt x="32" y="359"/>
                    </a:lnTo>
                    <a:lnTo>
                      <a:pt x="31" y="358"/>
                    </a:lnTo>
                    <a:lnTo>
                      <a:pt x="29" y="354"/>
                    </a:lnTo>
                    <a:lnTo>
                      <a:pt x="28" y="350"/>
                    </a:lnTo>
                    <a:lnTo>
                      <a:pt x="27" y="342"/>
                    </a:lnTo>
                    <a:lnTo>
                      <a:pt x="27" y="332"/>
                    </a:lnTo>
                    <a:lnTo>
                      <a:pt x="25" y="329"/>
                    </a:lnTo>
                    <a:lnTo>
                      <a:pt x="21" y="321"/>
                    </a:lnTo>
                    <a:lnTo>
                      <a:pt x="20" y="318"/>
                    </a:lnTo>
                    <a:lnTo>
                      <a:pt x="17" y="314"/>
                    </a:lnTo>
                    <a:lnTo>
                      <a:pt x="15" y="307"/>
                    </a:lnTo>
                    <a:lnTo>
                      <a:pt x="13" y="301"/>
                    </a:lnTo>
                    <a:lnTo>
                      <a:pt x="12" y="296"/>
                    </a:lnTo>
                    <a:lnTo>
                      <a:pt x="11" y="290"/>
                    </a:lnTo>
                    <a:lnTo>
                      <a:pt x="7" y="289"/>
                    </a:lnTo>
                    <a:lnTo>
                      <a:pt x="4" y="285"/>
                    </a:lnTo>
                    <a:lnTo>
                      <a:pt x="3" y="282"/>
                    </a:lnTo>
                    <a:lnTo>
                      <a:pt x="3" y="281"/>
                    </a:lnTo>
                    <a:lnTo>
                      <a:pt x="0" y="279"/>
                    </a:lnTo>
                    <a:lnTo>
                      <a:pt x="0" y="276"/>
                    </a:lnTo>
                    <a:lnTo>
                      <a:pt x="0" y="274"/>
                    </a:lnTo>
                    <a:lnTo>
                      <a:pt x="0" y="276"/>
                    </a:lnTo>
                    <a:lnTo>
                      <a:pt x="1" y="276"/>
                    </a:lnTo>
                    <a:lnTo>
                      <a:pt x="3" y="276"/>
                    </a:lnTo>
                    <a:lnTo>
                      <a:pt x="3" y="279"/>
                    </a:lnTo>
                    <a:lnTo>
                      <a:pt x="4" y="282"/>
                    </a:lnTo>
                    <a:lnTo>
                      <a:pt x="5" y="281"/>
                    </a:lnTo>
                    <a:lnTo>
                      <a:pt x="5" y="282"/>
                    </a:lnTo>
                    <a:lnTo>
                      <a:pt x="8" y="282"/>
                    </a:lnTo>
                    <a:lnTo>
                      <a:pt x="9" y="281"/>
                    </a:lnTo>
                    <a:lnTo>
                      <a:pt x="8" y="279"/>
                    </a:lnTo>
                    <a:lnTo>
                      <a:pt x="7" y="276"/>
                    </a:lnTo>
                    <a:lnTo>
                      <a:pt x="3" y="268"/>
                    </a:lnTo>
                    <a:lnTo>
                      <a:pt x="3" y="265"/>
                    </a:lnTo>
                    <a:lnTo>
                      <a:pt x="4" y="265"/>
                    </a:lnTo>
                    <a:lnTo>
                      <a:pt x="5" y="270"/>
                    </a:lnTo>
                    <a:lnTo>
                      <a:pt x="7" y="276"/>
                    </a:lnTo>
                    <a:lnTo>
                      <a:pt x="9" y="273"/>
                    </a:lnTo>
                    <a:lnTo>
                      <a:pt x="9" y="276"/>
                    </a:lnTo>
                    <a:lnTo>
                      <a:pt x="9" y="279"/>
                    </a:lnTo>
                    <a:lnTo>
                      <a:pt x="12" y="279"/>
                    </a:lnTo>
                    <a:lnTo>
                      <a:pt x="13" y="278"/>
                    </a:lnTo>
                    <a:lnTo>
                      <a:pt x="15" y="273"/>
                    </a:lnTo>
                    <a:lnTo>
                      <a:pt x="13" y="268"/>
                    </a:lnTo>
                    <a:lnTo>
                      <a:pt x="12" y="267"/>
                    </a:lnTo>
                    <a:lnTo>
                      <a:pt x="9" y="262"/>
                    </a:lnTo>
                    <a:lnTo>
                      <a:pt x="9" y="263"/>
                    </a:lnTo>
                    <a:lnTo>
                      <a:pt x="9" y="262"/>
                    </a:lnTo>
                    <a:lnTo>
                      <a:pt x="8" y="257"/>
                    </a:lnTo>
                    <a:lnTo>
                      <a:pt x="5" y="252"/>
                    </a:lnTo>
                    <a:lnTo>
                      <a:pt x="1" y="245"/>
                    </a:lnTo>
                    <a:lnTo>
                      <a:pt x="1" y="235"/>
                    </a:lnTo>
                    <a:lnTo>
                      <a:pt x="3" y="232"/>
                    </a:lnTo>
                    <a:lnTo>
                      <a:pt x="7" y="229"/>
                    </a:lnTo>
                    <a:lnTo>
                      <a:pt x="8" y="226"/>
                    </a:lnTo>
                    <a:lnTo>
                      <a:pt x="7" y="223"/>
                    </a:lnTo>
                    <a:lnTo>
                      <a:pt x="8" y="216"/>
                    </a:lnTo>
                    <a:lnTo>
                      <a:pt x="5" y="213"/>
                    </a:lnTo>
                    <a:lnTo>
                      <a:pt x="7" y="207"/>
                    </a:lnTo>
                    <a:lnTo>
                      <a:pt x="8" y="204"/>
                    </a:lnTo>
                    <a:lnTo>
                      <a:pt x="9" y="199"/>
                    </a:lnTo>
                    <a:lnTo>
                      <a:pt x="11" y="199"/>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92D050"/>
                  </a:solidFill>
                </a:endParaRPr>
              </a:p>
            </p:txBody>
          </p:sp>
          <p:sp>
            <p:nvSpPr>
              <p:cNvPr id="1279" name="Freeform 1281"/>
              <p:cNvSpPr>
                <a:spLocks/>
              </p:cNvSpPr>
              <p:nvPr/>
            </p:nvSpPr>
            <p:spPr bwMode="auto">
              <a:xfrm>
                <a:off x="6195420" y="4120244"/>
                <a:ext cx="352777" cy="253093"/>
              </a:xfrm>
              <a:custGeom>
                <a:avLst/>
                <a:gdLst/>
                <a:ahLst/>
                <a:cxnLst>
                  <a:cxn ang="0">
                    <a:pos x="1" y="195"/>
                  </a:cxn>
                  <a:cxn ang="0">
                    <a:pos x="2" y="201"/>
                  </a:cxn>
                  <a:cxn ang="0">
                    <a:pos x="10" y="188"/>
                  </a:cxn>
                  <a:cxn ang="0">
                    <a:pos x="21" y="184"/>
                  </a:cxn>
                  <a:cxn ang="0">
                    <a:pos x="29" y="174"/>
                  </a:cxn>
                  <a:cxn ang="0">
                    <a:pos x="41" y="166"/>
                  </a:cxn>
                  <a:cxn ang="0">
                    <a:pos x="51" y="168"/>
                  </a:cxn>
                  <a:cxn ang="0">
                    <a:pos x="62" y="163"/>
                  </a:cxn>
                  <a:cxn ang="0">
                    <a:pos x="77" y="155"/>
                  </a:cxn>
                  <a:cxn ang="0">
                    <a:pos x="90" y="155"/>
                  </a:cxn>
                  <a:cxn ang="0">
                    <a:pos x="105" y="149"/>
                  </a:cxn>
                  <a:cxn ang="0">
                    <a:pos x="114" y="137"/>
                  </a:cxn>
                  <a:cxn ang="0">
                    <a:pos x="119" y="130"/>
                  </a:cxn>
                  <a:cxn ang="0">
                    <a:pos x="122" y="111"/>
                  </a:cxn>
                  <a:cxn ang="0">
                    <a:pos x="127" y="104"/>
                  </a:cxn>
                  <a:cxn ang="0">
                    <a:pos x="131" y="97"/>
                  </a:cxn>
                  <a:cxn ang="0">
                    <a:pos x="135" y="97"/>
                  </a:cxn>
                  <a:cxn ang="0">
                    <a:pos x="142" y="111"/>
                  </a:cxn>
                  <a:cxn ang="0">
                    <a:pos x="147" y="105"/>
                  </a:cxn>
                  <a:cxn ang="0">
                    <a:pos x="143" y="94"/>
                  </a:cxn>
                  <a:cxn ang="0">
                    <a:pos x="150" y="90"/>
                  </a:cxn>
                  <a:cxn ang="0">
                    <a:pos x="155" y="91"/>
                  </a:cxn>
                  <a:cxn ang="0">
                    <a:pos x="159" y="77"/>
                  </a:cxn>
                  <a:cxn ang="0">
                    <a:pos x="166" y="75"/>
                  </a:cxn>
                  <a:cxn ang="0">
                    <a:pos x="170" y="71"/>
                  </a:cxn>
                  <a:cxn ang="0">
                    <a:pos x="171" y="61"/>
                  </a:cxn>
                  <a:cxn ang="0">
                    <a:pos x="176" y="63"/>
                  </a:cxn>
                  <a:cxn ang="0">
                    <a:pos x="182" y="53"/>
                  </a:cxn>
                  <a:cxn ang="0">
                    <a:pos x="183" y="55"/>
                  </a:cxn>
                  <a:cxn ang="0">
                    <a:pos x="187" y="53"/>
                  </a:cxn>
                  <a:cxn ang="0">
                    <a:pos x="191" y="47"/>
                  </a:cxn>
                  <a:cxn ang="0">
                    <a:pos x="199" y="49"/>
                  </a:cxn>
                  <a:cxn ang="0">
                    <a:pos x="212" y="63"/>
                  </a:cxn>
                  <a:cxn ang="0">
                    <a:pos x="214" y="69"/>
                  </a:cxn>
                  <a:cxn ang="0">
                    <a:pos x="218" y="66"/>
                  </a:cxn>
                  <a:cxn ang="0">
                    <a:pos x="228" y="64"/>
                  </a:cxn>
                  <a:cxn ang="0">
                    <a:pos x="236" y="71"/>
                  </a:cxn>
                  <a:cxn ang="0">
                    <a:pos x="234" y="60"/>
                  </a:cxn>
                  <a:cxn ang="0">
                    <a:pos x="235" y="52"/>
                  </a:cxn>
                  <a:cxn ang="0">
                    <a:pos x="240" y="42"/>
                  </a:cxn>
                  <a:cxn ang="0">
                    <a:pos x="243" y="36"/>
                  </a:cxn>
                  <a:cxn ang="0">
                    <a:pos x="247" y="27"/>
                  </a:cxn>
                  <a:cxn ang="0">
                    <a:pos x="254" y="25"/>
                  </a:cxn>
                  <a:cxn ang="0">
                    <a:pos x="255" y="22"/>
                  </a:cxn>
                  <a:cxn ang="0">
                    <a:pos x="264" y="20"/>
                  </a:cxn>
                  <a:cxn ang="0">
                    <a:pos x="277" y="19"/>
                  </a:cxn>
                  <a:cxn ang="0">
                    <a:pos x="275" y="6"/>
                  </a:cxn>
                  <a:cxn ang="0">
                    <a:pos x="267" y="2"/>
                  </a:cxn>
                  <a:cxn ang="0">
                    <a:pos x="271" y="2"/>
                  </a:cxn>
                </a:cxnLst>
                <a:rect l="0" t="0" r="r" b="b"/>
                <a:pathLst>
                  <a:path w="280" h="201">
                    <a:moveTo>
                      <a:pt x="0" y="190"/>
                    </a:moveTo>
                    <a:lnTo>
                      <a:pt x="1" y="188"/>
                    </a:lnTo>
                    <a:lnTo>
                      <a:pt x="1" y="193"/>
                    </a:lnTo>
                    <a:lnTo>
                      <a:pt x="1" y="195"/>
                    </a:lnTo>
                    <a:lnTo>
                      <a:pt x="1" y="196"/>
                    </a:lnTo>
                    <a:lnTo>
                      <a:pt x="1" y="199"/>
                    </a:lnTo>
                    <a:lnTo>
                      <a:pt x="1" y="201"/>
                    </a:lnTo>
                    <a:lnTo>
                      <a:pt x="2" y="201"/>
                    </a:lnTo>
                    <a:lnTo>
                      <a:pt x="4" y="199"/>
                    </a:lnTo>
                    <a:lnTo>
                      <a:pt x="5" y="195"/>
                    </a:lnTo>
                    <a:lnTo>
                      <a:pt x="8" y="190"/>
                    </a:lnTo>
                    <a:lnTo>
                      <a:pt x="10" y="188"/>
                    </a:lnTo>
                    <a:lnTo>
                      <a:pt x="12" y="188"/>
                    </a:lnTo>
                    <a:lnTo>
                      <a:pt x="14" y="187"/>
                    </a:lnTo>
                    <a:lnTo>
                      <a:pt x="16" y="185"/>
                    </a:lnTo>
                    <a:lnTo>
                      <a:pt x="21" y="184"/>
                    </a:lnTo>
                    <a:lnTo>
                      <a:pt x="22" y="182"/>
                    </a:lnTo>
                    <a:lnTo>
                      <a:pt x="25" y="179"/>
                    </a:lnTo>
                    <a:lnTo>
                      <a:pt x="26" y="177"/>
                    </a:lnTo>
                    <a:lnTo>
                      <a:pt x="29" y="174"/>
                    </a:lnTo>
                    <a:lnTo>
                      <a:pt x="33" y="173"/>
                    </a:lnTo>
                    <a:lnTo>
                      <a:pt x="34" y="171"/>
                    </a:lnTo>
                    <a:lnTo>
                      <a:pt x="35" y="170"/>
                    </a:lnTo>
                    <a:lnTo>
                      <a:pt x="41" y="166"/>
                    </a:lnTo>
                    <a:lnTo>
                      <a:pt x="42" y="166"/>
                    </a:lnTo>
                    <a:lnTo>
                      <a:pt x="47" y="168"/>
                    </a:lnTo>
                    <a:lnTo>
                      <a:pt x="49" y="168"/>
                    </a:lnTo>
                    <a:lnTo>
                      <a:pt x="51" y="168"/>
                    </a:lnTo>
                    <a:lnTo>
                      <a:pt x="54" y="168"/>
                    </a:lnTo>
                    <a:lnTo>
                      <a:pt x="57" y="168"/>
                    </a:lnTo>
                    <a:lnTo>
                      <a:pt x="59" y="165"/>
                    </a:lnTo>
                    <a:lnTo>
                      <a:pt x="62" y="163"/>
                    </a:lnTo>
                    <a:lnTo>
                      <a:pt x="65" y="162"/>
                    </a:lnTo>
                    <a:lnTo>
                      <a:pt x="67" y="162"/>
                    </a:lnTo>
                    <a:lnTo>
                      <a:pt x="70" y="162"/>
                    </a:lnTo>
                    <a:lnTo>
                      <a:pt x="77" y="155"/>
                    </a:lnTo>
                    <a:lnTo>
                      <a:pt x="81" y="155"/>
                    </a:lnTo>
                    <a:lnTo>
                      <a:pt x="83" y="157"/>
                    </a:lnTo>
                    <a:lnTo>
                      <a:pt x="86" y="155"/>
                    </a:lnTo>
                    <a:lnTo>
                      <a:pt x="90" y="155"/>
                    </a:lnTo>
                    <a:lnTo>
                      <a:pt x="93" y="155"/>
                    </a:lnTo>
                    <a:lnTo>
                      <a:pt x="95" y="152"/>
                    </a:lnTo>
                    <a:lnTo>
                      <a:pt x="102" y="151"/>
                    </a:lnTo>
                    <a:lnTo>
                      <a:pt x="105" y="149"/>
                    </a:lnTo>
                    <a:lnTo>
                      <a:pt x="107" y="148"/>
                    </a:lnTo>
                    <a:lnTo>
                      <a:pt x="113" y="141"/>
                    </a:lnTo>
                    <a:lnTo>
                      <a:pt x="114" y="140"/>
                    </a:lnTo>
                    <a:lnTo>
                      <a:pt x="114" y="137"/>
                    </a:lnTo>
                    <a:lnTo>
                      <a:pt x="117" y="133"/>
                    </a:lnTo>
                    <a:lnTo>
                      <a:pt x="117" y="132"/>
                    </a:lnTo>
                    <a:lnTo>
                      <a:pt x="117" y="130"/>
                    </a:lnTo>
                    <a:lnTo>
                      <a:pt x="119" y="130"/>
                    </a:lnTo>
                    <a:lnTo>
                      <a:pt x="125" y="124"/>
                    </a:lnTo>
                    <a:lnTo>
                      <a:pt x="126" y="121"/>
                    </a:lnTo>
                    <a:lnTo>
                      <a:pt x="125" y="121"/>
                    </a:lnTo>
                    <a:lnTo>
                      <a:pt x="122" y="111"/>
                    </a:lnTo>
                    <a:lnTo>
                      <a:pt x="123" y="108"/>
                    </a:lnTo>
                    <a:lnTo>
                      <a:pt x="125" y="104"/>
                    </a:lnTo>
                    <a:lnTo>
                      <a:pt x="126" y="102"/>
                    </a:lnTo>
                    <a:lnTo>
                      <a:pt x="127" y="104"/>
                    </a:lnTo>
                    <a:lnTo>
                      <a:pt x="129" y="101"/>
                    </a:lnTo>
                    <a:lnTo>
                      <a:pt x="131" y="99"/>
                    </a:lnTo>
                    <a:lnTo>
                      <a:pt x="133" y="99"/>
                    </a:lnTo>
                    <a:lnTo>
                      <a:pt x="131" y="97"/>
                    </a:lnTo>
                    <a:lnTo>
                      <a:pt x="133" y="93"/>
                    </a:lnTo>
                    <a:lnTo>
                      <a:pt x="134" y="93"/>
                    </a:lnTo>
                    <a:lnTo>
                      <a:pt x="134" y="96"/>
                    </a:lnTo>
                    <a:lnTo>
                      <a:pt x="135" y="97"/>
                    </a:lnTo>
                    <a:lnTo>
                      <a:pt x="137" y="102"/>
                    </a:lnTo>
                    <a:lnTo>
                      <a:pt x="139" y="107"/>
                    </a:lnTo>
                    <a:lnTo>
                      <a:pt x="141" y="108"/>
                    </a:lnTo>
                    <a:lnTo>
                      <a:pt x="142" y="111"/>
                    </a:lnTo>
                    <a:lnTo>
                      <a:pt x="143" y="113"/>
                    </a:lnTo>
                    <a:lnTo>
                      <a:pt x="145" y="110"/>
                    </a:lnTo>
                    <a:lnTo>
                      <a:pt x="145" y="105"/>
                    </a:lnTo>
                    <a:lnTo>
                      <a:pt x="147" y="105"/>
                    </a:lnTo>
                    <a:lnTo>
                      <a:pt x="146" y="101"/>
                    </a:lnTo>
                    <a:lnTo>
                      <a:pt x="145" y="97"/>
                    </a:lnTo>
                    <a:lnTo>
                      <a:pt x="143" y="96"/>
                    </a:lnTo>
                    <a:lnTo>
                      <a:pt x="143" y="94"/>
                    </a:lnTo>
                    <a:lnTo>
                      <a:pt x="143" y="90"/>
                    </a:lnTo>
                    <a:lnTo>
                      <a:pt x="145" y="88"/>
                    </a:lnTo>
                    <a:lnTo>
                      <a:pt x="147" y="90"/>
                    </a:lnTo>
                    <a:lnTo>
                      <a:pt x="150" y="90"/>
                    </a:lnTo>
                    <a:lnTo>
                      <a:pt x="152" y="94"/>
                    </a:lnTo>
                    <a:lnTo>
                      <a:pt x="158" y="94"/>
                    </a:lnTo>
                    <a:lnTo>
                      <a:pt x="158" y="93"/>
                    </a:lnTo>
                    <a:lnTo>
                      <a:pt x="155" y="91"/>
                    </a:lnTo>
                    <a:lnTo>
                      <a:pt x="156" y="88"/>
                    </a:lnTo>
                    <a:lnTo>
                      <a:pt x="159" y="85"/>
                    </a:lnTo>
                    <a:lnTo>
                      <a:pt x="160" y="82"/>
                    </a:lnTo>
                    <a:lnTo>
                      <a:pt x="159" y="77"/>
                    </a:lnTo>
                    <a:lnTo>
                      <a:pt x="160" y="75"/>
                    </a:lnTo>
                    <a:lnTo>
                      <a:pt x="162" y="74"/>
                    </a:lnTo>
                    <a:lnTo>
                      <a:pt x="164" y="77"/>
                    </a:lnTo>
                    <a:lnTo>
                      <a:pt x="166" y="75"/>
                    </a:lnTo>
                    <a:lnTo>
                      <a:pt x="164" y="72"/>
                    </a:lnTo>
                    <a:lnTo>
                      <a:pt x="164" y="69"/>
                    </a:lnTo>
                    <a:lnTo>
                      <a:pt x="166" y="69"/>
                    </a:lnTo>
                    <a:lnTo>
                      <a:pt x="170" y="71"/>
                    </a:lnTo>
                    <a:lnTo>
                      <a:pt x="170" y="69"/>
                    </a:lnTo>
                    <a:lnTo>
                      <a:pt x="168" y="66"/>
                    </a:lnTo>
                    <a:lnTo>
                      <a:pt x="168" y="61"/>
                    </a:lnTo>
                    <a:lnTo>
                      <a:pt x="171" y="61"/>
                    </a:lnTo>
                    <a:lnTo>
                      <a:pt x="172" y="60"/>
                    </a:lnTo>
                    <a:lnTo>
                      <a:pt x="174" y="60"/>
                    </a:lnTo>
                    <a:lnTo>
                      <a:pt x="176" y="60"/>
                    </a:lnTo>
                    <a:lnTo>
                      <a:pt x="176" y="63"/>
                    </a:lnTo>
                    <a:lnTo>
                      <a:pt x="178" y="61"/>
                    </a:lnTo>
                    <a:lnTo>
                      <a:pt x="180" y="60"/>
                    </a:lnTo>
                    <a:lnTo>
                      <a:pt x="182" y="55"/>
                    </a:lnTo>
                    <a:lnTo>
                      <a:pt x="182" y="53"/>
                    </a:lnTo>
                    <a:lnTo>
                      <a:pt x="180" y="52"/>
                    </a:lnTo>
                    <a:lnTo>
                      <a:pt x="180" y="50"/>
                    </a:lnTo>
                    <a:lnTo>
                      <a:pt x="182" y="52"/>
                    </a:lnTo>
                    <a:lnTo>
                      <a:pt x="183" y="55"/>
                    </a:lnTo>
                    <a:lnTo>
                      <a:pt x="184" y="53"/>
                    </a:lnTo>
                    <a:lnTo>
                      <a:pt x="186" y="50"/>
                    </a:lnTo>
                    <a:lnTo>
                      <a:pt x="186" y="52"/>
                    </a:lnTo>
                    <a:lnTo>
                      <a:pt x="187" y="53"/>
                    </a:lnTo>
                    <a:lnTo>
                      <a:pt x="188" y="53"/>
                    </a:lnTo>
                    <a:lnTo>
                      <a:pt x="191" y="50"/>
                    </a:lnTo>
                    <a:lnTo>
                      <a:pt x="192" y="50"/>
                    </a:lnTo>
                    <a:lnTo>
                      <a:pt x="191" y="47"/>
                    </a:lnTo>
                    <a:lnTo>
                      <a:pt x="194" y="47"/>
                    </a:lnTo>
                    <a:lnTo>
                      <a:pt x="195" y="47"/>
                    </a:lnTo>
                    <a:lnTo>
                      <a:pt x="198" y="49"/>
                    </a:lnTo>
                    <a:lnTo>
                      <a:pt x="199" y="49"/>
                    </a:lnTo>
                    <a:lnTo>
                      <a:pt x="203" y="50"/>
                    </a:lnTo>
                    <a:lnTo>
                      <a:pt x="204" y="53"/>
                    </a:lnTo>
                    <a:lnTo>
                      <a:pt x="210" y="60"/>
                    </a:lnTo>
                    <a:lnTo>
                      <a:pt x="212" y="63"/>
                    </a:lnTo>
                    <a:lnTo>
                      <a:pt x="212" y="69"/>
                    </a:lnTo>
                    <a:lnTo>
                      <a:pt x="212" y="72"/>
                    </a:lnTo>
                    <a:lnTo>
                      <a:pt x="214" y="72"/>
                    </a:lnTo>
                    <a:lnTo>
                      <a:pt x="214" y="69"/>
                    </a:lnTo>
                    <a:lnTo>
                      <a:pt x="215" y="68"/>
                    </a:lnTo>
                    <a:lnTo>
                      <a:pt x="216" y="68"/>
                    </a:lnTo>
                    <a:lnTo>
                      <a:pt x="218" y="68"/>
                    </a:lnTo>
                    <a:lnTo>
                      <a:pt x="218" y="66"/>
                    </a:lnTo>
                    <a:lnTo>
                      <a:pt x="219" y="64"/>
                    </a:lnTo>
                    <a:lnTo>
                      <a:pt x="222" y="66"/>
                    </a:lnTo>
                    <a:lnTo>
                      <a:pt x="224" y="66"/>
                    </a:lnTo>
                    <a:lnTo>
                      <a:pt x="228" y="64"/>
                    </a:lnTo>
                    <a:lnTo>
                      <a:pt x="230" y="66"/>
                    </a:lnTo>
                    <a:lnTo>
                      <a:pt x="235" y="72"/>
                    </a:lnTo>
                    <a:lnTo>
                      <a:pt x="236" y="72"/>
                    </a:lnTo>
                    <a:lnTo>
                      <a:pt x="236" y="71"/>
                    </a:lnTo>
                    <a:lnTo>
                      <a:pt x="235" y="66"/>
                    </a:lnTo>
                    <a:lnTo>
                      <a:pt x="238" y="66"/>
                    </a:lnTo>
                    <a:lnTo>
                      <a:pt x="238" y="64"/>
                    </a:lnTo>
                    <a:lnTo>
                      <a:pt x="234" y="60"/>
                    </a:lnTo>
                    <a:lnTo>
                      <a:pt x="231" y="57"/>
                    </a:lnTo>
                    <a:lnTo>
                      <a:pt x="232" y="52"/>
                    </a:lnTo>
                    <a:lnTo>
                      <a:pt x="234" y="52"/>
                    </a:lnTo>
                    <a:lnTo>
                      <a:pt x="235" y="52"/>
                    </a:lnTo>
                    <a:lnTo>
                      <a:pt x="238" y="46"/>
                    </a:lnTo>
                    <a:lnTo>
                      <a:pt x="238" y="44"/>
                    </a:lnTo>
                    <a:lnTo>
                      <a:pt x="239" y="42"/>
                    </a:lnTo>
                    <a:lnTo>
                      <a:pt x="240" y="42"/>
                    </a:lnTo>
                    <a:lnTo>
                      <a:pt x="244" y="42"/>
                    </a:lnTo>
                    <a:lnTo>
                      <a:pt x="246" y="41"/>
                    </a:lnTo>
                    <a:lnTo>
                      <a:pt x="246" y="36"/>
                    </a:lnTo>
                    <a:lnTo>
                      <a:pt x="243" y="36"/>
                    </a:lnTo>
                    <a:lnTo>
                      <a:pt x="243" y="35"/>
                    </a:lnTo>
                    <a:lnTo>
                      <a:pt x="244" y="31"/>
                    </a:lnTo>
                    <a:lnTo>
                      <a:pt x="244" y="28"/>
                    </a:lnTo>
                    <a:lnTo>
                      <a:pt x="247" y="27"/>
                    </a:lnTo>
                    <a:lnTo>
                      <a:pt x="250" y="27"/>
                    </a:lnTo>
                    <a:lnTo>
                      <a:pt x="250" y="24"/>
                    </a:lnTo>
                    <a:lnTo>
                      <a:pt x="252" y="24"/>
                    </a:lnTo>
                    <a:lnTo>
                      <a:pt x="254" y="25"/>
                    </a:lnTo>
                    <a:lnTo>
                      <a:pt x="255" y="28"/>
                    </a:lnTo>
                    <a:lnTo>
                      <a:pt x="256" y="25"/>
                    </a:lnTo>
                    <a:lnTo>
                      <a:pt x="254" y="22"/>
                    </a:lnTo>
                    <a:lnTo>
                      <a:pt x="255" y="22"/>
                    </a:lnTo>
                    <a:lnTo>
                      <a:pt x="256" y="19"/>
                    </a:lnTo>
                    <a:lnTo>
                      <a:pt x="260" y="20"/>
                    </a:lnTo>
                    <a:lnTo>
                      <a:pt x="260" y="19"/>
                    </a:lnTo>
                    <a:lnTo>
                      <a:pt x="264" y="20"/>
                    </a:lnTo>
                    <a:lnTo>
                      <a:pt x="267" y="19"/>
                    </a:lnTo>
                    <a:lnTo>
                      <a:pt x="269" y="20"/>
                    </a:lnTo>
                    <a:lnTo>
                      <a:pt x="272" y="20"/>
                    </a:lnTo>
                    <a:lnTo>
                      <a:pt x="277" y="19"/>
                    </a:lnTo>
                    <a:lnTo>
                      <a:pt x="280" y="16"/>
                    </a:lnTo>
                    <a:lnTo>
                      <a:pt x="280" y="9"/>
                    </a:lnTo>
                    <a:lnTo>
                      <a:pt x="277" y="6"/>
                    </a:lnTo>
                    <a:lnTo>
                      <a:pt x="275" y="6"/>
                    </a:lnTo>
                    <a:lnTo>
                      <a:pt x="273" y="6"/>
                    </a:lnTo>
                    <a:lnTo>
                      <a:pt x="271" y="5"/>
                    </a:lnTo>
                    <a:lnTo>
                      <a:pt x="269" y="3"/>
                    </a:lnTo>
                    <a:lnTo>
                      <a:pt x="267" y="2"/>
                    </a:lnTo>
                    <a:lnTo>
                      <a:pt x="268" y="2"/>
                    </a:lnTo>
                    <a:lnTo>
                      <a:pt x="269" y="2"/>
                    </a:lnTo>
                    <a:lnTo>
                      <a:pt x="271" y="0"/>
                    </a:lnTo>
                    <a:lnTo>
                      <a:pt x="271" y="2"/>
                    </a:lnTo>
                    <a:lnTo>
                      <a:pt x="272" y="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80" name="Freeform 1282"/>
              <p:cNvSpPr>
                <a:spLocks/>
              </p:cNvSpPr>
              <p:nvPr/>
            </p:nvSpPr>
            <p:spPr bwMode="auto">
              <a:xfrm>
                <a:off x="6695723" y="4301218"/>
                <a:ext cx="251434" cy="442233"/>
              </a:xfrm>
              <a:custGeom>
                <a:avLst/>
                <a:gdLst/>
                <a:ahLst/>
                <a:cxnLst>
                  <a:cxn ang="0">
                    <a:pos x="107" y="5"/>
                  </a:cxn>
                  <a:cxn ang="0">
                    <a:pos x="115" y="10"/>
                  </a:cxn>
                  <a:cxn ang="0">
                    <a:pos x="121" y="13"/>
                  </a:cxn>
                  <a:cxn ang="0">
                    <a:pos x="128" y="22"/>
                  </a:cxn>
                  <a:cxn ang="0">
                    <a:pos x="131" y="27"/>
                  </a:cxn>
                  <a:cxn ang="0">
                    <a:pos x="135" y="37"/>
                  </a:cxn>
                  <a:cxn ang="0">
                    <a:pos x="137" y="49"/>
                  </a:cxn>
                  <a:cxn ang="0">
                    <a:pos x="140" y="57"/>
                  </a:cxn>
                  <a:cxn ang="0">
                    <a:pos x="144" y="52"/>
                  </a:cxn>
                  <a:cxn ang="0">
                    <a:pos x="151" y="55"/>
                  </a:cxn>
                  <a:cxn ang="0">
                    <a:pos x="155" y="57"/>
                  </a:cxn>
                  <a:cxn ang="0">
                    <a:pos x="159" y="76"/>
                  </a:cxn>
                  <a:cxn ang="0">
                    <a:pos x="169" y="84"/>
                  </a:cxn>
                  <a:cxn ang="0">
                    <a:pos x="176" y="93"/>
                  </a:cxn>
                  <a:cxn ang="0">
                    <a:pos x="184" y="104"/>
                  </a:cxn>
                  <a:cxn ang="0">
                    <a:pos x="189" y="117"/>
                  </a:cxn>
                  <a:cxn ang="0">
                    <a:pos x="191" y="125"/>
                  </a:cxn>
                  <a:cxn ang="0">
                    <a:pos x="192" y="137"/>
                  </a:cxn>
                  <a:cxn ang="0">
                    <a:pos x="195" y="148"/>
                  </a:cxn>
                  <a:cxn ang="0">
                    <a:pos x="199" y="173"/>
                  </a:cxn>
                  <a:cxn ang="0">
                    <a:pos x="193" y="194"/>
                  </a:cxn>
                  <a:cxn ang="0">
                    <a:pos x="191" y="211"/>
                  </a:cxn>
                  <a:cxn ang="0">
                    <a:pos x="185" y="227"/>
                  </a:cxn>
                  <a:cxn ang="0">
                    <a:pos x="183" y="234"/>
                  </a:cxn>
                  <a:cxn ang="0">
                    <a:pos x="176" y="239"/>
                  </a:cxn>
                  <a:cxn ang="0">
                    <a:pos x="172" y="244"/>
                  </a:cxn>
                  <a:cxn ang="0">
                    <a:pos x="165" y="253"/>
                  </a:cxn>
                  <a:cxn ang="0">
                    <a:pos x="164" y="263"/>
                  </a:cxn>
                  <a:cxn ang="0">
                    <a:pos x="157" y="283"/>
                  </a:cxn>
                  <a:cxn ang="0">
                    <a:pos x="151" y="291"/>
                  </a:cxn>
                  <a:cxn ang="0">
                    <a:pos x="148" y="302"/>
                  </a:cxn>
                  <a:cxn ang="0">
                    <a:pos x="145" y="311"/>
                  </a:cxn>
                  <a:cxn ang="0">
                    <a:pos x="145" y="321"/>
                  </a:cxn>
                  <a:cxn ang="0">
                    <a:pos x="141" y="324"/>
                  </a:cxn>
                  <a:cxn ang="0">
                    <a:pos x="117" y="330"/>
                  </a:cxn>
                  <a:cxn ang="0">
                    <a:pos x="103" y="340"/>
                  </a:cxn>
                  <a:cxn ang="0">
                    <a:pos x="96" y="344"/>
                  </a:cxn>
                  <a:cxn ang="0">
                    <a:pos x="89" y="348"/>
                  </a:cxn>
                  <a:cxn ang="0">
                    <a:pos x="95" y="346"/>
                  </a:cxn>
                  <a:cxn ang="0">
                    <a:pos x="88" y="348"/>
                  </a:cxn>
                  <a:cxn ang="0">
                    <a:pos x="80" y="344"/>
                  </a:cxn>
                  <a:cxn ang="0">
                    <a:pos x="76" y="337"/>
                  </a:cxn>
                  <a:cxn ang="0">
                    <a:pos x="67" y="338"/>
                  </a:cxn>
                  <a:cxn ang="0">
                    <a:pos x="68" y="330"/>
                  </a:cxn>
                  <a:cxn ang="0">
                    <a:pos x="63" y="337"/>
                  </a:cxn>
                  <a:cxn ang="0">
                    <a:pos x="50" y="346"/>
                  </a:cxn>
                  <a:cxn ang="0">
                    <a:pos x="34" y="340"/>
                  </a:cxn>
                  <a:cxn ang="0">
                    <a:pos x="19" y="338"/>
                  </a:cxn>
                  <a:cxn ang="0">
                    <a:pos x="4" y="333"/>
                  </a:cxn>
                </a:cxnLst>
                <a:rect l="0" t="0" r="r" b="b"/>
                <a:pathLst>
                  <a:path w="199" h="352">
                    <a:moveTo>
                      <a:pt x="104" y="2"/>
                    </a:moveTo>
                    <a:lnTo>
                      <a:pt x="105" y="2"/>
                    </a:lnTo>
                    <a:lnTo>
                      <a:pt x="107" y="0"/>
                    </a:lnTo>
                    <a:lnTo>
                      <a:pt x="107" y="5"/>
                    </a:lnTo>
                    <a:lnTo>
                      <a:pt x="108" y="8"/>
                    </a:lnTo>
                    <a:lnTo>
                      <a:pt x="109" y="8"/>
                    </a:lnTo>
                    <a:lnTo>
                      <a:pt x="112" y="8"/>
                    </a:lnTo>
                    <a:lnTo>
                      <a:pt x="115" y="10"/>
                    </a:lnTo>
                    <a:lnTo>
                      <a:pt x="117" y="10"/>
                    </a:lnTo>
                    <a:lnTo>
                      <a:pt x="119" y="13"/>
                    </a:lnTo>
                    <a:lnTo>
                      <a:pt x="120" y="15"/>
                    </a:lnTo>
                    <a:lnTo>
                      <a:pt x="121" y="13"/>
                    </a:lnTo>
                    <a:lnTo>
                      <a:pt x="123" y="15"/>
                    </a:lnTo>
                    <a:lnTo>
                      <a:pt x="127" y="18"/>
                    </a:lnTo>
                    <a:lnTo>
                      <a:pt x="128" y="18"/>
                    </a:lnTo>
                    <a:lnTo>
                      <a:pt x="128" y="22"/>
                    </a:lnTo>
                    <a:lnTo>
                      <a:pt x="127" y="21"/>
                    </a:lnTo>
                    <a:lnTo>
                      <a:pt x="127" y="26"/>
                    </a:lnTo>
                    <a:lnTo>
                      <a:pt x="128" y="27"/>
                    </a:lnTo>
                    <a:lnTo>
                      <a:pt x="131" y="27"/>
                    </a:lnTo>
                    <a:lnTo>
                      <a:pt x="131" y="29"/>
                    </a:lnTo>
                    <a:lnTo>
                      <a:pt x="133" y="32"/>
                    </a:lnTo>
                    <a:lnTo>
                      <a:pt x="133" y="35"/>
                    </a:lnTo>
                    <a:lnTo>
                      <a:pt x="135" y="37"/>
                    </a:lnTo>
                    <a:lnTo>
                      <a:pt x="135" y="38"/>
                    </a:lnTo>
                    <a:lnTo>
                      <a:pt x="137" y="38"/>
                    </a:lnTo>
                    <a:lnTo>
                      <a:pt x="137" y="41"/>
                    </a:lnTo>
                    <a:lnTo>
                      <a:pt x="137" y="49"/>
                    </a:lnTo>
                    <a:lnTo>
                      <a:pt x="139" y="51"/>
                    </a:lnTo>
                    <a:lnTo>
                      <a:pt x="139" y="52"/>
                    </a:lnTo>
                    <a:lnTo>
                      <a:pt x="140" y="54"/>
                    </a:lnTo>
                    <a:lnTo>
                      <a:pt x="140" y="57"/>
                    </a:lnTo>
                    <a:lnTo>
                      <a:pt x="141" y="57"/>
                    </a:lnTo>
                    <a:lnTo>
                      <a:pt x="143" y="55"/>
                    </a:lnTo>
                    <a:lnTo>
                      <a:pt x="144" y="55"/>
                    </a:lnTo>
                    <a:lnTo>
                      <a:pt x="144" y="52"/>
                    </a:lnTo>
                    <a:lnTo>
                      <a:pt x="145" y="51"/>
                    </a:lnTo>
                    <a:lnTo>
                      <a:pt x="147" y="52"/>
                    </a:lnTo>
                    <a:lnTo>
                      <a:pt x="148" y="54"/>
                    </a:lnTo>
                    <a:lnTo>
                      <a:pt x="151" y="55"/>
                    </a:lnTo>
                    <a:lnTo>
                      <a:pt x="153" y="59"/>
                    </a:lnTo>
                    <a:lnTo>
                      <a:pt x="153" y="54"/>
                    </a:lnTo>
                    <a:lnTo>
                      <a:pt x="155" y="55"/>
                    </a:lnTo>
                    <a:lnTo>
                      <a:pt x="155" y="57"/>
                    </a:lnTo>
                    <a:lnTo>
                      <a:pt x="156" y="57"/>
                    </a:lnTo>
                    <a:lnTo>
                      <a:pt x="157" y="62"/>
                    </a:lnTo>
                    <a:lnTo>
                      <a:pt x="157" y="71"/>
                    </a:lnTo>
                    <a:lnTo>
                      <a:pt x="159" y="76"/>
                    </a:lnTo>
                    <a:lnTo>
                      <a:pt x="160" y="77"/>
                    </a:lnTo>
                    <a:lnTo>
                      <a:pt x="163" y="79"/>
                    </a:lnTo>
                    <a:lnTo>
                      <a:pt x="165" y="84"/>
                    </a:lnTo>
                    <a:lnTo>
                      <a:pt x="169" y="84"/>
                    </a:lnTo>
                    <a:lnTo>
                      <a:pt x="172" y="85"/>
                    </a:lnTo>
                    <a:lnTo>
                      <a:pt x="173" y="87"/>
                    </a:lnTo>
                    <a:lnTo>
                      <a:pt x="175" y="90"/>
                    </a:lnTo>
                    <a:lnTo>
                      <a:pt x="176" y="93"/>
                    </a:lnTo>
                    <a:lnTo>
                      <a:pt x="177" y="95"/>
                    </a:lnTo>
                    <a:lnTo>
                      <a:pt x="180" y="96"/>
                    </a:lnTo>
                    <a:lnTo>
                      <a:pt x="184" y="103"/>
                    </a:lnTo>
                    <a:lnTo>
                      <a:pt x="184" y="104"/>
                    </a:lnTo>
                    <a:lnTo>
                      <a:pt x="187" y="106"/>
                    </a:lnTo>
                    <a:lnTo>
                      <a:pt x="188" y="109"/>
                    </a:lnTo>
                    <a:lnTo>
                      <a:pt x="188" y="114"/>
                    </a:lnTo>
                    <a:lnTo>
                      <a:pt x="189" y="117"/>
                    </a:lnTo>
                    <a:lnTo>
                      <a:pt x="191" y="118"/>
                    </a:lnTo>
                    <a:lnTo>
                      <a:pt x="192" y="117"/>
                    </a:lnTo>
                    <a:lnTo>
                      <a:pt x="192" y="120"/>
                    </a:lnTo>
                    <a:lnTo>
                      <a:pt x="191" y="125"/>
                    </a:lnTo>
                    <a:lnTo>
                      <a:pt x="192" y="128"/>
                    </a:lnTo>
                    <a:lnTo>
                      <a:pt x="192" y="136"/>
                    </a:lnTo>
                    <a:lnTo>
                      <a:pt x="193" y="139"/>
                    </a:lnTo>
                    <a:lnTo>
                      <a:pt x="192" y="137"/>
                    </a:lnTo>
                    <a:lnTo>
                      <a:pt x="192" y="140"/>
                    </a:lnTo>
                    <a:lnTo>
                      <a:pt x="192" y="143"/>
                    </a:lnTo>
                    <a:lnTo>
                      <a:pt x="193" y="143"/>
                    </a:lnTo>
                    <a:lnTo>
                      <a:pt x="195" y="148"/>
                    </a:lnTo>
                    <a:lnTo>
                      <a:pt x="196" y="153"/>
                    </a:lnTo>
                    <a:lnTo>
                      <a:pt x="199" y="161"/>
                    </a:lnTo>
                    <a:lnTo>
                      <a:pt x="199" y="168"/>
                    </a:lnTo>
                    <a:lnTo>
                      <a:pt x="199" y="173"/>
                    </a:lnTo>
                    <a:lnTo>
                      <a:pt x="197" y="175"/>
                    </a:lnTo>
                    <a:lnTo>
                      <a:pt x="196" y="179"/>
                    </a:lnTo>
                    <a:lnTo>
                      <a:pt x="195" y="186"/>
                    </a:lnTo>
                    <a:lnTo>
                      <a:pt x="193" y="194"/>
                    </a:lnTo>
                    <a:lnTo>
                      <a:pt x="193" y="195"/>
                    </a:lnTo>
                    <a:lnTo>
                      <a:pt x="191" y="200"/>
                    </a:lnTo>
                    <a:lnTo>
                      <a:pt x="191" y="205"/>
                    </a:lnTo>
                    <a:lnTo>
                      <a:pt x="191" y="211"/>
                    </a:lnTo>
                    <a:lnTo>
                      <a:pt x="191" y="212"/>
                    </a:lnTo>
                    <a:lnTo>
                      <a:pt x="191" y="214"/>
                    </a:lnTo>
                    <a:lnTo>
                      <a:pt x="187" y="225"/>
                    </a:lnTo>
                    <a:lnTo>
                      <a:pt x="185" y="227"/>
                    </a:lnTo>
                    <a:lnTo>
                      <a:pt x="184" y="228"/>
                    </a:lnTo>
                    <a:lnTo>
                      <a:pt x="183" y="230"/>
                    </a:lnTo>
                    <a:lnTo>
                      <a:pt x="183" y="233"/>
                    </a:lnTo>
                    <a:lnTo>
                      <a:pt x="183" y="234"/>
                    </a:lnTo>
                    <a:lnTo>
                      <a:pt x="181" y="236"/>
                    </a:lnTo>
                    <a:lnTo>
                      <a:pt x="179" y="239"/>
                    </a:lnTo>
                    <a:lnTo>
                      <a:pt x="177" y="239"/>
                    </a:lnTo>
                    <a:lnTo>
                      <a:pt x="176" y="239"/>
                    </a:lnTo>
                    <a:lnTo>
                      <a:pt x="177" y="241"/>
                    </a:lnTo>
                    <a:lnTo>
                      <a:pt x="175" y="241"/>
                    </a:lnTo>
                    <a:lnTo>
                      <a:pt x="173" y="242"/>
                    </a:lnTo>
                    <a:lnTo>
                      <a:pt x="172" y="244"/>
                    </a:lnTo>
                    <a:lnTo>
                      <a:pt x="171" y="247"/>
                    </a:lnTo>
                    <a:lnTo>
                      <a:pt x="169" y="250"/>
                    </a:lnTo>
                    <a:lnTo>
                      <a:pt x="167" y="253"/>
                    </a:lnTo>
                    <a:lnTo>
                      <a:pt x="165" y="253"/>
                    </a:lnTo>
                    <a:lnTo>
                      <a:pt x="164" y="255"/>
                    </a:lnTo>
                    <a:lnTo>
                      <a:pt x="165" y="256"/>
                    </a:lnTo>
                    <a:lnTo>
                      <a:pt x="165" y="260"/>
                    </a:lnTo>
                    <a:lnTo>
                      <a:pt x="164" y="263"/>
                    </a:lnTo>
                    <a:lnTo>
                      <a:pt x="163" y="266"/>
                    </a:lnTo>
                    <a:lnTo>
                      <a:pt x="161" y="269"/>
                    </a:lnTo>
                    <a:lnTo>
                      <a:pt x="157" y="280"/>
                    </a:lnTo>
                    <a:lnTo>
                      <a:pt x="157" y="283"/>
                    </a:lnTo>
                    <a:lnTo>
                      <a:pt x="155" y="282"/>
                    </a:lnTo>
                    <a:lnTo>
                      <a:pt x="153" y="286"/>
                    </a:lnTo>
                    <a:lnTo>
                      <a:pt x="151" y="288"/>
                    </a:lnTo>
                    <a:lnTo>
                      <a:pt x="151" y="291"/>
                    </a:lnTo>
                    <a:lnTo>
                      <a:pt x="149" y="291"/>
                    </a:lnTo>
                    <a:lnTo>
                      <a:pt x="149" y="294"/>
                    </a:lnTo>
                    <a:lnTo>
                      <a:pt x="148" y="297"/>
                    </a:lnTo>
                    <a:lnTo>
                      <a:pt x="148" y="302"/>
                    </a:lnTo>
                    <a:lnTo>
                      <a:pt x="148" y="304"/>
                    </a:lnTo>
                    <a:lnTo>
                      <a:pt x="148" y="305"/>
                    </a:lnTo>
                    <a:lnTo>
                      <a:pt x="147" y="308"/>
                    </a:lnTo>
                    <a:lnTo>
                      <a:pt x="145" y="311"/>
                    </a:lnTo>
                    <a:lnTo>
                      <a:pt x="145" y="315"/>
                    </a:lnTo>
                    <a:lnTo>
                      <a:pt x="145" y="316"/>
                    </a:lnTo>
                    <a:lnTo>
                      <a:pt x="145" y="319"/>
                    </a:lnTo>
                    <a:lnTo>
                      <a:pt x="145" y="321"/>
                    </a:lnTo>
                    <a:lnTo>
                      <a:pt x="145" y="324"/>
                    </a:lnTo>
                    <a:lnTo>
                      <a:pt x="145" y="326"/>
                    </a:lnTo>
                    <a:lnTo>
                      <a:pt x="143" y="324"/>
                    </a:lnTo>
                    <a:lnTo>
                      <a:pt x="141" y="324"/>
                    </a:lnTo>
                    <a:lnTo>
                      <a:pt x="141" y="327"/>
                    </a:lnTo>
                    <a:lnTo>
                      <a:pt x="136" y="329"/>
                    </a:lnTo>
                    <a:lnTo>
                      <a:pt x="120" y="330"/>
                    </a:lnTo>
                    <a:lnTo>
                      <a:pt x="117" y="330"/>
                    </a:lnTo>
                    <a:lnTo>
                      <a:pt x="111" y="333"/>
                    </a:lnTo>
                    <a:lnTo>
                      <a:pt x="108" y="337"/>
                    </a:lnTo>
                    <a:lnTo>
                      <a:pt x="105" y="338"/>
                    </a:lnTo>
                    <a:lnTo>
                      <a:pt x="103" y="340"/>
                    </a:lnTo>
                    <a:lnTo>
                      <a:pt x="103" y="341"/>
                    </a:lnTo>
                    <a:lnTo>
                      <a:pt x="99" y="343"/>
                    </a:lnTo>
                    <a:lnTo>
                      <a:pt x="97" y="344"/>
                    </a:lnTo>
                    <a:lnTo>
                      <a:pt x="96" y="344"/>
                    </a:lnTo>
                    <a:lnTo>
                      <a:pt x="92" y="344"/>
                    </a:lnTo>
                    <a:lnTo>
                      <a:pt x="91" y="344"/>
                    </a:lnTo>
                    <a:lnTo>
                      <a:pt x="89" y="344"/>
                    </a:lnTo>
                    <a:lnTo>
                      <a:pt x="89" y="348"/>
                    </a:lnTo>
                    <a:lnTo>
                      <a:pt x="89" y="349"/>
                    </a:lnTo>
                    <a:lnTo>
                      <a:pt x="91" y="348"/>
                    </a:lnTo>
                    <a:lnTo>
                      <a:pt x="93" y="346"/>
                    </a:lnTo>
                    <a:lnTo>
                      <a:pt x="95" y="346"/>
                    </a:lnTo>
                    <a:lnTo>
                      <a:pt x="93" y="349"/>
                    </a:lnTo>
                    <a:lnTo>
                      <a:pt x="92" y="351"/>
                    </a:lnTo>
                    <a:lnTo>
                      <a:pt x="92" y="352"/>
                    </a:lnTo>
                    <a:lnTo>
                      <a:pt x="88" y="348"/>
                    </a:lnTo>
                    <a:lnTo>
                      <a:pt x="87" y="348"/>
                    </a:lnTo>
                    <a:lnTo>
                      <a:pt x="84" y="348"/>
                    </a:lnTo>
                    <a:lnTo>
                      <a:pt x="83" y="344"/>
                    </a:lnTo>
                    <a:lnTo>
                      <a:pt x="80" y="344"/>
                    </a:lnTo>
                    <a:lnTo>
                      <a:pt x="78" y="343"/>
                    </a:lnTo>
                    <a:lnTo>
                      <a:pt x="78" y="341"/>
                    </a:lnTo>
                    <a:lnTo>
                      <a:pt x="79" y="338"/>
                    </a:lnTo>
                    <a:lnTo>
                      <a:pt x="76" y="337"/>
                    </a:lnTo>
                    <a:lnTo>
                      <a:pt x="74" y="340"/>
                    </a:lnTo>
                    <a:lnTo>
                      <a:pt x="71" y="340"/>
                    </a:lnTo>
                    <a:lnTo>
                      <a:pt x="68" y="340"/>
                    </a:lnTo>
                    <a:lnTo>
                      <a:pt x="67" y="338"/>
                    </a:lnTo>
                    <a:lnTo>
                      <a:pt x="70" y="338"/>
                    </a:lnTo>
                    <a:lnTo>
                      <a:pt x="71" y="335"/>
                    </a:lnTo>
                    <a:lnTo>
                      <a:pt x="71" y="332"/>
                    </a:lnTo>
                    <a:lnTo>
                      <a:pt x="68" y="330"/>
                    </a:lnTo>
                    <a:lnTo>
                      <a:pt x="63" y="333"/>
                    </a:lnTo>
                    <a:lnTo>
                      <a:pt x="60" y="333"/>
                    </a:lnTo>
                    <a:lnTo>
                      <a:pt x="64" y="337"/>
                    </a:lnTo>
                    <a:lnTo>
                      <a:pt x="63" y="337"/>
                    </a:lnTo>
                    <a:lnTo>
                      <a:pt x="59" y="338"/>
                    </a:lnTo>
                    <a:lnTo>
                      <a:pt x="56" y="340"/>
                    </a:lnTo>
                    <a:lnTo>
                      <a:pt x="54" y="344"/>
                    </a:lnTo>
                    <a:lnTo>
                      <a:pt x="50" y="346"/>
                    </a:lnTo>
                    <a:lnTo>
                      <a:pt x="46" y="348"/>
                    </a:lnTo>
                    <a:lnTo>
                      <a:pt x="44" y="346"/>
                    </a:lnTo>
                    <a:lnTo>
                      <a:pt x="39" y="343"/>
                    </a:lnTo>
                    <a:lnTo>
                      <a:pt x="34" y="340"/>
                    </a:lnTo>
                    <a:lnTo>
                      <a:pt x="31" y="340"/>
                    </a:lnTo>
                    <a:lnTo>
                      <a:pt x="27" y="340"/>
                    </a:lnTo>
                    <a:lnTo>
                      <a:pt x="22" y="337"/>
                    </a:lnTo>
                    <a:lnTo>
                      <a:pt x="19" y="338"/>
                    </a:lnTo>
                    <a:lnTo>
                      <a:pt x="18" y="340"/>
                    </a:lnTo>
                    <a:lnTo>
                      <a:pt x="15" y="337"/>
                    </a:lnTo>
                    <a:lnTo>
                      <a:pt x="10" y="333"/>
                    </a:lnTo>
                    <a:lnTo>
                      <a:pt x="4" y="333"/>
                    </a:lnTo>
                    <a:lnTo>
                      <a:pt x="0" y="33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81" name="Freeform 1283"/>
              <p:cNvSpPr>
                <a:spLocks/>
              </p:cNvSpPr>
              <p:nvPr/>
            </p:nvSpPr>
            <p:spPr bwMode="auto">
              <a:xfrm>
                <a:off x="6181308" y="4359729"/>
                <a:ext cx="25657" cy="149679"/>
              </a:xfrm>
              <a:custGeom>
                <a:avLst/>
                <a:gdLst/>
                <a:ahLst/>
                <a:cxnLst>
                  <a:cxn ang="0">
                    <a:pos x="20" y="119"/>
                  </a:cxn>
                  <a:cxn ang="0">
                    <a:pos x="17" y="115"/>
                  </a:cxn>
                  <a:cxn ang="0">
                    <a:pos x="15" y="108"/>
                  </a:cxn>
                  <a:cxn ang="0">
                    <a:pos x="13" y="102"/>
                  </a:cxn>
                  <a:cxn ang="0">
                    <a:pos x="12" y="97"/>
                  </a:cxn>
                  <a:cxn ang="0">
                    <a:pos x="11" y="91"/>
                  </a:cxn>
                  <a:cxn ang="0">
                    <a:pos x="7" y="90"/>
                  </a:cxn>
                  <a:cxn ang="0">
                    <a:pos x="4" y="86"/>
                  </a:cxn>
                  <a:cxn ang="0">
                    <a:pos x="3" y="83"/>
                  </a:cxn>
                  <a:cxn ang="0">
                    <a:pos x="3" y="82"/>
                  </a:cxn>
                  <a:cxn ang="0">
                    <a:pos x="0" y="80"/>
                  </a:cxn>
                  <a:cxn ang="0">
                    <a:pos x="0" y="77"/>
                  </a:cxn>
                  <a:cxn ang="0">
                    <a:pos x="0" y="75"/>
                  </a:cxn>
                  <a:cxn ang="0">
                    <a:pos x="0" y="77"/>
                  </a:cxn>
                  <a:cxn ang="0">
                    <a:pos x="1" y="77"/>
                  </a:cxn>
                  <a:cxn ang="0">
                    <a:pos x="3" y="77"/>
                  </a:cxn>
                  <a:cxn ang="0">
                    <a:pos x="3" y="80"/>
                  </a:cxn>
                  <a:cxn ang="0">
                    <a:pos x="4" y="83"/>
                  </a:cxn>
                  <a:cxn ang="0">
                    <a:pos x="5" y="82"/>
                  </a:cxn>
                  <a:cxn ang="0">
                    <a:pos x="5" y="83"/>
                  </a:cxn>
                  <a:cxn ang="0">
                    <a:pos x="8" y="83"/>
                  </a:cxn>
                  <a:cxn ang="0">
                    <a:pos x="9" y="82"/>
                  </a:cxn>
                  <a:cxn ang="0">
                    <a:pos x="8" y="80"/>
                  </a:cxn>
                  <a:cxn ang="0">
                    <a:pos x="7" y="77"/>
                  </a:cxn>
                  <a:cxn ang="0">
                    <a:pos x="3" y="69"/>
                  </a:cxn>
                  <a:cxn ang="0">
                    <a:pos x="3" y="66"/>
                  </a:cxn>
                  <a:cxn ang="0">
                    <a:pos x="4" y="66"/>
                  </a:cxn>
                  <a:cxn ang="0">
                    <a:pos x="5" y="71"/>
                  </a:cxn>
                  <a:cxn ang="0">
                    <a:pos x="7" y="77"/>
                  </a:cxn>
                  <a:cxn ang="0">
                    <a:pos x="9" y="74"/>
                  </a:cxn>
                  <a:cxn ang="0">
                    <a:pos x="9" y="77"/>
                  </a:cxn>
                  <a:cxn ang="0">
                    <a:pos x="9" y="80"/>
                  </a:cxn>
                  <a:cxn ang="0">
                    <a:pos x="12" y="80"/>
                  </a:cxn>
                  <a:cxn ang="0">
                    <a:pos x="13" y="79"/>
                  </a:cxn>
                  <a:cxn ang="0">
                    <a:pos x="15" y="74"/>
                  </a:cxn>
                  <a:cxn ang="0">
                    <a:pos x="13" y="69"/>
                  </a:cxn>
                  <a:cxn ang="0">
                    <a:pos x="12" y="68"/>
                  </a:cxn>
                  <a:cxn ang="0">
                    <a:pos x="9" y="63"/>
                  </a:cxn>
                  <a:cxn ang="0">
                    <a:pos x="9" y="64"/>
                  </a:cxn>
                  <a:cxn ang="0">
                    <a:pos x="9" y="63"/>
                  </a:cxn>
                  <a:cxn ang="0">
                    <a:pos x="8" y="58"/>
                  </a:cxn>
                  <a:cxn ang="0">
                    <a:pos x="5" y="53"/>
                  </a:cxn>
                  <a:cxn ang="0">
                    <a:pos x="1" y="46"/>
                  </a:cxn>
                  <a:cxn ang="0">
                    <a:pos x="1" y="36"/>
                  </a:cxn>
                  <a:cxn ang="0">
                    <a:pos x="3" y="33"/>
                  </a:cxn>
                  <a:cxn ang="0">
                    <a:pos x="7" y="30"/>
                  </a:cxn>
                  <a:cxn ang="0">
                    <a:pos x="8" y="27"/>
                  </a:cxn>
                  <a:cxn ang="0">
                    <a:pos x="7" y="24"/>
                  </a:cxn>
                  <a:cxn ang="0">
                    <a:pos x="8" y="17"/>
                  </a:cxn>
                  <a:cxn ang="0">
                    <a:pos x="5" y="14"/>
                  </a:cxn>
                  <a:cxn ang="0">
                    <a:pos x="7" y="8"/>
                  </a:cxn>
                  <a:cxn ang="0">
                    <a:pos x="8" y="5"/>
                  </a:cxn>
                  <a:cxn ang="0">
                    <a:pos x="9" y="0"/>
                  </a:cxn>
                  <a:cxn ang="0">
                    <a:pos x="11" y="0"/>
                  </a:cxn>
                </a:cxnLst>
                <a:rect l="0" t="0" r="r" b="b"/>
                <a:pathLst>
                  <a:path w="20" h="119">
                    <a:moveTo>
                      <a:pt x="20" y="119"/>
                    </a:moveTo>
                    <a:lnTo>
                      <a:pt x="17" y="115"/>
                    </a:lnTo>
                    <a:lnTo>
                      <a:pt x="15" y="108"/>
                    </a:lnTo>
                    <a:lnTo>
                      <a:pt x="13" y="102"/>
                    </a:lnTo>
                    <a:lnTo>
                      <a:pt x="12" y="97"/>
                    </a:lnTo>
                    <a:lnTo>
                      <a:pt x="11" y="91"/>
                    </a:lnTo>
                    <a:lnTo>
                      <a:pt x="7" y="90"/>
                    </a:lnTo>
                    <a:lnTo>
                      <a:pt x="4" y="86"/>
                    </a:lnTo>
                    <a:lnTo>
                      <a:pt x="3" y="83"/>
                    </a:lnTo>
                    <a:lnTo>
                      <a:pt x="3" y="82"/>
                    </a:lnTo>
                    <a:lnTo>
                      <a:pt x="0" y="80"/>
                    </a:lnTo>
                    <a:lnTo>
                      <a:pt x="0" y="77"/>
                    </a:lnTo>
                    <a:lnTo>
                      <a:pt x="0" y="75"/>
                    </a:lnTo>
                    <a:lnTo>
                      <a:pt x="0" y="77"/>
                    </a:lnTo>
                    <a:lnTo>
                      <a:pt x="1" y="77"/>
                    </a:lnTo>
                    <a:lnTo>
                      <a:pt x="3" y="77"/>
                    </a:lnTo>
                    <a:lnTo>
                      <a:pt x="3" y="80"/>
                    </a:lnTo>
                    <a:lnTo>
                      <a:pt x="4" y="83"/>
                    </a:lnTo>
                    <a:lnTo>
                      <a:pt x="5" y="82"/>
                    </a:lnTo>
                    <a:lnTo>
                      <a:pt x="5" y="83"/>
                    </a:lnTo>
                    <a:lnTo>
                      <a:pt x="8" y="83"/>
                    </a:lnTo>
                    <a:lnTo>
                      <a:pt x="9" y="82"/>
                    </a:lnTo>
                    <a:lnTo>
                      <a:pt x="8" y="80"/>
                    </a:lnTo>
                    <a:lnTo>
                      <a:pt x="7" y="77"/>
                    </a:lnTo>
                    <a:lnTo>
                      <a:pt x="3" y="69"/>
                    </a:lnTo>
                    <a:lnTo>
                      <a:pt x="3" y="66"/>
                    </a:lnTo>
                    <a:lnTo>
                      <a:pt x="4" y="66"/>
                    </a:lnTo>
                    <a:lnTo>
                      <a:pt x="5" y="71"/>
                    </a:lnTo>
                    <a:lnTo>
                      <a:pt x="7" y="77"/>
                    </a:lnTo>
                    <a:lnTo>
                      <a:pt x="9" y="74"/>
                    </a:lnTo>
                    <a:lnTo>
                      <a:pt x="9" y="77"/>
                    </a:lnTo>
                    <a:lnTo>
                      <a:pt x="9" y="80"/>
                    </a:lnTo>
                    <a:lnTo>
                      <a:pt x="12" y="80"/>
                    </a:lnTo>
                    <a:lnTo>
                      <a:pt x="13" y="79"/>
                    </a:lnTo>
                    <a:lnTo>
                      <a:pt x="15" y="74"/>
                    </a:lnTo>
                    <a:lnTo>
                      <a:pt x="13" y="69"/>
                    </a:lnTo>
                    <a:lnTo>
                      <a:pt x="12" y="68"/>
                    </a:lnTo>
                    <a:lnTo>
                      <a:pt x="9" y="63"/>
                    </a:lnTo>
                    <a:lnTo>
                      <a:pt x="9" y="64"/>
                    </a:lnTo>
                    <a:lnTo>
                      <a:pt x="9" y="63"/>
                    </a:lnTo>
                    <a:lnTo>
                      <a:pt x="8" y="58"/>
                    </a:lnTo>
                    <a:lnTo>
                      <a:pt x="5" y="53"/>
                    </a:lnTo>
                    <a:lnTo>
                      <a:pt x="1" y="46"/>
                    </a:lnTo>
                    <a:lnTo>
                      <a:pt x="1" y="36"/>
                    </a:lnTo>
                    <a:lnTo>
                      <a:pt x="3" y="33"/>
                    </a:lnTo>
                    <a:lnTo>
                      <a:pt x="7" y="30"/>
                    </a:lnTo>
                    <a:lnTo>
                      <a:pt x="8" y="27"/>
                    </a:lnTo>
                    <a:lnTo>
                      <a:pt x="7" y="24"/>
                    </a:lnTo>
                    <a:lnTo>
                      <a:pt x="8" y="17"/>
                    </a:lnTo>
                    <a:lnTo>
                      <a:pt x="5" y="14"/>
                    </a:lnTo>
                    <a:lnTo>
                      <a:pt x="7" y="8"/>
                    </a:lnTo>
                    <a:lnTo>
                      <a:pt x="8" y="5"/>
                    </a:lnTo>
                    <a:lnTo>
                      <a:pt x="9" y="0"/>
                    </a:lnTo>
                    <a:lnTo>
                      <a:pt x="1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82" name="Freeform 1284"/>
              <p:cNvSpPr>
                <a:spLocks/>
              </p:cNvSpPr>
              <p:nvPr/>
            </p:nvSpPr>
            <p:spPr bwMode="auto">
              <a:xfrm>
                <a:off x="4294268" y="3345997"/>
                <a:ext cx="201404" cy="357868"/>
              </a:xfrm>
              <a:custGeom>
                <a:avLst/>
                <a:gdLst/>
                <a:ahLst/>
                <a:cxnLst>
                  <a:cxn ang="0">
                    <a:pos x="26" y="37"/>
                  </a:cxn>
                  <a:cxn ang="0">
                    <a:pos x="28" y="43"/>
                  </a:cxn>
                  <a:cxn ang="0">
                    <a:pos x="33" y="49"/>
                  </a:cxn>
                  <a:cxn ang="0">
                    <a:pos x="32" y="85"/>
                  </a:cxn>
                  <a:cxn ang="0">
                    <a:pos x="4" y="148"/>
                  </a:cxn>
                  <a:cxn ang="0">
                    <a:pos x="2" y="156"/>
                  </a:cxn>
                  <a:cxn ang="0">
                    <a:pos x="0" y="161"/>
                  </a:cxn>
                  <a:cxn ang="0">
                    <a:pos x="8" y="165"/>
                  </a:cxn>
                  <a:cxn ang="0">
                    <a:pos x="14" y="176"/>
                  </a:cxn>
                  <a:cxn ang="0">
                    <a:pos x="22" y="176"/>
                  </a:cxn>
                  <a:cxn ang="0">
                    <a:pos x="25" y="183"/>
                  </a:cxn>
                  <a:cxn ang="0">
                    <a:pos x="18" y="189"/>
                  </a:cxn>
                  <a:cxn ang="0">
                    <a:pos x="21" y="201"/>
                  </a:cxn>
                  <a:cxn ang="0">
                    <a:pos x="22" y="214"/>
                  </a:cxn>
                  <a:cxn ang="0">
                    <a:pos x="24" y="227"/>
                  </a:cxn>
                  <a:cxn ang="0">
                    <a:pos x="29" y="238"/>
                  </a:cxn>
                  <a:cxn ang="0">
                    <a:pos x="17" y="238"/>
                  </a:cxn>
                  <a:cxn ang="0">
                    <a:pos x="10" y="241"/>
                  </a:cxn>
                  <a:cxn ang="0">
                    <a:pos x="13" y="255"/>
                  </a:cxn>
                  <a:cxn ang="0">
                    <a:pos x="21" y="258"/>
                  </a:cxn>
                  <a:cxn ang="0">
                    <a:pos x="26" y="272"/>
                  </a:cxn>
                  <a:cxn ang="0">
                    <a:pos x="29" y="283"/>
                  </a:cxn>
                  <a:cxn ang="0">
                    <a:pos x="33" y="283"/>
                  </a:cxn>
                  <a:cxn ang="0">
                    <a:pos x="37" y="283"/>
                  </a:cxn>
                  <a:cxn ang="0">
                    <a:pos x="45" y="280"/>
                  </a:cxn>
                  <a:cxn ang="0">
                    <a:pos x="48" y="277"/>
                  </a:cxn>
                  <a:cxn ang="0">
                    <a:pos x="50" y="280"/>
                  </a:cxn>
                  <a:cxn ang="0">
                    <a:pos x="57" y="280"/>
                  </a:cxn>
                  <a:cxn ang="0">
                    <a:pos x="61" y="277"/>
                  </a:cxn>
                  <a:cxn ang="0">
                    <a:pos x="70" y="274"/>
                  </a:cxn>
                  <a:cxn ang="0">
                    <a:pos x="79" y="272"/>
                  </a:cxn>
                  <a:cxn ang="0">
                    <a:pos x="82" y="269"/>
                  </a:cxn>
                  <a:cxn ang="0">
                    <a:pos x="85" y="264"/>
                  </a:cxn>
                  <a:cxn ang="0">
                    <a:pos x="83" y="260"/>
                  </a:cxn>
                  <a:cxn ang="0">
                    <a:pos x="87" y="256"/>
                  </a:cxn>
                  <a:cxn ang="0">
                    <a:pos x="97" y="255"/>
                  </a:cxn>
                  <a:cxn ang="0">
                    <a:pos x="103" y="253"/>
                  </a:cxn>
                  <a:cxn ang="0">
                    <a:pos x="107" y="253"/>
                  </a:cxn>
                  <a:cxn ang="0">
                    <a:pos x="114" y="249"/>
                  </a:cxn>
                  <a:cxn ang="0">
                    <a:pos x="119" y="238"/>
                  </a:cxn>
                  <a:cxn ang="0">
                    <a:pos x="125" y="234"/>
                  </a:cxn>
                  <a:cxn ang="0">
                    <a:pos x="127" y="225"/>
                  </a:cxn>
                  <a:cxn ang="0">
                    <a:pos x="135" y="222"/>
                  </a:cxn>
                  <a:cxn ang="0">
                    <a:pos x="143" y="219"/>
                  </a:cxn>
                  <a:cxn ang="0">
                    <a:pos x="141" y="212"/>
                  </a:cxn>
                  <a:cxn ang="0">
                    <a:pos x="135" y="198"/>
                  </a:cxn>
                  <a:cxn ang="0">
                    <a:pos x="130" y="190"/>
                  </a:cxn>
                  <a:cxn ang="0">
                    <a:pos x="127" y="186"/>
                  </a:cxn>
                  <a:cxn ang="0">
                    <a:pos x="131" y="178"/>
                  </a:cxn>
                  <a:cxn ang="0">
                    <a:pos x="131" y="168"/>
                  </a:cxn>
                  <a:cxn ang="0">
                    <a:pos x="134" y="162"/>
                  </a:cxn>
                  <a:cxn ang="0">
                    <a:pos x="142" y="146"/>
                  </a:cxn>
                  <a:cxn ang="0">
                    <a:pos x="145" y="137"/>
                  </a:cxn>
                  <a:cxn ang="0">
                    <a:pos x="158" y="135"/>
                  </a:cxn>
                  <a:cxn ang="0">
                    <a:pos x="161" y="104"/>
                  </a:cxn>
                  <a:cxn ang="0">
                    <a:pos x="158" y="70"/>
                  </a:cxn>
                  <a:cxn ang="0">
                    <a:pos x="119" y="48"/>
                  </a:cxn>
                  <a:cxn ang="0">
                    <a:pos x="81" y="24"/>
                  </a:cxn>
                  <a:cxn ang="0">
                    <a:pos x="42" y="2"/>
                  </a:cxn>
                  <a:cxn ang="0">
                    <a:pos x="24" y="7"/>
                  </a:cxn>
                </a:cxnLst>
                <a:rect l="0" t="0" r="r" b="b"/>
                <a:pathLst>
                  <a:path w="161" h="285">
                    <a:moveTo>
                      <a:pt x="24" y="32"/>
                    </a:moveTo>
                    <a:lnTo>
                      <a:pt x="25" y="35"/>
                    </a:lnTo>
                    <a:lnTo>
                      <a:pt x="26" y="37"/>
                    </a:lnTo>
                    <a:lnTo>
                      <a:pt x="26" y="38"/>
                    </a:lnTo>
                    <a:lnTo>
                      <a:pt x="28" y="40"/>
                    </a:lnTo>
                    <a:lnTo>
                      <a:pt x="28" y="43"/>
                    </a:lnTo>
                    <a:lnTo>
                      <a:pt x="29" y="46"/>
                    </a:lnTo>
                    <a:lnTo>
                      <a:pt x="30" y="48"/>
                    </a:lnTo>
                    <a:lnTo>
                      <a:pt x="33" y="49"/>
                    </a:lnTo>
                    <a:lnTo>
                      <a:pt x="40" y="52"/>
                    </a:lnTo>
                    <a:lnTo>
                      <a:pt x="36" y="60"/>
                    </a:lnTo>
                    <a:lnTo>
                      <a:pt x="32" y="85"/>
                    </a:lnTo>
                    <a:lnTo>
                      <a:pt x="29" y="115"/>
                    </a:lnTo>
                    <a:lnTo>
                      <a:pt x="29" y="117"/>
                    </a:lnTo>
                    <a:lnTo>
                      <a:pt x="4" y="148"/>
                    </a:lnTo>
                    <a:lnTo>
                      <a:pt x="4" y="151"/>
                    </a:lnTo>
                    <a:lnTo>
                      <a:pt x="2" y="153"/>
                    </a:lnTo>
                    <a:lnTo>
                      <a:pt x="2" y="156"/>
                    </a:lnTo>
                    <a:lnTo>
                      <a:pt x="1" y="156"/>
                    </a:lnTo>
                    <a:lnTo>
                      <a:pt x="0" y="157"/>
                    </a:lnTo>
                    <a:lnTo>
                      <a:pt x="0" y="161"/>
                    </a:lnTo>
                    <a:lnTo>
                      <a:pt x="4" y="162"/>
                    </a:lnTo>
                    <a:lnTo>
                      <a:pt x="5" y="164"/>
                    </a:lnTo>
                    <a:lnTo>
                      <a:pt x="8" y="165"/>
                    </a:lnTo>
                    <a:lnTo>
                      <a:pt x="9" y="168"/>
                    </a:lnTo>
                    <a:lnTo>
                      <a:pt x="10" y="175"/>
                    </a:lnTo>
                    <a:lnTo>
                      <a:pt x="14" y="176"/>
                    </a:lnTo>
                    <a:lnTo>
                      <a:pt x="18" y="175"/>
                    </a:lnTo>
                    <a:lnTo>
                      <a:pt x="20" y="176"/>
                    </a:lnTo>
                    <a:lnTo>
                      <a:pt x="22" y="176"/>
                    </a:lnTo>
                    <a:lnTo>
                      <a:pt x="24" y="176"/>
                    </a:lnTo>
                    <a:lnTo>
                      <a:pt x="26" y="181"/>
                    </a:lnTo>
                    <a:lnTo>
                      <a:pt x="25" y="183"/>
                    </a:lnTo>
                    <a:lnTo>
                      <a:pt x="25" y="184"/>
                    </a:lnTo>
                    <a:lnTo>
                      <a:pt x="22" y="187"/>
                    </a:lnTo>
                    <a:lnTo>
                      <a:pt x="18" y="189"/>
                    </a:lnTo>
                    <a:lnTo>
                      <a:pt x="18" y="190"/>
                    </a:lnTo>
                    <a:lnTo>
                      <a:pt x="20" y="200"/>
                    </a:lnTo>
                    <a:lnTo>
                      <a:pt x="21" y="201"/>
                    </a:lnTo>
                    <a:lnTo>
                      <a:pt x="22" y="205"/>
                    </a:lnTo>
                    <a:lnTo>
                      <a:pt x="22" y="211"/>
                    </a:lnTo>
                    <a:lnTo>
                      <a:pt x="22" y="214"/>
                    </a:lnTo>
                    <a:lnTo>
                      <a:pt x="21" y="217"/>
                    </a:lnTo>
                    <a:lnTo>
                      <a:pt x="21" y="220"/>
                    </a:lnTo>
                    <a:lnTo>
                      <a:pt x="24" y="227"/>
                    </a:lnTo>
                    <a:lnTo>
                      <a:pt x="28" y="233"/>
                    </a:lnTo>
                    <a:lnTo>
                      <a:pt x="28" y="236"/>
                    </a:lnTo>
                    <a:lnTo>
                      <a:pt x="29" y="238"/>
                    </a:lnTo>
                    <a:lnTo>
                      <a:pt x="28" y="239"/>
                    </a:lnTo>
                    <a:lnTo>
                      <a:pt x="21" y="239"/>
                    </a:lnTo>
                    <a:lnTo>
                      <a:pt x="17" y="238"/>
                    </a:lnTo>
                    <a:lnTo>
                      <a:pt x="13" y="239"/>
                    </a:lnTo>
                    <a:lnTo>
                      <a:pt x="12" y="239"/>
                    </a:lnTo>
                    <a:lnTo>
                      <a:pt x="10" y="241"/>
                    </a:lnTo>
                    <a:lnTo>
                      <a:pt x="10" y="247"/>
                    </a:lnTo>
                    <a:lnTo>
                      <a:pt x="10" y="250"/>
                    </a:lnTo>
                    <a:lnTo>
                      <a:pt x="13" y="255"/>
                    </a:lnTo>
                    <a:lnTo>
                      <a:pt x="16" y="256"/>
                    </a:lnTo>
                    <a:lnTo>
                      <a:pt x="18" y="258"/>
                    </a:lnTo>
                    <a:lnTo>
                      <a:pt x="21" y="258"/>
                    </a:lnTo>
                    <a:lnTo>
                      <a:pt x="22" y="260"/>
                    </a:lnTo>
                    <a:lnTo>
                      <a:pt x="24" y="263"/>
                    </a:lnTo>
                    <a:lnTo>
                      <a:pt x="26" y="272"/>
                    </a:lnTo>
                    <a:lnTo>
                      <a:pt x="28" y="277"/>
                    </a:lnTo>
                    <a:lnTo>
                      <a:pt x="28" y="283"/>
                    </a:lnTo>
                    <a:lnTo>
                      <a:pt x="29" y="283"/>
                    </a:lnTo>
                    <a:lnTo>
                      <a:pt x="29" y="285"/>
                    </a:lnTo>
                    <a:lnTo>
                      <a:pt x="30" y="283"/>
                    </a:lnTo>
                    <a:lnTo>
                      <a:pt x="33" y="283"/>
                    </a:lnTo>
                    <a:lnTo>
                      <a:pt x="34" y="283"/>
                    </a:lnTo>
                    <a:lnTo>
                      <a:pt x="36" y="283"/>
                    </a:lnTo>
                    <a:lnTo>
                      <a:pt x="37" y="283"/>
                    </a:lnTo>
                    <a:lnTo>
                      <a:pt x="38" y="283"/>
                    </a:lnTo>
                    <a:lnTo>
                      <a:pt x="41" y="280"/>
                    </a:lnTo>
                    <a:lnTo>
                      <a:pt x="45" y="280"/>
                    </a:lnTo>
                    <a:lnTo>
                      <a:pt x="45" y="278"/>
                    </a:lnTo>
                    <a:lnTo>
                      <a:pt x="46" y="277"/>
                    </a:lnTo>
                    <a:lnTo>
                      <a:pt x="48" y="277"/>
                    </a:lnTo>
                    <a:lnTo>
                      <a:pt x="49" y="277"/>
                    </a:lnTo>
                    <a:lnTo>
                      <a:pt x="50" y="278"/>
                    </a:lnTo>
                    <a:lnTo>
                      <a:pt x="50" y="280"/>
                    </a:lnTo>
                    <a:lnTo>
                      <a:pt x="53" y="282"/>
                    </a:lnTo>
                    <a:lnTo>
                      <a:pt x="54" y="280"/>
                    </a:lnTo>
                    <a:lnTo>
                      <a:pt x="57" y="280"/>
                    </a:lnTo>
                    <a:lnTo>
                      <a:pt x="58" y="278"/>
                    </a:lnTo>
                    <a:lnTo>
                      <a:pt x="60" y="278"/>
                    </a:lnTo>
                    <a:lnTo>
                      <a:pt x="61" y="277"/>
                    </a:lnTo>
                    <a:lnTo>
                      <a:pt x="66" y="274"/>
                    </a:lnTo>
                    <a:lnTo>
                      <a:pt x="68" y="275"/>
                    </a:lnTo>
                    <a:lnTo>
                      <a:pt x="70" y="274"/>
                    </a:lnTo>
                    <a:lnTo>
                      <a:pt x="73" y="274"/>
                    </a:lnTo>
                    <a:lnTo>
                      <a:pt x="79" y="274"/>
                    </a:lnTo>
                    <a:lnTo>
                      <a:pt x="79" y="272"/>
                    </a:lnTo>
                    <a:lnTo>
                      <a:pt x="79" y="271"/>
                    </a:lnTo>
                    <a:lnTo>
                      <a:pt x="81" y="271"/>
                    </a:lnTo>
                    <a:lnTo>
                      <a:pt x="82" y="269"/>
                    </a:lnTo>
                    <a:lnTo>
                      <a:pt x="83" y="269"/>
                    </a:lnTo>
                    <a:lnTo>
                      <a:pt x="83" y="266"/>
                    </a:lnTo>
                    <a:lnTo>
                      <a:pt x="85" y="264"/>
                    </a:lnTo>
                    <a:lnTo>
                      <a:pt x="86" y="264"/>
                    </a:lnTo>
                    <a:lnTo>
                      <a:pt x="85" y="261"/>
                    </a:lnTo>
                    <a:lnTo>
                      <a:pt x="83" y="260"/>
                    </a:lnTo>
                    <a:lnTo>
                      <a:pt x="83" y="258"/>
                    </a:lnTo>
                    <a:lnTo>
                      <a:pt x="85" y="258"/>
                    </a:lnTo>
                    <a:lnTo>
                      <a:pt x="87" y="256"/>
                    </a:lnTo>
                    <a:lnTo>
                      <a:pt x="90" y="255"/>
                    </a:lnTo>
                    <a:lnTo>
                      <a:pt x="95" y="255"/>
                    </a:lnTo>
                    <a:lnTo>
                      <a:pt x="97" y="255"/>
                    </a:lnTo>
                    <a:lnTo>
                      <a:pt x="99" y="255"/>
                    </a:lnTo>
                    <a:lnTo>
                      <a:pt x="101" y="253"/>
                    </a:lnTo>
                    <a:lnTo>
                      <a:pt x="103" y="253"/>
                    </a:lnTo>
                    <a:lnTo>
                      <a:pt x="105" y="255"/>
                    </a:lnTo>
                    <a:lnTo>
                      <a:pt x="106" y="253"/>
                    </a:lnTo>
                    <a:lnTo>
                      <a:pt x="107" y="253"/>
                    </a:lnTo>
                    <a:lnTo>
                      <a:pt x="109" y="250"/>
                    </a:lnTo>
                    <a:lnTo>
                      <a:pt x="110" y="250"/>
                    </a:lnTo>
                    <a:lnTo>
                      <a:pt x="114" y="249"/>
                    </a:lnTo>
                    <a:lnTo>
                      <a:pt x="114" y="247"/>
                    </a:lnTo>
                    <a:lnTo>
                      <a:pt x="115" y="244"/>
                    </a:lnTo>
                    <a:lnTo>
                      <a:pt x="119" y="238"/>
                    </a:lnTo>
                    <a:lnTo>
                      <a:pt x="121" y="238"/>
                    </a:lnTo>
                    <a:lnTo>
                      <a:pt x="122" y="238"/>
                    </a:lnTo>
                    <a:lnTo>
                      <a:pt x="125" y="234"/>
                    </a:lnTo>
                    <a:lnTo>
                      <a:pt x="126" y="233"/>
                    </a:lnTo>
                    <a:lnTo>
                      <a:pt x="126" y="228"/>
                    </a:lnTo>
                    <a:lnTo>
                      <a:pt x="127" y="225"/>
                    </a:lnTo>
                    <a:lnTo>
                      <a:pt x="129" y="223"/>
                    </a:lnTo>
                    <a:lnTo>
                      <a:pt x="131" y="222"/>
                    </a:lnTo>
                    <a:lnTo>
                      <a:pt x="135" y="222"/>
                    </a:lnTo>
                    <a:lnTo>
                      <a:pt x="137" y="220"/>
                    </a:lnTo>
                    <a:lnTo>
                      <a:pt x="141" y="220"/>
                    </a:lnTo>
                    <a:lnTo>
                      <a:pt x="143" y="219"/>
                    </a:lnTo>
                    <a:lnTo>
                      <a:pt x="143" y="216"/>
                    </a:lnTo>
                    <a:lnTo>
                      <a:pt x="142" y="212"/>
                    </a:lnTo>
                    <a:lnTo>
                      <a:pt x="141" y="212"/>
                    </a:lnTo>
                    <a:lnTo>
                      <a:pt x="139" y="211"/>
                    </a:lnTo>
                    <a:lnTo>
                      <a:pt x="139" y="209"/>
                    </a:lnTo>
                    <a:lnTo>
                      <a:pt x="135" y="198"/>
                    </a:lnTo>
                    <a:lnTo>
                      <a:pt x="134" y="194"/>
                    </a:lnTo>
                    <a:lnTo>
                      <a:pt x="135" y="189"/>
                    </a:lnTo>
                    <a:lnTo>
                      <a:pt x="130" y="190"/>
                    </a:lnTo>
                    <a:lnTo>
                      <a:pt x="129" y="190"/>
                    </a:lnTo>
                    <a:lnTo>
                      <a:pt x="127" y="190"/>
                    </a:lnTo>
                    <a:lnTo>
                      <a:pt x="127" y="186"/>
                    </a:lnTo>
                    <a:lnTo>
                      <a:pt x="129" y="184"/>
                    </a:lnTo>
                    <a:lnTo>
                      <a:pt x="130" y="181"/>
                    </a:lnTo>
                    <a:lnTo>
                      <a:pt x="131" y="178"/>
                    </a:lnTo>
                    <a:lnTo>
                      <a:pt x="131" y="173"/>
                    </a:lnTo>
                    <a:lnTo>
                      <a:pt x="131" y="170"/>
                    </a:lnTo>
                    <a:lnTo>
                      <a:pt x="131" y="168"/>
                    </a:lnTo>
                    <a:lnTo>
                      <a:pt x="134" y="167"/>
                    </a:lnTo>
                    <a:lnTo>
                      <a:pt x="135" y="165"/>
                    </a:lnTo>
                    <a:lnTo>
                      <a:pt x="134" y="162"/>
                    </a:lnTo>
                    <a:lnTo>
                      <a:pt x="134" y="159"/>
                    </a:lnTo>
                    <a:lnTo>
                      <a:pt x="139" y="153"/>
                    </a:lnTo>
                    <a:lnTo>
                      <a:pt x="142" y="146"/>
                    </a:lnTo>
                    <a:lnTo>
                      <a:pt x="143" y="143"/>
                    </a:lnTo>
                    <a:lnTo>
                      <a:pt x="143" y="140"/>
                    </a:lnTo>
                    <a:lnTo>
                      <a:pt x="145" y="137"/>
                    </a:lnTo>
                    <a:lnTo>
                      <a:pt x="147" y="137"/>
                    </a:lnTo>
                    <a:lnTo>
                      <a:pt x="150" y="135"/>
                    </a:lnTo>
                    <a:lnTo>
                      <a:pt x="158" y="135"/>
                    </a:lnTo>
                    <a:lnTo>
                      <a:pt x="161" y="135"/>
                    </a:lnTo>
                    <a:lnTo>
                      <a:pt x="161" y="120"/>
                    </a:lnTo>
                    <a:lnTo>
                      <a:pt x="161" y="104"/>
                    </a:lnTo>
                    <a:lnTo>
                      <a:pt x="161" y="87"/>
                    </a:lnTo>
                    <a:lnTo>
                      <a:pt x="161" y="70"/>
                    </a:lnTo>
                    <a:lnTo>
                      <a:pt x="158" y="70"/>
                    </a:lnTo>
                    <a:lnTo>
                      <a:pt x="145" y="62"/>
                    </a:lnTo>
                    <a:lnTo>
                      <a:pt x="133" y="54"/>
                    </a:lnTo>
                    <a:lnTo>
                      <a:pt x="119" y="48"/>
                    </a:lnTo>
                    <a:lnTo>
                      <a:pt x="106" y="40"/>
                    </a:lnTo>
                    <a:lnTo>
                      <a:pt x="94" y="32"/>
                    </a:lnTo>
                    <a:lnTo>
                      <a:pt x="81" y="24"/>
                    </a:lnTo>
                    <a:lnTo>
                      <a:pt x="68" y="16"/>
                    </a:lnTo>
                    <a:lnTo>
                      <a:pt x="56" y="10"/>
                    </a:lnTo>
                    <a:lnTo>
                      <a:pt x="42" y="2"/>
                    </a:lnTo>
                    <a:lnTo>
                      <a:pt x="40" y="0"/>
                    </a:lnTo>
                    <a:lnTo>
                      <a:pt x="26" y="5"/>
                    </a:lnTo>
                    <a:lnTo>
                      <a:pt x="24" y="7"/>
                    </a:lnTo>
                    <a:lnTo>
                      <a:pt x="24" y="3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83" name="Freeform 1285"/>
              <p:cNvSpPr>
                <a:spLocks/>
              </p:cNvSpPr>
              <p:nvPr/>
            </p:nvSpPr>
            <p:spPr bwMode="auto">
              <a:xfrm>
                <a:off x="4294268" y="3345997"/>
                <a:ext cx="201404" cy="357868"/>
              </a:xfrm>
              <a:custGeom>
                <a:avLst/>
                <a:gdLst/>
                <a:ahLst/>
                <a:cxnLst>
                  <a:cxn ang="0">
                    <a:pos x="26" y="37"/>
                  </a:cxn>
                  <a:cxn ang="0">
                    <a:pos x="28" y="43"/>
                  </a:cxn>
                  <a:cxn ang="0">
                    <a:pos x="33" y="49"/>
                  </a:cxn>
                  <a:cxn ang="0">
                    <a:pos x="32" y="85"/>
                  </a:cxn>
                  <a:cxn ang="0">
                    <a:pos x="4" y="148"/>
                  </a:cxn>
                  <a:cxn ang="0">
                    <a:pos x="2" y="156"/>
                  </a:cxn>
                  <a:cxn ang="0">
                    <a:pos x="0" y="161"/>
                  </a:cxn>
                  <a:cxn ang="0">
                    <a:pos x="8" y="165"/>
                  </a:cxn>
                  <a:cxn ang="0">
                    <a:pos x="14" y="176"/>
                  </a:cxn>
                  <a:cxn ang="0">
                    <a:pos x="22" y="176"/>
                  </a:cxn>
                  <a:cxn ang="0">
                    <a:pos x="25" y="183"/>
                  </a:cxn>
                  <a:cxn ang="0">
                    <a:pos x="18" y="189"/>
                  </a:cxn>
                  <a:cxn ang="0">
                    <a:pos x="21" y="201"/>
                  </a:cxn>
                  <a:cxn ang="0">
                    <a:pos x="22" y="214"/>
                  </a:cxn>
                  <a:cxn ang="0">
                    <a:pos x="24" y="227"/>
                  </a:cxn>
                  <a:cxn ang="0">
                    <a:pos x="29" y="238"/>
                  </a:cxn>
                  <a:cxn ang="0">
                    <a:pos x="17" y="238"/>
                  </a:cxn>
                  <a:cxn ang="0">
                    <a:pos x="10" y="241"/>
                  </a:cxn>
                  <a:cxn ang="0">
                    <a:pos x="13" y="255"/>
                  </a:cxn>
                  <a:cxn ang="0">
                    <a:pos x="21" y="258"/>
                  </a:cxn>
                  <a:cxn ang="0">
                    <a:pos x="26" y="272"/>
                  </a:cxn>
                  <a:cxn ang="0">
                    <a:pos x="29" y="283"/>
                  </a:cxn>
                  <a:cxn ang="0">
                    <a:pos x="33" y="283"/>
                  </a:cxn>
                  <a:cxn ang="0">
                    <a:pos x="37" y="283"/>
                  </a:cxn>
                  <a:cxn ang="0">
                    <a:pos x="45" y="280"/>
                  </a:cxn>
                  <a:cxn ang="0">
                    <a:pos x="48" y="277"/>
                  </a:cxn>
                  <a:cxn ang="0">
                    <a:pos x="50" y="280"/>
                  </a:cxn>
                  <a:cxn ang="0">
                    <a:pos x="57" y="280"/>
                  </a:cxn>
                  <a:cxn ang="0">
                    <a:pos x="61" y="277"/>
                  </a:cxn>
                  <a:cxn ang="0">
                    <a:pos x="70" y="274"/>
                  </a:cxn>
                  <a:cxn ang="0">
                    <a:pos x="79" y="272"/>
                  </a:cxn>
                  <a:cxn ang="0">
                    <a:pos x="82" y="269"/>
                  </a:cxn>
                  <a:cxn ang="0">
                    <a:pos x="85" y="264"/>
                  </a:cxn>
                  <a:cxn ang="0">
                    <a:pos x="83" y="260"/>
                  </a:cxn>
                  <a:cxn ang="0">
                    <a:pos x="87" y="256"/>
                  </a:cxn>
                  <a:cxn ang="0">
                    <a:pos x="97" y="255"/>
                  </a:cxn>
                  <a:cxn ang="0">
                    <a:pos x="103" y="253"/>
                  </a:cxn>
                  <a:cxn ang="0">
                    <a:pos x="107" y="253"/>
                  </a:cxn>
                  <a:cxn ang="0">
                    <a:pos x="114" y="249"/>
                  </a:cxn>
                  <a:cxn ang="0">
                    <a:pos x="119" y="238"/>
                  </a:cxn>
                  <a:cxn ang="0">
                    <a:pos x="125" y="234"/>
                  </a:cxn>
                  <a:cxn ang="0">
                    <a:pos x="127" y="225"/>
                  </a:cxn>
                  <a:cxn ang="0">
                    <a:pos x="135" y="222"/>
                  </a:cxn>
                  <a:cxn ang="0">
                    <a:pos x="143" y="219"/>
                  </a:cxn>
                  <a:cxn ang="0">
                    <a:pos x="141" y="212"/>
                  </a:cxn>
                  <a:cxn ang="0">
                    <a:pos x="135" y="198"/>
                  </a:cxn>
                  <a:cxn ang="0">
                    <a:pos x="130" y="190"/>
                  </a:cxn>
                  <a:cxn ang="0">
                    <a:pos x="127" y="186"/>
                  </a:cxn>
                  <a:cxn ang="0">
                    <a:pos x="131" y="178"/>
                  </a:cxn>
                  <a:cxn ang="0">
                    <a:pos x="131" y="168"/>
                  </a:cxn>
                  <a:cxn ang="0">
                    <a:pos x="134" y="162"/>
                  </a:cxn>
                  <a:cxn ang="0">
                    <a:pos x="142" y="146"/>
                  </a:cxn>
                  <a:cxn ang="0">
                    <a:pos x="145" y="137"/>
                  </a:cxn>
                  <a:cxn ang="0">
                    <a:pos x="158" y="135"/>
                  </a:cxn>
                  <a:cxn ang="0">
                    <a:pos x="161" y="104"/>
                  </a:cxn>
                  <a:cxn ang="0">
                    <a:pos x="158" y="70"/>
                  </a:cxn>
                  <a:cxn ang="0">
                    <a:pos x="119" y="48"/>
                  </a:cxn>
                  <a:cxn ang="0">
                    <a:pos x="81" y="24"/>
                  </a:cxn>
                  <a:cxn ang="0">
                    <a:pos x="42" y="2"/>
                  </a:cxn>
                  <a:cxn ang="0">
                    <a:pos x="24" y="7"/>
                  </a:cxn>
                </a:cxnLst>
                <a:rect l="0" t="0" r="r" b="b"/>
                <a:pathLst>
                  <a:path w="161" h="285">
                    <a:moveTo>
                      <a:pt x="24" y="32"/>
                    </a:moveTo>
                    <a:lnTo>
                      <a:pt x="25" y="35"/>
                    </a:lnTo>
                    <a:lnTo>
                      <a:pt x="26" y="37"/>
                    </a:lnTo>
                    <a:lnTo>
                      <a:pt x="26" y="38"/>
                    </a:lnTo>
                    <a:lnTo>
                      <a:pt x="28" y="40"/>
                    </a:lnTo>
                    <a:lnTo>
                      <a:pt x="28" y="43"/>
                    </a:lnTo>
                    <a:lnTo>
                      <a:pt x="29" y="46"/>
                    </a:lnTo>
                    <a:lnTo>
                      <a:pt x="30" y="48"/>
                    </a:lnTo>
                    <a:lnTo>
                      <a:pt x="33" y="49"/>
                    </a:lnTo>
                    <a:lnTo>
                      <a:pt x="40" y="52"/>
                    </a:lnTo>
                    <a:lnTo>
                      <a:pt x="36" y="60"/>
                    </a:lnTo>
                    <a:lnTo>
                      <a:pt x="32" y="85"/>
                    </a:lnTo>
                    <a:lnTo>
                      <a:pt x="29" y="115"/>
                    </a:lnTo>
                    <a:lnTo>
                      <a:pt x="29" y="117"/>
                    </a:lnTo>
                    <a:lnTo>
                      <a:pt x="4" y="148"/>
                    </a:lnTo>
                    <a:lnTo>
                      <a:pt x="4" y="151"/>
                    </a:lnTo>
                    <a:lnTo>
                      <a:pt x="2" y="153"/>
                    </a:lnTo>
                    <a:lnTo>
                      <a:pt x="2" y="156"/>
                    </a:lnTo>
                    <a:lnTo>
                      <a:pt x="1" y="156"/>
                    </a:lnTo>
                    <a:lnTo>
                      <a:pt x="0" y="157"/>
                    </a:lnTo>
                    <a:lnTo>
                      <a:pt x="0" y="161"/>
                    </a:lnTo>
                    <a:lnTo>
                      <a:pt x="4" y="162"/>
                    </a:lnTo>
                    <a:lnTo>
                      <a:pt x="5" y="164"/>
                    </a:lnTo>
                    <a:lnTo>
                      <a:pt x="8" y="165"/>
                    </a:lnTo>
                    <a:lnTo>
                      <a:pt x="9" y="168"/>
                    </a:lnTo>
                    <a:lnTo>
                      <a:pt x="10" y="175"/>
                    </a:lnTo>
                    <a:lnTo>
                      <a:pt x="14" y="176"/>
                    </a:lnTo>
                    <a:lnTo>
                      <a:pt x="18" y="175"/>
                    </a:lnTo>
                    <a:lnTo>
                      <a:pt x="20" y="176"/>
                    </a:lnTo>
                    <a:lnTo>
                      <a:pt x="22" y="176"/>
                    </a:lnTo>
                    <a:lnTo>
                      <a:pt x="24" y="176"/>
                    </a:lnTo>
                    <a:lnTo>
                      <a:pt x="26" y="181"/>
                    </a:lnTo>
                    <a:lnTo>
                      <a:pt x="25" y="183"/>
                    </a:lnTo>
                    <a:lnTo>
                      <a:pt x="25" y="184"/>
                    </a:lnTo>
                    <a:lnTo>
                      <a:pt x="22" y="187"/>
                    </a:lnTo>
                    <a:lnTo>
                      <a:pt x="18" y="189"/>
                    </a:lnTo>
                    <a:lnTo>
                      <a:pt x="18" y="190"/>
                    </a:lnTo>
                    <a:lnTo>
                      <a:pt x="20" y="200"/>
                    </a:lnTo>
                    <a:lnTo>
                      <a:pt x="21" y="201"/>
                    </a:lnTo>
                    <a:lnTo>
                      <a:pt x="22" y="205"/>
                    </a:lnTo>
                    <a:lnTo>
                      <a:pt x="22" y="211"/>
                    </a:lnTo>
                    <a:lnTo>
                      <a:pt x="22" y="214"/>
                    </a:lnTo>
                    <a:lnTo>
                      <a:pt x="21" y="217"/>
                    </a:lnTo>
                    <a:lnTo>
                      <a:pt x="21" y="220"/>
                    </a:lnTo>
                    <a:lnTo>
                      <a:pt x="24" y="227"/>
                    </a:lnTo>
                    <a:lnTo>
                      <a:pt x="28" y="233"/>
                    </a:lnTo>
                    <a:lnTo>
                      <a:pt x="28" y="236"/>
                    </a:lnTo>
                    <a:lnTo>
                      <a:pt x="29" y="238"/>
                    </a:lnTo>
                    <a:lnTo>
                      <a:pt x="28" y="239"/>
                    </a:lnTo>
                    <a:lnTo>
                      <a:pt x="21" y="239"/>
                    </a:lnTo>
                    <a:lnTo>
                      <a:pt x="17" y="238"/>
                    </a:lnTo>
                    <a:lnTo>
                      <a:pt x="13" y="239"/>
                    </a:lnTo>
                    <a:lnTo>
                      <a:pt x="12" y="239"/>
                    </a:lnTo>
                    <a:lnTo>
                      <a:pt x="10" y="241"/>
                    </a:lnTo>
                    <a:lnTo>
                      <a:pt x="10" y="247"/>
                    </a:lnTo>
                    <a:lnTo>
                      <a:pt x="10" y="250"/>
                    </a:lnTo>
                    <a:lnTo>
                      <a:pt x="13" y="255"/>
                    </a:lnTo>
                    <a:lnTo>
                      <a:pt x="16" y="256"/>
                    </a:lnTo>
                    <a:lnTo>
                      <a:pt x="18" y="258"/>
                    </a:lnTo>
                    <a:lnTo>
                      <a:pt x="21" y="258"/>
                    </a:lnTo>
                    <a:lnTo>
                      <a:pt x="22" y="260"/>
                    </a:lnTo>
                    <a:lnTo>
                      <a:pt x="24" y="263"/>
                    </a:lnTo>
                    <a:lnTo>
                      <a:pt x="26" y="272"/>
                    </a:lnTo>
                    <a:lnTo>
                      <a:pt x="28" y="277"/>
                    </a:lnTo>
                    <a:lnTo>
                      <a:pt x="28" y="283"/>
                    </a:lnTo>
                    <a:lnTo>
                      <a:pt x="29" y="283"/>
                    </a:lnTo>
                    <a:lnTo>
                      <a:pt x="29" y="285"/>
                    </a:lnTo>
                    <a:lnTo>
                      <a:pt x="30" y="283"/>
                    </a:lnTo>
                    <a:lnTo>
                      <a:pt x="33" y="283"/>
                    </a:lnTo>
                    <a:lnTo>
                      <a:pt x="34" y="283"/>
                    </a:lnTo>
                    <a:lnTo>
                      <a:pt x="36" y="283"/>
                    </a:lnTo>
                    <a:lnTo>
                      <a:pt x="37" y="283"/>
                    </a:lnTo>
                    <a:lnTo>
                      <a:pt x="38" y="283"/>
                    </a:lnTo>
                    <a:lnTo>
                      <a:pt x="41" y="280"/>
                    </a:lnTo>
                    <a:lnTo>
                      <a:pt x="45" y="280"/>
                    </a:lnTo>
                    <a:lnTo>
                      <a:pt x="45" y="278"/>
                    </a:lnTo>
                    <a:lnTo>
                      <a:pt x="46" y="277"/>
                    </a:lnTo>
                    <a:lnTo>
                      <a:pt x="48" y="277"/>
                    </a:lnTo>
                    <a:lnTo>
                      <a:pt x="49" y="277"/>
                    </a:lnTo>
                    <a:lnTo>
                      <a:pt x="50" y="278"/>
                    </a:lnTo>
                    <a:lnTo>
                      <a:pt x="50" y="280"/>
                    </a:lnTo>
                    <a:lnTo>
                      <a:pt x="53" y="282"/>
                    </a:lnTo>
                    <a:lnTo>
                      <a:pt x="54" y="280"/>
                    </a:lnTo>
                    <a:lnTo>
                      <a:pt x="57" y="280"/>
                    </a:lnTo>
                    <a:lnTo>
                      <a:pt x="58" y="278"/>
                    </a:lnTo>
                    <a:lnTo>
                      <a:pt x="60" y="278"/>
                    </a:lnTo>
                    <a:lnTo>
                      <a:pt x="61" y="277"/>
                    </a:lnTo>
                    <a:lnTo>
                      <a:pt x="66" y="274"/>
                    </a:lnTo>
                    <a:lnTo>
                      <a:pt x="68" y="275"/>
                    </a:lnTo>
                    <a:lnTo>
                      <a:pt x="70" y="274"/>
                    </a:lnTo>
                    <a:lnTo>
                      <a:pt x="73" y="274"/>
                    </a:lnTo>
                    <a:lnTo>
                      <a:pt x="79" y="274"/>
                    </a:lnTo>
                    <a:lnTo>
                      <a:pt x="79" y="272"/>
                    </a:lnTo>
                    <a:lnTo>
                      <a:pt x="79" y="271"/>
                    </a:lnTo>
                    <a:lnTo>
                      <a:pt x="81" y="271"/>
                    </a:lnTo>
                    <a:lnTo>
                      <a:pt x="82" y="269"/>
                    </a:lnTo>
                    <a:lnTo>
                      <a:pt x="83" y="269"/>
                    </a:lnTo>
                    <a:lnTo>
                      <a:pt x="83" y="266"/>
                    </a:lnTo>
                    <a:lnTo>
                      <a:pt x="85" y="264"/>
                    </a:lnTo>
                    <a:lnTo>
                      <a:pt x="86" y="264"/>
                    </a:lnTo>
                    <a:lnTo>
                      <a:pt x="85" y="261"/>
                    </a:lnTo>
                    <a:lnTo>
                      <a:pt x="83" y="260"/>
                    </a:lnTo>
                    <a:lnTo>
                      <a:pt x="83" y="258"/>
                    </a:lnTo>
                    <a:lnTo>
                      <a:pt x="85" y="258"/>
                    </a:lnTo>
                    <a:lnTo>
                      <a:pt x="87" y="256"/>
                    </a:lnTo>
                    <a:lnTo>
                      <a:pt x="90" y="255"/>
                    </a:lnTo>
                    <a:lnTo>
                      <a:pt x="95" y="255"/>
                    </a:lnTo>
                    <a:lnTo>
                      <a:pt x="97" y="255"/>
                    </a:lnTo>
                    <a:lnTo>
                      <a:pt x="99" y="255"/>
                    </a:lnTo>
                    <a:lnTo>
                      <a:pt x="101" y="253"/>
                    </a:lnTo>
                    <a:lnTo>
                      <a:pt x="103" y="253"/>
                    </a:lnTo>
                    <a:lnTo>
                      <a:pt x="105" y="255"/>
                    </a:lnTo>
                    <a:lnTo>
                      <a:pt x="106" y="253"/>
                    </a:lnTo>
                    <a:lnTo>
                      <a:pt x="107" y="253"/>
                    </a:lnTo>
                    <a:lnTo>
                      <a:pt x="109" y="250"/>
                    </a:lnTo>
                    <a:lnTo>
                      <a:pt x="110" y="250"/>
                    </a:lnTo>
                    <a:lnTo>
                      <a:pt x="114" y="249"/>
                    </a:lnTo>
                    <a:lnTo>
                      <a:pt x="114" y="247"/>
                    </a:lnTo>
                    <a:lnTo>
                      <a:pt x="115" y="244"/>
                    </a:lnTo>
                    <a:lnTo>
                      <a:pt x="119" y="238"/>
                    </a:lnTo>
                    <a:lnTo>
                      <a:pt x="121" y="238"/>
                    </a:lnTo>
                    <a:lnTo>
                      <a:pt x="122" y="238"/>
                    </a:lnTo>
                    <a:lnTo>
                      <a:pt x="125" y="234"/>
                    </a:lnTo>
                    <a:lnTo>
                      <a:pt x="126" y="233"/>
                    </a:lnTo>
                    <a:lnTo>
                      <a:pt x="126" y="228"/>
                    </a:lnTo>
                    <a:lnTo>
                      <a:pt x="127" y="225"/>
                    </a:lnTo>
                    <a:lnTo>
                      <a:pt x="129" y="223"/>
                    </a:lnTo>
                    <a:lnTo>
                      <a:pt x="131" y="222"/>
                    </a:lnTo>
                    <a:lnTo>
                      <a:pt x="135" y="222"/>
                    </a:lnTo>
                    <a:lnTo>
                      <a:pt x="137" y="220"/>
                    </a:lnTo>
                    <a:lnTo>
                      <a:pt x="141" y="220"/>
                    </a:lnTo>
                    <a:lnTo>
                      <a:pt x="143" y="219"/>
                    </a:lnTo>
                    <a:lnTo>
                      <a:pt x="143" y="216"/>
                    </a:lnTo>
                    <a:lnTo>
                      <a:pt x="142" y="212"/>
                    </a:lnTo>
                    <a:lnTo>
                      <a:pt x="141" y="212"/>
                    </a:lnTo>
                    <a:lnTo>
                      <a:pt x="139" y="211"/>
                    </a:lnTo>
                    <a:lnTo>
                      <a:pt x="139" y="209"/>
                    </a:lnTo>
                    <a:lnTo>
                      <a:pt x="135" y="198"/>
                    </a:lnTo>
                    <a:lnTo>
                      <a:pt x="134" y="194"/>
                    </a:lnTo>
                    <a:lnTo>
                      <a:pt x="135" y="189"/>
                    </a:lnTo>
                    <a:lnTo>
                      <a:pt x="130" y="190"/>
                    </a:lnTo>
                    <a:lnTo>
                      <a:pt x="129" y="190"/>
                    </a:lnTo>
                    <a:lnTo>
                      <a:pt x="127" y="190"/>
                    </a:lnTo>
                    <a:lnTo>
                      <a:pt x="127" y="186"/>
                    </a:lnTo>
                    <a:lnTo>
                      <a:pt x="129" y="184"/>
                    </a:lnTo>
                    <a:lnTo>
                      <a:pt x="130" y="181"/>
                    </a:lnTo>
                    <a:lnTo>
                      <a:pt x="131" y="178"/>
                    </a:lnTo>
                    <a:lnTo>
                      <a:pt x="131" y="173"/>
                    </a:lnTo>
                    <a:lnTo>
                      <a:pt x="131" y="170"/>
                    </a:lnTo>
                    <a:lnTo>
                      <a:pt x="131" y="168"/>
                    </a:lnTo>
                    <a:lnTo>
                      <a:pt x="134" y="167"/>
                    </a:lnTo>
                    <a:lnTo>
                      <a:pt x="135" y="165"/>
                    </a:lnTo>
                    <a:lnTo>
                      <a:pt x="134" y="162"/>
                    </a:lnTo>
                    <a:lnTo>
                      <a:pt x="134" y="159"/>
                    </a:lnTo>
                    <a:lnTo>
                      <a:pt x="139" y="153"/>
                    </a:lnTo>
                    <a:lnTo>
                      <a:pt x="142" y="146"/>
                    </a:lnTo>
                    <a:lnTo>
                      <a:pt x="143" y="143"/>
                    </a:lnTo>
                    <a:lnTo>
                      <a:pt x="143" y="140"/>
                    </a:lnTo>
                    <a:lnTo>
                      <a:pt x="145" y="137"/>
                    </a:lnTo>
                    <a:lnTo>
                      <a:pt x="147" y="137"/>
                    </a:lnTo>
                    <a:lnTo>
                      <a:pt x="150" y="135"/>
                    </a:lnTo>
                    <a:lnTo>
                      <a:pt x="158" y="135"/>
                    </a:lnTo>
                    <a:lnTo>
                      <a:pt x="161" y="135"/>
                    </a:lnTo>
                    <a:lnTo>
                      <a:pt x="161" y="120"/>
                    </a:lnTo>
                    <a:lnTo>
                      <a:pt x="161" y="104"/>
                    </a:lnTo>
                    <a:lnTo>
                      <a:pt x="161" y="87"/>
                    </a:lnTo>
                    <a:lnTo>
                      <a:pt x="161" y="70"/>
                    </a:lnTo>
                    <a:lnTo>
                      <a:pt x="158" y="70"/>
                    </a:lnTo>
                    <a:lnTo>
                      <a:pt x="145" y="62"/>
                    </a:lnTo>
                    <a:lnTo>
                      <a:pt x="133" y="54"/>
                    </a:lnTo>
                    <a:lnTo>
                      <a:pt x="119" y="48"/>
                    </a:lnTo>
                    <a:lnTo>
                      <a:pt x="106" y="40"/>
                    </a:lnTo>
                    <a:lnTo>
                      <a:pt x="94" y="32"/>
                    </a:lnTo>
                    <a:lnTo>
                      <a:pt x="81" y="24"/>
                    </a:lnTo>
                    <a:lnTo>
                      <a:pt x="68" y="16"/>
                    </a:lnTo>
                    <a:lnTo>
                      <a:pt x="56" y="10"/>
                    </a:lnTo>
                    <a:lnTo>
                      <a:pt x="42" y="2"/>
                    </a:lnTo>
                    <a:lnTo>
                      <a:pt x="40" y="0"/>
                    </a:lnTo>
                    <a:lnTo>
                      <a:pt x="26" y="5"/>
                    </a:lnTo>
                    <a:lnTo>
                      <a:pt x="24" y="7"/>
                    </a:lnTo>
                    <a:lnTo>
                      <a:pt x="24" y="3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84" name="Freeform 1286"/>
              <p:cNvSpPr>
                <a:spLocks/>
              </p:cNvSpPr>
              <p:nvPr/>
            </p:nvSpPr>
            <p:spPr bwMode="auto">
              <a:xfrm>
                <a:off x="2381571" y="3535137"/>
                <a:ext cx="79535" cy="93889"/>
              </a:xfrm>
              <a:custGeom>
                <a:avLst/>
                <a:gdLst/>
                <a:ahLst/>
                <a:cxnLst>
                  <a:cxn ang="0">
                    <a:pos x="61" y="0"/>
                  </a:cxn>
                  <a:cxn ang="0">
                    <a:pos x="56" y="3"/>
                  </a:cxn>
                  <a:cxn ang="0">
                    <a:pos x="52" y="4"/>
                  </a:cxn>
                  <a:cxn ang="0">
                    <a:pos x="45" y="6"/>
                  </a:cxn>
                  <a:cxn ang="0">
                    <a:pos x="43" y="4"/>
                  </a:cxn>
                  <a:cxn ang="0">
                    <a:pos x="41" y="4"/>
                  </a:cxn>
                  <a:cxn ang="0">
                    <a:pos x="39" y="6"/>
                  </a:cxn>
                  <a:cxn ang="0">
                    <a:pos x="37" y="12"/>
                  </a:cxn>
                  <a:cxn ang="0">
                    <a:pos x="33" y="14"/>
                  </a:cxn>
                  <a:cxn ang="0">
                    <a:pos x="31" y="15"/>
                  </a:cxn>
                  <a:cxn ang="0">
                    <a:pos x="28" y="18"/>
                  </a:cxn>
                  <a:cxn ang="0">
                    <a:pos x="25" y="20"/>
                  </a:cxn>
                  <a:cxn ang="0">
                    <a:pos x="21" y="17"/>
                  </a:cxn>
                  <a:cxn ang="0">
                    <a:pos x="19" y="23"/>
                  </a:cxn>
                  <a:cxn ang="0">
                    <a:pos x="12" y="25"/>
                  </a:cxn>
                  <a:cxn ang="0">
                    <a:pos x="11" y="29"/>
                  </a:cxn>
                  <a:cxn ang="0">
                    <a:pos x="10" y="34"/>
                  </a:cxn>
                  <a:cxn ang="0">
                    <a:pos x="3" y="34"/>
                  </a:cxn>
                  <a:cxn ang="0">
                    <a:pos x="0" y="37"/>
                  </a:cxn>
                  <a:cxn ang="0">
                    <a:pos x="6" y="45"/>
                  </a:cxn>
                  <a:cxn ang="0">
                    <a:pos x="16" y="56"/>
                  </a:cxn>
                  <a:cxn ang="0">
                    <a:pos x="20" y="61"/>
                  </a:cxn>
                  <a:cxn ang="0">
                    <a:pos x="25" y="67"/>
                  </a:cxn>
                  <a:cxn ang="0">
                    <a:pos x="27" y="70"/>
                  </a:cxn>
                  <a:cxn ang="0">
                    <a:pos x="31" y="67"/>
                  </a:cxn>
                  <a:cxn ang="0">
                    <a:pos x="39" y="72"/>
                  </a:cxn>
                  <a:cxn ang="0">
                    <a:pos x="44" y="70"/>
                  </a:cxn>
                  <a:cxn ang="0">
                    <a:pos x="48" y="72"/>
                  </a:cxn>
                  <a:cxn ang="0">
                    <a:pos x="52" y="75"/>
                  </a:cxn>
                  <a:cxn ang="0">
                    <a:pos x="57" y="73"/>
                  </a:cxn>
                  <a:cxn ang="0">
                    <a:pos x="59" y="72"/>
                  </a:cxn>
                  <a:cxn ang="0">
                    <a:pos x="56" y="67"/>
                  </a:cxn>
                  <a:cxn ang="0">
                    <a:pos x="57" y="59"/>
                  </a:cxn>
                  <a:cxn ang="0">
                    <a:pos x="59" y="48"/>
                  </a:cxn>
                  <a:cxn ang="0">
                    <a:pos x="60" y="26"/>
                  </a:cxn>
                  <a:cxn ang="0">
                    <a:pos x="64" y="7"/>
                  </a:cxn>
                </a:cxnLst>
                <a:rect l="0" t="0" r="r" b="b"/>
                <a:pathLst>
                  <a:path w="64" h="75">
                    <a:moveTo>
                      <a:pt x="64" y="0"/>
                    </a:moveTo>
                    <a:lnTo>
                      <a:pt x="61" y="0"/>
                    </a:lnTo>
                    <a:lnTo>
                      <a:pt x="57" y="1"/>
                    </a:lnTo>
                    <a:lnTo>
                      <a:pt x="56" y="3"/>
                    </a:lnTo>
                    <a:lnTo>
                      <a:pt x="55" y="4"/>
                    </a:lnTo>
                    <a:lnTo>
                      <a:pt x="52" y="4"/>
                    </a:lnTo>
                    <a:lnTo>
                      <a:pt x="49" y="6"/>
                    </a:lnTo>
                    <a:lnTo>
                      <a:pt x="45" y="6"/>
                    </a:lnTo>
                    <a:lnTo>
                      <a:pt x="44" y="6"/>
                    </a:lnTo>
                    <a:lnTo>
                      <a:pt x="43" y="4"/>
                    </a:lnTo>
                    <a:lnTo>
                      <a:pt x="41" y="3"/>
                    </a:lnTo>
                    <a:lnTo>
                      <a:pt x="41" y="4"/>
                    </a:lnTo>
                    <a:lnTo>
                      <a:pt x="40" y="4"/>
                    </a:lnTo>
                    <a:lnTo>
                      <a:pt x="39" y="6"/>
                    </a:lnTo>
                    <a:lnTo>
                      <a:pt x="39" y="7"/>
                    </a:lnTo>
                    <a:lnTo>
                      <a:pt x="37" y="12"/>
                    </a:lnTo>
                    <a:lnTo>
                      <a:pt x="36" y="12"/>
                    </a:lnTo>
                    <a:lnTo>
                      <a:pt x="33" y="14"/>
                    </a:lnTo>
                    <a:lnTo>
                      <a:pt x="32" y="15"/>
                    </a:lnTo>
                    <a:lnTo>
                      <a:pt x="31" y="15"/>
                    </a:lnTo>
                    <a:lnTo>
                      <a:pt x="31" y="17"/>
                    </a:lnTo>
                    <a:lnTo>
                      <a:pt x="28" y="18"/>
                    </a:lnTo>
                    <a:lnTo>
                      <a:pt x="27" y="18"/>
                    </a:lnTo>
                    <a:lnTo>
                      <a:pt x="25" y="20"/>
                    </a:lnTo>
                    <a:lnTo>
                      <a:pt x="23" y="17"/>
                    </a:lnTo>
                    <a:lnTo>
                      <a:pt x="21" y="17"/>
                    </a:lnTo>
                    <a:lnTo>
                      <a:pt x="20" y="20"/>
                    </a:lnTo>
                    <a:lnTo>
                      <a:pt x="19" y="23"/>
                    </a:lnTo>
                    <a:lnTo>
                      <a:pt x="14" y="23"/>
                    </a:lnTo>
                    <a:lnTo>
                      <a:pt x="12" y="25"/>
                    </a:lnTo>
                    <a:lnTo>
                      <a:pt x="12" y="29"/>
                    </a:lnTo>
                    <a:lnTo>
                      <a:pt x="11" y="29"/>
                    </a:lnTo>
                    <a:lnTo>
                      <a:pt x="10" y="31"/>
                    </a:lnTo>
                    <a:lnTo>
                      <a:pt x="10" y="34"/>
                    </a:lnTo>
                    <a:lnTo>
                      <a:pt x="8" y="34"/>
                    </a:lnTo>
                    <a:lnTo>
                      <a:pt x="3" y="34"/>
                    </a:lnTo>
                    <a:lnTo>
                      <a:pt x="0" y="34"/>
                    </a:lnTo>
                    <a:lnTo>
                      <a:pt x="0" y="37"/>
                    </a:lnTo>
                    <a:lnTo>
                      <a:pt x="4" y="42"/>
                    </a:lnTo>
                    <a:lnTo>
                      <a:pt x="6" y="45"/>
                    </a:lnTo>
                    <a:lnTo>
                      <a:pt x="12" y="51"/>
                    </a:lnTo>
                    <a:lnTo>
                      <a:pt x="16" y="56"/>
                    </a:lnTo>
                    <a:lnTo>
                      <a:pt x="19" y="59"/>
                    </a:lnTo>
                    <a:lnTo>
                      <a:pt x="20" y="61"/>
                    </a:lnTo>
                    <a:lnTo>
                      <a:pt x="21" y="62"/>
                    </a:lnTo>
                    <a:lnTo>
                      <a:pt x="25" y="67"/>
                    </a:lnTo>
                    <a:lnTo>
                      <a:pt x="27" y="69"/>
                    </a:lnTo>
                    <a:lnTo>
                      <a:pt x="27" y="70"/>
                    </a:lnTo>
                    <a:lnTo>
                      <a:pt x="29" y="67"/>
                    </a:lnTo>
                    <a:lnTo>
                      <a:pt x="31" y="67"/>
                    </a:lnTo>
                    <a:lnTo>
                      <a:pt x="33" y="70"/>
                    </a:lnTo>
                    <a:lnTo>
                      <a:pt x="39" y="72"/>
                    </a:lnTo>
                    <a:lnTo>
                      <a:pt x="41" y="72"/>
                    </a:lnTo>
                    <a:lnTo>
                      <a:pt x="44" y="70"/>
                    </a:lnTo>
                    <a:lnTo>
                      <a:pt x="45" y="70"/>
                    </a:lnTo>
                    <a:lnTo>
                      <a:pt x="48" y="72"/>
                    </a:lnTo>
                    <a:lnTo>
                      <a:pt x="51" y="73"/>
                    </a:lnTo>
                    <a:lnTo>
                      <a:pt x="52" y="75"/>
                    </a:lnTo>
                    <a:lnTo>
                      <a:pt x="55" y="75"/>
                    </a:lnTo>
                    <a:lnTo>
                      <a:pt x="57" y="73"/>
                    </a:lnTo>
                    <a:lnTo>
                      <a:pt x="59" y="73"/>
                    </a:lnTo>
                    <a:lnTo>
                      <a:pt x="59" y="72"/>
                    </a:lnTo>
                    <a:lnTo>
                      <a:pt x="59" y="70"/>
                    </a:lnTo>
                    <a:lnTo>
                      <a:pt x="56" y="67"/>
                    </a:lnTo>
                    <a:lnTo>
                      <a:pt x="56" y="62"/>
                    </a:lnTo>
                    <a:lnTo>
                      <a:pt x="57" y="59"/>
                    </a:lnTo>
                    <a:lnTo>
                      <a:pt x="59" y="56"/>
                    </a:lnTo>
                    <a:lnTo>
                      <a:pt x="59" y="48"/>
                    </a:lnTo>
                    <a:lnTo>
                      <a:pt x="60" y="36"/>
                    </a:lnTo>
                    <a:lnTo>
                      <a:pt x="60" y="26"/>
                    </a:lnTo>
                    <a:lnTo>
                      <a:pt x="64" y="14"/>
                    </a:lnTo>
                    <a:lnTo>
                      <a:pt x="64" y="7"/>
                    </a:lnTo>
                    <a:lnTo>
                      <a:pt x="64"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85" name="Freeform 1287"/>
              <p:cNvSpPr>
                <a:spLocks/>
              </p:cNvSpPr>
              <p:nvPr/>
            </p:nvSpPr>
            <p:spPr bwMode="auto">
              <a:xfrm>
                <a:off x="2381571" y="3535137"/>
                <a:ext cx="79535" cy="93889"/>
              </a:xfrm>
              <a:custGeom>
                <a:avLst/>
                <a:gdLst/>
                <a:ahLst/>
                <a:cxnLst>
                  <a:cxn ang="0">
                    <a:pos x="61" y="0"/>
                  </a:cxn>
                  <a:cxn ang="0">
                    <a:pos x="56" y="3"/>
                  </a:cxn>
                  <a:cxn ang="0">
                    <a:pos x="52" y="4"/>
                  </a:cxn>
                  <a:cxn ang="0">
                    <a:pos x="45" y="6"/>
                  </a:cxn>
                  <a:cxn ang="0">
                    <a:pos x="43" y="4"/>
                  </a:cxn>
                  <a:cxn ang="0">
                    <a:pos x="41" y="4"/>
                  </a:cxn>
                  <a:cxn ang="0">
                    <a:pos x="39" y="6"/>
                  </a:cxn>
                  <a:cxn ang="0">
                    <a:pos x="37" y="12"/>
                  </a:cxn>
                  <a:cxn ang="0">
                    <a:pos x="33" y="14"/>
                  </a:cxn>
                  <a:cxn ang="0">
                    <a:pos x="31" y="15"/>
                  </a:cxn>
                  <a:cxn ang="0">
                    <a:pos x="28" y="18"/>
                  </a:cxn>
                  <a:cxn ang="0">
                    <a:pos x="25" y="20"/>
                  </a:cxn>
                  <a:cxn ang="0">
                    <a:pos x="21" y="17"/>
                  </a:cxn>
                  <a:cxn ang="0">
                    <a:pos x="19" y="23"/>
                  </a:cxn>
                  <a:cxn ang="0">
                    <a:pos x="12" y="25"/>
                  </a:cxn>
                  <a:cxn ang="0">
                    <a:pos x="11" y="29"/>
                  </a:cxn>
                  <a:cxn ang="0">
                    <a:pos x="10" y="34"/>
                  </a:cxn>
                  <a:cxn ang="0">
                    <a:pos x="3" y="34"/>
                  </a:cxn>
                  <a:cxn ang="0">
                    <a:pos x="0" y="37"/>
                  </a:cxn>
                  <a:cxn ang="0">
                    <a:pos x="6" y="45"/>
                  </a:cxn>
                  <a:cxn ang="0">
                    <a:pos x="16" y="56"/>
                  </a:cxn>
                  <a:cxn ang="0">
                    <a:pos x="20" y="61"/>
                  </a:cxn>
                  <a:cxn ang="0">
                    <a:pos x="25" y="67"/>
                  </a:cxn>
                  <a:cxn ang="0">
                    <a:pos x="27" y="70"/>
                  </a:cxn>
                  <a:cxn ang="0">
                    <a:pos x="31" y="67"/>
                  </a:cxn>
                  <a:cxn ang="0">
                    <a:pos x="39" y="72"/>
                  </a:cxn>
                  <a:cxn ang="0">
                    <a:pos x="44" y="70"/>
                  </a:cxn>
                  <a:cxn ang="0">
                    <a:pos x="48" y="72"/>
                  </a:cxn>
                  <a:cxn ang="0">
                    <a:pos x="52" y="75"/>
                  </a:cxn>
                  <a:cxn ang="0">
                    <a:pos x="57" y="73"/>
                  </a:cxn>
                  <a:cxn ang="0">
                    <a:pos x="59" y="72"/>
                  </a:cxn>
                  <a:cxn ang="0">
                    <a:pos x="56" y="67"/>
                  </a:cxn>
                  <a:cxn ang="0">
                    <a:pos x="57" y="59"/>
                  </a:cxn>
                  <a:cxn ang="0">
                    <a:pos x="59" y="48"/>
                  </a:cxn>
                  <a:cxn ang="0">
                    <a:pos x="60" y="26"/>
                  </a:cxn>
                  <a:cxn ang="0">
                    <a:pos x="64" y="7"/>
                  </a:cxn>
                </a:cxnLst>
                <a:rect l="0" t="0" r="r" b="b"/>
                <a:pathLst>
                  <a:path w="64" h="75">
                    <a:moveTo>
                      <a:pt x="64" y="0"/>
                    </a:moveTo>
                    <a:lnTo>
                      <a:pt x="61" y="0"/>
                    </a:lnTo>
                    <a:lnTo>
                      <a:pt x="57" y="1"/>
                    </a:lnTo>
                    <a:lnTo>
                      <a:pt x="56" y="3"/>
                    </a:lnTo>
                    <a:lnTo>
                      <a:pt x="55" y="4"/>
                    </a:lnTo>
                    <a:lnTo>
                      <a:pt x="52" y="4"/>
                    </a:lnTo>
                    <a:lnTo>
                      <a:pt x="49" y="6"/>
                    </a:lnTo>
                    <a:lnTo>
                      <a:pt x="45" y="6"/>
                    </a:lnTo>
                    <a:lnTo>
                      <a:pt x="44" y="6"/>
                    </a:lnTo>
                    <a:lnTo>
                      <a:pt x="43" y="4"/>
                    </a:lnTo>
                    <a:lnTo>
                      <a:pt x="41" y="3"/>
                    </a:lnTo>
                    <a:lnTo>
                      <a:pt x="41" y="4"/>
                    </a:lnTo>
                    <a:lnTo>
                      <a:pt x="40" y="4"/>
                    </a:lnTo>
                    <a:lnTo>
                      <a:pt x="39" y="6"/>
                    </a:lnTo>
                    <a:lnTo>
                      <a:pt x="39" y="7"/>
                    </a:lnTo>
                    <a:lnTo>
                      <a:pt x="37" y="12"/>
                    </a:lnTo>
                    <a:lnTo>
                      <a:pt x="36" y="12"/>
                    </a:lnTo>
                    <a:lnTo>
                      <a:pt x="33" y="14"/>
                    </a:lnTo>
                    <a:lnTo>
                      <a:pt x="32" y="15"/>
                    </a:lnTo>
                    <a:lnTo>
                      <a:pt x="31" y="15"/>
                    </a:lnTo>
                    <a:lnTo>
                      <a:pt x="31" y="17"/>
                    </a:lnTo>
                    <a:lnTo>
                      <a:pt x="28" y="18"/>
                    </a:lnTo>
                    <a:lnTo>
                      <a:pt x="27" y="18"/>
                    </a:lnTo>
                    <a:lnTo>
                      <a:pt x="25" y="20"/>
                    </a:lnTo>
                    <a:lnTo>
                      <a:pt x="23" y="17"/>
                    </a:lnTo>
                    <a:lnTo>
                      <a:pt x="21" y="17"/>
                    </a:lnTo>
                    <a:lnTo>
                      <a:pt x="20" y="20"/>
                    </a:lnTo>
                    <a:lnTo>
                      <a:pt x="19" y="23"/>
                    </a:lnTo>
                    <a:lnTo>
                      <a:pt x="14" y="23"/>
                    </a:lnTo>
                    <a:lnTo>
                      <a:pt x="12" y="25"/>
                    </a:lnTo>
                    <a:lnTo>
                      <a:pt x="12" y="29"/>
                    </a:lnTo>
                    <a:lnTo>
                      <a:pt x="11" y="29"/>
                    </a:lnTo>
                    <a:lnTo>
                      <a:pt x="10" y="31"/>
                    </a:lnTo>
                    <a:lnTo>
                      <a:pt x="10" y="34"/>
                    </a:lnTo>
                    <a:lnTo>
                      <a:pt x="8" y="34"/>
                    </a:lnTo>
                    <a:lnTo>
                      <a:pt x="3" y="34"/>
                    </a:lnTo>
                    <a:lnTo>
                      <a:pt x="0" y="34"/>
                    </a:lnTo>
                    <a:lnTo>
                      <a:pt x="0" y="37"/>
                    </a:lnTo>
                    <a:lnTo>
                      <a:pt x="4" y="42"/>
                    </a:lnTo>
                    <a:lnTo>
                      <a:pt x="6" y="45"/>
                    </a:lnTo>
                    <a:lnTo>
                      <a:pt x="12" y="51"/>
                    </a:lnTo>
                    <a:lnTo>
                      <a:pt x="16" y="56"/>
                    </a:lnTo>
                    <a:lnTo>
                      <a:pt x="19" y="59"/>
                    </a:lnTo>
                    <a:lnTo>
                      <a:pt x="20" y="61"/>
                    </a:lnTo>
                    <a:lnTo>
                      <a:pt x="21" y="62"/>
                    </a:lnTo>
                    <a:lnTo>
                      <a:pt x="25" y="67"/>
                    </a:lnTo>
                    <a:lnTo>
                      <a:pt x="27" y="69"/>
                    </a:lnTo>
                    <a:lnTo>
                      <a:pt x="27" y="70"/>
                    </a:lnTo>
                    <a:lnTo>
                      <a:pt x="29" y="67"/>
                    </a:lnTo>
                    <a:lnTo>
                      <a:pt x="31" y="67"/>
                    </a:lnTo>
                    <a:lnTo>
                      <a:pt x="33" y="70"/>
                    </a:lnTo>
                    <a:lnTo>
                      <a:pt x="39" y="72"/>
                    </a:lnTo>
                    <a:lnTo>
                      <a:pt x="41" y="72"/>
                    </a:lnTo>
                    <a:lnTo>
                      <a:pt x="44" y="70"/>
                    </a:lnTo>
                    <a:lnTo>
                      <a:pt x="45" y="70"/>
                    </a:lnTo>
                    <a:lnTo>
                      <a:pt x="48" y="72"/>
                    </a:lnTo>
                    <a:lnTo>
                      <a:pt x="51" y="73"/>
                    </a:lnTo>
                    <a:lnTo>
                      <a:pt x="52" y="75"/>
                    </a:lnTo>
                    <a:lnTo>
                      <a:pt x="55" y="75"/>
                    </a:lnTo>
                    <a:lnTo>
                      <a:pt x="57" y="73"/>
                    </a:lnTo>
                    <a:lnTo>
                      <a:pt x="59" y="73"/>
                    </a:lnTo>
                    <a:lnTo>
                      <a:pt x="59" y="72"/>
                    </a:lnTo>
                    <a:lnTo>
                      <a:pt x="59" y="70"/>
                    </a:lnTo>
                    <a:lnTo>
                      <a:pt x="56" y="67"/>
                    </a:lnTo>
                    <a:lnTo>
                      <a:pt x="56" y="62"/>
                    </a:lnTo>
                    <a:lnTo>
                      <a:pt x="57" y="59"/>
                    </a:lnTo>
                    <a:lnTo>
                      <a:pt x="59" y="56"/>
                    </a:lnTo>
                    <a:lnTo>
                      <a:pt x="59" y="48"/>
                    </a:lnTo>
                    <a:lnTo>
                      <a:pt x="60" y="36"/>
                    </a:lnTo>
                    <a:lnTo>
                      <a:pt x="60" y="26"/>
                    </a:lnTo>
                    <a:lnTo>
                      <a:pt x="64" y="14"/>
                    </a:lnTo>
                    <a:lnTo>
                      <a:pt x="64" y="7"/>
                    </a:lnTo>
                    <a:lnTo>
                      <a:pt x="64"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86" name="Freeform 1288"/>
              <p:cNvSpPr>
                <a:spLocks/>
              </p:cNvSpPr>
              <p:nvPr/>
            </p:nvSpPr>
            <p:spPr bwMode="auto">
              <a:xfrm>
                <a:off x="2468803" y="3653518"/>
                <a:ext cx="109041" cy="55790"/>
              </a:xfrm>
              <a:custGeom>
                <a:avLst/>
                <a:gdLst/>
                <a:ahLst/>
                <a:cxnLst>
                  <a:cxn ang="0">
                    <a:pos x="4" y="0"/>
                  </a:cxn>
                  <a:cxn ang="0">
                    <a:pos x="2" y="4"/>
                  </a:cxn>
                  <a:cxn ang="0">
                    <a:pos x="3" y="10"/>
                  </a:cxn>
                  <a:cxn ang="0">
                    <a:pos x="3" y="13"/>
                  </a:cxn>
                  <a:cxn ang="0">
                    <a:pos x="3" y="19"/>
                  </a:cxn>
                  <a:cxn ang="0">
                    <a:pos x="0" y="24"/>
                  </a:cxn>
                  <a:cxn ang="0">
                    <a:pos x="3" y="24"/>
                  </a:cxn>
                  <a:cxn ang="0">
                    <a:pos x="11" y="24"/>
                  </a:cxn>
                  <a:cxn ang="0">
                    <a:pos x="16" y="27"/>
                  </a:cxn>
                  <a:cxn ang="0">
                    <a:pos x="19" y="27"/>
                  </a:cxn>
                  <a:cxn ang="0">
                    <a:pos x="22" y="32"/>
                  </a:cxn>
                  <a:cxn ang="0">
                    <a:pos x="26" y="37"/>
                  </a:cxn>
                  <a:cxn ang="0">
                    <a:pos x="28" y="35"/>
                  </a:cxn>
                  <a:cxn ang="0">
                    <a:pos x="31" y="37"/>
                  </a:cxn>
                  <a:cxn ang="0">
                    <a:pos x="32" y="43"/>
                  </a:cxn>
                  <a:cxn ang="0">
                    <a:pos x="35" y="44"/>
                  </a:cxn>
                  <a:cxn ang="0">
                    <a:pos x="42" y="40"/>
                  </a:cxn>
                  <a:cxn ang="0">
                    <a:pos x="43" y="37"/>
                  </a:cxn>
                  <a:cxn ang="0">
                    <a:pos x="40" y="33"/>
                  </a:cxn>
                  <a:cxn ang="0">
                    <a:pos x="38" y="29"/>
                  </a:cxn>
                  <a:cxn ang="0">
                    <a:pos x="40" y="24"/>
                  </a:cxn>
                  <a:cxn ang="0">
                    <a:pos x="44" y="24"/>
                  </a:cxn>
                  <a:cxn ang="0">
                    <a:pos x="48" y="19"/>
                  </a:cxn>
                  <a:cxn ang="0">
                    <a:pos x="52" y="13"/>
                  </a:cxn>
                  <a:cxn ang="0">
                    <a:pos x="56" y="11"/>
                  </a:cxn>
                  <a:cxn ang="0">
                    <a:pos x="61" y="15"/>
                  </a:cxn>
                  <a:cxn ang="0">
                    <a:pos x="69" y="22"/>
                  </a:cxn>
                  <a:cxn ang="0">
                    <a:pos x="73" y="21"/>
                  </a:cxn>
                  <a:cxn ang="0">
                    <a:pos x="75" y="24"/>
                  </a:cxn>
                  <a:cxn ang="0">
                    <a:pos x="71" y="26"/>
                  </a:cxn>
                  <a:cxn ang="0">
                    <a:pos x="71" y="30"/>
                  </a:cxn>
                  <a:cxn ang="0">
                    <a:pos x="72" y="37"/>
                  </a:cxn>
                  <a:cxn ang="0">
                    <a:pos x="76" y="41"/>
                  </a:cxn>
                  <a:cxn ang="0">
                    <a:pos x="77" y="40"/>
                  </a:cxn>
                  <a:cxn ang="0">
                    <a:pos x="79" y="35"/>
                  </a:cxn>
                  <a:cxn ang="0">
                    <a:pos x="81" y="37"/>
                  </a:cxn>
                  <a:cxn ang="0">
                    <a:pos x="85" y="32"/>
                  </a:cxn>
                  <a:cxn ang="0">
                    <a:pos x="87" y="29"/>
                  </a:cxn>
                  <a:cxn ang="0">
                    <a:pos x="85" y="27"/>
                  </a:cxn>
                  <a:cxn ang="0">
                    <a:pos x="85" y="24"/>
                  </a:cxn>
                  <a:cxn ang="0">
                    <a:pos x="84" y="19"/>
                  </a:cxn>
                  <a:cxn ang="0">
                    <a:pos x="81" y="16"/>
                  </a:cxn>
                  <a:cxn ang="0">
                    <a:pos x="77" y="11"/>
                  </a:cxn>
                  <a:cxn ang="0">
                    <a:pos x="71" y="5"/>
                  </a:cxn>
                  <a:cxn ang="0">
                    <a:pos x="63" y="4"/>
                  </a:cxn>
                  <a:cxn ang="0">
                    <a:pos x="58" y="0"/>
                  </a:cxn>
                  <a:cxn ang="0">
                    <a:pos x="50" y="2"/>
                  </a:cxn>
                  <a:cxn ang="0">
                    <a:pos x="48" y="10"/>
                  </a:cxn>
                  <a:cxn ang="0">
                    <a:pos x="46" y="7"/>
                  </a:cxn>
                  <a:cxn ang="0">
                    <a:pos x="43" y="7"/>
                  </a:cxn>
                  <a:cxn ang="0">
                    <a:pos x="34" y="11"/>
                  </a:cxn>
                  <a:cxn ang="0">
                    <a:pos x="30" y="15"/>
                  </a:cxn>
                  <a:cxn ang="0">
                    <a:pos x="27" y="15"/>
                  </a:cxn>
                  <a:cxn ang="0">
                    <a:pos x="20" y="11"/>
                  </a:cxn>
                  <a:cxn ang="0">
                    <a:pos x="12" y="11"/>
                  </a:cxn>
                  <a:cxn ang="0">
                    <a:pos x="12" y="8"/>
                  </a:cxn>
                  <a:cxn ang="0">
                    <a:pos x="10" y="4"/>
                  </a:cxn>
                  <a:cxn ang="0">
                    <a:pos x="6" y="0"/>
                  </a:cxn>
                </a:cxnLst>
                <a:rect l="0" t="0" r="r" b="b"/>
                <a:pathLst>
                  <a:path w="87" h="44">
                    <a:moveTo>
                      <a:pt x="6" y="0"/>
                    </a:moveTo>
                    <a:lnTo>
                      <a:pt x="4" y="0"/>
                    </a:lnTo>
                    <a:lnTo>
                      <a:pt x="3" y="0"/>
                    </a:lnTo>
                    <a:lnTo>
                      <a:pt x="2" y="4"/>
                    </a:lnTo>
                    <a:lnTo>
                      <a:pt x="2" y="8"/>
                    </a:lnTo>
                    <a:lnTo>
                      <a:pt x="3" y="10"/>
                    </a:lnTo>
                    <a:lnTo>
                      <a:pt x="4" y="11"/>
                    </a:lnTo>
                    <a:lnTo>
                      <a:pt x="3" y="13"/>
                    </a:lnTo>
                    <a:lnTo>
                      <a:pt x="3" y="15"/>
                    </a:lnTo>
                    <a:lnTo>
                      <a:pt x="3" y="19"/>
                    </a:lnTo>
                    <a:lnTo>
                      <a:pt x="2" y="21"/>
                    </a:lnTo>
                    <a:lnTo>
                      <a:pt x="0" y="24"/>
                    </a:lnTo>
                    <a:lnTo>
                      <a:pt x="2" y="27"/>
                    </a:lnTo>
                    <a:lnTo>
                      <a:pt x="3" y="24"/>
                    </a:lnTo>
                    <a:lnTo>
                      <a:pt x="6" y="24"/>
                    </a:lnTo>
                    <a:lnTo>
                      <a:pt x="11" y="24"/>
                    </a:lnTo>
                    <a:lnTo>
                      <a:pt x="12" y="26"/>
                    </a:lnTo>
                    <a:lnTo>
                      <a:pt x="16" y="27"/>
                    </a:lnTo>
                    <a:lnTo>
                      <a:pt x="18" y="27"/>
                    </a:lnTo>
                    <a:lnTo>
                      <a:pt x="19" y="27"/>
                    </a:lnTo>
                    <a:lnTo>
                      <a:pt x="20" y="29"/>
                    </a:lnTo>
                    <a:lnTo>
                      <a:pt x="22" y="32"/>
                    </a:lnTo>
                    <a:lnTo>
                      <a:pt x="23" y="33"/>
                    </a:lnTo>
                    <a:lnTo>
                      <a:pt x="26" y="37"/>
                    </a:lnTo>
                    <a:lnTo>
                      <a:pt x="27" y="37"/>
                    </a:lnTo>
                    <a:lnTo>
                      <a:pt x="28" y="35"/>
                    </a:lnTo>
                    <a:lnTo>
                      <a:pt x="30" y="33"/>
                    </a:lnTo>
                    <a:lnTo>
                      <a:pt x="31" y="37"/>
                    </a:lnTo>
                    <a:lnTo>
                      <a:pt x="31" y="40"/>
                    </a:lnTo>
                    <a:lnTo>
                      <a:pt x="32" y="43"/>
                    </a:lnTo>
                    <a:lnTo>
                      <a:pt x="32" y="44"/>
                    </a:lnTo>
                    <a:lnTo>
                      <a:pt x="35" y="44"/>
                    </a:lnTo>
                    <a:lnTo>
                      <a:pt x="38" y="44"/>
                    </a:lnTo>
                    <a:lnTo>
                      <a:pt x="42" y="40"/>
                    </a:lnTo>
                    <a:lnTo>
                      <a:pt x="43" y="38"/>
                    </a:lnTo>
                    <a:lnTo>
                      <a:pt x="43" y="37"/>
                    </a:lnTo>
                    <a:lnTo>
                      <a:pt x="42" y="35"/>
                    </a:lnTo>
                    <a:lnTo>
                      <a:pt x="40" y="33"/>
                    </a:lnTo>
                    <a:lnTo>
                      <a:pt x="38" y="30"/>
                    </a:lnTo>
                    <a:lnTo>
                      <a:pt x="38" y="29"/>
                    </a:lnTo>
                    <a:lnTo>
                      <a:pt x="38" y="27"/>
                    </a:lnTo>
                    <a:lnTo>
                      <a:pt x="40" y="24"/>
                    </a:lnTo>
                    <a:lnTo>
                      <a:pt x="43" y="24"/>
                    </a:lnTo>
                    <a:lnTo>
                      <a:pt x="44" y="24"/>
                    </a:lnTo>
                    <a:lnTo>
                      <a:pt x="46" y="22"/>
                    </a:lnTo>
                    <a:lnTo>
                      <a:pt x="48" y="19"/>
                    </a:lnTo>
                    <a:lnTo>
                      <a:pt x="51" y="15"/>
                    </a:lnTo>
                    <a:lnTo>
                      <a:pt x="52" y="13"/>
                    </a:lnTo>
                    <a:lnTo>
                      <a:pt x="55" y="11"/>
                    </a:lnTo>
                    <a:lnTo>
                      <a:pt x="56" y="11"/>
                    </a:lnTo>
                    <a:lnTo>
                      <a:pt x="58" y="11"/>
                    </a:lnTo>
                    <a:lnTo>
                      <a:pt x="61" y="15"/>
                    </a:lnTo>
                    <a:lnTo>
                      <a:pt x="65" y="18"/>
                    </a:lnTo>
                    <a:lnTo>
                      <a:pt x="69" y="22"/>
                    </a:lnTo>
                    <a:lnTo>
                      <a:pt x="71" y="21"/>
                    </a:lnTo>
                    <a:lnTo>
                      <a:pt x="73" y="21"/>
                    </a:lnTo>
                    <a:lnTo>
                      <a:pt x="75" y="22"/>
                    </a:lnTo>
                    <a:lnTo>
                      <a:pt x="75" y="24"/>
                    </a:lnTo>
                    <a:lnTo>
                      <a:pt x="73" y="24"/>
                    </a:lnTo>
                    <a:lnTo>
                      <a:pt x="71" y="26"/>
                    </a:lnTo>
                    <a:lnTo>
                      <a:pt x="71" y="27"/>
                    </a:lnTo>
                    <a:lnTo>
                      <a:pt x="71" y="30"/>
                    </a:lnTo>
                    <a:lnTo>
                      <a:pt x="71" y="35"/>
                    </a:lnTo>
                    <a:lnTo>
                      <a:pt x="72" y="37"/>
                    </a:lnTo>
                    <a:lnTo>
                      <a:pt x="75" y="40"/>
                    </a:lnTo>
                    <a:lnTo>
                      <a:pt x="76" y="41"/>
                    </a:lnTo>
                    <a:lnTo>
                      <a:pt x="77" y="41"/>
                    </a:lnTo>
                    <a:lnTo>
                      <a:pt x="77" y="40"/>
                    </a:lnTo>
                    <a:lnTo>
                      <a:pt x="79" y="38"/>
                    </a:lnTo>
                    <a:lnTo>
                      <a:pt x="79" y="35"/>
                    </a:lnTo>
                    <a:lnTo>
                      <a:pt x="80" y="35"/>
                    </a:lnTo>
                    <a:lnTo>
                      <a:pt x="81" y="37"/>
                    </a:lnTo>
                    <a:lnTo>
                      <a:pt x="83" y="35"/>
                    </a:lnTo>
                    <a:lnTo>
                      <a:pt x="85" y="32"/>
                    </a:lnTo>
                    <a:lnTo>
                      <a:pt x="87" y="30"/>
                    </a:lnTo>
                    <a:lnTo>
                      <a:pt x="87" y="29"/>
                    </a:lnTo>
                    <a:lnTo>
                      <a:pt x="87" y="27"/>
                    </a:lnTo>
                    <a:lnTo>
                      <a:pt x="85" y="27"/>
                    </a:lnTo>
                    <a:lnTo>
                      <a:pt x="85" y="26"/>
                    </a:lnTo>
                    <a:lnTo>
                      <a:pt x="85" y="24"/>
                    </a:lnTo>
                    <a:lnTo>
                      <a:pt x="83" y="22"/>
                    </a:lnTo>
                    <a:lnTo>
                      <a:pt x="84" y="19"/>
                    </a:lnTo>
                    <a:lnTo>
                      <a:pt x="84" y="18"/>
                    </a:lnTo>
                    <a:lnTo>
                      <a:pt x="81" y="16"/>
                    </a:lnTo>
                    <a:lnTo>
                      <a:pt x="79" y="11"/>
                    </a:lnTo>
                    <a:lnTo>
                      <a:pt x="77" y="11"/>
                    </a:lnTo>
                    <a:lnTo>
                      <a:pt x="73" y="7"/>
                    </a:lnTo>
                    <a:lnTo>
                      <a:pt x="71" y="5"/>
                    </a:lnTo>
                    <a:lnTo>
                      <a:pt x="67" y="4"/>
                    </a:lnTo>
                    <a:lnTo>
                      <a:pt x="63" y="4"/>
                    </a:lnTo>
                    <a:lnTo>
                      <a:pt x="60" y="2"/>
                    </a:lnTo>
                    <a:lnTo>
                      <a:pt x="58" y="0"/>
                    </a:lnTo>
                    <a:lnTo>
                      <a:pt x="52" y="0"/>
                    </a:lnTo>
                    <a:lnTo>
                      <a:pt x="50" y="2"/>
                    </a:lnTo>
                    <a:lnTo>
                      <a:pt x="48" y="4"/>
                    </a:lnTo>
                    <a:lnTo>
                      <a:pt x="48" y="10"/>
                    </a:lnTo>
                    <a:lnTo>
                      <a:pt x="46" y="10"/>
                    </a:lnTo>
                    <a:lnTo>
                      <a:pt x="46" y="7"/>
                    </a:lnTo>
                    <a:lnTo>
                      <a:pt x="44" y="7"/>
                    </a:lnTo>
                    <a:lnTo>
                      <a:pt x="43" y="7"/>
                    </a:lnTo>
                    <a:lnTo>
                      <a:pt x="38" y="10"/>
                    </a:lnTo>
                    <a:lnTo>
                      <a:pt x="34" y="11"/>
                    </a:lnTo>
                    <a:lnTo>
                      <a:pt x="32" y="11"/>
                    </a:lnTo>
                    <a:lnTo>
                      <a:pt x="30" y="15"/>
                    </a:lnTo>
                    <a:lnTo>
                      <a:pt x="28" y="15"/>
                    </a:lnTo>
                    <a:lnTo>
                      <a:pt x="27" y="15"/>
                    </a:lnTo>
                    <a:lnTo>
                      <a:pt x="26" y="15"/>
                    </a:lnTo>
                    <a:lnTo>
                      <a:pt x="20" y="11"/>
                    </a:lnTo>
                    <a:lnTo>
                      <a:pt x="19" y="11"/>
                    </a:lnTo>
                    <a:lnTo>
                      <a:pt x="12" y="11"/>
                    </a:lnTo>
                    <a:lnTo>
                      <a:pt x="12" y="10"/>
                    </a:lnTo>
                    <a:lnTo>
                      <a:pt x="12" y="8"/>
                    </a:lnTo>
                    <a:lnTo>
                      <a:pt x="11" y="7"/>
                    </a:lnTo>
                    <a:lnTo>
                      <a:pt x="10" y="4"/>
                    </a:lnTo>
                    <a:lnTo>
                      <a:pt x="7" y="2"/>
                    </a:lnTo>
                    <a:lnTo>
                      <a:pt x="6"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87" name="Freeform 1289"/>
              <p:cNvSpPr>
                <a:spLocks/>
              </p:cNvSpPr>
              <p:nvPr/>
            </p:nvSpPr>
            <p:spPr bwMode="auto">
              <a:xfrm>
                <a:off x="2468803" y="3653518"/>
                <a:ext cx="109041" cy="55790"/>
              </a:xfrm>
              <a:custGeom>
                <a:avLst/>
                <a:gdLst/>
                <a:ahLst/>
                <a:cxnLst>
                  <a:cxn ang="0">
                    <a:pos x="4" y="0"/>
                  </a:cxn>
                  <a:cxn ang="0">
                    <a:pos x="2" y="4"/>
                  </a:cxn>
                  <a:cxn ang="0">
                    <a:pos x="3" y="10"/>
                  </a:cxn>
                  <a:cxn ang="0">
                    <a:pos x="3" y="13"/>
                  </a:cxn>
                  <a:cxn ang="0">
                    <a:pos x="3" y="19"/>
                  </a:cxn>
                  <a:cxn ang="0">
                    <a:pos x="0" y="24"/>
                  </a:cxn>
                  <a:cxn ang="0">
                    <a:pos x="3" y="24"/>
                  </a:cxn>
                  <a:cxn ang="0">
                    <a:pos x="11" y="24"/>
                  </a:cxn>
                  <a:cxn ang="0">
                    <a:pos x="16" y="27"/>
                  </a:cxn>
                  <a:cxn ang="0">
                    <a:pos x="19" y="27"/>
                  </a:cxn>
                  <a:cxn ang="0">
                    <a:pos x="22" y="32"/>
                  </a:cxn>
                  <a:cxn ang="0">
                    <a:pos x="26" y="37"/>
                  </a:cxn>
                  <a:cxn ang="0">
                    <a:pos x="28" y="35"/>
                  </a:cxn>
                  <a:cxn ang="0">
                    <a:pos x="31" y="37"/>
                  </a:cxn>
                  <a:cxn ang="0">
                    <a:pos x="32" y="43"/>
                  </a:cxn>
                  <a:cxn ang="0">
                    <a:pos x="35" y="44"/>
                  </a:cxn>
                  <a:cxn ang="0">
                    <a:pos x="42" y="40"/>
                  </a:cxn>
                  <a:cxn ang="0">
                    <a:pos x="43" y="37"/>
                  </a:cxn>
                  <a:cxn ang="0">
                    <a:pos x="40" y="33"/>
                  </a:cxn>
                  <a:cxn ang="0">
                    <a:pos x="38" y="29"/>
                  </a:cxn>
                  <a:cxn ang="0">
                    <a:pos x="40" y="24"/>
                  </a:cxn>
                  <a:cxn ang="0">
                    <a:pos x="44" y="24"/>
                  </a:cxn>
                  <a:cxn ang="0">
                    <a:pos x="48" y="19"/>
                  </a:cxn>
                  <a:cxn ang="0">
                    <a:pos x="52" y="13"/>
                  </a:cxn>
                  <a:cxn ang="0">
                    <a:pos x="56" y="11"/>
                  </a:cxn>
                  <a:cxn ang="0">
                    <a:pos x="61" y="15"/>
                  </a:cxn>
                  <a:cxn ang="0">
                    <a:pos x="69" y="22"/>
                  </a:cxn>
                  <a:cxn ang="0">
                    <a:pos x="73" y="21"/>
                  </a:cxn>
                  <a:cxn ang="0">
                    <a:pos x="75" y="24"/>
                  </a:cxn>
                  <a:cxn ang="0">
                    <a:pos x="71" y="26"/>
                  </a:cxn>
                  <a:cxn ang="0">
                    <a:pos x="71" y="30"/>
                  </a:cxn>
                  <a:cxn ang="0">
                    <a:pos x="72" y="37"/>
                  </a:cxn>
                  <a:cxn ang="0">
                    <a:pos x="76" y="41"/>
                  </a:cxn>
                  <a:cxn ang="0">
                    <a:pos x="77" y="40"/>
                  </a:cxn>
                  <a:cxn ang="0">
                    <a:pos x="79" y="35"/>
                  </a:cxn>
                  <a:cxn ang="0">
                    <a:pos x="81" y="37"/>
                  </a:cxn>
                  <a:cxn ang="0">
                    <a:pos x="85" y="32"/>
                  </a:cxn>
                  <a:cxn ang="0">
                    <a:pos x="87" y="29"/>
                  </a:cxn>
                  <a:cxn ang="0">
                    <a:pos x="85" y="27"/>
                  </a:cxn>
                  <a:cxn ang="0">
                    <a:pos x="85" y="24"/>
                  </a:cxn>
                  <a:cxn ang="0">
                    <a:pos x="84" y="19"/>
                  </a:cxn>
                  <a:cxn ang="0">
                    <a:pos x="81" y="16"/>
                  </a:cxn>
                  <a:cxn ang="0">
                    <a:pos x="77" y="11"/>
                  </a:cxn>
                  <a:cxn ang="0">
                    <a:pos x="71" y="5"/>
                  </a:cxn>
                  <a:cxn ang="0">
                    <a:pos x="63" y="4"/>
                  </a:cxn>
                  <a:cxn ang="0">
                    <a:pos x="58" y="0"/>
                  </a:cxn>
                  <a:cxn ang="0">
                    <a:pos x="50" y="2"/>
                  </a:cxn>
                  <a:cxn ang="0">
                    <a:pos x="48" y="10"/>
                  </a:cxn>
                  <a:cxn ang="0">
                    <a:pos x="46" y="7"/>
                  </a:cxn>
                  <a:cxn ang="0">
                    <a:pos x="43" y="7"/>
                  </a:cxn>
                  <a:cxn ang="0">
                    <a:pos x="34" y="11"/>
                  </a:cxn>
                  <a:cxn ang="0">
                    <a:pos x="30" y="15"/>
                  </a:cxn>
                  <a:cxn ang="0">
                    <a:pos x="27" y="15"/>
                  </a:cxn>
                  <a:cxn ang="0">
                    <a:pos x="20" y="11"/>
                  </a:cxn>
                  <a:cxn ang="0">
                    <a:pos x="12" y="11"/>
                  </a:cxn>
                  <a:cxn ang="0">
                    <a:pos x="12" y="8"/>
                  </a:cxn>
                  <a:cxn ang="0">
                    <a:pos x="10" y="4"/>
                  </a:cxn>
                  <a:cxn ang="0">
                    <a:pos x="6" y="0"/>
                  </a:cxn>
                </a:cxnLst>
                <a:rect l="0" t="0" r="r" b="b"/>
                <a:pathLst>
                  <a:path w="87" h="44">
                    <a:moveTo>
                      <a:pt x="6" y="0"/>
                    </a:moveTo>
                    <a:lnTo>
                      <a:pt x="4" y="0"/>
                    </a:lnTo>
                    <a:lnTo>
                      <a:pt x="3" y="0"/>
                    </a:lnTo>
                    <a:lnTo>
                      <a:pt x="2" y="4"/>
                    </a:lnTo>
                    <a:lnTo>
                      <a:pt x="2" y="8"/>
                    </a:lnTo>
                    <a:lnTo>
                      <a:pt x="3" y="10"/>
                    </a:lnTo>
                    <a:lnTo>
                      <a:pt x="4" y="11"/>
                    </a:lnTo>
                    <a:lnTo>
                      <a:pt x="3" y="13"/>
                    </a:lnTo>
                    <a:lnTo>
                      <a:pt x="3" y="15"/>
                    </a:lnTo>
                    <a:lnTo>
                      <a:pt x="3" y="19"/>
                    </a:lnTo>
                    <a:lnTo>
                      <a:pt x="2" y="21"/>
                    </a:lnTo>
                    <a:lnTo>
                      <a:pt x="0" y="24"/>
                    </a:lnTo>
                    <a:lnTo>
                      <a:pt x="2" y="27"/>
                    </a:lnTo>
                    <a:lnTo>
                      <a:pt x="3" y="24"/>
                    </a:lnTo>
                    <a:lnTo>
                      <a:pt x="6" y="24"/>
                    </a:lnTo>
                    <a:lnTo>
                      <a:pt x="11" y="24"/>
                    </a:lnTo>
                    <a:lnTo>
                      <a:pt x="12" y="26"/>
                    </a:lnTo>
                    <a:lnTo>
                      <a:pt x="16" y="27"/>
                    </a:lnTo>
                    <a:lnTo>
                      <a:pt x="18" y="27"/>
                    </a:lnTo>
                    <a:lnTo>
                      <a:pt x="19" y="27"/>
                    </a:lnTo>
                    <a:lnTo>
                      <a:pt x="20" y="29"/>
                    </a:lnTo>
                    <a:lnTo>
                      <a:pt x="22" y="32"/>
                    </a:lnTo>
                    <a:lnTo>
                      <a:pt x="23" y="33"/>
                    </a:lnTo>
                    <a:lnTo>
                      <a:pt x="26" y="37"/>
                    </a:lnTo>
                    <a:lnTo>
                      <a:pt x="27" y="37"/>
                    </a:lnTo>
                    <a:lnTo>
                      <a:pt x="28" y="35"/>
                    </a:lnTo>
                    <a:lnTo>
                      <a:pt x="30" y="33"/>
                    </a:lnTo>
                    <a:lnTo>
                      <a:pt x="31" y="37"/>
                    </a:lnTo>
                    <a:lnTo>
                      <a:pt x="31" y="40"/>
                    </a:lnTo>
                    <a:lnTo>
                      <a:pt x="32" y="43"/>
                    </a:lnTo>
                    <a:lnTo>
                      <a:pt x="32" y="44"/>
                    </a:lnTo>
                    <a:lnTo>
                      <a:pt x="35" y="44"/>
                    </a:lnTo>
                    <a:lnTo>
                      <a:pt x="38" y="44"/>
                    </a:lnTo>
                    <a:lnTo>
                      <a:pt x="42" y="40"/>
                    </a:lnTo>
                    <a:lnTo>
                      <a:pt x="43" y="38"/>
                    </a:lnTo>
                    <a:lnTo>
                      <a:pt x="43" y="37"/>
                    </a:lnTo>
                    <a:lnTo>
                      <a:pt x="42" y="35"/>
                    </a:lnTo>
                    <a:lnTo>
                      <a:pt x="40" y="33"/>
                    </a:lnTo>
                    <a:lnTo>
                      <a:pt x="38" y="30"/>
                    </a:lnTo>
                    <a:lnTo>
                      <a:pt x="38" y="29"/>
                    </a:lnTo>
                    <a:lnTo>
                      <a:pt x="38" y="27"/>
                    </a:lnTo>
                    <a:lnTo>
                      <a:pt x="40" y="24"/>
                    </a:lnTo>
                    <a:lnTo>
                      <a:pt x="43" y="24"/>
                    </a:lnTo>
                    <a:lnTo>
                      <a:pt x="44" y="24"/>
                    </a:lnTo>
                    <a:lnTo>
                      <a:pt x="46" y="22"/>
                    </a:lnTo>
                    <a:lnTo>
                      <a:pt x="48" y="19"/>
                    </a:lnTo>
                    <a:lnTo>
                      <a:pt x="51" y="15"/>
                    </a:lnTo>
                    <a:lnTo>
                      <a:pt x="52" y="13"/>
                    </a:lnTo>
                    <a:lnTo>
                      <a:pt x="55" y="11"/>
                    </a:lnTo>
                    <a:lnTo>
                      <a:pt x="56" y="11"/>
                    </a:lnTo>
                    <a:lnTo>
                      <a:pt x="58" y="11"/>
                    </a:lnTo>
                    <a:lnTo>
                      <a:pt x="61" y="15"/>
                    </a:lnTo>
                    <a:lnTo>
                      <a:pt x="65" y="18"/>
                    </a:lnTo>
                    <a:lnTo>
                      <a:pt x="69" y="22"/>
                    </a:lnTo>
                    <a:lnTo>
                      <a:pt x="71" y="21"/>
                    </a:lnTo>
                    <a:lnTo>
                      <a:pt x="73" y="21"/>
                    </a:lnTo>
                    <a:lnTo>
                      <a:pt x="75" y="22"/>
                    </a:lnTo>
                    <a:lnTo>
                      <a:pt x="75" y="24"/>
                    </a:lnTo>
                    <a:lnTo>
                      <a:pt x="73" y="24"/>
                    </a:lnTo>
                    <a:lnTo>
                      <a:pt x="71" y="26"/>
                    </a:lnTo>
                    <a:lnTo>
                      <a:pt x="71" y="27"/>
                    </a:lnTo>
                    <a:lnTo>
                      <a:pt x="71" y="30"/>
                    </a:lnTo>
                    <a:lnTo>
                      <a:pt x="71" y="35"/>
                    </a:lnTo>
                    <a:lnTo>
                      <a:pt x="72" y="37"/>
                    </a:lnTo>
                    <a:lnTo>
                      <a:pt x="75" y="40"/>
                    </a:lnTo>
                    <a:lnTo>
                      <a:pt x="76" y="41"/>
                    </a:lnTo>
                    <a:lnTo>
                      <a:pt x="77" y="41"/>
                    </a:lnTo>
                    <a:lnTo>
                      <a:pt x="77" y="40"/>
                    </a:lnTo>
                    <a:lnTo>
                      <a:pt x="79" y="38"/>
                    </a:lnTo>
                    <a:lnTo>
                      <a:pt x="79" y="35"/>
                    </a:lnTo>
                    <a:lnTo>
                      <a:pt x="80" y="35"/>
                    </a:lnTo>
                    <a:lnTo>
                      <a:pt x="81" y="37"/>
                    </a:lnTo>
                    <a:lnTo>
                      <a:pt x="83" y="35"/>
                    </a:lnTo>
                    <a:lnTo>
                      <a:pt x="85" y="32"/>
                    </a:lnTo>
                    <a:lnTo>
                      <a:pt x="87" y="30"/>
                    </a:lnTo>
                    <a:lnTo>
                      <a:pt x="87" y="29"/>
                    </a:lnTo>
                    <a:lnTo>
                      <a:pt x="87" y="27"/>
                    </a:lnTo>
                    <a:lnTo>
                      <a:pt x="85" y="27"/>
                    </a:lnTo>
                    <a:lnTo>
                      <a:pt x="85" y="26"/>
                    </a:lnTo>
                    <a:lnTo>
                      <a:pt x="85" y="24"/>
                    </a:lnTo>
                    <a:lnTo>
                      <a:pt x="83" y="22"/>
                    </a:lnTo>
                    <a:lnTo>
                      <a:pt x="84" y="19"/>
                    </a:lnTo>
                    <a:lnTo>
                      <a:pt x="84" y="18"/>
                    </a:lnTo>
                    <a:lnTo>
                      <a:pt x="81" y="16"/>
                    </a:lnTo>
                    <a:lnTo>
                      <a:pt x="79" y="11"/>
                    </a:lnTo>
                    <a:lnTo>
                      <a:pt x="77" y="11"/>
                    </a:lnTo>
                    <a:lnTo>
                      <a:pt x="73" y="7"/>
                    </a:lnTo>
                    <a:lnTo>
                      <a:pt x="71" y="5"/>
                    </a:lnTo>
                    <a:lnTo>
                      <a:pt x="67" y="4"/>
                    </a:lnTo>
                    <a:lnTo>
                      <a:pt x="63" y="4"/>
                    </a:lnTo>
                    <a:lnTo>
                      <a:pt x="60" y="2"/>
                    </a:lnTo>
                    <a:lnTo>
                      <a:pt x="58" y="0"/>
                    </a:lnTo>
                    <a:lnTo>
                      <a:pt x="52" y="0"/>
                    </a:lnTo>
                    <a:lnTo>
                      <a:pt x="50" y="2"/>
                    </a:lnTo>
                    <a:lnTo>
                      <a:pt x="48" y="4"/>
                    </a:lnTo>
                    <a:lnTo>
                      <a:pt x="48" y="10"/>
                    </a:lnTo>
                    <a:lnTo>
                      <a:pt x="46" y="10"/>
                    </a:lnTo>
                    <a:lnTo>
                      <a:pt x="46" y="7"/>
                    </a:lnTo>
                    <a:lnTo>
                      <a:pt x="44" y="7"/>
                    </a:lnTo>
                    <a:lnTo>
                      <a:pt x="43" y="7"/>
                    </a:lnTo>
                    <a:lnTo>
                      <a:pt x="38" y="10"/>
                    </a:lnTo>
                    <a:lnTo>
                      <a:pt x="34" y="11"/>
                    </a:lnTo>
                    <a:lnTo>
                      <a:pt x="32" y="11"/>
                    </a:lnTo>
                    <a:lnTo>
                      <a:pt x="30" y="15"/>
                    </a:lnTo>
                    <a:lnTo>
                      <a:pt x="28" y="15"/>
                    </a:lnTo>
                    <a:lnTo>
                      <a:pt x="27" y="15"/>
                    </a:lnTo>
                    <a:lnTo>
                      <a:pt x="26" y="15"/>
                    </a:lnTo>
                    <a:lnTo>
                      <a:pt x="20" y="11"/>
                    </a:lnTo>
                    <a:lnTo>
                      <a:pt x="19" y="11"/>
                    </a:lnTo>
                    <a:lnTo>
                      <a:pt x="12" y="11"/>
                    </a:lnTo>
                    <a:lnTo>
                      <a:pt x="12" y="10"/>
                    </a:lnTo>
                    <a:lnTo>
                      <a:pt x="12" y="8"/>
                    </a:lnTo>
                    <a:lnTo>
                      <a:pt x="11" y="7"/>
                    </a:lnTo>
                    <a:lnTo>
                      <a:pt x="10" y="4"/>
                    </a:lnTo>
                    <a:lnTo>
                      <a:pt x="7" y="2"/>
                    </a:lnTo>
                    <a:lnTo>
                      <a:pt x="6"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88" name="Freeform 1290"/>
              <p:cNvSpPr>
                <a:spLocks/>
              </p:cNvSpPr>
              <p:nvPr/>
            </p:nvSpPr>
            <p:spPr bwMode="auto">
              <a:xfrm>
                <a:off x="2294339" y="3468461"/>
                <a:ext cx="71838" cy="95250"/>
              </a:xfrm>
              <a:custGeom>
                <a:avLst/>
                <a:gdLst/>
                <a:ahLst/>
                <a:cxnLst>
                  <a:cxn ang="0">
                    <a:pos x="20" y="1"/>
                  </a:cxn>
                  <a:cxn ang="0">
                    <a:pos x="10" y="9"/>
                  </a:cxn>
                  <a:cxn ang="0">
                    <a:pos x="22" y="20"/>
                  </a:cxn>
                  <a:cxn ang="0">
                    <a:pos x="25" y="25"/>
                  </a:cxn>
                  <a:cxn ang="0">
                    <a:pos x="26" y="31"/>
                  </a:cxn>
                  <a:cxn ang="0">
                    <a:pos x="18" y="31"/>
                  </a:cxn>
                  <a:cxn ang="0">
                    <a:pos x="5" y="44"/>
                  </a:cxn>
                  <a:cxn ang="0">
                    <a:pos x="2" y="48"/>
                  </a:cxn>
                  <a:cxn ang="0">
                    <a:pos x="1" y="50"/>
                  </a:cxn>
                  <a:cxn ang="0">
                    <a:pos x="2" y="53"/>
                  </a:cxn>
                  <a:cxn ang="0">
                    <a:pos x="1" y="59"/>
                  </a:cxn>
                  <a:cxn ang="0">
                    <a:pos x="1" y="61"/>
                  </a:cxn>
                  <a:cxn ang="0">
                    <a:pos x="2" y="63"/>
                  </a:cxn>
                  <a:cxn ang="0">
                    <a:pos x="9" y="67"/>
                  </a:cxn>
                  <a:cxn ang="0">
                    <a:pos x="13" y="70"/>
                  </a:cxn>
                  <a:cxn ang="0">
                    <a:pos x="18" y="72"/>
                  </a:cxn>
                  <a:cxn ang="0">
                    <a:pos x="26" y="72"/>
                  </a:cxn>
                  <a:cxn ang="0">
                    <a:pos x="33" y="75"/>
                  </a:cxn>
                  <a:cxn ang="0">
                    <a:pos x="34" y="70"/>
                  </a:cxn>
                  <a:cxn ang="0">
                    <a:pos x="38" y="67"/>
                  </a:cxn>
                  <a:cxn ang="0">
                    <a:pos x="41" y="66"/>
                  </a:cxn>
                  <a:cxn ang="0">
                    <a:pos x="42" y="61"/>
                  </a:cxn>
                  <a:cxn ang="0">
                    <a:pos x="45" y="58"/>
                  </a:cxn>
                  <a:cxn ang="0">
                    <a:pos x="45" y="55"/>
                  </a:cxn>
                  <a:cxn ang="0">
                    <a:pos x="48" y="50"/>
                  </a:cxn>
                  <a:cxn ang="0">
                    <a:pos x="52" y="47"/>
                  </a:cxn>
                  <a:cxn ang="0">
                    <a:pos x="58" y="41"/>
                  </a:cxn>
                  <a:cxn ang="0">
                    <a:pos x="57" y="37"/>
                  </a:cxn>
                  <a:cxn ang="0">
                    <a:pos x="54" y="39"/>
                  </a:cxn>
                  <a:cxn ang="0">
                    <a:pos x="52" y="37"/>
                  </a:cxn>
                  <a:cxn ang="0">
                    <a:pos x="50" y="36"/>
                  </a:cxn>
                  <a:cxn ang="0">
                    <a:pos x="45" y="34"/>
                  </a:cxn>
                  <a:cxn ang="0">
                    <a:pos x="46" y="0"/>
                  </a:cxn>
                </a:cxnLst>
                <a:rect l="0" t="0" r="r" b="b"/>
                <a:pathLst>
                  <a:path w="58" h="75">
                    <a:moveTo>
                      <a:pt x="46" y="0"/>
                    </a:moveTo>
                    <a:lnTo>
                      <a:pt x="20" y="1"/>
                    </a:lnTo>
                    <a:lnTo>
                      <a:pt x="20" y="9"/>
                    </a:lnTo>
                    <a:lnTo>
                      <a:pt x="10" y="9"/>
                    </a:lnTo>
                    <a:lnTo>
                      <a:pt x="17" y="17"/>
                    </a:lnTo>
                    <a:lnTo>
                      <a:pt x="22" y="20"/>
                    </a:lnTo>
                    <a:lnTo>
                      <a:pt x="22" y="23"/>
                    </a:lnTo>
                    <a:lnTo>
                      <a:pt x="25" y="25"/>
                    </a:lnTo>
                    <a:lnTo>
                      <a:pt x="26" y="26"/>
                    </a:lnTo>
                    <a:lnTo>
                      <a:pt x="26" y="31"/>
                    </a:lnTo>
                    <a:lnTo>
                      <a:pt x="25" y="31"/>
                    </a:lnTo>
                    <a:lnTo>
                      <a:pt x="18" y="31"/>
                    </a:lnTo>
                    <a:lnTo>
                      <a:pt x="10" y="33"/>
                    </a:lnTo>
                    <a:lnTo>
                      <a:pt x="5" y="44"/>
                    </a:lnTo>
                    <a:lnTo>
                      <a:pt x="4" y="45"/>
                    </a:lnTo>
                    <a:lnTo>
                      <a:pt x="2" y="48"/>
                    </a:lnTo>
                    <a:lnTo>
                      <a:pt x="2" y="50"/>
                    </a:lnTo>
                    <a:lnTo>
                      <a:pt x="1" y="50"/>
                    </a:lnTo>
                    <a:lnTo>
                      <a:pt x="2" y="52"/>
                    </a:lnTo>
                    <a:lnTo>
                      <a:pt x="2" y="53"/>
                    </a:lnTo>
                    <a:lnTo>
                      <a:pt x="1" y="55"/>
                    </a:lnTo>
                    <a:lnTo>
                      <a:pt x="1" y="59"/>
                    </a:lnTo>
                    <a:lnTo>
                      <a:pt x="0" y="59"/>
                    </a:lnTo>
                    <a:lnTo>
                      <a:pt x="1" y="61"/>
                    </a:lnTo>
                    <a:lnTo>
                      <a:pt x="2" y="61"/>
                    </a:lnTo>
                    <a:lnTo>
                      <a:pt x="2" y="63"/>
                    </a:lnTo>
                    <a:lnTo>
                      <a:pt x="5" y="64"/>
                    </a:lnTo>
                    <a:lnTo>
                      <a:pt x="9" y="67"/>
                    </a:lnTo>
                    <a:lnTo>
                      <a:pt x="10" y="69"/>
                    </a:lnTo>
                    <a:lnTo>
                      <a:pt x="13" y="70"/>
                    </a:lnTo>
                    <a:lnTo>
                      <a:pt x="16" y="70"/>
                    </a:lnTo>
                    <a:lnTo>
                      <a:pt x="18" y="72"/>
                    </a:lnTo>
                    <a:lnTo>
                      <a:pt x="24" y="72"/>
                    </a:lnTo>
                    <a:lnTo>
                      <a:pt x="26" y="72"/>
                    </a:lnTo>
                    <a:lnTo>
                      <a:pt x="30" y="74"/>
                    </a:lnTo>
                    <a:lnTo>
                      <a:pt x="33" y="75"/>
                    </a:lnTo>
                    <a:lnTo>
                      <a:pt x="33" y="74"/>
                    </a:lnTo>
                    <a:lnTo>
                      <a:pt x="34" y="70"/>
                    </a:lnTo>
                    <a:lnTo>
                      <a:pt x="37" y="69"/>
                    </a:lnTo>
                    <a:lnTo>
                      <a:pt x="38" y="67"/>
                    </a:lnTo>
                    <a:lnTo>
                      <a:pt x="40" y="67"/>
                    </a:lnTo>
                    <a:lnTo>
                      <a:pt x="41" y="66"/>
                    </a:lnTo>
                    <a:lnTo>
                      <a:pt x="41" y="63"/>
                    </a:lnTo>
                    <a:lnTo>
                      <a:pt x="42" y="61"/>
                    </a:lnTo>
                    <a:lnTo>
                      <a:pt x="44" y="59"/>
                    </a:lnTo>
                    <a:lnTo>
                      <a:pt x="45" y="58"/>
                    </a:lnTo>
                    <a:lnTo>
                      <a:pt x="45" y="56"/>
                    </a:lnTo>
                    <a:lnTo>
                      <a:pt x="45" y="55"/>
                    </a:lnTo>
                    <a:lnTo>
                      <a:pt x="45" y="53"/>
                    </a:lnTo>
                    <a:lnTo>
                      <a:pt x="48" y="50"/>
                    </a:lnTo>
                    <a:lnTo>
                      <a:pt x="49" y="50"/>
                    </a:lnTo>
                    <a:lnTo>
                      <a:pt x="52" y="47"/>
                    </a:lnTo>
                    <a:lnTo>
                      <a:pt x="57" y="42"/>
                    </a:lnTo>
                    <a:lnTo>
                      <a:pt x="58" y="41"/>
                    </a:lnTo>
                    <a:lnTo>
                      <a:pt x="58" y="39"/>
                    </a:lnTo>
                    <a:lnTo>
                      <a:pt x="57" y="37"/>
                    </a:lnTo>
                    <a:lnTo>
                      <a:pt x="56" y="37"/>
                    </a:lnTo>
                    <a:lnTo>
                      <a:pt x="54" y="39"/>
                    </a:lnTo>
                    <a:lnTo>
                      <a:pt x="53" y="39"/>
                    </a:lnTo>
                    <a:lnTo>
                      <a:pt x="52" y="37"/>
                    </a:lnTo>
                    <a:lnTo>
                      <a:pt x="50" y="34"/>
                    </a:lnTo>
                    <a:lnTo>
                      <a:pt x="50" y="36"/>
                    </a:lnTo>
                    <a:lnTo>
                      <a:pt x="48" y="34"/>
                    </a:lnTo>
                    <a:lnTo>
                      <a:pt x="45" y="34"/>
                    </a:lnTo>
                    <a:lnTo>
                      <a:pt x="45" y="23"/>
                    </a:lnTo>
                    <a:lnTo>
                      <a:pt x="46"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89" name="Freeform 1291"/>
              <p:cNvSpPr>
                <a:spLocks/>
              </p:cNvSpPr>
              <p:nvPr/>
            </p:nvSpPr>
            <p:spPr bwMode="auto">
              <a:xfrm>
                <a:off x="2294339" y="3468461"/>
                <a:ext cx="71838" cy="95250"/>
              </a:xfrm>
              <a:custGeom>
                <a:avLst/>
                <a:gdLst/>
                <a:ahLst/>
                <a:cxnLst>
                  <a:cxn ang="0">
                    <a:pos x="20" y="1"/>
                  </a:cxn>
                  <a:cxn ang="0">
                    <a:pos x="10" y="9"/>
                  </a:cxn>
                  <a:cxn ang="0">
                    <a:pos x="22" y="20"/>
                  </a:cxn>
                  <a:cxn ang="0">
                    <a:pos x="25" y="25"/>
                  </a:cxn>
                  <a:cxn ang="0">
                    <a:pos x="26" y="31"/>
                  </a:cxn>
                  <a:cxn ang="0">
                    <a:pos x="18" y="31"/>
                  </a:cxn>
                  <a:cxn ang="0">
                    <a:pos x="5" y="44"/>
                  </a:cxn>
                  <a:cxn ang="0">
                    <a:pos x="2" y="48"/>
                  </a:cxn>
                  <a:cxn ang="0">
                    <a:pos x="1" y="50"/>
                  </a:cxn>
                  <a:cxn ang="0">
                    <a:pos x="2" y="53"/>
                  </a:cxn>
                  <a:cxn ang="0">
                    <a:pos x="1" y="59"/>
                  </a:cxn>
                  <a:cxn ang="0">
                    <a:pos x="1" y="61"/>
                  </a:cxn>
                  <a:cxn ang="0">
                    <a:pos x="2" y="63"/>
                  </a:cxn>
                  <a:cxn ang="0">
                    <a:pos x="9" y="67"/>
                  </a:cxn>
                  <a:cxn ang="0">
                    <a:pos x="13" y="70"/>
                  </a:cxn>
                  <a:cxn ang="0">
                    <a:pos x="18" y="72"/>
                  </a:cxn>
                  <a:cxn ang="0">
                    <a:pos x="26" y="72"/>
                  </a:cxn>
                  <a:cxn ang="0">
                    <a:pos x="33" y="75"/>
                  </a:cxn>
                  <a:cxn ang="0">
                    <a:pos x="34" y="70"/>
                  </a:cxn>
                  <a:cxn ang="0">
                    <a:pos x="38" y="67"/>
                  </a:cxn>
                  <a:cxn ang="0">
                    <a:pos x="41" y="66"/>
                  </a:cxn>
                  <a:cxn ang="0">
                    <a:pos x="42" y="61"/>
                  </a:cxn>
                  <a:cxn ang="0">
                    <a:pos x="45" y="58"/>
                  </a:cxn>
                  <a:cxn ang="0">
                    <a:pos x="45" y="55"/>
                  </a:cxn>
                  <a:cxn ang="0">
                    <a:pos x="48" y="50"/>
                  </a:cxn>
                  <a:cxn ang="0">
                    <a:pos x="52" y="47"/>
                  </a:cxn>
                  <a:cxn ang="0">
                    <a:pos x="58" y="41"/>
                  </a:cxn>
                  <a:cxn ang="0">
                    <a:pos x="57" y="37"/>
                  </a:cxn>
                  <a:cxn ang="0">
                    <a:pos x="54" y="39"/>
                  </a:cxn>
                  <a:cxn ang="0">
                    <a:pos x="52" y="37"/>
                  </a:cxn>
                  <a:cxn ang="0">
                    <a:pos x="50" y="36"/>
                  </a:cxn>
                  <a:cxn ang="0">
                    <a:pos x="45" y="34"/>
                  </a:cxn>
                  <a:cxn ang="0">
                    <a:pos x="46" y="0"/>
                  </a:cxn>
                </a:cxnLst>
                <a:rect l="0" t="0" r="r" b="b"/>
                <a:pathLst>
                  <a:path w="58" h="75">
                    <a:moveTo>
                      <a:pt x="46" y="0"/>
                    </a:moveTo>
                    <a:lnTo>
                      <a:pt x="20" y="1"/>
                    </a:lnTo>
                    <a:lnTo>
                      <a:pt x="20" y="9"/>
                    </a:lnTo>
                    <a:lnTo>
                      <a:pt x="10" y="9"/>
                    </a:lnTo>
                    <a:lnTo>
                      <a:pt x="17" y="17"/>
                    </a:lnTo>
                    <a:lnTo>
                      <a:pt x="22" y="20"/>
                    </a:lnTo>
                    <a:lnTo>
                      <a:pt x="22" y="23"/>
                    </a:lnTo>
                    <a:lnTo>
                      <a:pt x="25" y="25"/>
                    </a:lnTo>
                    <a:lnTo>
                      <a:pt x="26" y="26"/>
                    </a:lnTo>
                    <a:lnTo>
                      <a:pt x="26" y="31"/>
                    </a:lnTo>
                    <a:lnTo>
                      <a:pt x="25" y="31"/>
                    </a:lnTo>
                    <a:lnTo>
                      <a:pt x="18" y="31"/>
                    </a:lnTo>
                    <a:lnTo>
                      <a:pt x="10" y="33"/>
                    </a:lnTo>
                    <a:lnTo>
                      <a:pt x="5" y="44"/>
                    </a:lnTo>
                    <a:lnTo>
                      <a:pt x="4" y="45"/>
                    </a:lnTo>
                    <a:lnTo>
                      <a:pt x="2" y="48"/>
                    </a:lnTo>
                    <a:lnTo>
                      <a:pt x="2" y="50"/>
                    </a:lnTo>
                    <a:lnTo>
                      <a:pt x="1" y="50"/>
                    </a:lnTo>
                    <a:lnTo>
                      <a:pt x="2" y="52"/>
                    </a:lnTo>
                    <a:lnTo>
                      <a:pt x="2" y="53"/>
                    </a:lnTo>
                    <a:lnTo>
                      <a:pt x="1" y="55"/>
                    </a:lnTo>
                    <a:lnTo>
                      <a:pt x="1" y="59"/>
                    </a:lnTo>
                    <a:lnTo>
                      <a:pt x="0" y="59"/>
                    </a:lnTo>
                    <a:lnTo>
                      <a:pt x="1" y="61"/>
                    </a:lnTo>
                    <a:lnTo>
                      <a:pt x="2" y="61"/>
                    </a:lnTo>
                    <a:lnTo>
                      <a:pt x="2" y="63"/>
                    </a:lnTo>
                    <a:lnTo>
                      <a:pt x="5" y="64"/>
                    </a:lnTo>
                    <a:lnTo>
                      <a:pt x="9" y="67"/>
                    </a:lnTo>
                    <a:lnTo>
                      <a:pt x="10" y="69"/>
                    </a:lnTo>
                    <a:lnTo>
                      <a:pt x="13" y="70"/>
                    </a:lnTo>
                    <a:lnTo>
                      <a:pt x="16" y="70"/>
                    </a:lnTo>
                    <a:lnTo>
                      <a:pt x="18" y="72"/>
                    </a:lnTo>
                    <a:lnTo>
                      <a:pt x="24" y="72"/>
                    </a:lnTo>
                    <a:lnTo>
                      <a:pt x="26" y="72"/>
                    </a:lnTo>
                    <a:lnTo>
                      <a:pt x="30" y="74"/>
                    </a:lnTo>
                    <a:lnTo>
                      <a:pt x="33" y="75"/>
                    </a:lnTo>
                    <a:lnTo>
                      <a:pt x="33" y="74"/>
                    </a:lnTo>
                    <a:lnTo>
                      <a:pt x="34" y="70"/>
                    </a:lnTo>
                    <a:lnTo>
                      <a:pt x="37" y="69"/>
                    </a:lnTo>
                    <a:lnTo>
                      <a:pt x="38" y="67"/>
                    </a:lnTo>
                    <a:lnTo>
                      <a:pt x="40" y="67"/>
                    </a:lnTo>
                    <a:lnTo>
                      <a:pt x="41" y="66"/>
                    </a:lnTo>
                    <a:lnTo>
                      <a:pt x="41" y="63"/>
                    </a:lnTo>
                    <a:lnTo>
                      <a:pt x="42" y="61"/>
                    </a:lnTo>
                    <a:lnTo>
                      <a:pt x="44" y="59"/>
                    </a:lnTo>
                    <a:lnTo>
                      <a:pt x="45" y="58"/>
                    </a:lnTo>
                    <a:lnTo>
                      <a:pt x="45" y="56"/>
                    </a:lnTo>
                    <a:lnTo>
                      <a:pt x="45" y="55"/>
                    </a:lnTo>
                    <a:lnTo>
                      <a:pt x="45" y="53"/>
                    </a:lnTo>
                    <a:lnTo>
                      <a:pt x="48" y="50"/>
                    </a:lnTo>
                    <a:lnTo>
                      <a:pt x="49" y="50"/>
                    </a:lnTo>
                    <a:lnTo>
                      <a:pt x="52" y="47"/>
                    </a:lnTo>
                    <a:lnTo>
                      <a:pt x="57" y="42"/>
                    </a:lnTo>
                    <a:lnTo>
                      <a:pt x="58" y="41"/>
                    </a:lnTo>
                    <a:lnTo>
                      <a:pt x="58" y="39"/>
                    </a:lnTo>
                    <a:lnTo>
                      <a:pt x="57" y="37"/>
                    </a:lnTo>
                    <a:lnTo>
                      <a:pt x="56" y="37"/>
                    </a:lnTo>
                    <a:lnTo>
                      <a:pt x="54" y="39"/>
                    </a:lnTo>
                    <a:lnTo>
                      <a:pt x="53" y="39"/>
                    </a:lnTo>
                    <a:lnTo>
                      <a:pt x="52" y="37"/>
                    </a:lnTo>
                    <a:lnTo>
                      <a:pt x="50" y="34"/>
                    </a:lnTo>
                    <a:lnTo>
                      <a:pt x="50" y="36"/>
                    </a:lnTo>
                    <a:lnTo>
                      <a:pt x="48" y="34"/>
                    </a:lnTo>
                    <a:lnTo>
                      <a:pt x="45" y="34"/>
                    </a:lnTo>
                    <a:lnTo>
                      <a:pt x="45" y="23"/>
                    </a:lnTo>
                    <a:lnTo>
                      <a:pt x="46"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90" name="Freeform 1292"/>
              <p:cNvSpPr>
                <a:spLocks/>
              </p:cNvSpPr>
              <p:nvPr/>
            </p:nvSpPr>
            <p:spPr bwMode="auto">
              <a:xfrm>
                <a:off x="2679187" y="3424918"/>
                <a:ext cx="66707" cy="51707"/>
              </a:xfrm>
              <a:custGeom>
                <a:avLst/>
                <a:gdLst/>
                <a:ahLst/>
                <a:cxnLst>
                  <a:cxn ang="0">
                    <a:pos x="1" y="1"/>
                  </a:cxn>
                  <a:cxn ang="0">
                    <a:pos x="3" y="0"/>
                  </a:cxn>
                  <a:cxn ang="0">
                    <a:pos x="5" y="0"/>
                  </a:cxn>
                  <a:cxn ang="0">
                    <a:pos x="9" y="1"/>
                  </a:cxn>
                  <a:cxn ang="0">
                    <a:pos x="16" y="1"/>
                  </a:cxn>
                  <a:cxn ang="0">
                    <a:pos x="20" y="1"/>
                  </a:cxn>
                  <a:cxn ang="0">
                    <a:pos x="24" y="4"/>
                  </a:cxn>
                  <a:cxn ang="0">
                    <a:pos x="28" y="4"/>
                  </a:cxn>
                  <a:cxn ang="0">
                    <a:pos x="29" y="6"/>
                  </a:cxn>
                  <a:cxn ang="0">
                    <a:pos x="30" y="9"/>
                  </a:cxn>
                  <a:cxn ang="0">
                    <a:pos x="30" y="11"/>
                  </a:cxn>
                  <a:cxn ang="0">
                    <a:pos x="33" y="11"/>
                  </a:cxn>
                  <a:cxn ang="0">
                    <a:pos x="38" y="11"/>
                  </a:cxn>
                  <a:cxn ang="0">
                    <a:pos x="40" y="11"/>
                  </a:cxn>
                  <a:cxn ang="0">
                    <a:pos x="40" y="12"/>
                  </a:cxn>
                  <a:cxn ang="0">
                    <a:pos x="37" y="14"/>
                  </a:cxn>
                  <a:cxn ang="0">
                    <a:pos x="34" y="14"/>
                  </a:cxn>
                  <a:cxn ang="0">
                    <a:pos x="34" y="15"/>
                  </a:cxn>
                  <a:cxn ang="0">
                    <a:pos x="38" y="17"/>
                  </a:cxn>
                  <a:cxn ang="0">
                    <a:pos x="45" y="17"/>
                  </a:cxn>
                  <a:cxn ang="0">
                    <a:pos x="46" y="19"/>
                  </a:cxn>
                  <a:cxn ang="0">
                    <a:pos x="49" y="22"/>
                  </a:cxn>
                  <a:cxn ang="0">
                    <a:pos x="52" y="22"/>
                  </a:cxn>
                  <a:cxn ang="0">
                    <a:pos x="52" y="23"/>
                  </a:cxn>
                  <a:cxn ang="0">
                    <a:pos x="52" y="25"/>
                  </a:cxn>
                  <a:cxn ang="0">
                    <a:pos x="50" y="28"/>
                  </a:cxn>
                  <a:cxn ang="0">
                    <a:pos x="49" y="30"/>
                  </a:cxn>
                  <a:cxn ang="0">
                    <a:pos x="46" y="30"/>
                  </a:cxn>
                  <a:cxn ang="0">
                    <a:pos x="45" y="28"/>
                  </a:cxn>
                  <a:cxn ang="0">
                    <a:pos x="42" y="26"/>
                  </a:cxn>
                  <a:cxn ang="0">
                    <a:pos x="34" y="26"/>
                  </a:cxn>
                  <a:cxn ang="0">
                    <a:pos x="28" y="28"/>
                  </a:cxn>
                  <a:cxn ang="0">
                    <a:pos x="26" y="28"/>
                  </a:cxn>
                  <a:cxn ang="0">
                    <a:pos x="25" y="30"/>
                  </a:cxn>
                  <a:cxn ang="0">
                    <a:pos x="22" y="31"/>
                  </a:cxn>
                  <a:cxn ang="0">
                    <a:pos x="20" y="33"/>
                  </a:cxn>
                  <a:cxn ang="0">
                    <a:pos x="17" y="28"/>
                  </a:cxn>
                  <a:cxn ang="0">
                    <a:pos x="16" y="28"/>
                  </a:cxn>
                  <a:cxn ang="0">
                    <a:pos x="14" y="28"/>
                  </a:cxn>
                  <a:cxn ang="0">
                    <a:pos x="13" y="30"/>
                  </a:cxn>
                  <a:cxn ang="0">
                    <a:pos x="10" y="31"/>
                  </a:cxn>
                  <a:cxn ang="0">
                    <a:pos x="9" y="36"/>
                  </a:cxn>
                  <a:cxn ang="0">
                    <a:pos x="8" y="37"/>
                  </a:cxn>
                  <a:cxn ang="0">
                    <a:pos x="5" y="41"/>
                  </a:cxn>
                  <a:cxn ang="0">
                    <a:pos x="4" y="41"/>
                  </a:cxn>
                  <a:cxn ang="0">
                    <a:pos x="3" y="39"/>
                  </a:cxn>
                  <a:cxn ang="0">
                    <a:pos x="3" y="37"/>
                  </a:cxn>
                  <a:cxn ang="0">
                    <a:pos x="3" y="34"/>
                  </a:cxn>
                  <a:cxn ang="0">
                    <a:pos x="1" y="34"/>
                  </a:cxn>
                  <a:cxn ang="0">
                    <a:pos x="1" y="33"/>
                  </a:cxn>
                  <a:cxn ang="0">
                    <a:pos x="3" y="30"/>
                  </a:cxn>
                  <a:cxn ang="0">
                    <a:pos x="1" y="26"/>
                  </a:cxn>
                  <a:cxn ang="0">
                    <a:pos x="0" y="25"/>
                  </a:cxn>
                  <a:cxn ang="0">
                    <a:pos x="0" y="23"/>
                  </a:cxn>
                  <a:cxn ang="0">
                    <a:pos x="3" y="22"/>
                  </a:cxn>
                  <a:cxn ang="0">
                    <a:pos x="3" y="15"/>
                  </a:cxn>
                  <a:cxn ang="0">
                    <a:pos x="4" y="14"/>
                  </a:cxn>
                  <a:cxn ang="0">
                    <a:pos x="3" y="11"/>
                  </a:cxn>
                  <a:cxn ang="0">
                    <a:pos x="3" y="8"/>
                  </a:cxn>
                  <a:cxn ang="0">
                    <a:pos x="3" y="4"/>
                  </a:cxn>
                  <a:cxn ang="0">
                    <a:pos x="1" y="3"/>
                  </a:cxn>
                  <a:cxn ang="0">
                    <a:pos x="1" y="1"/>
                  </a:cxn>
                </a:cxnLst>
                <a:rect l="0" t="0" r="r" b="b"/>
                <a:pathLst>
                  <a:path w="52" h="41">
                    <a:moveTo>
                      <a:pt x="1" y="1"/>
                    </a:moveTo>
                    <a:lnTo>
                      <a:pt x="3" y="0"/>
                    </a:lnTo>
                    <a:lnTo>
                      <a:pt x="5" y="0"/>
                    </a:lnTo>
                    <a:lnTo>
                      <a:pt x="9" y="1"/>
                    </a:lnTo>
                    <a:lnTo>
                      <a:pt x="16" y="1"/>
                    </a:lnTo>
                    <a:lnTo>
                      <a:pt x="20" y="1"/>
                    </a:lnTo>
                    <a:lnTo>
                      <a:pt x="24" y="4"/>
                    </a:lnTo>
                    <a:lnTo>
                      <a:pt x="28" y="4"/>
                    </a:lnTo>
                    <a:lnTo>
                      <a:pt x="29" y="6"/>
                    </a:lnTo>
                    <a:lnTo>
                      <a:pt x="30" y="9"/>
                    </a:lnTo>
                    <a:lnTo>
                      <a:pt x="30" y="11"/>
                    </a:lnTo>
                    <a:lnTo>
                      <a:pt x="33" y="11"/>
                    </a:lnTo>
                    <a:lnTo>
                      <a:pt x="38" y="11"/>
                    </a:lnTo>
                    <a:lnTo>
                      <a:pt x="40" y="11"/>
                    </a:lnTo>
                    <a:lnTo>
                      <a:pt x="40" y="12"/>
                    </a:lnTo>
                    <a:lnTo>
                      <a:pt x="37" y="14"/>
                    </a:lnTo>
                    <a:lnTo>
                      <a:pt x="34" y="14"/>
                    </a:lnTo>
                    <a:lnTo>
                      <a:pt x="34" y="15"/>
                    </a:lnTo>
                    <a:lnTo>
                      <a:pt x="38" y="17"/>
                    </a:lnTo>
                    <a:lnTo>
                      <a:pt x="45" y="17"/>
                    </a:lnTo>
                    <a:lnTo>
                      <a:pt x="46" y="19"/>
                    </a:lnTo>
                    <a:lnTo>
                      <a:pt x="49" y="22"/>
                    </a:lnTo>
                    <a:lnTo>
                      <a:pt x="52" y="22"/>
                    </a:lnTo>
                    <a:lnTo>
                      <a:pt x="52" y="23"/>
                    </a:lnTo>
                    <a:lnTo>
                      <a:pt x="52" y="25"/>
                    </a:lnTo>
                    <a:lnTo>
                      <a:pt x="50" y="28"/>
                    </a:lnTo>
                    <a:lnTo>
                      <a:pt x="49" y="30"/>
                    </a:lnTo>
                    <a:lnTo>
                      <a:pt x="46" y="30"/>
                    </a:lnTo>
                    <a:lnTo>
                      <a:pt x="45" y="28"/>
                    </a:lnTo>
                    <a:lnTo>
                      <a:pt x="42" y="26"/>
                    </a:lnTo>
                    <a:lnTo>
                      <a:pt x="34" y="26"/>
                    </a:lnTo>
                    <a:lnTo>
                      <a:pt x="28" y="28"/>
                    </a:lnTo>
                    <a:lnTo>
                      <a:pt x="26" y="28"/>
                    </a:lnTo>
                    <a:lnTo>
                      <a:pt x="25" y="30"/>
                    </a:lnTo>
                    <a:lnTo>
                      <a:pt x="22" y="31"/>
                    </a:lnTo>
                    <a:lnTo>
                      <a:pt x="20" y="33"/>
                    </a:lnTo>
                    <a:lnTo>
                      <a:pt x="17" y="28"/>
                    </a:lnTo>
                    <a:lnTo>
                      <a:pt x="16" y="28"/>
                    </a:lnTo>
                    <a:lnTo>
                      <a:pt x="14" y="28"/>
                    </a:lnTo>
                    <a:lnTo>
                      <a:pt x="13" y="30"/>
                    </a:lnTo>
                    <a:lnTo>
                      <a:pt x="10" y="31"/>
                    </a:lnTo>
                    <a:lnTo>
                      <a:pt x="9" y="36"/>
                    </a:lnTo>
                    <a:lnTo>
                      <a:pt x="8" y="37"/>
                    </a:lnTo>
                    <a:lnTo>
                      <a:pt x="5" y="41"/>
                    </a:lnTo>
                    <a:lnTo>
                      <a:pt x="4" y="41"/>
                    </a:lnTo>
                    <a:lnTo>
                      <a:pt x="3" y="39"/>
                    </a:lnTo>
                    <a:lnTo>
                      <a:pt x="3" y="37"/>
                    </a:lnTo>
                    <a:lnTo>
                      <a:pt x="3" y="34"/>
                    </a:lnTo>
                    <a:lnTo>
                      <a:pt x="1" y="34"/>
                    </a:lnTo>
                    <a:lnTo>
                      <a:pt x="1" y="33"/>
                    </a:lnTo>
                    <a:lnTo>
                      <a:pt x="3" y="30"/>
                    </a:lnTo>
                    <a:lnTo>
                      <a:pt x="1" y="26"/>
                    </a:lnTo>
                    <a:lnTo>
                      <a:pt x="0" y="25"/>
                    </a:lnTo>
                    <a:lnTo>
                      <a:pt x="0" y="23"/>
                    </a:lnTo>
                    <a:lnTo>
                      <a:pt x="3" y="22"/>
                    </a:lnTo>
                    <a:lnTo>
                      <a:pt x="3" y="15"/>
                    </a:lnTo>
                    <a:lnTo>
                      <a:pt x="4" y="14"/>
                    </a:lnTo>
                    <a:lnTo>
                      <a:pt x="3" y="11"/>
                    </a:lnTo>
                    <a:lnTo>
                      <a:pt x="3" y="8"/>
                    </a:lnTo>
                    <a:lnTo>
                      <a:pt x="3" y="4"/>
                    </a:lnTo>
                    <a:lnTo>
                      <a:pt x="1" y="3"/>
                    </a:lnTo>
                    <a:lnTo>
                      <a:pt x="1"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91" name="Freeform 1293"/>
              <p:cNvSpPr>
                <a:spLocks/>
              </p:cNvSpPr>
              <p:nvPr/>
            </p:nvSpPr>
            <p:spPr bwMode="auto">
              <a:xfrm>
                <a:off x="2679187" y="3424918"/>
                <a:ext cx="66707" cy="51707"/>
              </a:xfrm>
              <a:custGeom>
                <a:avLst/>
                <a:gdLst/>
                <a:ahLst/>
                <a:cxnLst>
                  <a:cxn ang="0">
                    <a:pos x="1" y="1"/>
                  </a:cxn>
                  <a:cxn ang="0">
                    <a:pos x="3" y="0"/>
                  </a:cxn>
                  <a:cxn ang="0">
                    <a:pos x="5" y="0"/>
                  </a:cxn>
                  <a:cxn ang="0">
                    <a:pos x="9" y="1"/>
                  </a:cxn>
                  <a:cxn ang="0">
                    <a:pos x="16" y="1"/>
                  </a:cxn>
                  <a:cxn ang="0">
                    <a:pos x="20" y="1"/>
                  </a:cxn>
                  <a:cxn ang="0">
                    <a:pos x="24" y="4"/>
                  </a:cxn>
                  <a:cxn ang="0">
                    <a:pos x="28" y="4"/>
                  </a:cxn>
                  <a:cxn ang="0">
                    <a:pos x="29" y="6"/>
                  </a:cxn>
                  <a:cxn ang="0">
                    <a:pos x="30" y="9"/>
                  </a:cxn>
                  <a:cxn ang="0">
                    <a:pos x="30" y="11"/>
                  </a:cxn>
                  <a:cxn ang="0">
                    <a:pos x="33" y="11"/>
                  </a:cxn>
                  <a:cxn ang="0">
                    <a:pos x="38" y="11"/>
                  </a:cxn>
                  <a:cxn ang="0">
                    <a:pos x="40" y="11"/>
                  </a:cxn>
                  <a:cxn ang="0">
                    <a:pos x="40" y="12"/>
                  </a:cxn>
                  <a:cxn ang="0">
                    <a:pos x="37" y="14"/>
                  </a:cxn>
                  <a:cxn ang="0">
                    <a:pos x="34" y="14"/>
                  </a:cxn>
                  <a:cxn ang="0">
                    <a:pos x="34" y="15"/>
                  </a:cxn>
                  <a:cxn ang="0">
                    <a:pos x="38" y="17"/>
                  </a:cxn>
                  <a:cxn ang="0">
                    <a:pos x="45" y="17"/>
                  </a:cxn>
                  <a:cxn ang="0">
                    <a:pos x="46" y="19"/>
                  </a:cxn>
                  <a:cxn ang="0">
                    <a:pos x="49" y="22"/>
                  </a:cxn>
                  <a:cxn ang="0">
                    <a:pos x="52" y="22"/>
                  </a:cxn>
                  <a:cxn ang="0">
                    <a:pos x="52" y="23"/>
                  </a:cxn>
                  <a:cxn ang="0">
                    <a:pos x="52" y="25"/>
                  </a:cxn>
                  <a:cxn ang="0">
                    <a:pos x="50" y="28"/>
                  </a:cxn>
                  <a:cxn ang="0">
                    <a:pos x="49" y="30"/>
                  </a:cxn>
                  <a:cxn ang="0">
                    <a:pos x="46" y="30"/>
                  </a:cxn>
                  <a:cxn ang="0">
                    <a:pos x="45" y="28"/>
                  </a:cxn>
                  <a:cxn ang="0">
                    <a:pos x="42" y="26"/>
                  </a:cxn>
                  <a:cxn ang="0">
                    <a:pos x="34" y="26"/>
                  </a:cxn>
                  <a:cxn ang="0">
                    <a:pos x="28" y="28"/>
                  </a:cxn>
                  <a:cxn ang="0">
                    <a:pos x="26" y="28"/>
                  </a:cxn>
                  <a:cxn ang="0">
                    <a:pos x="25" y="30"/>
                  </a:cxn>
                  <a:cxn ang="0">
                    <a:pos x="22" y="31"/>
                  </a:cxn>
                  <a:cxn ang="0">
                    <a:pos x="20" y="33"/>
                  </a:cxn>
                  <a:cxn ang="0">
                    <a:pos x="17" y="28"/>
                  </a:cxn>
                  <a:cxn ang="0">
                    <a:pos x="16" y="28"/>
                  </a:cxn>
                  <a:cxn ang="0">
                    <a:pos x="14" y="28"/>
                  </a:cxn>
                  <a:cxn ang="0">
                    <a:pos x="13" y="30"/>
                  </a:cxn>
                  <a:cxn ang="0">
                    <a:pos x="10" y="31"/>
                  </a:cxn>
                  <a:cxn ang="0">
                    <a:pos x="9" y="36"/>
                  </a:cxn>
                  <a:cxn ang="0">
                    <a:pos x="8" y="37"/>
                  </a:cxn>
                  <a:cxn ang="0">
                    <a:pos x="5" y="41"/>
                  </a:cxn>
                  <a:cxn ang="0">
                    <a:pos x="4" y="41"/>
                  </a:cxn>
                  <a:cxn ang="0">
                    <a:pos x="3" y="39"/>
                  </a:cxn>
                  <a:cxn ang="0">
                    <a:pos x="3" y="37"/>
                  </a:cxn>
                  <a:cxn ang="0">
                    <a:pos x="3" y="34"/>
                  </a:cxn>
                  <a:cxn ang="0">
                    <a:pos x="1" y="34"/>
                  </a:cxn>
                  <a:cxn ang="0">
                    <a:pos x="1" y="33"/>
                  </a:cxn>
                  <a:cxn ang="0">
                    <a:pos x="3" y="30"/>
                  </a:cxn>
                  <a:cxn ang="0">
                    <a:pos x="1" y="26"/>
                  </a:cxn>
                  <a:cxn ang="0">
                    <a:pos x="0" y="25"/>
                  </a:cxn>
                  <a:cxn ang="0">
                    <a:pos x="0" y="23"/>
                  </a:cxn>
                  <a:cxn ang="0">
                    <a:pos x="3" y="22"/>
                  </a:cxn>
                  <a:cxn ang="0">
                    <a:pos x="3" y="15"/>
                  </a:cxn>
                  <a:cxn ang="0">
                    <a:pos x="4" y="14"/>
                  </a:cxn>
                  <a:cxn ang="0">
                    <a:pos x="3" y="11"/>
                  </a:cxn>
                  <a:cxn ang="0">
                    <a:pos x="3" y="8"/>
                  </a:cxn>
                  <a:cxn ang="0">
                    <a:pos x="3" y="4"/>
                  </a:cxn>
                  <a:cxn ang="0">
                    <a:pos x="1" y="3"/>
                  </a:cxn>
                  <a:cxn ang="0">
                    <a:pos x="1" y="1"/>
                  </a:cxn>
                </a:cxnLst>
                <a:rect l="0" t="0" r="r" b="b"/>
                <a:pathLst>
                  <a:path w="52" h="41">
                    <a:moveTo>
                      <a:pt x="1" y="1"/>
                    </a:moveTo>
                    <a:lnTo>
                      <a:pt x="3" y="0"/>
                    </a:lnTo>
                    <a:lnTo>
                      <a:pt x="5" y="0"/>
                    </a:lnTo>
                    <a:lnTo>
                      <a:pt x="9" y="1"/>
                    </a:lnTo>
                    <a:lnTo>
                      <a:pt x="16" y="1"/>
                    </a:lnTo>
                    <a:lnTo>
                      <a:pt x="20" y="1"/>
                    </a:lnTo>
                    <a:lnTo>
                      <a:pt x="24" y="4"/>
                    </a:lnTo>
                    <a:lnTo>
                      <a:pt x="28" y="4"/>
                    </a:lnTo>
                    <a:lnTo>
                      <a:pt x="29" y="6"/>
                    </a:lnTo>
                    <a:lnTo>
                      <a:pt x="30" y="9"/>
                    </a:lnTo>
                    <a:lnTo>
                      <a:pt x="30" y="11"/>
                    </a:lnTo>
                    <a:lnTo>
                      <a:pt x="33" y="11"/>
                    </a:lnTo>
                    <a:lnTo>
                      <a:pt x="38" y="11"/>
                    </a:lnTo>
                    <a:lnTo>
                      <a:pt x="40" y="11"/>
                    </a:lnTo>
                    <a:lnTo>
                      <a:pt x="40" y="12"/>
                    </a:lnTo>
                    <a:lnTo>
                      <a:pt x="37" y="14"/>
                    </a:lnTo>
                    <a:lnTo>
                      <a:pt x="34" y="14"/>
                    </a:lnTo>
                    <a:lnTo>
                      <a:pt x="34" y="15"/>
                    </a:lnTo>
                    <a:lnTo>
                      <a:pt x="38" y="17"/>
                    </a:lnTo>
                    <a:lnTo>
                      <a:pt x="45" y="17"/>
                    </a:lnTo>
                    <a:lnTo>
                      <a:pt x="46" y="19"/>
                    </a:lnTo>
                    <a:lnTo>
                      <a:pt x="49" y="22"/>
                    </a:lnTo>
                    <a:lnTo>
                      <a:pt x="52" y="22"/>
                    </a:lnTo>
                    <a:lnTo>
                      <a:pt x="52" y="23"/>
                    </a:lnTo>
                    <a:lnTo>
                      <a:pt x="52" y="25"/>
                    </a:lnTo>
                    <a:lnTo>
                      <a:pt x="50" y="28"/>
                    </a:lnTo>
                    <a:lnTo>
                      <a:pt x="49" y="30"/>
                    </a:lnTo>
                    <a:lnTo>
                      <a:pt x="46" y="30"/>
                    </a:lnTo>
                    <a:lnTo>
                      <a:pt x="45" y="28"/>
                    </a:lnTo>
                    <a:lnTo>
                      <a:pt x="42" y="26"/>
                    </a:lnTo>
                    <a:lnTo>
                      <a:pt x="34" y="26"/>
                    </a:lnTo>
                    <a:lnTo>
                      <a:pt x="28" y="28"/>
                    </a:lnTo>
                    <a:lnTo>
                      <a:pt x="26" y="28"/>
                    </a:lnTo>
                    <a:lnTo>
                      <a:pt x="25" y="30"/>
                    </a:lnTo>
                    <a:lnTo>
                      <a:pt x="22" y="31"/>
                    </a:lnTo>
                    <a:lnTo>
                      <a:pt x="20" y="33"/>
                    </a:lnTo>
                    <a:lnTo>
                      <a:pt x="17" y="28"/>
                    </a:lnTo>
                    <a:lnTo>
                      <a:pt x="16" y="28"/>
                    </a:lnTo>
                    <a:lnTo>
                      <a:pt x="14" y="28"/>
                    </a:lnTo>
                    <a:lnTo>
                      <a:pt x="13" y="30"/>
                    </a:lnTo>
                    <a:lnTo>
                      <a:pt x="10" y="31"/>
                    </a:lnTo>
                    <a:lnTo>
                      <a:pt x="9" y="36"/>
                    </a:lnTo>
                    <a:lnTo>
                      <a:pt x="8" y="37"/>
                    </a:lnTo>
                    <a:lnTo>
                      <a:pt x="5" y="41"/>
                    </a:lnTo>
                    <a:lnTo>
                      <a:pt x="4" y="41"/>
                    </a:lnTo>
                    <a:lnTo>
                      <a:pt x="3" y="39"/>
                    </a:lnTo>
                    <a:lnTo>
                      <a:pt x="3" y="37"/>
                    </a:lnTo>
                    <a:lnTo>
                      <a:pt x="3" y="34"/>
                    </a:lnTo>
                    <a:lnTo>
                      <a:pt x="1" y="34"/>
                    </a:lnTo>
                    <a:lnTo>
                      <a:pt x="1" y="33"/>
                    </a:lnTo>
                    <a:lnTo>
                      <a:pt x="3" y="30"/>
                    </a:lnTo>
                    <a:lnTo>
                      <a:pt x="1" y="26"/>
                    </a:lnTo>
                    <a:lnTo>
                      <a:pt x="0" y="25"/>
                    </a:lnTo>
                    <a:lnTo>
                      <a:pt x="0" y="23"/>
                    </a:lnTo>
                    <a:lnTo>
                      <a:pt x="3" y="22"/>
                    </a:lnTo>
                    <a:lnTo>
                      <a:pt x="3" y="15"/>
                    </a:lnTo>
                    <a:lnTo>
                      <a:pt x="4" y="14"/>
                    </a:lnTo>
                    <a:lnTo>
                      <a:pt x="3" y="11"/>
                    </a:lnTo>
                    <a:lnTo>
                      <a:pt x="3" y="8"/>
                    </a:lnTo>
                    <a:lnTo>
                      <a:pt x="3" y="4"/>
                    </a:lnTo>
                    <a:lnTo>
                      <a:pt x="1" y="3"/>
                    </a:lnTo>
                    <a:lnTo>
                      <a:pt x="1"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92" name="Freeform 1294"/>
              <p:cNvSpPr>
                <a:spLocks/>
              </p:cNvSpPr>
              <p:nvPr/>
            </p:nvSpPr>
            <p:spPr bwMode="auto">
              <a:xfrm>
                <a:off x="2650964" y="3597729"/>
                <a:ext cx="256566" cy="257175"/>
              </a:xfrm>
              <a:custGeom>
                <a:avLst/>
                <a:gdLst/>
                <a:ahLst/>
                <a:cxnLst>
                  <a:cxn ang="0">
                    <a:pos x="23" y="12"/>
                  </a:cxn>
                  <a:cxn ang="0">
                    <a:pos x="26" y="22"/>
                  </a:cxn>
                  <a:cxn ang="0">
                    <a:pos x="22" y="34"/>
                  </a:cxn>
                  <a:cxn ang="0">
                    <a:pos x="22" y="47"/>
                  </a:cxn>
                  <a:cxn ang="0">
                    <a:pos x="29" y="56"/>
                  </a:cxn>
                  <a:cxn ang="0">
                    <a:pos x="35" y="47"/>
                  </a:cxn>
                  <a:cxn ang="0">
                    <a:pos x="29" y="25"/>
                  </a:cxn>
                  <a:cxn ang="0">
                    <a:pos x="48" y="14"/>
                  </a:cxn>
                  <a:cxn ang="0">
                    <a:pos x="48" y="9"/>
                  </a:cxn>
                  <a:cxn ang="0">
                    <a:pos x="51" y="0"/>
                  </a:cxn>
                  <a:cxn ang="0">
                    <a:pos x="57" y="12"/>
                  </a:cxn>
                  <a:cxn ang="0">
                    <a:pos x="75" y="17"/>
                  </a:cxn>
                  <a:cxn ang="0">
                    <a:pos x="84" y="30"/>
                  </a:cxn>
                  <a:cxn ang="0">
                    <a:pos x="111" y="30"/>
                  </a:cxn>
                  <a:cxn ang="0">
                    <a:pos x="119" y="36"/>
                  </a:cxn>
                  <a:cxn ang="0">
                    <a:pos x="141" y="31"/>
                  </a:cxn>
                  <a:cxn ang="0">
                    <a:pos x="137" y="28"/>
                  </a:cxn>
                  <a:cxn ang="0">
                    <a:pos x="170" y="28"/>
                  </a:cxn>
                  <a:cxn ang="0">
                    <a:pos x="158" y="30"/>
                  </a:cxn>
                  <a:cxn ang="0">
                    <a:pos x="162" y="36"/>
                  </a:cxn>
                  <a:cxn ang="0">
                    <a:pos x="170" y="42"/>
                  </a:cxn>
                  <a:cxn ang="0">
                    <a:pos x="189" y="55"/>
                  </a:cxn>
                  <a:cxn ang="0">
                    <a:pos x="186" y="64"/>
                  </a:cxn>
                  <a:cxn ang="0">
                    <a:pos x="194" y="67"/>
                  </a:cxn>
                  <a:cxn ang="0">
                    <a:pos x="204" y="69"/>
                  </a:cxn>
                  <a:cxn ang="0">
                    <a:pos x="201" y="74"/>
                  </a:cxn>
                  <a:cxn ang="0">
                    <a:pos x="190" y="80"/>
                  </a:cxn>
                  <a:cxn ang="0">
                    <a:pos x="192" y="89"/>
                  </a:cxn>
                  <a:cxn ang="0">
                    <a:pos x="185" y="97"/>
                  </a:cxn>
                  <a:cxn ang="0">
                    <a:pos x="182" y="110"/>
                  </a:cxn>
                  <a:cxn ang="0">
                    <a:pos x="192" y="125"/>
                  </a:cxn>
                  <a:cxn ang="0">
                    <a:pos x="182" y="136"/>
                  </a:cxn>
                  <a:cxn ang="0">
                    <a:pos x="166" y="143"/>
                  </a:cxn>
                  <a:cxn ang="0">
                    <a:pos x="149" y="147"/>
                  </a:cxn>
                  <a:cxn ang="0">
                    <a:pos x="129" y="141"/>
                  </a:cxn>
                  <a:cxn ang="0">
                    <a:pos x="137" y="152"/>
                  </a:cxn>
                  <a:cxn ang="0">
                    <a:pos x="139" y="169"/>
                  </a:cxn>
                  <a:cxn ang="0">
                    <a:pos x="150" y="174"/>
                  </a:cxn>
                  <a:cxn ang="0">
                    <a:pos x="145" y="182"/>
                  </a:cxn>
                  <a:cxn ang="0">
                    <a:pos x="137" y="191"/>
                  </a:cxn>
                  <a:cxn ang="0">
                    <a:pos x="125" y="196"/>
                  </a:cxn>
                  <a:cxn ang="0">
                    <a:pos x="116" y="202"/>
                  </a:cxn>
                  <a:cxn ang="0">
                    <a:pos x="101" y="199"/>
                  </a:cxn>
                  <a:cxn ang="0">
                    <a:pos x="96" y="187"/>
                  </a:cxn>
                  <a:cxn ang="0">
                    <a:pos x="88" y="163"/>
                  </a:cxn>
                  <a:cxn ang="0">
                    <a:pos x="92" y="155"/>
                  </a:cxn>
                  <a:cxn ang="0">
                    <a:pos x="84" y="146"/>
                  </a:cxn>
                  <a:cxn ang="0">
                    <a:pos x="83" y="130"/>
                  </a:cxn>
                  <a:cxn ang="0">
                    <a:pos x="87" y="115"/>
                  </a:cxn>
                  <a:cxn ang="0">
                    <a:pos x="87" y="105"/>
                  </a:cxn>
                  <a:cxn ang="0">
                    <a:pos x="71" y="108"/>
                  </a:cxn>
                  <a:cxn ang="0">
                    <a:pos x="64" y="108"/>
                  </a:cxn>
                  <a:cxn ang="0">
                    <a:pos x="49" y="93"/>
                  </a:cxn>
                  <a:cxn ang="0">
                    <a:pos x="32" y="93"/>
                  </a:cxn>
                  <a:cxn ang="0">
                    <a:pos x="19" y="86"/>
                  </a:cxn>
                  <a:cxn ang="0">
                    <a:pos x="12" y="67"/>
                  </a:cxn>
                  <a:cxn ang="0">
                    <a:pos x="7" y="55"/>
                  </a:cxn>
                  <a:cxn ang="0">
                    <a:pos x="8" y="30"/>
                  </a:cxn>
                  <a:cxn ang="0">
                    <a:pos x="23" y="9"/>
                  </a:cxn>
                </a:cxnLst>
                <a:rect l="0" t="0" r="r" b="b"/>
                <a:pathLst>
                  <a:path w="205" h="204">
                    <a:moveTo>
                      <a:pt x="31" y="6"/>
                    </a:moveTo>
                    <a:lnTo>
                      <a:pt x="28" y="9"/>
                    </a:lnTo>
                    <a:lnTo>
                      <a:pt x="26" y="9"/>
                    </a:lnTo>
                    <a:lnTo>
                      <a:pt x="23" y="11"/>
                    </a:lnTo>
                    <a:lnTo>
                      <a:pt x="23" y="12"/>
                    </a:lnTo>
                    <a:lnTo>
                      <a:pt x="24" y="16"/>
                    </a:lnTo>
                    <a:lnTo>
                      <a:pt x="24" y="17"/>
                    </a:lnTo>
                    <a:lnTo>
                      <a:pt x="27" y="20"/>
                    </a:lnTo>
                    <a:lnTo>
                      <a:pt x="27" y="22"/>
                    </a:lnTo>
                    <a:lnTo>
                      <a:pt x="26" y="22"/>
                    </a:lnTo>
                    <a:lnTo>
                      <a:pt x="26" y="23"/>
                    </a:lnTo>
                    <a:lnTo>
                      <a:pt x="27" y="23"/>
                    </a:lnTo>
                    <a:lnTo>
                      <a:pt x="27" y="27"/>
                    </a:lnTo>
                    <a:lnTo>
                      <a:pt x="26" y="30"/>
                    </a:lnTo>
                    <a:lnTo>
                      <a:pt x="22" y="34"/>
                    </a:lnTo>
                    <a:lnTo>
                      <a:pt x="22" y="36"/>
                    </a:lnTo>
                    <a:lnTo>
                      <a:pt x="20" y="38"/>
                    </a:lnTo>
                    <a:lnTo>
                      <a:pt x="20" y="42"/>
                    </a:lnTo>
                    <a:lnTo>
                      <a:pt x="22" y="45"/>
                    </a:lnTo>
                    <a:lnTo>
                      <a:pt x="22" y="47"/>
                    </a:lnTo>
                    <a:lnTo>
                      <a:pt x="24" y="49"/>
                    </a:lnTo>
                    <a:lnTo>
                      <a:pt x="26" y="53"/>
                    </a:lnTo>
                    <a:lnTo>
                      <a:pt x="27" y="55"/>
                    </a:lnTo>
                    <a:lnTo>
                      <a:pt x="27" y="56"/>
                    </a:lnTo>
                    <a:lnTo>
                      <a:pt x="29" y="56"/>
                    </a:lnTo>
                    <a:lnTo>
                      <a:pt x="31" y="55"/>
                    </a:lnTo>
                    <a:lnTo>
                      <a:pt x="33" y="53"/>
                    </a:lnTo>
                    <a:lnTo>
                      <a:pt x="35" y="52"/>
                    </a:lnTo>
                    <a:lnTo>
                      <a:pt x="35" y="50"/>
                    </a:lnTo>
                    <a:lnTo>
                      <a:pt x="35" y="47"/>
                    </a:lnTo>
                    <a:lnTo>
                      <a:pt x="35" y="42"/>
                    </a:lnTo>
                    <a:lnTo>
                      <a:pt x="32" y="38"/>
                    </a:lnTo>
                    <a:lnTo>
                      <a:pt x="31" y="34"/>
                    </a:lnTo>
                    <a:lnTo>
                      <a:pt x="29" y="33"/>
                    </a:lnTo>
                    <a:lnTo>
                      <a:pt x="29" y="25"/>
                    </a:lnTo>
                    <a:lnTo>
                      <a:pt x="31" y="23"/>
                    </a:lnTo>
                    <a:lnTo>
                      <a:pt x="31" y="22"/>
                    </a:lnTo>
                    <a:lnTo>
                      <a:pt x="33" y="20"/>
                    </a:lnTo>
                    <a:lnTo>
                      <a:pt x="39" y="17"/>
                    </a:lnTo>
                    <a:lnTo>
                      <a:pt x="48" y="14"/>
                    </a:lnTo>
                    <a:lnTo>
                      <a:pt x="55" y="12"/>
                    </a:lnTo>
                    <a:lnTo>
                      <a:pt x="55" y="11"/>
                    </a:lnTo>
                    <a:lnTo>
                      <a:pt x="53" y="9"/>
                    </a:lnTo>
                    <a:lnTo>
                      <a:pt x="52" y="9"/>
                    </a:lnTo>
                    <a:lnTo>
                      <a:pt x="48" y="9"/>
                    </a:lnTo>
                    <a:lnTo>
                      <a:pt x="48" y="8"/>
                    </a:lnTo>
                    <a:lnTo>
                      <a:pt x="47" y="8"/>
                    </a:lnTo>
                    <a:lnTo>
                      <a:pt x="47" y="5"/>
                    </a:lnTo>
                    <a:lnTo>
                      <a:pt x="48" y="1"/>
                    </a:lnTo>
                    <a:lnTo>
                      <a:pt x="51" y="0"/>
                    </a:lnTo>
                    <a:lnTo>
                      <a:pt x="52" y="0"/>
                    </a:lnTo>
                    <a:lnTo>
                      <a:pt x="53" y="0"/>
                    </a:lnTo>
                    <a:lnTo>
                      <a:pt x="53" y="1"/>
                    </a:lnTo>
                    <a:lnTo>
                      <a:pt x="56" y="9"/>
                    </a:lnTo>
                    <a:lnTo>
                      <a:pt x="57" y="12"/>
                    </a:lnTo>
                    <a:lnTo>
                      <a:pt x="61" y="12"/>
                    </a:lnTo>
                    <a:lnTo>
                      <a:pt x="67" y="14"/>
                    </a:lnTo>
                    <a:lnTo>
                      <a:pt x="68" y="14"/>
                    </a:lnTo>
                    <a:lnTo>
                      <a:pt x="72" y="16"/>
                    </a:lnTo>
                    <a:lnTo>
                      <a:pt x="75" y="17"/>
                    </a:lnTo>
                    <a:lnTo>
                      <a:pt x="76" y="19"/>
                    </a:lnTo>
                    <a:lnTo>
                      <a:pt x="77" y="25"/>
                    </a:lnTo>
                    <a:lnTo>
                      <a:pt x="79" y="28"/>
                    </a:lnTo>
                    <a:lnTo>
                      <a:pt x="81" y="30"/>
                    </a:lnTo>
                    <a:lnTo>
                      <a:pt x="84" y="30"/>
                    </a:lnTo>
                    <a:lnTo>
                      <a:pt x="91" y="28"/>
                    </a:lnTo>
                    <a:lnTo>
                      <a:pt x="93" y="28"/>
                    </a:lnTo>
                    <a:lnTo>
                      <a:pt x="101" y="28"/>
                    </a:lnTo>
                    <a:lnTo>
                      <a:pt x="109" y="28"/>
                    </a:lnTo>
                    <a:lnTo>
                      <a:pt x="111" y="30"/>
                    </a:lnTo>
                    <a:lnTo>
                      <a:pt x="112" y="31"/>
                    </a:lnTo>
                    <a:lnTo>
                      <a:pt x="112" y="33"/>
                    </a:lnTo>
                    <a:lnTo>
                      <a:pt x="113" y="34"/>
                    </a:lnTo>
                    <a:lnTo>
                      <a:pt x="116" y="36"/>
                    </a:lnTo>
                    <a:lnTo>
                      <a:pt x="119" y="36"/>
                    </a:lnTo>
                    <a:lnTo>
                      <a:pt x="124" y="36"/>
                    </a:lnTo>
                    <a:lnTo>
                      <a:pt x="132" y="34"/>
                    </a:lnTo>
                    <a:lnTo>
                      <a:pt x="133" y="34"/>
                    </a:lnTo>
                    <a:lnTo>
                      <a:pt x="136" y="31"/>
                    </a:lnTo>
                    <a:lnTo>
                      <a:pt x="141" y="31"/>
                    </a:lnTo>
                    <a:lnTo>
                      <a:pt x="144" y="30"/>
                    </a:lnTo>
                    <a:lnTo>
                      <a:pt x="145" y="30"/>
                    </a:lnTo>
                    <a:lnTo>
                      <a:pt x="145" y="28"/>
                    </a:lnTo>
                    <a:lnTo>
                      <a:pt x="140" y="28"/>
                    </a:lnTo>
                    <a:lnTo>
                      <a:pt x="137" y="28"/>
                    </a:lnTo>
                    <a:lnTo>
                      <a:pt x="140" y="27"/>
                    </a:lnTo>
                    <a:lnTo>
                      <a:pt x="144" y="27"/>
                    </a:lnTo>
                    <a:lnTo>
                      <a:pt x="168" y="27"/>
                    </a:lnTo>
                    <a:lnTo>
                      <a:pt x="170" y="27"/>
                    </a:lnTo>
                    <a:lnTo>
                      <a:pt x="170" y="28"/>
                    </a:lnTo>
                    <a:lnTo>
                      <a:pt x="166" y="28"/>
                    </a:lnTo>
                    <a:lnTo>
                      <a:pt x="166" y="30"/>
                    </a:lnTo>
                    <a:lnTo>
                      <a:pt x="165" y="30"/>
                    </a:lnTo>
                    <a:lnTo>
                      <a:pt x="162" y="30"/>
                    </a:lnTo>
                    <a:lnTo>
                      <a:pt x="158" y="30"/>
                    </a:lnTo>
                    <a:lnTo>
                      <a:pt x="157" y="31"/>
                    </a:lnTo>
                    <a:lnTo>
                      <a:pt x="157" y="33"/>
                    </a:lnTo>
                    <a:lnTo>
                      <a:pt x="160" y="34"/>
                    </a:lnTo>
                    <a:lnTo>
                      <a:pt x="161" y="34"/>
                    </a:lnTo>
                    <a:lnTo>
                      <a:pt x="162" y="36"/>
                    </a:lnTo>
                    <a:lnTo>
                      <a:pt x="164" y="38"/>
                    </a:lnTo>
                    <a:lnTo>
                      <a:pt x="165" y="39"/>
                    </a:lnTo>
                    <a:lnTo>
                      <a:pt x="165" y="41"/>
                    </a:lnTo>
                    <a:lnTo>
                      <a:pt x="166" y="42"/>
                    </a:lnTo>
                    <a:lnTo>
                      <a:pt x="170" y="42"/>
                    </a:lnTo>
                    <a:lnTo>
                      <a:pt x="176" y="44"/>
                    </a:lnTo>
                    <a:lnTo>
                      <a:pt x="182" y="47"/>
                    </a:lnTo>
                    <a:lnTo>
                      <a:pt x="185" y="49"/>
                    </a:lnTo>
                    <a:lnTo>
                      <a:pt x="186" y="50"/>
                    </a:lnTo>
                    <a:lnTo>
                      <a:pt x="189" y="55"/>
                    </a:lnTo>
                    <a:lnTo>
                      <a:pt x="189" y="56"/>
                    </a:lnTo>
                    <a:lnTo>
                      <a:pt x="190" y="61"/>
                    </a:lnTo>
                    <a:lnTo>
                      <a:pt x="189" y="63"/>
                    </a:lnTo>
                    <a:lnTo>
                      <a:pt x="189" y="64"/>
                    </a:lnTo>
                    <a:lnTo>
                      <a:pt x="186" y="64"/>
                    </a:lnTo>
                    <a:lnTo>
                      <a:pt x="186" y="66"/>
                    </a:lnTo>
                    <a:lnTo>
                      <a:pt x="189" y="66"/>
                    </a:lnTo>
                    <a:lnTo>
                      <a:pt x="192" y="67"/>
                    </a:lnTo>
                    <a:lnTo>
                      <a:pt x="193" y="67"/>
                    </a:lnTo>
                    <a:lnTo>
                      <a:pt x="194" y="67"/>
                    </a:lnTo>
                    <a:lnTo>
                      <a:pt x="196" y="64"/>
                    </a:lnTo>
                    <a:lnTo>
                      <a:pt x="198" y="64"/>
                    </a:lnTo>
                    <a:lnTo>
                      <a:pt x="200" y="64"/>
                    </a:lnTo>
                    <a:lnTo>
                      <a:pt x="202" y="67"/>
                    </a:lnTo>
                    <a:lnTo>
                      <a:pt x="204" y="69"/>
                    </a:lnTo>
                    <a:lnTo>
                      <a:pt x="205" y="69"/>
                    </a:lnTo>
                    <a:lnTo>
                      <a:pt x="205" y="72"/>
                    </a:lnTo>
                    <a:lnTo>
                      <a:pt x="204" y="72"/>
                    </a:lnTo>
                    <a:lnTo>
                      <a:pt x="202" y="72"/>
                    </a:lnTo>
                    <a:lnTo>
                      <a:pt x="201" y="74"/>
                    </a:lnTo>
                    <a:lnTo>
                      <a:pt x="200" y="75"/>
                    </a:lnTo>
                    <a:lnTo>
                      <a:pt x="196" y="77"/>
                    </a:lnTo>
                    <a:lnTo>
                      <a:pt x="194" y="78"/>
                    </a:lnTo>
                    <a:lnTo>
                      <a:pt x="193" y="80"/>
                    </a:lnTo>
                    <a:lnTo>
                      <a:pt x="190" y="80"/>
                    </a:lnTo>
                    <a:lnTo>
                      <a:pt x="189" y="82"/>
                    </a:lnTo>
                    <a:lnTo>
                      <a:pt x="189" y="83"/>
                    </a:lnTo>
                    <a:lnTo>
                      <a:pt x="189" y="86"/>
                    </a:lnTo>
                    <a:lnTo>
                      <a:pt x="189" y="89"/>
                    </a:lnTo>
                    <a:lnTo>
                      <a:pt x="192" y="89"/>
                    </a:lnTo>
                    <a:lnTo>
                      <a:pt x="193" y="89"/>
                    </a:lnTo>
                    <a:lnTo>
                      <a:pt x="194" y="91"/>
                    </a:lnTo>
                    <a:lnTo>
                      <a:pt x="193" y="93"/>
                    </a:lnTo>
                    <a:lnTo>
                      <a:pt x="190" y="96"/>
                    </a:lnTo>
                    <a:lnTo>
                      <a:pt x="185" y="97"/>
                    </a:lnTo>
                    <a:lnTo>
                      <a:pt x="185" y="99"/>
                    </a:lnTo>
                    <a:lnTo>
                      <a:pt x="185" y="104"/>
                    </a:lnTo>
                    <a:lnTo>
                      <a:pt x="184" y="105"/>
                    </a:lnTo>
                    <a:lnTo>
                      <a:pt x="182" y="108"/>
                    </a:lnTo>
                    <a:lnTo>
                      <a:pt x="182" y="110"/>
                    </a:lnTo>
                    <a:lnTo>
                      <a:pt x="186" y="115"/>
                    </a:lnTo>
                    <a:lnTo>
                      <a:pt x="189" y="119"/>
                    </a:lnTo>
                    <a:lnTo>
                      <a:pt x="190" y="121"/>
                    </a:lnTo>
                    <a:lnTo>
                      <a:pt x="192" y="124"/>
                    </a:lnTo>
                    <a:lnTo>
                      <a:pt x="192" y="125"/>
                    </a:lnTo>
                    <a:lnTo>
                      <a:pt x="192" y="129"/>
                    </a:lnTo>
                    <a:lnTo>
                      <a:pt x="189" y="133"/>
                    </a:lnTo>
                    <a:lnTo>
                      <a:pt x="188" y="135"/>
                    </a:lnTo>
                    <a:lnTo>
                      <a:pt x="186" y="136"/>
                    </a:lnTo>
                    <a:lnTo>
                      <a:pt x="182" y="136"/>
                    </a:lnTo>
                    <a:lnTo>
                      <a:pt x="180" y="138"/>
                    </a:lnTo>
                    <a:lnTo>
                      <a:pt x="178" y="138"/>
                    </a:lnTo>
                    <a:lnTo>
                      <a:pt x="176" y="141"/>
                    </a:lnTo>
                    <a:lnTo>
                      <a:pt x="174" y="143"/>
                    </a:lnTo>
                    <a:lnTo>
                      <a:pt x="166" y="143"/>
                    </a:lnTo>
                    <a:lnTo>
                      <a:pt x="162" y="144"/>
                    </a:lnTo>
                    <a:lnTo>
                      <a:pt x="157" y="146"/>
                    </a:lnTo>
                    <a:lnTo>
                      <a:pt x="157" y="147"/>
                    </a:lnTo>
                    <a:lnTo>
                      <a:pt x="156" y="147"/>
                    </a:lnTo>
                    <a:lnTo>
                      <a:pt x="149" y="147"/>
                    </a:lnTo>
                    <a:lnTo>
                      <a:pt x="145" y="146"/>
                    </a:lnTo>
                    <a:lnTo>
                      <a:pt x="139" y="143"/>
                    </a:lnTo>
                    <a:lnTo>
                      <a:pt x="133" y="141"/>
                    </a:lnTo>
                    <a:lnTo>
                      <a:pt x="131" y="141"/>
                    </a:lnTo>
                    <a:lnTo>
                      <a:pt x="129" y="141"/>
                    </a:lnTo>
                    <a:lnTo>
                      <a:pt x="129" y="144"/>
                    </a:lnTo>
                    <a:lnTo>
                      <a:pt x="131" y="147"/>
                    </a:lnTo>
                    <a:lnTo>
                      <a:pt x="133" y="147"/>
                    </a:lnTo>
                    <a:lnTo>
                      <a:pt x="137" y="151"/>
                    </a:lnTo>
                    <a:lnTo>
                      <a:pt x="137" y="152"/>
                    </a:lnTo>
                    <a:lnTo>
                      <a:pt x="137" y="155"/>
                    </a:lnTo>
                    <a:lnTo>
                      <a:pt x="136" y="160"/>
                    </a:lnTo>
                    <a:lnTo>
                      <a:pt x="136" y="162"/>
                    </a:lnTo>
                    <a:lnTo>
                      <a:pt x="137" y="163"/>
                    </a:lnTo>
                    <a:lnTo>
                      <a:pt x="139" y="169"/>
                    </a:lnTo>
                    <a:lnTo>
                      <a:pt x="139" y="173"/>
                    </a:lnTo>
                    <a:lnTo>
                      <a:pt x="139" y="174"/>
                    </a:lnTo>
                    <a:lnTo>
                      <a:pt x="142" y="174"/>
                    </a:lnTo>
                    <a:lnTo>
                      <a:pt x="144" y="176"/>
                    </a:lnTo>
                    <a:lnTo>
                      <a:pt x="150" y="174"/>
                    </a:lnTo>
                    <a:lnTo>
                      <a:pt x="150" y="177"/>
                    </a:lnTo>
                    <a:lnTo>
                      <a:pt x="149" y="179"/>
                    </a:lnTo>
                    <a:lnTo>
                      <a:pt x="146" y="179"/>
                    </a:lnTo>
                    <a:lnTo>
                      <a:pt x="145" y="180"/>
                    </a:lnTo>
                    <a:lnTo>
                      <a:pt x="145" y="182"/>
                    </a:lnTo>
                    <a:lnTo>
                      <a:pt x="142" y="182"/>
                    </a:lnTo>
                    <a:lnTo>
                      <a:pt x="141" y="182"/>
                    </a:lnTo>
                    <a:lnTo>
                      <a:pt x="140" y="185"/>
                    </a:lnTo>
                    <a:lnTo>
                      <a:pt x="139" y="190"/>
                    </a:lnTo>
                    <a:lnTo>
                      <a:pt x="137" y="191"/>
                    </a:lnTo>
                    <a:lnTo>
                      <a:pt x="135" y="191"/>
                    </a:lnTo>
                    <a:lnTo>
                      <a:pt x="132" y="193"/>
                    </a:lnTo>
                    <a:lnTo>
                      <a:pt x="131" y="195"/>
                    </a:lnTo>
                    <a:lnTo>
                      <a:pt x="129" y="195"/>
                    </a:lnTo>
                    <a:lnTo>
                      <a:pt x="125" y="196"/>
                    </a:lnTo>
                    <a:lnTo>
                      <a:pt x="123" y="198"/>
                    </a:lnTo>
                    <a:lnTo>
                      <a:pt x="120" y="199"/>
                    </a:lnTo>
                    <a:lnTo>
                      <a:pt x="119" y="199"/>
                    </a:lnTo>
                    <a:lnTo>
                      <a:pt x="117" y="202"/>
                    </a:lnTo>
                    <a:lnTo>
                      <a:pt x="116" y="202"/>
                    </a:lnTo>
                    <a:lnTo>
                      <a:pt x="111" y="204"/>
                    </a:lnTo>
                    <a:lnTo>
                      <a:pt x="107" y="204"/>
                    </a:lnTo>
                    <a:lnTo>
                      <a:pt x="105" y="204"/>
                    </a:lnTo>
                    <a:lnTo>
                      <a:pt x="101" y="201"/>
                    </a:lnTo>
                    <a:lnTo>
                      <a:pt x="101" y="199"/>
                    </a:lnTo>
                    <a:lnTo>
                      <a:pt x="100" y="198"/>
                    </a:lnTo>
                    <a:lnTo>
                      <a:pt x="99" y="196"/>
                    </a:lnTo>
                    <a:lnTo>
                      <a:pt x="97" y="193"/>
                    </a:lnTo>
                    <a:lnTo>
                      <a:pt x="96" y="191"/>
                    </a:lnTo>
                    <a:lnTo>
                      <a:pt x="96" y="187"/>
                    </a:lnTo>
                    <a:lnTo>
                      <a:pt x="91" y="176"/>
                    </a:lnTo>
                    <a:lnTo>
                      <a:pt x="89" y="171"/>
                    </a:lnTo>
                    <a:lnTo>
                      <a:pt x="84" y="168"/>
                    </a:lnTo>
                    <a:lnTo>
                      <a:pt x="84" y="166"/>
                    </a:lnTo>
                    <a:lnTo>
                      <a:pt x="88" y="163"/>
                    </a:lnTo>
                    <a:lnTo>
                      <a:pt x="89" y="160"/>
                    </a:lnTo>
                    <a:lnTo>
                      <a:pt x="91" y="158"/>
                    </a:lnTo>
                    <a:lnTo>
                      <a:pt x="92" y="158"/>
                    </a:lnTo>
                    <a:lnTo>
                      <a:pt x="92" y="157"/>
                    </a:lnTo>
                    <a:lnTo>
                      <a:pt x="92" y="155"/>
                    </a:lnTo>
                    <a:lnTo>
                      <a:pt x="91" y="154"/>
                    </a:lnTo>
                    <a:lnTo>
                      <a:pt x="89" y="151"/>
                    </a:lnTo>
                    <a:lnTo>
                      <a:pt x="87" y="147"/>
                    </a:lnTo>
                    <a:lnTo>
                      <a:pt x="85" y="146"/>
                    </a:lnTo>
                    <a:lnTo>
                      <a:pt x="84" y="146"/>
                    </a:lnTo>
                    <a:lnTo>
                      <a:pt x="84" y="143"/>
                    </a:lnTo>
                    <a:lnTo>
                      <a:pt x="84" y="140"/>
                    </a:lnTo>
                    <a:lnTo>
                      <a:pt x="84" y="136"/>
                    </a:lnTo>
                    <a:lnTo>
                      <a:pt x="83" y="135"/>
                    </a:lnTo>
                    <a:lnTo>
                      <a:pt x="83" y="130"/>
                    </a:lnTo>
                    <a:lnTo>
                      <a:pt x="84" y="129"/>
                    </a:lnTo>
                    <a:lnTo>
                      <a:pt x="84" y="125"/>
                    </a:lnTo>
                    <a:lnTo>
                      <a:pt x="84" y="122"/>
                    </a:lnTo>
                    <a:lnTo>
                      <a:pt x="87" y="119"/>
                    </a:lnTo>
                    <a:lnTo>
                      <a:pt x="87" y="115"/>
                    </a:lnTo>
                    <a:lnTo>
                      <a:pt x="88" y="113"/>
                    </a:lnTo>
                    <a:lnTo>
                      <a:pt x="89" y="111"/>
                    </a:lnTo>
                    <a:lnTo>
                      <a:pt x="89" y="110"/>
                    </a:lnTo>
                    <a:lnTo>
                      <a:pt x="88" y="107"/>
                    </a:lnTo>
                    <a:lnTo>
                      <a:pt x="87" y="105"/>
                    </a:lnTo>
                    <a:lnTo>
                      <a:pt x="84" y="107"/>
                    </a:lnTo>
                    <a:lnTo>
                      <a:pt x="79" y="108"/>
                    </a:lnTo>
                    <a:lnTo>
                      <a:pt x="76" y="110"/>
                    </a:lnTo>
                    <a:lnTo>
                      <a:pt x="73" y="110"/>
                    </a:lnTo>
                    <a:lnTo>
                      <a:pt x="71" y="108"/>
                    </a:lnTo>
                    <a:lnTo>
                      <a:pt x="69" y="108"/>
                    </a:lnTo>
                    <a:lnTo>
                      <a:pt x="68" y="107"/>
                    </a:lnTo>
                    <a:lnTo>
                      <a:pt x="67" y="107"/>
                    </a:lnTo>
                    <a:lnTo>
                      <a:pt x="65" y="108"/>
                    </a:lnTo>
                    <a:lnTo>
                      <a:pt x="64" y="108"/>
                    </a:lnTo>
                    <a:lnTo>
                      <a:pt x="63" y="108"/>
                    </a:lnTo>
                    <a:lnTo>
                      <a:pt x="60" y="108"/>
                    </a:lnTo>
                    <a:lnTo>
                      <a:pt x="59" y="108"/>
                    </a:lnTo>
                    <a:lnTo>
                      <a:pt x="51" y="94"/>
                    </a:lnTo>
                    <a:lnTo>
                      <a:pt x="49" y="93"/>
                    </a:lnTo>
                    <a:lnTo>
                      <a:pt x="47" y="93"/>
                    </a:lnTo>
                    <a:lnTo>
                      <a:pt x="45" y="91"/>
                    </a:lnTo>
                    <a:lnTo>
                      <a:pt x="41" y="89"/>
                    </a:lnTo>
                    <a:lnTo>
                      <a:pt x="37" y="89"/>
                    </a:lnTo>
                    <a:lnTo>
                      <a:pt x="32" y="93"/>
                    </a:lnTo>
                    <a:lnTo>
                      <a:pt x="29" y="93"/>
                    </a:lnTo>
                    <a:lnTo>
                      <a:pt x="26" y="93"/>
                    </a:lnTo>
                    <a:lnTo>
                      <a:pt x="20" y="89"/>
                    </a:lnTo>
                    <a:lnTo>
                      <a:pt x="20" y="88"/>
                    </a:lnTo>
                    <a:lnTo>
                      <a:pt x="19" y="86"/>
                    </a:lnTo>
                    <a:lnTo>
                      <a:pt x="15" y="85"/>
                    </a:lnTo>
                    <a:lnTo>
                      <a:pt x="15" y="74"/>
                    </a:lnTo>
                    <a:lnTo>
                      <a:pt x="15" y="71"/>
                    </a:lnTo>
                    <a:lnTo>
                      <a:pt x="14" y="69"/>
                    </a:lnTo>
                    <a:lnTo>
                      <a:pt x="12" y="67"/>
                    </a:lnTo>
                    <a:lnTo>
                      <a:pt x="12" y="66"/>
                    </a:lnTo>
                    <a:lnTo>
                      <a:pt x="10" y="64"/>
                    </a:lnTo>
                    <a:lnTo>
                      <a:pt x="10" y="63"/>
                    </a:lnTo>
                    <a:lnTo>
                      <a:pt x="8" y="56"/>
                    </a:lnTo>
                    <a:lnTo>
                      <a:pt x="7" y="55"/>
                    </a:lnTo>
                    <a:lnTo>
                      <a:pt x="7" y="53"/>
                    </a:lnTo>
                    <a:lnTo>
                      <a:pt x="0" y="53"/>
                    </a:lnTo>
                    <a:lnTo>
                      <a:pt x="2" y="50"/>
                    </a:lnTo>
                    <a:lnTo>
                      <a:pt x="4" y="45"/>
                    </a:lnTo>
                    <a:lnTo>
                      <a:pt x="8" y="30"/>
                    </a:lnTo>
                    <a:lnTo>
                      <a:pt x="12" y="23"/>
                    </a:lnTo>
                    <a:lnTo>
                      <a:pt x="19" y="16"/>
                    </a:lnTo>
                    <a:lnTo>
                      <a:pt x="19" y="14"/>
                    </a:lnTo>
                    <a:lnTo>
                      <a:pt x="20" y="11"/>
                    </a:lnTo>
                    <a:lnTo>
                      <a:pt x="23" y="9"/>
                    </a:lnTo>
                    <a:lnTo>
                      <a:pt x="27" y="6"/>
                    </a:lnTo>
                    <a:lnTo>
                      <a:pt x="31" y="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93" name="Freeform 1295"/>
              <p:cNvSpPr>
                <a:spLocks/>
              </p:cNvSpPr>
              <p:nvPr/>
            </p:nvSpPr>
            <p:spPr bwMode="auto">
              <a:xfrm>
                <a:off x="2676621" y="3597729"/>
                <a:ext cx="230909" cy="228600"/>
              </a:xfrm>
              <a:custGeom>
                <a:avLst/>
                <a:gdLst/>
                <a:ahLst/>
                <a:cxnLst>
                  <a:cxn ang="0">
                    <a:pos x="3" y="11"/>
                  </a:cxn>
                  <a:cxn ang="0">
                    <a:pos x="7" y="20"/>
                  </a:cxn>
                  <a:cxn ang="0">
                    <a:pos x="7" y="23"/>
                  </a:cxn>
                  <a:cxn ang="0">
                    <a:pos x="2" y="36"/>
                  </a:cxn>
                  <a:cxn ang="0">
                    <a:pos x="2" y="47"/>
                  </a:cxn>
                  <a:cxn ang="0">
                    <a:pos x="7" y="56"/>
                  </a:cxn>
                  <a:cxn ang="0">
                    <a:pos x="15" y="52"/>
                  </a:cxn>
                  <a:cxn ang="0">
                    <a:pos x="12" y="38"/>
                  </a:cxn>
                  <a:cxn ang="0">
                    <a:pos x="11" y="23"/>
                  </a:cxn>
                  <a:cxn ang="0">
                    <a:pos x="28" y="14"/>
                  </a:cxn>
                  <a:cxn ang="0">
                    <a:pos x="32" y="9"/>
                  </a:cxn>
                  <a:cxn ang="0">
                    <a:pos x="27" y="5"/>
                  </a:cxn>
                  <a:cxn ang="0">
                    <a:pos x="33" y="0"/>
                  </a:cxn>
                  <a:cxn ang="0">
                    <a:pos x="41" y="12"/>
                  </a:cxn>
                  <a:cxn ang="0">
                    <a:pos x="55" y="17"/>
                  </a:cxn>
                  <a:cxn ang="0">
                    <a:pos x="61" y="30"/>
                  </a:cxn>
                  <a:cxn ang="0">
                    <a:pos x="81" y="28"/>
                  </a:cxn>
                  <a:cxn ang="0">
                    <a:pos x="92" y="33"/>
                  </a:cxn>
                  <a:cxn ang="0">
                    <a:pos x="104" y="36"/>
                  </a:cxn>
                  <a:cxn ang="0">
                    <a:pos x="121" y="31"/>
                  </a:cxn>
                  <a:cxn ang="0">
                    <a:pos x="120" y="28"/>
                  </a:cxn>
                  <a:cxn ang="0">
                    <a:pos x="148" y="27"/>
                  </a:cxn>
                  <a:cxn ang="0">
                    <a:pos x="146" y="30"/>
                  </a:cxn>
                  <a:cxn ang="0">
                    <a:pos x="137" y="31"/>
                  </a:cxn>
                  <a:cxn ang="0">
                    <a:pos x="142" y="36"/>
                  </a:cxn>
                  <a:cxn ang="0">
                    <a:pos x="146" y="42"/>
                  </a:cxn>
                  <a:cxn ang="0">
                    <a:pos x="165" y="49"/>
                  </a:cxn>
                  <a:cxn ang="0">
                    <a:pos x="170" y="61"/>
                  </a:cxn>
                  <a:cxn ang="0">
                    <a:pos x="166" y="66"/>
                  </a:cxn>
                  <a:cxn ang="0">
                    <a:pos x="174" y="67"/>
                  </a:cxn>
                  <a:cxn ang="0">
                    <a:pos x="182" y="67"/>
                  </a:cxn>
                  <a:cxn ang="0">
                    <a:pos x="184" y="72"/>
                  </a:cxn>
                  <a:cxn ang="0">
                    <a:pos x="176" y="77"/>
                  </a:cxn>
                  <a:cxn ang="0">
                    <a:pos x="169" y="82"/>
                  </a:cxn>
                  <a:cxn ang="0">
                    <a:pos x="172" y="89"/>
                  </a:cxn>
                  <a:cxn ang="0">
                    <a:pos x="170" y="96"/>
                  </a:cxn>
                  <a:cxn ang="0">
                    <a:pos x="164" y="105"/>
                  </a:cxn>
                  <a:cxn ang="0">
                    <a:pos x="169" y="119"/>
                  </a:cxn>
                  <a:cxn ang="0">
                    <a:pos x="172" y="129"/>
                  </a:cxn>
                  <a:cxn ang="0">
                    <a:pos x="162" y="136"/>
                  </a:cxn>
                  <a:cxn ang="0">
                    <a:pos x="154" y="143"/>
                  </a:cxn>
                  <a:cxn ang="0">
                    <a:pos x="137" y="147"/>
                  </a:cxn>
                  <a:cxn ang="0">
                    <a:pos x="119" y="143"/>
                  </a:cxn>
                  <a:cxn ang="0">
                    <a:pos x="109" y="144"/>
                  </a:cxn>
                  <a:cxn ang="0">
                    <a:pos x="117" y="152"/>
                  </a:cxn>
                  <a:cxn ang="0">
                    <a:pos x="117" y="163"/>
                  </a:cxn>
                  <a:cxn ang="0">
                    <a:pos x="122" y="174"/>
                  </a:cxn>
                  <a:cxn ang="0">
                    <a:pos x="129" y="179"/>
                  </a:cxn>
                  <a:cxn ang="0">
                    <a:pos x="122" y="182"/>
                  </a:cxn>
                </a:cxnLst>
                <a:rect l="0" t="0" r="r" b="b"/>
                <a:pathLst>
                  <a:path w="185" h="182">
                    <a:moveTo>
                      <a:pt x="11" y="6"/>
                    </a:moveTo>
                    <a:lnTo>
                      <a:pt x="8" y="9"/>
                    </a:lnTo>
                    <a:lnTo>
                      <a:pt x="6" y="9"/>
                    </a:lnTo>
                    <a:lnTo>
                      <a:pt x="3" y="11"/>
                    </a:lnTo>
                    <a:lnTo>
                      <a:pt x="3" y="12"/>
                    </a:lnTo>
                    <a:lnTo>
                      <a:pt x="4" y="16"/>
                    </a:lnTo>
                    <a:lnTo>
                      <a:pt x="4" y="17"/>
                    </a:lnTo>
                    <a:lnTo>
                      <a:pt x="7" y="20"/>
                    </a:lnTo>
                    <a:lnTo>
                      <a:pt x="7" y="22"/>
                    </a:lnTo>
                    <a:lnTo>
                      <a:pt x="6" y="22"/>
                    </a:lnTo>
                    <a:lnTo>
                      <a:pt x="6" y="23"/>
                    </a:lnTo>
                    <a:lnTo>
                      <a:pt x="7" y="23"/>
                    </a:lnTo>
                    <a:lnTo>
                      <a:pt x="7" y="27"/>
                    </a:lnTo>
                    <a:lnTo>
                      <a:pt x="6" y="30"/>
                    </a:lnTo>
                    <a:lnTo>
                      <a:pt x="2" y="34"/>
                    </a:lnTo>
                    <a:lnTo>
                      <a:pt x="2" y="36"/>
                    </a:lnTo>
                    <a:lnTo>
                      <a:pt x="0" y="38"/>
                    </a:lnTo>
                    <a:lnTo>
                      <a:pt x="0" y="42"/>
                    </a:lnTo>
                    <a:lnTo>
                      <a:pt x="2" y="45"/>
                    </a:lnTo>
                    <a:lnTo>
                      <a:pt x="2" y="47"/>
                    </a:lnTo>
                    <a:lnTo>
                      <a:pt x="4" y="49"/>
                    </a:lnTo>
                    <a:lnTo>
                      <a:pt x="6" y="53"/>
                    </a:lnTo>
                    <a:lnTo>
                      <a:pt x="7" y="55"/>
                    </a:lnTo>
                    <a:lnTo>
                      <a:pt x="7" y="56"/>
                    </a:lnTo>
                    <a:lnTo>
                      <a:pt x="9" y="56"/>
                    </a:lnTo>
                    <a:lnTo>
                      <a:pt x="11" y="55"/>
                    </a:lnTo>
                    <a:lnTo>
                      <a:pt x="13" y="53"/>
                    </a:lnTo>
                    <a:lnTo>
                      <a:pt x="15" y="52"/>
                    </a:lnTo>
                    <a:lnTo>
                      <a:pt x="15" y="50"/>
                    </a:lnTo>
                    <a:lnTo>
                      <a:pt x="15" y="47"/>
                    </a:lnTo>
                    <a:lnTo>
                      <a:pt x="15" y="42"/>
                    </a:lnTo>
                    <a:lnTo>
                      <a:pt x="12" y="38"/>
                    </a:lnTo>
                    <a:lnTo>
                      <a:pt x="11" y="34"/>
                    </a:lnTo>
                    <a:lnTo>
                      <a:pt x="9" y="33"/>
                    </a:lnTo>
                    <a:lnTo>
                      <a:pt x="9" y="25"/>
                    </a:lnTo>
                    <a:lnTo>
                      <a:pt x="11" y="23"/>
                    </a:lnTo>
                    <a:lnTo>
                      <a:pt x="11" y="22"/>
                    </a:lnTo>
                    <a:lnTo>
                      <a:pt x="13" y="20"/>
                    </a:lnTo>
                    <a:lnTo>
                      <a:pt x="19" y="17"/>
                    </a:lnTo>
                    <a:lnTo>
                      <a:pt x="28" y="14"/>
                    </a:lnTo>
                    <a:lnTo>
                      <a:pt x="35" y="12"/>
                    </a:lnTo>
                    <a:lnTo>
                      <a:pt x="35" y="11"/>
                    </a:lnTo>
                    <a:lnTo>
                      <a:pt x="33" y="9"/>
                    </a:lnTo>
                    <a:lnTo>
                      <a:pt x="32" y="9"/>
                    </a:lnTo>
                    <a:lnTo>
                      <a:pt x="28" y="9"/>
                    </a:lnTo>
                    <a:lnTo>
                      <a:pt x="28" y="8"/>
                    </a:lnTo>
                    <a:lnTo>
                      <a:pt x="27" y="8"/>
                    </a:lnTo>
                    <a:lnTo>
                      <a:pt x="27" y="5"/>
                    </a:lnTo>
                    <a:lnTo>
                      <a:pt x="28" y="1"/>
                    </a:lnTo>
                    <a:lnTo>
                      <a:pt x="31" y="0"/>
                    </a:lnTo>
                    <a:lnTo>
                      <a:pt x="32" y="0"/>
                    </a:lnTo>
                    <a:lnTo>
                      <a:pt x="33" y="0"/>
                    </a:lnTo>
                    <a:lnTo>
                      <a:pt x="33" y="1"/>
                    </a:lnTo>
                    <a:lnTo>
                      <a:pt x="36" y="9"/>
                    </a:lnTo>
                    <a:lnTo>
                      <a:pt x="37" y="12"/>
                    </a:lnTo>
                    <a:lnTo>
                      <a:pt x="41" y="12"/>
                    </a:lnTo>
                    <a:lnTo>
                      <a:pt x="47" y="14"/>
                    </a:lnTo>
                    <a:lnTo>
                      <a:pt x="48" y="14"/>
                    </a:lnTo>
                    <a:lnTo>
                      <a:pt x="52" y="16"/>
                    </a:lnTo>
                    <a:lnTo>
                      <a:pt x="55" y="17"/>
                    </a:lnTo>
                    <a:lnTo>
                      <a:pt x="56" y="19"/>
                    </a:lnTo>
                    <a:lnTo>
                      <a:pt x="57" y="25"/>
                    </a:lnTo>
                    <a:lnTo>
                      <a:pt x="59" y="28"/>
                    </a:lnTo>
                    <a:lnTo>
                      <a:pt x="61" y="30"/>
                    </a:lnTo>
                    <a:lnTo>
                      <a:pt x="64" y="30"/>
                    </a:lnTo>
                    <a:lnTo>
                      <a:pt x="71" y="28"/>
                    </a:lnTo>
                    <a:lnTo>
                      <a:pt x="73" y="28"/>
                    </a:lnTo>
                    <a:lnTo>
                      <a:pt x="81" y="28"/>
                    </a:lnTo>
                    <a:lnTo>
                      <a:pt x="89" y="28"/>
                    </a:lnTo>
                    <a:lnTo>
                      <a:pt x="91" y="30"/>
                    </a:lnTo>
                    <a:lnTo>
                      <a:pt x="92" y="31"/>
                    </a:lnTo>
                    <a:lnTo>
                      <a:pt x="92" y="33"/>
                    </a:lnTo>
                    <a:lnTo>
                      <a:pt x="93" y="34"/>
                    </a:lnTo>
                    <a:lnTo>
                      <a:pt x="96" y="36"/>
                    </a:lnTo>
                    <a:lnTo>
                      <a:pt x="99" y="36"/>
                    </a:lnTo>
                    <a:lnTo>
                      <a:pt x="104" y="36"/>
                    </a:lnTo>
                    <a:lnTo>
                      <a:pt x="112" y="34"/>
                    </a:lnTo>
                    <a:lnTo>
                      <a:pt x="113" y="34"/>
                    </a:lnTo>
                    <a:lnTo>
                      <a:pt x="116" y="31"/>
                    </a:lnTo>
                    <a:lnTo>
                      <a:pt x="121" y="31"/>
                    </a:lnTo>
                    <a:lnTo>
                      <a:pt x="124" y="30"/>
                    </a:lnTo>
                    <a:lnTo>
                      <a:pt x="125" y="30"/>
                    </a:lnTo>
                    <a:lnTo>
                      <a:pt x="125" y="28"/>
                    </a:lnTo>
                    <a:lnTo>
                      <a:pt x="120" y="28"/>
                    </a:lnTo>
                    <a:lnTo>
                      <a:pt x="117" y="28"/>
                    </a:lnTo>
                    <a:lnTo>
                      <a:pt x="120" y="27"/>
                    </a:lnTo>
                    <a:lnTo>
                      <a:pt x="124" y="27"/>
                    </a:lnTo>
                    <a:lnTo>
                      <a:pt x="148" y="27"/>
                    </a:lnTo>
                    <a:lnTo>
                      <a:pt x="150" y="27"/>
                    </a:lnTo>
                    <a:lnTo>
                      <a:pt x="150" y="28"/>
                    </a:lnTo>
                    <a:lnTo>
                      <a:pt x="146" y="28"/>
                    </a:lnTo>
                    <a:lnTo>
                      <a:pt x="146" y="30"/>
                    </a:lnTo>
                    <a:lnTo>
                      <a:pt x="145" y="30"/>
                    </a:lnTo>
                    <a:lnTo>
                      <a:pt x="142" y="30"/>
                    </a:lnTo>
                    <a:lnTo>
                      <a:pt x="138" y="30"/>
                    </a:lnTo>
                    <a:lnTo>
                      <a:pt x="137" y="31"/>
                    </a:lnTo>
                    <a:lnTo>
                      <a:pt x="137" y="33"/>
                    </a:lnTo>
                    <a:lnTo>
                      <a:pt x="140" y="34"/>
                    </a:lnTo>
                    <a:lnTo>
                      <a:pt x="141" y="34"/>
                    </a:lnTo>
                    <a:lnTo>
                      <a:pt x="142" y="36"/>
                    </a:lnTo>
                    <a:lnTo>
                      <a:pt x="144" y="38"/>
                    </a:lnTo>
                    <a:lnTo>
                      <a:pt x="145" y="39"/>
                    </a:lnTo>
                    <a:lnTo>
                      <a:pt x="145" y="41"/>
                    </a:lnTo>
                    <a:lnTo>
                      <a:pt x="146" y="42"/>
                    </a:lnTo>
                    <a:lnTo>
                      <a:pt x="150" y="42"/>
                    </a:lnTo>
                    <a:lnTo>
                      <a:pt x="156" y="44"/>
                    </a:lnTo>
                    <a:lnTo>
                      <a:pt x="162" y="47"/>
                    </a:lnTo>
                    <a:lnTo>
                      <a:pt x="165" y="49"/>
                    </a:lnTo>
                    <a:lnTo>
                      <a:pt x="166" y="50"/>
                    </a:lnTo>
                    <a:lnTo>
                      <a:pt x="169" y="55"/>
                    </a:lnTo>
                    <a:lnTo>
                      <a:pt x="169" y="56"/>
                    </a:lnTo>
                    <a:lnTo>
                      <a:pt x="170" y="61"/>
                    </a:lnTo>
                    <a:lnTo>
                      <a:pt x="169" y="63"/>
                    </a:lnTo>
                    <a:lnTo>
                      <a:pt x="169" y="64"/>
                    </a:lnTo>
                    <a:lnTo>
                      <a:pt x="166" y="64"/>
                    </a:lnTo>
                    <a:lnTo>
                      <a:pt x="166" y="66"/>
                    </a:lnTo>
                    <a:lnTo>
                      <a:pt x="169" y="66"/>
                    </a:lnTo>
                    <a:lnTo>
                      <a:pt x="172" y="67"/>
                    </a:lnTo>
                    <a:lnTo>
                      <a:pt x="173" y="67"/>
                    </a:lnTo>
                    <a:lnTo>
                      <a:pt x="174" y="67"/>
                    </a:lnTo>
                    <a:lnTo>
                      <a:pt x="176" y="64"/>
                    </a:lnTo>
                    <a:lnTo>
                      <a:pt x="178" y="64"/>
                    </a:lnTo>
                    <a:lnTo>
                      <a:pt x="180" y="64"/>
                    </a:lnTo>
                    <a:lnTo>
                      <a:pt x="182" y="67"/>
                    </a:lnTo>
                    <a:lnTo>
                      <a:pt x="184" y="69"/>
                    </a:lnTo>
                    <a:lnTo>
                      <a:pt x="185" y="69"/>
                    </a:lnTo>
                    <a:lnTo>
                      <a:pt x="185" y="72"/>
                    </a:lnTo>
                    <a:lnTo>
                      <a:pt x="184" y="72"/>
                    </a:lnTo>
                    <a:lnTo>
                      <a:pt x="182" y="72"/>
                    </a:lnTo>
                    <a:lnTo>
                      <a:pt x="181" y="74"/>
                    </a:lnTo>
                    <a:lnTo>
                      <a:pt x="180" y="75"/>
                    </a:lnTo>
                    <a:lnTo>
                      <a:pt x="176" y="77"/>
                    </a:lnTo>
                    <a:lnTo>
                      <a:pt x="174" y="78"/>
                    </a:lnTo>
                    <a:lnTo>
                      <a:pt x="173" y="80"/>
                    </a:lnTo>
                    <a:lnTo>
                      <a:pt x="170" y="80"/>
                    </a:lnTo>
                    <a:lnTo>
                      <a:pt x="169" y="82"/>
                    </a:lnTo>
                    <a:lnTo>
                      <a:pt x="169" y="83"/>
                    </a:lnTo>
                    <a:lnTo>
                      <a:pt x="169" y="86"/>
                    </a:lnTo>
                    <a:lnTo>
                      <a:pt x="169" y="89"/>
                    </a:lnTo>
                    <a:lnTo>
                      <a:pt x="172" y="89"/>
                    </a:lnTo>
                    <a:lnTo>
                      <a:pt x="173" y="89"/>
                    </a:lnTo>
                    <a:lnTo>
                      <a:pt x="174" y="91"/>
                    </a:lnTo>
                    <a:lnTo>
                      <a:pt x="173" y="93"/>
                    </a:lnTo>
                    <a:lnTo>
                      <a:pt x="170" y="96"/>
                    </a:lnTo>
                    <a:lnTo>
                      <a:pt x="165" y="97"/>
                    </a:lnTo>
                    <a:lnTo>
                      <a:pt x="165" y="99"/>
                    </a:lnTo>
                    <a:lnTo>
                      <a:pt x="165" y="104"/>
                    </a:lnTo>
                    <a:lnTo>
                      <a:pt x="164" y="105"/>
                    </a:lnTo>
                    <a:lnTo>
                      <a:pt x="162" y="108"/>
                    </a:lnTo>
                    <a:lnTo>
                      <a:pt x="162" y="110"/>
                    </a:lnTo>
                    <a:lnTo>
                      <a:pt x="166" y="115"/>
                    </a:lnTo>
                    <a:lnTo>
                      <a:pt x="169" y="119"/>
                    </a:lnTo>
                    <a:lnTo>
                      <a:pt x="170" y="121"/>
                    </a:lnTo>
                    <a:lnTo>
                      <a:pt x="172" y="124"/>
                    </a:lnTo>
                    <a:lnTo>
                      <a:pt x="172" y="125"/>
                    </a:lnTo>
                    <a:lnTo>
                      <a:pt x="172" y="129"/>
                    </a:lnTo>
                    <a:lnTo>
                      <a:pt x="169" y="133"/>
                    </a:lnTo>
                    <a:lnTo>
                      <a:pt x="168" y="135"/>
                    </a:lnTo>
                    <a:lnTo>
                      <a:pt x="166" y="136"/>
                    </a:lnTo>
                    <a:lnTo>
                      <a:pt x="162" y="136"/>
                    </a:lnTo>
                    <a:lnTo>
                      <a:pt x="160" y="138"/>
                    </a:lnTo>
                    <a:lnTo>
                      <a:pt x="158" y="138"/>
                    </a:lnTo>
                    <a:lnTo>
                      <a:pt x="156" y="141"/>
                    </a:lnTo>
                    <a:lnTo>
                      <a:pt x="154" y="143"/>
                    </a:lnTo>
                    <a:lnTo>
                      <a:pt x="146" y="143"/>
                    </a:lnTo>
                    <a:lnTo>
                      <a:pt x="142" y="144"/>
                    </a:lnTo>
                    <a:lnTo>
                      <a:pt x="137" y="146"/>
                    </a:lnTo>
                    <a:lnTo>
                      <a:pt x="137" y="147"/>
                    </a:lnTo>
                    <a:lnTo>
                      <a:pt x="136" y="147"/>
                    </a:lnTo>
                    <a:lnTo>
                      <a:pt x="129" y="147"/>
                    </a:lnTo>
                    <a:lnTo>
                      <a:pt x="125" y="146"/>
                    </a:lnTo>
                    <a:lnTo>
                      <a:pt x="119" y="143"/>
                    </a:lnTo>
                    <a:lnTo>
                      <a:pt x="113" y="141"/>
                    </a:lnTo>
                    <a:lnTo>
                      <a:pt x="111" y="141"/>
                    </a:lnTo>
                    <a:lnTo>
                      <a:pt x="109" y="141"/>
                    </a:lnTo>
                    <a:lnTo>
                      <a:pt x="109" y="144"/>
                    </a:lnTo>
                    <a:lnTo>
                      <a:pt x="111" y="147"/>
                    </a:lnTo>
                    <a:lnTo>
                      <a:pt x="113" y="147"/>
                    </a:lnTo>
                    <a:lnTo>
                      <a:pt x="117" y="151"/>
                    </a:lnTo>
                    <a:lnTo>
                      <a:pt x="117" y="152"/>
                    </a:lnTo>
                    <a:lnTo>
                      <a:pt x="117" y="155"/>
                    </a:lnTo>
                    <a:lnTo>
                      <a:pt x="116" y="160"/>
                    </a:lnTo>
                    <a:lnTo>
                      <a:pt x="116" y="162"/>
                    </a:lnTo>
                    <a:lnTo>
                      <a:pt x="117" y="163"/>
                    </a:lnTo>
                    <a:lnTo>
                      <a:pt x="119" y="169"/>
                    </a:lnTo>
                    <a:lnTo>
                      <a:pt x="119" y="173"/>
                    </a:lnTo>
                    <a:lnTo>
                      <a:pt x="119" y="174"/>
                    </a:lnTo>
                    <a:lnTo>
                      <a:pt x="122" y="174"/>
                    </a:lnTo>
                    <a:lnTo>
                      <a:pt x="124" y="176"/>
                    </a:lnTo>
                    <a:lnTo>
                      <a:pt x="130" y="174"/>
                    </a:lnTo>
                    <a:lnTo>
                      <a:pt x="130" y="177"/>
                    </a:lnTo>
                    <a:lnTo>
                      <a:pt x="129" y="179"/>
                    </a:lnTo>
                    <a:lnTo>
                      <a:pt x="126" y="179"/>
                    </a:lnTo>
                    <a:lnTo>
                      <a:pt x="125" y="180"/>
                    </a:lnTo>
                    <a:lnTo>
                      <a:pt x="125" y="182"/>
                    </a:lnTo>
                    <a:lnTo>
                      <a:pt x="122" y="182"/>
                    </a:lnTo>
                    <a:lnTo>
                      <a:pt x="121" y="18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94" name="Freeform 1296"/>
              <p:cNvSpPr>
                <a:spLocks/>
              </p:cNvSpPr>
              <p:nvPr/>
            </p:nvSpPr>
            <p:spPr bwMode="auto">
              <a:xfrm>
                <a:off x="2650965" y="3605893"/>
                <a:ext cx="177030" cy="249010"/>
              </a:xfrm>
              <a:custGeom>
                <a:avLst/>
                <a:gdLst/>
                <a:ahLst/>
                <a:cxnLst>
                  <a:cxn ang="0">
                    <a:pos x="140" y="179"/>
                  </a:cxn>
                  <a:cxn ang="0">
                    <a:pos x="137" y="185"/>
                  </a:cxn>
                  <a:cxn ang="0">
                    <a:pos x="132" y="187"/>
                  </a:cxn>
                  <a:cxn ang="0">
                    <a:pos x="129" y="189"/>
                  </a:cxn>
                  <a:cxn ang="0">
                    <a:pos x="123" y="192"/>
                  </a:cxn>
                  <a:cxn ang="0">
                    <a:pos x="119" y="193"/>
                  </a:cxn>
                  <a:cxn ang="0">
                    <a:pos x="116" y="196"/>
                  </a:cxn>
                  <a:cxn ang="0">
                    <a:pos x="107" y="198"/>
                  </a:cxn>
                  <a:cxn ang="0">
                    <a:pos x="101" y="195"/>
                  </a:cxn>
                  <a:cxn ang="0">
                    <a:pos x="100" y="192"/>
                  </a:cxn>
                  <a:cxn ang="0">
                    <a:pos x="97" y="187"/>
                  </a:cxn>
                  <a:cxn ang="0">
                    <a:pos x="96" y="181"/>
                  </a:cxn>
                  <a:cxn ang="0">
                    <a:pos x="89" y="165"/>
                  </a:cxn>
                  <a:cxn ang="0">
                    <a:pos x="84" y="160"/>
                  </a:cxn>
                  <a:cxn ang="0">
                    <a:pos x="89" y="154"/>
                  </a:cxn>
                  <a:cxn ang="0">
                    <a:pos x="92" y="152"/>
                  </a:cxn>
                  <a:cxn ang="0">
                    <a:pos x="92" y="149"/>
                  </a:cxn>
                  <a:cxn ang="0">
                    <a:pos x="89" y="145"/>
                  </a:cxn>
                  <a:cxn ang="0">
                    <a:pos x="85" y="140"/>
                  </a:cxn>
                  <a:cxn ang="0">
                    <a:pos x="84" y="137"/>
                  </a:cxn>
                  <a:cxn ang="0">
                    <a:pos x="84" y="130"/>
                  </a:cxn>
                  <a:cxn ang="0">
                    <a:pos x="83" y="124"/>
                  </a:cxn>
                  <a:cxn ang="0">
                    <a:pos x="84" y="119"/>
                  </a:cxn>
                  <a:cxn ang="0">
                    <a:pos x="87" y="113"/>
                  </a:cxn>
                  <a:cxn ang="0">
                    <a:pos x="88" y="107"/>
                  </a:cxn>
                  <a:cxn ang="0">
                    <a:pos x="89" y="104"/>
                  </a:cxn>
                  <a:cxn ang="0">
                    <a:pos x="87" y="99"/>
                  </a:cxn>
                  <a:cxn ang="0">
                    <a:pos x="79" y="102"/>
                  </a:cxn>
                  <a:cxn ang="0">
                    <a:pos x="73" y="104"/>
                  </a:cxn>
                  <a:cxn ang="0">
                    <a:pos x="69" y="102"/>
                  </a:cxn>
                  <a:cxn ang="0">
                    <a:pos x="67" y="101"/>
                  </a:cxn>
                  <a:cxn ang="0">
                    <a:pos x="64" y="102"/>
                  </a:cxn>
                  <a:cxn ang="0">
                    <a:pos x="60" y="102"/>
                  </a:cxn>
                  <a:cxn ang="0">
                    <a:pos x="51" y="88"/>
                  </a:cxn>
                  <a:cxn ang="0">
                    <a:pos x="47" y="87"/>
                  </a:cxn>
                  <a:cxn ang="0">
                    <a:pos x="41" y="83"/>
                  </a:cxn>
                  <a:cxn ang="0">
                    <a:pos x="32" y="87"/>
                  </a:cxn>
                  <a:cxn ang="0">
                    <a:pos x="26" y="87"/>
                  </a:cxn>
                  <a:cxn ang="0">
                    <a:pos x="20" y="82"/>
                  </a:cxn>
                  <a:cxn ang="0">
                    <a:pos x="15" y="79"/>
                  </a:cxn>
                  <a:cxn ang="0">
                    <a:pos x="15" y="65"/>
                  </a:cxn>
                  <a:cxn ang="0">
                    <a:pos x="12" y="61"/>
                  </a:cxn>
                  <a:cxn ang="0">
                    <a:pos x="10" y="58"/>
                  </a:cxn>
                  <a:cxn ang="0">
                    <a:pos x="8" y="50"/>
                  </a:cxn>
                  <a:cxn ang="0">
                    <a:pos x="7" y="47"/>
                  </a:cxn>
                  <a:cxn ang="0">
                    <a:pos x="2" y="44"/>
                  </a:cxn>
                  <a:cxn ang="0">
                    <a:pos x="8" y="24"/>
                  </a:cxn>
                  <a:cxn ang="0">
                    <a:pos x="19" y="10"/>
                  </a:cxn>
                  <a:cxn ang="0">
                    <a:pos x="20" y="5"/>
                  </a:cxn>
                  <a:cxn ang="0">
                    <a:pos x="27" y="0"/>
                  </a:cxn>
                </a:cxnLst>
                <a:rect l="0" t="0" r="r" b="b"/>
                <a:pathLst>
                  <a:path w="141" h="198">
                    <a:moveTo>
                      <a:pt x="141" y="176"/>
                    </a:moveTo>
                    <a:lnTo>
                      <a:pt x="140" y="179"/>
                    </a:lnTo>
                    <a:lnTo>
                      <a:pt x="139" y="184"/>
                    </a:lnTo>
                    <a:lnTo>
                      <a:pt x="137" y="185"/>
                    </a:lnTo>
                    <a:lnTo>
                      <a:pt x="135" y="185"/>
                    </a:lnTo>
                    <a:lnTo>
                      <a:pt x="132" y="187"/>
                    </a:lnTo>
                    <a:lnTo>
                      <a:pt x="131" y="189"/>
                    </a:lnTo>
                    <a:lnTo>
                      <a:pt x="129" y="189"/>
                    </a:lnTo>
                    <a:lnTo>
                      <a:pt x="125" y="190"/>
                    </a:lnTo>
                    <a:lnTo>
                      <a:pt x="123" y="192"/>
                    </a:lnTo>
                    <a:lnTo>
                      <a:pt x="120" y="193"/>
                    </a:lnTo>
                    <a:lnTo>
                      <a:pt x="119" y="193"/>
                    </a:lnTo>
                    <a:lnTo>
                      <a:pt x="117" y="196"/>
                    </a:lnTo>
                    <a:lnTo>
                      <a:pt x="116" y="196"/>
                    </a:lnTo>
                    <a:lnTo>
                      <a:pt x="111" y="198"/>
                    </a:lnTo>
                    <a:lnTo>
                      <a:pt x="107" y="198"/>
                    </a:lnTo>
                    <a:lnTo>
                      <a:pt x="105" y="198"/>
                    </a:lnTo>
                    <a:lnTo>
                      <a:pt x="101" y="195"/>
                    </a:lnTo>
                    <a:lnTo>
                      <a:pt x="101" y="193"/>
                    </a:lnTo>
                    <a:lnTo>
                      <a:pt x="100" y="192"/>
                    </a:lnTo>
                    <a:lnTo>
                      <a:pt x="99" y="190"/>
                    </a:lnTo>
                    <a:lnTo>
                      <a:pt x="97" y="187"/>
                    </a:lnTo>
                    <a:lnTo>
                      <a:pt x="96" y="185"/>
                    </a:lnTo>
                    <a:lnTo>
                      <a:pt x="96" y="181"/>
                    </a:lnTo>
                    <a:lnTo>
                      <a:pt x="91" y="170"/>
                    </a:lnTo>
                    <a:lnTo>
                      <a:pt x="89" y="165"/>
                    </a:lnTo>
                    <a:lnTo>
                      <a:pt x="84" y="162"/>
                    </a:lnTo>
                    <a:lnTo>
                      <a:pt x="84" y="160"/>
                    </a:lnTo>
                    <a:lnTo>
                      <a:pt x="88" y="157"/>
                    </a:lnTo>
                    <a:lnTo>
                      <a:pt x="89" y="154"/>
                    </a:lnTo>
                    <a:lnTo>
                      <a:pt x="91" y="152"/>
                    </a:lnTo>
                    <a:lnTo>
                      <a:pt x="92" y="152"/>
                    </a:lnTo>
                    <a:lnTo>
                      <a:pt x="92" y="151"/>
                    </a:lnTo>
                    <a:lnTo>
                      <a:pt x="92" y="149"/>
                    </a:lnTo>
                    <a:lnTo>
                      <a:pt x="91" y="148"/>
                    </a:lnTo>
                    <a:lnTo>
                      <a:pt x="89" y="145"/>
                    </a:lnTo>
                    <a:lnTo>
                      <a:pt x="87" y="141"/>
                    </a:lnTo>
                    <a:lnTo>
                      <a:pt x="85" y="140"/>
                    </a:lnTo>
                    <a:lnTo>
                      <a:pt x="84" y="140"/>
                    </a:lnTo>
                    <a:lnTo>
                      <a:pt x="84" y="137"/>
                    </a:lnTo>
                    <a:lnTo>
                      <a:pt x="84" y="134"/>
                    </a:lnTo>
                    <a:lnTo>
                      <a:pt x="84" y="130"/>
                    </a:lnTo>
                    <a:lnTo>
                      <a:pt x="83" y="129"/>
                    </a:lnTo>
                    <a:lnTo>
                      <a:pt x="83" y="124"/>
                    </a:lnTo>
                    <a:lnTo>
                      <a:pt x="84" y="123"/>
                    </a:lnTo>
                    <a:lnTo>
                      <a:pt x="84" y="119"/>
                    </a:lnTo>
                    <a:lnTo>
                      <a:pt x="84" y="116"/>
                    </a:lnTo>
                    <a:lnTo>
                      <a:pt x="87" y="113"/>
                    </a:lnTo>
                    <a:lnTo>
                      <a:pt x="87" y="109"/>
                    </a:lnTo>
                    <a:lnTo>
                      <a:pt x="88" y="107"/>
                    </a:lnTo>
                    <a:lnTo>
                      <a:pt x="89" y="105"/>
                    </a:lnTo>
                    <a:lnTo>
                      <a:pt x="89" y="104"/>
                    </a:lnTo>
                    <a:lnTo>
                      <a:pt x="88" y="101"/>
                    </a:lnTo>
                    <a:lnTo>
                      <a:pt x="87" y="99"/>
                    </a:lnTo>
                    <a:lnTo>
                      <a:pt x="84" y="101"/>
                    </a:lnTo>
                    <a:lnTo>
                      <a:pt x="79" y="102"/>
                    </a:lnTo>
                    <a:lnTo>
                      <a:pt x="76" y="104"/>
                    </a:lnTo>
                    <a:lnTo>
                      <a:pt x="73" y="104"/>
                    </a:lnTo>
                    <a:lnTo>
                      <a:pt x="71" y="102"/>
                    </a:lnTo>
                    <a:lnTo>
                      <a:pt x="69" y="102"/>
                    </a:lnTo>
                    <a:lnTo>
                      <a:pt x="68" y="101"/>
                    </a:lnTo>
                    <a:lnTo>
                      <a:pt x="67" y="101"/>
                    </a:lnTo>
                    <a:lnTo>
                      <a:pt x="65" y="102"/>
                    </a:lnTo>
                    <a:lnTo>
                      <a:pt x="64" y="102"/>
                    </a:lnTo>
                    <a:lnTo>
                      <a:pt x="63" y="102"/>
                    </a:lnTo>
                    <a:lnTo>
                      <a:pt x="60" y="102"/>
                    </a:lnTo>
                    <a:lnTo>
                      <a:pt x="59" y="102"/>
                    </a:lnTo>
                    <a:lnTo>
                      <a:pt x="51" y="88"/>
                    </a:lnTo>
                    <a:lnTo>
                      <a:pt x="49" y="87"/>
                    </a:lnTo>
                    <a:lnTo>
                      <a:pt x="47" y="87"/>
                    </a:lnTo>
                    <a:lnTo>
                      <a:pt x="45" y="85"/>
                    </a:lnTo>
                    <a:lnTo>
                      <a:pt x="41" y="83"/>
                    </a:lnTo>
                    <a:lnTo>
                      <a:pt x="37" y="83"/>
                    </a:lnTo>
                    <a:lnTo>
                      <a:pt x="32" y="87"/>
                    </a:lnTo>
                    <a:lnTo>
                      <a:pt x="29" y="87"/>
                    </a:lnTo>
                    <a:lnTo>
                      <a:pt x="26" y="87"/>
                    </a:lnTo>
                    <a:lnTo>
                      <a:pt x="20" y="83"/>
                    </a:lnTo>
                    <a:lnTo>
                      <a:pt x="20" y="82"/>
                    </a:lnTo>
                    <a:lnTo>
                      <a:pt x="19" y="80"/>
                    </a:lnTo>
                    <a:lnTo>
                      <a:pt x="15" y="79"/>
                    </a:lnTo>
                    <a:lnTo>
                      <a:pt x="15" y="68"/>
                    </a:lnTo>
                    <a:lnTo>
                      <a:pt x="15" y="65"/>
                    </a:lnTo>
                    <a:lnTo>
                      <a:pt x="14" y="63"/>
                    </a:lnTo>
                    <a:lnTo>
                      <a:pt x="12" y="61"/>
                    </a:lnTo>
                    <a:lnTo>
                      <a:pt x="12" y="60"/>
                    </a:lnTo>
                    <a:lnTo>
                      <a:pt x="10" y="58"/>
                    </a:lnTo>
                    <a:lnTo>
                      <a:pt x="10" y="57"/>
                    </a:lnTo>
                    <a:lnTo>
                      <a:pt x="8" y="50"/>
                    </a:lnTo>
                    <a:lnTo>
                      <a:pt x="7" y="49"/>
                    </a:lnTo>
                    <a:lnTo>
                      <a:pt x="7" y="47"/>
                    </a:lnTo>
                    <a:lnTo>
                      <a:pt x="0" y="47"/>
                    </a:lnTo>
                    <a:lnTo>
                      <a:pt x="2" y="44"/>
                    </a:lnTo>
                    <a:lnTo>
                      <a:pt x="4" y="39"/>
                    </a:lnTo>
                    <a:lnTo>
                      <a:pt x="8" y="24"/>
                    </a:lnTo>
                    <a:lnTo>
                      <a:pt x="12" y="17"/>
                    </a:lnTo>
                    <a:lnTo>
                      <a:pt x="19" y="10"/>
                    </a:lnTo>
                    <a:lnTo>
                      <a:pt x="19" y="8"/>
                    </a:lnTo>
                    <a:lnTo>
                      <a:pt x="20" y="5"/>
                    </a:lnTo>
                    <a:lnTo>
                      <a:pt x="23" y="3"/>
                    </a:lnTo>
                    <a:lnTo>
                      <a:pt x="27" y="0"/>
                    </a:lnTo>
                    <a:lnTo>
                      <a:pt x="3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95" name="Freeform 1297"/>
              <p:cNvSpPr>
                <a:spLocks/>
              </p:cNvSpPr>
              <p:nvPr/>
            </p:nvSpPr>
            <p:spPr bwMode="auto">
              <a:xfrm>
                <a:off x="2508571" y="3841297"/>
                <a:ext cx="106474" cy="141514"/>
              </a:xfrm>
              <a:custGeom>
                <a:avLst/>
                <a:gdLst/>
                <a:ahLst/>
                <a:cxnLst>
                  <a:cxn ang="0">
                    <a:pos x="31" y="2"/>
                  </a:cxn>
                  <a:cxn ang="0">
                    <a:pos x="40" y="6"/>
                  </a:cxn>
                  <a:cxn ang="0">
                    <a:pos x="52" y="14"/>
                  </a:cxn>
                  <a:cxn ang="0">
                    <a:pos x="53" y="19"/>
                  </a:cxn>
                  <a:cxn ang="0">
                    <a:pos x="57" y="20"/>
                  </a:cxn>
                  <a:cxn ang="0">
                    <a:pos x="61" y="20"/>
                  </a:cxn>
                  <a:cxn ang="0">
                    <a:pos x="69" y="20"/>
                  </a:cxn>
                  <a:cxn ang="0">
                    <a:pos x="71" y="19"/>
                  </a:cxn>
                  <a:cxn ang="0">
                    <a:pos x="75" y="19"/>
                  </a:cxn>
                  <a:cxn ang="0">
                    <a:pos x="77" y="22"/>
                  </a:cxn>
                  <a:cxn ang="0">
                    <a:pos x="84" y="25"/>
                  </a:cxn>
                  <a:cxn ang="0">
                    <a:pos x="80" y="27"/>
                  </a:cxn>
                  <a:cxn ang="0">
                    <a:pos x="81" y="30"/>
                  </a:cxn>
                  <a:cxn ang="0">
                    <a:pos x="83" y="36"/>
                  </a:cxn>
                  <a:cxn ang="0">
                    <a:pos x="83" y="41"/>
                  </a:cxn>
                  <a:cxn ang="0">
                    <a:pos x="77" y="55"/>
                  </a:cxn>
                  <a:cxn ang="0">
                    <a:pos x="72" y="61"/>
                  </a:cxn>
                  <a:cxn ang="0">
                    <a:pos x="67" y="68"/>
                  </a:cxn>
                  <a:cxn ang="0">
                    <a:pos x="60" y="72"/>
                  </a:cxn>
                  <a:cxn ang="0">
                    <a:pos x="44" y="79"/>
                  </a:cxn>
                  <a:cxn ang="0">
                    <a:pos x="41" y="82"/>
                  </a:cxn>
                  <a:cxn ang="0">
                    <a:pos x="40" y="88"/>
                  </a:cxn>
                  <a:cxn ang="0">
                    <a:pos x="37" y="86"/>
                  </a:cxn>
                  <a:cxn ang="0">
                    <a:pos x="33" y="94"/>
                  </a:cxn>
                  <a:cxn ang="0">
                    <a:pos x="32" y="105"/>
                  </a:cxn>
                  <a:cxn ang="0">
                    <a:pos x="31" y="108"/>
                  </a:cxn>
                  <a:cxn ang="0">
                    <a:pos x="27" y="112"/>
                  </a:cxn>
                  <a:cxn ang="0">
                    <a:pos x="22" y="113"/>
                  </a:cxn>
                  <a:cxn ang="0">
                    <a:pos x="20" y="108"/>
                  </a:cxn>
                  <a:cxn ang="0">
                    <a:pos x="16" y="105"/>
                  </a:cxn>
                  <a:cxn ang="0">
                    <a:pos x="14" y="104"/>
                  </a:cxn>
                  <a:cxn ang="0">
                    <a:pos x="10" y="104"/>
                  </a:cxn>
                  <a:cxn ang="0">
                    <a:pos x="6" y="105"/>
                  </a:cxn>
                  <a:cxn ang="0">
                    <a:pos x="6" y="101"/>
                  </a:cxn>
                  <a:cxn ang="0">
                    <a:pos x="4" y="97"/>
                  </a:cxn>
                  <a:cxn ang="0">
                    <a:pos x="8" y="94"/>
                  </a:cxn>
                  <a:cxn ang="0">
                    <a:pos x="10" y="91"/>
                  </a:cxn>
                  <a:cxn ang="0">
                    <a:pos x="8" y="86"/>
                  </a:cxn>
                  <a:cxn ang="0">
                    <a:pos x="11" y="83"/>
                  </a:cxn>
                  <a:cxn ang="0">
                    <a:pos x="15" y="80"/>
                  </a:cxn>
                  <a:cxn ang="0">
                    <a:pos x="16" y="71"/>
                  </a:cxn>
                  <a:cxn ang="0">
                    <a:pos x="15" y="68"/>
                  </a:cxn>
                  <a:cxn ang="0">
                    <a:pos x="12" y="64"/>
                  </a:cxn>
                  <a:cxn ang="0">
                    <a:pos x="8" y="71"/>
                  </a:cxn>
                  <a:cxn ang="0">
                    <a:pos x="6" y="69"/>
                  </a:cxn>
                  <a:cxn ang="0">
                    <a:pos x="0" y="66"/>
                  </a:cxn>
                  <a:cxn ang="0">
                    <a:pos x="0" y="55"/>
                  </a:cxn>
                  <a:cxn ang="0">
                    <a:pos x="0" y="42"/>
                  </a:cxn>
                  <a:cxn ang="0">
                    <a:pos x="4" y="39"/>
                  </a:cxn>
                  <a:cxn ang="0">
                    <a:pos x="7" y="31"/>
                  </a:cxn>
                  <a:cxn ang="0">
                    <a:pos x="11" y="24"/>
                  </a:cxn>
                  <a:cxn ang="0">
                    <a:pos x="12" y="20"/>
                  </a:cxn>
                  <a:cxn ang="0">
                    <a:pos x="12" y="11"/>
                  </a:cxn>
                  <a:cxn ang="0">
                    <a:pos x="18" y="9"/>
                  </a:cxn>
                  <a:cxn ang="0">
                    <a:pos x="20" y="8"/>
                  </a:cxn>
                  <a:cxn ang="0">
                    <a:pos x="24" y="3"/>
                  </a:cxn>
                  <a:cxn ang="0">
                    <a:pos x="28" y="3"/>
                  </a:cxn>
                  <a:cxn ang="0">
                    <a:pos x="29" y="0"/>
                  </a:cxn>
                </a:cxnLst>
                <a:rect l="0" t="0" r="r" b="b"/>
                <a:pathLst>
                  <a:path w="85" h="113">
                    <a:moveTo>
                      <a:pt x="29" y="0"/>
                    </a:moveTo>
                    <a:lnTo>
                      <a:pt x="31" y="2"/>
                    </a:lnTo>
                    <a:lnTo>
                      <a:pt x="32" y="2"/>
                    </a:lnTo>
                    <a:lnTo>
                      <a:pt x="40" y="6"/>
                    </a:lnTo>
                    <a:lnTo>
                      <a:pt x="48" y="11"/>
                    </a:lnTo>
                    <a:lnTo>
                      <a:pt x="52" y="14"/>
                    </a:lnTo>
                    <a:lnTo>
                      <a:pt x="53" y="16"/>
                    </a:lnTo>
                    <a:lnTo>
                      <a:pt x="53" y="19"/>
                    </a:lnTo>
                    <a:lnTo>
                      <a:pt x="53" y="20"/>
                    </a:lnTo>
                    <a:lnTo>
                      <a:pt x="57" y="20"/>
                    </a:lnTo>
                    <a:lnTo>
                      <a:pt x="60" y="20"/>
                    </a:lnTo>
                    <a:lnTo>
                      <a:pt x="61" y="20"/>
                    </a:lnTo>
                    <a:lnTo>
                      <a:pt x="67" y="20"/>
                    </a:lnTo>
                    <a:lnTo>
                      <a:pt x="69" y="20"/>
                    </a:lnTo>
                    <a:lnTo>
                      <a:pt x="71" y="20"/>
                    </a:lnTo>
                    <a:lnTo>
                      <a:pt x="71" y="19"/>
                    </a:lnTo>
                    <a:lnTo>
                      <a:pt x="72" y="19"/>
                    </a:lnTo>
                    <a:lnTo>
                      <a:pt x="75" y="19"/>
                    </a:lnTo>
                    <a:lnTo>
                      <a:pt x="76" y="20"/>
                    </a:lnTo>
                    <a:lnTo>
                      <a:pt x="77" y="22"/>
                    </a:lnTo>
                    <a:lnTo>
                      <a:pt x="83" y="25"/>
                    </a:lnTo>
                    <a:lnTo>
                      <a:pt x="84" y="25"/>
                    </a:lnTo>
                    <a:lnTo>
                      <a:pt x="83" y="27"/>
                    </a:lnTo>
                    <a:lnTo>
                      <a:pt x="80" y="27"/>
                    </a:lnTo>
                    <a:lnTo>
                      <a:pt x="80" y="28"/>
                    </a:lnTo>
                    <a:lnTo>
                      <a:pt x="81" y="30"/>
                    </a:lnTo>
                    <a:lnTo>
                      <a:pt x="83" y="35"/>
                    </a:lnTo>
                    <a:lnTo>
                      <a:pt x="83" y="36"/>
                    </a:lnTo>
                    <a:lnTo>
                      <a:pt x="85" y="41"/>
                    </a:lnTo>
                    <a:lnTo>
                      <a:pt x="83" y="41"/>
                    </a:lnTo>
                    <a:lnTo>
                      <a:pt x="81" y="47"/>
                    </a:lnTo>
                    <a:lnTo>
                      <a:pt x="77" y="55"/>
                    </a:lnTo>
                    <a:lnTo>
                      <a:pt x="73" y="60"/>
                    </a:lnTo>
                    <a:lnTo>
                      <a:pt x="72" y="61"/>
                    </a:lnTo>
                    <a:lnTo>
                      <a:pt x="69" y="64"/>
                    </a:lnTo>
                    <a:lnTo>
                      <a:pt x="67" y="68"/>
                    </a:lnTo>
                    <a:lnTo>
                      <a:pt x="64" y="71"/>
                    </a:lnTo>
                    <a:lnTo>
                      <a:pt x="60" y="72"/>
                    </a:lnTo>
                    <a:lnTo>
                      <a:pt x="49" y="75"/>
                    </a:lnTo>
                    <a:lnTo>
                      <a:pt x="44" y="79"/>
                    </a:lnTo>
                    <a:lnTo>
                      <a:pt x="43" y="80"/>
                    </a:lnTo>
                    <a:lnTo>
                      <a:pt x="41" y="82"/>
                    </a:lnTo>
                    <a:lnTo>
                      <a:pt x="40" y="85"/>
                    </a:lnTo>
                    <a:lnTo>
                      <a:pt x="40" y="88"/>
                    </a:lnTo>
                    <a:lnTo>
                      <a:pt x="39" y="88"/>
                    </a:lnTo>
                    <a:lnTo>
                      <a:pt x="37" y="86"/>
                    </a:lnTo>
                    <a:lnTo>
                      <a:pt x="37" y="88"/>
                    </a:lnTo>
                    <a:lnTo>
                      <a:pt x="33" y="94"/>
                    </a:lnTo>
                    <a:lnTo>
                      <a:pt x="32" y="99"/>
                    </a:lnTo>
                    <a:lnTo>
                      <a:pt x="32" y="105"/>
                    </a:lnTo>
                    <a:lnTo>
                      <a:pt x="32" y="107"/>
                    </a:lnTo>
                    <a:lnTo>
                      <a:pt x="31" y="108"/>
                    </a:lnTo>
                    <a:lnTo>
                      <a:pt x="29" y="108"/>
                    </a:lnTo>
                    <a:lnTo>
                      <a:pt x="27" y="112"/>
                    </a:lnTo>
                    <a:lnTo>
                      <a:pt x="24" y="113"/>
                    </a:lnTo>
                    <a:lnTo>
                      <a:pt x="22" y="113"/>
                    </a:lnTo>
                    <a:lnTo>
                      <a:pt x="20" y="110"/>
                    </a:lnTo>
                    <a:lnTo>
                      <a:pt x="20" y="108"/>
                    </a:lnTo>
                    <a:lnTo>
                      <a:pt x="19" y="105"/>
                    </a:lnTo>
                    <a:lnTo>
                      <a:pt x="16" y="105"/>
                    </a:lnTo>
                    <a:lnTo>
                      <a:pt x="14" y="105"/>
                    </a:lnTo>
                    <a:lnTo>
                      <a:pt x="14" y="104"/>
                    </a:lnTo>
                    <a:lnTo>
                      <a:pt x="12" y="104"/>
                    </a:lnTo>
                    <a:lnTo>
                      <a:pt x="10" y="104"/>
                    </a:lnTo>
                    <a:lnTo>
                      <a:pt x="7" y="105"/>
                    </a:lnTo>
                    <a:lnTo>
                      <a:pt x="6" y="105"/>
                    </a:lnTo>
                    <a:lnTo>
                      <a:pt x="6" y="104"/>
                    </a:lnTo>
                    <a:lnTo>
                      <a:pt x="6" y="101"/>
                    </a:lnTo>
                    <a:lnTo>
                      <a:pt x="4" y="99"/>
                    </a:lnTo>
                    <a:lnTo>
                      <a:pt x="4" y="97"/>
                    </a:lnTo>
                    <a:lnTo>
                      <a:pt x="6" y="96"/>
                    </a:lnTo>
                    <a:lnTo>
                      <a:pt x="8" y="94"/>
                    </a:lnTo>
                    <a:lnTo>
                      <a:pt x="10" y="93"/>
                    </a:lnTo>
                    <a:lnTo>
                      <a:pt x="10" y="91"/>
                    </a:lnTo>
                    <a:lnTo>
                      <a:pt x="8" y="90"/>
                    </a:lnTo>
                    <a:lnTo>
                      <a:pt x="8" y="86"/>
                    </a:lnTo>
                    <a:lnTo>
                      <a:pt x="8" y="85"/>
                    </a:lnTo>
                    <a:lnTo>
                      <a:pt x="11" y="83"/>
                    </a:lnTo>
                    <a:lnTo>
                      <a:pt x="14" y="82"/>
                    </a:lnTo>
                    <a:lnTo>
                      <a:pt x="15" y="80"/>
                    </a:lnTo>
                    <a:lnTo>
                      <a:pt x="15" y="79"/>
                    </a:lnTo>
                    <a:lnTo>
                      <a:pt x="16" y="71"/>
                    </a:lnTo>
                    <a:lnTo>
                      <a:pt x="16" y="68"/>
                    </a:lnTo>
                    <a:lnTo>
                      <a:pt x="15" y="68"/>
                    </a:lnTo>
                    <a:lnTo>
                      <a:pt x="15" y="63"/>
                    </a:lnTo>
                    <a:lnTo>
                      <a:pt x="12" y="64"/>
                    </a:lnTo>
                    <a:lnTo>
                      <a:pt x="11" y="69"/>
                    </a:lnTo>
                    <a:lnTo>
                      <a:pt x="8" y="71"/>
                    </a:lnTo>
                    <a:lnTo>
                      <a:pt x="7" y="71"/>
                    </a:lnTo>
                    <a:lnTo>
                      <a:pt x="6" y="69"/>
                    </a:lnTo>
                    <a:lnTo>
                      <a:pt x="3" y="68"/>
                    </a:lnTo>
                    <a:lnTo>
                      <a:pt x="0" y="66"/>
                    </a:lnTo>
                    <a:lnTo>
                      <a:pt x="0" y="57"/>
                    </a:lnTo>
                    <a:lnTo>
                      <a:pt x="0" y="55"/>
                    </a:lnTo>
                    <a:lnTo>
                      <a:pt x="0" y="52"/>
                    </a:lnTo>
                    <a:lnTo>
                      <a:pt x="0" y="42"/>
                    </a:lnTo>
                    <a:lnTo>
                      <a:pt x="2" y="41"/>
                    </a:lnTo>
                    <a:lnTo>
                      <a:pt x="4" y="39"/>
                    </a:lnTo>
                    <a:lnTo>
                      <a:pt x="7" y="36"/>
                    </a:lnTo>
                    <a:lnTo>
                      <a:pt x="7" y="31"/>
                    </a:lnTo>
                    <a:lnTo>
                      <a:pt x="8" y="30"/>
                    </a:lnTo>
                    <a:lnTo>
                      <a:pt x="11" y="24"/>
                    </a:lnTo>
                    <a:lnTo>
                      <a:pt x="12" y="22"/>
                    </a:lnTo>
                    <a:lnTo>
                      <a:pt x="12" y="20"/>
                    </a:lnTo>
                    <a:lnTo>
                      <a:pt x="11" y="16"/>
                    </a:lnTo>
                    <a:lnTo>
                      <a:pt x="12" y="11"/>
                    </a:lnTo>
                    <a:lnTo>
                      <a:pt x="14" y="9"/>
                    </a:lnTo>
                    <a:lnTo>
                      <a:pt x="18" y="9"/>
                    </a:lnTo>
                    <a:lnTo>
                      <a:pt x="19" y="9"/>
                    </a:lnTo>
                    <a:lnTo>
                      <a:pt x="20" y="8"/>
                    </a:lnTo>
                    <a:lnTo>
                      <a:pt x="23" y="5"/>
                    </a:lnTo>
                    <a:lnTo>
                      <a:pt x="24" y="3"/>
                    </a:lnTo>
                    <a:lnTo>
                      <a:pt x="27" y="3"/>
                    </a:lnTo>
                    <a:lnTo>
                      <a:pt x="28" y="3"/>
                    </a:lnTo>
                    <a:lnTo>
                      <a:pt x="29" y="2"/>
                    </a:lnTo>
                    <a:lnTo>
                      <a:pt x="29"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96" name="Freeform 1298"/>
              <p:cNvSpPr>
                <a:spLocks/>
              </p:cNvSpPr>
              <p:nvPr/>
            </p:nvSpPr>
            <p:spPr bwMode="auto">
              <a:xfrm>
                <a:off x="2508571" y="3841297"/>
                <a:ext cx="106474" cy="141514"/>
              </a:xfrm>
              <a:custGeom>
                <a:avLst/>
                <a:gdLst/>
                <a:ahLst/>
                <a:cxnLst>
                  <a:cxn ang="0">
                    <a:pos x="31" y="2"/>
                  </a:cxn>
                  <a:cxn ang="0">
                    <a:pos x="40" y="6"/>
                  </a:cxn>
                  <a:cxn ang="0">
                    <a:pos x="52" y="14"/>
                  </a:cxn>
                  <a:cxn ang="0">
                    <a:pos x="53" y="19"/>
                  </a:cxn>
                  <a:cxn ang="0">
                    <a:pos x="57" y="20"/>
                  </a:cxn>
                  <a:cxn ang="0">
                    <a:pos x="61" y="20"/>
                  </a:cxn>
                  <a:cxn ang="0">
                    <a:pos x="69" y="20"/>
                  </a:cxn>
                  <a:cxn ang="0">
                    <a:pos x="71" y="19"/>
                  </a:cxn>
                  <a:cxn ang="0">
                    <a:pos x="75" y="19"/>
                  </a:cxn>
                  <a:cxn ang="0">
                    <a:pos x="77" y="22"/>
                  </a:cxn>
                  <a:cxn ang="0">
                    <a:pos x="84" y="25"/>
                  </a:cxn>
                  <a:cxn ang="0">
                    <a:pos x="80" y="27"/>
                  </a:cxn>
                  <a:cxn ang="0">
                    <a:pos x="81" y="30"/>
                  </a:cxn>
                  <a:cxn ang="0">
                    <a:pos x="83" y="36"/>
                  </a:cxn>
                  <a:cxn ang="0">
                    <a:pos x="83" y="41"/>
                  </a:cxn>
                  <a:cxn ang="0">
                    <a:pos x="77" y="55"/>
                  </a:cxn>
                  <a:cxn ang="0">
                    <a:pos x="72" y="61"/>
                  </a:cxn>
                  <a:cxn ang="0">
                    <a:pos x="67" y="68"/>
                  </a:cxn>
                  <a:cxn ang="0">
                    <a:pos x="60" y="72"/>
                  </a:cxn>
                  <a:cxn ang="0">
                    <a:pos x="44" y="79"/>
                  </a:cxn>
                  <a:cxn ang="0">
                    <a:pos x="41" y="82"/>
                  </a:cxn>
                  <a:cxn ang="0">
                    <a:pos x="40" y="88"/>
                  </a:cxn>
                  <a:cxn ang="0">
                    <a:pos x="37" y="86"/>
                  </a:cxn>
                  <a:cxn ang="0">
                    <a:pos x="33" y="94"/>
                  </a:cxn>
                  <a:cxn ang="0">
                    <a:pos x="32" y="105"/>
                  </a:cxn>
                  <a:cxn ang="0">
                    <a:pos x="31" y="108"/>
                  </a:cxn>
                  <a:cxn ang="0">
                    <a:pos x="27" y="112"/>
                  </a:cxn>
                  <a:cxn ang="0">
                    <a:pos x="22" y="113"/>
                  </a:cxn>
                  <a:cxn ang="0">
                    <a:pos x="20" y="108"/>
                  </a:cxn>
                  <a:cxn ang="0">
                    <a:pos x="16" y="105"/>
                  </a:cxn>
                  <a:cxn ang="0">
                    <a:pos x="14" y="104"/>
                  </a:cxn>
                  <a:cxn ang="0">
                    <a:pos x="10" y="104"/>
                  </a:cxn>
                  <a:cxn ang="0">
                    <a:pos x="6" y="105"/>
                  </a:cxn>
                  <a:cxn ang="0">
                    <a:pos x="6" y="101"/>
                  </a:cxn>
                  <a:cxn ang="0">
                    <a:pos x="4" y="97"/>
                  </a:cxn>
                  <a:cxn ang="0">
                    <a:pos x="8" y="94"/>
                  </a:cxn>
                  <a:cxn ang="0">
                    <a:pos x="10" y="91"/>
                  </a:cxn>
                  <a:cxn ang="0">
                    <a:pos x="8" y="86"/>
                  </a:cxn>
                  <a:cxn ang="0">
                    <a:pos x="11" y="83"/>
                  </a:cxn>
                  <a:cxn ang="0">
                    <a:pos x="15" y="80"/>
                  </a:cxn>
                  <a:cxn ang="0">
                    <a:pos x="16" y="71"/>
                  </a:cxn>
                  <a:cxn ang="0">
                    <a:pos x="15" y="68"/>
                  </a:cxn>
                  <a:cxn ang="0">
                    <a:pos x="12" y="64"/>
                  </a:cxn>
                  <a:cxn ang="0">
                    <a:pos x="8" y="71"/>
                  </a:cxn>
                  <a:cxn ang="0">
                    <a:pos x="6" y="69"/>
                  </a:cxn>
                  <a:cxn ang="0">
                    <a:pos x="0" y="66"/>
                  </a:cxn>
                  <a:cxn ang="0">
                    <a:pos x="0" y="55"/>
                  </a:cxn>
                  <a:cxn ang="0">
                    <a:pos x="0" y="42"/>
                  </a:cxn>
                  <a:cxn ang="0">
                    <a:pos x="4" y="39"/>
                  </a:cxn>
                  <a:cxn ang="0">
                    <a:pos x="7" y="31"/>
                  </a:cxn>
                  <a:cxn ang="0">
                    <a:pos x="11" y="24"/>
                  </a:cxn>
                  <a:cxn ang="0">
                    <a:pos x="12" y="20"/>
                  </a:cxn>
                  <a:cxn ang="0">
                    <a:pos x="12" y="11"/>
                  </a:cxn>
                  <a:cxn ang="0">
                    <a:pos x="18" y="9"/>
                  </a:cxn>
                  <a:cxn ang="0">
                    <a:pos x="20" y="8"/>
                  </a:cxn>
                  <a:cxn ang="0">
                    <a:pos x="24" y="3"/>
                  </a:cxn>
                  <a:cxn ang="0">
                    <a:pos x="28" y="3"/>
                  </a:cxn>
                  <a:cxn ang="0">
                    <a:pos x="29" y="0"/>
                  </a:cxn>
                </a:cxnLst>
                <a:rect l="0" t="0" r="r" b="b"/>
                <a:pathLst>
                  <a:path w="85" h="113">
                    <a:moveTo>
                      <a:pt x="29" y="0"/>
                    </a:moveTo>
                    <a:lnTo>
                      <a:pt x="31" y="2"/>
                    </a:lnTo>
                    <a:lnTo>
                      <a:pt x="32" y="2"/>
                    </a:lnTo>
                    <a:lnTo>
                      <a:pt x="40" y="6"/>
                    </a:lnTo>
                    <a:lnTo>
                      <a:pt x="48" y="11"/>
                    </a:lnTo>
                    <a:lnTo>
                      <a:pt x="52" y="14"/>
                    </a:lnTo>
                    <a:lnTo>
                      <a:pt x="53" y="16"/>
                    </a:lnTo>
                    <a:lnTo>
                      <a:pt x="53" y="19"/>
                    </a:lnTo>
                    <a:lnTo>
                      <a:pt x="53" y="20"/>
                    </a:lnTo>
                    <a:lnTo>
                      <a:pt x="57" y="20"/>
                    </a:lnTo>
                    <a:lnTo>
                      <a:pt x="60" y="20"/>
                    </a:lnTo>
                    <a:lnTo>
                      <a:pt x="61" y="20"/>
                    </a:lnTo>
                    <a:lnTo>
                      <a:pt x="67" y="20"/>
                    </a:lnTo>
                    <a:lnTo>
                      <a:pt x="69" y="20"/>
                    </a:lnTo>
                    <a:lnTo>
                      <a:pt x="71" y="20"/>
                    </a:lnTo>
                    <a:lnTo>
                      <a:pt x="71" y="19"/>
                    </a:lnTo>
                    <a:lnTo>
                      <a:pt x="72" y="19"/>
                    </a:lnTo>
                    <a:lnTo>
                      <a:pt x="75" y="19"/>
                    </a:lnTo>
                    <a:lnTo>
                      <a:pt x="76" y="20"/>
                    </a:lnTo>
                    <a:lnTo>
                      <a:pt x="77" y="22"/>
                    </a:lnTo>
                    <a:lnTo>
                      <a:pt x="83" y="25"/>
                    </a:lnTo>
                    <a:lnTo>
                      <a:pt x="84" y="25"/>
                    </a:lnTo>
                    <a:lnTo>
                      <a:pt x="83" y="27"/>
                    </a:lnTo>
                    <a:lnTo>
                      <a:pt x="80" y="27"/>
                    </a:lnTo>
                    <a:lnTo>
                      <a:pt x="80" y="28"/>
                    </a:lnTo>
                    <a:lnTo>
                      <a:pt x="81" y="30"/>
                    </a:lnTo>
                    <a:lnTo>
                      <a:pt x="83" y="35"/>
                    </a:lnTo>
                    <a:lnTo>
                      <a:pt x="83" y="36"/>
                    </a:lnTo>
                    <a:lnTo>
                      <a:pt x="85" y="41"/>
                    </a:lnTo>
                    <a:lnTo>
                      <a:pt x="83" y="41"/>
                    </a:lnTo>
                    <a:lnTo>
                      <a:pt x="81" y="47"/>
                    </a:lnTo>
                    <a:lnTo>
                      <a:pt x="77" y="55"/>
                    </a:lnTo>
                    <a:lnTo>
                      <a:pt x="73" y="60"/>
                    </a:lnTo>
                    <a:lnTo>
                      <a:pt x="72" y="61"/>
                    </a:lnTo>
                    <a:lnTo>
                      <a:pt x="69" y="64"/>
                    </a:lnTo>
                    <a:lnTo>
                      <a:pt x="67" y="68"/>
                    </a:lnTo>
                    <a:lnTo>
                      <a:pt x="64" y="71"/>
                    </a:lnTo>
                    <a:lnTo>
                      <a:pt x="60" y="72"/>
                    </a:lnTo>
                    <a:lnTo>
                      <a:pt x="49" y="75"/>
                    </a:lnTo>
                    <a:lnTo>
                      <a:pt x="44" y="79"/>
                    </a:lnTo>
                    <a:lnTo>
                      <a:pt x="43" y="80"/>
                    </a:lnTo>
                    <a:lnTo>
                      <a:pt x="41" y="82"/>
                    </a:lnTo>
                    <a:lnTo>
                      <a:pt x="40" y="85"/>
                    </a:lnTo>
                    <a:lnTo>
                      <a:pt x="40" y="88"/>
                    </a:lnTo>
                    <a:lnTo>
                      <a:pt x="39" y="88"/>
                    </a:lnTo>
                    <a:lnTo>
                      <a:pt x="37" y="86"/>
                    </a:lnTo>
                    <a:lnTo>
                      <a:pt x="37" y="88"/>
                    </a:lnTo>
                    <a:lnTo>
                      <a:pt x="33" y="94"/>
                    </a:lnTo>
                    <a:lnTo>
                      <a:pt x="32" y="99"/>
                    </a:lnTo>
                    <a:lnTo>
                      <a:pt x="32" y="105"/>
                    </a:lnTo>
                    <a:lnTo>
                      <a:pt x="32" y="107"/>
                    </a:lnTo>
                    <a:lnTo>
                      <a:pt x="31" y="108"/>
                    </a:lnTo>
                    <a:lnTo>
                      <a:pt x="29" y="108"/>
                    </a:lnTo>
                    <a:lnTo>
                      <a:pt x="27" y="112"/>
                    </a:lnTo>
                    <a:lnTo>
                      <a:pt x="24" y="113"/>
                    </a:lnTo>
                    <a:lnTo>
                      <a:pt x="22" y="113"/>
                    </a:lnTo>
                    <a:lnTo>
                      <a:pt x="20" y="110"/>
                    </a:lnTo>
                    <a:lnTo>
                      <a:pt x="20" y="108"/>
                    </a:lnTo>
                    <a:lnTo>
                      <a:pt x="19" y="105"/>
                    </a:lnTo>
                    <a:lnTo>
                      <a:pt x="16" y="105"/>
                    </a:lnTo>
                    <a:lnTo>
                      <a:pt x="14" y="105"/>
                    </a:lnTo>
                    <a:lnTo>
                      <a:pt x="14" y="104"/>
                    </a:lnTo>
                    <a:lnTo>
                      <a:pt x="12" y="104"/>
                    </a:lnTo>
                    <a:lnTo>
                      <a:pt x="10" y="104"/>
                    </a:lnTo>
                    <a:lnTo>
                      <a:pt x="7" y="105"/>
                    </a:lnTo>
                    <a:lnTo>
                      <a:pt x="6" y="105"/>
                    </a:lnTo>
                    <a:lnTo>
                      <a:pt x="6" y="104"/>
                    </a:lnTo>
                    <a:lnTo>
                      <a:pt x="6" y="101"/>
                    </a:lnTo>
                    <a:lnTo>
                      <a:pt x="4" y="99"/>
                    </a:lnTo>
                    <a:lnTo>
                      <a:pt x="4" y="97"/>
                    </a:lnTo>
                    <a:lnTo>
                      <a:pt x="6" y="96"/>
                    </a:lnTo>
                    <a:lnTo>
                      <a:pt x="8" y="94"/>
                    </a:lnTo>
                    <a:lnTo>
                      <a:pt x="10" y="93"/>
                    </a:lnTo>
                    <a:lnTo>
                      <a:pt x="10" y="91"/>
                    </a:lnTo>
                    <a:lnTo>
                      <a:pt x="8" y="90"/>
                    </a:lnTo>
                    <a:lnTo>
                      <a:pt x="8" y="86"/>
                    </a:lnTo>
                    <a:lnTo>
                      <a:pt x="8" y="85"/>
                    </a:lnTo>
                    <a:lnTo>
                      <a:pt x="11" y="83"/>
                    </a:lnTo>
                    <a:lnTo>
                      <a:pt x="14" y="82"/>
                    </a:lnTo>
                    <a:lnTo>
                      <a:pt x="15" y="80"/>
                    </a:lnTo>
                    <a:lnTo>
                      <a:pt x="15" y="79"/>
                    </a:lnTo>
                    <a:lnTo>
                      <a:pt x="16" y="71"/>
                    </a:lnTo>
                    <a:lnTo>
                      <a:pt x="16" y="68"/>
                    </a:lnTo>
                    <a:lnTo>
                      <a:pt x="15" y="68"/>
                    </a:lnTo>
                    <a:lnTo>
                      <a:pt x="15" y="63"/>
                    </a:lnTo>
                    <a:lnTo>
                      <a:pt x="12" y="64"/>
                    </a:lnTo>
                    <a:lnTo>
                      <a:pt x="11" y="69"/>
                    </a:lnTo>
                    <a:lnTo>
                      <a:pt x="8" y="71"/>
                    </a:lnTo>
                    <a:lnTo>
                      <a:pt x="7" y="71"/>
                    </a:lnTo>
                    <a:lnTo>
                      <a:pt x="6" y="69"/>
                    </a:lnTo>
                    <a:lnTo>
                      <a:pt x="3" y="68"/>
                    </a:lnTo>
                    <a:lnTo>
                      <a:pt x="0" y="66"/>
                    </a:lnTo>
                    <a:lnTo>
                      <a:pt x="0" y="57"/>
                    </a:lnTo>
                    <a:lnTo>
                      <a:pt x="0" y="55"/>
                    </a:lnTo>
                    <a:lnTo>
                      <a:pt x="0" y="52"/>
                    </a:lnTo>
                    <a:lnTo>
                      <a:pt x="0" y="42"/>
                    </a:lnTo>
                    <a:lnTo>
                      <a:pt x="2" y="41"/>
                    </a:lnTo>
                    <a:lnTo>
                      <a:pt x="4" y="39"/>
                    </a:lnTo>
                    <a:lnTo>
                      <a:pt x="7" y="36"/>
                    </a:lnTo>
                    <a:lnTo>
                      <a:pt x="7" y="31"/>
                    </a:lnTo>
                    <a:lnTo>
                      <a:pt x="8" y="30"/>
                    </a:lnTo>
                    <a:lnTo>
                      <a:pt x="11" y="24"/>
                    </a:lnTo>
                    <a:lnTo>
                      <a:pt x="12" y="22"/>
                    </a:lnTo>
                    <a:lnTo>
                      <a:pt x="12" y="20"/>
                    </a:lnTo>
                    <a:lnTo>
                      <a:pt x="11" y="16"/>
                    </a:lnTo>
                    <a:lnTo>
                      <a:pt x="12" y="11"/>
                    </a:lnTo>
                    <a:lnTo>
                      <a:pt x="14" y="9"/>
                    </a:lnTo>
                    <a:lnTo>
                      <a:pt x="18" y="9"/>
                    </a:lnTo>
                    <a:lnTo>
                      <a:pt x="19" y="9"/>
                    </a:lnTo>
                    <a:lnTo>
                      <a:pt x="20" y="8"/>
                    </a:lnTo>
                    <a:lnTo>
                      <a:pt x="23" y="5"/>
                    </a:lnTo>
                    <a:lnTo>
                      <a:pt x="24" y="3"/>
                    </a:lnTo>
                    <a:lnTo>
                      <a:pt x="27" y="3"/>
                    </a:lnTo>
                    <a:lnTo>
                      <a:pt x="28" y="3"/>
                    </a:lnTo>
                    <a:lnTo>
                      <a:pt x="29" y="2"/>
                    </a:lnTo>
                    <a:lnTo>
                      <a:pt x="29"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97" name="Freeform 1299"/>
              <p:cNvSpPr>
                <a:spLocks/>
              </p:cNvSpPr>
              <p:nvPr/>
            </p:nvSpPr>
            <p:spPr bwMode="auto">
              <a:xfrm>
                <a:off x="2852369" y="4299858"/>
                <a:ext cx="157787" cy="185057"/>
              </a:xfrm>
              <a:custGeom>
                <a:avLst/>
                <a:gdLst/>
                <a:ahLst/>
                <a:cxnLst>
                  <a:cxn ang="0">
                    <a:pos x="2" y="50"/>
                  </a:cxn>
                  <a:cxn ang="0">
                    <a:pos x="5" y="36"/>
                  </a:cxn>
                  <a:cxn ang="0">
                    <a:pos x="5" y="27"/>
                  </a:cxn>
                  <a:cxn ang="0">
                    <a:pos x="12" y="16"/>
                  </a:cxn>
                  <a:cxn ang="0">
                    <a:pos x="13" y="9"/>
                  </a:cxn>
                  <a:cxn ang="0">
                    <a:pos x="33" y="3"/>
                  </a:cxn>
                  <a:cxn ang="0">
                    <a:pos x="44" y="0"/>
                  </a:cxn>
                  <a:cxn ang="0">
                    <a:pos x="58" y="1"/>
                  </a:cxn>
                  <a:cxn ang="0">
                    <a:pos x="64" y="6"/>
                  </a:cxn>
                  <a:cxn ang="0">
                    <a:pos x="69" y="14"/>
                  </a:cxn>
                  <a:cxn ang="0">
                    <a:pos x="70" y="17"/>
                  </a:cxn>
                  <a:cxn ang="0">
                    <a:pos x="73" y="38"/>
                  </a:cxn>
                  <a:cxn ang="0">
                    <a:pos x="73" y="50"/>
                  </a:cxn>
                  <a:cxn ang="0">
                    <a:pos x="80" y="52"/>
                  </a:cxn>
                  <a:cxn ang="0">
                    <a:pos x="86" y="53"/>
                  </a:cxn>
                  <a:cxn ang="0">
                    <a:pos x="93" y="53"/>
                  </a:cxn>
                  <a:cxn ang="0">
                    <a:pos x="95" y="52"/>
                  </a:cxn>
                  <a:cxn ang="0">
                    <a:pos x="103" y="55"/>
                  </a:cxn>
                  <a:cxn ang="0">
                    <a:pos x="106" y="60"/>
                  </a:cxn>
                  <a:cxn ang="0">
                    <a:pos x="107" y="71"/>
                  </a:cxn>
                  <a:cxn ang="0">
                    <a:pos x="107" y="78"/>
                  </a:cxn>
                  <a:cxn ang="0">
                    <a:pos x="111" y="83"/>
                  </a:cxn>
                  <a:cxn ang="0">
                    <a:pos x="115" y="83"/>
                  </a:cxn>
                  <a:cxn ang="0">
                    <a:pos x="121" y="83"/>
                  </a:cxn>
                  <a:cxn ang="0">
                    <a:pos x="125" y="83"/>
                  </a:cxn>
                  <a:cxn ang="0">
                    <a:pos x="126" y="93"/>
                  </a:cxn>
                  <a:cxn ang="0">
                    <a:pos x="125" y="99"/>
                  </a:cxn>
                  <a:cxn ang="0">
                    <a:pos x="123" y="113"/>
                  </a:cxn>
                  <a:cxn ang="0">
                    <a:pos x="122" y="126"/>
                  </a:cxn>
                  <a:cxn ang="0">
                    <a:pos x="119" y="132"/>
                  </a:cxn>
                  <a:cxn ang="0">
                    <a:pos x="113" y="138"/>
                  </a:cxn>
                  <a:cxn ang="0">
                    <a:pos x="107" y="143"/>
                  </a:cxn>
                  <a:cxn ang="0">
                    <a:pos x="103" y="144"/>
                  </a:cxn>
                  <a:cxn ang="0">
                    <a:pos x="98" y="144"/>
                  </a:cxn>
                  <a:cxn ang="0">
                    <a:pos x="95" y="146"/>
                  </a:cxn>
                  <a:cxn ang="0">
                    <a:pos x="92" y="146"/>
                  </a:cxn>
                  <a:cxn ang="0">
                    <a:pos x="86" y="146"/>
                  </a:cxn>
                  <a:cxn ang="0">
                    <a:pos x="80" y="141"/>
                  </a:cxn>
                  <a:cxn ang="0">
                    <a:pos x="65" y="140"/>
                  </a:cxn>
                  <a:cxn ang="0">
                    <a:pos x="65" y="135"/>
                  </a:cxn>
                  <a:cxn ang="0">
                    <a:pos x="69" y="126"/>
                  </a:cxn>
                  <a:cxn ang="0">
                    <a:pos x="76" y="115"/>
                  </a:cxn>
                  <a:cxn ang="0">
                    <a:pos x="74" y="110"/>
                  </a:cxn>
                  <a:cxn ang="0">
                    <a:pos x="73" y="108"/>
                  </a:cxn>
                  <a:cxn ang="0">
                    <a:pos x="70" y="104"/>
                  </a:cxn>
                  <a:cxn ang="0">
                    <a:pos x="64" y="99"/>
                  </a:cxn>
                  <a:cxn ang="0">
                    <a:pos x="54" y="94"/>
                  </a:cxn>
                  <a:cxn ang="0">
                    <a:pos x="46" y="88"/>
                  </a:cxn>
                  <a:cxn ang="0">
                    <a:pos x="36" y="86"/>
                  </a:cxn>
                  <a:cxn ang="0">
                    <a:pos x="29" y="85"/>
                  </a:cxn>
                  <a:cxn ang="0">
                    <a:pos x="28" y="83"/>
                  </a:cxn>
                  <a:cxn ang="0">
                    <a:pos x="24" y="77"/>
                  </a:cxn>
                  <a:cxn ang="0">
                    <a:pos x="14" y="69"/>
                  </a:cxn>
                  <a:cxn ang="0">
                    <a:pos x="9" y="64"/>
                  </a:cxn>
                  <a:cxn ang="0">
                    <a:pos x="5" y="56"/>
                  </a:cxn>
                </a:cxnLst>
                <a:rect l="0" t="0" r="r" b="b"/>
                <a:pathLst>
                  <a:path w="126" h="146">
                    <a:moveTo>
                      <a:pt x="0" y="55"/>
                    </a:moveTo>
                    <a:lnTo>
                      <a:pt x="2" y="50"/>
                    </a:lnTo>
                    <a:lnTo>
                      <a:pt x="5" y="38"/>
                    </a:lnTo>
                    <a:lnTo>
                      <a:pt x="5" y="36"/>
                    </a:lnTo>
                    <a:lnTo>
                      <a:pt x="5" y="34"/>
                    </a:lnTo>
                    <a:lnTo>
                      <a:pt x="5" y="27"/>
                    </a:lnTo>
                    <a:lnTo>
                      <a:pt x="8" y="20"/>
                    </a:lnTo>
                    <a:lnTo>
                      <a:pt x="12" y="16"/>
                    </a:lnTo>
                    <a:lnTo>
                      <a:pt x="12" y="11"/>
                    </a:lnTo>
                    <a:lnTo>
                      <a:pt x="13" y="9"/>
                    </a:lnTo>
                    <a:lnTo>
                      <a:pt x="18" y="8"/>
                    </a:lnTo>
                    <a:lnTo>
                      <a:pt x="33" y="3"/>
                    </a:lnTo>
                    <a:lnTo>
                      <a:pt x="42" y="0"/>
                    </a:lnTo>
                    <a:lnTo>
                      <a:pt x="44" y="0"/>
                    </a:lnTo>
                    <a:lnTo>
                      <a:pt x="54" y="0"/>
                    </a:lnTo>
                    <a:lnTo>
                      <a:pt x="58" y="1"/>
                    </a:lnTo>
                    <a:lnTo>
                      <a:pt x="61" y="3"/>
                    </a:lnTo>
                    <a:lnTo>
                      <a:pt x="64" y="6"/>
                    </a:lnTo>
                    <a:lnTo>
                      <a:pt x="68" y="12"/>
                    </a:lnTo>
                    <a:lnTo>
                      <a:pt x="69" y="14"/>
                    </a:lnTo>
                    <a:lnTo>
                      <a:pt x="70" y="16"/>
                    </a:lnTo>
                    <a:lnTo>
                      <a:pt x="70" y="17"/>
                    </a:lnTo>
                    <a:lnTo>
                      <a:pt x="72" y="22"/>
                    </a:lnTo>
                    <a:lnTo>
                      <a:pt x="73" y="38"/>
                    </a:lnTo>
                    <a:lnTo>
                      <a:pt x="72" y="47"/>
                    </a:lnTo>
                    <a:lnTo>
                      <a:pt x="73" y="50"/>
                    </a:lnTo>
                    <a:lnTo>
                      <a:pt x="74" y="50"/>
                    </a:lnTo>
                    <a:lnTo>
                      <a:pt x="80" y="52"/>
                    </a:lnTo>
                    <a:lnTo>
                      <a:pt x="81" y="53"/>
                    </a:lnTo>
                    <a:lnTo>
                      <a:pt x="86" y="53"/>
                    </a:lnTo>
                    <a:lnTo>
                      <a:pt x="89" y="53"/>
                    </a:lnTo>
                    <a:lnTo>
                      <a:pt x="93" y="53"/>
                    </a:lnTo>
                    <a:lnTo>
                      <a:pt x="94" y="52"/>
                    </a:lnTo>
                    <a:lnTo>
                      <a:pt x="95" y="52"/>
                    </a:lnTo>
                    <a:lnTo>
                      <a:pt x="98" y="53"/>
                    </a:lnTo>
                    <a:lnTo>
                      <a:pt x="103" y="55"/>
                    </a:lnTo>
                    <a:lnTo>
                      <a:pt x="106" y="58"/>
                    </a:lnTo>
                    <a:lnTo>
                      <a:pt x="106" y="60"/>
                    </a:lnTo>
                    <a:lnTo>
                      <a:pt x="107" y="66"/>
                    </a:lnTo>
                    <a:lnTo>
                      <a:pt x="107" y="71"/>
                    </a:lnTo>
                    <a:lnTo>
                      <a:pt x="107" y="77"/>
                    </a:lnTo>
                    <a:lnTo>
                      <a:pt x="107" y="78"/>
                    </a:lnTo>
                    <a:lnTo>
                      <a:pt x="109" y="82"/>
                    </a:lnTo>
                    <a:lnTo>
                      <a:pt x="111" y="83"/>
                    </a:lnTo>
                    <a:lnTo>
                      <a:pt x="113" y="83"/>
                    </a:lnTo>
                    <a:lnTo>
                      <a:pt x="115" y="83"/>
                    </a:lnTo>
                    <a:lnTo>
                      <a:pt x="118" y="83"/>
                    </a:lnTo>
                    <a:lnTo>
                      <a:pt x="121" y="83"/>
                    </a:lnTo>
                    <a:lnTo>
                      <a:pt x="123" y="82"/>
                    </a:lnTo>
                    <a:lnTo>
                      <a:pt x="125" y="83"/>
                    </a:lnTo>
                    <a:lnTo>
                      <a:pt x="126" y="86"/>
                    </a:lnTo>
                    <a:lnTo>
                      <a:pt x="126" y="93"/>
                    </a:lnTo>
                    <a:lnTo>
                      <a:pt x="126" y="94"/>
                    </a:lnTo>
                    <a:lnTo>
                      <a:pt x="125" y="99"/>
                    </a:lnTo>
                    <a:lnTo>
                      <a:pt x="123" y="107"/>
                    </a:lnTo>
                    <a:lnTo>
                      <a:pt x="123" y="113"/>
                    </a:lnTo>
                    <a:lnTo>
                      <a:pt x="122" y="121"/>
                    </a:lnTo>
                    <a:lnTo>
                      <a:pt x="122" y="126"/>
                    </a:lnTo>
                    <a:lnTo>
                      <a:pt x="121" y="129"/>
                    </a:lnTo>
                    <a:lnTo>
                      <a:pt x="119" y="132"/>
                    </a:lnTo>
                    <a:lnTo>
                      <a:pt x="117" y="133"/>
                    </a:lnTo>
                    <a:lnTo>
                      <a:pt x="113" y="138"/>
                    </a:lnTo>
                    <a:lnTo>
                      <a:pt x="111" y="138"/>
                    </a:lnTo>
                    <a:lnTo>
                      <a:pt x="107" y="143"/>
                    </a:lnTo>
                    <a:lnTo>
                      <a:pt x="106" y="143"/>
                    </a:lnTo>
                    <a:lnTo>
                      <a:pt x="103" y="144"/>
                    </a:lnTo>
                    <a:lnTo>
                      <a:pt x="101" y="144"/>
                    </a:lnTo>
                    <a:lnTo>
                      <a:pt x="98" y="144"/>
                    </a:lnTo>
                    <a:lnTo>
                      <a:pt x="97" y="146"/>
                    </a:lnTo>
                    <a:lnTo>
                      <a:pt x="95" y="146"/>
                    </a:lnTo>
                    <a:lnTo>
                      <a:pt x="93" y="146"/>
                    </a:lnTo>
                    <a:lnTo>
                      <a:pt x="92" y="146"/>
                    </a:lnTo>
                    <a:lnTo>
                      <a:pt x="89" y="146"/>
                    </a:lnTo>
                    <a:lnTo>
                      <a:pt x="86" y="146"/>
                    </a:lnTo>
                    <a:lnTo>
                      <a:pt x="81" y="143"/>
                    </a:lnTo>
                    <a:lnTo>
                      <a:pt x="80" y="141"/>
                    </a:lnTo>
                    <a:lnTo>
                      <a:pt x="72" y="140"/>
                    </a:lnTo>
                    <a:lnTo>
                      <a:pt x="65" y="140"/>
                    </a:lnTo>
                    <a:lnTo>
                      <a:pt x="65" y="138"/>
                    </a:lnTo>
                    <a:lnTo>
                      <a:pt x="65" y="135"/>
                    </a:lnTo>
                    <a:lnTo>
                      <a:pt x="66" y="132"/>
                    </a:lnTo>
                    <a:lnTo>
                      <a:pt x="69" y="126"/>
                    </a:lnTo>
                    <a:lnTo>
                      <a:pt x="73" y="119"/>
                    </a:lnTo>
                    <a:lnTo>
                      <a:pt x="76" y="115"/>
                    </a:lnTo>
                    <a:lnTo>
                      <a:pt x="76" y="111"/>
                    </a:lnTo>
                    <a:lnTo>
                      <a:pt x="74" y="110"/>
                    </a:lnTo>
                    <a:lnTo>
                      <a:pt x="74" y="108"/>
                    </a:lnTo>
                    <a:lnTo>
                      <a:pt x="73" y="108"/>
                    </a:lnTo>
                    <a:lnTo>
                      <a:pt x="72" y="105"/>
                    </a:lnTo>
                    <a:lnTo>
                      <a:pt x="70" y="104"/>
                    </a:lnTo>
                    <a:lnTo>
                      <a:pt x="66" y="102"/>
                    </a:lnTo>
                    <a:lnTo>
                      <a:pt x="64" y="99"/>
                    </a:lnTo>
                    <a:lnTo>
                      <a:pt x="60" y="96"/>
                    </a:lnTo>
                    <a:lnTo>
                      <a:pt x="54" y="94"/>
                    </a:lnTo>
                    <a:lnTo>
                      <a:pt x="48" y="89"/>
                    </a:lnTo>
                    <a:lnTo>
                      <a:pt x="46" y="88"/>
                    </a:lnTo>
                    <a:lnTo>
                      <a:pt x="42" y="86"/>
                    </a:lnTo>
                    <a:lnTo>
                      <a:pt x="36" y="86"/>
                    </a:lnTo>
                    <a:lnTo>
                      <a:pt x="33" y="86"/>
                    </a:lnTo>
                    <a:lnTo>
                      <a:pt x="29" y="85"/>
                    </a:lnTo>
                    <a:lnTo>
                      <a:pt x="29" y="83"/>
                    </a:lnTo>
                    <a:lnTo>
                      <a:pt x="28" y="83"/>
                    </a:lnTo>
                    <a:lnTo>
                      <a:pt x="25" y="78"/>
                    </a:lnTo>
                    <a:lnTo>
                      <a:pt x="24" y="77"/>
                    </a:lnTo>
                    <a:lnTo>
                      <a:pt x="21" y="75"/>
                    </a:lnTo>
                    <a:lnTo>
                      <a:pt x="14" y="69"/>
                    </a:lnTo>
                    <a:lnTo>
                      <a:pt x="13" y="67"/>
                    </a:lnTo>
                    <a:lnTo>
                      <a:pt x="9" y="64"/>
                    </a:lnTo>
                    <a:lnTo>
                      <a:pt x="6" y="58"/>
                    </a:lnTo>
                    <a:lnTo>
                      <a:pt x="5" y="56"/>
                    </a:lnTo>
                    <a:lnTo>
                      <a:pt x="0" y="55"/>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298" name="Freeform 1300"/>
              <p:cNvSpPr>
                <a:spLocks/>
              </p:cNvSpPr>
              <p:nvPr/>
            </p:nvSpPr>
            <p:spPr bwMode="auto">
              <a:xfrm>
                <a:off x="2852369" y="4299858"/>
                <a:ext cx="157787" cy="185057"/>
              </a:xfrm>
              <a:custGeom>
                <a:avLst/>
                <a:gdLst/>
                <a:ahLst/>
                <a:cxnLst>
                  <a:cxn ang="0">
                    <a:pos x="2" y="50"/>
                  </a:cxn>
                  <a:cxn ang="0">
                    <a:pos x="5" y="36"/>
                  </a:cxn>
                  <a:cxn ang="0">
                    <a:pos x="5" y="27"/>
                  </a:cxn>
                  <a:cxn ang="0">
                    <a:pos x="12" y="16"/>
                  </a:cxn>
                  <a:cxn ang="0">
                    <a:pos x="13" y="9"/>
                  </a:cxn>
                  <a:cxn ang="0">
                    <a:pos x="33" y="3"/>
                  </a:cxn>
                  <a:cxn ang="0">
                    <a:pos x="44" y="0"/>
                  </a:cxn>
                  <a:cxn ang="0">
                    <a:pos x="58" y="1"/>
                  </a:cxn>
                  <a:cxn ang="0">
                    <a:pos x="64" y="6"/>
                  </a:cxn>
                  <a:cxn ang="0">
                    <a:pos x="69" y="14"/>
                  </a:cxn>
                  <a:cxn ang="0">
                    <a:pos x="70" y="17"/>
                  </a:cxn>
                  <a:cxn ang="0">
                    <a:pos x="73" y="38"/>
                  </a:cxn>
                  <a:cxn ang="0">
                    <a:pos x="73" y="50"/>
                  </a:cxn>
                  <a:cxn ang="0">
                    <a:pos x="80" y="52"/>
                  </a:cxn>
                  <a:cxn ang="0">
                    <a:pos x="86" y="53"/>
                  </a:cxn>
                  <a:cxn ang="0">
                    <a:pos x="93" y="53"/>
                  </a:cxn>
                  <a:cxn ang="0">
                    <a:pos x="95" y="52"/>
                  </a:cxn>
                  <a:cxn ang="0">
                    <a:pos x="103" y="55"/>
                  </a:cxn>
                  <a:cxn ang="0">
                    <a:pos x="106" y="60"/>
                  </a:cxn>
                  <a:cxn ang="0">
                    <a:pos x="107" y="71"/>
                  </a:cxn>
                  <a:cxn ang="0">
                    <a:pos x="107" y="78"/>
                  </a:cxn>
                  <a:cxn ang="0">
                    <a:pos x="111" y="83"/>
                  </a:cxn>
                  <a:cxn ang="0">
                    <a:pos x="115" y="83"/>
                  </a:cxn>
                  <a:cxn ang="0">
                    <a:pos x="121" y="83"/>
                  </a:cxn>
                  <a:cxn ang="0">
                    <a:pos x="125" y="83"/>
                  </a:cxn>
                  <a:cxn ang="0">
                    <a:pos x="126" y="93"/>
                  </a:cxn>
                  <a:cxn ang="0">
                    <a:pos x="125" y="99"/>
                  </a:cxn>
                  <a:cxn ang="0">
                    <a:pos x="123" y="113"/>
                  </a:cxn>
                  <a:cxn ang="0">
                    <a:pos x="122" y="126"/>
                  </a:cxn>
                  <a:cxn ang="0">
                    <a:pos x="119" y="132"/>
                  </a:cxn>
                  <a:cxn ang="0">
                    <a:pos x="113" y="138"/>
                  </a:cxn>
                  <a:cxn ang="0">
                    <a:pos x="107" y="143"/>
                  </a:cxn>
                  <a:cxn ang="0">
                    <a:pos x="103" y="144"/>
                  </a:cxn>
                  <a:cxn ang="0">
                    <a:pos x="98" y="144"/>
                  </a:cxn>
                  <a:cxn ang="0">
                    <a:pos x="95" y="146"/>
                  </a:cxn>
                  <a:cxn ang="0">
                    <a:pos x="92" y="146"/>
                  </a:cxn>
                  <a:cxn ang="0">
                    <a:pos x="86" y="146"/>
                  </a:cxn>
                  <a:cxn ang="0">
                    <a:pos x="80" y="141"/>
                  </a:cxn>
                  <a:cxn ang="0">
                    <a:pos x="65" y="140"/>
                  </a:cxn>
                  <a:cxn ang="0">
                    <a:pos x="65" y="135"/>
                  </a:cxn>
                  <a:cxn ang="0">
                    <a:pos x="69" y="126"/>
                  </a:cxn>
                  <a:cxn ang="0">
                    <a:pos x="76" y="115"/>
                  </a:cxn>
                  <a:cxn ang="0">
                    <a:pos x="74" y="110"/>
                  </a:cxn>
                  <a:cxn ang="0">
                    <a:pos x="73" y="108"/>
                  </a:cxn>
                  <a:cxn ang="0">
                    <a:pos x="70" y="104"/>
                  </a:cxn>
                  <a:cxn ang="0">
                    <a:pos x="64" y="99"/>
                  </a:cxn>
                  <a:cxn ang="0">
                    <a:pos x="54" y="94"/>
                  </a:cxn>
                  <a:cxn ang="0">
                    <a:pos x="46" y="88"/>
                  </a:cxn>
                  <a:cxn ang="0">
                    <a:pos x="36" y="86"/>
                  </a:cxn>
                  <a:cxn ang="0">
                    <a:pos x="29" y="85"/>
                  </a:cxn>
                  <a:cxn ang="0">
                    <a:pos x="28" y="83"/>
                  </a:cxn>
                  <a:cxn ang="0">
                    <a:pos x="24" y="77"/>
                  </a:cxn>
                  <a:cxn ang="0">
                    <a:pos x="14" y="69"/>
                  </a:cxn>
                  <a:cxn ang="0">
                    <a:pos x="9" y="64"/>
                  </a:cxn>
                  <a:cxn ang="0">
                    <a:pos x="5" y="56"/>
                  </a:cxn>
                </a:cxnLst>
                <a:rect l="0" t="0" r="r" b="b"/>
                <a:pathLst>
                  <a:path w="126" h="146">
                    <a:moveTo>
                      <a:pt x="0" y="55"/>
                    </a:moveTo>
                    <a:lnTo>
                      <a:pt x="2" y="50"/>
                    </a:lnTo>
                    <a:lnTo>
                      <a:pt x="5" y="38"/>
                    </a:lnTo>
                    <a:lnTo>
                      <a:pt x="5" y="36"/>
                    </a:lnTo>
                    <a:lnTo>
                      <a:pt x="5" y="34"/>
                    </a:lnTo>
                    <a:lnTo>
                      <a:pt x="5" y="27"/>
                    </a:lnTo>
                    <a:lnTo>
                      <a:pt x="8" y="20"/>
                    </a:lnTo>
                    <a:lnTo>
                      <a:pt x="12" y="16"/>
                    </a:lnTo>
                    <a:lnTo>
                      <a:pt x="12" y="11"/>
                    </a:lnTo>
                    <a:lnTo>
                      <a:pt x="13" y="9"/>
                    </a:lnTo>
                    <a:lnTo>
                      <a:pt x="18" y="8"/>
                    </a:lnTo>
                    <a:lnTo>
                      <a:pt x="33" y="3"/>
                    </a:lnTo>
                    <a:lnTo>
                      <a:pt x="42" y="0"/>
                    </a:lnTo>
                    <a:lnTo>
                      <a:pt x="44" y="0"/>
                    </a:lnTo>
                    <a:lnTo>
                      <a:pt x="54" y="0"/>
                    </a:lnTo>
                    <a:lnTo>
                      <a:pt x="58" y="1"/>
                    </a:lnTo>
                    <a:lnTo>
                      <a:pt x="61" y="3"/>
                    </a:lnTo>
                    <a:lnTo>
                      <a:pt x="64" y="6"/>
                    </a:lnTo>
                    <a:lnTo>
                      <a:pt x="68" y="12"/>
                    </a:lnTo>
                    <a:lnTo>
                      <a:pt x="69" y="14"/>
                    </a:lnTo>
                    <a:lnTo>
                      <a:pt x="70" y="16"/>
                    </a:lnTo>
                    <a:lnTo>
                      <a:pt x="70" y="17"/>
                    </a:lnTo>
                    <a:lnTo>
                      <a:pt x="72" y="22"/>
                    </a:lnTo>
                    <a:lnTo>
                      <a:pt x="73" y="38"/>
                    </a:lnTo>
                    <a:lnTo>
                      <a:pt x="72" y="47"/>
                    </a:lnTo>
                    <a:lnTo>
                      <a:pt x="73" y="50"/>
                    </a:lnTo>
                    <a:lnTo>
                      <a:pt x="74" y="50"/>
                    </a:lnTo>
                    <a:lnTo>
                      <a:pt x="80" y="52"/>
                    </a:lnTo>
                    <a:lnTo>
                      <a:pt x="81" y="53"/>
                    </a:lnTo>
                    <a:lnTo>
                      <a:pt x="86" y="53"/>
                    </a:lnTo>
                    <a:lnTo>
                      <a:pt x="89" y="53"/>
                    </a:lnTo>
                    <a:lnTo>
                      <a:pt x="93" y="53"/>
                    </a:lnTo>
                    <a:lnTo>
                      <a:pt x="94" y="52"/>
                    </a:lnTo>
                    <a:lnTo>
                      <a:pt x="95" y="52"/>
                    </a:lnTo>
                    <a:lnTo>
                      <a:pt x="98" y="53"/>
                    </a:lnTo>
                    <a:lnTo>
                      <a:pt x="103" y="55"/>
                    </a:lnTo>
                    <a:lnTo>
                      <a:pt x="106" y="58"/>
                    </a:lnTo>
                    <a:lnTo>
                      <a:pt x="106" y="60"/>
                    </a:lnTo>
                    <a:lnTo>
                      <a:pt x="107" y="66"/>
                    </a:lnTo>
                    <a:lnTo>
                      <a:pt x="107" y="71"/>
                    </a:lnTo>
                    <a:lnTo>
                      <a:pt x="107" y="77"/>
                    </a:lnTo>
                    <a:lnTo>
                      <a:pt x="107" y="78"/>
                    </a:lnTo>
                    <a:lnTo>
                      <a:pt x="109" y="82"/>
                    </a:lnTo>
                    <a:lnTo>
                      <a:pt x="111" y="83"/>
                    </a:lnTo>
                    <a:lnTo>
                      <a:pt x="113" y="83"/>
                    </a:lnTo>
                    <a:lnTo>
                      <a:pt x="115" y="83"/>
                    </a:lnTo>
                    <a:lnTo>
                      <a:pt x="118" y="83"/>
                    </a:lnTo>
                    <a:lnTo>
                      <a:pt x="121" y="83"/>
                    </a:lnTo>
                    <a:lnTo>
                      <a:pt x="123" y="82"/>
                    </a:lnTo>
                    <a:lnTo>
                      <a:pt x="125" y="83"/>
                    </a:lnTo>
                    <a:lnTo>
                      <a:pt x="126" y="86"/>
                    </a:lnTo>
                    <a:lnTo>
                      <a:pt x="126" y="93"/>
                    </a:lnTo>
                    <a:lnTo>
                      <a:pt x="126" y="94"/>
                    </a:lnTo>
                    <a:lnTo>
                      <a:pt x="125" y="99"/>
                    </a:lnTo>
                    <a:lnTo>
                      <a:pt x="123" y="107"/>
                    </a:lnTo>
                    <a:lnTo>
                      <a:pt x="123" y="113"/>
                    </a:lnTo>
                    <a:lnTo>
                      <a:pt x="122" y="121"/>
                    </a:lnTo>
                    <a:lnTo>
                      <a:pt x="122" y="126"/>
                    </a:lnTo>
                    <a:lnTo>
                      <a:pt x="121" y="129"/>
                    </a:lnTo>
                    <a:lnTo>
                      <a:pt x="119" y="132"/>
                    </a:lnTo>
                    <a:lnTo>
                      <a:pt x="117" y="133"/>
                    </a:lnTo>
                    <a:lnTo>
                      <a:pt x="113" y="138"/>
                    </a:lnTo>
                    <a:lnTo>
                      <a:pt x="111" y="138"/>
                    </a:lnTo>
                    <a:lnTo>
                      <a:pt x="107" y="143"/>
                    </a:lnTo>
                    <a:lnTo>
                      <a:pt x="106" y="143"/>
                    </a:lnTo>
                    <a:lnTo>
                      <a:pt x="103" y="144"/>
                    </a:lnTo>
                    <a:lnTo>
                      <a:pt x="101" y="144"/>
                    </a:lnTo>
                    <a:lnTo>
                      <a:pt x="98" y="144"/>
                    </a:lnTo>
                    <a:lnTo>
                      <a:pt x="97" y="146"/>
                    </a:lnTo>
                    <a:lnTo>
                      <a:pt x="95" y="146"/>
                    </a:lnTo>
                    <a:lnTo>
                      <a:pt x="93" y="146"/>
                    </a:lnTo>
                    <a:lnTo>
                      <a:pt x="92" y="146"/>
                    </a:lnTo>
                    <a:lnTo>
                      <a:pt x="89" y="146"/>
                    </a:lnTo>
                    <a:lnTo>
                      <a:pt x="86" y="146"/>
                    </a:lnTo>
                    <a:lnTo>
                      <a:pt x="81" y="143"/>
                    </a:lnTo>
                    <a:lnTo>
                      <a:pt x="80" y="141"/>
                    </a:lnTo>
                    <a:lnTo>
                      <a:pt x="72" y="140"/>
                    </a:lnTo>
                    <a:lnTo>
                      <a:pt x="65" y="140"/>
                    </a:lnTo>
                    <a:lnTo>
                      <a:pt x="65" y="138"/>
                    </a:lnTo>
                    <a:lnTo>
                      <a:pt x="65" y="135"/>
                    </a:lnTo>
                    <a:lnTo>
                      <a:pt x="66" y="132"/>
                    </a:lnTo>
                    <a:lnTo>
                      <a:pt x="69" y="126"/>
                    </a:lnTo>
                    <a:lnTo>
                      <a:pt x="73" y="119"/>
                    </a:lnTo>
                    <a:lnTo>
                      <a:pt x="76" y="115"/>
                    </a:lnTo>
                    <a:lnTo>
                      <a:pt x="76" y="111"/>
                    </a:lnTo>
                    <a:lnTo>
                      <a:pt x="74" y="110"/>
                    </a:lnTo>
                    <a:lnTo>
                      <a:pt x="74" y="108"/>
                    </a:lnTo>
                    <a:lnTo>
                      <a:pt x="73" y="108"/>
                    </a:lnTo>
                    <a:lnTo>
                      <a:pt x="72" y="105"/>
                    </a:lnTo>
                    <a:lnTo>
                      <a:pt x="70" y="104"/>
                    </a:lnTo>
                    <a:lnTo>
                      <a:pt x="66" y="102"/>
                    </a:lnTo>
                    <a:lnTo>
                      <a:pt x="64" y="99"/>
                    </a:lnTo>
                    <a:lnTo>
                      <a:pt x="60" y="96"/>
                    </a:lnTo>
                    <a:lnTo>
                      <a:pt x="54" y="94"/>
                    </a:lnTo>
                    <a:lnTo>
                      <a:pt x="48" y="89"/>
                    </a:lnTo>
                    <a:lnTo>
                      <a:pt x="46" y="88"/>
                    </a:lnTo>
                    <a:lnTo>
                      <a:pt x="42" y="86"/>
                    </a:lnTo>
                    <a:lnTo>
                      <a:pt x="36" y="86"/>
                    </a:lnTo>
                    <a:lnTo>
                      <a:pt x="33" y="86"/>
                    </a:lnTo>
                    <a:lnTo>
                      <a:pt x="29" y="85"/>
                    </a:lnTo>
                    <a:lnTo>
                      <a:pt x="29" y="83"/>
                    </a:lnTo>
                    <a:lnTo>
                      <a:pt x="28" y="83"/>
                    </a:lnTo>
                    <a:lnTo>
                      <a:pt x="25" y="78"/>
                    </a:lnTo>
                    <a:lnTo>
                      <a:pt x="24" y="77"/>
                    </a:lnTo>
                    <a:lnTo>
                      <a:pt x="21" y="75"/>
                    </a:lnTo>
                    <a:lnTo>
                      <a:pt x="14" y="69"/>
                    </a:lnTo>
                    <a:lnTo>
                      <a:pt x="13" y="67"/>
                    </a:lnTo>
                    <a:lnTo>
                      <a:pt x="9" y="64"/>
                    </a:lnTo>
                    <a:lnTo>
                      <a:pt x="6" y="58"/>
                    </a:lnTo>
                    <a:lnTo>
                      <a:pt x="5" y="56"/>
                    </a:lnTo>
                    <a:lnTo>
                      <a:pt x="0" y="5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299" name="Freeform 1301"/>
              <p:cNvSpPr>
                <a:spLocks/>
              </p:cNvSpPr>
              <p:nvPr/>
            </p:nvSpPr>
            <p:spPr bwMode="auto">
              <a:xfrm>
                <a:off x="2609914" y="4263119"/>
                <a:ext cx="160354" cy="809625"/>
              </a:xfrm>
              <a:custGeom>
                <a:avLst/>
                <a:gdLst/>
                <a:ahLst/>
                <a:cxnLst>
                  <a:cxn ang="0">
                    <a:pos x="102" y="28"/>
                  </a:cxn>
                  <a:cxn ang="0">
                    <a:pos x="101" y="47"/>
                  </a:cxn>
                  <a:cxn ang="0">
                    <a:pos x="109" y="66"/>
                  </a:cxn>
                  <a:cxn ang="0">
                    <a:pos x="121" y="94"/>
                  </a:cxn>
                  <a:cxn ang="0">
                    <a:pos x="106" y="127"/>
                  </a:cxn>
                  <a:cxn ang="0">
                    <a:pos x="109" y="165"/>
                  </a:cxn>
                  <a:cxn ang="0">
                    <a:pos x="85" y="207"/>
                  </a:cxn>
                  <a:cxn ang="0">
                    <a:pos x="77" y="240"/>
                  </a:cxn>
                  <a:cxn ang="0">
                    <a:pos x="84" y="281"/>
                  </a:cxn>
                  <a:cxn ang="0">
                    <a:pos x="76" y="328"/>
                  </a:cxn>
                  <a:cxn ang="0">
                    <a:pos x="65" y="361"/>
                  </a:cxn>
                  <a:cxn ang="0">
                    <a:pos x="57" y="402"/>
                  </a:cxn>
                  <a:cxn ang="0">
                    <a:pos x="52" y="444"/>
                  </a:cxn>
                  <a:cxn ang="0">
                    <a:pos x="57" y="477"/>
                  </a:cxn>
                  <a:cxn ang="0">
                    <a:pos x="61" y="492"/>
                  </a:cxn>
                  <a:cxn ang="0">
                    <a:pos x="57" y="521"/>
                  </a:cxn>
                  <a:cxn ang="0">
                    <a:pos x="48" y="547"/>
                  </a:cxn>
                  <a:cxn ang="0">
                    <a:pos x="33" y="580"/>
                  </a:cxn>
                  <a:cxn ang="0">
                    <a:pos x="47" y="589"/>
                  </a:cxn>
                  <a:cxn ang="0">
                    <a:pos x="73" y="614"/>
                  </a:cxn>
                  <a:cxn ang="0">
                    <a:pos x="108" y="619"/>
                  </a:cxn>
                  <a:cxn ang="0">
                    <a:pos x="77" y="625"/>
                  </a:cxn>
                  <a:cxn ang="0">
                    <a:pos x="61" y="644"/>
                  </a:cxn>
                  <a:cxn ang="0">
                    <a:pos x="57" y="634"/>
                  </a:cxn>
                  <a:cxn ang="0">
                    <a:pos x="52" y="622"/>
                  </a:cxn>
                  <a:cxn ang="0">
                    <a:pos x="47" y="616"/>
                  </a:cxn>
                  <a:cxn ang="0">
                    <a:pos x="44" y="609"/>
                  </a:cxn>
                  <a:cxn ang="0">
                    <a:pos x="33" y="606"/>
                  </a:cxn>
                  <a:cxn ang="0">
                    <a:pos x="21" y="594"/>
                  </a:cxn>
                  <a:cxn ang="0">
                    <a:pos x="23" y="586"/>
                  </a:cxn>
                  <a:cxn ang="0">
                    <a:pos x="20" y="573"/>
                  </a:cxn>
                  <a:cxn ang="0">
                    <a:pos x="23" y="565"/>
                  </a:cxn>
                  <a:cxn ang="0">
                    <a:pos x="24" y="550"/>
                  </a:cxn>
                  <a:cxn ang="0">
                    <a:pos x="20" y="543"/>
                  </a:cxn>
                  <a:cxn ang="0">
                    <a:pos x="27" y="536"/>
                  </a:cxn>
                  <a:cxn ang="0">
                    <a:pos x="21" y="528"/>
                  </a:cxn>
                  <a:cxn ang="0">
                    <a:pos x="13" y="521"/>
                  </a:cxn>
                  <a:cxn ang="0">
                    <a:pos x="0" y="521"/>
                  </a:cxn>
                  <a:cxn ang="0">
                    <a:pos x="8" y="504"/>
                  </a:cxn>
                  <a:cxn ang="0">
                    <a:pos x="23" y="509"/>
                  </a:cxn>
                  <a:cxn ang="0">
                    <a:pos x="28" y="515"/>
                  </a:cxn>
                  <a:cxn ang="0">
                    <a:pos x="32" y="506"/>
                  </a:cxn>
                  <a:cxn ang="0">
                    <a:pos x="36" y="498"/>
                  </a:cxn>
                  <a:cxn ang="0">
                    <a:pos x="41" y="496"/>
                  </a:cxn>
                  <a:cxn ang="0">
                    <a:pos x="43" y="485"/>
                  </a:cxn>
                  <a:cxn ang="0">
                    <a:pos x="37" y="471"/>
                  </a:cxn>
                  <a:cxn ang="0">
                    <a:pos x="41" y="457"/>
                  </a:cxn>
                  <a:cxn ang="0">
                    <a:pos x="48" y="441"/>
                  </a:cxn>
                  <a:cxn ang="0">
                    <a:pos x="44" y="429"/>
                  </a:cxn>
                  <a:cxn ang="0">
                    <a:pos x="27" y="426"/>
                  </a:cxn>
                  <a:cxn ang="0">
                    <a:pos x="33" y="391"/>
                  </a:cxn>
                  <a:cxn ang="0">
                    <a:pos x="31" y="349"/>
                  </a:cxn>
                  <a:cxn ang="0">
                    <a:pos x="44" y="324"/>
                  </a:cxn>
                  <a:cxn ang="0">
                    <a:pos x="60" y="275"/>
                  </a:cxn>
                  <a:cxn ang="0">
                    <a:pos x="62" y="218"/>
                  </a:cxn>
                  <a:cxn ang="0">
                    <a:pos x="69" y="171"/>
                  </a:cxn>
                  <a:cxn ang="0">
                    <a:pos x="73" y="141"/>
                  </a:cxn>
                  <a:cxn ang="0">
                    <a:pos x="76" y="99"/>
                  </a:cxn>
                  <a:cxn ang="0">
                    <a:pos x="80" y="60"/>
                  </a:cxn>
                  <a:cxn ang="0">
                    <a:pos x="86" y="5"/>
                  </a:cxn>
                </a:cxnLst>
                <a:rect l="0" t="0" r="r" b="b"/>
                <a:pathLst>
                  <a:path w="128" h="645">
                    <a:moveTo>
                      <a:pt x="89" y="0"/>
                    </a:moveTo>
                    <a:lnTo>
                      <a:pt x="90" y="0"/>
                    </a:lnTo>
                    <a:lnTo>
                      <a:pt x="93" y="5"/>
                    </a:lnTo>
                    <a:lnTo>
                      <a:pt x="94" y="5"/>
                    </a:lnTo>
                    <a:lnTo>
                      <a:pt x="96" y="8"/>
                    </a:lnTo>
                    <a:lnTo>
                      <a:pt x="96" y="11"/>
                    </a:lnTo>
                    <a:lnTo>
                      <a:pt x="97" y="20"/>
                    </a:lnTo>
                    <a:lnTo>
                      <a:pt x="98" y="24"/>
                    </a:lnTo>
                    <a:lnTo>
                      <a:pt x="100" y="25"/>
                    </a:lnTo>
                    <a:lnTo>
                      <a:pt x="102" y="28"/>
                    </a:lnTo>
                    <a:lnTo>
                      <a:pt x="105" y="31"/>
                    </a:lnTo>
                    <a:lnTo>
                      <a:pt x="105" y="33"/>
                    </a:lnTo>
                    <a:lnTo>
                      <a:pt x="105" y="35"/>
                    </a:lnTo>
                    <a:lnTo>
                      <a:pt x="104" y="38"/>
                    </a:lnTo>
                    <a:lnTo>
                      <a:pt x="105" y="39"/>
                    </a:lnTo>
                    <a:lnTo>
                      <a:pt x="105" y="41"/>
                    </a:lnTo>
                    <a:lnTo>
                      <a:pt x="102" y="41"/>
                    </a:lnTo>
                    <a:lnTo>
                      <a:pt x="102" y="42"/>
                    </a:lnTo>
                    <a:lnTo>
                      <a:pt x="101" y="46"/>
                    </a:lnTo>
                    <a:lnTo>
                      <a:pt x="101" y="47"/>
                    </a:lnTo>
                    <a:lnTo>
                      <a:pt x="104" y="49"/>
                    </a:lnTo>
                    <a:lnTo>
                      <a:pt x="104" y="50"/>
                    </a:lnTo>
                    <a:lnTo>
                      <a:pt x="105" y="53"/>
                    </a:lnTo>
                    <a:lnTo>
                      <a:pt x="104" y="55"/>
                    </a:lnTo>
                    <a:lnTo>
                      <a:pt x="105" y="57"/>
                    </a:lnTo>
                    <a:lnTo>
                      <a:pt x="106" y="57"/>
                    </a:lnTo>
                    <a:lnTo>
                      <a:pt x="108" y="58"/>
                    </a:lnTo>
                    <a:lnTo>
                      <a:pt x="109" y="60"/>
                    </a:lnTo>
                    <a:lnTo>
                      <a:pt x="109" y="64"/>
                    </a:lnTo>
                    <a:lnTo>
                      <a:pt x="109" y="66"/>
                    </a:lnTo>
                    <a:lnTo>
                      <a:pt x="110" y="69"/>
                    </a:lnTo>
                    <a:lnTo>
                      <a:pt x="112" y="77"/>
                    </a:lnTo>
                    <a:lnTo>
                      <a:pt x="112" y="82"/>
                    </a:lnTo>
                    <a:lnTo>
                      <a:pt x="113" y="88"/>
                    </a:lnTo>
                    <a:lnTo>
                      <a:pt x="113" y="90"/>
                    </a:lnTo>
                    <a:lnTo>
                      <a:pt x="114" y="93"/>
                    </a:lnTo>
                    <a:lnTo>
                      <a:pt x="114" y="94"/>
                    </a:lnTo>
                    <a:lnTo>
                      <a:pt x="116" y="94"/>
                    </a:lnTo>
                    <a:lnTo>
                      <a:pt x="118" y="96"/>
                    </a:lnTo>
                    <a:lnTo>
                      <a:pt x="121" y="94"/>
                    </a:lnTo>
                    <a:lnTo>
                      <a:pt x="122" y="94"/>
                    </a:lnTo>
                    <a:lnTo>
                      <a:pt x="125" y="94"/>
                    </a:lnTo>
                    <a:lnTo>
                      <a:pt x="126" y="96"/>
                    </a:lnTo>
                    <a:lnTo>
                      <a:pt x="128" y="97"/>
                    </a:lnTo>
                    <a:lnTo>
                      <a:pt x="128" y="101"/>
                    </a:lnTo>
                    <a:lnTo>
                      <a:pt x="125" y="115"/>
                    </a:lnTo>
                    <a:lnTo>
                      <a:pt x="120" y="118"/>
                    </a:lnTo>
                    <a:lnTo>
                      <a:pt x="106" y="124"/>
                    </a:lnTo>
                    <a:lnTo>
                      <a:pt x="106" y="126"/>
                    </a:lnTo>
                    <a:lnTo>
                      <a:pt x="106" y="127"/>
                    </a:lnTo>
                    <a:lnTo>
                      <a:pt x="106" y="130"/>
                    </a:lnTo>
                    <a:lnTo>
                      <a:pt x="106" y="134"/>
                    </a:lnTo>
                    <a:lnTo>
                      <a:pt x="105" y="135"/>
                    </a:lnTo>
                    <a:lnTo>
                      <a:pt x="105" y="137"/>
                    </a:lnTo>
                    <a:lnTo>
                      <a:pt x="105" y="141"/>
                    </a:lnTo>
                    <a:lnTo>
                      <a:pt x="106" y="146"/>
                    </a:lnTo>
                    <a:lnTo>
                      <a:pt x="106" y="152"/>
                    </a:lnTo>
                    <a:lnTo>
                      <a:pt x="106" y="157"/>
                    </a:lnTo>
                    <a:lnTo>
                      <a:pt x="108" y="160"/>
                    </a:lnTo>
                    <a:lnTo>
                      <a:pt x="109" y="165"/>
                    </a:lnTo>
                    <a:lnTo>
                      <a:pt x="108" y="167"/>
                    </a:lnTo>
                    <a:lnTo>
                      <a:pt x="106" y="167"/>
                    </a:lnTo>
                    <a:lnTo>
                      <a:pt x="104" y="168"/>
                    </a:lnTo>
                    <a:lnTo>
                      <a:pt x="100" y="173"/>
                    </a:lnTo>
                    <a:lnTo>
                      <a:pt x="97" y="181"/>
                    </a:lnTo>
                    <a:lnTo>
                      <a:pt x="90" y="189"/>
                    </a:lnTo>
                    <a:lnTo>
                      <a:pt x="89" y="195"/>
                    </a:lnTo>
                    <a:lnTo>
                      <a:pt x="88" y="201"/>
                    </a:lnTo>
                    <a:lnTo>
                      <a:pt x="86" y="204"/>
                    </a:lnTo>
                    <a:lnTo>
                      <a:pt x="85" y="207"/>
                    </a:lnTo>
                    <a:lnTo>
                      <a:pt x="85" y="210"/>
                    </a:lnTo>
                    <a:lnTo>
                      <a:pt x="84" y="217"/>
                    </a:lnTo>
                    <a:lnTo>
                      <a:pt x="85" y="220"/>
                    </a:lnTo>
                    <a:lnTo>
                      <a:pt x="85" y="223"/>
                    </a:lnTo>
                    <a:lnTo>
                      <a:pt x="84" y="226"/>
                    </a:lnTo>
                    <a:lnTo>
                      <a:pt x="82" y="228"/>
                    </a:lnTo>
                    <a:lnTo>
                      <a:pt x="82" y="229"/>
                    </a:lnTo>
                    <a:lnTo>
                      <a:pt x="80" y="232"/>
                    </a:lnTo>
                    <a:lnTo>
                      <a:pt x="80" y="236"/>
                    </a:lnTo>
                    <a:lnTo>
                      <a:pt x="77" y="240"/>
                    </a:lnTo>
                    <a:lnTo>
                      <a:pt x="76" y="243"/>
                    </a:lnTo>
                    <a:lnTo>
                      <a:pt x="76" y="248"/>
                    </a:lnTo>
                    <a:lnTo>
                      <a:pt x="76" y="251"/>
                    </a:lnTo>
                    <a:lnTo>
                      <a:pt x="78" y="254"/>
                    </a:lnTo>
                    <a:lnTo>
                      <a:pt x="78" y="262"/>
                    </a:lnTo>
                    <a:lnTo>
                      <a:pt x="81" y="272"/>
                    </a:lnTo>
                    <a:lnTo>
                      <a:pt x="81" y="275"/>
                    </a:lnTo>
                    <a:lnTo>
                      <a:pt x="81" y="278"/>
                    </a:lnTo>
                    <a:lnTo>
                      <a:pt x="84" y="280"/>
                    </a:lnTo>
                    <a:lnTo>
                      <a:pt x="84" y="281"/>
                    </a:lnTo>
                    <a:lnTo>
                      <a:pt x="85" y="286"/>
                    </a:lnTo>
                    <a:lnTo>
                      <a:pt x="85" y="291"/>
                    </a:lnTo>
                    <a:lnTo>
                      <a:pt x="85" y="295"/>
                    </a:lnTo>
                    <a:lnTo>
                      <a:pt x="82" y="300"/>
                    </a:lnTo>
                    <a:lnTo>
                      <a:pt x="80" y="303"/>
                    </a:lnTo>
                    <a:lnTo>
                      <a:pt x="80" y="306"/>
                    </a:lnTo>
                    <a:lnTo>
                      <a:pt x="78" y="313"/>
                    </a:lnTo>
                    <a:lnTo>
                      <a:pt x="76" y="316"/>
                    </a:lnTo>
                    <a:lnTo>
                      <a:pt x="76" y="324"/>
                    </a:lnTo>
                    <a:lnTo>
                      <a:pt x="76" y="328"/>
                    </a:lnTo>
                    <a:lnTo>
                      <a:pt x="76" y="330"/>
                    </a:lnTo>
                    <a:lnTo>
                      <a:pt x="73" y="331"/>
                    </a:lnTo>
                    <a:lnTo>
                      <a:pt x="73" y="335"/>
                    </a:lnTo>
                    <a:lnTo>
                      <a:pt x="72" y="335"/>
                    </a:lnTo>
                    <a:lnTo>
                      <a:pt x="70" y="335"/>
                    </a:lnTo>
                    <a:lnTo>
                      <a:pt x="69" y="336"/>
                    </a:lnTo>
                    <a:lnTo>
                      <a:pt x="68" y="338"/>
                    </a:lnTo>
                    <a:lnTo>
                      <a:pt x="66" y="341"/>
                    </a:lnTo>
                    <a:lnTo>
                      <a:pt x="65" y="352"/>
                    </a:lnTo>
                    <a:lnTo>
                      <a:pt x="65" y="361"/>
                    </a:lnTo>
                    <a:lnTo>
                      <a:pt x="66" y="368"/>
                    </a:lnTo>
                    <a:lnTo>
                      <a:pt x="68" y="371"/>
                    </a:lnTo>
                    <a:lnTo>
                      <a:pt x="68" y="374"/>
                    </a:lnTo>
                    <a:lnTo>
                      <a:pt x="66" y="377"/>
                    </a:lnTo>
                    <a:lnTo>
                      <a:pt x="64" y="379"/>
                    </a:lnTo>
                    <a:lnTo>
                      <a:pt x="64" y="380"/>
                    </a:lnTo>
                    <a:lnTo>
                      <a:pt x="62" y="382"/>
                    </a:lnTo>
                    <a:lnTo>
                      <a:pt x="61" y="385"/>
                    </a:lnTo>
                    <a:lnTo>
                      <a:pt x="57" y="400"/>
                    </a:lnTo>
                    <a:lnTo>
                      <a:pt x="57" y="402"/>
                    </a:lnTo>
                    <a:lnTo>
                      <a:pt x="57" y="405"/>
                    </a:lnTo>
                    <a:lnTo>
                      <a:pt x="55" y="416"/>
                    </a:lnTo>
                    <a:lnTo>
                      <a:pt x="55" y="422"/>
                    </a:lnTo>
                    <a:lnTo>
                      <a:pt x="55" y="427"/>
                    </a:lnTo>
                    <a:lnTo>
                      <a:pt x="57" y="429"/>
                    </a:lnTo>
                    <a:lnTo>
                      <a:pt x="57" y="430"/>
                    </a:lnTo>
                    <a:lnTo>
                      <a:pt x="57" y="433"/>
                    </a:lnTo>
                    <a:lnTo>
                      <a:pt x="57" y="435"/>
                    </a:lnTo>
                    <a:lnTo>
                      <a:pt x="53" y="440"/>
                    </a:lnTo>
                    <a:lnTo>
                      <a:pt x="52" y="444"/>
                    </a:lnTo>
                    <a:lnTo>
                      <a:pt x="52" y="452"/>
                    </a:lnTo>
                    <a:lnTo>
                      <a:pt x="53" y="454"/>
                    </a:lnTo>
                    <a:lnTo>
                      <a:pt x="55" y="455"/>
                    </a:lnTo>
                    <a:lnTo>
                      <a:pt x="55" y="462"/>
                    </a:lnTo>
                    <a:lnTo>
                      <a:pt x="55" y="463"/>
                    </a:lnTo>
                    <a:lnTo>
                      <a:pt x="56" y="466"/>
                    </a:lnTo>
                    <a:lnTo>
                      <a:pt x="57" y="470"/>
                    </a:lnTo>
                    <a:lnTo>
                      <a:pt x="56" y="476"/>
                    </a:lnTo>
                    <a:lnTo>
                      <a:pt x="56" y="477"/>
                    </a:lnTo>
                    <a:lnTo>
                      <a:pt x="57" y="477"/>
                    </a:lnTo>
                    <a:lnTo>
                      <a:pt x="61" y="479"/>
                    </a:lnTo>
                    <a:lnTo>
                      <a:pt x="64" y="481"/>
                    </a:lnTo>
                    <a:lnTo>
                      <a:pt x="64" y="482"/>
                    </a:lnTo>
                    <a:lnTo>
                      <a:pt x="62" y="484"/>
                    </a:lnTo>
                    <a:lnTo>
                      <a:pt x="60" y="485"/>
                    </a:lnTo>
                    <a:lnTo>
                      <a:pt x="55" y="484"/>
                    </a:lnTo>
                    <a:lnTo>
                      <a:pt x="55" y="485"/>
                    </a:lnTo>
                    <a:lnTo>
                      <a:pt x="55" y="487"/>
                    </a:lnTo>
                    <a:lnTo>
                      <a:pt x="59" y="488"/>
                    </a:lnTo>
                    <a:lnTo>
                      <a:pt x="61" y="492"/>
                    </a:lnTo>
                    <a:lnTo>
                      <a:pt x="61" y="493"/>
                    </a:lnTo>
                    <a:lnTo>
                      <a:pt x="60" y="495"/>
                    </a:lnTo>
                    <a:lnTo>
                      <a:pt x="59" y="496"/>
                    </a:lnTo>
                    <a:lnTo>
                      <a:pt x="59" y="498"/>
                    </a:lnTo>
                    <a:lnTo>
                      <a:pt x="59" y="504"/>
                    </a:lnTo>
                    <a:lnTo>
                      <a:pt x="59" y="506"/>
                    </a:lnTo>
                    <a:lnTo>
                      <a:pt x="59" y="507"/>
                    </a:lnTo>
                    <a:lnTo>
                      <a:pt x="59" y="509"/>
                    </a:lnTo>
                    <a:lnTo>
                      <a:pt x="59" y="518"/>
                    </a:lnTo>
                    <a:lnTo>
                      <a:pt x="57" y="521"/>
                    </a:lnTo>
                    <a:lnTo>
                      <a:pt x="55" y="525"/>
                    </a:lnTo>
                    <a:lnTo>
                      <a:pt x="55" y="526"/>
                    </a:lnTo>
                    <a:lnTo>
                      <a:pt x="52" y="531"/>
                    </a:lnTo>
                    <a:lnTo>
                      <a:pt x="48" y="534"/>
                    </a:lnTo>
                    <a:lnTo>
                      <a:pt x="48" y="536"/>
                    </a:lnTo>
                    <a:lnTo>
                      <a:pt x="47" y="537"/>
                    </a:lnTo>
                    <a:lnTo>
                      <a:pt x="47" y="540"/>
                    </a:lnTo>
                    <a:lnTo>
                      <a:pt x="47" y="542"/>
                    </a:lnTo>
                    <a:lnTo>
                      <a:pt x="48" y="543"/>
                    </a:lnTo>
                    <a:lnTo>
                      <a:pt x="48" y="547"/>
                    </a:lnTo>
                    <a:lnTo>
                      <a:pt x="48" y="548"/>
                    </a:lnTo>
                    <a:lnTo>
                      <a:pt x="47" y="550"/>
                    </a:lnTo>
                    <a:lnTo>
                      <a:pt x="47" y="554"/>
                    </a:lnTo>
                    <a:lnTo>
                      <a:pt x="45" y="556"/>
                    </a:lnTo>
                    <a:lnTo>
                      <a:pt x="44" y="558"/>
                    </a:lnTo>
                    <a:lnTo>
                      <a:pt x="41" y="561"/>
                    </a:lnTo>
                    <a:lnTo>
                      <a:pt x="37" y="567"/>
                    </a:lnTo>
                    <a:lnTo>
                      <a:pt x="35" y="570"/>
                    </a:lnTo>
                    <a:lnTo>
                      <a:pt x="33" y="576"/>
                    </a:lnTo>
                    <a:lnTo>
                      <a:pt x="33" y="580"/>
                    </a:lnTo>
                    <a:lnTo>
                      <a:pt x="33" y="581"/>
                    </a:lnTo>
                    <a:lnTo>
                      <a:pt x="33" y="587"/>
                    </a:lnTo>
                    <a:lnTo>
                      <a:pt x="33" y="591"/>
                    </a:lnTo>
                    <a:lnTo>
                      <a:pt x="35" y="592"/>
                    </a:lnTo>
                    <a:lnTo>
                      <a:pt x="36" y="592"/>
                    </a:lnTo>
                    <a:lnTo>
                      <a:pt x="37" y="592"/>
                    </a:lnTo>
                    <a:lnTo>
                      <a:pt x="37" y="591"/>
                    </a:lnTo>
                    <a:lnTo>
                      <a:pt x="40" y="589"/>
                    </a:lnTo>
                    <a:lnTo>
                      <a:pt x="45" y="591"/>
                    </a:lnTo>
                    <a:lnTo>
                      <a:pt x="47" y="589"/>
                    </a:lnTo>
                    <a:lnTo>
                      <a:pt x="48" y="589"/>
                    </a:lnTo>
                    <a:lnTo>
                      <a:pt x="49" y="594"/>
                    </a:lnTo>
                    <a:lnTo>
                      <a:pt x="49" y="597"/>
                    </a:lnTo>
                    <a:lnTo>
                      <a:pt x="49" y="608"/>
                    </a:lnTo>
                    <a:lnTo>
                      <a:pt x="49" y="609"/>
                    </a:lnTo>
                    <a:lnTo>
                      <a:pt x="51" y="611"/>
                    </a:lnTo>
                    <a:lnTo>
                      <a:pt x="52" y="612"/>
                    </a:lnTo>
                    <a:lnTo>
                      <a:pt x="56" y="614"/>
                    </a:lnTo>
                    <a:lnTo>
                      <a:pt x="72" y="614"/>
                    </a:lnTo>
                    <a:lnTo>
                      <a:pt x="73" y="614"/>
                    </a:lnTo>
                    <a:lnTo>
                      <a:pt x="74" y="614"/>
                    </a:lnTo>
                    <a:lnTo>
                      <a:pt x="80" y="614"/>
                    </a:lnTo>
                    <a:lnTo>
                      <a:pt x="84" y="614"/>
                    </a:lnTo>
                    <a:lnTo>
                      <a:pt x="88" y="614"/>
                    </a:lnTo>
                    <a:lnTo>
                      <a:pt x="94" y="616"/>
                    </a:lnTo>
                    <a:lnTo>
                      <a:pt x="102" y="617"/>
                    </a:lnTo>
                    <a:lnTo>
                      <a:pt x="106" y="619"/>
                    </a:lnTo>
                    <a:lnTo>
                      <a:pt x="108" y="619"/>
                    </a:lnTo>
                    <a:lnTo>
                      <a:pt x="109" y="619"/>
                    </a:lnTo>
                    <a:lnTo>
                      <a:pt x="108" y="619"/>
                    </a:lnTo>
                    <a:lnTo>
                      <a:pt x="104" y="619"/>
                    </a:lnTo>
                    <a:lnTo>
                      <a:pt x="101" y="619"/>
                    </a:lnTo>
                    <a:lnTo>
                      <a:pt x="97" y="617"/>
                    </a:lnTo>
                    <a:lnTo>
                      <a:pt x="96" y="617"/>
                    </a:lnTo>
                    <a:lnTo>
                      <a:pt x="92" y="619"/>
                    </a:lnTo>
                    <a:lnTo>
                      <a:pt x="90" y="620"/>
                    </a:lnTo>
                    <a:lnTo>
                      <a:pt x="85" y="622"/>
                    </a:lnTo>
                    <a:lnTo>
                      <a:pt x="81" y="623"/>
                    </a:lnTo>
                    <a:lnTo>
                      <a:pt x="80" y="625"/>
                    </a:lnTo>
                    <a:lnTo>
                      <a:pt x="77" y="625"/>
                    </a:lnTo>
                    <a:lnTo>
                      <a:pt x="76" y="625"/>
                    </a:lnTo>
                    <a:lnTo>
                      <a:pt x="73" y="625"/>
                    </a:lnTo>
                    <a:lnTo>
                      <a:pt x="72" y="627"/>
                    </a:lnTo>
                    <a:lnTo>
                      <a:pt x="72" y="630"/>
                    </a:lnTo>
                    <a:lnTo>
                      <a:pt x="69" y="636"/>
                    </a:lnTo>
                    <a:lnTo>
                      <a:pt x="69" y="642"/>
                    </a:lnTo>
                    <a:lnTo>
                      <a:pt x="68" y="644"/>
                    </a:lnTo>
                    <a:lnTo>
                      <a:pt x="66" y="645"/>
                    </a:lnTo>
                    <a:lnTo>
                      <a:pt x="65" y="645"/>
                    </a:lnTo>
                    <a:lnTo>
                      <a:pt x="61" y="644"/>
                    </a:lnTo>
                    <a:lnTo>
                      <a:pt x="59" y="644"/>
                    </a:lnTo>
                    <a:lnTo>
                      <a:pt x="53" y="642"/>
                    </a:lnTo>
                    <a:lnTo>
                      <a:pt x="51" y="641"/>
                    </a:lnTo>
                    <a:lnTo>
                      <a:pt x="49" y="639"/>
                    </a:lnTo>
                    <a:lnTo>
                      <a:pt x="49" y="636"/>
                    </a:lnTo>
                    <a:lnTo>
                      <a:pt x="52" y="636"/>
                    </a:lnTo>
                    <a:lnTo>
                      <a:pt x="52" y="638"/>
                    </a:lnTo>
                    <a:lnTo>
                      <a:pt x="55" y="638"/>
                    </a:lnTo>
                    <a:lnTo>
                      <a:pt x="56" y="636"/>
                    </a:lnTo>
                    <a:lnTo>
                      <a:pt x="57" y="634"/>
                    </a:lnTo>
                    <a:lnTo>
                      <a:pt x="60" y="634"/>
                    </a:lnTo>
                    <a:lnTo>
                      <a:pt x="64" y="633"/>
                    </a:lnTo>
                    <a:lnTo>
                      <a:pt x="65" y="631"/>
                    </a:lnTo>
                    <a:lnTo>
                      <a:pt x="66" y="630"/>
                    </a:lnTo>
                    <a:lnTo>
                      <a:pt x="68" y="628"/>
                    </a:lnTo>
                    <a:lnTo>
                      <a:pt x="64" y="627"/>
                    </a:lnTo>
                    <a:lnTo>
                      <a:pt x="62" y="625"/>
                    </a:lnTo>
                    <a:lnTo>
                      <a:pt x="61" y="623"/>
                    </a:lnTo>
                    <a:lnTo>
                      <a:pt x="59" y="622"/>
                    </a:lnTo>
                    <a:lnTo>
                      <a:pt x="52" y="622"/>
                    </a:lnTo>
                    <a:lnTo>
                      <a:pt x="48" y="623"/>
                    </a:lnTo>
                    <a:lnTo>
                      <a:pt x="47" y="625"/>
                    </a:lnTo>
                    <a:lnTo>
                      <a:pt x="47" y="623"/>
                    </a:lnTo>
                    <a:lnTo>
                      <a:pt x="47" y="622"/>
                    </a:lnTo>
                    <a:lnTo>
                      <a:pt x="43" y="623"/>
                    </a:lnTo>
                    <a:lnTo>
                      <a:pt x="43" y="622"/>
                    </a:lnTo>
                    <a:lnTo>
                      <a:pt x="43" y="620"/>
                    </a:lnTo>
                    <a:lnTo>
                      <a:pt x="47" y="619"/>
                    </a:lnTo>
                    <a:lnTo>
                      <a:pt x="47" y="617"/>
                    </a:lnTo>
                    <a:lnTo>
                      <a:pt x="47" y="616"/>
                    </a:lnTo>
                    <a:lnTo>
                      <a:pt x="44" y="612"/>
                    </a:lnTo>
                    <a:lnTo>
                      <a:pt x="47" y="612"/>
                    </a:lnTo>
                    <a:lnTo>
                      <a:pt x="47" y="611"/>
                    </a:lnTo>
                    <a:lnTo>
                      <a:pt x="47" y="609"/>
                    </a:lnTo>
                    <a:lnTo>
                      <a:pt x="44" y="606"/>
                    </a:lnTo>
                    <a:lnTo>
                      <a:pt x="40" y="605"/>
                    </a:lnTo>
                    <a:lnTo>
                      <a:pt x="37" y="603"/>
                    </a:lnTo>
                    <a:lnTo>
                      <a:pt x="36" y="603"/>
                    </a:lnTo>
                    <a:lnTo>
                      <a:pt x="44" y="608"/>
                    </a:lnTo>
                    <a:lnTo>
                      <a:pt x="44" y="609"/>
                    </a:lnTo>
                    <a:lnTo>
                      <a:pt x="43" y="609"/>
                    </a:lnTo>
                    <a:lnTo>
                      <a:pt x="40" y="609"/>
                    </a:lnTo>
                    <a:lnTo>
                      <a:pt x="39" y="608"/>
                    </a:lnTo>
                    <a:lnTo>
                      <a:pt x="37" y="608"/>
                    </a:lnTo>
                    <a:lnTo>
                      <a:pt x="39" y="611"/>
                    </a:lnTo>
                    <a:lnTo>
                      <a:pt x="39" y="612"/>
                    </a:lnTo>
                    <a:lnTo>
                      <a:pt x="36" y="612"/>
                    </a:lnTo>
                    <a:lnTo>
                      <a:pt x="35" y="611"/>
                    </a:lnTo>
                    <a:lnTo>
                      <a:pt x="35" y="608"/>
                    </a:lnTo>
                    <a:lnTo>
                      <a:pt x="33" y="606"/>
                    </a:lnTo>
                    <a:lnTo>
                      <a:pt x="35" y="609"/>
                    </a:lnTo>
                    <a:lnTo>
                      <a:pt x="35" y="611"/>
                    </a:lnTo>
                    <a:lnTo>
                      <a:pt x="35" y="614"/>
                    </a:lnTo>
                    <a:lnTo>
                      <a:pt x="33" y="614"/>
                    </a:lnTo>
                    <a:lnTo>
                      <a:pt x="32" y="612"/>
                    </a:lnTo>
                    <a:lnTo>
                      <a:pt x="31" y="611"/>
                    </a:lnTo>
                    <a:lnTo>
                      <a:pt x="31" y="606"/>
                    </a:lnTo>
                    <a:lnTo>
                      <a:pt x="29" y="601"/>
                    </a:lnTo>
                    <a:lnTo>
                      <a:pt x="23" y="597"/>
                    </a:lnTo>
                    <a:lnTo>
                      <a:pt x="21" y="594"/>
                    </a:lnTo>
                    <a:lnTo>
                      <a:pt x="23" y="594"/>
                    </a:lnTo>
                    <a:lnTo>
                      <a:pt x="25" y="594"/>
                    </a:lnTo>
                    <a:lnTo>
                      <a:pt x="28" y="592"/>
                    </a:lnTo>
                    <a:lnTo>
                      <a:pt x="28" y="591"/>
                    </a:lnTo>
                    <a:lnTo>
                      <a:pt x="27" y="589"/>
                    </a:lnTo>
                    <a:lnTo>
                      <a:pt x="27" y="591"/>
                    </a:lnTo>
                    <a:lnTo>
                      <a:pt x="24" y="591"/>
                    </a:lnTo>
                    <a:lnTo>
                      <a:pt x="23" y="589"/>
                    </a:lnTo>
                    <a:lnTo>
                      <a:pt x="21" y="587"/>
                    </a:lnTo>
                    <a:lnTo>
                      <a:pt x="23" y="586"/>
                    </a:lnTo>
                    <a:lnTo>
                      <a:pt x="25" y="587"/>
                    </a:lnTo>
                    <a:lnTo>
                      <a:pt x="25" y="586"/>
                    </a:lnTo>
                    <a:lnTo>
                      <a:pt x="24" y="584"/>
                    </a:lnTo>
                    <a:lnTo>
                      <a:pt x="20" y="584"/>
                    </a:lnTo>
                    <a:lnTo>
                      <a:pt x="19" y="584"/>
                    </a:lnTo>
                    <a:lnTo>
                      <a:pt x="16" y="583"/>
                    </a:lnTo>
                    <a:lnTo>
                      <a:pt x="15" y="580"/>
                    </a:lnTo>
                    <a:lnTo>
                      <a:pt x="19" y="576"/>
                    </a:lnTo>
                    <a:lnTo>
                      <a:pt x="19" y="573"/>
                    </a:lnTo>
                    <a:lnTo>
                      <a:pt x="20" y="573"/>
                    </a:lnTo>
                    <a:lnTo>
                      <a:pt x="20" y="572"/>
                    </a:lnTo>
                    <a:lnTo>
                      <a:pt x="24" y="570"/>
                    </a:lnTo>
                    <a:lnTo>
                      <a:pt x="25" y="570"/>
                    </a:lnTo>
                    <a:lnTo>
                      <a:pt x="27" y="570"/>
                    </a:lnTo>
                    <a:lnTo>
                      <a:pt x="25" y="569"/>
                    </a:lnTo>
                    <a:lnTo>
                      <a:pt x="24" y="567"/>
                    </a:lnTo>
                    <a:lnTo>
                      <a:pt x="27" y="561"/>
                    </a:lnTo>
                    <a:lnTo>
                      <a:pt x="25" y="562"/>
                    </a:lnTo>
                    <a:lnTo>
                      <a:pt x="23" y="564"/>
                    </a:lnTo>
                    <a:lnTo>
                      <a:pt x="23" y="565"/>
                    </a:lnTo>
                    <a:lnTo>
                      <a:pt x="21" y="567"/>
                    </a:lnTo>
                    <a:lnTo>
                      <a:pt x="20" y="567"/>
                    </a:lnTo>
                    <a:lnTo>
                      <a:pt x="20" y="565"/>
                    </a:lnTo>
                    <a:lnTo>
                      <a:pt x="19" y="562"/>
                    </a:lnTo>
                    <a:lnTo>
                      <a:pt x="19" y="556"/>
                    </a:lnTo>
                    <a:lnTo>
                      <a:pt x="20" y="554"/>
                    </a:lnTo>
                    <a:lnTo>
                      <a:pt x="21" y="554"/>
                    </a:lnTo>
                    <a:lnTo>
                      <a:pt x="20" y="553"/>
                    </a:lnTo>
                    <a:lnTo>
                      <a:pt x="20" y="551"/>
                    </a:lnTo>
                    <a:lnTo>
                      <a:pt x="24" y="550"/>
                    </a:lnTo>
                    <a:lnTo>
                      <a:pt x="27" y="553"/>
                    </a:lnTo>
                    <a:lnTo>
                      <a:pt x="27" y="550"/>
                    </a:lnTo>
                    <a:lnTo>
                      <a:pt x="25" y="548"/>
                    </a:lnTo>
                    <a:lnTo>
                      <a:pt x="24" y="548"/>
                    </a:lnTo>
                    <a:lnTo>
                      <a:pt x="19" y="550"/>
                    </a:lnTo>
                    <a:lnTo>
                      <a:pt x="17" y="547"/>
                    </a:lnTo>
                    <a:lnTo>
                      <a:pt x="16" y="545"/>
                    </a:lnTo>
                    <a:lnTo>
                      <a:pt x="16" y="540"/>
                    </a:lnTo>
                    <a:lnTo>
                      <a:pt x="19" y="542"/>
                    </a:lnTo>
                    <a:lnTo>
                      <a:pt x="20" y="543"/>
                    </a:lnTo>
                    <a:lnTo>
                      <a:pt x="21" y="545"/>
                    </a:lnTo>
                    <a:lnTo>
                      <a:pt x="20" y="542"/>
                    </a:lnTo>
                    <a:lnTo>
                      <a:pt x="21" y="542"/>
                    </a:lnTo>
                    <a:lnTo>
                      <a:pt x="28" y="543"/>
                    </a:lnTo>
                    <a:lnTo>
                      <a:pt x="32" y="545"/>
                    </a:lnTo>
                    <a:lnTo>
                      <a:pt x="33" y="545"/>
                    </a:lnTo>
                    <a:lnTo>
                      <a:pt x="31" y="543"/>
                    </a:lnTo>
                    <a:lnTo>
                      <a:pt x="28" y="540"/>
                    </a:lnTo>
                    <a:lnTo>
                      <a:pt x="28" y="537"/>
                    </a:lnTo>
                    <a:lnTo>
                      <a:pt x="27" y="536"/>
                    </a:lnTo>
                    <a:lnTo>
                      <a:pt x="25" y="537"/>
                    </a:lnTo>
                    <a:lnTo>
                      <a:pt x="23" y="537"/>
                    </a:lnTo>
                    <a:lnTo>
                      <a:pt x="21" y="537"/>
                    </a:lnTo>
                    <a:lnTo>
                      <a:pt x="21" y="536"/>
                    </a:lnTo>
                    <a:lnTo>
                      <a:pt x="23" y="534"/>
                    </a:lnTo>
                    <a:lnTo>
                      <a:pt x="21" y="534"/>
                    </a:lnTo>
                    <a:lnTo>
                      <a:pt x="17" y="532"/>
                    </a:lnTo>
                    <a:lnTo>
                      <a:pt x="16" y="531"/>
                    </a:lnTo>
                    <a:lnTo>
                      <a:pt x="19" y="529"/>
                    </a:lnTo>
                    <a:lnTo>
                      <a:pt x="21" y="528"/>
                    </a:lnTo>
                    <a:lnTo>
                      <a:pt x="23" y="528"/>
                    </a:lnTo>
                    <a:lnTo>
                      <a:pt x="21" y="526"/>
                    </a:lnTo>
                    <a:lnTo>
                      <a:pt x="24" y="523"/>
                    </a:lnTo>
                    <a:lnTo>
                      <a:pt x="23" y="523"/>
                    </a:lnTo>
                    <a:lnTo>
                      <a:pt x="23" y="521"/>
                    </a:lnTo>
                    <a:lnTo>
                      <a:pt x="20" y="520"/>
                    </a:lnTo>
                    <a:lnTo>
                      <a:pt x="19" y="518"/>
                    </a:lnTo>
                    <a:lnTo>
                      <a:pt x="16" y="518"/>
                    </a:lnTo>
                    <a:lnTo>
                      <a:pt x="15" y="520"/>
                    </a:lnTo>
                    <a:lnTo>
                      <a:pt x="13" y="521"/>
                    </a:lnTo>
                    <a:lnTo>
                      <a:pt x="9" y="520"/>
                    </a:lnTo>
                    <a:lnTo>
                      <a:pt x="8" y="518"/>
                    </a:lnTo>
                    <a:lnTo>
                      <a:pt x="7" y="517"/>
                    </a:lnTo>
                    <a:lnTo>
                      <a:pt x="4" y="518"/>
                    </a:lnTo>
                    <a:lnTo>
                      <a:pt x="3" y="518"/>
                    </a:lnTo>
                    <a:lnTo>
                      <a:pt x="3" y="520"/>
                    </a:lnTo>
                    <a:lnTo>
                      <a:pt x="4" y="521"/>
                    </a:lnTo>
                    <a:lnTo>
                      <a:pt x="3" y="523"/>
                    </a:lnTo>
                    <a:lnTo>
                      <a:pt x="0" y="523"/>
                    </a:lnTo>
                    <a:lnTo>
                      <a:pt x="0" y="521"/>
                    </a:lnTo>
                    <a:lnTo>
                      <a:pt x="1" y="517"/>
                    </a:lnTo>
                    <a:lnTo>
                      <a:pt x="3" y="515"/>
                    </a:lnTo>
                    <a:lnTo>
                      <a:pt x="5" y="514"/>
                    </a:lnTo>
                    <a:lnTo>
                      <a:pt x="8" y="510"/>
                    </a:lnTo>
                    <a:lnTo>
                      <a:pt x="9" y="510"/>
                    </a:lnTo>
                    <a:lnTo>
                      <a:pt x="12" y="510"/>
                    </a:lnTo>
                    <a:lnTo>
                      <a:pt x="12" y="507"/>
                    </a:lnTo>
                    <a:lnTo>
                      <a:pt x="9" y="507"/>
                    </a:lnTo>
                    <a:lnTo>
                      <a:pt x="8" y="506"/>
                    </a:lnTo>
                    <a:lnTo>
                      <a:pt x="8" y="504"/>
                    </a:lnTo>
                    <a:lnTo>
                      <a:pt x="13" y="504"/>
                    </a:lnTo>
                    <a:lnTo>
                      <a:pt x="15" y="504"/>
                    </a:lnTo>
                    <a:lnTo>
                      <a:pt x="16" y="506"/>
                    </a:lnTo>
                    <a:lnTo>
                      <a:pt x="19" y="504"/>
                    </a:lnTo>
                    <a:lnTo>
                      <a:pt x="20" y="504"/>
                    </a:lnTo>
                    <a:lnTo>
                      <a:pt x="21" y="506"/>
                    </a:lnTo>
                    <a:lnTo>
                      <a:pt x="21" y="507"/>
                    </a:lnTo>
                    <a:lnTo>
                      <a:pt x="21" y="509"/>
                    </a:lnTo>
                    <a:lnTo>
                      <a:pt x="23" y="507"/>
                    </a:lnTo>
                    <a:lnTo>
                      <a:pt x="23" y="509"/>
                    </a:lnTo>
                    <a:lnTo>
                      <a:pt x="21" y="510"/>
                    </a:lnTo>
                    <a:lnTo>
                      <a:pt x="20" y="512"/>
                    </a:lnTo>
                    <a:lnTo>
                      <a:pt x="21" y="514"/>
                    </a:lnTo>
                    <a:lnTo>
                      <a:pt x="24" y="514"/>
                    </a:lnTo>
                    <a:lnTo>
                      <a:pt x="25" y="512"/>
                    </a:lnTo>
                    <a:lnTo>
                      <a:pt x="27" y="510"/>
                    </a:lnTo>
                    <a:lnTo>
                      <a:pt x="27" y="512"/>
                    </a:lnTo>
                    <a:lnTo>
                      <a:pt x="27" y="514"/>
                    </a:lnTo>
                    <a:lnTo>
                      <a:pt x="27" y="515"/>
                    </a:lnTo>
                    <a:lnTo>
                      <a:pt x="28" y="515"/>
                    </a:lnTo>
                    <a:lnTo>
                      <a:pt x="28" y="514"/>
                    </a:lnTo>
                    <a:lnTo>
                      <a:pt x="29" y="512"/>
                    </a:lnTo>
                    <a:lnTo>
                      <a:pt x="31" y="510"/>
                    </a:lnTo>
                    <a:lnTo>
                      <a:pt x="32" y="510"/>
                    </a:lnTo>
                    <a:lnTo>
                      <a:pt x="32" y="509"/>
                    </a:lnTo>
                    <a:lnTo>
                      <a:pt x="33" y="507"/>
                    </a:lnTo>
                    <a:lnTo>
                      <a:pt x="35" y="506"/>
                    </a:lnTo>
                    <a:lnTo>
                      <a:pt x="35" y="504"/>
                    </a:lnTo>
                    <a:lnTo>
                      <a:pt x="33" y="504"/>
                    </a:lnTo>
                    <a:lnTo>
                      <a:pt x="32" y="506"/>
                    </a:lnTo>
                    <a:lnTo>
                      <a:pt x="32" y="507"/>
                    </a:lnTo>
                    <a:lnTo>
                      <a:pt x="29" y="510"/>
                    </a:lnTo>
                    <a:lnTo>
                      <a:pt x="31" y="504"/>
                    </a:lnTo>
                    <a:lnTo>
                      <a:pt x="31" y="503"/>
                    </a:lnTo>
                    <a:lnTo>
                      <a:pt x="32" y="503"/>
                    </a:lnTo>
                    <a:lnTo>
                      <a:pt x="35" y="503"/>
                    </a:lnTo>
                    <a:lnTo>
                      <a:pt x="33" y="501"/>
                    </a:lnTo>
                    <a:lnTo>
                      <a:pt x="35" y="499"/>
                    </a:lnTo>
                    <a:lnTo>
                      <a:pt x="36" y="499"/>
                    </a:lnTo>
                    <a:lnTo>
                      <a:pt x="36" y="498"/>
                    </a:lnTo>
                    <a:lnTo>
                      <a:pt x="35" y="498"/>
                    </a:lnTo>
                    <a:lnTo>
                      <a:pt x="31" y="499"/>
                    </a:lnTo>
                    <a:lnTo>
                      <a:pt x="31" y="496"/>
                    </a:lnTo>
                    <a:lnTo>
                      <a:pt x="32" y="496"/>
                    </a:lnTo>
                    <a:lnTo>
                      <a:pt x="33" y="495"/>
                    </a:lnTo>
                    <a:lnTo>
                      <a:pt x="35" y="495"/>
                    </a:lnTo>
                    <a:lnTo>
                      <a:pt x="37" y="496"/>
                    </a:lnTo>
                    <a:lnTo>
                      <a:pt x="39" y="496"/>
                    </a:lnTo>
                    <a:lnTo>
                      <a:pt x="40" y="498"/>
                    </a:lnTo>
                    <a:lnTo>
                      <a:pt x="41" y="496"/>
                    </a:lnTo>
                    <a:lnTo>
                      <a:pt x="41" y="495"/>
                    </a:lnTo>
                    <a:lnTo>
                      <a:pt x="40" y="495"/>
                    </a:lnTo>
                    <a:lnTo>
                      <a:pt x="36" y="493"/>
                    </a:lnTo>
                    <a:lnTo>
                      <a:pt x="33" y="493"/>
                    </a:lnTo>
                    <a:lnTo>
                      <a:pt x="33" y="490"/>
                    </a:lnTo>
                    <a:lnTo>
                      <a:pt x="33" y="488"/>
                    </a:lnTo>
                    <a:lnTo>
                      <a:pt x="35" y="488"/>
                    </a:lnTo>
                    <a:lnTo>
                      <a:pt x="37" y="488"/>
                    </a:lnTo>
                    <a:lnTo>
                      <a:pt x="40" y="488"/>
                    </a:lnTo>
                    <a:lnTo>
                      <a:pt x="43" y="485"/>
                    </a:lnTo>
                    <a:lnTo>
                      <a:pt x="44" y="484"/>
                    </a:lnTo>
                    <a:lnTo>
                      <a:pt x="44" y="481"/>
                    </a:lnTo>
                    <a:lnTo>
                      <a:pt x="43" y="479"/>
                    </a:lnTo>
                    <a:lnTo>
                      <a:pt x="41" y="477"/>
                    </a:lnTo>
                    <a:lnTo>
                      <a:pt x="37" y="476"/>
                    </a:lnTo>
                    <a:lnTo>
                      <a:pt x="36" y="474"/>
                    </a:lnTo>
                    <a:lnTo>
                      <a:pt x="35" y="474"/>
                    </a:lnTo>
                    <a:lnTo>
                      <a:pt x="35" y="473"/>
                    </a:lnTo>
                    <a:lnTo>
                      <a:pt x="36" y="473"/>
                    </a:lnTo>
                    <a:lnTo>
                      <a:pt x="37" y="471"/>
                    </a:lnTo>
                    <a:lnTo>
                      <a:pt x="37" y="470"/>
                    </a:lnTo>
                    <a:lnTo>
                      <a:pt x="39" y="468"/>
                    </a:lnTo>
                    <a:lnTo>
                      <a:pt x="40" y="466"/>
                    </a:lnTo>
                    <a:lnTo>
                      <a:pt x="40" y="465"/>
                    </a:lnTo>
                    <a:lnTo>
                      <a:pt x="40" y="463"/>
                    </a:lnTo>
                    <a:lnTo>
                      <a:pt x="39" y="462"/>
                    </a:lnTo>
                    <a:lnTo>
                      <a:pt x="39" y="460"/>
                    </a:lnTo>
                    <a:lnTo>
                      <a:pt x="39" y="459"/>
                    </a:lnTo>
                    <a:lnTo>
                      <a:pt x="40" y="459"/>
                    </a:lnTo>
                    <a:lnTo>
                      <a:pt x="41" y="457"/>
                    </a:lnTo>
                    <a:lnTo>
                      <a:pt x="43" y="452"/>
                    </a:lnTo>
                    <a:lnTo>
                      <a:pt x="41" y="448"/>
                    </a:lnTo>
                    <a:lnTo>
                      <a:pt x="44" y="444"/>
                    </a:lnTo>
                    <a:lnTo>
                      <a:pt x="45" y="446"/>
                    </a:lnTo>
                    <a:lnTo>
                      <a:pt x="44" y="444"/>
                    </a:lnTo>
                    <a:lnTo>
                      <a:pt x="43" y="441"/>
                    </a:lnTo>
                    <a:lnTo>
                      <a:pt x="44" y="440"/>
                    </a:lnTo>
                    <a:lnTo>
                      <a:pt x="47" y="440"/>
                    </a:lnTo>
                    <a:lnTo>
                      <a:pt x="48" y="443"/>
                    </a:lnTo>
                    <a:lnTo>
                      <a:pt x="48" y="441"/>
                    </a:lnTo>
                    <a:lnTo>
                      <a:pt x="47" y="435"/>
                    </a:lnTo>
                    <a:lnTo>
                      <a:pt x="44" y="435"/>
                    </a:lnTo>
                    <a:lnTo>
                      <a:pt x="43" y="435"/>
                    </a:lnTo>
                    <a:lnTo>
                      <a:pt x="43" y="432"/>
                    </a:lnTo>
                    <a:lnTo>
                      <a:pt x="45" y="430"/>
                    </a:lnTo>
                    <a:lnTo>
                      <a:pt x="48" y="430"/>
                    </a:lnTo>
                    <a:lnTo>
                      <a:pt x="49" y="429"/>
                    </a:lnTo>
                    <a:lnTo>
                      <a:pt x="47" y="429"/>
                    </a:lnTo>
                    <a:lnTo>
                      <a:pt x="45" y="429"/>
                    </a:lnTo>
                    <a:lnTo>
                      <a:pt x="44" y="429"/>
                    </a:lnTo>
                    <a:lnTo>
                      <a:pt x="41" y="427"/>
                    </a:lnTo>
                    <a:lnTo>
                      <a:pt x="39" y="427"/>
                    </a:lnTo>
                    <a:lnTo>
                      <a:pt x="37" y="427"/>
                    </a:lnTo>
                    <a:lnTo>
                      <a:pt x="37" y="429"/>
                    </a:lnTo>
                    <a:lnTo>
                      <a:pt x="36" y="430"/>
                    </a:lnTo>
                    <a:lnTo>
                      <a:pt x="32" y="430"/>
                    </a:lnTo>
                    <a:lnTo>
                      <a:pt x="28" y="430"/>
                    </a:lnTo>
                    <a:lnTo>
                      <a:pt x="29" y="429"/>
                    </a:lnTo>
                    <a:lnTo>
                      <a:pt x="28" y="427"/>
                    </a:lnTo>
                    <a:lnTo>
                      <a:pt x="27" y="426"/>
                    </a:lnTo>
                    <a:lnTo>
                      <a:pt x="25" y="424"/>
                    </a:lnTo>
                    <a:lnTo>
                      <a:pt x="25" y="421"/>
                    </a:lnTo>
                    <a:lnTo>
                      <a:pt x="25" y="418"/>
                    </a:lnTo>
                    <a:lnTo>
                      <a:pt x="27" y="411"/>
                    </a:lnTo>
                    <a:lnTo>
                      <a:pt x="28" y="408"/>
                    </a:lnTo>
                    <a:lnTo>
                      <a:pt x="28" y="397"/>
                    </a:lnTo>
                    <a:lnTo>
                      <a:pt x="31" y="396"/>
                    </a:lnTo>
                    <a:lnTo>
                      <a:pt x="31" y="394"/>
                    </a:lnTo>
                    <a:lnTo>
                      <a:pt x="32" y="393"/>
                    </a:lnTo>
                    <a:lnTo>
                      <a:pt x="33" y="391"/>
                    </a:lnTo>
                    <a:lnTo>
                      <a:pt x="33" y="383"/>
                    </a:lnTo>
                    <a:lnTo>
                      <a:pt x="32" y="379"/>
                    </a:lnTo>
                    <a:lnTo>
                      <a:pt x="29" y="374"/>
                    </a:lnTo>
                    <a:lnTo>
                      <a:pt x="31" y="374"/>
                    </a:lnTo>
                    <a:lnTo>
                      <a:pt x="31" y="368"/>
                    </a:lnTo>
                    <a:lnTo>
                      <a:pt x="31" y="364"/>
                    </a:lnTo>
                    <a:lnTo>
                      <a:pt x="29" y="361"/>
                    </a:lnTo>
                    <a:lnTo>
                      <a:pt x="29" y="357"/>
                    </a:lnTo>
                    <a:lnTo>
                      <a:pt x="29" y="352"/>
                    </a:lnTo>
                    <a:lnTo>
                      <a:pt x="31" y="349"/>
                    </a:lnTo>
                    <a:lnTo>
                      <a:pt x="33" y="350"/>
                    </a:lnTo>
                    <a:lnTo>
                      <a:pt x="36" y="349"/>
                    </a:lnTo>
                    <a:lnTo>
                      <a:pt x="36" y="341"/>
                    </a:lnTo>
                    <a:lnTo>
                      <a:pt x="37" y="339"/>
                    </a:lnTo>
                    <a:lnTo>
                      <a:pt x="39" y="341"/>
                    </a:lnTo>
                    <a:lnTo>
                      <a:pt x="39" y="339"/>
                    </a:lnTo>
                    <a:lnTo>
                      <a:pt x="41" y="335"/>
                    </a:lnTo>
                    <a:lnTo>
                      <a:pt x="43" y="330"/>
                    </a:lnTo>
                    <a:lnTo>
                      <a:pt x="44" y="327"/>
                    </a:lnTo>
                    <a:lnTo>
                      <a:pt x="44" y="324"/>
                    </a:lnTo>
                    <a:lnTo>
                      <a:pt x="45" y="320"/>
                    </a:lnTo>
                    <a:lnTo>
                      <a:pt x="51" y="313"/>
                    </a:lnTo>
                    <a:lnTo>
                      <a:pt x="51" y="309"/>
                    </a:lnTo>
                    <a:lnTo>
                      <a:pt x="53" y="302"/>
                    </a:lnTo>
                    <a:lnTo>
                      <a:pt x="53" y="298"/>
                    </a:lnTo>
                    <a:lnTo>
                      <a:pt x="55" y="298"/>
                    </a:lnTo>
                    <a:lnTo>
                      <a:pt x="56" y="291"/>
                    </a:lnTo>
                    <a:lnTo>
                      <a:pt x="59" y="287"/>
                    </a:lnTo>
                    <a:lnTo>
                      <a:pt x="59" y="278"/>
                    </a:lnTo>
                    <a:lnTo>
                      <a:pt x="60" y="275"/>
                    </a:lnTo>
                    <a:lnTo>
                      <a:pt x="61" y="272"/>
                    </a:lnTo>
                    <a:lnTo>
                      <a:pt x="61" y="265"/>
                    </a:lnTo>
                    <a:lnTo>
                      <a:pt x="60" y="259"/>
                    </a:lnTo>
                    <a:lnTo>
                      <a:pt x="60" y="253"/>
                    </a:lnTo>
                    <a:lnTo>
                      <a:pt x="59" y="242"/>
                    </a:lnTo>
                    <a:lnTo>
                      <a:pt x="57" y="234"/>
                    </a:lnTo>
                    <a:lnTo>
                      <a:pt x="59" y="226"/>
                    </a:lnTo>
                    <a:lnTo>
                      <a:pt x="61" y="225"/>
                    </a:lnTo>
                    <a:lnTo>
                      <a:pt x="62" y="220"/>
                    </a:lnTo>
                    <a:lnTo>
                      <a:pt x="62" y="218"/>
                    </a:lnTo>
                    <a:lnTo>
                      <a:pt x="62" y="214"/>
                    </a:lnTo>
                    <a:lnTo>
                      <a:pt x="60" y="209"/>
                    </a:lnTo>
                    <a:lnTo>
                      <a:pt x="60" y="207"/>
                    </a:lnTo>
                    <a:lnTo>
                      <a:pt x="60" y="204"/>
                    </a:lnTo>
                    <a:lnTo>
                      <a:pt x="61" y="203"/>
                    </a:lnTo>
                    <a:lnTo>
                      <a:pt x="64" y="198"/>
                    </a:lnTo>
                    <a:lnTo>
                      <a:pt x="65" y="192"/>
                    </a:lnTo>
                    <a:lnTo>
                      <a:pt x="66" y="182"/>
                    </a:lnTo>
                    <a:lnTo>
                      <a:pt x="69" y="178"/>
                    </a:lnTo>
                    <a:lnTo>
                      <a:pt x="69" y="171"/>
                    </a:lnTo>
                    <a:lnTo>
                      <a:pt x="69" y="170"/>
                    </a:lnTo>
                    <a:lnTo>
                      <a:pt x="70" y="168"/>
                    </a:lnTo>
                    <a:lnTo>
                      <a:pt x="72" y="165"/>
                    </a:lnTo>
                    <a:lnTo>
                      <a:pt x="72" y="160"/>
                    </a:lnTo>
                    <a:lnTo>
                      <a:pt x="73" y="157"/>
                    </a:lnTo>
                    <a:lnTo>
                      <a:pt x="73" y="154"/>
                    </a:lnTo>
                    <a:lnTo>
                      <a:pt x="72" y="149"/>
                    </a:lnTo>
                    <a:lnTo>
                      <a:pt x="72" y="146"/>
                    </a:lnTo>
                    <a:lnTo>
                      <a:pt x="73" y="143"/>
                    </a:lnTo>
                    <a:lnTo>
                      <a:pt x="73" y="141"/>
                    </a:lnTo>
                    <a:lnTo>
                      <a:pt x="76" y="140"/>
                    </a:lnTo>
                    <a:lnTo>
                      <a:pt x="76" y="137"/>
                    </a:lnTo>
                    <a:lnTo>
                      <a:pt x="76" y="132"/>
                    </a:lnTo>
                    <a:lnTo>
                      <a:pt x="76" y="129"/>
                    </a:lnTo>
                    <a:lnTo>
                      <a:pt x="76" y="115"/>
                    </a:lnTo>
                    <a:lnTo>
                      <a:pt x="76" y="110"/>
                    </a:lnTo>
                    <a:lnTo>
                      <a:pt x="76" y="107"/>
                    </a:lnTo>
                    <a:lnTo>
                      <a:pt x="74" y="104"/>
                    </a:lnTo>
                    <a:lnTo>
                      <a:pt x="74" y="102"/>
                    </a:lnTo>
                    <a:lnTo>
                      <a:pt x="76" y="99"/>
                    </a:lnTo>
                    <a:lnTo>
                      <a:pt x="77" y="97"/>
                    </a:lnTo>
                    <a:lnTo>
                      <a:pt x="78" y="97"/>
                    </a:lnTo>
                    <a:lnTo>
                      <a:pt x="78" y="94"/>
                    </a:lnTo>
                    <a:lnTo>
                      <a:pt x="80" y="82"/>
                    </a:lnTo>
                    <a:lnTo>
                      <a:pt x="80" y="79"/>
                    </a:lnTo>
                    <a:lnTo>
                      <a:pt x="81" y="74"/>
                    </a:lnTo>
                    <a:lnTo>
                      <a:pt x="81" y="71"/>
                    </a:lnTo>
                    <a:lnTo>
                      <a:pt x="81" y="69"/>
                    </a:lnTo>
                    <a:lnTo>
                      <a:pt x="81" y="68"/>
                    </a:lnTo>
                    <a:lnTo>
                      <a:pt x="80" y="60"/>
                    </a:lnTo>
                    <a:lnTo>
                      <a:pt x="80" y="44"/>
                    </a:lnTo>
                    <a:lnTo>
                      <a:pt x="80" y="41"/>
                    </a:lnTo>
                    <a:lnTo>
                      <a:pt x="78" y="38"/>
                    </a:lnTo>
                    <a:lnTo>
                      <a:pt x="78" y="28"/>
                    </a:lnTo>
                    <a:lnTo>
                      <a:pt x="77" y="17"/>
                    </a:lnTo>
                    <a:lnTo>
                      <a:pt x="76" y="11"/>
                    </a:lnTo>
                    <a:lnTo>
                      <a:pt x="78" y="9"/>
                    </a:lnTo>
                    <a:lnTo>
                      <a:pt x="84" y="8"/>
                    </a:lnTo>
                    <a:lnTo>
                      <a:pt x="85" y="8"/>
                    </a:lnTo>
                    <a:lnTo>
                      <a:pt x="86" y="5"/>
                    </a:lnTo>
                    <a:lnTo>
                      <a:pt x="88" y="2"/>
                    </a:lnTo>
                    <a:lnTo>
                      <a:pt x="89"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00" name="Freeform 1302"/>
              <p:cNvSpPr>
                <a:spLocks/>
              </p:cNvSpPr>
              <p:nvPr/>
            </p:nvSpPr>
            <p:spPr bwMode="auto">
              <a:xfrm>
                <a:off x="2609915" y="4895851"/>
                <a:ext cx="137263" cy="176893"/>
              </a:xfrm>
              <a:custGeom>
                <a:avLst/>
                <a:gdLst/>
                <a:ahLst/>
                <a:cxnLst>
                  <a:cxn ang="0">
                    <a:pos x="73" y="110"/>
                  </a:cxn>
                  <a:cxn ang="0">
                    <a:pos x="88" y="110"/>
                  </a:cxn>
                  <a:cxn ang="0">
                    <a:pos x="108" y="115"/>
                  </a:cxn>
                  <a:cxn ang="0">
                    <a:pos x="101" y="115"/>
                  </a:cxn>
                  <a:cxn ang="0">
                    <a:pos x="90" y="116"/>
                  </a:cxn>
                  <a:cxn ang="0">
                    <a:pos x="77" y="121"/>
                  </a:cxn>
                  <a:cxn ang="0">
                    <a:pos x="72" y="126"/>
                  </a:cxn>
                  <a:cxn ang="0">
                    <a:pos x="66" y="141"/>
                  </a:cxn>
                  <a:cxn ang="0">
                    <a:pos x="53" y="138"/>
                  </a:cxn>
                  <a:cxn ang="0">
                    <a:pos x="52" y="132"/>
                  </a:cxn>
                  <a:cxn ang="0">
                    <a:pos x="57" y="130"/>
                  </a:cxn>
                  <a:cxn ang="0">
                    <a:pos x="66" y="126"/>
                  </a:cxn>
                  <a:cxn ang="0">
                    <a:pos x="61" y="119"/>
                  </a:cxn>
                  <a:cxn ang="0">
                    <a:pos x="47" y="121"/>
                  </a:cxn>
                  <a:cxn ang="0">
                    <a:pos x="43" y="118"/>
                  </a:cxn>
                  <a:cxn ang="0">
                    <a:pos x="47" y="112"/>
                  </a:cxn>
                  <a:cxn ang="0">
                    <a:pos x="47" y="105"/>
                  </a:cxn>
                  <a:cxn ang="0">
                    <a:pos x="36" y="99"/>
                  </a:cxn>
                  <a:cxn ang="0">
                    <a:pos x="40" y="105"/>
                  </a:cxn>
                  <a:cxn ang="0">
                    <a:pos x="39" y="108"/>
                  </a:cxn>
                  <a:cxn ang="0">
                    <a:pos x="33" y="102"/>
                  </a:cxn>
                  <a:cxn ang="0">
                    <a:pos x="33" y="110"/>
                  </a:cxn>
                  <a:cxn ang="0">
                    <a:pos x="29" y="97"/>
                  </a:cxn>
                  <a:cxn ang="0">
                    <a:pos x="25" y="90"/>
                  </a:cxn>
                  <a:cxn ang="0">
                    <a:pos x="27" y="87"/>
                  </a:cxn>
                  <a:cxn ang="0">
                    <a:pos x="23" y="82"/>
                  </a:cxn>
                  <a:cxn ang="0">
                    <a:pos x="20" y="80"/>
                  </a:cxn>
                  <a:cxn ang="0">
                    <a:pos x="19" y="72"/>
                  </a:cxn>
                  <a:cxn ang="0">
                    <a:pos x="24" y="66"/>
                  </a:cxn>
                  <a:cxn ang="0">
                    <a:pos x="24" y="63"/>
                  </a:cxn>
                  <a:cxn ang="0">
                    <a:pos x="23" y="61"/>
                  </a:cxn>
                  <a:cxn ang="0">
                    <a:pos x="19" y="58"/>
                  </a:cxn>
                  <a:cxn ang="0">
                    <a:pos x="20" y="49"/>
                  </a:cxn>
                  <a:cxn ang="0">
                    <a:pos x="27" y="46"/>
                  </a:cxn>
                  <a:cxn ang="0">
                    <a:pos x="17" y="43"/>
                  </a:cxn>
                  <a:cxn ang="0">
                    <a:pos x="20" y="39"/>
                  </a:cxn>
                  <a:cxn ang="0">
                    <a:pos x="28" y="39"/>
                  </a:cxn>
                  <a:cxn ang="0">
                    <a:pos x="28" y="36"/>
                  </a:cxn>
                  <a:cxn ang="0">
                    <a:pos x="23" y="33"/>
                  </a:cxn>
                  <a:cxn ang="0">
                    <a:pos x="21" y="30"/>
                  </a:cxn>
                  <a:cxn ang="0">
                    <a:pos x="21" y="24"/>
                  </a:cxn>
                  <a:cxn ang="0">
                    <a:pos x="23" y="19"/>
                  </a:cxn>
                  <a:cxn ang="0">
                    <a:pos x="16" y="14"/>
                  </a:cxn>
                  <a:cxn ang="0">
                    <a:pos x="8" y="14"/>
                  </a:cxn>
                  <a:cxn ang="0">
                    <a:pos x="3" y="16"/>
                  </a:cxn>
                  <a:cxn ang="0">
                    <a:pos x="0" y="17"/>
                  </a:cxn>
                  <a:cxn ang="0">
                    <a:pos x="8" y="6"/>
                  </a:cxn>
                  <a:cxn ang="0">
                    <a:pos x="9" y="3"/>
                  </a:cxn>
                  <a:cxn ang="0">
                    <a:pos x="15" y="0"/>
                  </a:cxn>
                </a:cxnLst>
                <a:rect l="0" t="0" r="r" b="b"/>
                <a:pathLst>
                  <a:path w="109" h="141">
                    <a:moveTo>
                      <a:pt x="52" y="108"/>
                    </a:moveTo>
                    <a:lnTo>
                      <a:pt x="56" y="110"/>
                    </a:lnTo>
                    <a:lnTo>
                      <a:pt x="72" y="110"/>
                    </a:lnTo>
                    <a:lnTo>
                      <a:pt x="73" y="110"/>
                    </a:lnTo>
                    <a:lnTo>
                      <a:pt x="74" y="110"/>
                    </a:lnTo>
                    <a:lnTo>
                      <a:pt x="80" y="110"/>
                    </a:lnTo>
                    <a:lnTo>
                      <a:pt x="84" y="110"/>
                    </a:lnTo>
                    <a:lnTo>
                      <a:pt x="88" y="110"/>
                    </a:lnTo>
                    <a:lnTo>
                      <a:pt x="94" y="112"/>
                    </a:lnTo>
                    <a:lnTo>
                      <a:pt x="102" y="113"/>
                    </a:lnTo>
                    <a:lnTo>
                      <a:pt x="106" y="115"/>
                    </a:lnTo>
                    <a:lnTo>
                      <a:pt x="108" y="115"/>
                    </a:lnTo>
                    <a:lnTo>
                      <a:pt x="109" y="115"/>
                    </a:lnTo>
                    <a:lnTo>
                      <a:pt x="108" y="115"/>
                    </a:lnTo>
                    <a:lnTo>
                      <a:pt x="104" y="115"/>
                    </a:lnTo>
                    <a:lnTo>
                      <a:pt x="101" y="115"/>
                    </a:lnTo>
                    <a:lnTo>
                      <a:pt x="97" y="113"/>
                    </a:lnTo>
                    <a:lnTo>
                      <a:pt x="96" y="113"/>
                    </a:lnTo>
                    <a:lnTo>
                      <a:pt x="92" y="115"/>
                    </a:lnTo>
                    <a:lnTo>
                      <a:pt x="90" y="116"/>
                    </a:lnTo>
                    <a:lnTo>
                      <a:pt x="85" y="118"/>
                    </a:lnTo>
                    <a:lnTo>
                      <a:pt x="81" y="119"/>
                    </a:lnTo>
                    <a:lnTo>
                      <a:pt x="80" y="121"/>
                    </a:lnTo>
                    <a:lnTo>
                      <a:pt x="77" y="121"/>
                    </a:lnTo>
                    <a:lnTo>
                      <a:pt x="76" y="121"/>
                    </a:lnTo>
                    <a:lnTo>
                      <a:pt x="73" y="121"/>
                    </a:lnTo>
                    <a:lnTo>
                      <a:pt x="72" y="123"/>
                    </a:lnTo>
                    <a:lnTo>
                      <a:pt x="72" y="126"/>
                    </a:lnTo>
                    <a:lnTo>
                      <a:pt x="69" y="132"/>
                    </a:lnTo>
                    <a:lnTo>
                      <a:pt x="69" y="138"/>
                    </a:lnTo>
                    <a:lnTo>
                      <a:pt x="68" y="140"/>
                    </a:lnTo>
                    <a:lnTo>
                      <a:pt x="66" y="141"/>
                    </a:lnTo>
                    <a:lnTo>
                      <a:pt x="65" y="141"/>
                    </a:lnTo>
                    <a:lnTo>
                      <a:pt x="61" y="140"/>
                    </a:lnTo>
                    <a:lnTo>
                      <a:pt x="59" y="140"/>
                    </a:lnTo>
                    <a:lnTo>
                      <a:pt x="53" y="138"/>
                    </a:lnTo>
                    <a:lnTo>
                      <a:pt x="51" y="137"/>
                    </a:lnTo>
                    <a:lnTo>
                      <a:pt x="49" y="135"/>
                    </a:lnTo>
                    <a:lnTo>
                      <a:pt x="49" y="132"/>
                    </a:lnTo>
                    <a:lnTo>
                      <a:pt x="52" y="132"/>
                    </a:lnTo>
                    <a:lnTo>
                      <a:pt x="52" y="134"/>
                    </a:lnTo>
                    <a:lnTo>
                      <a:pt x="55" y="134"/>
                    </a:lnTo>
                    <a:lnTo>
                      <a:pt x="56" y="132"/>
                    </a:lnTo>
                    <a:lnTo>
                      <a:pt x="57" y="130"/>
                    </a:lnTo>
                    <a:lnTo>
                      <a:pt x="60" y="130"/>
                    </a:lnTo>
                    <a:lnTo>
                      <a:pt x="64" y="129"/>
                    </a:lnTo>
                    <a:lnTo>
                      <a:pt x="65" y="127"/>
                    </a:lnTo>
                    <a:lnTo>
                      <a:pt x="66" y="126"/>
                    </a:lnTo>
                    <a:lnTo>
                      <a:pt x="68" y="124"/>
                    </a:lnTo>
                    <a:lnTo>
                      <a:pt x="64" y="123"/>
                    </a:lnTo>
                    <a:lnTo>
                      <a:pt x="62" y="121"/>
                    </a:lnTo>
                    <a:lnTo>
                      <a:pt x="61" y="119"/>
                    </a:lnTo>
                    <a:lnTo>
                      <a:pt x="59" y="118"/>
                    </a:lnTo>
                    <a:lnTo>
                      <a:pt x="52" y="118"/>
                    </a:lnTo>
                    <a:lnTo>
                      <a:pt x="48" y="119"/>
                    </a:lnTo>
                    <a:lnTo>
                      <a:pt x="47" y="121"/>
                    </a:lnTo>
                    <a:lnTo>
                      <a:pt x="47" y="119"/>
                    </a:lnTo>
                    <a:lnTo>
                      <a:pt x="47" y="118"/>
                    </a:lnTo>
                    <a:lnTo>
                      <a:pt x="43" y="119"/>
                    </a:lnTo>
                    <a:lnTo>
                      <a:pt x="43" y="118"/>
                    </a:lnTo>
                    <a:lnTo>
                      <a:pt x="43" y="116"/>
                    </a:lnTo>
                    <a:lnTo>
                      <a:pt x="47" y="115"/>
                    </a:lnTo>
                    <a:lnTo>
                      <a:pt x="47" y="113"/>
                    </a:lnTo>
                    <a:lnTo>
                      <a:pt x="47" y="112"/>
                    </a:lnTo>
                    <a:lnTo>
                      <a:pt x="44" y="108"/>
                    </a:lnTo>
                    <a:lnTo>
                      <a:pt x="47" y="108"/>
                    </a:lnTo>
                    <a:lnTo>
                      <a:pt x="47" y="107"/>
                    </a:lnTo>
                    <a:lnTo>
                      <a:pt x="47" y="105"/>
                    </a:lnTo>
                    <a:lnTo>
                      <a:pt x="44" y="102"/>
                    </a:lnTo>
                    <a:lnTo>
                      <a:pt x="40" y="101"/>
                    </a:lnTo>
                    <a:lnTo>
                      <a:pt x="37" y="99"/>
                    </a:lnTo>
                    <a:lnTo>
                      <a:pt x="36" y="99"/>
                    </a:lnTo>
                    <a:lnTo>
                      <a:pt x="44" y="104"/>
                    </a:lnTo>
                    <a:lnTo>
                      <a:pt x="44" y="105"/>
                    </a:lnTo>
                    <a:lnTo>
                      <a:pt x="43" y="105"/>
                    </a:lnTo>
                    <a:lnTo>
                      <a:pt x="40" y="105"/>
                    </a:lnTo>
                    <a:lnTo>
                      <a:pt x="39" y="104"/>
                    </a:lnTo>
                    <a:lnTo>
                      <a:pt x="37" y="104"/>
                    </a:lnTo>
                    <a:lnTo>
                      <a:pt x="39" y="107"/>
                    </a:lnTo>
                    <a:lnTo>
                      <a:pt x="39" y="108"/>
                    </a:lnTo>
                    <a:lnTo>
                      <a:pt x="36" y="108"/>
                    </a:lnTo>
                    <a:lnTo>
                      <a:pt x="35" y="107"/>
                    </a:lnTo>
                    <a:lnTo>
                      <a:pt x="35" y="104"/>
                    </a:lnTo>
                    <a:lnTo>
                      <a:pt x="33" y="102"/>
                    </a:lnTo>
                    <a:lnTo>
                      <a:pt x="35" y="105"/>
                    </a:lnTo>
                    <a:lnTo>
                      <a:pt x="35" y="107"/>
                    </a:lnTo>
                    <a:lnTo>
                      <a:pt x="35" y="110"/>
                    </a:lnTo>
                    <a:lnTo>
                      <a:pt x="33" y="110"/>
                    </a:lnTo>
                    <a:lnTo>
                      <a:pt x="32" y="108"/>
                    </a:lnTo>
                    <a:lnTo>
                      <a:pt x="31" y="107"/>
                    </a:lnTo>
                    <a:lnTo>
                      <a:pt x="31" y="102"/>
                    </a:lnTo>
                    <a:lnTo>
                      <a:pt x="29" y="97"/>
                    </a:lnTo>
                    <a:lnTo>
                      <a:pt x="23" y="93"/>
                    </a:lnTo>
                    <a:lnTo>
                      <a:pt x="21" y="90"/>
                    </a:lnTo>
                    <a:lnTo>
                      <a:pt x="23" y="90"/>
                    </a:lnTo>
                    <a:lnTo>
                      <a:pt x="25" y="90"/>
                    </a:lnTo>
                    <a:lnTo>
                      <a:pt x="28" y="88"/>
                    </a:lnTo>
                    <a:lnTo>
                      <a:pt x="28" y="87"/>
                    </a:lnTo>
                    <a:lnTo>
                      <a:pt x="27" y="85"/>
                    </a:lnTo>
                    <a:lnTo>
                      <a:pt x="27" y="87"/>
                    </a:lnTo>
                    <a:lnTo>
                      <a:pt x="24" y="87"/>
                    </a:lnTo>
                    <a:lnTo>
                      <a:pt x="23" y="85"/>
                    </a:lnTo>
                    <a:lnTo>
                      <a:pt x="21" y="83"/>
                    </a:lnTo>
                    <a:lnTo>
                      <a:pt x="23" y="82"/>
                    </a:lnTo>
                    <a:lnTo>
                      <a:pt x="25" y="83"/>
                    </a:lnTo>
                    <a:lnTo>
                      <a:pt x="25" y="82"/>
                    </a:lnTo>
                    <a:lnTo>
                      <a:pt x="24" y="80"/>
                    </a:lnTo>
                    <a:lnTo>
                      <a:pt x="20" y="80"/>
                    </a:lnTo>
                    <a:lnTo>
                      <a:pt x="19" y="80"/>
                    </a:lnTo>
                    <a:lnTo>
                      <a:pt x="16" y="79"/>
                    </a:lnTo>
                    <a:lnTo>
                      <a:pt x="15" y="76"/>
                    </a:lnTo>
                    <a:lnTo>
                      <a:pt x="19" y="72"/>
                    </a:lnTo>
                    <a:lnTo>
                      <a:pt x="19" y="69"/>
                    </a:lnTo>
                    <a:lnTo>
                      <a:pt x="20" y="69"/>
                    </a:lnTo>
                    <a:lnTo>
                      <a:pt x="20" y="68"/>
                    </a:lnTo>
                    <a:lnTo>
                      <a:pt x="24" y="66"/>
                    </a:lnTo>
                    <a:lnTo>
                      <a:pt x="25" y="66"/>
                    </a:lnTo>
                    <a:lnTo>
                      <a:pt x="27" y="66"/>
                    </a:lnTo>
                    <a:lnTo>
                      <a:pt x="25" y="65"/>
                    </a:lnTo>
                    <a:lnTo>
                      <a:pt x="24" y="63"/>
                    </a:lnTo>
                    <a:lnTo>
                      <a:pt x="27" y="57"/>
                    </a:lnTo>
                    <a:lnTo>
                      <a:pt x="25" y="58"/>
                    </a:lnTo>
                    <a:lnTo>
                      <a:pt x="23" y="60"/>
                    </a:lnTo>
                    <a:lnTo>
                      <a:pt x="23" y="61"/>
                    </a:lnTo>
                    <a:lnTo>
                      <a:pt x="21" y="63"/>
                    </a:lnTo>
                    <a:lnTo>
                      <a:pt x="20" y="63"/>
                    </a:lnTo>
                    <a:lnTo>
                      <a:pt x="20" y="61"/>
                    </a:lnTo>
                    <a:lnTo>
                      <a:pt x="19" y="58"/>
                    </a:lnTo>
                    <a:lnTo>
                      <a:pt x="19" y="52"/>
                    </a:lnTo>
                    <a:lnTo>
                      <a:pt x="20" y="50"/>
                    </a:lnTo>
                    <a:lnTo>
                      <a:pt x="21" y="50"/>
                    </a:lnTo>
                    <a:lnTo>
                      <a:pt x="20" y="49"/>
                    </a:lnTo>
                    <a:lnTo>
                      <a:pt x="20" y="47"/>
                    </a:lnTo>
                    <a:lnTo>
                      <a:pt x="24" y="46"/>
                    </a:lnTo>
                    <a:lnTo>
                      <a:pt x="27" y="49"/>
                    </a:lnTo>
                    <a:lnTo>
                      <a:pt x="27" y="46"/>
                    </a:lnTo>
                    <a:lnTo>
                      <a:pt x="25" y="44"/>
                    </a:lnTo>
                    <a:lnTo>
                      <a:pt x="24" y="44"/>
                    </a:lnTo>
                    <a:lnTo>
                      <a:pt x="19" y="46"/>
                    </a:lnTo>
                    <a:lnTo>
                      <a:pt x="17" y="43"/>
                    </a:lnTo>
                    <a:lnTo>
                      <a:pt x="16" y="41"/>
                    </a:lnTo>
                    <a:lnTo>
                      <a:pt x="16" y="36"/>
                    </a:lnTo>
                    <a:lnTo>
                      <a:pt x="19" y="38"/>
                    </a:lnTo>
                    <a:lnTo>
                      <a:pt x="20" y="39"/>
                    </a:lnTo>
                    <a:lnTo>
                      <a:pt x="21" y="41"/>
                    </a:lnTo>
                    <a:lnTo>
                      <a:pt x="20" y="38"/>
                    </a:lnTo>
                    <a:lnTo>
                      <a:pt x="21" y="38"/>
                    </a:lnTo>
                    <a:lnTo>
                      <a:pt x="28" y="39"/>
                    </a:lnTo>
                    <a:lnTo>
                      <a:pt x="32" y="41"/>
                    </a:lnTo>
                    <a:lnTo>
                      <a:pt x="33" y="41"/>
                    </a:lnTo>
                    <a:lnTo>
                      <a:pt x="31" y="39"/>
                    </a:lnTo>
                    <a:lnTo>
                      <a:pt x="28" y="36"/>
                    </a:lnTo>
                    <a:lnTo>
                      <a:pt x="28" y="33"/>
                    </a:lnTo>
                    <a:lnTo>
                      <a:pt x="27" y="32"/>
                    </a:lnTo>
                    <a:lnTo>
                      <a:pt x="25" y="33"/>
                    </a:lnTo>
                    <a:lnTo>
                      <a:pt x="23" y="33"/>
                    </a:lnTo>
                    <a:lnTo>
                      <a:pt x="21" y="33"/>
                    </a:lnTo>
                    <a:lnTo>
                      <a:pt x="21" y="32"/>
                    </a:lnTo>
                    <a:lnTo>
                      <a:pt x="23" y="30"/>
                    </a:lnTo>
                    <a:lnTo>
                      <a:pt x="21" y="30"/>
                    </a:lnTo>
                    <a:lnTo>
                      <a:pt x="17" y="28"/>
                    </a:lnTo>
                    <a:lnTo>
                      <a:pt x="16" y="27"/>
                    </a:lnTo>
                    <a:lnTo>
                      <a:pt x="19" y="25"/>
                    </a:lnTo>
                    <a:lnTo>
                      <a:pt x="21" y="24"/>
                    </a:lnTo>
                    <a:lnTo>
                      <a:pt x="23" y="24"/>
                    </a:lnTo>
                    <a:lnTo>
                      <a:pt x="21" y="22"/>
                    </a:lnTo>
                    <a:lnTo>
                      <a:pt x="24" y="19"/>
                    </a:lnTo>
                    <a:lnTo>
                      <a:pt x="23" y="19"/>
                    </a:lnTo>
                    <a:lnTo>
                      <a:pt x="23" y="17"/>
                    </a:lnTo>
                    <a:lnTo>
                      <a:pt x="20" y="16"/>
                    </a:lnTo>
                    <a:lnTo>
                      <a:pt x="19" y="14"/>
                    </a:lnTo>
                    <a:lnTo>
                      <a:pt x="16" y="14"/>
                    </a:lnTo>
                    <a:lnTo>
                      <a:pt x="15" y="16"/>
                    </a:lnTo>
                    <a:lnTo>
                      <a:pt x="13" y="17"/>
                    </a:lnTo>
                    <a:lnTo>
                      <a:pt x="9" y="16"/>
                    </a:lnTo>
                    <a:lnTo>
                      <a:pt x="8" y="14"/>
                    </a:lnTo>
                    <a:lnTo>
                      <a:pt x="7" y="13"/>
                    </a:lnTo>
                    <a:lnTo>
                      <a:pt x="4" y="14"/>
                    </a:lnTo>
                    <a:lnTo>
                      <a:pt x="3" y="14"/>
                    </a:lnTo>
                    <a:lnTo>
                      <a:pt x="3" y="16"/>
                    </a:lnTo>
                    <a:lnTo>
                      <a:pt x="4" y="17"/>
                    </a:lnTo>
                    <a:lnTo>
                      <a:pt x="3" y="19"/>
                    </a:lnTo>
                    <a:lnTo>
                      <a:pt x="0" y="19"/>
                    </a:lnTo>
                    <a:lnTo>
                      <a:pt x="0" y="17"/>
                    </a:lnTo>
                    <a:lnTo>
                      <a:pt x="1" y="13"/>
                    </a:lnTo>
                    <a:lnTo>
                      <a:pt x="3" y="11"/>
                    </a:lnTo>
                    <a:lnTo>
                      <a:pt x="5" y="10"/>
                    </a:lnTo>
                    <a:lnTo>
                      <a:pt x="8" y="6"/>
                    </a:lnTo>
                    <a:lnTo>
                      <a:pt x="9" y="6"/>
                    </a:lnTo>
                    <a:lnTo>
                      <a:pt x="12" y="6"/>
                    </a:lnTo>
                    <a:lnTo>
                      <a:pt x="12" y="3"/>
                    </a:lnTo>
                    <a:lnTo>
                      <a:pt x="9" y="3"/>
                    </a:lnTo>
                    <a:lnTo>
                      <a:pt x="8" y="2"/>
                    </a:lnTo>
                    <a:lnTo>
                      <a:pt x="8" y="0"/>
                    </a:lnTo>
                    <a:lnTo>
                      <a:pt x="13" y="0"/>
                    </a:lnTo>
                    <a:lnTo>
                      <a:pt x="15" y="0"/>
                    </a:lnTo>
                    <a:lnTo>
                      <a:pt x="16"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01" name="Freeform 1303"/>
              <p:cNvSpPr>
                <a:spLocks/>
              </p:cNvSpPr>
              <p:nvPr/>
            </p:nvSpPr>
            <p:spPr bwMode="auto">
              <a:xfrm>
                <a:off x="2704844" y="4263118"/>
                <a:ext cx="16677" cy="84364"/>
              </a:xfrm>
              <a:custGeom>
                <a:avLst/>
                <a:gdLst/>
                <a:ahLst/>
                <a:cxnLst>
                  <a:cxn ang="0">
                    <a:pos x="5" y="68"/>
                  </a:cxn>
                  <a:cxn ang="0">
                    <a:pos x="4" y="60"/>
                  </a:cxn>
                  <a:cxn ang="0">
                    <a:pos x="4" y="44"/>
                  </a:cxn>
                  <a:cxn ang="0">
                    <a:pos x="4" y="41"/>
                  </a:cxn>
                  <a:cxn ang="0">
                    <a:pos x="2" y="38"/>
                  </a:cxn>
                  <a:cxn ang="0">
                    <a:pos x="2" y="28"/>
                  </a:cxn>
                  <a:cxn ang="0">
                    <a:pos x="1" y="17"/>
                  </a:cxn>
                  <a:cxn ang="0">
                    <a:pos x="0" y="11"/>
                  </a:cxn>
                  <a:cxn ang="0">
                    <a:pos x="2" y="9"/>
                  </a:cxn>
                  <a:cxn ang="0">
                    <a:pos x="8" y="8"/>
                  </a:cxn>
                  <a:cxn ang="0">
                    <a:pos x="9" y="8"/>
                  </a:cxn>
                  <a:cxn ang="0">
                    <a:pos x="10" y="5"/>
                  </a:cxn>
                  <a:cxn ang="0">
                    <a:pos x="12" y="2"/>
                  </a:cxn>
                  <a:cxn ang="0">
                    <a:pos x="13" y="0"/>
                  </a:cxn>
                </a:cxnLst>
                <a:rect l="0" t="0" r="r" b="b"/>
                <a:pathLst>
                  <a:path w="13" h="68">
                    <a:moveTo>
                      <a:pt x="5" y="68"/>
                    </a:moveTo>
                    <a:lnTo>
                      <a:pt x="4" y="60"/>
                    </a:lnTo>
                    <a:lnTo>
                      <a:pt x="4" y="44"/>
                    </a:lnTo>
                    <a:lnTo>
                      <a:pt x="4" y="41"/>
                    </a:lnTo>
                    <a:lnTo>
                      <a:pt x="2" y="38"/>
                    </a:lnTo>
                    <a:lnTo>
                      <a:pt x="2" y="28"/>
                    </a:lnTo>
                    <a:lnTo>
                      <a:pt x="1" y="17"/>
                    </a:lnTo>
                    <a:lnTo>
                      <a:pt x="0" y="11"/>
                    </a:lnTo>
                    <a:lnTo>
                      <a:pt x="2" y="9"/>
                    </a:lnTo>
                    <a:lnTo>
                      <a:pt x="8" y="8"/>
                    </a:lnTo>
                    <a:lnTo>
                      <a:pt x="9" y="8"/>
                    </a:lnTo>
                    <a:lnTo>
                      <a:pt x="10" y="5"/>
                    </a:lnTo>
                    <a:lnTo>
                      <a:pt x="12" y="2"/>
                    </a:lnTo>
                    <a:lnTo>
                      <a:pt x="13"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02" name="Freeform 1304"/>
              <p:cNvSpPr>
                <a:spLocks/>
              </p:cNvSpPr>
              <p:nvPr/>
            </p:nvSpPr>
            <p:spPr bwMode="auto">
              <a:xfrm>
                <a:off x="2686884" y="5041447"/>
                <a:ext cx="53879" cy="58511"/>
              </a:xfrm>
              <a:custGeom>
                <a:avLst/>
                <a:gdLst/>
                <a:ahLst/>
                <a:cxnLst>
                  <a:cxn ang="0">
                    <a:pos x="40" y="44"/>
                  </a:cxn>
                  <a:cxn ang="0">
                    <a:pos x="36" y="46"/>
                  </a:cxn>
                  <a:cxn ang="0">
                    <a:pos x="28" y="43"/>
                  </a:cxn>
                  <a:cxn ang="0">
                    <a:pos x="22" y="44"/>
                  </a:cxn>
                  <a:cxn ang="0">
                    <a:pos x="12" y="43"/>
                  </a:cxn>
                  <a:cxn ang="0">
                    <a:pos x="8" y="43"/>
                  </a:cxn>
                  <a:cxn ang="0">
                    <a:pos x="10" y="41"/>
                  </a:cxn>
                  <a:cxn ang="0">
                    <a:pos x="8" y="41"/>
                  </a:cxn>
                  <a:cxn ang="0">
                    <a:pos x="6" y="40"/>
                  </a:cxn>
                  <a:cxn ang="0">
                    <a:pos x="2" y="40"/>
                  </a:cxn>
                  <a:cxn ang="0">
                    <a:pos x="0" y="36"/>
                  </a:cxn>
                  <a:cxn ang="0">
                    <a:pos x="6" y="35"/>
                  </a:cxn>
                  <a:cxn ang="0">
                    <a:pos x="10" y="35"/>
                  </a:cxn>
                  <a:cxn ang="0">
                    <a:pos x="10" y="33"/>
                  </a:cxn>
                  <a:cxn ang="0">
                    <a:pos x="7" y="30"/>
                  </a:cxn>
                  <a:cxn ang="0">
                    <a:pos x="18" y="35"/>
                  </a:cxn>
                  <a:cxn ang="0">
                    <a:pos x="19" y="35"/>
                  </a:cxn>
                  <a:cxn ang="0">
                    <a:pos x="19" y="35"/>
                  </a:cxn>
                  <a:cxn ang="0">
                    <a:pos x="20" y="33"/>
                  </a:cxn>
                  <a:cxn ang="0">
                    <a:pos x="24" y="33"/>
                  </a:cxn>
                  <a:cxn ang="0">
                    <a:pos x="28" y="35"/>
                  </a:cxn>
                  <a:cxn ang="0">
                    <a:pos x="31" y="33"/>
                  </a:cxn>
                  <a:cxn ang="0">
                    <a:pos x="20" y="30"/>
                  </a:cxn>
                  <a:cxn ang="0">
                    <a:pos x="20" y="22"/>
                  </a:cxn>
                  <a:cxn ang="0">
                    <a:pos x="24" y="22"/>
                  </a:cxn>
                  <a:cxn ang="0">
                    <a:pos x="32" y="18"/>
                  </a:cxn>
                  <a:cxn ang="0">
                    <a:pos x="28" y="16"/>
                  </a:cxn>
                  <a:cxn ang="0">
                    <a:pos x="19" y="18"/>
                  </a:cxn>
                  <a:cxn ang="0">
                    <a:pos x="15" y="14"/>
                  </a:cxn>
                  <a:cxn ang="0">
                    <a:pos x="15" y="10"/>
                  </a:cxn>
                  <a:cxn ang="0">
                    <a:pos x="18" y="11"/>
                  </a:cxn>
                  <a:cxn ang="0">
                    <a:pos x="20" y="10"/>
                  </a:cxn>
                  <a:cxn ang="0">
                    <a:pos x="18" y="7"/>
                  </a:cxn>
                  <a:cxn ang="0">
                    <a:pos x="19" y="5"/>
                  </a:cxn>
                  <a:cxn ang="0">
                    <a:pos x="23" y="7"/>
                  </a:cxn>
                  <a:cxn ang="0">
                    <a:pos x="27" y="2"/>
                  </a:cxn>
                  <a:cxn ang="0">
                    <a:pos x="32" y="3"/>
                  </a:cxn>
                  <a:cxn ang="0">
                    <a:pos x="38" y="3"/>
                  </a:cxn>
                  <a:cxn ang="0">
                    <a:pos x="42" y="3"/>
                  </a:cxn>
                  <a:cxn ang="0">
                    <a:pos x="43" y="44"/>
                  </a:cxn>
                </a:cxnLst>
                <a:rect l="0" t="0" r="r" b="b"/>
                <a:pathLst>
                  <a:path w="43" h="46">
                    <a:moveTo>
                      <a:pt x="43" y="44"/>
                    </a:moveTo>
                    <a:lnTo>
                      <a:pt x="40" y="44"/>
                    </a:lnTo>
                    <a:lnTo>
                      <a:pt x="38" y="44"/>
                    </a:lnTo>
                    <a:lnTo>
                      <a:pt x="36" y="46"/>
                    </a:lnTo>
                    <a:lnTo>
                      <a:pt x="32" y="44"/>
                    </a:lnTo>
                    <a:lnTo>
                      <a:pt x="28" y="43"/>
                    </a:lnTo>
                    <a:lnTo>
                      <a:pt x="22" y="43"/>
                    </a:lnTo>
                    <a:lnTo>
                      <a:pt x="22" y="44"/>
                    </a:lnTo>
                    <a:lnTo>
                      <a:pt x="18" y="44"/>
                    </a:lnTo>
                    <a:lnTo>
                      <a:pt x="12" y="43"/>
                    </a:lnTo>
                    <a:lnTo>
                      <a:pt x="11" y="43"/>
                    </a:lnTo>
                    <a:lnTo>
                      <a:pt x="8" y="43"/>
                    </a:lnTo>
                    <a:lnTo>
                      <a:pt x="10" y="43"/>
                    </a:lnTo>
                    <a:lnTo>
                      <a:pt x="10" y="41"/>
                    </a:lnTo>
                    <a:lnTo>
                      <a:pt x="7" y="41"/>
                    </a:lnTo>
                    <a:lnTo>
                      <a:pt x="8" y="41"/>
                    </a:lnTo>
                    <a:lnTo>
                      <a:pt x="10" y="40"/>
                    </a:lnTo>
                    <a:lnTo>
                      <a:pt x="6" y="40"/>
                    </a:lnTo>
                    <a:lnTo>
                      <a:pt x="4" y="40"/>
                    </a:lnTo>
                    <a:lnTo>
                      <a:pt x="2" y="40"/>
                    </a:lnTo>
                    <a:lnTo>
                      <a:pt x="2" y="38"/>
                    </a:lnTo>
                    <a:lnTo>
                      <a:pt x="0" y="36"/>
                    </a:lnTo>
                    <a:lnTo>
                      <a:pt x="6" y="36"/>
                    </a:lnTo>
                    <a:lnTo>
                      <a:pt x="6" y="35"/>
                    </a:lnTo>
                    <a:lnTo>
                      <a:pt x="8" y="35"/>
                    </a:lnTo>
                    <a:lnTo>
                      <a:pt x="10" y="35"/>
                    </a:lnTo>
                    <a:lnTo>
                      <a:pt x="11" y="35"/>
                    </a:lnTo>
                    <a:lnTo>
                      <a:pt x="10" y="33"/>
                    </a:lnTo>
                    <a:lnTo>
                      <a:pt x="7" y="32"/>
                    </a:lnTo>
                    <a:lnTo>
                      <a:pt x="7" y="30"/>
                    </a:lnTo>
                    <a:lnTo>
                      <a:pt x="11" y="33"/>
                    </a:lnTo>
                    <a:lnTo>
                      <a:pt x="18" y="35"/>
                    </a:lnTo>
                    <a:lnTo>
                      <a:pt x="19" y="36"/>
                    </a:lnTo>
                    <a:lnTo>
                      <a:pt x="19" y="35"/>
                    </a:lnTo>
                    <a:lnTo>
                      <a:pt x="22" y="35"/>
                    </a:lnTo>
                    <a:lnTo>
                      <a:pt x="19" y="35"/>
                    </a:lnTo>
                    <a:lnTo>
                      <a:pt x="18" y="33"/>
                    </a:lnTo>
                    <a:lnTo>
                      <a:pt x="20" y="33"/>
                    </a:lnTo>
                    <a:lnTo>
                      <a:pt x="23" y="35"/>
                    </a:lnTo>
                    <a:lnTo>
                      <a:pt x="24" y="33"/>
                    </a:lnTo>
                    <a:lnTo>
                      <a:pt x="26" y="33"/>
                    </a:lnTo>
                    <a:lnTo>
                      <a:pt x="28" y="35"/>
                    </a:lnTo>
                    <a:lnTo>
                      <a:pt x="31" y="35"/>
                    </a:lnTo>
                    <a:lnTo>
                      <a:pt x="31" y="33"/>
                    </a:lnTo>
                    <a:lnTo>
                      <a:pt x="22" y="30"/>
                    </a:lnTo>
                    <a:lnTo>
                      <a:pt x="20" y="30"/>
                    </a:lnTo>
                    <a:lnTo>
                      <a:pt x="19" y="24"/>
                    </a:lnTo>
                    <a:lnTo>
                      <a:pt x="20" y="22"/>
                    </a:lnTo>
                    <a:lnTo>
                      <a:pt x="23" y="22"/>
                    </a:lnTo>
                    <a:lnTo>
                      <a:pt x="24" y="22"/>
                    </a:lnTo>
                    <a:lnTo>
                      <a:pt x="31" y="21"/>
                    </a:lnTo>
                    <a:lnTo>
                      <a:pt x="32" y="18"/>
                    </a:lnTo>
                    <a:lnTo>
                      <a:pt x="31" y="16"/>
                    </a:lnTo>
                    <a:lnTo>
                      <a:pt x="28" y="16"/>
                    </a:lnTo>
                    <a:lnTo>
                      <a:pt x="26" y="16"/>
                    </a:lnTo>
                    <a:lnTo>
                      <a:pt x="19" y="18"/>
                    </a:lnTo>
                    <a:lnTo>
                      <a:pt x="15" y="16"/>
                    </a:lnTo>
                    <a:lnTo>
                      <a:pt x="15" y="14"/>
                    </a:lnTo>
                    <a:lnTo>
                      <a:pt x="15" y="13"/>
                    </a:lnTo>
                    <a:lnTo>
                      <a:pt x="15" y="10"/>
                    </a:lnTo>
                    <a:lnTo>
                      <a:pt x="16" y="10"/>
                    </a:lnTo>
                    <a:lnTo>
                      <a:pt x="18" y="11"/>
                    </a:lnTo>
                    <a:lnTo>
                      <a:pt x="19" y="11"/>
                    </a:lnTo>
                    <a:lnTo>
                      <a:pt x="20" y="10"/>
                    </a:lnTo>
                    <a:lnTo>
                      <a:pt x="19" y="8"/>
                    </a:lnTo>
                    <a:lnTo>
                      <a:pt x="18" y="7"/>
                    </a:lnTo>
                    <a:lnTo>
                      <a:pt x="15" y="7"/>
                    </a:lnTo>
                    <a:lnTo>
                      <a:pt x="19" y="5"/>
                    </a:lnTo>
                    <a:lnTo>
                      <a:pt x="22" y="7"/>
                    </a:lnTo>
                    <a:lnTo>
                      <a:pt x="23" y="7"/>
                    </a:lnTo>
                    <a:lnTo>
                      <a:pt x="26" y="5"/>
                    </a:lnTo>
                    <a:lnTo>
                      <a:pt x="27" y="2"/>
                    </a:lnTo>
                    <a:lnTo>
                      <a:pt x="31" y="0"/>
                    </a:lnTo>
                    <a:lnTo>
                      <a:pt x="32" y="3"/>
                    </a:lnTo>
                    <a:lnTo>
                      <a:pt x="35" y="3"/>
                    </a:lnTo>
                    <a:lnTo>
                      <a:pt x="38" y="3"/>
                    </a:lnTo>
                    <a:lnTo>
                      <a:pt x="40" y="2"/>
                    </a:lnTo>
                    <a:lnTo>
                      <a:pt x="42" y="3"/>
                    </a:lnTo>
                    <a:lnTo>
                      <a:pt x="43" y="41"/>
                    </a:lnTo>
                    <a:lnTo>
                      <a:pt x="43" y="4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03" name="Freeform 1305"/>
              <p:cNvSpPr>
                <a:spLocks/>
              </p:cNvSpPr>
              <p:nvPr/>
            </p:nvSpPr>
            <p:spPr bwMode="auto">
              <a:xfrm>
                <a:off x="2686884" y="5041447"/>
                <a:ext cx="53879" cy="58511"/>
              </a:xfrm>
              <a:custGeom>
                <a:avLst/>
                <a:gdLst/>
                <a:ahLst/>
                <a:cxnLst>
                  <a:cxn ang="0">
                    <a:pos x="40" y="44"/>
                  </a:cxn>
                  <a:cxn ang="0">
                    <a:pos x="36" y="46"/>
                  </a:cxn>
                  <a:cxn ang="0">
                    <a:pos x="28" y="43"/>
                  </a:cxn>
                  <a:cxn ang="0">
                    <a:pos x="22" y="44"/>
                  </a:cxn>
                  <a:cxn ang="0">
                    <a:pos x="12" y="43"/>
                  </a:cxn>
                  <a:cxn ang="0">
                    <a:pos x="8" y="43"/>
                  </a:cxn>
                  <a:cxn ang="0">
                    <a:pos x="10" y="41"/>
                  </a:cxn>
                  <a:cxn ang="0">
                    <a:pos x="8" y="41"/>
                  </a:cxn>
                  <a:cxn ang="0">
                    <a:pos x="6" y="40"/>
                  </a:cxn>
                  <a:cxn ang="0">
                    <a:pos x="2" y="40"/>
                  </a:cxn>
                  <a:cxn ang="0">
                    <a:pos x="0" y="36"/>
                  </a:cxn>
                  <a:cxn ang="0">
                    <a:pos x="6" y="35"/>
                  </a:cxn>
                  <a:cxn ang="0">
                    <a:pos x="10" y="35"/>
                  </a:cxn>
                  <a:cxn ang="0">
                    <a:pos x="10" y="33"/>
                  </a:cxn>
                  <a:cxn ang="0">
                    <a:pos x="7" y="30"/>
                  </a:cxn>
                  <a:cxn ang="0">
                    <a:pos x="18" y="35"/>
                  </a:cxn>
                  <a:cxn ang="0">
                    <a:pos x="19" y="35"/>
                  </a:cxn>
                  <a:cxn ang="0">
                    <a:pos x="19" y="35"/>
                  </a:cxn>
                  <a:cxn ang="0">
                    <a:pos x="20" y="33"/>
                  </a:cxn>
                  <a:cxn ang="0">
                    <a:pos x="24" y="33"/>
                  </a:cxn>
                  <a:cxn ang="0">
                    <a:pos x="28" y="35"/>
                  </a:cxn>
                  <a:cxn ang="0">
                    <a:pos x="31" y="33"/>
                  </a:cxn>
                  <a:cxn ang="0">
                    <a:pos x="20" y="30"/>
                  </a:cxn>
                  <a:cxn ang="0">
                    <a:pos x="20" y="22"/>
                  </a:cxn>
                  <a:cxn ang="0">
                    <a:pos x="24" y="22"/>
                  </a:cxn>
                  <a:cxn ang="0">
                    <a:pos x="32" y="18"/>
                  </a:cxn>
                  <a:cxn ang="0">
                    <a:pos x="28" y="16"/>
                  </a:cxn>
                  <a:cxn ang="0">
                    <a:pos x="19" y="18"/>
                  </a:cxn>
                  <a:cxn ang="0">
                    <a:pos x="15" y="14"/>
                  </a:cxn>
                  <a:cxn ang="0">
                    <a:pos x="15" y="10"/>
                  </a:cxn>
                  <a:cxn ang="0">
                    <a:pos x="18" y="11"/>
                  </a:cxn>
                  <a:cxn ang="0">
                    <a:pos x="20" y="10"/>
                  </a:cxn>
                  <a:cxn ang="0">
                    <a:pos x="18" y="7"/>
                  </a:cxn>
                  <a:cxn ang="0">
                    <a:pos x="19" y="5"/>
                  </a:cxn>
                  <a:cxn ang="0">
                    <a:pos x="23" y="7"/>
                  </a:cxn>
                  <a:cxn ang="0">
                    <a:pos x="27" y="2"/>
                  </a:cxn>
                  <a:cxn ang="0">
                    <a:pos x="32" y="3"/>
                  </a:cxn>
                  <a:cxn ang="0">
                    <a:pos x="38" y="3"/>
                  </a:cxn>
                  <a:cxn ang="0">
                    <a:pos x="42" y="3"/>
                  </a:cxn>
                  <a:cxn ang="0">
                    <a:pos x="43" y="44"/>
                  </a:cxn>
                </a:cxnLst>
                <a:rect l="0" t="0" r="r" b="b"/>
                <a:pathLst>
                  <a:path w="43" h="46">
                    <a:moveTo>
                      <a:pt x="43" y="44"/>
                    </a:moveTo>
                    <a:lnTo>
                      <a:pt x="40" y="44"/>
                    </a:lnTo>
                    <a:lnTo>
                      <a:pt x="38" y="44"/>
                    </a:lnTo>
                    <a:lnTo>
                      <a:pt x="36" y="46"/>
                    </a:lnTo>
                    <a:lnTo>
                      <a:pt x="32" y="44"/>
                    </a:lnTo>
                    <a:lnTo>
                      <a:pt x="28" y="43"/>
                    </a:lnTo>
                    <a:lnTo>
                      <a:pt x="22" y="43"/>
                    </a:lnTo>
                    <a:lnTo>
                      <a:pt x="22" y="44"/>
                    </a:lnTo>
                    <a:lnTo>
                      <a:pt x="18" y="44"/>
                    </a:lnTo>
                    <a:lnTo>
                      <a:pt x="12" y="43"/>
                    </a:lnTo>
                    <a:lnTo>
                      <a:pt x="11" y="43"/>
                    </a:lnTo>
                    <a:lnTo>
                      <a:pt x="8" y="43"/>
                    </a:lnTo>
                    <a:lnTo>
                      <a:pt x="10" y="43"/>
                    </a:lnTo>
                    <a:lnTo>
                      <a:pt x="10" y="41"/>
                    </a:lnTo>
                    <a:lnTo>
                      <a:pt x="7" y="41"/>
                    </a:lnTo>
                    <a:lnTo>
                      <a:pt x="8" y="41"/>
                    </a:lnTo>
                    <a:lnTo>
                      <a:pt x="10" y="40"/>
                    </a:lnTo>
                    <a:lnTo>
                      <a:pt x="6" y="40"/>
                    </a:lnTo>
                    <a:lnTo>
                      <a:pt x="4" y="40"/>
                    </a:lnTo>
                    <a:lnTo>
                      <a:pt x="2" y="40"/>
                    </a:lnTo>
                    <a:lnTo>
                      <a:pt x="2" y="38"/>
                    </a:lnTo>
                    <a:lnTo>
                      <a:pt x="0" y="36"/>
                    </a:lnTo>
                    <a:lnTo>
                      <a:pt x="6" y="36"/>
                    </a:lnTo>
                    <a:lnTo>
                      <a:pt x="6" y="35"/>
                    </a:lnTo>
                    <a:lnTo>
                      <a:pt x="8" y="35"/>
                    </a:lnTo>
                    <a:lnTo>
                      <a:pt x="10" y="35"/>
                    </a:lnTo>
                    <a:lnTo>
                      <a:pt x="11" y="35"/>
                    </a:lnTo>
                    <a:lnTo>
                      <a:pt x="10" y="33"/>
                    </a:lnTo>
                    <a:lnTo>
                      <a:pt x="7" y="32"/>
                    </a:lnTo>
                    <a:lnTo>
                      <a:pt x="7" y="30"/>
                    </a:lnTo>
                    <a:lnTo>
                      <a:pt x="11" y="33"/>
                    </a:lnTo>
                    <a:lnTo>
                      <a:pt x="18" y="35"/>
                    </a:lnTo>
                    <a:lnTo>
                      <a:pt x="19" y="36"/>
                    </a:lnTo>
                    <a:lnTo>
                      <a:pt x="19" y="35"/>
                    </a:lnTo>
                    <a:lnTo>
                      <a:pt x="22" y="35"/>
                    </a:lnTo>
                    <a:lnTo>
                      <a:pt x="19" y="35"/>
                    </a:lnTo>
                    <a:lnTo>
                      <a:pt x="18" y="33"/>
                    </a:lnTo>
                    <a:lnTo>
                      <a:pt x="20" y="33"/>
                    </a:lnTo>
                    <a:lnTo>
                      <a:pt x="23" y="35"/>
                    </a:lnTo>
                    <a:lnTo>
                      <a:pt x="24" y="33"/>
                    </a:lnTo>
                    <a:lnTo>
                      <a:pt x="26" y="33"/>
                    </a:lnTo>
                    <a:lnTo>
                      <a:pt x="28" y="35"/>
                    </a:lnTo>
                    <a:lnTo>
                      <a:pt x="31" y="35"/>
                    </a:lnTo>
                    <a:lnTo>
                      <a:pt x="31" y="33"/>
                    </a:lnTo>
                    <a:lnTo>
                      <a:pt x="22" y="30"/>
                    </a:lnTo>
                    <a:lnTo>
                      <a:pt x="20" y="30"/>
                    </a:lnTo>
                    <a:lnTo>
                      <a:pt x="19" y="24"/>
                    </a:lnTo>
                    <a:lnTo>
                      <a:pt x="20" y="22"/>
                    </a:lnTo>
                    <a:lnTo>
                      <a:pt x="23" y="22"/>
                    </a:lnTo>
                    <a:lnTo>
                      <a:pt x="24" y="22"/>
                    </a:lnTo>
                    <a:lnTo>
                      <a:pt x="31" y="21"/>
                    </a:lnTo>
                    <a:lnTo>
                      <a:pt x="32" y="18"/>
                    </a:lnTo>
                    <a:lnTo>
                      <a:pt x="31" y="16"/>
                    </a:lnTo>
                    <a:lnTo>
                      <a:pt x="28" y="16"/>
                    </a:lnTo>
                    <a:lnTo>
                      <a:pt x="26" y="16"/>
                    </a:lnTo>
                    <a:lnTo>
                      <a:pt x="19" y="18"/>
                    </a:lnTo>
                    <a:lnTo>
                      <a:pt x="15" y="16"/>
                    </a:lnTo>
                    <a:lnTo>
                      <a:pt x="15" y="14"/>
                    </a:lnTo>
                    <a:lnTo>
                      <a:pt x="15" y="13"/>
                    </a:lnTo>
                    <a:lnTo>
                      <a:pt x="15" y="10"/>
                    </a:lnTo>
                    <a:lnTo>
                      <a:pt x="16" y="10"/>
                    </a:lnTo>
                    <a:lnTo>
                      <a:pt x="18" y="11"/>
                    </a:lnTo>
                    <a:lnTo>
                      <a:pt x="19" y="11"/>
                    </a:lnTo>
                    <a:lnTo>
                      <a:pt x="20" y="10"/>
                    </a:lnTo>
                    <a:lnTo>
                      <a:pt x="19" y="8"/>
                    </a:lnTo>
                    <a:lnTo>
                      <a:pt x="18" y="7"/>
                    </a:lnTo>
                    <a:lnTo>
                      <a:pt x="15" y="7"/>
                    </a:lnTo>
                    <a:lnTo>
                      <a:pt x="19" y="5"/>
                    </a:lnTo>
                    <a:lnTo>
                      <a:pt x="22" y="7"/>
                    </a:lnTo>
                    <a:lnTo>
                      <a:pt x="23" y="7"/>
                    </a:lnTo>
                    <a:lnTo>
                      <a:pt x="26" y="5"/>
                    </a:lnTo>
                    <a:lnTo>
                      <a:pt x="27" y="2"/>
                    </a:lnTo>
                    <a:lnTo>
                      <a:pt x="31" y="0"/>
                    </a:lnTo>
                    <a:lnTo>
                      <a:pt x="32" y="3"/>
                    </a:lnTo>
                    <a:lnTo>
                      <a:pt x="35" y="3"/>
                    </a:lnTo>
                    <a:lnTo>
                      <a:pt x="38" y="3"/>
                    </a:lnTo>
                    <a:lnTo>
                      <a:pt x="40" y="2"/>
                    </a:lnTo>
                    <a:lnTo>
                      <a:pt x="42" y="3"/>
                    </a:lnTo>
                    <a:lnTo>
                      <a:pt x="43" y="41"/>
                    </a:lnTo>
                    <a:lnTo>
                      <a:pt x="43" y="4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04" name="Freeform 1306"/>
              <p:cNvSpPr>
                <a:spLocks/>
              </p:cNvSpPr>
              <p:nvPr/>
            </p:nvSpPr>
            <p:spPr bwMode="auto">
              <a:xfrm>
                <a:off x="4427683" y="2305050"/>
                <a:ext cx="206535" cy="227239"/>
              </a:xfrm>
              <a:custGeom>
                <a:avLst/>
                <a:gdLst/>
                <a:ahLst/>
                <a:cxnLst>
                  <a:cxn ang="0">
                    <a:pos x="22" y="27"/>
                  </a:cxn>
                  <a:cxn ang="0">
                    <a:pos x="47" y="38"/>
                  </a:cxn>
                  <a:cxn ang="0">
                    <a:pos x="46" y="46"/>
                  </a:cxn>
                  <a:cxn ang="0">
                    <a:pos x="46" y="54"/>
                  </a:cxn>
                  <a:cxn ang="0">
                    <a:pos x="50" y="63"/>
                  </a:cxn>
                  <a:cxn ang="0">
                    <a:pos x="55" y="74"/>
                  </a:cxn>
                  <a:cxn ang="0">
                    <a:pos x="60" y="76"/>
                  </a:cxn>
                  <a:cxn ang="0">
                    <a:pos x="72" y="82"/>
                  </a:cxn>
                  <a:cxn ang="0">
                    <a:pos x="74" y="90"/>
                  </a:cxn>
                  <a:cxn ang="0">
                    <a:pos x="67" y="91"/>
                  </a:cxn>
                  <a:cxn ang="0">
                    <a:pos x="51" y="104"/>
                  </a:cxn>
                  <a:cxn ang="0">
                    <a:pos x="31" y="118"/>
                  </a:cxn>
                  <a:cxn ang="0">
                    <a:pos x="20" y="121"/>
                  </a:cxn>
                  <a:cxn ang="0">
                    <a:pos x="18" y="124"/>
                  </a:cxn>
                  <a:cxn ang="0">
                    <a:pos x="10" y="128"/>
                  </a:cxn>
                  <a:cxn ang="0">
                    <a:pos x="8" y="135"/>
                  </a:cxn>
                  <a:cxn ang="0">
                    <a:pos x="11" y="143"/>
                  </a:cxn>
                  <a:cxn ang="0">
                    <a:pos x="15" y="149"/>
                  </a:cxn>
                  <a:cxn ang="0">
                    <a:pos x="12" y="151"/>
                  </a:cxn>
                  <a:cxn ang="0">
                    <a:pos x="14" y="157"/>
                  </a:cxn>
                  <a:cxn ang="0">
                    <a:pos x="11" y="162"/>
                  </a:cxn>
                  <a:cxn ang="0">
                    <a:pos x="11" y="165"/>
                  </a:cxn>
                  <a:cxn ang="0">
                    <a:pos x="20" y="168"/>
                  </a:cxn>
                  <a:cxn ang="0">
                    <a:pos x="28" y="173"/>
                  </a:cxn>
                  <a:cxn ang="0">
                    <a:pos x="35" y="175"/>
                  </a:cxn>
                  <a:cxn ang="0">
                    <a:pos x="35" y="181"/>
                  </a:cxn>
                  <a:cxn ang="0">
                    <a:pos x="43" y="178"/>
                  </a:cxn>
                  <a:cxn ang="0">
                    <a:pos x="52" y="178"/>
                  </a:cxn>
                  <a:cxn ang="0">
                    <a:pos x="62" y="175"/>
                  </a:cxn>
                  <a:cxn ang="0">
                    <a:pos x="72" y="173"/>
                  </a:cxn>
                  <a:cxn ang="0">
                    <a:pos x="80" y="170"/>
                  </a:cxn>
                  <a:cxn ang="0">
                    <a:pos x="91" y="170"/>
                  </a:cxn>
                  <a:cxn ang="0">
                    <a:pos x="104" y="170"/>
                  </a:cxn>
                  <a:cxn ang="0">
                    <a:pos x="131" y="156"/>
                  </a:cxn>
                  <a:cxn ang="0">
                    <a:pos x="164" y="131"/>
                  </a:cxn>
                  <a:cxn ang="0">
                    <a:pos x="159" y="120"/>
                  </a:cxn>
                  <a:cxn ang="0">
                    <a:pos x="148" y="110"/>
                  </a:cxn>
                  <a:cxn ang="0">
                    <a:pos x="148" y="101"/>
                  </a:cxn>
                  <a:cxn ang="0">
                    <a:pos x="139" y="93"/>
                  </a:cxn>
                  <a:cxn ang="0">
                    <a:pos x="141" y="82"/>
                  </a:cxn>
                  <a:cxn ang="0">
                    <a:pos x="144" y="73"/>
                  </a:cxn>
                  <a:cxn ang="0">
                    <a:pos x="135" y="60"/>
                  </a:cxn>
                  <a:cxn ang="0">
                    <a:pos x="137" y="49"/>
                  </a:cxn>
                  <a:cxn ang="0">
                    <a:pos x="133" y="35"/>
                  </a:cxn>
                  <a:cxn ang="0">
                    <a:pos x="123" y="32"/>
                  </a:cxn>
                  <a:cxn ang="0">
                    <a:pos x="124" y="22"/>
                  </a:cxn>
                  <a:cxn ang="0">
                    <a:pos x="127" y="16"/>
                  </a:cxn>
                  <a:cxn ang="0">
                    <a:pos x="131" y="7"/>
                  </a:cxn>
                  <a:cxn ang="0">
                    <a:pos x="115" y="0"/>
                  </a:cxn>
                  <a:cxn ang="0">
                    <a:pos x="89" y="2"/>
                  </a:cxn>
                  <a:cxn ang="0">
                    <a:pos x="79" y="13"/>
                  </a:cxn>
                  <a:cxn ang="0">
                    <a:pos x="72" y="21"/>
                  </a:cxn>
                  <a:cxn ang="0">
                    <a:pos x="59" y="24"/>
                  </a:cxn>
                  <a:cxn ang="0">
                    <a:pos x="48" y="24"/>
                  </a:cxn>
                  <a:cxn ang="0">
                    <a:pos x="30" y="22"/>
                  </a:cxn>
                  <a:cxn ang="0">
                    <a:pos x="15" y="13"/>
                  </a:cxn>
                  <a:cxn ang="0">
                    <a:pos x="8" y="16"/>
                  </a:cxn>
                  <a:cxn ang="0">
                    <a:pos x="0" y="18"/>
                  </a:cxn>
                </a:cxnLst>
                <a:rect l="0" t="0" r="r" b="b"/>
                <a:pathLst>
                  <a:path w="164" h="181">
                    <a:moveTo>
                      <a:pt x="0" y="18"/>
                    </a:moveTo>
                    <a:lnTo>
                      <a:pt x="2" y="18"/>
                    </a:lnTo>
                    <a:lnTo>
                      <a:pt x="14" y="24"/>
                    </a:lnTo>
                    <a:lnTo>
                      <a:pt x="22" y="27"/>
                    </a:lnTo>
                    <a:lnTo>
                      <a:pt x="32" y="29"/>
                    </a:lnTo>
                    <a:lnTo>
                      <a:pt x="36" y="30"/>
                    </a:lnTo>
                    <a:lnTo>
                      <a:pt x="46" y="36"/>
                    </a:lnTo>
                    <a:lnTo>
                      <a:pt x="47" y="38"/>
                    </a:lnTo>
                    <a:lnTo>
                      <a:pt x="46" y="40"/>
                    </a:lnTo>
                    <a:lnTo>
                      <a:pt x="44" y="41"/>
                    </a:lnTo>
                    <a:lnTo>
                      <a:pt x="44" y="44"/>
                    </a:lnTo>
                    <a:lnTo>
                      <a:pt x="46" y="46"/>
                    </a:lnTo>
                    <a:lnTo>
                      <a:pt x="47" y="47"/>
                    </a:lnTo>
                    <a:lnTo>
                      <a:pt x="47" y="49"/>
                    </a:lnTo>
                    <a:lnTo>
                      <a:pt x="46" y="51"/>
                    </a:lnTo>
                    <a:lnTo>
                      <a:pt x="46" y="54"/>
                    </a:lnTo>
                    <a:lnTo>
                      <a:pt x="52" y="58"/>
                    </a:lnTo>
                    <a:lnTo>
                      <a:pt x="52" y="60"/>
                    </a:lnTo>
                    <a:lnTo>
                      <a:pt x="51" y="62"/>
                    </a:lnTo>
                    <a:lnTo>
                      <a:pt x="50" y="63"/>
                    </a:lnTo>
                    <a:lnTo>
                      <a:pt x="48" y="66"/>
                    </a:lnTo>
                    <a:lnTo>
                      <a:pt x="48" y="69"/>
                    </a:lnTo>
                    <a:lnTo>
                      <a:pt x="54" y="73"/>
                    </a:lnTo>
                    <a:lnTo>
                      <a:pt x="55" y="74"/>
                    </a:lnTo>
                    <a:lnTo>
                      <a:pt x="56" y="74"/>
                    </a:lnTo>
                    <a:lnTo>
                      <a:pt x="58" y="76"/>
                    </a:lnTo>
                    <a:lnTo>
                      <a:pt x="59" y="76"/>
                    </a:lnTo>
                    <a:lnTo>
                      <a:pt x="60" y="76"/>
                    </a:lnTo>
                    <a:lnTo>
                      <a:pt x="62" y="76"/>
                    </a:lnTo>
                    <a:lnTo>
                      <a:pt x="63" y="77"/>
                    </a:lnTo>
                    <a:lnTo>
                      <a:pt x="67" y="79"/>
                    </a:lnTo>
                    <a:lnTo>
                      <a:pt x="72" y="82"/>
                    </a:lnTo>
                    <a:lnTo>
                      <a:pt x="74" y="84"/>
                    </a:lnTo>
                    <a:lnTo>
                      <a:pt x="72" y="88"/>
                    </a:lnTo>
                    <a:lnTo>
                      <a:pt x="75" y="90"/>
                    </a:lnTo>
                    <a:lnTo>
                      <a:pt x="74" y="90"/>
                    </a:lnTo>
                    <a:lnTo>
                      <a:pt x="72" y="91"/>
                    </a:lnTo>
                    <a:lnTo>
                      <a:pt x="72" y="93"/>
                    </a:lnTo>
                    <a:lnTo>
                      <a:pt x="70" y="91"/>
                    </a:lnTo>
                    <a:lnTo>
                      <a:pt x="67" y="91"/>
                    </a:lnTo>
                    <a:lnTo>
                      <a:pt x="63" y="93"/>
                    </a:lnTo>
                    <a:lnTo>
                      <a:pt x="60" y="98"/>
                    </a:lnTo>
                    <a:lnTo>
                      <a:pt x="56" y="99"/>
                    </a:lnTo>
                    <a:lnTo>
                      <a:pt x="51" y="104"/>
                    </a:lnTo>
                    <a:lnTo>
                      <a:pt x="44" y="107"/>
                    </a:lnTo>
                    <a:lnTo>
                      <a:pt x="39" y="110"/>
                    </a:lnTo>
                    <a:lnTo>
                      <a:pt x="34" y="117"/>
                    </a:lnTo>
                    <a:lnTo>
                      <a:pt x="31" y="118"/>
                    </a:lnTo>
                    <a:lnTo>
                      <a:pt x="28" y="120"/>
                    </a:lnTo>
                    <a:lnTo>
                      <a:pt x="27" y="120"/>
                    </a:lnTo>
                    <a:lnTo>
                      <a:pt x="26" y="121"/>
                    </a:lnTo>
                    <a:lnTo>
                      <a:pt x="20" y="121"/>
                    </a:lnTo>
                    <a:lnTo>
                      <a:pt x="18" y="121"/>
                    </a:lnTo>
                    <a:lnTo>
                      <a:pt x="16" y="123"/>
                    </a:lnTo>
                    <a:lnTo>
                      <a:pt x="19" y="124"/>
                    </a:lnTo>
                    <a:lnTo>
                      <a:pt x="18" y="124"/>
                    </a:lnTo>
                    <a:lnTo>
                      <a:pt x="12" y="124"/>
                    </a:lnTo>
                    <a:lnTo>
                      <a:pt x="12" y="126"/>
                    </a:lnTo>
                    <a:lnTo>
                      <a:pt x="12" y="128"/>
                    </a:lnTo>
                    <a:lnTo>
                      <a:pt x="10" y="128"/>
                    </a:lnTo>
                    <a:lnTo>
                      <a:pt x="8" y="129"/>
                    </a:lnTo>
                    <a:lnTo>
                      <a:pt x="7" y="131"/>
                    </a:lnTo>
                    <a:lnTo>
                      <a:pt x="7" y="134"/>
                    </a:lnTo>
                    <a:lnTo>
                      <a:pt x="8" y="135"/>
                    </a:lnTo>
                    <a:lnTo>
                      <a:pt x="10" y="137"/>
                    </a:lnTo>
                    <a:lnTo>
                      <a:pt x="10" y="139"/>
                    </a:lnTo>
                    <a:lnTo>
                      <a:pt x="10" y="142"/>
                    </a:lnTo>
                    <a:lnTo>
                      <a:pt x="11" y="143"/>
                    </a:lnTo>
                    <a:lnTo>
                      <a:pt x="12" y="145"/>
                    </a:lnTo>
                    <a:lnTo>
                      <a:pt x="12" y="146"/>
                    </a:lnTo>
                    <a:lnTo>
                      <a:pt x="14" y="149"/>
                    </a:lnTo>
                    <a:lnTo>
                      <a:pt x="15" y="149"/>
                    </a:lnTo>
                    <a:lnTo>
                      <a:pt x="16" y="151"/>
                    </a:lnTo>
                    <a:lnTo>
                      <a:pt x="15" y="151"/>
                    </a:lnTo>
                    <a:lnTo>
                      <a:pt x="14" y="151"/>
                    </a:lnTo>
                    <a:lnTo>
                      <a:pt x="12" y="151"/>
                    </a:lnTo>
                    <a:lnTo>
                      <a:pt x="14" y="153"/>
                    </a:lnTo>
                    <a:lnTo>
                      <a:pt x="12" y="154"/>
                    </a:lnTo>
                    <a:lnTo>
                      <a:pt x="14" y="154"/>
                    </a:lnTo>
                    <a:lnTo>
                      <a:pt x="14" y="157"/>
                    </a:lnTo>
                    <a:lnTo>
                      <a:pt x="12" y="159"/>
                    </a:lnTo>
                    <a:lnTo>
                      <a:pt x="11" y="159"/>
                    </a:lnTo>
                    <a:lnTo>
                      <a:pt x="10" y="160"/>
                    </a:lnTo>
                    <a:lnTo>
                      <a:pt x="11" y="162"/>
                    </a:lnTo>
                    <a:lnTo>
                      <a:pt x="11" y="164"/>
                    </a:lnTo>
                    <a:lnTo>
                      <a:pt x="14" y="165"/>
                    </a:lnTo>
                    <a:lnTo>
                      <a:pt x="12" y="165"/>
                    </a:lnTo>
                    <a:lnTo>
                      <a:pt x="11" y="165"/>
                    </a:lnTo>
                    <a:lnTo>
                      <a:pt x="12" y="167"/>
                    </a:lnTo>
                    <a:lnTo>
                      <a:pt x="15" y="167"/>
                    </a:lnTo>
                    <a:lnTo>
                      <a:pt x="19" y="168"/>
                    </a:lnTo>
                    <a:lnTo>
                      <a:pt x="20" y="168"/>
                    </a:lnTo>
                    <a:lnTo>
                      <a:pt x="23" y="170"/>
                    </a:lnTo>
                    <a:lnTo>
                      <a:pt x="28" y="170"/>
                    </a:lnTo>
                    <a:lnTo>
                      <a:pt x="28" y="171"/>
                    </a:lnTo>
                    <a:lnTo>
                      <a:pt x="28" y="173"/>
                    </a:lnTo>
                    <a:lnTo>
                      <a:pt x="30" y="173"/>
                    </a:lnTo>
                    <a:lnTo>
                      <a:pt x="34" y="171"/>
                    </a:lnTo>
                    <a:lnTo>
                      <a:pt x="35" y="173"/>
                    </a:lnTo>
                    <a:lnTo>
                      <a:pt x="35" y="175"/>
                    </a:lnTo>
                    <a:lnTo>
                      <a:pt x="36" y="178"/>
                    </a:lnTo>
                    <a:lnTo>
                      <a:pt x="39" y="179"/>
                    </a:lnTo>
                    <a:lnTo>
                      <a:pt x="38" y="179"/>
                    </a:lnTo>
                    <a:lnTo>
                      <a:pt x="35" y="181"/>
                    </a:lnTo>
                    <a:lnTo>
                      <a:pt x="36" y="181"/>
                    </a:lnTo>
                    <a:lnTo>
                      <a:pt x="39" y="181"/>
                    </a:lnTo>
                    <a:lnTo>
                      <a:pt x="42" y="178"/>
                    </a:lnTo>
                    <a:lnTo>
                      <a:pt x="43" y="178"/>
                    </a:lnTo>
                    <a:lnTo>
                      <a:pt x="43" y="179"/>
                    </a:lnTo>
                    <a:lnTo>
                      <a:pt x="44" y="179"/>
                    </a:lnTo>
                    <a:lnTo>
                      <a:pt x="51" y="178"/>
                    </a:lnTo>
                    <a:lnTo>
                      <a:pt x="52" y="178"/>
                    </a:lnTo>
                    <a:lnTo>
                      <a:pt x="55" y="176"/>
                    </a:lnTo>
                    <a:lnTo>
                      <a:pt x="56" y="178"/>
                    </a:lnTo>
                    <a:lnTo>
                      <a:pt x="59" y="176"/>
                    </a:lnTo>
                    <a:lnTo>
                      <a:pt x="62" y="175"/>
                    </a:lnTo>
                    <a:lnTo>
                      <a:pt x="64" y="175"/>
                    </a:lnTo>
                    <a:lnTo>
                      <a:pt x="66" y="175"/>
                    </a:lnTo>
                    <a:lnTo>
                      <a:pt x="70" y="173"/>
                    </a:lnTo>
                    <a:lnTo>
                      <a:pt x="72" y="173"/>
                    </a:lnTo>
                    <a:lnTo>
                      <a:pt x="75" y="171"/>
                    </a:lnTo>
                    <a:lnTo>
                      <a:pt x="76" y="173"/>
                    </a:lnTo>
                    <a:lnTo>
                      <a:pt x="82" y="171"/>
                    </a:lnTo>
                    <a:lnTo>
                      <a:pt x="80" y="170"/>
                    </a:lnTo>
                    <a:lnTo>
                      <a:pt x="83" y="171"/>
                    </a:lnTo>
                    <a:lnTo>
                      <a:pt x="84" y="171"/>
                    </a:lnTo>
                    <a:lnTo>
                      <a:pt x="87" y="170"/>
                    </a:lnTo>
                    <a:lnTo>
                      <a:pt x="91" y="170"/>
                    </a:lnTo>
                    <a:lnTo>
                      <a:pt x="95" y="168"/>
                    </a:lnTo>
                    <a:lnTo>
                      <a:pt x="97" y="168"/>
                    </a:lnTo>
                    <a:lnTo>
                      <a:pt x="100" y="168"/>
                    </a:lnTo>
                    <a:lnTo>
                      <a:pt x="104" y="170"/>
                    </a:lnTo>
                    <a:lnTo>
                      <a:pt x="105" y="168"/>
                    </a:lnTo>
                    <a:lnTo>
                      <a:pt x="107" y="168"/>
                    </a:lnTo>
                    <a:lnTo>
                      <a:pt x="117" y="164"/>
                    </a:lnTo>
                    <a:lnTo>
                      <a:pt x="131" y="156"/>
                    </a:lnTo>
                    <a:lnTo>
                      <a:pt x="141" y="149"/>
                    </a:lnTo>
                    <a:lnTo>
                      <a:pt x="156" y="139"/>
                    </a:lnTo>
                    <a:lnTo>
                      <a:pt x="159" y="135"/>
                    </a:lnTo>
                    <a:lnTo>
                      <a:pt x="164" y="131"/>
                    </a:lnTo>
                    <a:lnTo>
                      <a:pt x="164" y="124"/>
                    </a:lnTo>
                    <a:lnTo>
                      <a:pt x="163" y="126"/>
                    </a:lnTo>
                    <a:lnTo>
                      <a:pt x="160" y="123"/>
                    </a:lnTo>
                    <a:lnTo>
                      <a:pt x="159" y="120"/>
                    </a:lnTo>
                    <a:lnTo>
                      <a:pt x="151" y="117"/>
                    </a:lnTo>
                    <a:lnTo>
                      <a:pt x="148" y="115"/>
                    </a:lnTo>
                    <a:lnTo>
                      <a:pt x="147" y="112"/>
                    </a:lnTo>
                    <a:lnTo>
                      <a:pt x="148" y="110"/>
                    </a:lnTo>
                    <a:lnTo>
                      <a:pt x="151" y="109"/>
                    </a:lnTo>
                    <a:lnTo>
                      <a:pt x="152" y="106"/>
                    </a:lnTo>
                    <a:lnTo>
                      <a:pt x="152" y="102"/>
                    </a:lnTo>
                    <a:lnTo>
                      <a:pt x="148" y="101"/>
                    </a:lnTo>
                    <a:lnTo>
                      <a:pt x="145" y="98"/>
                    </a:lnTo>
                    <a:lnTo>
                      <a:pt x="145" y="96"/>
                    </a:lnTo>
                    <a:lnTo>
                      <a:pt x="144" y="93"/>
                    </a:lnTo>
                    <a:lnTo>
                      <a:pt x="139" y="93"/>
                    </a:lnTo>
                    <a:lnTo>
                      <a:pt x="139" y="90"/>
                    </a:lnTo>
                    <a:lnTo>
                      <a:pt x="141" y="88"/>
                    </a:lnTo>
                    <a:lnTo>
                      <a:pt x="140" y="85"/>
                    </a:lnTo>
                    <a:lnTo>
                      <a:pt x="141" y="82"/>
                    </a:lnTo>
                    <a:lnTo>
                      <a:pt x="141" y="79"/>
                    </a:lnTo>
                    <a:lnTo>
                      <a:pt x="145" y="77"/>
                    </a:lnTo>
                    <a:lnTo>
                      <a:pt x="145" y="76"/>
                    </a:lnTo>
                    <a:lnTo>
                      <a:pt x="144" y="73"/>
                    </a:lnTo>
                    <a:lnTo>
                      <a:pt x="141" y="69"/>
                    </a:lnTo>
                    <a:lnTo>
                      <a:pt x="137" y="65"/>
                    </a:lnTo>
                    <a:lnTo>
                      <a:pt x="136" y="63"/>
                    </a:lnTo>
                    <a:lnTo>
                      <a:pt x="135" y="60"/>
                    </a:lnTo>
                    <a:lnTo>
                      <a:pt x="132" y="58"/>
                    </a:lnTo>
                    <a:lnTo>
                      <a:pt x="131" y="55"/>
                    </a:lnTo>
                    <a:lnTo>
                      <a:pt x="133" y="54"/>
                    </a:lnTo>
                    <a:lnTo>
                      <a:pt x="137" y="49"/>
                    </a:lnTo>
                    <a:lnTo>
                      <a:pt x="143" y="44"/>
                    </a:lnTo>
                    <a:lnTo>
                      <a:pt x="143" y="41"/>
                    </a:lnTo>
                    <a:lnTo>
                      <a:pt x="139" y="40"/>
                    </a:lnTo>
                    <a:lnTo>
                      <a:pt x="133" y="35"/>
                    </a:lnTo>
                    <a:lnTo>
                      <a:pt x="129" y="33"/>
                    </a:lnTo>
                    <a:lnTo>
                      <a:pt x="125" y="33"/>
                    </a:lnTo>
                    <a:lnTo>
                      <a:pt x="124" y="33"/>
                    </a:lnTo>
                    <a:lnTo>
                      <a:pt x="123" y="32"/>
                    </a:lnTo>
                    <a:lnTo>
                      <a:pt x="121" y="29"/>
                    </a:lnTo>
                    <a:lnTo>
                      <a:pt x="120" y="27"/>
                    </a:lnTo>
                    <a:lnTo>
                      <a:pt x="120" y="25"/>
                    </a:lnTo>
                    <a:lnTo>
                      <a:pt x="124" y="22"/>
                    </a:lnTo>
                    <a:lnTo>
                      <a:pt x="123" y="21"/>
                    </a:lnTo>
                    <a:lnTo>
                      <a:pt x="121" y="21"/>
                    </a:lnTo>
                    <a:lnTo>
                      <a:pt x="129" y="18"/>
                    </a:lnTo>
                    <a:lnTo>
                      <a:pt x="127" y="16"/>
                    </a:lnTo>
                    <a:lnTo>
                      <a:pt x="127" y="14"/>
                    </a:lnTo>
                    <a:lnTo>
                      <a:pt x="132" y="11"/>
                    </a:lnTo>
                    <a:lnTo>
                      <a:pt x="132" y="10"/>
                    </a:lnTo>
                    <a:lnTo>
                      <a:pt x="131" y="7"/>
                    </a:lnTo>
                    <a:lnTo>
                      <a:pt x="125" y="3"/>
                    </a:lnTo>
                    <a:lnTo>
                      <a:pt x="120" y="3"/>
                    </a:lnTo>
                    <a:lnTo>
                      <a:pt x="117" y="2"/>
                    </a:lnTo>
                    <a:lnTo>
                      <a:pt x="115" y="0"/>
                    </a:lnTo>
                    <a:lnTo>
                      <a:pt x="113" y="0"/>
                    </a:lnTo>
                    <a:lnTo>
                      <a:pt x="107" y="0"/>
                    </a:lnTo>
                    <a:lnTo>
                      <a:pt x="96" y="2"/>
                    </a:lnTo>
                    <a:lnTo>
                      <a:pt x="89" y="2"/>
                    </a:lnTo>
                    <a:lnTo>
                      <a:pt x="87" y="3"/>
                    </a:lnTo>
                    <a:lnTo>
                      <a:pt x="83" y="5"/>
                    </a:lnTo>
                    <a:lnTo>
                      <a:pt x="80" y="8"/>
                    </a:lnTo>
                    <a:lnTo>
                      <a:pt x="79" y="13"/>
                    </a:lnTo>
                    <a:lnTo>
                      <a:pt x="79" y="14"/>
                    </a:lnTo>
                    <a:lnTo>
                      <a:pt x="79" y="18"/>
                    </a:lnTo>
                    <a:lnTo>
                      <a:pt x="79" y="19"/>
                    </a:lnTo>
                    <a:lnTo>
                      <a:pt x="72" y="21"/>
                    </a:lnTo>
                    <a:lnTo>
                      <a:pt x="70" y="22"/>
                    </a:lnTo>
                    <a:lnTo>
                      <a:pt x="66" y="24"/>
                    </a:lnTo>
                    <a:lnTo>
                      <a:pt x="62" y="24"/>
                    </a:lnTo>
                    <a:lnTo>
                      <a:pt x="59" y="24"/>
                    </a:lnTo>
                    <a:lnTo>
                      <a:pt x="58" y="24"/>
                    </a:lnTo>
                    <a:lnTo>
                      <a:pt x="55" y="22"/>
                    </a:lnTo>
                    <a:lnTo>
                      <a:pt x="52" y="21"/>
                    </a:lnTo>
                    <a:lnTo>
                      <a:pt x="48" y="24"/>
                    </a:lnTo>
                    <a:lnTo>
                      <a:pt x="44" y="24"/>
                    </a:lnTo>
                    <a:lnTo>
                      <a:pt x="40" y="24"/>
                    </a:lnTo>
                    <a:lnTo>
                      <a:pt x="36" y="24"/>
                    </a:lnTo>
                    <a:lnTo>
                      <a:pt x="30" y="22"/>
                    </a:lnTo>
                    <a:lnTo>
                      <a:pt x="28" y="22"/>
                    </a:lnTo>
                    <a:lnTo>
                      <a:pt x="27" y="19"/>
                    </a:lnTo>
                    <a:lnTo>
                      <a:pt x="19" y="14"/>
                    </a:lnTo>
                    <a:lnTo>
                      <a:pt x="15" y="13"/>
                    </a:lnTo>
                    <a:lnTo>
                      <a:pt x="11" y="13"/>
                    </a:lnTo>
                    <a:lnTo>
                      <a:pt x="8" y="13"/>
                    </a:lnTo>
                    <a:lnTo>
                      <a:pt x="8" y="14"/>
                    </a:lnTo>
                    <a:lnTo>
                      <a:pt x="8" y="16"/>
                    </a:lnTo>
                    <a:lnTo>
                      <a:pt x="6" y="16"/>
                    </a:lnTo>
                    <a:lnTo>
                      <a:pt x="4" y="16"/>
                    </a:lnTo>
                    <a:lnTo>
                      <a:pt x="2" y="16"/>
                    </a:lnTo>
                    <a:lnTo>
                      <a:pt x="0" y="18"/>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05" name="Freeform 1307"/>
              <p:cNvSpPr>
                <a:spLocks/>
              </p:cNvSpPr>
              <p:nvPr/>
            </p:nvSpPr>
            <p:spPr bwMode="auto">
              <a:xfrm>
                <a:off x="4427682" y="2305051"/>
                <a:ext cx="143677" cy="29936"/>
              </a:xfrm>
              <a:custGeom>
                <a:avLst/>
                <a:gdLst/>
                <a:ahLst/>
                <a:cxnLst>
                  <a:cxn ang="0">
                    <a:pos x="113" y="0"/>
                  </a:cxn>
                  <a:cxn ang="0">
                    <a:pos x="107" y="0"/>
                  </a:cxn>
                  <a:cxn ang="0">
                    <a:pos x="96" y="2"/>
                  </a:cxn>
                  <a:cxn ang="0">
                    <a:pos x="89" y="2"/>
                  </a:cxn>
                  <a:cxn ang="0">
                    <a:pos x="87" y="3"/>
                  </a:cxn>
                  <a:cxn ang="0">
                    <a:pos x="83" y="5"/>
                  </a:cxn>
                  <a:cxn ang="0">
                    <a:pos x="80" y="8"/>
                  </a:cxn>
                  <a:cxn ang="0">
                    <a:pos x="79" y="13"/>
                  </a:cxn>
                  <a:cxn ang="0">
                    <a:pos x="79" y="14"/>
                  </a:cxn>
                  <a:cxn ang="0">
                    <a:pos x="79" y="18"/>
                  </a:cxn>
                  <a:cxn ang="0">
                    <a:pos x="79" y="19"/>
                  </a:cxn>
                  <a:cxn ang="0">
                    <a:pos x="72" y="21"/>
                  </a:cxn>
                  <a:cxn ang="0">
                    <a:pos x="70" y="22"/>
                  </a:cxn>
                  <a:cxn ang="0">
                    <a:pos x="66" y="24"/>
                  </a:cxn>
                  <a:cxn ang="0">
                    <a:pos x="62" y="24"/>
                  </a:cxn>
                  <a:cxn ang="0">
                    <a:pos x="59" y="24"/>
                  </a:cxn>
                  <a:cxn ang="0">
                    <a:pos x="58" y="24"/>
                  </a:cxn>
                  <a:cxn ang="0">
                    <a:pos x="55" y="22"/>
                  </a:cxn>
                  <a:cxn ang="0">
                    <a:pos x="52" y="21"/>
                  </a:cxn>
                  <a:cxn ang="0">
                    <a:pos x="48" y="24"/>
                  </a:cxn>
                  <a:cxn ang="0">
                    <a:pos x="44" y="24"/>
                  </a:cxn>
                  <a:cxn ang="0">
                    <a:pos x="40" y="24"/>
                  </a:cxn>
                  <a:cxn ang="0">
                    <a:pos x="36" y="24"/>
                  </a:cxn>
                  <a:cxn ang="0">
                    <a:pos x="30" y="22"/>
                  </a:cxn>
                  <a:cxn ang="0">
                    <a:pos x="28" y="22"/>
                  </a:cxn>
                  <a:cxn ang="0">
                    <a:pos x="27" y="19"/>
                  </a:cxn>
                  <a:cxn ang="0">
                    <a:pos x="19" y="14"/>
                  </a:cxn>
                  <a:cxn ang="0">
                    <a:pos x="15" y="13"/>
                  </a:cxn>
                  <a:cxn ang="0">
                    <a:pos x="11" y="13"/>
                  </a:cxn>
                  <a:cxn ang="0">
                    <a:pos x="8" y="13"/>
                  </a:cxn>
                  <a:cxn ang="0">
                    <a:pos x="8" y="14"/>
                  </a:cxn>
                  <a:cxn ang="0">
                    <a:pos x="8" y="16"/>
                  </a:cxn>
                  <a:cxn ang="0">
                    <a:pos x="6" y="16"/>
                  </a:cxn>
                  <a:cxn ang="0">
                    <a:pos x="4" y="16"/>
                  </a:cxn>
                  <a:cxn ang="0">
                    <a:pos x="2" y="16"/>
                  </a:cxn>
                  <a:cxn ang="0">
                    <a:pos x="0" y="18"/>
                  </a:cxn>
                </a:cxnLst>
                <a:rect l="0" t="0" r="r" b="b"/>
                <a:pathLst>
                  <a:path w="113" h="24">
                    <a:moveTo>
                      <a:pt x="113" y="0"/>
                    </a:moveTo>
                    <a:lnTo>
                      <a:pt x="107" y="0"/>
                    </a:lnTo>
                    <a:lnTo>
                      <a:pt x="96" y="2"/>
                    </a:lnTo>
                    <a:lnTo>
                      <a:pt x="89" y="2"/>
                    </a:lnTo>
                    <a:lnTo>
                      <a:pt x="87" y="3"/>
                    </a:lnTo>
                    <a:lnTo>
                      <a:pt x="83" y="5"/>
                    </a:lnTo>
                    <a:lnTo>
                      <a:pt x="80" y="8"/>
                    </a:lnTo>
                    <a:lnTo>
                      <a:pt x="79" y="13"/>
                    </a:lnTo>
                    <a:lnTo>
                      <a:pt x="79" y="14"/>
                    </a:lnTo>
                    <a:lnTo>
                      <a:pt x="79" y="18"/>
                    </a:lnTo>
                    <a:lnTo>
                      <a:pt x="79" y="19"/>
                    </a:lnTo>
                    <a:lnTo>
                      <a:pt x="72" y="21"/>
                    </a:lnTo>
                    <a:lnTo>
                      <a:pt x="70" y="22"/>
                    </a:lnTo>
                    <a:lnTo>
                      <a:pt x="66" y="24"/>
                    </a:lnTo>
                    <a:lnTo>
                      <a:pt x="62" y="24"/>
                    </a:lnTo>
                    <a:lnTo>
                      <a:pt x="59" y="24"/>
                    </a:lnTo>
                    <a:lnTo>
                      <a:pt x="58" y="24"/>
                    </a:lnTo>
                    <a:lnTo>
                      <a:pt x="55" y="22"/>
                    </a:lnTo>
                    <a:lnTo>
                      <a:pt x="52" y="21"/>
                    </a:lnTo>
                    <a:lnTo>
                      <a:pt x="48" y="24"/>
                    </a:lnTo>
                    <a:lnTo>
                      <a:pt x="44" y="24"/>
                    </a:lnTo>
                    <a:lnTo>
                      <a:pt x="40" y="24"/>
                    </a:lnTo>
                    <a:lnTo>
                      <a:pt x="36" y="24"/>
                    </a:lnTo>
                    <a:lnTo>
                      <a:pt x="30" y="22"/>
                    </a:lnTo>
                    <a:lnTo>
                      <a:pt x="28" y="22"/>
                    </a:lnTo>
                    <a:lnTo>
                      <a:pt x="27" y="19"/>
                    </a:lnTo>
                    <a:lnTo>
                      <a:pt x="19" y="14"/>
                    </a:lnTo>
                    <a:lnTo>
                      <a:pt x="15" y="13"/>
                    </a:lnTo>
                    <a:lnTo>
                      <a:pt x="11" y="13"/>
                    </a:lnTo>
                    <a:lnTo>
                      <a:pt x="8" y="13"/>
                    </a:lnTo>
                    <a:lnTo>
                      <a:pt x="8" y="14"/>
                    </a:lnTo>
                    <a:lnTo>
                      <a:pt x="8" y="16"/>
                    </a:lnTo>
                    <a:lnTo>
                      <a:pt x="6" y="16"/>
                    </a:lnTo>
                    <a:lnTo>
                      <a:pt x="4" y="16"/>
                    </a:lnTo>
                    <a:lnTo>
                      <a:pt x="2" y="16"/>
                    </a:lnTo>
                    <a:lnTo>
                      <a:pt x="0" y="1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06" name="Freeform 1308"/>
              <p:cNvSpPr>
                <a:spLocks/>
              </p:cNvSpPr>
              <p:nvPr/>
            </p:nvSpPr>
            <p:spPr bwMode="auto">
              <a:xfrm>
                <a:off x="4168551" y="2818039"/>
                <a:ext cx="221929" cy="202747"/>
              </a:xfrm>
              <a:custGeom>
                <a:avLst/>
                <a:gdLst/>
                <a:ahLst/>
                <a:cxnLst>
                  <a:cxn ang="0">
                    <a:pos x="53" y="7"/>
                  </a:cxn>
                  <a:cxn ang="0">
                    <a:pos x="51" y="12"/>
                  </a:cxn>
                  <a:cxn ang="0">
                    <a:pos x="40" y="11"/>
                  </a:cxn>
                  <a:cxn ang="0">
                    <a:pos x="33" y="18"/>
                  </a:cxn>
                  <a:cxn ang="0">
                    <a:pos x="27" y="15"/>
                  </a:cxn>
                  <a:cxn ang="0">
                    <a:pos x="20" y="17"/>
                  </a:cxn>
                  <a:cxn ang="0">
                    <a:pos x="5" y="20"/>
                  </a:cxn>
                  <a:cxn ang="0">
                    <a:pos x="1" y="23"/>
                  </a:cxn>
                  <a:cxn ang="0">
                    <a:pos x="0" y="34"/>
                  </a:cxn>
                  <a:cxn ang="0">
                    <a:pos x="3" y="39"/>
                  </a:cxn>
                  <a:cxn ang="0">
                    <a:pos x="3" y="48"/>
                  </a:cxn>
                  <a:cxn ang="0">
                    <a:pos x="12" y="55"/>
                  </a:cxn>
                  <a:cxn ang="0">
                    <a:pos x="17" y="58"/>
                  </a:cxn>
                  <a:cxn ang="0">
                    <a:pos x="25" y="50"/>
                  </a:cxn>
                  <a:cxn ang="0">
                    <a:pos x="36" y="47"/>
                  </a:cxn>
                  <a:cxn ang="0">
                    <a:pos x="53" y="58"/>
                  </a:cxn>
                  <a:cxn ang="0">
                    <a:pos x="63" y="77"/>
                  </a:cxn>
                  <a:cxn ang="0">
                    <a:pos x="70" y="81"/>
                  </a:cxn>
                  <a:cxn ang="0">
                    <a:pos x="85" y="94"/>
                  </a:cxn>
                  <a:cxn ang="0">
                    <a:pos x="104" y="102"/>
                  </a:cxn>
                  <a:cxn ang="0">
                    <a:pos x="114" y="111"/>
                  </a:cxn>
                  <a:cxn ang="0">
                    <a:pos x="121" y="113"/>
                  </a:cxn>
                  <a:cxn ang="0">
                    <a:pos x="125" y="121"/>
                  </a:cxn>
                  <a:cxn ang="0">
                    <a:pos x="132" y="124"/>
                  </a:cxn>
                  <a:cxn ang="0">
                    <a:pos x="136" y="132"/>
                  </a:cxn>
                  <a:cxn ang="0">
                    <a:pos x="138" y="147"/>
                  </a:cxn>
                  <a:cxn ang="0">
                    <a:pos x="134" y="157"/>
                  </a:cxn>
                  <a:cxn ang="0">
                    <a:pos x="140" y="161"/>
                  </a:cxn>
                  <a:cxn ang="0">
                    <a:pos x="145" y="153"/>
                  </a:cxn>
                  <a:cxn ang="0">
                    <a:pos x="149" y="146"/>
                  </a:cxn>
                  <a:cxn ang="0">
                    <a:pos x="156" y="139"/>
                  </a:cxn>
                  <a:cxn ang="0">
                    <a:pos x="152" y="132"/>
                  </a:cxn>
                  <a:cxn ang="0">
                    <a:pos x="149" y="122"/>
                  </a:cxn>
                  <a:cxn ang="0">
                    <a:pos x="161" y="119"/>
                  </a:cxn>
                  <a:cxn ang="0">
                    <a:pos x="172" y="125"/>
                  </a:cxn>
                  <a:cxn ang="0">
                    <a:pos x="174" y="119"/>
                  </a:cxn>
                  <a:cxn ang="0">
                    <a:pos x="157" y="106"/>
                  </a:cxn>
                  <a:cxn ang="0">
                    <a:pos x="140" y="99"/>
                  </a:cxn>
                  <a:cxn ang="0">
                    <a:pos x="140" y="95"/>
                  </a:cxn>
                  <a:cxn ang="0">
                    <a:pos x="137" y="91"/>
                  </a:cxn>
                  <a:cxn ang="0">
                    <a:pos x="128" y="91"/>
                  </a:cxn>
                  <a:cxn ang="0">
                    <a:pos x="120" y="88"/>
                  </a:cxn>
                  <a:cxn ang="0">
                    <a:pos x="109" y="75"/>
                  </a:cxn>
                  <a:cxn ang="0">
                    <a:pos x="101" y="59"/>
                  </a:cxn>
                  <a:cxn ang="0">
                    <a:pos x="93" y="56"/>
                  </a:cxn>
                  <a:cxn ang="0">
                    <a:pos x="84" y="47"/>
                  </a:cxn>
                  <a:cxn ang="0">
                    <a:pos x="86" y="36"/>
                  </a:cxn>
                  <a:cxn ang="0">
                    <a:pos x="82" y="29"/>
                  </a:cxn>
                  <a:cxn ang="0">
                    <a:pos x="97" y="23"/>
                  </a:cxn>
                  <a:cxn ang="0">
                    <a:pos x="105" y="25"/>
                  </a:cxn>
                  <a:cxn ang="0">
                    <a:pos x="108" y="26"/>
                  </a:cxn>
                  <a:cxn ang="0">
                    <a:pos x="105" y="22"/>
                  </a:cxn>
                  <a:cxn ang="0">
                    <a:pos x="101" y="18"/>
                  </a:cxn>
                  <a:cxn ang="0">
                    <a:pos x="100" y="14"/>
                  </a:cxn>
                  <a:cxn ang="0">
                    <a:pos x="97" y="9"/>
                  </a:cxn>
                  <a:cxn ang="0">
                    <a:pos x="82" y="4"/>
                  </a:cxn>
                  <a:cxn ang="0">
                    <a:pos x="80" y="0"/>
                  </a:cxn>
                  <a:cxn ang="0">
                    <a:pos x="69" y="1"/>
                  </a:cxn>
                  <a:cxn ang="0">
                    <a:pos x="55" y="3"/>
                  </a:cxn>
                </a:cxnLst>
                <a:rect l="0" t="0" r="r" b="b"/>
                <a:pathLst>
                  <a:path w="177" h="161">
                    <a:moveTo>
                      <a:pt x="55" y="3"/>
                    </a:moveTo>
                    <a:lnTo>
                      <a:pt x="55" y="6"/>
                    </a:lnTo>
                    <a:lnTo>
                      <a:pt x="55" y="7"/>
                    </a:lnTo>
                    <a:lnTo>
                      <a:pt x="53" y="7"/>
                    </a:lnTo>
                    <a:lnTo>
                      <a:pt x="51" y="7"/>
                    </a:lnTo>
                    <a:lnTo>
                      <a:pt x="49" y="9"/>
                    </a:lnTo>
                    <a:lnTo>
                      <a:pt x="49" y="11"/>
                    </a:lnTo>
                    <a:lnTo>
                      <a:pt x="51" y="12"/>
                    </a:lnTo>
                    <a:lnTo>
                      <a:pt x="51" y="14"/>
                    </a:lnTo>
                    <a:lnTo>
                      <a:pt x="44" y="12"/>
                    </a:lnTo>
                    <a:lnTo>
                      <a:pt x="41" y="12"/>
                    </a:lnTo>
                    <a:lnTo>
                      <a:pt x="40" y="11"/>
                    </a:lnTo>
                    <a:lnTo>
                      <a:pt x="37" y="11"/>
                    </a:lnTo>
                    <a:lnTo>
                      <a:pt x="37" y="12"/>
                    </a:lnTo>
                    <a:lnTo>
                      <a:pt x="35" y="17"/>
                    </a:lnTo>
                    <a:lnTo>
                      <a:pt x="33" y="18"/>
                    </a:lnTo>
                    <a:lnTo>
                      <a:pt x="33" y="20"/>
                    </a:lnTo>
                    <a:lnTo>
                      <a:pt x="31" y="18"/>
                    </a:lnTo>
                    <a:lnTo>
                      <a:pt x="29" y="17"/>
                    </a:lnTo>
                    <a:lnTo>
                      <a:pt x="27" y="15"/>
                    </a:lnTo>
                    <a:lnTo>
                      <a:pt x="24" y="11"/>
                    </a:lnTo>
                    <a:lnTo>
                      <a:pt x="21" y="12"/>
                    </a:lnTo>
                    <a:lnTo>
                      <a:pt x="20" y="14"/>
                    </a:lnTo>
                    <a:lnTo>
                      <a:pt x="20" y="17"/>
                    </a:lnTo>
                    <a:lnTo>
                      <a:pt x="19" y="17"/>
                    </a:lnTo>
                    <a:lnTo>
                      <a:pt x="16" y="20"/>
                    </a:lnTo>
                    <a:lnTo>
                      <a:pt x="12" y="18"/>
                    </a:lnTo>
                    <a:lnTo>
                      <a:pt x="5" y="20"/>
                    </a:lnTo>
                    <a:lnTo>
                      <a:pt x="4" y="20"/>
                    </a:lnTo>
                    <a:lnTo>
                      <a:pt x="0" y="20"/>
                    </a:lnTo>
                    <a:lnTo>
                      <a:pt x="0" y="22"/>
                    </a:lnTo>
                    <a:lnTo>
                      <a:pt x="1" y="23"/>
                    </a:lnTo>
                    <a:lnTo>
                      <a:pt x="4" y="29"/>
                    </a:lnTo>
                    <a:lnTo>
                      <a:pt x="4" y="31"/>
                    </a:lnTo>
                    <a:lnTo>
                      <a:pt x="1" y="33"/>
                    </a:lnTo>
                    <a:lnTo>
                      <a:pt x="0" y="34"/>
                    </a:lnTo>
                    <a:lnTo>
                      <a:pt x="0" y="36"/>
                    </a:lnTo>
                    <a:lnTo>
                      <a:pt x="0" y="37"/>
                    </a:lnTo>
                    <a:lnTo>
                      <a:pt x="0" y="39"/>
                    </a:lnTo>
                    <a:lnTo>
                      <a:pt x="3" y="39"/>
                    </a:lnTo>
                    <a:lnTo>
                      <a:pt x="3" y="40"/>
                    </a:lnTo>
                    <a:lnTo>
                      <a:pt x="3" y="44"/>
                    </a:lnTo>
                    <a:lnTo>
                      <a:pt x="3" y="45"/>
                    </a:lnTo>
                    <a:lnTo>
                      <a:pt x="3" y="48"/>
                    </a:lnTo>
                    <a:lnTo>
                      <a:pt x="5" y="50"/>
                    </a:lnTo>
                    <a:lnTo>
                      <a:pt x="12" y="51"/>
                    </a:lnTo>
                    <a:lnTo>
                      <a:pt x="12" y="53"/>
                    </a:lnTo>
                    <a:lnTo>
                      <a:pt x="12" y="55"/>
                    </a:lnTo>
                    <a:lnTo>
                      <a:pt x="12" y="56"/>
                    </a:lnTo>
                    <a:lnTo>
                      <a:pt x="12" y="58"/>
                    </a:lnTo>
                    <a:lnTo>
                      <a:pt x="15" y="58"/>
                    </a:lnTo>
                    <a:lnTo>
                      <a:pt x="17" y="58"/>
                    </a:lnTo>
                    <a:lnTo>
                      <a:pt x="21" y="55"/>
                    </a:lnTo>
                    <a:lnTo>
                      <a:pt x="21" y="53"/>
                    </a:lnTo>
                    <a:lnTo>
                      <a:pt x="24" y="50"/>
                    </a:lnTo>
                    <a:lnTo>
                      <a:pt x="25" y="50"/>
                    </a:lnTo>
                    <a:lnTo>
                      <a:pt x="27" y="48"/>
                    </a:lnTo>
                    <a:lnTo>
                      <a:pt x="31" y="47"/>
                    </a:lnTo>
                    <a:lnTo>
                      <a:pt x="33" y="47"/>
                    </a:lnTo>
                    <a:lnTo>
                      <a:pt x="36" y="47"/>
                    </a:lnTo>
                    <a:lnTo>
                      <a:pt x="47" y="53"/>
                    </a:lnTo>
                    <a:lnTo>
                      <a:pt x="52" y="55"/>
                    </a:lnTo>
                    <a:lnTo>
                      <a:pt x="52" y="56"/>
                    </a:lnTo>
                    <a:lnTo>
                      <a:pt x="53" y="58"/>
                    </a:lnTo>
                    <a:lnTo>
                      <a:pt x="56" y="67"/>
                    </a:lnTo>
                    <a:lnTo>
                      <a:pt x="57" y="69"/>
                    </a:lnTo>
                    <a:lnTo>
                      <a:pt x="57" y="70"/>
                    </a:lnTo>
                    <a:lnTo>
                      <a:pt x="63" y="77"/>
                    </a:lnTo>
                    <a:lnTo>
                      <a:pt x="65" y="78"/>
                    </a:lnTo>
                    <a:lnTo>
                      <a:pt x="66" y="83"/>
                    </a:lnTo>
                    <a:lnTo>
                      <a:pt x="69" y="81"/>
                    </a:lnTo>
                    <a:lnTo>
                      <a:pt x="70" y="81"/>
                    </a:lnTo>
                    <a:lnTo>
                      <a:pt x="73" y="83"/>
                    </a:lnTo>
                    <a:lnTo>
                      <a:pt x="77" y="88"/>
                    </a:lnTo>
                    <a:lnTo>
                      <a:pt x="80" y="89"/>
                    </a:lnTo>
                    <a:lnTo>
                      <a:pt x="85" y="94"/>
                    </a:lnTo>
                    <a:lnTo>
                      <a:pt x="88" y="97"/>
                    </a:lnTo>
                    <a:lnTo>
                      <a:pt x="94" y="103"/>
                    </a:lnTo>
                    <a:lnTo>
                      <a:pt x="96" y="102"/>
                    </a:lnTo>
                    <a:lnTo>
                      <a:pt x="104" y="102"/>
                    </a:lnTo>
                    <a:lnTo>
                      <a:pt x="105" y="103"/>
                    </a:lnTo>
                    <a:lnTo>
                      <a:pt x="109" y="106"/>
                    </a:lnTo>
                    <a:lnTo>
                      <a:pt x="110" y="110"/>
                    </a:lnTo>
                    <a:lnTo>
                      <a:pt x="114" y="111"/>
                    </a:lnTo>
                    <a:lnTo>
                      <a:pt x="116" y="111"/>
                    </a:lnTo>
                    <a:lnTo>
                      <a:pt x="114" y="114"/>
                    </a:lnTo>
                    <a:lnTo>
                      <a:pt x="120" y="113"/>
                    </a:lnTo>
                    <a:lnTo>
                      <a:pt x="121" y="113"/>
                    </a:lnTo>
                    <a:lnTo>
                      <a:pt x="122" y="114"/>
                    </a:lnTo>
                    <a:lnTo>
                      <a:pt x="124" y="117"/>
                    </a:lnTo>
                    <a:lnTo>
                      <a:pt x="124" y="119"/>
                    </a:lnTo>
                    <a:lnTo>
                      <a:pt x="125" y="121"/>
                    </a:lnTo>
                    <a:lnTo>
                      <a:pt x="128" y="122"/>
                    </a:lnTo>
                    <a:lnTo>
                      <a:pt x="129" y="124"/>
                    </a:lnTo>
                    <a:lnTo>
                      <a:pt x="130" y="125"/>
                    </a:lnTo>
                    <a:lnTo>
                      <a:pt x="132" y="124"/>
                    </a:lnTo>
                    <a:lnTo>
                      <a:pt x="133" y="124"/>
                    </a:lnTo>
                    <a:lnTo>
                      <a:pt x="136" y="125"/>
                    </a:lnTo>
                    <a:lnTo>
                      <a:pt x="136" y="127"/>
                    </a:lnTo>
                    <a:lnTo>
                      <a:pt x="136" y="132"/>
                    </a:lnTo>
                    <a:lnTo>
                      <a:pt x="140" y="136"/>
                    </a:lnTo>
                    <a:lnTo>
                      <a:pt x="141" y="141"/>
                    </a:lnTo>
                    <a:lnTo>
                      <a:pt x="142" y="146"/>
                    </a:lnTo>
                    <a:lnTo>
                      <a:pt x="138" y="147"/>
                    </a:lnTo>
                    <a:lnTo>
                      <a:pt x="137" y="149"/>
                    </a:lnTo>
                    <a:lnTo>
                      <a:pt x="137" y="152"/>
                    </a:lnTo>
                    <a:lnTo>
                      <a:pt x="136" y="153"/>
                    </a:lnTo>
                    <a:lnTo>
                      <a:pt x="134" y="157"/>
                    </a:lnTo>
                    <a:lnTo>
                      <a:pt x="134" y="160"/>
                    </a:lnTo>
                    <a:lnTo>
                      <a:pt x="136" y="161"/>
                    </a:lnTo>
                    <a:lnTo>
                      <a:pt x="137" y="161"/>
                    </a:lnTo>
                    <a:lnTo>
                      <a:pt x="140" y="161"/>
                    </a:lnTo>
                    <a:lnTo>
                      <a:pt x="141" y="161"/>
                    </a:lnTo>
                    <a:lnTo>
                      <a:pt x="142" y="157"/>
                    </a:lnTo>
                    <a:lnTo>
                      <a:pt x="144" y="155"/>
                    </a:lnTo>
                    <a:lnTo>
                      <a:pt x="145" y="153"/>
                    </a:lnTo>
                    <a:lnTo>
                      <a:pt x="148" y="153"/>
                    </a:lnTo>
                    <a:lnTo>
                      <a:pt x="148" y="152"/>
                    </a:lnTo>
                    <a:lnTo>
                      <a:pt x="148" y="146"/>
                    </a:lnTo>
                    <a:lnTo>
                      <a:pt x="149" y="146"/>
                    </a:lnTo>
                    <a:lnTo>
                      <a:pt x="152" y="144"/>
                    </a:lnTo>
                    <a:lnTo>
                      <a:pt x="154" y="142"/>
                    </a:lnTo>
                    <a:lnTo>
                      <a:pt x="156" y="142"/>
                    </a:lnTo>
                    <a:lnTo>
                      <a:pt x="156" y="139"/>
                    </a:lnTo>
                    <a:lnTo>
                      <a:pt x="156" y="138"/>
                    </a:lnTo>
                    <a:lnTo>
                      <a:pt x="156" y="135"/>
                    </a:lnTo>
                    <a:lnTo>
                      <a:pt x="154" y="133"/>
                    </a:lnTo>
                    <a:lnTo>
                      <a:pt x="152" y="132"/>
                    </a:lnTo>
                    <a:lnTo>
                      <a:pt x="150" y="130"/>
                    </a:lnTo>
                    <a:lnTo>
                      <a:pt x="148" y="130"/>
                    </a:lnTo>
                    <a:lnTo>
                      <a:pt x="148" y="127"/>
                    </a:lnTo>
                    <a:lnTo>
                      <a:pt x="149" y="122"/>
                    </a:lnTo>
                    <a:lnTo>
                      <a:pt x="150" y="119"/>
                    </a:lnTo>
                    <a:lnTo>
                      <a:pt x="154" y="116"/>
                    </a:lnTo>
                    <a:lnTo>
                      <a:pt x="157" y="116"/>
                    </a:lnTo>
                    <a:lnTo>
                      <a:pt x="161" y="119"/>
                    </a:lnTo>
                    <a:lnTo>
                      <a:pt x="165" y="119"/>
                    </a:lnTo>
                    <a:lnTo>
                      <a:pt x="169" y="121"/>
                    </a:lnTo>
                    <a:lnTo>
                      <a:pt x="169" y="124"/>
                    </a:lnTo>
                    <a:lnTo>
                      <a:pt x="172" y="125"/>
                    </a:lnTo>
                    <a:lnTo>
                      <a:pt x="174" y="127"/>
                    </a:lnTo>
                    <a:lnTo>
                      <a:pt x="177" y="124"/>
                    </a:lnTo>
                    <a:lnTo>
                      <a:pt x="176" y="121"/>
                    </a:lnTo>
                    <a:lnTo>
                      <a:pt x="174" y="119"/>
                    </a:lnTo>
                    <a:lnTo>
                      <a:pt x="172" y="116"/>
                    </a:lnTo>
                    <a:lnTo>
                      <a:pt x="169" y="111"/>
                    </a:lnTo>
                    <a:lnTo>
                      <a:pt x="158" y="108"/>
                    </a:lnTo>
                    <a:lnTo>
                      <a:pt x="157" y="106"/>
                    </a:lnTo>
                    <a:lnTo>
                      <a:pt x="153" y="105"/>
                    </a:lnTo>
                    <a:lnTo>
                      <a:pt x="144" y="100"/>
                    </a:lnTo>
                    <a:lnTo>
                      <a:pt x="141" y="100"/>
                    </a:lnTo>
                    <a:lnTo>
                      <a:pt x="140" y="99"/>
                    </a:lnTo>
                    <a:lnTo>
                      <a:pt x="138" y="99"/>
                    </a:lnTo>
                    <a:lnTo>
                      <a:pt x="137" y="99"/>
                    </a:lnTo>
                    <a:lnTo>
                      <a:pt x="137" y="97"/>
                    </a:lnTo>
                    <a:lnTo>
                      <a:pt x="140" y="95"/>
                    </a:lnTo>
                    <a:lnTo>
                      <a:pt x="141" y="94"/>
                    </a:lnTo>
                    <a:lnTo>
                      <a:pt x="141" y="92"/>
                    </a:lnTo>
                    <a:lnTo>
                      <a:pt x="140" y="89"/>
                    </a:lnTo>
                    <a:lnTo>
                      <a:pt x="137" y="91"/>
                    </a:lnTo>
                    <a:lnTo>
                      <a:pt x="136" y="91"/>
                    </a:lnTo>
                    <a:lnTo>
                      <a:pt x="138" y="91"/>
                    </a:lnTo>
                    <a:lnTo>
                      <a:pt x="136" y="91"/>
                    </a:lnTo>
                    <a:lnTo>
                      <a:pt x="128" y="91"/>
                    </a:lnTo>
                    <a:lnTo>
                      <a:pt x="128" y="92"/>
                    </a:lnTo>
                    <a:lnTo>
                      <a:pt x="124" y="89"/>
                    </a:lnTo>
                    <a:lnTo>
                      <a:pt x="121" y="88"/>
                    </a:lnTo>
                    <a:lnTo>
                      <a:pt x="120" y="88"/>
                    </a:lnTo>
                    <a:lnTo>
                      <a:pt x="118" y="86"/>
                    </a:lnTo>
                    <a:lnTo>
                      <a:pt x="112" y="81"/>
                    </a:lnTo>
                    <a:lnTo>
                      <a:pt x="110" y="78"/>
                    </a:lnTo>
                    <a:lnTo>
                      <a:pt x="109" y="75"/>
                    </a:lnTo>
                    <a:lnTo>
                      <a:pt x="106" y="70"/>
                    </a:lnTo>
                    <a:lnTo>
                      <a:pt x="104" y="64"/>
                    </a:lnTo>
                    <a:lnTo>
                      <a:pt x="102" y="61"/>
                    </a:lnTo>
                    <a:lnTo>
                      <a:pt x="101" y="59"/>
                    </a:lnTo>
                    <a:lnTo>
                      <a:pt x="100" y="59"/>
                    </a:lnTo>
                    <a:lnTo>
                      <a:pt x="98" y="59"/>
                    </a:lnTo>
                    <a:lnTo>
                      <a:pt x="94" y="58"/>
                    </a:lnTo>
                    <a:lnTo>
                      <a:pt x="93" y="56"/>
                    </a:lnTo>
                    <a:lnTo>
                      <a:pt x="88" y="53"/>
                    </a:lnTo>
                    <a:lnTo>
                      <a:pt x="85" y="51"/>
                    </a:lnTo>
                    <a:lnTo>
                      <a:pt x="84" y="50"/>
                    </a:lnTo>
                    <a:lnTo>
                      <a:pt x="84" y="47"/>
                    </a:lnTo>
                    <a:lnTo>
                      <a:pt x="84" y="44"/>
                    </a:lnTo>
                    <a:lnTo>
                      <a:pt x="84" y="39"/>
                    </a:lnTo>
                    <a:lnTo>
                      <a:pt x="85" y="37"/>
                    </a:lnTo>
                    <a:lnTo>
                      <a:pt x="86" y="36"/>
                    </a:lnTo>
                    <a:lnTo>
                      <a:pt x="85" y="34"/>
                    </a:lnTo>
                    <a:lnTo>
                      <a:pt x="82" y="34"/>
                    </a:lnTo>
                    <a:lnTo>
                      <a:pt x="82" y="31"/>
                    </a:lnTo>
                    <a:lnTo>
                      <a:pt x="82" y="29"/>
                    </a:lnTo>
                    <a:lnTo>
                      <a:pt x="86" y="28"/>
                    </a:lnTo>
                    <a:lnTo>
                      <a:pt x="88" y="28"/>
                    </a:lnTo>
                    <a:lnTo>
                      <a:pt x="89" y="28"/>
                    </a:lnTo>
                    <a:lnTo>
                      <a:pt x="97" y="23"/>
                    </a:lnTo>
                    <a:lnTo>
                      <a:pt x="100" y="23"/>
                    </a:lnTo>
                    <a:lnTo>
                      <a:pt x="102" y="23"/>
                    </a:lnTo>
                    <a:lnTo>
                      <a:pt x="104" y="23"/>
                    </a:lnTo>
                    <a:lnTo>
                      <a:pt x="105" y="25"/>
                    </a:lnTo>
                    <a:lnTo>
                      <a:pt x="104" y="26"/>
                    </a:lnTo>
                    <a:lnTo>
                      <a:pt x="105" y="26"/>
                    </a:lnTo>
                    <a:lnTo>
                      <a:pt x="106" y="26"/>
                    </a:lnTo>
                    <a:lnTo>
                      <a:pt x="108" y="26"/>
                    </a:lnTo>
                    <a:lnTo>
                      <a:pt x="108" y="25"/>
                    </a:lnTo>
                    <a:lnTo>
                      <a:pt x="108" y="23"/>
                    </a:lnTo>
                    <a:lnTo>
                      <a:pt x="106" y="23"/>
                    </a:lnTo>
                    <a:lnTo>
                      <a:pt x="105" y="22"/>
                    </a:lnTo>
                    <a:lnTo>
                      <a:pt x="104" y="22"/>
                    </a:lnTo>
                    <a:lnTo>
                      <a:pt x="102" y="22"/>
                    </a:lnTo>
                    <a:lnTo>
                      <a:pt x="102" y="20"/>
                    </a:lnTo>
                    <a:lnTo>
                      <a:pt x="101" y="18"/>
                    </a:lnTo>
                    <a:lnTo>
                      <a:pt x="101" y="15"/>
                    </a:lnTo>
                    <a:lnTo>
                      <a:pt x="102" y="14"/>
                    </a:lnTo>
                    <a:lnTo>
                      <a:pt x="101" y="15"/>
                    </a:lnTo>
                    <a:lnTo>
                      <a:pt x="100" y="14"/>
                    </a:lnTo>
                    <a:lnTo>
                      <a:pt x="101" y="12"/>
                    </a:lnTo>
                    <a:lnTo>
                      <a:pt x="104" y="9"/>
                    </a:lnTo>
                    <a:lnTo>
                      <a:pt x="101" y="9"/>
                    </a:lnTo>
                    <a:lnTo>
                      <a:pt x="97" y="9"/>
                    </a:lnTo>
                    <a:lnTo>
                      <a:pt x="89" y="7"/>
                    </a:lnTo>
                    <a:lnTo>
                      <a:pt x="86" y="6"/>
                    </a:lnTo>
                    <a:lnTo>
                      <a:pt x="85" y="6"/>
                    </a:lnTo>
                    <a:lnTo>
                      <a:pt x="82" y="4"/>
                    </a:lnTo>
                    <a:lnTo>
                      <a:pt x="81" y="3"/>
                    </a:lnTo>
                    <a:lnTo>
                      <a:pt x="81" y="1"/>
                    </a:lnTo>
                    <a:lnTo>
                      <a:pt x="81" y="0"/>
                    </a:lnTo>
                    <a:lnTo>
                      <a:pt x="80" y="0"/>
                    </a:lnTo>
                    <a:lnTo>
                      <a:pt x="78" y="0"/>
                    </a:lnTo>
                    <a:lnTo>
                      <a:pt x="77" y="0"/>
                    </a:lnTo>
                    <a:lnTo>
                      <a:pt x="74" y="1"/>
                    </a:lnTo>
                    <a:lnTo>
                      <a:pt x="69" y="1"/>
                    </a:lnTo>
                    <a:lnTo>
                      <a:pt x="64" y="3"/>
                    </a:lnTo>
                    <a:lnTo>
                      <a:pt x="60" y="4"/>
                    </a:lnTo>
                    <a:lnTo>
                      <a:pt x="59" y="4"/>
                    </a:lnTo>
                    <a:lnTo>
                      <a:pt x="55"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07" name="Freeform 1309"/>
              <p:cNvSpPr>
                <a:spLocks/>
              </p:cNvSpPr>
              <p:nvPr/>
            </p:nvSpPr>
            <p:spPr bwMode="auto">
              <a:xfrm>
                <a:off x="4168551" y="2822122"/>
                <a:ext cx="221929" cy="198664"/>
              </a:xfrm>
              <a:custGeom>
                <a:avLst/>
                <a:gdLst/>
                <a:ahLst/>
                <a:cxnLst>
                  <a:cxn ang="0">
                    <a:pos x="53" y="4"/>
                  </a:cxn>
                  <a:cxn ang="0">
                    <a:pos x="51" y="9"/>
                  </a:cxn>
                  <a:cxn ang="0">
                    <a:pos x="40" y="8"/>
                  </a:cxn>
                  <a:cxn ang="0">
                    <a:pos x="33" y="15"/>
                  </a:cxn>
                  <a:cxn ang="0">
                    <a:pos x="27" y="12"/>
                  </a:cxn>
                  <a:cxn ang="0">
                    <a:pos x="20" y="14"/>
                  </a:cxn>
                  <a:cxn ang="0">
                    <a:pos x="5" y="17"/>
                  </a:cxn>
                  <a:cxn ang="0">
                    <a:pos x="1" y="20"/>
                  </a:cxn>
                  <a:cxn ang="0">
                    <a:pos x="0" y="31"/>
                  </a:cxn>
                  <a:cxn ang="0">
                    <a:pos x="3" y="36"/>
                  </a:cxn>
                  <a:cxn ang="0">
                    <a:pos x="3" y="45"/>
                  </a:cxn>
                  <a:cxn ang="0">
                    <a:pos x="12" y="52"/>
                  </a:cxn>
                  <a:cxn ang="0">
                    <a:pos x="17" y="55"/>
                  </a:cxn>
                  <a:cxn ang="0">
                    <a:pos x="25" y="47"/>
                  </a:cxn>
                  <a:cxn ang="0">
                    <a:pos x="36" y="44"/>
                  </a:cxn>
                  <a:cxn ang="0">
                    <a:pos x="53" y="55"/>
                  </a:cxn>
                  <a:cxn ang="0">
                    <a:pos x="63" y="74"/>
                  </a:cxn>
                  <a:cxn ang="0">
                    <a:pos x="70" y="78"/>
                  </a:cxn>
                  <a:cxn ang="0">
                    <a:pos x="85" y="91"/>
                  </a:cxn>
                  <a:cxn ang="0">
                    <a:pos x="104" y="99"/>
                  </a:cxn>
                  <a:cxn ang="0">
                    <a:pos x="114" y="108"/>
                  </a:cxn>
                  <a:cxn ang="0">
                    <a:pos x="121" y="110"/>
                  </a:cxn>
                  <a:cxn ang="0">
                    <a:pos x="125" y="118"/>
                  </a:cxn>
                  <a:cxn ang="0">
                    <a:pos x="132" y="121"/>
                  </a:cxn>
                  <a:cxn ang="0">
                    <a:pos x="136" y="129"/>
                  </a:cxn>
                  <a:cxn ang="0">
                    <a:pos x="138" y="144"/>
                  </a:cxn>
                  <a:cxn ang="0">
                    <a:pos x="134" y="154"/>
                  </a:cxn>
                  <a:cxn ang="0">
                    <a:pos x="140" y="158"/>
                  </a:cxn>
                  <a:cxn ang="0">
                    <a:pos x="145" y="150"/>
                  </a:cxn>
                  <a:cxn ang="0">
                    <a:pos x="149" y="143"/>
                  </a:cxn>
                  <a:cxn ang="0">
                    <a:pos x="156" y="136"/>
                  </a:cxn>
                  <a:cxn ang="0">
                    <a:pos x="152" y="129"/>
                  </a:cxn>
                  <a:cxn ang="0">
                    <a:pos x="149" y="119"/>
                  </a:cxn>
                  <a:cxn ang="0">
                    <a:pos x="161" y="116"/>
                  </a:cxn>
                  <a:cxn ang="0">
                    <a:pos x="172" y="122"/>
                  </a:cxn>
                  <a:cxn ang="0">
                    <a:pos x="174" y="116"/>
                  </a:cxn>
                  <a:cxn ang="0">
                    <a:pos x="157" y="103"/>
                  </a:cxn>
                  <a:cxn ang="0">
                    <a:pos x="140" y="96"/>
                  </a:cxn>
                  <a:cxn ang="0">
                    <a:pos x="140" y="92"/>
                  </a:cxn>
                  <a:cxn ang="0">
                    <a:pos x="137" y="88"/>
                  </a:cxn>
                  <a:cxn ang="0">
                    <a:pos x="128" y="88"/>
                  </a:cxn>
                  <a:cxn ang="0">
                    <a:pos x="120" y="85"/>
                  </a:cxn>
                  <a:cxn ang="0">
                    <a:pos x="109" y="72"/>
                  </a:cxn>
                  <a:cxn ang="0">
                    <a:pos x="101" y="56"/>
                  </a:cxn>
                  <a:cxn ang="0">
                    <a:pos x="93" y="53"/>
                  </a:cxn>
                  <a:cxn ang="0">
                    <a:pos x="84" y="44"/>
                  </a:cxn>
                  <a:cxn ang="0">
                    <a:pos x="86" y="33"/>
                  </a:cxn>
                  <a:cxn ang="0">
                    <a:pos x="82" y="26"/>
                  </a:cxn>
                  <a:cxn ang="0">
                    <a:pos x="97" y="20"/>
                  </a:cxn>
                </a:cxnLst>
                <a:rect l="0" t="0" r="r" b="b"/>
                <a:pathLst>
                  <a:path w="177" h="158">
                    <a:moveTo>
                      <a:pt x="55" y="0"/>
                    </a:moveTo>
                    <a:lnTo>
                      <a:pt x="55" y="3"/>
                    </a:lnTo>
                    <a:lnTo>
                      <a:pt x="55" y="4"/>
                    </a:lnTo>
                    <a:lnTo>
                      <a:pt x="53" y="4"/>
                    </a:lnTo>
                    <a:lnTo>
                      <a:pt x="51" y="4"/>
                    </a:lnTo>
                    <a:lnTo>
                      <a:pt x="49" y="6"/>
                    </a:lnTo>
                    <a:lnTo>
                      <a:pt x="49" y="8"/>
                    </a:lnTo>
                    <a:lnTo>
                      <a:pt x="51" y="9"/>
                    </a:lnTo>
                    <a:lnTo>
                      <a:pt x="51" y="11"/>
                    </a:lnTo>
                    <a:lnTo>
                      <a:pt x="44" y="9"/>
                    </a:lnTo>
                    <a:lnTo>
                      <a:pt x="41" y="9"/>
                    </a:lnTo>
                    <a:lnTo>
                      <a:pt x="40" y="8"/>
                    </a:lnTo>
                    <a:lnTo>
                      <a:pt x="37" y="8"/>
                    </a:lnTo>
                    <a:lnTo>
                      <a:pt x="37" y="9"/>
                    </a:lnTo>
                    <a:lnTo>
                      <a:pt x="35" y="14"/>
                    </a:lnTo>
                    <a:lnTo>
                      <a:pt x="33" y="15"/>
                    </a:lnTo>
                    <a:lnTo>
                      <a:pt x="33" y="17"/>
                    </a:lnTo>
                    <a:lnTo>
                      <a:pt x="31" y="15"/>
                    </a:lnTo>
                    <a:lnTo>
                      <a:pt x="29" y="14"/>
                    </a:lnTo>
                    <a:lnTo>
                      <a:pt x="27" y="12"/>
                    </a:lnTo>
                    <a:lnTo>
                      <a:pt x="24" y="8"/>
                    </a:lnTo>
                    <a:lnTo>
                      <a:pt x="21" y="9"/>
                    </a:lnTo>
                    <a:lnTo>
                      <a:pt x="20" y="11"/>
                    </a:lnTo>
                    <a:lnTo>
                      <a:pt x="20" y="14"/>
                    </a:lnTo>
                    <a:lnTo>
                      <a:pt x="19" y="14"/>
                    </a:lnTo>
                    <a:lnTo>
                      <a:pt x="16" y="17"/>
                    </a:lnTo>
                    <a:lnTo>
                      <a:pt x="12" y="15"/>
                    </a:lnTo>
                    <a:lnTo>
                      <a:pt x="5" y="17"/>
                    </a:lnTo>
                    <a:lnTo>
                      <a:pt x="4" y="17"/>
                    </a:lnTo>
                    <a:lnTo>
                      <a:pt x="0" y="17"/>
                    </a:lnTo>
                    <a:lnTo>
                      <a:pt x="0" y="19"/>
                    </a:lnTo>
                    <a:lnTo>
                      <a:pt x="1" y="20"/>
                    </a:lnTo>
                    <a:lnTo>
                      <a:pt x="4" y="26"/>
                    </a:lnTo>
                    <a:lnTo>
                      <a:pt x="4" y="28"/>
                    </a:lnTo>
                    <a:lnTo>
                      <a:pt x="1" y="30"/>
                    </a:lnTo>
                    <a:lnTo>
                      <a:pt x="0" y="31"/>
                    </a:lnTo>
                    <a:lnTo>
                      <a:pt x="0" y="33"/>
                    </a:lnTo>
                    <a:lnTo>
                      <a:pt x="0" y="34"/>
                    </a:lnTo>
                    <a:lnTo>
                      <a:pt x="0" y="36"/>
                    </a:lnTo>
                    <a:lnTo>
                      <a:pt x="3" y="36"/>
                    </a:lnTo>
                    <a:lnTo>
                      <a:pt x="3" y="37"/>
                    </a:lnTo>
                    <a:lnTo>
                      <a:pt x="3" y="41"/>
                    </a:lnTo>
                    <a:lnTo>
                      <a:pt x="3" y="42"/>
                    </a:lnTo>
                    <a:lnTo>
                      <a:pt x="3" y="45"/>
                    </a:lnTo>
                    <a:lnTo>
                      <a:pt x="5" y="47"/>
                    </a:lnTo>
                    <a:lnTo>
                      <a:pt x="12" y="48"/>
                    </a:lnTo>
                    <a:lnTo>
                      <a:pt x="12" y="50"/>
                    </a:lnTo>
                    <a:lnTo>
                      <a:pt x="12" y="52"/>
                    </a:lnTo>
                    <a:lnTo>
                      <a:pt x="12" y="53"/>
                    </a:lnTo>
                    <a:lnTo>
                      <a:pt x="12" y="55"/>
                    </a:lnTo>
                    <a:lnTo>
                      <a:pt x="15" y="55"/>
                    </a:lnTo>
                    <a:lnTo>
                      <a:pt x="17" y="55"/>
                    </a:lnTo>
                    <a:lnTo>
                      <a:pt x="21" y="52"/>
                    </a:lnTo>
                    <a:lnTo>
                      <a:pt x="21" y="50"/>
                    </a:lnTo>
                    <a:lnTo>
                      <a:pt x="24" y="47"/>
                    </a:lnTo>
                    <a:lnTo>
                      <a:pt x="25" y="47"/>
                    </a:lnTo>
                    <a:lnTo>
                      <a:pt x="27" y="45"/>
                    </a:lnTo>
                    <a:lnTo>
                      <a:pt x="31" y="44"/>
                    </a:lnTo>
                    <a:lnTo>
                      <a:pt x="33" y="44"/>
                    </a:lnTo>
                    <a:lnTo>
                      <a:pt x="36" y="44"/>
                    </a:lnTo>
                    <a:lnTo>
                      <a:pt x="47" y="50"/>
                    </a:lnTo>
                    <a:lnTo>
                      <a:pt x="52" y="52"/>
                    </a:lnTo>
                    <a:lnTo>
                      <a:pt x="52" y="53"/>
                    </a:lnTo>
                    <a:lnTo>
                      <a:pt x="53" y="55"/>
                    </a:lnTo>
                    <a:lnTo>
                      <a:pt x="56" y="64"/>
                    </a:lnTo>
                    <a:lnTo>
                      <a:pt x="57" y="66"/>
                    </a:lnTo>
                    <a:lnTo>
                      <a:pt x="57" y="67"/>
                    </a:lnTo>
                    <a:lnTo>
                      <a:pt x="63" y="74"/>
                    </a:lnTo>
                    <a:lnTo>
                      <a:pt x="65" y="75"/>
                    </a:lnTo>
                    <a:lnTo>
                      <a:pt x="66" y="80"/>
                    </a:lnTo>
                    <a:lnTo>
                      <a:pt x="69" y="78"/>
                    </a:lnTo>
                    <a:lnTo>
                      <a:pt x="70" y="78"/>
                    </a:lnTo>
                    <a:lnTo>
                      <a:pt x="73" y="80"/>
                    </a:lnTo>
                    <a:lnTo>
                      <a:pt x="77" y="85"/>
                    </a:lnTo>
                    <a:lnTo>
                      <a:pt x="80" y="86"/>
                    </a:lnTo>
                    <a:lnTo>
                      <a:pt x="85" y="91"/>
                    </a:lnTo>
                    <a:lnTo>
                      <a:pt x="88" y="94"/>
                    </a:lnTo>
                    <a:lnTo>
                      <a:pt x="94" y="100"/>
                    </a:lnTo>
                    <a:lnTo>
                      <a:pt x="96" y="99"/>
                    </a:lnTo>
                    <a:lnTo>
                      <a:pt x="104" y="99"/>
                    </a:lnTo>
                    <a:lnTo>
                      <a:pt x="105" y="100"/>
                    </a:lnTo>
                    <a:lnTo>
                      <a:pt x="109" y="103"/>
                    </a:lnTo>
                    <a:lnTo>
                      <a:pt x="110" y="107"/>
                    </a:lnTo>
                    <a:lnTo>
                      <a:pt x="114" y="108"/>
                    </a:lnTo>
                    <a:lnTo>
                      <a:pt x="116" y="108"/>
                    </a:lnTo>
                    <a:lnTo>
                      <a:pt x="114" y="111"/>
                    </a:lnTo>
                    <a:lnTo>
                      <a:pt x="120" y="110"/>
                    </a:lnTo>
                    <a:lnTo>
                      <a:pt x="121" y="110"/>
                    </a:lnTo>
                    <a:lnTo>
                      <a:pt x="122" y="111"/>
                    </a:lnTo>
                    <a:lnTo>
                      <a:pt x="124" y="114"/>
                    </a:lnTo>
                    <a:lnTo>
                      <a:pt x="124" y="116"/>
                    </a:lnTo>
                    <a:lnTo>
                      <a:pt x="125" y="118"/>
                    </a:lnTo>
                    <a:lnTo>
                      <a:pt x="128" y="119"/>
                    </a:lnTo>
                    <a:lnTo>
                      <a:pt x="129" y="121"/>
                    </a:lnTo>
                    <a:lnTo>
                      <a:pt x="130" y="122"/>
                    </a:lnTo>
                    <a:lnTo>
                      <a:pt x="132" y="121"/>
                    </a:lnTo>
                    <a:lnTo>
                      <a:pt x="133" y="121"/>
                    </a:lnTo>
                    <a:lnTo>
                      <a:pt x="136" y="122"/>
                    </a:lnTo>
                    <a:lnTo>
                      <a:pt x="136" y="124"/>
                    </a:lnTo>
                    <a:lnTo>
                      <a:pt x="136" y="129"/>
                    </a:lnTo>
                    <a:lnTo>
                      <a:pt x="140" y="133"/>
                    </a:lnTo>
                    <a:lnTo>
                      <a:pt x="141" y="138"/>
                    </a:lnTo>
                    <a:lnTo>
                      <a:pt x="142" y="143"/>
                    </a:lnTo>
                    <a:lnTo>
                      <a:pt x="138" y="144"/>
                    </a:lnTo>
                    <a:lnTo>
                      <a:pt x="137" y="146"/>
                    </a:lnTo>
                    <a:lnTo>
                      <a:pt x="137" y="149"/>
                    </a:lnTo>
                    <a:lnTo>
                      <a:pt x="136" y="150"/>
                    </a:lnTo>
                    <a:lnTo>
                      <a:pt x="134" y="154"/>
                    </a:lnTo>
                    <a:lnTo>
                      <a:pt x="134" y="157"/>
                    </a:lnTo>
                    <a:lnTo>
                      <a:pt x="136" y="158"/>
                    </a:lnTo>
                    <a:lnTo>
                      <a:pt x="137" y="158"/>
                    </a:lnTo>
                    <a:lnTo>
                      <a:pt x="140" y="158"/>
                    </a:lnTo>
                    <a:lnTo>
                      <a:pt x="141" y="158"/>
                    </a:lnTo>
                    <a:lnTo>
                      <a:pt x="142" y="154"/>
                    </a:lnTo>
                    <a:lnTo>
                      <a:pt x="144" y="152"/>
                    </a:lnTo>
                    <a:lnTo>
                      <a:pt x="145" y="150"/>
                    </a:lnTo>
                    <a:lnTo>
                      <a:pt x="148" y="150"/>
                    </a:lnTo>
                    <a:lnTo>
                      <a:pt x="148" y="149"/>
                    </a:lnTo>
                    <a:lnTo>
                      <a:pt x="148" y="143"/>
                    </a:lnTo>
                    <a:lnTo>
                      <a:pt x="149" y="143"/>
                    </a:lnTo>
                    <a:lnTo>
                      <a:pt x="152" y="141"/>
                    </a:lnTo>
                    <a:lnTo>
                      <a:pt x="154" y="139"/>
                    </a:lnTo>
                    <a:lnTo>
                      <a:pt x="156" y="139"/>
                    </a:lnTo>
                    <a:lnTo>
                      <a:pt x="156" y="136"/>
                    </a:lnTo>
                    <a:lnTo>
                      <a:pt x="156" y="135"/>
                    </a:lnTo>
                    <a:lnTo>
                      <a:pt x="156" y="132"/>
                    </a:lnTo>
                    <a:lnTo>
                      <a:pt x="154" y="130"/>
                    </a:lnTo>
                    <a:lnTo>
                      <a:pt x="152" y="129"/>
                    </a:lnTo>
                    <a:lnTo>
                      <a:pt x="150" y="127"/>
                    </a:lnTo>
                    <a:lnTo>
                      <a:pt x="148" y="127"/>
                    </a:lnTo>
                    <a:lnTo>
                      <a:pt x="148" y="124"/>
                    </a:lnTo>
                    <a:lnTo>
                      <a:pt x="149" y="119"/>
                    </a:lnTo>
                    <a:lnTo>
                      <a:pt x="150" y="116"/>
                    </a:lnTo>
                    <a:lnTo>
                      <a:pt x="154" y="113"/>
                    </a:lnTo>
                    <a:lnTo>
                      <a:pt x="157" y="113"/>
                    </a:lnTo>
                    <a:lnTo>
                      <a:pt x="161" y="116"/>
                    </a:lnTo>
                    <a:lnTo>
                      <a:pt x="165" y="116"/>
                    </a:lnTo>
                    <a:lnTo>
                      <a:pt x="169" y="118"/>
                    </a:lnTo>
                    <a:lnTo>
                      <a:pt x="169" y="121"/>
                    </a:lnTo>
                    <a:lnTo>
                      <a:pt x="172" y="122"/>
                    </a:lnTo>
                    <a:lnTo>
                      <a:pt x="174" y="124"/>
                    </a:lnTo>
                    <a:lnTo>
                      <a:pt x="177" y="121"/>
                    </a:lnTo>
                    <a:lnTo>
                      <a:pt x="176" y="118"/>
                    </a:lnTo>
                    <a:lnTo>
                      <a:pt x="174" y="116"/>
                    </a:lnTo>
                    <a:lnTo>
                      <a:pt x="172" y="113"/>
                    </a:lnTo>
                    <a:lnTo>
                      <a:pt x="169" y="108"/>
                    </a:lnTo>
                    <a:lnTo>
                      <a:pt x="158" y="105"/>
                    </a:lnTo>
                    <a:lnTo>
                      <a:pt x="157" y="103"/>
                    </a:lnTo>
                    <a:lnTo>
                      <a:pt x="153" y="102"/>
                    </a:lnTo>
                    <a:lnTo>
                      <a:pt x="144" y="97"/>
                    </a:lnTo>
                    <a:lnTo>
                      <a:pt x="141" y="97"/>
                    </a:lnTo>
                    <a:lnTo>
                      <a:pt x="140" y="96"/>
                    </a:lnTo>
                    <a:lnTo>
                      <a:pt x="138" y="96"/>
                    </a:lnTo>
                    <a:lnTo>
                      <a:pt x="137" y="96"/>
                    </a:lnTo>
                    <a:lnTo>
                      <a:pt x="137" y="94"/>
                    </a:lnTo>
                    <a:lnTo>
                      <a:pt x="140" y="92"/>
                    </a:lnTo>
                    <a:lnTo>
                      <a:pt x="141" y="91"/>
                    </a:lnTo>
                    <a:lnTo>
                      <a:pt x="141" y="89"/>
                    </a:lnTo>
                    <a:lnTo>
                      <a:pt x="140" y="86"/>
                    </a:lnTo>
                    <a:lnTo>
                      <a:pt x="137" y="88"/>
                    </a:lnTo>
                    <a:lnTo>
                      <a:pt x="136" y="88"/>
                    </a:lnTo>
                    <a:lnTo>
                      <a:pt x="138" y="88"/>
                    </a:lnTo>
                    <a:lnTo>
                      <a:pt x="136" y="88"/>
                    </a:lnTo>
                    <a:lnTo>
                      <a:pt x="128" y="88"/>
                    </a:lnTo>
                    <a:lnTo>
                      <a:pt x="128" y="89"/>
                    </a:lnTo>
                    <a:lnTo>
                      <a:pt x="124" y="86"/>
                    </a:lnTo>
                    <a:lnTo>
                      <a:pt x="121" y="85"/>
                    </a:lnTo>
                    <a:lnTo>
                      <a:pt x="120" y="85"/>
                    </a:lnTo>
                    <a:lnTo>
                      <a:pt x="118" y="83"/>
                    </a:lnTo>
                    <a:lnTo>
                      <a:pt x="112" y="78"/>
                    </a:lnTo>
                    <a:lnTo>
                      <a:pt x="110" y="75"/>
                    </a:lnTo>
                    <a:lnTo>
                      <a:pt x="109" y="72"/>
                    </a:lnTo>
                    <a:lnTo>
                      <a:pt x="106" y="67"/>
                    </a:lnTo>
                    <a:lnTo>
                      <a:pt x="104" y="61"/>
                    </a:lnTo>
                    <a:lnTo>
                      <a:pt x="102" y="58"/>
                    </a:lnTo>
                    <a:lnTo>
                      <a:pt x="101" y="56"/>
                    </a:lnTo>
                    <a:lnTo>
                      <a:pt x="100" y="56"/>
                    </a:lnTo>
                    <a:lnTo>
                      <a:pt x="98" y="56"/>
                    </a:lnTo>
                    <a:lnTo>
                      <a:pt x="94" y="55"/>
                    </a:lnTo>
                    <a:lnTo>
                      <a:pt x="93" y="53"/>
                    </a:lnTo>
                    <a:lnTo>
                      <a:pt x="88" y="50"/>
                    </a:lnTo>
                    <a:lnTo>
                      <a:pt x="85" y="48"/>
                    </a:lnTo>
                    <a:lnTo>
                      <a:pt x="84" y="47"/>
                    </a:lnTo>
                    <a:lnTo>
                      <a:pt x="84" y="44"/>
                    </a:lnTo>
                    <a:lnTo>
                      <a:pt x="84" y="41"/>
                    </a:lnTo>
                    <a:lnTo>
                      <a:pt x="84" y="36"/>
                    </a:lnTo>
                    <a:lnTo>
                      <a:pt x="85" y="34"/>
                    </a:lnTo>
                    <a:lnTo>
                      <a:pt x="86" y="33"/>
                    </a:lnTo>
                    <a:lnTo>
                      <a:pt x="85" y="31"/>
                    </a:lnTo>
                    <a:lnTo>
                      <a:pt x="82" y="31"/>
                    </a:lnTo>
                    <a:lnTo>
                      <a:pt x="82" y="28"/>
                    </a:lnTo>
                    <a:lnTo>
                      <a:pt x="82" y="26"/>
                    </a:lnTo>
                    <a:lnTo>
                      <a:pt x="86" y="25"/>
                    </a:lnTo>
                    <a:lnTo>
                      <a:pt x="88" y="25"/>
                    </a:lnTo>
                    <a:lnTo>
                      <a:pt x="89" y="25"/>
                    </a:lnTo>
                    <a:lnTo>
                      <a:pt x="97" y="20"/>
                    </a:lnTo>
                    <a:lnTo>
                      <a:pt x="100" y="2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92D050"/>
                  </a:solidFill>
                </a:endParaRPr>
              </a:p>
            </p:txBody>
          </p:sp>
          <p:sp>
            <p:nvSpPr>
              <p:cNvPr id="1308" name="Freeform 1310"/>
              <p:cNvSpPr>
                <a:spLocks/>
              </p:cNvSpPr>
              <p:nvPr/>
            </p:nvSpPr>
            <p:spPr bwMode="auto">
              <a:xfrm>
                <a:off x="4236541" y="2818039"/>
                <a:ext cx="65425" cy="32657"/>
              </a:xfrm>
              <a:custGeom>
                <a:avLst/>
                <a:gdLst/>
                <a:ahLst/>
                <a:cxnLst>
                  <a:cxn ang="0">
                    <a:pos x="45" y="23"/>
                  </a:cxn>
                  <a:cxn ang="0">
                    <a:pos x="47" y="23"/>
                  </a:cxn>
                  <a:cxn ang="0">
                    <a:pos x="49" y="23"/>
                  </a:cxn>
                  <a:cxn ang="0">
                    <a:pos x="50" y="25"/>
                  </a:cxn>
                  <a:cxn ang="0">
                    <a:pos x="49" y="26"/>
                  </a:cxn>
                  <a:cxn ang="0">
                    <a:pos x="50" y="26"/>
                  </a:cxn>
                  <a:cxn ang="0">
                    <a:pos x="51" y="26"/>
                  </a:cxn>
                  <a:cxn ang="0">
                    <a:pos x="53" y="26"/>
                  </a:cxn>
                  <a:cxn ang="0">
                    <a:pos x="53" y="25"/>
                  </a:cxn>
                  <a:cxn ang="0">
                    <a:pos x="53" y="23"/>
                  </a:cxn>
                  <a:cxn ang="0">
                    <a:pos x="51" y="23"/>
                  </a:cxn>
                  <a:cxn ang="0">
                    <a:pos x="50" y="22"/>
                  </a:cxn>
                  <a:cxn ang="0">
                    <a:pos x="49" y="22"/>
                  </a:cxn>
                  <a:cxn ang="0">
                    <a:pos x="47" y="22"/>
                  </a:cxn>
                  <a:cxn ang="0">
                    <a:pos x="47" y="20"/>
                  </a:cxn>
                  <a:cxn ang="0">
                    <a:pos x="46" y="18"/>
                  </a:cxn>
                  <a:cxn ang="0">
                    <a:pos x="46" y="15"/>
                  </a:cxn>
                  <a:cxn ang="0">
                    <a:pos x="47" y="14"/>
                  </a:cxn>
                  <a:cxn ang="0">
                    <a:pos x="46" y="15"/>
                  </a:cxn>
                  <a:cxn ang="0">
                    <a:pos x="45" y="14"/>
                  </a:cxn>
                  <a:cxn ang="0">
                    <a:pos x="46" y="12"/>
                  </a:cxn>
                  <a:cxn ang="0">
                    <a:pos x="49" y="9"/>
                  </a:cxn>
                  <a:cxn ang="0">
                    <a:pos x="46" y="9"/>
                  </a:cxn>
                  <a:cxn ang="0">
                    <a:pos x="42" y="9"/>
                  </a:cxn>
                  <a:cxn ang="0">
                    <a:pos x="34" y="7"/>
                  </a:cxn>
                  <a:cxn ang="0">
                    <a:pos x="31" y="6"/>
                  </a:cxn>
                  <a:cxn ang="0">
                    <a:pos x="30" y="6"/>
                  </a:cxn>
                  <a:cxn ang="0">
                    <a:pos x="27" y="4"/>
                  </a:cxn>
                  <a:cxn ang="0">
                    <a:pos x="26" y="3"/>
                  </a:cxn>
                  <a:cxn ang="0">
                    <a:pos x="26" y="1"/>
                  </a:cxn>
                  <a:cxn ang="0">
                    <a:pos x="26" y="0"/>
                  </a:cxn>
                  <a:cxn ang="0">
                    <a:pos x="25" y="0"/>
                  </a:cxn>
                  <a:cxn ang="0">
                    <a:pos x="23" y="0"/>
                  </a:cxn>
                  <a:cxn ang="0">
                    <a:pos x="22" y="0"/>
                  </a:cxn>
                  <a:cxn ang="0">
                    <a:pos x="19" y="1"/>
                  </a:cxn>
                  <a:cxn ang="0">
                    <a:pos x="14" y="1"/>
                  </a:cxn>
                  <a:cxn ang="0">
                    <a:pos x="9" y="3"/>
                  </a:cxn>
                  <a:cxn ang="0">
                    <a:pos x="5" y="4"/>
                  </a:cxn>
                  <a:cxn ang="0">
                    <a:pos x="4" y="4"/>
                  </a:cxn>
                  <a:cxn ang="0">
                    <a:pos x="0" y="3"/>
                  </a:cxn>
                </a:cxnLst>
                <a:rect l="0" t="0" r="r" b="b"/>
                <a:pathLst>
                  <a:path w="53" h="26">
                    <a:moveTo>
                      <a:pt x="45" y="23"/>
                    </a:moveTo>
                    <a:lnTo>
                      <a:pt x="47" y="23"/>
                    </a:lnTo>
                    <a:lnTo>
                      <a:pt x="49" y="23"/>
                    </a:lnTo>
                    <a:lnTo>
                      <a:pt x="50" y="25"/>
                    </a:lnTo>
                    <a:lnTo>
                      <a:pt x="49" y="26"/>
                    </a:lnTo>
                    <a:lnTo>
                      <a:pt x="50" y="26"/>
                    </a:lnTo>
                    <a:lnTo>
                      <a:pt x="51" y="26"/>
                    </a:lnTo>
                    <a:lnTo>
                      <a:pt x="53" y="26"/>
                    </a:lnTo>
                    <a:lnTo>
                      <a:pt x="53" y="25"/>
                    </a:lnTo>
                    <a:lnTo>
                      <a:pt x="53" y="23"/>
                    </a:lnTo>
                    <a:lnTo>
                      <a:pt x="51" y="23"/>
                    </a:lnTo>
                    <a:lnTo>
                      <a:pt x="50" y="22"/>
                    </a:lnTo>
                    <a:lnTo>
                      <a:pt x="49" y="22"/>
                    </a:lnTo>
                    <a:lnTo>
                      <a:pt x="47" y="22"/>
                    </a:lnTo>
                    <a:lnTo>
                      <a:pt x="47" y="20"/>
                    </a:lnTo>
                    <a:lnTo>
                      <a:pt x="46" y="18"/>
                    </a:lnTo>
                    <a:lnTo>
                      <a:pt x="46" y="15"/>
                    </a:lnTo>
                    <a:lnTo>
                      <a:pt x="47" y="14"/>
                    </a:lnTo>
                    <a:lnTo>
                      <a:pt x="46" y="15"/>
                    </a:lnTo>
                    <a:lnTo>
                      <a:pt x="45" y="14"/>
                    </a:lnTo>
                    <a:lnTo>
                      <a:pt x="46" y="12"/>
                    </a:lnTo>
                    <a:lnTo>
                      <a:pt x="49" y="9"/>
                    </a:lnTo>
                    <a:lnTo>
                      <a:pt x="46" y="9"/>
                    </a:lnTo>
                    <a:lnTo>
                      <a:pt x="42" y="9"/>
                    </a:lnTo>
                    <a:lnTo>
                      <a:pt x="34" y="7"/>
                    </a:lnTo>
                    <a:lnTo>
                      <a:pt x="31" y="6"/>
                    </a:lnTo>
                    <a:lnTo>
                      <a:pt x="30" y="6"/>
                    </a:lnTo>
                    <a:lnTo>
                      <a:pt x="27" y="4"/>
                    </a:lnTo>
                    <a:lnTo>
                      <a:pt x="26" y="3"/>
                    </a:lnTo>
                    <a:lnTo>
                      <a:pt x="26" y="1"/>
                    </a:lnTo>
                    <a:lnTo>
                      <a:pt x="26" y="0"/>
                    </a:lnTo>
                    <a:lnTo>
                      <a:pt x="25" y="0"/>
                    </a:lnTo>
                    <a:lnTo>
                      <a:pt x="23" y="0"/>
                    </a:lnTo>
                    <a:lnTo>
                      <a:pt x="22" y="0"/>
                    </a:lnTo>
                    <a:lnTo>
                      <a:pt x="19" y="1"/>
                    </a:lnTo>
                    <a:lnTo>
                      <a:pt x="14" y="1"/>
                    </a:lnTo>
                    <a:lnTo>
                      <a:pt x="9" y="3"/>
                    </a:lnTo>
                    <a:lnTo>
                      <a:pt x="5" y="4"/>
                    </a:lnTo>
                    <a:lnTo>
                      <a:pt x="4" y="4"/>
                    </a:lnTo>
                    <a:lnTo>
                      <a:pt x="0"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09" name="Freeform 1311"/>
              <p:cNvSpPr>
                <a:spLocks/>
              </p:cNvSpPr>
              <p:nvPr/>
            </p:nvSpPr>
            <p:spPr bwMode="auto">
              <a:xfrm>
                <a:off x="4335319" y="2854779"/>
                <a:ext cx="75686" cy="65314"/>
              </a:xfrm>
              <a:custGeom>
                <a:avLst/>
                <a:gdLst/>
                <a:ahLst/>
                <a:cxnLst>
                  <a:cxn ang="0">
                    <a:pos x="42" y="49"/>
                  </a:cxn>
                  <a:cxn ang="0">
                    <a:pos x="42" y="49"/>
                  </a:cxn>
                  <a:cxn ang="0">
                    <a:pos x="36" y="46"/>
                  </a:cxn>
                  <a:cxn ang="0">
                    <a:pos x="32" y="44"/>
                  </a:cxn>
                  <a:cxn ang="0">
                    <a:pos x="31" y="43"/>
                  </a:cxn>
                  <a:cxn ang="0">
                    <a:pos x="28" y="43"/>
                  </a:cxn>
                  <a:cxn ang="0">
                    <a:pos x="24" y="37"/>
                  </a:cxn>
                  <a:cxn ang="0">
                    <a:pos x="23" y="32"/>
                  </a:cxn>
                  <a:cxn ang="0">
                    <a:pos x="15" y="27"/>
                  </a:cxn>
                  <a:cxn ang="0">
                    <a:pos x="12" y="22"/>
                  </a:cxn>
                  <a:cxn ang="0">
                    <a:pos x="8" y="19"/>
                  </a:cxn>
                  <a:cxn ang="0">
                    <a:pos x="7" y="18"/>
                  </a:cxn>
                  <a:cxn ang="0">
                    <a:pos x="7" y="16"/>
                  </a:cxn>
                  <a:cxn ang="0">
                    <a:pos x="6" y="13"/>
                  </a:cxn>
                  <a:cxn ang="0">
                    <a:pos x="3" y="10"/>
                  </a:cxn>
                  <a:cxn ang="0">
                    <a:pos x="2" y="8"/>
                  </a:cxn>
                  <a:cxn ang="0">
                    <a:pos x="2" y="2"/>
                  </a:cxn>
                  <a:cxn ang="0">
                    <a:pos x="6" y="2"/>
                  </a:cxn>
                  <a:cxn ang="0">
                    <a:pos x="12" y="2"/>
                  </a:cxn>
                  <a:cxn ang="0">
                    <a:pos x="19" y="0"/>
                  </a:cxn>
                  <a:cxn ang="0">
                    <a:pos x="24" y="2"/>
                  </a:cxn>
                  <a:cxn ang="0">
                    <a:pos x="30" y="4"/>
                  </a:cxn>
                  <a:cxn ang="0">
                    <a:pos x="32" y="5"/>
                  </a:cxn>
                  <a:cxn ang="0">
                    <a:pos x="35" y="4"/>
                  </a:cxn>
                  <a:cxn ang="0">
                    <a:pos x="38" y="4"/>
                  </a:cxn>
                  <a:cxn ang="0">
                    <a:pos x="42" y="4"/>
                  </a:cxn>
                  <a:cxn ang="0">
                    <a:pos x="43" y="4"/>
                  </a:cxn>
                  <a:cxn ang="0">
                    <a:pos x="47" y="7"/>
                  </a:cxn>
                  <a:cxn ang="0">
                    <a:pos x="51" y="8"/>
                  </a:cxn>
                  <a:cxn ang="0">
                    <a:pos x="56" y="7"/>
                  </a:cxn>
                  <a:cxn ang="0">
                    <a:pos x="56" y="10"/>
                  </a:cxn>
                  <a:cxn ang="0">
                    <a:pos x="53" y="15"/>
                  </a:cxn>
                  <a:cxn ang="0">
                    <a:pos x="53" y="16"/>
                  </a:cxn>
                  <a:cxn ang="0">
                    <a:pos x="52" y="18"/>
                  </a:cxn>
                  <a:cxn ang="0">
                    <a:pos x="55" y="19"/>
                  </a:cxn>
                  <a:cxn ang="0">
                    <a:pos x="57" y="21"/>
                  </a:cxn>
                  <a:cxn ang="0">
                    <a:pos x="59" y="22"/>
                  </a:cxn>
                  <a:cxn ang="0">
                    <a:pos x="60" y="24"/>
                  </a:cxn>
                  <a:cxn ang="0">
                    <a:pos x="56" y="24"/>
                  </a:cxn>
                  <a:cxn ang="0">
                    <a:pos x="56" y="26"/>
                  </a:cxn>
                  <a:cxn ang="0">
                    <a:pos x="59" y="29"/>
                  </a:cxn>
                  <a:cxn ang="0">
                    <a:pos x="57" y="30"/>
                  </a:cxn>
                  <a:cxn ang="0">
                    <a:pos x="56" y="30"/>
                  </a:cxn>
                  <a:cxn ang="0">
                    <a:pos x="53" y="32"/>
                  </a:cxn>
                  <a:cxn ang="0">
                    <a:pos x="51" y="32"/>
                  </a:cxn>
                  <a:cxn ang="0">
                    <a:pos x="49" y="33"/>
                  </a:cxn>
                  <a:cxn ang="0">
                    <a:pos x="51" y="35"/>
                  </a:cxn>
                  <a:cxn ang="0">
                    <a:pos x="52" y="37"/>
                  </a:cxn>
                  <a:cxn ang="0">
                    <a:pos x="49" y="37"/>
                  </a:cxn>
                  <a:cxn ang="0">
                    <a:pos x="48" y="35"/>
                  </a:cxn>
                  <a:cxn ang="0">
                    <a:pos x="45" y="38"/>
                  </a:cxn>
                  <a:cxn ang="0">
                    <a:pos x="44" y="41"/>
                  </a:cxn>
                  <a:cxn ang="0">
                    <a:pos x="43" y="44"/>
                  </a:cxn>
                  <a:cxn ang="0">
                    <a:pos x="43" y="46"/>
                  </a:cxn>
                  <a:cxn ang="0">
                    <a:pos x="42" y="49"/>
                  </a:cxn>
                </a:cxnLst>
                <a:rect l="0" t="0" r="r" b="b"/>
                <a:pathLst>
                  <a:path w="60" h="51">
                    <a:moveTo>
                      <a:pt x="42" y="51"/>
                    </a:moveTo>
                    <a:lnTo>
                      <a:pt x="42" y="49"/>
                    </a:lnTo>
                    <a:lnTo>
                      <a:pt x="40" y="49"/>
                    </a:lnTo>
                    <a:lnTo>
                      <a:pt x="42" y="49"/>
                    </a:lnTo>
                    <a:lnTo>
                      <a:pt x="39" y="48"/>
                    </a:lnTo>
                    <a:lnTo>
                      <a:pt x="36" y="46"/>
                    </a:lnTo>
                    <a:lnTo>
                      <a:pt x="35" y="46"/>
                    </a:lnTo>
                    <a:lnTo>
                      <a:pt x="32" y="44"/>
                    </a:lnTo>
                    <a:lnTo>
                      <a:pt x="32" y="43"/>
                    </a:lnTo>
                    <a:lnTo>
                      <a:pt x="31" y="43"/>
                    </a:lnTo>
                    <a:lnTo>
                      <a:pt x="28" y="44"/>
                    </a:lnTo>
                    <a:lnTo>
                      <a:pt x="28" y="43"/>
                    </a:lnTo>
                    <a:lnTo>
                      <a:pt x="30" y="41"/>
                    </a:lnTo>
                    <a:lnTo>
                      <a:pt x="24" y="37"/>
                    </a:lnTo>
                    <a:lnTo>
                      <a:pt x="23" y="33"/>
                    </a:lnTo>
                    <a:lnTo>
                      <a:pt x="23" y="32"/>
                    </a:lnTo>
                    <a:lnTo>
                      <a:pt x="20" y="32"/>
                    </a:lnTo>
                    <a:lnTo>
                      <a:pt x="15" y="27"/>
                    </a:lnTo>
                    <a:lnTo>
                      <a:pt x="15" y="26"/>
                    </a:lnTo>
                    <a:lnTo>
                      <a:pt x="12" y="22"/>
                    </a:lnTo>
                    <a:lnTo>
                      <a:pt x="11" y="22"/>
                    </a:lnTo>
                    <a:lnTo>
                      <a:pt x="8" y="19"/>
                    </a:lnTo>
                    <a:lnTo>
                      <a:pt x="7" y="19"/>
                    </a:lnTo>
                    <a:lnTo>
                      <a:pt x="7" y="18"/>
                    </a:lnTo>
                    <a:lnTo>
                      <a:pt x="8" y="18"/>
                    </a:lnTo>
                    <a:lnTo>
                      <a:pt x="7" y="16"/>
                    </a:lnTo>
                    <a:lnTo>
                      <a:pt x="7" y="15"/>
                    </a:lnTo>
                    <a:lnTo>
                      <a:pt x="6" y="13"/>
                    </a:lnTo>
                    <a:lnTo>
                      <a:pt x="4" y="10"/>
                    </a:lnTo>
                    <a:lnTo>
                      <a:pt x="3" y="10"/>
                    </a:lnTo>
                    <a:lnTo>
                      <a:pt x="0" y="8"/>
                    </a:lnTo>
                    <a:lnTo>
                      <a:pt x="2" y="8"/>
                    </a:lnTo>
                    <a:lnTo>
                      <a:pt x="2" y="7"/>
                    </a:lnTo>
                    <a:lnTo>
                      <a:pt x="2" y="2"/>
                    </a:lnTo>
                    <a:lnTo>
                      <a:pt x="3" y="0"/>
                    </a:lnTo>
                    <a:lnTo>
                      <a:pt x="6" y="2"/>
                    </a:lnTo>
                    <a:lnTo>
                      <a:pt x="10" y="5"/>
                    </a:lnTo>
                    <a:lnTo>
                      <a:pt x="12" y="2"/>
                    </a:lnTo>
                    <a:lnTo>
                      <a:pt x="18" y="2"/>
                    </a:lnTo>
                    <a:lnTo>
                      <a:pt x="19" y="0"/>
                    </a:lnTo>
                    <a:lnTo>
                      <a:pt x="23" y="2"/>
                    </a:lnTo>
                    <a:lnTo>
                      <a:pt x="24" y="2"/>
                    </a:lnTo>
                    <a:lnTo>
                      <a:pt x="26" y="4"/>
                    </a:lnTo>
                    <a:lnTo>
                      <a:pt x="30" y="4"/>
                    </a:lnTo>
                    <a:lnTo>
                      <a:pt x="31" y="4"/>
                    </a:lnTo>
                    <a:lnTo>
                      <a:pt x="32" y="5"/>
                    </a:lnTo>
                    <a:lnTo>
                      <a:pt x="34" y="5"/>
                    </a:lnTo>
                    <a:lnTo>
                      <a:pt x="35" y="4"/>
                    </a:lnTo>
                    <a:lnTo>
                      <a:pt x="36" y="4"/>
                    </a:lnTo>
                    <a:lnTo>
                      <a:pt x="38" y="4"/>
                    </a:lnTo>
                    <a:lnTo>
                      <a:pt x="39" y="4"/>
                    </a:lnTo>
                    <a:lnTo>
                      <a:pt x="42" y="4"/>
                    </a:lnTo>
                    <a:lnTo>
                      <a:pt x="43" y="5"/>
                    </a:lnTo>
                    <a:lnTo>
                      <a:pt x="43" y="4"/>
                    </a:lnTo>
                    <a:lnTo>
                      <a:pt x="45" y="4"/>
                    </a:lnTo>
                    <a:lnTo>
                      <a:pt x="47" y="7"/>
                    </a:lnTo>
                    <a:lnTo>
                      <a:pt x="48" y="8"/>
                    </a:lnTo>
                    <a:lnTo>
                      <a:pt x="51" y="8"/>
                    </a:lnTo>
                    <a:lnTo>
                      <a:pt x="52" y="7"/>
                    </a:lnTo>
                    <a:lnTo>
                      <a:pt x="56" y="7"/>
                    </a:lnTo>
                    <a:lnTo>
                      <a:pt x="56" y="8"/>
                    </a:lnTo>
                    <a:lnTo>
                      <a:pt x="56" y="10"/>
                    </a:lnTo>
                    <a:lnTo>
                      <a:pt x="55" y="11"/>
                    </a:lnTo>
                    <a:lnTo>
                      <a:pt x="53" y="15"/>
                    </a:lnTo>
                    <a:lnTo>
                      <a:pt x="52" y="15"/>
                    </a:lnTo>
                    <a:lnTo>
                      <a:pt x="53" y="16"/>
                    </a:lnTo>
                    <a:lnTo>
                      <a:pt x="52" y="16"/>
                    </a:lnTo>
                    <a:lnTo>
                      <a:pt x="52" y="18"/>
                    </a:lnTo>
                    <a:lnTo>
                      <a:pt x="53" y="18"/>
                    </a:lnTo>
                    <a:lnTo>
                      <a:pt x="55" y="19"/>
                    </a:lnTo>
                    <a:lnTo>
                      <a:pt x="56" y="19"/>
                    </a:lnTo>
                    <a:lnTo>
                      <a:pt x="57" y="21"/>
                    </a:lnTo>
                    <a:lnTo>
                      <a:pt x="57" y="22"/>
                    </a:lnTo>
                    <a:lnTo>
                      <a:pt x="59" y="22"/>
                    </a:lnTo>
                    <a:lnTo>
                      <a:pt x="60" y="22"/>
                    </a:lnTo>
                    <a:lnTo>
                      <a:pt x="60" y="24"/>
                    </a:lnTo>
                    <a:lnTo>
                      <a:pt x="59" y="24"/>
                    </a:lnTo>
                    <a:lnTo>
                      <a:pt x="56" y="24"/>
                    </a:lnTo>
                    <a:lnTo>
                      <a:pt x="55" y="24"/>
                    </a:lnTo>
                    <a:lnTo>
                      <a:pt x="56" y="26"/>
                    </a:lnTo>
                    <a:lnTo>
                      <a:pt x="57" y="29"/>
                    </a:lnTo>
                    <a:lnTo>
                      <a:pt x="59" y="29"/>
                    </a:lnTo>
                    <a:lnTo>
                      <a:pt x="59" y="30"/>
                    </a:lnTo>
                    <a:lnTo>
                      <a:pt x="57" y="30"/>
                    </a:lnTo>
                    <a:lnTo>
                      <a:pt x="57" y="32"/>
                    </a:lnTo>
                    <a:lnTo>
                      <a:pt x="56" y="30"/>
                    </a:lnTo>
                    <a:lnTo>
                      <a:pt x="55" y="32"/>
                    </a:lnTo>
                    <a:lnTo>
                      <a:pt x="53" y="32"/>
                    </a:lnTo>
                    <a:lnTo>
                      <a:pt x="52" y="32"/>
                    </a:lnTo>
                    <a:lnTo>
                      <a:pt x="51" y="32"/>
                    </a:lnTo>
                    <a:lnTo>
                      <a:pt x="49" y="32"/>
                    </a:lnTo>
                    <a:lnTo>
                      <a:pt x="49" y="33"/>
                    </a:lnTo>
                    <a:lnTo>
                      <a:pt x="51" y="33"/>
                    </a:lnTo>
                    <a:lnTo>
                      <a:pt x="51" y="35"/>
                    </a:lnTo>
                    <a:lnTo>
                      <a:pt x="52" y="35"/>
                    </a:lnTo>
                    <a:lnTo>
                      <a:pt x="52" y="37"/>
                    </a:lnTo>
                    <a:lnTo>
                      <a:pt x="51" y="37"/>
                    </a:lnTo>
                    <a:lnTo>
                      <a:pt x="49" y="37"/>
                    </a:lnTo>
                    <a:lnTo>
                      <a:pt x="49" y="35"/>
                    </a:lnTo>
                    <a:lnTo>
                      <a:pt x="48" y="35"/>
                    </a:lnTo>
                    <a:lnTo>
                      <a:pt x="45" y="37"/>
                    </a:lnTo>
                    <a:lnTo>
                      <a:pt x="45" y="38"/>
                    </a:lnTo>
                    <a:lnTo>
                      <a:pt x="45" y="41"/>
                    </a:lnTo>
                    <a:lnTo>
                      <a:pt x="44" y="41"/>
                    </a:lnTo>
                    <a:lnTo>
                      <a:pt x="43" y="41"/>
                    </a:lnTo>
                    <a:lnTo>
                      <a:pt x="43" y="44"/>
                    </a:lnTo>
                    <a:lnTo>
                      <a:pt x="42" y="44"/>
                    </a:lnTo>
                    <a:lnTo>
                      <a:pt x="43" y="46"/>
                    </a:lnTo>
                    <a:lnTo>
                      <a:pt x="43" y="48"/>
                    </a:lnTo>
                    <a:lnTo>
                      <a:pt x="42" y="49"/>
                    </a:lnTo>
                    <a:lnTo>
                      <a:pt x="42" y="5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10" name="Freeform 1312"/>
              <p:cNvSpPr>
                <a:spLocks/>
              </p:cNvSpPr>
              <p:nvPr/>
            </p:nvSpPr>
            <p:spPr bwMode="auto">
              <a:xfrm>
                <a:off x="4335319" y="2854779"/>
                <a:ext cx="75686" cy="65314"/>
              </a:xfrm>
              <a:custGeom>
                <a:avLst/>
                <a:gdLst/>
                <a:ahLst/>
                <a:cxnLst>
                  <a:cxn ang="0">
                    <a:pos x="42" y="49"/>
                  </a:cxn>
                  <a:cxn ang="0">
                    <a:pos x="42" y="49"/>
                  </a:cxn>
                  <a:cxn ang="0">
                    <a:pos x="36" y="46"/>
                  </a:cxn>
                  <a:cxn ang="0">
                    <a:pos x="32" y="44"/>
                  </a:cxn>
                  <a:cxn ang="0">
                    <a:pos x="31" y="43"/>
                  </a:cxn>
                  <a:cxn ang="0">
                    <a:pos x="28" y="43"/>
                  </a:cxn>
                  <a:cxn ang="0">
                    <a:pos x="24" y="37"/>
                  </a:cxn>
                  <a:cxn ang="0">
                    <a:pos x="23" y="32"/>
                  </a:cxn>
                  <a:cxn ang="0">
                    <a:pos x="15" y="27"/>
                  </a:cxn>
                  <a:cxn ang="0">
                    <a:pos x="12" y="22"/>
                  </a:cxn>
                  <a:cxn ang="0">
                    <a:pos x="8" y="19"/>
                  </a:cxn>
                  <a:cxn ang="0">
                    <a:pos x="7" y="18"/>
                  </a:cxn>
                  <a:cxn ang="0">
                    <a:pos x="7" y="16"/>
                  </a:cxn>
                  <a:cxn ang="0">
                    <a:pos x="6" y="13"/>
                  </a:cxn>
                  <a:cxn ang="0">
                    <a:pos x="3" y="10"/>
                  </a:cxn>
                  <a:cxn ang="0">
                    <a:pos x="2" y="8"/>
                  </a:cxn>
                  <a:cxn ang="0">
                    <a:pos x="2" y="2"/>
                  </a:cxn>
                  <a:cxn ang="0">
                    <a:pos x="6" y="2"/>
                  </a:cxn>
                  <a:cxn ang="0">
                    <a:pos x="12" y="2"/>
                  </a:cxn>
                  <a:cxn ang="0">
                    <a:pos x="19" y="0"/>
                  </a:cxn>
                  <a:cxn ang="0">
                    <a:pos x="24" y="2"/>
                  </a:cxn>
                  <a:cxn ang="0">
                    <a:pos x="30" y="4"/>
                  </a:cxn>
                  <a:cxn ang="0">
                    <a:pos x="32" y="5"/>
                  </a:cxn>
                  <a:cxn ang="0">
                    <a:pos x="35" y="4"/>
                  </a:cxn>
                  <a:cxn ang="0">
                    <a:pos x="38" y="4"/>
                  </a:cxn>
                  <a:cxn ang="0">
                    <a:pos x="42" y="4"/>
                  </a:cxn>
                  <a:cxn ang="0">
                    <a:pos x="43" y="4"/>
                  </a:cxn>
                  <a:cxn ang="0">
                    <a:pos x="47" y="7"/>
                  </a:cxn>
                  <a:cxn ang="0">
                    <a:pos x="51" y="8"/>
                  </a:cxn>
                  <a:cxn ang="0">
                    <a:pos x="56" y="7"/>
                  </a:cxn>
                  <a:cxn ang="0">
                    <a:pos x="56" y="10"/>
                  </a:cxn>
                  <a:cxn ang="0">
                    <a:pos x="53" y="15"/>
                  </a:cxn>
                  <a:cxn ang="0">
                    <a:pos x="53" y="16"/>
                  </a:cxn>
                  <a:cxn ang="0">
                    <a:pos x="52" y="18"/>
                  </a:cxn>
                  <a:cxn ang="0">
                    <a:pos x="55" y="19"/>
                  </a:cxn>
                  <a:cxn ang="0">
                    <a:pos x="57" y="21"/>
                  </a:cxn>
                  <a:cxn ang="0">
                    <a:pos x="59" y="22"/>
                  </a:cxn>
                  <a:cxn ang="0">
                    <a:pos x="60" y="24"/>
                  </a:cxn>
                  <a:cxn ang="0">
                    <a:pos x="56" y="24"/>
                  </a:cxn>
                  <a:cxn ang="0">
                    <a:pos x="56" y="26"/>
                  </a:cxn>
                  <a:cxn ang="0">
                    <a:pos x="59" y="29"/>
                  </a:cxn>
                  <a:cxn ang="0">
                    <a:pos x="57" y="30"/>
                  </a:cxn>
                  <a:cxn ang="0">
                    <a:pos x="56" y="30"/>
                  </a:cxn>
                  <a:cxn ang="0">
                    <a:pos x="53" y="32"/>
                  </a:cxn>
                  <a:cxn ang="0">
                    <a:pos x="51" y="32"/>
                  </a:cxn>
                  <a:cxn ang="0">
                    <a:pos x="49" y="33"/>
                  </a:cxn>
                  <a:cxn ang="0">
                    <a:pos x="51" y="35"/>
                  </a:cxn>
                  <a:cxn ang="0">
                    <a:pos x="52" y="37"/>
                  </a:cxn>
                  <a:cxn ang="0">
                    <a:pos x="49" y="37"/>
                  </a:cxn>
                  <a:cxn ang="0">
                    <a:pos x="48" y="35"/>
                  </a:cxn>
                  <a:cxn ang="0">
                    <a:pos x="45" y="38"/>
                  </a:cxn>
                  <a:cxn ang="0">
                    <a:pos x="44" y="41"/>
                  </a:cxn>
                  <a:cxn ang="0">
                    <a:pos x="43" y="44"/>
                  </a:cxn>
                  <a:cxn ang="0">
                    <a:pos x="43" y="46"/>
                  </a:cxn>
                  <a:cxn ang="0">
                    <a:pos x="42" y="49"/>
                  </a:cxn>
                </a:cxnLst>
                <a:rect l="0" t="0" r="r" b="b"/>
                <a:pathLst>
                  <a:path w="60" h="51">
                    <a:moveTo>
                      <a:pt x="42" y="51"/>
                    </a:moveTo>
                    <a:lnTo>
                      <a:pt x="42" y="49"/>
                    </a:lnTo>
                    <a:lnTo>
                      <a:pt x="40" y="49"/>
                    </a:lnTo>
                    <a:lnTo>
                      <a:pt x="42" y="49"/>
                    </a:lnTo>
                    <a:lnTo>
                      <a:pt x="39" y="48"/>
                    </a:lnTo>
                    <a:lnTo>
                      <a:pt x="36" y="46"/>
                    </a:lnTo>
                    <a:lnTo>
                      <a:pt x="35" y="46"/>
                    </a:lnTo>
                    <a:lnTo>
                      <a:pt x="32" y="44"/>
                    </a:lnTo>
                    <a:lnTo>
                      <a:pt x="32" y="43"/>
                    </a:lnTo>
                    <a:lnTo>
                      <a:pt x="31" y="43"/>
                    </a:lnTo>
                    <a:lnTo>
                      <a:pt x="28" y="44"/>
                    </a:lnTo>
                    <a:lnTo>
                      <a:pt x="28" y="43"/>
                    </a:lnTo>
                    <a:lnTo>
                      <a:pt x="30" y="41"/>
                    </a:lnTo>
                    <a:lnTo>
                      <a:pt x="24" y="37"/>
                    </a:lnTo>
                    <a:lnTo>
                      <a:pt x="23" y="33"/>
                    </a:lnTo>
                    <a:lnTo>
                      <a:pt x="23" y="32"/>
                    </a:lnTo>
                    <a:lnTo>
                      <a:pt x="20" y="32"/>
                    </a:lnTo>
                    <a:lnTo>
                      <a:pt x="15" y="27"/>
                    </a:lnTo>
                    <a:lnTo>
                      <a:pt x="15" y="26"/>
                    </a:lnTo>
                    <a:lnTo>
                      <a:pt x="12" y="22"/>
                    </a:lnTo>
                    <a:lnTo>
                      <a:pt x="11" y="22"/>
                    </a:lnTo>
                    <a:lnTo>
                      <a:pt x="8" y="19"/>
                    </a:lnTo>
                    <a:lnTo>
                      <a:pt x="7" y="19"/>
                    </a:lnTo>
                    <a:lnTo>
                      <a:pt x="7" y="18"/>
                    </a:lnTo>
                    <a:lnTo>
                      <a:pt x="8" y="18"/>
                    </a:lnTo>
                    <a:lnTo>
                      <a:pt x="7" y="16"/>
                    </a:lnTo>
                    <a:lnTo>
                      <a:pt x="7" y="15"/>
                    </a:lnTo>
                    <a:lnTo>
                      <a:pt x="6" y="13"/>
                    </a:lnTo>
                    <a:lnTo>
                      <a:pt x="4" y="10"/>
                    </a:lnTo>
                    <a:lnTo>
                      <a:pt x="3" y="10"/>
                    </a:lnTo>
                    <a:lnTo>
                      <a:pt x="0" y="8"/>
                    </a:lnTo>
                    <a:lnTo>
                      <a:pt x="2" y="8"/>
                    </a:lnTo>
                    <a:lnTo>
                      <a:pt x="2" y="7"/>
                    </a:lnTo>
                    <a:lnTo>
                      <a:pt x="2" y="2"/>
                    </a:lnTo>
                    <a:lnTo>
                      <a:pt x="3" y="0"/>
                    </a:lnTo>
                    <a:lnTo>
                      <a:pt x="6" y="2"/>
                    </a:lnTo>
                    <a:lnTo>
                      <a:pt x="10" y="5"/>
                    </a:lnTo>
                    <a:lnTo>
                      <a:pt x="12" y="2"/>
                    </a:lnTo>
                    <a:lnTo>
                      <a:pt x="18" y="2"/>
                    </a:lnTo>
                    <a:lnTo>
                      <a:pt x="19" y="0"/>
                    </a:lnTo>
                    <a:lnTo>
                      <a:pt x="23" y="2"/>
                    </a:lnTo>
                    <a:lnTo>
                      <a:pt x="24" y="2"/>
                    </a:lnTo>
                    <a:lnTo>
                      <a:pt x="26" y="4"/>
                    </a:lnTo>
                    <a:lnTo>
                      <a:pt x="30" y="4"/>
                    </a:lnTo>
                    <a:lnTo>
                      <a:pt x="31" y="4"/>
                    </a:lnTo>
                    <a:lnTo>
                      <a:pt x="32" y="5"/>
                    </a:lnTo>
                    <a:lnTo>
                      <a:pt x="34" y="5"/>
                    </a:lnTo>
                    <a:lnTo>
                      <a:pt x="35" y="4"/>
                    </a:lnTo>
                    <a:lnTo>
                      <a:pt x="36" y="4"/>
                    </a:lnTo>
                    <a:lnTo>
                      <a:pt x="38" y="4"/>
                    </a:lnTo>
                    <a:lnTo>
                      <a:pt x="39" y="4"/>
                    </a:lnTo>
                    <a:lnTo>
                      <a:pt x="42" y="4"/>
                    </a:lnTo>
                    <a:lnTo>
                      <a:pt x="43" y="5"/>
                    </a:lnTo>
                    <a:lnTo>
                      <a:pt x="43" y="4"/>
                    </a:lnTo>
                    <a:lnTo>
                      <a:pt x="45" y="4"/>
                    </a:lnTo>
                    <a:lnTo>
                      <a:pt x="47" y="7"/>
                    </a:lnTo>
                    <a:lnTo>
                      <a:pt x="48" y="8"/>
                    </a:lnTo>
                    <a:lnTo>
                      <a:pt x="51" y="8"/>
                    </a:lnTo>
                    <a:lnTo>
                      <a:pt x="52" y="7"/>
                    </a:lnTo>
                    <a:lnTo>
                      <a:pt x="56" y="7"/>
                    </a:lnTo>
                    <a:lnTo>
                      <a:pt x="56" y="8"/>
                    </a:lnTo>
                    <a:lnTo>
                      <a:pt x="56" y="10"/>
                    </a:lnTo>
                    <a:lnTo>
                      <a:pt x="55" y="11"/>
                    </a:lnTo>
                    <a:lnTo>
                      <a:pt x="53" y="15"/>
                    </a:lnTo>
                    <a:lnTo>
                      <a:pt x="52" y="15"/>
                    </a:lnTo>
                    <a:lnTo>
                      <a:pt x="53" y="16"/>
                    </a:lnTo>
                    <a:lnTo>
                      <a:pt x="52" y="16"/>
                    </a:lnTo>
                    <a:lnTo>
                      <a:pt x="52" y="18"/>
                    </a:lnTo>
                    <a:lnTo>
                      <a:pt x="53" y="18"/>
                    </a:lnTo>
                    <a:lnTo>
                      <a:pt x="55" y="19"/>
                    </a:lnTo>
                    <a:lnTo>
                      <a:pt x="56" y="19"/>
                    </a:lnTo>
                    <a:lnTo>
                      <a:pt x="57" y="21"/>
                    </a:lnTo>
                    <a:lnTo>
                      <a:pt x="57" y="22"/>
                    </a:lnTo>
                    <a:lnTo>
                      <a:pt x="59" y="22"/>
                    </a:lnTo>
                    <a:lnTo>
                      <a:pt x="60" y="22"/>
                    </a:lnTo>
                    <a:lnTo>
                      <a:pt x="60" y="24"/>
                    </a:lnTo>
                    <a:lnTo>
                      <a:pt x="59" y="24"/>
                    </a:lnTo>
                    <a:lnTo>
                      <a:pt x="56" y="24"/>
                    </a:lnTo>
                    <a:lnTo>
                      <a:pt x="55" y="24"/>
                    </a:lnTo>
                    <a:lnTo>
                      <a:pt x="56" y="26"/>
                    </a:lnTo>
                    <a:lnTo>
                      <a:pt x="57" y="29"/>
                    </a:lnTo>
                    <a:lnTo>
                      <a:pt x="59" y="29"/>
                    </a:lnTo>
                    <a:lnTo>
                      <a:pt x="59" y="30"/>
                    </a:lnTo>
                    <a:lnTo>
                      <a:pt x="57" y="30"/>
                    </a:lnTo>
                    <a:lnTo>
                      <a:pt x="57" y="32"/>
                    </a:lnTo>
                    <a:lnTo>
                      <a:pt x="56" y="30"/>
                    </a:lnTo>
                    <a:lnTo>
                      <a:pt x="55" y="32"/>
                    </a:lnTo>
                    <a:lnTo>
                      <a:pt x="53" y="32"/>
                    </a:lnTo>
                    <a:lnTo>
                      <a:pt x="52" y="32"/>
                    </a:lnTo>
                    <a:lnTo>
                      <a:pt x="51" y="32"/>
                    </a:lnTo>
                    <a:lnTo>
                      <a:pt x="49" y="32"/>
                    </a:lnTo>
                    <a:lnTo>
                      <a:pt x="49" y="33"/>
                    </a:lnTo>
                    <a:lnTo>
                      <a:pt x="51" y="33"/>
                    </a:lnTo>
                    <a:lnTo>
                      <a:pt x="51" y="35"/>
                    </a:lnTo>
                    <a:lnTo>
                      <a:pt x="52" y="35"/>
                    </a:lnTo>
                    <a:lnTo>
                      <a:pt x="52" y="37"/>
                    </a:lnTo>
                    <a:lnTo>
                      <a:pt x="51" y="37"/>
                    </a:lnTo>
                    <a:lnTo>
                      <a:pt x="49" y="37"/>
                    </a:lnTo>
                    <a:lnTo>
                      <a:pt x="49" y="35"/>
                    </a:lnTo>
                    <a:lnTo>
                      <a:pt x="48" y="35"/>
                    </a:lnTo>
                    <a:lnTo>
                      <a:pt x="45" y="37"/>
                    </a:lnTo>
                    <a:lnTo>
                      <a:pt x="45" y="38"/>
                    </a:lnTo>
                    <a:lnTo>
                      <a:pt x="45" y="41"/>
                    </a:lnTo>
                    <a:lnTo>
                      <a:pt x="44" y="41"/>
                    </a:lnTo>
                    <a:lnTo>
                      <a:pt x="43" y="41"/>
                    </a:lnTo>
                    <a:lnTo>
                      <a:pt x="43" y="44"/>
                    </a:lnTo>
                    <a:lnTo>
                      <a:pt x="42" y="44"/>
                    </a:lnTo>
                    <a:lnTo>
                      <a:pt x="43" y="46"/>
                    </a:lnTo>
                    <a:lnTo>
                      <a:pt x="43" y="48"/>
                    </a:lnTo>
                    <a:lnTo>
                      <a:pt x="42" y="49"/>
                    </a:lnTo>
                    <a:lnTo>
                      <a:pt x="42" y="5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11" name="Freeform 1313"/>
              <p:cNvSpPr>
                <a:spLocks/>
              </p:cNvSpPr>
              <p:nvPr/>
            </p:nvSpPr>
            <p:spPr bwMode="auto">
              <a:xfrm>
                <a:off x="4421268" y="2936422"/>
                <a:ext cx="121869" cy="91167"/>
              </a:xfrm>
              <a:custGeom>
                <a:avLst/>
                <a:gdLst/>
                <a:ahLst/>
                <a:cxnLst>
                  <a:cxn ang="0">
                    <a:pos x="87" y="17"/>
                  </a:cxn>
                  <a:cxn ang="0">
                    <a:pos x="71" y="16"/>
                  </a:cxn>
                  <a:cxn ang="0">
                    <a:pos x="67" y="16"/>
                  </a:cxn>
                  <a:cxn ang="0">
                    <a:pos x="61" y="17"/>
                  </a:cxn>
                  <a:cxn ang="0">
                    <a:pos x="53" y="20"/>
                  </a:cxn>
                  <a:cxn ang="0">
                    <a:pos x="59" y="23"/>
                  </a:cxn>
                  <a:cxn ang="0">
                    <a:pos x="63" y="28"/>
                  </a:cxn>
                  <a:cxn ang="0">
                    <a:pos x="55" y="25"/>
                  </a:cxn>
                  <a:cxn ang="0">
                    <a:pos x="57" y="28"/>
                  </a:cxn>
                  <a:cxn ang="0">
                    <a:pos x="55" y="30"/>
                  </a:cxn>
                  <a:cxn ang="0">
                    <a:pos x="51" y="27"/>
                  </a:cxn>
                  <a:cxn ang="0">
                    <a:pos x="51" y="30"/>
                  </a:cxn>
                  <a:cxn ang="0">
                    <a:pos x="51" y="33"/>
                  </a:cxn>
                  <a:cxn ang="0">
                    <a:pos x="47" y="27"/>
                  </a:cxn>
                  <a:cxn ang="0">
                    <a:pos x="40" y="22"/>
                  </a:cxn>
                  <a:cxn ang="0">
                    <a:pos x="37" y="22"/>
                  </a:cxn>
                  <a:cxn ang="0">
                    <a:pos x="37" y="28"/>
                  </a:cxn>
                  <a:cxn ang="0">
                    <a:pos x="39" y="33"/>
                  </a:cxn>
                  <a:cxn ang="0">
                    <a:pos x="45" y="42"/>
                  </a:cxn>
                  <a:cxn ang="0">
                    <a:pos x="47" y="47"/>
                  </a:cxn>
                  <a:cxn ang="0">
                    <a:pos x="44" y="47"/>
                  </a:cxn>
                  <a:cxn ang="0">
                    <a:pos x="44" y="44"/>
                  </a:cxn>
                  <a:cxn ang="0">
                    <a:pos x="40" y="45"/>
                  </a:cxn>
                  <a:cxn ang="0">
                    <a:pos x="41" y="50"/>
                  </a:cxn>
                  <a:cxn ang="0">
                    <a:pos x="39" y="50"/>
                  </a:cxn>
                  <a:cxn ang="0">
                    <a:pos x="37" y="52"/>
                  </a:cxn>
                  <a:cxn ang="0">
                    <a:pos x="43" y="53"/>
                  </a:cxn>
                  <a:cxn ang="0">
                    <a:pos x="47" y="55"/>
                  </a:cxn>
                  <a:cxn ang="0">
                    <a:pos x="51" y="58"/>
                  </a:cxn>
                  <a:cxn ang="0">
                    <a:pos x="55" y="61"/>
                  </a:cxn>
                  <a:cxn ang="0">
                    <a:pos x="57" y="63"/>
                  </a:cxn>
                  <a:cxn ang="0">
                    <a:pos x="55" y="70"/>
                  </a:cxn>
                  <a:cxn ang="0">
                    <a:pos x="48" y="67"/>
                  </a:cxn>
                  <a:cxn ang="0">
                    <a:pos x="41" y="66"/>
                  </a:cxn>
                  <a:cxn ang="0">
                    <a:pos x="45" y="64"/>
                  </a:cxn>
                  <a:cxn ang="0">
                    <a:pos x="37" y="59"/>
                  </a:cxn>
                  <a:cxn ang="0">
                    <a:pos x="33" y="59"/>
                  </a:cxn>
                  <a:cxn ang="0">
                    <a:pos x="27" y="59"/>
                  </a:cxn>
                  <a:cxn ang="0">
                    <a:pos x="19" y="59"/>
                  </a:cxn>
                  <a:cxn ang="0">
                    <a:pos x="16" y="59"/>
                  </a:cxn>
                  <a:cxn ang="0">
                    <a:pos x="13" y="59"/>
                  </a:cxn>
                  <a:cxn ang="0">
                    <a:pos x="9" y="52"/>
                  </a:cxn>
                  <a:cxn ang="0">
                    <a:pos x="15" y="52"/>
                  </a:cxn>
                  <a:cxn ang="0">
                    <a:pos x="9" y="47"/>
                  </a:cxn>
                  <a:cxn ang="0">
                    <a:pos x="4" y="44"/>
                  </a:cxn>
                  <a:cxn ang="0">
                    <a:pos x="0" y="38"/>
                  </a:cxn>
                  <a:cxn ang="0">
                    <a:pos x="0" y="38"/>
                  </a:cxn>
                  <a:cxn ang="0">
                    <a:pos x="4" y="33"/>
                  </a:cxn>
                  <a:cxn ang="0">
                    <a:pos x="7" y="28"/>
                  </a:cxn>
                  <a:cxn ang="0">
                    <a:pos x="13" y="22"/>
                  </a:cxn>
                  <a:cxn ang="0">
                    <a:pos x="12" y="16"/>
                  </a:cxn>
                  <a:cxn ang="0">
                    <a:pos x="25" y="12"/>
                  </a:cxn>
                  <a:cxn ang="0">
                    <a:pos x="36" y="11"/>
                  </a:cxn>
                  <a:cxn ang="0">
                    <a:pos x="41" y="6"/>
                  </a:cxn>
                  <a:cxn ang="0">
                    <a:pos x="49" y="6"/>
                  </a:cxn>
                  <a:cxn ang="0">
                    <a:pos x="64" y="3"/>
                  </a:cxn>
                  <a:cxn ang="0">
                    <a:pos x="71" y="5"/>
                  </a:cxn>
                  <a:cxn ang="0">
                    <a:pos x="85" y="8"/>
                  </a:cxn>
                  <a:cxn ang="0">
                    <a:pos x="90" y="0"/>
                  </a:cxn>
                  <a:cxn ang="0">
                    <a:pos x="94" y="0"/>
                  </a:cxn>
                  <a:cxn ang="0">
                    <a:pos x="96" y="5"/>
                  </a:cxn>
                  <a:cxn ang="0">
                    <a:pos x="93" y="11"/>
                  </a:cxn>
                  <a:cxn ang="0">
                    <a:pos x="89" y="19"/>
                  </a:cxn>
                </a:cxnLst>
                <a:rect l="0" t="0" r="r" b="b"/>
                <a:pathLst>
                  <a:path w="96" h="72">
                    <a:moveTo>
                      <a:pt x="89" y="19"/>
                    </a:moveTo>
                    <a:lnTo>
                      <a:pt x="87" y="17"/>
                    </a:lnTo>
                    <a:lnTo>
                      <a:pt x="73" y="14"/>
                    </a:lnTo>
                    <a:lnTo>
                      <a:pt x="71" y="16"/>
                    </a:lnTo>
                    <a:lnTo>
                      <a:pt x="69" y="16"/>
                    </a:lnTo>
                    <a:lnTo>
                      <a:pt x="67" y="16"/>
                    </a:lnTo>
                    <a:lnTo>
                      <a:pt x="64" y="14"/>
                    </a:lnTo>
                    <a:lnTo>
                      <a:pt x="61" y="17"/>
                    </a:lnTo>
                    <a:lnTo>
                      <a:pt x="57" y="17"/>
                    </a:lnTo>
                    <a:lnTo>
                      <a:pt x="53" y="20"/>
                    </a:lnTo>
                    <a:lnTo>
                      <a:pt x="55" y="22"/>
                    </a:lnTo>
                    <a:lnTo>
                      <a:pt x="59" y="23"/>
                    </a:lnTo>
                    <a:lnTo>
                      <a:pt x="61" y="27"/>
                    </a:lnTo>
                    <a:lnTo>
                      <a:pt x="63" y="28"/>
                    </a:lnTo>
                    <a:lnTo>
                      <a:pt x="60" y="25"/>
                    </a:lnTo>
                    <a:lnTo>
                      <a:pt x="55" y="25"/>
                    </a:lnTo>
                    <a:lnTo>
                      <a:pt x="53" y="27"/>
                    </a:lnTo>
                    <a:lnTo>
                      <a:pt x="57" y="28"/>
                    </a:lnTo>
                    <a:lnTo>
                      <a:pt x="57" y="31"/>
                    </a:lnTo>
                    <a:lnTo>
                      <a:pt x="55" y="30"/>
                    </a:lnTo>
                    <a:lnTo>
                      <a:pt x="53" y="28"/>
                    </a:lnTo>
                    <a:lnTo>
                      <a:pt x="51" y="27"/>
                    </a:lnTo>
                    <a:lnTo>
                      <a:pt x="49" y="27"/>
                    </a:lnTo>
                    <a:lnTo>
                      <a:pt x="51" y="30"/>
                    </a:lnTo>
                    <a:lnTo>
                      <a:pt x="53" y="31"/>
                    </a:lnTo>
                    <a:lnTo>
                      <a:pt x="51" y="33"/>
                    </a:lnTo>
                    <a:lnTo>
                      <a:pt x="48" y="30"/>
                    </a:lnTo>
                    <a:lnTo>
                      <a:pt x="47" y="27"/>
                    </a:lnTo>
                    <a:lnTo>
                      <a:pt x="40" y="23"/>
                    </a:lnTo>
                    <a:lnTo>
                      <a:pt x="40" y="22"/>
                    </a:lnTo>
                    <a:lnTo>
                      <a:pt x="41" y="20"/>
                    </a:lnTo>
                    <a:lnTo>
                      <a:pt x="37" y="22"/>
                    </a:lnTo>
                    <a:lnTo>
                      <a:pt x="37" y="25"/>
                    </a:lnTo>
                    <a:lnTo>
                      <a:pt x="37" y="28"/>
                    </a:lnTo>
                    <a:lnTo>
                      <a:pt x="37" y="31"/>
                    </a:lnTo>
                    <a:lnTo>
                      <a:pt x="39" y="33"/>
                    </a:lnTo>
                    <a:lnTo>
                      <a:pt x="40" y="38"/>
                    </a:lnTo>
                    <a:lnTo>
                      <a:pt x="45" y="42"/>
                    </a:lnTo>
                    <a:lnTo>
                      <a:pt x="47" y="44"/>
                    </a:lnTo>
                    <a:lnTo>
                      <a:pt x="47" y="47"/>
                    </a:lnTo>
                    <a:lnTo>
                      <a:pt x="45" y="47"/>
                    </a:lnTo>
                    <a:lnTo>
                      <a:pt x="44" y="47"/>
                    </a:lnTo>
                    <a:lnTo>
                      <a:pt x="45" y="45"/>
                    </a:lnTo>
                    <a:lnTo>
                      <a:pt x="44" y="44"/>
                    </a:lnTo>
                    <a:lnTo>
                      <a:pt x="41" y="44"/>
                    </a:lnTo>
                    <a:lnTo>
                      <a:pt x="40" y="45"/>
                    </a:lnTo>
                    <a:lnTo>
                      <a:pt x="43" y="48"/>
                    </a:lnTo>
                    <a:lnTo>
                      <a:pt x="41" y="50"/>
                    </a:lnTo>
                    <a:lnTo>
                      <a:pt x="40" y="50"/>
                    </a:lnTo>
                    <a:lnTo>
                      <a:pt x="39" y="50"/>
                    </a:lnTo>
                    <a:lnTo>
                      <a:pt x="36" y="50"/>
                    </a:lnTo>
                    <a:lnTo>
                      <a:pt x="37" y="52"/>
                    </a:lnTo>
                    <a:lnTo>
                      <a:pt x="40" y="53"/>
                    </a:lnTo>
                    <a:lnTo>
                      <a:pt x="43" y="53"/>
                    </a:lnTo>
                    <a:lnTo>
                      <a:pt x="44" y="55"/>
                    </a:lnTo>
                    <a:lnTo>
                      <a:pt x="47" y="55"/>
                    </a:lnTo>
                    <a:lnTo>
                      <a:pt x="48" y="58"/>
                    </a:lnTo>
                    <a:lnTo>
                      <a:pt x="51" y="58"/>
                    </a:lnTo>
                    <a:lnTo>
                      <a:pt x="52" y="59"/>
                    </a:lnTo>
                    <a:lnTo>
                      <a:pt x="55" y="61"/>
                    </a:lnTo>
                    <a:lnTo>
                      <a:pt x="56" y="61"/>
                    </a:lnTo>
                    <a:lnTo>
                      <a:pt x="57" y="63"/>
                    </a:lnTo>
                    <a:lnTo>
                      <a:pt x="59" y="72"/>
                    </a:lnTo>
                    <a:lnTo>
                      <a:pt x="55" y="70"/>
                    </a:lnTo>
                    <a:lnTo>
                      <a:pt x="52" y="67"/>
                    </a:lnTo>
                    <a:lnTo>
                      <a:pt x="48" y="67"/>
                    </a:lnTo>
                    <a:lnTo>
                      <a:pt x="44" y="67"/>
                    </a:lnTo>
                    <a:lnTo>
                      <a:pt x="41" y="66"/>
                    </a:lnTo>
                    <a:lnTo>
                      <a:pt x="44" y="66"/>
                    </a:lnTo>
                    <a:lnTo>
                      <a:pt x="45" y="64"/>
                    </a:lnTo>
                    <a:lnTo>
                      <a:pt x="41" y="63"/>
                    </a:lnTo>
                    <a:lnTo>
                      <a:pt x="37" y="59"/>
                    </a:lnTo>
                    <a:lnTo>
                      <a:pt x="36" y="61"/>
                    </a:lnTo>
                    <a:lnTo>
                      <a:pt x="33" y="59"/>
                    </a:lnTo>
                    <a:lnTo>
                      <a:pt x="31" y="61"/>
                    </a:lnTo>
                    <a:lnTo>
                      <a:pt x="27" y="59"/>
                    </a:lnTo>
                    <a:lnTo>
                      <a:pt x="21" y="61"/>
                    </a:lnTo>
                    <a:lnTo>
                      <a:pt x="19" y="59"/>
                    </a:lnTo>
                    <a:lnTo>
                      <a:pt x="17" y="59"/>
                    </a:lnTo>
                    <a:lnTo>
                      <a:pt x="16" y="59"/>
                    </a:lnTo>
                    <a:lnTo>
                      <a:pt x="15" y="61"/>
                    </a:lnTo>
                    <a:lnTo>
                      <a:pt x="13" y="59"/>
                    </a:lnTo>
                    <a:lnTo>
                      <a:pt x="12" y="56"/>
                    </a:lnTo>
                    <a:lnTo>
                      <a:pt x="9" y="52"/>
                    </a:lnTo>
                    <a:lnTo>
                      <a:pt x="12" y="52"/>
                    </a:lnTo>
                    <a:lnTo>
                      <a:pt x="15" y="52"/>
                    </a:lnTo>
                    <a:lnTo>
                      <a:pt x="13" y="48"/>
                    </a:lnTo>
                    <a:lnTo>
                      <a:pt x="9" y="47"/>
                    </a:lnTo>
                    <a:lnTo>
                      <a:pt x="8" y="50"/>
                    </a:lnTo>
                    <a:lnTo>
                      <a:pt x="4" y="44"/>
                    </a:lnTo>
                    <a:lnTo>
                      <a:pt x="1" y="41"/>
                    </a:lnTo>
                    <a:lnTo>
                      <a:pt x="0" y="38"/>
                    </a:lnTo>
                    <a:lnTo>
                      <a:pt x="0" y="36"/>
                    </a:lnTo>
                    <a:lnTo>
                      <a:pt x="0" y="38"/>
                    </a:lnTo>
                    <a:lnTo>
                      <a:pt x="3" y="34"/>
                    </a:lnTo>
                    <a:lnTo>
                      <a:pt x="4" y="33"/>
                    </a:lnTo>
                    <a:lnTo>
                      <a:pt x="4" y="31"/>
                    </a:lnTo>
                    <a:lnTo>
                      <a:pt x="7" y="28"/>
                    </a:lnTo>
                    <a:lnTo>
                      <a:pt x="9" y="25"/>
                    </a:lnTo>
                    <a:lnTo>
                      <a:pt x="13" y="22"/>
                    </a:lnTo>
                    <a:lnTo>
                      <a:pt x="13" y="19"/>
                    </a:lnTo>
                    <a:lnTo>
                      <a:pt x="12" y="16"/>
                    </a:lnTo>
                    <a:lnTo>
                      <a:pt x="23" y="14"/>
                    </a:lnTo>
                    <a:lnTo>
                      <a:pt x="25" y="12"/>
                    </a:lnTo>
                    <a:lnTo>
                      <a:pt x="31" y="11"/>
                    </a:lnTo>
                    <a:lnTo>
                      <a:pt x="36" y="11"/>
                    </a:lnTo>
                    <a:lnTo>
                      <a:pt x="40" y="6"/>
                    </a:lnTo>
                    <a:lnTo>
                      <a:pt x="41" y="6"/>
                    </a:lnTo>
                    <a:lnTo>
                      <a:pt x="45" y="6"/>
                    </a:lnTo>
                    <a:lnTo>
                      <a:pt x="49" y="6"/>
                    </a:lnTo>
                    <a:lnTo>
                      <a:pt x="56" y="6"/>
                    </a:lnTo>
                    <a:lnTo>
                      <a:pt x="64" y="3"/>
                    </a:lnTo>
                    <a:lnTo>
                      <a:pt x="68" y="3"/>
                    </a:lnTo>
                    <a:lnTo>
                      <a:pt x="71" y="5"/>
                    </a:lnTo>
                    <a:lnTo>
                      <a:pt x="80" y="8"/>
                    </a:lnTo>
                    <a:lnTo>
                      <a:pt x="85" y="8"/>
                    </a:lnTo>
                    <a:lnTo>
                      <a:pt x="89" y="5"/>
                    </a:lnTo>
                    <a:lnTo>
                      <a:pt x="90" y="0"/>
                    </a:lnTo>
                    <a:lnTo>
                      <a:pt x="93" y="0"/>
                    </a:lnTo>
                    <a:lnTo>
                      <a:pt x="94" y="0"/>
                    </a:lnTo>
                    <a:lnTo>
                      <a:pt x="96" y="3"/>
                    </a:lnTo>
                    <a:lnTo>
                      <a:pt x="96" y="5"/>
                    </a:lnTo>
                    <a:lnTo>
                      <a:pt x="93" y="8"/>
                    </a:lnTo>
                    <a:lnTo>
                      <a:pt x="93" y="11"/>
                    </a:lnTo>
                    <a:lnTo>
                      <a:pt x="92" y="14"/>
                    </a:lnTo>
                    <a:lnTo>
                      <a:pt x="89" y="19"/>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12" name="Freeform 1314"/>
              <p:cNvSpPr>
                <a:spLocks/>
              </p:cNvSpPr>
              <p:nvPr/>
            </p:nvSpPr>
            <p:spPr bwMode="auto">
              <a:xfrm>
                <a:off x="4421268" y="2936422"/>
                <a:ext cx="121869" cy="91167"/>
              </a:xfrm>
              <a:custGeom>
                <a:avLst/>
                <a:gdLst/>
                <a:ahLst/>
                <a:cxnLst>
                  <a:cxn ang="0">
                    <a:pos x="87" y="17"/>
                  </a:cxn>
                  <a:cxn ang="0">
                    <a:pos x="71" y="16"/>
                  </a:cxn>
                  <a:cxn ang="0">
                    <a:pos x="67" y="16"/>
                  </a:cxn>
                  <a:cxn ang="0">
                    <a:pos x="61" y="17"/>
                  </a:cxn>
                  <a:cxn ang="0">
                    <a:pos x="53" y="20"/>
                  </a:cxn>
                  <a:cxn ang="0">
                    <a:pos x="59" y="23"/>
                  </a:cxn>
                  <a:cxn ang="0">
                    <a:pos x="63" y="28"/>
                  </a:cxn>
                  <a:cxn ang="0">
                    <a:pos x="55" y="25"/>
                  </a:cxn>
                  <a:cxn ang="0">
                    <a:pos x="57" y="28"/>
                  </a:cxn>
                  <a:cxn ang="0">
                    <a:pos x="55" y="30"/>
                  </a:cxn>
                  <a:cxn ang="0">
                    <a:pos x="51" y="27"/>
                  </a:cxn>
                  <a:cxn ang="0">
                    <a:pos x="51" y="30"/>
                  </a:cxn>
                  <a:cxn ang="0">
                    <a:pos x="51" y="33"/>
                  </a:cxn>
                  <a:cxn ang="0">
                    <a:pos x="47" y="27"/>
                  </a:cxn>
                  <a:cxn ang="0">
                    <a:pos x="40" y="22"/>
                  </a:cxn>
                  <a:cxn ang="0">
                    <a:pos x="37" y="22"/>
                  </a:cxn>
                  <a:cxn ang="0">
                    <a:pos x="37" y="28"/>
                  </a:cxn>
                  <a:cxn ang="0">
                    <a:pos x="39" y="33"/>
                  </a:cxn>
                  <a:cxn ang="0">
                    <a:pos x="45" y="42"/>
                  </a:cxn>
                  <a:cxn ang="0">
                    <a:pos x="47" y="47"/>
                  </a:cxn>
                  <a:cxn ang="0">
                    <a:pos x="44" y="47"/>
                  </a:cxn>
                  <a:cxn ang="0">
                    <a:pos x="44" y="44"/>
                  </a:cxn>
                  <a:cxn ang="0">
                    <a:pos x="40" y="45"/>
                  </a:cxn>
                  <a:cxn ang="0">
                    <a:pos x="41" y="50"/>
                  </a:cxn>
                  <a:cxn ang="0">
                    <a:pos x="39" y="50"/>
                  </a:cxn>
                  <a:cxn ang="0">
                    <a:pos x="37" y="52"/>
                  </a:cxn>
                  <a:cxn ang="0">
                    <a:pos x="43" y="53"/>
                  </a:cxn>
                  <a:cxn ang="0">
                    <a:pos x="47" y="55"/>
                  </a:cxn>
                  <a:cxn ang="0">
                    <a:pos x="51" y="58"/>
                  </a:cxn>
                  <a:cxn ang="0">
                    <a:pos x="55" y="61"/>
                  </a:cxn>
                  <a:cxn ang="0">
                    <a:pos x="57" y="63"/>
                  </a:cxn>
                  <a:cxn ang="0">
                    <a:pos x="55" y="70"/>
                  </a:cxn>
                  <a:cxn ang="0">
                    <a:pos x="48" y="67"/>
                  </a:cxn>
                  <a:cxn ang="0">
                    <a:pos x="41" y="66"/>
                  </a:cxn>
                  <a:cxn ang="0">
                    <a:pos x="45" y="64"/>
                  </a:cxn>
                  <a:cxn ang="0">
                    <a:pos x="37" y="59"/>
                  </a:cxn>
                  <a:cxn ang="0">
                    <a:pos x="33" y="59"/>
                  </a:cxn>
                  <a:cxn ang="0">
                    <a:pos x="27" y="59"/>
                  </a:cxn>
                  <a:cxn ang="0">
                    <a:pos x="19" y="59"/>
                  </a:cxn>
                  <a:cxn ang="0">
                    <a:pos x="16" y="59"/>
                  </a:cxn>
                  <a:cxn ang="0">
                    <a:pos x="13" y="59"/>
                  </a:cxn>
                  <a:cxn ang="0">
                    <a:pos x="9" y="52"/>
                  </a:cxn>
                  <a:cxn ang="0">
                    <a:pos x="15" y="52"/>
                  </a:cxn>
                  <a:cxn ang="0">
                    <a:pos x="9" y="47"/>
                  </a:cxn>
                  <a:cxn ang="0">
                    <a:pos x="4" y="44"/>
                  </a:cxn>
                  <a:cxn ang="0">
                    <a:pos x="0" y="38"/>
                  </a:cxn>
                  <a:cxn ang="0">
                    <a:pos x="0" y="38"/>
                  </a:cxn>
                  <a:cxn ang="0">
                    <a:pos x="4" y="33"/>
                  </a:cxn>
                  <a:cxn ang="0">
                    <a:pos x="7" y="28"/>
                  </a:cxn>
                  <a:cxn ang="0">
                    <a:pos x="13" y="22"/>
                  </a:cxn>
                  <a:cxn ang="0">
                    <a:pos x="12" y="16"/>
                  </a:cxn>
                  <a:cxn ang="0">
                    <a:pos x="25" y="12"/>
                  </a:cxn>
                  <a:cxn ang="0">
                    <a:pos x="36" y="11"/>
                  </a:cxn>
                  <a:cxn ang="0">
                    <a:pos x="41" y="6"/>
                  </a:cxn>
                  <a:cxn ang="0">
                    <a:pos x="49" y="6"/>
                  </a:cxn>
                  <a:cxn ang="0">
                    <a:pos x="64" y="3"/>
                  </a:cxn>
                  <a:cxn ang="0">
                    <a:pos x="71" y="5"/>
                  </a:cxn>
                  <a:cxn ang="0">
                    <a:pos x="85" y="8"/>
                  </a:cxn>
                  <a:cxn ang="0">
                    <a:pos x="90" y="0"/>
                  </a:cxn>
                  <a:cxn ang="0">
                    <a:pos x="94" y="0"/>
                  </a:cxn>
                  <a:cxn ang="0">
                    <a:pos x="96" y="5"/>
                  </a:cxn>
                  <a:cxn ang="0">
                    <a:pos x="93" y="11"/>
                  </a:cxn>
                  <a:cxn ang="0">
                    <a:pos x="89" y="19"/>
                  </a:cxn>
                </a:cxnLst>
                <a:rect l="0" t="0" r="r" b="b"/>
                <a:pathLst>
                  <a:path w="96" h="72">
                    <a:moveTo>
                      <a:pt x="89" y="19"/>
                    </a:moveTo>
                    <a:lnTo>
                      <a:pt x="87" y="17"/>
                    </a:lnTo>
                    <a:lnTo>
                      <a:pt x="73" y="14"/>
                    </a:lnTo>
                    <a:lnTo>
                      <a:pt x="71" y="16"/>
                    </a:lnTo>
                    <a:lnTo>
                      <a:pt x="69" y="16"/>
                    </a:lnTo>
                    <a:lnTo>
                      <a:pt x="67" y="16"/>
                    </a:lnTo>
                    <a:lnTo>
                      <a:pt x="64" y="14"/>
                    </a:lnTo>
                    <a:lnTo>
                      <a:pt x="61" y="17"/>
                    </a:lnTo>
                    <a:lnTo>
                      <a:pt x="57" y="17"/>
                    </a:lnTo>
                    <a:lnTo>
                      <a:pt x="53" y="20"/>
                    </a:lnTo>
                    <a:lnTo>
                      <a:pt x="55" y="22"/>
                    </a:lnTo>
                    <a:lnTo>
                      <a:pt x="59" y="23"/>
                    </a:lnTo>
                    <a:lnTo>
                      <a:pt x="61" y="27"/>
                    </a:lnTo>
                    <a:lnTo>
                      <a:pt x="63" y="28"/>
                    </a:lnTo>
                    <a:lnTo>
                      <a:pt x="60" y="25"/>
                    </a:lnTo>
                    <a:lnTo>
                      <a:pt x="55" y="25"/>
                    </a:lnTo>
                    <a:lnTo>
                      <a:pt x="53" y="27"/>
                    </a:lnTo>
                    <a:lnTo>
                      <a:pt x="57" y="28"/>
                    </a:lnTo>
                    <a:lnTo>
                      <a:pt x="57" y="31"/>
                    </a:lnTo>
                    <a:lnTo>
                      <a:pt x="55" y="30"/>
                    </a:lnTo>
                    <a:lnTo>
                      <a:pt x="53" y="28"/>
                    </a:lnTo>
                    <a:lnTo>
                      <a:pt x="51" y="27"/>
                    </a:lnTo>
                    <a:lnTo>
                      <a:pt x="49" y="27"/>
                    </a:lnTo>
                    <a:lnTo>
                      <a:pt x="51" y="30"/>
                    </a:lnTo>
                    <a:lnTo>
                      <a:pt x="53" y="31"/>
                    </a:lnTo>
                    <a:lnTo>
                      <a:pt x="51" y="33"/>
                    </a:lnTo>
                    <a:lnTo>
                      <a:pt x="48" y="30"/>
                    </a:lnTo>
                    <a:lnTo>
                      <a:pt x="47" y="27"/>
                    </a:lnTo>
                    <a:lnTo>
                      <a:pt x="40" y="23"/>
                    </a:lnTo>
                    <a:lnTo>
                      <a:pt x="40" y="22"/>
                    </a:lnTo>
                    <a:lnTo>
                      <a:pt x="41" y="20"/>
                    </a:lnTo>
                    <a:lnTo>
                      <a:pt x="37" y="22"/>
                    </a:lnTo>
                    <a:lnTo>
                      <a:pt x="37" y="25"/>
                    </a:lnTo>
                    <a:lnTo>
                      <a:pt x="37" y="28"/>
                    </a:lnTo>
                    <a:lnTo>
                      <a:pt x="37" y="31"/>
                    </a:lnTo>
                    <a:lnTo>
                      <a:pt x="39" y="33"/>
                    </a:lnTo>
                    <a:lnTo>
                      <a:pt x="40" y="38"/>
                    </a:lnTo>
                    <a:lnTo>
                      <a:pt x="45" y="42"/>
                    </a:lnTo>
                    <a:lnTo>
                      <a:pt x="47" y="44"/>
                    </a:lnTo>
                    <a:lnTo>
                      <a:pt x="47" y="47"/>
                    </a:lnTo>
                    <a:lnTo>
                      <a:pt x="45" y="47"/>
                    </a:lnTo>
                    <a:lnTo>
                      <a:pt x="44" y="47"/>
                    </a:lnTo>
                    <a:lnTo>
                      <a:pt x="45" y="45"/>
                    </a:lnTo>
                    <a:lnTo>
                      <a:pt x="44" y="44"/>
                    </a:lnTo>
                    <a:lnTo>
                      <a:pt x="41" y="44"/>
                    </a:lnTo>
                    <a:lnTo>
                      <a:pt x="40" y="45"/>
                    </a:lnTo>
                    <a:lnTo>
                      <a:pt x="43" y="48"/>
                    </a:lnTo>
                    <a:lnTo>
                      <a:pt x="41" y="50"/>
                    </a:lnTo>
                    <a:lnTo>
                      <a:pt x="40" y="50"/>
                    </a:lnTo>
                    <a:lnTo>
                      <a:pt x="39" y="50"/>
                    </a:lnTo>
                    <a:lnTo>
                      <a:pt x="36" y="50"/>
                    </a:lnTo>
                    <a:lnTo>
                      <a:pt x="37" y="52"/>
                    </a:lnTo>
                    <a:lnTo>
                      <a:pt x="40" y="53"/>
                    </a:lnTo>
                    <a:lnTo>
                      <a:pt x="43" y="53"/>
                    </a:lnTo>
                    <a:lnTo>
                      <a:pt x="44" y="55"/>
                    </a:lnTo>
                    <a:lnTo>
                      <a:pt x="47" y="55"/>
                    </a:lnTo>
                    <a:lnTo>
                      <a:pt x="48" y="58"/>
                    </a:lnTo>
                    <a:lnTo>
                      <a:pt x="51" y="58"/>
                    </a:lnTo>
                    <a:lnTo>
                      <a:pt x="52" y="59"/>
                    </a:lnTo>
                    <a:lnTo>
                      <a:pt x="55" y="61"/>
                    </a:lnTo>
                    <a:lnTo>
                      <a:pt x="56" y="61"/>
                    </a:lnTo>
                    <a:lnTo>
                      <a:pt x="57" y="63"/>
                    </a:lnTo>
                    <a:lnTo>
                      <a:pt x="59" y="72"/>
                    </a:lnTo>
                    <a:lnTo>
                      <a:pt x="55" y="70"/>
                    </a:lnTo>
                    <a:lnTo>
                      <a:pt x="52" y="67"/>
                    </a:lnTo>
                    <a:lnTo>
                      <a:pt x="48" y="67"/>
                    </a:lnTo>
                    <a:lnTo>
                      <a:pt x="44" y="67"/>
                    </a:lnTo>
                    <a:lnTo>
                      <a:pt x="41" y="66"/>
                    </a:lnTo>
                    <a:lnTo>
                      <a:pt x="44" y="66"/>
                    </a:lnTo>
                    <a:lnTo>
                      <a:pt x="45" y="64"/>
                    </a:lnTo>
                    <a:lnTo>
                      <a:pt x="41" y="63"/>
                    </a:lnTo>
                    <a:lnTo>
                      <a:pt x="37" y="59"/>
                    </a:lnTo>
                    <a:lnTo>
                      <a:pt x="36" y="61"/>
                    </a:lnTo>
                    <a:lnTo>
                      <a:pt x="33" y="59"/>
                    </a:lnTo>
                    <a:lnTo>
                      <a:pt x="31" y="61"/>
                    </a:lnTo>
                    <a:lnTo>
                      <a:pt x="27" y="59"/>
                    </a:lnTo>
                    <a:lnTo>
                      <a:pt x="21" y="61"/>
                    </a:lnTo>
                    <a:lnTo>
                      <a:pt x="19" y="59"/>
                    </a:lnTo>
                    <a:lnTo>
                      <a:pt x="17" y="59"/>
                    </a:lnTo>
                    <a:lnTo>
                      <a:pt x="16" y="59"/>
                    </a:lnTo>
                    <a:lnTo>
                      <a:pt x="15" y="61"/>
                    </a:lnTo>
                    <a:lnTo>
                      <a:pt x="13" y="59"/>
                    </a:lnTo>
                    <a:lnTo>
                      <a:pt x="12" y="56"/>
                    </a:lnTo>
                    <a:lnTo>
                      <a:pt x="9" y="52"/>
                    </a:lnTo>
                    <a:lnTo>
                      <a:pt x="12" y="52"/>
                    </a:lnTo>
                    <a:lnTo>
                      <a:pt x="15" y="52"/>
                    </a:lnTo>
                    <a:lnTo>
                      <a:pt x="13" y="48"/>
                    </a:lnTo>
                    <a:lnTo>
                      <a:pt x="9" y="47"/>
                    </a:lnTo>
                    <a:lnTo>
                      <a:pt x="8" y="50"/>
                    </a:lnTo>
                    <a:lnTo>
                      <a:pt x="4" y="44"/>
                    </a:lnTo>
                    <a:lnTo>
                      <a:pt x="1" y="41"/>
                    </a:lnTo>
                    <a:lnTo>
                      <a:pt x="0" y="38"/>
                    </a:lnTo>
                    <a:lnTo>
                      <a:pt x="0" y="36"/>
                    </a:lnTo>
                    <a:lnTo>
                      <a:pt x="0" y="38"/>
                    </a:lnTo>
                    <a:lnTo>
                      <a:pt x="3" y="34"/>
                    </a:lnTo>
                    <a:lnTo>
                      <a:pt x="4" y="33"/>
                    </a:lnTo>
                    <a:lnTo>
                      <a:pt x="4" y="31"/>
                    </a:lnTo>
                    <a:lnTo>
                      <a:pt x="7" y="28"/>
                    </a:lnTo>
                    <a:lnTo>
                      <a:pt x="9" y="25"/>
                    </a:lnTo>
                    <a:lnTo>
                      <a:pt x="13" y="22"/>
                    </a:lnTo>
                    <a:lnTo>
                      <a:pt x="13" y="19"/>
                    </a:lnTo>
                    <a:lnTo>
                      <a:pt x="12" y="16"/>
                    </a:lnTo>
                    <a:lnTo>
                      <a:pt x="23" y="14"/>
                    </a:lnTo>
                    <a:lnTo>
                      <a:pt x="25" y="12"/>
                    </a:lnTo>
                    <a:lnTo>
                      <a:pt x="31" y="11"/>
                    </a:lnTo>
                    <a:lnTo>
                      <a:pt x="36" y="11"/>
                    </a:lnTo>
                    <a:lnTo>
                      <a:pt x="40" y="6"/>
                    </a:lnTo>
                    <a:lnTo>
                      <a:pt x="41" y="6"/>
                    </a:lnTo>
                    <a:lnTo>
                      <a:pt x="45" y="6"/>
                    </a:lnTo>
                    <a:lnTo>
                      <a:pt x="49" y="6"/>
                    </a:lnTo>
                    <a:lnTo>
                      <a:pt x="56" y="6"/>
                    </a:lnTo>
                    <a:lnTo>
                      <a:pt x="64" y="3"/>
                    </a:lnTo>
                    <a:lnTo>
                      <a:pt x="68" y="3"/>
                    </a:lnTo>
                    <a:lnTo>
                      <a:pt x="71" y="5"/>
                    </a:lnTo>
                    <a:lnTo>
                      <a:pt x="80" y="8"/>
                    </a:lnTo>
                    <a:lnTo>
                      <a:pt x="85" y="8"/>
                    </a:lnTo>
                    <a:lnTo>
                      <a:pt x="89" y="5"/>
                    </a:lnTo>
                    <a:lnTo>
                      <a:pt x="90" y="0"/>
                    </a:lnTo>
                    <a:lnTo>
                      <a:pt x="93" y="0"/>
                    </a:lnTo>
                    <a:lnTo>
                      <a:pt x="94" y="0"/>
                    </a:lnTo>
                    <a:lnTo>
                      <a:pt x="96" y="3"/>
                    </a:lnTo>
                    <a:lnTo>
                      <a:pt x="96" y="5"/>
                    </a:lnTo>
                    <a:lnTo>
                      <a:pt x="93" y="8"/>
                    </a:lnTo>
                    <a:lnTo>
                      <a:pt x="93" y="11"/>
                    </a:lnTo>
                    <a:lnTo>
                      <a:pt x="92" y="14"/>
                    </a:lnTo>
                    <a:lnTo>
                      <a:pt x="89" y="19"/>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13" name="Freeform 1315"/>
              <p:cNvSpPr>
                <a:spLocks/>
              </p:cNvSpPr>
              <p:nvPr/>
            </p:nvSpPr>
            <p:spPr bwMode="auto">
              <a:xfrm>
                <a:off x="4702208" y="3092904"/>
                <a:ext cx="32070" cy="38100"/>
              </a:xfrm>
              <a:custGeom>
                <a:avLst/>
                <a:gdLst/>
                <a:ahLst/>
                <a:cxnLst>
                  <a:cxn ang="0">
                    <a:pos x="8" y="28"/>
                  </a:cxn>
                  <a:cxn ang="0">
                    <a:pos x="11" y="25"/>
                  </a:cxn>
                  <a:cxn ang="0">
                    <a:pos x="12" y="25"/>
                  </a:cxn>
                  <a:cxn ang="0">
                    <a:pos x="14" y="23"/>
                  </a:cxn>
                  <a:cxn ang="0">
                    <a:pos x="15" y="22"/>
                  </a:cxn>
                  <a:cxn ang="0">
                    <a:pos x="16" y="22"/>
                  </a:cxn>
                  <a:cxn ang="0">
                    <a:pos x="16" y="20"/>
                  </a:cxn>
                  <a:cxn ang="0">
                    <a:pos x="14" y="20"/>
                  </a:cxn>
                  <a:cxn ang="0">
                    <a:pos x="15" y="19"/>
                  </a:cxn>
                  <a:cxn ang="0">
                    <a:pos x="15" y="17"/>
                  </a:cxn>
                  <a:cxn ang="0">
                    <a:pos x="16" y="17"/>
                  </a:cxn>
                  <a:cxn ang="0">
                    <a:pos x="20" y="17"/>
                  </a:cxn>
                  <a:cxn ang="0">
                    <a:pos x="22" y="17"/>
                  </a:cxn>
                  <a:cxn ang="0">
                    <a:pos x="22" y="16"/>
                  </a:cxn>
                  <a:cxn ang="0">
                    <a:pos x="20" y="16"/>
                  </a:cxn>
                  <a:cxn ang="0">
                    <a:pos x="20" y="14"/>
                  </a:cxn>
                  <a:cxn ang="0">
                    <a:pos x="22" y="14"/>
                  </a:cxn>
                  <a:cxn ang="0">
                    <a:pos x="22" y="12"/>
                  </a:cxn>
                  <a:cxn ang="0">
                    <a:pos x="23" y="12"/>
                  </a:cxn>
                  <a:cxn ang="0">
                    <a:pos x="24" y="11"/>
                  </a:cxn>
                  <a:cxn ang="0">
                    <a:pos x="24" y="9"/>
                  </a:cxn>
                  <a:cxn ang="0">
                    <a:pos x="26" y="9"/>
                  </a:cxn>
                  <a:cxn ang="0">
                    <a:pos x="24" y="9"/>
                  </a:cxn>
                  <a:cxn ang="0">
                    <a:pos x="26" y="8"/>
                  </a:cxn>
                  <a:cxn ang="0">
                    <a:pos x="24" y="6"/>
                  </a:cxn>
                  <a:cxn ang="0">
                    <a:pos x="23" y="5"/>
                  </a:cxn>
                  <a:cxn ang="0">
                    <a:pos x="23" y="3"/>
                  </a:cxn>
                  <a:cxn ang="0">
                    <a:pos x="22" y="3"/>
                  </a:cxn>
                  <a:cxn ang="0">
                    <a:pos x="22" y="1"/>
                  </a:cxn>
                  <a:cxn ang="0">
                    <a:pos x="23" y="1"/>
                  </a:cxn>
                  <a:cxn ang="0">
                    <a:pos x="22" y="1"/>
                  </a:cxn>
                  <a:cxn ang="0">
                    <a:pos x="20" y="0"/>
                  </a:cxn>
                  <a:cxn ang="0">
                    <a:pos x="20" y="1"/>
                  </a:cxn>
                  <a:cxn ang="0">
                    <a:pos x="15" y="1"/>
                  </a:cxn>
                  <a:cxn ang="0">
                    <a:pos x="15" y="3"/>
                  </a:cxn>
                  <a:cxn ang="0">
                    <a:pos x="12" y="5"/>
                  </a:cxn>
                  <a:cxn ang="0">
                    <a:pos x="11" y="8"/>
                  </a:cxn>
                  <a:cxn ang="0">
                    <a:pos x="8" y="14"/>
                  </a:cxn>
                  <a:cxn ang="0">
                    <a:pos x="7" y="14"/>
                  </a:cxn>
                  <a:cxn ang="0">
                    <a:pos x="7" y="16"/>
                  </a:cxn>
                  <a:cxn ang="0">
                    <a:pos x="6" y="17"/>
                  </a:cxn>
                  <a:cxn ang="0">
                    <a:pos x="4" y="19"/>
                  </a:cxn>
                  <a:cxn ang="0">
                    <a:pos x="4" y="20"/>
                  </a:cxn>
                  <a:cxn ang="0">
                    <a:pos x="3" y="23"/>
                  </a:cxn>
                  <a:cxn ang="0">
                    <a:pos x="2" y="27"/>
                  </a:cxn>
                  <a:cxn ang="0">
                    <a:pos x="0" y="28"/>
                  </a:cxn>
                  <a:cxn ang="0">
                    <a:pos x="0" y="30"/>
                  </a:cxn>
                  <a:cxn ang="0">
                    <a:pos x="3" y="30"/>
                  </a:cxn>
                  <a:cxn ang="0">
                    <a:pos x="4" y="31"/>
                  </a:cxn>
                  <a:cxn ang="0">
                    <a:pos x="6" y="30"/>
                  </a:cxn>
                  <a:cxn ang="0">
                    <a:pos x="7" y="31"/>
                  </a:cxn>
                  <a:cxn ang="0">
                    <a:pos x="7" y="27"/>
                  </a:cxn>
                  <a:cxn ang="0">
                    <a:pos x="8" y="27"/>
                  </a:cxn>
                  <a:cxn ang="0">
                    <a:pos x="8" y="28"/>
                  </a:cxn>
                </a:cxnLst>
                <a:rect l="0" t="0" r="r" b="b"/>
                <a:pathLst>
                  <a:path w="26" h="31">
                    <a:moveTo>
                      <a:pt x="8" y="28"/>
                    </a:moveTo>
                    <a:lnTo>
                      <a:pt x="11" y="25"/>
                    </a:lnTo>
                    <a:lnTo>
                      <a:pt x="12" y="25"/>
                    </a:lnTo>
                    <a:lnTo>
                      <a:pt x="14" y="23"/>
                    </a:lnTo>
                    <a:lnTo>
                      <a:pt x="15" y="22"/>
                    </a:lnTo>
                    <a:lnTo>
                      <a:pt x="16" y="22"/>
                    </a:lnTo>
                    <a:lnTo>
                      <a:pt x="16" y="20"/>
                    </a:lnTo>
                    <a:lnTo>
                      <a:pt x="14" y="20"/>
                    </a:lnTo>
                    <a:lnTo>
                      <a:pt x="15" y="19"/>
                    </a:lnTo>
                    <a:lnTo>
                      <a:pt x="15" y="17"/>
                    </a:lnTo>
                    <a:lnTo>
                      <a:pt x="16" y="17"/>
                    </a:lnTo>
                    <a:lnTo>
                      <a:pt x="20" y="17"/>
                    </a:lnTo>
                    <a:lnTo>
                      <a:pt x="22" y="17"/>
                    </a:lnTo>
                    <a:lnTo>
                      <a:pt x="22" y="16"/>
                    </a:lnTo>
                    <a:lnTo>
                      <a:pt x="20" y="16"/>
                    </a:lnTo>
                    <a:lnTo>
                      <a:pt x="20" y="14"/>
                    </a:lnTo>
                    <a:lnTo>
                      <a:pt x="22" y="14"/>
                    </a:lnTo>
                    <a:lnTo>
                      <a:pt x="22" y="12"/>
                    </a:lnTo>
                    <a:lnTo>
                      <a:pt x="23" y="12"/>
                    </a:lnTo>
                    <a:lnTo>
                      <a:pt x="24" y="11"/>
                    </a:lnTo>
                    <a:lnTo>
                      <a:pt x="24" y="9"/>
                    </a:lnTo>
                    <a:lnTo>
                      <a:pt x="26" y="9"/>
                    </a:lnTo>
                    <a:lnTo>
                      <a:pt x="24" y="9"/>
                    </a:lnTo>
                    <a:lnTo>
                      <a:pt x="26" y="8"/>
                    </a:lnTo>
                    <a:lnTo>
                      <a:pt x="24" y="6"/>
                    </a:lnTo>
                    <a:lnTo>
                      <a:pt x="23" y="5"/>
                    </a:lnTo>
                    <a:lnTo>
                      <a:pt x="23" y="3"/>
                    </a:lnTo>
                    <a:lnTo>
                      <a:pt x="22" y="3"/>
                    </a:lnTo>
                    <a:lnTo>
                      <a:pt x="22" y="1"/>
                    </a:lnTo>
                    <a:lnTo>
                      <a:pt x="23" y="1"/>
                    </a:lnTo>
                    <a:lnTo>
                      <a:pt x="22" y="1"/>
                    </a:lnTo>
                    <a:lnTo>
                      <a:pt x="20" y="0"/>
                    </a:lnTo>
                    <a:lnTo>
                      <a:pt x="20" y="1"/>
                    </a:lnTo>
                    <a:lnTo>
                      <a:pt x="15" y="1"/>
                    </a:lnTo>
                    <a:lnTo>
                      <a:pt x="15" y="3"/>
                    </a:lnTo>
                    <a:lnTo>
                      <a:pt x="12" y="5"/>
                    </a:lnTo>
                    <a:lnTo>
                      <a:pt x="11" y="8"/>
                    </a:lnTo>
                    <a:lnTo>
                      <a:pt x="8" y="14"/>
                    </a:lnTo>
                    <a:lnTo>
                      <a:pt x="7" y="14"/>
                    </a:lnTo>
                    <a:lnTo>
                      <a:pt x="7" y="16"/>
                    </a:lnTo>
                    <a:lnTo>
                      <a:pt x="6" y="17"/>
                    </a:lnTo>
                    <a:lnTo>
                      <a:pt x="4" y="19"/>
                    </a:lnTo>
                    <a:lnTo>
                      <a:pt x="4" y="20"/>
                    </a:lnTo>
                    <a:lnTo>
                      <a:pt x="3" y="23"/>
                    </a:lnTo>
                    <a:lnTo>
                      <a:pt x="2" y="27"/>
                    </a:lnTo>
                    <a:lnTo>
                      <a:pt x="0" y="28"/>
                    </a:lnTo>
                    <a:lnTo>
                      <a:pt x="0" y="30"/>
                    </a:lnTo>
                    <a:lnTo>
                      <a:pt x="3" y="30"/>
                    </a:lnTo>
                    <a:lnTo>
                      <a:pt x="4" y="31"/>
                    </a:lnTo>
                    <a:lnTo>
                      <a:pt x="6" y="30"/>
                    </a:lnTo>
                    <a:lnTo>
                      <a:pt x="7" y="31"/>
                    </a:lnTo>
                    <a:lnTo>
                      <a:pt x="7" y="27"/>
                    </a:lnTo>
                    <a:lnTo>
                      <a:pt x="8" y="27"/>
                    </a:lnTo>
                    <a:lnTo>
                      <a:pt x="8" y="28"/>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14" name="Freeform 1316"/>
              <p:cNvSpPr>
                <a:spLocks/>
              </p:cNvSpPr>
              <p:nvPr/>
            </p:nvSpPr>
            <p:spPr bwMode="auto">
              <a:xfrm>
                <a:off x="4702208" y="3092904"/>
                <a:ext cx="32070" cy="38100"/>
              </a:xfrm>
              <a:custGeom>
                <a:avLst/>
                <a:gdLst/>
                <a:ahLst/>
                <a:cxnLst>
                  <a:cxn ang="0">
                    <a:pos x="8" y="28"/>
                  </a:cxn>
                  <a:cxn ang="0">
                    <a:pos x="11" y="25"/>
                  </a:cxn>
                  <a:cxn ang="0">
                    <a:pos x="12" y="25"/>
                  </a:cxn>
                  <a:cxn ang="0">
                    <a:pos x="14" y="23"/>
                  </a:cxn>
                  <a:cxn ang="0">
                    <a:pos x="15" y="22"/>
                  </a:cxn>
                  <a:cxn ang="0">
                    <a:pos x="16" y="22"/>
                  </a:cxn>
                  <a:cxn ang="0">
                    <a:pos x="16" y="20"/>
                  </a:cxn>
                  <a:cxn ang="0">
                    <a:pos x="14" y="20"/>
                  </a:cxn>
                  <a:cxn ang="0">
                    <a:pos x="15" y="19"/>
                  </a:cxn>
                  <a:cxn ang="0">
                    <a:pos x="15" y="17"/>
                  </a:cxn>
                  <a:cxn ang="0">
                    <a:pos x="16" y="17"/>
                  </a:cxn>
                  <a:cxn ang="0">
                    <a:pos x="20" y="17"/>
                  </a:cxn>
                  <a:cxn ang="0">
                    <a:pos x="22" y="17"/>
                  </a:cxn>
                  <a:cxn ang="0">
                    <a:pos x="22" y="16"/>
                  </a:cxn>
                  <a:cxn ang="0">
                    <a:pos x="20" y="16"/>
                  </a:cxn>
                  <a:cxn ang="0">
                    <a:pos x="20" y="14"/>
                  </a:cxn>
                  <a:cxn ang="0">
                    <a:pos x="22" y="14"/>
                  </a:cxn>
                  <a:cxn ang="0">
                    <a:pos x="22" y="12"/>
                  </a:cxn>
                  <a:cxn ang="0">
                    <a:pos x="23" y="12"/>
                  </a:cxn>
                  <a:cxn ang="0">
                    <a:pos x="24" y="11"/>
                  </a:cxn>
                  <a:cxn ang="0">
                    <a:pos x="24" y="9"/>
                  </a:cxn>
                  <a:cxn ang="0">
                    <a:pos x="26" y="9"/>
                  </a:cxn>
                  <a:cxn ang="0">
                    <a:pos x="24" y="9"/>
                  </a:cxn>
                  <a:cxn ang="0">
                    <a:pos x="26" y="8"/>
                  </a:cxn>
                  <a:cxn ang="0">
                    <a:pos x="24" y="6"/>
                  </a:cxn>
                  <a:cxn ang="0">
                    <a:pos x="23" y="5"/>
                  </a:cxn>
                  <a:cxn ang="0">
                    <a:pos x="23" y="3"/>
                  </a:cxn>
                  <a:cxn ang="0">
                    <a:pos x="22" y="3"/>
                  </a:cxn>
                  <a:cxn ang="0">
                    <a:pos x="22" y="1"/>
                  </a:cxn>
                  <a:cxn ang="0">
                    <a:pos x="23" y="1"/>
                  </a:cxn>
                  <a:cxn ang="0">
                    <a:pos x="22" y="1"/>
                  </a:cxn>
                  <a:cxn ang="0">
                    <a:pos x="20" y="0"/>
                  </a:cxn>
                  <a:cxn ang="0">
                    <a:pos x="20" y="1"/>
                  </a:cxn>
                  <a:cxn ang="0">
                    <a:pos x="15" y="1"/>
                  </a:cxn>
                  <a:cxn ang="0">
                    <a:pos x="15" y="3"/>
                  </a:cxn>
                  <a:cxn ang="0">
                    <a:pos x="12" y="5"/>
                  </a:cxn>
                  <a:cxn ang="0">
                    <a:pos x="11" y="8"/>
                  </a:cxn>
                  <a:cxn ang="0">
                    <a:pos x="8" y="14"/>
                  </a:cxn>
                  <a:cxn ang="0">
                    <a:pos x="7" y="14"/>
                  </a:cxn>
                  <a:cxn ang="0">
                    <a:pos x="7" y="16"/>
                  </a:cxn>
                  <a:cxn ang="0">
                    <a:pos x="6" y="17"/>
                  </a:cxn>
                  <a:cxn ang="0">
                    <a:pos x="4" y="19"/>
                  </a:cxn>
                  <a:cxn ang="0">
                    <a:pos x="4" y="20"/>
                  </a:cxn>
                  <a:cxn ang="0">
                    <a:pos x="3" y="23"/>
                  </a:cxn>
                  <a:cxn ang="0">
                    <a:pos x="2" y="27"/>
                  </a:cxn>
                  <a:cxn ang="0">
                    <a:pos x="0" y="28"/>
                  </a:cxn>
                  <a:cxn ang="0">
                    <a:pos x="0" y="30"/>
                  </a:cxn>
                  <a:cxn ang="0">
                    <a:pos x="3" y="30"/>
                  </a:cxn>
                  <a:cxn ang="0">
                    <a:pos x="4" y="31"/>
                  </a:cxn>
                  <a:cxn ang="0">
                    <a:pos x="6" y="30"/>
                  </a:cxn>
                  <a:cxn ang="0">
                    <a:pos x="7" y="31"/>
                  </a:cxn>
                  <a:cxn ang="0">
                    <a:pos x="7" y="27"/>
                  </a:cxn>
                  <a:cxn ang="0">
                    <a:pos x="8" y="27"/>
                  </a:cxn>
                  <a:cxn ang="0">
                    <a:pos x="8" y="28"/>
                  </a:cxn>
                </a:cxnLst>
                <a:rect l="0" t="0" r="r" b="b"/>
                <a:pathLst>
                  <a:path w="26" h="31">
                    <a:moveTo>
                      <a:pt x="8" y="28"/>
                    </a:moveTo>
                    <a:lnTo>
                      <a:pt x="11" y="25"/>
                    </a:lnTo>
                    <a:lnTo>
                      <a:pt x="12" y="25"/>
                    </a:lnTo>
                    <a:lnTo>
                      <a:pt x="14" y="23"/>
                    </a:lnTo>
                    <a:lnTo>
                      <a:pt x="15" y="22"/>
                    </a:lnTo>
                    <a:lnTo>
                      <a:pt x="16" y="22"/>
                    </a:lnTo>
                    <a:lnTo>
                      <a:pt x="16" y="20"/>
                    </a:lnTo>
                    <a:lnTo>
                      <a:pt x="14" y="20"/>
                    </a:lnTo>
                    <a:lnTo>
                      <a:pt x="15" y="19"/>
                    </a:lnTo>
                    <a:lnTo>
                      <a:pt x="15" y="17"/>
                    </a:lnTo>
                    <a:lnTo>
                      <a:pt x="16" y="17"/>
                    </a:lnTo>
                    <a:lnTo>
                      <a:pt x="20" y="17"/>
                    </a:lnTo>
                    <a:lnTo>
                      <a:pt x="22" y="17"/>
                    </a:lnTo>
                    <a:lnTo>
                      <a:pt x="22" y="16"/>
                    </a:lnTo>
                    <a:lnTo>
                      <a:pt x="20" y="16"/>
                    </a:lnTo>
                    <a:lnTo>
                      <a:pt x="20" y="14"/>
                    </a:lnTo>
                    <a:lnTo>
                      <a:pt x="22" y="14"/>
                    </a:lnTo>
                    <a:lnTo>
                      <a:pt x="22" y="12"/>
                    </a:lnTo>
                    <a:lnTo>
                      <a:pt x="23" y="12"/>
                    </a:lnTo>
                    <a:lnTo>
                      <a:pt x="24" y="11"/>
                    </a:lnTo>
                    <a:lnTo>
                      <a:pt x="24" y="9"/>
                    </a:lnTo>
                    <a:lnTo>
                      <a:pt x="26" y="9"/>
                    </a:lnTo>
                    <a:lnTo>
                      <a:pt x="24" y="9"/>
                    </a:lnTo>
                    <a:lnTo>
                      <a:pt x="26" y="8"/>
                    </a:lnTo>
                    <a:lnTo>
                      <a:pt x="24" y="6"/>
                    </a:lnTo>
                    <a:lnTo>
                      <a:pt x="23" y="5"/>
                    </a:lnTo>
                    <a:lnTo>
                      <a:pt x="23" y="3"/>
                    </a:lnTo>
                    <a:lnTo>
                      <a:pt x="22" y="3"/>
                    </a:lnTo>
                    <a:lnTo>
                      <a:pt x="22" y="1"/>
                    </a:lnTo>
                    <a:lnTo>
                      <a:pt x="23" y="1"/>
                    </a:lnTo>
                    <a:lnTo>
                      <a:pt x="22" y="1"/>
                    </a:lnTo>
                    <a:lnTo>
                      <a:pt x="20" y="0"/>
                    </a:lnTo>
                    <a:lnTo>
                      <a:pt x="20" y="1"/>
                    </a:lnTo>
                    <a:lnTo>
                      <a:pt x="15" y="1"/>
                    </a:lnTo>
                    <a:lnTo>
                      <a:pt x="15" y="3"/>
                    </a:lnTo>
                    <a:lnTo>
                      <a:pt x="12" y="5"/>
                    </a:lnTo>
                    <a:lnTo>
                      <a:pt x="11" y="8"/>
                    </a:lnTo>
                    <a:lnTo>
                      <a:pt x="8" y="14"/>
                    </a:lnTo>
                    <a:lnTo>
                      <a:pt x="7" y="14"/>
                    </a:lnTo>
                    <a:lnTo>
                      <a:pt x="7" y="16"/>
                    </a:lnTo>
                    <a:lnTo>
                      <a:pt x="6" y="17"/>
                    </a:lnTo>
                    <a:lnTo>
                      <a:pt x="4" y="19"/>
                    </a:lnTo>
                    <a:lnTo>
                      <a:pt x="4" y="20"/>
                    </a:lnTo>
                    <a:lnTo>
                      <a:pt x="3" y="23"/>
                    </a:lnTo>
                    <a:lnTo>
                      <a:pt x="2" y="27"/>
                    </a:lnTo>
                    <a:lnTo>
                      <a:pt x="0" y="28"/>
                    </a:lnTo>
                    <a:lnTo>
                      <a:pt x="0" y="30"/>
                    </a:lnTo>
                    <a:lnTo>
                      <a:pt x="3" y="30"/>
                    </a:lnTo>
                    <a:lnTo>
                      <a:pt x="4" y="31"/>
                    </a:lnTo>
                    <a:lnTo>
                      <a:pt x="6" y="30"/>
                    </a:lnTo>
                    <a:lnTo>
                      <a:pt x="7" y="31"/>
                    </a:lnTo>
                    <a:lnTo>
                      <a:pt x="7" y="27"/>
                    </a:lnTo>
                    <a:lnTo>
                      <a:pt x="8" y="27"/>
                    </a:lnTo>
                    <a:lnTo>
                      <a:pt x="8" y="2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15" name="Freeform 1317"/>
              <p:cNvSpPr>
                <a:spLocks/>
              </p:cNvSpPr>
              <p:nvPr/>
            </p:nvSpPr>
            <p:spPr bwMode="auto">
              <a:xfrm>
                <a:off x="5101167" y="3282044"/>
                <a:ext cx="5131" cy="13607"/>
              </a:xfrm>
              <a:custGeom>
                <a:avLst/>
                <a:gdLst/>
                <a:ahLst/>
                <a:cxnLst>
                  <a:cxn ang="0">
                    <a:pos x="0" y="4"/>
                  </a:cxn>
                  <a:cxn ang="0">
                    <a:pos x="0" y="7"/>
                  </a:cxn>
                  <a:cxn ang="0">
                    <a:pos x="1" y="9"/>
                  </a:cxn>
                  <a:cxn ang="0">
                    <a:pos x="0" y="11"/>
                  </a:cxn>
                  <a:cxn ang="0">
                    <a:pos x="1" y="11"/>
                  </a:cxn>
                  <a:cxn ang="0">
                    <a:pos x="2" y="11"/>
                  </a:cxn>
                  <a:cxn ang="0">
                    <a:pos x="4" y="7"/>
                  </a:cxn>
                  <a:cxn ang="0">
                    <a:pos x="4" y="4"/>
                  </a:cxn>
                  <a:cxn ang="0">
                    <a:pos x="4" y="3"/>
                  </a:cxn>
                  <a:cxn ang="0">
                    <a:pos x="5" y="3"/>
                  </a:cxn>
                  <a:cxn ang="0">
                    <a:pos x="5" y="1"/>
                  </a:cxn>
                  <a:cxn ang="0">
                    <a:pos x="4" y="0"/>
                  </a:cxn>
                  <a:cxn ang="0">
                    <a:pos x="2" y="1"/>
                  </a:cxn>
                  <a:cxn ang="0">
                    <a:pos x="1" y="1"/>
                  </a:cxn>
                  <a:cxn ang="0">
                    <a:pos x="0" y="4"/>
                  </a:cxn>
                </a:cxnLst>
                <a:rect l="0" t="0" r="r" b="b"/>
                <a:pathLst>
                  <a:path w="5" h="11">
                    <a:moveTo>
                      <a:pt x="0" y="4"/>
                    </a:moveTo>
                    <a:lnTo>
                      <a:pt x="0" y="7"/>
                    </a:lnTo>
                    <a:lnTo>
                      <a:pt x="1" y="9"/>
                    </a:lnTo>
                    <a:lnTo>
                      <a:pt x="0" y="11"/>
                    </a:lnTo>
                    <a:lnTo>
                      <a:pt x="1" y="11"/>
                    </a:lnTo>
                    <a:lnTo>
                      <a:pt x="2" y="11"/>
                    </a:lnTo>
                    <a:lnTo>
                      <a:pt x="4" y="7"/>
                    </a:lnTo>
                    <a:lnTo>
                      <a:pt x="4" y="4"/>
                    </a:lnTo>
                    <a:lnTo>
                      <a:pt x="4" y="3"/>
                    </a:lnTo>
                    <a:lnTo>
                      <a:pt x="5" y="3"/>
                    </a:lnTo>
                    <a:lnTo>
                      <a:pt x="5" y="1"/>
                    </a:lnTo>
                    <a:lnTo>
                      <a:pt x="4" y="0"/>
                    </a:lnTo>
                    <a:lnTo>
                      <a:pt x="2" y="1"/>
                    </a:lnTo>
                    <a:lnTo>
                      <a:pt x="1" y="1"/>
                    </a:lnTo>
                    <a:lnTo>
                      <a:pt x="0" y="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16" name="Freeform 1318"/>
              <p:cNvSpPr>
                <a:spLocks/>
              </p:cNvSpPr>
              <p:nvPr/>
            </p:nvSpPr>
            <p:spPr bwMode="auto">
              <a:xfrm>
                <a:off x="5101167" y="3282044"/>
                <a:ext cx="5131" cy="13607"/>
              </a:xfrm>
              <a:custGeom>
                <a:avLst/>
                <a:gdLst/>
                <a:ahLst/>
                <a:cxnLst>
                  <a:cxn ang="0">
                    <a:pos x="0" y="4"/>
                  </a:cxn>
                  <a:cxn ang="0">
                    <a:pos x="0" y="7"/>
                  </a:cxn>
                  <a:cxn ang="0">
                    <a:pos x="1" y="9"/>
                  </a:cxn>
                  <a:cxn ang="0">
                    <a:pos x="0" y="11"/>
                  </a:cxn>
                  <a:cxn ang="0">
                    <a:pos x="1" y="11"/>
                  </a:cxn>
                  <a:cxn ang="0">
                    <a:pos x="2" y="11"/>
                  </a:cxn>
                  <a:cxn ang="0">
                    <a:pos x="4" y="7"/>
                  </a:cxn>
                  <a:cxn ang="0">
                    <a:pos x="4" y="4"/>
                  </a:cxn>
                  <a:cxn ang="0">
                    <a:pos x="4" y="3"/>
                  </a:cxn>
                  <a:cxn ang="0">
                    <a:pos x="5" y="3"/>
                  </a:cxn>
                  <a:cxn ang="0">
                    <a:pos x="5" y="1"/>
                  </a:cxn>
                  <a:cxn ang="0">
                    <a:pos x="4" y="0"/>
                  </a:cxn>
                  <a:cxn ang="0">
                    <a:pos x="2" y="1"/>
                  </a:cxn>
                  <a:cxn ang="0">
                    <a:pos x="1" y="1"/>
                  </a:cxn>
                  <a:cxn ang="0">
                    <a:pos x="0" y="4"/>
                  </a:cxn>
                </a:cxnLst>
                <a:rect l="0" t="0" r="r" b="b"/>
                <a:pathLst>
                  <a:path w="5" h="11">
                    <a:moveTo>
                      <a:pt x="0" y="4"/>
                    </a:moveTo>
                    <a:lnTo>
                      <a:pt x="0" y="7"/>
                    </a:lnTo>
                    <a:lnTo>
                      <a:pt x="1" y="9"/>
                    </a:lnTo>
                    <a:lnTo>
                      <a:pt x="0" y="11"/>
                    </a:lnTo>
                    <a:lnTo>
                      <a:pt x="1" y="11"/>
                    </a:lnTo>
                    <a:lnTo>
                      <a:pt x="2" y="11"/>
                    </a:lnTo>
                    <a:lnTo>
                      <a:pt x="4" y="7"/>
                    </a:lnTo>
                    <a:lnTo>
                      <a:pt x="4" y="4"/>
                    </a:lnTo>
                    <a:lnTo>
                      <a:pt x="4" y="3"/>
                    </a:lnTo>
                    <a:lnTo>
                      <a:pt x="5" y="3"/>
                    </a:lnTo>
                    <a:lnTo>
                      <a:pt x="5" y="1"/>
                    </a:lnTo>
                    <a:lnTo>
                      <a:pt x="4" y="0"/>
                    </a:lnTo>
                    <a:lnTo>
                      <a:pt x="2" y="1"/>
                    </a:lnTo>
                    <a:lnTo>
                      <a:pt x="1" y="1"/>
                    </a:lnTo>
                    <a:lnTo>
                      <a:pt x="0" y="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17" name="Freeform 1319"/>
              <p:cNvSpPr>
                <a:spLocks/>
              </p:cNvSpPr>
              <p:nvPr/>
            </p:nvSpPr>
            <p:spPr bwMode="auto">
              <a:xfrm>
                <a:off x="5328228" y="3064329"/>
                <a:ext cx="555464" cy="624567"/>
              </a:xfrm>
              <a:custGeom>
                <a:avLst/>
                <a:gdLst/>
                <a:ahLst/>
                <a:cxnLst>
                  <a:cxn ang="0">
                    <a:pos x="97" y="391"/>
                  </a:cxn>
                  <a:cxn ang="0">
                    <a:pos x="126" y="476"/>
                  </a:cxn>
                  <a:cxn ang="0">
                    <a:pos x="153" y="480"/>
                  </a:cxn>
                  <a:cxn ang="0">
                    <a:pos x="175" y="443"/>
                  </a:cxn>
                  <a:cxn ang="0">
                    <a:pos x="182" y="399"/>
                  </a:cxn>
                  <a:cxn ang="0">
                    <a:pos x="194" y="359"/>
                  </a:cxn>
                  <a:cxn ang="0">
                    <a:pos x="230" y="325"/>
                  </a:cxn>
                  <a:cxn ang="0">
                    <a:pos x="279" y="281"/>
                  </a:cxn>
                  <a:cxn ang="0">
                    <a:pos x="301" y="248"/>
                  </a:cxn>
                  <a:cxn ang="0">
                    <a:pos x="311" y="257"/>
                  </a:cxn>
                  <a:cxn ang="0">
                    <a:pos x="308" y="226"/>
                  </a:cxn>
                  <a:cxn ang="0">
                    <a:pos x="299" y="195"/>
                  </a:cxn>
                  <a:cxn ang="0">
                    <a:pos x="304" y="174"/>
                  </a:cxn>
                  <a:cxn ang="0">
                    <a:pos x="323" y="174"/>
                  </a:cxn>
                  <a:cxn ang="0">
                    <a:pos x="364" y="196"/>
                  </a:cxn>
                  <a:cxn ang="0">
                    <a:pos x="355" y="231"/>
                  </a:cxn>
                  <a:cxn ang="0">
                    <a:pos x="372" y="248"/>
                  </a:cxn>
                  <a:cxn ang="0">
                    <a:pos x="380" y="218"/>
                  </a:cxn>
                  <a:cxn ang="0">
                    <a:pos x="408" y="182"/>
                  </a:cxn>
                  <a:cxn ang="0">
                    <a:pos x="437" y="147"/>
                  </a:cxn>
                  <a:cxn ang="0">
                    <a:pos x="422" y="122"/>
                  </a:cxn>
                  <a:cxn ang="0">
                    <a:pos x="392" y="126"/>
                  </a:cxn>
                  <a:cxn ang="0">
                    <a:pos x="361" y="152"/>
                  </a:cxn>
                  <a:cxn ang="0">
                    <a:pos x="329" y="166"/>
                  </a:cxn>
                  <a:cxn ang="0">
                    <a:pos x="311" y="154"/>
                  </a:cxn>
                  <a:cxn ang="0">
                    <a:pos x="300" y="155"/>
                  </a:cxn>
                  <a:cxn ang="0">
                    <a:pos x="284" y="171"/>
                  </a:cxn>
                  <a:cxn ang="0">
                    <a:pos x="239" y="154"/>
                  </a:cxn>
                  <a:cxn ang="0">
                    <a:pos x="212" y="147"/>
                  </a:cxn>
                  <a:cxn ang="0">
                    <a:pos x="184" y="132"/>
                  </a:cxn>
                  <a:cxn ang="0">
                    <a:pos x="184" y="111"/>
                  </a:cxn>
                  <a:cxn ang="0">
                    <a:pos x="188" y="99"/>
                  </a:cxn>
                  <a:cxn ang="0">
                    <a:pos x="172" y="89"/>
                  </a:cxn>
                  <a:cxn ang="0">
                    <a:pos x="160" y="80"/>
                  </a:cxn>
                  <a:cxn ang="0">
                    <a:pos x="160" y="60"/>
                  </a:cxn>
                  <a:cxn ang="0">
                    <a:pos x="170" y="63"/>
                  </a:cxn>
                  <a:cxn ang="0">
                    <a:pos x="163" y="44"/>
                  </a:cxn>
                  <a:cxn ang="0">
                    <a:pos x="176" y="28"/>
                  </a:cxn>
                  <a:cxn ang="0">
                    <a:pos x="183" y="9"/>
                  </a:cxn>
                  <a:cxn ang="0">
                    <a:pos x="170" y="0"/>
                  </a:cxn>
                  <a:cxn ang="0">
                    <a:pos x="147" y="9"/>
                  </a:cxn>
                  <a:cxn ang="0">
                    <a:pos x="121" y="25"/>
                  </a:cxn>
                  <a:cxn ang="0">
                    <a:pos x="102" y="23"/>
                  </a:cxn>
                  <a:cxn ang="0">
                    <a:pos x="89" y="31"/>
                  </a:cxn>
                  <a:cxn ang="0">
                    <a:pos x="89" y="49"/>
                  </a:cxn>
                  <a:cxn ang="0">
                    <a:pos x="105" y="63"/>
                  </a:cxn>
                  <a:cxn ang="0">
                    <a:pos x="99" y="74"/>
                  </a:cxn>
                  <a:cxn ang="0">
                    <a:pos x="98" y="89"/>
                  </a:cxn>
                  <a:cxn ang="0">
                    <a:pos x="79" y="110"/>
                  </a:cxn>
                  <a:cxn ang="0">
                    <a:pos x="54" y="144"/>
                  </a:cxn>
                  <a:cxn ang="0">
                    <a:pos x="33" y="144"/>
                  </a:cxn>
                  <a:cxn ang="0">
                    <a:pos x="30" y="168"/>
                  </a:cxn>
                  <a:cxn ang="0">
                    <a:pos x="38" y="188"/>
                  </a:cxn>
                  <a:cxn ang="0">
                    <a:pos x="46" y="207"/>
                  </a:cxn>
                  <a:cxn ang="0">
                    <a:pos x="29" y="210"/>
                  </a:cxn>
                  <a:cxn ang="0">
                    <a:pos x="10" y="213"/>
                  </a:cxn>
                  <a:cxn ang="0">
                    <a:pos x="13" y="234"/>
                  </a:cxn>
                  <a:cxn ang="0">
                    <a:pos x="20" y="243"/>
                  </a:cxn>
                  <a:cxn ang="0">
                    <a:pos x="50" y="268"/>
                  </a:cxn>
                  <a:cxn ang="0">
                    <a:pos x="66" y="246"/>
                  </a:cxn>
                  <a:cxn ang="0">
                    <a:pos x="70" y="276"/>
                  </a:cxn>
                  <a:cxn ang="0">
                    <a:pos x="71" y="306"/>
                  </a:cxn>
                  <a:cxn ang="0">
                    <a:pos x="79" y="353"/>
                  </a:cxn>
                </a:cxnLst>
                <a:rect l="0" t="0" r="r" b="b"/>
                <a:pathLst>
                  <a:path w="441" h="496">
                    <a:moveTo>
                      <a:pt x="83" y="361"/>
                    </a:moveTo>
                    <a:lnTo>
                      <a:pt x="85" y="366"/>
                    </a:lnTo>
                    <a:lnTo>
                      <a:pt x="86" y="366"/>
                    </a:lnTo>
                    <a:lnTo>
                      <a:pt x="86" y="364"/>
                    </a:lnTo>
                    <a:lnTo>
                      <a:pt x="87" y="366"/>
                    </a:lnTo>
                    <a:lnTo>
                      <a:pt x="86" y="367"/>
                    </a:lnTo>
                    <a:lnTo>
                      <a:pt x="86" y="369"/>
                    </a:lnTo>
                    <a:lnTo>
                      <a:pt x="89" y="375"/>
                    </a:lnTo>
                    <a:lnTo>
                      <a:pt x="90" y="378"/>
                    </a:lnTo>
                    <a:lnTo>
                      <a:pt x="93" y="380"/>
                    </a:lnTo>
                    <a:lnTo>
                      <a:pt x="95" y="386"/>
                    </a:lnTo>
                    <a:lnTo>
                      <a:pt x="97" y="391"/>
                    </a:lnTo>
                    <a:lnTo>
                      <a:pt x="98" y="394"/>
                    </a:lnTo>
                    <a:lnTo>
                      <a:pt x="99" y="399"/>
                    </a:lnTo>
                    <a:lnTo>
                      <a:pt x="102" y="408"/>
                    </a:lnTo>
                    <a:lnTo>
                      <a:pt x="105" y="421"/>
                    </a:lnTo>
                    <a:lnTo>
                      <a:pt x="105" y="422"/>
                    </a:lnTo>
                    <a:lnTo>
                      <a:pt x="107" y="427"/>
                    </a:lnTo>
                    <a:lnTo>
                      <a:pt x="110" y="429"/>
                    </a:lnTo>
                    <a:lnTo>
                      <a:pt x="115" y="436"/>
                    </a:lnTo>
                    <a:lnTo>
                      <a:pt x="117" y="443"/>
                    </a:lnTo>
                    <a:lnTo>
                      <a:pt x="118" y="451"/>
                    </a:lnTo>
                    <a:lnTo>
                      <a:pt x="125" y="468"/>
                    </a:lnTo>
                    <a:lnTo>
                      <a:pt x="126" y="476"/>
                    </a:lnTo>
                    <a:lnTo>
                      <a:pt x="129" y="480"/>
                    </a:lnTo>
                    <a:lnTo>
                      <a:pt x="131" y="487"/>
                    </a:lnTo>
                    <a:lnTo>
                      <a:pt x="135" y="493"/>
                    </a:lnTo>
                    <a:lnTo>
                      <a:pt x="139" y="496"/>
                    </a:lnTo>
                    <a:lnTo>
                      <a:pt x="145" y="496"/>
                    </a:lnTo>
                    <a:lnTo>
                      <a:pt x="146" y="495"/>
                    </a:lnTo>
                    <a:lnTo>
                      <a:pt x="146" y="493"/>
                    </a:lnTo>
                    <a:lnTo>
                      <a:pt x="149" y="491"/>
                    </a:lnTo>
                    <a:lnTo>
                      <a:pt x="150" y="490"/>
                    </a:lnTo>
                    <a:lnTo>
                      <a:pt x="150" y="488"/>
                    </a:lnTo>
                    <a:lnTo>
                      <a:pt x="150" y="487"/>
                    </a:lnTo>
                    <a:lnTo>
                      <a:pt x="153" y="480"/>
                    </a:lnTo>
                    <a:lnTo>
                      <a:pt x="158" y="477"/>
                    </a:lnTo>
                    <a:lnTo>
                      <a:pt x="163" y="476"/>
                    </a:lnTo>
                    <a:lnTo>
                      <a:pt x="163" y="473"/>
                    </a:lnTo>
                    <a:lnTo>
                      <a:pt x="163" y="469"/>
                    </a:lnTo>
                    <a:lnTo>
                      <a:pt x="167" y="463"/>
                    </a:lnTo>
                    <a:lnTo>
                      <a:pt x="167" y="462"/>
                    </a:lnTo>
                    <a:lnTo>
                      <a:pt x="168" y="457"/>
                    </a:lnTo>
                    <a:lnTo>
                      <a:pt x="172" y="457"/>
                    </a:lnTo>
                    <a:lnTo>
                      <a:pt x="174" y="458"/>
                    </a:lnTo>
                    <a:lnTo>
                      <a:pt x="176" y="458"/>
                    </a:lnTo>
                    <a:lnTo>
                      <a:pt x="176" y="452"/>
                    </a:lnTo>
                    <a:lnTo>
                      <a:pt x="175" y="443"/>
                    </a:lnTo>
                    <a:lnTo>
                      <a:pt x="175" y="433"/>
                    </a:lnTo>
                    <a:lnTo>
                      <a:pt x="176" y="430"/>
                    </a:lnTo>
                    <a:lnTo>
                      <a:pt x="179" y="422"/>
                    </a:lnTo>
                    <a:lnTo>
                      <a:pt x="180" y="418"/>
                    </a:lnTo>
                    <a:lnTo>
                      <a:pt x="183" y="410"/>
                    </a:lnTo>
                    <a:lnTo>
                      <a:pt x="183" y="407"/>
                    </a:lnTo>
                    <a:lnTo>
                      <a:pt x="183" y="402"/>
                    </a:lnTo>
                    <a:lnTo>
                      <a:pt x="182" y="400"/>
                    </a:lnTo>
                    <a:lnTo>
                      <a:pt x="182" y="399"/>
                    </a:lnTo>
                    <a:lnTo>
                      <a:pt x="180" y="399"/>
                    </a:lnTo>
                    <a:lnTo>
                      <a:pt x="182" y="397"/>
                    </a:lnTo>
                    <a:lnTo>
                      <a:pt x="182" y="399"/>
                    </a:lnTo>
                    <a:lnTo>
                      <a:pt x="180" y="388"/>
                    </a:lnTo>
                    <a:lnTo>
                      <a:pt x="180" y="385"/>
                    </a:lnTo>
                    <a:lnTo>
                      <a:pt x="180" y="381"/>
                    </a:lnTo>
                    <a:lnTo>
                      <a:pt x="179" y="380"/>
                    </a:lnTo>
                    <a:lnTo>
                      <a:pt x="179" y="375"/>
                    </a:lnTo>
                    <a:lnTo>
                      <a:pt x="179" y="369"/>
                    </a:lnTo>
                    <a:lnTo>
                      <a:pt x="182" y="366"/>
                    </a:lnTo>
                    <a:lnTo>
                      <a:pt x="183" y="361"/>
                    </a:lnTo>
                    <a:lnTo>
                      <a:pt x="186" y="359"/>
                    </a:lnTo>
                    <a:lnTo>
                      <a:pt x="188" y="359"/>
                    </a:lnTo>
                    <a:lnTo>
                      <a:pt x="191" y="361"/>
                    </a:lnTo>
                    <a:lnTo>
                      <a:pt x="194" y="359"/>
                    </a:lnTo>
                    <a:lnTo>
                      <a:pt x="195" y="356"/>
                    </a:lnTo>
                    <a:lnTo>
                      <a:pt x="196" y="352"/>
                    </a:lnTo>
                    <a:lnTo>
                      <a:pt x="198" y="352"/>
                    </a:lnTo>
                    <a:lnTo>
                      <a:pt x="200" y="350"/>
                    </a:lnTo>
                    <a:lnTo>
                      <a:pt x="204" y="350"/>
                    </a:lnTo>
                    <a:lnTo>
                      <a:pt x="211" y="347"/>
                    </a:lnTo>
                    <a:lnTo>
                      <a:pt x="212" y="345"/>
                    </a:lnTo>
                    <a:lnTo>
                      <a:pt x="212" y="341"/>
                    </a:lnTo>
                    <a:lnTo>
                      <a:pt x="215" y="338"/>
                    </a:lnTo>
                    <a:lnTo>
                      <a:pt x="218" y="336"/>
                    </a:lnTo>
                    <a:lnTo>
                      <a:pt x="224" y="330"/>
                    </a:lnTo>
                    <a:lnTo>
                      <a:pt x="230" y="325"/>
                    </a:lnTo>
                    <a:lnTo>
                      <a:pt x="234" y="320"/>
                    </a:lnTo>
                    <a:lnTo>
                      <a:pt x="238" y="317"/>
                    </a:lnTo>
                    <a:lnTo>
                      <a:pt x="240" y="316"/>
                    </a:lnTo>
                    <a:lnTo>
                      <a:pt x="240" y="314"/>
                    </a:lnTo>
                    <a:lnTo>
                      <a:pt x="242" y="314"/>
                    </a:lnTo>
                    <a:lnTo>
                      <a:pt x="244" y="311"/>
                    </a:lnTo>
                    <a:lnTo>
                      <a:pt x="254" y="298"/>
                    </a:lnTo>
                    <a:lnTo>
                      <a:pt x="258" y="295"/>
                    </a:lnTo>
                    <a:lnTo>
                      <a:pt x="266" y="289"/>
                    </a:lnTo>
                    <a:lnTo>
                      <a:pt x="271" y="287"/>
                    </a:lnTo>
                    <a:lnTo>
                      <a:pt x="273" y="286"/>
                    </a:lnTo>
                    <a:lnTo>
                      <a:pt x="279" y="281"/>
                    </a:lnTo>
                    <a:lnTo>
                      <a:pt x="280" y="278"/>
                    </a:lnTo>
                    <a:lnTo>
                      <a:pt x="281" y="276"/>
                    </a:lnTo>
                    <a:lnTo>
                      <a:pt x="284" y="273"/>
                    </a:lnTo>
                    <a:lnTo>
                      <a:pt x="283" y="265"/>
                    </a:lnTo>
                    <a:lnTo>
                      <a:pt x="284" y="261"/>
                    </a:lnTo>
                    <a:lnTo>
                      <a:pt x="293" y="256"/>
                    </a:lnTo>
                    <a:lnTo>
                      <a:pt x="296" y="254"/>
                    </a:lnTo>
                    <a:lnTo>
                      <a:pt x="297" y="253"/>
                    </a:lnTo>
                    <a:lnTo>
                      <a:pt x="299" y="251"/>
                    </a:lnTo>
                    <a:lnTo>
                      <a:pt x="299" y="250"/>
                    </a:lnTo>
                    <a:lnTo>
                      <a:pt x="301" y="246"/>
                    </a:lnTo>
                    <a:lnTo>
                      <a:pt x="301" y="248"/>
                    </a:lnTo>
                    <a:lnTo>
                      <a:pt x="301" y="251"/>
                    </a:lnTo>
                    <a:lnTo>
                      <a:pt x="301" y="254"/>
                    </a:lnTo>
                    <a:lnTo>
                      <a:pt x="301" y="256"/>
                    </a:lnTo>
                    <a:lnTo>
                      <a:pt x="301" y="254"/>
                    </a:lnTo>
                    <a:lnTo>
                      <a:pt x="303" y="256"/>
                    </a:lnTo>
                    <a:lnTo>
                      <a:pt x="304" y="257"/>
                    </a:lnTo>
                    <a:lnTo>
                      <a:pt x="305" y="257"/>
                    </a:lnTo>
                    <a:lnTo>
                      <a:pt x="308" y="256"/>
                    </a:lnTo>
                    <a:lnTo>
                      <a:pt x="309" y="254"/>
                    </a:lnTo>
                    <a:lnTo>
                      <a:pt x="309" y="253"/>
                    </a:lnTo>
                    <a:lnTo>
                      <a:pt x="311" y="256"/>
                    </a:lnTo>
                    <a:lnTo>
                      <a:pt x="311" y="257"/>
                    </a:lnTo>
                    <a:lnTo>
                      <a:pt x="313" y="256"/>
                    </a:lnTo>
                    <a:lnTo>
                      <a:pt x="312" y="251"/>
                    </a:lnTo>
                    <a:lnTo>
                      <a:pt x="312" y="250"/>
                    </a:lnTo>
                    <a:lnTo>
                      <a:pt x="311" y="245"/>
                    </a:lnTo>
                    <a:lnTo>
                      <a:pt x="311" y="243"/>
                    </a:lnTo>
                    <a:lnTo>
                      <a:pt x="311" y="240"/>
                    </a:lnTo>
                    <a:lnTo>
                      <a:pt x="309" y="239"/>
                    </a:lnTo>
                    <a:lnTo>
                      <a:pt x="308" y="237"/>
                    </a:lnTo>
                    <a:lnTo>
                      <a:pt x="308" y="234"/>
                    </a:lnTo>
                    <a:lnTo>
                      <a:pt x="309" y="232"/>
                    </a:lnTo>
                    <a:lnTo>
                      <a:pt x="309" y="228"/>
                    </a:lnTo>
                    <a:lnTo>
                      <a:pt x="308" y="226"/>
                    </a:lnTo>
                    <a:lnTo>
                      <a:pt x="308" y="221"/>
                    </a:lnTo>
                    <a:lnTo>
                      <a:pt x="307" y="220"/>
                    </a:lnTo>
                    <a:lnTo>
                      <a:pt x="307" y="218"/>
                    </a:lnTo>
                    <a:lnTo>
                      <a:pt x="307" y="215"/>
                    </a:lnTo>
                    <a:lnTo>
                      <a:pt x="307" y="207"/>
                    </a:lnTo>
                    <a:lnTo>
                      <a:pt x="305" y="206"/>
                    </a:lnTo>
                    <a:lnTo>
                      <a:pt x="303" y="204"/>
                    </a:lnTo>
                    <a:lnTo>
                      <a:pt x="300" y="202"/>
                    </a:lnTo>
                    <a:lnTo>
                      <a:pt x="297" y="201"/>
                    </a:lnTo>
                    <a:lnTo>
                      <a:pt x="297" y="199"/>
                    </a:lnTo>
                    <a:lnTo>
                      <a:pt x="297" y="198"/>
                    </a:lnTo>
                    <a:lnTo>
                      <a:pt x="299" y="195"/>
                    </a:lnTo>
                    <a:lnTo>
                      <a:pt x="301" y="195"/>
                    </a:lnTo>
                    <a:lnTo>
                      <a:pt x="303" y="193"/>
                    </a:lnTo>
                    <a:lnTo>
                      <a:pt x="304" y="191"/>
                    </a:lnTo>
                    <a:lnTo>
                      <a:pt x="309" y="191"/>
                    </a:lnTo>
                    <a:lnTo>
                      <a:pt x="309" y="188"/>
                    </a:lnTo>
                    <a:lnTo>
                      <a:pt x="308" y="188"/>
                    </a:lnTo>
                    <a:lnTo>
                      <a:pt x="308" y="187"/>
                    </a:lnTo>
                    <a:lnTo>
                      <a:pt x="304" y="187"/>
                    </a:lnTo>
                    <a:lnTo>
                      <a:pt x="303" y="185"/>
                    </a:lnTo>
                    <a:lnTo>
                      <a:pt x="301" y="182"/>
                    </a:lnTo>
                    <a:lnTo>
                      <a:pt x="300" y="180"/>
                    </a:lnTo>
                    <a:lnTo>
                      <a:pt x="304" y="174"/>
                    </a:lnTo>
                    <a:lnTo>
                      <a:pt x="305" y="169"/>
                    </a:lnTo>
                    <a:lnTo>
                      <a:pt x="307" y="169"/>
                    </a:lnTo>
                    <a:lnTo>
                      <a:pt x="309" y="174"/>
                    </a:lnTo>
                    <a:lnTo>
                      <a:pt x="311" y="176"/>
                    </a:lnTo>
                    <a:lnTo>
                      <a:pt x="311" y="174"/>
                    </a:lnTo>
                    <a:lnTo>
                      <a:pt x="312" y="171"/>
                    </a:lnTo>
                    <a:lnTo>
                      <a:pt x="313" y="171"/>
                    </a:lnTo>
                    <a:lnTo>
                      <a:pt x="315" y="176"/>
                    </a:lnTo>
                    <a:lnTo>
                      <a:pt x="316" y="179"/>
                    </a:lnTo>
                    <a:lnTo>
                      <a:pt x="317" y="177"/>
                    </a:lnTo>
                    <a:lnTo>
                      <a:pt x="320" y="179"/>
                    </a:lnTo>
                    <a:lnTo>
                      <a:pt x="323" y="174"/>
                    </a:lnTo>
                    <a:lnTo>
                      <a:pt x="323" y="176"/>
                    </a:lnTo>
                    <a:lnTo>
                      <a:pt x="324" y="182"/>
                    </a:lnTo>
                    <a:lnTo>
                      <a:pt x="325" y="187"/>
                    </a:lnTo>
                    <a:lnTo>
                      <a:pt x="327" y="190"/>
                    </a:lnTo>
                    <a:lnTo>
                      <a:pt x="329" y="191"/>
                    </a:lnTo>
                    <a:lnTo>
                      <a:pt x="341" y="191"/>
                    </a:lnTo>
                    <a:lnTo>
                      <a:pt x="343" y="191"/>
                    </a:lnTo>
                    <a:lnTo>
                      <a:pt x="347" y="191"/>
                    </a:lnTo>
                    <a:lnTo>
                      <a:pt x="353" y="191"/>
                    </a:lnTo>
                    <a:lnTo>
                      <a:pt x="360" y="193"/>
                    </a:lnTo>
                    <a:lnTo>
                      <a:pt x="364" y="195"/>
                    </a:lnTo>
                    <a:lnTo>
                      <a:pt x="364" y="196"/>
                    </a:lnTo>
                    <a:lnTo>
                      <a:pt x="361" y="198"/>
                    </a:lnTo>
                    <a:lnTo>
                      <a:pt x="360" y="201"/>
                    </a:lnTo>
                    <a:lnTo>
                      <a:pt x="356" y="206"/>
                    </a:lnTo>
                    <a:lnTo>
                      <a:pt x="353" y="209"/>
                    </a:lnTo>
                    <a:lnTo>
                      <a:pt x="349" y="210"/>
                    </a:lnTo>
                    <a:lnTo>
                      <a:pt x="347" y="213"/>
                    </a:lnTo>
                    <a:lnTo>
                      <a:pt x="345" y="215"/>
                    </a:lnTo>
                    <a:lnTo>
                      <a:pt x="347" y="220"/>
                    </a:lnTo>
                    <a:lnTo>
                      <a:pt x="348" y="226"/>
                    </a:lnTo>
                    <a:lnTo>
                      <a:pt x="351" y="226"/>
                    </a:lnTo>
                    <a:lnTo>
                      <a:pt x="352" y="229"/>
                    </a:lnTo>
                    <a:lnTo>
                      <a:pt x="355" y="231"/>
                    </a:lnTo>
                    <a:lnTo>
                      <a:pt x="356" y="229"/>
                    </a:lnTo>
                    <a:lnTo>
                      <a:pt x="357" y="223"/>
                    </a:lnTo>
                    <a:lnTo>
                      <a:pt x="360" y="218"/>
                    </a:lnTo>
                    <a:lnTo>
                      <a:pt x="361" y="218"/>
                    </a:lnTo>
                    <a:lnTo>
                      <a:pt x="364" y="223"/>
                    </a:lnTo>
                    <a:lnTo>
                      <a:pt x="365" y="228"/>
                    </a:lnTo>
                    <a:lnTo>
                      <a:pt x="367" y="231"/>
                    </a:lnTo>
                    <a:lnTo>
                      <a:pt x="367" y="232"/>
                    </a:lnTo>
                    <a:lnTo>
                      <a:pt x="368" y="242"/>
                    </a:lnTo>
                    <a:lnTo>
                      <a:pt x="369" y="251"/>
                    </a:lnTo>
                    <a:lnTo>
                      <a:pt x="371" y="250"/>
                    </a:lnTo>
                    <a:lnTo>
                      <a:pt x="372" y="248"/>
                    </a:lnTo>
                    <a:lnTo>
                      <a:pt x="375" y="250"/>
                    </a:lnTo>
                    <a:lnTo>
                      <a:pt x="376" y="250"/>
                    </a:lnTo>
                    <a:lnTo>
                      <a:pt x="377" y="246"/>
                    </a:lnTo>
                    <a:lnTo>
                      <a:pt x="377" y="245"/>
                    </a:lnTo>
                    <a:lnTo>
                      <a:pt x="376" y="245"/>
                    </a:lnTo>
                    <a:lnTo>
                      <a:pt x="376" y="242"/>
                    </a:lnTo>
                    <a:lnTo>
                      <a:pt x="375" y="237"/>
                    </a:lnTo>
                    <a:lnTo>
                      <a:pt x="376" y="234"/>
                    </a:lnTo>
                    <a:lnTo>
                      <a:pt x="379" y="234"/>
                    </a:lnTo>
                    <a:lnTo>
                      <a:pt x="380" y="232"/>
                    </a:lnTo>
                    <a:lnTo>
                      <a:pt x="381" y="226"/>
                    </a:lnTo>
                    <a:lnTo>
                      <a:pt x="380" y="218"/>
                    </a:lnTo>
                    <a:lnTo>
                      <a:pt x="383" y="217"/>
                    </a:lnTo>
                    <a:lnTo>
                      <a:pt x="386" y="215"/>
                    </a:lnTo>
                    <a:lnTo>
                      <a:pt x="389" y="217"/>
                    </a:lnTo>
                    <a:lnTo>
                      <a:pt x="392" y="217"/>
                    </a:lnTo>
                    <a:lnTo>
                      <a:pt x="393" y="215"/>
                    </a:lnTo>
                    <a:lnTo>
                      <a:pt x="394" y="209"/>
                    </a:lnTo>
                    <a:lnTo>
                      <a:pt x="400" y="198"/>
                    </a:lnTo>
                    <a:lnTo>
                      <a:pt x="401" y="195"/>
                    </a:lnTo>
                    <a:lnTo>
                      <a:pt x="400" y="191"/>
                    </a:lnTo>
                    <a:lnTo>
                      <a:pt x="402" y="190"/>
                    </a:lnTo>
                    <a:lnTo>
                      <a:pt x="406" y="187"/>
                    </a:lnTo>
                    <a:lnTo>
                      <a:pt x="408" y="182"/>
                    </a:lnTo>
                    <a:lnTo>
                      <a:pt x="408" y="174"/>
                    </a:lnTo>
                    <a:lnTo>
                      <a:pt x="409" y="169"/>
                    </a:lnTo>
                    <a:lnTo>
                      <a:pt x="413" y="166"/>
                    </a:lnTo>
                    <a:lnTo>
                      <a:pt x="417" y="165"/>
                    </a:lnTo>
                    <a:lnTo>
                      <a:pt x="420" y="162"/>
                    </a:lnTo>
                    <a:lnTo>
                      <a:pt x="422" y="158"/>
                    </a:lnTo>
                    <a:lnTo>
                      <a:pt x="428" y="157"/>
                    </a:lnTo>
                    <a:lnTo>
                      <a:pt x="430" y="155"/>
                    </a:lnTo>
                    <a:lnTo>
                      <a:pt x="436" y="157"/>
                    </a:lnTo>
                    <a:lnTo>
                      <a:pt x="436" y="155"/>
                    </a:lnTo>
                    <a:lnTo>
                      <a:pt x="436" y="151"/>
                    </a:lnTo>
                    <a:lnTo>
                      <a:pt x="437" y="147"/>
                    </a:lnTo>
                    <a:lnTo>
                      <a:pt x="440" y="146"/>
                    </a:lnTo>
                    <a:lnTo>
                      <a:pt x="441" y="144"/>
                    </a:lnTo>
                    <a:lnTo>
                      <a:pt x="441" y="140"/>
                    </a:lnTo>
                    <a:lnTo>
                      <a:pt x="440" y="137"/>
                    </a:lnTo>
                    <a:lnTo>
                      <a:pt x="437" y="135"/>
                    </a:lnTo>
                    <a:lnTo>
                      <a:pt x="433" y="135"/>
                    </a:lnTo>
                    <a:lnTo>
                      <a:pt x="430" y="135"/>
                    </a:lnTo>
                    <a:lnTo>
                      <a:pt x="426" y="135"/>
                    </a:lnTo>
                    <a:lnTo>
                      <a:pt x="426" y="130"/>
                    </a:lnTo>
                    <a:lnTo>
                      <a:pt x="426" y="126"/>
                    </a:lnTo>
                    <a:lnTo>
                      <a:pt x="424" y="126"/>
                    </a:lnTo>
                    <a:lnTo>
                      <a:pt x="422" y="122"/>
                    </a:lnTo>
                    <a:lnTo>
                      <a:pt x="424" y="119"/>
                    </a:lnTo>
                    <a:lnTo>
                      <a:pt x="420" y="116"/>
                    </a:lnTo>
                    <a:lnTo>
                      <a:pt x="417" y="118"/>
                    </a:lnTo>
                    <a:lnTo>
                      <a:pt x="413" y="121"/>
                    </a:lnTo>
                    <a:lnTo>
                      <a:pt x="409" y="121"/>
                    </a:lnTo>
                    <a:lnTo>
                      <a:pt x="404" y="121"/>
                    </a:lnTo>
                    <a:lnTo>
                      <a:pt x="401" y="121"/>
                    </a:lnTo>
                    <a:lnTo>
                      <a:pt x="400" y="119"/>
                    </a:lnTo>
                    <a:lnTo>
                      <a:pt x="398" y="119"/>
                    </a:lnTo>
                    <a:lnTo>
                      <a:pt x="396" y="121"/>
                    </a:lnTo>
                    <a:lnTo>
                      <a:pt x="393" y="122"/>
                    </a:lnTo>
                    <a:lnTo>
                      <a:pt x="392" y="126"/>
                    </a:lnTo>
                    <a:lnTo>
                      <a:pt x="386" y="130"/>
                    </a:lnTo>
                    <a:lnTo>
                      <a:pt x="383" y="132"/>
                    </a:lnTo>
                    <a:lnTo>
                      <a:pt x="379" y="137"/>
                    </a:lnTo>
                    <a:lnTo>
                      <a:pt x="376" y="138"/>
                    </a:lnTo>
                    <a:lnTo>
                      <a:pt x="372" y="141"/>
                    </a:lnTo>
                    <a:lnTo>
                      <a:pt x="368" y="143"/>
                    </a:lnTo>
                    <a:lnTo>
                      <a:pt x="360" y="144"/>
                    </a:lnTo>
                    <a:lnTo>
                      <a:pt x="356" y="146"/>
                    </a:lnTo>
                    <a:lnTo>
                      <a:pt x="356" y="147"/>
                    </a:lnTo>
                    <a:lnTo>
                      <a:pt x="356" y="149"/>
                    </a:lnTo>
                    <a:lnTo>
                      <a:pt x="356" y="151"/>
                    </a:lnTo>
                    <a:lnTo>
                      <a:pt x="361" y="152"/>
                    </a:lnTo>
                    <a:lnTo>
                      <a:pt x="363" y="155"/>
                    </a:lnTo>
                    <a:lnTo>
                      <a:pt x="363" y="158"/>
                    </a:lnTo>
                    <a:lnTo>
                      <a:pt x="363" y="160"/>
                    </a:lnTo>
                    <a:lnTo>
                      <a:pt x="360" y="162"/>
                    </a:lnTo>
                    <a:lnTo>
                      <a:pt x="355" y="163"/>
                    </a:lnTo>
                    <a:lnTo>
                      <a:pt x="351" y="163"/>
                    </a:lnTo>
                    <a:lnTo>
                      <a:pt x="345" y="165"/>
                    </a:lnTo>
                    <a:lnTo>
                      <a:pt x="343" y="165"/>
                    </a:lnTo>
                    <a:lnTo>
                      <a:pt x="340" y="165"/>
                    </a:lnTo>
                    <a:lnTo>
                      <a:pt x="337" y="163"/>
                    </a:lnTo>
                    <a:lnTo>
                      <a:pt x="336" y="163"/>
                    </a:lnTo>
                    <a:lnTo>
                      <a:pt x="329" y="166"/>
                    </a:lnTo>
                    <a:lnTo>
                      <a:pt x="324" y="166"/>
                    </a:lnTo>
                    <a:lnTo>
                      <a:pt x="319" y="165"/>
                    </a:lnTo>
                    <a:lnTo>
                      <a:pt x="315" y="163"/>
                    </a:lnTo>
                    <a:lnTo>
                      <a:pt x="313" y="163"/>
                    </a:lnTo>
                    <a:lnTo>
                      <a:pt x="313" y="160"/>
                    </a:lnTo>
                    <a:lnTo>
                      <a:pt x="312" y="160"/>
                    </a:lnTo>
                    <a:lnTo>
                      <a:pt x="311" y="160"/>
                    </a:lnTo>
                    <a:lnTo>
                      <a:pt x="311" y="158"/>
                    </a:lnTo>
                    <a:lnTo>
                      <a:pt x="313" y="155"/>
                    </a:lnTo>
                    <a:lnTo>
                      <a:pt x="312" y="155"/>
                    </a:lnTo>
                    <a:lnTo>
                      <a:pt x="312" y="154"/>
                    </a:lnTo>
                    <a:lnTo>
                      <a:pt x="311" y="154"/>
                    </a:lnTo>
                    <a:lnTo>
                      <a:pt x="311" y="151"/>
                    </a:lnTo>
                    <a:lnTo>
                      <a:pt x="312" y="147"/>
                    </a:lnTo>
                    <a:lnTo>
                      <a:pt x="312" y="146"/>
                    </a:lnTo>
                    <a:lnTo>
                      <a:pt x="311" y="143"/>
                    </a:lnTo>
                    <a:lnTo>
                      <a:pt x="309" y="141"/>
                    </a:lnTo>
                    <a:lnTo>
                      <a:pt x="308" y="141"/>
                    </a:lnTo>
                    <a:lnTo>
                      <a:pt x="305" y="143"/>
                    </a:lnTo>
                    <a:lnTo>
                      <a:pt x="304" y="143"/>
                    </a:lnTo>
                    <a:lnTo>
                      <a:pt x="301" y="144"/>
                    </a:lnTo>
                    <a:lnTo>
                      <a:pt x="300" y="147"/>
                    </a:lnTo>
                    <a:lnTo>
                      <a:pt x="299" y="151"/>
                    </a:lnTo>
                    <a:lnTo>
                      <a:pt x="300" y="155"/>
                    </a:lnTo>
                    <a:lnTo>
                      <a:pt x="299" y="158"/>
                    </a:lnTo>
                    <a:lnTo>
                      <a:pt x="297" y="160"/>
                    </a:lnTo>
                    <a:lnTo>
                      <a:pt x="297" y="162"/>
                    </a:lnTo>
                    <a:lnTo>
                      <a:pt x="300" y="162"/>
                    </a:lnTo>
                    <a:lnTo>
                      <a:pt x="301" y="165"/>
                    </a:lnTo>
                    <a:lnTo>
                      <a:pt x="301" y="168"/>
                    </a:lnTo>
                    <a:lnTo>
                      <a:pt x="300" y="171"/>
                    </a:lnTo>
                    <a:lnTo>
                      <a:pt x="296" y="171"/>
                    </a:lnTo>
                    <a:lnTo>
                      <a:pt x="293" y="171"/>
                    </a:lnTo>
                    <a:lnTo>
                      <a:pt x="289" y="171"/>
                    </a:lnTo>
                    <a:lnTo>
                      <a:pt x="287" y="171"/>
                    </a:lnTo>
                    <a:lnTo>
                      <a:pt x="284" y="171"/>
                    </a:lnTo>
                    <a:lnTo>
                      <a:pt x="281" y="169"/>
                    </a:lnTo>
                    <a:lnTo>
                      <a:pt x="280" y="169"/>
                    </a:lnTo>
                    <a:lnTo>
                      <a:pt x="267" y="168"/>
                    </a:lnTo>
                    <a:lnTo>
                      <a:pt x="266" y="166"/>
                    </a:lnTo>
                    <a:lnTo>
                      <a:pt x="263" y="165"/>
                    </a:lnTo>
                    <a:lnTo>
                      <a:pt x="259" y="165"/>
                    </a:lnTo>
                    <a:lnTo>
                      <a:pt x="254" y="165"/>
                    </a:lnTo>
                    <a:lnTo>
                      <a:pt x="251" y="162"/>
                    </a:lnTo>
                    <a:lnTo>
                      <a:pt x="248" y="160"/>
                    </a:lnTo>
                    <a:lnTo>
                      <a:pt x="246" y="157"/>
                    </a:lnTo>
                    <a:lnTo>
                      <a:pt x="244" y="155"/>
                    </a:lnTo>
                    <a:lnTo>
                      <a:pt x="239" y="154"/>
                    </a:lnTo>
                    <a:lnTo>
                      <a:pt x="238" y="155"/>
                    </a:lnTo>
                    <a:lnTo>
                      <a:pt x="236" y="155"/>
                    </a:lnTo>
                    <a:lnTo>
                      <a:pt x="234" y="154"/>
                    </a:lnTo>
                    <a:lnTo>
                      <a:pt x="231" y="154"/>
                    </a:lnTo>
                    <a:lnTo>
                      <a:pt x="228" y="155"/>
                    </a:lnTo>
                    <a:lnTo>
                      <a:pt x="227" y="155"/>
                    </a:lnTo>
                    <a:lnTo>
                      <a:pt x="222" y="154"/>
                    </a:lnTo>
                    <a:lnTo>
                      <a:pt x="219" y="151"/>
                    </a:lnTo>
                    <a:lnTo>
                      <a:pt x="218" y="149"/>
                    </a:lnTo>
                    <a:lnTo>
                      <a:pt x="215" y="149"/>
                    </a:lnTo>
                    <a:lnTo>
                      <a:pt x="214" y="149"/>
                    </a:lnTo>
                    <a:lnTo>
                      <a:pt x="212" y="147"/>
                    </a:lnTo>
                    <a:lnTo>
                      <a:pt x="208" y="146"/>
                    </a:lnTo>
                    <a:lnTo>
                      <a:pt x="206" y="146"/>
                    </a:lnTo>
                    <a:lnTo>
                      <a:pt x="203" y="144"/>
                    </a:lnTo>
                    <a:lnTo>
                      <a:pt x="202" y="143"/>
                    </a:lnTo>
                    <a:lnTo>
                      <a:pt x="199" y="138"/>
                    </a:lnTo>
                    <a:lnTo>
                      <a:pt x="196" y="137"/>
                    </a:lnTo>
                    <a:lnTo>
                      <a:pt x="194" y="137"/>
                    </a:lnTo>
                    <a:lnTo>
                      <a:pt x="192" y="135"/>
                    </a:lnTo>
                    <a:lnTo>
                      <a:pt x="188" y="133"/>
                    </a:lnTo>
                    <a:lnTo>
                      <a:pt x="187" y="133"/>
                    </a:lnTo>
                    <a:lnTo>
                      <a:pt x="186" y="133"/>
                    </a:lnTo>
                    <a:lnTo>
                      <a:pt x="184" y="132"/>
                    </a:lnTo>
                    <a:lnTo>
                      <a:pt x="184" y="130"/>
                    </a:lnTo>
                    <a:lnTo>
                      <a:pt x="180" y="129"/>
                    </a:lnTo>
                    <a:lnTo>
                      <a:pt x="180" y="127"/>
                    </a:lnTo>
                    <a:lnTo>
                      <a:pt x="182" y="124"/>
                    </a:lnTo>
                    <a:lnTo>
                      <a:pt x="183" y="124"/>
                    </a:lnTo>
                    <a:lnTo>
                      <a:pt x="183" y="122"/>
                    </a:lnTo>
                    <a:lnTo>
                      <a:pt x="184" y="121"/>
                    </a:lnTo>
                    <a:lnTo>
                      <a:pt x="183" y="119"/>
                    </a:lnTo>
                    <a:lnTo>
                      <a:pt x="184" y="116"/>
                    </a:lnTo>
                    <a:lnTo>
                      <a:pt x="186" y="115"/>
                    </a:lnTo>
                    <a:lnTo>
                      <a:pt x="184" y="113"/>
                    </a:lnTo>
                    <a:lnTo>
                      <a:pt x="184" y="111"/>
                    </a:lnTo>
                    <a:lnTo>
                      <a:pt x="186" y="110"/>
                    </a:lnTo>
                    <a:lnTo>
                      <a:pt x="188" y="110"/>
                    </a:lnTo>
                    <a:lnTo>
                      <a:pt x="188" y="108"/>
                    </a:lnTo>
                    <a:lnTo>
                      <a:pt x="191" y="107"/>
                    </a:lnTo>
                    <a:lnTo>
                      <a:pt x="192" y="105"/>
                    </a:lnTo>
                    <a:lnTo>
                      <a:pt x="192" y="104"/>
                    </a:lnTo>
                    <a:lnTo>
                      <a:pt x="194" y="104"/>
                    </a:lnTo>
                    <a:lnTo>
                      <a:pt x="195" y="104"/>
                    </a:lnTo>
                    <a:lnTo>
                      <a:pt x="194" y="102"/>
                    </a:lnTo>
                    <a:lnTo>
                      <a:pt x="190" y="102"/>
                    </a:lnTo>
                    <a:lnTo>
                      <a:pt x="188" y="100"/>
                    </a:lnTo>
                    <a:lnTo>
                      <a:pt x="188" y="99"/>
                    </a:lnTo>
                    <a:lnTo>
                      <a:pt x="187" y="99"/>
                    </a:lnTo>
                    <a:lnTo>
                      <a:pt x="183" y="96"/>
                    </a:lnTo>
                    <a:lnTo>
                      <a:pt x="182" y="96"/>
                    </a:lnTo>
                    <a:lnTo>
                      <a:pt x="180" y="96"/>
                    </a:lnTo>
                    <a:lnTo>
                      <a:pt x="179" y="94"/>
                    </a:lnTo>
                    <a:lnTo>
                      <a:pt x="179" y="93"/>
                    </a:lnTo>
                    <a:lnTo>
                      <a:pt x="178" y="91"/>
                    </a:lnTo>
                    <a:lnTo>
                      <a:pt x="176" y="91"/>
                    </a:lnTo>
                    <a:lnTo>
                      <a:pt x="175" y="91"/>
                    </a:lnTo>
                    <a:lnTo>
                      <a:pt x="174" y="91"/>
                    </a:lnTo>
                    <a:lnTo>
                      <a:pt x="172" y="91"/>
                    </a:lnTo>
                    <a:lnTo>
                      <a:pt x="172" y="89"/>
                    </a:lnTo>
                    <a:lnTo>
                      <a:pt x="171" y="89"/>
                    </a:lnTo>
                    <a:lnTo>
                      <a:pt x="170" y="89"/>
                    </a:lnTo>
                    <a:lnTo>
                      <a:pt x="168" y="89"/>
                    </a:lnTo>
                    <a:lnTo>
                      <a:pt x="167" y="89"/>
                    </a:lnTo>
                    <a:lnTo>
                      <a:pt x="164" y="89"/>
                    </a:lnTo>
                    <a:lnTo>
                      <a:pt x="163" y="89"/>
                    </a:lnTo>
                    <a:lnTo>
                      <a:pt x="164" y="86"/>
                    </a:lnTo>
                    <a:lnTo>
                      <a:pt x="162" y="86"/>
                    </a:lnTo>
                    <a:lnTo>
                      <a:pt x="162" y="85"/>
                    </a:lnTo>
                    <a:lnTo>
                      <a:pt x="162" y="83"/>
                    </a:lnTo>
                    <a:lnTo>
                      <a:pt x="160" y="82"/>
                    </a:lnTo>
                    <a:lnTo>
                      <a:pt x="160" y="80"/>
                    </a:lnTo>
                    <a:lnTo>
                      <a:pt x="160" y="78"/>
                    </a:lnTo>
                    <a:lnTo>
                      <a:pt x="160" y="77"/>
                    </a:lnTo>
                    <a:lnTo>
                      <a:pt x="160" y="75"/>
                    </a:lnTo>
                    <a:lnTo>
                      <a:pt x="160" y="74"/>
                    </a:lnTo>
                    <a:lnTo>
                      <a:pt x="160" y="72"/>
                    </a:lnTo>
                    <a:lnTo>
                      <a:pt x="159" y="69"/>
                    </a:lnTo>
                    <a:lnTo>
                      <a:pt x="157" y="67"/>
                    </a:lnTo>
                    <a:lnTo>
                      <a:pt x="157" y="64"/>
                    </a:lnTo>
                    <a:lnTo>
                      <a:pt x="157" y="63"/>
                    </a:lnTo>
                    <a:lnTo>
                      <a:pt x="157" y="61"/>
                    </a:lnTo>
                    <a:lnTo>
                      <a:pt x="159" y="61"/>
                    </a:lnTo>
                    <a:lnTo>
                      <a:pt x="160" y="60"/>
                    </a:lnTo>
                    <a:lnTo>
                      <a:pt x="160" y="61"/>
                    </a:lnTo>
                    <a:lnTo>
                      <a:pt x="160" y="63"/>
                    </a:lnTo>
                    <a:lnTo>
                      <a:pt x="162" y="64"/>
                    </a:lnTo>
                    <a:lnTo>
                      <a:pt x="164" y="66"/>
                    </a:lnTo>
                    <a:lnTo>
                      <a:pt x="164" y="64"/>
                    </a:lnTo>
                    <a:lnTo>
                      <a:pt x="166" y="64"/>
                    </a:lnTo>
                    <a:lnTo>
                      <a:pt x="167" y="64"/>
                    </a:lnTo>
                    <a:lnTo>
                      <a:pt x="167" y="63"/>
                    </a:lnTo>
                    <a:lnTo>
                      <a:pt x="168" y="63"/>
                    </a:lnTo>
                    <a:lnTo>
                      <a:pt x="168" y="61"/>
                    </a:lnTo>
                    <a:lnTo>
                      <a:pt x="170" y="61"/>
                    </a:lnTo>
                    <a:lnTo>
                      <a:pt x="170" y="63"/>
                    </a:lnTo>
                    <a:lnTo>
                      <a:pt x="171" y="63"/>
                    </a:lnTo>
                    <a:lnTo>
                      <a:pt x="174" y="60"/>
                    </a:lnTo>
                    <a:lnTo>
                      <a:pt x="174" y="58"/>
                    </a:lnTo>
                    <a:lnTo>
                      <a:pt x="172" y="56"/>
                    </a:lnTo>
                    <a:lnTo>
                      <a:pt x="171" y="55"/>
                    </a:lnTo>
                    <a:lnTo>
                      <a:pt x="170" y="53"/>
                    </a:lnTo>
                    <a:lnTo>
                      <a:pt x="171" y="53"/>
                    </a:lnTo>
                    <a:lnTo>
                      <a:pt x="171" y="52"/>
                    </a:lnTo>
                    <a:lnTo>
                      <a:pt x="167" y="50"/>
                    </a:lnTo>
                    <a:lnTo>
                      <a:pt x="166" y="50"/>
                    </a:lnTo>
                    <a:lnTo>
                      <a:pt x="163" y="47"/>
                    </a:lnTo>
                    <a:lnTo>
                      <a:pt x="163" y="44"/>
                    </a:lnTo>
                    <a:lnTo>
                      <a:pt x="164" y="44"/>
                    </a:lnTo>
                    <a:lnTo>
                      <a:pt x="164" y="41"/>
                    </a:lnTo>
                    <a:lnTo>
                      <a:pt x="163" y="38"/>
                    </a:lnTo>
                    <a:lnTo>
                      <a:pt x="163" y="36"/>
                    </a:lnTo>
                    <a:lnTo>
                      <a:pt x="166" y="36"/>
                    </a:lnTo>
                    <a:lnTo>
                      <a:pt x="167" y="36"/>
                    </a:lnTo>
                    <a:lnTo>
                      <a:pt x="170" y="36"/>
                    </a:lnTo>
                    <a:lnTo>
                      <a:pt x="171" y="36"/>
                    </a:lnTo>
                    <a:lnTo>
                      <a:pt x="172" y="34"/>
                    </a:lnTo>
                    <a:lnTo>
                      <a:pt x="174" y="31"/>
                    </a:lnTo>
                    <a:lnTo>
                      <a:pt x="174" y="28"/>
                    </a:lnTo>
                    <a:lnTo>
                      <a:pt x="176" y="28"/>
                    </a:lnTo>
                    <a:lnTo>
                      <a:pt x="176" y="27"/>
                    </a:lnTo>
                    <a:lnTo>
                      <a:pt x="178" y="27"/>
                    </a:lnTo>
                    <a:lnTo>
                      <a:pt x="178" y="25"/>
                    </a:lnTo>
                    <a:lnTo>
                      <a:pt x="179" y="23"/>
                    </a:lnTo>
                    <a:lnTo>
                      <a:pt x="180" y="23"/>
                    </a:lnTo>
                    <a:lnTo>
                      <a:pt x="180" y="22"/>
                    </a:lnTo>
                    <a:lnTo>
                      <a:pt x="182" y="20"/>
                    </a:lnTo>
                    <a:lnTo>
                      <a:pt x="183" y="14"/>
                    </a:lnTo>
                    <a:lnTo>
                      <a:pt x="183" y="12"/>
                    </a:lnTo>
                    <a:lnTo>
                      <a:pt x="186" y="11"/>
                    </a:lnTo>
                    <a:lnTo>
                      <a:pt x="184" y="9"/>
                    </a:lnTo>
                    <a:lnTo>
                      <a:pt x="183" y="9"/>
                    </a:lnTo>
                    <a:lnTo>
                      <a:pt x="180" y="11"/>
                    </a:lnTo>
                    <a:lnTo>
                      <a:pt x="179" y="9"/>
                    </a:lnTo>
                    <a:lnTo>
                      <a:pt x="179" y="6"/>
                    </a:lnTo>
                    <a:lnTo>
                      <a:pt x="178" y="8"/>
                    </a:lnTo>
                    <a:lnTo>
                      <a:pt x="176" y="8"/>
                    </a:lnTo>
                    <a:lnTo>
                      <a:pt x="176" y="6"/>
                    </a:lnTo>
                    <a:lnTo>
                      <a:pt x="175" y="6"/>
                    </a:lnTo>
                    <a:lnTo>
                      <a:pt x="174" y="3"/>
                    </a:lnTo>
                    <a:lnTo>
                      <a:pt x="172" y="3"/>
                    </a:lnTo>
                    <a:lnTo>
                      <a:pt x="171" y="3"/>
                    </a:lnTo>
                    <a:lnTo>
                      <a:pt x="170" y="1"/>
                    </a:lnTo>
                    <a:lnTo>
                      <a:pt x="170" y="0"/>
                    </a:lnTo>
                    <a:lnTo>
                      <a:pt x="168" y="0"/>
                    </a:lnTo>
                    <a:lnTo>
                      <a:pt x="167" y="1"/>
                    </a:lnTo>
                    <a:lnTo>
                      <a:pt x="166" y="1"/>
                    </a:lnTo>
                    <a:lnTo>
                      <a:pt x="164" y="1"/>
                    </a:lnTo>
                    <a:lnTo>
                      <a:pt x="160" y="3"/>
                    </a:lnTo>
                    <a:lnTo>
                      <a:pt x="158" y="5"/>
                    </a:lnTo>
                    <a:lnTo>
                      <a:pt x="155" y="6"/>
                    </a:lnTo>
                    <a:lnTo>
                      <a:pt x="153" y="8"/>
                    </a:lnTo>
                    <a:lnTo>
                      <a:pt x="151" y="9"/>
                    </a:lnTo>
                    <a:lnTo>
                      <a:pt x="150" y="9"/>
                    </a:lnTo>
                    <a:lnTo>
                      <a:pt x="149" y="9"/>
                    </a:lnTo>
                    <a:lnTo>
                      <a:pt x="147" y="9"/>
                    </a:lnTo>
                    <a:lnTo>
                      <a:pt x="146" y="11"/>
                    </a:lnTo>
                    <a:lnTo>
                      <a:pt x="145" y="9"/>
                    </a:lnTo>
                    <a:lnTo>
                      <a:pt x="135" y="17"/>
                    </a:lnTo>
                    <a:lnTo>
                      <a:pt x="134" y="19"/>
                    </a:lnTo>
                    <a:lnTo>
                      <a:pt x="133" y="22"/>
                    </a:lnTo>
                    <a:lnTo>
                      <a:pt x="133" y="23"/>
                    </a:lnTo>
                    <a:lnTo>
                      <a:pt x="131" y="22"/>
                    </a:lnTo>
                    <a:lnTo>
                      <a:pt x="130" y="22"/>
                    </a:lnTo>
                    <a:lnTo>
                      <a:pt x="125" y="22"/>
                    </a:lnTo>
                    <a:lnTo>
                      <a:pt x="123" y="23"/>
                    </a:lnTo>
                    <a:lnTo>
                      <a:pt x="122" y="25"/>
                    </a:lnTo>
                    <a:lnTo>
                      <a:pt x="121" y="25"/>
                    </a:lnTo>
                    <a:lnTo>
                      <a:pt x="119" y="23"/>
                    </a:lnTo>
                    <a:lnTo>
                      <a:pt x="118" y="23"/>
                    </a:lnTo>
                    <a:lnTo>
                      <a:pt x="117" y="25"/>
                    </a:lnTo>
                    <a:lnTo>
                      <a:pt x="117" y="27"/>
                    </a:lnTo>
                    <a:lnTo>
                      <a:pt x="115" y="27"/>
                    </a:lnTo>
                    <a:lnTo>
                      <a:pt x="114" y="25"/>
                    </a:lnTo>
                    <a:lnTo>
                      <a:pt x="113" y="27"/>
                    </a:lnTo>
                    <a:lnTo>
                      <a:pt x="111" y="25"/>
                    </a:lnTo>
                    <a:lnTo>
                      <a:pt x="109" y="25"/>
                    </a:lnTo>
                    <a:lnTo>
                      <a:pt x="107" y="25"/>
                    </a:lnTo>
                    <a:lnTo>
                      <a:pt x="106" y="25"/>
                    </a:lnTo>
                    <a:lnTo>
                      <a:pt x="102" y="23"/>
                    </a:lnTo>
                    <a:lnTo>
                      <a:pt x="98" y="22"/>
                    </a:lnTo>
                    <a:lnTo>
                      <a:pt x="94" y="20"/>
                    </a:lnTo>
                    <a:lnTo>
                      <a:pt x="93" y="20"/>
                    </a:lnTo>
                    <a:lnTo>
                      <a:pt x="91" y="22"/>
                    </a:lnTo>
                    <a:lnTo>
                      <a:pt x="89" y="22"/>
                    </a:lnTo>
                    <a:lnTo>
                      <a:pt x="87" y="22"/>
                    </a:lnTo>
                    <a:lnTo>
                      <a:pt x="87" y="25"/>
                    </a:lnTo>
                    <a:lnTo>
                      <a:pt x="86" y="28"/>
                    </a:lnTo>
                    <a:lnTo>
                      <a:pt x="86" y="30"/>
                    </a:lnTo>
                    <a:lnTo>
                      <a:pt x="87" y="30"/>
                    </a:lnTo>
                    <a:lnTo>
                      <a:pt x="89" y="30"/>
                    </a:lnTo>
                    <a:lnTo>
                      <a:pt x="89" y="31"/>
                    </a:lnTo>
                    <a:lnTo>
                      <a:pt x="87" y="31"/>
                    </a:lnTo>
                    <a:lnTo>
                      <a:pt x="87" y="33"/>
                    </a:lnTo>
                    <a:lnTo>
                      <a:pt x="87" y="34"/>
                    </a:lnTo>
                    <a:lnTo>
                      <a:pt x="89" y="34"/>
                    </a:lnTo>
                    <a:lnTo>
                      <a:pt x="91" y="34"/>
                    </a:lnTo>
                    <a:lnTo>
                      <a:pt x="93" y="34"/>
                    </a:lnTo>
                    <a:lnTo>
                      <a:pt x="93" y="36"/>
                    </a:lnTo>
                    <a:lnTo>
                      <a:pt x="91" y="38"/>
                    </a:lnTo>
                    <a:lnTo>
                      <a:pt x="89" y="39"/>
                    </a:lnTo>
                    <a:lnTo>
                      <a:pt x="93" y="42"/>
                    </a:lnTo>
                    <a:lnTo>
                      <a:pt x="93" y="45"/>
                    </a:lnTo>
                    <a:lnTo>
                      <a:pt x="89" y="49"/>
                    </a:lnTo>
                    <a:lnTo>
                      <a:pt x="90" y="50"/>
                    </a:lnTo>
                    <a:lnTo>
                      <a:pt x="91" y="53"/>
                    </a:lnTo>
                    <a:lnTo>
                      <a:pt x="94" y="55"/>
                    </a:lnTo>
                    <a:lnTo>
                      <a:pt x="94" y="56"/>
                    </a:lnTo>
                    <a:lnTo>
                      <a:pt x="95" y="56"/>
                    </a:lnTo>
                    <a:lnTo>
                      <a:pt x="97" y="58"/>
                    </a:lnTo>
                    <a:lnTo>
                      <a:pt x="98" y="56"/>
                    </a:lnTo>
                    <a:lnTo>
                      <a:pt x="99" y="58"/>
                    </a:lnTo>
                    <a:lnTo>
                      <a:pt x="99" y="60"/>
                    </a:lnTo>
                    <a:lnTo>
                      <a:pt x="99" y="63"/>
                    </a:lnTo>
                    <a:lnTo>
                      <a:pt x="101" y="63"/>
                    </a:lnTo>
                    <a:lnTo>
                      <a:pt x="105" y="63"/>
                    </a:lnTo>
                    <a:lnTo>
                      <a:pt x="107" y="64"/>
                    </a:lnTo>
                    <a:lnTo>
                      <a:pt x="109" y="64"/>
                    </a:lnTo>
                    <a:lnTo>
                      <a:pt x="110" y="66"/>
                    </a:lnTo>
                    <a:lnTo>
                      <a:pt x="109" y="67"/>
                    </a:lnTo>
                    <a:lnTo>
                      <a:pt x="110" y="69"/>
                    </a:lnTo>
                    <a:lnTo>
                      <a:pt x="109" y="69"/>
                    </a:lnTo>
                    <a:lnTo>
                      <a:pt x="107" y="71"/>
                    </a:lnTo>
                    <a:lnTo>
                      <a:pt x="106" y="71"/>
                    </a:lnTo>
                    <a:lnTo>
                      <a:pt x="105" y="71"/>
                    </a:lnTo>
                    <a:lnTo>
                      <a:pt x="102" y="71"/>
                    </a:lnTo>
                    <a:lnTo>
                      <a:pt x="102" y="72"/>
                    </a:lnTo>
                    <a:lnTo>
                      <a:pt x="99" y="74"/>
                    </a:lnTo>
                    <a:lnTo>
                      <a:pt x="98" y="75"/>
                    </a:lnTo>
                    <a:lnTo>
                      <a:pt x="98" y="78"/>
                    </a:lnTo>
                    <a:lnTo>
                      <a:pt x="99" y="80"/>
                    </a:lnTo>
                    <a:lnTo>
                      <a:pt x="99" y="82"/>
                    </a:lnTo>
                    <a:lnTo>
                      <a:pt x="99" y="83"/>
                    </a:lnTo>
                    <a:lnTo>
                      <a:pt x="98" y="85"/>
                    </a:lnTo>
                    <a:lnTo>
                      <a:pt x="98" y="86"/>
                    </a:lnTo>
                    <a:lnTo>
                      <a:pt x="101" y="88"/>
                    </a:lnTo>
                    <a:lnTo>
                      <a:pt x="102" y="89"/>
                    </a:lnTo>
                    <a:lnTo>
                      <a:pt x="101" y="89"/>
                    </a:lnTo>
                    <a:lnTo>
                      <a:pt x="99" y="89"/>
                    </a:lnTo>
                    <a:lnTo>
                      <a:pt x="98" y="89"/>
                    </a:lnTo>
                    <a:lnTo>
                      <a:pt x="98" y="91"/>
                    </a:lnTo>
                    <a:lnTo>
                      <a:pt x="94" y="93"/>
                    </a:lnTo>
                    <a:lnTo>
                      <a:pt x="91" y="97"/>
                    </a:lnTo>
                    <a:lnTo>
                      <a:pt x="89" y="97"/>
                    </a:lnTo>
                    <a:lnTo>
                      <a:pt x="87" y="99"/>
                    </a:lnTo>
                    <a:lnTo>
                      <a:pt x="87" y="100"/>
                    </a:lnTo>
                    <a:lnTo>
                      <a:pt x="86" y="102"/>
                    </a:lnTo>
                    <a:lnTo>
                      <a:pt x="87" y="105"/>
                    </a:lnTo>
                    <a:lnTo>
                      <a:pt x="86" y="107"/>
                    </a:lnTo>
                    <a:lnTo>
                      <a:pt x="83" y="108"/>
                    </a:lnTo>
                    <a:lnTo>
                      <a:pt x="82" y="108"/>
                    </a:lnTo>
                    <a:lnTo>
                      <a:pt x="79" y="110"/>
                    </a:lnTo>
                    <a:lnTo>
                      <a:pt x="78" y="111"/>
                    </a:lnTo>
                    <a:lnTo>
                      <a:pt x="78" y="115"/>
                    </a:lnTo>
                    <a:lnTo>
                      <a:pt x="75" y="118"/>
                    </a:lnTo>
                    <a:lnTo>
                      <a:pt x="71" y="124"/>
                    </a:lnTo>
                    <a:lnTo>
                      <a:pt x="70" y="127"/>
                    </a:lnTo>
                    <a:lnTo>
                      <a:pt x="66" y="129"/>
                    </a:lnTo>
                    <a:lnTo>
                      <a:pt x="63" y="132"/>
                    </a:lnTo>
                    <a:lnTo>
                      <a:pt x="62" y="132"/>
                    </a:lnTo>
                    <a:lnTo>
                      <a:pt x="59" y="137"/>
                    </a:lnTo>
                    <a:lnTo>
                      <a:pt x="58" y="140"/>
                    </a:lnTo>
                    <a:lnTo>
                      <a:pt x="55" y="144"/>
                    </a:lnTo>
                    <a:lnTo>
                      <a:pt x="54" y="144"/>
                    </a:lnTo>
                    <a:lnTo>
                      <a:pt x="53" y="146"/>
                    </a:lnTo>
                    <a:lnTo>
                      <a:pt x="47" y="144"/>
                    </a:lnTo>
                    <a:lnTo>
                      <a:pt x="46" y="146"/>
                    </a:lnTo>
                    <a:lnTo>
                      <a:pt x="44" y="146"/>
                    </a:lnTo>
                    <a:lnTo>
                      <a:pt x="42" y="147"/>
                    </a:lnTo>
                    <a:lnTo>
                      <a:pt x="41" y="149"/>
                    </a:lnTo>
                    <a:lnTo>
                      <a:pt x="41" y="147"/>
                    </a:lnTo>
                    <a:lnTo>
                      <a:pt x="41" y="146"/>
                    </a:lnTo>
                    <a:lnTo>
                      <a:pt x="38" y="143"/>
                    </a:lnTo>
                    <a:lnTo>
                      <a:pt x="37" y="143"/>
                    </a:lnTo>
                    <a:lnTo>
                      <a:pt x="36" y="143"/>
                    </a:lnTo>
                    <a:lnTo>
                      <a:pt x="33" y="144"/>
                    </a:lnTo>
                    <a:lnTo>
                      <a:pt x="33" y="146"/>
                    </a:lnTo>
                    <a:lnTo>
                      <a:pt x="29" y="149"/>
                    </a:lnTo>
                    <a:lnTo>
                      <a:pt x="25" y="155"/>
                    </a:lnTo>
                    <a:lnTo>
                      <a:pt x="24" y="157"/>
                    </a:lnTo>
                    <a:lnTo>
                      <a:pt x="22" y="158"/>
                    </a:lnTo>
                    <a:lnTo>
                      <a:pt x="21" y="163"/>
                    </a:lnTo>
                    <a:lnTo>
                      <a:pt x="21" y="165"/>
                    </a:lnTo>
                    <a:lnTo>
                      <a:pt x="22" y="166"/>
                    </a:lnTo>
                    <a:lnTo>
                      <a:pt x="24" y="168"/>
                    </a:lnTo>
                    <a:lnTo>
                      <a:pt x="26" y="168"/>
                    </a:lnTo>
                    <a:lnTo>
                      <a:pt x="28" y="168"/>
                    </a:lnTo>
                    <a:lnTo>
                      <a:pt x="30" y="168"/>
                    </a:lnTo>
                    <a:lnTo>
                      <a:pt x="32" y="168"/>
                    </a:lnTo>
                    <a:lnTo>
                      <a:pt x="32" y="169"/>
                    </a:lnTo>
                    <a:lnTo>
                      <a:pt x="33" y="171"/>
                    </a:lnTo>
                    <a:lnTo>
                      <a:pt x="33" y="173"/>
                    </a:lnTo>
                    <a:lnTo>
                      <a:pt x="30" y="177"/>
                    </a:lnTo>
                    <a:lnTo>
                      <a:pt x="30" y="179"/>
                    </a:lnTo>
                    <a:lnTo>
                      <a:pt x="32" y="180"/>
                    </a:lnTo>
                    <a:lnTo>
                      <a:pt x="34" y="184"/>
                    </a:lnTo>
                    <a:lnTo>
                      <a:pt x="37" y="184"/>
                    </a:lnTo>
                    <a:lnTo>
                      <a:pt x="38" y="184"/>
                    </a:lnTo>
                    <a:lnTo>
                      <a:pt x="38" y="185"/>
                    </a:lnTo>
                    <a:lnTo>
                      <a:pt x="38" y="188"/>
                    </a:lnTo>
                    <a:lnTo>
                      <a:pt x="40" y="190"/>
                    </a:lnTo>
                    <a:lnTo>
                      <a:pt x="41" y="193"/>
                    </a:lnTo>
                    <a:lnTo>
                      <a:pt x="41" y="195"/>
                    </a:lnTo>
                    <a:lnTo>
                      <a:pt x="42" y="196"/>
                    </a:lnTo>
                    <a:lnTo>
                      <a:pt x="44" y="198"/>
                    </a:lnTo>
                    <a:lnTo>
                      <a:pt x="44" y="199"/>
                    </a:lnTo>
                    <a:lnTo>
                      <a:pt x="45" y="199"/>
                    </a:lnTo>
                    <a:lnTo>
                      <a:pt x="45" y="201"/>
                    </a:lnTo>
                    <a:lnTo>
                      <a:pt x="44" y="202"/>
                    </a:lnTo>
                    <a:lnTo>
                      <a:pt x="44" y="206"/>
                    </a:lnTo>
                    <a:lnTo>
                      <a:pt x="45" y="207"/>
                    </a:lnTo>
                    <a:lnTo>
                      <a:pt x="46" y="207"/>
                    </a:lnTo>
                    <a:lnTo>
                      <a:pt x="44" y="207"/>
                    </a:lnTo>
                    <a:lnTo>
                      <a:pt x="42" y="209"/>
                    </a:lnTo>
                    <a:lnTo>
                      <a:pt x="41" y="210"/>
                    </a:lnTo>
                    <a:lnTo>
                      <a:pt x="40" y="210"/>
                    </a:lnTo>
                    <a:lnTo>
                      <a:pt x="38" y="209"/>
                    </a:lnTo>
                    <a:lnTo>
                      <a:pt x="38" y="207"/>
                    </a:lnTo>
                    <a:lnTo>
                      <a:pt x="38" y="206"/>
                    </a:lnTo>
                    <a:lnTo>
                      <a:pt x="36" y="206"/>
                    </a:lnTo>
                    <a:lnTo>
                      <a:pt x="34" y="207"/>
                    </a:lnTo>
                    <a:lnTo>
                      <a:pt x="32" y="209"/>
                    </a:lnTo>
                    <a:lnTo>
                      <a:pt x="30" y="210"/>
                    </a:lnTo>
                    <a:lnTo>
                      <a:pt x="29" y="210"/>
                    </a:lnTo>
                    <a:lnTo>
                      <a:pt x="25" y="210"/>
                    </a:lnTo>
                    <a:lnTo>
                      <a:pt x="22" y="209"/>
                    </a:lnTo>
                    <a:lnTo>
                      <a:pt x="21" y="209"/>
                    </a:lnTo>
                    <a:lnTo>
                      <a:pt x="20" y="209"/>
                    </a:lnTo>
                    <a:lnTo>
                      <a:pt x="17" y="209"/>
                    </a:lnTo>
                    <a:lnTo>
                      <a:pt x="16" y="209"/>
                    </a:lnTo>
                    <a:lnTo>
                      <a:pt x="14" y="209"/>
                    </a:lnTo>
                    <a:lnTo>
                      <a:pt x="13" y="209"/>
                    </a:lnTo>
                    <a:lnTo>
                      <a:pt x="12" y="209"/>
                    </a:lnTo>
                    <a:lnTo>
                      <a:pt x="12" y="207"/>
                    </a:lnTo>
                    <a:lnTo>
                      <a:pt x="10" y="209"/>
                    </a:lnTo>
                    <a:lnTo>
                      <a:pt x="10" y="213"/>
                    </a:lnTo>
                    <a:lnTo>
                      <a:pt x="5" y="213"/>
                    </a:lnTo>
                    <a:lnTo>
                      <a:pt x="4" y="215"/>
                    </a:lnTo>
                    <a:lnTo>
                      <a:pt x="2" y="213"/>
                    </a:lnTo>
                    <a:lnTo>
                      <a:pt x="2" y="215"/>
                    </a:lnTo>
                    <a:lnTo>
                      <a:pt x="1" y="217"/>
                    </a:lnTo>
                    <a:lnTo>
                      <a:pt x="0" y="218"/>
                    </a:lnTo>
                    <a:lnTo>
                      <a:pt x="1" y="221"/>
                    </a:lnTo>
                    <a:lnTo>
                      <a:pt x="2" y="221"/>
                    </a:lnTo>
                    <a:lnTo>
                      <a:pt x="4" y="224"/>
                    </a:lnTo>
                    <a:lnTo>
                      <a:pt x="8" y="229"/>
                    </a:lnTo>
                    <a:lnTo>
                      <a:pt x="10" y="232"/>
                    </a:lnTo>
                    <a:lnTo>
                      <a:pt x="13" y="234"/>
                    </a:lnTo>
                    <a:lnTo>
                      <a:pt x="18" y="235"/>
                    </a:lnTo>
                    <a:lnTo>
                      <a:pt x="24" y="234"/>
                    </a:lnTo>
                    <a:lnTo>
                      <a:pt x="29" y="234"/>
                    </a:lnTo>
                    <a:lnTo>
                      <a:pt x="32" y="232"/>
                    </a:lnTo>
                    <a:lnTo>
                      <a:pt x="32" y="229"/>
                    </a:lnTo>
                    <a:lnTo>
                      <a:pt x="33" y="229"/>
                    </a:lnTo>
                    <a:lnTo>
                      <a:pt x="34" y="231"/>
                    </a:lnTo>
                    <a:lnTo>
                      <a:pt x="32" y="237"/>
                    </a:lnTo>
                    <a:lnTo>
                      <a:pt x="29" y="240"/>
                    </a:lnTo>
                    <a:lnTo>
                      <a:pt x="26" y="242"/>
                    </a:lnTo>
                    <a:lnTo>
                      <a:pt x="24" y="243"/>
                    </a:lnTo>
                    <a:lnTo>
                      <a:pt x="20" y="243"/>
                    </a:lnTo>
                    <a:lnTo>
                      <a:pt x="16" y="243"/>
                    </a:lnTo>
                    <a:lnTo>
                      <a:pt x="14" y="242"/>
                    </a:lnTo>
                    <a:lnTo>
                      <a:pt x="13" y="243"/>
                    </a:lnTo>
                    <a:lnTo>
                      <a:pt x="13" y="248"/>
                    </a:lnTo>
                    <a:lnTo>
                      <a:pt x="25" y="261"/>
                    </a:lnTo>
                    <a:lnTo>
                      <a:pt x="28" y="265"/>
                    </a:lnTo>
                    <a:lnTo>
                      <a:pt x="34" y="270"/>
                    </a:lnTo>
                    <a:lnTo>
                      <a:pt x="36" y="270"/>
                    </a:lnTo>
                    <a:lnTo>
                      <a:pt x="42" y="272"/>
                    </a:lnTo>
                    <a:lnTo>
                      <a:pt x="46" y="270"/>
                    </a:lnTo>
                    <a:lnTo>
                      <a:pt x="47" y="270"/>
                    </a:lnTo>
                    <a:lnTo>
                      <a:pt x="50" y="268"/>
                    </a:lnTo>
                    <a:lnTo>
                      <a:pt x="51" y="267"/>
                    </a:lnTo>
                    <a:lnTo>
                      <a:pt x="57" y="264"/>
                    </a:lnTo>
                    <a:lnTo>
                      <a:pt x="58" y="262"/>
                    </a:lnTo>
                    <a:lnTo>
                      <a:pt x="59" y="259"/>
                    </a:lnTo>
                    <a:lnTo>
                      <a:pt x="59" y="251"/>
                    </a:lnTo>
                    <a:lnTo>
                      <a:pt x="61" y="246"/>
                    </a:lnTo>
                    <a:lnTo>
                      <a:pt x="61" y="242"/>
                    </a:lnTo>
                    <a:lnTo>
                      <a:pt x="62" y="243"/>
                    </a:lnTo>
                    <a:lnTo>
                      <a:pt x="63" y="243"/>
                    </a:lnTo>
                    <a:lnTo>
                      <a:pt x="71" y="245"/>
                    </a:lnTo>
                    <a:lnTo>
                      <a:pt x="70" y="246"/>
                    </a:lnTo>
                    <a:lnTo>
                      <a:pt x="66" y="246"/>
                    </a:lnTo>
                    <a:lnTo>
                      <a:pt x="65" y="251"/>
                    </a:lnTo>
                    <a:lnTo>
                      <a:pt x="66" y="251"/>
                    </a:lnTo>
                    <a:lnTo>
                      <a:pt x="66" y="254"/>
                    </a:lnTo>
                    <a:lnTo>
                      <a:pt x="66" y="256"/>
                    </a:lnTo>
                    <a:lnTo>
                      <a:pt x="67" y="256"/>
                    </a:lnTo>
                    <a:lnTo>
                      <a:pt x="66" y="261"/>
                    </a:lnTo>
                    <a:lnTo>
                      <a:pt x="66" y="264"/>
                    </a:lnTo>
                    <a:lnTo>
                      <a:pt x="67" y="264"/>
                    </a:lnTo>
                    <a:lnTo>
                      <a:pt x="69" y="265"/>
                    </a:lnTo>
                    <a:lnTo>
                      <a:pt x="67" y="267"/>
                    </a:lnTo>
                    <a:lnTo>
                      <a:pt x="70" y="273"/>
                    </a:lnTo>
                    <a:lnTo>
                      <a:pt x="70" y="276"/>
                    </a:lnTo>
                    <a:lnTo>
                      <a:pt x="70" y="279"/>
                    </a:lnTo>
                    <a:lnTo>
                      <a:pt x="69" y="284"/>
                    </a:lnTo>
                    <a:lnTo>
                      <a:pt x="67" y="287"/>
                    </a:lnTo>
                    <a:lnTo>
                      <a:pt x="67" y="290"/>
                    </a:lnTo>
                    <a:lnTo>
                      <a:pt x="69" y="295"/>
                    </a:lnTo>
                    <a:lnTo>
                      <a:pt x="69" y="297"/>
                    </a:lnTo>
                    <a:lnTo>
                      <a:pt x="70" y="301"/>
                    </a:lnTo>
                    <a:lnTo>
                      <a:pt x="71" y="300"/>
                    </a:lnTo>
                    <a:lnTo>
                      <a:pt x="71" y="301"/>
                    </a:lnTo>
                    <a:lnTo>
                      <a:pt x="71" y="303"/>
                    </a:lnTo>
                    <a:lnTo>
                      <a:pt x="71" y="305"/>
                    </a:lnTo>
                    <a:lnTo>
                      <a:pt x="71" y="306"/>
                    </a:lnTo>
                    <a:lnTo>
                      <a:pt x="71" y="308"/>
                    </a:lnTo>
                    <a:lnTo>
                      <a:pt x="70" y="314"/>
                    </a:lnTo>
                    <a:lnTo>
                      <a:pt x="71" y="316"/>
                    </a:lnTo>
                    <a:lnTo>
                      <a:pt x="71" y="317"/>
                    </a:lnTo>
                    <a:lnTo>
                      <a:pt x="73" y="322"/>
                    </a:lnTo>
                    <a:lnTo>
                      <a:pt x="75" y="331"/>
                    </a:lnTo>
                    <a:lnTo>
                      <a:pt x="75" y="333"/>
                    </a:lnTo>
                    <a:lnTo>
                      <a:pt x="75" y="336"/>
                    </a:lnTo>
                    <a:lnTo>
                      <a:pt x="77" y="338"/>
                    </a:lnTo>
                    <a:lnTo>
                      <a:pt x="77" y="347"/>
                    </a:lnTo>
                    <a:lnTo>
                      <a:pt x="78" y="350"/>
                    </a:lnTo>
                    <a:lnTo>
                      <a:pt x="79" y="353"/>
                    </a:lnTo>
                    <a:lnTo>
                      <a:pt x="81" y="353"/>
                    </a:lnTo>
                    <a:lnTo>
                      <a:pt x="81" y="358"/>
                    </a:lnTo>
                    <a:lnTo>
                      <a:pt x="83" y="361"/>
                    </a:lnTo>
                    <a:close/>
                  </a:path>
                </a:pathLst>
              </a:custGeom>
              <a:solidFill>
                <a:srgbClr val="0070C0"/>
              </a:solid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18" name="Freeform 1320"/>
              <p:cNvSpPr>
                <a:spLocks/>
              </p:cNvSpPr>
              <p:nvPr/>
            </p:nvSpPr>
            <p:spPr bwMode="auto">
              <a:xfrm>
                <a:off x="5432136" y="3276600"/>
                <a:ext cx="354061" cy="412296"/>
              </a:xfrm>
              <a:custGeom>
                <a:avLst/>
                <a:gdLst/>
                <a:ahLst/>
                <a:cxnLst>
                  <a:cxn ang="0">
                    <a:pos x="3" y="195"/>
                  </a:cxn>
                  <a:cxn ang="0">
                    <a:pos x="6" y="206"/>
                  </a:cxn>
                  <a:cxn ang="0">
                    <a:pos x="14" y="222"/>
                  </a:cxn>
                  <a:cxn ang="0">
                    <a:pos x="22" y="252"/>
                  </a:cxn>
                  <a:cxn ang="0">
                    <a:pos x="32" y="267"/>
                  </a:cxn>
                  <a:cxn ang="0">
                    <a:pos x="43" y="307"/>
                  </a:cxn>
                  <a:cxn ang="0">
                    <a:pos x="56" y="327"/>
                  </a:cxn>
                  <a:cxn ang="0">
                    <a:pos x="66" y="322"/>
                  </a:cxn>
                  <a:cxn ang="0">
                    <a:pos x="70" y="311"/>
                  </a:cxn>
                  <a:cxn ang="0">
                    <a:pos x="80" y="300"/>
                  </a:cxn>
                  <a:cxn ang="0">
                    <a:pos x="89" y="288"/>
                  </a:cxn>
                  <a:cxn ang="0">
                    <a:pos x="92" y="274"/>
                  </a:cxn>
                  <a:cxn ang="0">
                    <a:pos x="97" y="249"/>
                  </a:cxn>
                  <a:cxn ang="0">
                    <a:pos x="99" y="231"/>
                  </a:cxn>
                  <a:cxn ang="0">
                    <a:pos x="99" y="230"/>
                  </a:cxn>
                  <a:cxn ang="0">
                    <a:pos x="96" y="211"/>
                  </a:cxn>
                  <a:cxn ang="0">
                    <a:pos x="100" y="192"/>
                  </a:cxn>
                  <a:cxn ang="0">
                    <a:pos x="111" y="190"/>
                  </a:cxn>
                  <a:cxn ang="0">
                    <a:pos x="117" y="181"/>
                  </a:cxn>
                  <a:cxn ang="0">
                    <a:pos x="129" y="172"/>
                  </a:cxn>
                  <a:cxn ang="0">
                    <a:pos x="147" y="156"/>
                  </a:cxn>
                  <a:cxn ang="0">
                    <a:pos x="157" y="145"/>
                  </a:cxn>
                  <a:cxn ang="0">
                    <a:pos x="175" y="126"/>
                  </a:cxn>
                  <a:cxn ang="0">
                    <a:pos x="196" y="112"/>
                  </a:cxn>
                  <a:cxn ang="0">
                    <a:pos x="200" y="96"/>
                  </a:cxn>
                  <a:cxn ang="0">
                    <a:pos x="214" y="84"/>
                  </a:cxn>
                  <a:cxn ang="0">
                    <a:pos x="218" y="79"/>
                  </a:cxn>
                  <a:cxn ang="0">
                    <a:pos x="218" y="85"/>
                  </a:cxn>
                  <a:cxn ang="0">
                    <a:pos x="225" y="87"/>
                  </a:cxn>
                  <a:cxn ang="0">
                    <a:pos x="228" y="88"/>
                  </a:cxn>
                  <a:cxn ang="0">
                    <a:pos x="228" y="76"/>
                  </a:cxn>
                  <a:cxn ang="0">
                    <a:pos x="225" y="68"/>
                  </a:cxn>
                  <a:cxn ang="0">
                    <a:pos x="225" y="57"/>
                  </a:cxn>
                  <a:cxn ang="0">
                    <a:pos x="224" y="46"/>
                  </a:cxn>
                  <a:cxn ang="0">
                    <a:pos x="217" y="33"/>
                  </a:cxn>
                  <a:cxn ang="0">
                    <a:pos x="216" y="26"/>
                  </a:cxn>
                  <a:cxn ang="0">
                    <a:pos x="226" y="22"/>
                  </a:cxn>
                  <a:cxn ang="0">
                    <a:pos x="221" y="18"/>
                  </a:cxn>
                  <a:cxn ang="0">
                    <a:pos x="221" y="5"/>
                  </a:cxn>
                  <a:cxn ang="0">
                    <a:pos x="228" y="7"/>
                  </a:cxn>
                  <a:cxn ang="0">
                    <a:pos x="232" y="7"/>
                  </a:cxn>
                  <a:cxn ang="0">
                    <a:pos x="240" y="5"/>
                  </a:cxn>
                  <a:cxn ang="0">
                    <a:pos x="244" y="21"/>
                  </a:cxn>
                  <a:cxn ang="0">
                    <a:pos x="264" y="22"/>
                  </a:cxn>
                  <a:cxn ang="0">
                    <a:pos x="281" y="27"/>
                  </a:cxn>
                  <a:cxn ang="0">
                    <a:pos x="270" y="40"/>
                  </a:cxn>
                  <a:cxn ang="0">
                    <a:pos x="264" y="51"/>
                  </a:cxn>
                  <a:cxn ang="0">
                    <a:pos x="272" y="62"/>
                  </a:cxn>
                  <a:cxn ang="0">
                    <a:pos x="278" y="49"/>
                  </a:cxn>
                </a:cxnLst>
                <a:rect l="0" t="0" r="r" b="b"/>
                <a:pathLst>
                  <a:path w="281" h="327">
                    <a:moveTo>
                      <a:pt x="0" y="192"/>
                    </a:moveTo>
                    <a:lnTo>
                      <a:pt x="2" y="197"/>
                    </a:lnTo>
                    <a:lnTo>
                      <a:pt x="3" y="197"/>
                    </a:lnTo>
                    <a:lnTo>
                      <a:pt x="3" y="195"/>
                    </a:lnTo>
                    <a:lnTo>
                      <a:pt x="4" y="197"/>
                    </a:lnTo>
                    <a:lnTo>
                      <a:pt x="3" y="198"/>
                    </a:lnTo>
                    <a:lnTo>
                      <a:pt x="3" y="200"/>
                    </a:lnTo>
                    <a:lnTo>
                      <a:pt x="6" y="206"/>
                    </a:lnTo>
                    <a:lnTo>
                      <a:pt x="7" y="209"/>
                    </a:lnTo>
                    <a:lnTo>
                      <a:pt x="10" y="211"/>
                    </a:lnTo>
                    <a:lnTo>
                      <a:pt x="12" y="217"/>
                    </a:lnTo>
                    <a:lnTo>
                      <a:pt x="14" y="222"/>
                    </a:lnTo>
                    <a:lnTo>
                      <a:pt x="15" y="225"/>
                    </a:lnTo>
                    <a:lnTo>
                      <a:pt x="16" y="230"/>
                    </a:lnTo>
                    <a:lnTo>
                      <a:pt x="19" y="239"/>
                    </a:lnTo>
                    <a:lnTo>
                      <a:pt x="22" y="252"/>
                    </a:lnTo>
                    <a:lnTo>
                      <a:pt x="22" y="253"/>
                    </a:lnTo>
                    <a:lnTo>
                      <a:pt x="24" y="258"/>
                    </a:lnTo>
                    <a:lnTo>
                      <a:pt x="27" y="260"/>
                    </a:lnTo>
                    <a:lnTo>
                      <a:pt x="32" y="267"/>
                    </a:lnTo>
                    <a:lnTo>
                      <a:pt x="34" y="274"/>
                    </a:lnTo>
                    <a:lnTo>
                      <a:pt x="35" y="282"/>
                    </a:lnTo>
                    <a:lnTo>
                      <a:pt x="42" y="299"/>
                    </a:lnTo>
                    <a:lnTo>
                      <a:pt x="43" y="307"/>
                    </a:lnTo>
                    <a:lnTo>
                      <a:pt x="46" y="311"/>
                    </a:lnTo>
                    <a:lnTo>
                      <a:pt x="48" y="318"/>
                    </a:lnTo>
                    <a:lnTo>
                      <a:pt x="52" y="324"/>
                    </a:lnTo>
                    <a:lnTo>
                      <a:pt x="56" y="327"/>
                    </a:lnTo>
                    <a:lnTo>
                      <a:pt x="62" y="327"/>
                    </a:lnTo>
                    <a:lnTo>
                      <a:pt x="63" y="326"/>
                    </a:lnTo>
                    <a:lnTo>
                      <a:pt x="63" y="324"/>
                    </a:lnTo>
                    <a:lnTo>
                      <a:pt x="66" y="322"/>
                    </a:lnTo>
                    <a:lnTo>
                      <a:pt x="67" y="321"/>
                    </a:lnTo>
                    <a:lnTo>
                      <a:pt x="67" y="319"/>
                    </a:lnTo>
                    <a:lnTo>
                      <a:pt x="67" y="318"/>
                    </a:lnTo>
                    <a:lnTo>
                      <a:pt x="70" y="311"/>
                    </a:lnTo>
                    <a:lnTo>
                      <a:pt x="75" y="308"/>
                    </a:lnTo>
                    <a:lnTo>
                      <a:pt x="80" y="307"/>
                    </a:lnTo>
                    <a:lnTo>
                      <a:pt x="80" y="304"/>
                    </a:lnTo>
                    <a:lnTo>
                      <a:pt x="80" y="300"/>
                    </a:lnTo>
                    <a:lnTo>
                      <a:pt x="84" y="294"/>
                    </a:lnTo>
                    <a:lnTo>
                      <a:pt x="84" y="293"/>
                    </a:lnTo>
                    <a:lnTo>
                      <a:pt x="85" y="288"/>
                    </a:lnTo>
                    <a:lnTo>
                      <a:pt x="89" y="288"/>
                    </a:lnTo>
                    <a:lnTo>
                      <a:pt x="91" y="289"/>
                    </a:lnTo>
                    <a:lnTo>
                      <a:pt x="93" y="289"/>
                    </a:lnTo>
                    <a:lnTo>
                      <a:pt x="93" y="283"/>
                    </a:lnTo>
                    <a:lnTo>
                      <a:pt x="92" y="274"/>
                    </a:lnTo>
                    <a:lnTo>
                      <a:pt x="92" y="264"/>
                    </a:lnTo>
                    <a:lnTo>
                      <a:pt x="93" y="261"/>
                    </a:lnTo>
                    <a:lnTo>
                      <a:pt x="96" y="253"/>
                    </a:lnTo>
                    <a:lnTo>
                      <a:pt x="97" y="249"/>
                    </a:lnTo>
                    <a:lnTo>
                      <a:pt x="100" y="241"/>
                    </a:lnTo>
                    <a:lnTo>
                      <a:pt x="100" y="238"/>
                    </a:lnTo>
                    <a:lnTo>
                      <a:pt x="100" y="233"/>
                    </a:lnTo>
                    <a:lnTo>
                      <a:pt x="99" y="231"/>
                    </a:lnTo>
                    <a:lnTo>
                      <a:pt x="99" y="230"/>
                    </a:lnTo>
                    <a:lnTo>
                      <a:pt x="97" y="230"/>
                    </a:lnTo>
                    <a:lnTo>
                      <a:pt x="99" y="228"/>
                    </a:lnTo>
                    <a:lnTo>
                      <a:pt x="99" y="230"/>
                    </a:lnTo>
                    <a:lnTo>
                      <a:pt x="97" y="219"/>
                    </a:lnTo>
                    <a:lnTo>
                      <a:pt x="97" y="216"/>
                    </a:lnTo>
                    <a:lnTo>
                      <a:pt x="97" y="212"/>
                    </a:lnTo>
                    <a:lnTo>
                      <a:pt x="96" y="211"/>
                    </a:lnTo>
                    <a:lnTo>
                      <a:pt x="96" y="206"/>
                    </a:lnTo>
                    <a:lnTo>
                      <a:pt x="96" y="200"/>
                    </a:lnTo>
                    <a:lnTo>
                      <a:pt x="99" y="197"/>
                    </a:lnTo>
                    <a:lnTo>
                      <a:pt x="100" y="192"/>
                    </a:lnTo>
                    <a:lnTo>
                      <a:pt x="103" y="190"/>
                    </a:lnTo>
                    <a:lnTo>
                      <a:pt x="105" y="190"/>
                    </a:lnTo>
                    <a:lnTo>
                      <a:pt x="108" y="192"/>
                    </a:lnTo>
                    <a:lnTo>
                      <a:pt x="111" y="190"/>
                    </a:lnTo>
                    <a:lnTo>
                      <a:pt x="112" y="187"/>
                    </a:lnTo>
                    <a:lnTo>
                      <a:pt x="113" y="183"/>
                    </a:lnTo>
                    <a:lnTo>
                      <a:pt x="115" y="183"/>
                    </a:lnTo>
                    <a:lnTo>
                      <a:pt x="117" y="181"/>
                    </a:lnTo>
                    <a:lnTo>
                      <a:pt x="121" y="181"/>
                    </a:lnTo>
                    <a:lnTo>
                      <a:pt x="128" y="178"/>
                    </a:lnTo>
                    <a:lnTo>
                      <a:pt x="129" y="176"/>
                    </a:lnTo>
                    <a:lnTo>
                      <a:pt x="129" y="172"/>
                    </a:lnTo>
                    <a:lnTo>
                      <a:pt x="132" y="169"/>
                    </a:lnTo>
                    <a:lnTo>
                      <a:pt x="135" y="167"/>
                    </a:lnTo>
                    <a:lnTo>
                      <a:pt x="141" y="161"/>
                    </a:lnTo>
                    <a:lnTo>
                      <a:pt x="147" y="156"/>
                    </a:lnTo>
                    <a:lnTo>
                      <a:pt x="151" y="151"/>
                    </a:lnTo>
                    <a:lnTo>
                      <a:pt x="155" y="148"/>
                    </a:lnTo>
                    <a:lnTo>
                      <a:pt x="157" y="147"/>
                    </a:lnTo>
                    <a:lnTo>
                      <a:pt x="157" y="145"/>
                    </a:lnTo>
                    <a:lnTo>
                      <a:pt x="159" y="145"/>
                    </a:lnTo>
                    <a:lnTo>
                      <a:pt x="161" y="142"/>
                    </a:lnTo>
                    <a:lnTo>
                      <a:pt x="171" y="129"/>
                    </a:lnTo>
                    <a:lnTo>
                      <a:pt x="175" y="126"/>
                    </a:lnTo>
                    <a:lnTo>
                      <a:pt x="183" y="120"/>
                    </a:lnTo>
                    <a:lnTo>
                      <a:pt x="188" y="118"/>
                    </a:lnTo>
                    <a:lnTo>
                      <a:pt x="190" y="117"/>
                    </a:lnTo>
                    <a:lnTo>
                      <a:pt x="196" y="112"/>
                    </a:lnTo>
                    <a:lnTo>
                      <a:pt x="197" y="109"/>
                    </a:lnTo>
                    <a:lnTo>
                      <a:pt x="198" y="107"/>
                    </a:lnTo>
                    <a:lnTo>
                      <a:pt x="201" y="104"/>
                    </a:lnTo>
                    <a:lnTo>
                      <a:pt x="200" y="96"/>
                    </a:lnTo>
                    <a:lnTo>
                      <a:pt x="201" y="92"/>
                    </a:lnTo>
                    <a:lnTo>
                      <a:pt x="210" y="87"/>
                    </a:lnTo>
                    <a:lnTo>
                      <a:pt x="213" y="85"/>
                    </a:lnTo>
                    <a:lnTo>
                      <a:pt x="214" y="84"/>
                    </a:lnTo>
                    <a:lnTo>
                      <a:pt x="216" y="82"/>
                    </a:lnTo>
                    <a:lnTo>
                      <a:pt x="216" y="81"/>
                    </a:lnTo>
                    <a:lnTo>
                      <a:pt x="218" y="77"/>
                    </a:lnTo>
                    <a:lnTo>
                      <a:pt x="218" y="79"/>
                    </a:lnTo>
                    <a:lnTo>
                      <a:pt x="218" y="82"/>
                    </a:lnTo>
                    <a:lnTo>
                      <a:pt x="218" y="85"/>
                    </a:lnTo>
                    <a:lnTo>
                      <a:pt x="218" y="87"/>
                    </a:lnTo>
                    <a:lnTo>
                      <a:pt x="218" y="85"/>
                    </a:lnTo>
                    <a:lnTo>
                      <a:pt x="220" y="87"/>
                    </a:lnTo>
                    <a:lnTo>
                      <a:pt x="221" y="88"/>
                    </a:lnTo>
                    <a:lnTo>
                      <a:pt x="222" y="88"/>
                    </a:lnTo>
                    <a:lnTo>
                      <a:pt x="225" y="87"/>
                    </a:lnTo>
                    <a:lnTo>
                      <a:pt x="226" y="85"/>
                    </a:lnTo>
                    <a:lnTo>
                      <a:pt x="226" y="84"/>
                    </a:lnTo>
                    <a:lnTo>
                      <a:pt x="228" y="87"/>
                    </a:lnTo>
                    <a:lnTo>
                      <a:pt x="228" y="88"/>
                    </a:lnTo>
                    <a:lnTo>
                      <a:pt x="230" y="87"/>
                    </a:lnTo>
                    <a:lnTo>
                      <a:pt x="229" y="82"/>
                    </a:lnTo>
                    <a:lnTo>
                      <a:pt x="229" y="81"/>
                    </a:lnTo>
                    <a:lnTo>
                      <a:pt x="228" y="76"/>
                    </a:lnTo>
                    <a:lnTo>
                      <a:pt x="228" y="74"/>
                    </a:lnTo>
                    <a:lnTo>
                      <a:pt x="228" y="71"/>
                    </a:lnTo>
                    <a:lnTo>
                      <a:pt x="226" y="70"/>
                    </a:lnTo>
                    <a:lnTo>
                      <a:pt x="225" y="68"/>
                    </a:lnTo>
                    <a:lnTo>
                      <a:pt x="225" y="65"/>
                    </a:lnTo>
                    <a:lnTo>
                      <a:pt x="226" y="63"/>
                    </a:lnTo>
                    <a:lnTo>
                      <a:pt x="226" y="59"/>
                    </a:lnTo>
                    <a:lnTo>
                      <a:pt x="225" y="57"/>
                    </a:lnTo>
                    <a:lnTo>
                      <a:pt x="225" y="52"/>
                    </a:lnTo>
                    <a:lnTo>
                      <a:pt x="224" y="51"/>
                    </a:lnTo>
                    <a:lnTo>
                      <a:pt x="224" y="49"/>
                    </a:lnTo>
                    <a:lnTo>
                      <a:pt x="224" y="46"/>
                    </a:lnTo>
                    <a:lnTo>
                      <a:pt x="224" y="38"/>
                    </a:lnTo>
                    <a:lnTo>
                      <a:pt x="222" y="37"/>
                    </a:lnTo>
                    <a:lnTo>
                      <a:pt x="220" y="35"/>
                    </a:lnTo>
                    <a:lnTo>
                      <a:pt x="217" y="33"/>
                    </a:lnTo>
                    <a:lnTo>
                      <a:pt x="214" y="32"/>
                    </a:lnTo>
                    <a:lnTo>
                      <a:pt x="214" y="30"/>
                    </a:lnTo>
                    <a:lnTo>
                      <a:pt x="214" y="29"/>
                    </a:lnTo>
                    <a:lnTo>
                      <a:pt x="216" y="26"/>
                    </a:lnTo>
                    <a:lnTo>
                      <a:pt x="218" y="26"/>
                    </a:lnTo>
                    <a:lnTo>
                      <a:pt x="220" y="24"/>
                    </a:lnTo>
                    <a:lnTo>
                      <a:pt x="221" y="22"/>
                    </a:lnTo>
                    <a:lnTo>
                      <a:pt x="226" y="22"/>
                    </a:lnTo>
                    <a:lnTo>
                      <a:pt x="226" y="19"/>
                    </a:lnTo>
                    <a:lnTo>
                      <a:pt x="225" y="19"/>
                    </a:lnTo>
                    <a:lnTo>
                      <a:pt x="225" y="18"/>
                    </a:lnTo>
                    <a:lnTo>
                      <a:pt x="221" y="18"/>
                    </a:lnTo>
                    <a:lnTo>
                      <a:pt x="220" y="16"/>
                    </a:lnTo>
                    <a:lnTo>
                      <a:pt x="218" y="13"/>
                    </a:lnTo>
                    <a:lnTo>
                      <a:pt x="217" y="11"/>
                    </a:lnTo>
                    <a:lnTo>
                      <a:pt x="221" y="5"/>
                    </a:lnTo>
                    <a:lnTo>
                      <a:pt x="222" y="0"/>
                    </a:lnTo>
                    <a:lnTo>
                      <a:pt x="224" y="0"/>
                    </a:lnTo>
                    <a:lnTo>
                      <a:pt x="226" y="5"/>
                    </a:lnTo>
                    <a:lnTo>
                      <a:pt x="228" y="7"/>
                    </a:lnTo>
                    <a:lnTo>
                      <a:pt x="228" y="5"/>
                    </a:lnTo>
                    <a:lnTo>
                      <a:pt x="229" y="2"/>
                    </a:lnTo>
                    <a:lnTo>
                      <a:pt x="230" y="2"/>
                    </a:lnTo>
                    <a:lnTo>
                      <a:pt x="232" y="7"/>
                    </a:lnTo>
                    <a:lnTo>
                      <a:pt x="233" y="10"/>
                    </a:lnTo>
                    <a:lnTo>
                      <a:pt x="234" y="8"/>
                    </a:lnTo>
                    <a:lnTo>
                      <a:pt x="237" y="10"/>
                    </a:lnTo>
                    <a:lnTo>
                      <a:pt x="240" y="5"/>
                    </a:lnTo>
                    <a:lnTo>
                      <a:pt x="240" y="7"/>
                    </a:lnTo>
                    <a:lnTo>
                      <a:pt x="241" y="13"/>
                    </a:lnTo>
                    <a:lnTo>
                      <a:pt x="242" y="18"/>
                    </a:lnTo>
                    <a:lnTo>
                      <a:pt x="244" y="21"/>
                    </a:lnTo>
                    <a:lnTo>
                      <a:pt x="246" y="22"/>
                    </a:lnTo>
                    <a:lnTo>
                      <a:pt x="258" y="22"/>
                    </a:lnTo>
                    <a:lnTo>
                      <a:pt x="260" y="22"/>
                    </a:lnTo>
                    <a:lnTo>
                      <a:pt x="264" y="22"/>
                    </a:lnTo>
                    <a:lnTo>
                      <a:pt x="270" y="22"/>
                    </a:lnTo>
                    <a:lnTo>
                      <a:pt x="277" y="24"/>
                    </a:lnTo>
                    <a:lnTo>
                      <a:pt x="281" y="26"/>
                    </a:lnTo>
                    <a:lnTo>
                      <a:pt x="281" y="27"/>
                    </a:lnTo>
                    <a:lnTo>
                      <a:pt x="278" y="29"/>
                    </a:lnTo>
                    <a:lnTo>
                      <a:pt x="277" y="32"/>
                    </a:lnTo>
                    <a:lnTo>
                      <a:pt x="273" y="37"/>
                    </a:lnTo>
                    <a:lnTo>
                      <a:pt x="270" y="40"/>
                    </a:lnTo>
                    <a:lnTo>
                      <a:pt x="266" y="41"/>
                    </a:lnTo>
                    <a:lnTo>
                      <a:pt x="264" y="44"/>
                    </a:lnTo>
                    <a:lnTo>
                      <a:pt x="262" y="46"/>
                    </a:lnTo>
                    <a:lnTo>
                      <a:pt x="264" y="51"/>
                    </a:lnTo>
                    <a:lnTo>
                      <a:pt x="265" y="57"/>
                    </a:lnTo>
                    <a:lnTo>
                      <a:pt x="268" y="57"/>
                    </a:lnTo>
                    <a:lnTo>
                      <a:pt x="269" y="60"/>
                    </a:lnTo>
                    <a:lnTo>
                      <a:pt x="272" y="62"/>
                    </a:lnTo>
                    <a:lnTo>
                      <a:pt x="273" y="60"/>
                    </a:lnTo>
                    <a:lnTo>
                      <a:pt x="274" y="54"/>
                    </a:lnTo>
                    <a:lnTo>
                      <a:pt x="277" y="49"/>
                    </a:lnTo>
                    <a:lnTo>
                      <a:pt x="278" y="49"/>
                    </a:lnTo>
                    <a:lnTo>
                      <a:pt x="281" y="54"/>
                    </a:lnTo>
                  </a:path>
                </a:pathLst>
              </a:cu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19" name="Freeform 1321"/>
              <p:cNvSpPr>
                <a:spLocks/>
              </p:cNvSpPr>
              <p:nvPr/>
            </p:nvSpPr>
            <p:spPr bwMode="auto">
              <a:xfrm>
                <a:off x="5548874" y="3178629"/>
                <a:ext cx="334818" cy="201386"/>
              </a:xfrm>
              <a:custGeom>
                <a:avLst/>
                <a:gdLst/>
                <a:ahLst/>
                <a:cxnLst>
                  <a:cxn ang="0">
                    <a:pos x="192" y="141"/>
                  </a:cxn>
                  <a:cxn ang="0">
                    <a:pos x="197" y="157"/>
                  </a:cxn>
                  <a:cxn ang="0">
                    <a:pos x="202" y="154"/>
                  </a:cxn>
                  <a:cxn ang="0">
                    <a:pos x="201" y="143"/>
                  </a:cxn>
                  <a:cxn ang="0">
                    <a:pos x="205" y="127"/>
                  </a:cxn>
                  <a:cxn ang="0">
                    <a:pos x="217" y="126"/>
                  </a:cxn>
                  <a:cxn ang="0">
                    <a:pos x="226" y="104"/>
                  </a:cxn>
                  <a:cxn ang="0">
                    <a:pos x="233" y="91"/>
                  </a:cxn>
                  <a:cxn ang="0">
                    <a:pos x="242" y="74"/>
                  </a:cxn>
                  <a:cxn ang="0">
                    <a:pos x="255" y="64"/>
                  </a:cxn>
                  <a:cxn ang="0">
                    <a:pos x="262" y="56"/>
                  </a:cxn>
                  <a:cxn ang="0">
                    <a:pos x="265" y="46"/>
                  </a:cxn>
                  <a:cxn ang="0">
                    <a:pos x="251" y="44"/>
                  </a:cxn>
                  <a:cxn ang="0">
                    <a:pos x="247" y="31"/>
                  </a:cxn>
                  <a:cxn ang="0">
                    <a:pos x="238" y="30"/>
                  </a:cxn>
                  <a:cxn ang="0">
                    <a:pos x="225" y="28"/>
                  </a:cxn>
                  <a:cxn ang="0">
                    <a:pos x="217" y="35"/>
                  </a:cxn>
                  <a:cxn ang="0">
                    <a:pos x="201" y="47"/>
                  </a:cxn>
                  <a:cxn ang="0">
                    <a:pos x="181" y="55"/>
                  </a:cxn>
                  <a:cxn ang="0">
                    <a:pos x="186" y="61"/>
                  </a:cxn>
                  <a:cxn ang="0">
                    <a:pos x="185" y="71"/>
                  </a:cxn>
                  <a:cxn ang="0">
                    <a:pos x="168" y="74"/>
                  </a:cxn>
                  <a:cxn ang="0">
                    <a:pos x="154" y="75"/>
                  </a:cxn>
                  <a:cxn ang="0">
                    <a:pos x="138" y="72"/>
                  </a:cxn>
                  <a:cxn ang="0">
                    <a:pos x="136" y="67"/>
                  </a:cxn>
                  <a:cxn ang="0">
                    <a:pos x="136" y="63"/>
                  </a:cxn>
                  <a:cxn ang="0">
                    <a:pos x="136" y="52"/>
                  </a:cxn>
                  <a:cxn ang="0">
                    <a:pos x="129" y="52"/>
                  </a:cxn>
                  <a:cxn ang="0">
                    <a:pos x="125" y="64"/>
                  </a:cxn>
                  <a:cxn ang="0">
                    <a:pos x="125" y="71"/>
                  </a:cxn>
                  <a:cxn ang="0">
                    <a:pos x="121" y="80"/>
                  </a:cxn>
                  <a:cxn ang="0">
                    <a:pos x="109" y="80"/>
                  </a:cxn>
                  <a:cxn ang="0">
                    <a:pos x="91" y="75"/>
                  </a:cxn>
                  <a:cxn ang="0">
                    <a:pos x="76" y="71"/>
                  </a:cxn>
                  <a:cxn ang="0">
                    <a:pos x="64" y="63"/>
                  </a:cxn>
                  <a:cxn ang="0">
                    <a:pos x="56" y="63"/>
                  </a:cxn>
                  <a:cxn ang="0">
                    <a:pos x="44" y="60"/>
                  </a:cxn>
                  <a:cxn ang="0">
                    <a:pos x="37" y="56"/>
                  </a:cxn>
                  <a:cxn ang="0">
                    <a:pos x="27" y="52"/>
                  </a:cxn>
                  <a:cxn ang="0">
                    <a:pos x="17" y="44"/>
                  </a:cxn>
                  <a:cxn ang="0">
                    <a:pos x="9" y="41"/>
                  </a:cxn>
                  <a:cxn ang="0">
                    <a:pos x="7" y="33"/>
                  </a:cxn>
                  <a:cxn ang="0">
                    <a:pos x="8" y="28"/>
                  </a:cxn>
                  <a:cxn ang="0">
                    <a:pos x="9" y="20"/>
                  </a:cxn>
                  <a:cxn ang="0">
                    <a:pos x="16" y="16"/>
                  </a:cxn>
                  <a:cxn ang="0">
                    <a:pos x="20" y="13"/>
                  </a:cxn>
                  <a:cxn ang="0">
                    <a:pos x="13" y="8"/>
                  </a:cxn>
                  <a:cxn ang="0">
                    <a:pos x="5" y="5"/>
                  </a:cxn>
                  <a:cxn ang="0">
                    <a:pos x="1" y="0"/>
                  </a:cxn>
                </a:cxnLst>
                <a:rect l="0" t="0" r="r" b="b"/>
                <a:pathLst>
                  <a:path w="266" h="160">
                    <a:moveTo>
                      <a:pt x="189" y="132"/>
                    </a:moveTo>
                    <a:lnTo>
                      <a:pt x="190" y="137"/>
                    </a:lnTo>
                    <a:lnTo>
                      <a:pt x="192" y="140"/>
                    </a:lnTo>
                    <a:lnTo>
                      <a:pt x="192" y="141"/>
                    </a:lnTo>
                    <a:lnTo>
                      <a:pt x="193" y="151"/>
                    </a:lnTo>
                    <a:lnTo>
                      <a:pt x="194" y="160"/>
                    </a:lnTo>
                    <a:lnTo>
                      <a:pt x="196" y="159"/>
                    </a:lnTo>
                    <a:lnTo>
                      <a:pt x="197" y="157"/>
                    </a:lnTo>
                    <a:lnTo>
                      <a:pt x="200" y="159"/>
                    </a:lnTo>
                    <a:lnTo>
                      <a:pt x="201" y="159"/>
                    </a:lnTo>
                    <a:lnTo>
                      <a:pt x="202" y="155"/>
                    </a:lnTo>
                    <a:lnTo>
                      <a:pt x="202" y="154"/>
                    </a:lnTo>
                    <a:lnTo>
                      <a:pt x="201" y="154"/>
                    </a:lnTo>
                    <a:lnTo>
                      <a:pt x="201" y="151"/>
                    </a:lnTo>
                    <a:lnTo>
                      <a:pt x="200" y="146"/>
                    </a:lnTo>
                    <a:lnTo>
                      <a:pt x="201" y="143"/>
                    </a:lnTo>
                    <a:lnTo>
                      <a:pt x="204" y="143"/>
                    </a:lnTo>
                    <a:lnTo>
                      <a:pt x="205" y="141"/>
                    </a:lnTo>
                    <a:lnTo>
                      <a:pt x="206" y="135"/>
                    </a:lnTo>
                    <a:lnTo>
                      <a:pt x="205" y="127"/>
                    </a:lnTo>
                    <a:lnTo>
                      <a:pt x="208" y="126"/>
                    </a:lnTo>
                    <a:lnTo>
                      <a:pt x="211" y="124"/>
                    </a:lnTo>
                    <a:lnTo>
                      <a:pt x="214" y="126"/>
                    </a:lnTo>
                    <a:lnTo>
                      <a:pt x="217" y="126"/>
                    </a:lnTo>
                    <a:lnTo>
                      <a:pt x="218" y="124"/>
                    </a:lnTo>
                    <a:lnTo>
                      <a:pt x="219" y="118"/>
                    </a:lnTo>
                    <a:lnTo>
                      <a:pt x="225" y="107"/>
                    </a:lnTo>
                    <a:lnTo>
                      <a:pt x="226" y="104"/>
                    </a:lnTo>
                    <a:lnTo>
                      <a:pt x="225" y="100"/>
                    </a:lnTo>
                    <a:lnTo>
                      <a:pt x="227" y="99"/>
                    </a:lnTo>
                    <a:lnTo>
                      <a:pt x="231" y="96"/>
                    </a:lnTo>
                    <a:lnTo>
                      <a:pt x="233" y="91"/>
                    </a:lnTo>
                    <a:lnTo>
                      <a:pt x="233" y="83"/>
                    </a:lnTo>
                    <a:lnTo>
                      <a:pt x="234" y="78"/>
                    </a:lnTo>
                    <a:lnTo>
                      <a:pt x="238" y="75"/>
                    </a:lnTo>
                    <a:lnTo>
                      <a:pt x="242" y="74"/>
                    </a:lnTo>
                    <a:lnTo>
                      <a:pt x="245" y="71"/>
                    </a:lnTo>
                    <a:lnTo>
                      <a:pt x="247" y="67"/>
                    </a:lnTo>
                    <a:lnTo>
                      <a:pt x="253" y="66"/>
                    </a:lnTo>
                    <a:lnTo>
                      <a:pt x="255" y="64"/>
                    </a:lnTo>
                    <a:lnTo>
                      <a:pt x="261" y="66"/>
                    </a:lnTo>
                    <a:lnTo>
                      <a:pt x="261" y="64"/>
                    </a:lnTo>
                    <a:lnTo>
                      <a:pt x="261" y="60"/>
                    </a:lnTo>
                    <a:lnTo>
                      <a:pt x="262" y="56"/>
                    </a:lnTo>
                    <a:lnTo>
                      <a:pt x="265" y="55"/>
                    </a:lnTo>
                    <a:lnTo>
                      <a:pt x="266" y="53"/>
                    </a:lnTo>
                    <a:lnTo>
                      <a:pt x="266" y="49"/>
                    </a:lnTo>
                    <a:lnTo>
                      <a:pt x="265" y="46"/>
                    </a:lnTo>
                    <a:lnTo>
                      <a:pt x="262" y="44"/>
                    </a:lnTo>
                    <a:lnTo>
                      <a:pt x="258" y="44"/>
                    </a:lnTo>
                    <a:lnTo>
                      <a:pt x="255" y="44"/>
                    </a:lnTo>
                    <a:lnTo>
                      <a:pt x="251" y="44"/>
                    </a:lnTo>
                    <a:lnTo>
                      <a:pt x="251" y="39"/>
                    </a:lnTo>
                    <a:lnTo>
                      <a:pt x="251" y="35"/>
                    </a:lnTo>
                    <a:lnTo>
                      <a:pt x="249" y="35"/>
                    </a:lnTo>
                    <a:lnTo>
                      <a:pt x="247" y="31"/>
                    </a:lnTo>
                    <a:lnTo>
                      <a:pt x="249" y="28"/>
                    </a:lnTo>
                    <a:lnTo>
                      <a:pt x="245" y="25"/>
                    </a:lnTo>
                    <a:lnTo>
                      <a:pt x="242" y="27"/>
                    </a:lnTo>
                    <a:lnTo>
                      <a:pt x="238" y="30"/>
                    </a:lnTo>
                    <a:lnTo>
                      <a:pt x="234" y="30"/>
                    </a:lnTo>
                    <a:lnTo>
                      <a:pt x="229" y="30"/>
                    </a:lnTo>
                    <a:lnTo>
                      <a:pt x="226" y="30"/>
                    </a:lnTo>
                    <a:lnTo>
                      <a:pt x="225" y="28"/>
                    </a:lnTo>
                    <a:lnTo>
                      <a:pt x="223" y="28"/>
                    </a:lnTo>
                    <a:lnTo>
                      <a:pt x="221" y="30"/>
                    </a:lnTo>
                    <a:lnTo>
                      <a:pt x="218" y="31"/>
                    </a:lnTo>
                    <a:lnTo>
                      <a:pt x="217" y="35"/>
                    </a:lnTo>
                    <a:lnTo>
                      <a:pt x="211" y="39"/>
                    </a:lnTo>
                    <a:lnTo>
                      <a:pt x="208" y="41"/>
                    </a:lnTo>
                    <a:lnTo>
                      <a:pt x="204" y="46"/>
                    </a:lnTo>
                    <a:lnTo>
                      <a:pt x="201" y="47"/>
                    </a:lnTo>
                    <a:lnTo>
                      <a:pt x="197" y="50"/>
                    </a:lnTo>
                    <a:lnTo>
                      <a:pt x="193" y="52"/>
                    </a:lnTo>
                    <a:lnTo>
                      <a:pt x="185" y="53"/>
                    </a:lnTo>
                    <a:lnTo>
                      <a:pt x="181" y="55"/>
                    </a:lnTo>
                    <a:lnTo>
                      <a:pt x="181" y="56"/>
                    </a:lnTo>
                    <a:lnTo>
                      <a:pt x="181" y="58"/>
                    </a:lnTo>
                    <a:lnTo>
                      <a:pt x="181" y="60"/>
                    </a:lnTo>
                    <a:lnTo>
                      <a:pt x="186" y="61"/>
                    </a:lnTo>
                    <a:lnTo>
                      <a:pt x="188" y="64"/>
                    </a:lnTo>
                    <a:lnTo>
                      <a:pt x="188" y="67"/>
                    </a:lnTo>
                    <a:lnTo>
                      <a:pt x="188" y="69"/>
                    </a:lnTo>
                    <a:lnTo>
                      <a:pt x="185" y="71"/>
                    </a:lnTo>
                    <a:lnTo>
                      <a:pt x="180" y="72"/>
                    </a:lnTo>
                    <a:lnTo>
                      <a:pt x="176" y="72"/>
                    </a:lnTo>
                    <a:lnTo>
                      <a:pt x="170" y="74"/>
                    </a:lnTo>
                    <a:lnTo>
                      <a:pt x="168" y="74"/>
                    </a:lnTo>
                    <a:lnTo>
                      <a:pt x="165" y="74"/>
                    </a:lnTo>
                    <a:lnTo>
                      <a:pt x="162" y="72"/>
                    </a:lnTo>
                    <a:lnTo>
                      <a:pt x="161" y="72"/>
                    </a:lnTo>
                    <a:lnTo>
                      <a:pt x="154" y="75"/>
                    </a:lnTo>
                    <a:lnTo>
                      <a:pt x="149" y="75"/>
                    </a:lnTo>
                    <a:lnTo>
                      <a:pt x="144" y="74"/>
                    </a:lnTo>
                    <a:lnTo>
                      <a:pt x="140" y="72"/>
                    </a:lnTo>
                    <a:lnTo>
                      <a:pt x="138" y="72"/>
                    </a:lnTo>
                    <a:lnTo>
                      <a:pt x="138" y="69"/>
                    </a:lnTo>
                    <a:lnTo>
                      <a:pt x="137" y="69"/>
                    </a:lnTo>
                    <a:lnTo>
                      <a:pt x="136" y="69"/>
                    </a:lnTo>
                    <a:lnTo>
                      <a:pt x="136" y="67"/>
                    </a:lnTo>
                    <a:lnTo>
                      <a:pt x="138" y="64"/>
                    </a:lnTo>
                    <a:lnTo>
                      <a:pt x="137" y="64"/>
                    </a:lnTo>
                    <a:lnTo>
                      <a:pt x="137" y="63"/>
                    </a:lnTo>
                    <a:lnTo>
                      <a:pt x="136" y="63"/>
                    </a:lnTo>
                    <a:lnTo>
                      <a:pt x="136" y="60"/>
                    </a:lnTo>
                    <a:lnTo>
                      <a:pt x="137" y="56"/>
                    </a:lnTo>
                    <a:lnTo>
                      <a:pt x="137" y="55"/>
                    </a:lnTo>
                    <a:lnTo>
                      <a:pt x="136" y="52"/>
                    </a:lnTo>
                    <a:lnTo>
                      <a:pt x="134" y="50"/>
                    </a:lnTo>
                    <a:lnTo>
                      <a:pt x="133" y="50"/>
                    </a:lnTo>
                    <a:lnTo>
                      <a:pt x="130" y="52"/>
                    </a:lnTo>
                    <a:lnTo>
                      <a:pt x="129" y="52"/>
                    </a:lnTo>
                    <a:lnTo>
                      <a:pt x="126" y="53"/>
                    </a:lnTo>
                    <a:lnTo>
                      <a:pt x="125" y="56"/>
                    </a:lnTo>
                    <a:lnTo>
                      <a:pt x="124" y="60"/>
                    </a:lnTo>
                    <a:lnTo>
                      <a:pt x="125" y="64"/>
                    </a:lnTo>
                    <a:lnTo>
                      <a:pt x="124" y="67"/>
                    </a:lnTo>
                    <a:lnTo>
                      <a:pt x="122" y="69"/>
                    </a:lnTo>
                    <a:lnTo>
                      <a:pt x="122" y="71"/>
                    </a:lnTo>
                    <a:lnTo>
                      <a:pt x="125" y="71"/>
                    </a:lnTo>
                    <a:lnTo>
                      <a:pt x="126" y="74"/>
                    </a:lnTo>
                    <a:lnTo>
                      <a:pt x="126" y="77"/>
                    </a:lnTo>
                    <a:lnTo>
                      <a:pt x="125" y="80"/>
                    </a:lnTo>
                    <a:lnTo>
                      <a:pt x="121" y="80"/>
                    </a:lnTo>
                    <a:lnTo>
                      <a:pt x="118" y="80"/>
                    </a:lnTo>
                    <a:lnTo>
                      <a:pt x="114" y="80"/>
                    </a:lnTo>
                    <a:lnTo>
                      <a:pt x="112" y="80"/>
                    </a:lnTo>
                    <a:lnTo>
                      <a:pt x="109" y="80"/>
                    </a:lnTo>
                    <a:lnTo>
                      <a:pt x="106" y="78"/>
                    </a:lnTo>
                    <a:lnTo>
                      <a:pt x="105" y="78"/>
                    </a:lnTo>
                    <a:lnTo>
                      <a:pt x="92" y="77"/>
                    </a:lnTo>
                    <a:lnTo>
                      <a:pt x="91" y="75"/>
                    </a:lnTo>
                    <a:lnTo>
                      <a:pt x="88" y="74"/>
                    </a:lnTo>
                    <a:lnTo>
                      <a:pt x="84" y="74"/>
                    </a:lnTo>
                    <a:lnTo>
                      <a:pt x="79" y="74"/>
                    </a:lnTo>
                    <a:lnTo>
                      <a:pt x="76" y="71"/>
                    </a:lnTo>
                    <a:lnTo>
                      <a:pt x="73" y="69"/>
                    </a:lnTo>
                    <a:lnTo>
                      <a:pt x="71" y="66"/>
                    </a:lnTo>
                    <a:lnTo>
                      <a:pt x="69" y="64"/>
                    </a:lnTo>
                    <a:lnTo>
                      <a:pt x="64" y="63"/>
                    </a:lnTo>
                    <a:lnTo>
                      <a:pt x="63" y="64"/>
                    </a:lnTo>
                    <a:lnTo>
                      <a:pt x="61" y="64"/>
                    </a:lnTo>
                    <a:lnTo>
                      <a:pt x="59" y="63"/>
                    </a:lnTo>
                    <a:lnTo>
                      <a:pt x="56" y="63"/>
                    </a:lnTo>
                    <a:lnTo>
                      <a:pt x="53" y="64"/>
                    </a:lnTo>
                    <a:lnTo>
                      <a:pt x="52" y="64"/>
                    </a:lnTo>
                    <a:lnTo>
                      <a:pt x="47" y="63"/>
                    </a:lnTo>
                    <a:lnTo>
                      <a:pt x="44" y="60"/>
                    </a:lnTo>
                    <a:lnTo>
                      <a:pt x="43" y="58"/>
                    </a:lnTo>
                    <a:lnTo>
                      <a:pt x="40" y="58"/>
                    </a:lnTo>
                    <a:lnTo>
                      <a:pt x="39" y="58"/>
                    </a:lnTo>
                    <a:lnTo>
                      <a:pt x="37" y="56"/>
                    </a:lnTo>
                    <a:lnTo>
                      <a:pt x="33" y="55"/>
                    </a:lnTo>
                    <a:lnTo>
                      <a:pt x="31" y="55"/>
                    </a:lnTo>
                    <a:lnTo>
                      <a:pt x="28" y="53"/>
                    </a:lnTo>
                    <a:lnTo>
                      <a:pt x="27" y="52"/>
                    </a:lnTo>
                    <a:lnTo>
                      <a:pt x="24" y="47"/>
                    </a:lnTo>
                    <a:lnTo>
                      <a:pt x="21" y="46"/>
                    </a:lnTo>
                    <a:lnTo>
                      <a:pt x="19" y="46"/>
                    </a:lnTo>
                    <a:lnTo>
                      <a:pt x="17" y="44"/>
                    </a:lnTo>
                    <a:lnTo>
                      <a:pt x="13" y="42"/>
                    </a:lnTo>
                    <a:lnTo>
                      <a:pt x="12" y="42"/>
                    </a:lnTo>
                    <a:lnTo>
                      <a:pt x="11" y="42"/>
                    </a:lnTo>
                    <a:lnTo>
                      <a:pt x="9" y="41"/>
                    </a:lnTo>
                    <a:lnTo>
                      <a:pt x="9" y="39"/>
                    </a:lnTo>
                    <a:lnTo>
                      <a:pt x="5" y="38"/>
                    </a:lnTo>
                    <a:lnTo>
                      <a:pt x="5" y="36"/>
                    </a:lnTo>
                    <a:lnTo>
                      <a:pt x="7" y="33"/>
                    </a:lnTo>
                    <a:lnTo>
                      <a:pt x="8" y="33"/>
                    </a:lnTo>
                    <a:lnTo>
                      <a:pt x="8" y="31"/>
                    </a:lnTo>
                    <a:lnTo>
                      <a:pt x="9" y="30"/>
                    </a:lnTo>
                    <a:lnTo>
                      <a:pt x="8" y="28"/>
                    </a:lnTo>
                    <a:lnTo>
                      <a:pt x="9" y="25"/>
                    </a:lnTo>
                    <a:lnTo>
                      <a:pt x="11" y="24"/>
                    </a:lnTo>
                    <a:lnTo>
                      <a:pt x="9" y="22"/>
                    </a:lnTo>
                    <a:lnTo>
                      <a:pt x="9" y="20"/>
                    </a:lnTo>
                    <a:lnTo>
                      <a:pt x="11" y="19"/>
                    </a:lnTo>
                    <a:lnTo>
                      <a:pt x="13" y="19"/>
                    </a:lnTo>
                    <a:lnTo>
                      <a:pt x="13" y="17"/>
                    </a:lnTo>
                    <a:lnTo>
                      <a:pt x="16" y="16"/>
                    </a:lnTo>
                    <a:lnTo>
                      <a:pt x="17" y="14"/>
                    </a:lnTo>
                    <a:lnTo>
                      <a:pt x="17" y="13"/>
                    </a:lnTo>
                    <a:lnTo>
                      <a:pt x="19" y="13"/>
                    </a:lnTo>
                    <a:lnTo>
                      <a:pt x="20" y="13"/>
                    </a:lnTo>
                    <a:lnTo>
                      <a:pt x="19" y="11"/>
                    </a:lnTo>
                    <a:lnTo>
                      <a:pt x="15" y="11"/>
                    </a:lnTo>
                    <a:lnTo>
                      <a:pt x="13" y="9"/>
                    </a:lnTo>
                    <a:lnTo>
                      <a:pt x="13" y="8"/>
                    </a:lnTo>
                    <a:lnTo>
                      <a:pt x="12" y="8"/>
                    </a:lnTo>
                    <a:lnTo>
                      <a:pt x="8" y="5"/>
                    </a:lnTo>
                    <a:lnTo>
                      <a:pt x="7" y="5"/>
                    </a:lnTo>
                    <a:lnTo>
                      <a:pt x="5" y="5"/>
                    </a:lnTo>
                    <a:lnTo>
                      <a:pt x="4" y="3"/>
                    </a:lnTo>
                    <a:lnTo>
                      <a:pt x="4" y="2"/>
                    </a:lnTo>
                    <a:lnTo>
                      <a:pt x="3" y="0"/>
                    </a:lnTo>
                    <a:lnTo>
                      <a:pt x="1" y="0"/>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20" name="Freeform 1322"/>
              <p:cNvSpPr>
                <a:spLocks/>
              </p:cNvSpPr>
              <p:nvPr/>
            </p:nvSpPr>
            <p:spPr bwMode="auto">
              <a:xfrm>
                <a:off x="5427005" y="3064329"/>
                <a:ext cx="135980" cy="140153"/>
              </a:xfrm>
              <a:custGeom>
                <a:avLst/>
                <a:gdLst/>
                <a:ahLst/>
                <a:cxnLst>
                  <a:cxn ang="0">
                    <a:pos x="94" y="89"/>
                  </a:cxn>
                  <a:cxn ang="0">
                    <a:pos x="89" y="89"/>
                  </a:cxn>
                  <a:cxn ang="0">
                    <a:pos x="84" y="86"/>
                  </a:cxn>
                  <a:cxn ang="0">
                    <a:pos x="82" y="80"/>
                  </a:cxn>
                  <a:cxn ang="0">
                    <a:pos x="82" y="74"/>
                  </a:cxn>
                  <a:cxn ang="0">
                    <a:pos x="79" y="64"/>
                  </a:cxn>
                  <a:cxn ang="0">
                    <a:pos x="82" y="60"/>
                  </a:cxn>
                  <a:cxn ang="0">
                    <a:pos x="86" y="66"/>
                  </a:cxn>
                  <a:cxn ang="0">
                    <a:pos x="89" y="63"/>
                  </a:cxn>
                  <a:cxn ang="0">
                    <a:pos x="92" y="63"/>
                  </a:cxn>
                  <a:cxn ang="0">
                    <a:pos x="94" y="56"/>
                  </a:cxn>
                  <a:cxn ang="0">
                    <a:pos x="93" y="52"/>
                  </a:cxn>
                  <a:cxn ang="0">
                    <a:pos x="85" y="44"/>
                  </a:cxn>
                  <a:cxn ang="0">
                    <a:pos x="85" y="36"/>
                  </a:cxn>
                  <a:cxn ang="0">
                    <a:pos x="93" y="36"/>
                  </a:cxn>
                  <a:cxn ang="0">
                    <a:pos x="98" y="28"/>
                  </a:cxn>
                  <a:cxn ang="0">
                    <a:pos x="101" y="23"/>
                  </a:cxn>
                  <a:cxn ang="0">
                    <a:pos x="105" y="14"/>
                  </a:cxn>
                  <a:cxn ang="0">
                    <a:pos x="105" y="9"/>
                  </a:cxn>
                  <a:cxn ang="0">
                    <a:pos x="100" y="8"/>
                  </a:cxn>
                  <a:cxn ang="0">
                    <a:pos x="96" y="3"/>
                  </a:cxn>
                  <a:cxn ang="0">
                    <a:pos x="92" y="0"/>
                  </a:cxn>
                  <a:cxn ang="0">
                    <a:pos x="86" y="1"/>
                  </a:cxn>
                  <a:cxn ang="0">
                    <a:pos x="75" y="8"/>
                  </a:cxn>
                  <a:cxn ang="0">
                    <a:pos x="69" y="9"/>
                  </a:cxn>
                  <a:cxn ang="0">
                    <a:pos x="56" y="19"/>
                  </a:cxn>
                  <a:cxn ang="0">
                    <a:pos x="52" y="22"/>
                  </a:cxn>
                  <a:cxn ang="0">
                    <a:pos x="43" y="25"/>
                  </a:cxn>
                  <a:cxn ang="0">
                    <a:pos x="39" y="27"/>
                  </a:cxn>
                  <a:cxn ang="0">
                    <a:pos x="33" y="25"/>
                  </a:cxn>
                  <a:cxn ang="0">
                    <a:pos x="24" y="23"/>
                  </a:cxn>
                  <a:cxn ang="0">
                    <a:pos x="13" y="22"/>
                  </a:cxn>
                  <a:cxn ang="0">
                    <a:pos x="8" y="28"/>
                  </a:cxn>
                  <a:cxn ang="0">
                    <a:pos x="11" y="31"/>
                  </a:cxn>
                  <a:cxn ang="0">
                    <a:pos x="11" y="34"/>
                  </a:cxn>
                  <a:cxn ang="0">
                    <a:pos x="13" y="38"/>
                  </a:cxn>
                  <a:cxn ang="0">
                    <a:pos x="11" y="49"/>
                  </a:cxn>
                  <a:cxn ang="0">
                    <a:pos x="16" y="56"/>
                  </a:cxn>
                  <a:cxn ang="0">
                    <a:pos x="21" y="58"/>
                  </a:cxn>
                  <a:cxn ang="0">
                    <a:pos x="27" y="63"/>
                  </a:cxn>
                  <a:cxn ang="0">
                    <a:pos x="31" y="67"/>
                  </a:cxn>
                  <a:cxn ang="0">
                    <a:pos x="28" y="71"/>
                  </a:cxn>
                  <a:cxn ang="0">
                    <a:pos x="21" y="74"/>
                  </a:cxn>
                  <a:cxn ang="0">
                    <a:pos x="21" y="82"/>
                  </a:cxn>
                  <a:cxn ang="0">
                    <a:pos x="23" y="88"/>
                  </a:cxn>
                  <a:cxn ang="0">
                    <a:pos x="20" y="89"/>
                  </a:cxn>
                  <a:cxn ang="0">
                    <a:pos x="11" y="97"/>
                  </a:cxn>
                  <a:cxn ang="0">
                    <a:pos x="9" y="105"/>
                  </a:cxn>
                  <a:cxn ang="0">
                    <a:pos x="1" y="110"/>
                  </a:cxn>
                </a:cxnLst>
                <a:rect l="0" t="0" r="r" b="b"/>
                <a:pathLst>
                  <a:path w="108" h="111">
                    <a:moveTo>
                      <a:pt x="97" y="91"/>
                    </a:moveTo>
                    <a:lnTo>
                      <a:pt x="96" y="91"/>
                    </a:lnTo>
                    <a:lnTo>
                      <a:pt x="94" y="91"/>
                    </a:lnTo>
                    <a:lnTo>
                      <a:pt x="94" y="89"/>
                    </a:lnTo>
                    <a:lnTo>
                      <a:pt x="93" y="89"/>
                    </a:lnTo>
                    <a:lnTo>
                      <a:pt x="92" y="89"/>
                    </a:lnTo>
                    <a:lnTo>
                      <a:pt x="90" y="89"/>
                    </a:lnTo>
                    <a:lnTo>
                      <a:pt x="89" y="89"/>
                    </a:lnTo>
                    <a:lnTo>
                      <a:pt x="86" y="89"/>
                    </a:lnTo>
                    <a:lnTo>
                      <a:pt x="85" y="89"/>
                    </a:lnTo>
                    <a:lnTo>
                      <a:pt x="86" y="86"/>
                    </a:lnTo>
                    <a:lnTo>
                      <a:pt x="84" y="86"/>
                    </a:lnTo>
                    <a:lnTo>
                      <a:pt x="84" y="85"/>
                    </a:lnTo>
                    <a:lnTo>
                      <a:pt x="84" y="83"/>
                    </a:lnTo>
                    <a:lnTo>
                      <a:pt x="82" y="82"/>
                    </a:lnTo>
                    <a:lnTo>
                      <a:pt x="82" y="80"/>
                    </a:lnTo>
                    <a:lnTo>
                      <a:pt x="82" y="78"/>
                    </a:lnTo>
                    <a:lnTo>
                      <a:pt x="82" y="77"/>
                    </a:lnTo>
                    <a:lnTo>
                      <a:pt x="82" y="75"/>
                    </a:lnTo>
                    <a:lnTo>
                      <a:pt x="82" y="74"/>
                    </a:lnTo>
                    <a:lnTo>
                      <a:pt x="82" y="72"/>
                    </a:lnTo>
                    <a:lnTo>
                      <a:pt x="81" y="69"/>
                    </a:lnTo>
                    <a:lnTo>
                      <a:pt x="79" y="67"/>
                    </a:lnTo>
                    <a:lnTo>
                      <a:pt x="79" y="64"/>
                    </a:lnTo>
                    <a:lnTo>
                      <a:pt x="79" y="63"/>
                    </a:lnTo>
                    <a:lnTo>
                      <a:pt x="79" y="61"/>
                    </a:lnTo>
                    <a:lnTo>
                      <a:pt x="81" y="61"/>
                    </a:lnTo>
                    <a:lnTo>
                      <a:pt x="82" y="60"/>
                    </a:lnTo>
                    <a:lnTo>
                      <a:pt x="82" y="61"/>
                    </a:lnTo>
                    <a:lnTo>
                      <a:pt x="82" y="63"/>
                    </a:lnTo>
                    <a:lnTo>
                      <a:pt x="84" y="64"/>
                    </a:lnTo>
                    <a:lnTo>
                      <a:pt x="86" y="66"/>
                    </a:lnTo>
                    <a:lnTo>
                      <a:pt x="86" y="64"/>
                    </a:lnTo>
                    <a:lnTo>
                      <a:pt x="88" y="64"/>
                    </a:lnTo>
                    <a:lnTo>
                      <a:pt x="89" y="64"/>
                    </a:lnTo>
                    <a:lnTo>
                      <a:pt x="89" y="63"/>
                    </a:lnTo>
                    <a:lnTo>
                      <a:pt x="90" y="63"/>
                    </a:lnTo>
                    <a:lnTo>
                      <a:pt x="90" y="61"/>
                    </a:lnTo>
                    <a:lnTo>
                      <a:pt x="92" y="61"/>
                    </a:lnTo>
                    <a:lnTo>
                      <a:pt x="92" y="63"/>
                    </a:lnTo>
                    <a:lnTo>
                      <a:pt x="93" y="63"/>
                    </a:lnTo>
                    <a:lnTo>
                      <a:pt x="96" y="60"/>
                    </a:lnTo>
                    <a:lnTo>
                      <a:pt x="96" y="58"/>
                    </a:lnTo>
                    <a:lnTo>
                      <a:pt x="94" y="56"/>
                    </a:lnTo>
                    <a:lnTo>
                      <a:pt x="93" y="55"/>
                    </a:lnTo>
                    <a:lnTo>
                      <a:pt x="92" y="53"/>
                    </a:lnTo>
                    <a:lnTo>
                      <a:pt x="93" y="53"/>
                    </a:lnTo>
                    <a:lnTo>
                      <a:pt x="93" y="52"/>
                    </a:lnTo>
                    <a:lnTo>
                      <a:pt x="89" y="50"/>
                    </a:lnTo>
                    <a:lnTo>
                      <a:pt x="88" y="50"/>
                    </a:lnTo>
                    <a:lnTo>
                      <a:pt x="85" y="47"/>
                    </a:lnTo>
                    <a:lnTo>
                      <a:pt x="85" y="44"/>
                    </a:lnTo>
                    <a:lnTo>
                      <a:pt x="86" y="44"/>
                    </a:lnTo>
                    <a:lnTo>
                      <a:pt x="86" y="41"/>
                    </a:lnTo>
                    <a:lnTo>
                      <a:pt x="85" y="38"/>
                    </a:lnTo>
                    <a:lnTo>
                      <a:pt x="85" y="36"/>
                    </a:lnTo>
                    <a:lnTo>
                      <a:pt x="88" y="36"/>
                    </a:lnTo>
                    <a:lnTo>
                      <a:pt x="89" y="36"/>
                    </a:lnTo>
                    <a:lnTo>
                      <a:pt x="92" y="36"/>
                    </a:lnTo>
                    <a:lnTo>
                      <a:pt x="93" y="36"/>
                    </a:lnTo>
                    <a:lnTo>
                      <a:pt x="94" y="34"/>
                    </a:lnTo>
                    <a:lnTo>
                      <a:pt x="96" y="31"/>
                    </a:lnTo>
                    <a:lnTo>
                      <a:pt x="96" y="28"/>
                    </a:lnTo>
                    <a:lnTo>
                      <a:pt x="98" y="28"/>
                    </a:lnTo>
                    <a:lnTo>
                      <a:pt x="98" y="27"/>
                    </a:lnTo>
                    <a:lnTo>
                      <a:pt x="100" y="27"/>
                    </a:lnTo>
                    <a:lnTo>
                      <a:pt x="100" y="25"/>
                    </a:lnTo>
                    <a:lnTo>
                      <a:pt x="101" y="23"/>
                    </a:lnTo>
                    <a:lnTo>
                      <a:pt x="102" y="23"/>
                    </a:lnTo>
                    <a:lnTo>
                      <a:pt x="102" y="22"/>
                    </a:lnTo>
                    <a:lnTo>
                      <a:pt x="104" y="20"/>
                    </a:lnTo>
                    <a:lnTo>
                      <a:pt x="105" y="14"/>
                    </a:lnTo>
                    <a:lnTo>
                      <a:pt x="105" y="12"/>
                    </a:lnTo>
                    <a:lnTo>
                      <a:pt x="108" y="11"/>
                    </a:lnTo>
                    <a:lnTo>
                      <a:pt x="106" y="9"/>
                    </a:lnTo>
                    <a:lnTo>
                      <a:pt x="105" y="9"/>
                    </a:lnTo>
                    <a:lnTo>
                      <a:pt x="102" y="11"/>
                    </a:lnTo>
                    <a:lnTo>
                      <a:pt x="101" y="9"/>
                    </a:lnTo>
                    <a:lnTo>
                      <a:pt x="101" y="6"/>
                    </a:lnTo>
                    <a:lnTo>
                      <a:pt x="100" y="8"/>
                    </a:lnTo>
                    <a:lnTo>
                      <a:pt x="98" y="8"/>
                    </a:lnTo>
                    <a:lnTo>
                      <a:pt x="98" y="6"/>
                    </a:lnTo>
                    <a:lnTo>
                      <a:pt x="97" y="6"/>
                    </a:lnTo>
                    <a:lnTo>
                      <a:pt x="96" y="3"/>
                    </a:lnTo>
                    <a:lnTo>
                      <a:pt x="94" y="3"/>
                    </a:lnTo>
                    <a:lnTo>
                      <a:pt x="93" y="3"/>
                    </a:lnTo>
                    <a:lnTo>
                      <a:pt x="92" y="1"/>
                    </a:lnTo>
                    <a:lnTo>
                      <a:pt x="92" y="0"/>
                    </a:lnTo>
                    <a:lnTo>
                      <a:pt x="90" y="0"/>
                    </a:lnTo>
                    <a:lnTo>
                      <a:pt x="89" y="1"/>
                    </a:lnTo>
                    <a:lnTo>
                      <a:pt x="88" y="1"/>
                    </a:lnTo>
                    <a:lnTo>
                      <a:pt x="86" y="1"/>
                    </a:lnTo>
                    <a:lnTo>
                      <a:pt x="82" y="3"/>
                    </a:lnTo>
                    <a:lnTo>
                      <a:pt x="80" y="5"/>
                    </a:lnTo>
                    <a:lnTo>
                      <a:pt x="77" y="6"/>
                    </a:lnTo>
                    <a:lnTo>
                      <a:pt x="75" y="8"/>
                    </a:lnTo>
                    <a:lnTo>
                      <a:pt x="73" y="9"/>
                    </a:lnTo>
                    <a:lnTo>
                      <a:pt x="72" y="9"/>
                    </a:lnTo>
                    <a:lnTo>
                      <a:pt x="71" y="9"/>
                    </a:lnTo>
                    <a:lnTo>
                      <a:pt x="69" y="9"/>
                    </a:lnTo>
                    <a:lnTo>
                      <a:pt x="68" y="11"/>
                    </a:lnTo>
                    <a:lnTo>
                      <a:pt x="67" y="9"/>
                    </a:lnTo>
                    <a:lnTo>
                      <a:pt x="57" y="17"/>
                    </a:lnTo>
                    <a:lnTo>
                      <a:pt x="56" y="19"/>
                    </a:lnTo>
                    <a:lnTo>
                      <a:pt x="55" y="22"/>
                    </a:lnTo>
                    <a:lnTo>
                      <a:pt x="55" y="23"/>
                    </a:lnTo>
                    <a:lnTo>
                      <a:pt x="53" y="22"/>
                    </a:lnTo>
                    <a:lnTo>
                      <a:pt x="52" y="22"/>
                    </a:lnTo>
                    <a:lnTo>
                      <a:pt x="47" y="22"/>
                    </a:lnTo>
                    <a:lnTo>
                      <a:pt x="45" y="23"/>
                    </a:lnTo>
                    <a:lnTo>
                      <a:pt x="44" y="25"/>
                    </a:lnTo>
                    <a:lnTo>
                      <a:pt x="43" y="25"/>
                    </a:lnTo>
                    <a:lnTo>
                      <a:pt x="41" y="23"/>
                    </a:lnTo>
                    <a:lnTo>
                      <a:pt x="40" y="23"/>
                    </a:lnTo>
                    <a:lnTo>
                      <a:pt x="39" y="25"/>
                    </a:lnTo>
                    <a:lnTo>
                      <a:pt x="39" y="27"/>
                    </a:lnTo>
                    <a:lnTo>
                      <a:pt x="37" y="27"/>
                    </a:lnTo>
                    <a:lnTo>
                      <a:pt x="36" y="25"/>
                    </a:lnTo>
                    <a:lnTo>
                      <a:pt x="35" y="27"/>
                    </a:lnTo>
                    <a:lnTo>
                      <a:pt x="33" y="25"/>
                    </a:lnTo>
                    <a:lnTo>
                      <a:pt x="31" y="25"/>
                    </a:lnTo>
                    <a:lnTo>
                      <a:pt x="29" y="25"/>
                    </a:lnTo>
                    <a:lnTo>
                      <a:pt x="28" y="25"/>
                    </a:lnTo>
                    <a:lnTo>
                      <a:pt x="24" y="23"/>
                    </a:lnTo>
                    <a:lnTo>
                      <a:pt x="20" y="22"/>
                    </a:lnTo>
                    <a:lnTo>
                      <a:pt x="16" y="20"/>
                    </a:lnTo>
                    <a:lnTo>
                      <a:pt x="15" y="20"/>
                    </a:lnTo>
                    <a:lnTo>
                      <a:pt x="13" y="22"/>
                    </a:lnTo>
                    <a:lnTo>
                      <a:pt x="11" y="22"/>
                    </a:lnTo>
                    <a:lnTo>
                      <a:pt x="9" y="22"/>
                    </a:lnTo>
                    <a:lnTo>
                      <a:pt x="9" y="25"/>
                    </a:lnTo>
                    <a:lnTo>
                      <a:pt x="8" y="28"/>
                    </a:lnTo>
                    <a:lnTo>
                      <a:pt x="8" y="30"/>
                    </a:lnTo>
                    <a:lnTo>
                      <a:pt x="9" y="30"/>
                    </a:lnTo>
                    <a:lnTo>
                      <a:pt x="11" y="30"/>
                    </a:lnTo>
                    <a:lnTo>
                      <a:pt x="11" y="31"/>
                    </a:lnTo>
                    <a:lnTo>
                      <a:pt x="9" y="31"/>
                    </a:lnTo>
                    <a:lnTo>
                      <a:pt x="9" y="33"/>
                    </a:lnTo>
                    <a:lnTo>
                      <a:pt x="9" y="34"/>
                    </a:lnTo>
                    <a:lnTo>
                      <a:pt x="11" y="34"/>
                    </a:lnTo>
                    <a:lnTo>
                      <a:pt x="13" y="34"/>
                    </a:lnTo>
                    <a:lnTo>
                      <a:pt x="15" y="34"/>
                    </a:lnTo>
                    <a:lnTo>
                      <a:pt x="15" y="36"/>
                    </a:lnTo>
                    <a:lnTo>
                      <a:pt x="13" y="38"/>
                    </a:lnTo>
                    <a:lnTo>
                      <a:pt x="11" y="39"/>
                    </a:lnTo>
                    <a:lnTo>
                      <a:pt x="15" y="42"/>
                    </a:lnTo>
                    <a:lnTo>
                      <a:pt x="15" y="45"/>
                    </a:lnTo>
                    <a:lnTo>
                      <a:pt x="11" y="49"/>
                    </a:lnTo>
                    <a:lnTo>
                      <a:pt x="12" y="50"/>
                    </a:lnTo>
                    <a:lnTo>
                      <a:pt x="13" y="53"/>
                    </a:lnTo>
                    <a:lnTo>
                      <a:pt x="16" y="55"/>
                    </a:lnTo>
                    <a:lnTo>
                      <a:pt x="16" y="56"/>
                    </a:lnTo>
                    <a:lnTo>
                      <a:pt x="17" y="56"/>
                    </a:lnTo>
                    <a:lnTo>
                      <a:pt x="19" y="58"/>
                    </a:lnTo>
                    <a:lnTo>
                      <a:pt x="20" y="56"/>
                    </a:lnTo>
                    <a:lnTo>
                      <a:pt x="21" y="58"/>
                    </a:lnTo>
                    <a:lnTo>
                      <a:pt x="21" y="60"/>
                    </a:lnTo>
                    <a:lnTo>
                      <a:pt x="21" y="63"/>
                    </a:lnTo>
                    <a:lnTo>
                      <a:pt x="23" y="63"/>
                    </a:lnTo>
                    <a:lnTo>
                      <a:pt x="27" y="63"/>
                    </a:lnTo>
                    <a:lnTo>
                      <a:pt x="29" y="64"/>
                    </a:lnTo>
                    <a:lnTo>
                      <a:pt x="31" y="64"/>
                    </a:lnTo>
                    <a:lnTo>
                      <a:pt x="32" y="66"/>
                    </a:lnTo>
                    <a:lnTo>
                      <a:pt x="31" y="67"/>
                    </a:lnTo>
                    <a:lnTo>
                      <a:pt x="32" y="69"/>
                    </a:lnTo>
                    <a:lnTo>
                      <a:pt x="31" y="69"/>
                    </a:lnTo>
                    <a:lnTo>
                      <a:pt x="29" y="71"/>
                    </a:lnTo>
                    <a:lnTo>
                      <a:pt x="28" y="71"/>
                    </a:lnTo>
                    <a:lnTo>
                      <a:pt x="27" y="71"/>
                    </a:lnTo>
                    <a:lnTo>
                      <a:pt x="24" y="71"/>
                    </a:lnTo>
                    <a:lnTo>
                      <a:pt x="24" y="72"/>
                    </a:lnTo>
                    <a:lnTo>
                      <a:pt x="21" y="74"/>
                    </a:lnTo>
                    <a:lnTo>
                      <a:pt x="20" y="75"/>
                    </a:lnTo>
                    <a:lnTo>
                      <a:pt x="20" y="78"/>
                    </a:lnTo>
                    <a:lnTo>
                      <a:pt x="21" y="80"/>
                    </a:lnTo>
                    <a:lnTo>
                      <a:pt x="21" y="82"/>
                    </a:lnTo>
                    <a:lnTo>
                      <a:pt x="21" y="83"/>
                    </a:lnTo>
                    <a:lnTo>
                      <a:pt x="20" y="85"/>
                    </a:lnTo>
                    <a:lnTo>
                      <a:pt x="20" y="86"/>
                    </a:lnTo>
                    <a:lnTo>
                      <a:pt x="23" y="88"/>
                    </a:lnTo>
                    <a:lnTo>
                      <a:pt x="24" y="89"/>
                    </a:lnTo>
                    <a:lnTo>
                      <a:pt x="23" y="89"/>
                    </a:lnTo>
                    <a:lnTo>
                      <a:pt x="21" y="89"/>
                    </a:lnTo>
                    <a:lnTo>
                      <a:pt x="20" y="89"/>
                    </a:lnTo>
                    <a:lnTo>
                      <a:pt x="20" y="91"/>
                    </a:lnTo>
                    <a:lnTo>
                      <a:pt x="16" y="93"/>
                    </a:lnTo>
                    <a:lnTo>
                      <a:pt x="13" y="97"/>
                    </a:lnTo>
                    <a:lnTo>
                      <a:pt x="11" y="97"/>
                    </a:lnTo>
                    <a:lnTo>
                      <a:pt x="9" y="99"/>
                    </a:lnTo>
                    <a:lnTo>
                      <a:pt x="9" y="100"/>
                    </a:lnTo>
                    <a:lnTo>
                      <a:pt x="8" y="102"/>
                    </a:lnTo>
                    <a:lnTo>
                      <a:pt x="9" y="105"/>
                    </a:lnTo>
                    <a:lnTo>
                      <a:pt x="8" y="107"/>
                    </a:lnTo>
                    <a:lnTo>
                      <a:pt x="5" y="108"/>
                    </a:lnTo>
                    <a:lnTo>
                      <a:pt x="4" y="108"/>
                    </a:lnTo>
                    <a:lnTo>
                      <a:pt x="1" y="110"/>
                    </a:lnTo>
                    <a:lnTo>
                      <a:pt x="0" y="111"/>
                    </a:lnTo>
                  </a:path>
                </a:pathLst>
              </a:cu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21" name="Freeform 1323"/>
              <p:cNvSpPr>
                <a:spLocks/>
              </p:cNvSpPr>
              <p:nvPr/>
            </p:nvSpPr>
            <p:spPr bwMode="auto">
              <a:xfrm>
                <a:off x="5328228" y="3204483"/>
                <a:ext cx="103909" cy="314325"/>
              </a:xfrm>
              <a:custGeom>
                <a:avLst/>
                <a:gdLst/>
                <a:ahLst/>
                <a:cxnLst>
                  <a:cxn ang="0">
                    <a:pos x="75" y="7"/>
                  </a:cxn>
                  <a:cxn ang="0">
                    <a:pos x="66" y="18"/>
                  </a:cxn>
                  <a:cxn ang="0">
                    <a:pos x="59" y="26"/>
                  </a:cxn>
                  <a:cxn ang="0">
                    <a:pos x="54" y="33"/>
                  </a:cxn>
                  <a:cxn ang="0">
                    <a:pos x="46" y="35"/>
                  </a:cxn>
                  <a:cxn ang="0">
                    <a:pos x="41" y="38"/>
                  </a:cxn>
                  <a:cxn ang="0">
                    <a:pos x="38" y="32"/>
                  </a:cxn>
                  <a:cxn ang="0">
                    <a:pos x="33" y="33"/>
                  </a:cxn>
                  <a:cxn ang="0">
                    <a:pos x="25" y="44"/>
                  </a:cxn>
                  <a:cxn ang="0">
                    <a:pos x="21" y="52"/>
                  </a:cxn>
                  <a:cxn ang="0">
                    <a:pos x="24" y="57"/>
                  </a:cxn>
                  <a:cxn ang="0">
                    <a:pos x="30" y="57"/>
                  </a:cxn>
                  <a:cxn ang="0">
                    <a:pos x="33" y="60"/>
                  </a:cxn>
                  <a:cxn ang="0">
                    <a:pos x="30" y="68"/>
                  </a:cxn>
                  <a:cxn ang="0">
                    <a:pos x="37" y="73"/>
                  </a:cxn>
                  <a:cxn ang="0">
                    <a:pos x="38" y="77"/>
                  </a:cxn>
                  <a:cxn ang="0">
                    <a:pos x="41" y="84"/>
                  </a:cxn>
                  <a:cxn ang="0">
                    <a:pos x="44" y="88"/>
                  </a:cxn>
                  <a:cxn ang="0">
                    <a:pos x="44" y="91"/>
                  </a:cxn>
                  <a:cxn ang="0">
                    <a:pos x="46" y="96"/>
                  </a:cxn>
                  <a:cxn ang="0">
                    <a:pos x="41" y="99"/>
                  </a:cxn>
                  <a:cxn ang="0">
                    <a:pos x="38" y="96"/>
                  </a:cxn>
                  <a:cxn ang="0">
                    <a:pos x="34" y="96"/>
                  </a:cxn>
                  <a:cxn ang="0">
                    <a:pos x="29" y="99"/>
                  </a:cxn>
                  <a:cxn ang="0">
                    <a:pos x="21" y="98"/>
                  </a:cxn>
                  <a:cxn ang="0">
                    <a:pos x="16" y="98"/>
                  </a:cxn>
                  <a:cxn ang="0">
                    <a:pos x="12" y="98"/>
                  </a:cxn>
                  <a:cxn ang="0">
                    <a:pos x="10" y="102"/>
                  </a:cxn>
                  <a:cxn ang="0">
                    <a:pos x="2" y="102"/>
                  </a:cxn>
                  <a:cxn ang="0">
                    <a:pos x="0" y="107"/>
                  </a:cxn>
                  <a:cxn ang="0">
                    <a:pos x="4" y="113"/>
                  </a:cxn>
                  <a:cxn ang="0">
                    <a:pos x="13" y="123"/>
                  </a:cxn>
                  <a:cxn ang="0">
                    <a:pos x="29" y="123"/>
                  </a:cxn>
                  <a:cxn ang="0">
                    <a:pos x="33" y="118"/>
                  </a:cxn>
                  <a:cxn ang="0">
                    <a:pos x="29" y="129"/>
                  </a:cxn>
                  <a:cxn ang="0">
                    <a:pos x="20" y="132"/>
                  </a:cxn>
                  <a:cxn ang="0">
                    <a:pos x="13" y="132"/>
                  </a:cxn>
                  <a:cxn ang="0">
                    <a:pos x="28" y="154"/>
                  </a:cxn>
                  <a:cxn ang="0">
                    <a:pos x="42" y="161"/>
                  </a:cxn>
                  <a:cxn ang="0">
                    <a:pos x="50" y="157"/>
                  </a:cxn>
                  <a:cxn ang="0">
                    <a:pos x="58" y="151"/>
                  </a:cxn>
                  <a:cxn ang="0">
                    <a:pos x="61" y="135"/>
                  </a:cxn>
                  <a:cxn ang="0">
                    <a:pos x="63" y="132"/>
                  </a:cxn>
                  <a:cxn ang="0">
                    <a:pos x="66" y="135"/>
                  </a:cxn>
                  <a:cxn ang="0">
                    <a:pos x="66" y="143"/>
                  </a:cxn>
                  <a:cxn ang="0">
                    <a:pos x="66" y="150"/>
                  </a:cxn>
                  <a:cxn ang="0">
                    <a:pos x="69" y="154"/>
                  </a:cxn>
                  <a:cxn ang="0">
                    <a:pos x="70" y="165"/>
                  </a:cxn>
                  <a:cxn ang="0">
                    <a:pos x="67" y="176"/>
                  </a:cxn>
                  <a:cxn ang="0">
                    <a:pos x="69" y="186"/>
                  </a:cxn>
                  <a:cxn ang="0">
                    <a:pos x="71" y="190"/>
                  </a:cxn>
                  <a:cxn ang="0">
                    <a:pos x="71" y="195"/>
                  </a:cxn>
                  <a:cxn ang="0">
                    <a:pos x="71" y="205"/>
                  </a:cxn>
                  <a:cxn ang="0">
                    <a:pos x="75" y="220"/>
                  </a:cxn>
                  <a:cxn ang="0">
                    <a:pos x="77" y="227"/>
                  </a:cxn>
                  <a:cxn ang="0">
                    <a:pos x="79" y="242"/>
                  </a:cxn>
                  <a:cxn ang="0">
                    <a:pos x="83" y="250"/>
                  </a:cxn>
                </a:cxnLst>
                <a:rect l="0" t="0" r="r" b="b"/>
                <a:pathLst>
                  <a:path w="83" h="250">
                    <a:moveTo>
                      <a:pt x="78" y="0"/>
                    </a:moveTo>
                    <a:lnTo>
                      <a:pt x="78" y="4"/>
                    </a:lnTo>
                    <a:lnTo>
                      <a:pt x="75" y="7"/>
                    </a:lnTo>
                    <a:lnTo>
                      <a:pt x="71" y="13"/>
                    </a:lnTo>
                    <a:lnTo>
                      <a:pt x="70" y="16"/>
                    </a:lnTo>
                    <a:lnTo>
                      <a:pt x="66" y="18"/>
                    </a:lnTo>
                    <a:lnTo>
                      <a:pt x="63" y="21"/>
                    </a:lnTo>
                    <a:lnTo>
                      <a:pt x="62" y="21"/>
                    </a:lnTo>
                    <a:lnTo>
                      <a:pt x="59" y="26"/>
                    </a:lnTo>
                    <a:lnTo>
                      <a:pt x="58" y="29"/>
                    </a:lnTo>
                    <a:lnTo>
                      <a:pt x="55" y="33"/>
                    </a:lnTo>
                    <a:lnTo>
                      <a:pt x="54" y="33"/>
                    </a:lnTo>
                    <a:lnTo>
                      <a:pt x="53" y="35"/>
                    </a:lnTo>
                    <a:lnTo>
                      <a:pt x="47" y="33"/>
                    </a:lnTo>
                    <a:lnTo>
                      <a:pt x="46" y="35"/>
                    </a:lnTo>
                    <a:lnTo>
                      <a:pt x="44" y="35"/>
                    </a:lnTo>
                    <a:lnTo>
                      <a:pt x="42" y="36"/>
                    </a:lnTo>
                    <a:lnTo>
                      <a:pt x="41" y="38"/>
                    </a:lnTo>
                    <a:lnTo>
                      <a:pt x="41" y="36"/>
                    </a:lnTo>
                    <a:lnTo>
                      <a:pt x="41" y="35"/>
                    </a:lnTo>
                    <a:lnTo>
                      <a:pt x="38" y="32"/>
                    </a:lnTo>
                    <a:lnTo>
                      <a:pt x="37" y="32"/>
                    </a:lnTo>
                    <a:lnTo>
                      <a:pt x="36" y="32"/>
                    </a:lnTo>
                    <a:lnTo>
                      <a:pt x="33" y="33"/>
                    </a:lnTo>
                    <a:lnTo>
                      <a:pt x="33" y="35"/>
                    </a:lnTo>
                    <a:lnTo>
                      <a:pt x="29" y="38"/>
                    </a:lnTo>
                    <a:lnTo>
                      <a:pt x="25" y="44"/>
                    </a:lnTo>
                    <a:lnTo>
                      <a:pt x="24" y="46"/>
                    </a:lnTo>
                    <a:lnTo>
                      <a:pt x="22" y="47"/>
                    </a:lnTo>
                    <a:lnTo>
                      <a:pt x="21" y="52"/>
                    </a:lnTo>
                    <a:lnTo>
                      <a:pt x="21" y="54"/>
                    </a:lnTo>
                    <a:lnTo>
                      <a:pt x="22" y="55"/>
                    </a:lnTo>
                    <a:lnTo>
                      <a:pt x="24" y="57"/>
                    </a:lnTo>
                    <a:lnTo>
                      <a:pt x="26" y="57"/>
                    </a:lnTo>
                    <a:lnTo>
                      <a:pt x="28" y="57"/>
                    </a:lnTo>
                    <a:lnTo>
                      <a:pt x="30" y="57"/>
                    </a:lnTo>
                    <a:lnTo>
                      <a:pt x="32" y="57"/>
                    </a:lnTo>
                    <a:lnTo>
                      <a:pt x="32" y="58"/>
                    </a:lnTo>
                    <a:lnTo>
                      <a:pt x="33" y="60"/>
                    </a:lnTo>
                    <a:lnTo>
                      <a:pt x="33" y="62"/>
                    </a:lnTo>
                    <a:lnTo>
                      <a:pt x="30" y="66"/>
                    </a:lnTo>
                    <a:lnTo>
                      <a:pt x="30" y="68"/>
                    </a:lnTo>
                    <a:lnTo>
                      <a:pt x="32" y="69"/>
                    </a:lnTo>
                    <a:lnTo>
                      <a:pt x="34" y="73"/>
                    </a:lnTo>
                    <a:lnTo>
                      <a:pt x="37" y="73"/>
                    </a:lnTo>
                    <a:lnTo>
                      <a:pt x="38" y="73"/>
                    </a:lnTo>
                    <a:lnTo>
                      <a:pt x="38" y="74"/>
                    </a:lnTo>
                    <a:lnTo>
                      <a:pt x="38" y="77"/>
                    </a:lnTo>
                    <a:lnTo>
                      <a:pt x="40" y="79"/>
                    </a:lnTo>
                    <a:lnTo>
                      <a:pt x="41" y="82"/>
                    </a:lnTo>
                    <a:lnTo>
                      <a:pt x="41" y="84"/>
                    </a:lnTo>
                    <a:lnTo>
                      <a:pt x="42" y="85"/>
                    </a:lnTo>
                    <a:lnTo>
                      <a:pt x="44" y="87"/>
                    </a:lnTo>
                    <a:lnTo>
                      <a:pt x="44" y="88"/>
                    </a:lnTo>
                    <a:lnTo>
                      <a:pt x="45" y="88"/>
                    </a:lnTo>
                    <a:lnTo>
                      <a:pt x="45" y="90"/>
                    </a:lnTo>
                    <a:lnTo>
                      <a:pt x="44" y="91"/>
                    </a:lnTo>
                    <a:lnTo>
                      <a:pt x="44" y="95"/>
                    </a:lnTo>
                    <a:lnTo>
                      <a:pt x="45" y="96"/>
                    </a:lnTo>
                    <a:lnTo>
                      <a:pt x="46" y="96"/>
                    </a:lnTo>
                    <a:lnTo>
                      <a:pt x="44" y="96"/>
                    </a:lnTo>
                    <a:lnTo>
                      <a:pt x="42" y="98"/>
                    </a:lnTo>
                    <a:lnTo>
                      <a:pt x="41" y="99"/>
                    </a:lnTo>
                    <a:lnTo>
                      <a:pt x="40" y="99"/>
                    </a:lnTo>
                    <a:lnTo>
                      <a:pt x="38" y="98"/>
                    </a:lnTo>
                    <a:lnTo>
                      <a:pt x="38" y="96"/>
                    </a:lnTo>
                    <a:lnTo>
                      <a:pt x="38" y="95"/>
                    </a:lnTo>
                    <a:lnTo>
                      <a:pt x="36" y="95"/>
                    </a:lnTo>
                    <a:lnTo>
                      <a:pt x="34" y="96"/>
                    </a:lnTo>
                    <a:lnTo>
                      <a:pt x="32" y="98"/>
                    </a:lnTo>
                    <a:lnTo>
                      <a:pt x="30" y="99"/>
                    </a:lnTo>
                    <a:lnTo>
                      <a:pt x="29" y="99"/>
                    </a:lnTo>
                    <a:lnTo>
                      <a:pt x="25" y="99"/>
                    </a:lnTo>
                    <a:lnTo>
                      <a:pt x="22" y="98"/>
                    </a:lnTo>
                    <a:lnTo>
                      <a:pt x="21" y="98"/>
                    </a:lnTo>
                    <a:lnTo>
                      <a:pt x="20" y="98"/>
                    </a:lnTo>
                    <a:lnTo>
                      <a:pt x="17" y="98"/>
                    </a:lnTo>
                    <a:lnTo>
                      <a:pt x="16" y="98"/>
                    </a:lnTo>
                    <a:lnTo>
                      <a:pt x="14" y="98"/>
                    </a:lnTo>
                    <a:lnTo>
                      <a:pt x="13" y="98"/>
                    </a:lnTo>
                    <a:lnTo>
                      <a:pt x="12" y="98"/>
                    </a:lnTo>
                    <a:lnTo>
                      <a:pt x="12" y="96"/>
                    </a:lnTo>
                    <a:lnTo>
                      <a:pt x="10" y="98"/>
                    </a:lnTo>
                    <a:lnTo>
                      <a:pt x="10" y="102"/>
                    </a:lnTo>
                    <a:lnTo>
                      <a:pt x="5" y="102"/>
                    </a:lnTo>
                    <a:lnTo>
                      <a:pt x="4" y="104"/>
                    </a:lnTo>
                    <a:lnTo>
                      <a:pt x="2" y="102"/>
                    </a:lnTo>
                    <a:lnTo>
                      <a:pt x="2" y="104"/>
                    </a:lnTo>
                    <a:lnTo>
                      <a:pt x="1" y="106"/>
                    </a:lnTo>
                    <a:lnTo>
                      <a:pt x="0" y="107"/>
                    </a:lnTo>
                    <a:lnTo>
                      <a:pt x="1" y="110"/>
                    </a:lnTo>
                    <a:lnTo>
                      <a:pt x="2" y="110"/>
                    </a:lnTo>
                    <a:lnTo>
                      <a:pt x="4" y="113"/>
                    </a:lnTo>
                    <a:lnTo>
                      <a:pt x="8" y="118"/>
                    </a:lnTo>
                    <a:lnTo>
                      <a:pt x="10" y="121"/>
                    </a:lnTo>
                    <a:lnTo>
                      <a:pt x="13" y="123"/>
                    </a:lnTo>
                    <a:lnTo>
                      <a:pt x="18" y="124"/>
                    </a:lnTo>
                    <a:lnTo>
                      <a:pt x="24" y="123"/>
                    </a:lnTo>
                    <a:lnTo>
                      <a:pt x="29" y="123"/>
                    </a:lnTo>
                    <a:lnTo>
                      <a:pt x="32" y="121"/>
                    </a:lnTo>
                    <a:lnTo>
                      <a:pt x="32" y="118"/>
                    </a:lnTo>
                    <a:lnTo>
                      <a:pt x="33" y="118"/>
                    </a:lnTo>
                    <a:lnTo>
                      <a:pt x="34" y="120"/>
                    </a:lnTo>
                    <a:lnTo>
                      <a:pt x="32" y="126"/>
                    </a:lnTo>
                    <a:lnTo>
                      <a:pt x="29" y="129"/>
                    </a:lnTo>
                    <a:lnTo>
                      <a:pt x="26" y="131"/>
                    </a:lnTo>
                    <a:lnTo>
                      <a:pt x="24" y="132"/>
                    </a:lnTo>
                    <a:lnTo>
                      <a:pt x="20" y="132"/>
                    </a:lnTo>
                    <a:lnTo>
                      <a:pt x="16" y="132"/>
                    </a:lnTo>
                    <a:lnTo>
                      <a:pt x="14" y="131"/>
                    </a:lnTo>
                    <a:lnTo>
                      <a:pt x="13" y="132"/>
                    </a:lnTo>
                    <a:lnTo>
                      <a:pt x="13" y="137"/>
                    </a:lnTo>
                    <a:lnTo>
                      <a:pt x="25" y="150"/>
                    </a:lnTo>
                    <a:lnTo>
                      <a:pt x="28" y="154"/>
                    </a:lnTo>
                    <a:lnTo>
                      <a:pt x="34" y="159"/>
                    </a:lnTo>
                    <a:lnTo>
                      <a:pt x="36" y="159"/>
                    </a:lnTo>
                    <a:lnTo>
                      <a:pt x="42" y="161"/>
                    </a:lnTo>
                    <a:lnTo>
                      <a:pt x="46" y="159"/>
                    </a:lnTo>
                    <a:lnTo>
                      <a:pt x="47" y="159"/>
                    </a:lnTo>
                    <a:lnTo>
                      <a:pt x="50" y="157"/>
                    </a:lnTo>
                    <a:lnTo>
                      <a:pt x="51" y="156"/>
                    </a:lnTo>
                    <a:lnTo>
                      <a:pt x="57" y="153"/>
                    </a:lnTo>
                    <a:lnTo>
                      <a:pt x="58" y="151"/>
                    </a:lnTo>
                    <a:lnTo>
                      <a:pt x="59" y="148"/>
                    </a:lnTo>
                    <a:lnTo>
                      <a:pt x="59" y="140"/>
                    </a:lnTo>
                    <a:lnTo>
                      <a:pt x="61" y="135"/>
                    </a:lnTo>
                    <a:lnTo>
                      <a:pt x="61" y="131"/>
                    </a:lnTo>
                    <a:lnTo>
                      <a:pt x="62" y="132"/>
                    </a:lnTo>
                    <a:lnTo>
                      <a:pt x="63" y="132"/>
                    </a:lnTo>
                    <a:lnTo>
                      <a:pt x="71" y="134"/>
                    </a:lnTo>
                    <a:lnTo>
                      <a:pt x="70" y="135"/>
                    </a:lnTo>
                    <a:lnTo>
                      <a:pt x="66" y="135"/>
                    </a:lnTo>
                    <a:lnTo>
                      <a:pt x="65" y="140"/>
                    </a:lnTo>
                    <a:lnTo>
                      <a:pt x="66" y="140"/>
                    </a:lnTo>
                    <a:lnTo>
                      <a:pt x="66" y="143"/>
                    </a:lnTo>
                    <a:lnTo>
                      <a:pt x="66" y="145"/>
                    </a:lnTo>
                    <a:lnTo>
                      <a:pt x="67" y="145"/>
                    </a:lnTo>
                    <a:lnTo>
                      <a:pt x="66" y="150"/>
                    </a:lnTo>
                    <a:lnTo>
                      <a:pt x="66" y="153"/>
                    </a:lnTo>
                    <a:lnTo>
                      <a:pt x="67" y="153"/>
                    </a:lnTo>
                    <a:lnTo>
                      <a:pt x="69" y="154"/>
                    </a:lnTo>
                    <a:lnTo>
                      <a:pt x="67" y="156"/>
                    </a:lnTo>
                    <a:lnTo>
                      <a:pt x="70" y="162"/>
                    </a:lnTo>
                    <a:lnTo>
                      <a:pt x="70" y="165"/>
                    </a:lnTo>
                    <a:lnTo>
                      <a:pt x="70" y="168"/>
                    </a:lnTo>
                    <a:lnTo>
                      <a:pt x="69" y="173"/>
                    </a:lnTo>
                    <a:lnTo>
                      <a:pt x="67" y="176"/>
                    </a:lnTo>
                    <a:lnTo>
                      <a:pt x="67" y="179"/>
                    </a:lnTo>
                    <a:lnTo>
                      <a:pt x="69" y="184"/>
                    </a:lnTo>
                    <a:lnTo>
                      <a:pt x="69" y="186"/>
                    </a:lnTo>
                    <a:lnTo>
                      <a:pt x="70" y="190"/>
                    </a:lnTo>
                    <a:lnTo>
                      <a:pt x="71" y="189"/>
                    </a:lnTo>
                    <a:lnTo>
                      <a:pt x="71" y="190"/>
                    </a:lnTo>
                    <a:lnTo>
                      <a:pt x="71" y="192"/>
                    </a:lnTo>
                    <a:lnTo>
                      <a:pt x="71" y="194"/>
                    </a:lnTo>
                    <a:lnTo>
                      <a:pt x="71" y="195"/>
                    </a:lnTo>
                    <a:lnTo>
                      <a:pt x="71" y="197"/>
                    </a:lnTo>
                    <a:lnTo>
                      <a:pt x="70" y="203"/>
                    </a:lnTo>
                    <a:lnTo>
                      <a:pt x="71" y="205"/>
                    </a:lnTo>
                    <a:lnTo>
                      <a:pt x="71" y="206"/>
                    </a:lnTo>
                    <a:lnTo>
                      <a:pt x="73" y="211"/>
                    </a:lnTo>
                    <a:lnTo>
                      <a:pt x="75" y="220"/>
                    </a:lnTo>
                    <a:lnTo>
                      <a:pt x="75" y="222"/>
                    </a:lnTo>
                    <a:lnTo>
                      <a:pt x="75" y="225"/>
                    </a:lnTo>
                    <a:lnTo>
                      <a:pt x="77" y="227"/>
                    </a:lnTo>
                    <a:lnTo>
                      <a:pt x="77" y="236"/>
                    </a:lnTo>
                    <a:lnTo>
                      <a:pt x="78" y="239"/>
                    </a:lnTo>
                    <a:lnTo>
                      <a:pt x="79" y="242"/>
                    </a:lnTo>
                    <a:lnTo>
                      <a:pt x="81" y="242"/>
                    </a:lnTo>
                    <a:lnTo>
                      <a:pt x="81" y="247"/>
                    </a:lnTo>
                    <a:lnTo>
                      <a:pt x="83" y="250"/>
                    </a:lnTo>
                  </a:path>
                </a:pathLst>
              </a:cu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22" name="Freeform 1324"/>
              <p:cNvSpPr>
                <a:spLocks/>
              </p:cNvSpPr>
              <p:nvPr/>
            </p:nvSpPr>
            <p:spPr bwMode="auto">
              <a:xfrm>
                <a:off x="5972208" y="3351440"/>
                <a:ext cx="138545" cy="326571"/>
              </a:xfrm>
              <a:custGeom>
                <a:avLst/>
                <a:gdLst/>
                <a:ahLst/>
                <a:cxnLst>
                  <a:cxn ang="0">
                    <a:pos x="65" y="237"/>
                  </a:cxn>
                  <a:cxn ang="0">
                    <a:pos x="69" y="234"/>
                  </a:cxn>
                  <a:cxn ang="0">
                    <a:pos x="74" y="227"/>
                  </a:cxn>
                  <a:cxn ang="0">
                    <a:pos x="88" y="221"/>
                  </a:cxn>
                  <a:cxn ang="0">
                    <a:pos x="103" y="212"/>
                  </a:cxn>
                  <a:cxn ang="0">
                    <a:pos x="106" y="202"/>
                  </a:cxn>
                  <a:cxn ang="0">
                    <a:pos x="106" y="199"/>
                  </a:cxn>
                  <a:cxn ang="0">
                    <a:pos x="107" y="186"/>
                  </a:cxn>
                  <a:cxn ang="0">
                    <a:pos x="107" y="182"/>
                  </a:cxn>
                  <a:cxn ang="0">
                    <a:pos x="106" y="169"/>
                  </a:cxn>
                  <a:cxn ang="0">
                    <a:pos x="94" y="133"/>
                  </a:cxn>
                  <a:cxn ang="0">
                    <a:pos x="90" y="127"/>
                  </a:cxn>
                  <a:cxn ang="0">
                    <a:pos x="82" y="119"/>
                  </a:cxn>
                  <a:cxn ang="0">
                    <a:pos x="74" y="110"/>
                  </a:cxn>
                  <a:cxn ang="0">
                    <a:pos x="65" y="99"/>
                  </a:cxn>
                  <a:cxn ang="0">
                    <a:pos x="54" y="83"/>
                  </a:cxn>
                  <a:cxn ang="0">
                    <a:pos x="54" y="67"/>
                  </a:cxn>
                  <a:cxn ang="0">
                    <a:pos x="68" y="45"/>
                  </a:cxn>
                  <a:cxn ang="0">
                    <a:pos x="78" y="37"/>
                  </a:cxn>
                  <a:cxn ang="0">
                    <a:pos x="88" y="31"/>
                  </a:cxn>
                  <a:cxn ang="0">
                    <a:pos x="76" y="28"/>
                  </a:cxn>
                  <a:cxn ang="0">
                    <a:pos x="68" y="11"/>
                  </a:cxn>
                  <a:cxn ang="0">
                    <a:pos x="53" y="4"/>
                  </a:cxn>
                  <a:cxn ang="0">
                    <a:pos x="41" y="4"/>
                  </a:cxn>
                  <a:cxn ang="0">
                    <a:pos x="30" y="7"/>
                  </a:cxn>
                  <a:cxn ang="0">
                    <a:pos x="21" y="11"/>
                  </a:cxn>
                  <a:cxn ang="0">
                    <a:pos x="12" y="12"/>
                  </a:cxn>
                  <a:cxn ang="0">
                    <a:pos x="4" y="9"/>
                  </a:cxn>
                  <a:cxn ang="0">
                    <a:pos x="2" y="18"/>
                  </a:cxn>
                  <a:cxn ang="0">
                    <a:pos x="10" y="34"/>
                  </a:cxn>
                  <a:cxn ang="0">
                    <a:pos x="26" y="40"/>
                  </a:cxn>
                  <a:cxn ang="0">
                    <a:pos x="36" y="48"/>
                  </a:cxn>
                  <a:cxn ang="0">
                    <a:pos x="40" y="58"/>
                  </a:cxn>
                  <a:cxn ang="0">
                    <a:pos x="29" y="62"/>
                  </a:cxn>
                  <a:cxn ang="0">
                    <a:pos x="29" y="70"/>
                  </a:cxn>
                  <a:cxn ang="0">
                    <a:pos x="45" y="86"/>
                  </a:cxn>
                  <a:cxn ang="0">
                    <a:pos x="58" y="102"/>
                  </a:cxn>
                  <a:cxn ang="0">
                    <a:pos x="65" y="114"/>
                  </a:cxn>
                  <a:cxn ang="0">
                    <a:pos x="74" y="124"/>
                  </a:cxn>
                  <a:cxn ang="0">
                    <a:pos x="80" y="150"/>
                  </a:cxn>
                  <a:cxn ang="0">
                    <a:pos x="82" y="188"/>
                  </a:cxn>
                  <a:cxn ang="0">
                    <a:pos x="74" y="197"/>
                  </a:cxn>
                  <a:cxn ang="0">
                    <a:pos x="65" y="204"/>
                  </a:cxn>
                  <a:cxn ang="0">
                    <a:pos x="57" y="212"/>
                  </a:cxn>
                  <a:cxn ang="0">
                    <a:pos x="50" y="219"/>
                  </a:cxn>
                  <a:cxn ang="0">
                    <a:pos x="42" y="223"/>
                  </a:cxn>
                  <a:cxn ang="0">
                    <a:pos x="36" y="227"/>
                  </a:cxn>
                  <a:cxn ang="0">
                    <a:pos x="42" y="237"/>
                  </a:cxn>
                  <a:cxn ang="0">
                    <a:pos x="41" y="252"/>
                  </a:cxn>
                  <a:cxn ang="0">
                    <a:pos x="44" y="260"/>
                  </a:cxn>
                  <a:cxn ang="0">
                    <a:pos x="60" y="246"/>
                  </a:cxn>
                </a:cxnLst>
                <a:rect l="0" t="0" r="r" b="b"/>
                <a:pathLst>
                  <a:path w="109" h="260">
                    <a:moveTo>
                      <a:pt x="62" y="241"/>
                    </a:moveTo>
                    <a:lnTo>
                      <a:pt x="65" y="243"/>
                    </a:lnTo>
                    <a:lnTo>
                      <a:pt x="66" y="240"/>
                    </a:lnTo>
                    <a:lnTo>
                      <a:pt x="65" y="237"/>
                    </a:lnTo>
                    <a:lnTo>
                      <a:pt x="65" y="235"/>
                    </a:lnTo>
                    <a:lnTo>
                      <a:pt x="68" y="235"/>
                    </a:lnTo>
                    <a:lnTo>
                      <a:pt x="68" y="234"/>
                    </a:lnTo>
                    <a:lnTo>
                      <a:pt x="69" y="234"/>
                    </a:lnTo>
                    <a:lnTo>
                      <a:pt x="68" y="230"/>
                    </a:lnTo>
                    <a:lnTo>
                      <a:pt x="69" y="230"/>
                    </a:lnTo>
                    <a:lnTo>
                      <a:pt x="70" y="227"/>
                    </a:lnTo>
                    <a:lnTo>
                      <a:pt x="74" y="227"/>
                    </a:lnTo>
                    <a:lnTo>
                      <a:pt x="76" y="227"/>
                    </a:lnTo>
                    <a:lnTo>
                      <a:pt x="77" y="227"/>
                    </a:lnTo>
                    <a:lnTo>
                      <a:pt x="84" y="223"/>
                    </a:lnTo>
                    <a:lnTo>
                      <a:pt x="88" y="221"/>
                    </a:lnTo>
                    <a:lnTo>
                      <a:pt x="90" y="218"/>
                    </a:lnTo>
                    <a:lnTo>
                      <a:pt x="98" y="213"/>
                    </a:lnTo>
                    <a:lnTo>
                      <a:pt x="101" y="212"/>
                    </a:lnTo>
                    <a:lnTo>
                      <a:pt x="103" y="212"/>
                    </a:lnTo>
                    <a:lnTo>
                      <a:pt x="103" y="210"/>
                    </a:lnTo>
                    <a:lnTo>
                      <a:pt x="103" y="207"/>
                    </a:lnTo>
                    <a:lnTo>
                      <a:pt x="106" y="205"/>
                    </a:lnTo>
                    <a:lnTo>
                      <a:pt x="106" y="202"/>
                    </a:lnTo>
                    <a:lnTo>
                      <a:pt x="105" y="202"/>
                    </a:lnTo>
                    <a:lnTo>
                      <a:pt x="105" y="201"/>
                    </a:lnTo>
                    <a:lnTo>
                      <a:pt x="106" y="201"/>
                    </a:lnTo>
                    <a:lnTo>
                      <a:pt x="106" y="199"/>
                    </a:lnTo>
                    <a:lnTo>
                      <a:pt x="105" y="191"/>
                    </a:lnTo>
                    <a:lnTo>
                      <a:pt x="106" y="191"/>
                    </a:lnTo>
                    <a:lnTo>
                      <a:pt x="106" y="188"/>
                    </a:lnTo>
                    <a:lnTo>
                      <a:pt x="107" y="186"/>
                    </a:lnTo>
                    <a:lnTo>
                      <a:pt x="109" y="186"/>
                    </a:lnTo>
                    <a:lnTo>
                      <a:pt x="109" y="188"/>
                    </a:lnTo>
                    <a:lnTo>
                      <a:pt x="107" y="185"/>
                    </a:lnTo>
                    <a:lnTo>
                      <a:pt x="107" y="182"/>
                    </a:lnTo>
                    <a:lnTo>
                      <a:pt x="106" y="180"/>
                    </a:lnTo>
                    <a:lnTo>
                      <a:pt x="106" y="175"/>
                    </a:lnTo>
                    <a:lnTo>
                      <a:pt x="106" y="172"/>
                    </a:lnTo>
                    <a:lnTo>
                      <a:pt x="106" y="169"/>
                    </a:lnTo>
                    <a:lnTo>
                      <a:pt x="106" y="166"/>
                    </a:lnTo>
                    <a:lnTo>
                      <a:pt x="105" y="157"/>
                    </a:lnTo>
                    <a:lnTo>
                      <a:pt x="99" y="139"/>
                    </a:lnTo>
                    <a:lnTo>
                      <a:pt x="94" y="133"/>
                    </a:lnTo>
                    <a:lnTo>
                      <a:pt x="93" y="130"/>
                    </a:lnTo>
                    <a:lnTo>
                      <a:pt x="92" y="125"/>
                    </a:lnTo>
                    <a:lnTo>
                      <a:pt x="92" y="127"/>
                    </a:lnTo>
                    <a:lnTo>
                      <a:pt x="90" y="127"/>
                    </a:lnTo>
                    <a:lnTo>
                      <a:pt x="90" y="125"/>
                    </a:lnTo>
                    <a:lnTo>
                      <a:pt x="89" y="122"/>
                    </a:lnTo>
                    <a:lnTo>
                      <a:pt x="84" y="122"/>
                    </a:lnTo>
                    <a:lnTo>
                      <a:pt x="82" y="119"/>
                    </a:lnTo>
                    <a:lnTo>
                      <a:pt x="80" y="116"/>
                    </a:lnTo>
                    <a:lnTo>
                      <a:pt x="77" y="114"/>
                    </a:lnTo>
                    <a:lnTo>
                      <a:pt x="74" y="111"/>
                    </a:lnTo>
                    <a:lnTo>
                      <a:pt x="74" y="110"/>
                    </a:lnTo>
                    <a:lnTo>
                      <a:pt x="73" y="108"/>
                    </a:lnTo>
                    <a:lnTo>
                      <a:pt x="70" y="105"/>
                    </a:lnTo>
                    <a:lnTo>
                      <a:pt x="68" y="102"/>
                    </a:lnTo>
                    <a:lnTo>
                      <a:pt x="65" y="99"/>
                    </a:lnTo>
                    <a:lnTo>
                      <a:pt x="64" y="95"/>
                    </a:lnTo>
                    <a:lnTo>
                      <a:pt x="62" y="91"/>
                    </a:lnTo>
                    <a:lnTo>
                      <a:pt x="60" y="89"/>
                    </a:lnTo>
                    <a:lnTo>
                      <a:pt x="54" y="83"/>
                    </a:lnTo>
                    <a:lnTo>
                      <a:pt x="52" y="78"/>
                    </a:lnTo>
                    <a:lnTo>
                      <a:pt x="53" y="75"/>
                    </a:lnTo>
                    <a:lnTo>
                      <a:pt x="54" y="72"/>
                    </a:lnTo>
                    <a:lnTo>
                      <a:pt x="54" y="67"/>
                    </a:lnTo>
                    <a:lnTo>
                      <a:pt x="57" y="59"/>
                    </a:lnTo>
                    <a:lnTo>
                      <a:pt x="65" y="51"/>
                    </a:lnTo>
                    <a:lnTo>
                      <a:pt x="66" y="50"/>
                    </a:lnTo>
                    <a:lnTo>
                      <a:pt x="68" y="45"/>
                    </a:lnTo>
                    <a:lnTo>
                      <a:pt x="69" y="44"/>
                    </a:lnTo>
                    <a:lnTo>
                      <a:pt x="70" y="42"/>
                    </a:lnTo>
                    <a:lnTo>
                      <a:pt x="76" y="40"/>
                    </a:lnTo>
                    <a:lnTo>
                      <a:pt x="78" y="37"/>
                    </a:lnTo>
                    <a:lnTo>
                      <a:pt x="78" y="34"/>
                    </a:lnTo>
                    <a:lnTo>
                      <a:pt x="84" y="31"/>
                    </a:lnTo>
                    <a:lnTo>
                      <a:pt x="86" y="33"/>
                    </a:lnTo>
                    <a:lnTo>
                      <a:pt x="88" y="31"/>
                    </a:lnTo>
                    <a:lnTo>
                      <a:pt x="85" y="29"/>
                    </a:lnTo>
                    <a:lnTo>
                      <a:pt x="81" y="29"/>
                    </a:lnTo>
                    <a:lnTo>
                      <a:pt x="77" y="29"/>
                    </a:lnTo>
                    <a:lnTo>
                      <a:pt x="76" y="28"/>
                    </a:lnTo>
                    <a:lnTo>
                      <a:pt x="70" y="23"/>
                    </a:lnTo>
                    <a:lnTo>
                      <a:pt x="68" y="20"/>
                    </a:lnTo>
                    <a:lnTo>
                      <a:pt x="66" y="15"/>
                    </a:lnTo>
                    <a:lnTo>
                      <a:pt x="68" y="11"/>
                    </a:lnTo>
                    <a:lnTo>
                      <a:pt x="66" y="7"/>
                    </a:lnTo>
                    <a:lnTo>
                      <a:pt x="61" y="7"/>
                    </a:lnTo>
                    <a:lnTo>
                      <a:pt x="57" y="6"/>
                    </a:lnTo>
                    <a:lnTo>
                      <a:pt x="53" y="4"/>
                    </a:lnTo>
                    <a:lnTo>
                      <a:pt x="50" y="1"/>
                    </a:lnTo>
                    <a:lnTo>
                      <a:pt x="46" y="0"/>
                    </a:lnTo>
                    <a:lnTo>
                      <a:pt x="44" y="0"/>
                    </a:lnTo>
                    <a:lnTo>
                      <a:pt x="41" y="4"/>
                    </a:lnTo>
                    <a:lnTo>
                      <a:pt x="38" y="6"/>
                    </a:lnTo>
                    <a:lnTo>
                      <a:pt x="34" y="7"/>
                    </a:lnTo>
                    <a:lnTo>
                      <a:pt x="33" y="9"/>
                    </a:lnTo>
                    <a:lnTo>
                      <a:pt x="30" y="7"/>
                    </a:lnTo>
                    <a:lnTo>
                      <a:pt x="28" y="11"/>
                    </a:lnTo>
                    <a:lnTo>
                      <a:pt x="25" y="12"/>
                    </a:lnTo>
                    <a:lnTo>
                      <a:pt x="25" y="9"/>
                    </a:lnTo>
                    <a:lnTo>
                      <a:pt x="21" y="11"/>
                    </a:lnTo>
                    <a:lnTo>
                      <a:pt x="20" y="9"/>
                    </a:lnTo>
                    <a:lnTo>
                      <a:pt x="17" y="9"/>
                    </a:lnTo>
                    <a:lnTo>
                      <a:pt x="13" y="12"/>
                    </a:lnTo>
                    <a:lnTo>
                      <a:pt x="12" y="12"/>
                    </a:lnTo>
                    <a:lnTo>
                      <a:pt x="9" y="11"/>
                    </a:lnTo>
                    <a:lnTo>
                      <a:pt x="6" y="9"/>
                    </a:lnTo>
                    <a:lnTo>
                      <a:pt x="5" y="9"/>
                    </a:lnTo>
                    <a:lnTo>
                      <a:pt x="4" y="9"/>
                    </a:lnTo>
                    <a:lnTo>
                      <a:pt x="4" y="11"/>
                    </a:lnTo>
                    <a:lnTo>
                      <a:pt x="1" y="14"/>
                    </a:lnTo>
                    <a:lnTo>
                      <a:pt x="0" y="14"/>
                    </a:lnTo>
                    <a:lnTo>
                      <a:pt x="2" y="18"/>
                    </a:lnTo>
                    <a:lnTo>
                      <a:pt x="8" y="25"/>
                    </a:lnTo>
                    <a:lnTo>
                      <a:pt x="10" y="26"/>
                    </a:lnTo>
                    <a:lnTo>
                      <a:pt x="12" y="29"/>
                    </a:lnTo>
                    <a:lnTo>
                      <a:pt x="10" y="34"/>
                    </a:lnTo>
                    <a:lnTo>
                      <a:pt x="12" y="36"/>
                    </a:lnTo>
                    <a:lnTo>
                      <a:pt x="16" y="40"/>
                    </a:lnTo>
                    <a:lnTo>
                      <a:pt x="21" y="42"/>
                    </a:lnTo>
                    <a:lnTo>
                      <a:pt x="26" y="40"/>
                    </a:lnTo>
                    <a:lnTo>
                      <a:pt x="30" y="40"/>
                    </a:lnTo>
                    <a:lnTo>
                      <a:pt x="33" y="44"/>
                    </a:lnTo>
                    <a:lnTo>
                      <a:pt x="34" y="47"/>
                    </a:lnTo>
                    <a:lnTo>
                      <a:pt x="36" y="48"/>
                    </a:lnTo>
                    <a:lnTo>
                      <a:pt x="37" y="51"/>
                    </a:lnTo>
                    <a:lnTo>
                      <a:pt x="38" y="53"/>
                    </a:lnTo>
                    <a:lnTo>
                      <a:pt x="40" y="56"/>
                    </a:lnTo>
                    <a:lnTo>
                      <a:pt x="40" y="58"/>
                    </a:lnTo>
                    <a:lnTo>
                      <a:pt x="36" y="62"/>
                    </a:lnTo>
                    <a:lnTo>
                      <a:pt x="34" y="62"/>
                    </a:lnTo>
                    <a:lnTo>
                      <a:pt x="30" y="62"/>
                    </a:lnTo>
                    <a:lnTo>
                      <a:pt x="29" y="62"/>
                    </a:lnTo>
                    <a:lnTo>
                      <a:pt x="28" y="64"/>
                    </a:lnTo>
                    <a:lnTo>
                      <a:pt x="26" y="67"/>
                    </a:lnTo>
                    <a:lnTo>
                      <a:pt x="28" y="69"/>
                    </a:lnTo>
                    <a:lnTo>
                      <a:pt x="29" y="70"/>
                    </a:lnTo>
                    <a:lnTo>
                      <a:pt x="32" y="72"/>
                    </a:lnTo>
                    <a:lnTo>
                      <a:pt x="37" y="75"/>
                    </a:lnTo>
                    <a:lnTo>
                      <a:pt x="44" y="81"/>
                    </a:lnTo>
                    <a:lnTo>
                      <a:pt x="45" y="86"/>
                    </a:lnTo>
                    <a:lnTo>
                      <a:pt x="52" y="92"/>
                    </a:lnTo>
                    <a:lnTo>
                      <a:pt x="52" y="95"/>
                    </a:lnTo>
                    <a:lnTo>
                      <a:pt x="57" y="100"/>
                    </a:lnTo>
                    <a:lnTo>
                      <a:pt x="58" y="102"/>
                    </a:lnTo>
                    <a:lnTo>
                      <a:pt x="62" y="105"/>
                    </a:lnTo>
                    <a:lnTo>
                      <a:pt x="65" y="110"/>
                    </a:lnTo>
                    <a:lnTo>
                      <a:pt x="65" y="113"/>
                    </a:lnTo>
                    <a:lnTo>
                      <a:pt x="65" y="114"/>
                    </a:lnTo>
                    <a:lnTo>
                      <a:pt x="66" y="117"/>
                    </a:lnTo>
                    <a:lnTo>
                      <a:pt x="69" y="117"/>
                    </a:lnTo>
                    <a:lnTo>
                      <a:pt x="73" y="120"/>
                    </a:lnTo>
                    <a:lnTo>
                      <a:pt x="74" y="124"/>
                    </a:lnTo>
                    <a:lnTo>
                      <a:pt x="76" y="130"/>
                    </a:lnTo>
                    <a:lnTo>
                      <a:pt x="80" y="138"/>
                    </a:lnTo>
                    <a:lnTo>
                      <a:pt x="80" y="141"/>
                    </a:lnTo>
                    <a:lnTo>
                      <a:pt x="80" y="150"/>
                    </a:lnTo>
                    <a:lnTo>
                      <a:pt x="80" y="163"/>
                    </a:lnTo>
                    <a:lnTo>
                      <a:pt x="80" y="168"/>
                    </a:lnTo>
                    <a:lnTo>
                      <a:pt x="82" y="172"/>
                    </a:lnTo>
                    <a:lnTo>
                      <a:pt x="82" y="188"/>
                    </a:lnTo>
                    <a:lnTo>
                      <a:pt x="81" y="191"/>
                    </a:lnTo>
                    <a:lnTo>
                      <a:pt x="80" y="194"/>
                    </a:lnTo>
                    <a:lnTo>
                      <a:pt x="77" y="194"/>
                    </a:lnTo>
                    <a:lnTo>
                      <a:pt x="74" y="197"/>
                    </a:lnTo>
                    <a:lnTo>
                      <a:pt x="72" y="197"/>
                    </a:lnTo>
                    <a:lnTo>
                      <a:pt x="70" y="197"/>
                    </a:lnTo>
                    <a:lnTo>
                      <a:pt x="65" y="201"/>
                    </a:lnTo>
                    <a:lnTo>
                      <a:pt x="65" y="204"/>
                    </a:lnTo>
                    <a:lnTo>
                      <a:pt x="60" y="204"/>
                    </a:lnTo>
                    <a:lnTo>
                      <a:pt x="57" y="205"/>
                    </a:lnTo>
                    <a:lnTo>
                      <a:pt x="56" y="210"/>
                    </a:lnTo>
                    <a:lnTo>
                      <a:pt x="57" y="212"/>
                    </a:lnTo>
                    <a:lnTo>
                      <a:pt x="57" y="215"/>
                    </a:lnTo>
                    <a:lnTo>
                      <a:pt x="56" y="216"/>
                    </a:lnTo>
                    <a:lnTo>
                      <a:pt x="53" y="216"/>
                    </a:lnTo>
                    <a:lnTo>
                      <a:pt x="50" y="219"/>
                    </a:lnTo>
                    <a:lnTo>
                      <a:pt x="46" y="221"/>
                    </a:lnTo>
                    <a:lnTo>
                      <a:pt x="45" y="219"/>
                    </a:lnTo>
                    <a:lnTo>
                      <a:pt x="44" y="219"/>
                    </a:lnTo>
                    <a:lnTo>
                      <a:pt x="42" y="223"/>
                    </a:lnTo>
                    <a:lnTo>
                      <a:pt x="41" y="224"/>
                    </a:lnTo>
                    <a:lnTo>
                      <a:pt x="40" y="226"/>
                    </a:lnTo>
                    <a:lnTo>
                      <a:pt x="36" y="226"/>
                    </a:lnTo>
                    <a:lnTo>
                      <a:pt x="36" y="227"/>
                    </a:lnTo>
                    <a:lnTo>
                      <a:pt x="37" y="230"/>
                    </a:lnTo>
                    <a:lnTo>
                      <a:pt x="42" y="232"/>
                    </a:lnTo>
                    <a:lnTo>
                      <a:pt x="44" y="234"/>
                    </a:lnTo>
                    <a:lnTo>
                      <a:pt x="42" y="237"/>
                    </a:lnTo>
                    <a:lnTo>
                      <a:pt x="41" y="240"/>
                    </a:lnTo>
                    <a:lnTo>
                      <a:pt x="40" y="246"/>
                    </a:lnTo>
                    <a:lnTo>
                      <a:pt x="41" y="249"/>
                    </a:lnTo>
                    <a:lnTo>
                      <a:pt x="41" y="252"/>
                    </a:lnTo>
                    <a:lnTo>
                      <a:pt x="42" y="257"/>
                    </a:lnTo>
                    <a:lnTo>
                      <a:pt x="41" y="259"/>
                    </a:lnTo>
                    <a:lnTo>
                      <a:pt x="41" y="260"/>
                    </a:lnTo>
                    <a:lnTo>
                      <a:pt x="44" y="260"/>
                    </a:lnTo>
                    <a:lnTo>
                      <a:pt x="48" y="257"/>
                    </a:lnTo>
                    <a:lnTo>
                      <a:pt x="50" y="252"/>
                    </a:lnTo>
                    <a:lnTo>
                      <a:pt x="53" y="249"/>
                    </a:lnTo>
                    <a:lnTo>
                      <a:pt x="60" y="246"/>
                    </a:lnTo>
                    <a:lnTo>
                      <a:pt x="60" y="245"/>
                    </a:lnTo>
                    <a:lnTo>
                      <a:pt x="60" y="243"/>
                    </a:lnTo>
                    <a:lnTo>
                      <a:pt x="62" y="24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23" name="Freeform 1325"/>
              <p:cNvSpPr>
                <a:spLocks/>
              </p:cNvSpPr>
              <p:nvPr/>
            </p:nvSpPr>
            <p:spPr bwMode="auto">
              <a:xfrm>
                <a:off x="5972208" y="3351440"/>
                <a:ext cx="138545" cy="323850"/>
              </a:xfrm>
              <a:custGeom>
                <a:avLst/>
                <a:gdLst/>
                <a:ahLst/>
                <a:cxnLst>
                  <a:cxn ang="0">
                    <a:pos x="65" y="237"/>
                  </a:cxn>
                  <a:cxn ang="0">
                    <a:pos x="69" y="234"/>
                  </a:cxn>
                  <a:cxn ang="0">
                    <a:pos x="74" y="227"/>
                  </a:cxn>
                  <a:cxn ang="0">
                    <a:pos x="88" y="221"/>
                  </a:cxn>
                  <a:cxn ang="0">
                    <a:pos x="103" y="212"/>
                  </a:cxn>
                  <a:cxn ang="0">
                    <a:pos x="106" y="202"/>
                  </a:cxn>
                  <a:cxn ang="0">
                    <a:pos x="106" y="199"/>
                  </a:cxn>
                  <a:cxn ang="0">
                    <a:pos x="107" y="186"/>
                  </a:cxn>
                  <a:cxn ang="0">
                    <a:pos x="107" y="182"/>
                  </a:cxn>
                  <a:cxn ang="0">
                    <a:pos x="106" y="169"/>
                  </a:cxn>
                  <a:cxn ang="0">
                    <a:pos x="94" y="133"/>
                  </a:cxn>
                  <a:cxn ang="0">
                    <a:pos x="90" y="127"/>
                  </a:cxn>
                  <a:cxn ang="0">
                    <a:pos x="82" y="119"/>
                  </a:cxn>
                  <a:cxn ang="0">
                    <a:pos x="74" y="110"/>
                  </a:cxn>
                  <a:cxn ang="0">
                    <a:pos x="65" y="99"/>
                  </a:cxn>
                  <a:cxn ang="0">
                    <a:pos x="54" y="83"/>
                  </a:cxn>
                  <a:cxn ang="0">
                    <a:pos x="54" y="67"/>
                  </a:cxn>
                  <a:cxn ang="0">
                    <a:pos x="68" y="45"/>
                  </a:cxn>
                  <a:cxn ang="0">
                    <a:pos x="78" y="37"/>
                  </a:cxn>
                  <a:cxn ang="0">
                    <a:pos x="88" y="31"/>
                  </a:cxn>
                  <a:cxn ang="0">
                    <a:pos x="76" y="28"/>
                  </a:cxn>
                  <a:cxn ang="0">
                    <a:pos x="68" y="11"/>
                  </a:cxn>
                  <a:cxn ang="0">
                    <a:pos x="53" y="4"/>
                  </a:cxn>
                  <a:cxn ang="0">
                    <a:pos x="41" y="4"/>
                  </a:cxn>
                  <a:cxn ang="0">
                    <a:pos x="30" y="7"/>
                  </a:cxn>
                  <a:cxn ang="0">
                    <a:pos x="21" y="11"/>
                  </a:cxn>
                  <a:cxn ang="0">
                    <a:pos x="12" y="12"/>
                  </a:cxn>
                  <a:cxn ang="0">
                    <a:pos x="4" y="9"/>
                  </a:cxn>
                  <a:cxn ang="0">
                    <a:pos x="2" y="18"/>
                  </a:cxn>
                  <a:cxn ang="0">
                    <a:pos x="10" y="34"/>
                  </a:cxn>
                  <a:cxn ang="0">
                    <a:pos x="26" y="40"/>
                  </a:cxn>
                  <a:cxn ang="0">
                    <a:pos x="36" y="48"/>
                  </a:cxn>
                  <a:cxn ang="0">
                    <a:pos x="40" y="58"/>
                  </a:cxn>
                  <a:cxn ang="0">
                    <a:pos x="29" y="62"/>
                  </a:cxn>
                  <a:cxn ang="0">
                    <a:pos x="29" y="70"/>
                  </a:cxn>
                  <a:cxn ang="0">
                    <a:pos x="45" y="86"/>
                  </a:cxn>
                  <a:cxn ang="0">
                    <a:pos x="58" y="102"/>
                  </a:cxn>
                  <a:cxn ang="0">
                    <a:pos x="65" y="114"/>
                  </a:cxn>
                  <a:cxn ang="0">
                    <a:pos x="74" y="124"/>
                  </a:cxn>
                  <a:cxn ang="0">
                    <a:pos x="80" y="150"/>
                  </a:cxn>
                  <a:cxn ang="0">
                    <a:pos x="82" y="188"/>
                  </a:cxn>
                  <a:cxn ang="0">
                    <a:pos x="74" y="197"/>
                  </a:cxn>
                  <a:cxn ang="0">
                    <a:pos x="65" y="204"/>
                  </a:cxn>
                  <a:cxn ang="0">
                    <a:pos x="57" y="212"/>
                  </a:cxn>
                  <a:cxn ang="0">
                    <a:pos x="50" y="219"/>
                  </a:cxn>
                  <a:cxn ang="0">
                    <a:pos x="42" y="223"/>
                  </a:cxn>
                  <a:cxn ang="0">
                    <a:pos x="36" y="227"/>
                  </a:cxn>
                  <a:cxn ang="0">
                    <a:pos x="42" y="237"/>
                  </a:cxn>
                  <a:cxn ang="0">
                    <a:pos x="41" y="252"/>
                  </a:cxn>
                </a:cxnLst>
                <a:rect l="0" t="0" r="r" b="b"/>
                <a:pathLst>
                  <a:path w="109" h="257">
                    <a:moveTo>
                      <a:pt x="62" y="241"/>
                    </a:moveTo>
                    <a:lnTo>
                      <a:pt x="65" y="243"/>
                    </a:lnTo>
                    <a:lnTo>
                      <a:pt x="66" y="240"/>
                    </a:lnTo>
                    <a:lnTo>
                      <a:pt x="65" y="237"/>
                    </a:lnTo>
                    <a:lnTo>
                      <a:pt x="65" y="235"/>
                    </a:lnTo>
                    <a:lnTo>
                      <a:pt x="68" y="235"/>
                    </a:lnTo>
                    <a:lnTo>
                      <a:pt x="68" y="234"/>
                    </a:lnTo>
                    <a:lnTo>
                      <a:pt x="69" y="234"/>
                    </a:lnTo>
                    <a:lnTo>
                      <a:pt x="68" y="230"/>
                    </a:lnTo>
                    <a:lnTo>
                      <a:pt x="69" y="230"/>
                    </a:lnTo>
                    <a:lnTo>
                      <a:pt x="70" y="227"/>
                    </a:lnTo>
                    <a:lnTo>
                      <a:pt x="74" y="227"/>
                    </a:lnTo>
                    <a:lnTo>
                      <a:pt x="76" y="227"/>
                    </a:lnTo>
                    <a:lnTo>
                      <a:pt x="77" y="227"/>
                    </a:lnTo>
                    <a:lnTo>
                      <a:pt x="84" y="223"/>
                    </a:lnTo>
                    <a:lnTo>
                      <a:pt x="88" y="221"/>
                    </a:lnTo>
                    <a:lnTo>
                      <a:pt x="90" y="218"/>
                    </a:lnTo>
                    <a:lnTo>
                      <a:pt x="98" y="213"/>
                    </a:lnTo>
                    <a:lnTo>
                      <a:pt x="101" y="212"/>
                    </a:lnTo>
                    <a:lnTo>
                      <a:pt x="103" y="212"/>
                    </a:lnTo>
                    <a:lnTo>
                      <a:pt x="103" y="210"/>
                    </a:lnTo>
                    <a:lnTo>
                      <a:pt x="103" y="207"/>
                    </a:lnTo>
                    <a:lnTo>
                      <a:pt x="106" y="205"/>
                    </a:lnTo>
                    <a:lnTo>
                      <a:pt x="106" y="202"/>
                    </a:lnTo>
                    <a:lnTo>
                      <a:pt x="105" y="202"/>
                    </a:lnTo>
                    <a:lnTo>
                      <a:pt x="105" y="201"/>
                    </a:lnTo>
                    <a:lnTo>
                      <a:pt x="106" y="201"/>
                    </a:lnTo>
                    <a:lnTo>
                      <a:pt x="106" y="199"/>
                    </a:lnTo>
                    <a:lnTo>
                      <a:pt x="105" y="191"/>
                    </a:lnTo>
                    <a:lnTo>
                      <a:pt x="106" y="191"/>
                    </a:lnTo>
                    <a:lnTo>
                      <a:pt x="106" y="188"/>
                    </a:lnTo>
                    <a:lnTo>
                      <a:pt x="107" y="186"/>
                    </a:lnTo>
                    <a:lnTo>
                      <a:pt x="109" y="186"/>
                    </a:lnTo>
                    <a:lnTo>
                      <a:pt x="109" y="188"/>
                    </a:lnTo>
                    <a:lnTo>
                      <a:pt x="107" y="185"/>
                    </a:lnTo>
                    <a:lnTo>
                      <a:pt x="107" y="182"/>
                    </a:lnTo>
                    <a:lnTo>
                      <a:pt x="106" y="180"/>
                    </a:lnTo>
                    <a:lnTo>
                      <a:pt x="106" y="175"/>
                    </a:lnTo>
                    <a:lnTo>
                      <a:pt x="106" y="172"/>
                    </a:lnTo>
                    <a:lnTo>
                      <a:pt x="106" y="169"/>
                    </a:lnTo>
                    <a:lnTo>
                      <a:pt x="106" y="166"/>
                    </a:lnTo>
                    <a:lnTo>
                      <a:pt x="105" y="157"/>
                    </a:lnTo>
                    <a:lnTo>
                      <a:pt x="99" y="139"/>
                    </a:lnTo>
                    <a:lnTo>
                      <a:pt x="94" y="133"/>
                    </a:lnTo>
                    <a:lnTo>
                      <a:pt x="93" y="130"/>
                    </a:lnTo>
                    <a:lnTo>
                      <a:pt x="92" y="125"/>
                    </a:lnTo>
                    <a:lnTo>
                      <a:pt x="92" y="127"/>
                    </a:lnTo>
                    <a:lnTo>
                      <a:pt x="90" y="127"/>
                    </a:lnTo>
                    <a:lnTo>
                      <a:pt x="90" y="125"/>
                    </a:lnTo>
                    <a:lnTo>
                      <a:pt x="89" y="122"/>
                    </a:lnTo>
                    <a:lnTo>
                      <a:pt x="84" y="122"/>
                    </a:lnTo>
                    <a:lnTo>
                      <a:pt x="82" y="119"/>
                    </a:lnTo>
                    <a:lnTo>
                      <a:pt x="80" y="116"/>
                    </a:lnTo>
                    <a:lnTo>
                      <a:pt x="77" y="114"/>
                    </a:lnTo>
                    <a:lnTo>
                      <a:pt x="74" y="111"/>
                    </a:lnTo>
                    <a:lnTo>
                      <a:pt x="74" y="110"/>
                    </a:lnTo>
                    <a:lnTo>
                      <a:pt x="73" y="108"/>
                    </a:lnTo>
                    <a:lnTo>
                      <a:pt x="70" y="105"/>
                    </a:lnTo>
                    <a:lnTo>
                      <a:pt x="68" y="102"/>
                    </a:lnTo>
                    <a:lnTo>
                      <a:pt x="65" y="99"/>
                    </a:lnTo>
                    <a:lnTo>
                      <a:pt x="64" y="95"/>
                    </a:lnTo>
                    <a:lnTo>
                      <a:pt x="62" y="91"/>
                    </a:lnTo>
                    <a:lnTo>
                      <a:pt x="60" y="89"/>
                    </a:lnTo>
                    <a:lnTo>
                      <a:pt x="54" y="83"/>
                    </a:lnTo>
                    <a:lnTo>
                      <a:pt x="52" y="78"/>
                    </a:lnTo>
                    <a:lnTo>
                      <a:pt x="53" y="75"/>
                    </a:lnTo>
                    <a:lnTo>
                      <a:pt x="54" y="72"/>
                    </a:lnTo>
                    <a:lnTo>
                      <a:pt x="54" y="67"/>
                    </a:lnTo>
                    <a:lnTo>
                      <a:pt x="57" y="59"/>
                    </a:lnTo>
                    <a:lnTo>
                      <a:pt x="65" y="51"/>
                    </a:lnTo>
                    <a:lnTo>
                      <a:pt x="66" y="50"/>
                    </a:lnTo>
                    <a:lnTo>
                      <a:pt x="68" y="45"/>
                    </a:lnTo>
                    <a:lnTo>
                      <a:pt x="69" y="44"/>
                    </a:lnTo>
                    <a:lnTo>
                      <a:pt x="70" y="42"/>
                    </a:lnTo>
                    <a:lnTo>
                      <a:pt x="76" y="40"/>
                    </a:lnTo>
                    <a:lnTo>
                      <a:pt x="78" y="37"/>
                    </a:lnTo>
                    <a:lnTo>
                      <a:pt x="78" y="34"/>
                    </a:lnTo>
                    <a:lnTo>
                      <a:pt x="84" y="31"/>
                    </a:lnTo>
                    <a:lnTo>
                      <a:pt x="86" y="33"/>
                    </a:lnTo>
                    <a:lnTo>
                      <a:pt x="88" y="31"/>
                    </a:lnTo>
                    <a:lnTo>
                      <a:pt x="85" y="29"/>
                    </a:lnTo>
                    <a:lnTo>
                      <a:pt x="81" y="29"/>
                    </a:lnTo>
                    <a:lnTo>
                      <a:pt x="77" y="29"/>
                    </a:lnTo>
                    <a:lnTo>
                      <a:pt x="76" y="28"/>
                    </a:lnTo>
                    <a:lnTo>
                      <a:pt x="70" y="23"/>
                    </a:lnTo>
                    <a:lnTo>
                      <a:pt x="68" y="20"/>
                    </a:lnTo>
                    <a:lnTo>
                      <a:pt x="66" y="15"/>
                    </a:lnTo>
                    <a:lnTo>
                      <a:pt x="68" y="11"/>
                    </a:lnTo>
                    <a:lnTo>
                      <a:pt x="66" y="7"/>
                    </a:lnTo>
                    <a:lnTo>
                      <a:pt x="61" y="7"/>
                    </a:lnTo>
                    <a:lnTo>
                      <a:pt x="57" y="6"/>
                    </a:lnTo>
                    <a:lnTo>
                      <a:pt x="53" y="4"/>
                    </a:lnTo>
                    <a:lnTo>
                      <a:pt x="50" y="1"/>
                    </a:lnTo>
                    <a:lnTo>
                      <a:pt x="46" y="0"/>
                    </a:lnTo>
                    <a:lnTo>
                      <a:pt x="44" y="0"/>
                    </a:lnTo>
                    <a:lnTo>
                      <a:pt x="41" y="4"/>
                    </a:lnTo>
                    <a:lnTo>
                      <a:pt x="38" y="6"/>
                    </a:lnTo>
                    <a:lnTo>
                      <a:pt x="34" y="7"/>
                    </a:lnTo>
                    <a:lnTo>
                      <a:pt x="33" y="9"/>
                    </a:lnTo>
                    <a:lnTo>
                      <a:pt x="30" y="7"/>
                    </a:lnTo>
                    <a:lnTo>
                      <a:pt x="28" y="11"/>
                    </a:lnTo>
                    <a:lnTo>
                      <a:pt x="25" y="12"/>
                    </a:lnTo>
                    <a:lnTo>
                      <a:pt x="25" y="9"/>
                    </a:lnTo>
                    <a:lnTo>
                      <a:pt x="21" y="11"/>
                    </a:lnTo>
                    <a:lnTo>
                      <a:pt x="20" y="9"/>
                    </a:lnTo>
                    <a:lnTo>
                      <a:pt x="17" y="9"/>
                    </a:lnTo>
                    <a:lnTo>
                      <a:pt x="13" y="12"/>
                    </a:lnTo>
                    <a:lnTo>
                      <a:pt x="12" y="12"/>
                    </a:lnTo>
                    <a:lnTo>
                      <a:pt x="9" y="11"/>
                    </a:lnTo>
                    <a:lnTo>
                      <a:pt x="6" y="9"/>
                    </a:lnTo>
                    <a:lnTo>
                      <a:pt x="5" y="9"/>
                    </a:lnTo>
                    <a:lnTo>
                      <a:pt x="4" y="9"/>
                    </a:lnTo>
                    <a:lnTo>
                      <a:pt x="4" y="11"/>
                    </a:lnTo>
                    <a:lnTo>
                      <a:pt x="1" y="14"/>
                    </a:lnTo>
                    <a:lnTo>
                      <a:pt x="0" y="14"/>
                    </a:lnTo>
                    <a:lnTo>
                      <a:pt x="2" y="18"/>
                    </a:lnTo>
                    <a:lnTo>
                      <a:pt x="8" y="25"/>
                    </a:lnTo>
                    <a:lnTo>
                      <a:pt x="10" y="26"/>
                    </a:lnTo>
                    <a:lnTo>
                      <a:pt x="12" y="29"/>
                    </a:lnTo>
                    <a:lnTo>
                      <a:pt x="10" y="34"/>
                    </a:lnTo>
                    <a:lnTo>
                      <a:pt x="12" y="36"/>
                    </a:lnTo>
                    <a:lnTo>
                      <a:pt x="16" y="40"/>
                    </a:lnTo>
                    <a:lnTo>
                      <a:pt x="21" y="42"/>
                    </a:lnTo>
                    <a:lnTo>
                      <a:pt x="26" y="40"/>
                    </a:lnTo>
                    <a:lnTo>
                      <a:pt x="30" y="40"/>
                    </a:lnTo>
                    <a:lnTo>
                      <a:pt x="33" y="44"/>
                    </a:lnTo>
                    <a:lnTo>
                      <a:pt x="34" y="47"/>
                    </a:lnTo>
                    <a:lnTo>
                      <a:pt x="36" y="48"/>
                    </a:lnTo>
                    <a:lnTo>
                      <a:pt x="37" y="51"/>
                    </a:lnTo>
                    <a:lnTo>
                      <a:pt x="38" y="53"/>
                    </a:lnTo>
                    <a:lnTo>
                      <a:pt x="40" y="56"/>
                    </a:lnTo>
                    <a:lnTo>
                      <a:pt x="40" y="58"/>
                    </a:lnTo>
                    <a:lnTo>
                      <a:pt x="36" y="62"/>
                    </a:lnTo>
                    <a:lnTo>
                      <a:pt x="34" y="62"/>
                    </a:lnTo>
                    <a:lnTo>
                      <a:pt x="30" y="62"/>
                    </a:lnTo>
                    <a:lnTo>
                      <a:pt x="29" y="62"/>
                    </a:lnTo>
                    <a:lnTo>
                      <a:pt x="28" y="64"/>
                    </a:lnTo>
                    <a:lnTo>
                      <a:pt x="26" y="67"/>
                    </a:lnTo>
                    <a:lnTo>
                      <a:pt x="28" y="69"/>
                    </a:lnTo>
                    <a:lnTo>
                      <a:pt x="29" y="70"/>
                    </a:lnTo>
                    <a:lnTo>
                      <a:pt x="32" y="72"/>
                    </a:lnTo>
                    <a:lnTo>
                      <a:pt x="37" y="75"/>
                    </a:lnTo>
                    <a:lnTo>
                      <a:pt x="44" y="81"/>
                    </a:lnTo>
                    <a:lnTo>
                      <a:pt x="45" y="86"/>
                    </a:lnTo>
                    <a:lnTo>
                      <a:pt x="52" y="92"/>
                    </a:lnTo>
                    <a:lnTo>
                      <a:pt x="52" y="95"/>
                    </a:lnTo>
                    <a:lnTo>
                      <a:pt x="57" y="100"/>
                    </a:lnTo>
                    <a:lnTo>
                      <a:pt x="58" y="102"/>
                    </a:lnTo>
                    <a:lnTo>
                      <a:pt x="62" y="105"/>
                    </a:lnTo>
                    <a:lnTo>
                      <a:pt x="65" y="110"/>
                    </a:lnTo>
                    <a:lnTo>
                      <a:pt x="65" y="113"/>
                    </a:lnTo>
                    <a:lnTo>
                      <a:pt x="65" y="114"/>
                    </a:lnTo>
                    <a:lnTo>
                      <a:pt x="66" y="117"/>
                    </a:lnTo>
                    <a:lnTo>
                      <a:pt x="69" y="117"/>
                    </a:lnTo>
                    <a:lnTo>
                      <a:pt x="73" y="120"/>
                    </a:lnTo>
                    <a:lnTo>
                      <a:pt x="74" y="124"/>
                    </a:lnTo>
                    <a:lnTo>
                      <a:pt x="76" y="130"/>
                    </a:lnTo>
                    <a:lnTo>
                      <a:pt x="80" y="138"/>
                    </a:lnTo>
                    <a:lnTo>
                      <a:pt x="80" y="141"/>
                    </a:lnTo>
                    <a:lnTo>
                      <a:pt x="80" y="150"/>
                    </a:lnTo>
                    <a:lnTo>
                      <a:pt x="80" y="163"/>
                    </a:lnTo>
                    <a:lnTo>
                      <a:pt x="80" y="168"/>
                    </a:lnTo>
                    <a:lnTo>
                      <a:pt x="82" y="172"/>
                    </a:lnTo>
                    <a:lnTo>
                      <a:pt x="82" y="188"/>
                    </a:lnTo>
                    <a:lnTo>
                      <a:pt x="81" y="191"/>
                    </a:lnTo>
                    <a:lnTo>
                      <a:pt x="80" y="194"/>
                    </a:lnTo>
                    <a:lnTo>
                      <a:pt x="77" y="194"/>
                    </a:lnTo>
                    <a:lnTo>
                      <a:pt x="74" y="197"/>
                    </a:lnTo>
                    <a:lnTo>
                      <a:pt x="72" y="197"/>
                    </a:lnTo>
                    <a:lnTo>
                      <a:pt x="70" y="197"/>
                    </a:lnTo>
                    <a:lnTo>
                      <a:pt x="65" y="201"/>
                    </a:lnTo>
                    <a:lnTo>
                      <a:pt x="65" y="204"/>
                    </a:lnTo>
                    <a:lnTo>
                      <a:pt x="60" y="204"/>
                    </a:lnTo>
                    <a:lnTo>
                      <a:pt x="57" y="205"/>
                    </a:lnTo>
                    <a:lnTo>
                      <a:pt x="56" y="210"/>
                    </a:lnTo>
                    <a:lnTo>
                      <a:pt x="57" y="212"/>
                    </a:lnTo>
                    <a:lnTo>
                      <a:pt x="57" y="215"/>
                    </a:lnTo>
                    <a:lnTo>
                      <a:pt x="56" y="216"/>
                    </a:lnTo>
                    <a:lnTo>
                      <a:pt x="53" y="216"/>
                    </a:lnTo>
                    <a:lnTo>
                      <a:pt x="50" y="219"/>
                    </a:lnTo>
                    <a:lnTo>
                      <a:pt x="46" y="221"/>
                    </a:lnTo>
                    <a:lnTo>
                      <a:pt x="45" y="219"/>
                    </a:lnTo>
                    <a:lnTo>
                      <a:pt x="44" y="219"/>
                    </a:lnTo>
                    <a:lnTo>
                      <a:pt x="42" y="223"/>
                    </a:lnTo>
                    <a:lnTo>
                      <a:pt x="41" y="224"/>
                    </a:lnTo>
                    <a:lnTo>
                      <a:pt x="40" y="226"/>
                    </a:lnTo>
                    <a:lnTo>
                      <a:pt x="36" y="226"/>
                    </a:lnTo>
                    <a:lnTo>
                      <a:pt x="36" y="227"/>
                    </a:lnTo>
                    <a:lnTo>
                      <a:pt x="37" y="230"/>
                    </a:lnTo>
                    <a:lnTo>
                      <a:pt x="42" y="232"/>
                    </a:lnTo>
                    <a:lnTo>
                      <a:pt x="44" y="234"/>
                    </a:lnTo>
                    <a:lnTo>
                      <a:pt x="42" y="237"/>
                    </a:lnTo>
                    <a:lnTo>
                      <a:pt x="41" y="240"/>
                    </a:lnTo>
                    <a:lnTo>
                      <a:pt x="40" y="246"/>
                    </a:lnTo>
                    <a:lnTo>
                      <a:pt x="41" y="249"/>
                    </a:lnTo>
                    <a:lnTo>
                      <a:pt x="41" y="252"/>
                    </a:lnTo>
                    <a:lnTo>
                      <a:pt x="42" y="257"/>
                    </a:lnTo>
                  </a:path>
                </a:pathLst>
              </a:cu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24" name="Freeform 1326"/>
              <p:cNvSpPr>
                <a:spLocks/>
              </p:cNvSpPr>
              <p:nvPr/>
            </p:nvSpPr>
            <p:spPr bwMode="auto">
              <a:xfrm>
                <a:off x="6024803" y="3653518"/>
                <a:ext cx="25657" cy="24493"/>
              </a:xfrm>
              <a:custGeom>
                <a:avLst/>
                <a:gdLst/>
                <a:ahLst/>
                <a:cxnLst>
                  <a:cxn ang="0">
                    <a:pos x="1" y="16"/>
                  </a:cxn>
                  <a:cxn ang="0">
                    <a:pos x="0" y="18"/>
                  </a:cxn>
                  <a:cxn ang="0">
                    <a:pos x="0" y="19"/>
                  </a:cxn>
                  <a:cxn ang="0">
                    <a:pos x="3" y="19"/>
                  </a:cxn>
                  <a:cxn ang="0">
                    <a:pos x="7" y="16"/>
                  </a:cxn>
                  <a:cxn ang="0">
                    <a:pos x="9" y="11"/>
                  </a:cxn>
                  <a:cxn ang="0">
                    <a:pos x="12" y="8"/>
                  </a:cxn>
                  <a:cxn ang="0">
                    <a:pos x="19" y="5"/>
                  </a:cxn>
                  <a:cxn ang="0">
                    <a:pos x="19" y="4"/>
                  </a:cxn>
                  <a:cxn ang="0">
                    <a:pos x="19" y="2"/>
                  </a:cxn>
                  <a:cxn ang="0">
                    <a:pos x="21" y="0"/>
                  </a:cxn>
                </a:cxnLst>
                <a:rect l="0" t="0" r="r" b="b"/>
                <a:pathLst>
                  <a:path w="21" h="19">
                    <a:moveTo>
                      <a:pt x="1" y="16"/>
                    </a:moveTo>
                    <a:lnTo>
                      <a:pt x="0" y="18"/>
                    </a:lnTo>
                    <a:lnTo>
                      <a:pt x="0" y="19"/>
                    </a:lnTo>
                    <a:lnTo>
                      <a:pt x="3" y="19"/>
                    </a:lnTo>
                    <a:lnTo>
                      <a:pt x="7" y="16"/>
                    </a:lnTo>
                    <a:lnTo>
                      <a:pt x="9" y="11"/>
                    </a:lnTo>
                    <a:lnTo>
                      <a:pt x="12" y="8"/>
                    </a:lnTo>
                    <a:lnTo>
                      <a:pt x="19" y="5"/>
                    </a:lnTo>
                    <a:lnTo>
                      <a:pt x="19" y="4"/>
                    </a:lnTo>
                    <a:lnTo>
                      <a:pt x="19" y="2"/>
                    </a:lnTo>
                    <a:lnTo>
                      <a:pt x="21"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25" name="Freeform 1327"/>
              <p:cNvSpPr>
                <a:spLocks/>
              </p:cNvSpPr>
              <p:nvPr/>
            </p:nvSpPr>
            <p:spPr bwMode="auto">
              <a:xfrm>
                <a:off x="6427611" y="3009901"/>
                <a:ext cx="65425" cy="93889"/>
              </a:xfrm>
              <a:custGeom>
                <a:avLst/>
                <a:gdLst/>
                <a:ahLst/>
                <a:cxnLst>
                  <a:cxn ang="0">
                    <a:pos x="36" y="1"/>
                  </a:cxn>
                  <a:cxn ang="0">
                    <a:pos x="43" y="11"/>
                  </a:cxn>
                  <a:cxn ang="0">
                    <a:pos x="48" y="19"/>
                  </a:cxn>
                  <a:cxn ang="0">
                    <a:pos x="51" y="28"/>
                  </a:cxn>
                  <a:cxn ang="0">
                    <a:pos x="51" y="44"/>
                  </a:cxn>
                  <a:cxn ang="0">
                    <a:pos x="50" y="52"/>
                  </a:cxn>
                  <a:cxn ang="0">
                    <a:pos x="46" y="60"/>
                  </a:cxn>
                  <a:cxn ang="0">
                    <a:pos x="39" y="60"/>
                  </a:cxn>
                  <a:cxn ang="0">
                    <a:pos x="36" y="61"/>
                  </a:cxn>
                  <a:cxn ang="0">
                    <a:pos x="34" y="66"/>
                  </a:cxn>
                  <a:cxn ang="0">
                    <a:pos x="31" y="64"/>
                  </a:cxn>
                  <a:cxn ang="0">
                    <a:pos x="27" y="63"/>
                  </a:cxn>
                  <a:cxn ang="0">
                    <a:pos x="24" y="66"/>
                  </a:cxn>
                  <a:cxn ang="0">
                    <a:pos x="22" y="69"/>
                  </a:cxn>
                  <a:cxn ang="0">
                    <a:pos x="20" y="66"/>
                  </a:cxn>
                  <a:cxn ang="0">
                    <a:pos x="18" y="71"/>
                  </a:cxn>
                  <a:cxn ang="0">
                    <a:pos x="18" y="69"/>
                  </a:cxn>
                  <a:cxn ang="0">
                    <a:pos x="16" y="67"/>
                  </a:cxn>
                  <a:cxn ang="0">
                    <a:pos x="11" y="72"/>
                  </a:cxn>
                  <a:cxn ang="0">
                    <a:pos x="8" y="72"/>
                  </a:cxn>
                  <a:cxn ang="0">
                    <a:pos x="6" y="72"/>
                  </a:cxn>
                  <a:cxn ang="0">
                    <a:pos x="2" y="75"/>
                  </a:cxn>
                  <a:cxn ang="0">
                    <a:pos x="3" y="71"/>
                  </a:cxn>
                  <a:cxn ang="0">
                    <a:pos x="6" y="69"/>
                  </a:cxn>
                  <a:cxn ang="0">
                    <a:pos x="7" y="66"/>
                  </a:cxn>
                  <a:cxn ang="0">
                    <a:pos x="4" y="66"/>
                  </a:cxn>
                  <a:cxn ang="0">
                    <a:pos x="4" y="61"/>
                  </a:cxn>
                  <a:cxn ang="0">
                    <a:pos x="6" y="55"/>
                  </a:cxn>
                  <a:cxn ang="0">
                    <a:pos x="7" y="52"/>
                  </a:cxn>
                  <a:cxn ang="0">
                    <a:pos x="10" y="47"/>
                  </a:cxn>
                  <a:cxn ang="0">
                    <a:pos x="8" y="44"/>
                  </a:cxn>
                  <a:cxn ang="0">
                    <a:pos x="7" y="39"/>
                  </a:cxn>
                  <a:cxn ang="0">
                    <a:pos x="6" y="33"/>
                  </a:cxn>
                  <a:cxn ang="0">
                    <a:pos x="4" y="36"/>
                  </a:cxn>
                  <a:cxn ang="0">
                    <a:pos x="2" y="34"/>
                  </a:cxn>
                  <a:cxn ang="0">
                    <a:pos x="0" y="31"/>
                  </a:cxn>
                  <a:cxn ang="0">
                    <a:pos x="4" y="30"/>
                  </a:cxn>
                  <a:cxn ang="0">
                    <a:pos x="11" y="30"/>
                  </a:cxn>
                  <a:cxn ang="0">
                    <a:pos x="11" y="28"/>
                  </a:cxn>
                  <a:cxn ang="0">
                    <a:pos x="10" y="23"/>
                  </a:cxn>
                  <a:cxn ang="0">
                    <a:pos x="11" y="22"/>
                  </a:cxn>
                  <a:cxn ang="0">
                    <a:pos x="7" y="19"/>
                  </a:cxn>
                  <a:cxn ang="0">
                    <a:pos x="6" y="14"/>
                  </a:cxn>
                  <a:cxn ang="0">
                    <a:pos x="10" y="11"/>
                  </a:cxn>
                  <a:cxn ang="0">
                    <a:pos x="22" y="5"/>
                  </a:cxn>
                  <a:cxn ang="0">
                    <a:pos x="30" y="5"/>
                  </a:cxn>
                </a:cxnLst>
                <a:rect l="0" t="0" r="r" b="b"/>
                <a:pathLst>
                  <a:path w="52" h="75">
                    <a:moveTo>
                      <a:pt x="35" y="0"/>
                    </a:moveTo>
                    <a:lnTo>
                      <a:pt x="36" y="1"/>
                    </a:lnTo>
                    <a:lnTo>
                      <a:pt x="40" y="9"/>
                    </a:lnTo>
                    <a:lnTo>
                      <a:pt x="43" y="11"/>
                    </a:lnTo>
                    <a:lnTo>
                      <a:pt x="46" y="14"/>
                    </a:lnTo>
                    <a:lnTo>
                      <a:pt x="48" y="19"/>
                    </a:lnTo>
                    <a:lnTo>
                      <a:pt x="50" y="23"/>
                    </a:lnTo>
                    <a:lnTo>
                      <a:pt x="51" y="28"/>
                    </a:lnTo>
                    <a:lnTo>
                      <a:pt x="50" y="39"/>
                    </a:lnTo>
                    <a:lnTo>
                      <a:pt x="51" y="44"/>
                    </a:lnTo>
                    <a:lnTo>
                      <a:pt x="52" y="44"/>
                    </a:lnTo>
                    <a:lnTo>
                      <a:pt x="50" y="52"/>
                    </a:lnTo>
                    <a:lnTo>
                      <a:pt x="48" y="56"/>
                    </a:lnTo>
                    <a:lnTo>
                      <a:pt x="46" y="60"/>
                    </a:lnTo>
                    <a:lnTo>
                      <a:pt x="43" y="60"/>
                    </a:lnTo>
                    <a:lnTo>
                      <a:pt x="39" y="60"/>
                    </a:lnTo>
                    <a:lnTo>
                      <a:pt x="38" y="60"/>
                    </a:lnTo>
                    <a:lnTo>
                      <a:pt x="36" y="61"/>
                    </a:lnTo>
                    <a:lnTo>
                      <a:pt x="35" y="63"/>
                    </a:lnTo>
                    <a:lnTo>
                      <a:pt x="34" y="66"/>
                    </a:lnTo>
                    <a:lnTo>
                      <a:pt x="32" y="64"/>
                    </a:lnTo>
                    <a:lnTo>
                      <a:pt x="31" y="64"/>
                    </a:lnTo>
                    <a:lnTo>
                      <a:pt x="28" y="63"/>
                    </a:lnTo>
                    <a:lnTo>
                      <a:pt x="27" y="63"/>
                    </a:lnTo>
                    <a:lnTo>
                      <a:pt x="23" y="64"/>
                    </a:lnTo>
                    <a:lnTo>
                      <a:pt x="24" y="66"/>
                    </a:lnTo>
                    <a:lnTo>
                      <a:pt x="23" y="67"/>
                    </a:lnTo>
                    <a:lnTo>
                      <a:pt x="22" y="69"/>
                    </a:lnTo>
                    <a:lnTo>
                      <a:pt x="22" y="66"/>
                    </a:lnTo>
                    <a:lnTo>
                      <a:pt x="20" y="66"/>
                    </a:lnTo>
                    <a:lnTo>
                      <a:pt x="20" y="71"/>
                    </a:lnTo>
                    <a:lnTo>
                      <a:pt x="18" y="71"/>
                    </a:lnTo>
                    <a:lnTo>
                      <a:pt x="16" y="71"/>
                    </a:lnTo>
                    <a:lnTo>
                      <a:pt x="18" y="69"/>
                    </a:lnTo>
                    <a:lnTo>
                      <a:pt x="18" y="67"/>
                    </a:lnTo>
                    <a:lnTo>
                      <a:pt x="16" y="67"/>
                    </a:lnTo>
                    <a:lnTo>
                      <a:pt x="14" y="69"/>
                    </a:lnTo>
                    <a:lnTo>
                      <a:pt x="11" y="72"/>
                    </a:lnTo>
                    <a:lnTo>
                      <a:pt x="10" y="71"/>
                    </a:lnTo>
                    <a:lnTo>
                      <a:pt x="8" y="72"/>
                    </a:lnTo>
                    <a:lnTo>
                      <a:pt x="6" y="74"/>
                    </a:lnTo>
                    <a:lnTo>
                      <a:pt x="6" y="72"/>
                    </a:lnTo>
                    <a:lnTo>
                      <a:pt x="3" y="72"/>
                    </a:lnTo>
                    <a:lnTo>
                      <a:pt x="2" y="75"/>
                    </a:lnTo>
                    <a:lnTo>
                      <a:pt x="2" y="74"/>
                    </a:lnTo>
                    <a:lnTo>
                      <a:pt x="3" y="71"/>
                    </a:lnTo>
                    <a:lnTo>
                      <a:pt x="3" y="69"/>
                    </a:lnTo>
                    <a:lnTo>
                      <a:pt x="6" y="69"/>
                    </a:lnTo>
                    <a:lnTo>
                      <a:pt x="6" y="67"/>
                    </a:lnTo>
                    <a:lnTo>
                      <a:pt x="7" y="66"/>
                    </a:lnTo>
                    <a:lnTo>
                      <a:pt x="6" y="64"/>
                    </a:lnTo>
                    <a:lnTo>
                      <a:pt x="4" y="66"/>
                    </a:lnTo>
                    <a:lnTo>
                      <a:pt x="3" y="64"/>
                    </a:lnTo>
                    <a:lnTo>
                      <a:pt x="4" y="61"/>
                    </a:lnTo>
                    <a:lnTo>
                      <a:pt x="4" y="58"/>
                    </a:lnTo>
                    <a:lnTo>
                      <a:pt x="6" y="55"/>
                    </a:lnTo>
                    <a:lnTo>
                      <a:pt x="7" y="53"/>
                    </a:lnTo>
                    <a:lnTo>
                      <a:pt x="7" y="52"/>
                    </a:lnTo>
                    <a:lnTo>
                      <a:pt x="8" y="50"/>
                    </a:lnTo>
                    <a:lnTo>
                      <a:pt x="10" y="47"/>
                    </a:lnTo>
                    <a:lnTo>
                      <a:pt x="8" y="45"/>
                    </a:lnTo>
                    <a:lnTo>
                      <a:pt x="8" y="44"/>
                    </a:lnTo>
                    <a:lnTo>
                      <a:pt x="7" y="42"/>
                    </a:lnTo>
                    <a:lnTo>
                      <a:pt x="7" y="39"/>
                    </a:lnTo>
                    <a:lnTo>
                      <a:pt x="6" y="36"/>
                    </a:lnTo>
                    <a:lnTo>
                      <a:pt x="6" y="33"/>
                    </a:lnTo>
                    <a:lnTo>
                      <a:pt x="3" y="33"/>
                    </a:lnTo>
                    <a:lnTo>
                      <a:pt x="4" y="36"/>
                    </a:lnTo>
                    <a:lnTo>
                      <a:pt x="3" y="36"/>
                    </a:lnTo>
                    <a:lnTo>
                      <a:pt x="2" y="34"/>
                    </a:lnTo>
                    <a:lnTo>
                      <a:pt x="0" y="34"/>
                    </a:lnTo>
                    <a:lnTo>
                      <a:pt x="0" y="31"/>
                    </a:lnTo>
                    <a:lnTo>
                      <a:pt x="2" y="30"/>
                    </a:lnTo>
                    <a:lnTo>
                      <a:pt x="4" y="30"/>
                    </a:lnTo>
                    <a:lnTo>
                      <a:pt x="8" y="28"/>
                    </a:lnTo>
                    <a:lnTo>
                      <a:pt x="11" y="30"/>
                    </a:lnTo>
                    <a:lnTo>
                      <a:pt x="12" y="30"/>
                    </a:lnTo>
                    <a:lnTo>
                      <a:pt x="11" y="28"/>
                    </a:lnTo>
                    <a:lnTo>
                      <a:pt x="11" y="25"/>
                    </a:lnTo>
                    <a:lnTo>
                      <a:pt x="10" y="23"/>
                    </a:lnTo>
                    <a:lnTo>
                      <a:pt x="10" y="22"/>
                    </a:lnTo>
                    <a:lnTo>
                      <a:pt x="11" y="22"/>
                    </a:lnTo>
                    <a:lnTo>
                      <a:pt x="8" y="20"/>
                    </a:lnTo>
                    <a:lnTo>
                      <a:pt x="7" y="19"/>
                    </a:lnTo>
                    <a:lnTo>
                      <a:pt x="6" y="16"/>
                    </a:lnTo>
                    <a:lnTo>
                      <a:pt x="6" y="14"/>
                    </a:lnTo>
                    <a:lnTo>
                      <a:pt x="7" y="14"/>
                    </a:lnTo>
                    <a:lnTo>
                      <a:pt x="10" y="11"/>
                    </a:lnTo>
                    <a:lnTo>
                      <a:pt x="16" y="6"/>
                    </a:lnTo>
                    <a:lnTo>
                      <a:pt x="22" y="5"/>
                    </a:lnTo>
                    <a:lnTo>
                      <a:pt x="26" y="5"/>
                    </a:lnTo>
                    <a:lnTo>
                      <a:pt x="30" y="5"/>
                    </a:lnTo>
                    <a:lnTo>
                      <a:pt x="35"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26" name="Freeform 1328"/>
              <p:cNvSpPr>
                <a:spLocks/>
              </p:cNvSpPr>
              <p:nvPr/>
            </p:nvSpPr>
            <p:spPr bwMode="auto">
              <a:xfrm>
                <a:off x="6427611" y="3009901"/>
                <a:ext cx="65425" cy="93889"/>
              </a:xfrm>
              <a:custGeom>
                <a:avLst/>
                <a:gdLst/>
                <a:ahLst/>
                <a:cxnLst>
                  <a:cxn ang="0">
                    <a:pos x="36" y="1"/>
                  </a:cxn>
                  <a:cxn ang="0">
                    <a:pos x="43" y="11"/>
                  </a:cxn>
                  <a:cxn ang="0">
                    <a:pos x="48" y="19"/>
                  </a:cxn>
                  <a:cxn ang="0">
                    <a:pos x="51" y="28"/>
                  </a:cxn>
                  <a:cxn ang="0">
                    <a:pos x="51" y="44"/>
                  </a:cxn>
                  <a:cxn ang="0">
                    <a:pos x="50" y="52"/>
                  </a:cxn>
                  <a:cxn ang="0">
                    <a:pos x="46" y="60"/>
                  </a:cxn>
                  <a:cxn ang="0">
                    <a:pos x="39" y="60"/>
                  </a:cxn>
                  <a:cxn ang="0">
                    <a:pos x="36" y="61"/>
                  </a:cxn>
                  <a:cxn ang="0">
                    <a:pos x="34" y="66"/>
                  </a:cxn>
                  <a:cxn ang="0">
                    <a:pos x="31" y="64"/>
                  </a:cxn>
                  <a:cxn ang="0">
                    <a:pos x="27" y="63"/>
                  </a:cxn>
                  <a:cxn ang="0">
                    <a:pos x="24" y="66"/>
                  </a:cxn>
                  <a:cxn ang="0">
                    <a:pos x="22" y="69"/>
                  </a:cxn>
                  <a:cxn ang="0">
                    <a:pos x="20" y="66"/>
                  </a:cxn>
                  <a:cxn ang="0">
                    <a:pos x="18" y="71"/>
                  </a:cxn>
                  <a:cxn ang="0">
                    <a:pos x="18" y="69"/>
                  </a:cxn>
                  <a:cxn ang="0">
                    <a:pos x="16" y="67"/>
                  </a:cxn>
                  <a:cxn ang="0">
                    <a:pos x="11" y="72"/>
                  </a:cxn>
                  <a:cxn ang="0">
                    <a:pos x="8" y="72"/>
                  </a:cxn>
                  <a:cxn ang="0">
                    <a:pos x="6" y="72"/>
                  </a:cxn>
                  <a:cxn ang="0">
                    <a:pos x="2" y="75"/>
                  </a:cxn>
                  <a:cxn ang="0">
                    <a:pos x="3" y="71"/>
                  </a:cxn>
                  <a:cxn ang="0">
                    <a:pos x="6" y="69"/>
                  </a:cxn>
                  <a:cxn ang="0">
                    <a:pos x="7" y="66"/>
                  </a:cxn>
                  <a:cxn ang="0">
                    <a:pos x="4" y="66"/>
                  </a:cxn>
                  <a:cxn ang="0">
                    <a:pos x="4" y="61"/>
                  </a:cxn>
                  <a:cxn ang="0">
                    <a:pos x="6" y="55"/>
                  </a:cxn>
                  <a:cxn ang="0">
                    <a:pos x="7" y="52"/>
                  </a:cxn>
                  <a:cxn ang="0">
                    <a:pos x="10" y="47"/>
                  </a:cxn>
                  <a:cxn ang="0">
                    <a:pos x="8" y="44"/>
                  </a:cxn>
                  <a:cxn ang="0">
                    <a:pos x="7" y="39"/>
                  </a:cxn>
                  <a:cxn ang="0">
                    <a:pos x="6" y="33"/>
                  </a:cxn>
                  <a:cxn ang="0">
                    <a:pos x="4" y="36"/>
                  </a:cxn>
                  <a:cxn ang="0">
                    <a:pos x="2" y="34"/>
                  </a:cxn>
                  <a:cxn ang="0">
                    <a:pos x="0" y="31"/>
                  </a:cxn>
                  <a:cxn ang="0">
                    <a:pos x="4" y="30"/>
                  </a:cxn>
                  <a:cxn ang="0">
                    <a:pos x="11" y="30"/>
                  </a:cxn>
                  <a:cxn ang="0">
                    <a:pos x="11" y="28"/>
                  </a:cxn>
                  <a:cxn ang="0">
                    <a:pos x="10" y="23"/>
                  </a:cxn>
                  <a:cxn ang="0">
                    <a:pos x="11" y="22"/>
                  </a:cxn>
                  <a:cxn ang="0">
                    <a:pos x="7" y="19"/>
                  </a:cxn>
                  <a:cxn ang="0">
                    <a:pos x="6" y="14"/>
                  </a:cxn>
                  <a:cxn ang="0">
                    <a:pos x="10" y="11"/>
                  </a:cxn>
                  <a:cxn ang="0">
                    <a:pos x="22" y="5"/>
                  </a:cxn>
                  <a:cxn ang="0">
                    <a:pos x="30" y="5"/>
                  </a:cxn>
                </a:cxnLst>
                <a:rect l="0" t="0" r="r" b="b"/>
                <a:pathLst>
                  <a:path w="52" h="75">
                    <a:moveTo>
                      <a:pt x="35" y="0"/>
                    </a:moveTo>
                    <a:lnTo>
                      <a:pt x="36" y="1"/>
                    </a:lnTo>
                    <a:lnTo>
                      <a:pt x="40" y="9"/>
                    </a:lnTo>
                    <a:lnTo>
                      <a:pt x="43" y="11"/>
                    </a:lnTo>
                    <a:lnTo>
                      <a:pt x="46" y="14"/>
                    </a:lnTo>
                    <a:lnTo>
                      <a:pt x="48" y="19"/>
                    </a:lnTo>
                    <a:lnTo>
                      <a:pt x="50" y="23"/>
                    </a:lnTo>
                    <a:lnTo>
                      <a:pt x="51" y="28"/>
                    </a:lnTo>
                    <a:lnTo>
                      <a:pt x="50" y="39"/>
                    </a:lnTo>
                    <a:lnTo>
                      <a:pt x="51" y="44"/>
                    </a:lnTo>
                    <a:lnTo>
                      <a:pt x="52" y="44"/>
                    </a:lnTo>
                    <a:lnTo>
                      <a:pt x="50" y="52"/>
                    </a:lnTo>
                    <a:lnTo>
                      <a:pt x="48" y="56"/>
                    </a:lnTo>
                    <a:lnTo>
                      <a:pt x="46" y="60"/>
                    </a:lnTo>
                    <a:lnTo>
                      <a:pt x="43" y="60"/>
                    </a:lnTo>
                    <a:lnTo>
                      <a:pt x="39" y="60"/>
                    </a:lnTo>
                    <a:lnTo>
                      <a:pt x="38" y="60"/>
                    </a:lnTo>
                    <a:lnTo>
                      <a:pt x="36" y="61"/>
                    </a:lnTo>
                    <a:lnTo>
                      <a:pt x="35" y="63"/>
                    </a:lnTo>
                    <a:lnTo>
                      <a:pt x="34" y="66"/>
                    </a:lnTo>
                    <a:lnTo>
                      <a:pt x="32" y="64"/>
                    </a:lnTo>
                    <a:lnTo>
                      <a:pt x="31" y="64"/>
                    </a:lnTo>
                    <a:lnTo>
                      <a:pt x="28" y="63"/>
                    </a:lnTo>
                    <a:lnTo>
                      <a:pt x="27" y="63"/>
                    </a:lnTo>
                    <a:lnTo>
                      <a:pt x="23" y="64"/>
                    </a:lnTo>
                    <a:lnTo>
                      <a:pt x="24" y="66"/>
                    </a:lnTo>
                    <a:lnTo>
                      <a:pt x="23" y="67"/>
                    </a:lnTo>
                    <a:lnTo>
                      <a:pt x="22" y="69"/>
                    </a:lnTo>
                    <a:lnTo>
                      <a:pt x="22" y="66"/>
                    </a:lnTo>
                    <a:lnTo>
                      <a:pt x="20" y="66"/>
                    </a:lnTo>
                    <a:lnTo>
                      <a:pt x="20" y="71"/>
                    </a:lnTo>
                    <a:lnTo>
                      <a:pt x="18" y="71"/>
                    </a:lnTo>
                    <a:lnTo>
                      <a:pt x="16" y="71"/>
                    </a:lnTo>
                    <a:lnTo>
                      <a:pt x="18" y="69"/>
                    </a:lnTo>
                    <a:lnTo>
                      <a:pt x="18" y="67"/>
                    </a:lnTo>
                    <a:lnTo>
                      <a:pt x="16" y="67"/>
                    </a:lnTo>
                    <a:lnTo>
                      <a:pt x="14" y="69"/>
                    </a:lnTo>
                    <a:lnTo>
                      <a:pt x="11" y="72"/>
                    </a:lnTo>
                    <a:lnTo>
                      <a:pt x="10" y="71"/>
                    </a:lnTo>
                    <a:lnTo>
                      <a:pt x="8" y="72"/>
                    </a:lnTo>
                    <a:lnTo>
                      <a:pt x="6" y="74"/>
                    </a:lnTo>
                    <a:lnTo>
                      <a:pt x="6" y="72"/>
                    </a:lnTo>
                    <a:lnTo>
                      <a:pt x="3" y="72"/>
                    </a:lnTo>
                    <a:lnTo>
                      <a:pt x="2" y="75"/>
                    </a:lnTo>
                    <a:lnTo>
                      <a:pt x="2" y="74"/>
                    </a:lnTo>
                    <a:lnTo>
                      <a:pt x="3" y="71"/>
                    </a:lnTo>
                    <a:lnTo>
                      <a:pt x="3" y="69"/>
                    </a:lnTo>
                    <a:lnTo>
                      <a:pt x="6" y="69"/>
                    </a:lnTo>
                    <a:lnTo>
                      <a:pt x="6" y="67"/>
                    </a:lnTo>
                    <a:lnTo>
                      <a:pt x="7" y="66"/>
                    </a:lnTo>
                    <a:lnTo>
                      <a:pt x="6" y="64"/>
                    </a:lnTo>
                    <a:lnTo>
                      <a:pt x="4" y="66"/>
                    </a:lnTo>
                    <a:lnTo>
                      <a:pt x="3" y="64"/>
                    </a:lnTo>
                    <a:lnTo>
                      <a:pt x="4" y="61"/>
                    </a:lnTo>
                    <a:lnTo>
                      <a:pt x="4" y="58"/>
                    </a:lnTo>
                    <a:lnTo>
                      <a:pt x="6" y="55"/>
                    </a:lnTo>
                    <a:lnTo>
                      <a:pt x="7" y="53"/>
                    </a:lnTo>
                    <a:lnTo>
                      <a:pt x="7" y="52"/>
                    </a:lnTo>
                    <a:lnTo>
                      <a:pt x="8" y="50"/>
                    </a:lnTo>
                    <a:lnTo>
                      <a:pt x="10" y="47"/>
                    </a:lnTo>
                    <a:lnTo>
                      <a:pt x="8" y="45"/>
                    </a:lnTo>
                    <a:lnTo>
                      <a:pt x="8" y="44"/>
                    </a:lnTo>
                    <a:lnTo>
                      <a:pt x="7" y="42"/>
                    </a:lnTo>
                    <a:lnTo>
                      <a:pt x="7" y="39"/>
                    </a:lnTo>
                    <a:lnTo>
                      <a:pt x="6" y="36"/>
                    </a:lnTo>
                    <a:lnTo>
                      <a:pt x="6" y="33"/>
                    </a:lnTo>
                    <a:lnTo>
                      <a:pt x="3" y="33"/>
                    </a:lnTo>
                    <a:lnTo>
                      <a:pt x="4" y="36"/>
                    </a:lnTo>
                    <a:lnTo>
                      <a:pt x="3" y="36"/>
                    </a:lnTo>
                    <a:lnTo>
                      <a:pt x="2" y="34"/>
                    </a:lnTo>
                    <a:lnTo>
                      <a:pt x="0" y="34"/>
                    </a:lnTo>
                    <a:lnTo>
                      <a:pt x="0" y="31"/>
                    </a:lnTo>
                    <a:lnTo>
                      <a:pt x="2" y="30"/>
                    </a:lnTo>
                    <a:lnTo>
                      <a:pt x="4" y="30"/>
                    </a:lnTo>
                    <a:lnTo>
                      <a:pt x="8" y="28"/>
                    </a:lnTo>
                    <a:lnTo>
                      <a:pt x="11" y="30"/>
                    </a:lnTo>
                    <a:lnTo>
                      <a:pt x="12" y="30"/>
                    </a:lnTo>
                    <a:lnTo>
                      <a:pt x="11" y="28"/>
                    </a:lnTo>
                    <a:lnTo>
                      <a:pt x="11" y="25"/>
                    </a:lnTo>
                    <a:lnTo>
                      <a:pt x="10" y="23"/>
                    </a:lnTo>
                    <a:lnTo>
                      <a:pt x="10" y="22"/>
                    </a:lnTo>
                    <a:lnTo>
                      <a:pt x="11" y="22"/>
                    </a:lnTo>
                    <a:lnTo>
                      <a:pt x="8" y="20"/>
                    </a:lnTo>
                    <a:lnTo>
                      <a:pt x="7" y="19"/>
                    </a:lnTo>
                    <a:lnTo>
                      <a:pt x="6" y="16"/>
                    </a:lnTo>
                    <a:lnTo>
                      <a:pt x="6" y="14"/>
                    </a:lnTo>
                    <a:lnTo>
                      <a:pt x="7" y="14"/>
                    </a:lnTo>
                    <a:lnTo>
                      <a:pt x="10" y="11"/>
                    </a:lnTo>
                    <a:lnTo>
                      <a:pt x="16" y="6"/>
                    </a:lnTo>
                    <a:lnTo>
                      <a:pt x="22" y="5"/>
                    </a:lnTo>
                    <a:lnTo>
                      <a:pt x="26" y="5"/>
                    </a:lnTo>
                    <a:lnTo>
                      <a:pt x="30" y="5"/>
                    </a:lnTo>
                    <a:lnTo>
                      <a:pt x="35"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27" name="Freeform 1329"/>
              <p:cNvSpPr>
                <a:spLocks/>
              </p:cNvSpPr>
              <p:nvPr/>
            </p:nvSpPr>
            <p:spPr bwMode="auto">
              <a:xfrm>
                <a:off x="6112035" y="3714751"/>
                <a:ext cx="186011" cy="134710"/>
              </a:xfrm>
              <a:custGeom>
                <a:avLst/>
                <a:gdLst/>
                <a:ahLst/>
                <a:cxnLst>
                  <a:cxn ang="0">
                    <a:pos x="70" y="43"/>
                  </a:cxn>
                  <a:cxn ang="0">
                    <a:pos x="75" y="50"/>
                  </a:cxn>
                  <a:cxn ang="0">
                    <a:pos x="78" y="51"/>
                  </a:cxn>
                  <a:cxn ang="0">
                    <a:pos x="80" y="39"/>
                  </a:cxn>
                  <a:cxn ang="0">
                    <a:pos x="83" y="40"/>
                  </a:cxn>
                  <a:cxn ang="0">
                    <a:pos x="87" y="45"/>
                  </a:cxn>
                  <a:cxn ang="0">
                    <a:pos x="88" y="42"/>
                  </a:cxn>
                  <a:cxn ang="0">
                    <a:pos x="86" y="36"/>
                  </a:cxn>
                  <a:cxn ang="0">
                    <a:pos x="91" y="31"/>
                  </a:cxn>
                  <a:cxn ang="0">
                    <a:pos x="90" y="26"/>
                  </a:cxn>
                  <a:cxn ang="0">
                    <a:pos x="98" y="22"/>
                  </a:cxn>
                  <a:cxn ang="0">
                    <a:pos x="105" y="6"/>
                  </a:cxn>
                  <a:cxn ang="0">
                    <a:pos x="108" y="0"/>
                  </a:cxn>
                  <a:cxn ang="0">
                    <a:pos x="109" y="4"/>
                  </a:cxn>
                  <a:cxn ang="0">
                    <a:pos x="112" y="3"/>
                  </a:cxn>
                  <a:cxn ang="0">
                    <a:pos x="116" y="1"/>
                  </a:cxn>
                  <a:cxn ang="0">
                    <a:pos x="120" y="6"/>
                  </a:cxn>
                  <a:cxn ang="0">
                    <a:pos x="123" y="14"/>
                  </a:cxn>
                  <a:cxn ang="0">
                    <a:pos x="125" y="18"/>
                  </a:cxn>
                  <a:cxn ang="0">
                    <a:pos x="129" y="18"/>
                  </a:cxn>
                  <a:cxn ang="0">
                    <a:pos x="129" y="23"/>
                  </a:cxn>
                  <a:cxn ang="0">
                    <a:pos x="135" y="23"/>
                  </a:cxn>
                  <a:cxn ang="0">
                    <a:pos x="147" y="29"/>
                  </a:cxn>
                  <a:cxn ang="0">
                    <a:pos x="143" y="34"/>
                  </a:cxn>
                  <a:cxn ang="0">
                    <a:pos x="136" y="37"/>
                  </a:cxn>
                  <a:cxn ang="0">
                    <a:pos x="131" y="39"/>
                  </a:cxn>
                  <a:cxn ang="0">
                    <a:pos x="135" y="43"/>
                  </a:cxn>
                  <a:cxn ang="0">
                    <a:pos x="128" y="48"/>
                  </a:cxn>
                  <a:cxn ang="0">
                    <a:pos x="123" y="47"/>
                  </a:cxn>
                  <a:cxn ang="0">
                    <a:pos x="120" y="50"/>
                  </a:cxn>
                  <a:cxn ang="0">
                    <a:pos x="100" y="45"/>
                  </a:cxn>
                  <a:cxn ang="0">
                    <a:pos x="92" y="54"/>
                  </a:cxn>
                  <a:cxn ang="0">
                    <a:pos x="83" y="75"/>
                  </a:cxn>
                  <a:cxn ang="0">
                    <a:pos x="76" y="94"/>
                  </a:cxn>
                  <a:cxn ang="0">
                    <a:pos x="70" y="98"/>
                  </a:cxn>
                  <a:cxn ang="0">
                    <a:pos x="62" y="102"/>
                  </a:cxn>
                  <a:cxn ang="0">
                    <a:pos x="51" y="100"/>
                  </a:cxn>
                  <a:cxn ang="0">
                    <a:pos x="42" y="97"/>
                  </a:cxn>
                  <a:cxn ang="0">
                    <a:pos x="35" y="105"/>
                  </a:cxn>
                  <a:cxn ang="0">
                    <a:pos x="27" y="106"/>
                  </a:cxn>
                  <a:cxn ang="0">
                    <a:pos x="19" y="106"/>
                  </a:cxn>
                  <a:cxn ang="0">
                    <a:pos x="8" y="102"/>
                  </a:cxn>
                  <a:cxn ang="0">
                    <a:pos x="2" y="87"/>
                  </a:cxn>
                  <a:cxn ang="0">
                    <a:pos x="3" y="89"/>
                  </a:cxn>
                  <a:cxn ang="0">
                    <a:pos x="10" y="92"/>
                  </a:cxn>
                  <a:cxn ang="0">
                    <a:pos x="16" y="94"/>
                  </a:cxn>
                  <a:cxn ang="0">
                    <a:pos x="24" y="92"/>
                  </a:cxn>
                  <a:cxn ang="0">
                    <a:pos x="27" y="86"/>
                  </a:cxn>
                  <a:cxn ang="0">
                    <a:pos x="28" y="81"/>
                  </a:cxn>
                  <a:cxn ang="0">
                    <a:pos x="30" y="76"/>
                  </a:cxn>
                  <a:cxn ang="0">
                    <a:pos x="38" y="72"/>
                  </a:cxn>
                  <a:cxn ang="0">
                    <a:pos x="40" y="70"/>
                  </a:cxn>
                  <a:cxn ang="0">
                    <a:pos x="48" y="70"/>
                  </a:cxn>
                  <a:cxn ang="0">
                    <a:pos x="58" y="59"/>
                  </a:cxn>
                  <a:cxn ang="0">
                    <a:pos x="64" y="50"/>
                  </a:cxn>
                </a:cxnLst>
                <a:rect l="0" t="0" r="r" b="b"/>
                <a:pathLst>
                  <a:path w="147" h="108">
                    <a:moveTo>
                      <a:pt x="67" y="42"/>
                    </a:moveTo>
                    <a:lnTo>
                      <a:pt x="68" y="42"/>
                    </a:lnTo>
                    <a:lnTo>
                      <a:pt x="70" y="43"/>
                    </a:lnTo>
                    <a:lnTo>
                      <a:pt x="72" y="47"/>
                    </a:lnTo>
                    <a:lnTo>
                      <a:pt x="74" y="48"/>
                    </a:lnTo>
                    <a:lnTo>
                      <a:pt x="75" y="50"/>
                    </a:lnTo>
                    <a:lnTo>
                      <a:pt x="75" y="51"/>
                    </a:lnTo>
                    <a:lnTo>
                      <a:pt x="76" y="51"/>
                    </a:lnTo>
                    <a:lnTo>
                      <a:pt x="78" y="51"/>
                    </a:lnTo>
                    <a:lnTo>
                      <a:pt x="79" y="48"/>
                    </a:lnTo>
                    <a:lnTo>
                      <a:pt x="79" y="40"/>
                    </a:lnTo>
                    <a:lnTo>
                      <a:pt x="80" y="39"/>
                    </a:lnTo>
                    <a:lnTo>
                      <a:pt x="82" y="39"/>
                    </a:lnTo>
                    <a:lnTo>
                      <a:pt x="83" y="39"/>
                    </a:lnTo>
                    <a:lnTo>
                      <a:pt x="83" y="40"/>
                    </a:lnTo>
                    <a:lnTo>
                      <a:pt x="84" y="42"/>
                    </a:lnTo>
                    <a:lnTo>
                      <a:pt x="86" y="45"/>
                    </a:lnTo>
                    <a:lnTo>
                      <a:pt x="87" y="45"/>
                    </a:lnTo>
                    <a:lnTo>
                      <a:pt x="88" y="45"/>
                    </a:lnTo>
                    <a:lnTo>
                      <a:pt x="88" y="43"/>
                    </a:lnTo>
                    <a:lnTo>
                      <a:pt x="88" y="42"/>
                    </a:lnTo>
                    <a:lnTo>
                      <a:pt x="88" y="40"/>
                    </a:lnTo>
                    <a:lnTo>
                      <a:pt x="87" y="37"/>
                    </a:lnTo>
                    <a:lnTo>
                      <a:pt x="86" y="36"/>
                    </a:lnTo>
                    <a:lnTo>
                      <a:pt x="88" y="36"/>
                    </a:lnTo>
                    <a:lnTo>
                      <a:pt x="90" y="34"/>
                    </a:lnTo>
                    <a:lnTo>
                      <a:pt x="91" y="31"/>
                    </a:lnTo>
                    <a:lnTo>
                      <a:pt x="90" y="31"/>
                    </a:lnTo>
                    <a:lnTo>
                      <a:pt x="88" y="28"/>
                    </a:lnTo>
                    <a:lnTo>
                      <a:pt x="90" y="26"/>
                    </a:lnTo>
                    <a:lnTo>
                      <a:pt x="91" y="26"/>
                    </a:lnTo>
                    <a:lnTo>
                      <a:pt x="94" y="26"/>
                    </a:lnTo>
                    <a:lnTo>
                      <a:pt x="98" y="22"/>
                    </a:lnTo>
                    <a:lnTo>
                      <a:pt x="99" y="17"/>
                    </a:lnTo>
                    <a:lnTo>
                      <a:pt x="99" y="15"/>
                    </a:lnTo>
                    <a:lnTo>
                      <a:pt x="105" y="6"/>
                    </a:lnTo>
                    <a:lnTo>
                      <a:pt x="107" y="4"/>
                    </a:lnTo>
                    <a:lnTo>
                      <a:pt x="107" y="3"/>
                    </a:lnTo>
                    <a:lnTo>
                      <a:pt x="108" y="0"/>
                    </a:lnTo>
                    <a:lnTo>
                      <a:pt x="109" y="0"/>
                    </a:lnTo>
                    <a:lnTo>
                      <a:pt x="109" y="1"/>
                    </a:lnTo>
                    <a:lnTo>
                      <a:pt x="109" y="4"/>
                    </a:lnTo>
                    <a:lnTo>
                      <a:pt x="109" y="6"/>
                    </a:lnTo>
                    <a:lnTo>
                      <a:pt x="109" y="7"/>
                    </a:lnTo>
                    <a:lnTo>
                      <a:pt x="112" y="3"/>
                    </a:lnTo>
                    <a:lnTo>
                      <a:pt x="113" y="1"/>
                    </a:lnTo>
                    <a:lnTo>
                      <a:pt x="115" y="1"/>
                    </a:lnTo>
                    <a:lnTo>
                      <a:pt x="116" y="1"/>
                    </a:lnTo>
                    <a:lnTo>
                      <a:pt x="117" y="6"/>
                    </a:lnTo>
                    <a:lnTo>
                      <a:pt x="119" y="7"/>
                    </a:lnTo>
                    <a:lnTo>
                      <a:pt x="120" y="6"/>
                    </a:lnTo>
                    <a:lnTo>
                      <a:pt x="123" y="9"/>
                    </a:lnTo>
                    <a:lnTo>
                      <a:pt x="123" y="12"/>
                    </a:lnTo>
                    <a:lnTo>
                      <a:pt x="123" y="14"/>
                    </a:lnTo>
                    <a:lnTo>
                      <a:pt x="123" y="18"/>
                    </a:lnTo>
                    <a:lnTo>
                      <a:pt x="124" y="18"/>
                    </a:lnTo>
                    <a:lnTo>
                      <a:pt x="125" y="18"/>
                    </a:lnTo>
                    <a:lnTo>
                      <a:pt x="127" y="17"/>
                    </a:lnTo>
                    <a:lnTo>
                      <a:pt x="128" y="17"/>
                    </a:lnTo>
                    <a:lnTo>
                      <a:pt x="129" y="18"/>
                    </a:lnTo>
                    <a:lnTo>
                      <a:pt x="128" y="22"/>
                    </a:lnTo>
                    <a:lnTo>
                      <a:pt x="128" y="23"/>
                    </a:lnTo>
                    <a:lnTo>
                      <a:pt x="129" y="23"/>
                    </a:lnTo>
                    <a:lnTo>
                      <a:pt x="131" y="22"/>
                    </a:lnTo>
                    <a:lnTo>
                      <a:pt x="132" y="22"/>
                    </a:lnTo>
                    <a:lnTo>
                      <a:pt x="135" y="23"/>
                    </a:lnTo>
                    <a:lnTo>
                      <a:pt x="139" y="26"/>
                    </a:lnTo>
                    <a:lnTo>
                      <a:pt x="144" y="28"/>
                    </a:lnTo>
                    <a:lnTo>
                      <a:pt x="147" y="29"/>
                    </a:lnTo>
                    <a:lnTo>
                      <a:pt x="147" y="31"/>
                    </a:lnTo>
                    <a:lnTo>
                      <a:pt x="145" y="32"/>
                    </a:lnTo>
                    <a:lnTo>
                      <a:pt x="143" y="34"/>
                    </a:lnTo>
                    <a:lnTo>
                      <a:pt x="141" y="36"/>
                    </a:lnTo>
                    <a:lnTo>
                      <a:pt x="139" y="37"/>
                    </a:lnTo>
                    <a:lnTo>
                      <a:pt x="136" y="37"/>
                    </a:lnTo>
                    <a:lnTo>
                      <a:pt x="133" y="36"/>
                    </a:lnTo>
                    <a:lnTo>
                      <a:pt x="132" y="37"/>
                    </a:lnTo>
                    <a:lnTo>
                      <a:pt x="131" y="39"/>
                    </a:lnTo>
                    <a:lnTo>
                      <a:pt x="132" y="40"/>
                    </a:lnTo>
                    <a:lnTo>
                      <a:pt x="133" y="43"/>
                    </a:lnTo>
                    <a:lnTo>
                      <a:pt x="135" y="43"/>
                    </a:lnTo>
                    <a:lnTo>
                      <a:pt x="136" y="45"/>
                    </a:lnTo>
                    <a:lnTo>
                      <a:pt x="133" y="47"/>
                    </a:lnTo>
                    <a:lnTo>
                      <a:pt x="128" y="48"/>
                    </a:lnTo>
                    <a:lnTo>
                      <a:pt x="127" y="48"/>
                    </a:lnTo>
                    <a:lnTo>
                      <a:pt x="125" y="48"/>
                    </a:lnTo>
                    <a:lnTo>
                      <a:pt x="123" y="47"/>
                    </a:lnTo>
                    <a:lnTo>
                      <a:pt x="123" y="48"/>
                    </a:lnTo>
                    <a:lnTo>
                      <a:pt x="121" y="50"/>
                    </a:lnTo>
                    <a:lnTo>
                      <a:pt x="120" y="50"/>
                    </a:lnTo>
                    <a:lnTo>
                      <a:pt x="116" y="48"/>
                    </a:lnTo>
                    <a:lnTo>
                      <a:pt x="115" y="47"/>
                    </a:lnTo>
                    <a:lnTo>
                      <a:pt x="100" y="45"/>
                    </a:lnTo>
                    <a:lnTo>
                      <a:pt x="95" y="47"/>
                    </a:lnTo>
                    <a:lnTo>
                      <a:pt x="94" y="48"/>
                    </a:lnTo>
                    <a:lnTo>
                      <a:pt x="92" y="54"/>
                    </a:lnTo>
                    <a:lnTo>
                      <a:pt x="91" y="61"/>
                    </a:lnTo>
                    <a:lnTo>
                      <a:pt x="90" y="65"/>
                    </a:lnTo>
                    <a:lnTo>
                      <a:pt x="83" y="75"/>
                    </a:lnTo>
                    <a:lnTo>
                      <a:pt x="80" y="84"/>
                    </a:lnTo>
                    <a:lnTo>
                      <a:pt x="79" y="89"/>
                    </a:lnTo>
                    <a:lnTo>
                      <a:pt x="76" y="94"/>
                    </a:lnTo>
                    <a:lnTo>
                      <a:pt x="75" y="95"/>
                    </a:lnTo>
                    <a:lnTo>
                      <a:pt x="74" y="97"/>
                    </a:lnTo>
                    <a:lnTo>
                      <a:pt x="70" y="98"/>
                    </a:lnTo>
                    <a:lnTo>
                      <a:pt x="67" y="98"/>
                    </a:lnTo>
                    <a:lnTo>
                      <a:pt x="64" y="100"/>
                    </a:lnTo>
                    <a:lnTo>
                      <a:pt x="62" y="102"/>
                    </a:lnTo>
                    <a:lnTo>
                      <a:pt x="59" y="102"/>
                    </a:lnTo>
                    <a:lnTo>
                      <a:pt x="52" y="100"/>
                    </a:lnTo>
                    <a:lnTo>
                      <a:pt x="51" y="100"/>
                    </a:lnTo>
                    <a:lnTo>
                      <a:pt x="51" y="97"/>
                    </a:lnTo>
                    <a:lnTo>
                      <a:pt x="50" y="97"/>
                    </a:lnTo>
                    <a:lnTo>
                      <a:pt x="42" y="97"/>
                    </a:lnTo>
                    <a:lnTo>
                      <a:pt x="40" y="97"/>
                    </a:lnTo>
                    <a:lnTo>
                      <a:pt x="39" y="98"/>
                    </a:lnTo>
                    <a:lnTo>
                      <a:pt x="35" y="105"/>
                    </a:lnTo>
                    <a:lnTo>
                      <a:pt x="32" y="106"/>
                    </a:lnTo>
                    <a:lnTo>
                      <a:pt x="30" y="106"/>
                    </a:lnTo>
                    <a:lnTo>
                      <a:pt x="27" y="106"/>
                    </a:lnTo>
                    <a:lnTo>
                      <a:pt x="24" y="108"/>
                    </a:lnTo>
                    <a:lnTo>
                      <a:pt x="22" y="105"/>
                    </a:lnTo>
                    <a:lnTo>
                      <a:pt x="19" y="106"/>
                    </a:lnTo>
                    <a:lnTo>
                      <a:pt x="16" y="106"/>
                    </a:lnTo>
                    <a:lnTo>
                      <a:pt x="12" y="106"/>
                    </a:lnTo>
                    <a:lnTo>
                      <a:pt x="8" y="102"/>
                    </a:lnTo>
                    <a:lnTo>
                      <a:pt x="0" y="89"/>
                    </a:lnTo>
                    <a:lnTo>
                      <a:pt x="0" y="87"/>
                    </a:lnTo>
                    <a:lnTo>
                      <a:pt x="2" y="87"/>
                    </a:lnTo>
                    <a:lnTo>
                      <a:pt x="2" y="86"/>
                    </a:lnTo>
                    <a:lnTo>
                      <a:pt x="3" y="86"/>
                    </a:lnTo>
                    <a:lnTo>
                      <a:pt x="3" y="89"/>
                    </a:lnTo>
                    <a:lnTo>
                      <a:pt x="4" y="91"/>
                    </a:lnTo>
                    <a:lnTo>
                      <a:pt x="8" y="92"/>
                    </a:lnTo>
                    <a:lnTo>
                      <a:pt x="10" y="92"/>
                    </a:lnTo>
                    <a:lnTo>
                      <a:pt x="14" y="92"/>
                    </a:lnTo>
                    <a:lnTo>
                      <a:pt x="15" y="92"/>
                    </a:lnTo>
                    <a:lnTo>
                      <a:pt x="16" y="94"/>
                    </a:lnTo>
                    <a:lnTo>
                      <a:pt x="19" y="95"/>
                    </a:lnTo>
                    <a:lnTo>
                      <a:pt x="24" y="95"/>
                    </a:lnTo>
                    <a:lnTo>
                      <a:pt x="24" y="92"/>
                    </a:lnTo>
                    <a:lnTo>
                      <a:pt x="26" y="91"/>
                    </a:lnTo>
                    <a:lnTo>
                      <a:pt x="26" y="87"/>
                    </a:lnTo>
                    <a:lnTo>
                      <a:pt x="27" y="86"/>
                    </a:lnTo>
                    <a:lnTo>
                      <a:pt x="26" y="83"/>
                    </a:lnTo>
                    <a:lnTo>
                      <a:pt x="27" y="81"/>
                    </a:lnTo>
                    <a:lnTo>
                      <a:pt x="28" y="81"/>
                    </a:lnTo>
                    <a:lnTo>
                      <a:pt x="30" y="83"/>
                    </a:lnTo>
                    <a:lnTo>
                      <a:pt x="30" y="78"/>
                    </a:lnTo>
                    <a:lnTo>
                      <a:pt x="30" y="76"/>
                    </a:lnTo>
                    <a:lnTo>
                      <a:pt x="32" y="73"/>
                    </a:lnTo>
                    <a:lnTo>
                      <a:pt x="32" y="72"/>
                    </a:lnTo>
                    <a:lnTo>
                      <a:pt x="38" y="72"/>
                    </a:lnTo>
                    <a:lnTo>
                      <a:pt x="39" y="72"/>
                    </a:lnTo>
                    <a:lnTo>
                      <a:pt x="39" y="70"/>
                    </a:lnTo>
                    <a:lnTo>
                      <a:pt x="40" y="70"/>
                    </a:lnTo>
                    <a:lnTo>
                      <a:pt x="43" y="70"/>
                    </a:lnTo>
                    <a:lnTo>
                      <a:pt x="46" y="70"/>
                    </a:lnTo>
                    <a:lnTo>
                      <a:pt x="48" y="70"/>
                    </a:lnTo>
                    <a:lnTo>
                      <a:pt x="50" y="69"/>
                    </a:lnTo>
                    <a:lnTo>
                      <a:pt x="54" y="65"/>
                    </a:lnTo>
                    <a:lnTo>
                      <a:pt x="58" y="59"/>
                    </a:lnTo>
                    <a:lnTo>
                      <a:pt x="58" y="58"/>
                    </a:lnTo>
                    <a:lnTo>
                      <a:pt x="60" y="54"/>
                    </a:lnTo>
                    <a:lnTo>
                      <a:pt x="64" y="50"/>
                    </a:lnTo>
                    <a:lnTo>
                      <a:pt x="67" y="47"/>
                    </a:lnTo>
                    <a:lnTo>
                      <a:pt x="67" y="4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28" name="Freeform 1330"/>
              <p:cNvSpPr>
                <a:spLocks/>
              </p:cNvSpPr>
              <p:nvPr/>
            </p:nvSpPr>
            <p:spPr bwMode="auto">
              <a:xfrm>
                <a:off x="6112035" y="3714751"/>
                <a:ext cx="186011" cy="134710"/>
              </a:xfrm>
              <a:custGeom>
                <a:avLst/>
                <a:gdLst/>
                <a:ahLst/>
                <a:cxnLst>
                  <a:cxn ang="0">
                    <a:pos x="70" y="43"/>
                  </a:cxn>
                  <a:cxn ang="0">
                    <a:pos x="75" y="50"/>
                  </a:cxn>
                  <a:cxn ang="0">
                    <a:pos x="78" y="51"/>
                  </a:cxn>
                  <a:cxn ang="0">
                    <a:pos x="80" y="39"/>
                  </a:cxn>
                  <a:cxn ang="0">
                    <a:pos x="83" y="40"/>
                  </a:cxn>
                  <a:cxn ang="0">
                    <a:pos x="87" y="45"/>
                  </a:cxn>
                  <a:cxn ang="0">
                    <a:pos x="88" y="42"/>
                  </a:cxn>
                  <a:cxn ang="0">
                    <a:pos x="86" y="36"/>
                  </a:cxn>
                  <a:cxn ang="0">
                    <a:pos x="91" y="31"/>
                  </a:cxn>
                  <a:cxn ang="0">
                    <a:pos x="90" y="26"/>
                  </a:cxn>
                  <a:cxn ang="0">
                    <a:pos x="98" y="22"/>
                  </a:cxn>
                  <a:cxn ang="0">
                    <a:pos x="105" y="6"/>
                  </a:cxn>
                  <a:cxn ang="0">
                    <a:pos x="108" y="0"/>
                  </a:cxn>
                  <a:cxn ang="0">
                    <a:pos x="109" y="4"/>
                  </a:cxn>
                  <a:cxn ang="0">
                    <a:pos x="112" y="3"/>
                  </a:cxn>
                  <a:cxn ang="0">
                    <a:pos x="116" y="1"/>
                  </a:cxn>
                  <a:cxn ang="0">
                    <a:pos x="120" y="6"/>
                  </a:cxn>
                  <a:cxn ang="0">
                    <a:pos x="123" y="14"/>
                  </a:cxn>
                  <a:cxn ang="0">
                    <a:pos x="125" y="18"/>
                  </a:cxn>
                  <a:cxn ang="0">
                    <a:pos x="129" y="18"/>
                  </a:cxn>
                  <a:cxn ang="0">
                    <a:pos x="129" y="23"/>
                  </a:cxn>
                  <a:cxn ang="0">
                    <a:pos x="135" y="23"/>
                  </a:cxn>
                  <a:cxn ang="0">
                    <a:pos x="147" y="29"/>
                  </a:cxn>
                  <a:cxn ang="0">
                    <a:pos x="143" y="34"/>
                  </a:cxn>
                  <a:cxn ang="0">
                    <a:pos x="136" y="37"/>
                  </a:cxn>
                  <a:cxn ang="0">
                    <a:pos x="131" y="39"/>
                  </a:cxn>
                  <a:cxn ang="0">
                    <a:pos x="135" y="43"/>
                  </a:cxn>
                  <a:cxn ang="0">
                    <a:pos x="128" y="48"/>
                  </a:cxn>
                  <a:cxn ang="0">
                    <a:pos x="123" y="47"/>
                  </a:cxn>
                  <a:cxn ang="0">
                    <a:pos x="120" y="50"/>
                  </a:cxn>
                  <a:cxn ang="0">
                    <a:pos x="100" y="45"/>
                  </a:cxn>
                  <a:cxn ang="0">
                    <a:pos x="92" y="54"/>
                  </a:cxn>
                  <a:cxn ang="0">
                    <a:pos x="83" y="75"/>
                  </a:cxn>
                  <a:cxn ang="0">
                    <a:pos x="76" y="94"/>
                  </a:cxn>
                  <a:cxn ang="0">
                    <a:pos x="70" y="98"/>
                  </a:cxn>
                  <a:cxn ang="0">
                    <a:pos x="62" y="102"/>
                  </a:cxn>
                  <a:cxn ang="0">
                    <a:pos x="51" y="100"/>
                  </a:cxn>
                  <a:cxn ang="0">
                    <a:pos x="42" y="97"/>
                  </a:cxn>
                  <a:cxn ang="0">
                    <a:pos x="35" y="105"/>
                  </a:cxn>
                  <a:cxn ang="0">
                    <a:pos x="27" y="106"/>
                  </a:cxn>
                  <a:cxn ang="0">
                    <a:pos x="19" y="106"/>
                  </a:cxn>
                  <a:cxn ang="0">
                    <a:pos x="8" y="102"/>
                  </a:cxn>
                  <a:cxn ang="0">
                    <a:pos x="2" y="87"/>
                  </a:cxn>
                  <a:cxn ang="0">
                    <a:pos x="3" y="89"/>
                  </a:cxn>
                  <a:cxn ang="0">
                    <a:pos x="10" y="92"/>
                  </a:cxn>
                  <a:cxn ang="0">
                    <a:pos x="16" y="94"/>
                  </a:cxn>
                  <a:cxn ang="0">
                    <a:pos x="24" y="92"/>
                  </a:cxn>
                  <a:cxn ang="0">
                    <a:pos x="27" y="86"/>
                  </a:cxn>
                  <a:cxn ang="0">
                    <a:pos x="28" y="81"/>
                  </a:cxn>
                  <a:cxn ang="0">
                    <a:pos x="30" y="76"/>
                  </a:cxn>
                  <a:cxn ang="0">
                    <a:pos x="38" y="72"/>
                  </a:cxn>
                  <a:cxn ang="0">
                    <a:pos x="40" y="70"/>
                  </a:cxn>
                  <a:cxn ang="0">
                    <a:pos x="48" y="70"/>
                  </a:cxn>
                  <a:cxn ang="0">
                    <a:pos x="58" y="59"/>
                  </a:cxn>
                  <a:cxn ang="0">
                    <a:pos x="64" y="50"/>
                  </a:cxn>
                </a:cxnLst>
                <a:rect l="0" t="0" r="r" b="b"/>
                <a:pathLst>
                  <a:path w="147" h="108">
                    <a:moveTo>
                      <a:pt x="67" y="42"/>
                    </a:moveTo>
                    <a:lnTo>
                      <a:pt x="68" y="42"/>
                    </a:lnTo>
                    <a:lnTo>
                      <a:pt x="70" y="43"/>
                    </a:lnTo>
                    <a:lnTo>
                      <a:pt x="72" y="47"/>
                    </a:lnTo>
                    <a:lnTo>
                      <a:pt x="74" y="48"/>
                    </a:lnTo>
                    <a:lnTo>
                      <a:pt x="75" y="50"/>
                    </a:lnTo>
                    <a:lnTo>
                      <a:pt x="75" y="51"/>
                    </a:lnTo>
                    <a:lnTo>
                      <a:pt x="76" y="51"/>
                    </a:lnTo>
                    <a:lnTo>
                      <a:pt x="78" y="51"/>
                    </a:lnTo>
                    <a:lnTo>
                      <a:pt x="79" y="48"/>
                    </a:lnTo>
                    <a:lnTo>
                      <a:pt x="79" y="40"/>
                    </a:lnTo>
                    <a:lnTo>
                      <a:pt x="80" y="39"/>
                    </a:lnTo>
                    <a:lnTo>
                      <a:pt x="82" y="39"/>
                    </a:lnTo>
                    <a:lnTo>
                      <a:pt x="83" y="39"/>
                    </a:lnTo>
                    <a:lnTo>
                      <a:pt x="83" y="40"/>
                    </a:lnTo>
                    <a:lnTo>
                      <a:pt x="84" y="42"/>
                    </a:lnTo>
                    <a:lnTo>
                      <a:pt x="86" y="45"/>
                    </a:lnTo>
                    <a:lnTo>
                      <a:pt x="87" y="45"/>
                    </a:lnTo>
                    <a:lnTo>
                      <a:pt x="88" y="45"/>
                    </a:lnTo>
                    <a:lnTo>
                      <a:pt x="88" y="43"/>
                    </a:lnTo>
                    <a:lnTo>
                      <a:pt x="88" y="42"/>
                    </a:lnTo>
                    <a:lnTo>
                      <a:pt x="88" y="40"/>
                    </a:lnTo>
                    <a:lnTo>
                      <a:pt x="87" y="37"/>
                    </a:lnTo>
                    <a:lnTo>
                      <a:pt x="86" y="36"/>
                    </a:lnTo>
                    <a:lnTo>
                      <a:pt x="88" y="36"/>
                    </a:lnTo>
                    <a:lnTo>
                      <a:pt x="90" y="34"/>
                    </a:lnTo>
                    <a:lnTo>
                      <a:pt x="91" y="31"/>
                    </a:lnTo>
                    <a:lnTo>
                      <a:pt x="90" y="31"/>
                    </a:lnTo>
                    <a:lnTo>
                      <a:pt x="88" y="28"/>
                    </a:lnTo>
                    <a:lnTo>
                      <a:pt x="90" y="26"/>
                    </a:lnTo>
                    <a:lnTo>
                      <a:pt x="91" y="26"/>
                    </a:lnTo>
                    <a:lnTo>
                      <a:pt x="94" y="26"/>
                    </a:lnTo>
                    <a:lnTo>
                      <a:pt x="98" y="22"/>
                    </a:lnTo>
                    <a:lnTo>
                      <a:pt x="99" y="17"/>
                    </a:lnTo>
                    <a:lnTo>
                      <a:pt x="99" y="15"/>
                    </a:lnTo>
                    <a:lnTo>
                      <a:pt x="105" y="6"/>
                    </a:lnTo>
                    <a:lnTo>
                      <a:pt x="107" y="4"/>
                    </a:lnTo>
                    <a:lnTo>
                      <a:pt x="107" y="3"/>
                    </a:lnTo>
                    <a:lnTo>
                      <a:pt x="108" y="0"/>
                    </a:lnTo>
                    <a:lnTo>
                      <a:pt x="109" y="0"/>
                    </a:lnTo>
                    <a:lnTo>
                      <a:pt x="109" y="1"/>
                    </a:lnTo>
                    <a:lnTo>
                      <a:pt x="109" y="4"/>
                    </a:lnTo>
                    <a:lnTo>
                      <a:pt x="109" y="6"/>
                    </a:lnTo>
                    <a:lnTo>
                      <a:pt x="109" y="7"/>
                    </a:lnTo>
                    <a:lnTo>
                      <a:pt x="112" y="3"/>
                    </a:lnTo>
                    <a:lnTo>
                      <a:pt x="113" y="1"/>
                    </a:lnTo>
                    <a:lnTo>
                      <a:pt x="115" y="1"/>
                    </a:lnTo>
                    <a:lnTo>
                      <a:pt x="116" y="1"/>
                    </a:lnTo>
                    <a:lnTo>
                      <a:pt x="117" y="6"/>
                    </a:lnTo>
                    <a:lnTo>
                      <a:pt x="119" y="7"/>
                    </a:lnTo>
                    <a:lnTo>
                      <a:pt x="120" y="6"/>
                    </a:lnTo>
                    <a:lnTo>
                      <a:pt x="123" y="9"/>
                    </a:lnTo>
                    <a:lnTo>
                      <a:pt x="123" y="12"/>
                    </a:lnTo>
                    <a:lnTo>
                      <a:pt x="123" y="14"/>
                    </a:lnTo>
                    <a:lnTo>
                      <a:pt x="123" y="18"/>
                    </a:lnTo>
                    <a:lnTo>
                      <a:pt x="124" y="18"/>
                    </a:lnTo>
                    <a:lnTo>
                      <a:pt x="125" y="18"/>
                    </a:lnTo>
                    <a:lnTo>
                      <a:pt x="127" y="17"/>
                    </a:lnTo>
                    <a:lnTo>
                      <a:pt x="128" y="17"/>
                    </a:lnTo>
                    <a:lnTo>
                      <a:pt x="129" y="18"/>
                    </a:lnTo>
                    <a:lnTo>
                      <a:pt x="128" y="22"/>
                    </a:lnTo>
                    <a:lnTo>
                      <a:pt x="128" y="23"/>
                    </a:lnTo>
                    <a:lnTo>
                      <a:pt x="129" y="23"/>
                    </a:lnTo>
                    <a:lnTo>
                      <a:pt x="131" y="22"/>
                    </a:lnTo>
                    <a:lnTo>
                      <a:pt x="132" y="22"/>
                    </a:lnTo>
                    <a:lnTo>
                      <a:pt x="135" y="23"/>
                    </a:lnTo>
                    <a:lnTo>
                      <a:pt x="139" y="26"/>
                    </a:lnTo>
                    <a:lnTo>
                      <a:pt x="144" y="28"/>
                    </a:lnTo>
                    <a:lnTo>
                      <a:pt x="147" y="29"/>
                    </a:lnTo>
                    <a:lnTo>
                      <a:pt x="147" y="31"/>
                    </a:lnTo>
                    <a:lnTo>
                      <a:pt x="145" y="32"/>
                    </a:lnTo>
                    <a:lnTo>
                      <a:pt x="143" y="34"/>
                    </a:lnTo>
                    <a:lnTo>
                      <a:pt x="141" y="36"/>
                    </a:lnTo>
                    <a:lnTo>
                      <a:pt x="139" y="37"/>
                    </a:lnTo>
                    <a:lnTo>
                      <a:pt x="136" y="37"/>
                    </a:lnTo>
                    <a:lnTo>
                      <a:pt x="133" y="36"/>
                    </a:lnTo>
                    <a:lnTo>
                      <a:pt x="132" y="37"/>
                    </a:lnTo>
                    <a:lnTo>
                      <a:pt x="131" y="39"/>
                    </a:lnTo>
                    <a:lnTo>
                      <a:pt x="132" y="40"/>
                    </a:lnTo>
                    <a:lnTo>
                      <a:pt x="133" y="43"/>
                    </a:lnTo>
                    <a:lnTo>
                      <a:pt x="135" y="43"/>
                    </a:lnTo>
                    <a:lnTo>
                      <a:pt x="136" y="45"/>
                    </a:lnTo>
                    <a:lnTo>
                      <a:pt x="133" y="47"/>
                    </a:lnTo>
                    <a:lnTo>
                      <a:pt x="128" y="48"/>
                    </a:lnTo>
                    <a:lnTo>
                      <a:pt x="127" y="48"/>
                    </a:lnTo>
                    <a:lnTo>
                      <a:pt x="125" y="48"/>
                    </a:lnTo>
                    <a:lnTo>
                      <a:pt x="123" y="47"/>
                    </a:lnTo>
                    <a:lnTo>
                      <a:pt x="123" y="48"/>
                    </a:lnTo>
                    <a:lnTo>
                      <a:pt x="121" y="50"/>
                    </a:lnTo>
                    <a:lnTo>
                      <a:pt x="120" y="50"/>
                    </a:lnTo>
                    <a:lnTo>
                      <a:pt x="116" y="48"/>
                    </a:lnTo>
                    <a:lnTo>
                      <a:pt x="115" y="47"/>
                    </a:lnTo>
                    <a:lnTo>
                      <a:pt x="100" y="45"/>
                    </a:lnTo>
                    <a:lnTo>
                      <a:pt x="95" y="47"/>
                    </a:lnTo>
                    <a:lnTo>
                      <a:pt x="94" y="48"/>
                    </a:lnTo>
                    <a:lnTo>
                      <a:pt x="92" y="54"/>
                    </a:lnTo>
                    <a:lnTo>
                      <a:pt x="91" y="61"/>
                    </a:lnTo>
                    <a:lnTo>
                      <a:pt x="90" y="65"/>
                    </a:lnTo>
                    <a:lnTo>
                      <a:pt x="83" y="75"/>
                    </a:lnTo>
                    <a:lnTo>
                      <a:pt x="80" y="84"/>
                    </a:lnTo>
                    <a:lnTo>
                      <a:pt x="79" y="89"/>
                    </a:lnTo>
                    <a:lnTo>
                      <a:pt x="76" y="94"/>
                    </a:lnTo>
                    <a:lnTo>
                      <a:pt x="75" y="95"/>
                    </a:lnTo>
                    <a:lnTo>
                      <a:pt x="74" y="97"/>
                    </a:lnTo>
                    <a:lnTo>
                      <a:pt x="70" y="98"/>
                    </a:lnTo>
                    <a:lnTo>
                      <a:pt x="67" y="98"/>
                    </a:lnTo>
                    <a:lnTo>
                      <a:pt x="64" y="100"/>
                    </a:lnTo>
                    <a:lnTo>
                      <a:pt x="62" y="102"/>
                    </a:lnTo>
                    <a:lnTo>
                      <a:pt x="59" y="102"/>
                    </a:lnTo>
                    <a:lnTo>
                      <a:pt x="52" y="100"/>
                    </a:lnTo>
                    <a:lnTo>
                      <a:pt x="51" y="100"/>
                    </a:lnTo>
                    <a:lnTo>
                      <a:pt x="51" y="97"/>
                    </a:lnTo>
                    <a:lnTo>
                      <a:pt x="50" y="97"/>
                    </a:lnTo>
                    <a:lnTo>
                      <a:pt x="42" y="97"/>
                    </a:lnTo>
                    <a:lnTo>
                      <a:pt x="40" y="97"/>
                    </a:lnTo>
                    <a:lnTo>
                      <a:pt x="39" y="98"/>
                    </a:lnTo>
                    <a:lnTo>
                      <a:pt x="35" y="105"/>
                    </a:lnTo>
                    <a:lnTo>
                      <a:pt x="32" y="106"/>
                    </a:lnTo>
                    <a:lnTo>
                      <a:pt x="30" y="106"/>
                    </a:lnTo>
                    <a:lnTo>
                      <a:pt x="27" y="106"/>
                    </a:lnTo>
                    <a:lnTo>
                      <a:pt x="24" y="108"/>
                    </a:lnTo>
                    <a:lnTo>
                      <a:pt x="22" y="105"/>
                    </a:lnTo>
                    <a:lnTo>
                      <a:pt x="19" y="106"/>
                    </a:lnTo>
                    <a:lnTo>
                      <a:pt x="16" y="106"/>
                    </a:lnTo>
                    <a:lnTo>
                      <a:pt x="12" y="106"/>
                    </a:lnTo>
                    <a:lnTo>
                      <a:pt x="8" y="102"/>
                    </a:lnTo>
                    <a:lnTo>
                      <a:pt x="0" y="89"/>
                    </a:lnTo>
                    <a:lnTo>
                      <a:pt x="0" y="87"/>
                    </a:lnTo>
                    <a:lnTo>
                      <a:pt x="2" y="87"/>
                    </a:lnTo>
                    <a:lnTo>
                      <a:pt x="2" y="86"/>
                    </a:lnTo>
                    <a:lnTo>
                      <a:pt x="3" y="86"/>
                    </a:lnTo>
                    <a:lnTo>
                      <a:pt x="3" y="89"/>
                    </a:lnTo>
                    <a:lnTo>
                      <a:pt x="4" y="91"/>
                    </a:lnTo>
                    <a:lnTo>
                      <a:pt x="8" y="92"/>
                    </a:lnTo>
                    <a:lnTo>
                      <a:pt x="10" y="92"/>
                    </a:lnTo>
                    <a:lnTo>
                      <a:pt x="14" y="92"/>
                    </a:lnTo>
                    <a:lnTo>
                      <a:pt x="15" y="92"/>
                    </a:lnTo>
                    <a:lnTo>
                      <a:pt x="16" y="94"/>
                    </a:lnTo>
                    <a:lnTo>
                      <a:pt x="19" y="95"/>
                    </a:lnTo>
                    <a:lnTo>
                      <a:pt x="24" y="95"/>
                    </a:lnTo>
                    <a:lnTo>
                      <a:pt x="24" y="92"/>
                    </a:lnTo>
                    <a:lnTo>
                      <a:pt x="26" y="91"/>
                    </a:lnTo>
                    <a:lnTo>
                      <a:pt x="26" y="87"/>
                    </a:lnTo>
                    <a:lnTo>
                      <a:pt x="27" y="86"/>
                    </a:lnTo>
                    <a:lnTo>
                      <a:pt x="26" y="83"/>
                    </a:lnTo>
                    <a:lnTo>
                      <a:pt x="27" y="81"/>
                    </a:lnTo>
                    <a:lnTo>
                      <a:pt x="28" y="81"/>
                    </a:lnTo>
                    <a:lnTo>
                      <a:pt x="30" y="83"/>
                    </a:lnTo>
                    <a:lnTo>
                      <a:pt x="30" y="78"/>
                    </a:lnTo>
                    <a:lnTo>
                      <a:pt x="30" y="76"/>
                    </a:lnTo>
                    <a:lnTo>
                      <a:pt x="32" y="73"/>
                    </a:lnTo>
                    <a:lnTo>
                      <a:pt x="32" y="72"/>
                    </a:lnTo>
                    <a:lnTo>
                      <a:pt x="38" y="72"/>
                    </a:lnTo>
                    <a:lnTo>
                      <a:pt x="39" y="72"/>
                    </a:lnTo>
                    <a:lnTo>
                      <a:pt x="39" y="70"/>
                    </a:lnTo>
                    <a:lnTo>
                      <a:pt x="40" y="70"/>
                    </a:lnTo>
                    <a:lnTo>
                      <a:pt x="43" y="70"/>
                    </a:lnTo>
                    <a:lnTo>
                      <a:pt x="46" y="70"/>
                    </a:lnTo>
                    <a:lnTo>
                      <a:pt x="48" y="70"/>
                    </a:lnTo>
                    <a:lnTo>
                      <a:pt x="50" y="69"/>
                    </a:lnTo>
                    <a:lnTo>
                      <a:pt x="54" y="65"/>
                    </a:lnTo>
                    <a:lnTo>
                      <a:pt x="58" y="59"/>
                    </a:lnTo>
                    <a:lnTo>
                      <a:pt x="58" y="58"/>
                    </a:lnTo>
                    <a:lnTo>
                      <a:pt x="60" y="54"/>
                    </a:lnTo>
                    <a:lnTo>
                      <a:pt x="64" y="50"/>
                    </a:lnTo>
                    <a:lnTo>
                      <a:pt x="67" y="47"/>
                    </a:lnTo>
                    <a:lnTo>
                      <a:pt x="67" y="4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29" name="Freeform 1331"/>
              <p:cNvSpPr>
                <a:spLocks/>
              </p:cNvSpPr>
              <p:nvPr/>
            </p:nvSpPr>
            <p:spPr bwMode="auto">
              <a:xfrm>
                <a:off x="3722127" y="3559629"/>
                <a:ext cx="57727" cy="17689"/>
              </a:xfrm>
              <a:custGeom>
                <a:avLst/>
                <a:gdLst/>
                <a:ahLst/>
                <a:cxnLst>
                  <a:cxn ang="0">
                    <a:pos x="1" y="14"/>
                  </a:cxn>
                  <a:cxn ang="0">
                    <a:pos x="3" y="13"/>
                  </a:cxn>
                  <a:cxn ang="0">
                    <a:pos x="13" y="11"/>
                  </a:cxn>
                  <a:cxn ang="0">
                    <a:pos x="16" y="11"/>
                  </a:cxn>
                  <a:cxn ang="0">
                    <a:pos x="16" y="8"/>
                  </a:cxn>
                  <a:cxn ang="0">
                    <a:pos x="17" y="8"/>
                  </a:cxn>
                  <a:cxn ang="0">
                    <a:pos x="19" y="8"/>
                  </a:cxn>
                  <a:cxn ang="0">
                    <a:pos x="23" y="8"/>
                  </a:cxn>
                  <a:cxn ang="0">
                    <a:pos x="24" y="6"/>
                  </a:cxn>
                  <a:cxn ang="0">
                    <a:pos x="25" y="5"/>
                  </a:cxn>
                  <a:cxn ang="0">
                    <a:pos x="27" y="5"/>
                  </a:cxn>
                  <a:cxn ang="0">
                    <a:pos x="28" y="5"/>
                  </a:cxn>
                  <a:cxn ang="0">
                    <a:pos x="29" y="6"/>
                  </a:cxn>
                  <a:cxn ang="0">
                    <a:pos x="31" y="6"/>
                  </a:cxn>
                  <a:cxn ang="0">
                    <a:pos x="33" y="9"/>
                  </a:cxn>
                  <a:cxn ang="0">
                    <a:pos x="35" y="9"/>
                  </a:cxn>
                  <a:cxn ang="0">
                    <a:pos x="37" y="9"/>
                  </a:cxn>
                  <a:cxn ang="0">
                    <a:pos x="40" y="9"/>
                  </a:cxn>
                  <a:cxn ang="0">
                    <a:pos x="40" y="11"/>
                  </a:cxn>
                  <a:cxn ang="0">
                    <a:pos x="43" y="9"/>
                  </a:cxn>
                  <a:cxn ang="0">
                    <a:pos x="45" y="9"/>
                  </a:cxn>
                  <a:cxn ang="0">
                    <a:pos x="47" y="8"/>
                  </a:cxn>
                  <a:cxn ang="0">
                    <a:pos x="47" y="6"/>
                  </a:cxn>
                  <a:cxn ang="0">
                    <a:pos x="47" y="5"/>
                  </a:cxn>
                  <a:cxn ang="0">
                    <a:pos x="45" y="5"/>
                  </a:cxn>
                  <a:cxn ang="0">
                    <a:pos x="44" y="5"/>
                  </a:cxn>
                  <a:cxn ang="0">
                    <a:pos x="43" y="5"/>
                  </a:cxn>
                  <a:cxn ang="0">
                    <a:pos x="39" y="6"/>
                  </a:cxn>
                  <a:cxn ang="0">
                    <a:pos x="37" y="6"/>
                  </a:cxn>
                  <a:cxn ang="0">
                    <a:pos x="36" y="5"/>
                  </a:cxn>
                  <a:cxn ang="0">
                    <a:pos x="35" y="3"/>
                  </a:cxn>
                  <a:cxn ang="0">
                    <a:pos x="31" y="3"/>
                  </a:cxn>
                  <a:cxn ang="0">
                    <a:pos x="29" y="0"/>
                  </a:cxn>
                  <a:cxn ang="0">
                    <a:pos x="28" y="0"/>
                  </a:cxn>
                  <a:cxn ang="0">
                    <a:pos x="27" y="0"/>
                  </a:cxn>
                  <a:cxn ang="0">
                    <a:pos x="25" y="0"/>
                  </a:cxn>
                  <a:cxn ang="0">
                    <a:pos x="24" y="0"/>
                  </a:cxn>
                  <a:cxn ang="0">
                    <a:pos x="23" y="0"/>
                  </a:cxn>
                  <a:cxn ang="0">
                    <a:pos x="21" y="2"/>
                  </a:cxn>
                  <a:cxn ang="0">
                    <a:pos x="20" y="5"/>
                  </a:cxn>
                  <a:cxn ang="0">
                    <a:pos x="4" y="5"/>
                  </a:cxn>
                  <a:cxn ang="0">
                    <a:pos x="4" y="6"/>
                  </a:cxn>
                  <a:cxn ang="0">
                    <a:pos x="3" y="6"/>
                  </a:cxn>
                  <a:cxn ang="0">
                    <a:pos x="1" y="6"/>
                  </a:cxn>
                  <a:cxn ang="0">
                    <a:pos x="1" y="8"/>
                  </a:cxn>
                  <a:cxn ang="0">
                    <a:pos x="0" y="8"/>
                  </a:cxn>
                  <a:cxn ang="0">
                    <a:pos x="0" y="11"/>
                  </a:cxn>
                  <a:cxn ang="0">
                    <a:pos x="0" y="14"/>
                  </a:cxn>
                  <a:cxn ang="0">
                    <a:pos x="1" y="14"/>
                  </a:cxn>
                </a:cxnLst>
                <a:rect l="0" t="0" r="r" b="b"/>
                <a:pathLst>
                  <a:path w="47" h="14">
                    <a:moveTo>
                      <a:pt x="1" y="14"/>
                    </a:moveTo>
                    <a:lnTo>
                      <a:pt x="3" y="13"/>
                    </a:lnTo>
                    <a:lnTo>
                      <a:pt x="13" y="11"/>
                    </a:lnTo>
                    <a:lnTo>
                      <a:pt x="16" y="11"/>
                    </a:lnTo>
                    <a:lnTo>
                      <a:pt x="16" y="8"/>
                    </a:lnTo>
                    <a:lnTo>
                      <a:pt x="17" y="8"/>
                    </a:lnTo>
                    <a:lnTo>
                      <a:pt x="19" y="8"/>
                    </a:lnTo>
                    <a:lnTo>
                      <a:pt x="23" y="8"/>
                    </a:lnTo>
                    <a:lnTo>
                      <a:pt x="24" y="6"/>
                    </a:lnTo>
                    <a:lnTo>
                      <a:pt x="25" y="5"/>
                    </a:lnTo>
                    <a:lnTo>
                      <a:pt x="27" y="5"/>
                    </a:lnTo>
                    <a:lnTo>
                      <a:pt x="28" y="5"/>
                    </a:lnTo>
                    <a:lnTo>
                      <a:pt x="29" y="6"/>
                    </a:lnTo>
                    <a:lnTo>
                      <a:pt x="31" y="6"/>
                    </a:lnTo>
                    <a:lnTo>
                      <a:pt x="33" y="9"/>
                    </a:lnTo>
                    <a:lnTo>
                      <a:pt x="35" y="9"/>
                    </a:lnTo>
                    <a:lnTo>
                      <a:pt x="37" y="9"/>
                    </a:lnTo>
                    <a:lnTo>
                      <a:pt x="40" y="9"/>
                    </a:lnTo>
                    <a:lnTo>
                      <a:pt x="40" y="11"/>
                    </a:lnTo>
                    <a:lnTo>
                      <a:pt x="43" y="9"/>
                    </a:lnTo>
                    <a:lnTo>
                      <a:pt x="45" y="9"/>
                    </a:lnTo>
                    <a:lnTo>
                      <a:pt x="47" y="8"/>
                    </a:lnTo>
                    <a:lnTo>
                      <a:pt x="47" y="6"/>
                    </a:lnTo>
                    <a:lnTo>
                      <a:pt x="47" y="5"/>
                    </a:lnTo>
                    <a:lnTo>
                      <a:pt x="45" y="5"/>
                    </a:lnTo>
                    <a:lnTo>
                      <a:pt x="44" y="5"/>
                    </a:lnTo>
                    <a:lnTo>
                      <a:pt x="43" y="5"/>
                    </a:lnTo>
                    <a:lnTo>
                      <a:pt x="39" y="6"/>
                    </a:lnTo>
                    <a:lnTo>
                      <a:pt x="37" y="6"/>
                    </a:lnTo>
                    <a:lnTo>
                      <a:pt x="36" y="5"/>
                    </a:lnTo>
                    <a:lnTo>
                      <a:pt x="35" y="3"/>
                    </a:lnTo>
                    <a:lnTo>
                      <a:pt x="31" y="3"/>
                    </a:lnTo>
                    <a:lnTo>
                      <a:pt x="29" y="0"/>
                    </a:lnTo>
                    <a:lnTo>
                      <a:pt x="28" y="0"/>
                    </a:lnTo>
                    <a:lnTo>
                      <a:pt x="27" y="0"/>
                    </a:lnTo>
                    <a:lnTo>
                      <a:pt x="25" y="0"/>
                    </a:lnTo>
                    <a:lnTo>
                      <a:pt x="24" y="0"/>
                    </a:lnTo>
                    <a:lnTo>
                      <a:pt x="23" y="0"/>
                    </a:lnTo>
                    <a:lnTo>
                      <a:pt x="21" y="2"/>
                    </a:lnTo>
                    <a:lnTo>
                      <a:pt x="20" y="5"/>
                    </a:lnTo>
                    <a:lnTo>
                      <a:pt x="4" y="5"/>
                    </a:lnTo>
                    <a:lnTo>
                      <a:pt x="4" y="6"/>
                    </a:lnTo>
                    <a:lnTo>
                      <a:pt x="3" y="6"/>
                    </a:lnTo>
                    <a:lnTo>
                      <a:pt x="1" y="6"/>
                    </a:lnTo>
                    <a:lnTo>
                      <a:pt x="1" y="8"/>
                    </a:lnTo>
                    <a:lnTo>
                      <a:pt x="0" y="8"/>
                    </a:lnTo>
                    <a:lnTo>
                      <a:pt x="0" y="11"/>
                    </a:lnTo>
                    <a:lnTo>
                      <a:pt x="0" y="14"/>
                    </a:lnTo>
                    <a:lnTo>
                      <a:pt x="1" y="1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30" name="Freeform 1332"/>
              <p:cNvSpPr>
                <a:spLocks/>
              </p:cNvSpPr>
              <p:nvPr/>
            </p:nvSpPr>
            <p:spPr bwMode="auto">
              <a:xfrm>
                <a:off x="3722127" y="3559629"/>
                <a:ext cx="57727" cy="17689"/>
              </a:xfrm>
              <a:custGeom>
                <a:avLst/>
                <a:gdLst/>
                <a:ahLst/>
                <a:cxnLst>
                  <a:cxn ang="0">
                    <a:pos x="1" y="14"/>
                  </a:cxn>
                  <a:cxn ang="0">
                    <a:pos x="3" y="13"/>
                  </a:cxn>
                  <a:cxn ang="0">
                    <a:pos x="13" y="11"/>
                  </a:cxn>
                  <a:cxn ang="0">
                    <a:pos x="16" y="11"/>
                  </a:cxn>
                  <a:cxn ang="0">
                    <a:pos x="16" y="8"/>
                  </a:cxn>
                  <a:cxn ang="0">
                    <a:pos x="17" y="8"/>
                  </a:cxn>
                  <a:cxn ang="0">
                    <a:pos x="19" y="8"/>
                  </a:cxn>
                  <a:cxn ang="0">
                    <a:pos x="23" y="8"/>
                  </a:cxn>
                  <a:cxn ang="0">
                    <a:pos x="24" y="6"/>
                  </a:cxn>
                  <a:cxn ang="0">
                    <a:pos x="25" y="5"/>
                  </a:cxn>
                  <a:cxn ang="0">
                    <a:pos x="27" y="5"/>
                  </a:cxn>
                  <a:cxn ang="0">
                    <a:pos x="28" y="5"/>
                  </a:cxn>
                  <a:cxn ang="0">
                    <a:pos x="29" y="6"/>
                  </a:cxn>
                  <a:cxn ang="0">
                    <a:pos x="31" y="6"/>
                  </a:cxn>
                  <a:cxn ang="0">
                    <a:pos x="33" y="9"/>
                  </a:cxn>
                  <a:cxn ang="0">
                    <a:pos x="35" y="9"/>
                  </a:cxn>
                  <a:cxn ang="0">
                    <a:pos x="37" y="9"/>
                  </a:cxn>
                  <a:cxn ang="0">
                    <a:pos x="40" y="9"/>
                  </a:cxn>
                  <a:cxn ang="0">
                    <a:pos x="40" y="11"/>
                  </a:cxn>
                  <a:cxn ang="0">
                    <a:pos x="43" y="9"/>
                  </a:cxn>
                  <a:cxn ang="0">
                    <a:pos x="45" y="9"/>
                  </a:cxn>
                  <a:cxn ang="0">
                    <a:pos x="47" y="8"/>
                  </a:cxn>
                  <a:cxn ang="0">
                    <a:pos x="47" y="6"/>
                  </a:cxn>
                  <a:cxn ang="0">
                    <a:pos x="47" y="5"/>
                  </a:cxn>
                  <a:cxn ang="0">
                    <a:pos x="45" y="5"/>
                  </a:cxn>
                  <a:cxn ang="0">
                    <a:pos x="44" y="5"/>
                  </a:cxn>
                  <a:cxn ang="0">
                    <a:pos x="43" y="5"/>
                  </a:cxn>
                  <a:cxn ang="0">
                    <a:pos x="39" y="6"/>
                  </a:cxn>
                  <a:cxn ang="0">
                    <a:pos x="37" y="6"/>
                  </a:cxn>
                  <a:cxn ang="0">
                    <a:pos x="36" y="5"/>
                  </a:cxn>
                  <a:cxn ang="0">
                    <a:pos x="35" y="3"/>
                  </a:cxn>
                  <a:cxn ang="0">
                    <a:pos x="31" y="3"/>
                  </a:cxn>
                  <a:cxn ang="0">
                    <a:pos x="29" y="0"/>
                  </a:cxn>
                  <a:cxn ang="0">
                    <a:pos x="28" y="0"/>
                  </a:cxn>
                  <a:cxn ang="0">
                    <a:pos x="27" y="0"/>
                  </a:cxn>
                  <a:cxn ang="0">
                    <a:pos x="25" y="0"/>
                  </a:cxn>
                  <a:cxn ang="0">
                    <a:pos x="24" y="0"/>
                  </a:cxn>
                  <a:cxn ang="0">
                    <a:pos x="23" y="0"/>
                  </a:cxn>
                  <a:cxn ang="0">
                    <a:pos x="21" y="2"/>
                  </a:cxn>
                  <a:cxn ang="0">
                    <a:pos x="20" y="5"/>
                  </a:cxn>
                  <a:cxn ang="0">
                    <a:pos x="4" y="5"/>
                  </a:cxn>
                  <a:cxn ang="0">
                    <a:pos x="4" y="6"/>
                  </a:cxn>
                  <a:cxn ang="0">
                    <a:pos x="3" y="6"/>
                  </a:cxn>
                  <a:cxn ang="0">
                    <a:pos x="1" y="6"/>
                  </a:cxn>
                  <a:cxn ang="0">
                    <a:pos x="1" y="8"/>
                  </a:cxn>
                  <a:cxn ang="0">
                    <a:pos x="0" y="8"/>
                  </a:cxn>
                  <a:cxn ang="0">
                    <a:pos x="0" y="11"/>
                  </a:cxn>
                  <a:cxn ang="0">
                    <a:pos x="0" y="14"/>
                  </a:cxn>
                  <a:cxn ang="0">
                    <a:pos x="1" y="14"/>
                  </a:cxn>
                </a:cxnLst>
                <a:rect l="0" t="0" r="r" b="b"/>
                <a:pathLst>
                  <a:path w="47" h="14">
                    <a:moveTo>
                      <a:pt x="1" y="14"/>
                    </a:moveTo>
                    <a:lnTo>
                      <a:pt x="3" y="13"/>
                    </a:lnTo>
                    <a:lnTo>
                      <a:pt x="13" y="11"/>
                    </a:lnTo>
                    <a:lnTo>
                      <a:pt x="16" y="11"/>
                    </a:lnTo>
                    <a:lnTo>
                      <a:pt x="16" y="8"/>
                    </a:lnTo>
                    <a:lnTo>
                      <a:pt x="17" y="8"/>
                    </a:lnTo>
                    <a:lnTo>
                      <a:pt x="19" y="8"/>
                    </a:lnTo>
                    <a:lnTo>
                      <a:pt x="23" y="8"/>
                    </a:lnTo>
                    <a:lnTo>
                      <a:pt x="24" y="6"/>
                    </a:lnTo>
                    <a:lnTo>
                      <a:pt x="25" y="5"/>
                    </a:lnTo>
                    <a:lnTo>
                      <a:pt x="27" y="5"/>
                    </a:lnTo>
                    <a:lnTo>
                      <a:pt x="28" y="5"/>
                    </a:lnTo>
                    <a:lnTo>
                      <a:pt x="29" y="6"/>
                    </a:lnTo>
                    <a:lnTo>
                      <a:pt x="31" y="6"/>
                    </a:lnTo>
                    <a:lnTo>
                      <a:pt x="33" y="9"/>
                    </a:lnTo>
                    <a:lnTo>
                      <a:pt x="35" y="9"/>
                    </a:lnTo>
                    <a:lnTo>
                      <a:pt x="37" y="9"/>
                    </a:lnTo>
                    <a:lnTo>
                      <a:pt x="40" y="9"/>
                    </a:lnTo>
                    <a:lnTo>
                      <a:pt x="40" y="11"/>
                    </a:lnTo>
                    <a:lnTo>
                      <a:pt x="43" y="9"/>
                    </a:lnTo>
                    <a:lnTo>
                      <a:pt x="45" y="9"/>
                    </a:lnTo>
                    <a:lnTo>
                      <a:pt x="47" y="8"/>
                    </a:lnTo>
                    <a:lnTo>
                      <a:pt x="47" y="6"/>
                    </a:lnTo>
                    <a:lnTo>
                      <a:pt x="47" y="5"/>
                    </a:lnTo>
                    <a:lnTo>
                      <a:pt x="45" y="5"/>
                    </a:lnTo>
                    <a:lnTo>
                      <a:pt x="44" y="5"/>
                    </a:lnTo>
                    <a:lnTo>
                      <a:pt x="43" y="5"/>
                    </a:lnTo>
                    <a:lnTo>
                      <a:pt x="39" y="6"/>
                    </a:lnTo>
                    <a:lnTo>
                      <a:pt x="37" y="6"/>
                    </a:lnTo>
                    <a:lnTo>
                      <a:pt x="36" y="5"/>
                    </a:lnTo>
                    <a:lnTo>
                      <a:pt x="35" y="3"/>
                    </a:lnTo>
                    <a:lnTo>
                      <a:pt x="31" y="3"/>
                    </a:lnTo>
                    <a:lnTo>
                      <a:pt x="29" y="0"/>
                    </a:lnTo>
                    <a:lnTo>
                      <a:pt x="28" y="0"/>
                    </a:lnTo>
                    <a:lnTo>
                      <a:pt x="27" y="0"/>
                    </a:lnTo>
                    <a:lnTo>
                      <a:pt x="25" y="0"/>
                    </a:lnTo>
                    <a:lnTo>
                      <a:pt x="24" y="0"/>
                    </a:lnTo>
                    <a:lnTo>
                      <a:pt x="23" y="0"/>
                    </a:lnTo>
                    <a:lnTo>
                      <a:pt x="21" y="2"/>
                    </a:lnTo>
                    <a:lnTo>
                      <a:pt x="20" y="5"/>
                    </a:lnTo>
                    <a:lnTo>
                      <a:pt x="4" y="5"/>
                    </a:lnTo>
                    <a:lnTo>
                      <a:pt x="4" y="6"/>
                    </a:lnTo>
                    <a:lnTo>
                      <a:pt x="3" y="6"/>
                    </a:lnTo>
                    <a:lnTo>
                      <a:pt x="1" y="6"/>
                    </a:lnTo>
                    <a:lnTo>
                      <a:pt x="1" y="8"/>
                    </a:lnTo>
                    <a:lnTo>
                      <a:pt x="0" y="8"/>
                    </a:lnTo>
                    <a:lnTo>
                      <a:pt x="0" y="11"/>
                    </a:lnTo>
                    <a:lnTo>
                      <a:pt x="0" y="14"/>
                    </a:lnTo>
                    <a:lnTo>
                      <a:pt x="1" y="1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31" name="Freeform 1333"/>
              <p:cNvSpPr>
                <a:spLocks/>
              </p:cNvSpPr>
              <p:nvPr/>
            </p:nvSpPr>
            <p:spPr bwMode="auto">
              <a:xfrm>
                <a:off x="3722126" y="3584123"/>
                <a:ext cx="60293" cy="40821"/>
              </a:xfrm>
              <a:custGeom>
                <a:avLst/>
                <a:gdLst/>
                <a:ahLst/>
                <a:cxnLst>
                  <a:cxn ang="0">
                    <a:pos x="47" y="0"/>
                  </a:cxn>
                  <a:cxn ang="0">
                    <a:pos x="47" y="2"/>
                  </a:cxn>
                  <a:cxn ang="0">
                    <a:pos x="48" y="4"/>
                  </a:cxn>
                  <a:cxn ang="0">
                    <a:pos x="48" y="5"/>
                  </a:cxn>
                  <a:cxn ang="0">
                    <a:pos x="47" y="7"/>
                  </a:cxn>
                  <a:cxn ang="0">
                    <a:pos x="47" y="8"/>
                  </a:cxn>
                  <a:cxn ang="0">
                    <a:pos x="44" y="8"/>
                  </a:cxn>
                  <a:cxn ang="0">
                    <a:pos x="44" y="10"/>
                  </a:cxn>
                  <a:cxn ang="0">
                    <a:pos x="46" y="11"/>
                  </a:cxn>
                  <a:cxn ang="0">
                    <a:pos x="47" y="18"/>
                  </a:cxn>
                  <a:cxn ang="0">
                    <a:pos x="44" y="18"/>
                  </a:cxn>
                  <a:cxn ang="0">
                    <a:pos x="44" y="19"/>
                  </a:cxn>
                  <a:cxn ang="0">
                    <a:pos x="39" y="19"/>
                  </a:cxn>
                  <a:cxn ang="0">
                    <a:pos x="34" y="21"/>
                  </a:cxn>
                  <a:cxn ang="0">
                    <a:pos x="32" y="22"/>
                  </a:cxn>
                  <a:cxn ang="0">
                    <a:pos x="31" y="26"/>
                  </a:cxn>
                  <a:cxn ang="0">
                    <a:pos x="30" y="29"/>
                  </a:cxn>
                  <a:cxn ang="0">
                    <a:pos x="28" y="29"/>
                  </a:cxn>
                  <a:cxn ang="0">
                    <a:pos x="28" y="30"/>
                  </a:cxn>
                  <a:cxn ang="0">
                    <a:pos x="26" y="32"/>
                  </a:cxn>
                  <a:cxn ang="0">
                    <a:pos x="26" y="30"/>
                  </a:cxn>
                  <a:cxn ang="0">
                    <a:pos x="26" y="29"/>
                  </a:cxn>
                  <a:cxn ang="0">
                    <a:pos x="24" y="30"/>
                  </a:cxn>
                  <a:cxn ang="0">
                    <a:pos x="23" y="29"/>
                  </a:cxn>
                  <a:cxn ang="0">
                    <a:pos x="22" y="27"/>
                  </a:cxn>
                  <a:cxn ang="0">
                    <a:pos x="20" y="26"/>
                  </a:cxn>
                  <a:cxn ang="0">
                    <a:pos x="22" y="22"/>
                  </a:cxn>
                  <a:cxn ang="0">
                    <a:pos x="20" y="18"/>
                  </a:cxn>
                  <a:cxn ang="0">
                    <a:pos x="22" y="16"/>
                  </a:cxn>
                  <a:cxn ang="0">
                    <a:pos x="23" y="16"/>
                  </a:cxn>
                  <a:cxn ang="0">
                    <a:pos x="28" y="16"/>
                  </a:cxn>
                  <a:cxn ang="0">
                    <a:pos x="30" y="15"/>
                  </a:cxn>
                  <a:cxn ang="0">
                    <a:pos x="23" y="15"/>
                  </a:cxn>
                  <a:cxn ang="0">
                    <a:pos x="20" y="16"/>
                  </a:cxn>
                  <a:cxn ang="0">
                    <a:pos x="16" y="18"/>
                  </a:cxn>
                  <a:cxn ang="0">
                    <a:pos x="14" y="18"/>
                  </a:cxn>
                  <a:cxn ang="0">
                    <a:pos x="14" y="16"/>
                  </a:cxn>
                  <a:cxn ang="0">
                    <a:pos x="11" y="16"/>
                  </a:cxn>
                  <a:cxn ang="0">
                    <a:pos x="8" y="15"/>
                  </a:cxn>
                  <a:cxn ang="0">
                    <a:pos x="7" y="13"/>
                  </a:cxn>
                  <a:cxn ang="0">
                    <a:pos x="7" y="10"/>
                  </a:cxn>
                  <a:cxn ang="0">
                    <a:pos x="2" y="8"/>
                  </a:cxn>
                  <a:cxn ang="0">
                    <a:pos x="0" y="7"/>
                  </a:cxn>
                  <a:cxn ang="0">
                    <a:pos x="0" y="5"/>
                  </a:cxn>
                  <a:cxn ang="0">
                    <a:pos x="2" y="5"/>
                  </a:cxn>
                  <a:cxn ang="0">
                    <a:pos x="2" y="7"/>
                  </a:cxn>
                  <a:cxn ang="0">
                    <a:pos x="4" y="7"/>
                  </a:cxn>
                  <a:cxn ang="0">
                    <a:pos x="7" y="5"/>
                  </a:cxn>
                  <a:cxn ang="0">
                    <a:pos x="8" y="4"/>
                  </a:cxn>
                  <a:cxn ang="0">
                    <a:pos x="16" y="5"/>
                  </a:cxn>
                  <a:cxn ang="0">
                    <a:pos x="19" y="4"/>
                  </a:cxn>
                  <a:cxn ang="0">
                    <a:pos x="22" y="2"/>
                  </a:cxn>
                  <a:cxn ang="0">
                    <a:pos x="26" y="0"/>
                  </a:cxn>
                  <a:cxn ang="0">
                    <a:pos x="32" y="0"/>
                  </a:cxn>
                  <a:cxn ang="0">
                    <a:pos x="34" y="0"/>
                  </a:cxn>
                  <a:cxn ang="0">
                    <a:pos x="47" y="0"/>
                  </a:cxn>
                </a:cxnLst>
                <a:rect l="0" t="0" r="r" b="b"/>
                <a:pathLst>
                  <a:path w="48" h="32">
                    <a:moveTo>
                      <a:pt x="47" y="0"/>
                    </a:moveTo>
                    <a:lnTo>
                      <a:pt x="47" y="2"/>
                    </a:lnTo>
                    <a:lnTo>
                      <a:pt x="48" y="4"/>
                    </a:lnTo>
                    <a:lnTo>
                      <a:pt x="48" y="5"/>
                    </a:lnTo>
                    <a:lnTo>
                      <a:pt x="47" y="7"/>
                    </a:lnTo>
                    <a:lnTo>
                      <a:pt x="47" y="8"/>
                    </a:lnTo>
                    <a:lnTo>
                      <a:pt x="44" y="8"/>
                    </a:lnTo>
                    <a:lnTo>
                      <a:pt x="44" y="10"/>
                    </a:lnTo>
                    <a:lnTo>
                      <a:pt x="46" y="11"/>
                    </a:lnTo>
                    <a:lnTo>
                      <a:pt x="47" y="18"/>
                    </a:lnTo>
                    <a:lnTo>
                      <a:pt x="44" y="18"/>
                    </a:lnTo>
                    <a:lnTo>
                      <a:pt x="44" y="19"/>
                    </a:lnTo>
                    <a:lnTo>
                      <a:pt x="39" y="19"/>
                    </a:lnTo>
                    <a:lnTo>
                      <a:pt x="34" y="21"/>
                    </a:lnTo>
                    <a:lnTo>
                      <a:pt x="32" y="22"/>
                    </a:lnTo>
                    <a:lnTo>
                      <a:pt x="31" y="26"/>
                    </a:lnTo>
                    <a:lnTo>
                      <a:pt x="30" y="29"/>
                    </a:lnTo>
                    <a:lnTo>
                      <a:pt x="28" y="29"/>
                    </a:lnTo>
                    <a:lnTo>
                      <a:pt x="28" y="30"/>
                    </a:lnTo>
                    <a:lnTo>
                      <a:pt x="26" y="32"/>
                    </a:lnTo>
                    <a:lnTo>
                      <a:pt x="26" y="30"/>
                    </a:lnTo>
                    <a:lnTo>
                      <a:pt x="26" y="29"/>
                    </a:lnTo>
                    <a:lnTo>
                      <a:pt x="24" y="30"/>
                    </a:lnTo>
                    <a:lnTo>
                      <a:pt x="23" y="29"/>
                    </a:lnTo>
                    <a:lnTo>
                      <a:pt x="22" y="27"/>
                    </a:lnTo>
                    <a:lnTo>
                      <a:pt x="20" y="26"/>
                    </a:lnTo>
                    <a:lnTo>
                      <a:pt x="22" y="22"/>
                    </a:lnTo>
                    <a:lnTo>
                      <a:pt x="20" y="18"/>
                    </a:lnTo>
                    <a:lnTo>
                      <a:pt x="22" y="16"/>
                    </a:lnTo>
                    <a:lnTo>
                      <a:pt x="23" y="16"/>
                    </a:lnTo>
                    <a:lnTo>
                      <a:pt x="28" y="16"/>
                    </a:lnTo>
                    <a:lnTo>
                      <a:pt x="30" y="15"/>
                    </a:lnTo>
                    <a:lnTo>
                      <a:pt x="23" y="15"/>
                    </a:lnTo>
                    <a:lnTo>
                      <a:pt x="20" y="16"/>
                    </a:lnTo>
                    <a:lnTo>
                      <a:pt x="16" y="18"/>
                    </a:lnTo>
                    <a:lnTo>
                      <a:pt x="14" y="18"/>
                    </a:lnTo>
                    <a:lnTo>
                      <a:pt x="14" y="16"/>
                    </a:lnTo>
                    <a:lnTo>
                      <a:pt x="11" y="16"/>
                    </a:lnTo>
                    <a:lnTo>
                      <a:pt x="8" y="15"/>
                    </a:lnTo>
                    <a:lnTo>
                      <a:pt x="7" y="13"/>
                    </a:lnTo>
                    <a:lnTo>
                      <a:pt x="7" y="10"/>
                    </a:lnTo>
                    <a:lnTo>
                      <a:pt x="2" y="8"/>
                    </a:lnTo>
                    <a:lnTo>
                      <a:pt x="0" y="7"/>
                    </a:lnTo>
                    <a:lnTo>
                      <a:pt x="0" y="5"/>
                    </a:lnTo>
                    <a:lnTo>
                      <a:pt x="2" y="5"/>
                    </a:lnTo>
                    <a:lnTo>
                      <a:pt x="2" y="7"/>
                    </a:lnTo>
                    <a:lnTo>
                      <a:pt x="4" y="7"/>
                    </a:lnTo>
                    <a:lnTo>
                      <a:pt x="7" y="5"/>
                    </a:lnTo>
                    <a:lnTo>
                      <a:pt x="8" y="4"/>
                    </a:lnTo>
                    <a:lnTo>
                      <a:pt x="16" y="5"/>
                    </a:lnTo>
                    <a:lnTo>
                      <a:pt x="19" y="4"/>
                    </a:lnTo>
                    <a:lnTo>
                      <a:pt x="22" y="2"/>
                    </a:lnTo>
                    <a:lnTo>
                      <a:pt x="26" y="0"/>
                    </a:lnTo>
                    <a:lnTo>
                      <a:pt x="32" y="0"/>
                    </a:lnTo>
                    <a:lnTo>
                      <a:pt x="34" y="0"/>
                    </a:lnTo>
                    <a:lnTo>
                      <a:pt x="47"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32" name="Freeform 1334"/>
              <p:cNvSpPr>
                <a:spLocks/>
              </p:cNvSpPr>
              <p:nvPr/>
            </p:nvSpPr>
            <p:spPr bwMode="auto">
              <a:xfrm>
                <a:off x="3722126" y="3584123"/>
                <a:ext cx="60293" cy="40821"/>
              </a:xfrm>
              <a:custGeom>
                <a:avLst/>
                <a:gdLst/>
                <a:ahLst/>
                <a:cxnLst>
                  <a:cxn ang="0">
                    <a:pos x="47" y="0"/>
                  </a:cxn>
                  <a:cxn ang="0">
                    <a:pos x="47" y="2"/>
                  </a:cxn>
                  <a:cxn ang="0">
                    <a:pos x="48" y="4"/>
                  </a:cxn>
                  <a:cxn ang="0">
                    <a:pos x="48" y="5"/>
                  </a:cxn>
                  <a:cxn ang="0">
                    <a:pos x="47" y="7"/>
                  </a:cxn>
                  <a:cxn ang="0">
                    <a:pos x="47" y="8"/>
                  </a:cxn>
                  <a:cxn ang="0">
                    <a:pos x="44" y="8"/>
                  </a:cxn>
                  <a:cxn ang="0">
                    <a:pos x="44" y="10"/>
                  </a:cxn>
                  <a:cxn ang="0">
                    <a:pos x="46" y="11"/>
                  </a:cxn>
                  <a:cxn ang="0">
                    <a:pos x="47" y="18"/>
                  </a:cxn>
                  <a:cxn ang="0">
                    <a:pos x="44" y="18"/>
                  </a:cxn>
                  <a:cxn ang="0">
                    <a:pos x="44" y="19"/>
                  </a:cxn>
                  <a:cxn ang="0">
                    <a:pos x="39" y="19"/>
                  </a:cxn>
                  <a:cxn ang="0">
                    <a:pos x="34" y="21"/>
                  </a:cxn>
                  <a:cxn ang="0">
                    <a:pos x="32" y="22"/>
                  </a:cxn>
                  <a:cxn ang="0">
                    <a:pos x="31" y="26"/>
                  </a:cxn>
                  <a:cxn ang="0">
                    <a:pos x="30" y="29"/>
                  </a:cxn>
                  <a:cxn ang="0">
                    <a:pos x="28" y="29"/>
                  </a:cxn>
                  <a:cxn ang="0">
                    <a:pos x="28" y="30"/>
                  </a:cxn>
                  <a:cxn ang="0">
                    <a:pos x="26" y="32"/>
                  </a:cxn>
                  <a:cxn ang="0">
                    <a:pos x="26" y="30"/>
                  </a:cxn>
                  <a:cxn ang="0">
                    <a:pos x="26" y="29"/>
                  </a:cxn>
                  <a:cxn ang="0">
                    <a:pos x="24" y="30"/>
                  </a:cxn>
                  <a:cxn ang="0">
                    <a:pos x="23" y="29"/>
                  </a:cxn>
                  <a:cxn ang="0">
                    <a:pos x="22" y="27"/>
                  </a:cxn>
                  <a:cxn ang="0">
                    <a:pos x="20" y="26"/>
                  </a:cxn>
                  <a:cxn ang="0">
                    <a:pos x="22" y="22"/>
                  </a:cxn>
                  <a:cxn ang="0">
                    <a:pos x="20" y="18"/>
                  </a:cxn>
                  <a:cxn ang="0">
                    <a:pos x="22" y="16"/>
                  </a:cxn>
                  <a:cxn ang="0">
                    <a:pos x="23" y="16"/>
                  </a:cxn>
                  <a:cxn ang="0">
                    <a:pos x="28" y="16"/>
                  </a:cxn>
                  <a:cxn ang="0">
                    <a:pos x="30" y="15"/>
                  </a:cxn>
                  <a:cxn ang="0">
                    <a:pos x="23" y="15"/>
                  </a:cxn>
                  <a:cxn ang="0">
                    <a:pos x="20" y="16"/>
                  </a:cxn>
                  <a:cxn ang="0">
                    <a:pos x="16" y="18"/>
                  </a:cxn>
                  <a:cxn ang="0">
                    <a:pos x="14" y="18"/>
                  </a:cxn>
                  <a:cxn ang="0">
                    <a:pos x="14" y="16"/>
                  </a:cxn>
                  <a:cxn ang="0">
                    <a:pos x="11" y="16"/>
                  </a:cxn>
                  <a:cxn ang="0">
                    <a:pos x="8" y="15"/>
                  </a:cxn>
                  <a:cxn ang="0">
                    <a:pos x="7" y="13"/>
                  </a:cxn>
                  <a:cxn ang="0">
                    <a:pos x="7" y="10"/>
                  </a:cxn>
                  <a:cxn ang="0">
                    <a:pos x="2" y="8"/>
                  </a:cxn>
                  <a:cxn ang="0">
                    <a:pos x="0" y="7"/>
                  </a:cxn>
                  <a:cxn ang="0">
                    <a:pos x="0" y="5"/>
                  </a:cxn>
                  <a:cxn ang="0">
                    <a:pos x="2" y="5"/>
                  </a:cxn>
                  <a:cxn ang="0">
                    <a:pos x="2" y="7"/>
                  </a:cxn>
                  <a:cxn ang="0">
                    <a:pos x="4" y="7"/>
                  </a:cxn>
                  <a:cxn ang="0">
                    <a:pos x="7" y="5"/>
                  </a:cxn>
                  <a:cxn ang="0">
                    <a:pos x="8" y="4"/>
                  </a:cxn>
                  <a:cxn ang="0">
                    <a:pos x="16" y="5"/>
                  </a:cxn>
                  <a:cxn ang="0">
                    <a:pos x="19" y="4"/>
                  </a:cxn>
                  <a:cxn ang="0">
                    <a:pos x="22" y="2"/>
                  </a:cxn>
                  <a:cxn ang="0">
                    <a:pos x="26" y="0"/>
                  </a:cxn>
                  <a:cxn ang="0">
                    <a:pos x="32" y="0"/>
                  </a:cxn>
                  <a:cxn ang="0">
                    <a:pos x="34" y="0"/>
                  </a:cxn>
                  <a:cxn ang="0">
                    <a:pos x="47" y="0"/>
                  </a:cxn>
                </a:cxnLst>
                <a:rect l="0" t="0" r="r" b="b"/>
                <a:pathLst>
                  <a:path w="48" h="32">
                    <a:moveTo>
                      <a:pt x="47" y="0"/>
                    </a:moveTo>
                    <a:lnTo>
                      <a:pt x="47" y="2"/>
                    </a:lnTo>
                    <a:lnTo>
                      <a:pt x="48" y="4"/>
                    </a:lnTo>
                    <a:lnTo>
                      <a:pt x="48" y="5"/>
                    </a:lnTo>
                    <a:lnTo>
                      <a:pt x="47" y="7"/>
                    </a:lnTo>
                    <a:lnTo>
                      <a:pt x="47" y="8"/>
                    </a:lnTo>
                    <a:lnTo>
                      <a:pt x="44" y="8"/>
                    </a:lnTo>
                    <a:lnTo>
                      <a:pt x="44" y="10"/>
                    </a:lnTo>
                    <a:lnTo>
                      <a:pt x="46" y="11"/>
                    </a:lnTo>
                    <a:lnTo>
                      <a:pt x="47" y="18"/>
                    </a:lnTo>
                    <a:lnTo>
                      <a:pt x="44" y="18"/>
                    </a:lnTo>
                    <a:lnTo>
                      <a:pt x="44" y="19"/>
                    </a:lnTo>
                    <a:lnTo>
                      <a:pt x="39" y="19"/>
                    </a:lnTo>
                    <a:lnTo>
                      <a:pt x="34" y="21"/>
                    </a:lnTo>
                    <a:lnTo>
                      <a:pt x="32" y="22"/>
                    </a:lnTo>
                    <a:lnTo>
                      <a:pt x="31" y="26"/>
                    </a:lnTo>
                    <a:lnTo>
                      <a:pt x="30" y="29"/>
                    </a:lnTo>
                    <a:lnTo>
                      <a:pt x="28" y="29"/>
                    </a:lnTo>
                    <a:lnTo>
                      <a:pt x="28" y="30"/>
                    </a:lnTo>
                    <a:lnTo>
                      <a:pt x="26" y="32"/>
                    </a:lnTo>
                    <a:lnTo>
                      <a:pt x="26" y="30"/>
                    </a:lnTo>
                    <a:lnTo>
                      <a:pt x="26" y="29"/>
                    </a:lnTo>
                    <a:lnTo>
                      <a:pt x="24" y="30"/>
                    </a:lnTo>
                    <a:lnTo>
                      <a:pt x="23" y="29"/>
                    </a:lnTo>
                    <a:lnTo>
                      <a:pt x="22" y="27"/>
                    </a:lnTo>
                    <a:lnTo>
                      <a:pt x="20" y="26"/>
                    </a:lnTo>
                    <a:lnTo>
                      <a:pt x="22" y="22"/>
                    </a:lnTo>
                    <a:lnTo>
                      <a:pt x="20" y="18"/>
                    </a:lnTo>
                    <a:lnTo>
                      <a:pt x="22" y="16"/>
                    </a:lnTo>
                    <a:lnTo>
                      <a:pt x="23" y="16"/>
                    </a:lnTo>
                    <a:lnTo>
                      <a:pt x="28" y="16"/>
                    </a:lnTo>
                    <a:lnTo>
                      <a:pt x="30" y="15"/>
                    </a:lnTo>
                    <a:lnTo>
                      <a:pt x="23" y="15"/>
                    </a:lnTo>
                    <a:lnTo>
                      <a:pt x="20" y="16"/>
                    </a:lnTo>
                    <a:lnTo>
                      <a:pt x="16" y="18"/>
                    </a:lnTo>
                    <a:lnTo>
                      <a:pt x="14" y="18"/>
                    </a:lnTo>
                    <a:lnTo>
                      <a:pt x="14" y="16"/>
                    </a:lnTo>
                    <a:lnTo>
                      <a:pt x="11" y="16"/>
                    </a:lnTo>
                    <a:lnTo>
                      <a:pt x="8" y="15"/>
                    </a:lnTo>
                    <a:lnTo>
                      <a:pt x="7" y="13"/>
                    </a:lnTo>
                    <a:lnTo>
                      <a:pt x="7" y="10"/>
                    </a:lnTo>
                    <a:lnTo>
                      <a:pt x="2" y="8"/>
                    </a:lnTo>
                    <a:lnTo>
                      <a:pt x="0" y="7"/>
                    </a:lnTo>
                    <a:lnTo>
                      <a:pt x="0" y="5"/>
                    </a:lnTo>
                    <a:lnTo>
                      <a:pt x="2" y="5"/>
                    </a:lnTo>
                    <a:lnTo>
                      <a:pt x="2" y="7"/>
                    </a:lnTo>
                    <a:lnTo>
                      <a:pt x="4" y="7"/>
                    </a:lnTo>
                    <a:lnTo>
                      <a:pt x="7" y="5"/>
                    </a:lnTo>
                    <a:lnTo>
                      <a:pt x="8" y="4"/>
                    </a:lnTo>
                    <a:lnTo>
                      <a:pt x="16" y="5"/>
                    </a:lnTo>
                    <a:lnTo>
                      <a:pt x="19" y="4"/>
                    </a:lnTo>
                    <a:lnTo>
                      <a:pt x="22" y="2"/>
                    </a:lnTo>
                    <a:lnTo>
                      <a:pt x="26" y="0"/>
                    </a:lnTo>
                    <a:lnTo>
                      <a:pt x="32" y="0"/>
                    </a:lnTo>
                    <a:lnTo>
                      <a:pt x="34" y="0"/>
                    </a:lnTo>
                    <a:lnTo>
                      <a:pt x="47"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33" name="Freeform 1335"/>
              <p:cNvSpPr>
                <a:spLocks/>
              </p:cNvSpPr>
              <p:nvPr/>
            </p:nvSpPr>
            <p:spPr bwMode="auto">
              <a:xfrm>
                <a:off x="3820904" y="3678011"/>
                <a:ext cx="78253" cy="93890"/>
              </a:xfrm>
              <a:custGeom>
                <a:avLst/>
                <a:gdLst/>
                <a:ahLst/>
                <a:cxnLst>
                  <a:cxn ang="0">
                    <a:pos x="2" y="27"/>
                  </a:cxn>
                  <a:cxn ang="0">
                    <a:pos x="4" y="24"/>
                  </a:cxn>
                  <a:cxn ang="0">
                    <a:pos x="5" y="22"/>
                  </a:cxn>
                  <a:cxn ang="0">
                    <a:pos x="9" y="19"/>
                  </a:cxn>
                  <a:cxn ang="0">
                    <a:pos x="12" y="16"/>
                  </a:cxn>
                  <a:cxn ang="0">
                    <a:pos x="13" y="14"/>
                  </a:cxn>
                  <a:cxn ang="0">
                    <a:pos x="14" y="10"/>
                  </a:cxn>
                  <a:cxn ang="0">
                    <a:pos x="16" y="7"/>
                  </a:cxn>
                  <a:cxn ang="0">
                    <a:pos x="18" y="5"/>
                  </a:cxn>
                  <a:cxn ang="0">
                    <a:pos x="20" y="3"/>
                  </a:cxn>
                  <a:cxn ang="0">
                    <a:pos x="21" y="0"/>
                  </a:cxn>
                  <a:cxn ang="0">
                    <a:pos x="24" y="2"/>
                  </a:cxn>
                  <a:cxn ang="0">
                    <a:pos x="28" y="0"/>
                  </a:cxn>
                  <a:cxn ang="0">
                    <a:pos x="29" y="2"/>
                  </a:cxn>
                  <a:cxn ang="0">
                    <a:pos x="30" y="7"/>
                  </a:cxn>
                  <a:cxn ang="0">
                    <a:pos x="32" y="13"/>
                  </a:cxn>
                  <a:cxn ang="0">
                    <a:pos x="33" y="19"/>
                  </a:cxn>
                  <a:cxn ang="0">
                    <a:pos x="30" y="21"/>
                  </a:cxn>
                  <a:cxn ang="0">
                    <a:pos x="32" y="21"/>
                  </a:cxn>
                  <a:cxn ang="0">
                    <a:pos x="34" y="21"/>
                  </a:cxn>
                  <a:cxn ang="0">
                    <a:pos x="37" y="24"/>
                  </a:cxn>
                  <a:cxn ang="0">
                    <a:pos x="41" y="22"/>
                  </a:cxn>
                  <a:cxn ang="0">
                    <a:pos x="42" y="19"/>
                  </a:cxn>
                  <a:cxn ang="0">
                    <a:pos x="44" y="16"/>
                  </a:cxn>
                  <a:cxn ang="0">
                    <a:pos x="46" y="18"/>
                  </a:cxn>
                  <a:cxn ang="0">
                    <a:pos x="46" y="22"/>
                  </a:cxn>
                  <a:cxn ang="0">
                    <a:pos x="48" y="25"/>
                  </a:cxn>
                  <a:cxn ang="0">
                    <a:pos x="48" y="32"/>
                  </a:cxn>
                  <a:cxn ang="0">
                    <a:pos x="45" y="36"/>
                  </a:cxn>
                  <a:cxn ang="0">
                    <a:pos x="46" y="36"/>
                  </a:cxn>
                  <a:cxn ang="0">
                    <a:pos x="48" y="38"/>
                  </a:cxn>
                  <a:cxn ang="0">
                    <a:pos x="50" y="40"/>
                  </a:cxn>
                  <a:cxn ang="0">
                    <a:pos x="54" y="40"/>
                  </a:cxn>
                  <a:cxn ang="0">
                    <a:pos x="56" y="44"/>
                  </a:cxn>
                  <a:cxn ang="0">
                    <a:pos x="57" y="47"/>
                  </a:cxn>
                  <a:cxn ang="0">
                    <a:pos x="60" y="49"/>
                  </a:cxn>
                  <a:cxn ang="0">
                    <a:pos x="62" y="51"/>
                  </a:cxn>
                  <a:cxn ang="0">
                    <a:pos x="62" y="54"/>
                  </a:cxn>
                  <a:cxn ang="0">
                    <a:pos x="62" y="57"/>
                  </a:cxn>
                  <a:cxn ang="0">
                    <a:pos x="61" y="58"/>
                  </a:cxn>
                  <a:cxn ang="0">
                    <a:pos x="60" y="61"/>
                  </a:cxn>
                  <a:cxn ang="0">
                    <a:pos x="60" y="66"/>
                  </a:cxn>
                  <a:cxn ang="0">
                    <a:pos x="54" y="72"/>
                  </a:cxn>
                  <a:cxn ang="0">
                    <a:pos x="52" y="71"/>
                  </a:cxn>
                  <a:cxn ang="0">
                    <a:pos x="46" y="69"/>
                  </a:cxn>
                  <a:cxn ang="0">
                    <a:pos x="42" y="66"/>
                  </a:cxn>
                  <a:cxn ang="0">
                    <a:pos x="37" y="63"/>
                  </a:cxn>
                  <a:cxn ang="0">
                    <a:pos x="29" y="55"/>
                  </a:cxn>
                  <a:cxn ang="0">
                    <a:pos x="18" y="44"/>
                  </a:cxn>
                  <a:cxn ang="0">
                    <a:pos x="14" y="41"/>
                  </a:cxn>
                  <a:cxn ang="0">
                    <a:pos x="8" y="35"/>
                  </a:cxn>
                  <a:cxn ang="0">
                    <a:pos x="5" y="33"/>
                  </a:cxn>
                  <a:cxn ang="0">
                    <a:pos x="1" y="30"/>
                  </a:cxn>
                  <a:cxn ang="0">
                    <a:pos x="0" y="29"/>
                  </a:cxn>
                </a:cxnLst>
                <a:rect l="0" t="0" r="r" b="b"/>
                <a:pathLst>
                  <a:path w="62" h="74">
                    <a:moveTo>
                      <a:pt x="1" y="29"/>
                    </a:moveTo>
                    <a:lnTo>
                      <a:pt x="2" y="27"/>
                    </a:lnTo>
                    <a:lnTo>
                      <a:pt x="4" y="25"/>
                    </a:lnTo>
                    <a:lnTo>
                      <a:pt x="4" y="24"/>
                    </a:lnTo>
                    <a:lnTo>
                      <a:pt x="4" y="22"/>
                    </a:lnTo>
                    <a:lnTo>
                      <a:pt x="5" y="22"/>
                    </a:lnTo>
                    <a:lnTo>
                      <a:pt x="6" y="22"/>
                    </a:lnTo>
                    <a:lnTo>
                      <a:pt x="9" y="19"/>
                    </a:lnTo>
                    <a:lnTo>
                      <a:pt x="10" y="18"/>
                    </a:lnTo>
                    <a:lnTo>
                      <a:pt x="12" y="16"/>
                    </a:lnTo>
                    <a:lnTo>
                      <a:pt x="13" y="16"/>
                    </a:lnTo>
                    <a:lnTo>
                      <a:pt x="13" y="14"/>
                    </a:lnTo>
                    <a:lnTo>
                      <a:pt x="14" y="14"/>
                    </a:lnTo>
                    <a:lnTo>
                      <a:pt x="14" y="10"/>
                    </a:lnTo>
                    <a:lnTo>
                      <a:pt x="16" y="8"/>
                    </a:lnTo>
                    <a:lnTo>
                      <a:pt x="16" y="7"/>
                    </a:lnTo>
                    <a:lnTo>
                      <a:pt x="18" y="7"/>
                    </a:lnTo>
                    <a:lnTo>
                      <a:pt x="18" y="5"/>
                    </a:lnTo>
                    <a:lnTo>
                      <a:pt x="18" y="3"/>
                    </a:lnTo>
                    <a:lnTo>
                      <a:pt x="20" y="3"/>
                    </a:lnTo>
                    <a:lnTo>
                      <a:pt x="20" y="0"/>
                    </a:lnTo>
                    <a:lnTo>
                      <a:pt x="21" y="0"/>
                    </a:lnTo>
                    <a:lnTo>
                      <a:pt x="22" y="0"/>
                    </a:lnTo>
                    <a:lnTo>
                      <a:pt x="24" y="2"/>
                    </a:lnTo>
                    <a:lnTo>
                      <a:pt x="25" y="2"/>
                    </a:lnTo>
                    <a:lnTo>
                      <a:pt x="28" y="0"/>
                    </a:lnTo>
                    <a:lnTo>
                      <a:pt x="28" y="2"/>
                    </a:lnTo>
                    <a:lnTo>
                      <a:pt x="29" y="2"/>
                    </a:lnTo>
                    <a:lnTo>
                      <a:pt x="30" y="3"/>
                    </a:lnTo>
                    <a:lnTo>
                      <a:pt x="30" y="7"/>
                    </a:lnTo>
                    <a:lnTo>
                      <a:pt x="32" y="8"/>
                    </a:lnTo>
                    <a:lnTo>
                      <a:pt x="32" y="13"/>
                    </a:lnTo>
                    <a:lnTo>
                      <a:pt x="33" y="14"/>
                    </a:lnTo>
                    <a:lnTo>
                      <a:pt x="33" y="19"/>
                    </a:lnTo>
                    <a:lnTo>
                      <a:pt x="32" y="19"/>
                    </a:lnTo>
                    <a:lnTo>
                      <a:pt x="30" y="21"/>
                    </a:lnTo>
                    <a:lnTo>
                      <a:pt x="30" y="22"/>
                    </a:lnTo>
                    <a:lnTo>
                      <a:pt x="32" y="21"/>
                    </a:lnTo>
                    <a:lnTo>
                      <a:pt x="33" y="21"/>
                    </a:lnTo>
                    <a:lnTo>
                      <a:pt x="34" y="21"/>
                    </a:lnTo>
                    <a:lnTo>
                      <a:pt x="36" y="22"/>
                    </a:lnTo>
                    <a:lnTo>
                      <a:pt x="37" y="24"/>
                    </a:lnTo>
                    <a:lnTo>
                      <a:pt x="38" y="24"/>
                    </a:lnTo>
                    <a:lnTo>
                      <a:pt x="41" y="22"/>
                    </a:lnTo>
                    <a:lnTo>
                      <a:pt x="41" y="21"/>
                    </a:lnTo>
                    <a:lnTo>
                      <a:pt x="42" y="19"/>
                    </a:lnTo>
                    <a:lnTo>
                      <a:pt x="42" y="18"/>
                    </a:lnTo>
                    <a:lnTo>
                      <a:pt x="44" y="16"/>
                    </a:lnTo>
                    <a:lnTo>
                      <a:pt x="45" y="16"/>
                    </a:lnTo>
                    <a:lnTo>
                      <a:pt x="46" y="18"/>
                    </a:lnTo>
                    <a:lnTo>
                      <a:pt x="46" y="19"/>
                    </a:lnTo>
                    <a:lnTo>
                      <a:pt x="46" y="22"/>
                    </a:lnTo>
                    <a:lnTo>
                      <a:pt x="48" y="24"/>
                    </a:lnTo>
                    <a:lnTo>
                      <a:pt x="48" y="25"/>
                    </a:lnTo>
                    <a:lnTo>
                      <a:pt x="49" y="25"/>
                    </a:lnTo>
                    <a:lnTo>
                      <a:pt x="48" y="32"/>
                    </a:lnTo>
                    <a:lnTo>
                      <a:pt x="45" y="35"/>
                    </a:lnTo>
                    <a:lnTo>
                      <a:pt x="45" y="36"/>
                    </a:lnTo>
                    <a:lnTo>
                      <a:pt x="45" y="38"/>
                    </a:lnTo>
                    <a:lnTo>
                      <a:pt x="46" y="36"/>
                    </a:lnTo>
                    <a:lnTo>
                      <a:pt x="46" y="38"/>
                    </a:lnTo>
                    <a:lnTo>
                      <a:pt x="48" y="38"/>
                    </a:lnTo>
                    <a:lnTo>
                      <a:pt x="49" y="38"/>
                    </a:lnTo>
                    <a:lnTo>
                      <a:pt x="50" y="40"/>
                    </a:lnTo>
                    <a:lnTo>
                      <a:pt x="53" y="40"/>
                    </a:lnTo>
                    <a:lnTo>
                      <a:pt x="54" y="40"/>
                    </a:lnTo>
                    <a:lnTo>
                      <a:pt x="56" y="43"/>
                    </a:lnTo>
                    <a:lnTo>
                      <a:pt x="56" y="44"/>
                    </a:lnTo>
                    <a:lnTo>
                      <a:pt x="57" y="46"/>
                    </a:lnTo>
                    <a:lnTo>
                      <a:pt x="57" y="47"/>
                    </a:lnTo>
                    <a:lnTo>
                      <a:pt x="58" y="47"/>
                    </a:lnTo>
                    <a:lnTo>
                      <a:pt x="60" y="49"/>
                    </a:lnTo>
                    <a:lnTo>
                      <a:pt x="62" y="49"/>
                    </a:lnTo>
                    <a:lnTo>
                      <a:pt x="62" y="51"/>
                    </a:lnTo>
                    <a:lnTo>
                      <a:pt x="62" y="52"/>
                    </a:lnTo>
                    <a:lnTo>
                      <a:pt x="62" y="54"/>
                    </a:lnTo>
                    <a:lnTo>
                      <a:pt x="62" y="55"/>
                    </a:lnTo>
                    <a:lnTo>
                      <a:pt x="62" y="57"/>
                    </a:lnTo>
                    <a:lnTo>
                      <a:pt x="62" y="58"/>
                    </a:lnTo>
                    <a:lnTo>
                      <a:pt x="61" y="58"/>
                    </a:lnTo>
                    <a:lnTo>
                      <a:pt x="61" y="61"/>
                    </a:lnTo>
                    <a:lnTo>
                      <a:pt x="60" y="61"/>
                    </a:lnTo>
                    <a:lnTo>
                      <a:pt x="60" y="65"/>
                    </a:lnTo>
                    <a:lnTo>
                      <a:pt x="60" y="66"/>
                    </a:lnTo>
                    <a:lnTo>
                      <a:pt x="60" y="74"/>
                    </a:lnTo>
                    <a:lnTo>
                      <a:pt x="54" y="72"/>
                    </a:lnTo>
                    <a:lnTo>
                      <a:pt x="53" y="71"/>
                    </a:lnTo>
                    <a:lnTo>
                      <a:pt x="52" y="71"/>
                    </a:lnTo>
                    <a:lnTo>
                      <a:pt x="50" y="71"/>
                    </a:lnTo>
                    <a:lnTo>
                      <a:pt x="46" y="69"/>
                    </a:lnTo>
                    <a:lnTo>
                      <a:pt x="44" y="68"/>
                    </a:lnTo>
                    <a:lnTo>
                      <a:pt x="42" y="66"/>
                    </a:lnTo>
                    <a:lnTo>
                      <a:pt x="40" y="66"/>
                    </a:lnTo>
                    <a:lnTo>
                      <a:pt x="37" y="63"/>
                    </a:lnTo>
                    <a:lnTo>
                      <a:pt x="33" y="61"/>
                    </a:lnTo>
                    <a:lnTo>
                      <a:pt x="29" y="55"/>
                    </a:lnTo>
                    <a:lnTo>
                      <a:pt x="20" y="46"/>
                    </a:lnTo>
                    <a:lnTo>
                      <a:pt x="18" y="44"/>
                    </a:lnTo>
                    <a:lnTo>
                      <a:pt x="17" y="43"/>
                    </a:lnTo>
                    <a:lnTo>
                      <a:pt x="14" y="41"/>
                    </a:lnTo>
                    <a:lnTo>
                      <a:pt x="10" y="40"/>
                    </a:lnTo>
                    <a:lnTo>
                      <a:pt x="8" y="35"/>
                    </a:lnTo>
                    <a:lnTo>
                      <a:pt x="5" y="35"/>
                    </a:lnTo>
                    <a:lnTo>
                      <a:pt x="5" y="33"/>
                    </a:lnTo>
                    <a:lnTo>
                      <a:pt x="5" y="32"/>
                    </a:lnTo>
                    <a:lnTo>
                      <a:pt x="1" y="30"/>
                    </a:lnTo>
                    <a:lnTo>
                      <a:pt x="1" y="29"/>
                    </a:lnTo>
                    <a:lnTo>
                      <a:pt x="0" y="29"/>
                    </a:lnTo>
                    <a:lnTo>
                      <a:pt x="1" y="29"/>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34" name="Freeform 1336"/>
              <p:cNvSpPr>
                <a:spLocks/>
              </p:cNvSpPr>
              <p:nvPr/>
            </p:nvSpPr>
            <p:spPr bwMode="auto">
              <a:xfrm>
                <a:off x="3820904" y="3678011"/>
                <a:ext cx="78253" cy="93890"/>
              </a:xfrm>
              <a:custGeom>
                <a:avLst/>
                <a:gdLst/>
                <a:ahLst/>
                <a:cxnLst>
                  <a:cxn ang="0">
                    <a:pos x="2" y="27"/>
                  </a:cxn>
                  <a:cxn ang="0">
                    <a:pos x="4" y="24"/>
                  </a:cxn>
                  <a:cxn ang="0">
                    <a:pos x="5" y="22"/>
                  </a:cxn>
                  <a:cxn ang="0">
                    <a:pos x="9" y="19"/>
                  </a:cxn>
                  <a:cxn ang="0">
                    <a:pos x="12" y="16"/>
                  </a:cxn>
                  <a:cxn ang="0">
                    <a:pos x="13" y="14"/>
                  </a:cxn>
                  <a:cxn ang="0">
                    <a:pos x="14" y="10"/>
                  </a:cxn>
                  <a:cxn ang="0">
                    <a:pos x="16" y="7"/>
                  </a:cxn>
                  <a:cxn ang="0">
                    <a:pos x="18" y="5"/>
                  </a:cxn>
                  <a:cxn ang="0">
                    <a:pos x="20" y="3"/>
                  </a:cxn>
                  <a:cxn ang="0">
                    <a:pos x="21" y="0"/>
                  </a:cxn>
                  <a:cxn ang="0">
                    <a:pos x="24" y="2"/>
                  </a:cxn>
                  <a:cxn ang="0">
                    <a:pos x="28" y="0"/>
                  </a:cxn>
                  <a:cxn ang="0">
                    <a:pos x="29" y="2"/>
                  </a:cxn>
                  <a:cxn ang="0">
                    <a:pos x="30" y="7"/>
                  </a:cxn>
                  <a:cxn ang="0">
                    <a:pos x="32" y="13"/>
                  </a:cxn>
                  <a:cxn ang="0">
                    <a:pos x="33" y="19"/>
                  </a:cxn>
                  <a:cxn ang="0">
                    <a:pos x="30" y="21"/>
                  </a:cxn>
                  <a:cxn ang="0">
                    <a:pos x="32" y="21"/>
                  </a:cxn>
                  <a:cxn ang="0">
                    <a:pos x="34" y="21"/>
                  </a:cxn>
                  <a:cxn ang="0">
                    <a:pos x="37" y="24"/>
                  </a:cxn>
                  <a:cxn ang="0">
                    <a:pos x="41" y="22"/>
                  </a:cxn>
                  <a:cxn ang="0">
                    <a:pos x="42" y="19"/>
                  </a:cxn>
                  <a:cxn ang="0">
                    <a:pos x="44" y="16"/>
                  </a:cxn>
                  <a:cxn ang="0">
                    <a:pos x="46" y="18"/>
                  </a:cxn>
                  <a:cxn ang="0">
                    <a:pos x="46" y="22"/>
                  </a:cxn>
                  <a:cxn ang="0">
                    <a:pos x="48" y="25"/>
                  </a:cxn>
                  <a:cxn ang="0">
                    <a:pos x="48" y="32"/>
                  </a:cxn>
                  <a:cxn ang="0">
                    <a:pos x="45" y="36"/>
                  </a:cxn>
                  <a:cxn ang="0">
                    <a:pos x="46" y="36"/>
                  </a:cxn>
                  <a:cxn ang="0">
                    <a:pos x="48" y="38"/>
                  </a:cxn>
                  <a:cxn ang="0">
                    <a:pos x="50" y="40"/>
                  </a:cxn>
                  <a:cxn ang="0">
                    <a:pos x="54" y="40"/>
                  </a:cxn>
                  <a:cxn ang="0">
                    <a:pos x="56" y="44"/>
                  </a:cxn>
                  <a:cxn ang="0">
                    <a:pos x="57" y="47"/>
                  </a:cxn>
                  <a:cxn ang="0">
                    <a:pos x="60" y="49"/>
                  </a:cxn>
                  <a:cxn ang="0">
                    <a:pos x="62" y="51"/>
                  </a:cxn>
                  <a:cxn ang="0">
                    <a:pos x="62" y="54"/>
                  </a:cxn>
                  <a:cxn ang="0">
                    <a:pos x="62" y="57"/>
                  </a:cxn>
                  <a:cxn ang="0">
                    <a:pos x="61" y="58"/>
                  </a:cxn>
                  <a:cxn ang="0">
                    <a:pos x="60" y="61"/>
                  </a:cxn>
                  <a:cxn ang="0">
                    <a:pos x="60" y="66"/>
                  </a:cxn>
                  <a:cxn ang="0">
                    <a:pos x="54" y="72"/>
                  </a:cxn>
                  <a:cxn ang="0">
                    <a:pos x="52" y="71"/>
                  </a:cxn>
                  <a:cxn ang="0">
                    <a:pos x="46" y="69"/>
                  </a:cxn>
                  <a:cxn ang="0">
                    <a:pos x="42" y="66"/>
                  </a:cxn>
                  <a:cxn ang="0">
                    <a:pos x="37" y="63"/>
                  </a:cxn>
                  <a:cxn ang="0">
                    <a:pos x="29" y="55"/>
                  </a:cxn>
                  <a:cxn ang="0">
                    <a:pos x="18" y="44"/>
                  </a:cxn>
                  <a:cxn ang="0">
                    <a:pos x="14" y="41"/>
                  </a:cxn>
                  <a:cxn ang="0">
                    <a:pos x="8" y="35"/>
                  </a:cxn>
                  <a:cxn ang="0">
                    <a:pos x="5" y="33"/>
                  </a:cxn>
                  <a:cxn ang="0">
                    <a:pos x="1" y="30"/>
                  </a:cxn>
                  <a:cxn ang="0">
                    <a:pos x="0" y="29"/>
                  </a:cxn>
                </a:cxnLst>
                <a:rect l="0" t="0" r="r" b="b"/>
                <a:pathLst>
                  <a:path w="62" h="74">
                    <a:moveTo>
                      <a:pt x="1" y="29"/>
                    </a:moveTo>
                    <a:lnTo>
                      <a:pt x="2" y="27"/>
                    </a:lnTo>
                    <a:lnTo>
                      <a:pt x="4" y="25"/>
                    </a:lnTo>
                    <a:lnTo>
                      <a:pt x="4" y="24"/>
                    </a:lnTo>
                    <a:lnTo>
                      <a:pt x="4" y="22"/>
                    </a:lnTo>
                    <a:lnTo>
                      <a:pt x="5" y="22"/>
                    </a:lnTo>
                    <a:lnTo>
                      <a:pt x="6" y="22"/>
                    </a:lnTo>
                    <a:lnTo>
                      <a:pt x="9" y="19"/>
                    </a:lnTo>
                    <a:lnTo>
                      <a:pt x="10" y="18"/>
                    </a:lnTo>
                    <a:lnTo>
                      <a:pt x="12" y="16"/>
                    </a:lnTo>
                    <a:lnTo>
                      <a:pt x="13" y="16"/>
                    </a:lnTo>
                    <a:lnTo>
                      <a:pt x="13" y="14"/>
                    </a:lnTo>
                    <a:lnTo>
                      <a:pt x="14" y="14"/>
                    </a:lnTo>
                    <a:lnTo>
                      <a:pt x="14" y="10"/>
                    </a:lnTo>
                    <a:lnTo>
                      <a:pt x="16" y="8"/>
                    </a:lnTo>
                    <a:lnTo>
                      <a:pt x="16" y="7"/>
                    </a:lnTo>
                    <a:lnTo>
                      <a:pt x="18" y="7"/>
                    </a:lnTo>
                    <a:lnTo>
                      <a:pt x="18" y="5"/>
                    </a:lnTo>
                    <a:lnTo>
                      <a:pt x="18" y="3"/>
                    </a:lnTo>
                    <a:lnTo>
                      <a:pt x="20" y="3"/>
                    </a:lnTo>
                    <a:lnTo>
                      <a:pt x="20" y="0"/>
                    </a:lnTo>
                    <a:lnTo>
                      <a:pt x="21" y="0"/>
                    </a:lnTo>
                    <a:lnTo>
                      <a:pt x="22" y="0"/>
                    </a:lnTo>
                    <a:lnTo>
                      <a:pt x="24" y="2"/>
                    </a:lnTo>
                    <a:lnTo>
                      <a:pt x="25" y="2"/>
                    </a:lnTo>
                    <a:lnTo>
                      <a:pt x="28" y="0"/>
                    </a:lnTo>
                    <a:lnTo>
                      <a:pt x="28" y="2"/>
                    </a:lnTo>
                    <a:lnTo>
                      <a:pt x="29" y="2"/>
                    </a:lnTo>
                    <a:lnTo>
                      <a:pt x="30" y="3"/>
                    </a:lnTo>
                    <a:lnTo>
                      <a:pt x="30" y="7"/>
                    </a:lnTo>
                    <a:lnTo>
                      <a:pt x="32" y="8"/>
                    </a:lnTo>
                    <a:lnTo>
                      <a:pt x="32" y="13"/>
                    </a:lnTo>
                    <a:lnTo>
                      <a:pt x="33" y="14"/>
                    </a:lnTo>
                    <a:lnTo>
                      <a:pt x="33" y="19"/>
                    </a:lnTo>
                    <a:lnTo>
                      <a:pt x="32" y="19"/>
                    </a:lnTo>
                    <a:lnTo>
                      <a:pt x="30" y="21"/>
                    </a:lnTo>
                    <a:lnTo>
                      <a:pt x="30" y="22"/>
                    </a:lnTo>
                    <a:lnTo>
                      <a:pt x="32" y="21"/>
                    </a:lnTo>
                    <a:lnTo>
                      <a:pt x="33" y="21"/>
                    </a:lnTo>
                    <a:lnTo>
                      <a:pt x="34" y="21"/>
                    </a:lnTo>
                    <a:lnTo>
                      <a:pt x="36" y="22"/>
                    </a:lnTo>
                    <a:lnTo>
                      <a:pt x="37" y="24"/>
                    </a:lnTo>
                    <a:lnTo>
                      <a:pt x="38" y="24"/>
                    </a:lnTo>
                    <a:lnTo>
                      <a:pt x="41" y="22"/>
                    </a:lnTo>
                    <a:lnTo>
                      <a:pt x="41" y="21"/>
                    </a:lnTo>
                    <a:lnTo>
                      <a:pt x="42" y="19"/>
                    </a:lnTo>
                    <a:lnTo>
                      <a:pt x="42" y="18"/>
                    </a:lnTo>
                    <a:lnTo>
                      <a:pt x="44" y="16"/>
                    </a:lnTo>
                    <a:lnTo>
                      <a:pt x="45" y="16"/>
                    </a:lnTo>
                    <a:lnTo>
                      <a:pt x="46" y="18"/>
                    </a:lnTo>
                    <a:lnTo>
                      <a:pt x="46" y="19"/>
                    </a:lnTo>
                    <a:lnTo>
                      <a:pt x="46" y="22"/>
                    </a:lnTo>
                    <a:lnTo>
                      <a:pt x="48" y="24"/>
                    </a:lnTo>
                    <a:lnTo>
                      <a:pt x="48" y="25"/>
                    </a:lnTo>
                    <a:lnTo>
                      <a:pt x="49" y="25"/>
                    </a:lnTo>
                    <a:lnTo>
                      <a:pt x="48" y="32"/>
                    </a:lnTo>
                    <a:lnTo>
                      <a:pt x="45" y="35"/>
                    </a:lnTo>
                    <a:lnTo>
                      <a:pt x="45" y="36"/>
                    </a:lnTo>
                    <a:lnTo>
                      <a:pt x="45" y="38"/>
                    </a:lnTo>
                    <a:lnTo>
                      <a:pt x="46" y="36"/>
                    </a:lnTo>
                    <a:lnTo>
                      <a:pt x="46" y="38"/>
                    </a:lnTo>
                    <a:lnTo>
                      <a:pt x="48" y="38"/>
                    </a:lnTo>
                    <a:lnTo>
                      <a:pt x="49" y="38"/>
                    </a:lnTo>
                    <a:lnTo>
                      <a:pt x="50" y="40"/>
                    </a:lnTo>
                    <a:lnTo>
                      <a:pt x="53" y="40"/>
                    </a:lnTo>
                    <a:lnTo>
                      <a:pt x="54" y="40"/>
                    </a:lnTo>
                    <a:lnTo>
                      <a:pt x="56" y="43"/>
                    </a:lnTo>
                    <a:lnTo>
                      <a:pt x="56" y="44"/>
                    </a:lnTo>
                    <a:lnTo>
                      <a:pt x="57" y="46"/>
                    </a:lnTo>
                    <a:lnTo>
                      <a:pt x="57" y="47"/>
                    </a:lnTo>
                    <a:lnTo>
                      <a:pt x="58" y="47"/>
                    </a:lnTo>
                    <a:lnTo>
                      <a:pt x="60" y="49"/>
                    </a:lnTo>
                    <a:lnTo>
                      <a:pt x="62" y="49"/>
                    </a:lnTo>
                    <a:lnTo>
                      <a:pt x="62" y="51"/>
                    </a:lnTo>
                    <a:lnTo>
                      <a:pt x="62" y="52"/>
                    </a:lnTo>
                    <a:lnTo>
                      <a:pt x="62" y="54"/>
                    </a:lnTo>
                    <a:lnTo>
                      <a:pt x="62" y="55"/>
                    </a:lnTo>
                    <a:lnTo>
                      <a:pt x="62" y="57"/>
                    </a:lnTo>
                    <a:lnTo>
                      <a:pt x="62" y="58"/>
                    </a:lnTo>
                    <a:lnTo>
                      <a:pt x="61" y="58"/>
                    </a:lnTo>
                    <a:lnTo>
                      <a:pt x="61" y="61"/>
                    </a:lnTo>
                    <a:lnTo>
                      <a:pt x="60" y="61"/>
                    </a:lnTo>
                    <a:lnTo>
                      <a:pt x="60" y="65"/>
                    </a:lnTo>
                    <a:lnTo>
                      <a:pt x="60" y="66"/>
                    </a:lnTo>
                    <a:lnTo>
                      <a:pt x="60" y="74"/>
                    </a:lnTo>
                    <a:lnTo>
                      <a:pt x="54" y="72"/>
                    </a:lnTo>
                    <a:lnTo>
                      <a:pt x="53" y="71"/>
                    </a:lnTo>
                    <a:lnTo>
                      <a:pt x="52" y="71"/>
                    </a:lnTo>
                    <a:lnTo>
                      <a:pt x="50" y="71"/>
                    </a:lnTo>
                    <a:lnTo>
                      <a:pt x="46" y="69"/>
                    </a:lnTo>
                    <a:lnTo>
                      <a:pt x="44" y="68"/>
                    </a:lnTo>
                    <a:lnTo>
                      <a:pt x="42" y="66"/>
                    </a:lnTo>
                    <a:lnTo>
                      <a:pt x="40" y="66"/>
                    </a:lnTo>
                    <a:lnTo>
                      <a:pt x="37" y="63"/>
                    </a:lnTo>
                    <a:lnTo>
                      <a:pt x="33" y="61"/>
                    </a:lnTo>
                    <a:lnTo>
                      <a:pt x="29" y="55"/>
                    </a:lnTo>
                    <a:lnTo>
                      <a:pt x="20" y="46"/>
                    </a:lnTo>
                    <a:lnTo>
                      <a:pt x="18" y="44"/>
                    </a:lnTo>
                    <a:lnTo>
                      <a:pt x="17" y="43"/>
                    </a:lnTo>
                    <a:lnTo>
                      <a:pt x="14" y="41"/>
                    </a:lnTo>
                    <a:lnTo>
                      <a:pt x="10" y="40"/>
                    </a:lnTo>
                    <a:lnTo>
                      <a:pt x="8" y="35"/>
                    </a:lnTo>
                    <a:lnTo>
                      <a:pt x="5" y="35"/>
                    </a:lnTo>
                    <a:lnTo>
                      <a:pt x="5" y="33"/>
                    </a:lnTo>
                    <a:lnTo>
                      <a:pt x="5" y="32"/>
                    </a:lnTo>
                    <a:lnTo>
                      <a:pt x="1" y="30"/>
                    </a:lnTo>
                    <a:lnTo>
                      <a:pt x="1" y="29"/>
                    </a:lnTo>
                    <a:lnTo>
                      <a:pt x="0" y="29"/>
                    </a:lnTo>
                    <a:lnTo>
                      <a:pt x="1" y="29"/>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35" name="Freeform 1337"/>
              <p:cNvSpPr>
                <a:spLocks/>
              </p:cNvSpPr>
              <p:nvPr/>
            </p:nvSpPr>
            <p:spPr bwMode="auto">
              <a:xfrm>
                <a:off x="3979975" y="3620861"/>
                <a:ext cx="83384" cy="144236"/>
              </a:xfrm>
              <a:custGeom>
                <a:avLst/>
                <a:gdLst/>
                <a:ahLst/>
                <a:cxnLst>
                  <a:cxn ang="0">
                    <a:pos x="65" y="89"/>
                  </a:cxn>
                  <a:cxn ang="0">
                    <a:pos x="59" y="80"/>
                  </a:cxn>
                  <a:cxn ang="0">
                    <a:pos x="57" y="74"/>
                  </a:cxn>
                  <a:cxn ang="0">
                    <a:pos x="57" y="59"/>
                  </a:cxn>
                  <a:cxn ang="0">
                    <a:pos x="56" y="36"/>
                  </a:cxn>
                  <a:cxn ang="0">
                    <a:pos x="55" y="30"/>
                  </a:cxn>
                  <a:cxn ang="0">
                    <a:pos x="53" y="20"/>
                  </a:cxn>
                  <a:cxn ang="0">
                    <a:pos x="51" y="14"/>
                  </a:cxn>
                  <a:cxn ang="0">
                    <a:pos x="48" y="9"/>
                  </a:cxn>
                  <a:cxn ang="0">
                    <a:pos x="45" y="6"/>
                  </a:cxn>
                  <a:cxn ang="0">
                    <a:pos x="47" y="3"/>
                  </a:cxn>
                  <a:cxn ang="0">
                    <a:pos x="47" y="1"/>
                  </a:cxn>
                  <a:cxn ang="0">
                    <a:pos x="44" y="0"/>
                  </a:cxn>
                  <a:cxn ang="0">
                    <a:pos x="36" y="3"/>
                  </a:cxn>
                  <a:cxn ang="0">
                    <a:pos x="31" y="3"/>
                  </a:cxn>
                  <a:cxn ang="0">
                    <a:pos x="16" y="1"/>
                  </a:cxn>
                  <a:cxn ang="0">
                    <a:pos x="9" y="1"/>
                  </a:cxn>
                  <a:cxn ang="0">
                    <a:pos x="4" y="4"/>
                  </a:cxn>
                  <a:cxn ang="0">
                    <a:pos x="4" y="9"/>
                  </a:cxn>
                  <a:cxn ang="0">
                    <a:pos x="5" y="12"/>
                  </a:cxn>
                  <a:cxn ang="0">
                    <a:pos x="5" y="17"/>
                  </a:cxn>
                  <a:cxn ang="0">
                    <a:pos x="7" y="23"/>
                  </a:cxn>
                  <a:cxn ang="0">
                    <a:pos x="8" y="28"/>
                  </a:cxn>
                  <a:cxn ang="0">
                    <a:pos x="7" y="31"/>
                  </a:cxn>
                  <a:cxn ang="0">
                    <a:pos x="7" y="34"/>
                  </a:cxn>
                  <a:cxn ang="0">
                    <a:pos x="11" y="45"/>
                  </a:cxn>
                  <a:cxn ang="0">
                    <a:pos x="9" y="50"/>
                  </a:cxn>
                  <a:cxn ang="0">
                    <a:pos x="8" y="53"/>
                  </a:cxn>
                  <a:cxn ang="0">
                    <a:pos x="7" y="55"/>
                  </a:cxn>
                  <a:cxn ang="0">
                    <a:pos x="4" y="63"/>
                  </a:cxn>
                  <a:cxn ang="0">
                    <a:pos x="4" y="69"/>
                  </a:cxn>
                  <a:cxn ang="0">
                    <a:pos x="1" y="72"/>
                  </a:cxn>
                  <a:cxn ang="0">
                    <a:pos x="0" y="80"/>
                  </a:cxn>
                  <a:cxn ang="0">
                    <a:pos x="1" y="89"/>
                  </a:cxn>
                  <a:cxn ang="0">
                    <a:pos x="4" y="96"/>
                  </a:cxn>
                  <a:cxn ang="0">
                    <a:pos x="7" y="97"/>
                  </a:cxn>
                  <a:cxn ang="0">
                    <a:pos x="7" y="105"/>
                  </a:cxn>
                  <a:cxn ang="0">
                    <a:pos x="4" y="105"/>
                  </a:cxn>
                  <a:cxn ang="0">
                    <a:pos x="1" y="108"/>
                  </a:cxn>
                  <a:cxn ang="0">
                    <a:pos x="19" y="114"/>
                  </a:cxn>
                  <a:cxn ang="0">
                    <a:pos x="25" y="108"/>
                  </a:cxn>
                  <a:cxn ang="0">
                    <a:pos x="37" y="105"/>
                  </a:cxn>
                  <a:cxn ang="0">
                    <a:pos x="51" y="97"/>
                  </a:cxn>
                  <a:cxn ang="0">
                    <a:pos x="53" y="96"/>
                  </a:cxn>
                  <a:cxn ang="0">
                    <a:pos x="60" y="96"/>
                  </a:cxn>
                  <a:cxn ang="0">
                    <a:pos x="65" y="91"/>
                  </a:cxn>
                </a:cxnLst>
                <a:rect l="0" t="0" r="r" b="b"/>
                <a:pathLst>
                  <a:path w="67" h="114">
                    <a:moveTo>
                      <a:pt x="67" y="89"/>
                    </a:moveTo>
                    <a:lnTo>
                      <a:pt x="65" y="89"/>
                    </a:lnTo>
                    <a:lnTo>
                      <a:pt x="61" y="85"/>
                    </a:lnTo>
                    <a:lnTo>
                      <a:pt x="59" y="80"/>
                    </a:lnTo>
                    <a:lnTo>
                      <a:pt x="57" y="77"/>
                    </a:lnTo>
                    <a:lnTo>
                      <a:pt x="57" y="74"/>
                    </a:lnTo>
                    <a:lnTo>
                      <a:pt x="57" y="67"/>
                    </a:lnTo>
                    <a:lnTo>
                      <a:pt x="57" y="59"/>
                    </a:lnTo>
                    <a:lnTo>
                      <a:pt x="56" y="47"/>
                    </a:lnTo>
                    <a:lnTo>
                      <a:pt x="56" y="36"/>
                    </a:lnTo>
                    <a:lnTo>
                      <a:pt x="56" y="31"/>
                    </a:lnTo>
                    <a:lnTo>
                      <a:pt x="55" y="30"/>
                    </a:lnTo>
                    <a:lnTo>
                      <a:pt x="53" y="28"/>
                    </a:lnTo>
                    <a:lnTo>
                      <a:pt x="53" y="20"/>
                    </a:lnTo>
                    <a:lnTo>
                      <a:pt x="52" y="17"/>
                    </a:lnTo>
                    <a:lnTo>
                      <a:pt x="51" y="14"/>
                    </a:lnTo>
                    <a:lnTo>
                      <a:pt x="49" y="12"/>
                    </a:lnTo>
                    <a:lnTo>
                      <a:pt x="48" y="9"/>
                    </a:lnTo>
                    <a:lnTo>
                      <a:pt x="45" y="8"/>
                    </a:lnTo>
                    <a:lnTo>
                      <a:pt x="45" y="6"/>
                    </a:lnTo>
                    <a:lnTo>
                      <a:pt x="47" y="4"/>
                    </a:lnTo>
                    <a:lnTo>
                      <a:pt x="47" y="3"/>
                    </a:lnTo>
                    <a:lnTo>
                      <a:pt x="48" y="1"/>
                    </a:lnTo>
                    <a:lnTo>
                      <a:pt x="47" y="1"/>
                    </a:lnTo>
                    <a:lnTo>
                      <a:pt x="45" y="0"/>
                    </a:lnTo>
                    <a:lnTo>
                      <a:pt x="44" y="0"/>
                    </a:lnTo>
                    <a:lnTo>
                      <a:pt x="40" y="0"/>
                    </a:lnTo>
                    <a:lnTo>
                      <a:pt x="36" y="3"/>
                    </a:lnTo>
                    <a:lnTo>
                      <a:pt x="35" y="3"/>
                    </a:lnTo>
                    <a:lnTo>
                      <a:pt x="31" y="3"/>
                    </a:lnTo>
                    <a:lnTo>
                      <a:pt x="24" y="1"/>
                    </a:lnTo>
                    <a:lnTo>
                      <a:pt x="16" y="1"/>
                    </a:lnTo>
                    <a:lnTo>
                      <a:pt x="12" y="1"/>
                    </a:lnTo>
                    <a:lnTo>
                      <a:pt x="9" y="1"/>
                    </a:lnTo>
                    <a:lnTo>
                      <a:pt x="5" y="1"/>
                    </a:lnTo>
                    <a:lnTo>
                      <a:pt x="4" y="4"/>
                    </a:lnTo>
                    <a:lnTo>
                      <a:pt x="4" y="6"/>
                    </a:lnTo>
                    <a:lnTo>
                      <a:pt x="4" y="9"/>
                    </a:lnTo>
                    <a:lnTo>
                      <a:pt x="5" y="11"/>
                    </a:lnTo>
                    <a:lnTo>
                      <a:pt x="5" y="12"/>
                    </a:lnTo>
                    <a:lnTo>
                      <a:pt x="7" y="14"/>
                    </a:lnTo>
                    <a:lnTo>
                      <a:pt x="5" y="17"/>
                    </a:lnTo>
                    <a:lnTo>
                      <a:pt x="7" y="20"/>
                    </a:lnTo>
                    <a:lnTo>
                      <a:pt x="7" y="23"/>
                    </a:lnTo>
                    <a:lnTo>
                      <a:pt x="7" y="25"/>
                    </a:lnTo>
                    <a:lnTo>
                      <a:pt x="8" y="28"/>
                    </a:lnTo>
                    <a:lnTo>
                      <a:pt x="8" y="30"/>
                    </a:lnTo>
                    <a:lnTo>
                      <a:pt x="7" y="31"/>
                    </a:lnTo>
                    <a:lnTo>
                      <a:pt x="8" y="33"/>
                    </a:lnTo>
                    <a:lnTo>
                      <a:pt x="7" y="34"/>
                    </a:lnTo>
                    <a:lnTo>
                      <a:pt x="8" y="36"/>
                    </a:lnTo>
                    <a:lnTo>
                      <a:pt x="11" y="45"/>
                    </a:lnTo>
                    <a:lnTo>
                      <a:pt x="11" y="50"/>
                    </a:lnTo>
                    <a:lnTo>
                      <a:pt x="9" y="50"/>
                    </a:lnTo>
                    <a:lnTo>
                      <a:pt x="9" y="52"/>
                    </a:lnTo>
                    <a:lnTo>
                      <a:pt x="8" y="53"/>
                    </a:lnTo>
                    <a:lnTo>
                      <a:pt x="8" y="55"/>
                    </a:lnTo>
                    <a:lnTo>
                      <a:pt x="7" y="55"/>
                    </a:lnTo>
                    <a:lnTo>
                      <a:pt x="5" y="58"/>
                    </a:lnTo>
                    <a:lnTo>
                      <a:pt x="4" y="63"/>
                    </a:lnTo>
                    <a:lnTo>
                      <a:pt x="4" y="64"/>
                    </a:lnTo>
                    <a:lnTo>
                      <a:pt x="4" y="69"/>
                    </a:lnTo>
                    <a:lnTo>
                      <a:pt x="3" y="70"/>
                    </a:lnTo>
                    <a:lnTo>
                      <a:pt x="1" y="72"/>
                    </a:lnTo>
                    <a:lnTo>
                      <a:pt x="0" y="75"/>
                    </a:lnTo>
                    <a:lnTo>
                      <a:pt x="0" y="80"/>
                    </a:lnTo>
                    <a:lnTo>
                      <a:pt x="0" y="83"/>
                    </a:lnTo>
                    <a:lnTo>
                      <a:pt x="1" y="89"/>
                    </a:lnTo>
                    <a:lnTo>
                      <a:pt x="3" y="94"/>
                    </a:lnTo>
                    <a:lnTo>
                      <a:pt x="4" y="96"/>
                    </a:lnTo>
                    <a:lnTo>
                      <a:pt x="5" y="96"/>
                    </a:lnTo>
                    <a:lnTo>
                      <a:pt x="7" y="97"/>
                    </a:lnTo>
                    <a:lnTo>
                      <a:pt x="7" y="100"/>
                    </a:lnTo>
                    <a:lnTo>
                      <a:pt x="7" y="105"/>
                    </a:lnTo>
                    <a:lnTo>
                      <a:pt x="5" y="106"/>
                    </a:lnTo>
                    <a:lnTo>
                      <a:pt x="4" y="105"/>
                    </a:lnTo>
                    <a:lnTo>
                      <a:pt x="3" y="105"/>
                    </a:lnTo>
                    <a:lnTo>
                      <a:pt x="1" y="108"/>
                    </a:lnTo>
                    <a:lnTo>
                      <a:pt x="11" y="111"/>
                    </a:lnTo>
                    <a:lnTo>
                      <a:pt x="19" y="114"/>
                    </a:lnTo>
                    <a:lnTo>
                      <a:pt x="24" y="111"/>
                    </a:lnTo>
                    <a:lnTo>
                      <a:pt x="25" y="108"/>
                    </a:lnTo>
                    <a:lnTo>
                      <a:pt x="28" y="108"/>
                    </a:lnTo>
                    <a:lnTo>
                      <a:pt x="37" y="105"/>
                    </a:lnTo>
                    <a:lnTo>
                      <a:pt x="45" y="100"/>
                    </a:lnTo>
                    <a:lnTo>
                      <a:pt x="51" y="97"/>
                    </a:lnTo>
                    <a:lnTo>
                      <a:pt x="52" y="96"/>
                    </a:lnTo>
                    <a:lnTo>
                      <a:pt x="53" y="96"/>
                    </a:lnTo>
                    <a:lnTo>
                      <a:pt x="59" y="96"/>
                    </a:lnTo>
                    <a:lnTo>
                      <a:pt x="60" y="96"/>
                    </a:lnTo>
                    <a:lnTo>
                      <a:pt x="63" y="96"/>
                    </a:lnTo>
                    <a:lnTo>
                      <a:pt x="65" y="91"/>
                    </a:lnTo>
                    <a:lnTo>
                      <a:pt x="67" y="89"/>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36" name="Freeform 1338"/>
              <p:cNvSpPr>
                <a:spLocks/>
              </p:cNvSpPr>
              <p:nvPr/>
            </p:nvSpPr>
            <p:spPr bwMode="auto">
              <a:xfrm>
                <a:off x="3979975" y="3620861"/>
                <a:ext cx="83384" cy="144236"/>
              </a:xfrm>
              <a:custGeom>
                <a:avLst/>
                <a:gdLst/>
                <a:ahLst/>
                <a:cxnLst>
                  <a:cxn ang="0">
                    <a:pos x="65" y="89"/>
                  </a:cxn>
                  <a:cxn ang="0">
                    <a:pos x="59" y="80"/>
                  </a:cxn>
                  <a:cxn ang="0">
                    <a:pos x="57" y="74"/>
                  </a:cxn>
                  <a:cxn ang="0">
                    <a:pos x="57" y="59"/>
                  </a:cxn>
                  <a:cxn ang="0">
                    <a:pos x="56" y="36"/>
                  </a:cxn>
                  <a:cxn ang="0">
                    <a:pos x="55" y="30"/>
                  </a:cxn>
                  <a:cxn ang="0">
                    <a:pos x="53" y="20"/>
                  </a:cxn>
                  <a:cxn ang="0">
                    <a:pos x="51" y="14"/>
                  </a:cxn>
                  <a:cxn ang="0">
                    <a:pos x="48" y="9"/>
                  </a:cxn>
                  <a:cxn ang="0">
                    <a:pos x="45" y="6"/>
                  </a:cxn>
                  <a:cxn ang="0">
                    <a:pos x="47" y="3"/>
                  </a:cxn>
                  <a:cxn ang="0">
                    <a:pos x="47" y="1"/>
                  </a:cxn>
                  <a:cxn ang="0">
                    <a:pos x="44" y="0"/>
                  </a:cxn>
                  <a:cxn ang="0">
                    <a:pos x="36" y="3"/>
                  </a:cxn>
                  <a:cxn ang="0">
                    <a:pos x="31" y="3"/>
                  </a:cxn>
                  <a:cxn ang="0">
                    <a:pos x="16" y="1"/>
                  </a:cxn>
                  <a:cxn ang="0">
                    <a:pos x="9" y="1"/>
                  </a:cxn>
                  <a:cxn ang="0">
                    <a:pos x="4" y="4"/>
                  </a:cxn>
                  <a:cxn ang="0">
                    <a:pos x="4" y="9"/>
                  </a:cxn>
                  <a:cxn ang="0">
                    <a:pos x="5" y="12"/>
                  </a:cxn>
                  <a:cxn ang="0">
                    <a:pos x="5" y="17"/>
                  </a:cxn>
                  <a:cxn ang="0">
                    <a:pos x="7" y="23"/>
                  </a:cxn>
                  <a:cxn ang="0">
                    <a:pos x="8" y="28"/>
                  </a:cxn>
                  <a:cxn ang="0">
                    <a:pos x="7" y="31"/>
                  </a:cxn>
                  <a:cxn ang="0">
                    <a:pos x="7" y="34"/>
                  </a:cxn>
                  <a:cxn ang="0">
                    <a:pos x="11" y="45"/>
                  </a:cxn>
                  <a:cxn ang="0">
                    <a:pos x="9" y="50"/>
                  </a:cxn>
                  <a:cxn ang="0">
                    <a:pos x="8" y="53"/>
                  </a:cxn>
                  <a:cxn ang="0">
                    <a:pos x="7" y="55"/>
                  </a:cxn>
                  <a:cxn ang="0">
                    <a:pos x="4" y="63"/>
                  </a:cxn>
                  <a:cxn ang="0">
                    <a:pos x="4" y="69"/>
                  </a:cxn>
                  <a:cxn ang="0">
                    <a:pos x="1" y="72"/>
                  </a:cxn>
                  <a:cxn ang="0">
                    <a:pos x="0" y="80"/>
                  </a:cxn>
                  <a:cxn ang="0">
                    <a:pos x="1" y="89"/>
                  </a:cxn>
                  <a:cxn ang="0">
                    <a:pos x="4" y="96"/>
                  </a:cxn>
                  <a:cxn ang="0">
                    <a:pos x="7" y="97"/>
                  </a:cxn>
                  <a:cxn ang="0">
                    <a:pos x="7" y="105"/>
                  </a:cxn>
                  <a:cxn ang="0">
                    <a:pos x="4" y="105"/>
                  </a:cxn>
                  <a:cxn ang="0">
                    <a:pos x="1" y="108"/>
                  </a:cxn>
                  <a:cxn ang="0">
                    <a:pos x="19" y="114"/>
                  </a:cxn>
                  <a:cxn ang="0">
                    <a:pos x="25" y="108"/>
                  </a:cxn>
                  <a:cxn ang="0">
                    <a:pos x="37" y="105"/>
                  </a:cxn>
                  <a:cxn ang="0">
                    <a:pos x="51" y="97"/>
                  </a:cxn>
                  <a:cxn ang="0">
                    <a:pos x="53" y="96"/>
                  </a:cxn>
                  <a:cxn ang="0">
                    <a:pos x="60" y="96"/>
                  </a:cxn>
                  <a:cxn ang="0">
                    <a:pos x="65" y="91"/>
                  </a:cxn>
                </a:cxnLst>
                <a:rect l="0" t="0" r="r" b="b"/>
                <a:pathLst>
                  <a:path w="67" h="114">
                    <a:moveTo>
                      <a:pt x="67" y="89"/>
                    </a:moveTo>
                    <a:lnTo>
                      <a:pt x="65" y="89"/>
                    </a:lnTo>
                    <a:lnTo>
                      <a:pt x="61" y="85"/>
                    </a:lnTo>
                    <a:lnTo>
                      <a:pt x="59" y="80"/>
                    </a:lnTo>
                    <a:lnTo>
                      <a:pt x="57" y="77"/>
                    </a:lnTo>
                    <a:lnTo>
                      <a:pt x="57" y="74"/>
                    </a:lnTo>
                    <a:lnTo>
                      <a:pt x="57" y="67"/>
                    </a:lnTo>
                    <a:lnTo>
                      <a:pt x="57" y="59"/>
                    </a:lnTo>
                    <a:lnTo>
                      <a:pt x="56" y="47"/>
                    </a:lnTo>
                    <a:lnTo>
                      <a:pt x="56" y="36"/>
                    </a:lnTo>
                    <a:lnTo>
                      <a:pt x="56" y="31"/>
                    </a:lnTo>
                    <a:lnTo>
                      <a:pt x="55" y="30"/>
                    </a:lnTo>
                    <a:lnTo>
                      <a:pt x="53" y="28"/>
                    </a:lnTo>
                    <a:lnTo>
                      <a:pt x="53" y="20"/>
                    </a:lnTo>
                    <a:lnTo>
                      <a:pt x="52" y="17"/>
                    </a:lnTo>
                    <a:lnTo>
                      <a:pt x="51" y="14"/>
                    </a:lnTo>
                    <a:lnTo>
                      <a:pt x="49" y="12"/>
                    </a:lnTo>
                    <a:lnTo>
                      <a:pt x="48" y="9"/>
                    </a:lnTo>
                    <a:lnTo>
                      <a:pt x="45" y="8"/>
                    </a:lnTo>
                    <a:lnTo>
                      <a:pt x="45" y="6"/>
                    </a:lnTo>
                    <a:lnTo>
                      <a:pt x="47" y="4"/>
                    </a:lnTo>
                    <a:lnTo>
                      <a:pt x="47" y="3"/>
                    </a:lnTo>
                    <a:lnTo>
                      <a:pt x="48" y="1"/>
                    </a:lnTo>
                    <a:lnTo>
                      <a:pt x="47" y="1"/>
                    </a:lnTo>
                    <a:lnTo>
                      <a:pt x="45" y="0"/>
                    </a:lnTo>
                    <a:lnTo>
                      <a:pt x="44" y="0"/>
                    </a:lnTo>
                    <a:lnTo>
                      <a:pt x="40" y="0"/>
                    </a:lnTo>
                    <a:lnTo>
                      <a:pt x="36" y="3"/>
                    </a:lnTo>
                    <a:lnTo>
                      <a:pt x="35" y="3"/>
                    </a:lnTo>
                    <a:lnTo>
                      <a:pt x="31" y="3"/>
                    </a:lnTo>
                    <a:lnTo>
                      <a:pt x="24" y="1"/>
                    </a:lnTo>
                    <a:lnTo>
                      <a:pt x="16" y="1"/>
                    </a:lnTo>
                    <a:lnTo>
                      <a:pt x="12" y="1"/>
                    </a:lnTo>
                    <a:lnTo>
                      <a:pt x="9" y="1"/>
                    </a:lnTo>
                    <a:lnTo>
                      <a:pt x="5" y="1"/>
                    </a:lnTo>
                    <a:lnTo>
                      <a:pt x="4" y="4"/>
                    </a:lnTo>
                    <a:lnTo>
                      <a:pt x="4" y="6"/>
                    </a:lnTo>
                    <a:lnTo>
                      <a:pt x="4" y="9"/>
                    </a:lnTo>
                    <a:lnTo>
                      <a:pt x="5" y="11"/>
                    </a:lnTo>
                    <a:lnTo>
                      <a:pt x="5" y="12"/>
                    </a:lnTo>
                    <a:lnTo>
                      <a:pt x="7" y="14"/>
                    </a:lnTo>
                    <a:lnTo>
                      <a:pt x="5" y="17"/>
                    </a:lnTo>
                    <a:lnTo>
                      <a:pt x="7" y="20"/>
                    </a:lnTo>
                    <a:lnTo>
                      <a:pt x="7" y="23"/>
                    </a:lnTo>
                    <a:lnTo>
                      <a:pt x="7" y="25"/>
                    </a:lnTo>
                    <a:lnTo>
                      <a:pt x="8" y="28"/>
                    </a:lnTo>
                    <a:lnTo>
                      <a:pt x="8" y="30"/>
                    </a:lnTo>
                    <a:lnTo>
                      <a:pt x="7" y="31"/>
                    </a:lnTo>
                    <a:lnTo>
                      <a:pt x="8" y="33"/>
                    </a:lnTo>
                    <a:lnTo>
                      <a:pt x="7" y="34"/>
                    </a:lnTo>
                    <a:lnTo>
                      <a:pt x="8" y="36"/>
                    </a:lnTo>
                    <a:lnTo>
                      <a:pt x="11" y="45"/>
                    </a:lnTo>
                    <a:lnTo>
                      <a:pt x="11" y="50"/>
                    </a:lnTo>
                    <a:lnTo>
                      <a:pt x="9" y="50"/>
                    </a:lnTo>
                    <a:lnTo>
                      <a:pt x="9" y="52"/>
                    </a:lnTo>
                    <a:lnTo>
                      <a:pt x="8" y="53"/>
                    </a:lnTo>
                    <a:lnTo>
                      <a:pt x="8" y="55"/>
                    </a:lnTo>
                    <a:lnTo>
                      <a:pt x="7" y="55"/>
                    </a:lnTo>
                    <a:lnTo>
                      <a:pt x="5" y="58"/>
                    </a:lnTo>
                    <a:lnTo>
                      <a:pt x="4" y="63"/>
                    </a:lnTo>
                    <a:lnTo>
                      <a:pt x="4" y="64"/>
                    </a:lnTo>
                    <a:lnTo>
                      <a:pt x="4" y="69"/>
                    </a:lnTo>
                    <a:lnTo>
                      <a:pt x="3" y="70"/>
                    </a:lnTo>
                    <a:lnTo>
                      <a:pt x="1" y="72"/>
                    </a:lnTo>
                    <a:lnTo>
                      <a:pt x="0" y="75"/>
                    </a:lnTo>
                    <a:lnTo>
                      <a:pt x="0" y="80"/>
                    </a:lnTo>
                    <a:lnTo>
                      <a:pt x="0" y="83"/>
                    </a:lnTo>
                    <a:lnTo>
                      <a:pt x="1" y="89"/>
                    </a:lnTo>
                    <a:lnTo>
                      <a:pt x="3" y="94"/>
                    </a:lnTo>
                    <a:lnTo>
                      <a:pt x="4" y="96"/>
                    </a:lnTo>
                    <a:lnTo>
                      <a:pt x="5" y="96"/>
                    </a:lnTo>
                    <a:lnTo>
                      <a:pt x="7" y="97"/>
                    </a:lnTo>
                    <a:lnTo>
                      <a:pt x="7" y="100"/>
                    </a:lnTo>
                    <a:lnTo>
                      <a:pt x="7" y="105"/>
                    </a:lnTo>
                    <a:lnTo>
                      <a:pt x="5" y="106"/>
                    </a:lnTo>
                    <a:lnTo>
                      <a:pt x="4" y="105"/>
                    </a:lnTo>
                    <a:lnTo>
                      <a:pt x="3" y="105"/>
                    </a:lnTo>
                    <a:lnTo>
                      <a:pt x="1" y="108"/>
                    </a:lnTo>
                    <a:lnTo>
                      <a:pt x="11" y="111"/>
                    </a:lnTo>
                    <a:lnTo>
                      <a:pt x="19" y="114"/>
                    </a:lnTo>
                    <a:lnTo>
                      <a:pt x="24" y="111"/>
                    </a:lnTo>
                    <a:lnTo>
                      <a:pt x="25" y="108"/>
                    </a:lnTo>
                    <a:lnTo>
                      <a:pt x="28" y="108"/>
                    </a:lnTo>
                    <a:lnTo>
                      <a:pt x="37" y="105"/>
                    </a:lnTo>
                    <a:lnTo>
                      <a:pt x="45" y="100"/>
                    </a:lnTo>
                    <a:lnTo>
                      <a:pt x="51" y="97"/>
                    </a:lnTo>
                    <a:lnTo>
                      <a:pt x="52" y="96"/>
                    </a:lnTo>
                    <a:lnTo>
                      <a:pt x="53" y="96"/>
                    </a:lnTo>
                    <a:lnTo>
                      <a:pt x="59" y="96"/>
                    </a:lnTo>
                    <a:lnTo>
                      <a:pt x="60" y="96"/>
                    </a:lnTo>
                    <a:lnTo>
                      <a:pt x="63" y="96"/>
                    </a:lnTo>
                    <a:lnTo>
                      <a:pt x="65" y="91"/>
                    </a:lnTo>
                    <a:lnTo>
                      <a:pt x="67" y="89"/>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37" name="Freeform 1339"/>
              <p:cNvSpPr>
                <a:spLocks/>
              </p:cNvSpPr>
              <p:nvPr/>
            </p:nvSpPr>
            <p:spPr bwMode="auto">
              <a:xfrm>
                <a:off x="4090298" y="3559629"/>
                <a:ext cx="223212" cy="214993"/>
              </a:xfrm>
              <a:custGeom>
                <a:avLst/>
                <a:gdLst/>
                <a:ahLst/>
                <a:cxnLst>
                  <a:cxn ang="0">
                    <a:pos x="13" y="27"/>
                  </a:cxn>
                  <a:cxn ang="0">
                    <a:pos x="14" y="22"/>
                  </a:cxn>
                  <a:cxn ang="0">
                    <a:pos x="20" y="14"/>
                  </a:cxn>
                  <a:cxn ang="0">
                    <a:pos x="32" y="2"/>
                  </a:cxn>
                  <a:cxn ang="0">
                    <a:pos x="40" y="0"/>
                  </a:cxn>
                  <a:cxn ang="0">
                    <a:pos x="61" y="14"/>
                  </a:cxn>
                  <a:cxn ang="0">
                    <a:pos x="66" y="16"/>
                  </a:cxn>
                  <a:cxn ang="0">
                    <a:pos x="76" y="9"/>
                  </a:cxn>
                  <a:cxn ang="0">
                    <a:pos x="90" y="17"/>
                  </a:cxn>
                  <a:cxn ang="0">
                    <a:pos x="102" y="19"/>
                  </a:cxn>
                  <a:cxn ang="0">
                    <a:pos x="114" y="9"/>
                  </a:cxn>
                  <a:cxn ang="0">
                    <a:pos x="129" y="8"/>
                  </a:cxn>
                  <a:cxn ang="0">
                    <a:pos x="138" y="9"/>
                  </a:cxn>
                  <a:cxn ang="0">
                    <a:pos x="145" y="11"/>
                  </a:cxn>
                  <a:cxn ang="0">
                    <a:pos x="150" y="6"/>
                  </a:cxn>
                  <a:cxn ang="0">
                    <a:pos x="155" y="5"/>
                  </a:cxn>
                  <a:cxn ang="0">
                    <a:pos x="158" y="5"/>
                  </a:cxn>
                  <a:cxn ang="0">
                    <a:pos x="165" y="11"/>
                  </a:cxn>
                  <a:cxn ang="0">
                    <a:pos x="171" y="24"/>
                  </a:cxn>
                  <a:cxn ang="0">
                    <a:pos x="175" y="27"/>
                  </a:cxn>
                  <a:cxn ang="0">
                    <a:pos x="177" y="39"/>
                  </a:cxn>
                  <a:cxn ang="0">
                    <a:pos x="166" y="46"/>
                  </a:cxn>
                  <a:cxn ang="0">
                    <a:pos x="161" y="50"/>
                  </a:cxn>
                  <a:cxn ang="0">
                    <a:pos x="155" y="66"/>
                  </a:cxn>
                  <a:cxn ang="0">
                    <a:pos x="151" y="83"/>
                  </a:cxn>
                  <a:cxn ang="0">
                    <a:pos x="150" y="90"/>
                  </a:cxn>
                  <a:cxn ang="0">
                    <a:pos x="142" y="101"/>
                  </a:cxn>
                  <a:cxn ang="0">
                    <a:pos x="138" y="116"/>
                  </a:cxn>
                  <a:cxn ang="0">
                    <a:pos x="131" y="130"/>
                  </a:cxn>
                  <a:cxn ang="0">
                    <a:pos x="122" y="129"/>
                  </a:cxn>
                  <a:cxn ang="0">
                    <a:pos x="118" y="123"/>
                  </a:cxn>
                  <a:cxn ang="0">
                    <a:pos x="104" y="124"/>
                  </a:cxn>
                  <a:cxn ang="0">
                    <a:pos x="98" y="132"/>
                  </a:cxn>
                  <a:cxn ang="0">
                    <a:pos x="92" y="143"/>
                  </a:cxn>
                  <a:cxn ang="0">
                    <a:pos x="90" y="155"/>
                  </a:cxn>
                  <a:cxn ang="0">
                    <a:pos x="86" y="162"/>
                  </a:cxn>
                  <a:cxn ang="0">
                    <a:pos x="82" y="163"/>
                  </a:cxn>
                  <a:cxn ang="0">
                    <a:pos x="73" y="166"/>
                  </a:cxn>
                  <a:cxn ang="0">
                    <a:pos x="64" y="166"/>
                  </a:cxn>
                  <a:cxn ang="0">
                    <a:pos x="61" y="168"/>
                  </a:cxn>
                  <a:cxn ang="0">
                    <a:pos x="58" y="170"/>
                  </a:cxn>
                  <a:cxn ang="0">
                    <a:pos x="52" y="168"/>
                  </a:cxn>
                  <a:cxn ang="0">
                    <a:pos x="46" y="168"/>
                  </a:cxn>
                  <a:cxn ang="0">
                    <a:pos x="40" y="155"/>
                  </a:cxn>
                  <a:cxn ang="0">
                    <a:pos x="38" y="149"/>
                  </a:cxn>
                  <a:cxn ang="0">
                    <a:pos x="36" y="143"/>
                  </a:cxn>
                  <a:cxn ang="0">
                    <a:pos x="32" y="138"/>
                  </a:cxn>
                  <a:cxn ang="0">
                    <a:pos x="17" y="134"/>
                  </a:cxn>
                  <a:cxn ang="0">
                    <a:pos x="0" y="118"/>
                  </a:cxn>
                  <a:cxn ang="0">
                    <a:pos x="1" y="94"/>
                  </a:cxn>
                  <a:cxn ang="0">
                    <a:pos x="7" y="80"/>
                  </a:cxn>
                  <a:cxn ang="0">
                    <a:pos x="13" y="71"/>
                  </a:cxn>
                  <a:cxn ang="0">
                    <a:pos x="14" y="66"/>
                  </a:cxn>
                  <a:cxn ang="0">
                    <a:pos x="13" y="61"/>
                  </a:cxn>
                  <a:cxn ang="0">
                    <a:pos x="16" y="60"/>
                  </a:cxn>
                  <a:cxn ang="0">
                    <a:pos x="14" y="47"/>
                  </a:cxn>
                  <a:cxn ang="0">
                    <a:pos x="13" y="38"/>
                  </a:cxn>
                </a:cxnLst>
                <a:rect l="0" t="0" r="r" b="b"/>
                <a:pathLst>
                  <a:path w="177" h="171">
                    <a:moveTo>
                      <a:pt x="13" y="38"/>
                    </a:moveTo>
                    <a:lnTo>
                      <a:pt x="13" y="36"/>
                    </a:lnTo>
                    <a:lnTo>
                      <a:pt x="13" y="27"/>
                    </a:lnTo>
                    <a:lnTo>
                      <a:pt x="13" y="25"/>
                    </a:lnTo>
                    <a:lnTo>
                      <a:pt x="14" y="24"/>
                    </a:lnTo>
                    <a:lnTo>
                      <a:pt x="14" y="22"/>
                    </a:lnTo>
                    <a:lnTo>
                      <a:pt x="17" y="20"/>
                    </a:lnTo>
                    <a:lnTo>
                      <a:pt x="18" y="19"/>
                    </a:lnTo>
                    <a:lnTo>
                      <a:pt x="20" y="14"/>
                    </a:lnTo>
                    <a:lnTo>
                      <a:pt x="21" y="8"/>
                    </a:lnTo>
                    <a:lnTo>
                      <a:pt x="26" y="3"/>
                    </a:lnTo>
                    <a:lnTo>
                      <a:pt x="32" y="2"/>
                    </a:lnTo>
                    <a:lnTo>
                      <a:pt x="36" y="2"/>
                    </a:lnTo>
                    <a:lnTo>
                      <a:pt x="38" y="2"/>
                    </a:lnTo>
                    <a:lnTo>
                      <a:pt x="40" y="0"/>
                    </a:lnTo>
                    <a:lnTo>
                      <a:pt x="44" y="0"/>
                    </a:lnTo>
                    <a:lnTo>
                      <a:pt x="54" y="6"/>
                    </a:lnTo>
                    <a:lnTo>
                      <a:pt x="61" y="14"/>
                    </a:lnTo>
                    <a:lnTo>
                      <a:pt x="62" y="16"/>
                    </a:lnTo>
                    <a:lnTo>
                      <a:pt x="64" y="16"/>
                    </a:lnTo>
                    <a:lnTo>
                      <a:pt x="66" y="16"/>
                    </a:lnTo>
                    <a:lnTo>
                      <a:pt x="68" y="13"/>
                    </a:lnTo>
                    <a:lnTo>
                      <a:pt x="73" y="9"/>
                    </a:lnTo>
                    <a:lnTo>
                      <a:pt x="76" y="9"/>
                    </a:lnTo>
                    <a:lnTo>
                      <a:pt x="78" y="9"/>
                    </a:lnTo>
                    <a:lnTo>
                      <a:pt x="84" y="13"/>
                    </a:lnTo>
                    <a:lnTo>
                      <a:pt x="90" y="17"/>
                    </a:lnTo>
                    <a:lnTo>
                      <a:pt x="93" y="17"/>
                    </a:lnTo>
                    <a:lnTo>
                      <a:pt x="100" y="19"/>
                    </a:lnTo>
                    <a:lnTo>
                      <a:pt x="102" y="19"/>
                    </a:lnTo>
                    <a:lnTo>
                      <a:pt x="108" y="16"/>
                    </a:lnTo>
                    <a:lnTo>
                      <a:pt x="112" y="11"/>
                    </a:lnTo>
                    <a:lnTo>
                      <a:pt x="114" y="9"/>
                    </a:lnTo>
                    <a:lnTo>
                      <a:pt x="121" y="9"/>
                    </a:lnTo>
                    <a:lnTo>
                      <a:pt x="126" y="9"/>
                    </a:lnTo>
                    <a:lnTo>
                      <a:pt x="129" y="8"/>
                    </a:lnTo>
                    <a:lnTo>
                      <a:pt x="134" y="8"/>
                    </a:lnTo>
                    <a:lnTo>
                      <a:pt x="135" y="8"/>
                    </a:lnTo>
                    <a:lnTo>
                      <a:pt x="138" y="9"/>
                    </a:lnTo>
                    <a:lnTo>
                      <a:pt x="141" y="11"/>
                    </a:lnTo>
                    <a:lnTo>
                      <a:pt x="142" y="13"/>
                    </a:lnTo>
                    <a:lnTo>
                      <a:pt x="145" y="11"/>
                    </a:lnTo>
                    <a:lnTo>
                      <a:pt x="146" y="11"/>
                    </a:lnTo>
                    <a:lnTo>
                      <a:pt x="149" y="8"/>
                    </a:lnTo>
                    <a:lnTo>
                      <a:pt x="150" y="6"/>
                    </a:lnTo>
                    <a:lnTo>
                      <a:pt x="151" y="6"/>
                    </a:lnTo>
                    <a:lnTo>
                      <a:pt x="153" y="5"/>
                    </a:lnTo>
                    <a:lnTo>
                      <a:pt x="155" y="5"/>
                    </a:lnTo>
                    <a:lnTo>
                      <a:pt x="157" y="2"/>
                    </a:lnTo>
                    <a:lnTo>
                      <a:pt x="158" y="0"/>
                    </a:lnTo>
                    <a:lnTo>
                      <a:pt x="158" y="5"/>
                    </a:lnTo>
                    <a:lnTo>
                      <a:pt x="159" y="6"/>
                    </a:lnTo>
                    <a:lnTo>
                      <a:pt x="162" y="9"/>
                    </a:lnTo>
                    <a:lnTo>
                      <a:pt x="165" y="11"/>
                    </a:lnTo>
                    <a:lnTo>
                      <a:pt x="166" y="14"/>
                    </a:lnTo>
                    <a:lnTo>
                      <a:pt x="169" y="22"/>
                    </a:lnTo>
                    <a:lnTo>
                      <a:pt x="171" y="24"/>
                    </a:lnTo>
                    <a:lnTo>
                      <a:pt x="171" y="25"/>
                    </a:lnTo>
                    <a:lnTo>
                      <a:pt x="174" y="25"/>
                    </a:lnTo>
                    <a:lnTo>
                      <a:pt x="175" y="27"/>
                    </a:lnTo>
                    <a:lnTo>
                      <a:pt x="175" y="28"/>
                    </a:lnTo>
                    <a:lnTo>
                      <a:pt x="175" y="35"/>
                    </a:lnTo>
                    <a:lnTo>
                      <a:pt x="177" y="39"/>
                    </a:lnTo>
                    <a:lnTo>
                      <a:pt x="171" y="42"/>
                    </a:lnTo>
                    <a:lnTo>
                      <a:pt x="170" y="44"/>
                    </a:lnTo>
                    <a:lnTo>
                      <a:pt x="166" y="46"/>
                    </a:lnTo>
                    <a:lnTo>
                      <a:pt x="165" y="46"/>
                    </a:lnTo>
                    <a:lnTo>
                      <a:pt x="162" y="49"/>
                    </a:lnTo>
                    <a:lnTo>
                      <a:pt x="161" y="50"/>
                    </a:lnTo>
                    <a:lnTo>
                      <a:pt x="161" y="53"/>
                    </a:lnTo>
                    <a:lnTo>
                      <a:pt x="158" y="61"/>
                    </a:lnTo>
                    <a:lnTo>
                      <a:pt x="155" y="66"/>
                    </a:lnTo>
                    <a:lnTo>
                      <a:pt x="155" y="71"/>
                    </a:lnTo>
                    <a:lnTo>
                      <a:pt x="154" y="74"/>
                    </a:lnTo>
                    <a:lnTo>
                      <a:pt x="151" y="83"/>
                    </a:lnTo>
                    <a:lnTo>
                      <a:pt x="151" y="86"/>
                    </a:lnTo>
                    <a:lnTo>
                      <a:pt x="151" y="88"/>
                    </a:lnTo>
                    <a:lnTo>
                      <a:pt x="150" y="90"/>
                    </a:lnTo>
                    <a:lnTo>
                      <a:pt x="146" y="93"/>
                    </a:lnTo>
                    <a:lnTo>
                      <a:pt x="143" y="96"/>
                    </a:lnTo>
                    <a:lnTo>
                      <a:pt x="142" y="101"/>
                    </a:lnTo>
                    <a:lnTo>
                      <a:pt x="141" y="107"/>
                    </a:lnTo>
                    <a:lnTo>
                      <a:pt x="141" y="108"/>
                    </a:lnTo>
                    <a:lnTo>
                      <a:pt x="138" y="116"/>
                    </a:lnTo>
                    <a:lnTo>
                      <a:pt x="133" y="126"/>
                    </a:lnTo>
                    <a:lnTo>
                      <a:pt x="131" y="129"/>
                    </a:lnTo>
                    <a:lnTo>
                      <a:pt x="131" y="130"/>
                    </a:lnTo>
                    <a:lnTo>
                      <a:pt x="129" y="132"/>
                    </a:lnTo>
                    <a:lnTo>
                      <a:pt x="125" y="132"/>
                    </a:lnTo>
                    <a:lnTo>
                      <a:pt x="122" y="129"/>
                    </a:lnTo>
                    <a:lnTo>
                      <a:pt x="122" y="127"/>
                    </a:lnTo>
                    <a:lnTo>
                      <a:pt x="121" y="126"/>
                    </a:lnTo>
                    <a:lnTo>
                      <a:pt x="118" y="123"/>
                    </a:lnTo>
                    <a:lnTo>
                      <a:pt x="114" y="123"/>
                    </a:lnTo>
                    <a:lnTo>
                      <a:pt x="108" y="124"/>
                    </a:lnTo>
                    <a:lnTo>
                      <a:pt x="104" y="124"/>
                    </a:lnTo>
                    <a:lnTo>
                      <a:pt x="102" y="124"/>
                    </a:lnTo>
                    <a:lnTo>
                      <a:pt x="102" y="130"/>
                    </a:lnTo>
                    <a:lnTo>
                      <a:pt x="98" y="132"/>
                    </a:lnTo>
                    <a:lnTo>
                      <a:pt x="97" y="134"/>
                    </a:lnTo>
                    <a:lnTo>
                      <a:pt x="94" y="137"/>
                    </a:lnTo>
                    <a:lnTo>
                      <a:pt x="92" y="143"/>
                    </a:lnTo>
                    <a:lnTo>
                      <a:pt x="92" y="148"/>
                    </a:lnTo>
                    <a:lnTo>
                      <a:pt x="90" y="152"/>
                    </a:lnTo>
                    <a:lnTo>
                      <a:pt x="90" y="155"/>
                    </a:lnTo>
                    <a:lnTo>
                      <a:pt x="88" y="159"/>
                    </a:lnTo>
                    <a:lnTo>
                      <a:pt x="86" y="160"/>
                    </a:lnTo>
                    <a:lnTo>
                      <a:pt x="86" y="162"/>
                    </a:lnTo>
                    <a:lnTo>
                      <a:pt x="85" y="160"/>
                    </a:lnTo>
                    <a:lnTo>
                      <a:pt x="84" y="160"/>
                    </a:lnTo>
                    <a:lnTo>
                      <a:pt x="82" y="163"/>
                    </a:lnTo>
                    <a:lnTo>
                      <a:pt x="82" y="166"/>
                    </a:lnTo>
                    <a:lnTo>
                      <a:pt x="76" y="166"/>
                    </a:lnTo>
                    <a:lnTo>
                      <a:pt x="73" y="166"/>
                    </a:lnTo>
                    <a:lnTo>
                      <a:pt x="66" y="163"/>
                    </a:lnTo>
                    <a:lnTo>
                      <a:pt x="65" y="166"/>
                    </a:lnTo>
                    <a:lnTo>
                      <a:pt x="64" y="166"/>
                    </a:lnTo>
                    <a:lnTo>
                      <a:pt x="64" y="168"/>
                    </a:lnTo>
                    <a:lnTo>
                      <a:pt x="62" y="168"/>
                    </a:lnTo>
                    <a:lnTo>
                      <a:pt x="61" y="168"/>
                    </a:lnTo>
                    <a:lnTo>
                      <a:pt x="61" y="170"/>
                    </a:lnTo>
                    <a:lnTo>
                      <a:pt x="60" y="168"/>
                    </a:lnTo>
                    <a:lnTo>
                      <a:pt x="58" y="170"/>
                    </a:lnTo>
                    <a:lnTo>
                      <a:pt x="58" y="168"/>
                    </a:lnTo>
                    <a:lnTo>
                      <a:pt x="53" y="171"/>
                    </a:lnTo>
                    <a:lnTo>
                      <a:pt x="52" y="168"/>
                    </a:lnTo>
                    <a:lnTo>
                      <a:pt x="50" y="170"/>
                    </a:lnTo>
                    <a:lnTo>
                      <a:pt x="49" y="170"/>
                    </a:lnTo>
                    <a:lnTo>
                      <a:pt x="46" y="168"/>
                    </a:lnTo>
                    <a:lnTo>
                      <a:pt x="45" y="165"/>
                    </a:lnTo>
                    <a:lnTo>
                      <a:pt x="41" y="162"/>
                    </a:lnTo>
                    <a:lnTo>
                      <a:pt x="40" y="155"/>
                    </a:lnTo>
                    <a:lnTo>
                      <a:pt x="40" y="152"/>
                    </a:lnTo>
                    <a:lnTo>
                      <a:pt x="41" y="151"/>
                    </a:lnTo>
                    <a:lnTo>
                      <a:pt x="38" y="149"/>
                    </a:lnTo>
                    <a:lnTo>
                      <a:pt x="37" y="146"/>
                    </a:lnTo>
                    <a:lnTo>
                      <a:pt x="37" y="145"/>
                    </a:lnTo>
                    <a:lnTo>
                      <a:pt x="36" y="143"/>
                    </a:lnTo>
                    <a:lnTo>
                      <a:pt x="34" y="143"/>
                    </a:lnTo>
                    <a:lnTo>
                      <a:pt x="34" y="141"/>
                    </a:lnTo>
                    <a:lnTo>
                      <a:pt x="32" y="138"/>
                    </a:lnTo>
                    <a:lnTo>
                      <a:pt x="26" y="135"/>
                    </a:lnTo>
                    <a:lnTo>
                      <a:pt x="24" y="134"/>
                    </a:lnTo>
                    <a:lnTo>
                      <a:pt x="17" y="134"/>
                    </a:lnTo>
                    <a:lnTo>
                      <a:pt x="1" y="134"/>
                    </a:lnTo>
                    <a:lnTo>
                      <a:pt x="0" y="121"/>
                    </a:lnTo>
                    <a:lnTo>
                      <a:pt x="0" y="118"/>
                    </a:lnTo>
                    <a:lnTo>
                      <a:pt x="1" y="112"/>
                    </a:lnTo>
                    <a:lnTo>
                      <a:pt x="1" y="101"/>
                    </a:lnTo>
                    <a:lnTo>
                      <a:pt x="1" y="94"/>
                    </a:lnTo>
                    <a:lnTo>
                      <a:pt x="3" y="91"/>
                    </a:lnTo>
                    <a:lnTo>
                      <a:pt x="7" y="85"/>
                    </a:lnTo>
                    <a:lnTo>
                      <a:pt x="7" y="80"/>
                    </a:lnTo>
                    <a:lnTo>
                      <a:pt x="7" y="77"/>
                    </a:lnTo>
                    <a:lnTo>
                      <a:pt x="9" y="74"/>
                    </a:lnTo>
                    <a:lnTo>
                      <a:pt x="13" y="71"/>
                    </a:lnTo>
                    <a:lnTo>
                      <a:pt x="13" y="68"/>
                    </a:lnTo>
                    <a:lnTo>
                      <a:pt x="14" y="68"/>
                    </a:lnTo>
                    <a:lnTo>
                      <a:pt x="14" y="66"/>
                    </a:lnTo>
                    <a:lnTo>
                      <a:pt x="13" y="64"/>
                    </a:lnTo>
                    <a:lnTo>
                      <a:pt x="13" y="63"/>
                    </a:lnTo>
                    <a:lnTo>
                      <a:pt x="13" y="61"/>
                    </a:lnTo>
                    <a:lnTo>
                      <a:pt x="14" y="61"/>
                    </a:lnTo>
                    <a:lnTo>
                      <a:pt x="16" y="61"/>
                    </a:lnTo>
                    <a:lnTo>
                      <a:pt x="16" y="60"/>
                    </a:lnTo>
                    <a:lnTo>
                      <a:pt x="16" y="53"/>
                    </a:lnTo>
                    <a:lnTo>
                      <a:pt x="16" y="49"/>
                    </a:lnTo>
                    <a:lnTo>
                      <a:pt x="14" y="47"/>
                    </a:lnTo>
                    <a:lnTo>
                      <a:pt x="12" y="44"/>
                    </a:lnTo>
                    <a:lnTo>
                      <a:pt x="12" y="39"/>
                    </a:lnTo>
                    <a:lnTo>
                      <a:pt x="13" y="38"/>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38" name="Freeform 1340"/>
              <p:cNvSpPr>
                <a:spLocks/>
              </p:cNvSpPr>
              <p:nvPr/>
            </p:nvSpPr>
            <p:spPr bwMode="auto">
              <a:xfrm>
                <a:off x="4090298" y="3559629"/>
                <a:ext cx="223212" cy="214993"/>
              </a:xfrm>
              <a:custGeom>
                <a:avLst/>
                <a:gdLst/>
                <a:ahLst/>
                <a:cxnLst>
                  <a:cxn ang="0">
                    <a:pos x="13" y="27"/>
                  </a:cxn>
                  <a:cxn ang="0">
                    <a:pos x="14" y="22"/>
                  </a:cxn>
                  <a:cxn ang="0">
                    <a:pos x="20" y="14"/>
                  </a:cxn>
                  <a:cxn ang="0">
                    <a:pos x="32" y="2"/>
                  </a:cxn>
                  <a:cxn ang="0">
                    <a:pos x="40" y="0"/>
                  </a:cxn>
                  <a:cxn ang="0">
                    <a:pos x="61" y="14"/>
                  </a:cxn>
                  <a:cxn ang="0">
                    <a:pos x="66" y="16"/>
                  </a:cxn>
                  <a:cxn ang="0">
                    <a:pos x="76" y="9"/>
                  </a:cxn>
                  <a:cxn ang="0">
                    <a:pos x="90" y="17"/>
                  </a:cxn>
                  <a:cxn ang="0">
                    <a:pos x="102" y="19"/>
                  </a:cxn>
                  <a:cxn ang="0">
                    <a:pos x="114" y="9"/>
                  </a:cxn>
                  <a:cxn ang="0">
                    <a:pos x="129" y="8"/>
                  </a:cxn>
                  <a:cxn ang="0">
                    <a:pos x="138" y="9"/>
                  </a:cxn>
                  <a:cxn ang="0">
                    <a:pos x="145" y="11"/>
                  </a:cxn>
                  <a:cxn ang="0">
                    <a:pos x="150" y="6"/>
                  </a:cxn>
                  <a:cxn ang="0">
                    <a:pos x="155" y="5"/>
                  </a:cxn>
                  <a:cxn ang="0">
                    <a:pos x="158" y="5"/>
                  </a:cxn>
                  <a:cxn ang="0">
                    <a:pos x="165" y="11"/>
                  </a:cxn>
                  <a:cxn ang="0">
                    <a:pos x="171" y="24"/>
                  </a:cxn>
                  <a:cxn ang="0">
                    <a:pos x="175" y="27"/>
                  </a:cxn>
                  <a:cxn ang="0">
                    <a:pos x="177" y="39"/>
                  </a:cxn>
                  <a:cxn ang="0">
                    <a:pos x="166" y="46"/>
                  </a:cxn>
                  <a:cxn ang="0">
                    <a:pos x="161" y="50"/>
                  </a:cxn>
                  <a:cxn ang="0">
                    <a:pos x="155" y="66"/>
                  </a:cxn>
                  <a:cxn ang="0">
                    <a:pos x="151" y="83"/>
                  </a:cxn>
                  <a:cxn ang="0">
                    <a:pos x="150" y="90"/>
                  </a:cxn>
                  <a:cxn ang="0">
                    <a:pos x="142" y="101"/>
                  </a:cxn>
                  <a:cxn ang="0">
                    <a:pos x="138" y="116"/>
                  </a:cxn>
                  <a:cxn ang="0">
                    <a:pos x="131" y="130"/>
                  </a:cxn>
                  <a:cxn ang="0">
                    <a:pos x="122" y="129"/>
                  </a:cxn>
                  <a:cxn ang="0">
                    <a:pos x="118" y="123"/>
                  </a:cxn>
                  <a:cxn ang="0">
                    <a:pos x="104" y="124"/>
                  </a:cxn>
                  <a:cxn ang="0">
                    <a:pos x="98" y="132"/>
                  </a:cxn>
                  <a:cxn ang="0">
                    <a:pos x="92" y="143"/>
                  </a:cxn>
                  <a:cxn ang="0">
                    <a:pos x="90" y="155"/>
                  </a:cxn>
                  <a:cxn ang="0">
                    <a:pos x="86" y="162"/>
                  </a:cxn>
                  <a:cxn ang="0">
                    <a:pos x="82" y="163"/>
                  </a:cxn>
                  <a:cxn ang="0">
                    <a:pos x="73" y="166"/>
                  </a:cxn>
                  <a:cxn ang="0">
                    <a:pos x="64" y="166"/>
                  </a:cxn>
                  <a:cxn ang="0">
                    <a:pos x="61" y="168"/>
                  </a:cxn>
                  <a:cxn ang="0">
                    <a:pos x="58" y="170"/>
                  </a:cxn>
                  <a:cxn ang="0">
                    <a:pos x="52" y="168"/>
                  </a:cxn>
                  <a:cxn ang="0">
                    <a:pos x="46" y="168"/>
                  </a:cxn>
                  <a:cxn ang="0">
                    <a:pos x="40" y="155"/>
                  </a:cxn>
                  <a:cxn ang="0">
                    <a:pos x="38" y="149"/>
                  </a:cxn>
                  <a:cxn ang="0">
                    <a:pos x="36" y="143"/>
                  </a:cxn>
                  <a:cxn ang="0">
                    <a:pos x="32" y="138"/>
                  </a:cxn>
                  <a:cxn ang="0">
                    <a:pos x="17" y="134"/>
                  </a:cxn>
                  <a:cxn ang="0">
                    <a:pos x="0" y="118"/>
                  </a:cxn>
                  <a:cxn ang="0">
                    <a:pos x="1" y="94"/>
                  </a:cxn>
                  <a:cxn ang="0">
                    <a:pos x="7" y="80"/>
                  </a:cxn>
                  <a:cxn ang="0">
                    <a:pos x="13" y="71"/>
                  </a:cxn>
                  <a:cxn ang="0">
                    <a:pos x="14" y="66"/>
                  </a:cxn>
                  <a:cxn ang="0">
                    <a:pos x="13" y="61"/>
                  </a:cxn>
                  <a:cxn ang="0">
                    <a:pos x="16" y="60"/>
                  </a:cxn>
                  <a:cxn ang="0">
                    <a:pos x="14" y="47"/>
                  </a:cxn>
                  <a:cxn ang="0">
                    <a:pos x="13" y="38"/>
                  </a:cxn>
                </a:cxnLst>
                <a:rect l="0" t="0" r="r" b="b"/>
                <a:pathLst>
                  <a:path w="177" h="171">
                    <a:moveTo>
                      <a:pt x="13" y="38"/>
                    </a:moveTo>
                    <a:lnTo>
                      <a:pt x="13" y="36"/>
                    </a:lnTo>
                    <a:lnTo>
                      <a:pt x="13" y="27"/>
                    </a:lnTo>
                    <a:lnTo>
                      <a:pt x="13" y="25"/>
                    </a:lnTo>
                    <a:lnTo>
                      <a:pt x="14" y="24"/>
                    </a:lnTo>
                    <a:lnTo>
                      <a:pt x="14" y="22"/>
                    </a:lnTo>
                    <a:lnTo>
                      <a:pt x="17" y="20"/>
                    </a:lnTo>
                    <a:lnTo>
                      <a:pt x="18" y="19"/>
                    </a:lnTo>
                    <a:lnTo>
                      <a:pt x="20" y="14"/>
                    </a:lnTo>
                    <a:lnTo>
                      <a:pt x="21" y="8"/>
                    </a:lnTo>
                    <a:lnTo>
                      <a:pt x="26" y="3"/>
                    </a:lnTo>
                    <a:lnTo>
                      <a:pt x="32" y="2"/>
                    </a:lnTo>
                    <a:lnTo>
                      <a:pt x="36" y="2"/>
                    </a:lnTo>
                    <a:lnTo>
                      <a:pt x="38" y="2"/>
                    </a:lnTo>
                    <a:lnTo>
                      <a:pt x="40" y="0"/>
                    </a:lnTo>
                    <a:lnTo>
                      <a:pt x="44" y="0"/>
                    </a:lnTo>
                    <a:lnTo>
                      <a:pt x="54" y="6"/>
                    </a:lnTo>
                    <a:lnTo>
                      <a:pt x="61" y="14"/>
                    </a:lnTo>
                    <a:lnTo>
                      <a:pt x="62" y="16"/>
                    </a:lnTo>
                    <a:lnTo>
                      <a:pt x="64" y="16"/>
                    </a:lnTo>
                    <a:lnTo>
                      <a:pt x="66" y="16"/>
                    </a:lnTo>
                    <a:lnTo>
                      <a:pt x="68" y="13"/>
                    </a:lnTo>
                    <a:lnTo>
                      <a:pt x="73" y="9"/>
                    </a:lnTo>
                    <a:lnTo>
                      <a:pt x="76" y="9"/>
                    </a:lnTo>
                    <a:lnTo>
                      <a:pt x="78" y="9"/>
                    </a:lnTo>
                    <a:lnTo>
                      <a:pt x="84" y="13"/>
                    </a:lnTo>
                    <a:lnTo>
                      <a:pt x="90" y="17"/>
                    </a:lnTo>
                    <a:lnTo>
                      <a:pt x="93" y="17"/>
                    </a:lnTo>
                    <a:lnTo>
                      <a:pt x="100" y="19"/>
                    </a:lnTo>
                    <a:lnTo>
                      <a:pt x="102" y="19"/>
                    </a:lnTo>
                    <a:lnTo>
                      <a:pt x="108" y="16"/>
                    </a:lnTo>
                    <a:lnTo>
                      <a:pt x="112" y="11"/>
                    </a:lnTo>
                    <a:lnTo>
                      <a:pt x="114" y="9"/>
                    </a:lnTo>
                    <a:lnTo>
                      <a:pt x="121" y="9"/>
                    </a:lnTo>
                    <a:lnTo>
                      <a:pt x="126" y="9"/>
                    </a:lnTo>
                    <a:lnTo>
                      <a:pt x="129" y="8"/>
                    </a:lnTo>
                    <a:lnTo>
                      <a:pt x="134" y="8"/>
                    </a:lnTo>
                    <a:lnTo>
                      <a:pt x="135" y="8"/>
                    </a:lnTo>
                    <a:lnTo>
                      <a:pt x="138" y="9"/>
                    </a:lnTo>
                    <a:lnTo>
                      <a:pt x="141" y="11"/>
                    </a:lnTo>
                    <a:lnTo>
                      <a:pt x="142" y="13"/>
                    </a:lnTo>
                    <a:lnTo>
                      <a:pt x="145" y="11"/>
                    </a:lnTo>
                    <a:lnTo>
                      <a:pt x="146" y="11"/>
                    </a:lnTo>
                    <a:lnTo>
                      <a:pt x="149" y="8"/>
                    </a:lnTo>
                    <a:lnTo>
                      <a:pt x="150" y="6"/>
                    </a:lnTo>
                    <a:lnTo>
                      <a:pt x="151" y="6"/>
                    </a:lnTo>
                    <a:lnTo>
                      <a:pt x="153" y="5"/>
                    </a:lnTo>
                    <a:lnTo>
                      <a:pt x="155" y="5"/>
                    </a:lnTo>
                    <a:lnTo>
                      <a:pt x="157" y="2"/>
                    </a:lnTo>
                    <a:lnTo>
                      <a:pt x="158" y="0"/>
                    </a:lnTo>
                    <a:lnTo>
                      <a:pt x="158" y="5"/>
                    </a:lnTo>
                    <a:lnTo>
                      <a:pt x="159" y="6"/>
                    </a:lnTo>
                    <a:lnTo>
                      <a:pt x="162" y="9"/>
                    </a:lnTo>
                    <a:lnTo>
                      <a:pt x="165" y="11"/>
                    </a:lnTo>
                    <a:lnTo>
                      <a:pt x="166" y="14"/>
                    </a:lnTo>
                    <a:lnTo>
                      <a:pt x="169" y="22"/>
                    </a:lnTo>
                    <a:lnTo>
                      <a:pt x="171" y="24"/>
                    </a:lnTo>
                    <a:lnTo>
                      <a:pt x="171" y="25"/>
                    </a:lnTo>
                    <a:lnTo>
                      <a:pt x="174" y="25"/>
                    </a:lnTo>
                    <a:lnTo>
                      <a:pt x="175" y="27"/>
                    </a:lnTo>
                    <a:lnTo>
                      <a:pt x="175" y="28"/>
                    </a:lnTo>
                    <a:lnTo>
                      <a:pt x="175" y="35"/>
                    </a:lnTo>
                    <a:lnTo>
                      <a:pt x="177" y="39"/>
                    </a:lnTo>
                    <a:lnTo>
                      <a:pt x="171" y="42"/>
                    </a:lnTo>
                    <a:lnTo>
                      <a:pt x="170" y="44"/>
                    </a:lnTo>
                    <a:lnTo>
                      <a:pt x="166" y="46"/>
                    </a:lnTo>
                    <a:lnTo>
                      <a:pt x="165" y="46"/>
                    </a:lnTo>
                    <a:lnTo>
                      <a:pt x="162" y="49"/>
                    </a:lnTo>
                    <a:lnTo>
                      <a:pt x="161" y="50"/>
                    </a:lnTo>
                    <a:lnTo>
                      <a:pt x="161" y="53"/>
                    </a:lnTo>
                    <a:lnTo>
                      <a:pt x="158" y="61"/>
                    </a:lnTo>
                    <a:lnTo>
                      <a:pt x="155" y="66"/>
                    </a:lnTo>
                    <a:lnTo>
                      <a:pt x="155" y="71"/>
                    </a:lnTo>
                    <a:lnTo>
                      <a:pt x="154" y="74"/>
                    </a:lnTo>
                    <a:lnTo>
                      <a:pt x="151" y="83"/>
                    </a:lnTo>
                    <a:lnTo>
                      <a:pt x="151" y="86"/>
                    </a:lnTo>
                    <a:lnTo>
                      <a:pt x="151" y="88"/>
                    </a:lnTo>
                    <a:lnTo>
                      <a:pt x="150" y="90"/>
                    </a:lnTo>
                    <a:lnTo>
                      <a:pt x="146" y="93"/>
                    </a:lnTo>
                    <a:lnTo>
                      <a:pt x="143" y="96"/>
                    </a:lnTo>
                    <a:lnTo>
                      <a:pt x="142" y="101"/>
                    </a:lnTo>
                    <a:lnTo>
                      <a:pt x="141" y="107"/>
                    </a:lnTo>
                    <a:lnTo>
                      <a:pt x="141" y="108"/>
                    </a:lnTo>
                    <a:lnTo>
                      <a:pt x="138" y="116"/>
                    </a:lnTo>
                    <a:lnTo>
                      <a:pt x="133" y="126"/>
                    </a:lnTo>
                    <a:lnTo>
                      <a:pt x="131" y="129"/>
                    </a:lnTo>
                    <a:lnTo>
                      <a:pt x="131" y="130"/>
                    </a:lnTo>
                    <a:lnTo>
                      <a:pt x="129" y="132"/>
                    </a:lnTo>
                    <a:lnTo>
                      <a:pt x="125" y="132"/>
                    </a:lnTo>
                    <a:lnTo>
                      <a:pt x="122" y="129"/>
                    </a:lnTo>
                    <a:lnTo>
                      <a:pt x="122" y="127"/>
                    </a:lnTo>
                    <a:lnTo>
                      <a:pt x="121" y="126"/>
                    </a:lnTo>
                    <a:lnTo>
                      <a:pt x="118" y="123"/>
                    </a:lnTo>
                    <a:lnTo>
                      <a:pt x="114" y="123"/>
                    </a:lnTo>
                    <a:lnTo>
                      <a:pt x="108" y="124"/>
                    </a:lnTo>
                    <a:lnTo>
                      <a:pt x="104" y="124"/>
                    </a:lnTo>
                    <a:lnTo>
                      <a:pt x="102" y="124"/>
                    </a:lnTo>
                    <a:lnTo>
                      <a:pt x="102" y="130"/>
                    </a:lnTo>
                    <a:lnTo>
                      <a:pt x="98" y="132"/>
                    </a:lnTo>
                    <a:lnTo>
                      <a:pt x="97" y="134"/>
                    </a:lnTo>
                    <a:lnTo>
                      <a:pt x="94" y="137"/>
                    </a:lnTo>
                    <a:lnTo>
                      <a:pt x="92" y="143"/>
                    </a:lnTo>
                    <a:lnTo>
                      <a:pt x="92" y="148"/>
                    </a:lnTo>
                    <a:lnTo>
                      <a:pt x="90" y="152"/>
                    </a:lnTo>
                    <a:lnTo>
                      <a:pt x="90" y="155"/>
                    </a:lnTo>
                    <a:lnTo>
                      <a:pt x="88" y="159"/>
                    </a:lnTo>
                    <a:lnTo>
                      <a:pt x="86" y="160"/>
                    </a:lnTo>
                    <a:lnTo>
                      <a:pt x="86" y="162"/>
                    </a:lnTo>
                    <a:lnTo>
                      <a:pt x="85" y="160"/>
                    </a:lnTo>
                    <a:lnTo>
                      <a:pt x="84" y="160"/>
                    </a:lnTo>
                    <a:lnTo>
                      <a:pt x="82" y="163"/>
                    </a:lnTo>
                    <a:lnTo>
                      <a:pt x="82" y="166"/>
                    </a:lnTo>
                    <a:lnTo>
                      <a:pt x="76" y="166"/>
                    </a:lnTo>
                    <a:lnTo>
                      <a:pt x="73" y="166"/>
                    </a:lnTo>
                    <a:lnTo>
                      <a:pt x="66" y="163"/>
                    </a:lnTo>
                    <a:lnTo>
                      <a:pt x="65" y="166"/>
                    </a:lnTo>
                    <a:lnTo>
                      <a:pt x="64" y="166"/>
                    </a:lnTo>
                    <a:lnTo>
                      <a:pt x="64" y="168"/>
                    </a:lnTo>
                    <a:lnTo>
                      <a:pt x="62" y="168"/>
                    </a:lnTo>
                    <a:lnTo>
                      <a:pt x="61" y="168"/>
                    </a:lnTo>
                    <a:lnTo>
                      <a:pt x="61" y="170"/>
                    </a:lnTo>
                    <a:lnTo>
                      <a:pt x="60" y="168"/>
                    </a:lnTo>
                    <a:lnTo>
                      <a:pt x="58" y="170"/>
                    </a:lnTo>
                    <a:lnTo>
                      <a:pt x="58" y="168"/>
                    </a:lnTo>
                    <a:lnTo>
                      <a:pt x="53" y="171"/>
                    </a:lnTo>
                    <a:lnTo>
                      <a:pt x="52" y="168"/>
                    </a:lnTo>
                    <a:lnTo>
                      <a:pt x="50" y="170"/>
                    </a:lnTo>
                    <a:lnTo>
                      <a:pt x="49" y="170"/>
                    </a:lnTo>
                    <a:lnTo>
                      <a:pt x="46" y="168"/>
                    </a:lnTo>
                    <a:lnTo>
                      <a:pt x="45" y="165"/>
                    </a:lnTo>
                    <a:lnTo>
                      <a:pt x="41" y="162"/>
                    </a:lnTo>
                    <a:lnTo>
                      <a:pt x="40" y="155"/>
                    </a:lnTo>
                    <a:lnTo>
                      <a:pt x="40" y="152"/>
                    </a:lnTo>
                    <a:lnTo>
                      <a:pt x="41" y="151"/>
                    </a:lnTo>
                    <a:lnTo>
                      <a:pt x="38" y="149"/>
                    </a:lnTo>
                    <a:lnTo>
                      <a:pt x="37" y="146"/>
                    </a:lnTo>
                    <a:lnTo>
                      <a:pt x="37" y="145"/>
                    </a:lnTo>
                    <a:lnTo>
                      <a:pt x="36" y="143"/>
                    </a:lnTo>
                    <a:lnTo>
                      <a:pt x="34" y="143"/>
                    </a:lnTo>
                    <a:lnTo>
                      <a:pt x="34" y="141"/>
                    </a:lnTo>
                    <a:lnTo>
                      <a:pt x="32" y="138"/>
                    </a:lnTo>
                    <a:lnTo>
                      <a:pt x="26" y="135"/>
                    </a:lnTo>
                    <a:lnTo>
                      <a:pt x="24" y="134"/>
                    </a:lnTo>
                    <a:lnTo>
                      <a:pt x="17" y="134"/>
                    </a:lnTo>
                    <a:lnTo>
                      <a:pt x="1" y="134"/>
                    </a:lnTo>
                    <a:lnTo>
                      <a:pt x="0" y="121"/>
                    </a:lnTo>
                    <a:lnTo>
                      <a:pt x="0" y="118"/>
                    </a:lnTo>
                    <a:lnTo>
                      <a:pt x="1" y="112"/>
                    </a:lnTo>
                    <a:lnTo>
                      <a:pt x="1" y="101"/>
                    </a:lnTo>
                    <a:lnTo>
                      <a:pt x="1" y="94"/>
                    </a:lnTo>
                    <a:lnTo>
                      <a:pt x="3" y="91"/>
                    </a:lnTo>
                    <a:lnTo>
                      <a:pt x="7" y="85"/>
                    </a:lnTo>
                    <a:lnTo>
                      <a:pt x="7" y="80"/>
                    </a:lnTo>
                    <a:lnTo>
                      <a:pt x="7" y="77"/>
                    </a:lnTo>
                    <a:lnTo>
                      <a:pt x="9" y="74"/>
                    </a:lnTo>
                    <a:lnTo>
                      <a:pt x="13" y="71"/>
                    </a:lnTo>
                    <a:lnTo>
                      <a:pt x="13" y="68"/>
                    </a:lnTo>
                    <a:lnTo>
                      <a:pt x="14" y="68"/>
                    </a:lnTo>
                    <a:lnTo>
                      <a:pt x="14" y="66"/>
                    </a:lnTo>
                    <a:lnTo>
                      <a:pt x="13" y="64"/>
                    </a:lnTo>
                    <a:lnTo>
                      <a:pt x="13" y="63"/>
                    </a:lnTo>
                    <a:lnTo>
                      <a:pt x="13" y="61"/>
                    </a:lnTo>
                    <a:lnTo>
                      <a:pt x="14" y="61"/>
                    </a:lnTo>
                    <a:lnTo>
                      <a:pt x="16" y="61"/>
                    </a:lnTo>
                    <a:lnTo>
                      <a:pt x="16" y="60"/>
                    </a:lnTo>
                    <a:lnTo>
                      <a:pt x="16" y="53"/>
                    </a:lnTo>
                    <a:lnTo>
                      <a:pt x="16" y="49"/>
                    </a:lnTo>
                    <a:lnTo>
                      <a:pt x="14" y="47"/>
                    </a:lnTo>
                    <a:lnTo>
                      <a:pt x="12" y="44"/>
                    </a:lnTo>
                    <a:lnTo>
                      <a:pt x="12" y="39"/>
                    </a:lnTo>
                    <a:lnTo>
                      <a:pt x="13" y="3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39" name="Freeform 1341"/>
              <p:cNvSpPr>
                <a:spLocks/>
              </p:cNvSpPr>
              <p:nvPr/>
            </p:nvSpPr>
            <p:spPr bwMode="auto">
              <a:xfrm>
                <a:off x="4248087" y="3786868"/>
                <a:ext cx="144959" cy="195943"/>
              </a:xfrm>
              <a:custGeom>
                <a:avLst/>
                <a:gdLst/>
                <a:ahLst/>
                <a:cxnLst>
                  <a:cxn ang="0">
                    <a:pos x="112" y="1"/>
                  </a:cxn>
                  <a:cxn ang="0">
                    <a:pos x="104" y="4"/>
                  </a:cxn>
                  <a:cxn ang="0">
                    <a:pos x="95" y="0"/>
                  </a:cxn>
                  <a:cxn ang="0">
                    <a:pos x="83" y="6"/>
                  </a:cxn>
                  <a:cxn ang="0">
                    <a:pos x="76" y="15"/>
                  </a:cxn>
                  <a:cxn ang="0">
                    <a:pos x="76" y="33"/>
                  </a:cxn>
                  <a:cxn ang="0">
                    <a:pos x="73" y="37"/>
                  </a:cxn>
                  <a:cxn ang="0">
                    <a:pos x="64" y="31"/>
                  </a:cxn>
                  <a:cxn ang="0">
                    <a:pos x="56" y="29"/>
                  </a:cxn>
                  <a:cxn ang="0">
                    <a:pos x="32" y="26"/>
                  </a:cxn>
                  <a:cxn ang="0">
                    <a:pos x="31" y="37"/>
                  </a:cxn>
                  <a:cxn ang="0">
                    <a:pos x="33" y="45"/>
                  </a:cxn>
                  <a:cxn ang="0">
                    <a:pos x="45" y="40"/>
                  </a:cxn>
                  <a:cxn ang="0">
                    <a:pos x="48" y="51"/>
                  </a:cxn>
                  <a:cxn ang="0">
                    <a:pos x="44" y="66"/>
                  </a:cxn>
                  <a:cxn ang="0">
                    <a:pos x="48" y="80"/>
                  </a:cxn>
                  <a:cxn ang="0">
                    <a:pos x="47" y="89"/>
                  </a:cxn>
                  <a:cxn ang="0">
                    <a:pos x="44" y="106"/>
                  </a:cxn>
                  <a:cxn ang="0">
                    <a:pos x="35" y="103"/>
                  </a:cxn>
                  <a:cxn ang="0">
                    <a:pos x="25" y="100"/>
                  </a:cxn>
                  <a:cxn ang="0">
                    <a:pos x="20" y="102"/>
                  </a:cxn>
                  <a:cxn ang="0">
                    <a:pos x="12" y="108"/>
                  </a:cxn>
                  <a:cxn ang="0">
                    <a:pos x="7" y="114"/>
                  </a:cxn>
                  <a:cxn ang="0">
                    <a:pos x="8" y="122"/>
                  </a:cxn>
                  <a:cxn ang="0">
                    <a:pos x="8" y="128"/>
                  </a:cxn>
                  <a:cxn ang="0">
                    <a:pos x="3" y="128"/>
                  </a:cxn>
                  <a:cxn ang="0">
                    <a:pos x="0" y="136"/>
                  </a:cxn>
                  <a:cxn ang="0">
                    <a:pos x="5" y="141"/>
                  </a:cxn>
                  <a:cxn ang="0">
                    <a:pos x="11" y="149"/>
                  </a:cxn>
                  <a:cxn ang="0">
                    <a:pos x="17" y="152"/>
                  </a:cxn>
                  <a:cxn ang="0">
                    <a:pos x="21" y="146"/>
                  </a:cxn>
                  <a:cxn ang="0">
                    <a:pos x="27" y="146"/>
                  </a:cxn>
                  <a:cxn ang="0">
                    <a:pos x="33" y="152"/>
                  </a:cxn>
                  <a:cxn ang="0">
                    <a:pos x="39" y="147"/>
                  </a:cxn>
                  <a:cxn ang="0">
                    <a:pos x="44" y="144"/>
                  </a:cxn>
                  <a:cxn ang="0">
                    <a:pos x="48" y="144"/>
                  </a:cxn>
                  <a:cxn ang="0">
                    <a:pos x="52" y="152"/>
                  </a:cxn>
                  <a:cxn ang="0">
                    <a:pos x="64" y="143"/>
                  </a:cxn>
                  <a:cxn ang="0">
                    <a:pos x="72" y="135"/>
                  </a:cxn>
                  <a:cxn ang="0">
                    <a:pos x="76" y="122"/>
                  </a:cxn>
                  <a:cxn ang="0">
                    <a:pos x="77" y="110"/>
                  </a:cxn>
                  <a:cxn ang="0">
                    <a:pos x="85" y="91"/>
                  </a:cxn>
                  <a:cxn ang="0">
                    <a:pos x="96" y="83"/>
                  </a:cxn>
                  <a:cxn ang="0">
                    <a:pos x="100" y="77"/>
                  </a:cxn>
                  <a:cxn ang="0">
                    <a:pos x="103" y="45"/>
                  </a:cxn>
                  <a:cxn ang="0">
                    <a:pos x="108" y="23"/>
                  </a:cxn>
                  <a:cxn ang="0">
                    <a:pos x="114" y="4"/>
                  </a:cxn>
                </a:cxnLst>
                <a:rect l="0" t="0" r="r" b="b"/>
                <a:pathLst>
                  <a:path w="114" h="155">
                    <a:moveTo>
                      <a:pt x="113" y="0"/>
                    </a:moveTo>
                    <a:lnTo>
                      <a:pt x="112" y="1"/>
                    </a:lnTo>
                    <a:lnTo>
                      <a:pt x="108" y="3"/>
                    </a:lnTo>
                    <a:lnTo>
                      <a:pt x="104" y="4"/>
                    </a:lnTo>
                    <a:lnTo>
                      <a:pt x="99" y="3"/>
                    </a:lnTo>
                    <a:lnTo>
                      <a:pt x="95" y="0"/>
                    </a:lnTo>
                    <a:lnTo>
                      <a:pt x="89" y="1"/>
                    </a:lnTo>
                    <a:lnTo>
                      <a:pt x="83" y="6"/>
                    </a:lnTo>
                    <a:lnTo>
                      <a:pt x="77" y="11"/>
                    </a:lnTo>
                    <a:lnTo>
                      <a:pt x="76" y="15"/>
                    </a:lnTo>
                    <a:lnTo>
                      <a:pt x="75" y="18"/>
                    </a:lnTo>
                    <a:lnTo>
                      <a:pt x="76" y="33"/>
                    </a:lnTo>
                    <a:lnTo>
                      <a:pt x="75" y="36"/>
                    </a:lnTo>
                    <a:lnTo>
                      <a:pt x="73" y="37"/>
                    </a:lnTo>
                    <a:lnTo>
                      <a:pt x="67" y="31"/>
                    </a:lnTo>
                    <a:lnTo>
                      <a:pt x="64" y="31"/>
                    </a:lnTo>
                    <a:lnTo>
                      <a:pt x="60" y="29"/>
                    </a:lnTo>
                    <a:lnTo>
                      <a:pt x="56" y="29"/>
                    </a:lnTo>
                    <a:lnTo>
                      <a:pt x="53" y="26"/>
                    </a:lnTo>
                    <a:lnTo>
                      <a:pt x="32" y="26"/>
                    </a:lnTo>
                    <a:lnTo>
                      <a:pt x="31" y="31"/>
                    </a:lnTo>
                    <a:lnTo>
                      <a:pt x="31" y="37"/>
                    </a:lnTo>
                    <a:lnTo>
                      <a:pt x="31" y="44"/>
                    </a:lnTo>
                    <a:lnTo>
                      <a:pt x="33" y="45"/>
                    </a:lnTo>
                    <a:lnTo>
                      <a:pt x="37" y="37"/>
                    </a:lnTo>
                    <a:lnTo>
                      <a:pt x="45" y="40"/>
                    </a:lnTo>
                    <a:lnTo>
                      <a:pt x="48" y="44"/>
                    </a:lnTo>
                    <a:lnTo>
                      <a:pt x="48" y="51"/>
                    </a:lnTo>
                    <a:lnTo>
                      <a:pt x="44" y="61"/>
                    </a:lnTo>
                    <a:lnTo>
                      <a:pt x="44" y="66"/>
                    </a:lnTo>
                    <a:lnTo>
                      <a:pt x="44" y="70"/>
                    </a:lnTo>
                    <a:lnTo>
                      <a:pt x="48" y="80"/>
                    </a:lnTo>
                    <a:lnTo>
                      <a:pt x="47" y="84"/>
                    </a:lnTo>
                    <a:lnTo>
                      <a:pt x="47" y="89"/>
                    </a:lnTo>
                    <a:lnTo>
                      <a:pt x="45" y="102"/>
                    </a:lnTo>
                    <a:lnTo>
                      <a:pt x="44" y="106"/>
                    </a:lnTo>
                    <a:lnTo>
                      <a:pt x="40" y="110"/>
                    </a:lnTo>
                    <a:lnTo>
                      <a:pt x="35" y="103"/>
                    </a:lnTo>
                    <a:lnTo>
                      <a:pt x="28" y="105"/>
                    </a:lnTo>
                    <a:lnTo>
                      <a:pt x="25" y="100"/>
                    </a:lnTo>
                    <a:lnTo>
                      <a:pt x="23" y="99"/>
                    </a:lnTo>
                    <a:lnTo>
                      <a:pt x="20" y="102"/>
                    </a:lnTo>
                    <a:lnTo>
                      <a:pt x="17" y="105"/>
                    </a:lnTo>
                    <a:lnTo>
                      <a:pt x="12" y="108"/>
                    </a:lnTo>
                    <a:lnTo>
                      <a:pt x="8" y="111"/>
                    </a:lnTo>
                    <a:lnTo>
                      <a:pt x="7" y="114"/>
                    </a:lnTo>
                    <a:lnTo>
                      <a:pt x="7" y="117"/>
                    </a:lnTo>
                    <a:lnTo>
                      <a:pt x="8" y="122"/>
                    </a:lnTo>
                    <a:lnTo>
                      <a:pt x="9" y="127"/>
                    </a:lnTo>
                    <a:lnTo>
                      <a:pt x="8" y="128"/>
                    </a:lnTo>
                    <a:lnTo>
                      <a:pt x="5" y="128"/>
                    </a:lnTo>
                    <a:lnTo>
                      <a:pt x="3" y="128"/>
                    </a:lnTo>
                    <a:lnTo>
                      <a:pt x="0" y="132"/>
                    </a:lnTo>
                    <a:lnTo>
                      <a:pt x="0" y="136"/>
                    </a:lnTo>
                    <a:lnTo>
                      <a:pt x="3" y="138"/>
                    </a:lnTo>
                    <a:lnTo>
                      <a:pt x="5" y="141"/>
                    </a:lnTo>
                    <a:lnTo>
                      <a:pt x="9" y="146"/>
                    </a:lnTo>
                    <a:lnTo>
                      <a:pt x="11" y="149"/>
                    </a:lnTo>
                    <a:lnTo>
                      <a:pt x="13" y="155"/>
                    </a:lnTo>
                    <a:lnTo>
                      <a:pt x="17" y="152"/>
                    </a:lnTo>
                    <a:lnTo>
                      <a:pt x="20" y="150"/>
                    </a:lnTo>
                    <a:lnTo>
                      <a:pt x="21" y="146"/>
                    </a:lnTo>
                    <a:lnTo>
                      <a:pt x="25" y="144"/>
                    </a:lnTo>
                    <a:lnTo>
                      <a:pt x="27" y="146"/>
                    </a:lnTo>
                    <a:lnTo>
                      <a:pt x="28" y="149"/>
                    </a:lnTo>
                    <a:lnTo>
                      <a:pt x="33" y="152"/>
                    </a:lnTo>
                    <a:lnTo>
                      <a:pt x="36" y="150"/>
                    </a:lnTo>
                    <a:lnTo>
                      <a:pt x="39" y="147"/>
                    </a:lnTo>
                    <a:lnTo>
                      <a:pt x="40" y="146"/>
                    </a:lnTo>
                    <a:lnTo>
                      <a:pt x="44" y="144"/>
                    </a:lnTo>
                    <a:lnTo>
                      <a:pt x="48" y="143"/>
                    </a:lnTo>
                    <a:lnTo>
                      <a:pt x="48" y="144"/>
                    </a:lnTo>
                    <a:lnTo>
                      <a:pt x="49" y="150"/>
                    </a:lnTo>
                    <a:lnTo>
                      <a:pt x="52" y="152"/>
                    </a:lnTo>
                    <a:lnTo>
                      <a:pt x="57" y="149"/>
                    </a:lnTo>
                    <a:lnTo>
                      <a:pt x="64" y="143"/>
                    </a:lnTo>
                    <a:lnTo>
                      <a:pt x="68" y="139"/>
                    </a:lnTo>
                    <a:lnTo>
                      <a:pt x="72" y="135"/>
                    </a:lnTo>
                    <a:lnTo>
                      <a:pt x="76" y="128"/>
                    </a:lnTo>
                    <a:lnTo>
                      <a:pt x="76" y="122"/>
                    </a:lnTo>
                    <a:lnTo>
                      <a:pt x="76" y="116"/>
                    </a:lnTo>
                    <a:lnTo>
                      <a:pt x="77" y="110"/>
                    </a:lnTo>
                    <a:lnTo>
                      <a:pt x="79" y="103"/>
                    </a:lnTo>
                    <a:lnTo>
                      <a:pt x="85" y="91"/>
                    </a:lnTo>
                    <a:lnTo>
                      <a:pt x="91" y="86"/>
                    </a:lnTo>
                    <a:lnTo>
                      <a:pt x="96" y="83"/>
                    </a:lnTo>
                    <a:lnTo>
                      <a:pt x="100" y="78"/>
                    </a:lnTo>
                    <a:lnTo>
                      <a:pt x="100" y="77"/>
                    </a:lnTo>
                    <a:lnTo>
                      <a:pt x="101" y="67"/>
                    </a:lnTo>
                    <a:lnTo>
                      <a:pt x="103" y="45"/>
                    </a:lnTo>
                    <a:lnTo>
                      <a:pt x="105" y="31"/>
                    </a:lnTo>
                    <a:lnTo>
                      <a:pt x="108" y="23"/>
                    </a:lnTo>
                    <a:lnTo>
                      <a:pt x="113" y="11"/>
                    </a:lnTo>
                    <a:lnTo>
                      <a:pt x="114" y="4"/>
                    </a:lnTo>
                    <a:lnTo>
                      <a:pt x="113"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40" name="Freeform 1342"/>
              <p:cNvSpPr>
                <a:spLocks/>
              </p:cNvSpPr>
              <p:nvPr/>
            </p:nvSpPr>
            <p:spPr bwMode="auto">
              <a:xfrm>
                <a:off x="4248087" y="3786868"/>
                <a:ext cx="144959" cy="195943"/>
              </a:xfrm>
              <a:custGeom>
                <a:avLst/>
                <a:gdLst/>
                <a:ahLst/>
                <a:cxnLst>
                  <a:cxn ang="0">
                    <a:pos x="112" y="1"/>
                  </a:cxn>
                  <a:cxn ang="0">
                    <a:pos x="104" y="4"/>
                  </a:cxn>
                  <a:cxn ang="0">
                    <a:pos x="95" y="0"/>
                  </a:cxn>
                  <a:cxn ang="0">
                    <a:pos x="83" y="6"/>
                  </a:cxn>
                  <a:cxn ang="0">
                    <a:pos x="76" y="15"/>
                  </a:cxn>
                  <a:cxn ang="0">
                    <a:pos x="76" y="33"/>
                  </a:cxn>
                  <a:cxn ang="0">
                    <a:pos x="73" y="37"/>
                  </a:cxn>
                  <a:cxn ang="0">
                    <a:pos x="64" y="31"/>
                  </a:cxn>
                  <a:cxn ang="0">
                    <a:pos x="56" y="29"/>
                  </a:cxn>
                  <a:cxn ang="0">
                    <a:pos x="32" y="26"/>
                  </a:cxn>
                  <a:cxn ang="0">
                    <a:pos x="31" y="37"/>
                  </a:cxn>
                  <a:cxn ang="0">
                    <a:pos x="33" y="45"/>
                  </a:cxn>
                  <a:cxn ang="0">
                    <a:pos x="45" y="40"/>
                  </a:cxn>
                  <a:cxn ang="0">
                    <a:pos x="48" y="51"/>
                  </a:cxn>
                  <a:cxn ang="0">
                    <a:pos x="44" y="66"/>
                  </a:cxn>
                  <a:cxn ang="0">
                    <a:pos x="48" y="80"/>
                  </a:cxn>
                  <a:cxn ang="0">
                    <a:pos x="47" y="89"/>
                  </a:cxn>
                  <a:cxn ang="0">
                    <a:pos x="44" y="106"/>
                  </a:cxn>
                  <a:cxn ang="0">
                    <a:pos x="35" y="103"/>
                  </a:cxn>
                  <a:cxn ang="0">
                    <a:pos x="25" y="100"/>
                  </a:cxn>
                  <a:cxn ang="0">
                    <a:pos x="20" y="102"/>
                  </a:cxn>
                  <a:cxn ang="0">
                    <a:pos x="12" y="108"/>
                  </a:cxn>
                  <a:cxn ang="0">
                    <a:pos x="7" y="114"/>
                  </a:cxn>
                  <a:cxn ang="0">
                    <a:pos x="8" y="122"/>
                  </a:cxn>
                  <a:cxn ang="0">
                    <a:pos x="8" y="128"/>
                  </a:cxn>
                  <a:cxn ang="0">
                    <a:pos x="3" y="128"/>
                  </a:cxn>
                  <a:cxn ang="0">
                    <a:pos x="0" y="136"/>
                  </a:cxn>
                  <a:cxn ang="0">
                    <a:pos x="5" y="141"/>
                  </a:cxn>
                  <a:cxn ang="0">
                    <a:pos x="11" y="149"/>
                  </a:cxn>
                  <a:cxn ang="0">
                    <a:pos x="17" y="152"/>
                  </a:cxn>
                  <a:cxn ang="0">
                    <a:pos x="21" y="146"/>
                  </a:cxn>
                  <a:cxn ang="0">
                    <a:pos x="27" y="146"/>
                  </a:cxn>
                  <a:cxn ang="0">
                    <a:pos x="33" y="152"/>
                  </a:cxn>
                  <a:cxn ang="0">
                    <a:pos x="39" y="147"/>
                  </a:cxn>
                  <a:cxn ang="0">
                    <a:pos x="44" y="144"/>
                  </a:cxn>
                  <a:cxn ang="0">
                    <a:pos x="48" y="144"/>
                  </a:cxn>
                  <a:cxn ang="0">
                    <a:pos x="52" y="152"/>
                  </a:cxn>
                  <a:cxn ang="0">
                    <a:pos x="64" y="143"/>
                  </a:cxn>
                  <a:cxn ang="0">
                    <a:pos x="72" y="135"/>
                  </a:cxn>
                  <a:cxn ang="0">
                    <a:pos x="76" y="122"/>
                  </a:cxn>
                  <a:cxn ang="0">
                    <a:pos x="77" y="110"/>
                  </a:cxn>
                  <a:cxn ang="0">
                    <a:pos x="85" y="91"/>
                  </a:cxn>
                  <a:cxn ang="0">
                    <a:pos x="96" y="83"/>
                  </a:cxn>
                  <a:cxn ang="0">
                    <a:pos x="100" y="77"/>
                  </a:cxn>
                  <a:cxn ang="0">
                    <a:pos x="103" y="45"/>
                  </a:cxn>
                  <a:cxn ang="0">
                    <a:pos x="108" y="23"/>
                  </a:cxn>
                  <a:cxn ang="0">
                    <a:pos x="114" y="4"/>
                  </a:cxn>
                </a:cxnLst>
                <a:rect l="0" t="0" r="r" b="b"/>
                <a:pathLst>
                  <a:path w="114" h="155">
                    <a:moveTo>
                      <a:pt x="113" y="0"/>
                    </a:moveTo>
                    <a:lnTo>
                      <a:pt x="112" y="1"/>
                    </a:lnTo>
                    <a:lnTo>
                      <a:pt x="108" y="3"/>
                    </a:lnTo>
                    <a:lnTo>
                      <a:pt x="104" y="4"/>
                    </a:lnTo>
                    <a:lnTo>
                      <a:pt x="99" y="3"/>
                    </a:lnTo>
                    <a:lnTo>
                      <a:pt x="95" y="0"/>
                    </a:lnTo>
                    <a:lnTo>
                      <a:pt x="89" y="1"/>
                    </a:lnTo>
                    <a:lnTo>
                      <a:pt x="83" y="6"/>
                    </a:lnTo>
                    <a:lnTo>
                      <a:pt x="77" y="11"/>
                    </a:lnTo>
                    <a:lnTo>
                      <a:pt x="76" y="15"/>
                    </a:lnTo>
                    <a:lnTo>
                      <a:pt x="75" y="18"/>
                    </a:lnTo>
                    <a:lnTo>
                      <a:pt x="76" y="33"/>
                    </a:lnTo>
                    <a:lnTo>
                      <a:pt x="75" y="36"/>
                    </a:lnTo>
                    <a:lnTo>
                      <a:pt x="73" y="37"/>
                    </a:lnTo>
                    <a:lnTo>
                      <a:pt x="67" y="31"/>
                    </a:lnTo>
                    <a:lnTo>
                      <a:pt x="64" y="31"/>
                    </a:lnTo>
                    <a:lnTo>
                      <a:pt x="60" y="29"/>
                    </a:lnTo>
                    <a:lnTo>
                      <a:pt x="56" y="29"/>
                    </a:lnTo>
                    <a:lnTo>
                      <a:pt x="53" y="26"/>
                    </a:lnTo>
                    <a:lnTo>
                      <a:pt x="32" y="26"/>
                    </a:lnTo>
                    <a:lnTo>
                      <a:pt x="31" y="31"/>
                    </a:lnTo>
                    <a:lnTo>
                      <a:pt x="31" y="37"/>
                    </a:lnTo>
                    <a:lnTo>
                      <a:pt x="31" y="44"/>
                    </a:lnTo>
                    <a:lnTo>
                      <a:pt x="33" y="45"/>
                    </a:lnTo>
                    <a:lnTo>
                      <a:pt x="37" y="37"/>
                    </a:lnTo>
                    <a:lnTo>
                      <a:pt x="45" y="40"/>
                    </a:lnTo>
                    <a:lnTo>
                      <a:pt x="48" y="44"/>
                    </a:lnTo>
                    <a:lnTo>
                      <a:pt x="48" y="51"/>
                    </a:lnTo>
                    <a:lnTo>
                      <a:pt x="44" y="61"/>
                    </a:lnTo>
                    <a:lnTo>
                      <a:pt x="44" y="66"/>
                    </a:lnTo>
                    <a:lnTo>
                      <a:pt x="44" y="70"/>
                    </a:lnTo>
                    <a:lnTo>
                      <a:pt x="48" y="80"/>
                    </a:lnTo>
                    <a:lnTo>
                      <a:pt x="47" y="84"/>
                    </a:lnTo>
                    <a:lnTo>
                      <a:pt x="47" y="89"/>
                    </a:lnTo>
                    <a:lnTo>
                      <a:pt x="45" y="102"/>
                    </a:lnTo>
                    <a:lnTo>
                      <a:pt x="44" y="106"/>
                    </a:lnTo>
                    <a:lnTo>
                      <a:pt x="40" y="110"/>
                    </a:lnTo>
                    <a:lnTo>
                      <a:pt x="35" y="103"/>
                    </a:lnTo>
                    <a:lnTo>
                      <a:pt x="28" y="105"/>
                    </a:lnTo>
                    <a:lnTo>
                      <a:pt x="25" y="100"/>
                    </a:lnTo>
                    <a:lnTo>
                      <a:pt x="23" y="99"/>
                    </a:lnTo>
                    <a:lnTo>
                      <a:pt x="20" y="102"/>
                    </a:lnTo>
                    <a:lnTo>
                      <a:pt x="17" y="105"/>
                    </a:lnTo>
                    <a:lnTo>
                      <a:pt x="12" y="108"/>
                    </a:lnTo>
                    <a:lnTo>
                      <a:pt x="8" y="111"/>
                    </a:lnTo>
                    <a:lnTo>
                      <a:pt x="7" y="114"/>
                    </a:lnTo>
                    <a:lnTo>
                      <a:pt x="7" y="117"/>
                    </a:lnTo>
                    <a:lnTo>
                      <a:pt x="8" y="122"/>
                    </a:lnTo>
                    <a:lnTo>
                      <a:pt x="9" y="127"/>
                    </a:lnTo>
                    <a:lnTo>
                      <a:pt x="8" y="128"/>
                    </a:lnTo>
                    <a:lnTo>
                      <a:pt x="5" y="128"/>
                    </a:lnTo>
                    <a:lnTo>
                      <a:pt x="3" y="128"/>
                    </a:lnTo>
                    <a:lnTo>
                      <a:pt x="0" y="132"/>
                    </a:lnTo>
                    <a:lnTo>
                      <a:pt x="0" y="136"/>
                    </a:lnTo>
                    <a:lnTo>
                      <a:pt x="3" y="138"/>
                    </a:lnTo>
                    <a:lnTo>
                      <a:pt x="5" y="141"/>
                    </a:lnTo>
                    <a:lnTo>
                      <a:pt x="9" y="146"/>
                    </a:lnTo>
                    <a:lnTo>
                      <a:pt x="11" y="149"/>
                    </a:lnTo>
                    <a:lnTo>
                      <a:pt x="13" y="155"/>
                    </a:lnTo>
                    <a:lnTo>
                      <a:pt x="17" y="152"/>
                    </a:lnTo>
                    <a:lnTo>
                      <a:pt x="20" y="150"/>
                    </a:lnTo>
                    <a:lnTo>
                      <a:pt x="21" y="146"/>
                    </a:lnTo>
                    <a:lnTo>
                      <a:pt x="25" y="144"/>
                    </a:lnTo>
                    <a:lnTo>
                      <a:pt x="27" y="146"/>
                    </a:lnTo>
                    <a:lnTo>
                      <a:pt x="28" y="149"/>
                    </a:lnTo>
                    <a:lnTo>
                      <a:pt x="33" y="152"/>
                    </a:lnTo>
                    <a:lnTo>
                      <a:pt x="36" y="150"/>
                    </a:lnTo>
                    <a:lnTo>
                      <a:pt x="39" y="147"/>
                    </a:lnTo>
                    <a:lnTo>
                      <a:pt x="40" y="146"/>
                    </a:lnTo>
                    <a:lnTo>
                      <a:pt x="44" y="144"/>
                    </a:lnTo>
                    <a:lnTo>
                      <a:pt x="48" y="143"/>
                    </a:lnTo>
                    <a:lnTo>
                      <a:pt x="48" y="144"/>
                    </a:lnTo>
                    <a:lnTo>
                      <a:pt x="49" y="150"/>
                    </a:lnTo>
                    <a:lnTo>
                      <a:pt x="52" y="152"/>
                    </a:lnTo>
                    <a:lnTo>
                      <a:pt x="57" y="149"/>
                    </a:lnTo>
                    <a:lnTo>
                      <a:pt x="64" y="143"/>
                    </a:lnTo>
                    <a:lnTo>
                      <a:pt x="68" y="139"/>
                    </a:lnTo>
                    <a:lnTo>
                      <a:pt x="72" y="135"/>
                    </a:lnTo>
                    <a:lnTo>
                      <a:pt x="76" y="128"/>
                    </a:lnTo>
                    <a:lnTo>
                      <a:pt x="76" y="122"/>
                    </a:lnTo>
                    <a:lnTo>
                      <a:pt x="76" y="116"/>
                    </a:lnTo>
                    <a:lnTo>
                      <a:pt x="77" y="110"/>
                    </a:lnTo>
                    <a:lnTo>
                      <a:pt x="79" y="103"/>
                    </a:lnTo>
                    <a:lnTo>
                      <a:pt x="85" y="91"/>
                    </a:lnTo>
                    <a:lnTo>
                      <a:pt x="91" y="86"/>
                    </a:lnTo>
                    <a:lnTo>
                      <a:pt x="96" y="83"/>
                    </a:lnTo>
                    <a:lnTo>
                      <a:pt x="100" y="78"/>
                    </a:lnTo>
                    <a:lnTo>
                      <a:pt x="100" y="77"/>
                    </a:lnTo>
                    <a:lnTo>
                      <a:pt x="101" y="67"/>
                    </a:lnTo>
                    <a:lnTo>
                      <a:pt x="103" y="45"/>
                    </a:lnTo>
                    <a:lnTo>
                      <a:pt x="105" y="31"/>
                    </a:lnTo>
                    <a:lnTo>
                      <a:pt x="108" y="23"/>
                    </a:lnTo>
                    <a:lnTo>
                      <a:pt x="113" y="11"/>
                    </a:lnTo>
                    <a:lnTo>
                      <a:pt x="114" y="4"/>
                    </a:lnTo>
                    <a:lnTo>
                      <a:pt x="113"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41" name="Freeform 1343"/>
              <p:cNvSpPr>
                <a:spLocks/>
              </p:cNvSpPr>
              <p:nvPr/>
            </p:nvSpPr>
            <p:spPr bwMode="auto">
              <a:xfrm>
                <a:off x="4216015" y="3819525"/>
                <a:ext cx="37202" cy="28575"/>
              </a:xfrm>
              <a:custGeom>
                <a:avLst/>
                <a:gdLst/>
                <a:ahLst/>
                <a:cxnLst>
                  <a:cxn ang="0">
                    <a:pos x="29" y="0"/>
                  </a:cxn>
                  <a:cxn ang="0">
                    <a:pos x="18" y="0"/>
                  </a:cxn>
                  <a:cxn ang="0">
                    <a:pos x="6" y="0"/>
                  </a:cxn>
                  <a:cxn ang="0">
                    <a:pos x="5" y="2"/>
                  </a:cxn>
                  <a:cxn ang="0">
                    <a:pos x="5" y="5"/>
                  </a:cxn>
                  <a:cxn ang="0">
                    <a:pos x="4" y="8"/>
                  </a:cxn>
                  <a:cxn ang="0">
                    <a:pos x="2" y="13"/>
                  </a:cxn>
                  <a:cxn ang="0">
                    <a:pos x="0" y="18"/>
                  </a:cxn>
                  <a:cxn ang="0">
                    <a:pos x="4" y="21"/>
                  </a:cxn>
                  <a:cxn ang="0">
                    <a:pos x="2" y="22"/>
                  </a:cxn>
                  <a:cxn ang="0">
                    <a:pos x="9" y="21"/>
                  </a:cxn>
                  <a:cxn ang="0">
                    <a:pos x="29" y="19"/>
                  </a:cxn>
                  <a:cxn ang="0">
                    <a:pos x="27" y="13"/>
                  </a:cxn>
                  <a:cxn ang="0">
                    <a:pos x="27" y="5"/>
                  </a:cxn>
                  <a:cxn ang="0">
                    <a:pos x="29" y="0"/>
                  </a:cxn>
                </a:cxnLst>
                <a:rect l="0" t="0" r="r" b="b"/>
                <a:pathLst>
                  <a:path w="29" h="22">
                    <a:moveTo>
                      <a:pt x="29" y="0"/>
                    </a:moveTo>
                    <a:lnTo>
                      <a:pt x="18" y="0"/>
                    </a:lnTo>
                    <a:lnTo>
                      <a:pt x="6" y="0"/>
                    </a:lnTo>
                    <a:lnTo>
                      <a:pt x="5" y="2"/>
                    </a:lnTo>
                    <a:lnTo>
                      <a:pt x="5" y="5"/>
                    </a:lnTo>
                    <a:lnTo>
                      <a:pt x="4" y="8"/>
                    </a:lnTo>
                    <a:lnTo>
                      <a:pt x="2" y="13"/>
                    </a:lnTo>
                    <a:lnTo>
                      <a:pt x="0" y="18"/>
                    </a:lnTo>
                    <a:lnTo>
                      <a:pt x="4" y="21"/>
                    </a:lnTo>
                    <a:lnTo>
                      <a:pt x="2" y="22"/>
                    </a:lnTo>
                    <a:lnTo>
                      <a:pt x="9" y="21"/>
                    </a:lnTo>
                    <a:lnTo>
                      <a:pt x="29" y="19"/>
                    </a:lnTo>
                    <a:lnTo>
                      <a:pt x="27" y="13"/>
                    </a:lnTo>
                    <a:lnTo>
                      <a:pt x="27" y="5"/>
                    </a:lnTo>
                    <a:lnTo>
                      <a:pt x="29"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42" name="Freeform 1344"/>
              <p:cNvSpPr>
                <a:spLocks/>
              </p:cNvSpPr>
              <p:nvPr/>
            </p:nvSpPr>
            <p:spPr bwMode="auto">
              <a:xfrm>
                <a:off x="4216015" y="3819525"/>
                <a:ext cx="37202" cy="28575"/>
              </a:xfrm>
              <a:custGeom>
                <a:avLst/>
                <a:gdLst/>
                <a:ahLst/>
                <a:cxnLst>
                  <a:cxn ang="0">
                    <a:pos x="29" y="0"/>
                  </a:cxn>
                  <a:cxn ang="0">
                    <a:pos x="18" y="0"/>
                  </a:cxn>
                  <a:cxn ang="0">
                    <a:pos x="6" y="0"/>
                  </a:cxn>
                  <a:cxn ang="0">
                    <a:pos x="5" y="2"/>
                  </a:cxn>
                  <a:cxn ang="0">
                    <a:pos x="5" y="5"/>
                  </a:cxn>
                  <a:cxn ang="0">
                    <a:pos x="4" y="8"/>
                  </a:cxn>
                  <a:cxn ang="0">
                    <a:pos x="2" y="13"/>
                  </a:cxn>
                  <a:cxn ang="0">
                    <a:pos x="0" y="18"/>
                  </a:cxn>
                  <a:cxn ang="0">
                    <a:pos x="4" y="21"/>
                  </a:cxn>
                  <a:cxn ang="0">
                    <a:pos x="2" y="22"/>
                  </a:cxn>
                  <a:cxn ang="0">
                    <a:pos x="9" y="21"/>
                  </a:cxn>
                  <a:cxn ang="0">
                    <a:pos x="29" y="19"/>
                  </a:cxn>
                  <a:cxn ang="0">
                    <a:pos x="27" y="13"/>
                  </a:cxn>
                  <a:cxn ang="0">
                    <a:pos x="27" y="5"/>
                  </a:cxn>
                  <a:cxn ang="0">
                    <a:pos x="29" y="0"/>
                  </a:cxn>
                </a:cxnLst>
                <a:rect l="0" t="0" r="r" b="b"/>
                <a:pathLst>
                  <a:path w="29" h="22">
                    <a:moveTo>
                      <a:pt x="29" y="0"/>
                    </a:moveTo>
                    <a:lnTo>
                      <a:pt x="18" y="0"/>
                    </a:lnTo>
                    <a:lnTo>
                      <a:pt x="6" y="0"/>
                    </a:lnTo>
                    <a:lnTo>
                      <a:pt x="5" y="2"/>
                    </a:lnTo>
                    <a:lnTo>
                      <a:pt x="5" y="5"/>
                    </a:lnTo>
                    <a:lnTo>
                      <a:pt x="4" y="8"/>
                    </a:lnTo>
                    <a:lnTo>
                      <a:pt x="2" y="13"/>
                    </a:lnTo>
                    <a:lnTo>
                      <a:pt x="0" y="18"/>
                    </a:lnTo>
                    <a:lnTo>
                      <a:pt x="4" y="21"/>
                    </a:lnTo>
                    <a:lnTo>
                      <a:pt x="2" y="22"/>
                    </a:lnTo>
                    <a:lnTo>
                      <a:pt x="9" y="21"/>
                    </a:lnTo>
                    <a:lnTo>
                      <a:pt x="29" y="19"/>
                    </a:lnTo>
                    <a:lnTo>
                      <a:pt x="27" y="13"/>
                    </a:lnTo>
                    <a:lnTo>
                      <a:pt x="27" y="5"/>
                    </a:lnTo>
                    <a:lnTo>
                      <a:pt x="29"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43" name="Freeform 1345"/>
              <p:cNvSpPr>
                <a:spLocks/>
              </p:cNvSpPr>
              <p:nvPr/>
            </p:nvSpPr>
            <p:spPr bwMode="auto">
              <a:xfrm>
                <a:off x="4729146" y="3465740"/>
                <a:ext cx="124435" cy="127907"/>
              </a:xfrm>
              <a:custGeom>
                <a:avLst/>
                <a:gdLst/>
                <a:ahLst/>
                <a:cxnLst>
                  <a:cxn ang="0">
                    <a:pos x="28" y="8"/>
                  </a:cxn>
                  <a:cxn ang="0">
                    <a:pos x="16" y="14"/>
                  </a:cxn>
                  <a:cxn ang="0">
                    <a:pos x="9" y="17"/>
                  </a:cxn>
                  <a:cxn ang="0">
                    <a:pos x="6" y="29"/>
                  </a:cxn>
                  <a:cxn ang="0">
                    <a:pos x="1" y="51"/>
                  </a:cxn>
                  <a:cxn ang="0">
                    <a:pos x="1" y="67"/>
                  </a:cxn>
                  <a:cxn ang="0">
                    <a:pos x="6" y="69"/>
                  </a:cxn>
                  <a:cxn ang="0">
                    <a:pos x="9" y="67"/>
                  </a:cxn>
                  <a:cxn ang="0">
                    <a:pos x="13" y="67"/>
                  </a:cxn>
                  <a:cxn ang="0">
                    <a:pos x="21" y="58"/>
                  </a:cxn>
                  <a:cxn ang="0">
                    <a:pos x="25" y="61"/>
                  </a:cxn>
                  <a:cxn ang="0">
                    <a:pos x="29" y="66"/>
                  </a:cxn>
                  <a:cxn ang="0">
                    <a:pos x="36" y="64"/>
                  </a:cxn>
                  <a:cxn ang="0">
                    <a:pos x="40" y="64"/>
                  </a:cxn>
                  <a:cxn ang="0">
                    <a:pos x="44" y="64"/>
                  </a:cxn>
                  <a:cxn ang="0">
                    <a:pos x="48" y="64"/>
                  </a:cxn>
                  <a:cxn ang="0">
                    <a:pos x="52" y="66"/>
                  </a:cxn>
                  <a:cxn ang="0">
                    <a:pos x="62" y="70"/>
                  </a:cxn>
                  <a:cxn ang="0">
                    <a:pos x="69" y="77"/>
                  </a:cxn>
                  <a:cxn ang="0">
                    <a:pos x="78" y="88"/>
                  </a:cxn>
                  <a:cxn ang="0">
                    <a:pos x="82" y="94"/>
                  </a:cxn>
                  <a:cxn ang="0">
                    <a:pos x="87" y="100"/>
                  </a:cxn>
                  <a:cxn ang="0">
                    <a:pos x="94" y="97"/>
                  </a:cxn>
                  <a:cxn ang="0">
                    <a:pos x="97" y="92"/>
                  </a:cxn>
                  <a:cxn ang="0">
                    <a:pos x="94" y="89"/>
                  </a:cxn>
                  <a:cxn ang="0">
                    <a:pos x="89" y="86"/>
                  </a:cxn>
                  <a:cxn ang="0">
                    <a:pos x="86" y="80"/>
                  </a:cxn>
                  <a:cxn ang="0">
                    <a:pos x="82" y="75"/>
                  </a:cxn>
                  <a:cxn ang="0">
                    <a:pos x="78" y="73"/>
                  </a:cxn>
                  <a:cxn ang="0">
                    <a:pos x="70" y="61"/>
                  </a:cxn>
                  <a:cxn ang="0">
                    <a:pos x="65" y="61"/>
                  </a:cxn>
                  <a:cxn ang="0">
                    <a:pos x="61" y="56"/>
                  </a:cxn>
                  <a:cxn ang="0">
                    <a:pos x="57" y="56"/>
                  </a:cxn>
                  <a:cxn ang="0">
                    <a:pos x="54" y="50"/>
                  </a:cxn>
                  <a:cxn ang="0">
                    <a:pos x="52" y="47"/>
                  </a:cxn>
                  <a:cxn ang="0">
                    <a:pos x="50" y="50"/>
                  </a:cxn>
                  <a:cxn ang="0">
                    <a:pos x="49" y="51"/>
                  </a:cxn>
                  <a:cxn ang="0">
                    <a:pos x="48" y="45"/>
                  </a:cxn>
                  <a:cxn ang="0">
                    <a:pos x="45" y="44"/>
                  </a:cxn>
                  <a:cxn ang="0">
                    <a:pos x="42" y="39"/>
                  </a:cxn>
                  <a:cxn ang="0">
                    <a:pos x="40" y="29"/>
                  </a:cxn>
                  <a:cxn ang="0">
                    <a:pos x="38" y="20"/>
                  </a:cxn>
                  <a:cxn ang="0">
                    <a:pos x="36" y="9"/>
                  </a:cxn>
                  <a:cxn ang="0">
                    <a:pos x="33" y="3"/>
                  </a:cxn>
                  <a:cxn ang="0">
                    <a:pos x="30" y="0"/>
                  </a:cxn>
                </a:cxnLst>
                <a:rect l="0" t="0" r="r" b="b"/>
                <a:pathLst>
                  <a:path w="99" h="102">
                    <a:moveTo>
                      <a:pt x="30" y="0"/>
                    </a:moveTo>
                    <a:lnTo>
                      <a:pt x="29" y="3"/>
                    </a:lnTo>
                    <a:lnTo>
                      <a:pt x="28" y="8"/>
                    </a:lnTo>
                    <a:lnTo>
                      <a:pt x="24" y="9"/>
                    </a:lnTo>
                    <a:lnTo>
                      <a:pt x="22" y="11"/>
                    </a:lnTo>
                    <a:lnTo>
                      <a:pt x="16" y="14"/>
                    </a:lnTo>
                    <a:lnTo>
                      <a:pt x="14" y="15"/>
                    </a:lnTo>
                    <a:lnTo>
                      <a:pt x="13" y="17"/>
                    </a:lnTo>
                    <a:lnTo>
                      <a:pt x="9" y="17"/>
                    </a:lnTo>
                    <a:lnTo>
                      <a:pt x="8" y="20"/>
                    </a:lnTo>
                    <a:lnTo>
                      <a:pt x="6" y="26"/>
                    </a:lnTo>
                    <a:lnTo>
                      <a:pt x="6" y="29"/>
                    </a:lnTo>
                    <a:lnTo>
                      <a:pt x="5" y="36"/>
                    </a:lnTo>
                    <a:lnTo>
                      <a:pt x="4" y="47"/>
                    </a:lnTo>
                    <a:lnTo>
                      <a:pt x="1" y="51"/>
                    </a:lnTo>
                    <a:lnTo>
                      <a:pt x="0" y="56"/>
                    </a:lnTo>
                    <a:lnTo>
                      <a:pt x="0" y="62"/>
                    </a:lnTo>
                    <a:lnTo>
                      <a:pt x="1" y="67"/>
                    </a:lnTo>
                    <a:lnTo>
                      <a:pt x="1" y="69"/>
                    </a:lnTo>
                    <a:lnTo>
                      <a:pt x="5" y="69"/>
                    </a:lnTo>
                    <a:lnTo>
                      <a:pt x="6" y="69"/>
                    </a:lnTo>
                    <a:lnTo>
                      <a:pt x="8" y="69"/>
                    </a:lnTo>
                    <a:lnTo>
                      <a:pt x="8" y="67"/>
                    </a:lnTo>
                    <a:lnTo>
                      <a:pt x="9" y="67"/>
                    </a:lnTo>
                    <a:lnTo>
                      <a:pt x="9" y="66"/>
                    </a:lnTo>
                    <a:lnTo>
                      <a:pt x="12" y="66"/>
                    </a:lnTo>
                    <a:lnTo>
                      <a:pt x="13" y="67"/>
                    </a:lnTo>
                    <a:lnTo>
                      <a:pt x="13" y="69"/>
                    </a:lnTo>
                    <a:lnTo>
                      <a:pt x="16" y="72"/>
                    </a:lnTo>
                    <a:lnTo>
                      <a:pt x="21" y="58"/>
                    </a:lnTo>
                    <a:lnTo>
                      <a:pt x="22" y="59"/>
                    </a:lnTo>
                    <a:lnTo>
                      <a:pt x="24" y="61"/>
                    </a:lnTo>
                    <a:lnTo>
                      <a:pt x="25" y="61"/>
                    </a:lnTo>
                    <a:lnTo>
                      <a:pt x="26" y="61"/>
                    </a:lnTo>
                    <a:lnTo>
                      <a:pt x="26" y="62"/>
                    </a:lnTo>
                    <a:lnTo>
                      <a:pt x="29" y="66"/>
                    </a:lnTo>
                    <a:lnTo>
                      <a:pt x="30" y="66"/>
                    </a:lnTo>
                    <a:lnTo>
                      <a:pt x="32" y="66"/>
                    </a:lnTo>
                    <a:lnTo>
                      <a:pt x="36" y="64"/>
                    </a:lnTo>
                    <a:lnTo>
                      <a:pt x="37" y="62"/>
                    </a:lnTo>
                    <a:lnTo>
                      <a:pt x="38" y="62"/>
                    </a:lnTo>
                    <a:lnTo>
                      <a:pt x="40" y="64"/>
                    </a:lnTo>
                    <a:lnTo>
                      <a:pt x="41" y="66"/>
                    </a:lnTo>
                    <a:lnTo>
                      <a:pt x="42" y="66"/>
                    </a:lnTo>
                    <a:lnTo>
                      <a:pt x="44" y="64"/>
                    </a:lnTo>
                    <a:lnTo>
                      <a:pt x="45" y="64"/>
                    </a:lnTo>
                    <a:lnTo>
                      <a:pt x="46" y="64"/>
                    </a:lnTo>
                    <a:lnTo>
                      <a:pt x="48" y="64"/>
                    </a:lnTo>
                    <a:lnTo>
                      <a:pt x="50" y="64"/>
                    </a:lnTo>
                    <a:lnTo>
                      <a:pt x="50" y="66"/>
                    </a:lnTo>
                    <a:lnTo>
                      <a:pt x="52" y="66"/>
                    </a:lnTo>
                    <a:lnTo>
                      <a:pt x="56" y="66"/>
                    </a:lnTo>
                    <a:lnTo>
                      <a:pt x="58" y="69"/>
                    </a:lnTo>
                    <a:lnTo>
                      <a:pt x="62" y="70"/>
                    </a:lnTo>
                    <a:lnTo>
                      <a:pt x="64" y="70"/>
                    </a:lnTo>
                    <a:lnTo>
                      <a:pt x="68" y="73"/>
                    </a:lnTo>
                    <a:lnTo>
                      <a:pt x="69" y="77"/>
                    </a:lnTo>
                    <a:lnTo>
                      <a:pt x="70" y="80"/>
                    </a:lnTo>
                    <a:lnTo>
                      <a:pt x="75" y="84"/>
                    </a:lnTo>
                    <a:lnTo>
                      <a:pt x="78" y="88"/>
                    </a:lnTo>
                    <a:lnTo>
                      <a:pt x="79" y="89"/>
                    </a:lnTo>
                    <a:lnTo>
                      <a:pt x="81" y="92"/>
                    </a:lnTo>
                    <a:lnTo>
                      <a:pt x="82" y="94"/>
                    </a:lnTo>
                    <a:lnTo>
                      <a:pt x="83" y="95"/>
                    </a:lnTo>
                    <a:lnTo>
                      <a:pt x="86" y="97"/>
                    </a:lnTo>
                    <a:lnTo>
                      <a:pt x="87" y="100"/>
                    </a:lnTo>
                    <a:lnTo>
                      <a:pt x="89" y="102"/>
                    </a:lnTo>
                    <a:lnTo>
                      <a:pt x="90" y="100"/>
                    </a:lnTo>
                    <a:lnTo>
                      <a:pt x="94" y="97"/>
                    </a:lnTo>
                    <a:lnTo>
                      <a:pt x="99" y="94"/>
                    </a:lnTo>
                    <a:lnTo>
                      <a:pt x="98" y="92"/>
                    </a:lnTo>
                    <a:lnTo>
                      <a:pt x="97" y="92"/>
                    </a:lnTo>
                    <a:lnTo>
                      <a:pt x="94" y="92"/>
                    </a:lnTo>
                    <a:lnTo>
                      <a:pt x="94" y="91"/>
                    </a:lnTo>
                    <a:lnTo>
                      <a:pt x="94" y="89"/>
                    </a:lnTo>
                    <a:lnTo>
                      <a:pt x="93" y="88"/>
                    </a:lnTo>
                    <a:lnTo>
                      <a:pt x="90" y="88"/>
                    </a:lnTo>
                    <a:lnTo>
                      <a:pt x="89" y="86"/>
                    </a:lnTo>
                    <a:lnTo>
                      <a:pt x="89" y="83"/>
                    </a:lnTo>
                    <a:lnTo>
                      <a:pt x="87" y="81"/>
                    </a:lnTo>
                    <a:lnTo>
                      <a:pt x="86" y="80"/>
                    </a:lnTo>
                    <a:lnTo>
                      <a:pt x="85" y="80"/>
                    </a:lnTo>
                    <a:lnTo>
                      <a:pt x="83" y="77"/>
                    </a:lnTo>
                    <a:lnTo>
                      <a:pt x="82" y="75"/>
                    </a:lnTo>
                    <a:lnTo>
                      <a:pt x="81" y="75"/>
                    </a:lnTo>
                    <a:lnTo>
                      <a:pt x="79" y="75"/>
                    </a:lnTo>
                    <a:lnTo>
                      <a:pt x="78" y="73"/>
                    </a:lnTo>
                    <a:lnTo>
                      <a:pt x="77" y="70"/>
                    </a:lnTo>
                    <a:lnTo>
                      <a:pt x="73" y="62"/>
                    </a:lnTo>
                    <a:lnTo>
                      <a:pt x="70" y="61"/>
                    </a:lnTo>
                    <a:lnTo>
                      <a:pt x="68" y="61"/>
                    </a:lnTo>
                    <a:lnTo>
                      <a:pt x="66" y="61"/>
                    </a:lnTo>
                    <a:lnTo>
                      <a:pt x="65" y="61"/>
                    </a:lnTo>
                    <a:lnTo>
                      <a:pt x="64" y="59"/>
                    </a:lnTo>
                    <a:lnTo>
                      <a:pt x="62" y="56"/>
                    </a:lnTo>
                    <a:lnTo>
                      <a:pt x="61" y="56"/>
                    </a:lnTo>
                    <a:lnTo>
                      <a:pt x="60" y="55"/>
                    </a:lnTo>
                    <a:lnTo>
                      <a:pt x="58" y="56"/>
                    </a:lnTo>
                    <a:lnTo>
                      <a:pt x="57" y="56"/>
                    </a:lnTo>
                    <a:lnTo>
                      <a:pt x="56" y="53"/>
                    </a:lnTo>
                    <a:lnTo>
                      <a:pt x="54" y="51"/>
                    </a:lnTo>
                    <a:lnTo>
                      <a:pt x="54" y="50"/>
                    </a:lnTo>
                    <a:lnTo>
                      <a:pt x="54" y="48"/>
                    </a:lnTo>
                    <a:lnTo>
                      <a:pt x="53" y="48"/>
                    </a:lnTo>
                    <a:lnTo>
                      <a:pt x="52" y="47"/>
                    </a:lnTo>
                    <a:lnTo>
                      <a:pt x="50" y="47"/>
                    </a:lnTo>
                    <a:lnTo>
                      <a:pt x="50" y="48"/>
                    </a:lnTo>
                    <a:lnTo>
                      <a:pt x="50" y="50"/>
                    </a:lnTo>
                    <a:lnTo>
                      <a:pt x="52" y="50"/>
                    </a:lnTo>
                    <a:lnTo>
                      <a:pt x="50" y="53"/>
                    </a:lnTo>
                    <a:lnTo>
                      <a:pt x="49" y="51"/>
                    </a:lnTo>
                    <a:lnTo>
                      <a:pt x="49" y="50"/>
                    </a:lnTo>
                    <a:lnTo>
                      <a:pt x="48" y="48"/>
                    </a:lnTo>
                    <a:lnTo>
                      <a:pt x="48" y="45"/>
                    </a:lnTo>
                    <a:lnTo>
                      <a:pt x="46" y="45"/>
                    </a:lnTo>
                    <a:lnTo>
                      <a:pt x="45" y="45"/>
                    </a:lnTo>
                    <a:lnTo>
                      <a:pt x="45" y="44"/>
                    </a:lnTo>
                    <a:lnTo>
                      <a:pt x="44" y="42"/>
                    </a:lnTo>
                    <a:lnTo>
                      <a:pt x="44" y="40"/>
                    </a:lnTo>
                    <a:lnTo>
                      <a:pt x="42" y="39"/>
                    </a:lnTo>
                    <a:lnTo>
                      <a:pt x="41" y="37"/>
                    </a:lnTo>
                    <a:lnTo>
                      <a:pt x="40" y="33"/>
                    </a:lnTo>
                    <a:lnTo>
                      <a:pt x="40" y="29"/>
                    </a:lnTo>
                    <a:lnTo>
                      <a:pt x="38" y="26"/>
                    </a:lnTo>
                    <a:lnTo>
                      <a:pt x="38" y="22"/>
                    </a:lnTo>
                    <a:lnTo>
                      <a:pt x="38" y="20"/>
                    </a:lnTo>
                    <a:lnTo>
                      <a:pt x="37" y="15"/>
                    </a:lnTo>
                    <a:lnTo>
                      <a:pt x="37" y="12"/>
                    </a:lnTo>
                    <a:lnTo>
                      <a:pt x="36" y="9"/>
                    </a:lnTo>
                    <a:lnTo>
                      <a:pt x="34" y="6"/>
                    </a:lnTo>
                    <a:lnTo>
                      <a:pt x="33" y="4"/>
                    </a:lnTo>
                    <a:lnTo>
                      <a:pt x="33" y="3"/>
                    </a:lnTo>
                    <a:lnTo>
                      <a:pt x="32" y="1"/>
                    </a:lnTo>
                    <a:lnTo>
                      <a:pt x="32" y="0"/>
                    </a:lnTo>
                    <a:lnTo>
                      <a:pt x="3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44" name="Freeform 1346"/>
              <p:cNvSpPr>
                <a:spLocks/>
              </p:cNvSpPr>
              <p:nvPr/>
            </p:nvSpPr>
            <p:spPr bwMode="auto">
              <a:xfrm>
                <a:off x="4729146" y="3465740"/>
                <a:ext cx="124435" cy="127907"/>
              </a:xfrm>
              <a:custGeom>
                <a:avLst/>
                <a:gdLst/>
                <a:ahLst/>
                <a:cxnLst>
                  <a:cxn ang="0">
                    <a:pos x="28" y="8"/>
                  </a:cxn>
                  <a:cxn ang="0">
                    <a:pos x="16" y="14"/>
                  </a:cxn>
                  <a:cxn ang="0">
                    <a:pos x="9" y="17"/>
                  </a:cxn>
                  <a:cxn ang="0">
                    <a:pos x="6" y="29"/>
                  </a:cxn>
                  <a:cxn ang="0">
                    <a:pos x="1" y="51"/>
                  </a:cxn>
                  <a:cxn ang="0">
                    <a:pos x="1" y="67"/>
                  </a:cxn>
                  <a:cxn ang="0">
                    <a:pos x="6" y="69"/>
                  </a:cxn>
                  <a:cxn ang="0">
                    <a:pos x="9" y="67"/>
                  </a:cxn>
                  <a:cxn ang="0">
                    <a:pos x="13" y="67"/>
                  </a:cxn>
                  <a:cxn ang="0">
                    <a:pos x="21" y="58"/>
                  </a:cxn>
                  <a:cxn ang="0">
                    <a:pos x="25" y="61"/>
                  </a:cxn>
                  <a:cxn ang="0">
                    <a:pos x="29" y="66"/>
                  </a:cxn>
                  <a:cxn ang="0">
                    <a:pos x="36" y="64"/>
                  </a:cxn>
                  <a:cxn ang="0">
                    <a:pos x="40" y="64"/>
                  </a:cxn>
                  <a:cxn ang="0">
                    <a:pos x="44" y="64"/>
                  </a:cxn>
                  <a:cxn ang="0">
                    <a:pos x="48" y="64"/>
                  </a:cxn>
                  <a:cxn ang="0">
                    <a:pos x="52" y="66"/>
                  </a:cxn>
                  <a:cxn ang="0">
                    <a:pos x="62" y="70"/>
                  </a:cxn>
                  <a:cxn ang="0">
                    <a:pos x="69" y="77"/>
                  </a:cxn>
                  <a:cxn ang="0">
                    <a:pos x="78" y="88"/>
                  </a:cxn>
                  <a:cxn ang="0">
                    <a:pos x="82" y="94"/>
                  </a:cxn>
                  <a:cxn ang="0">
                    <a:pos x="87" y="100"/>
                  </a:cxn>
                  <a:cxn ang="0">
                    <a:pos x="94" y="97"/>
                  </a:cxn>
                  <a:cxn ang="0">
                    <a:pos x="97" y="92"/>
                  </a:cxn>
                  <a:cxn ang="0">
                    <a:pos x="94" y="89"/>
                  </a:cxn>
                  <a:cxn ang="0">
                    <a:pos x="89" y="86"/>
                  </a:cxn>
                  <a:cxn ang="0">
                    <a:pos x="86" y="80"/>
                  </a:cxn>
                  <a:cxn ang="0">
                    <a:pos x="82" y="75"/>
                  </a:cxn>
                  <a:cxn ang="0">
                    <a:pos x="78" y="73"/>
                  </a:cxn>
                  <a:cxn ang="0">
                    <a:pos x="70" y="61"/>
                  </a:cxn>
                  <a:cxn ang="0">
                    <a:pos x="65" y="61"/>
                  </a:cxn>
                  <a:cxn ang="0">
                    <a:pos x="61" y="56"/>
                  </a:cxn>
                  <a:cxn ang="0">
                    <a:pos x="57" y="56"/>
                  </a:cxn>
                  <a:cxn ang="0">
                    <a:pos x="54" y="50"/>
                  </a:cxn>
                  <a:cxn ang="0">
                    <a:pos x="52" y="47"/>
                  </a:cxn>
                  <a:cxn ang="0">
                    <a:pos x="50" y="50"/>
                  </a:cxn>
                  <a:cxn ang="0">
                    <a:pos x="49" y="51"/>
                  </a:cxn>
                  <a:cxn ang="0">
                    <a:pos x="48" y="45"/>
                  </a:cxn>
                  <a:cxn ang="0">
                    <a:pos x="45" y="44"/>
                  </a:cxn>
                  <a:cxn ang="0">
                    <a:pos x="42" y="39"/>
                  </a:cxn>
                  <a:cxn ang="0">
                    <a:pos x="40" y="29"/>
                  </a:cxn>
                  <a:cxn ang="0">
                    <a:pos x="38" y="20"/>
                  </a:cxn>
                  <a:cxn ang="0">
                    <a:pos x="36" y="9"/>
                  </a:cxn>
                  <a:cxn ang="0">
                    <a:pos x="33" y="3"/>
                  </a:cxn>
                  <a:cxn ang="0">
                    <a:pos x="30" y="0"/>
                  </a:cxn>
                </a:cxnLst>
                <a:rect l="0" t="0" r="r" b="b"/>
                <a:pathLst>
                  <a:path w="99" h="102">
                    <a:moveTo>
                      <a:pt x="30" y="0"/>
                    </a:moveTo>
                    <a:lnTo>
                      <a:pt x="29" y="3"/>
                    </a:lnTo>
                    <a:lnTo>
                      <a:pt x="28" y="8"/>
                    </a:lnTo>
                    <a:lnTo>
                      <a:pt x="24" y="9"/>
                    </a:lnTo>
                    <a:lnTo>
                      <a:pt x="22" y="11"/>
                    </a:lnTo>
                    <a:lnTo>
                      <a:pt x="16" y="14"/>
                    </a:lnTo>
                    <a:lnTo>
                      <a:pt x="14" y="15"/>
                    </a:lnTo>
                    <a:lnTo>
                      <a:pt x="13" y="17"/>
                    </a:lnTo>
                    <a:lnTo>
                      <a:pt x="9" y="17"/>
                    </a:lnTo>
                    <a:lnTo>
                      <a:pt x="8" y="20"/>
                    </a:lnTo>
                    <a:lnTo>
                      <a:pt x="6" y="26"/>
                    </a:lnTo>
                    <a:lnTo>
                      <a:pt x="6" y="29"/>
                    </a:lnTo>
                    <a:lnTo>
                      <a:pt x="5" y="36"/>
                    </a:lnTo>
                    <a:lnTo>
                      <a:pt x="4" y="47"/>
                    </a:lnTo>
                    <a:lnTo>
                      <a:pt x="1" y="51"/>
                    </a:lnTo>
                    <a:lnTo>
                      <a:pt x="0" y="56"/>
                    </a:lnTo>
                    <a:lnTo>
                      <a:pt x="0" y="62"/>
                    </a:lnTo>
                    <a:lnTo>
                      <a:pt x="1" y="67"/>
                    </a:lnTo>
                    <a:lnTo>
                      <a:pt x="1" y="69"/>
                    </a:lnTo>
                    <a:lnTo>
                      <a:pt x="5" y="69"/>
                    </a:lnTo>
                    <a:lnTo>
                      <a:pt x="6" y="69"/>
                    </a:lnTo>
                    <a:lnTo>
                      <a:pt x="8" y="69"/>
                    </a:lnTo>
                    <a:lnTo>
                      <a:pt x="8" y="67"/>
                    </a:lnTo>
                    <a:lnTo>
                      <a:pt x="9" y="67"/>
                    </a:lnTo>
                    <a:lnTo>
                      <a:pt x="9" y="66"/>
                    </a:lnTo>
                    <a:lnTo>
                      <a:pt x="12" y="66"/>
                    </a:lnTo>
                    <a:lnTo>
                      <a:pt x="13" y="67"/>
                    </a:lnTo>
                    <a:lnTo>
                      <a:pt x="13" y="69"/>
                    </a:lnTo>
                    <a:lnTo>
                      <a:pt x="16" y="72"/>
                    </a:lnTo>
                    <a:lnTo>
                      <a:pt x="21" y="58"/>
                    </a:lnTo>
                    <a:lnTo>
                      <a:pt x="22" y="59"/>
                    </a:lnTo>
                    <a:lnTo>
                      <a:pt x="24" y="61"/>
                    </a:lnTo>
                    <a:lnTo>
                      <a:pt x="25" y="61"/>
                    </a:lnTo>
                    <a:lnTo>
                      <a:pt x="26" y="61"/>
                    </a:lnTo>
                    <a:lnTo>
                      <a:pt x="26" y="62"/>
                    </a:lnTo>
                    <a:lnTo>
                      <a:pt x="29" y="66"/>
                    </a:lnTo>
                    <a:lnTo>
                      <a:pt x="30" y="66"/>
                    </a:lnTo>
                    <a:lnTo>
                      <a:pt x="32" y="66"/>
                    </a:lnTo>
                    <a:lnTo>
                      <a:pt x="36" y="64"/>
                    </a:lnTo>
                    <a:lnTo>
                      <a:pt x="37" y="62"/>
                    </a:lnTo>
                    <a:lnTo>
                      <a:pt x="38" y="62"/>
                    </a:lnTo>
                    <a:lnTo>
                      <a:pt x="40" y="64"/>
                    </a:lnTo>
                    <a:lnTo>
                      <a:pt x="41" y="66"/>
                    </a:lnTo>
                    <a:lnTo>
                      <a:pt x="42" y="66"/>
                    </a:lnTo>
                    <a:lnTo>
                      <a:pt x="44" y="64"/>
                    </a:lnTo>
                    <a:lnTo>
                      <a:pt x="45" y="64"/>
                    </a:lnTo>
                    <a:lnTo>
                      <a:pt x="46" y="64"/>
                    </a:lnTo>
                    <a:lnTo>
                      <a:pt x="48" y="64"/>
                    </a:lnTo>
                    <a:lnTo>
                      <a:pt x="50" y="64"/>
                    </a:lnTo>
                    <a:lnTo>
                      <a:pt x="50" y="66"/>
                    </a:lnTo>
                    <a:lnTo>
                      <a:pt x="52" y="66"/>
                    </a:lnTo>
                    <a:lnTo>
                      <a:pt x="56" y="66"/>
                    </a:lnTo>
                    <a:lnTo>
                      <a:pt x="58" y="69"/>
                    </a:lnTo>
                    <a:lnTo>
                      <a:pt x="62" y="70"/>
                    </a:lnTo>
                    <a:lnTo>
                      <a:pt x="64" y="70"/>
                    </a:lnTo>
                    <a:lnTo>
                      <a:pt x="68" y="73"/>
                    </a:lnTo>
                    <a:lnTo>
                      <a:pt x="69" y="77"/>
                    </a:lnTo>
                    <a:lnTo>
                      <a:pt x="70" y="80"/>
                    </a:lnTo>
                    <a:lnTo>
                      <a:pt x="75" y="84"/>
                    </a:lnTo>
                    <a:lnTo>
                      <a:pt x="78" y="88"/>
                    </a:lnTo>
                    <a:lnTo>
                      <a:pt x="79" y="89"/>
                    </a:lnTo>
                    <a:lnTo>
                      <a:pt x="81" y="92"/>
                    </a:lnTo>
                    <a:lnTo>
                      <a:pt x="82" y="94"/>
                    </a:lnTo>
                    <a:lnTo>
                      <a:pt x="83" y="95"/>
                    </a:lnTo>
                    <a:lnTo>
                      <a:pt x="86" y="97"/>
                    </a:lnTo>
                    <a:lnTo>
                      <a:pt x="87" y="100"/>
                    </a:lnTo>
                    <a:lnTo>
                      <a:pt x="89" y="102"/>
                    </a:lnTo>
                    <a:lnTo>
                      <a:pt x="90" y="100"/>
                    </a:lnTo>
                    <a:lnTo>
                      <a:pt x="94" y="97"/>
                    </a:lnTo>
                    <a:lnTo>
                      <a:pt x="99" y="94"/>
                    </a:lnTo>
                    <a:lnTo>
                      <a:pt x="98" y="92"/>
                    </a:lnTo>
                    <a:lnTo>
                      <a:pt x="97" y="92"/>
                    </a:lnTo>
                    <a:lnTo>
                      <a:pt x="94" y="92"/>
                    </a:lnTo>
                    <a:lnTo>
                      <a:pt x="94" y="91"/>
                    </a:lnTo>
                    <a:lnTo>
                      <a:pt x="94" y="89"/>
                    </a:lnTo>
                    <a:lnTo>
                      <a:pt x="93" y="88"/>
                    </a:lnTo>
                    <a:lnTo>
                      <a:pt x="90" y="88"/>
                    </a:lnTo>
                    <a:lnTo>
                      <a:pt x="89" y="86"/>
                    </a:lnTo>
                    <a:lnTo>
                      <a:pt x="89" y="83"/>
                    </a:lnTo>
                    <a:lnTo>
                      <a:pt x="87" y="81"/>
                    </a:lnTo>
                    <a:lnTo>
                      <a:pt x="86" y="80"/>
                    </a:lnTo>
                    <a:lnTo>
                      <a:pt x="85" y="80"/>
                    </a:lnTo>
                    <a:lnTo>
                      <a:pt x="83" y="77"/>
                    </a:lnTo>
                    <a:lnTo>
                      <a:pt x="82" y="75"/>
                    </a:lnTo>
                    <a:lnTo>
                      <a:pt x="81" y="75"/>
                    </a:lnTo>
                    <a:lnTo>
                      <a:pt x="79" y="75"/>
                    </a:lnTo>
                    <a:lnTo>
                      <a:pt x="78" y="73"/>
                    </a:lnTo>
                    <a:lnTo>
                      <a:pt x="77" y="70"/>
                    </a:lnTo>
                    <a:lnTo>
                      <a:pt x="73" y="62"/>
                    </a:lnTo>
                    <a:lnTo>
                      <a:pt x="70" y="61"/>
                    </a:lnTo>
                    <a:lnTo>
                      <a:pt x="68" y="61"/>
                    </a:lnTo>
                    <a:lnTo>
                      <a:pt x="66" y="61"/>
                    </a:lnTo>
                    <a:lnTo>
                      <a:pt x="65" y="61"/>
                    </a:lnTo>
                    <a:lnTo>
                      <a:pt x="64" y="59"/>
                    </a:lnTo>
                    <a:lnTo>
                      <a:pt x="62" y="56"/>
                    </a:lnTo>
                    <a:lnTo>
                      <a:pt x="61" y="56"/>
                    </a:lnTo>
                    <a:lnTo>
                      <a:pt x="60" y="55"/>
                    </a:lnTo>
                    <a:lnTo>
                      <a:pt x="58" y="56"/>
                    </a:lnTo>
                    <a:lnTo>
                      <a:pt x="57" y="56"/>
                    </a:lnTo>
                    <a:lnTo>
                      <a:pt x="56" y="53"/>
                    </a:lnTo>
                    <a:lnTo>
                      <a:pt x="54" y="51"/>
                    </a:lnTo>
                    <a:lnTo>
                      <a:pt x="54" y="50"/>
                    </a:lnTo>
                    <a:lnTo>
                      <a:pt x="54" y="48"/>
                    </a:lnTo>
                    <a:lnTo>
                      <a:pt x="53" y="48"/>
                    </a:lnTo>
                    <a:lnTo>
                      <a:pt x="52" y="47"/>
                    </a:lnTo>
                    <a:lnTo>
                      <a:pt x="50" y="47"/>
                    </a:lnTo>
                    <a:lnTo>
                      <a:pt x="50" y="48"/>
                    </a:lnTo>
                    <a:lnTo>
                      <a:pt x="50" y="50"/>
                    </a:lnTo>
                    <a:lnTo>
                      <a:pt x="52" y="50"/>
                    </a:lnTo>
                    <a:lnTo>
                      <a:pt x="50" y="53"/>
                    </a:lnTo>
                    <a:lnTo>
                      <a:pt x="49" y="51"/>
                    </a:lnTo>
                    <a:lnTo>
                      <a:pt x="49" y="50"/>
                    </a:lnTo>
                    <a:lnTo>
                      <a:pt x="48" y="48"/>
                    </a:lnTo>
                    <a:lnTo>
                      <a:pt x="48" y="45"/>
                    </a:lnTo>
                    <a:lnTo>
                      <a:pt x="46" y="45"/>
                    </a:lnTo>
                    <a:lnTo>
                      <a:pt x="45" y="45"/>
                    </a:lnTo>
                    <a:lnTo>
                      <a:pt x="45" y="44"/>
                    </a:lnTo>
                    <a:lnTo>
                      <a:pt x="44" y="42"/>
                    </a:lnTo>
                    <a:lnTo>
                      <a:pt x="44" y="40"/>
                    </a:lnTo>
                    <a:lnTo>
                      <a:pt x="42" y="39"/>
                    </a:lnTo>
                    <a:lnTo>
                      <a:pt x="41" y="37"/>
                    </a:lnTo>
                    <a:lnTo>
                      <a:pt x="40" y="33"/>
                    </a:lnTo>
                    <a:lnTo>
                      <a:pt x="40" y="29"/>
                    </a:lnTo>
                    <a:lnTo>
                      <a:pt x="38" y="26"/>
                    </a:lnTo>
                    <a:lnTo>
                      <a:pt x="38" y="22"/>
                    </a:lnTo>
                    <a:lnTo>
                      <a:pt x="38" y="20"/>
                    </a:lnTo>
                    <a:lnTo>
                      <a:pt x="37" y="15"/>
                    </a:lnTo>
                    <a:lnTo>
                      <a:pt x="37" y="12"/>
                    </a:lnTo>
                    <a:lnTo>
                      <a:pt x="36" y="9"/>
                    </a:lnTo>
                    <a:lnTo>
                      <a:pt x="34" y="6"/>
                    </a:lnTo>
                    <a:lnTo>
                      <a:pt x="33" y="4"/>
                    </a:lnTo>
                    <a:lnTo>
                      <a:pt x="33" y="3"/>
                    </a:lnTo>
                    <a:lnTo>
                      <a:pt x="32" y="1"/>
                    </a:lnTo>
                    <a:lnTo>
                      <a:pt x="32" y="0"/>
                    </a:lnTo>
                    <a:lnTo>
                      <a:pt x="3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45" name="Freeform 1347"/>
              <p:cNvSpPr>
                <a:spLocks/>
              </p:cNvSpPr>
              <p:nvPr/>
            </p:nvSpPr>
            <p:spPr bwMode="auto">
              <a:xfrm>
                <a:off x="4591884" y="3920219"/>
                <a:ext cx="30788" cy="47625"/>
              </a:xfrm>
              <a:custGeom>
                <a:avLst/>
                <a:gdLst/>
                <a:ahLst/>
                <a:cxnLst>
                  <a:cxn ang="0">
                    <a:pos x="22" y="2"/>
                  </a:cxn>
                  <a:cxn ang="0">
                    <a:pos x="21" y="0"/>
                  </a:cxn>
                  <a:cxn ang="0">
                    <a:pos x="20" y="0"/>
                  </a:cxn>
                  <a:cxn ang="0">
                    <a:pos x="18" y="0"/>
                  </a:cxn>
                  <a:cxn ang="0">
                    <a:pos x="16" y="2"/>
                  </a:cxn>
                  <a:cxn ang="0">
                    <a:pos x="13" y="2"/>
                  </a:cxn>
                  <a:cxn ang="0">
                    <a:pos x="12" y="2"/>
                  </a:cxn>
                  <a:cxn ang="0">
                    <a:pos x="12" y="4"/>
                  </a:cxn>
                  <a:cxn ang="0">
                    <a:pos x="12" y="7"/>
                  </a:cxn>
                  <a:cxn ang="0">
                    <a:pos x="10" y="7"/>
                  </a:cxn>
                  <a:cxn ang="0">
                    <a:pos x="9" y="7"/>
                  </a:cxn>
                  <a:cxn ang="0">
                    <a:pos x="8" y="8"/>
                  </a:cxn>
                  <a:cxn ang="0">
                    <a:pos x="5" y="8"/>
                  </a:cxn>
                  <a:cxn ang="0">
                    <a:pos x="4" y="5"/>
                  </a:cxn>
                  <a:cxn ang="0">
                    <a:pos x="2" y="4"/>
                  </a:cxn>
                  <a:cxn ang="0">
                    <a:pos x="1" y="4"/>
                  </a:cxn>
                  <a:cxn ang="0">
                    <a:pos x="0" y="5"/>
                  </a:cxn>
                  <a:cxn ang="0">
                    <a:pos x="0" y="7"/>
                  </a:cxn>
                  <a:cxn ang="0">
                    <a:pos x="1" y="10"/>
                  </a:cxn>
                  <a:cxn ang="0">
                    <a:pos x="1" y="11"/>
                  </a:cxn>
                  <a:cxn ang="0">
                    <a:pos x="2" y="19"/>
                  </a:cxn>
                  <a:cxn ang="0">
                    <a:pos x="4" y="21"/>
                  </a:cxn>
                  <a:cxn ang="0">
                    <a:pos x="4" y="22"/>
                  </a:cxn>
                  <a:cxn ang="0">
                    <a:pos x="4" y="26"/>
                  </a:cxn>
                  <a:cxn ang="0">
                    <a:pos x="4" y="30"/>
                  </a:cxn>
                  <a:cxn ang="0">
                    <a:pos x="5" y="33"/>
                  </a:cxn>
                  <a:cxn ang="0">
                    <a:pos x="6" y="35"/>
                  </a:cxn>
                  <a:cxn ang="0">
                    <a:pos x="8" y="38"/>
                  </a:cxn>
                  <a:cxn ang="0">
                    <a:pos x="8" y="37"/>
                  </a:cxn>
                  <a:cxn ang="0">
                    <a:pos x="12" y="37"/>
                  </a:cxn>
                  <a:cxn ang="0">
                    <a:pos x="14" y="35"/>
                  </a:cxn>
                  <a:cxn ang="0">
                    <a:pos x="18" y="29"/>
                  </a:cxn>
                  <a:cxn ang="0">
                    <a:pos x="20" y="26"/>
                  </a:cxn>
                  <a:cxn ang="0">
                    <a:pos x="21" y="22"/>
                  </a:cxn>
                  <a:cxn ang="0">
                    <a:pos x="24" y="18"/>
                  </a:cxn>
                  <a:cxn ang="0">
                    <a:pos x="25" y="16"/>
                  </a:cxn>
                  <a:cxn ang="0">
                    <a:pos x="25" y="13"/>
                  </a:cxn>
                  <a:cxn ang="0">
                    <a:pos x="24" y="11"/>
                  </a:cxn>
                  <a:cxn ang="0">
                    <a:pos x="24" y="10"/>
                  </a:cxn>
                  <a:cxn ang="0">
                    <a:pos x="21" y="10"/>
                  </a:cxn>
                  <a:cxn ang="0">
                    <a:pos x="21" y="8"/>
                  </a:cxn>
                  <a:cxn ang="0">
                    <a:pos x="21" y="7"/>
                  </a:cxn>
                  <a:cxn ang="0">
                    <a:pos x="21" y="5"/>
                  </a:cxn>
                  <a:cxn ang="0">
                    <a:pos x="21" y="4"/>
                  </a:cxn>
                  <a:cxn ang="0">
                    <a:pos x="22" y="2"/>
                  </a:cxn>
                </a:cxnLst>
                <a:rect l="0" t="0" r="r" b="b"/>
                <a:pathLst>
                  <a:path w="25" h="38">
                    <a:moveTo>
                      <a:pt x="22" y="2"/>
                    </a:moveTo>
                    <a:lnTo>
                      <a:pt x="21" y="0"/>
                    </a:lnTo>
                    <a:lnTo>
                      <a:pt x="20" y="0"/>
                    </a:lnTo>
                    <a:lnTo>
                      <a:pt x="18" y="0"/>
                    </a:lnTo>
                    <a:lnTo>
                      <a:pt x="16" y="2"/>
                    </a:lnTo>
                    <a:lnTo>
                      <a:pt x="13" y="2"/>
                    </a:lnTo>
                    <a:lnTo>
                      <a:pt x="12" y="2"/>
                    </a:lnTo>
                    <a:lnTo>
                      <a:pt x="12" y="4"/>
                    </a:lnTo>
                    <a:lnTo>
                      <a:pt x="12" y="7"/>
                    </a:lnTo>
                    <a:lnTo>
                      <a:pt x="10" y="7"/>
                    </a:lnTo>
                    <a:lnTo>
                      <a:pt x="9" y="7"/>
                    </a:lnTo>
                    <a:lnTo>
                      <a:pt x="8" y="8"/>
                    </a:lnTo>
                    <a:lnTo>
                      <a:pt x="5" y="8"/>
                    </a:lnTo>
                    <a:lnTo>
                      <a:pt x="4" y="5"/>
                    </a:lnTo>
                    <a:lnTo>
                      <a:pt x="2" y="4"/>
                    </a:lnTo>
                    <a:lnTo>
                      <a:pt x="1" y="4"/>
                    </a:lnTo>
                    <a:lnTo>
                      <a:pt x="0" y="5"/>
                    </a:lnTo>
                    <a:lnTo>
                      <a:pt x="0" y="7"/>
                    </a:lnTo>
                    <a:lnTo>
                      <a:pt x="1" y="10"/>
                    </a:lnTo>
                    <a:lnTo>
                      <a:pt x="1" y="11"/>
                    </a:lnTo>
                    <a:lnTo>
                      <a:pt x="2" y="19"/>
                    </a:lnTo>
                    <a:lnTo>
                      <a:pt x="4" y="21"/>
                    </a:lnTo>
                    <a:lnTo>
                      <a:pt x="4" y="22"/>
                    </a:lnTo>
                    <a:lnTo>
                      <a:pt x="4" y="26"/>
                    </a:lnTo>
                    <a:lnTo>
                      <a:pt x="4" y="30"/>
                    </a:lnTo>
                    <a:lnTo>
                      <a:pt x="5" y="33"/>
                    </a:lnTo>
                    <a:lnTo>
                      <a:pt x="6" y="35"/>
                    </a:lnTo>
                    <a:lnTo>
                      <a:pt x="8" y="38"/>
                    </a:lnTo>
                    <a:lnTo>
                      <a:pt x="8" y="37"/>
                    </a:lnTo>
                    <a:lnTo>
                      <a:pt x="12" y="37"/>
                    </a:lnTo>
                    <a:lnTo>
                      <a:pt x="14" y="35"/>
                    </a:lnTo>
                    <a:lnTo>
                      <a:pt x="18" y="29"/>
                    </a:lnTo>
                    <a:lnTo>
                      <a:pt x="20" y="26"/>
                    </a:lnTo>
                    <a:lnTo>
                      <a:pt x="21" y="22"/>
                    </a:lnTo>
                    <a:lnTo>
                      <a:pt x="24" y="18"/>
                    </a:lnTo>
                    <a:lnTo>
                      <a:pt x="25" y="16"/>
                    </a:lnTo>
                    <a:lnTo>
                      <a:pt x="25" y="13"/>
                    </a:lnTo>
                    <a:lnTo>
                      <a:pt x="24" y="11"/>
                    </a:lnTo>
                    <a:lnTo>
                      <a:pt x="24" y="10"/>
                    </a:lnTo>
                    <a:lnTo>
                      <a:pt x="21" y="10"/>
                    </a:lnTo>
                    <a:lnTo>
                      <a:pt x="21" y="8"/>
                    </a:lnTo>
                    <a:lnTo>
                      <a:pt x="21" y="7"/>
                    </a:lnTo>
                    <a:lnTo>
                      <a:pt x="21" y="5"/>
                    </a:lnTo>
                    <a:lnTo>
                      <a:pt x="21" y="4"/>
                    </a:lnTo>
                    <a:lnTo>
                      <a:pt x="22"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46" name="Freeform 1348"/>
              <p:cNvSpPr>
                <a:spLocks/>
              </p:cNvSpPr>
              <p:nvPr/>
            </p:nvSpPr>
            <p:spPr bwMode="auto">
              <a:xfrm>
                <a:off x="4591884" y="3920219"/>
                <a:ext cx="30788" cy="47625"/>
              </a:xfrm>
              <a:custGeom>
                <a:avLst/>
                <a:gdLst/>
                <a:ahLst/>
                <a:cxnLst>
                  <a:cxn ang="0">
                    <a:pos x="22" y="2"/>
                  </a:cxn>
                  <a:cxn ang="0">
                    <a:pos x="21" y="0"/>
                  </a:cxn>
                  <a:cxn ang="0">
                    <a:pos x="20" y="0"/>
                  </a:cxn>
                  <a:cxn ang="0">
                    <a:pos x="18" y="0"/>
                  </a:cxn>
                  <a:cxn ang="0">
                    <a:pos x="16" y="2"/>
                  </a:cxn>
                  <a:cxn ang="0">
                    <a:pos x="13" y="2"/>
                  </a:cxn>
                  <a:cxn ang="0">
                    <a:pos x="12" y="2"/>
                  </a:cxn>
                  <a:cxn ang="0">
                    <a:pos x="12" y="4"/>
                  </a:cxn>
                  <a:cxn ang="0">
                    <a:pos x="12" y="7"/>
                  </a:cxn>
                  <a:cxn ang="0">
                    <a:pos x="10" y="7"/>
                  </a:cxn>
                  <a:cxn ang="0">
                    <a:pos x="9" y="7"/>
                  </a:cxn>
                  <a:cxn ang="0">
                    <a:pos x="8" y="8"/>
                  </a:cxn>
                  <a:cxn ang="0">
                    <a:pos x="5" y="8"/>
                  </a:cxn>
                  <a:cxn ang="0">
                    <a:pos x="4" y="5"/>
                  </a:cxn>
                  <a:cxn ang="0">
                    <a:pos x="2" y="4"/>
                  </a:cxn>
                  <a:cxn ang="0">
                    <a:pos x="1" y="4"/>
                  </a:cxn>
                  <a:cxn ang="0">
                    <a:pos x="0" y="5"/>
                  </a:cxn>
                  <a:cxn ang="0">
                    <a:pos x="0" y="7"/>
                  </a:cxn>
                  <a:cxn ang="0">
                    <a:pos x="1" y="10"/>
                  </a:cxn>
                  <a:cxn ang="0">
                    <a:pos x="1" y="11"/>
                  </a:cxn>
                  <a:cxn ang="0">
                    <a:pos x="2" y="19"/>
                  </a:cxn>
                  <a:cxn ang="0">
                    <a:pos x="4" y="21"/>
                  </a:cxn>
                  <a:cxn ang="0">
                    <a:pos x="4" y="22"/>
                  </a:cxn>
                  <a:cxn ang="0">
                    <a:pos x="4" y="26"/>
                  </a:cxn>
                  <a:cxn ang="0">
                    <a:pos x="4" y="30"/>
                  </a:cxn>
                  <a:cxn ang="0">
                    <a:pos x="5" y="33"/>
                  </a:cxn>
                  <a:cxn ang="0">
                    <a:pos x="6" y="35"/>
                  </a:cxn>
                  <a:cxn ang="0">
                    <a:pos x="8" y="38"/>
                  </a:cxn>
                  <a:cxn ang="0">
                    <a:pos x="8" y="37"/>
                  </a:cxn>
                  <a:cxn ang="0">
                    <a:pos x="12" y="37"/>
                  </a:cxn>
                  <a:cxn ang="0">
                    <a:pos x="14" y="35"/>
                  </a:cxn>
                  <a:cxn ang="0">
                    <a:pos x="18" y="29"/>
                  </a:cxn>
                  <a:cxn ang="0">
                    <a:pos x="20" y="26"/>
                  </a:cxn>
                  <a:cxn ang="0">
                    <a:pos x="21" y="22"/>
                  </a:cxn>
                  <a:cxn ang="0">
                    <a:pos x="24" y="18"/>
                  </a:cxn>
                  <a:cxn ang="0">
                    <a:pos x="25" y="16"/>
                  </a:cxn>
                  <a:cxn ang="0">
                    <a:pos x="25" y="13"/>
                  </a:cxn>
                  <a:cxn ang="0">
                    <a:pos x="24" y="11"/>
                  </a:cxn>
                  <a:cxn ang="0">
                    <a:pos x="24" y="10"/>
                  </a:cxn>
                  <a:cxn ang="0">
                    <a:pos x="21" y="10"/>
                  </a:cxn>
                  <a:cxn ang="0">
                    <a:pos x="21" y="8"/>
                  </a:cxn>
                  <a:cxn ang="0">
                    <a:pos x="21" y="7"/>
                  </a:cxn>
                  <a:cxn ang="0">
                    <a:pos x="21" y="5"/>
                  </a:cxn>
                  <a:cxn ang="0">
                    <a:pos x="21" y="4"/>
                  </a:cxn>
                  <a:cxn ang="0">
                    <a:pos x="22" y="2"/>
                  </a:cxn>
                </a:cxnLst>
                <a:rect l="0" t="0" r="r" b="b"/>
                <a:pathLst>
                  <a:path w="25" h="38">
                    <a:moveTo>
                      <a:pt x="22" y="2"/>
                    </a:moveTo>
                    <a:lnTo>
                      <a:pt x="21" y="0"/>
                    </a:lnTo>
                    <a:lnTo>
                      <a:pt x="20" y="0"/>
                    </a:lnTo>
                    <a:lnTo>
                      <a:pt x="18" y="0"/>
                    </a:lnTo>
                    <a:lnTo>
                      <a:pt x="16" y="2"/>
                    </a:lnTo>
                    <a:lnTo>
                      <a:pt x="13" y="2"/>
                    </a:lnTo>
                    <a:lnTo>
                      <a:pt x="12" y="2"/>
                    </a:lnTo>
                    <a:lnTo>
                      <a:pt x="12" y="4"/>
                    </a:lnTo>
                    <a:lnTo>
                      <a:pt x="12" y="7"/>
                    </a:lnTo>
                    <a:lnTo>
                      <a:pt x="10" y="7"/>
                    </a:lnTo>
                    <a:lnTo>
                      <a:pt x="9" y="7"/>
                    </a:lnTo>
                    <a:lnTo>
                      <a:pt x="8" y="8"/>
                    </a:lnTo>
                    <a:lnTo>
                      <a:pt x="5" y="8"/>
                    </a:lnTo>
                    <a:lnTo>
                      <a:pt x="4" y="5"/>
                    </a:lnTo>
                    <a:lnTo>
                      <a:pt x="2" y="4"/>
                    </a:lnTo>
                    <a:lnTo>
                      <a:pt x="1" y="4"/>
                    </a:lnTo>
                    <a:lnTo>
                      <a:pt x="0" y="5"/>
                    </a:lnTo>
                    <a:lnTo>
                      <a:pt x="0" y="7"/>
                    </a:lnTo>
                    <a:lnTo>
                      <a:pt x="1" y="10"/>
                    </a:lnTo>
                    <a:lnTo>
                      <a:pt x="1" y="11"/>
                    </a:lnTo>
                    <a:lnTo>
                      <a:pt x="2" y="19"/>
                    </a:lnTo>
                    <a:lnTo>
                      <a:pt x="4" y="21"/>
                    </a:lnTo>
                    <a:lnTo>
                      <a:pt x="4" y="22"/>
                    </a:lnTo>
                    <a:lnTo>
                      <a:pt x="4" y="26"/>
                    </a:lnTo>
                    <a:lnTo>
                      <a:pt x="4" y="30"/>
                    </a:lnTo>
                    <a:lnTo>
                      <a:pt x="5" y="33"/>
                    </a:lnTo>
                    <a:lnTo>
                      <a:pt x="6" y="35"/>
                    </a:lnTo>
                    <a:lnTo>
                      <a:pt x="8" y="38"/>
                    </a:lnTo>
                    <a:lnTo>
                      <a:pt x="8" y="37"/>
                    </a:lnTo>
                    <a:lnTo>
                      <a:pt x="12" y="37"/>
                    </a:lnTo>
                    <a:lnTo>
                      <a:pt x="14" y="35"/>
                    </a:lnTo>
                    <a:lnTo>
                      <a:pt x="18" y="29"/>
                    </a:lnTo>
                    <a:lnTo>
                      <a:pt x="20" y="26"/>
                    </a:lnTo>
                    <a:lnTo>
                      <a:pt x="21" y="22"/>
                    </a:lnTo>
                    <a:lnTo>
                      <a:pt x="24" y="18"/>
                    </a:lnTo>
                    <a:lnTo>
                      <a:pt x="25" y="16"/>
                    </a:lnTo>
                    <a:lnTo>
                      <a:pt x="25" y="13"/>
                    </a:lnTo>
                    <a:lnTo>
                      <a:pt x="24" y="11"/>
                    </a:lnTo>
                    <a:lnTo>
                      <a:pt x="24" y="10"/>
                    </a:lnTo>
                    <a:lnTo>
                      <a:pt x="21" y="10"/>
                    </a:lnTo>
                    <a:lnTo>
                      <a:pt x="21" y="8"/>
                    </a:lnTo>
                    <a:lnTo>
                      <a:pt x="21" y="7"/>
                    </a:lnTo>
                    <a:lnTo>
                      <a:pt x="21" y="5"/>
                    </a:lnTo>
                    <a:lnTo>
                      <a:pt x="21" y="4"/>
                    </a:lnTo>
                    <a:lnTo>
                      <a:pt x="22"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47" name="Freeform 1349"/>
              <p:cNvSpPr>
                <a:spLocks/>
              </p:cNvSpPr>
              <p:nvPr/>
            </p:nvSpPr>
            <p:spPr bwMode="auto">
              <a:xfrm>
                <a:off x="4659874" y="4079422"/>
                <a:ext cx="59010" cy="171450"/>
              </a:xfrm>
              <a:custGeom>
                <a:avLst/>
                <a:gdLst/>
                <a:ahLst/>
                <a:cxnLst>
                  <a:cxn ang="0">
                    <a:pos x="15" y="3"/>
                  </a:cxn>
                  <a:cxn ang="0">
                    <a:pos x="10" y="3"/>
                  </a:cxn>
                  <a:cxn ang="0">
                    <a:pos x="3" y="2"/>
                  </a:cxn>
                  <a:cxn ang="0">
                    <a:pos x="7" y="5"/>
                  </a:cxn>
                  <a:cxn ang="0">
                    <a:pos x="10" y="13"/>
                  </a:cxn>
                  <a:cxn ang="0">
                    <a:pos x="13" y="22"/>
                  </a:cxn>
                  <a:cxn ang="0">
                    <a:pos x="11" y="27"/>
                  </a:cxn>
                  <a:cxn ang="0">
                    <a:pos x="10" y="33"/>
                  </a:cxn>
                  <a:cxn ang="0">
                    <a:pos x="8" y="46"/>
                  </a:cxn>
                  <a:cxn ang="0">
                    <a:pos x="10" y="53"/>
                  </a:cxn>
                  <a:cxn ang="0">
                    <a:pos x="10" y="57"/>
                  </a:cxn>
                  <a:cxn ang="0">
                    <a:pos x="4" y="58"/>
                  </a:cxn>
                  <a:cxn ang="0">
                    <a:pos x="3" y="69"/>
                  </a:cxn>
                  <a:cxn ang="0">
                    <a:pos x="0" y="77"/>
                  </a:cxn>
                  <a:cxn ang="0">
                    <a:pos x="3" y="82"/>
                  </a:cxn>
                  <a:cxn ang="0">
                    <a:pos x="7" y="85"/>
                  </a:cxn>
                  <a:cxn ang="0">
                    <a:pos x="13" y="93"/>
                  </a:cxn>
                  <a:cxn ang="0">
                    <a:pos x="25" y="91"/>
                  </a:cxn>
                  <a:cxn ang="0">
                    <a:pos x="27" y="99"/>
                  </a:cxn>
                  <a:cxn ang="0">
                    <a:pos x="25" y="110"/>
                  </a:cxn>
                  <a:cxn ang="0">
                    <a:pos x="23" y="116"/>
                  </a:cxn>
                  <a:cxn ang="0">
                    <a:pos x="27" y="124"/>
                  </a:cxn>
                  <a:cxn ang="0">
                    <a:pos x="31" y="130"/>
                  </a:cxn>
                  <a:cxn ang="0">
                    <a:pos x="36" y="134"/>
                  </a:cxn>
                  <a:cxn ang="0">
                    <a:pos x="37" y="137"/>
                  </a:cxn>
                  <a:cxn ang="0">
                    <a:pos x="39" y="132"/>
                  </a:cxn>
                  <a:cxn ang="0">
                    <a:pos x="36" y="127"/>
                  </a:cxn>
                  <a:cxn ang="0">
                    <a:pos x="37" y="123"/>
                  </a:cxn>
                  <a:cxn ang="0">
                    <a:pos x="45" y="119"/>
                  </a:cxn>
                  <a:cxn ang="0">
                    <a:pos x="47" y="108"/>
                  </a:cxn>
                  <a:cxn ang="0">
                    <a:pos x="47" y="99"/>
                  </a:cxn>
                  <a:cxn ang="0">
                    <a:pos x="41" y="88"/>
                  </a:cxn>
                  <a:cxn ang="0">
                    <a:pos x="33" y="77"/>
                  </a:cxn>
                  <a:cxn ang="0">
                    <a:pos x="31" y="79"/>
                  </a:cxn>
                  <a:cxn ang="0">
                    <a:pos x="33" y="80"/>
                  </a:cxn>
                  <a:cxn ang="0">
                    <a:pos x="33" y="86"/>
                  </a:cxn>
                  <a:cxn ang="0">
                    <a:pos x="31" y="83"/>
                  </a:cxn>
                  <a:cxn ang="0">
                    <a:pos x="29" y="88"/>
                  </a:cxn>
                  <a:cxn ang="0">
                    <a:pos x="27" y="85"/>
                  </a:cxn>
                  <a:cxn ang="0">
                    <a:pos x="27" y="80"/>
                  </a:cxn>
                  <a:cxn ang="0">
                    <a:pos x="24" y="75"/>
                  </a:cxn>
                  <a:cxn ang="0">
                    <a:pos x="23" y="68"/>
                  </a:cxn>
                  <a:cxn ang="0">
                    <a:pos x="17" y="52"/>
                  </a:cxn>
                  <a:cxn ang="0">
                    <a:pos x="21" y="46"/>
                  </a:cxn>
                  <a:cxn ang="0">
                    <a:pos x="21" y="24"/>
                  </a:cxn>
                  <a:cxn ang="0">
                    <a:pos x="20" y="17"/>
                  </a:cxn>
                  <a:cxn ang="0">
                    <a:pos x="16" y="9"/>
                  </a:cxn>
                  <a:cxn ang="0">
                    <a:pos x="17" y="6"/>
                  </a:cxn>
                </a:cxnLst>
                <a:rect l="0" t="0" r="r" b="b"/>
                <a:pathLst>
                  <a:path w="47" h="137">
                    <a:moveTo>
                      <a:pt x="17" y="6"/>
                    </a:moveTo>
                    <a:lnTo>
                      <a:pt x="16" y="5"/>
                    </a:lnTo>
                    <a:lnTo>
                      <a:pt x="15" y="3"/>
                    </a:lnTo>
                    <a:lnTo>
                      <a:pt x="13" y="3"/>
                    </a:lnTo>
                    <a:lnTo>
                      <a:pt x="11" y="5"/>
                    </a:lnTo>
                    <a:lnTo>
                      <a:pt x="10" y="3"/>
                    </a:lnTo>
                    <a:lnTo>
                      <a:pt x="7" y="3"/>
                    </a:lnTo>
                    <a:lnTo>
                      <a:pt x="3" y="0"/>
                    </a:lnTo>
                    <a:lnTo>
                      <a:pt x="3" y="2"/>
                    </a:lnTo>
                    <a:lnTo>
                      <a:pt x="3" y="3"/>
                    </a:lnTo>
                    <a:lnTo>
                      <a:pt x="4" y="5"/>
                    </a:lnTo>
                    <a:lnTo>
                      <a:pt x="7" y="5"/>
                    </a:lnTo>
                    <a:lnTo>
                      <a:pt x="8" y="8"/>
                    </a:lnTo>
                    <a:lnTo>
                      <a:pt x="8" y="9"/>
                    </a:lnTo>
                    <a:lnTo>
                      <a:pt x="10" y="13"/>
                    </a:lnTo>
                    <a:lnTo>
                      <a:pt x="11" y="14"/>
                    </a:lnTo>
                    <a:lnTo>
                      <a:pt x="12" y="20"/>
                    </a:lnTo>
                    <a:lnTo>
                      <a:pt x="13" y="22"/>
                    </a:lnTo>
                    <a:lnTo>
                      <a:pt x="13" y="24"/>
                    </a:lnTo>
                    <a:lnTo>
                      <a:pt x="13" y="25"/>
                    </a:lnTo>
                    <a:lnTo>
                      <a:pt x="11" y="27"/>
                    </a:lnTo>
                    <a:lnTo>
                      <a:pt x="10" y="28"/>
                    </a:lnTo>
                    <a:lnTo>
                      <a:pt x="10" y="30"/>
                    </a:lnTo>
                    <a:lnTo>
                      <a:pt x="10" y="33"/>
                    </a:lnTo>
                    <a:lnTo>
                      <a:pt x="8" y="39"/>
                    </a:lnTo>
                    <a:lnTo>
                      <a:pt x="8" y="41"/>
                    </a:lnTo>
                    <a:lnTo>
                      <a:pt x="8" y="46"/>
                    </a:lnTo>
                    <a:lnTo>
                      <a:pt x="8" y="50"/>
                    </a:lnTo>
                    <a:lnTo>
                      <a:pt x="8" y="52"/>
                    </a:lnTo>
                    <a:lnTo>
                      <a:pt x="10" y="53"/>
                    </a:lnTo>
                    <a:lnTo>
                      <a:pt x="11" y="53"/>
                    </a:lnTo>
                    <a:lnTo>
                      <a:pt x="11" y="55"/>
                    </a:lnTo>
                    <a:lnTo>
                      <a:pt x="10" y="57"/>
                    </a:lnTo>
                    <a:lnTo>
                      <a:pt x="8" y="57"/>
                    </a:lnTo>
                    <a:lnTo>
                      <a:pt x="6" y="58"/>
                    </a:lnTo>
                    <a:lnTo>
                      <a:pt x="4" y="58"/>
                    </a:lnTo>
                    <a:lnTo>
                      <a:pt x="4" y="60"/>
                    </a:lnTo>
                    <a:lnTo>
                      <a:pt x="3" y="64"/>
                    </a:lnTo>
                    <a:lnTo>
                      <a:pt x="3" y="69"/>
                    </a:lnTo>
                    <a:lnTo>
                      <a:pt x="2" y="74"/>
                    </a:lnTo>
                    <a:lnTo>
                      <a:pt x="0" y="75"/>
                    </a:lnTo>
                    <a:lnTo>
                      <a:pt x="0" y="77"/>
                    </a:lnTo>
                    <a:lnTo>
                      <a:pt x="0" y="80"/>
                    </a:lnTo>
                    <a:lnTo>
                      <a:pt x="2" y="80"/>
                    </a:lnTo>
                    <a:lnTo>
                      <a:pt x="3" y="82"/>
                    </a:lnTo>
                    <a:lnTo>
                      <a:pt x="4" y="82"/>
                    </a:lnTo>
                    <a:lnTo>
                      <a:pt x="6" y="83"/>
                    </a:lnTo>
                    <a:lnTo>
                      <a:pt x="7" y="85"/>
                    </a:lnTo>
                    <a:lnTo>
                      <a:pt x="10" y="90"/>
                    </a:lnTo>
                    <a:lnTo>
                      <a:pt x="12" y="93"/>
                    </a:lnTo>
                    <a:lnTo>
                      <a:pt x="13" y="93"/>
                    </a:lnTo>
                    <a:lnTo>
                      <a:pt x="16" y="93"/>
                    </a:lnTo>
                    <a:lnTo>
                      <a:pt x="24" y="91"/>
                    </a:lnTo>
                    <a:lnTo>
                      <a:pt x="25" y="91"/>
                    </a:lnTo>
                    <a:lnTo>
                      <a:pt x="25" y="93"/>
                    </a:lnTo>
                    <a:lnTo>
                      <a:pt x="27" y="97"/>
                    </a:lnTo>
                    <a:lnTo>
                      <a:pt x="27" y="99"/>
                    </a:lnTo>
                    <a:lnTo>
                      <a:pt x="27" y="105"/>
                    </a:lnTo>
                    <a:lnTo>
                      <a:pt x="27" y="107"/>
                    </a:lnTo>
                    <a:lnTo>
                      <a:pt x="25" y="110"/>
                    </a:lnTo>
                    <a:lnTo>
                      <a:pt x="25" y="112"/>
                    </a:lnTo>
                    <a:lnTo>
                      <a:pt x="24" y="113"/>
                    </a:lnTo>
                    <a:lnTo>
                      <a:pt x="23" y="116"/>
                    </a:lnTo>
                    <a:lnTo>
                      <a:pt x="24" y="118"/>
                    </a:lnTo>
                    <a:lnTo>
                      <a:pt x="25" y="123"/>
                    </a:lnTo>
                    <a:lnTo>
                      <a:pt x="27" y="124"/>
                    </a:lnTo>
                    <a:lnTo>
                      <a:pt x="28" y="126"/>
                    </a:lnTo>
                    <a:lnTo>
                      <a:pt x="31" y="129"/>
                    </a:lnTo>
                    <a:lnTo>
                      <a:pt x="31" y="130"/>
                    </a:lnTo>
                    <a:lnTo>
                      <a:pt x="32" y="132"/>
                    </a:lnTo>
                    <a:lnTo>
                      <a:pt x="35" y="132"/>
                    </a:lnTo>
                    <a:lnTo>
                      <a:pt x="36" y="134"/>
                    </a:lnTo>
                    <a:lnTo>
                      <a:pt x="36" y="135"/>
                    </a:lnTo>
                    <a:lnTo>
                      <a:pt x="35" y="137"/>
                    </a:lnTo>
                    <a:lnTo>
                      <a:pt x="37" y="137"/>
                    </a:lnTo>
                    <a:lnTo>
                      <a:pt x="39" y="137"/>
                    </a:lnTo>
                    <a:lnTo>
                      <a:pt x="37" y="134"/>
                    </a:lnTo>
                    <a:lnTo>
                      <a:pt x="39" y="132"/>
                    </a:lnTo>
                    <a:lnTo>
                      <a:pt x="37" y="130"/>
                    </a:lnTo>
                    <a:lnTo>
                      <a:pt x="36" y="129"/>
                    </a:lnTo>
                    <a:lnTo>
                      <a:pt x="36" y="127"/>
                    </a:lnTo>
                    <a:lnTo>
                      <a:pt x="37" y="126"/>
                    </a:lnTo>
                    <a:lnTo>
                      <a:pt x="37" y="124"/>
                    </a:lnTo>
                    <a:lnTo>
                      <a:pt x="37" y="123"/>
                    </a:lnTo>
                    <a:lnTo>
                      <a:pt x="41" y="121"/>
                    </a:lnTo>
                    <a:lnTo>
                      <a:pt x="43" y="121"/>
                    </a:lnTo>
                    <a:lnTo>
                      <a:pt x="45" y="119"/>
                    </a:lnTo>
                    <a:lnTo>
                      <a:pt x="45" y="118"/>
                    </a:lnTo>
                    <a:lnTo>
                      <a:pt x="45" y="112"/>
                    </a:lnTo>
                    <a:lnTo>
                      <a:pt x="47" y="108"/>
                    </a:lnTo>
                    <a:lnTo>
                      <a:pt x="45" y="104"/>
                    </a:lnTo>
                    <a:lnTo>
                      <a:pt x="47" y="101"/>
                    </a:lnTo>
                    <a:lnTo>
                      <a:pt x="47" y="99"/>
                    </a:lnTo>
                    <a:lnTo>
                      <a:pt x="47" y="94"/>
                    </a:lnTo>
                    <a:lnTo>
                      <a:pt x="45" y="93"/>
                    </a:lnTo>
                    <a:lnTo>
                      <a:pt x="41" y="88"/>
                    </a:lnTo>
                    <a:lnTo>
                      <a:pt x="40" y="85"/>
                    </a:lnTo>
                    <a:lnTo>
                      <a:pt x="36" y="80"/>
                    </a:lnTo>
                    <a:lnTo>
                      <a:pt x="33" y="77"/>
                    </a:lnTo>
                    <a:lnTo>
                      <a:pt x="31" y="74"/>
                    </a:lnTo>
                    <a:lnTo>
                      <a:pt x="31" y="77"/>
                    </a:lnTo>
                    <a:lnTo>
                      <a:pt x="31" y="79"/>
                    </a:lnTo>
                    <a:lnTo>
                      <a:pt x="32" y="79"/>
                    </a:lnTo>
                    <a:lnTo>
                      <a:pt x="33" y="79"/>
                    </a:lnTo>
                    <a:lnTo>
                      <a:pt x="33" y="80"/>
                    </a:lnTo>
                    <a:lnTo>
                      <a:pt x="36" y="88"/>
                    </a:lnTo>
                    <a:lnTo>
                      <a:pt x="36" y="90"/>
                    </a:lnTo>
                    <a:lnTo>
                      <a:pt x="33" y="86"/>
                    </a:lnTo>
                    <a:lnTo>
                      <a:pt x="32" y="86"/>
                    </a:lnTo>
                    <a:lnTo>
                      <a:pt x="32" y="85"/>
                    </a:lnTo>
                    <a:lnTo>
                      <a:pt x="31" y="83"/>
                    </a:lnTo>
                    <a:lnTo>
                      <a:pt x="31" y="85"/>
                    </a:lnTo>
                    <a:lnTo>
                      <a:pt x="29" y="86"/>
                    </a:lnTo>
                    <a:lnTo>
                      <a:pt x="29" y="88"/>
                    </a:lnTo>
                    <a:lnTo>
                      <a:pt x="28" y="88"/>
                    </a:lnTo>
                    <a:lnTo>
                      <a:pt x="27" y="86"/>
                    </a:lnTo>
                    <a:lnTo>
                      <a:pt x="27" y="85"/>
                    </a:lnTo>
                    <a:lnTo>
                      <a:pt x="27" y="83"/>
                    </a:lnTo>
                    <a:lnTo>
                      <a:pt x="27" y="82"/>
                    </a:lnTo>
                    <a:lnTo>
                      <a:pt x="27" y="80"/>
                    </a:lnTo>
                    <a:lnTo>
                      <a:pt x="27" y="79"/>
                    </a:lnTo>
                    <a:lnTo>
                      <a:pt x="27" y="77"/>
                    </a:lnTo>
                    <a:lnTo>
                      <a:pt x="24" y="75"/>
                    </a:lnTo>
                    <a:lnTo>
                      <a:pt x="24" y="74"/>
                    </a:lnTo>
                    <a:lnTo>
                      <a:pt x="23" y="72"/>
                    </a:lnTo>
                    <a:lnTo>
                      <a:pt x="23" y="68"/>
                    </a:lnTo>
                    <a:lnTo>
                      <a:pt x="21" y="60"/>
                    </a:lnTo>
                    <a:lnTo>
                      <a:pt x="17" y="53"/>
                    </a:lnTo>
                    <a:lnTo>
                      <a:pt x="17" y="52"/>
                    </a:lnTo>
                    <a:lnTo>
                      <a:pt x="19" y="50"/>
                    </a:lnTo>
                    <a:lnTo>
                      <a:pt x="20" y="47"/>
                    </a:lnTo>
                    <a:lnTo>
                      <a:pt x="21" y="46"/>
                    </a:lnTo>
                    <a:lnTo>
                      <a:pt x="21" y="42"/>
                    </a:lnTo>
                    <a:lnTo>
                      <a:pt x="21" y="30"/>
                    </a:lnTo>
                    <a:lnTo>
                      <a:pt x="21" y="24"/>
                    </a:lnTo>
                    <a:lnTo>
                      <a:pt x="21" y="20"/>
                    </a:lnTo>
                    <a:lnTo>
                      <a:pt x="21" y="19"/>
                    </a:lnTo>
                    <a:lnTo>
                      <a:pt x="20" y="17"/>
                    </a:lnTo>
                    <a:lnTo>
                      <a:pt x="19" y="16"/>
                    </a:lnTo>
                    <a:lnTo>
                      <a:pt x="16" y="11"/>
                    </a:lnTo>
                    <a:lnTo>
                      <a:pt x="16" y="9"/>
                    </a:lnTo>
                    <a:lnTo>
                      <a:pt x="17" y="6"/>
                    </a:lnTo>
                    <a:lnTo>
                      <a:pt x="19" y="3"/>
                    </a:lnTo>
                    <a:lnTo>
                      <a:pt x="17" y="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48" name="Freeform 1350"/>
              <p:cNvSpPr>
                <a:spLocks/>
              </p:cNvSpPr>
              <p:nvPr/>
            </p:nvSpPr>
            <p:spPr bwMode="auto">
              <a:xfrm>
                <a:off x="4659874" y="4079422"/>
                <a:ext cx="59010" cy="171450"/>
              </a:xfrm>
              <a:custGeom>
                <a:avLst/>
                <a:gdLst/>
                <a:ahLst/>
                <a:cxnLst>
                  <a:cxn ang="0">
                    <a:pos x="15" y="3"/>
                  </a:cxn>
                  <a:cxn ang="0">
                    <a:pos x="10" y="3"/>
                  </a:cxn>
                  <a:cxn ang="0">
                    <a:pos x="3" y="2"/>
                  </a:cxn>
                  <a:cxn ang="0">
                    <a:pos x="7" y="5"/>
                  </a:cxn>
                  <a:cxn ang="0">
                    <a:pos x="10" y="13"/>
                  </a:cxn>
                  <a:cxn ang="0">
                    <a:pos x="13" y="22"/>
                  </a:cxn>
                  <a:cxn ang="0">
                    <a:pos x="11" y="27"/>
                  </a:cxn>
                  <a:cxn ang="0">
                    <a:pos x="10" y="33"/>
                  </a:cxn>
                  <a:cxn ang="0">
                    <a:pos x="8" y="46"/>
                  </a:cxn>
                  <a:cxn ang="0">
                    <a:pos x="10" y="53"/>
                  </a:cxn>
                  <a:cxn ang="0">
                    <a:pos x="10" y="57"/>
                  </a:cxn>
                  <a:cxn ang="0">
                    <a:pos x="4" y="58"/>
                  </a:cxn>
                  <a:cxn ang="0">
                    <a:pos x="3" y="69"/>
                  </a:cxn>
                  <a:cxn ang="0">
                    <a:pos x="0" y="77"/>
                  </a:cxn>
                  <a:cxn ang="0">
                    <a:pos x="3" y="82"/>
                  </a:cxn>
                  <a:cxn ang="0">
                    <a:pos x="7" y="85"/>
                  </a:cxn>
                  <a:cxn ang="0">
                    <a:pos x="13" y="93"/>
                  </a:cxn>
                  <a:cxn ang="0">
                    <a:pos x="25" y="91"/>
                  </a:cxn>
                  <a:cxn ang="0">
                    <a:pos x="27" y="99"/>
                  </a:cxn>
                  <a:cxn ang="0">
                    <a:pos x="25" y="110"/>
                  </a:cxn>
                  <a:cxn ang="0">
                    <a:pos x="23" y="116"/>
                  </a:cxn>
                  <a:cxn ang="0">
                    <a:pos x="27" y="124"/>
                  </a:cxn>
                  <a:cxn ang="0">
                    <a:pos x="31" y="130"/>
                  </a:cxn>
                  <a:cxn ang="0">
                    <a:pos x="36" y="134"/>
                  </a:cxn>
                  <a:cxn ang="0">
                    <a:pos x="37" y="137"/>
                  </a:cxn>
                  <a:cxn ang="0">
                    <a:pos x="39" y="132"/>
                  </a:cxn>
                  <a:cxn ang="0">
                    <a:pos x="36" y="127"/>
                  </a:cxn>
                  <a:cxn ang="0">
                    <a:pos x="37" y="123"/>
                  </a:cxn>
                  <a:cxn ang="0">
                    <a:pos x="45" y="119"/>
                  </a:cxn>
                  <a:cxn ang="0">
                    <a:pos x="47" y="108"/>
                  </a:cxn>
                  <a:cxn ang="0">
                    <a:pos x="47" y="99"/>
                  </a:cxn>
                  <a:cxn ang="0">
                    <a:pos x="41" y="88"/>
                  </a:cxn>
                  <a:cxn ang="0">
                    <a:pos x="33" y="77"/>
                  </a:cxn>
                  <a:cxn ang="0">
                    <a:pos x="31" y="79"/>
                  </a:cxn>
                  <a:cxn ang="0">
                    <a:pos x="33" y="80"/>
                  </a:cxn>
                  <a:cxn ang="0">
                    <a:pos x="33" y="86"/>
                  </a:cxn>
                  <a:cxn ang="0">
                    <a:pos x="31" y="83"/>
                  </a:cxn>
                  <a:cxn ang="0">
                    <a:pos x="29" y="88"/>
                  </a:cxn>
                  <a:cxn ang="0">
                    <a:pos x="27" y="85"/>
                  </a:cxn>
                  <a:cxn ang="0">
                    <a:pos x="27" y="80"/>
                  </a:cxn>
                  <a:cxn ang="0">
                    <a:pos x="24" y="75"/>
                  </a:cxn>
                  <a:cxn ang="0">
                    <a:pos x="23" y="68"/>
                  </a:cxn>
                  <a:cxn ang="0">
                    <a:pos x="17" y="52"/>
                  </a:cxn>
                  <a:cxn ang="0">
                    <a:pos x="21" y="46"/>
                  </a:cxn>
                  <a:cxn ang="0">
                    <a:pos x="21" y="24"/>
                  </a:cxn>
                  <a:cxn ang="0">
                    <a:pos x="20" y="17"/>
                  </a:cxn>
                  <a:cxn ang="0">
                    <a:pos x="16" y="9"/>
                  </a:cxn>
                  <a:cxn ang="0">
                    <a:pos x="17" y="6"/>
                  </a:cxn>
                </a:cxnLst>
                <a:rect l="0" t="0" r="r" b="b"/>
                <a:pathLst>
                  <a:path w="47" h="137">
                    <a:moveTo>
                      <a:pt x="17" y="6"/>
                    </a:moveTo>
                    <a:lnTo>
                      <a:pt x="16" y="5"/>
                    </a:lnTo>
                    <a:lnTo>
                      <a:pt x="15" y="3"/>
                    </a:lnTo>
                    <a:lnTo>
                      <a:pt x="13" y="3"/>
                    </a:lnTo>
                    <a:lnTo>
                      <a:pt x="11" y="5"/>
                    </a:lnTo>
                    <a:lnTo>
                      <a:pt x="10" y="3"/>
                    </a:lnTo>
                    <a:lnTo>
                      <a:pt x="7" y="3"/>
                    </a:lnTo>
                    <a:lnTo>
                      <a:pt x="3" y="0"/>
                    </a:lnTo>
                    <a:lnTo>
                      <a:pt x="3" y="2"/>
                    </a:lnTo>
                    <a:lnTo>
                      <a:pt x="3" y="3"/>
                    </a:lnTo>
                    <a:lnTo>
                      <a:pt x="4" y="5"/>
                    </a:lnTo>
                    <a:lnTo>
                      <a:pt x="7" y="5"/>
                    </a:lnTo>
                    <a:lnTo>
                      <a:pt x="8" y="8"/>
                    </a:lnTo>
                    <a:lnTo>
                      <a:pt x="8" y="9"/>
                    </a:lnTo>
                    <a:lnTo>
                      <a:pt x="10" y="13"/>
                    </a:lnTo>
                    <a:lnTo>
                      <a:pt x="11" y="14"/>
                    </a:lnTo>
                    <a:lnTo>
                      <a:pt x="12" y="20"/>
                    </a:lnTo>
                    <a:lnTo>
                      <a:pt x="13" y="22"/>
                    </a:lnTo>
                    <a:lnTo>
                      <a:pt x="13" y="24"/>
                    </a:lnTo>
                    <a:lnTo>
                      <a:pt x="13" y="25"/>
                    </a:lnTo>
                    <a:lnTo>
                      <a:pt x="11" y="27"/>
                    </a:lnTo>
                    <a:lnTo>
                      <a:pt x="10" y="28"/>
                    </a:lnTo>
                    <a:lnTo>
                      <a:pt x="10" y="30"/>
                    </a:lnTo>
                    <a:lnTo>
                      <a:pt x="10" y="33"/>
                    </a:lnTo>
                    <a:lnTo>
                      <a:pt x="8" y="39"/>
                    </a:lnTo>
                    <a:lnTo>
                      <a:pt x="8" y="41"/>
                    </a:lnTo>
                    <a:lnTo>
                      <a:pt x="8" y="46"/>
                    </a:lnTo>
                    <a:lnTo>
                      <a:pt x="8" y="50"/>
                    </a:lnTo>
                    <a:lnTo>
                      <a:pt x="8" y="52"/>
                    </a:lnTo>
                    <a:lnTo>
                      <a:pt x="10" y="53"/>
                    </a:lnTo>
                    <a:lnTo>
                      <a:pt x="11" y="53"/>
                    </a:lnTo>
                    <a:lnTo>
                      <a:pt x="11" y="55"/>
                    </a:lnTo>
                    <a:lnTo>
                      <a:pt x="10" y="57"/>
                    </a:lnTo>
                    <a:lnTo>
                      <a:pt x="8" y="57"/>
                    </a:lnTo>
                    <a:lnTo>
                      <a:pt x="6" y="58"/>
                    </a:lnTo>
                    <a:lnTo>
                      <a:pt x="4" y="58"/>
                    </a:lnTo>
                    <a:lnTo>
                      <a:pt x="4" y="60"/>
                    </a:lnTo>
                    <a:lnTo>
                      <a:pt x="3" y="64"/>
                    </a:lnTo>
                    <a:lnTo>
                      <a:pt x="3" y="69"/>
                    </a:lnTo>
                    <a:lnTo>
                      <a:pt x="2" y="74"/>
                    </a:lnTo>
                    <a:lnTo>
                      <a:pt x="0" y="75"/>
                    </a:lnTo>
                    <a:lnTo>
                      <a:pt x="0" y="77"/>
                    </a:lnTo>
                    <a:lnTo>
                      <a:pt x="0" y="80"/>
                    </a:lnTo>
                    <a:lnTo>
                      <a:pt x="2" y="80"/>
                    </a:lnTo>
                    <a:lnTo>
                      <a:pt x="3" y="82"/>
                    </a:lnTo>
                    <a:lnTo>
                      <a:pt x="4" y="82"/>
                    </a:lnTo>
                    <a:lnTo>
                      <a:pt x="6" y="83"/>
                    </a:lnTo>
                    <a:lnTo>
                      <a:pt x="7" y="85"/>
                    </a:lnTo>
                    <a:lnTo>
                      <a:pt x="10" y="90"/>
                    </a:lnTo>
                    <a:lnTo>
                      <a:pt x="12" y="93"/>
                    </a:lnTo>
                    <a:lnTo>
                      <a:pt x="13" y="93"/>
                    </a:lnTo>
                    <a:lnTo>
                      <a:pt x="16" y="93"/>
                    </a:lnTo>
                    <a:lnTo>
                      <a:pt x="24" y="91"/>
                    </a:lnTo>
                    <a:lnTo>
                      <a:pt x="25" y="91"/>
                    </a:lnTo>
                    <a:lnTo>
                      <a:pt x="25" y="93"/>
                    </a:lnTo>
                    <a:lnTo>
                      <a:pt x="27" y="97"/>
                    </a:lnTo>
                    <a:lnTo>
                      <a:pt x="27" y="99"/>
                    </a:lnTo>
                    <a:lnTo>
                      <a:pt x="27" y="105"/>
                    </a:lnTo>
                    <a:lnTo>
                      <a:pt x="27" y="107"/>
                    </a:lnTo>
                    <a:lnTo>
                      <a:pt x="25" y="110"/>
                    </a:lnTo>
                    <a:lnTo>
                      <a:pt x="25" y="112"/>
                    </a:lnTo>
                    <a:lnTo>
                      <a:pt x="24" y="113"/>
                    </a:lnTo>
                    <a:lnTo>
                      <a:pt x="23" y="116"/>
                    </a:lnTo>
                    <a:lnTo>
                      <a:pt x="24" y="118"/>
                    </a:lnTo>
                    <a:lnTo>
                      <a:pt x="25" y="123"/>
                    </a:lnTo>
                    <a:lnTo>
                      <a:pt x="27" y="124"/>
                    </a:lnTo>
                    <a:lnTo>
                      <a:pt x="28" y="126"/>
                    </a:lnTo>
                    <a:lnTo>
                      <a:pt x="31" y="129"/>
                    </a:lnTo>
                    <a:lnTo>
                      <a:pt x="31" y="130"/>
                    </a:lnTo>
                    <a:lnTo>
                      <a:pt x="32" y="132"/>
                    </a:lnTo>
                    <a:lnTo>
                      <a:pt x="35" y="132"/>
                    </a:lnTo>
                    <a:lnTo>
                      <a:pt x="36" y="134"/>
                    </a:lnTo>
                    <a:lnTo>
                      <a:pt x="36" y="135"/>
                    </a:lnTo>
                    <a:lnTo>
                      <a:pt x="35" y="137"/>
                    </a:lnTo>
                    <a:lnTo>
                      <a:pt x="37" y="137"/>
                    </a:lnTo>
                    <a:lnTo>
                      <a:pt x="39" y="137"/>
                    </a:lnTo>
                    <a:lnTo>
                      <a:pt x="37" y="134"/>
                    </a:lnTo>
                    <a:lnTo>
                      <a:pt x="39" y="132"/>
                    </a:lnTo>
                    <a:lnTo>
                      <a:pt x="37" y="130"/>
                    </a:lnTo>
                    <a:lnTo>
                      <a:pt x="36" y="129"/>
                    </a:lnTo>
                    <a:lnTo>
                      <a:pt x="36" y="127"/>
                    </a:lnTo>
                    <a:lnTo>
                      <a:pt x="37" y="126"/>
                    </a:lnTo>
                    <a:lnTo>
                      <a:pt x="37" y="124"/>
                    </a:lnTo>
                    <a:lnTo>
                      <a:pt x="37" y="123"/>
                    </a:lnTo>
                    <a:lnTo>
                      <a:pt x="41" y="121"/>
                    </a:lnTo>
                    <a:lnTo>
                      <a:pt x="43" y="121"/>
                    </a:lnTo>
                    <a:lnTo>
                      <a:pt x="45" y="119"/>
                    </a:lnTo>
                    <a:lnTo>
                      <a:pt x="45" y="118"/>
                    </a:lnTo>
                    <a:lnTo>
                      <a:pt x="45" y="112"/>
                    </a:lnTo>
                    <a:lnTo>
                      <a:pt x="47" y="108"/>
                    </a:lnTo>
                    <a:lnTo>
                      <a:pt x="45" y="104"/>
                    </a:lnTo>
                    <a:lnTo>
                      <a:pt x="47" y="101"/>
                    </a:lnTo>
                    <a:lnTo>
                      <a:pt x="47" y="99"/>
                    </a:lnTo>
                    <a:lnTo>
                      <a:pt x="47" y="94"/>
                    </a:lnTo>
                    <a:lnTo>
                      <a:pt x="45" y="93"/>
                    </a:lnTo>
                    <a:lnTo>
                      <a:pt x="41" y="88"/>
                    </a:lnTo>
                    <a:lnTo>
                      <a:pt x="40" y="85"/>
                    </a:lnTo>
                    <a:lnTo>
                      <a:pt x="36" y="80"/>
                    </a:lnTo>
                    <a:lnTo>
                      <a:pt x="33" y="77"/>
                    </a:lnTo>
                    <a:lnTo>
                      <a:pt x="31" y="74"/>
                    </a:lnTo>
                    <a:lnTo>
                      <a:pt x="31" y="77"/>
                    </a:lnTo>
                    <a:lnTo>
                      <a:pt x="31" y="79"/>
                    </a:lnTo>
                    <a:lnTo>
                      <a:pt x="32" y="79"/>
                    </a:lnTo>
                    <a:lnTo>
                      <a:pt x="33" y="79"/>
                    </a:lnTo>
                    <a:lnTo>
                      <a:pt x="33" y="80"/>
                    </a:lnTo>
                    <a:lnTo>
                      <a:pt x="36" y="88"/>
                    </a:lnTo>
                    <a:lnTo>
                      <a:pt x="36" y="90"/>
                    </a:lnTo>
                    <a:lnTo>
                      <a:pt x="33" y="86"/>
                    </a:lnTo>
                    <a:lnTo>
                      <a:pt x="32" y="86"/>
                    </a:lnTo>
                    <a:lnTo>
                      <a:pt x="32" y="85"/>
                    </a:lnTo>
                    <a:lnTo>
                      <a:pt x="31" y="83"/>
                    </a:lnTo>
                    <a:lnTo>
                      <a:pt x="31" y="85"/>
                    </a:lnTo>
                    <a:lnTo>
                      <a:pt x="29" y="86"/>
                    </a:lnTo>
                    <a:lnTo>
                      <a:pt x="29" y="88"/>
                    </a:lnTo>
                    <a:lnTo>
                      <a:pt x="28" y="88"/>
                    </a:lnTo>
                    <a:lnTo>
                      <a:pt x="27" y="86"/>
                    </a:lnTo>
                    <a:lnTo>
                      <a:pt x="27" y="85"/>
                    </a:lnTo>
                    <a:lnTo>
                      <a:pt x="27" y="83"/>
                    </a:lnTo>
                    <a:lnTo>
                      <a:pt x="27" y="82"/>
                    </a:lnTo>
                    <a:lnTo>
                      <a:pt x="27" y="80"/>
                    </a:lnTo>
                    <a:lnTo>
                      <a:pt x="27" y="79"/>
                    </a:lnTo>
                    <a:lnTo>
                      <a:pt x="27" y="77"/>
                    </a:lnTo>
                    <a:lnTo>
                      <a:pt x="24" y="75"/>
                    </a:lnTo>
                    <a:lnTo>
                      <a:pt x="24" y="74"/>
                    </a:lnTo>
                    <a:lnTo>
                      <a:pt x="23" y="72"/>
                    </a:lnTo>
                    <a:lnTo>
                      <a:pt x="23" y="68"/>
                    </a:lnTo>
                    <a:lnTo>
                      <a:pt x="21" y="60"/>
                    </a:lnTo>
                    <a:lnTo>
                      <a:pt x="17" y="53"/>
                    </a:lnTo>
                    <a:lnTo>
                      <a:pt x="17" y="52"/>
                    </a:lnTo>
                    <a:lnTo>
                      <a:pt x="19" y="50"/>
                    </a:lnTo>
                    <a:lnTo>
                      <a:pt x="20" y="47"/>
                    </a:lnTo>
                    <a:lnTo>
                      <a:pt x="21" y="46"/>
                    </a:lnTo>
                    <a:lnTo>
                      <a:pt x="21" y="42"/>
                    </a:lnTo>
                    <a:lnTo>
                      <a:pt x="21" y="30"/>
                    </a:lnTo>
                    <a:lnTo>
                      <a:pt x="21" y="24"/>
                    </a:lnTo>
                    <a:lnTo>
                      <a:pt x="21" y="20"/>
                    </a:lnTo>
                    <a:lnTo>
                      <a:pt x="21" y="19"/>
                    </a:lnTo>
                    <a:lnTo>
                      <a:pt x="20" y="17"/>
                    </a:lnTo>
                    <a:lnTo>
                      <a:pt x="19" y="16"/>
                    </a:lnTo>
                    <a:lnTo>
                      <a:pt x="16" y="11"/>
                    </a:lnTo>
                    <a:lnTo>
                      <a:pt x="16" y="9"/>
                    </a:lnTo>
                    <a:lnTo>
                      <a:pt x="17" y="6"/>
                    </a:lnTo>
                    <a:lnTo>
                      <a:pt x="19" y="3"/>
                    </a:lnTo>
                    <a:lnTo>
                      <a:pt x="17" y="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49" name="Freeform 1351"/>
              <p:cNvSpPr>
                <a:spLocks/>
              </p:cNvSpPr>
              <p:nvPr/>
            </p:nvSpPr>
            <p:spPr bwMode="auto">
              <a:xfrm>
                <a:off x="4795854" y="2894239"/>
                <a:ext cx="125717" cy="55790"/>
              </a:xfrm>
              <a:custGeom>
                <a:avLst/>
                <a:gdLst/>
                <a:ahLst/>
                <a:cxnLst>
                  <a:cxn ang="0">
                    <a:pos x="26" y="36"/>
                  </a:cxn>
                  <a:cxn ang="0">
                    <a:pos x="31" y="36"/>
                  </a:cxn>
                  <a:cxn ang="0">
                    <a:pos x="38" y="38"/>
                  </a:cxn>
                  <a:cxn ang="0">
                    <a:pos x="41" y="34"/>
                  </a:cxn>
                  <a:cxn ang="0">
                    <a:pos x="46" y="38"/>
                  </a:cxn>
                  <a:cxn ang="0">
                    <a:pos x="50" y="41"/>
                  </a:cxn>
                  <a:cxn ang="0">
                    <a:pos x="58" y="44"/>
                  </a:cxn>
                  <a:cxn ang="0">
                    <a:pos x="65" y="42"/>
                  </a:cxn>
                  <a:cxn ang="0">
                    <a:pos x="71" y="42"/>
                  </a:cxn>
                  <a:cxn ang="0">
                    <a:pos x="77" y="39"/>
                  </a:cxn>
                  <a:cxn ang="0">
                    <a:pos x="83" y="38"/>
                  </a:cxn>
                  <a:cxn ang="0">
                    <a:pos x="87" y="39"/>
                  </a:cxn>
                  <a:cxn ang="0">
                    <a:pos x="94" y="41"/>
                  </a:cxn>
                  <a:cxn ang="0">
                    <a:pos x="99" y="42"/>
                  </a:cxn>
                  <a:cxn ang="0">
                    <a:pos x="101" y="39"/>
                  </a:cxn>
                  <a:cxn ang="0">
                    <a:pos x="95" y="36"/>
                  </a:cxn>
                  <a:cxn ang="0">
                    <a:pos x="94" y="31"/>
                  </a:cxn>
                  <a:cxn ang="0">
                    <a:pos x="97" y="28"/>
                  </a:cxn>
                  <a:cxn ang="0">
                    <a:pos x="90" y="27"/>
                  </a:cxn>
                  <a:cxn ang="0">
                    <a:pos x="89" y="20"/>
                  </a:cxn>
                  <a:cxn ang="0">
                    <a:pos x="85" y="17"/>
                  </a:cxn>
                  <a:cxn ang="0">
                    <a:pos x="81" y="17"/>
                  </a:cxn>
                  <a:cxn ang="0">
                    <a:pos x="75" y="14"/>
                  </a:cxn>
                  <a:cxn ang="0">
                    <a:pos x="71" y="14"/>
                  </a:cxn>
                  <a:cxn ang="0">
                    <a:pos x="65" y="16"/>
                  </a:cxn>
                  <a:cxn ang="0">
                    <a:pos x="61" y="17"/>
                  </a:cxn>
                  <a:cxn ang="0">
                    <a:pos x="58" y="14"/>
                  </a:cxn>
                  <a:cxn ang="0">
                    <a:pos x="47" y="8"/>
                  </a:cxn>
                  <a:cxn ang="0">
                    <a:pos x="41" y="6"/>
                  </a:cxn>
                  <a:cxn ang="0">
                    <a:pos x="30" y="6"/>
                  </a:cxn>
                  <a:cxn ang="0">
                    <a:pos x="21" y="3"/>
                  </a:cxn>
                  <a:cxn ang="0">
                    <a:pos x="16" y="1"/>
                  </a:cxn>
                  <a:cxn ang="0">
                    <a:pos x="9" y="0"/>
                  </a:cxn>
                  <a:cxn ang="0">
                    <a:pos x="5" y="0"/>
                  </a:cxn>
                  <a:cxn ang="0">
                    <a:pos x="1" y="3"/>
                  </a:cxn>
                  <a:cxn ang="0">
                    <a:pos x="6" y="6"/>
                  </a:cxn>
                  <a:cxn ang="0">
                    <a:pos x="16" y="9"/>
                  </a:cxn>
                  <a:cxn ang="0">
                    <a:pos x="21" y="14"/>
                  </a:cxn>
                  <a:cxn ang="0">
                    <a:pos x="23" y="19"/>
                  </a:cxn>
                  <a:cxn ang="0">
                    <a:pos x="27" y="27"/>
                  </a:cxn>
                  <a:cxn ang="0">
                    <a:pos x="27" y="33"/>
                  </a:cxn>
                  <a:cxn ang="0">
                    <a:pos x="23" y="34"/>
                  </a:cxn>
                </a:cxnLst>
                <a:rect l="0" t="0" r="r" b="b"/>
                <a:pathLst>
                  <a:path w="101" h="44">
                    <a:moveTo>
                      <a:pt x="23" y="34"/>
                    </a:moveTo>
                    <a:lnTo>
                      <a:pt x="26" y="36"/>
                    </a:lnTo>
                    <a:lnTo>
                      <a:pt x="29" y="36"/>
                    </a:lnTo>
                    <a:lnTo>
                      <a:pt x="31" y="36"/>
                    </a:lnTo>
                    <a:lnTo>
                      <a:pt x="37" y="38"/>
                    </a:lnTo>
                    <a:lnTo>
                      <a:pt x="38" y="38"/>
                    </a:lnTo>
                    <a:lnTo>
                      <a:pt x="39" y="36"/>
                    </a:lnTo>
                    <a:lnTo>
                      <a:pt x="41" y="34"/>
                    </a:lnTo>
                    <a:lnTo>
                      <a:pt x="43" y="36"/>
                    </a:lnTo>
                    <a:lnTo>
                      <a:pt x="46" y="38"/>
                    </a:lnTo>
                    <a:lnTo>
                      <a:pt x="49" y="41"/>
                    </a:lnTo>
                    <a:lnTo>
                      <a:pt x="50" y="41"/>
                    </a:lnTo>
                    <a:lnTo>
                      <a:pt x="53" y="44"/>
                    </a:lnTo>
                    <a:lnTo>
                      <a:pt x="58" y="44"/>
                    </a:lnTo>
                    <a:lnTo>
                      <a:pt x="59" y="42"/>
                    </a:lnTo>
                    <a:lnTo>
                      <a:pt x="65" y="42"/>
                    </a:lnTo>
                    <a:lnTo>
                      <a:pt x="66" y="41"/>
                    </a:lnTo>
                    <a:lnTo>
                      <a:pt x="71" y="42"/>
                    </a:lnTo>
                    <a:lnTo>
                      <a:pt x="73" y="41"/>
                    </a:lnTo>
                    <a:lnTo>
                      <a:pt x="77" y="39"/>
                    </a:lnTo>
                    <a:lnTo>
                      <a:pt x="81" y="38"/>
                    </a:lnTo>
                    <a:lnTo>
                      <a:pt x="83" y="38"/>
                    </a:lnTo>
                    <a:lnTo>
                      <a:pt x="86" y="38"/>
                    </a:lnTo>
                    <a:lnTo>
                      <a:pt x="87" y="39"/>
                    </a:lnTo>
                    <a:lnTo>
                      <a:pt x="91" y="41"/>
                    </a:lnTo>
                    <a:lnTo>
                      <a:pt x="94" y="41"/>
                    </a:lnTo>
                    <a:lnTo>
                      <a:pt x="98" y="42"/>
                    </a:lnTo>
                    <a:lnTo>
                      <a:pt x="99" y="42"/>
                    </a:lnTo>
                    <a:lnTo>
                      <a:pt x="101" y="41"/>
                    </a:lnTo>
                    <a:lnTo>
                      <a:pt x="101" y="39"/>
                    </a:lnTo>
                    <a:lnTo>
                      <a:pt x="97" y="38"/>
                    </a:lnTo>
                    <a:lnTo>
                      <a:pt x="95" y="36"/>
                    </a:lnTo>
                    <a:lnTo>
                      <a:pt x="94" y="34"/>
                    </a:lnTo>
                    <a:lnTo>
                      <a:pt x="94" y="31"/>
                    </a:lnTo>
                    <a:lnTo>
                      <a:pt x="98" y="30"/>
                    </a:lnTo>
                    <a:lnTo>
                      <a:pt x="97" y="28"/>
                    </a:lnTo>
                    <a:lnTo>
                      <a:pt x="95" y="28"/>
                    </a:lnTo>
                    <a:lnTo>
                      <a:pt x="90" y="27"/>
                    </a:lnTo>
                    <a:lnTo>
                      <a:pt x="87" y="23"/>
                    </a:lnTo>
                    <a:lnTo>
                      <a:pt x="89" y="20"/>
                    </a:lnTo>
                    <a:lnTo>
                      <a:pt x="87" y="19"/>
                    </a:lnTo>
                    <a:lnTo>
                      <a:pt x="85" y="17"/>
                    </a:lnTo>
                    <a:lnTo>
                      <a:pt x="83" y="17"/>
                    </a:lnTo>
                    <a:lnTo>
                      <a:pt x="81" y="17"/>
                    </a:lnTo>
                    <a:lnTo>
                      <a:pt x="79" y="16"/>
                    </a:lnTo>
                    <a:lnTo>
                      <a:pt x="75" y="14"/>
                    </a:lnTo>
                    <a:lnTo>
                      <a:pt x="73" y="16"/>
                    </a:lnTo>
                    <a:lnTo>
                      <a:pt x="71" y="14"/>
                    </a:lnTo>
                    <a:lnTo>
                      <a:pt x="69" y="14"/>
                    </a:lnTo>
                    <a:lnTo>
                      <a:pt x="65" y="16"/>
                    </a:lnTo>
                    <a:lnTo>
                      <a:pt x="63" y="17"/>
                    </a:lnTo>
                    <a:lnTo>
                      <a:pt x="61" y="17"/>
                    </a:lnTo>
                    <a:lnTo>
                      <a:pt x="59" y="16"/>
                    </a:lnTo>
                    <a:lnTo>
                      <a:pt x="58" y="14"/>
                    </a:lnTo>
                    <a:lnTo>
                      <a:pt x="47" y="9"/>
                    </a:lnTo>
                    <a:lnTo>
                      <a:pt x="47" y="8"/>
                    </a:lnTo>
                    <a:lnTo>
                      <a:pt x="45" y="6"/>
                    </a:lnTo>
                    <a:lnTo>
                      <a:pt x="41" y="6"/>
                    </a:lnTo>
                    <a:lnTo>
                      <a:pt x="37" y="5"/>
                    </a:lnTo>
                    <a:lnTo>
                      <a:pt x="30" y="6"/>
                    </a:lnTo>
                    <a:lnTo>
                      <a:pt x="27" y="6"/>
                    </a:lnTo>
                    <a:lnTo>
                      <a:pt x="21" y="3"/>
                    </a:lnTo>
                    <a:lnTo>
                      <a:pt x="17" y="3"/>
                    </a:lnTo>
                    <a:lnTo>
                      <a:pt x="16" y="1"/>
                    </a:lnTo>
                    <a:lnTo>
                      <a:pt x="10" y="0"/>
                    </a:lnTo>
                    <a:lnTo>
                      <a:pt x="9" y="0"/>
                    </a:lnTo>
                    <a:lnTo>
                      <a:pt x="6" y="0"/>
                    </a:lnTo>
                    <a:lnTo>
                      <a:pt x="5" y="0"/>
                    </a:lnTo>
                    <a:lnTo>
                      <a:pt x="0" y="1"/>
                    </a:lnTo>
                    <a:lnTo>
                      <a:pt x="1" y="3"/>
                    </a:lnTo>
                    <a:lnTo>
                      <a:pt x="4" y="5"/>
                    </a:lnTo>
                    <a:lnTo>
                      <a:pt x="6" y="6"/>
                    </a:lnTo>
                    <a:lnTo>
                      <a:pt x="9" y="8"/>
                    </a:lnTo>
                    <a:lnTo>
                      <a:pt x="16" y="9"/>
                    </a:lnTo>
                    <a:lnTo>
                      <a:pt x="18" y="12"/>
                    </a:lnTo>
                    <a:lnTo>
                      <a:pt x="21" y="14"/>
                    </a:lnTo>
                    <a:lnTo>
                      <a:pt x="23" y="16"/>
                    </a:lnTo>
                    <a:lnTo>
                      <a:pt x="23" y="19"/>
                    </a:lnTo>
                    <a:lnTo>
                      <a:pt x="25" y="25"/>
                    </a:lnTo>
                    <a:lnTo>
                      <a:pt x="27" y="27"/>
                    </a:lnTo>
                    <a:lnTo>
                      <a:pt x="27" y="30"/>
                    </a:lnTo>
                    <a:lnTo>
                      <a:pt x="27" y="33"/>
                    </a:lnTo>
                    <a:lnTo>
                      <a:pt x="25" y="34"/>
                    </a:lnTo>
                    <a:lnTo>
                      <a:pt x="23" y="3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50" name="Freeform 1352"/>
              <p:cNvSpPr>
                <a:spLocks/>
              </p:cNvSpPr>
              <p:nvPr/>
            </p:nvSpPr>
            <p:spPr bwMode="auto">
              <a:xfrm>
                <a:off x="4795854" y="2894239"/>
                <a:ext cx="125717" cy="55790"/>
              </a:xfrm>
              <a:custGeom>
                <a:avLst/>
                <a:gdLst/>
                <a:ahLst/>
                <a:cxnLst>
                  <a:cxn ang="0">
                    <a:pos x="26" y="36"/>
                  </a:cxn>
                  <a:cxn ang="0">
                    <a:pos x="31" y="36"/>
                  </a:cxn>
                  <a:cxn ang="0">
                    <a:pos x="38" y="38"/>
                  </a:cxn>
                  <a:cxn ang="0">
                    <a:pos x="41" y="34"/>
                  </a:cxn>
                  <a:cxn ang="0">
                    <a:pos x="46" y="38"/>
                  </a:cxn>
                  <a:cxn ang="0">
                    <a:pos x="50" y="41"/>
                  </a:cxn>
                  <a:cxn ang="0">
                    <a:pos x="58" y="44"/>
                  </a:cxn>
                  <a:cxn ang="0">
                    <a:pos x="65" y="42"/>
                  </a:cxn>
                  <a:cxn ang="0">
                    <a:pos x="71" y="42"/>
                  </a:cxn>
                  <a:cxn ang="0">
                    <a:pos x="77" y="39"/>
                  </a:cxn>
                  <a:cxn ang="0">
                    <a:pos x="83" y="38"/>
                  </a:cxn>
                  <a:cxn ang="0">
                    <a:pos x="87" y="39"/>
                  </a:cxn>
                  <a:cxn ang="0">
                    <a:pos x="94" y="41"/>
                  </a:cxn>
                  <a:cxn ang="0">
                    <a:pos x="99" y="42"/>
                  </a:cxn>
                  <a:cxn ang="0">
                    <a:pos x="101" y="39"/>
                  </a:cxn>
                  <a:cxn ang="0">
                    <a:pos x="95" y="36"/>
                  </a:cxn>
                  <a:cxn ang="0">
                    <a:pos x="94" y="31"/>
                  </a:cxn>
                  <a:cxn ang="0">
                    <a:pos x="97" y="28"/>
                  </a:cxn>
                  <a:cxn ang="0">
                    <a:pos x="90" y="27"/>
                  </a:cxn>
                  <a:cxn ang="0">
                    <a:pos x="89" y="20"/>
                  </a:cxn>
                  <a:cxn ang="0">
                    <a:pos x="85" y="17"/>
                  </a:cxn>
                  <a:cxn ang="0">
                    <a:pos x="81" y="17"/>
                  </a:cxn>
                  <a:cxn ang="0">
                    <a:pos x="75" y="14"/>
                  </a:cxn>
                  <a:cxn ang="0">
                    <a:pos x="71" y="14"/>
                  </a:cxn>
                  <a:cxn ang="0">
                    <a:pos x="65" y="16"/>
                  </a:cxn>
                  <a:cxn ang="0">
                    <a:pos x="61" y="17"/>
                  </a:cxn>
                  <a:cxn ang="0">
                    <a:pos x="58" y="14"/>
                  </a:cxn>
                  <a:cxn ang="0">
                    <a:pos x="47" y="8"/>
                  </a:cxn>
                  <a:cxn ang="0">
                    <a:pos x="41" y="6"/>
                  </a:cxn>
                  <a:cxn ang="0">
                    <a:pos x="30" y="6"/>
                  </a:cxn>
                  <a:cxn ang="0">
                    <a:pos x="21" y="3"/>
                  </a:cxn>
                  <a:cxn ang="0">
                    <a:pos x="16" y="1"/>
                  </a:cxn>
                  <a:cxn ang="0">
                    <a:pos x="9" y="0"/>
                  </a:cxn>
                  <a:cxn ang="0">
                    <a:pos x="5" y="0"/>
                  </a:cxn>
                  <a:cxn ang="0">
                    <a:pos x="1" y="3"/>
                  </a:cxn>
                  <a:cxn ang="0">
                    <a:pos x="6" y="6"/>
                  </a:cxn>
                  <a:cxn ang="0">
                    <a:pos x="16" y="9"/>
                  </a:cxn>
                  <a:cxn ang="0">
                    <a:pos x="21" y="14"/>
                  </a:cxn>
                  <a:cxn ang="0">
                    <a:pos x="23" y="19"/>
                  </a:cxn>
                  <a:cxn ang="0">
                    <a:pos x="27" y="27"/>
                  </a:cxn>
                  <a:cxn ang="0">
                    <a:pos x="27" y="33"/>
                  </a:cxn>
                  <a:cxn ang="0">
                    <a:pos x="23" y="34"/>
                  </a:cxn>
                </a:cxnLst>
                <a:rect l="0" t="0" r="r" b="b"/>
                <a:pathLst>
                  <a:path w="101" h="44">
                    <a:moveTo>
                      <a:pt x="23" y="34"/>
                    </a:moveTo>
                    <a:lnTo>
                      <a:pt x="26" y="36"/>
                    </a:lnTo>
                    <a:lnTo>
                      <a:pt x="29" y="36"/>
                    </a:lnTo>
                    <a:lnTo>
                      <a:pt x="31" y="36"/>
                    </a:lnTo>
                    <a:lnTo>
                      <a:pt x="37" y="38"/>
                    </a:lnTo>
                    <a:lnTo>
                      <a:pt x="38" y="38"/>
                    </a:lnTo>
                    <a:lnTo>
                      <a:pt x="39" y="36"/>
                    </a:lnTo>
                    <a:lnTo>
                      <a:pt x="41" y="34"/>
                    </a:lnTo>
                    <a:lnTo>
                      <a:pt x="43" y="36"/>
                    </a:lnTo>
                    <a:lnTo>
                      <a:pt x="46" y="38"/>
                    </a:lnTo>
                    <a:lnTo>
                      <a:pt x="49" y="41"/>
                    </a:lnTo>
                    <a:lnTo>
                      <a:pt x="50" y="41"/>
                    </a:lnTo>
                    <a:lnTo>
                      <a:pt x="53" y="44"/>
                    </a:lnTo>
                    <a:lnTo>
                      <a:pt x="58" y="44"/>
                    </a:lnTo>
                    <a:lnTo>
                      <a:pt x="59" y="42"/>
                    </a:lnTo>
                    <a:lnTo>
                      <a:pt x="65" y="42"/>
                    </a:lnTo>
                    <a:lnTo>
                      <a:pt x="66" y="41"/>
                    </a:lnTo>
                    <a:lnTo>
                      <a:pt x="71" y="42"/>
                    </a:lnTo>
                    <a:lnTo>
                      <a:pt x="73" y="41"/>
                    </a:lnTo>
                    <a:lnTo>
                      <a:pt x="77" y="39"/>
                    </a:lnTo>
                    <a:lnTo>
                      <a:pt x="81" y="38"/>
                    </a:lnTo>
                    <a:lnTo>
                      <a:pt x="83" y="38"/>
                    </a:lnTo>
                    <a:lnTo>
                      <a:pt x="86" y="38"/>
                    </a:lnTo>
                    <a:lnTo>
                      <a:pt x="87" y="39"/>
                    </a:lnTo>
                    <a:lnTo>
                      <a:pt x="91" y="41"/>
                    </a:lnTo>
                    <a:lnTo>
                      <a:pt x="94" y="41"/>
                    </a:lnTo>
                    <a:lnTo>
                      <a:pt x="98" y="42"/>
                    </a:lnTo>
                    <a:lnTo>
                      <a:pt x="99" y="42"/>
                    </a:lnTo>
                    <a:lnTo>
                      <a:pt x="101" y="41"/>
                    </a:lnTo>
                    <a:lnTo>
                      <a:pt x="101" y="39"/>
                    </a:lnTo>
                    <a:lnTo>
                      <a:pt x="97" y="38"/>
                    </a:lnTo>
                    <a:lnTo>
                      <a:pt x="95" y="36"/>
                    </a:lnTo>
                    <a:lnTo>
                      <a:pt x="94" y="34"/>
                    </a:lnTo>
                    <a:lnTo>
                      <a:pt x="94" y="31"/>
                    </a:lnTo>
                    <a:lnTo>
                      <a:pt x="98" y="30"/>
                    </a:lnTo>
                    <a:lnTo>
                      <a:pt x="97" y="28"/>
                    </a:lnTo>
                    <a:lnTo>
                      <a:pt x="95" y="28"/>
                    </a:lnTo>
                    <a:lnTo>
                      <a:pt x="90" y="27"/>
                    </a:lnTo>
                    <a:lnTo>
                      <a:pt x="87" y="23"/>
                    </a:lnTo>
                    <a:lnTo>
                      <a:pt x="89" y="20"/>
                    </a:lnTo>
                    <a:lnTo>
                      <a:pt x="87" y="19"/>
                    </a:lnTo>
                    <a:lnTo>
                      <a:pt x="85" y="17"/>
                    </a:lnTo>
                    <a:lnTo>
                      <a:pt x="83" y="17"/>
                    </a:lnTo>
                    <a:lnTo>
                      <a:pt x="81" y="17"/>
                    </a:lnTo>
                    <a:lnTo>
                      <a:pt x="79" y="16"/>
                    </a:lnTo>
                    <a:lnTo>
                      <a:pt x="75" y="14"/>
                    </a:lnTo>
                    <a:lnTo>
                      <a:pt x="73" y="16"/>
                    </a:lnTo>
                    <a:lnTo>
                      <a:pt x="71" y="14"/>
                    </a:lnTo>
                    <a:lnTo>
                      <a:pt x="69" y="14"/>
                    </a:lnTo>
                    <a:lnTo>
                      <a:pt x="65" y="16"/>
                    </a:lnTo>
                    <a:lnTo>
                      <a:pt x="63" y="17"/>
                    </a:lnTo>
                    <a:lnTo>
                      <a:pt x="61" y="17"/>
                    </a:lnTo>
                    <a:lnTo>
                      <a:pt x="59" y="16"/>
                    </a:lnTo>
                    <a:lnTo>
                      <a:pt x="58" y="14"/>
                    </a:lnTo>
                    <a:lnTo>
                      <a:pt x="47" y="9"/>
                    </a:lnTo>
                    <a:lnTo>
                      <a:pt x="47" y="8"/>
                    </a:lnTo>
                    <a:lnTo>
                      <a:pt x="45" y="6"/>
                    </a:lnTo>
                    <a:lnTo>
                      <a:pt x="41" y="6"/>
                    </a:lnTo>
                    <a:lnTo>
                      <a:pt x="37" y="5"/>
                    </a:lnTo>
                    <a:lnTo>
                      <a:pt x="30" y="6"/>
                    </a:lnTo>
                    <a:lnTo>
                      <a:pt x="27" y="6"/>
                    </a:lnTo>
                    <a:lnTo>
                      <a:pt x="21" y="3"/>
                    </a:lnTo>
                    <a:lnTo>
                      <a:pt x="17" y="3"/>
                    </a:lnTo>
                    <a:lnTo>
                      <a:pt x="16" y="1"/>
                    </a:lnTo>
                    <a:lnTo>
                      <a:pt x="10" y="0"/>
                    </a:lnTo>
                    <a:lnTo>
                      <a:pt x="9" y="0"/>
                    </a:lnTo>
                    <a:lnTo>
                      <a:pt x="6" y="0"/>
                    </a:lnTo>
                    <a:lnTo>
                      <a:pt x="5" y="0"/>
                    </a:lnTo>
                    <a:lnTo>
                      <a:pt x="0" y="1"/>
                    </a:lnTo>
                    <a:lnTo>
                      <a:pt x="1" y="3"/>
                    </a:lnTo>
                    <a:lnTo>
                      <a:pt x="4" y="5"/>
                    </a:lnTo>
                    <a:lnTo>
                      <a:pt x="6" y="6"/>
                    </a:lnTo>
                    <a:lnTo>
                      <a:pt x="9" y="8"/>
                    </a:lnTo>
                    <a:lnTo>
                      <a:pt x="16" y="9"/>
                    </a:lnTo>
                    <a:lnTo>
                      <a:pt x="18" y="12"/>
                    </a:lnTo>
                    <a:lnTo>
                      <a:pt x="21" y="14"/>
                    </a:lnTo>
                    <a:lnTo>
                      <a:pt x="23" y="16"/>
                    </a:lnTo>
                    <a:lnTo>
                      <a:pt x="23" y="19"/>
                    </a:lnTo>
                    <a:lnTo>
                      <a:pt x="25" y="25"/>
                    </a:lnTo>
                    <a:lnTo>
                      <a:pt x="27" y="27"/>
                    </a:lnTo>
                    <a:lnTo>
                      <a:pt x="27" y="30"/>
                    </a:lnTo>
                    <a:lnTo>
                      <a:pt x="27" y="33"/>
                    </a:lnTo>
                    <a:lnTo>
                      <a:pt x="25" y="34"/>
                    </a:lnTo>
                    <a:lnTo>
                      <a:pt x="23" y="3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51" name="Freeform 1353"/>
              <p:cNvSpPr>
                <a:spLocks/>
              </p:cNvSpPr>
              <p:nvPr/>
            </p:nvSpPr>
            <p:spPr bwMode="auto">
              <a:xfrm>
                <a:off x="4877955" y="2977244"/>
                <a:ext cx="359192" cy="333375"/>
              </a:xfrm>
              <a:custGeom>
                <a:avLst/>
                <a:gdLst/>
                <a:ahLst/>
                <a:cxnLst>
                  <a:cxn ang="0">
                    <a:pos x="247" y="260"/>
                  </a:cxn>
                  <a:cxn ang="0">
                    <a:pos x="226" y="256"/>
                  </a:cxn>
                  <a:cxn ang="0">
                    <a:pos x="212" y="254"/>
                  </a:cxn>
                  <a:cxn ang="0">
                    <a:pos x="194" y="243"/>
                  </a:cxn>
                  <a:cxn ang="0">
                    <a:pos x="182" y="227"/>
                  </a:cxn>
                  <a:cxn ang="0">
                    <a:pos x="165" y="235"/>
                  </a:cxn>
                  <a:cxn ang="0">
                    <a:pos x="147" y="235"/>
                  </a:cxn>
                  <a:cxn ang="0">
                    <a:pos x="137" y="231"/>
                  </a:cxn>
                  <a:cxn ang="0">
                    <a:pos x="115" y="216"/>
                  </a:cxn>
                  <a:cxn ang="0">
                    <a:pos x="102" y="201"/>
                  </a:cxn>
                  <a:cxn ang="0">
                    <a:pos x="91" y="184"/>
                  </a:cxn>
                  <a:cxn ang="0">
                    <a:pos x="82" y="174"/>
                  </a:cxn>
                  <a:cxn ang="0">
                    <a:pos x="75" y="173"/>
                  </a:cxn>
                  <a:cxn ang="0">
                    <a:pos x="69" y="166"/>
                  </a:cxn>
                  <a:cxn ang="0">
                    <a:pos x="66" y="176"/>
                  </a:cxn>
                  <a:cxn ang="0">
                    <a:pos x="54" y="160"/>
                  </a:cxn>
                  <a:cxn ang="0">
                    <a:pos x="48" y="138"/>
                  </a:cxn>
                  <a:cxn ang="0">
                    <a:pos x="34" y="125"/>
                  </a:cxn>
                  <a:cxn ang="0">
                    <a:pos x="22" y="113"/>
                  </a:cxn>
                  <a:cxn ang="0">
                    <a:pos x="18" y="103"/>
                  </a:cxn>
                  <a:cxn ang="0">
                    <a:pos x="24" y="91"/>
                  </a:cxn>
                  <a:cxn ang="0">
                    <a:pos x="32" y="72"/>
                  </a:cxn>
                  <a:cxn ang="0">
                    <a:pos x="13" y="59"/>
                  </a:cxn>
                  <a:cxn ang="0">
                    <a:pos x="1" y="36"/>
                  </a:cxn>
                  <a:cxn ang="0">
                    <a:pos x="0" y="11"/>
                  </a:cxn>
                  <a:cxn ang="0">
                    <a:pos x="9" y="3"/>
                  </a:cxn>
                  <a:cxn ang="0">
                    <a:pos x="28" y="17"/>
                  </a:cxn>
                  <a:cxn ang="0">
                    <a:pos x="42" y="9"/>
                  </a:cxn>
                  <a:cxn ang="0">
                    <a:pos x="60" y="9"/>
                  </a:cxn>
                  <a:cxn ang="0">
                    <a:pos x="61" y="20"/>
                  </a:cxn>
                  <a:cxn ang="0">
                    <a:pos x="70" y="23"/>
                  </a:cxn>
                  <a:cxn ang="0">
                    <a:pos x="79" y="42"/>
                  </a:cxn>
                  <a:cxn ang="0">
                    <a:pos x="94" y="48"/>
                  </a:cxn>
                  <a:cxn ang="0">
                    <a:pos x="131" y="53"/>
                  </a:cxn>
                  <a:cxn ang="0">
                    <a:pos x="142" y="53"/>
                  </a:cxn>
                  <a:cxn ang="0">
                    <a:pos x="155" y="41"/>
                  </a:cxn>
                  <a:cxn ang="0">
                    <a:pos x="178" y="31"/>
                  </a:cxn>
                  <a:cxn ang="0">
                    <a:pos x="194" y="26"/>
                  </a:cxn>
                  <a:cxn ang="0">
                    <a:pos x="218" y="39"/>
                  </a:cxn>
                  <a:cxn ang="0">
                    <a:pos x="230" y="47"/>
                  </a:cxn>
                  <a:cxn ang="0">
                    <a:pos x="255" y="58"/>
                  </a:cxn>
                  <a:cxn ang="0">
                    <a:pos x="256" y="78"/>
                  </a:cxn>
                  <a:cxn ang="0">
                    <a:pos x="244" y="102"/>
                  </a:cxn>
                  <a:cxn ang="0">
                    <a:pos x="247" y="118"/>
                  </a:cxn>
                  <a:cxn ang="0">
                    <a:pos x="248" y="141"/>
                  </a:cxn>
                  <a:cxn ang="0">
                    <a:pos x="262" y="151"/>
                  </a:cxn>
                  <a:cxn ang="0">
                    <a:pos x="251" y="179"/>
                  </a:cxn>
                  <a:cxn ang="0">
                    <a:pos x="266" y="202"/>
                  </a:cxn>
                  <a:cxn ang="0">
                    <a:pos x="280" y="220"/>
                  </a:cxn>
                  <a:cxn ang="0">
                    <a:pos x="287" y="232"/>
                  </a:cxn>
                  <a:cxn ang="0">
                    <a:pos x="268" y="242"/>
                  </a:cxn>
                </a:cxnLst>
                <a:rect l="0" t="0" r="r" b="b"/>
                <a:pathLst>
                  <a:path w="287" h="264">
                    <a:moveTo>
                      <a:pt x="262" y="262"/>
                    </a:moveTo>
                    <a:lnTo>
                      <a:pt x="259" y="264"/>
                    </a:lnTo>
                    <a:lnTo>
                      <a:pt x="255" y="262"/>
                    </a:lnTo>
                    <a:lnTo>
                      <a:pt x="252" y="262"/>
                    </a:lnTo>
                    <a:lnTo>
                      <a:pt x="247" y="260"/>
                    </a:lnTo>
                    <a:lnTo>
                      <a:pt x="246" y="257"/>
                    </a:lnTo>
                    <a:lnTo>
                      <a:pt x="243" y="259"/>
                    </a:lnTo>
                    <a:lnTo>
                      <a:pt x="234" y="259"/>
                    </a:lnTo>
                    <a:lnTo>
                      <a:pt x="228" y="257"/>
                    </a:lnTo>
                    <a:lnTo>
                      <a:pt x="226" y="256"/>
                    </a:lnTo>
                    <a:lnTo>
                      <a:pt x="224" y="257"/>
                    </a:lnTo>
                    <a:lnTo>
                      <a:pt x="224" y="259"/>
                    </a:lnTo>
                    <a:lnTo>
                      <a:pt x="220" y="256"/>
                    </a:lnTo>
                    <a:lnTo>
                      <a:pt x="216" y="254"/>
                    </a:lnTo>
                    <a:lnTo>
                      <a:pt x="212" y="254"/>
                    </a:lnTo>
                    <a:lnTo>
                      <a:pt x="206" y="254"/>
                    </a:lnTo>
                    <a:lnTo>
                      <a:pt x="203" y="253"/>
                    </a:lnTo>
                    <a:lnTo>
                      <a:pt x="199" y="253"/>
                    </a:lnTo>
                    <a:lnTo>
                      <a:pt x="196" y="248"/>
                    </a:lnTo>
                    <a:lnTo>
                      <a:pt x="194" y="243"/>
                    </a:lnTo>
                    <a:lnTo>
                      <a:pt x="192" y="235"/>
                    </a:lnTo>
                    <a:lnTo>
                      <a:pt x="191" y="231"/>
                    </a:lnTo>
                    <a:lnTo>
                      <a:pt x="187" y="229"/>
                    </a:lnTo>
                    <a:lnTo>
                      <a:pt x="184" y="227"/>
                    </a:lnTo>
                    <a:lnTo>
                      <a:pt x="182" y="227"/>
                    </a:lnTo>
                    <a:lnTo>
                      <a:pt x="177" y="229"/>
                    </a:lnTo>
                    <a:lnTo>
                      <a:pt x="171" y="231"/>
                    </a:lnTo>
                    <a:lnTo>
                      <a:pt x="169" y="234"/>
                    </a:lnTo>
                    <a:lnTo>
                      <a:pt x="167" y="235"/>
                    </a:lnTo>
                    <a:lnTo>
                      <a:pt x="165" y="235"/>
                    </a:lnTo>
                    <a:lnTo>
                      <a:pt x="159" y="238"/>
                    </a:lnTo>
                    <a:lnTo>
                      <a:pt x="157" y="238"/>
                    </a:lnTo>
                    <a:lnTo>
                      <a:pt x="153" y="237"/>
                    </a:lnTo>
                    <a:lnTo>
                      <a:pt x="151" y="235"/>
                    </a:lnTo>
                    <a:lnTo>
                      <a:pt x="147" y="235"/>
                    </a:lnTo>
                    <a:lnTo>
                      <a:pt x="143" y="235"/>
                    </a:lnTo>
                    <a:lnTo>
                      <a:pt x="141" y="235"/>
                    </a:lnTo>
                    <a:lnTo>
                      <a:pt x="138" y="232"/>
                    </a:lnTo>
                    <a:lnTo>
                      <a:pt x="139" y="232"/>
                    </a:lnTo>
                    <a:lnTo>
                      <a:pt x="137" y="231"/>
                    </a:lnTo>
                    <a:lnTo>
                      <a:pt x="129" y="227"/>
                    </a:lnTo>
                    <a:lnTo>
                      <a:pt x="126" y="223"/>
                    </a:lnTo>
                    <a:lnTo>
                      <a:pt x="123" y="220"/>
                    </a:lnTo>
                    <a:lnTo>
                      <a:pt x="119" y="216"/>
                    </a:lnTo>
                    <a:lnTo>
                      <a:pt x="115" y="216"/>
                    </a:lnTo>
                    <a:lnTo>
                      <a:pt x="111" y="216"/>
                    </a:lnTo>
                    <a:lnTo>
                      <a:pt x="109" y="215"/>
                    </a:lnTo>
                    <a:lnTo>
                      <a:pt x="106" y="212"/>
                    </a:lnTo>
                    <a:lnTo>
                      <a:pt x="105" y="206"/>
                    </a:lnTo>
                    <a:lnTo>
                      <a:pt x="102" y="201"/>
                    </a:lnTo>
                    <a:lnTo>
                      <a:pt x="101" y="196"/>
                    </a:lnTo>
                    <a:lnTo>
                      <a:pt x="95" y="191"/>
                    </a:lnTo>
                    <a:lnTo>
                      <a:pt x="94" y="187"/>
                    </a:lnTo>
                    <a:lnTo>
                      <a:pt x="93" y="184"/>
                    </a:lnTo>
                    <a:lnTo>
                      <a:pt x="91" y="184"/>
                    </a:lnTo>
                    <a:lnTo>
                      <a:pt x="87" y="179"/>
                    </a:lnTo>
                    <a:lnTo>
                      <a:pt x="87" y="176"/>
                    </a:lnTo>
                    <a:lnTo>
                      <a:pt x="86" y="174"/>
                    </a:lnTo>
                    <a:lnTo>
                      <a:pt x="85" y="174"/>
                    </a:lnTo>
                    <a:lnTo>
                      <a:pt x="82" y="174"/>
                    </a:lnTo>
                    <a:lnTo>
                      <a:pt x="79" y="177"/>
                    </a:lnTo>
                    <a:lnTo>
                      <a:pt x="79" y="176"/>
                    </a:lnTo>
                    <a:lnTo>
                      <a:pt x="78" y="176"/>
                    </a:lnTo>
                    <a:lnTo>
                      <a:pt x="77" y="174"/>
                    </a:lnTo>
                    <a:lnTo>
                      <a:pt x="75" y="173"/>
                    </a:lnTo>
                    <a:lnTo>
                      <a:pt x="74" y="171"/>
                    </a:lnTo>
                    <a:lnTo>
                      <a:pt x="73" y="168"/>
                    </a:lnTo>
                    <a:lnTo>
                      <a:pt x="71" y="166"/>
                    </a:lnTo>
                    <a:lnTo>
                      <a:pt x="70" y="166"/>
                    </a:lnTo>
                    <a:lnTo>
                      <a:pt x="69" y="166"/>
                    </a:lnTo>
                    <a:lnTo>
                      <a:pt x="69" y="169"/>
                    </a:lnTo>
                    <a:lnTo>
                      <a:pt x="69" y="171"/>
                    </a:lnTo>
                    <a:lnTo>
                      <a:pt x="69" y="173"/>
                    </a:lnTo>
                    <a:lnTo>
                      <a:pt x="66" y="173"/>
                    </a:lnTo>
                    <a:lnTo>
                      <a:pt x="66" y="176"/>
                    </a:lnTo>
                    <a:lnTo>
                      <a:pt x="65" y="174"/>
                    </a:lnTo>
                    <a:lnTo>
                      <a:pt x="58" y="169"/>
                    </a:lnTo>
                    <a:lnTo>
                      <a:pt x="57" y="168"/>
                    </a:lnTo>
                    <a:lnTo>
                      <a:pt x="56" y="165"/>
                    </a:lnTo>
                    <a:lnTo>
                      <a:pt x="54" y="160"/>
                    </a:lnTo>
                    <a:lnTo>
                      <a:pt x="50" y="158"/>
                    </a:lnTo>
                    <a:lnTo>
                      <a:pt x="52" y="152"/>
                    </a:lnTo>
                    <a:lnTo>
                      <a:pt x="52" y="144"/>
                    </a:lnTo>
                    <a:lnTo>
                      <a:pt x="50" y="141"/>
                    </a:lnTo>
                    <a:lnTo>
                      <a:pt x="48" y="138"/>
                    </a:lnTo>
                    <a:lnTo>
                      <a:pt x="46" y="133"/>
                    </a:lnTo>
                    <a:lnTo>
                      <a:pt x="44" y="130"/>
                    </a:lnTo>
                    <a:lnTo>
                      <a:pt x="41" y="130"/>
                    </a:lnTo>
                    <a:lnTo>
                      <a:pt x="37" y="129"/>
                    </a:lnTo>
                    <a:lnTo>
                      <a:pt x="34" y="125"/>
                    </a:lnTo>
                    <a:lnTo>
                      <a:pt x="30" y="122"/>
                    </a:lnTo>
                    <a:lnTo>
                      <a:pt x="26" y="121"/>
                    </a:lnTo>
                    <a:lnTo>
                      <a:pt x="26" y="118"/>
                    </a:lnTo>
                    <a:lnTo>
                      <a:pt x="25" y="114"/>
                    </a:lnTo>
                    <a:lnTo>
                      <a:pt x="22" y="113"/>
                    </a:lnTo>
                    <a:lnTo>
                      <a:pt x="22" y="110"/>
                    </a:lnTo>
                    <a:lnTo>
                      <a:pt x="20" y="110"/>
                    </a:lnTo>
                    <a:lnTo>
                      <a:pt x="18" y="108"/>
                    </a:lnTo>
                    <a:lnTo>
                      <a:pt x="17" y="105"/>
                    </a:lnTo>
                    <a:lnTo>
                      <a:pt x="18" y="103"/>
                    </a:lnTo>
                    <a:lnTo>
                      <a:pt x="18" y="102"/>
                    </a:lnTo>
                    <a:lnTo>
                      <a:pt x="20" y="96"/>
                    </a:lnTo>
                    <a:lnTo>
                      <a:pt x="21" y="94"/>
                    </a:lnTo>
                    <a:lnTo>
                      <a:pt x="24" y="92"/>
                    </a:lnTo>
                    <a:lnTo>
                      <a:pt x="24" y="91"/>
                    </a:lnTo>
                    <a:lnTo>
                      <a:pt x="26" y="85"/>
                    </a:lnTo>
                    <a:lnTo>
                      <a:pt x="29" y="81"/>
                    </a:lnTo>
                    <a:lnTo>
                      <a:pt x="28" y="77"/>
                    </a:lnTo>
                    <a:lnTo>
                      <a:pt x="29" y="74"/>
                    </a:lnTo>
                    <a:lnTo>
                      <a:pt x="32" y="72"/>
                    </a:lnTo>
                    <a:lnTo>
                      <a:pt x="28" y="72"/>
                    </a:lnTo>
                    <a:lnTo>
                      <a:pt x="21" y="70"/>
                    </a:lnTo>
                    <a:lnTo>
                      <a:pt x="18" y="67"/>
                    </a:lnTo>
                    <a:lnTo>
                      <a:pt x="17" y="61"/>
                    </a:lnTo>
                    <a:lnTo>
                      <a:pt x="13" y="59"/>
                    </a:lnTo>
                    <a:lnTo>
                      <a:pt x="10" y="55"/>
                    </a:lnTo>
                    <a:lnTo>
                      <a:pt x="9" y="45"/>
                    </a:lnTo>
                    <a:lnTo>
                      <a:pt x="9" y="42"/>
                    </a:lnTo>
                    <a:lnTo>
                      <a:pt x="5" y="37"/>
                    </a:lnTo>
                    <a:lnTo>
                      <a:pt x="1" y="36"/>
                    </a:lnTo>
                    <a:lnTo>
                      <a:pt x="2" y="30"/>
                    </a:lnTo>
                    <a:lnTo>
                      <a:pt x="2" y="26"/>
                    </a:lnTo>
                    <a:lnTo>
                      <a:pt x="2" y="22"/>
                    </a:lnTo>
                    <a:lnTo>
                      <a:pt x="1" y="15"/>
                    </a:lnTo>
                    <a:lnTo>
                      <a:pt x="0" y="11"/>
                    </a:lnTo>
                    <a:lnTo>
                      <a:pt x="0" y="9"/>
                    </a:lnTo>
                    <a:lnTo>
                      <a:pt x="4" y="6"/>
                    </a:lnTo>
                    <a:lnTo>
                      <a:pt x="4" y="5"/>
                    </a:lnTo>
                    <a:lnTo>
                      <a:pt x="6" y="0"/>
                    </a:lnTo>
                    <a:lnTo>
                      <a:pt x="9" y="3"/>
                    </a:lnTo>
                    <a:lnTo>
                      <a:pt x="10" y="5"/>
                    </a:lnTo>
                    <a:lnTo>
                      <a:pt x="18" y="15"/>
                    </a:lnTo>
                    <a:lnTo>
                      <a:pt x="22" y="17"/>
                    </a:lnTo>
                    <a:lnTo>
                      <a:pt x="26" y="17"/>
                    </a:lnTo>
                    <a:lnTo>
                      <a:pt x="28" y="17"/>
                    </a:lnTo>
                    <a:lnTo>
                      <a:pt x="33" y="17"/>
                    </a:lnTo>
                    <a:lnTo>
                      <a:pt x="34" y="17"/>
                    </a:lnTo>
                    <a:lnTo>
                      <a:pt x="37" y="17"/>
                    </a:lnTo>
                    <a:lnTo>
                      <a:pt x="40" y="14"/>
                    </a:lnTo>
                    <a:lnTo>
                      <a:pt x="42" y="9"/>
                    </a:lnTo>
                    <a:lnTo>
                      <a:pt x="45" y="8"/>
                    </a:lnTo>
                    <a:lnTo>
                      <a:pt x="48" y="5"/>
                    </a:lnTo>
                    <a:lnTo>
                      <a:pt x="56" y="3"/>
                    </a:lnTo>
                    <a:lnTo>
                      <a:pt x="60" y="6"/>
                    </a:lnTo>
                    <a:lnTo>
                      <a:pt x="60" y="9"/>
                    </a:lnTo>
                    <a:lnTo>
                      <a:pt x="62" y="14"/>
                    </a:lnTo>
                    <a:lnTo>
                      <a:pt x="57" y="17"/>
                    </a:lnTo>
                    <a:lnTo>
                      <a:pt x="57" y="19"/>
                    </a:lnTo>
                    <a:lnTo>
                      <a:pt x="60" y="19"/>
                    </a:lnTo>
                    <a:lnTo>
                      <a:pt x="61" y="20"/>
                    </a:lnTo>
                    <a:lnTo>
                      <a:pt x="64" y="22"/>
                    </a:lnTo>
                    <a:lnTo>
                      <a:pt x="65" y="23"/>
                    </a:lnTo>
                    <a:lnTo>
                      <a:pt x="67" y="23"/>
                    </a:lnTo>
                    <a:lnTo>
                      <a:pt x="69" y="25"/>
                    </a:lnTo>
                    <a:lnTo>
                      <a:pt x="70" y="23"/>
                    </a:lnTo>
                    <a:lnTo>
                      <a:pt x="70" y="31"/>
                    </a:lnTo>
                    <a:lnTo>
                      <a:pt x="71" y="36"/>
                    </a:lnTo>
                    <a:lnTo>
                      <a:pt x="73" y="39"/>
                    </a:lnTo>
                    <a:lnTo>
                      <a:pt x="77" y="42"/>
                    </a:lnTo>
                    <a:lnTo>
                      <a:pt x="79" y="42"/>
                    </a:lnTo>
                    <a:lnTo>
                      <a:pt x="82" y="44"/>
                    </a:lnTo>
                    <a:lnTo>
                      <a:pt x="86" y="44"/>
                    </a:lnTo>
                    <a:lnTo>
                      <a:pt x="90" y="44"/>
                    </a:lnTo>
                    <a:lnTo>
                      <a:pt x="91" y="45"/>
                    </a:lnTo>
                    <a:lnTo>
                      <a:pt x="94" y="48"/>
                    </a:lnTo>
                    <a:lnTo>
                      <a:pt x="97" y="52"/>
                    </a:lnTo>
                    <a:lnTo>
                      <a:pt x="102" y="55"/>
                    </a:lnTo>
                    <a:lnTo>
                      <a:pt x="113" y="58"/>
                    </a:lnTo>
                    <a:lnTo>
                      <a:pt x="115" y="58"/>
                    </a:lnTo>
                    <a:lnTo>
                      <a:pt x="131" y="53"/>
                    </a:lnTo>
                    <a:lnTo>
                      <a:pt x="135" y="53"/>
                    </a:lnTo>
                    <a:lnTo>
                      <a:pt x="142" y="52"/>
                    </a:lnTo>
                    <a:lnTo>
                      <a:pt x="141" y="53"/>
                    </a:lnTo>
                    <a:lnTo>
                      <a:pt x="137" y="53"/>
                    </a:lnTo>
                    <a:lnTo>
                      <a:pt x="142" y="53"/>
                    </a:lnTo>
                    <a:lnTo>
                      <a:pt x="149" y="53"/>
                    </a:lnTo>
                    <a:lnTo>
                      <a:pt x="149" y="48"/>
                    </a:lnTo>
                    <a:lnTo>
                      <a:pt x="146" y="42"/>
                    </a:lnTo>
                    <a:lnTo>
                      <a:pt x="150" y="42"/>
                    </a:lnTo>
                    <a:lnTo>
                      <a:pt x="155" y="41"/>
                    </a:lnTo>
                    <a:lnTo>
                      <a:pt x="165" y="34"/>
                    </a:lnTo>
                    <a:lnTo>
                      <a:pt x="169" y="31"/>
                    </a:lnTo>
                    <a:lnTo>
                      <a:pt x="173" y="30"/>
                    </a:lnTo>
                    <a:lnTo>
                      <a:pt x="175" y="30"/>
                    </a:lnTo>
                    <a:lnTo>
                      <a:pt x="178" y="31"/>
                    </a:lnTo>
                    <a:lnTo>
                      <a:pt x="182" y="31"/>
                    </a:lnTo>
                    <a:lnTo>
                      <a:pt x="183" y="30"/>
                    </a:lnTo>
                    <a:lnTo>
                      <a:pt x="183" y="28"/>
                    </a:lnTo>
                    <a:lnTo>
                      <a:pt x="187" y="26"/>
                    </a:lnTo>
                    <a:lnTo>
                      <a:pt x="194" y="26"/>
                    </a:lnTo>
                    <a:lnTo>
                      <a:pt x="198" y="31"/>
                    </a:lnTo>
                    <a:lnTo>
                      <a:pt x="199" y="33"/>
                    </a:lnTo>
                    <a:lnTo>
                      <a:pt x="210" y="36"/>
                    </a:lnTo>
                    <a:lnTo>
                      <a:pt x="214" y="39"/>
                    </a:lnTo>
                    <a:lnTo>
                      <a:pt x="218" y="39"/>
                    </a:lnTo>
                    <a:lnTo>
                      <a:pt x="220" y="37"/>
                    </a:lnTo>
                    <a:lnTo>
                      <a:pt x="224" y="39"/>
                    </a:lnTo>
                    <a:lnTo>
                      <a:pt x="227" y="41"/>
                    </a:lnTo>
                    <a:lnTo>
                      <a:pt x="230" y="44"/>
                    </a:lnTo>
                    <a:lnTo>
                      <a:pt x="230" y="47"/>
                    </a:lnTo>
                    <a:lnTo>
                      <a:pt x="232" y="48"/>
                    </a:lnTo>
                    <a:lnTo>
                      <a:pt x="238" y="50"/>
                    </a:lnTo>
                    <a:lnTo>
                      <a:pt x="243" y="55"/>
                    </a:lnTo>
                    <a:lnTo>
                      <a:pt x="248" y="58"/>
                    </a:lnTo>
                    <a:lnTo>
                      <a:pt x="255" y="58"/>
                    </a:lnTo>
                    <a:lnTo>
                      <a:pt x="256" y="59"/>
                    </a:lnTo>
                    <a:lnTo>
                      <a:pt x="256" y="69"/>
                    </a:lnTo>
                    <a:lnTo>
                      <a:pt x="258" y="72"/>
                    </a:lnTo>
                    <a:lnTo>
                      <a:pt x="256" y="75"/>
                    </a:lnTo>
                    <a:lnTo>
                      <a:pt x="256" y="78"/>
                    </a:lnTo>
                    <a:lnTo>
                      <a:pt x="256" y="83"/>
                    </a:lnTo>
                    <a:lnTo>
                      <a:pt x="255" y="89"/>
                    </a:lnTo>
                    <a:lnTo>
                      <a:pt x="251" y="94"/>
                    </a:lnTo>
                    <a:lnTo>
                      <a:pt x="251" y="99"/>
                    </a:lnTo>
                    <a:lnTo>
                      <a:pt x="244" y="102"/>
                    </a:lnTo>
                    <a:lnTo>
                      <a:pt x="244" y="103"/>
                    </a:lnTo>
                    <a:lnTo>
                      <a:pt x="244" y="110"/>
                    </a:lnTo>
                    <a:lnTo>
                      <a:pt x="248" y="110"/>
                    </a:lnTo>
                    <a:lnTo>
                      <a:pt x="250" y="113"/>
                    </a:lnTo>
                    <a:lnTo>
                      <a:pt x="247" y="118"/>
                    </a:lnTo>
                    <a:lnTo>
                      <a:pt x="246" y="124"/>
                    </a:lnTo>
                    <a:lnTo>
                      <a:pt x="247" y="127"/>
                    </a:lnTo>
                    <a:lnTo>
                      <a:pt x="248" y="130"/>
                    </a:lnTo>
                    <a:lnTo>
                      <a:pt x="250" y="136"/>
                    </a:lnTo>
                    <a:lnTo>
                      <a:pt x="248" y="141"/>
                    </a:lnTo>
                    <a:lnTo>
                      <a:pt x="248" y="144"/>
                    </a:lnTo>
                    <a:lnTo>
                      <a:pt x="251" y="147"/>
                    </a:lnTo>
                    <a:lnTo>
                      <a:pt x="255" y="147"/>
                    </a:lnTo>
                    <a:lnTo>
                      <a:pt x="258" y="149"/>
                    </a:lnTo>
                    <a:lnTo>
                      <a:pt x="262" y="151"/>
                    </a:lnTo>
                    <a:lnTo>
                      <a:pt x="263" y="155"/>
                    </a:lnTo>
                    <a:lnTo>
                      <a:pt x="263" y="160"/>
                    </a:lnTo>
                    <a:lnTo>
                      <a:pt x="262" y="165"/>
                    </a:lnTo>
                    <a:lnTo>
                      <a:pt x="255" y="173"/>
                    </a:lnTo>
                    <a:lnTo>
                      <a:pt x="251" y="179"/>
                    </a:lnTo>
                    <a:lnTo>
                      <a:pt x="251" y="180"/>
                    </a:lnTo>
                    <a:lnTo>
                      <a:pt x="252" y="184"/>
                    </a:lnTo>
                    <a:lnTo>
                      <a:pt x="256" y="187"/>
                    </a:lnTo>
                    <a:lnTo>
                      <a:pt x="262" y="199"/>
                    </a:lnTo>
                    <a:lnTo>
                      <a:pt x="266" y="202"/>
                    </a:lnTo>
                    <a:lnTo>
                      <a:pt x="270" y="204"/>
                    </a:lnTo>
                    <a:lnTo>
                      <a:pt x="278" y="207"/>
                    </a:lnTo>
                    <a:lnTo>
                      <a:pt x="279" y="209"/>
                    </a:lnTo>
                    <a:lnTo>
                      <a:pt x="280" y="216"/>
                    </a:lnTo>
                    <a:lnTo>
                      <a:pt x="280" y="220"/>
                    </a:lnTo>
                    <a:lnTo>
                      <a:pt x="280" y="224"/>
                    </a:lnTo>
                    <a:lnTo>
                      <a:pt x="286" y="226"/>
                    </a:lnTo>
                    <a:lnTo>
                      <a:pt x="287" y="227"/>
                    </a:lnTo>
                    <a:lnTo>
                      <a:pt x="287" y="231"/>
                    </a:lnTo>
                    <a:lnTo>
                      <a:pt x="287" y="232"/>
                    </a:lnTo>
                    <a:lnTo>
                      <a:pt x="283" y="235"/>
                    </a:lnTo>
                    <a:lnTo>
                      <a:pt x="279" y="235"/>
                    </a:lnTo>
                    <a:lnTo>
                      <a:pt x="275" y="238"/>
                    </a:lnTo>
                    <a:lnTo>
                      <a:pt x="271" y="238"/>
                    </a:lnTo>
                    <a:lnTo>
                      <a:pt x="268" y="242"/>
                    </a:lnTo>
                    <a:lnTo>
                      <a:pt x="266" y="245"/>
                    </a:lnTo>
                    <a:lnTo>
                      <a:pt x="263" y="254"/>
                    </a:lnTo>
                    <a:lnTo>
                      <a:pt x="262" y="257"/>
                    </a:lnTo>
                    <a:lnTo>
                      <a:pt x="262" y="26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52" name="Freeform 1354"/>
              <p:cNvSpPr>
                <a:spLocks/>
              </p:cNvSpPr>
              <p:nvPr/>
            </p:nvSpPr>
            <p:spPr bwMode="auto">
              <a:xfrm>
                <a:off x="4877955" y="2977244"/>
                <a:ext cx="327122" cy="333375"/>
              </a:xfrm>
              <a:custGeom>
                <a:avLst/>
                <a:gdLst/>
                <a:ahLst/>
                <a:cxnLst>
                  <a:cxn ang="0">
                    <a:pos x="252" y="262"/>
                  </a:cxn>
                  <a:cxn ang="0">
                    <a:pos x="234" y="259"/>
                  </a:cxn>
                  <a:cxn ang="0">
                    <a:pos x="224" y="259"/>
                  </a:cxn>
                  <a:cxn ang="0">
                    <a:pos x="206" y="254"/>
                  </a:cxn>
                  <a:cxn ang="0">
                    <a:pos x="194" y="243"/>
                  </a:cxn>
                  <a:cxn ang="0">
                    <a:pos x="184" y="227"/>
                  </a:cxn>
                  <a:cxn ang="0">
                    <a:pos x="169" y="234"/>
                  </a:cxn>
                  <a:cxn ang="0">
                    <a:pos x="157" y="238"/>
                  </a:cxn>
                  <a:cxn ang="0">
                    <a:pos x="143" y="235"/>
                  </a:cxn>
                  <a:cxn ang="0">
                    <a:pos x="137" y="231"/>
                  </a:cxn>
                  <a:cxn ang="0">
                    <a:pos x="119" y="216"/>
                  </a:cxn>
                  <a:cxn ang="0">
                    <a:pos x="106" y="212"/>
                  </a:cxn>
                  <a:cxn ang="0">
                    <a:pos x="95" y="191"/>
                  </a:cxn>
                  <a:cxn ang="0">
                    <a:pos x="87" y="179"/>
                  </a:cxn>
                  <a:cxn ang="0">
                    <a:pos x="82" y="174"/>
                  </a:cxn>
                  <a:cxn ang="0">
                    <a:pos x="77" y="174"/>
                  </a:cxn>
                  <a:cxn ang="0">
                    <a:pos x="71" y="166"/>
                  </a:cxn>
                  <a:cxn ang="0">
                    <a:pos x="69" y="171"/>
                  </a:cxn>
                  <a:cxn ang="0">
                    <a:pos x="65" y="174"/>
                  </a:cxn>
                  <a:cxn ang="0">
                    <a:pos x="54" y="160"/>
                  </a:cxn>
                  <a:cxn ang="0">
                    <a:pos x="50" y="141"/>
                  </a:cxn>
                  <a:cxn ang="0">
                    <a:pos x="41" y="130"/>
                  </a:cxn>
                  <a:cxn ang="0">
                    <a:pos x="26" y="121"/>
                  </a:cxn>
                  <a:cxn ang="0">
                    <a:pos x="22" y="110"/>
                  </a:cxn>
                  <a:cxn ang="0">
                    <a:pos x="18" y="103"/>
                  </a:cxn>
                  <a:cxn ang="0">
                    <a:pos x="24" y="92"/>
                  </a:cxn>
                  <a:cxn ang="0">
                    <a:pos x="28" y="77"/>
                  </a:cxn>
                  <a:cxn ang="0">
                    <a:pos x="21" y="70"/>
                  </a:cxn>
                  <a:cxn ang="0">
                    <a:pos x="10" y="55"/>
                  </a:cxn>
                  <a:cxn ang="0">
                    <a:pos x="1" y="36"/>
                  </a:cxn>
                  <a:cxn ang="0">
                    <a:pos x="1" y="15"/>
                  </a:cxn>
                  <a:cxn ang="0">
                    <a:pos x="4" y="5"/>
                  </a:cxn>
                  <a:cxn ang="0">
                    <a:pos x="18" y="15"/>
                  </a:cxn>
                  <a:cxn ang="0">
                    <a:pos x="33" y="17"/>
                  </a:cxn>
                  <a:cxn ang="0">
                    <a:pos x="42" y="9"/>
                  </a:cxn>
                  <a:cxn ang="0">
                    <a:pos x="60" y="6"/>
                  </a:cxn>
                  <a:cxn ang="0">
                    <a:pos x="57" y="19"/>
                  </a:cxn>
                  <a:cxn ang="0">
                    <a:pos x="65" y="23"/>
                  </a:cxn>
                  <a:cxn ang="0">
                    <a:pos x="70" y="31"/>
                  </a:cxn>
                  <a:cxn ang="0">
                    <a:pos x="79" y="42"/>
                  </a:cxn>
                  <a:cxn ang="0">
                    <a:pos x="91" y="45"/>
                  </a:cxn>
                  <a:cxn ang="0">
                    <a:pos x="113" y="58"/>
                  </a:cxn>
                  <a:cxn ang="0">
                    <a:pos x="142" y="52"/>
                  </a:cxn>
                  <a:cxn ang="0">
                    <a:pos x="149" y="53"/>
                  </a:cxn>
                  <a:cxn ang="0">
                    <a:pos x="155" y="41"/>
                  </a:cxn>
                  <a:cxn ang="0">
                    <a:pos x="175" y="30"/>
                  </a:cxn>
                  <a:cxn ang="0">
                    <a:pos x="183" y="28"/>
                  </a:cxn>
                  <a:cxn ang="0">
                    <a:pos x="199" y="33"/>
                  </a:cxn>
                  <a:cxn ang="0">
                    <a:pos x="220" y="37"/>
                  </a:cxn>
                </a:cxnLst>
                <a:rect l="0" t="0" r="r" b="b"/>
                <a:pathLst>
                  <a:path w="262" h="264">
                    <a:moveTo>
                      <a:pt x="262" y="262"/>
                    </a:moveTo>
                    <a:lnTo>
                      <a:pt x="259" y="264"/>
                    </a:lnTo>
                    <a:lnTo>
                      <a:pt x="255" y="262"/>
                    </a:lnTo>
                    <a:lnTo>
                      <a:pt x="252" y="262"/>
                    </a:lnTo>
                    <a:lnTo>
                      <a:pt x="247" y="260"/>
                    </a:lnTo>
                    <a:lnTo>
                      <a:pt x="246" y="257"/>
                    </a:lnTo>
                    <a:lnTo>
                      <a:pt x="243" y="259"/>
                    </a:lnTo>
                    <a:lnTo>
                      <a:pt x="234" y="259"/>
                    </a:lnTo>
                    <a:lnTo>
                      <a:pt x="228" y="257"/>
                    </a:lnTo>
                    <a:lnTo>
                      <a:pt x="226" y="256"/>
                    </a:lnTo>
                    <a:lnTo>
                      <a:pt x="224" y="257"/>
                    </a:lnTo>
                    <a:lnTo>
                      <a:pt x="224" y="259"/>
                    </a:lnTo>
                    <a:lnTo>
                      <a:pt x="220" y="256"/>
                    </a:lnTo>
                    <a:lnTo>
                      <a:pt x="216" y="254"/>
                    </a:lnTo>
                    <a:lnTo>
                      <a:pt x="212" y="254"/>
                    </a:lnTo>
                    <a:lnTo>
                      <a:pt x="206" y="254"/>
                    </a:lnTo>
                    <a:lnTo>
                      <a:pt x="203" y="253"/>
                    </a:lnTo>
                    <a:lnTo>
                      <a:pt x="199" y="253"/>
                    </a:lnTo>
                    <a:lnTo>
                      <a:pt x="196" y="248"/>
                    </a:lnTo>
                    <a:lnTo>
                      <a:pt x="194" y="243"/>
                    </a:lnTo>
                    <a:lnTo>
                      <a:pt x="192" y="235"/>
                    </a:lnTo>
                    <a:lnTo>
                      <a:pt x="191" y="231"/>
                    </a:lnTo>
                    <a:lnTo>
                      <a:pt x="187" y="229"/>
                    </a:lnTo>
                    <a:lnTo>
                      <a:pt x="184" y="227"/>
                    </a:lnTo>
                    <a:lnTo>
                      <a:pt x="182" y="227"/>
                    </a:lnTo>
                    <a:lnTo>
                      <a:pt x="177" y="229"/>
                    </a:lnTo>
                    <a:lnTo>
                      <a:pt x="171" y="231"/>
                    </a:lnTo>
                    <a:lnTo>
                      <a:pt x="169" y="234"/>
                    </a:lnTo>
                    <a:lnTo>
                      <a:pt x="167" y="235"/>
                    </a:lnTo>
                    <a:lnTo>
                      <a:pt x="165" y="235"/>
                    </a:lnTo>
                    <a:lnTo>
                      <a:pt x="159" y="238"/>
                    </a:lnTo>
                    <a:lnTo>
                      <a:pt x="157" y="238"/>
                    </a:lnTo>
                    <a:lnTo>
                      <a:pt x="153" y="237"/>
                    </a:lnTo>
                    <a:lnTo>
                      <a:pt x="151" y="235"/>
                    </a:lnTo>
                    <a:lnTo>
                      <a:pt x="147" y="235"/>
                    </a:lnTo>
                    <a:lnTo>
                      <a:pt x="143" y="235"/>
                    </a:lnTo>
                    <a:lnTo>
                      <a:pt x="141" y="235"/>
                    </a:lnTo>
                    <a:lnTo>
                      <a:pt x="138" y="232"/>
                    </a:lnTo>
                    <a:lnTo>
                      <a:pt x="139" y="232"/>
                    </a:lnTo>
                    <a:lnTo>
                      <a:pt x="137" y="231"/>
                    </a:lnTo>
                    <a:lnTo>
                      <a:pt x="129" y="227"/>
                    </a:lnTo>
                    <a:lnTo>
                      <a:pt x="126" y="223"/>
                    </a:lnTo>
                    <a:lnTo>
                      <a:pt x="123" y="220"/>
                    </a:lnTo>
                    <a:lnTo>
                      <a:pt x="119" y="216"/>
                    </a:lnTo>
                    <a:lnTo>
                      <a:pt x="115" y="216"/>
                    </a:lnTo>
                    <a:lnTo>
                      <a:pt x="111" y="216"/>
                    </a:lnTo>
                    <a:lnTo>
                      <a:pt x="109" y="215"/>
                    </a:lnTo>
                    <a:lnTo>
                      <a:pt x="106" y="212"/>
                    </a:lnTo>
                    <a:lnTo>
                      <a:pt x="105" y="206"/>
                    </a:lnTo>
                    <a:lnTo>
                      <a:pt x="102" y="201"/>
                    </a:lnTo>
                    <a:lnTo>
                      <a:pt x="101" y="196"/>
                    </a:lnTo>
                    <a:lnTo>
                      <a:pt x="95" y="191"/>
                    </a:lnTo>
                    <a:lnTo>
                      <a:pt x="94" y="187"/>
                    </a:lnTo>
                    <a:lnTo>
                      <a:pt x="93" y="184"/>
                    </a:lnTo>
                    <a:lnTo>
                      <a:pt x="91" y="184"/>
                    </a:lnTo>
                    <a:lnTo>
                      <a:pt x="87" y="179"/>
                    </a:lnTo>
                    <a:lnTo>
                      <a:pt x="87" y="176"/>
                    </a:lnTo>
                    <a:lnTo>
                      <a:pt x="86" y="174"/>
                    </a:lnTo>
                    <a:lnTo>
                      <a:pt x="85" y="174"/>
                    </a:lnTo>
                    <a:lnTo>
                      <a:pt x="82" y="174"/>
                    </a:lnTo>
                    <a:lnTo>
                      <a:pt x="79" y="177"/>
                    </a:lnTo>
                    <a:lnTo>
                      <a:pt x="79" y="176"/>
                    </a:lnTo>
                    <a:lnTo>
                      <a:pt x="78" y="176"/>
                    </a:lnTo>
                    <a:lnTo>
                      <a:pt x="77" y="174"/>
                    </a:lnTo>
                    <a:lnTo>
                      <a:pt x="75" y="173"/>
                    </a:lnTo>
                    <a:lnTo>
                      <a:pt x="74" y="171"/>
                    </a:lnTo>
                    <a:lnTo>
                      <a:pt x="73" y="168"/>
                    </a:lnTo>
                    <a:lnTo>
                      <a:pt x="71" y="166"/>
                    </a:lnTo>
                    <a:lnTo>
                      <a:pt x="70" y="166"/>
                    </a:lnTo>
                    <a:lnTo>
                      <a:pt x="69" y="166"/>
                    </a:lnTo>
                    <a:lnTo>
                      <a:pt x="69" y="169"/>
                    </a:lnTo>
                    <a:lnTo>
                      <a:pt x="69" y="171"/>
                    </a:lnTo>
                    <a:lnTo>
                      <a:pt x="69" y="173"/>
                    </a:lnTo>
                    <a:lnTo>
                      <a:pt x="66" y="173"/>
                    </a:lnTo>
                    <a:lnTo>
                      <a:pt x="66" y="176"/>
                    </a:lnTo>
                    <a:lnTo>
                      <a:pt x="65" y="174"/>
                    </a:lnTo>
                    <a:lnTo>
                      <a:pt x="58" y="169"/>
                    </a:lnTo>
                    <a:lnTo>
                      <a:pt x="57" y="168"/>
                    </a:lnTo>
                    <a:lnTo>
                      <a:pt x="56" y="165"/>
                    </a:lnTo>
                    <a:lnTo>
                      <a:pt x="54" y="160"/>
                    </a:lnTo>
                    <a:lnTo>
                      <a:pt x="50" y="158"/>
                    </a:lnTo>
                    <a:lnTo>
                      <a:pt x="52" y="152"/>
                    </a:lnTo>
                    <a:lnTo>
                      <a:pt x="52" y="144"/>
                    </a:lnTo>
                    <a:lnTo>
                      <a:pt x="50" y="141"/>
                    </a:lnTo>
                    <a:lnTo>
                      <a:pt x="48" y="138"/>
                    </a:lnTo>
                    <a:lnTo>
                      <a:pt x="46" y="133"/>
                    </a:lnTo>
                    <a:lnTo>
                      <a:pt x="44" y="130"/>
                    </a:lnTo>
                    <a:lnTo>
                      <a:pt x="41" y="130"/>
                    </a:lnTo>
                    <a:lnTo>
                      <a:pt x="37" y="129"/>
                    </a:lnTo>
                    <a:lnTo>
                      <a:pt x="34" y="125"/>
                    </a:lnTo>
                    <a:lnTo>
                      <a:pt x="30" y="122"/>
                    </a:lnTo>
                    <a:lnTo>
                      <a:pt x="26" y="121"/>
                    </a:lnTo>
                    <a:lnTo>
                      <a:pt x="26" y="118"/>
                    </a:lnTo>
                    <a:lnTo>
                      <a:pt x="25" y="114"/>
                    </a:lnTo>
                    <a:lnTo>
                      <a:pt x="22" y="113"/>
                    </a:lnTo>
                    <a:lnTo>
                      <a:pt x="22" y="110"/>
                    </a:lnTo>
                    <a:lnTo>
                      <a:pt x="20" y="110"/>
                    </a:lnTo>
                    <a:lnTo>
                      <a:pt x="18" y="108"/>
                    </a:lnTo>
                    <a:lnTo>
                      <a:pt x="17" y="105"/>
                    </a:lnTo>
                    <a:lnTo>
                      <a:pt x="18" y="103"/>
                    </a:lnTo>
                    <a:lnTo>
                      <a:pt x="18" y="102"/>
                    </a:lnTo>
                    <a:lnTo>
                      <a:pt x="20" y="96"/>
                    </a:lnTo>
                    <a:lnTo>
                      <a:pt x="21" y="94"/>
                    </a:lnTo>
                    <a:lnTo>
                      <a:pt x="24" y="92"/>
                    </a:lnTo>
                    <a:lnTo>
                      <a:pt x="24" y="91"/>
                    </a:lnTo>
                    <a:lnTo>
                      <a:pt x="26" y="85"/>
                    </a:lnTo>
                    <a:lnTo>
                      <a:pt x="29" y="81"/>
                    </a:lnTo>
                    <a:lnTo>
                      <a:pt x="28" y="77"/>
                    </a:lnTo>
                    <a:lnTo>
                      <a:pt x="29" y="74"/>
                    </a:lnTo>
                    <a:lnTo>
                      <a:pt x="32" y="72"/>
                    </a:lnTo>
                    <a:lnTo>
                      <a:pt x="28" y="72"/>
                    </a:lnTo>
                    <a:lnTo>
                      <a:pt x="21" y="70"/>
                    </a:lnTo>
                    <a:lnTo>
                      <a:pt x="18" y="67"/>
                    </a:lnTo>
                    <a:lnTo>
                      <a:pt x="17" y="61"/>
                    </a:lnTo>
                    <a:lnTo>
                      <a:pt x="13" y="59"/>
                    </a:lnTo>
                    <a:lnTo>
                      <a:pt x="10" y="55"/>
                    </a:lnTo>
                    <a:lnTo>
                      <a:pt x="9" y="45"/>
                    </a:lnTo>
                    <a:lnTo>
                      <a:pt x="9" y="42"/>
                    </a:lnTo>
                    <a:lnTo>
                      <a:pt x="5" y="37"/>
                    </a:lnTo>
                    <a:lnTo>
                      <a:pt x="1" y="36"/>
                    </a:lnTo>
                    <a:lnTo>
                      <a:pt x="2" y="30"/>
                    </a:lnTo>
                    <a:lnTo>
                      <a:pt x="2" y="26"/>
                    </a:lnTo>
                    <a:lnTo>
                      <a:pt x="2" y="22"/>
                    </a:lnTo>
                    <a:lnTo>
                      <a:pt x="1" y="15"/>
                    </a:lnTo>
                    <a:lnTo>
                      <a:pt x="0" y="11"/>
                    </a:lnTo>
                    <a:lnTo>
                      <a:pt x="0" y="9"/>
                    </a:lnTo>
                    <a:lnTo>
                      <a:pt x="4" y="6"/>
                    </a:lnTo>
                    <a:lnTo>
                      <a:pt x="4" y="5"/>
                    </a:lnTo>
                    <a:lnTo>
                      <a:pt x="6" y="0"/>
                    </a:lnTo>
                    <a:lnTo>
                      <a:pt x="9" y="3"/>
                    </a:lnTo>
                    <a:lnTo>
                      <a:pt x="10" y="5"/>
                    </a:lnTo>
                    <a:lnTo>
                      <a:pt x="18" y="15"/>
                    </a:lnTo>
                    <a:lnTo>
                      <a:pt x="22" y="17"/>
                    </a:lnTo>
                    <a:lnTo>
                      <a:pt x="26" y="17"/>
                    </a:lnTo>
                    <a:lnTo>
                      <a:pt x="28" y="17"/>
                    </a:lnTo>
                    <a:lnTo>
                      <a:pt x="33" y="17"/>
                    </a:lnTo>
                    <a:lnTo>
                      <a:pt x="34" y="17"/>
                    </a:lnTo>
                    <a:lnTo>
                      <a:pt x="37" y="17"/>
                    </a:lnTo>
                    <a:lnTo>
                      <a:pt x="40" y="14"/>
                    </a:lnTo>
                    <a:lnTo>
                      <a:pt x="42" y="9"/>
                    </a:lnTo>
                    <a:lnTo>
                      <a:pt x="45" y="8"/>
                    </a:lnTo>
                    <a:lnTo>
                      <a:pt x="48" y="5"/>
                    </a:lnTo>
                    <a:lnTo>
                      <a:pt x="56" y="3"/>
                    </a:lnTo>
                    <a:lnTo>
                      <a:pt x="60" y="6"/>
                    </a:lnTo>
                    <a:lnTo>
                      <a:pt x="60" y="9"/>
                    </a:lnTo>
                    <a:lnTo>
                      <a:pt x="62" y="14"/>
                    </a:lnTo>
                    <a:lnTo>
                      <a:pt x="57" y="17"/>
                    </a:lnTo>
                    <a:lnTo>
                      <a:pt x="57" y="19"/>
                    </a:lnTo>
                    <a:lnTo>
                      <a:pt x="60" y="19"/>
                    </a:lnTo>
                    <a:lnTo>
                      <a:pt x="61" y="20"/>
                    </a:lnTo>
                    <a:lnTo>
                      <a:pt x="64" y="22"/>
                    </a:lnTo>
                    <a:lnTo>
                      <a:pt x="65" y="23"/>
                    </a:lnTo>
                    <a:lnTo>
                      <a:pt x="67" y="23"/>
                    </a:lnTo>
                    <a:lnTo>
                      <a:pt x="69" y="25"/>
                    </a:lnTo>
                    <a:lnTo>
                      <a:pt x="70" y="23"/>
                    </a:lnTo>
                    <a:lnTo>
                      <a:pt x="70" y="31"/>
                    </a:lnTo>
                    <a:lnTo>
                      <a:pt x="71" y="36"/>
                    </a:lnTo>
                    <a:lnTo>
                      <a:pt x="73" y="39"/>
                    </a:lnTo>
                    <a:lnTo>
                      <a:pt x="77" y="42"/>
                    </a:lnTo>
                    <a:lnTo>
                      <a:pt x="79" y="42"/>
                    </a:lnTo>
                    <a:lnTo>
                      <a:pt x="82" y="44"/>
                    </a:lnTo>
                    <a:lnTo>
                      <a:pt x="86" y="44"/>
                    </a:lnTo>
                    <a:lnTo>
                      <a:pt x="90" y="44"/>
                    </a:lnTo>
                    <a:lnTo>
                      <a:pt x="91" y="45"/>
                    </a:lnTo>
                    <a:lnTo>
                      <a:pt x="94" y="48"/>
                    </a:lnTo>
                    <a:lnTo>
                      <a:pt x="97" y="52"/>
                    </a:lnTo>
                    <a:lnTo>
                      <a:pt x="102" y="55"/>
                    </a:lnTo>
                    <a:lnTo>
                      <a:pt x="113" y="58"/>
                    </a:lnTo>
                    <a:lnTo>
                      <a:pt x="115" y="58"/>
                    </a:lnTo>
                    <a:lnTo>
                      <a:pt x="131" y="53"/>
                    </a:lnTo>
                    <a:lnTo>
                      <a:pt x="135" y="53"/>
                    </a:lnTo>
                    <a:lnTo>
                      <a:pt x="142" y="52"/>
                    </a:lnTo>
                    <a:lnTo>
                      <a:pt x="141" y="53"/>
                    </a:lnTo>
                    <a:lnTo>
                      <a:pt x="137" y="53"/>
                    </a:lnTo>
                    <a:lnTo>
                      <a:pt x="142" y="53"/>
                    </a:lnTo>
                    <a:lnTo>
                      <a:pt x="149" y="53"/>
                    </a:lnTo>
                    <a:lnTo>
                      <a:pt x="149" y="48"/>
                    </a:lnTo>
                    <a:lnTo>
                      <a:pt x="146" y="42"/>
                    </a:lnTo>
                    <a:lnTo>
                      <a:pt x="150" y="42"/>
                    </a:lnTo>
                    <a:lnTo>
                      <a:pt x="155" y="41"/>
                    </a:lnTo>
                    <a:lnTo>
                      <a:pt x="165" y="34"/>
                    </a:lnTo>
                    <a:lnTo>
                      <a:pt x="169" y="31"/>
                    </a:lnTo>
                    <a:lnTo>
                      <a:pt x="173" y="30"/>
                    </a:lnTo>
                    <a:lnTo>
                      <a:pt x="175" y="30"/>
                    </a:lnTo>
                    <a:lnTo>
                      <a:pt x="178" y="31"/>
                    </a:lnTo>
                    <a:lnTo>
                      <a:pt x="182" y="31"/>
                    </a:lnTo>
                    <a:lnTo>
                      <a:pt x="183" y="30"/>
                    </a:lnTo>
                    <a:lnTo>
                      <a:pt x="183" y="28"/>
                    </a:lnTo>
                    <a:lnTo>
                      <a:pt x="187" y="26"/>
                    </a:lnTo>
                    <a:lnTo>
                      <a:pt x="194" y="26"/>
                    </a:lnTo>
                    <a:lnTo>
                      <a:pt x="198" y="31"/>
                    </a:lnTo>
                    <a:lnTo>
                      <a:pt x="199" y="33"/>
                    </a:lnTo>
                    <a:lnTo>
                      <a:pt x="210" y="36"/>
                    </a:lnTo>
                    <a:lnTo>
                      <a:pt x="214" y="39"/>
                    </a:lnTo>
                    <a:lnTo>
                      <a:pt x="218" y="39"/>
                    </a:lnTo>
                    <a:lnTo>
                      <a:pt x="220" y="37"/>
                    </a:lnTo>
                    <a:lnTo>
                      <a:pt x="224" y="39"/>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53" name="Freeform 1355"/>
              <p:cNvSpPr>
                <a:spLocks/>
              </p:cNvSpPr>
              <p:nvPr/>
            </p:nvSpPr>
            <p:spPr bwMode="auto">
              <a:xfrm>
                <a:off x="5158895" y="3027590"/>
                <a:ext cx="78252" cy="280307"/>
              </a:xfrm>
              <a:custGeom>
                <a:avLst/>
                <a:gdLst/>
                <a:ahLst/>
                <a:cxnLst>
                  <a:cxn ang="0">
                    <a:pos x="0" y="0"/>
                  </a:cxn>
                  <a:cxn ang="0">
                    <a:pos x="3" y="2"/>
                  </a:cxn>
                  <a:cxn ang="0">
                    <a:pos x="6" y="5"/>
                  </a:cxn>
                  <a:cxn ang="0">
                    <a:pos x="6" y="8"/>
                  </a:cxn>
                  <a:cxn ang="0">
                    <a:pos x="8" y="9"/>
                  </a:cxn>
                  <a:cxn ang="0">
                    <a:pos x="14" y="11"/>
                  </a:cxn>
                  <a:cxn ang="0">
                    <a:pos x="19" y="16"/>
                  </a:cxn>
                  <a:cxn ang="0">
                    <a:pos x="24" y="19"/>
                  </a:cxn>
                  <a:cxn ang="0">
                    <a:pos x="31" y="19"/>
                  </a:cxn>
                  <a:cxn ang="0">
                    <a:pos x="32" y="20"/>
                  </a:cxn>
                  <a:cxn ang="0">
                    <a:pos x="32" y="30"/>
                  </a:cxn>
                  <a:cxn ang="0">
                    <a:pos x="34" y="33"/>
                  </a:cxn>
                  <a:cxn ang="0">
                    <a:pos x="32" y="36"/>
                  </a:cxn>
                  <a:cxn ang="0">
                    <a:pos x="32" y="39"/>
                  </a:cxn>
                  <a:cxn ang="0">
                    <a:pos x="32" y="44"/>
                  </a:cxn>
                  <a:cxn ang="0">
                    <a:pos x="31" y="50"/>
                  </a:cxn>
                  <a:cxn ang="0">
                    <a:pos x="27" y="55"/>
                  </a:cxn>
                  <a:cxn ang="0">
                    <a:pos x="27" y="60"/>
                  </a:cxn>
                  <a:cxn ang="0">
                    <a:pos x="20" y="63"/>
                  </a:cxn>
                  <a:cxn ang="0">
                    <a:pos x="20" y="64"/>
                  </a:cxn>
                  <a:cxn ang="0">
                    <a:pos x="20" y="71"/>
                  </a:cxn>
                  <a:cxn ang="0">
                    <a:pos x="24" y="71"/>
                  </a:cxn>
                  <a:cxn ang="0">
                    <a:pos x="26" y="74"/>
                  </a:cxn>
                  <a:cxn ang="0">
                    <a:pos x="23" y="79"/>
                  </a:cxn>
                  <a:cxn ang="0">
                    <a:pos x="22" y="85"/>
                  </a:cxn>
                  <a:cxn ang="0">
                    <a:pos x="23" y="88"/>
                  </a:cxn>
                  <a:cxn ang="0">
                    <a:pos x="24" y="91"/>
                  </a:cxn>
                  <a:cxn ang="0">
                    <a:pos x="26" y="97"/>
                  </a:cxn>
                  <a:cxn ang="0">
                    <a:pos x="24" y="102"/>
                  </a:cxn>
                  <a:cxn ang="0">
                    <a:pos x="24" y="105"/>
                  </a:cxn>
                  <a:cxn ang="0">
                    <a:pos x="27" y="108"/>
                  </a:cxn>
                  <a:cxn ang="0">
                    <a:pos x="31" y="108"/>
                  </a:cxn>
                  <a:cxn ang="0">
                    <a:pos x="34" y="110"/>
                  </a:cxn>
                  <a:cxn ang="0">
                    <a:pos x="38" y="112"/>
                  </a:cxn>
                  <a:cxn ang="0">
                    <a:pos x="39" y="116"/>
                  </a:cxn>
                  <a:cxn ang="0">
                    <a:pos x="39" y="121"/>
                  </a:cxn>
                  <a:cxn ang="0">
                    <a:pos x="38" y="126"/>
                  </a:cxn>
                  <a:cxn ang="0">
                    <a:pos x="31" y="134"/>
                  </a:cxn>
                  <a:cxn ang="0">
                    <a:pos x="27" y="140"/>
                  </a:cxn>
                  <a:cxn ang="0">
                    <a:pos x="27" y="141"/>
                  </a:cxn>
                  <a:cxn ang="0">
                    <a:pos x="28" y="145"/>
                  </a:cxn>
                  <a:cxn ang="0">
                    <a:pos x="32" y="148"/>
                  </a:cxn>
                  <a:cxn ang="0">
                    <a:pos x="38" y="160"/>
                  </a:cxn>
                  <a:cxn ang="0">
                    <a:pos x="42" y="163"/>
                  </a:cxn>
                  <a:cxn ang="0">
                    <a:pos x="46" y="165"/>
                  </a:cxn>
                  <a:cxn ang="0">
                    <a:pos x="54" y="168"/>
                  </a:cxn>
                  <a:cxn ang="0">
                    <a:pos x="55" y="170"/>
                  </a:cxn>
                  <a:cxn ang="0">
                    <a:pos x="56" y="177"/>
                  </a:cxn>
                  <a:cxn ang="0">
                    <a:pos x="56" y="181"/>
                  </a:cxn>
                  <a:cxn ang="0">
                    <a:pos x="56" y="185"/>
                  </a:cxn>
                  <a:cxn ang="0">
                    <a:pos x="62" y="187"/>
                  </a:cxn>
                  <a:cxn ang="0">
                    <a:pos x="63" y="188"/>
                  </a:cxn>
                  <a:cxn ang="0">
                    <a:pos x="63" y="192"/>
                  </a:cxn>
                  <a:cxn ang="0">
                    <a:pos x="63" y="193"/>
                  </a:cxn>
                  <a:cxn ang="0">
                    <a:pos x="59" y="196"/>
                  </a:cxn>
                  <a:cxn ang="0">
                    <a:pos x="55" y="196"/>
                  </a:cxn>
                  <a:cxn ang="0">
                    <a:pos x="51" y="199"/>
                  </a:cxn>
                  <a:cxn ang="0">
                    <a:pos x="47" y="199"/>
                  </a:cxn>
                  <a:cxn ang="0">
                    <a:pos x="44" y="203"/>
                  </a:cxn>
                  <a:cxn ang="0">
                    <a:pos x="42" y="206"/>
                  </a:cxn>
                  <a:cxn ang="0">
                    <a:pos x="39" y="215"/>
                  </a:cxn>
                  <a:cxn ang="0">
                    <a:pos x="38" y="218"/>
                  </a:cxn>
                  <a:cxn ang="0">
                    <a:pos x="38" y="223"/>
                  </a:cxn>
                </a:cxnLst>
                <a:rect l="0" t="0" r="r" b="b"/>
                <a:pathLst>
                  <a:path w="63" h="223">
                    <a:moveTo>
                      <a:pt x="0" y="0"/>
                    </a:moveTo>
                    <a:lnTo>
                      <a:pt x="3" y="2"/>
                    </a:lnTo>
                    <a:lnTo>
                      <a:pt x="6" y="5"/>
                    </a:lnTo>
                    <a:lnTo>
                      <a:pt x="6" y="8"/>
                    </a:lnTo>
                    <a:lnTo>
                      <a:pt x="8" y="9"/>
                    </a:lnTo>
                    <a:lnTo>
                      <a:pt x="14" y="11"/>
                    </a:lnTo>
                    <a:lnTo>
                      <a:pt x="19" y="16"/>
                    </a:lnTo>
                    <a:lnTo>
                      <a:pt x="24" y="19"/>
                    </a:lnTo>
                    <a:lnTo>
                      <a:pt x="31" y="19"/>
                    </a:lnTo>
                    <a:lnTo>
                      <a:pt x="32" y="20"/>
                    </a:lnTo>
                    <a:lnTo>
                      <a:pt x="32" y="30"/>
                    </a:lnTo>
                    <a:lnTo>
                      <a:pt x="34" y="33"/>
                    </a:lnTo>
                    <a:lnTo>
                      <a:pt x="32" y="36"/>
                    </a:lnTo>
                    <a:lnTo>
                      <a:pt x="32" y="39"/>
                    </a:lnTo>
                    <a:lnTo>
                      <a:pt x="32" y="44"/>
                    </a:lnTo>
                    <a:lnTo>
                      <a:pt x="31" y="50"/>
                    </a:lnTo>
                    <a:lnTo>
                      <a:pt x="27" y="55"/>
                    </a:lnTo>
                    <a:lnTo>
                      <a:pt x="27" y="60"/>
                    </a:lnTo>
                    <a:lnTo>
                      <a:pt x="20" y="63"/>
                    </a:lnTo>
                    <a:lnTo>
                      <a:pt x="20" y="64"/>
                    </a:lnTo>
                    <a:lnTo>
                      <a:pt x="20" y="71"/>
                    </a:lnTo>
                    <a:lnTo>
                      <a:pt x="24" y="71"/>
                    </a:lnTo>
                    <a:lnTo>
                      <a:pt x="26" y="74"/>
                    </a:lnTo>
                    <a:lnTo>
                      <a:pt x="23" y="79"/>
                    </a:lnTo>
                    <a:lnTo>
                      <a:pt x="22" y="85"/>
                    </a:lnTo>
                    <a:lnTo>
                      <a:pt x="23" y="88"/>
                    </a:lnTo>
                    <a:lnTo>
                      <a:pt x="24" y="91"/>
                    </a:lnTo>
                    <a:lnTo>
                      <a:pt x="26" y="97"/>
                    </a:lnTo>
                    <a:lnTo>
                      <a:pt x="24" y="102"/>
                    </a:lnTo>
                    <a:lnTo>
                      <a:pt x="24" y="105"/>
                    </a:lnTo>
                    <a:lnTo>
                      <a:pt x="27" y="108"/>
                    </a:lnTo>
                    <a:lnTo>
                      <a:pt x="31" y="108"/>
                    </a:lnTo>
                    <a:lnTo>
                      <a:pt x="34" y="110"/>
                    </a:lnTo>
                    <a:lnTo>
                      <a:pt x="38" y="112"/>
                    </a:lnTo>
                    <a:lnTo>
                      <a:pt x="39" y="116"/>
                    </a:lnTo>
                    <a:lnTo>
                      <a:pt x="39" y="121"/>
                    </a:lnTo>
                    <a:lnTo>
                      <a:pt x="38" y="126"/>
                    </a:lnTo>
                    <a:lnTo>
                      <a:pt x="31" y="134"/>
                    </a:lnTo>
                    <a:lnTo>
                      <a:pt x="27" y="140"/>
                    </a:lnTo>
                    <a:lnTo>
                      <a:pt x="27" y="141"/>
                    </a:lnTo>
                    <a:lnTo>
                      <a:pt x="28" y="145"/>
                    </a:lnTo>
                    <a:lnTo>
                      <a:pt x="32" y="148"/>
                    </a:lnTo>
                    <a:lnTo>
                      <a:pt x="38" y="160"/>
                    </a:lnTo>
                    <a:lnTo>
                      <a:pt x="42" y="163"/>
                    </a:lnTo>
                    <a:lnTo>
                      <a:pt x="46" y="165"/>
                    </a:lnTo>
                    <a:lnTo>
                      <a:pt x="54" y="168"/>
                    </a:lnTo>
                    <a:lnTo>
                      <a:pt x="55" y="170"/>
                    </a:lnTo>
                    <a:lnTo>
                      <a:pt x="56" y="177"/>
                    </a:lnTo>
                    <a:lnTo>
                      <a:pt x="56" y="181"/>
                    </a:lnTo>
                    <a:lnTo>
                      <a:pt x="56" y="185"/>
                    </a:lnTo>
                    <a:lnTo>
                      <a:pt x="62" y="187"/>
                    </a:lnTo>
                    <a:lnTo>
                      <a:pt x="63" y="188"/>
                    </a:lnTo>
                    <a:lnTo>
                      <a:pt x="63" y="192"/>
                    </a:lnTo>
                    <a:lnTo>
                      <a:pt x="63" y="193"/>
                    </a:lnTo>
                    <a:lnTo>
                      <a:pt x="59" y="196"/>
                    </a:lnTo>
                    <a:lnTo>
                      <a:pt x="55" y="196"/>
                    </a:lnTo>
                    <a:lnTo>
                      <a:pt x="51" y="199"/>
                    </a:lnTo>
                    <a:lnTo>
                      <a:pt x="47" y="199"/>
                    </a:lnTo>
                    <a:lnTo>
                      <a:pt x="44" y="203"/>
                    </a:lnTo>
                    <a:lnTo>
                      <a:pt x="42" y="206"/>
                    </a:lnTo>
                    <a:lnTo>
                      <a:pt x="39" y="215"/>
                    </a:lnTo>
                    <a:lnTo>
                      <a:pt x="38" y="218"/>
                    </a:lnTo>
                    <a:lnTo>
                      <a:pt x="38" y="22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54" name="Freeform 1356"/>
              <p:cNvSpPr>
                <a:spLocks/>
              </p:cNvSpPr>
              <p:nvPr/>
            </p:nvSpPr>
            <p:spPr bwMode="auto">
              <a:xfrm>
                <a:off x="4505935" y="3162300"/>
                <a:ext cx="209101" cy="221796"/>
              </a:xfrm>
              <a:custGeom>
                <a:avLst/>
                <a:gdLst/>
                <a:ahLst/>
                <a:cxnLst>
                  <a:cxn ang="0">
                    <a:pos x="6" y="126"/>
                  </a:cxn>
                  <a:cxn ang="0">
                    <a:pos x="6" y="76"/>
                  </a:cxn>
                  <a:cxn ang="0">
                    <a:pos x="1" y="41"/>
                  </a:cxn>
                  <a:cxn ang="0">
                    <a:pos x="0" y="27"/>
                  </a:cxn>
                  <a:cxn ang="0">
                    <a:pos x="4" y="21"/>
                  </a:cxn>
                  <a:cxn ang="0">
                    <a:pos x="1" y="7"/>
                  </a:cxn>
                  <a:cxn ang="0">
                    <a:pos x="4" y="0"/>
                  </a:cxn>
                  <a:cxn ang="0">
                    <a:pos x="9" y="2"/>
                  </a:cxn>
                  <a:cxn ang="0">
                    <a:pos x="23" y="2"/>
                  </a:cxn>
                  <a:cxn ang="0">
                    <a:pos x="41" y="7"/>
                  </a:cxn>
                  <a:cxn ang="0">
                    <a:pos x="50" y="10"/>
                  </a:cxn>
                  <a:cxn ang="0">
                    <a:pos x="62" y="13"/>
                  </a:cxn>
                  <a:cxn ang="0">
                    <a:pos x="73" y="11"/>
                  </a:cxn>
                  <a:cxn ang="0">
                    <a:pos x="85" y="4"/>
                  </a:cxn>
                  <a:cxn ang="0">
                    <a:pos x="91" y="4"/>
                  </a:cxn>
                  <a:cxn ang="0">
                    <a:pos x="89" y="5"/>
                  </a:cxn>
                  <a:cxn ang="0">
                    <a:pos x="97" y="2"/>
                  </a:cxn>
                  <a:cxn ang="0">
                    <a:pos x="106" y="4"/>
                  </a:cxn>
                  <a:cxn ang="0">
                    <a:pos x="110" y="4"/>
                  </a:cxn>
                  <a:cxn ang="0">
                    <a:pos x="114" y="7"/>
                  </a:cxn>
                  <a:cxn ang="0">
                    <a:pos x="118" y="11"/>
                  </a:cxn>
                  <a:cxn ang="0">
                    <a:pos x="125" y="10"/>
                  </a:cxn>
                  <a:cxn ang="0">
                    <a:pos x="134" y="10"/>
                  </a:cxn>
                  <a:cxn ang="0">
                    <a:pos x="143" y="8"/>
                  </a:cxn>
                  <a:cxn ang="0">
                    <a:pos x="148" y="27"/>
                  </a:cxn>
                  <a:cxn ang="0">
                    <a:pos x="150" y="52"/>
                  </a:cxn>
                  <a:cxn ang="0">
                    <a:pos x="147" y="65"/>
                  </a:cxn>
                  <a:cxn ang="0">
                    <a:pos x="143" y="68"/>
                  </a:cxn>
                  <a:cxn ang="0">
                    <a:pos x="136" y="62"/>
                  </a:cxn>
                  <a:cxn ang="0">
                    <a:pos x="129" y="49"/>
                  </a:cxn>
                  <a:cxn ang="0">
                    <a:pos x="123" y="41"/>
                  </a:cxn>
                  <a:cxn ang="0">
                    <a:pos x="119" y="30"/>
                  </a:cxn>
                  <a:cxn ang="0">
                    <a:pos x="118" y="32"/>
                  </a:cxn>
                  <a:cxn ang="0">
                    <a:pos x="117" y="38"/>
                  </a:cxn>
                  <a:cxn ang="0">
                    <a:pos x="121" y="43"/>
                  </a:cxn>
                  <a:cxn ang="0">
                    <a:pos x="125" y="57"/>
                  </a:cxn>
                  <a:cxn ang="0">
                    <a:pos x="133" y="65"/>
                  </a:cxn>
                  <a:cxn ang="0">
                    <a:pos x="138" y="79"/>
                  </a:cxn>
                  <a:cxn ang="0">
                    <a:pos x="140" y="91"/>
                  </a:cxn>
                  <a:cxn ang="0">
                    <a:pos x="148" y="107"/>
                  </a:cxn>
                  <a:cxn ang="0">
                    <a:pos x="155" y="120"/>
                  </a:cxn>
                  <a:cxn ang="0">
                    <a:pos x="164" y="135"/>
                  </a:cxn>
                  <a:cxn ang="0">
                    <a:pos x="167" y="139"/>
                  </a:cxn>
                  <a:cxn ang="0">
                    <a:pos x="163" y="148"/>
                  </a:cxn>
                  <a:cxn ang="0">
                    <a:pos x="155" y="156"/>
                  </a:cxn>
                  <a:cxn ang="0">
                    <a:pos x="142" y="175"/>
                  </a:cxn>
                  <a:cxn ang="0">
                    <a:pos x="102" y="172"/>
                  </a:cxn>
                  <a:cxn ang="0">
                    <a:pos x="102" y="167"/>
                  </a:cxn>
                  <a:cxn ang="0">
                    <a:pos x="78" y="172"/>
                  </a:cxn>
                  <a:cxn ang="0">
                    <a:pos x="34" y="172"/>
                  </a:cxn>
                  <a:cxn ang="0">
                    <a:pos x="6" y="159"/>
                  </a:cxn>
                </a:cxnLst>
                <a:rect l="0" t="0" r="r" b="b"/>
                <a:pathLst>
                  <a:path w="167" h="176">
                    <a:moveTo>
                      <a:pt x="6" y="159"/>
                    </a:moveTo>
                    <a:lnTo>
                      <a:pt x="6" y="143"/>
                    </a:lnTo>
                    <a:lnTo>
                      <a:pt x="6" y="126"/>
                    </a:lnTo>
                    <a:lnTo>
                      <a:pt x="6" y="109"/>
                    </a:lnTo>
                    <a:lnTo>
                      <a:pt x="6" y="91"/>
                    </a:lnTo>
                    <a:lnTo>
                      <a:pt x="6" y="76"/>
                    </a:lnTo>
                    <a:lnTo>
                      <a:pt x="6" y="59"/>
                    </a:lnTo>
                    <a:lnTo>
                      <a:pt x="6" y="46"/>
                    </a:lnTo>
                    <a:lnTo>
                      <a:pt x="1" y="41"/>
                    </a:lnTo>
                    <a:lnTo>
                      <a:pt x="2" y="37"/>
                    </a:lnTo>
                    <a:lnTo>
                      <a:pt x="0" y="33"/>
                    </a:lnTo>
                    <a:lnTo>
                      <a:pt x="0" y="27"/>
                    </a:lnTo>
                    <a:lnTo>
                      <a:pt x="1" y="26"/>
                    </a:lnTo>
                    <a:lnTo>
                      <a:pt x="2" y="24"/>
                    </a:lnTo>
                    <a:lnTo>
                      <a:pt x="4" y="21"/>
                    </a:lnTo>
                    <a:lnTo>
                      <a:pt x="2" y="16"/>
                    </a:lnTo>
                    <a:lnTo>
                      <a:pt x="2" y="8"/>
                    </a:lnTo>
                    <a:lnTo>
                      <a:pt x="1" y="7"/>
                    </a:lnTo>
                    <a:lnTo>
                      <a:pt x="1" y="5"/>
                    </a:lnTo>
                    <a:lnTo>
                      <a:pt x="4" y="2"/>
                    </a:lnTo>
                    <a:lnTo>
                      <a:pt x="4" y="0"/>
                    </a:lnTo>
                    <a:lnTo>
                      <a:pt x="6" y="0"/>
                    </a:lnTo>
                    <a:lnTo>
                      <a:pt x="8" y="2"/>
                    </a:lnTo>
                    <a:lnTo>
                      <a:pt x="9" y="2"/>
                    </a:lnTo>
                    <a:lnTo>
                      <a:pt x="14" y="0"/>
                    </a:lnTo>
                    <a:lnTo>
                      <a:pt x="18" y="0"/>
                    </a:lnTo>
                    <a:lnTo>
                      <a:pt x="23" y="2"/>
                    </a:lnTo>
                    <a:lnTo>
                      <a:pt x="33" y="4"/>
                    </a:lnTo>
                    <a:lnTo>
                      <a:pt x="38" y="5"/>
                    </a:lnTo>
                    <a:lnTo>
                      <a:pt x="41" y="7"/>
                    </a:lnTo>
                    <a:lnTo>
                      <a:pt x="46" y="8"/>
                    </a:lnTo>
                    <a:lnTo>
                      <a:pt x="47" y="8"/>
                    </a:lnTo>
                    <a:lnTo>
                      <a:pt x="50" y="10"/>
                    </a:lnTo>
                    <a:lnTo>
                      <a:pt x="54" y="10"/>
                    </a:lnTo>
                    <a:lnTo>
                      <a:pt x="58" y="11"/>
                    </a:lnTo>
                    <a:lnTo>
                      <a:pt x="62" y="13"/>
                    </a:lnTo>
                    <a:lnTo>
                      <a:pt x="65" y="15"/>
                    </a:lnTo>
                    <a:lnTo>
                      <a:pt x="69" y="13"/>
                    </a:lnTo>
                    <a:lnTo>
                      <a:pt x="73" y="11"/>
                    </a:lnTo>
                    <a:lnTo>
                      <a:pt x="77" y="8"/>
                    </a:lnTo>
                    <a:lnTo>
                      <a:pt x="82" y="5"/>
                    </a:lnTo>
                    <a:lnTo>
                      <a:pt x="85" y="4"/>
                    </a:lnTo>
                    <a:lnTo>
                      <a:pt x="89" y="4"/>
                    </a:lnTo>
                    <a:lnTo>
                      <a:pt x="91" y="2"/>
                    </a:lnTo>
                    <a:lnTo>
                      <a:pt x="91" y="4"/>
                    </a:lnTo>
                    <a:lnTo>
                      <a:pt x="89" y="4"/>
                    </a:lnTo>
                    <a:lnTo>
                      <a:pt x="87" y="5"/>
                    </a:lnTo>
                    <a:lnTo>
                      <a:pt x="89" y="5"/>
                    </a:lnTo>
                    <a:lnTo>
                      <a:pt x="94" y="5"/>
                    </a:lnTo>
                    <a:lnTo>
                      <a:pt x="95" y="4"/>
                    </a:lnTo>
                    <a:lnTo>
                      <a:pt x="97" y="2"/>
                    </a:lnTo>
                    <a:lnTo>
                      <a:pt x="98" y="2"/>
                    </a:lnTo>
                    <a:lnTo>
                      <a:pt x="99" y="2"/>
                    </a:lnTo>
                    <a:lnTo>
                      <a:pt x="106" y="4"/>
                    </a:lnTo>
                    <a:lnTo>
                      <a:pt x="109" y="2"/>
                    </a:lnTo>
                    <a:lnTo>
                      <a:pt x="110" y="2"/>
                    </a:lnTo>
                    <a:lnTo>
                      <a:pt x="110" y="4"/>
                    </a:lnTo>
                    <a:lnTo>
                      <a:pt x="111" y="4"/>
                    </a:lnTo>
                    <a:lnTo>
                      <a:pt x="113" y="5"/>
                    </a:lnTo>
                    <a:lnTo>
                      <a:pt x="114" y="7"/>
                    </a:lnTo>
                    <a:lnTo>
                      <a:pt x="117" y="8"/>
                    </a:lnTo>
                    <a:lnTo>
                      <a:pt x="118" y="10"/>
                    </a:lnTo>
                    <a:lnTo>
                      <a:pt x="118" y="11"/>
                    </a:lnTo>
                    <a:lnTo>
                      <a:pt x="122" y="11"/>
                    </a:lnTo>
                    <a:lnTo>
                      <a:pt x="125" y="11"/>
                    </a:lnTo>
                    <a:lnTo>
                      <a:pt x="125" y="10"/>
                    </a:lnTo>
                    <a:lnTo>
                      <a:pt x="126" y="10"/>
                    </a:lnTo>
                    <a:lnTo>
                      <a:pt x="127" y="11"/>
                    </a:lnTo>
                    <a:lnTo>
                      <a:pt x="134" y="10"/>
                    </a:lnTo>
                    <a:lnTo>
                      <a:pt x="139" y="8"/>
                    </a:lnTo>
                    <a:lnTo>
                      <a:pt x="142" y="5"/>
                    </a:lnTo>
                    <a:lnTo>
                      <a:pt x="143" y="8"/>
                    </a:lnTo>
                    <a:lnTo>
                      <a:pt x="143" y="10"/>
                    </a:lnTo>
                    <a:lnTo>
                      <a:pt x="143" y="11"/>
                    </a:lnTo>
                    <a:lnTo>
                      <a:pt x="148" y="27"/>
                    </a:lnTo>
                    <a:lnTo>
                      <a:pt x="154" y="40"/>
                    </a:lnTo>
                    <a:lnTo>
                      <a:pt x="151" y="46"/>
                    </a:lnTo>
                    <a:lnTo>
                      <a:pt x="150" y="52"/>
                    </a:lnTo>
                    <a:lnTo>
                      <a:pt x="147" y="60"/>
                    </a:lnTo>
                    <a:lnTo>
                      <a:pt x="147" y="62"/>
                    </a:lnTo>
                    <a:lnTo>
                      <a:pt x="147" y="65"/>
                    </a:lnTo>
                    <a:lnTo>
                      <a:pt x="147" y="66"/>
                    </a:lnTo>
                    <a:lnTo>
                      <a:pt x="146" y="68"/>
                    </a:lnTo>
                    <a:lnTo>
                      <a:pt x="143" y="68"/>
                    </a:lnTo>
                    <a:lnTo>
                      <a:pt x="142" y="68"/>
                    </a:lnTo>
                    <a:lnTo>
                      <a:pt x="139" y="66"/>
                    </a:lnTo>
                    <a:lnTo>
                      <a:pt x="136" y="62"/>
                    </a:lnTo>
                    <a:lnTo>
                      <a:pt x="133" y="59"/>
                    </a:lnTo>
                    <a:lnTo>
                      <a:pt x="130" y="54"/>
                    </a:lnTo>
                    <a:lnTo>
                      <a:pt x="129" y="49"/>
                    </a:lnTo>
                    <a:lnTo>
                      <a:pt x="127" y="46"/>
                    </a:lnTo>
                    <a:lnTo>
                      <a:pt x="125" y="43"/>
                    </a:lnTo>
                    <a:lnTo>
                      <a:pt x="123" y="41"/>
                    </a:lnTo>
                    <a:lnTo>
                      <a:pt x="122" y="38"/>
                    </a:lnTo>
                    <a:lnTo>
                      <a:pt x="121" y="32"/>
                    </a:lnTo>
                    <a:lnTo>
                      <a:pt x="119" y="30"/>
                    </a:lnTo>
                    <a:lnTo>
                      <a:pt x="119" y="29"/>
                    </a:lnTo>
                    <a:lnTo>
                      <a:pt x="118" y="30"/>
                    </a:lnTo>
                    <a:lnTo>
                      <a:pt x="118" y="32"/>
                    </a:lnTo>
                    <a:lnTo>
                      <a:pt x="117" y="33"/>
                    </a:lnTo>
                    <a:lnTo>
                      <a:pt x="117" y="37"/>
                    </a:lnTo>
                    <a:lnTo>
                      <a:pt x="117" y="38"/>
                    </a:lnTo>
                    <a:lnTo>
                      <a:pt x="119" y="40"/>
                    </a:lnTo>
                    <a:lnTo>
                      <a:pt x="121" y="41"/>
                    </a:lnTo>
                    <a:lnTo>
                      <a:pt x="121" y="43"/>
                    </a:lnTo>
                    <a:lnTo>
                      <a:pt x="121" y="46"/>
                    </a:lnTo>
                    <a:lnTo>
                      <a:pt x="121" y="49"/>
                    </a:lnTo>
                    <a:lnTo>
                      <a:pt x="125" y="57"/>
                    </a:lnTo>
                    <a:lnTo>
                      <a:pt x="130" y="63"/>
                    </a:lnTo>
                    <a:lnTo>
                      <a:pt x="131" y="65"/>
                    </a:lnTo>
                    <a:lnTo>
                      <a:pt x="133" y="65"/>
                    </a:lnTo>
                    <a:lnTo>
                      <a:pt x="134" y="73"/>
                    </a:lnTo>
                    <a:lnTo>
                      <a:pt x="135" y="74"/>
                    </a:lnTo>
                    <a:lnTo>
                      <a:pt x="138" y="79"/>
                    </a:lnTo>
                    <a:lnTo>
                      <a:pt x="139" y="87"/>
                    </a:lnTo>
                    <a:lnTo>
                      <a:pt x="140" y="90"/>
                    </a:lnTo>
                    <a:lnTo>
                      <a:pt x="140" y="91"/>
                    </a:lnTo>
                    <a:lnTo>
                      <a:pt x="144" y="98"/>
                    </a:lnTo>
                    <a:lnTo>
                      <a:pt x="146" y="102"/>
                    </a:lnTo>
                    <a:lnTo>
                      <a:pt x="148" y="107"/>
                    </a:lnTo>
                    <a:lnTo>
                      <a:pt x="152" y="115"/>
                    </a:lnTo>
                    <a:lnTo>
                      <a:pt x="154" y="118"/>
                    </a:lnTo>
                    <a:lnTo>
                      <a:pt x="155" y="120"/>
                    </a:lnTo>
                    <a:lnTo>
                      <a:pt x="158" y="128"/>
                    </a:lnTo>
                    <a:lnTo>
                      <a:pt x="160" y="131"/>
                    </a:lnTo>
                    <a:lnTo>
                      <a:pt x="164" y="135"/>
                    </a:lnTo>
                    <a:lnTo>
                      <a:pt x="166" y="135"/>
                    </a:lnTo>
                    <a:lnTo>
                      <a:pt x="167" y="137"/>
                    </a:lnTo>
                    <a:lnTo>
                      <a:pt x="167" y="139"/>
                    </a:lnTo>
                    <a:lnTo>
                      <a:pt x="163" y="137"/>
                    </a:lnTo>
                    <a:lnTo>
                      <a:pt x="163" y="140"/>
                    </a:lnTo>
                    <a:lnTo>
                      <a:pt x="163" y="148"/>
                    </a:lnTo>
                    <a:lnTo>
                      <a:pt x="164" y="151"/>
                    </a:lnTo>
                    <a:lnTo>
                      <a:pt x="159" y="157"/>
                    </a:lnTo>
                    <a:lnTo>
                      <a:pt x="155" y="156"/>
                    </a:lnTo>
                    <a:lnTo>
                      <a:pt x="151" y="165"/>
                    </a:lnTo>
                    <a:lnTo>
                      <a:pt x="143" y="167"/>
                    </a:lnTo>
                    <a:lnTo>
                      <a:pt x="142" y="175"/>
                    </a:lnTo>
                    <a:lnTo>
                      <a:pt x="134" y="176"/>
                    </a:lnTo>
                    <a:lnTo>
                      <a:pt x="129" y="172"/>
                    </a:lnTo>
                    <a:lnTo>
                      <a:pt x="102" y="172"/>
                    </a:lnTo>
                    <a:lnTo>
                      <a:pt x="103" y="168"/>
                    </a:lnTo>
                    <a:lnTo>
                      <a:pt x="102" y="168"/>
                    </a:lnTo>
                    <a:lnTo>
                      <a:pt x="102" y="167"/>
                    </a:lnTo>
                    <a:lnTo>
                      <a:pt x="99" y="172"/>
                    </a:lnTo>
                    <a:lnTo>
                      <a:pt x="91" y="172"/>
                    </a:lnTo>
                    <a:lnTo>
                      <a:pt x="78" y="172"/>
                    </a:lnTo>
                    <a:lnTo>
                      <a:pt x="63" y="172"/>
                    </a:lnTo>
                    <a:lnTo>
                      <a:pt x="49" y="172"/>
                    </a:lnTo>
                    <a:lnTo>
                      <a:pt x="34" y="172"/>
                    </a:lnTo>
                    <a:lnTo>
                      <a:pt x="21" y="172"/>
                    </a:lnTo>
                    <a:lnTo>
                      <a:pt x="6" y="172"/>
                    </a:lnTo>
                    <a:lnTo>
                      <a:pt x="6" y="159"/>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55" name="Freeform 1357"/>
              <p:cNvSpPr>
                <a:spLocks/>
              </p:cNvSpPr>
              <p:nvPr/>
            </p:nvSpPr>
            <p:spPr bwMode="auto">
              <a:xfrm>
                <a:off x="4505935" y="3162300"/>
                <a:ext cx="209101" cy="221796"/>
              </a:xfrm>
              <a:custGeom>
                <a:avLst/>
                <a:gdLst/>
                <a:ahLst/>
                <a:cxnLst>
                  <a:cxn ang="0">
                    <a:pos x="6" y="126"/>
                  </a:cxn>
                  <a:cxn ang="0">
                    <a:pos x="6" y="76"/>
                  </a:cxn>
                  <a:cxn ang="0">
                    <a:pos x="1" y="41"/>
                  </a:cxn>
                  <a:cxn ang="0">
                    <a:pos x="0" y="27"/>
                  </a:cxn>
                  <a:cxn ang="0">
                    <a:pos x="4" y="21"/>
                  </a:cxn>
                  <a:cxn ang="0">
                    <a:pos x="1" y="7"/>
                  </a:cxn>
                  <a:cxn ang="0">
                    <a:pos x="4" y="0"/>
                  </a:cxn>
                  <a:cxn ang="0">
                    <a:pos x="9" y="2"/>
                  </a:cxn>
                  <a:cxn ang="0">
                    <a:pos x="23" y="2"/>
                  </a:cxn>
                  <a:cxn ang="0">
                    <a:pos x="41" y="7"/>
                  </a:cxn>
                  <a:cxn ang="0">
                    <a:pos x="50" y="10"/>
                  </a:cxn>
                  <a:cxn ang="0">
                    <a:pos x="62" y="13"/>
                  </a:cxn>
                  <a:cxn ang="0">
                    <a:pos x="73" y="11"/>
                  </a:cxn>
                  <a:cxn ang="0">
                    <a:pos x="85" y="4"/>
                  </a:cxn>
                  <a:cxn ang="0">
                    <a:pos x="91" y="4"/>
                  </a:cxn>
                  <a:cxn ang="0">
                    <a:pos x="89" y="5"/>
                  </a:cxn>
                  <a:cxn ang="0">
                    <a:pos x="97" y="2"/>
                  </a:cxn>
                  <a:cxn ang="0">
                    <a:pos x="106" y="4"/>
                  </a:cxn>
                  <a:cxn ang="0">
                    <a:pos x="110" y="4"/>
                  </a:cxn>
                  <a:cxn ang="0">
                    <a:pos x="114" y="7"/>
                  </a:cxn>
                  <a:cxn ang="0">
                    <a:pos x="118" y="11"/>
                  </a:cxn>
                  <a:cxn ang="0">
                    <a:pos x="125" y="10"/>
                  </a:cxn>
                  <a:cxn ang="0">
                    <a:pos x="134" y="10"/>
                  </a:cxn>
                  <a:cxn ang="0">
                    <a:pos x="143" y="8"/>
                  </a:cxn>
                  <a:cxn ang="0">
                    <a:pos x="148" y="27"/>
                  </a:cxn>
                  <a:cxn ang="0">
                    <a:pos x="150" y="52"/>
                  </a:cxn>
                  <a:cxn ang="0">
                    <a:pos x="147" y="65"/>
                  </a:cxn>
                  <a:cxn ang="0">
                    <a:pos x="143" y="68"/>
                  </a:cxn>
                  <a:cxn ang="0">
                    <a:pos x="136" y="62"/>
                  </a:cxn>
                  <a:cxn ang="0">
                    <a:pos x="129" y="49"/>
                  </a:cxn>
                  <a:cxn ang="0">
                    <a:pos x="123" y="41"/>
                  </a:cxn>
                  <a:cxn ang="0">
                    <a:pos x="119" y="30"/>
                  </a:cxn>
                  <a:cxn ang="0">
                    <a:pos x="118" y="32"/>
                  </a:cxn>
                  <a:cxn ang="0">
                    <a:pos x="117" y="38"/>
                  </a:cxn>
                  <a:cxn ang="0">
                    <a:pos x="121" y="43"/>
                  </a:cxn>
                  <a:cxn ang="0">
                    <a:pos x="125" y="57"/>
                  </a:cxn>
                  <a:cxn ang="0">
                    <a:pos x="133" y="65"/>
                  </a:cxn>
                  <a:cxn ang="0">
                    <a:pos x="138" y="79"/>
                  </a:cxn>
                  <a:cxn ang="0">
                    <a:pos x="140" y="91"/>
                  </a:cxn>
                  <a:cxn ang="0">
                    <a:pos x="148" y="107"/>
                  </a:cxn>
                  <a:cxn ang="0">
                    <a:pos x="155" y="120"/>
                  </a:cxn>
                  <a:cxn ang="0">
                    <a:pos x="164" y="135"/>
                  </a:cxn>
                  <a:cxn ang="0">
                    <a:pos x="167" y="139"/>
                  </a:cxn>
                  <a:cxn ang="0">
                    <a:pos x="163" y="148"/>
                  </a:cxn>
                  <a:cxn ang="0">
                    <a:pos x="155" y="156"/>
                  </a:cxn>
                  <a:cxn ang="0">
                    <a:pos x="142" y="175"/>
                  </a:cxn>
                  <a:cxn ang="0">
                    <a:pos x="102" y="172"/>
                  </a:cxn>
                  <a:cxn ang="0">
                    <a:pos x="102" y="167"/>
                  </a:cxn>
                  <a:cxn ang="0">
                    <a:pos x="78" y="172"/>
                  </a:cxn>
                  <a:cxn ang="0">
                    <a:pos x="34" y="172"/>
                  </a:cxn>
                  <a:cxn ang="0">
                    <a:pos x="6" y="159"/>
                  </a:cxn>
                </a:cxnLst>
                <a:rect l="0" t="0" r="r" b="b"/>
                <a:pathLst>
                  <a:path w="167" h="176">
                    <a:moveTo>
                      <a:pt x="6" y="159"/>
                    </a:moveTo>
                    <a:lnTo>
                      <a:pt x="6" y="143"/>
                    </a:lnTo>
                    <a:lnTo>
                      <a:pt x="6" y="126"/>
                    </a:lnTo>
                    <a:lnTo>
                      <a:pt x="6" y="109"/>
                    </a:lnTo>
                    <a:lnTo>
                      <a:pt x="6" y="91"/>
                    </a:lnTo>
                    <a:lnTo>
                      <a:pt x="6" y="76"/>
                    </a:lnTo>
                    <a:lnTo>
                      <a:pt x="6" y="59"/>
                    </a:lnTo>
                    <a:lnTo>
                      <a:pt x="6" y="46"/>
                    </a:lnTo>
                    <a:lnTo>
                      <a:pt x="1" y="41"/>
                    </a:lnTo>
                    <a:lnTo>
                      <a:pt x="2" y="37"/>
                    </a:lnTo>
                    <a:lnTo>
                      <a:pt x="0" y="33"/>
                    </a:lnTo>
                    <a:lnTo>
                      <a:pt x="0" y="27"/>
                    </a:lnTo>
                    <a:lnTo>
                      <a:pt x="1" y="26"/>
                    </a:lnTo>
                    <a:lnTo>
                      <a:pt x="2" y="24"/>
                    </a:lnTo>
                    <a:lnTo>
                      <a:pt x="4" y="21"/>
                    </a:lnTo>
                    <a:lnTo>
                      <a:pt x="2" y="16"/>
                    </a:lnTo>
                    <a:lnTo>
                      <a:pt x="2" y="8"/>
                    </a:lnTo>
                    <a:lnTo>
                      <a:pt x="1" y="7"/>
                    </a:lnTo>
                    <a:lnTo>
                      <a:pt x="1" y="5"/>
                    </a:lnTo>
                    <a:lnTo>
                      <a:pt x="4" y="2"/>
                    </a:lnTo>
                    <a:lnTo>
                      <a:pt x="4" y="0"/>
                    </a:lnTo>
                    <a:lnTo>
                      <a:pt x="6" y="0"/>
                    </a:lnTo>
                    <a:lnTo>
                      <a:pt x="8" y="2"/>
                    </a:lnTo>
                    <a:lnTo>
                      <a:pt x="9" y="2"/>
                    </a:lnTo>
                    <a:lnTo>
                      <a:pt x="14" y="0"/>
                    </a:lnTo>
                    <a:lnTo>
                      <a:pt x="18" y="0"/>
                    </a:lnTo>
                    <a:lnTo>
                      <a:pt x="23" y="2"/>
                    </a:lnTo>
                    <a:lnTo>
                      <a:pt x="33" y="4"/>
                    </a:lnTo>
                    <a:lnTo>
                      <a:pt x="38" y="5"/>
                    </a:lnTo>
                    <a:lnTo>
                      <a:pt x="41" y="7"/>
                    </a:lnTo>
                    <a:lnTo>
                      <a:pt x="46" y="8"/>
                    </a:lnTo>
                    <a:lnTo>
                      <a:pt x="47" y="8"/>
                    </a:lnTo>
                    <a:lnTo>
                      <a:pt x="50" y="10"/>
                    </a:lnTo>
                    <a:lnTo>
                      <a:pt x="54" y="10"/>
                    </a:lnTo>
                    <a:lnTo>
                      <a:pt x="58" y="11"/>
                    </a:lnTo>
                    <a:lnTo>
                      <a:pt x="62" y="13"/>
                    </a:lnTo>
                    <a:lnTo>
                      <a:pt x="65" y="15"/>
                    </a:lnTo>
                    <a:lnTo>
                      <a:pt x="69" y="13"/>
                    </a:lnTo>
                    <a:lnTo>
                      <a:pt x="73" y="11"/>
                    </a:lnTo>
                    <a:lnTo>
                      <a:pt x="77" y="8"/>
                    </a:lnTo>
                    <a:lnTo>
                      <a:pt x="82" y="5"/>
                    </a:lnTo>
                    <a:lnTo>
                      <a:pt x="85" y="4"/>
                    </a:lnTo>
                    <a:lnTo>
                      <a:pt x="89" y="4"/>
                    </a:lnTo>
                    <a:lnTo>
                      <a:pt x="91" y="2"/>
                    </a:lnTo>
                    <a:lnTo>
                      <a:pt x="91" y="4"/>
                    </a:lnTo>
                    <a:lnTo>
                      <a:pt x="89" y="4"/>
                    </a:lnTo>
                    <a:lnTo>
                      <a:pt x="87" y="5"/>
                    </a:lnTo>
                    <a:lnTo>
                      <a:pt x="89" y="5"/>
                    </a:lnTo>
                    <a:lnTo>
                      <a:pt x="94" y="5"/>
                    </a:lnTo>
                    <a:lnTo>
                      <a:pt x="95" y="4"/>
                    </a:lnTo>
                    <a:lnTo>
                      <a:pt x="97" y="2"/>
                    </a:lnTo>
                    <a:lnTo>
                      <a:pt x="98" y="2"/>
                    </a:lnTo>
                    <a:lnTo>
                      <a:pt x="99" y="2"/>
                    </a:lnTo>
                    <a:lnTo>
                      <a:pt x="106" y="4"/>
                    </a:lnTo>
                    <a:lnTo>
                      <a:pt x="109" y="2"/>
                    </a:lnTo>
                    <a:lnTo>
                      <a:pt x="110" y="2"/>
                    </a:lnTo>
                    <a:lnTo>
                      <a:pt x="110" y="4"/>
                    </a:lnTo>
                    <a:lnTo>
                      <a:pt x="111" y="4"/>
                    </a:lnTo>
                    <a:lnTo>
                      <a:pt x="113" y="5"/>
                    </a:lnTo>
                    <a:lnTo>
                      <a:pt x="114" y="7"/>
                    </a:lnTo>
                    <a:lnTo>
                      <a:pt x="117" y="8"/>
                    </a:lnTo>
                    <a:lnTo>
                      <a:pt x="118" y="10"/>
                    </a:lnTo>
                    <a:lnTo>
                      <a:pt x="118" y="11"/>
                    </a:lnTo>
                    <a:lnTo>
                      <a:pt x="122" y="11"/>
                    </a:lnTo>
                    <a:lnTo>
                      <a:pt x="125" y="11"/>
                    </a:lnTo>
                    <a:lnTo>
                      <a:pt x="125" y="10"/>
                    </a:lnTo>
                    <a:lnTo>
                      <a:pt x="126" y="10"/>
                    </a:lnTo>
                    <a:lnTo>
                      <a:pt x="127" y="11"/>
                    </a:lnTo>
                    <a:lnTo>
                      <a:pt x="134" y="10"/>
                    </a:lnTo>
                    <a:lnTo>
                      <a:pt x="139" y="8"/>
                    </a:lnTo>
                    <a:lnTo>
                      <a:pt x="142" y="5"/>
                    </a:lnTo>
                    <a:lnTo>
                      <a:pt x="143" y="8"/>
                    </a:lnTo>
                    <a:lnTo>
                      <a:pt x="143" y="10"/>
                    </a:lnTo>
                    <a:lnTo>
                      <a:pt x="143" y="11"/>
                    </a:lnTo>
                    <a:lnTo>
                      <a:pt x="148" y="27"/>
                    </a:lnTo>
                    <a:lnTo>
                      <a:pt x="154" y="40"/>
                    </a:lnTo>
                    <a:lnTo>
                      <a:pt x="151" y="46"/>
                    </a:lnTo>
                    <a:lnTo>
                      <a:pt x="150" y="52"/>
                    </a:lnTo>
                    <a:lnTo>
                      <a:pt x="147" y="60"/>
                    </a:lnTo>
                    <a:lnTo>
                      <a:pt x="147" y="62"/>
                    </a:lnTo>
                    <a:lnTo>
                      <a:pt x="147" y="65"/>
                    </a:lnTo>
                    <a:lnTo>
                      <a:pt x="147" y="66"/>
                    </a:lnTo>
                    <a:lnTo>
                      <a:pt x="146" y="68"/>
                    </a:lnTo>
                    <a:lnTo>
                      <a:pt x="143" y="68"/>
                    </a:lnTo>
                    <a:lnTo>
                      <a:pt x="142" y="68"/>
                    </a:lnTo>
                    <a:lnTo>
                      <a:pt x="139" y="66"/>
                    </a:lnTo>
                    <a:lnTo>
                      <a:pt x="136" y="62"/>
                    </a:lnTo>
                    <a:lnTo>
                      <a:pt x="133" y="59"/>
                    </a:lnTo>
                    <a:lnTo>
                      <a:pt x="130" y="54"/>
                    </a:lnTo>
                    <a:lnTo>
                      <a:pt x="129" y="49"/>
                    </a:lnTo>
                    <a:lnTo>
                      <a:pt x="127" y="46"/>
                    </a:lnTo>
                    <a:lnTo>
                      <a:pt x="125" y="43"/>
                    </a:lnTo>
                    <a:lnTo>
                      <a:pt x="123" y="41"/>
                    </a:lnTo>
                    <a:lnTo>
                      <a:pt x="122" y="38"/>
                    </a:lnTo>
                    <a:lnTo>
                      <a:pt x="121" y="32"/>
                    </a:lnTo>
                    <a:lnTo>
                      <a:pt x="119" y="30"/>
                    </a:lnTo>
                    <a:lnTo>
                      <a:pt x="119" y="29"/>
                    </a:lnTo>
                    <a:lnTo>
                      <a:pt x="118" y="30"/>
                    </a:lnTo>
                    <a:lnTo>
                      <a:pt x="118" y="32"/>
                    </a:lnTo>
                    <a:lnTo>
                      <a:pt x="117" y="33"/>
                    </a:lnTo>
                    <a:lnTo>
                      <a:pt x="117" y="37"/>
                    </a:lnTo>
                    <a:lnTo>
                      <a:pt x="117" y="38"/>
                    </a:lnTo>
                    <a:lnTo>
                      <a:pt x="119" y="40"/>
                    </a:lnTo>
                    <a:lnTo>
                      <a:pt x="121" y="41"/>
                    </a:lnTo>
                    <a:lnTo>
                      <a:pt x="121" y="43"/>
                    </a:lnTo>
                    <a:lnTo>
                      <a:pt x="121" y="46"/>
                    </a:lnTo>
                    <a:lnTo>
                      <a:pt x="121" y="49"/>
                    </a:lnTo>
                    <a:lnTo>
                      <a:pt x="125" y="57"/>
                    </a:lnTo>
                    <a:lnTo>
                      <a:pt x="130" y="63"/>
                    </a:lnTo>
                    <a:lnTo>
                      <a:pt x="131" y="65"/>
                    </a:lnTo>
                    <a:lnTo>
                      <a:pt x="133" y="65"/>
                    </a:lnTo>
                    <a:lnTo>
                      <a:pt x="134" y="73"/>
                    </a:lnTo>
                    <a:lnTo>
                      <a:pt x="135" y="74"/>
                    </a:lnTo>
                    <a:lnTo>
                      <a:pt x="138" y="79"/>
                    </a:lnTo>
                    <a:lnTo>
                      <a:pt x="139" y="87"/>
                    </a:lnTo>
                    <a:lnTo>
                      <a:pt x="140" y="90"/>
                    </a:lnTo>
                    <a:lnTo>
                      <a:pt x="140" y="91"/>
                    </a:lnTo>
                    <a:lnTo>
                      <a:pt x="144" y="98"/>
                    </a:lnTo>
                    <a:lnTo>
                      <a:pt x="146" y="102"/>
                    </a:lnTo>
                    <a:lnTo>
                      <a:pt x="148" y="107"/>
                    </a:lnTo>
                    <a:lnTo>
                      <a:pt x="152" y="115"/>
                    </a:lnTo>
                    <a:lnTo>
                      <a:pt x="154" y="118"/>
                    </a:lnTo>
                    <a:lnTo>
                      <a:pt x="155" y="120"/>
                    </a:lnTo>
                    <a:lnTo>
                      <a:pt x="158" y="128"/>
                    </a:lnTo>
                    <a:lnTo>
                      <a:pt x="160" y="131"/>
                    </a:lnTo>
                    <a:lnTo>
                      <a:pt x="164" y="135"/>
                    </a:lnTo>
                    <a:lnTo>
                      <a:pt x="166" y="135"/>
                    </a:lnTo>
                    <a:lnTo>
                      <a:pt x="167" y="137"/>
                    </a:lnTo>
                    <a:lnTo>
                      <a:pt x="167" y="139"/>
                    </a:lnTo>
                    <a:lnTo>
                      <a:pt x="163" y="137"/>
                    </a:lnTo>
                    <a:lnTo>
                      <a:pt x="163" y="140"/>
                    </a:lnTo>
                    <a:lnTo>
                      <a:pt x="163" y="148"/>
                    </a:lnTo>
                    <a:lnTo>
                      <a:pt x="164" y="151"/>
                    </a:lnTo>
                    <a:lnTo>
                      <a:pt x="159" y="157"/>
                    </a:lnTo>
                    <a:lnTo>
                      <a:pt x="155" y="156"/>
                    </a:lnTo>
                    <a:lnTo>
                      <a:pt x="151" y="165"/>
                    </a:lnTo>
                    <a:lnTo>
                      <a:pt x="143" y="167"/>
                    </a:lnTo>
                    <a:lnTo>
                      <a:pt x="142" y="175"/>
                    </a:lnTo>
                    <a:lnTo>
                      <a:pt x="134" y="176"/>
                    </a:lnTo>
                    <a:lnTo>
                      <a:pt x="129" y="172"/>
                    </a:lnTo>
                    <a:lnTo>
                      <a:pt x="102" y="172"/>
                    </a:lnTo>
                    <a:lnTo>
                      <a:pt x="103" y="168"/>
                    </a:lnTo>
                    <a:lnTo>
                      <a:pt x="102" y="168"/>
                    </a:lnTo>
                    <a:lnTo>
                      <a:pt x="102" y="167"/>
                    </a:lnTo>
                    <a:lnTo>
                      <a:pt x="99" y="172"/>
                    </a:lnTo>
                    <a:lnTo>
                      <a:pt x="91" y="172"/>
                    </a:lnTo>
                    <a:lnTo>
                      <a:pt x="78" y="172"/>
                    </a:lnTo>
                    <a:lnTo>
                      <a:pt x="63" y="172"/>
                    </a:lnTo>
                    <a:lnTo>
                      <a:pt x="49" y="172"/>
                    </a:lnTo>
                    <a:lnTo>
                      <a:pt x="34" y="172"/>
                    </a:lnTo>
                    <a:lnTo>
                      <a:pt x="21" y="172"/>
                    </a:lnTo>
                    <a:lnTo>
                      <a:pt x="6" y="172"/>
                    </a:lnTo>
                    <a:lnTo>
                      <a:pt x="6" y="159"/>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56" name="Freeform 1358"/>
              <p:cNvSpPr>
                <a:spLocks/>
              </p:cNvSpPr>
              <p:nvPr/>
            </p:nvSpPr>
            <p:spPr bwMode="auto">
              <a:xfrm>
                <a:off x="3878632" y="3041196"/>
                <a:ext cx="382283" cy="404133"/>
              </a:xfrm>
              <a:custGeom>
                <a:avLst/>
                <a:gdLst/>
                <a:ahLst/>
                <a:cxnLst>
                  <a:cxn ang="0">
                    <a:pos x="0" y="166"/>
                  </a:cxn>
                  <a:cxn ang="0">
                    <a:pos x="17" y="135"/>
                  </a:cxn>
                  <a:cxn ang="0">
                    <a:pos x="25" y="132"/>
                  </a:cxn>
                  <a:cxn ang="0">
                    <a:pos x="36" y="129"/>
                  </a:cxn>
                  <a:cxn ang="0">
                    <a:pos x="51" y="124"/>
                  </a:cxn>
                  <a:cxn ang="0">
                    <a:pos x="56" y="115"/>
                  </a:cxn>
                  <a:cxn ang="0">
                    <a:pos x="74" y="107"/>
                  </a:cxn>
                  <a:cxn ang="0">
                    <a:pos x="73" y="101"/>
                  </a:cxn>
                  <a:cxn ang="0">
                    <a:pos x="72" y="96"/>
                  </a:cxn>
                  <a:cxn ang="0">
                    <a:pos x="80" y="94"/>
                  </a:cxn>
                  <a:cxn ang="0">
                    <a:pos x="85" y="88"/>
                  </a:cxn>
                  <a:cxn ang="0">
                    <a:pos x="93" y="86"/>
                  </a:cxn>
                  <a:cxn ang="0">
                    <a:pos x="110" y="86"/>
                  </a:cxn>
                  <a:cxn ang="0">
                    <a:pos x="113" y="80"/>
                  </a:cxn>
                  <a:cxn ang="0">
                    <a:pos x="108" y="71"/>
                  </a:cxn>
                  <a:cxn ang="0">
                    <a:pos x="106" y="63"/>
                  </a:cxn>
                  <a:cxn ang="0">
                    <a:pos x="105" y="53"/>
                  </a:cxn>
                  <a:cxn ang="0">
                    <a:pos x="105" y="42"/>
                  </a:cxn>
                  <a:cxn ang="0">
                    <a:pos x="98" y="36"/>
                  </a:cxn>
                  <a:cxn ang="0">
                    <a:pos x="114" y="25"/>
                  </a:cxn>
                  <a:cxn ang="0">
                    <a:pos x="128" y="22"/>
                  </a:cxn>
                  <a:cxn ang="0">
                    <a:pos x="138" y="14"/>
                  </a:cxn>
                  <a:cxn ang="0">
                    <a:pos x="170" y="8"/>
                  </a:cxn>
                  <a:cxn ang="0">
                    <a:pos x="182" y="5"/>
                  </a:cxn>
                  <a:cxn ang="0">
                    <a:pos x="203" y="3"/>
                  </a:cxn>
                  <a:cxn ang="0">
                    <a:pos x="219" y="3"/>
                  </a:cxn>
                  <a:cxn ang="0">
                    <a:pos x="231" y="2"/>
                  </a:cxn>
                  <a:cxn ang="0">
                    <a:pos x="247" y="3"/>
                  </a:cxn>
                  <a:cxn ang="0">
                    <a:pos x="259" y="3"/>
                  </a:cxn>
                  <a:cxn ang="0">
                    <a:pos x="255" y="9"/>
                  </a:cxn>
                  <a:cxn ang="0">
                    <a:pos x="254" y="30"/>
                  </a:cxn>
                  <a:cxn ang="0">
                    <a:pos x="247" y="47"/>
                  </a:cxn>
                  <a:cxn ang="0">
                    <a:pos x="239" y="55"/>
                  </a:cxn>
                  <a:cxn ang="0">
                    <a:pos x="250" y="71"/>
                  </a:cxn>
                  <a:cxn ang="0">
                    <a:pos x="265" y="88"/>
                  </a:cxn>
                  <a:cxn ang="0">
                    <a:pos x="269" y="121"/>
                  </a:cxn>
                  <a:cxn ang="0">
                    <a:pos x="274" y="145"/>
                  </a:cxn>
                  <a:cxn ang="0">
                    <a:pos x="274" y="171"/>
                  </a:cxn>
                  <a:cxn ang="0">
                    <a:pos x="269" y="198"/>
                  </a:cxn>
                  <a:cxn ang="0">
                    <a:pos x="282" y="223"/>
                  </a:cxn>
                  <a:cxn ang="0">
                    <a:pos x="304" y="240"/>
                  </a:cxn>
                  <a:cxn ang="0">
                    <a:pos x="262" y="275"/>
                  </a:cxn>
                  <a:cxn ang="0">
                    <a:pos x="210" y="313"/>
                  </a:cxn>
                  <a:cxn ang="0">
                    <a:pos x="183" y="320"/>
                  </a:cxn>
                  <a:cxn ang="0">
                    <a:pos x="176" y="317"/>
                  </a:cxn>
                  <a:cxn ang="0">
                    <a:pos x="177" y="311"/>
                  </a:cxn>
                  <a:cxn ang="0">
                    <a:pos x="173" y="305"/>
                  </a:cxn>
                  <a:cxn ang="0">
                    <a:pos x="164" y="302"/>
                  </a:cxn>
                  <a:cxn ang="0">
                    <a:pos x="156" y="297"/>
                  </a:cxn>
                  <a:cxn ang="0">
                    <a:pos x="148" y="289"/>
                  </a:cxn>
                  <a:cxn ang="0">
                    <a:pos x="145" y="283"/>
                  </a:cxn>
                </a:cxnLst>
                <a:rect l="0" t="0" r="r" b="b"/>
                <a:pathLst>
                  <a:path w="304" h="322">
                    <a:moveTo>
                      <a:pt x="55" y="214"/>
                    </a:moveTo>
                    <a:lnTo>
                      <a:pt x="35" y="199"/>
                    </a:lnTo>
                    <a:lnTo>
                      <a:pt x="17" y="188"/>
                    </a:lnTo>
                    <a:lnTo>
                      <a:pt x="0" y="176"/>
                    </a:lnTo>
                    <a:lnTo>
                      <a:pt x="0" y="166"/>
                    </a:lnTo>
                    <a:lnTo>
                      <a:pt x="0" y="146"/>
                    </a:lnTo>
                    <a:lnTo>
                      <a:pt x="7" y="140"/>
                    </a:lnTo>
                    <a:lnTo>
                      <a:pt x="12" y="137"/>
                    </a:lnTo>
                    <a:lnTo>
                      <a:pt x="16" y="137"/>
                    </a:lnTo>
                    <a:lnTo>
                      <a:pt x="17" y="135"/>
                    </a:lnTo>
                    <a:lnTo>
                      <a:pt x="20" y="134"/>
                    </a:lnTo>
                    <a:lnTo>
                      <a:pt x="21" y="132"/>
                    </a:lnTo>
                    <a:lnTo>
                      <a:pt x="23" y="132"/>
                    </a:lnTo>
                    <a:lnTo>
                      <a:pt x="24" y="132"/>
                    </a:lnTo>
                    <a:lnTo>
                      <a:pt x="25" y="132"/>
                    </a:lnTo>
                    <a:lnTo>
                      <a:pt x="28" y="132"/>
                    </a:lnTo>
                    <a:lnTo>
                      <a:pt x="29" y="132"/>
                    </a:lnTo>
                    <a:lnTo>
                      <a:pt x="31" y="132"/>
                    </a:lnTo>
                    <a:lnTo>
                      <a:pt x="31" y="129"/>
                    </a:lnTo>
                    <a:lnTo>
                      <a:pt x="36" y="129"/>
                    </a:lnTo>
                    <a:lnTo>
                      <a:pt x="37" y="127"/>
                    </a:lnTo>
                    <a:lnTo>
                      <a:pt x="39" y="127"/>
                    </a:lnTo>
                    <a:lnTo>
                      <a:pt x="44" y="127"/>
                    </a:lnTo>
                    <a:lnTo>
                      <a:pt x="48" y="126"/>
                    </a:lnTo>
                    <a:lnTo>
                      <a:pt x="51" y="124"/>
                    </a:lnTo>
                    <a:lnTo>
                      <a:pt x="52" y="123"/>
                    </a:lnTo>
                    <a:lnTo>
                      <a:pt x="52" y="121"/>
                    </a:lnTo>
                    <a:lnTo>
                      <a:pt x="52" y="119"/>
                    </a:lnTo>
                    <a:lnTo>
                      <a:pt x="53" y="118"/>
                    </a:lnTo>
                    <a:lnTo>
                      <a:pt x="56" y="115"/>
                    </a:lnTo>
                    <a:lnTo>
                      <a:pt x="60" y="115"/>
                    </a:lnTo>
                    <a:lnTo>
                      <a:pt x="61" y="113"/>
                    </a:lnTo>
                    <a:lnTo>
                      <a:pt x="69" y="108"/>
                    </a:lnTo>
                    <a:lnTo>
                      <a:pt x="74" y="108"/>
                    </a:lnTo>
                    <a:lnTo>
                      <a:pt x="74" y="107"/>
                    </a:lnTo>
                    <a:lnTo>
                      <a:pt x="73" y="105"/>
                    </a:lnTo>
                    <a:lnTo>
                      <a:pt x="73" y="104"/>
                    </a:lnTo>
                    <a:lnTo>
                      <a:pt x="72" y="105"/>
                    </a:lnTo>
                    <a:lnTo>
                      <a:pt x="72" y="102"/>
                    </a:lnTo>
                    <a:lnTo>
                      <a:pt x="73" y="101"/>
                    </a:lnTo>
                    <a:lnTo>
                      <a:pt x="73" y="99"/>
                    </a:lnTo>
                    <a:lnTo>
                      <a:pt x="72" y="99"/>
                    </a:lnTo>
                    <a:lnTo>
                      <a:pt x="70" y="99"/>
                    </a:lnTo>
                    <a:lnTo>
                      <a:pt x="70" y="97"/>
                    </a:lnTo>
                    <a:lnTo>
                      <a:pt x="72" y="96"/>
                    </a:lnTo>
                    <a:lnTo>
                      <a:pt x="73" y="94"/>
                    </a:lnTo>
                    <a:lnTo>
                      <a:pt x="74" y="94"/>
                    </a:lnTo>
                    <a:lnTo>
                      <a:pt x="76" y="94"/>
                    </a:lnTo>
                    <a:lnTo>
                      <a:pt x="78" y="94"/>
                    </a:lnTo>
                    <a:lnTo>
                      <a:pt x="80" y="94"/>
                    </a:lnTo>
                    <a:lnTo>
                      <a:pt x="84" y="93"/>
                    </a:lnTo>
                    <a:lnTo>
                      <a:pt x="85" y="93"/>
                    </a:lnTo>
                    <a:lnTo>
                      <a:pt x="85" y="91"/>
                    </a:lnTo>
                    <a:lnTo>
                      <a:pt x="85" y="90"/>
                    </a:lnTo>
                    <a:lnTo>
                      <a:pt x="85" y="88"/>
                    </a:lnTo>
                    <a:lnTo>
                      <a:pt x="86" y="88"/>
                    </a:lnTo>
                    <a:lnTo>
                      <a:pt x="88" y="88"/>
                    </a:lnTo>
                    <a:lnTo>
                      <a:pt x="89" y="88"/>
                    </a:lnTo>
                    <a:lnTo>
                      <a:pt x="90" y="86"/>
                    </a:lnTo>
                    <a:lnTo>
                      <a:pt x="93" y="86"/>
                    </a:lnTo>
                    <a:lnTo>
                      <a:pt x="101" y="86"/>
                    </a:lnTo>
                    <a:lnTo>
                      <a:pt x="102" y="86"/>
                    </a:lnTo>
                    <a:lnTo>
                      <a:pt x="105" y="86"/>
                    </a:lnTo>
                    <a:lnTo>
                      <a:pt x="109" y="86"/>
                    </a:lnTo>
                    <a:lnTo>
                      <a:pt x="110" y="86"/>
                    </a:lnTo>
                    <a:lnTo>
                      <a:pt x="112" y="86"/>
                    </a:lnTo>
                    <a:lnTo>
                      <a:pt x="110" y="85"/>
                    </a:lnTo>
                    <a:lnTo>
                      <a:pt x="112" y="83"/>
                    </a:lnTo>
                    <a:lnTo>
                      <a:pt x="113" y="82"/>
                    </a:lnTo>
                    <a:lnTo>
                      <a:pt x="113" y="80"/>
                    </a:lnTo>
                    <a:lnTo>
                      <a:pt x="114" y="80"/>
                    </a:lnTo>
                    <a:lnTo>
                      <a:pt x="112" y="79"/>
                    </a:lnTo>
                    <a:lnTo>
                      <a:pt x="109" y="77"/>
                    </a:lnTo>
                    <a:lnTo>
                      <a:pt x="108" y="72"/>
                    </a:lnTo>
                    <a:lnTo>
                      <a:pt x="108" y="71"/>
                    </a:lnTo>
                    <a:lnTo>
                      <a:pt x="106" y="69"/>
                    </a:lnTo>
                    <a:lnTo>
                      <a:pt x="106" y="68"/>
                    </a:lnTo>
                    <a:lnTo>
                      <a:pt x="106" y="66"/>
                    </a:lnTo>
                    <a:lnTo>
                      <a:pt x="106" y="64"/>
                    </a:lnTo>
                    <a:lnTo>
                      <a:pt x="106" y="63"/>
                    </a:lnTo>
                    <a:lnTo>
                      <a:pt x="106" y="61"/>
                    </a:lnTo>
                    <a:lnTo>
                      <a:pt x="105" y="60"/>
                    </a:lnTo>
                    <a:lnTo>
                      <a:pt x="105" y="58"/>
                    </a:lnTo>
                    <a:lnTo>
                      <a:pt x="105" y="57"/>
                    </a:lnTo>
                    <a:lnTo>
                      <a:pt x="105" y="53"/>
                    </a:lnTo>
                    <a:lnTo>
                      <a:pt x="105" y="50"/>
                    </a:lnTo>
                    <a:lnTo>
                      <a:pt x="104" y="49"/>
                    </a:lnTo>
                    <a:lnTo>
                      <a:pt x="105" y="47"/>
                    </a:lnTo>
                    <a:lnTo>
                      <a:pt x="104" y="44"/>
                    </a:lnTo>
                    <a:lnTo>
                      <a:pt x="105" y="42"/>
                    </a:lnTo>
                    <a:lnTo>
                      <a:pt x="104" y="42"/>
                    </a:lnTo>
                    <a:lnTo>
                      <a:pt x="102" y="41"/>
                    </a:lnTo>
                    <a:lnTo>
                      <a:pt x="101" y="39"/>
                    </a:lnTo>
                    <a:lnTo>
                      <a:pt x="100" y="38"/>
                    </a:lnTo>
                    <a:lnTo>
                      <a:pt x="98" y="36"/>
                    </a:lnTo>
                    <a:lnTo>
                      <a:pt x="100" y="36"/>
                    </a:lnTo>
                    <a:lnTo>
                      <a:pt x="101" y="35"/>
                    </a:lnTo>
                    <a:lnTo>
                      <a:pt x="105" y="35"/>
                    </a:lnTo>
                    <a:lnTo>
                      <a:pt x="109" y="31"/>
                    </a:lnTo>
                    <a:lnTo>
                      <a:pt x="114" y="25"/>
                    </a:lnTo>
                    <a:lnTo>
                      <a:pt x="117" y="24"/>
                    </a:lnTo>
                    <a:lnTo>
                      <a:pt x="120" y="24"/>
                    </a:lnTo>
                    <a:lnTo>
                      <a:pt x="121" y="24"/>
                    </a:lnTo>
                    <a:lnTo>
                      <a:pt x="125" y="20"/>
                    </a:lnTo>
                    <a:lnTo>
                      <a:pt x="128" y="22"/>
                    </a:lnTo>
                    <a:lnTo>
                      <a:pt x="130" y="20"/>
                    </a:lnTo>
                    <a:lnTo>
                      <a:pt x="132" y="19"/>
                    </a:lnTo>
                    <a:lnTo>
                      <a:pt x="134" y="16"/>
                    </a:lnTo>
                    <a:lnTo>
                      <a:pt x="136" y="16"/>
                    </a:lnTo>
                    <a:lnTo>
                      <a:pt x="138" y="14"/>
                    </a:lnTo>
                    <a:lnTo>
                      <a:pt x="141" y="13"/>
                    </a:lnTo>
                    <a:lnTo>
                      <a:pt x="149" y="9"/>
                    </a:lnTo>
                    <a:lnTo>
                      <a:pt x="152" y="9"/>
                    </a:lnTo>
                    <a:lnTo>
                      <a:pt x="166" y="8"/>
                    </a:lnTo>
                    <a:lnTo>
                      <a:pt x="170" y="8"/>
                    </a:lnTo>
                    <a:lnTo>
                      <a:pt x="173" y="6"/>
                    </a:lnTo>
                    <a:lnTo>
                      <a:pt x="176" y="5"/>
                    </a:lnTo>
                    <a:lnTo>
                      <a:pt x="177" y="5"/>
                    </a:lnTo>
                    <a:lnTo>
                      <a:pt x="180" y="5"/>
                    </a:lnTo>
                    <a:lnTo>
                      <a:pt x="182" y="5"/>
                    </a:lnTo>
                    <a:lnTo>
                      <a:pt x="183" y="5"/>
                    </a:lnTo>
                    <a:lnTo>
                      <a:pt x="189" y="3"/>
                    </a:lnTo>
                    <a:lnTo>
                      <a:pt x="193" y="3"/>
                    </a:lnTo>
                    <a:lnTo>
                      <a:pt x="197" y="3"/>
                    </a:lnTo>
                    <a:lnTo>
                      <a:pt x="203" y="3"/>
                    </a:lnTo>
                    <a:lnTo>
                      <a:pt x="206" y="6"/>
                    </a:lnTo>
                    <a:lnTo>
                      <a:pt x="209" y="6"/>
                    </a:lnTo>
                    <a:lnTo>
                      <a:pt x="213" y="6"/>
                    </a:lnTo>
                    <a:lnTo>
                      <a:pt x="214" y="5"/>
                    </a:lnTo>
                    <a:lnTo>
                      <a:pt x="219" y="3"/>
                    </a:lnTo>
                    <a:lnTo>
                      <a:pt x="222" y="3"/>
                    </a:lnTo>
                    <a:lnTo>
                      <a:pt x="225" y="0"/>
                    </a:lnTo>
                    <a:lnTo>
                      <a:pt x="227" y="0"/>
                    </a:lnTo>
                    <a:lnTo>
                      <a:pt x="230" y="2"/>
                    </a:lnTo>
                    <a:lnTo>
                      <a:pt x="231" y="2"/>
                    </a:lnTo>
                    <a:lnTo>
                      <a:pt x="234" y="3"/>
                    </a:lnTo>
                    <a:lnTo>
                      <a:pt x="237" y="2"/>
                    </a:lnTo>
                    <a:lnTo>
                      <a:pt x="239" y="0"/>
                    </a:lnTo>
                    <a:lnTo>
                      <a:pt x="245" y="2"/>
                    </a:lnTo>
                    <a:lnTo>
                      <a:pt x="247" y="3"/>
                    </a:lnTo>
                    <a:lnTo>
                      <a:pt x="250" y="3"/>
                    </a:lnTo>
                    <a:lnTo>
                      <a:pt x="253" y="2"/>
                    </a:lnTo>
                    <a:lnTo>
                      <a:pt x="257" y="3"/>
                    </a:lnTo>
                    <a:lnTo>
                      <a:pt x="259" y="2"/>
                    </a:lnTo>
                    <a:lnTo>
                      <a:pt x="259" y="3"/>
                    </a:lnTo>
                    <a:lnTo>
                      <a:pt x="258" y="5"/>
                    </a:lnTo>
                    <a:lnTo>
                      <a:pt x="257" y="6"/>
                    </a:lnTo>
                    <a:lnTo>
                      <a:pt x="254" y="8"/>
                    </a:lnTo>
                    <a:lnTo>
                      <a:pt x="253" y="9"/>
                    </a:lnTo>
                    <a:lnTo>
                      <a:pt x="255" y="9"/>
                    </a:lnTo>
                    <a:lnTo>
                      <a:pt x="255" y="11"/>
                    </a:lnTo>
                    <a:lnTo>
                      <a:pt x="254" y="19"/>
                    </a:lnTo>
                    <a:lnTo>
                      <a:pt x="254" y="22"/>
                    </a:lnTo>
                    <a:lnTo>
                      <a:pt x="254" y="25"/>
                    </a:lnTo>
                    <a:lnTo>
                      <a:pt x="254" y="30"/>
                    </a:lnTo>
                    <a:lnTo>
                      <a:pt x="255" y="33"/>
                    </a:lnTo>
                    <a:lnTo>
                      <a:pt x="255" y="35"/>
                    </a:lnTo>
                    <a:lnTo>
                      <a:pt x="254" y="41"/>
                    </a:lnTo>
                    <a:lnTo>
                      <a:pt x="253" y="44"/>
                    </a:lnTo>
                    <a:lnTo>
                      <a:pt x="247" y="47"/>
                    </a:lnTo>
                    <a:lnTo>
                      <a:pt x="246" y="50"/>
                    </a:lnTo>
                    <a:lnTo>
                      <a:pt x="245" y="52"/>
                    </a:lnTo>
                    <a:lnTo>
                      <a:pt x="243" y="53"/>
                    </a:lnTo>
                    <a:lnTo>
                      <a:pt x="242" y="53"/>
                    </a:lnTo>
                    <a:lnTo>
                      <a:pt x="239" y="55"/>
                    </a:lnTo>
                    <a:lnTo>
                      <a:pt x="239" y="58"/>
                    </a:lnTo>
                    <a:lnTo>
                      <a:pt x="241" y="61"/>
                    </a:lnTo>
                    <a:lnTo>
                      <a:pt x="243" y="68"/>
                    </a:lnTo>
                    <a:lnTo>
                      <a:pt x="249" y="69"/>
                    </a:lnTo>
                    <a:lnTo>
                      <a:pt x="250" y="71"/>
                    </a:lnTo>
                    <a:lnTo>
                      <a:pt x="251" y="77"/>
                    </a:lnTo>
                    <a:lnTo>
                      <a:pt x="251" y="82"/>
                    </a:lnTo>
                    <a:lnTo>
                      <a:pt x="257" y="85"/>
                    </a:lnTo>
                    <a:lnTo>
                      <a:pt x="263" y="88"/>
                    </a:lnTo>
                    <a:lnTo>
                      <a:pt x="265" y="88"/>
                    </a:lnTo>
                    <a:lnTo>
                      <a:pt x="265" y="90"/>
                    </a:lnTo>
                    <a:lnTo>
                      <a:pt x="267" y="108"/>
                    </a:lnTo>
                    <a:lnTo>
                      <a:pt x="269" y="119"/>
                    </a:lnTo>
                    <a:lnTo>
                      <a:pt x="270" y="121"/>
                    </a:lnTo>
                    <a:lnTo>
                      <a:pt x="269" y="121"/>
                    </a:lnTo>
                    <a:lnTo>
                      <a:pt x="266" y="123"/>
                    </a:lnTo>
                    <a:lnTo>
                      <a:pt x="266" y="127"/>
                    </a:lnTo>
                    <a:lnTo>
                      <a:pt x="269" y="132"/>
                    </a:lnTo>
                    <a:lnTo>
                      <a:pt x="273" y="138"/>
                    </a:lnTo>
                    <a:lnTo>
                      <a:pt x="274" y="145"/>
                    </a:lnTo>
                    <a:lnTo>
                      <a:pt x="274" y="151"/>
                    </a:lnTo>
                    <a:lnTo>
                      <a:pt x="274" y="160"/>
                    </a:lnTo>
                    <a:lnTo>
                      <a:pt x="275" y="162"/>
                    </a:lnTo>
                    <a:lnTo>
                      <a:pt x="275" y="166"/>
                    </a:lnTo>
                    <a:lnTo>
                      <a:pt x="274" y="171"/>
                    </a:lnTo>
                    <a:lnTo>
                      <a:pt x="274" y="188"/>
                    </a:lnTo>
                    <a:lnTo>
                      <a:pt x="271" y="190"/>
                    </a:lnTo>
                    <a:lnTo>
                      <a:pt x="269" y="192"/>
                    </a:lnTo>
                    <a:lnTo>
                      <a:pt x="267" y="193"/>
                    </a:lnTo>
                    <a:lnTo>
                      <a:pt x="269" y="198"/>
                    </a:lnTo>
                    <a:lnTo>
                      <a:pt x="274" y="204"/>
                    </a:lnTo>
                    <a:lnTo>
                      <a:pt x="277" y="209"/>
                    </a:lnTo>
                    <a:lnTo>
                      <a:pt x="278" y="214"/>
                    </a:lnTo>
                    <a:lnTo>
                      <a:pt x="278" y="218"/>
                    </a:lnTo>
                    <a:lnTo>
                      <a:pt x="282" y="223"/>
                    </a:lnTo>
                    <a:lnTo>
                      <a:pt x="287" y="223"/>
                    </a:lnTo>
                    <a:lnTo>
                      <a:pt x="290" y="223"/>
                    </a:lnTo>
                    <a:lnTo>
                      <a:pt x="298" y="226"/>
                    </a:lnTo>
                    <a:lnTo>
                      <a:pt x="303" y="236"/>
                    </a:lnTo>
                    <a:lnTo>
                      <a:pt x="304" y="240"/>
                    </a:lnTo>
                    <a:lnTo>
                      <a:pt x="304" y="242"/>
                    </a:lnTo>
                    <a:lnTo>
                      <a:pt x="298" y="247"/>
                    </a:lnTo>
                    <a:lnTo>
                      <a:pt x="286" y="256"/>
                    </a:lnTo>
                    <a:lnTo>
                      <a:pt x="274" y="265"/>
                    </a:lnTo>
                    <a:lnTo>
                      <a:pt x="262" y="275"/>
                    </a:lnTo>
                    <a:lnTo>
                      <a:pt x="250" y="284"/>
                    </a:lnTo>
                    <a:lnTo>
                      <a:pt x="238" y="294"/>
                    </a:lnTo>
                    <a:lnTo>
                      <a:pt x="226" y="303"/>
                    </a:lnTo>
                    <a:lnTo>
                      <a:pt x="214" y="313"/>
                    </a:lnTo>
                    <a:lnTo>
                      <a:pt x="210" y="313"/>
                    </a:lnTo>
                    <a:lnTo>
                      <a:pt x="193" y="319"/>
                    </a:lnTo>
                    <a:lnTo>
                      <a:pt x="190" y="319"/>
                    </a:lnTo>
                    <a:lnTo>
                      <a:pt x="189" y="319"/>
                    </a:lnTo>
                    <a:lnTo>
                      <a:pt x="186" y="320"/>
                    </a:lnTo>
                    <a:lnTo>
                      <a:pt x="183" y="320"/>
                    </a:lnTo>
                    <a:lnTo>
                      <a:pt x="181" y="322"/>
                    </a:lnTo>
                    <a:lnTo>
                      <a:pt x="180" y="322"/>
                    </a:lnTo>
                    <a:lnTo>
                      <a:pt x="178" y="322"/>
                    </a:lnTo>
                    <a:lnTo>
                      <a:pt x="176" y="319"/>
                    </a:lnTo>
                    <a:lnTo>
                      <a:pt x="176" y="317"/>
                    </a:lnTo>
                    <a:lnTo>
                      <a:pt x="177" y="316"/>
                    </a:lnTo>
                    <a:lnTo>
                      <a:pt x="176" y="314"/>
                    </a:lnTo>
                    <a:lnTo>
                      <a:pt x="177" y="314"/>
                    </a:lnTo>
                    <a:lnTo>
                      <a:pt x="177" y="313"/>
                    </a:lnTo>
                    <a:lnTo>
                      <a:pt x="177" y="311"/>
                    </a:lnTo>
                    <a:lnTo>
                      <a:pt x="177" y="309"/>
                    </a:lnTo>
                    <a:lnTo>
                      <a:pt x="177" y="306"/>
                    </a:lnTo>
                    <a:lnTo>
                      <a:pt x="176" y="306"/>
                    </a:lnTo>
                    <a:lnTo>
                      <a:pt x="176" y="305"/>
                    </a:lnTo>
                    <a:lnTo>
                      <a:pt x="173" y="305"/>
                    </a:lnTo>
                    <a:lnTo>
                      <a:pt x="170" y="303"/>
                    </a:lnTo>
                    <a:lnTo>
                      <a:pt x="169" y="303"/>
                    </a:lnTo>
                    <a:lnTo>
                      <a:pt x="168" y="302"/>
                    </a:lnTo>
                    <a:lnTo>
                      <a:pt x="165" y="302"/>
                    </a:lnTo>
                    <a:lnTo>
                      <a:pt x="164" y="302"/>
                    </a:lnTo>
                    <a:lnTo>
                      <a:pt x="164" y="298"/>
                    </a:lnTo>
                    <a:lnTo>
                      <a:pt x="162" y="298"/>
                    </a:lnTo>
                    <a:lnTo>
                      <a:pt x="160" y="298"/>
                    </a:lnTo>
                    <a:lnTo>
                      <a:pt x="157" y="298"/>
                    </a:lnTo>
                    <a:lnTo>
                      <a:pt x="156" y="297"/>
                    </a:lnTo>
                    <a:lnTo>
                      <a:pt x="154" y="295"/>
                    </a:lnTo>
                    <a:lnTo>
                      <a:pt x="153" y="294"/>
                    </a:lnTo>
                    <a:lnTo>
                      <a:pt x="153" y="292"/>
                    </a:lnTo>
                    <a:lnTo>
                      <a:pt x="149" y="291"/>
                    </a:lnTo>
                    <a:lnTo>
                      <a:pt x="148" y="289"/>
                    </a:lnTo>
                    <a:lnTo>
                      <a:pt x="145" y="289"/>
                    </a:lnTo>
                    <a:lnTo>
                      <a:pt x="145" y="287"/>
                    </a:lnTo>
                    <a:lnTo>
                      <a:pt x="146" y="284"/>
                    </a:lnTo>
                    <a:lnTo>
                      <a:pt x="145" y="284"/>
                    </a:lnTo>
                    <a:lnTo>
                      <a:pt x="145" y="283"/>
                    </a:lnTo>
                    <a:lnTo>
                      <a:pt x="72" y="228"/>
                    </a:lnTo>
                    <a:lnTo>
                      <a:pt x="55" y="21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57" name="Freeform 1359"/>
              <p:cNvSpPr>
                <a:spLocks/>
              </p:cNvSpPr>
              <p:nvPr/>
            </p:nvSpPr>
            <p:spPr bwMode="auto">
              <a:xfrm>
                <a:off x="3878632" y="3041197"/>
                <a:ext cx="347646" cy="269421"/>
              </a:xfrm>
              <a:custGeom>
                <a:avLst/>
                <a:gdLst/>
                <a:ahLst/>
                <a:cxnLst>
                  <a:cxn ang="0">
                    <a:pos x="0" y="176"/>
                  </a:cxn>
                  <a:cxn ang="0">
                    <a:pos x="12" y="137"/>
                  </a:cxn>
                  <a:cxn ang="0">
                    <a:pos x="21" y="132"/>
                  </a:cxn>
                  <a:cxn ang="0">
                    <a:pos x="28" y="132"/>
                  </a:cxn>
                  <a:cxn ang="0">
                    <a:pos x="36" y="129"/>
                  </a:cxn>
                  <a:cxn ang="0">
                    <a:pos x="48" y="126"/>
                  </a:cxn>
                  <a:cxn ang="0">
                    <a:pos x="52" y="119"/>
                  </a:cxn>
                  <a:cxn ang="0">
                    <a:pos x="61" y="113"/>
                  </a:cxn>
                  <a:cxn ang="0">
                    <a:pos x="73" y="105"/>
                  </a:cxn>
                  <a:cxn ang="0">
                    <a:pos x="73" y="101"/>
                  </a:cxn>
                  <a:cxn ang="0">
                    <a:pos x="70" y="97"/>
                  </a:cxn>
                  <a:cxn ang="0">
                    <a:pos x="76" y="94"/>
                  </a:cxn>
                  <a:cxn ang="0">
                    <a:pos x="85" y="93"/>
                  </a:cxn>
                  <a:cxn ang="0">
                    <a:pos x="86" y="88"/>
                  </a:cxn>
                  <a:cxn ang="0">
                    <a:pos x="93" y="86"/>
                  </a:cxn>
                  <a:cxn ang="0">
                    <a:pos x="109" y="86"/>
                  </a:cxn>
                  <a:cxn ang="0">
                    <a:pos x="112" y="83"/>
                  </a:cxn>
                  <a:cxn ang="0">
                    <a:pos x="112" y="79"/>
                  </a:cxn>
                  <a:cxn ang="0">
                    <a:pos x="106" y="69"/>
                  </a:cxn>
                  <a:cxn ang="0">
                    <a:pos x="106" y="63"/>
                  </a:cxn>
                  <a:cxn ang="0">
                    <a:pos x="105" y="57"/>
                  </a:cxn>
                  <a:cxn ang="0">
                    <a:pos x="105" y="47"/>
                  </a:cxn>
                  <a:cxn ang="0">
                    <a:pos x="102" y="41"/>
                  </a:cxn>
                  <a:cxn ang="0">
                    <a:pos x="100" y="36"/>
                  </a:cxn>
                  <a:cxn ang="0">
                    <a:pos x="114" y="25"/>
                  </a:cxn>
                  <a:cxn ang="0">
                    <a:pos x="125" y="20"/>
                  </a:cxn>
                  <a:cxn ang="0">
                    <a:pos x="134" y="16"/>
                  </a:cxn>
                  <a:cxn ang="0">
                    <a:pos x="149" y="9"/>
                  </a:cxn>
                  <a:cxn ang="0">
                    <a:pos x="173" y="6"/>
                  </a:cxn>
                  <a:cxn ang="0">
                    <a:pos x="182" y="5"/>
                  </a:cxn>
                  <a:cxn ang="0">
                    <a:pos x="197" y="3"/>
                  </a:cxn>
                  <a:cxn ang="0">
                    <a:pos x="213" y="6"/>
                  </a:cxn>
                  <a:cxn ang="0">
                    <a:pos x="225" y="0"/>
                  </a:cxn>
                  <a:cxn ang="0">
                    <a:pos x="234" y="3"/>
                  </a:cxn>
                  <a:cxn ang="0">
                    <a:pos x="247" y="3"/>
                  </a:cxn>
                  <a:cxn ang="0">
                    <a:pos x="259" y="2"/>
                  </a:cxn>
                  <a:cxn ang="0">
                    <a:pos x="254" y="8"/>
                  </a:cxn>
                  <a:cxn ang="0">
                    <a:pos x="254" y="19"/>
                  </a:cxn>
                  <a:cxn ang="0">
                    <a:pos x="255" y="33"/>
                  </a:cxn>
                  <a:cxn ang="0">
                    <a:pos x="247" y="47"/>
                  </a:cxn>
                  <a:cxn ang="0">
                    <a:pos x="242" y="53"/>
                  </a:cxn>
                  <a:cxn ang="0">
                    <a:pos x="243" y="68"/>
                  </a:cxn>
                  <a:cxn ang="0">
                    <a:pos x="251" y="82"/>
                  </a:cxn>
                  <a:cxn ang="0">
                    <a:pos x="265" y="90"/>
                  </a:cxn>
                  <a:cxn ang="0">
                    <a:pos x="269" y="121"/>
                  </a:cxn>
                  <a:cxn ang="0">
                    <a:pos x="273" y="138"/>
                  </a:cxn>
                  <a:cxn ang="0">
                    <a:pos x="275" y="162"/>
                  </a:cxn>
                  <a:cxn ang="0">
                    <a:pos x="271" y="190"/>
                  </a:cxn>
                  <a:cxn ang="0">
                    <a:pos x="274" y="204"/>
                  </a:cxn>
                </a:cxnLst>
                <a:rect l="0" t="0" r="r" b="b"/>
                <a:pathLst>
                  <a:path w="277" h="214">
                    <a:moveTo>
                      <a:pt x="55" y="214"/>
                    </a:moveTo>
                    <a:lnTo>
                      <a:pt x="35" y="199"/>
                    </a:lnTo>
                    <a:lnTo>
                      <a:pt x="17" y="188"/>
                    </a:lnTo>
                    <a:lnTo>
                      <a:pt x="0" y="176"/>
                    </a:lnTo>
                    <a:lnTo>
                      <a:pt x="0" y="166"/>
                    </a:lnTo>
                    <a:lnTo>
                      <a:pt x="0" y="146"/>
                    </a:lnTo>
                    <a:lnTo>
                      <a:pt x="7" y="140"/>
                    </a:lnTo>
                    <a:lnTo>
                      <a:pt x="12" y="137"/>
                    </a:lnTo>
                    <a:lnTo>
                      <a:pt x="16" y="137"/>
                    </a:lnTo>
                    <a:lnTo>
                      <a:pt x="17" y="135"/>
                    </a:lnTo>
                    <a:lnTo>
                      <a:pt x="20" y="134"/>
                    </a:lnTo>
                    <a:lnTo>
                      <a:pt x="21" y="132"/>
                    </a:lnTo>
                    <a:lnTo>
                      <a:pt x="23" y="132"/>
                    </a:lnTo>
                    <a:lnTo>
                      <a:pt x="24" y="132"/>
                    </a:lnTo>
                    <a:lnTo>
                      <a:pt x="25" y="132"/>
                    </a:lnTo>
                    <a:lnTo>
                      <a:pt x="28" y="132"/>
                    </a:lnTo>
                    <a:lnTo>
                      <a:pt x="29" y="132"/>
                    </a:lnTo>
                    <a:lnTo>
                      <a:pt x="31" y="132"/>
                    </a:lnTo>
                    <a:lnTo>
                      <a:pt x="31" y="129"/>
                    </a:lnTo>
                    <a:lnTo>
                      <a:pt x="36" y="129"/>
                    </a:lnTo>
                    <a:lnTo>
                      <a:pt x="37" y="127"/>
                    </a:lnTo>
                    <a:lnTo>
                      <a:pt x="39" y="127"/>
                    </a:lnTo>
                    <a:lnTo>
                      <a:pt x="44" y="127"/>
                    </a:lnTo>
                    <a:lnTo>
                      <a:pt x="48" y="126"/>
                    </a:lnTo>
                    <a:lnTo>
                      <a:pt x="51" y="124"/>
                    </a:lnTo>
                    <a:lnTo>
                      <a:pt x="52" y="123"/>
                    </a:lnTo>
                    <a:lnTo>
                      <a:pt x="52" y="121"/>
                    </a:lnTo>
                    <a:lnTo>
                      <a:pt x="52" y="119"/>
                    </a:lnTo>
                    <a:lnTo>
                      <a:pt x="53" y="118"/>
                    </a:lnTo>
                    <a:lnTo>
                      <a:pt x="56" y="115"/>
                    </a:lnTo>
                    <a:lnTo>
                      <a:pt x="60" y="115"/>
                    </a:lnTo>
                    <a:lnTo>
                      <a:pt x="61" y="113"/>
                    </a:lnTo>
                    <a:lnTo>
                      <a:pt x="69" y="108"/>
                    </a:lnTo>
                    <a:lnTo>
                      <a:pt x="74" y="108"/>
                    </a:lnTo>
                    <a:lnTo>
                      <a:pt x="74" y="107"/>
                    </a:lnTo>
                    <a:lnTo>
                      <a:pt x="73" y="105"/>
                    </a:lnTo>
                    <a:lnTo>
                      <a:pt x="73" y="104"/>
                    </a:lnTo>
                    <a:lnTo>
                      <a:pt x="72" y="105"/>
                    </a:lnTo>
                    <a:lnTo>
                      <a:pt x="72" y="102"/>
                    </a:lnTo>
                    <a:lnTo>
                      <a:pt x="73" y="101"/>
                    </a:lnTo>
                    <a:lnTo>
                      <a:pt x="73" y="99"/>
                    </a:lnTo>
                    <a:lnTo>
                      <a:pt x="72" y="99"/>
                    </a:lnTo>
                    <a:lnTo>
                      <a:pt x="70" y="99"/>
                    </a:lnTo>
                    <a:lnTo>
                      <a:pt x="70" y="97"/>
                    </a:lnTo>
                    <a:lnTo>
                      <a:pt x="72" y="96"/>
                    </a:lnTo>
                    <a:lnTo>
                      <a:pt x="73" y="94"/>
                    </a:lnTo>
                    <a:lnTo>
                      <a:pt x="74" y="94"/>
                    </a:lnTo>
                    <a:lnTo>
                      <a:pt x="76" y="94"/>
                    </a:lnTo>
                    <a:lnTo>
                      <a:pt x="78" y="94"/>
                    </a:lnTo>
                    <a:lnTo>
                      <a:pt x="80" y="94"/>
                    </a:lnTo>
                    <a:lnTo>
                      <a:pt x="84" y="93"/>
                    </a:lnTo>
                    <a:lnTo>
                      <a:pt x="85" y="93"/>
                    </a:lnTo>
                    <a:lnTo>
                      <a:pt x="85" y="91"/>
                    </a:lnTo>
                    <a:lnTo>
                      <a:pt x="85" y="90"/>
                    </a:lnTo>
                    <a:lnTo>
                      <a:pt x="85" y="88"/>
                    </a:lnTo>
                    <a:lnTo>
                      <a:pt x="86" y="88"/>
                    </a:lnTo>
                    <a:lnTo>
                      <a:pt x="88" y="88"/>
                    </a:lnTo>
                    <a:lnTo>
                      <a:pt x="89" y="88"/>
                    </a:lnTo>
                    <a:lnTo>
                      <a:pt x="90" y="86"/>
                    </a:lnTo>
                    <a:lnTo>
                      <a:pt x="93" y="86"/>
                    </a:lnTo>
                    <a:lnTo>
                      <a:pt x="101" y="86"/>
                    </a:lnTo>
                    <a:lnTo>
                      <a:pt x="102" y="86"/>
                    </a:lnTo>
                    <a:lnTo>
                      <a:pt x="105" y="86"/>
                    </a:lnTo>
                    <a:lnTo>
                      <a:pt x="109" y="86"/>
                    </a:lnTo>
                    <a:lnTo>
                      <a:pt x="110" y="86"/>
                    </a:lnTo>
                    <a:lnTo>
                      <a:pt x="112" y="86"/>
                    </a:lnTo>
                    <a:lnTo>
                      <a:pt x="110" y="85"/>
                    </a:lnTo>
                    <a:lnTo>
                      <a:pt x="112" y="83"/>
                    </a:lnTo>
                    <a:lnTo>
                      <a:pt x="113" y="82"/>
                    </a:lnTo>
                    <a:lnTo>
                      <a:pt x="113" y="80"/>
                    </a:lnTo>
                    <a:lnTo>
                      <a:pt x="114" y="80"/>
                    </a:lnTo>
                    <a:lnTo>
                      <a:pt x="112" y="79"/>
                    </a:lnTo>
                    <a:lnTo>
                      <a:pt x="109" y="77"/>
                    </a:lnTo>
                    <a:lnTo>
                      <a:pt x="108" y="72"/>
                    </a:lnTo>
                    <a:lnTo>
                      <a:pt x="108" y="71"/>
                    </a:lnTo>
                    <a:lnTo>
                      <a:pt x="106" y="69"/>
                    </a:lnTo>
                    <a:lnTo>
                      <a:pt x="106" y="68"/>
                    </a:lnTo>
                    <a:lnTo>
                      <a:pt x="106" y="66"/>
                    </a:lnTo>
                    <a:lnTo>
                      <a:pt x="106" y="64"/>
                    </a:lnTo>
                    <a:lnTo>
                      <a:pt x="106" y="63"/>
                    </a:lnTo>
                    <a:lnTo>
                      <a:pt x="106" y="61"/>
                    </a:lnTo>
                    <a:lnTo>
                      <a:pt x="105" y="60"/>
                    </a:lnTo>
                    <a:lnTo>
                      <a:pt x="105" y="58"/>
                    </a:lnTo>
                    <a:lnTo>
                      <a:pt x="105" y="57"/>
                    </a:lnTo>
                    <a:lnTo>
                      <a:pt x="105" y="53"/>
                    </a:lnTo>
                    <a:lnTo>
                      <a:pt x="105" y="50"/>
                    </a:lnTo>
                    <a:lnTo>
                      <a:pt x="104" y="49"/>
                    </a:lnTo>
                    <a:lnTo>
                      <a:pt x="105" y="47"/>
                    </a:lnTo>
                    <a:lnTo>
                      <a:pt x="104" y="44"/>
                    </a:lnTo>
                    <a:lnTo>
                      <a:pt x="105" y="42"/>
                    </a:lnTo>
                    <a:lnTo>
                      <a:pt x="104" y="42"/>
                    </a:lnTo>
                    <a:lnTo>
                      <a:pt x="102" y="41"/>
                    </a:lnTo>
                    <a:lnTo>
                      <a:pt x="101" y="39"/>
                    </a:lnTo>
                    <a:lnTo>
                      <a:pt x="100" y="38"/>
                    </a:lnTo>
                    <a:lnTo>
                      <a:pt x="98" y="36"/>
                    </a:lnTo>
                    <a:lnTo>
                      <a:pt x="100" y="36"/>
                    </a:lnTo>
                    <a:lnTo>
                      <a:pt x="101" y="35"/>
                    </a:lnTo>
                    <a:lnTo>
                      <a:pt x="105" y="35"/>
                    </a:lnTo>
                    <a:lnTo>
                      <a:pt x="109" y="31"/>
                    </a:lnTo>
                    <a:lnTo>
                      <a:pt x="114" y="25"/>
                    </a:lnTo>
                    <a:lnTo>
                      <a:pt x="117" y="24"/>
                    </a:lnTo>
                    <a:lnTo>
                      <a:pt x="120" y="24"/>
                    </a:lnTo>
                    <a:lnTo>
                      <a:pt x="121" y="24"/>
                    </a:lnTo>
                    <a:lnTo>
                      <a:pt x="125" y="20"/>
                    </a:lnTo>
                    <a:lnTo>
                      <a:pt x="128" y="22"/>
                    </a:lnTo>
                    <a:lnTo>
                      <a:pt x="130" y="20"/>
                    </a:lnTo>
                    <a:lnTo>
                      <a:pt x="132" y="19"/>
                    </a:lnTo>
                    <a:lnTo>
                      <a:pt x="134" y="16"/>
                    </a:lnTo>
                    <a:lnTo>
                      <a:pt x="136" y="16"/>
                    </a:lnTo>
                    <a:lnTo>
                      <a:pt x="138" y="14"/>
                    </a:lnTo>
                    <a:lnTo>
                      <a:pt x="141" y="13"/>
                    </a:lnTo>
                    <a:lnTo>
                      <a:pt x="149" y="9"/>
                    </a:lnTo>
                    <a:lnTo>
                      <a:pt x="152" y="9"/>
                    </a:lnTo>
                    <a:lnTo>
                      <a:pt x="166" y="8"/>
                    </a:lnTo>
                    <a:lnTo>
                      <a:pt x="170" y="8"/>
                    </a:lnTo>
                    <a:lnTo>
                      <a:pt x="173" y="6"/>
                    </a:lnTo>
                    <a:lnTo>
                      <a:pt x="176" y="5"/>
                    </a:lnTo>
                    <a:lnTo>
                      <a:pt x="177" y="5"/>
                    </a:lnTo>
                    <a:lnTo>
                      <a:pt x="180" y="5"/>
                    </a:lnTo>
                    <a:lnTo>
                      <a:pt x="182" y="5"/>
                    </a:lnTo>
                    <a:lnTo>
                      <a:pt x="183" y="5"/>
                    </a:lnTo>
                    <a:lnTo>
                      <a:pt x="189" y="3"/>
                    </a:lnTo>
                    <a:lnTo>
                      <a:pt x="193" y="3"/>
                    </a:lnTo>
                    <a:lnTo>
                      <a:pt x="197" y="3"/>
                    </a:lnTo>
                    <a:lnTo>
                      <a:pt x="203" y="3"/>
                    </a:lnTo>
                    <a:lnTo>
                      <a:pt x="206" y="6"/>
                    </a:lnTo>
                    <a:lnTo>
                      <a:pt x="209" y="6"/>
                    </a:lnTo>
                    <a:lnTo>
                      <a:pt x="213" y="6"/>
                    </a:lnTo>
                    <a:lnTo>
                      <a:pt x="214" y="5"/>
                    </a:lnTo>
                    <a:lnTo>
                      <a:pt x="219" y="3"/>
                    </a:lnTo>
                    <a:lnTo>
                      <a:pt x="222" y="3"/>
                    </a:lnTo>
                    <a:lnTo>
                      <a:pt x="225" y="0"/>
                    </a:lnTo>
                    <a:lnTo>
                      <a:pt x="227" y="0"/>
                    </a:lnTo>
                    <a:lnTo>
                      <a:pt x="230" y="2"/>
                    </a:lnTo>
                    <a:lnTo>
                      <a:pt x="231" y="2"/>
                    </a:lnTo>
                    <a:lnTo>
                      <a:pt x="234" y="3"/>
                    </a:lnTo>
                    <a:lnTo>
                      <a:pt x="237" y="2"/>
                    </a:lnTo>
                    <a:lnTo>
                      <a:pt x="239" y="0"/>
                    </a:lnTo>
                    <a:lnTo>
                      <a:pt x="245" y="2"/>
                    </a:lnTo>
                    <a:lnTo>
                      <a:pt x="247" y="3"/>
                    </a:lnTo>
                    <a:lnTo>
                      <a:pt x="250" y="3"/>
                    </a:lnTo>
                    <a:lnTo>
                      <a:pt x="253" y="2"/>
                    </a:lnTo>
                    <a:lnTo>
                      <a:pt x="257" y="3"/>
                    </a:lnTo>
                    <a:lnTo>
                      <a:pt x="259" y="2"/>
                    </a:lnTo>
                    <a:lnTo>
                      <a:pt x="259" y="3"/>
                    </a:lnTo>
                    <a:lnTo>
                      <a:pt x="258" y="5"/>
                    </a:lnTo>
                    <a:lnTo>
                      <a:pt x="257" y="6"/>
                    </a:lnTo>
                    <a:lnTo>
                      <a:pt x="254" y="8"/>
                    </a:lnTo>
                    <a:lnTo>
                      <a:pt x="253" y="9"/>
                    </a:lnTo>
                    <a:lnTo>
                      <a:pt x="255" y="9"/>
                    </a:lnTo>
                    <a:lnTo>
                      <a:pt x="255" y="11"/>
                    </a:lnTo>
                    <a:lnTo>
                      <a:pt x="254" y="19"/>
                    </a:lnTo>
                    <a:lnTo>
                      <a:pt x="254" y="22"/>
                    </a:lnTo>
                    <a:lnTo>
                      <a:pt x="254" y="25"/>
                    </a:lnTo>
                    <a:lnTo>
                      <a:pt x="254" y="30"/>
                    </a:lnTo>
                    <a:lnTo>
                      <a:pt x="255" y="33"/>
                    </a:lnTo>
                    <a:lnTo>
                      <a:pt x="255" y="35"/>
                    </a:lnTo>
                    <a:lnTo>
                      <a:pt x="254" y="41"/>
                    </a:lnTo>
                    <a:lnTo>
                      <a:pt x="253" y="44"/>
                    </a:lnTo>
                    <a:lnTo>
                      <a:pt x="247" y="47"/>
                    </a:lnTo>
                    <a:lnTo>
                      <a:pt x="246" y="50"/>
                    </a:lnTo>
                    <a:lnTo>
                      <a:pt x="245" y="52"/>
                    </a:lnTo>
                    <a:lnTo>
                      <a:pt x="243" y="53"/>
                    </a:lnTo>
                    <a:lnTo>
                      <a:pt x="242" y="53"/>
                    </a:lnTo>
                    <a:lnTo>
                      <a:pt x="239" y="55"/>
                    </a:lnTo>
                    <a:lnTo>
                      <a:pt x="239" y="58"/>
                    </a:lnTo>
                    <a:lnTo>
                      <a:pt x="241" y="61"/>
                    </a:lnTo>
                    <a:lnTo>
                      <a:pt x="243" y="68"/>
                    </a:lnTo>
                    <a:lnTo>
                      <a:pt x="249" y="69"/>
                    </a:lnTo>
                    <a:lnTo>
                      <a:pt x="250" y="71"/>
                    </a:lnTo>
                    <a:lnTo>
                      <a:pt x="251" y="77"/>
                    </a:lnTo>
                    <a:lnTo>
                      <a:pt x="251" y="82"/>
                    </a:lnTo>
                    <a:lnTo>
                      <a:pt x="257" y="85"/>
                    </a:lnTo>
                    <a:lnTo>
                      <a:pt x="263" y="88"/>
                    </a:lnTo>
                    <a:lnTo>
                      <a:pt x="265" y="88"/>
                    </a:lnTo>
                    <a:lnTo>
                      <a:pt x="265" y="90"/>
                    </a:lnTo>
                    <a:lnTo>
                      <a:pt x="267" y="108"/>
                    </a:lnTo>
                    <a:lnTo>
                      <a:pt x="269" y="119"/>
                    </a:lnTo>
                    <a:lnTo>
                      <a:pt x="270" y="121"/>
                    </a:lnTo>
                    <a:lnTo>
                      <a:pt x="269" y="121"/>
                    </a:lnTo>
                    <a:lnTo>
                      <a:pt x="266" y="123"/>
                    </a:lnTo>
                    <a:lnTo>
                      <a:pt x="266" y="127"/>
                    </a:lnTo>
                    <a:lnTo>
                      <a:pt x="269" y="132"/>
                    </a:lnTo>
                    <a:lnTo>
                      <a:pt x="273" y="138"/>
                    </a:lnTo>
                    <a:lnTo>
                      <a:pt x="274" y="145"/>
                    </a:lnTo>
                    <a:lnTo>
                      <a:pt x="274" y="151"/>
                    </a:lnTo>
                    <a:lnTo>
                      <a:pt x="274" y="160"/>
                    </a:lnTo>
                    <a:lnTo>
                      <a:pt x="275" y="162"/>
                    </a:lnTo>
                    <a:lnTo>
                      <a:pt x="275" y="166"/>
                    </a:lnTo>
                    <a:lnTo>
                      <a:pt x="274" y="171"/>
                    </a:lnTo>
                    <a:lnTo>
                      <a:pt x="274" y="188"/>
                    </a:lnTo>
                    <a:lnTo>
                      <a:pt x="271" y="190"/>
                    </a:lnTo>
                    <a:lnTo>
                      <a:pt x="269" y="192"/>
                    </a:lnTo>
                    <a:lnTo>
                      <a:pt x="267" y="193"/>
                    </a:lnTo>
                    <a:lnTo>
                      <a:pt x="269" y="198"/>
                    </a:lnTo>
                    <a:lnTo>
                      <a:pt x="274" y="204"/>
                    </a:lnTo>
                    <a:lnTo>
                      <a:pt x="277" y="209"/>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58" name="Freeform 1360"/>
              <p:cNvSpPr>
                <a:spLocks/>
              </p:cNvSpPr>
              <p:nvPr/>
            </p:nvSpPr>
            <p:spPr bwMode="auto">
              <a:xfrm>
                <a:off x="3947904" y="3302454"/>
                <a:ext cx="313010" cy="142875"/>
              </a:xfrm>
              <a:custGeom>
                <a:avLst/>
                <a:gdLst/>
                <a:ahLst/>
                <a:cxnLst>
                  <a:cxn ang="0">
                    <a:pos x="222" y="0"/>
                  </a:cxn>
                  <a:cxn ang="0">
                    <a:pos x="223" y="5"/>
                  </a:cxn>
                  <a:cxn ang="0">
                    <a:pos x="223" y="9"/>
                  </a:cxn>
                  <a:cxn ang="0">
                    <a:pos x="227" y="14"/>
                  </a:cxn>
                  <a:cxn ang="0">
                    <a:pos x="232" y="14"/>
                  </a:cxn>
                  <a:cxn ang="0">
                    <a:pos x="235" y="14"/>
                  </a:cxn>
                  <a:cxn ang="0">
                    <a:pos x="243" y="17"/>
                  </a:cxn>
                  <a:cxn ang="0">
                    <a:pos x="248" y="27"/>
                  </a:cxn>
                  <a:cxn ang="0">
                    <a:pos x="249" y="31"/>
                  </a:cxn>
                  <a:cxn ang="0">
                    <a:pos x="249" y="33"/>
                  </a:cxn>
                  <a:cxn ang="0">
                    <a:pos x="243" y="38"/>
                  </a:cxn>
                  <a:cxn ang="0">
                    <a:pos x="231" y="47"/>
                  </a:cxn>
                  <a:cxn ang="0">
                    <a:pos x="219" y="56"/>
                  </a:cxn>
                  <a:cxn ang="0">
                    <a:pos x="207" y="66"/>
                  </a:cxn>
                  <a:cxn ang="0">
                    <a:pos x="195" y="75"/>
                  </a:cxn>
                  <a:cxn ang="0">
                    <a:pos x="183" y="85"/>
                  </a:cxn>
                  <a:cxn ang="0">
                    <a:pos x="171" y="94"/>
                  </a:cxn>
                  <a:cxn ang="0">
                    <a:pos x="159" y="104"/>
                  </a:cxn>
                  <a:cxn ang="0">
                    <a:pos x="155" y="104"/>
                  </a:cxn>
                  <a:cxn ang="0">
                    <a:pos x="138" y="110"/>
                  </a:cxn>
                  <a:cxn ang="0">
                    <a:pos x="135" y="110"/>
                  </a:cxn>
                  <a:cxn ang="0">
                    <a:pos x="134" y="110"/>
                  </a:cxn>
                  <a:cxn ang="0">
                    <a:pos x="131" y="111"/>
                  </a:cxn>
                  <a:cxn ang="0">
                    <a:pos x="128" y="111"/>
                  </a:cxn>
                  <a:cxn ang="0">
                    <a:pos x="126" y="113"/>
                  </a:cxn>
                  <a:cxn ang="0">
                    <a:pos x="125" y="113"/>
                  </a:cxn>
                  <a:cxn ang="0">
                    <a:pos x="123" y="113"/>
                  </a:cxn>
                  <a:cxn ang="0">
                    <a:pos x="121" y="110"/>
                  </a:cxn>
                  <a:cxn ang="0">
                    <a:pos x="121" y="108"/>
                  </a:cxn>
                  <a:cxn ang="0">
                    <a:pos x="122" y="107"/>
                  </a:cxn>
                  <a:cxn ang="0">
                    <a:pos x="121" y="105"/>
                  </a:cxn>
                  <a:cxn ang="0">
                    <a:pos x="122" y="105"/>
                  </a:cxn>
                  <a:cxn ang="0">
                    <a:pos x="122" y="104"/>
                  </a:cxn>
                  <a:cxn ang="0">
                    <a:pos x="122" y="102"/>
                  </a:cxn>
                  <a:cxn ang="0">
                    <a:pos x="122" y="100"/>
                  </a:cxn>
                  <a:cxn ang="0">
                    <a:pos x="122" y="97"/>
                  </a:cxn>
                  <a:cxn ang="0">
                    <a:pos x="121" y="97"/>
                  </a:cxn>
                  <a:cxn ang="0">
                    <a:pos x="121" y="96"/>
                  </a:cxn>
                  <a:cxn ang="0">
                    <a:pos x="118" y="96"/>
                  </a:cxn>
                  <a:cxn ang="0">
                    <a:pos x="115" y="94"/>
                  </a:cxn>
                  <a:cxn ang="0">
                    <a:pos x="114" y="94"/>
                  </a:cxn>
                  <a:cxn ang="0">
                    <a:pos x="113" y="93"/>
                  </a:cxn>
                  <a:cxn ang="0">
                    <a:pos x="110" y="93"/>
                  </a:cxn>
                  <a:cxn ang="0">
                    <a:pos x="109" y="93"/>
                  </a:cxn>
                  <a:cxn ang="0">
                    <a:pos x="109" y="89"/>
                  </a:cxn>
                  <a:cxn ang="0">
                    <a:pos x="107" y="89"/>
                  </a:cxn>
                  <a:cxn ang="0">
                    <a:pos x="105" y="89"/>
                  </a:cxn>
                  <a:cxn ang="0">
                    <a:pos x="102" y="89"/>
                  </a:cxn>
                  <a:cxn ang="0">
                    <a:pos x="101" y="88"/>
                  </a:cxn>
                  <a:cxn ang="0">
                    <a:pos x="99" y="86"/>
                  </a:cxn>
                  <a:cxn ang="0">
                    <a:pos x="98" y="85"/>
                  </a:cxn>
                  <a:cxn ang="0">
                    <a:pos x="98" y="83"/>
                  </a:cxn>
                  <a:cxn ang="0">
                    <a:pos x="94" y="82"/>
                  </a:cxn>
                  <a:cxn ang="0">
                    <a:pos x="93" y="80"/>
                  </a:cxn>
                  <a:cxn ang="0">
                    <a:pos x="90" y="80"/>
                  </a:cxn>
                  <a:cxn ang="0">
                    <a:pos x="90" y="78"/>
                  </a:cxn>
                  <a:cxn ang="0">
                    <a:pos x="91" y="75"/>
                  </a:cxn>
                  <a:cxn ang="0">
                    <a:pos x="90" y="75"/>
                  </a:cxn>
                  <a:cxn ang="0">
                    <a:pos x="90" y="74"/>
                  </a:cxn>
                  <a:cxn ang="0">
                    <a:pos x="17" y="19"/>
                  </a:cxn>
                  <a:cxn ang="0">
                    <a:pos x="0" y="5"/>
                  </a:cxn>
                </a:cxnLst>
                <a:rect l="0" t="0" r="r" b="b"/>
                <a:pathLst>
                  <a:path w="249" h="113">
                    <a:moveTo>
                      <a:pt x="222" y="0"/>
                    </a:moveTo>
                    <a:lnTo>
                      <a:pt x="223" y="5"/>
                    </a:lnTo>
                    <a:lnTo>
                      <a:pt x="223" y="9"/>
                    </a:lnTo>
                    <a:lnTo>
                      <a:pt x="227" y="14"/>
                    </a:lnTo>
                    <a:lnTo>
                      <a:pt x="232" y="14"/>
                    </a:lnTo>
                    <a:lnTo>
                      <a:pt x="235" y="14"/>
                    </a:lnTo>
                    <a:lnTo>
                      <a:pt x="243" y="17"/>
                    </a:lnTo>
                    <a:lnTo>
                      <a:pt x="248" y="27"/>
                    </a:lnTo>
                    <a:lnTo>
                      <a:pt x="249" y="31"/>
                    </a:lnTo>
                    <a:lnTo>
                      <a:pt x="249" y="33"/>
                    </a:lnTo>
                    <a:lnTo>
                      <a:pt x="243" y="38"/>
                    </a:lnTo>
                    <a:lnTo>
                      <a:pt x="231" y="47"/>
                    </a:lnTo>
                    <a:lnTo>
                      <a:pt x="219" y="56"/>
                    </a:lnTo>
                    <a:lnTo>
                      <a:pt x="207" y="66"/>
                    </a:lnTo>
                    <a:lnTo>
                      <a:pt x="195" y="75"/>
                    </a:lnTo>
                    <a:lnTo>
                      <a:pt x="183" y="85"/>
                    </a:lnTo>
                    <a:lnTo>
                      <a:pt x="171" y="94"/>
                    </a:lnTo>
                    <a:lnTo>
                      <a:pt x="159" y="104"/>
                    </a:lnTo>
                    <a:lnTo>
                      <a:pt x="155" y="104"/>
                    </a:lnTo>
                    <a:lnTo>
                      <a:pt x="138" y="110"/>
                    </a:lnTo>
                    <a:lnTo>
                      <a:pt x="135" y="110"/>
                    </a:lnTo>
                    <a:lnTo>
                      <a:pt x="134" y="110"/>
                    </a:lnTo>
                    <a:lnTo>
                      <a:pt x="131" y="111"/>
                    </a:lnTo>
                    <a:lnTo>
                      <a:pt x="128" y="111"/>
                    </a:lnTo>
                    <a:lnTo>
                      <a:pt x="126" y="113"/>
                    </a:lnTo>
                    <a:lnTo>
                      <a:pt x="125" y="113"/>
                    </a:lnTo>
                    <a:lnTo>
                      <a:pt x="123" y="113"/>
                    </a:lnTo>
                    <a:lnTo>
                      <a:pt x="121" y="110"/>
                    </a:lnTo>
                    <a:lnTo>
                      <a:pt x="121" y="108"/>
                    </a:lnTo>
                    <a:lnTo>
                      <a:pt x="122" y="107"/>
                    </a:lnTo>
                    <a:lnTo>
                      <a:pt x="121" y="105"/>
                    </a:lnTo>
                    <a:lnTo>
                      <a:pt x="122" y="105"/>
                    </a:lnTo>
                    <a:lnTo>
                      <a:pt x="122" y="104"/>
                    </a:lnTo>
                    <a:lnTo>
                      <a:pt x="122" y="102"/>
                    </a:lnTo>
                    <a:lnTo>
                      <a:pt x="122" y="100"/>
                    </a:lnTo>
                    <a:lnTo>
                      <a:pt x="122" y="97"/>
                    </a:lnTo>
                    <a:lnTo>
                      <a:pt x="121" y="97"/>
                    </a:lnTo>
                    <a:lnTo>
                      <a:pt x="121" y="96"/>
                    </a:lnTo>
                    <a:lnTo>
                      <a:pt x="118" y="96"/>
                    </a:lnTo>
                    <a:lnTo>
                      <a:pt x="115" y="94"/>
                    </a:lnTo>
                    <a:lnTo>
                      <a:pt x="114" y="94"/>
                    </a:lnTo>
                    <a:lnTo>
                      <a:pt x="113" y="93"/>
                    </a:lnTo>
                    <a:lnTo>
                      <a:pt x="110" y="93"/>
                    </a:lnTo>
                    <a:lnTo>
                      <a:pt x="109" y="93"/>
                    </a:lnTo>
                    <a:lnTo>
                      <a:pt x="109" y="89"/>
                    </a:lnTo>
                    <a:lnTo>
                      <a:pt x="107" y="89"/>
                    </a:lnTo>
                    <a:lnTo>
                      <a:pt x="105" y="89"/>
                    </a:lnTo>
                    <a:lnTo>
                      <a:pt x="102" y="89"/>
                    </a:lnTo>
                    <a:lnTo>
                      <a:pt x="101" y="88"/>
                    </a:lnTo>
                    <a:lnTo>
                      <a:pt x="99" y="86"/>
                    </a:lnTo>
                    <a:lnTo>
                      <a:pt x="98" y="85"/>
                    </a:lnTo>
                    <a:lnTo>
                      <a:pt x="98" y="83"/>
                    </a:lnTo>
                    <a:lnTo>
                      <a:pt x="94" y="82"/>
                    </a:lnTo>
                    <a:lnTo>
                      <a:pt x="93" y="80"/>
                    </a:lnTo>
                    <a:lnTo>
                      <a:pt x="90" y="80"/>
                    </a:lnTo>
                    <a:lnTo>
                      <a:pt x="90" y="78"/>
                    </a:lnTo>
                    <a:lnTo>
                      <a:pt x="91" y="75"/>
                    </a:lnTo>
                    <a:lnTo>
                      <a:pt x="90" y="75"/>
                    </a:lnTo>
                    <a:lnTo>
                      <a:pt x="90" y="74"/>
                    </a:lnTo>
                    <a:lnTo>
                      <a:pt x="17" y="19"/>
                    </a:lnTo>
                    <a:lnTo>
                      <a:pt x="0" y="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59" name="Freeform 1361"/>
              <p:cNvSpPr>
                <a:spLocks/>
              </p:cNvSpPr>
              <p:nvPr/>
            </p:nvSpPr>
            <p:spPr bwMode="auto">
              <a:xfrm>
                <a:off x="4343015" y="2784022"/>
                <a:ext cx="127000" cy="62593"/>
              </a:xfrm>
              <a:custGeom>
                <a:avLst/>
                <a:gdLst/>
                <a:ahLst/>
                <a:cxnLst>
                  <a:cxn ang="0">
                    <a:pos x="20" y="9"/>
                  </a:cxn>
                  <a:cxn ang="0">
                    <a:pos x="36" y="14"/>
                  </a:cxn>
                  <a:cxn ang="0">
                    <a:pos x="41" y="9"/>
                  </a:cxn>
                  <a:cxn ang="0">
                    <a:pos x="53" y="6"/>
                  </a:cxn>
                  <a:cxn ang="0">
                    <a:pos x="62" y="5"/>
                  </a:cxn>
                  <a:cxn ang="0">
                    <a:pos x="66" y="1"/>
                  </a:cxn>
                  <a:cxn ang="0">
                    <a:pos x="75" y="0"/>
                  </a:cxn>
                  <a:cxn ang="0">
                    <a:pos x="82" y="1"/>
                  </a:cxn>
                  <a:cxn ang="0">
                    <a:pos x="90" y="3"/>
                  </a:cxn>
                  <a:cxn ang="0">
                    <a:pos x="98" y="6"/>
                  </a:cxn>
                  <a:cxn ang="0">
                    <a:pos x="101" y="11"/>
                  </a:cxn>
                  <a:cxn ang="0">
                    <a:pos x="98" y="14"/>
                  </a:cxn>
                  <a:cxn ang="0">
                    <a:pos x="93" y="14"/>
                  </a:cxn>
                  <a:cxn ang="0">
                    <a:pos x="89" y="19"/>
                  </a:cxn>
                  <a:cxn ang="0">
                    <a:pos x="87" y="23"/>
                  </a:cxn>
                  <a:cxn ang="0">
                    <a:pos x="82" y="30"/>
                  </a:cxn>
                  <a:cxn ang="0">
                    <a:pos x="78" y="34"/>
                  </a:cxn>
                  <a:cxn ang="0">
                    <a:pos x="71" y="41"/>
                  </a:cxn>
                  <a:cxn ang="0">
                    <a:pos x="61" y="41"/>
                  </a:cxn>
                  <a:cxn ang="0">
                    <a:pos x="54" y="42"/>
                  </a:cxn>
                  <a:cxn ang="0">
                    <a:pos x="46" y="45"/>
                  </a:cxn>
                  <a:cxn ang="0">
                    <a:pos x="39" y="47"/>
                  </a:cxn>
                  <a:cxn ang="0">
                    <a:pos x="33" y="49"/>
                  </a:cxn>
                  <a:cxn ang="0">
                    <a:pos x="24" y="47"/>
                  </a:cxn>
                  <a:cxn ang="0">
                    <a:pos x="18" y="42"/>
                  </a:cxn>
                  <a:cxn ang="0">
                    <a:pos x="12" y="38"/>
                  </a:cxn>
                  <a:cxn ang="0">
                    <a:pos x="5" y="33"/>
                  </a:cxn>
                  <a:cxn ang="0">
                    <a:pos x="2" y="30"/>
                  </a:cxn>
                  <a:cxn ang="0">
                    <a:pos x="2" y="27"/>
                  </a:cxn>
                  <a:cxn ang="0">
                    <a:pos x="5" y="23"/>
                  </a:cxn>
                  <a:cxn ang="0">
                    <a:pos x="8" y="19"/>
                  </a:cxn>
                  <a:cxn ang="0">
                    <a:pos x="8" y="14"/>
                  </a:cxn>
                  <a:cxn ang="0">
                    <a:pos x="16" y="12"/>
                  </a:cxn>
                </a:cxnLst>
                <a:rect l="0" t="0" r="r" b="b"/>
                <a:pathLst>
                  <a:path w="101" h="49">
                    <a:moveTo>
                      <a:pt x="16" y="8"/>
                    </a:moveTo>
                    <a:lnTo>
                      <a:pt x="20" y="9"/>
                    </a:lnTo>
                    <a:lnTo>
                      <a:pt x="26" y="14"/>
                    </a:lnTo>
                    <a:lnTo>
                      <a:pt x="36" y="14"/>
                    </a:lnTo>
                    <a:lnTo>
                      <a:pt x="37" y="14"/>
                    </a:lnTo>
                    <a:lnTo>
                      <a:pt x="41" y="9"/>
                    </a:lnTo>
                    <a:lnTo>
                      <a:pt x="49" y="8"/>
                    </a:lnTo>
                    <a:lnTo>
                      <a:pt x="53" y="6"/>
                    </a:lnTo>
                    <a:lnTo>
                      <a:pt x="58" y="6"/>
                    </a:lnTo>
                    <a:lnTo>
                      <a:pt x="62" y="5"/>
                    </a:lnTo>
                    <a:lnTo>
                      <a:pt x="65" y="5"/>
                    </a:lnTo>
                    <a:lnTo>
                      <a:pt x="66" y="1"/>
                    </a:lnTo>
                    <a:lnTo>
                      <a:pt x="70" y="0"/>
                    </a:lnTo>
                    <a:lnTo>
                      <a:pt x="75" y="0"/>
                    </a:lnTo>
                    <a:lnTo>
                      <a:pt x="78" y="0"/>
                    </a:lnTo>
                    <a:lnTo>
                      <a:pt x="82" y="1"/>
                    </a:lnTo>
                    <a:lnTo>
                      <a:pt x="87" y="3"/>
                    </a:lnTo>
                    <a:lnTo>
                      <a:pt x="90" y="3"/>
                    </a:lnTo>
                    <a:lnTo>
                      <a:pt x="94" y="5"/>
                    </a:lnTo>
                    <a:lnTo>
                      <a:pt x="98" y="6"/>
                    </a:lnTo>
                    <a:lnTo>
                      <a:pt x="101" y="8"/>
                    </a:lnTo>
                    <a:lnTo>
                      <a:pt x="101" y="11"/>
                    </a:lnTo>
                    <a:lnTo>
                      <a:pt x="101" y="12"/>
                    </a:lnTo>
                    <a:lnTo>
                      <a:pt x="98" y="14"/>
                    </a:lnTo>
                    <a:lnTo>
                      <a:pt x="95" y="14"/>
                    </a:lnTo>
                    <a:lnTo>
                      <a:pt x="93" y="14"/>
                    </a:lnTo>
                    <a:lnTo>
                      <a:pt x="89" y="17"/>
                    </a:lnTo>
                    <a:lnTo>
                      <a:pt x="89" y="19"/>
                    </a:lnTo>
                    <a:lnTo>
                      <a:pt x="87" y="20"/>
                    </a:lnTo>
                    <a:lnTo>
                      <a:pt x="87" y="23"/>
                    </a:lnTo>
                    <a:lnTo>
                      <a:pt x="83" y="27"/>
                    </a:lnTo>
                    <a:lnTo>
                      <a:pt x="82" y="30"/>
                    </a:lnTo>
                    <a:lnTo>
                      <a:pt x="79" y="33"/>
                    </a:lnTo>
                    <a:lnTo>
                      <a:pt x="78" y="34"/>
                    </a:lnTo>
                    <a:lnTo>
                      <a:pt x="75" y="39"/>
                    </a:lnTo>
                    <a:lnTo>
                      <a:pt x="71" y="41"/>
                    </a:lnTo>
                    <a:lnTo>
                      <a:pt x="62" y="42"/>
                    </a:lnTo>
                    <a:lnTo>
                      <a:pt x="61" y="41"/>
                    </a:lnTo>
                    <a:lnTo>
                      <a:pt x="57" y="42"/>
                    </a:lnTo>
                    <a:lnTo>
                      <a:pt x="54" y="42"/>
                    </a:lnTo>
                    <a:lnTo>
                      <a:pt x="50" y="44"/>
                    </a:lnTo>
                    <a:lnTo>
                      <a:pt x="46" y="45"/>
                    </a:lnTo>
                    <a:lnTo>
                      <a:pt x="43" y="45"/>
                    </a:lnTo>
                    <a:lnTo>
                      <a:pt x="39" y="47"/>
                    </a:lnTo>
                    <a:lnTo>
                      <a:pt x="37" y="49"/>
                    </a:lnTo>
                    <a:lnTo>
                      <a:pt x="33" y="49"/>
                    </a:lnTo>
                    <a:lnTo>
                      <a:pt x="28" y="49"/>
                    </a:lnTo>
                    <a:lnTo>
                      <a:pt x="24" y="47"/>
                    </a:lnTo>
                    <a:lnTo>
                      <a:pt x="21" y="45"/>
                    </a:lnTo>
                    <a:lnTo>
                      <a:pt x="18" y="42"/>
                    </a:lnTo>
                    <a:lnTo>
                      <a:pt x="14" y="41"/>
                    </a:lnTo>
                    <a:lnTo>
                      <a:pt x="12" y="38"/>
                    </a:lnTo>
                    <a:lnTo>
                      <a:pt x="8" y="36"/>
                    </a:lnTo>
                    <a:lnTo>
                      <a:pt x="5" y="33"/>
                    </a:lnTo>
                    <a:lnTo>
                      <a:pt x="4" y="30"/>
                    </a:lnTo>
                    <a:lnTo>
                      <a:pt x="2" y="30"/>
                    </a:lnTo>
                    <a:lnTo>
                      <a:pt x="0" y="30"/>
                    </a:lnTo>
                    <a:lnTo>
                      <a:pt x="2" y="27"/>
                    </a:lnTo>
                    <a:lnTo>
                      <a:pt x="6" y="27"/>
                    </a:lnTo>
                    <a:lnTo>
                      <a:pt x="5" y="23"/>
                    </a:lnTo>
                    <a:lnTo>
                      <a:pt x="5" y="22"/>
                    </a:lnTo>
                    <a:lnTo>
                      <a:pt x="8" y="19"/>
                    </a:lnTo>
                    <a:lnTo>
                      <a:pt x="6" y="16"/>
                    </a:lnTo>
                    <a:lnTo>
                      <a:pt x="8" y="14"/>
                    </a:lnTo>
                    <a:lnTo>
                      <a:pt x="14" y="14"/>
                    </a:lnTo>
                    <a:lnTo>
                      <a:pt x="16" y="12"/>
                    </a:lnTo>
                    <a:lnTo>
                      <a:pt x="16" y="8"/>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60" name="Freeform 1362"/>
              <p:cNvSpPr>
                <a:spLocks/>
              </p:cNvSpPr>
              <p:nvPr/>
            </p:nvSpPr>
            <p:spPr bwMode="auto">
              <a:xfrm>
                <a:off x="4343015" y="2784022"/>
                <a:ext cx="127000" cy="62593"/>
              </a:xfrm>
              <a:custGeom>
                <a:avLst/>
                <a:gdLst/>
                <a:ahLst/>
                <a:cxnLst>
                  <a:cxn ang="0">
                    <a:pos x="20" y="9"/>
                  </a:cxn>
                  <a:cxn ang="0">
                    <a:pos x="36" y="14"/>
                  </a:cxn>
                  <a:cxn ang="0">
                    <a:pos x="41" y="9"/>
                  </a:cxn>
                  <a:cxn ang="0">
                    <a:pos x="53" y="6"/>
                  </a:cxn>
                  <a:cxn ang="0">
                    <a:pos x="62" y="5"/>
                  </a:cxn>
                  <a:cxn ang="0">
                    <a:pos x="66" y="1"/>
                  </a:cxn>
                  <a:cxn ang="0">
                    <a:pos x="75" y="0"/>
                  </a:cxn>
                  <a:cxn ang="0">
                    <a:pos x="82" y="1"/>
                  </a:cxn>
                  <a:cxn ang="0">
                    <a:pos x="90" y="3"/>
                  </a:cxn>
                  <a:cxn ang="0">
                    <a:pos x="98" y="6"/>
                  </a:cxn>
                  <a:cxn ang="0">
                    <a:pos x="101" y="11"/>
                  </a:cxn>
                  <a:cxn ang="0">
                    <a:pos x="98" y="14"/>
                  </a:cxn>
                  <a:cxn ang="0">
                    <a:pos x="93" y="14"/>
                  </a:cxn>
                  <a:cxn ang="0">
                    <a:pos x="89" y="19"/>
                  </a:cxn>
                  <a:cxn ang="0">
                    <a:pos x="87" y="23"/>
                  </a:cxn>
                  <a:cxn ang="0">
                    <a:pos x="82" y="30"/>
                  </a:cxn>
                  <a:cxn ang="0">
                    <a:pos x="78" y="34"/>
                  </a:cxn>
                  <a:cxn ang="0">
                    <a:pos x="71" y="41"/>
                  </a:cxn>
                  <a:cxn ang="0">
                    <a:pos x="61" y="41"/>
                  </a:cxn>
                  <a:cxn ang="0">
                    <a:pos x="54" y="42"/>
                  </a:cxn>
                  <a:cxn ang="0">
                    <a:pos x="46" y="45"/>
                  </a:cxn>
                  <a:cxn ang="0">
                    <a:pos x="39" y="47"/>
                  </a:cxn>
                  <a:cxn ang="0">
                    <a:pos x="33" y="49"/>
                  </a:cxn>
                  <a:cxn ang="0">
                    <a:pos x="24" y="47"/>
                  </a:cxn>
                  <a:cxn ang="0">
                    <a:pos x="18" y="42"/>
                  </a:cxn>
                  <a:cxn ang="0">
                    <a:pos x="12" y="38"/>
                  </a:cxn>
                  <a:cxn ang="0">
                    <a:pos x="5" y="33"/>
                  </a:cxn>
                  <a:cxn ang="0">
                    <a:pos x="2" y="30"/>
                  </a:cxn>
                  <a:cxn ang="0">
                    <a:pos x="2" y="27"/>
                  </a:cxn>
                  <a:cxn ang="0">
                    <a:pos x="5" y="23"/>
                  </a:cxn>
                  <a:cxn ang="0">
                    <a:pos x="8" y="19"/>
                  </a:cxn>
                  <a:cxn ang="0">
                    <a:pos x="8" y="14"/>
                  </a:cxn>
                  <a:cxn ang="0">
                    <a:pos x="16" y="12"/>
                  </a:cxn>
                </a:cxnLst>
                <a:rect l="0" t="0" r="r" b="b"/>
                <a:pathLst>
                  <a:path w="101" h="49">
                    <a:moveTo>
                      <a:pt x="16" y="8"/>
                    </a:moveTo>
                    <a:lnTo>
                      <a:pt x="20" y="9"/>
                    </a:lnTo>
                    <a:lnTo>
                      <a:pt x="26" y="14"/>
                    </a:lnTo>
                    <a:lnTo>
                      <a:pt x="36" y="14"/>
                    </a:lnTo>
                    <a:lnTo>
                      <a:pt x="37" y="14"/>
                    </a:lnTo>
                    <a:lnTo>
                      <a:pt x="41" y="9"/>
                    </a:lnTo>
                    <a:lnTo>
                      <a:pt x="49" y="8"/>
                    </a:lnTo>
                    <a:lnTo>
                      <a:pt x="53" y="6"/>
                    </a:lnTo>
                    <a:lnTo>
                      <a:pt x="58" y="6"/>
                    </a:lnTo>
                    <a:lnTo>
                      <a:pt x="62" y="5"/>
                    </a:lnTo>
                    <a:lnTo>
                      <a:pt x="65" y="5"/>
                    </a:lnTo>
                    <a:lnTo>
                      <a:pt x="66" y="1"/>
                    </a:lnTo>
                    <a:lnTo>
                      <a:pt x="70" y="0"/>
                    </a:lnTo>
                    <a:lnTo>
                      <a:pt x="75" y="0"/>
                    </a:lnTo>
                    <a:lnTo>
                      <a:pt x="78" y="0"/>
                    </a:lnTo>
                    <a:lnTo>
                      <a:pt x="82" y="1"/>
                    </a:lnTo>
                    <a:lnTo>
                      <a:pt x="87" y="3"/>
                    </a:lnTo>
                    <a:lnTo>
                      <a:pt x="90" y="3"/>
                    </a:lnTo>
                    <a:lnTo>
                      <a:pt x="94" y="5"/>
                    </a:lnTo>
                    <a:lnTo>
                      <a:pt x="98" y="6"/>
                    </a:lnTo>
                    <a:lnTo>
                      <a:pt x="101" y="8"/>
                    </a:lnTo>
                    <a:lnTo>
                      <a:pt x="101" y="11"/>
                    </a:lnTo>
                    <a:lnTo>
                      <a:pt x="101" y="12"/>
                    </a:lnTo>
                    <a:lnTo>
                      <a:pt x="98" y="14"/>
                    </a:lnTo>
                    <a:lnTo>
                      <a:pt x="95" y="14"/>
                    </a:lnTo>
                    <a:lnTo>
                      <a:pt x="93" y="14"/>
                    </a:lnTo>
                    <a:lnTo>
                      <a:pt x="89" y="17"/>
                    </a:lnTo>
                    <a:lnTo>
                      <a:pt x="89" y="19"/>
                    </a:lnTo>
                    <a:lnTo>
                      <a:pt x="87" y="20"/>
                    </a:lnTo>
                    <a:lnTo>
                      <a:pt x="87" y="23"/>
                    </a:lnTo>
                    <a:lnTo>
                      <a:pt x="83" y="27"/>
                    </a:lnTo>
                    <a:lnTo>
                      <a:pt x="82" y="30"/>
                    </a:lnTo>
                    <a:lnTo>
                      <a:pt x="79" y="33"/>
                    </a:lnTo>
                    <a:lnTo>
                      <a:pt x="78" y="34"/>
                    </a:lnTo>
                    <a:lnTo>
                      <a:pt x="75" y="39"/>
                    </a:lnTo>
                    <a:lnTo>
                      <a:pt x="71" y="41"/>
                    </a:lnTo>
                    <a:lnTo>
                      <a:pt x="62" y="42"/>
                    </a:lnTo>
                    <a:lnTo>
                      <a:pt x="61" y="41"/>
                    </a:lnTo>
                    <a:lnTo>
                      <a:pt x="57" y="42"/>
                    </a:lnTo>
                    <a:lnTo>
                      <a:pt x="54" y="42"/>
                    </a:lnTo>
                    <a:lnTo>
                      <a:pt x="50" y="44"/>
                    </a:lnTo>
                    <a:lnTo>
                      <a:pt x="46" y="45"/>
                    </a:lnTo>
                    <a:lnTo>
                      <a:pt x="43" y="45"/>
                    </a:lnTo>
                    <a:lnTo>
                      <a:pt x="39" y="47"/>
                    </a:lnTo>
                    <a:lnTo>
                      <a:pt x="37" y="49"/>
                    </a:lnTo>
                    <a:lnTo>
                      <a:pt x="33" y="49"/>
                    </a:lnTo>
                    <a:lnTo>
                      <a:pt x="28" y="49"/>
                    </a:lnTo>
                    <a:lnTo>
                      <a:pt x="24" y="47"/>
                    </a:lnTo>
                    <a:lnTo>
                      <a:pt x="21" y="45"/>
                    </a:lnTo>
                    <a:lnTo>
                      <a:pt x="18" y="42"/>
                    </a:lnTo>
                    <a:lnTo>
                      <a:pt x="14" y="41"/>
                    </a:lnTo>
                    <a:lnTo>
                      <a:pt x="12" y="38"/>
                    </a:lnTo>
                    <a:lnTo>
                      <a:pt x="8" y="36"/>
                    </a:lnTo>
                    <a:lnTo>
                      <a:pt x="5" y="33"/>
                    </a:lnTo>
                    <a:lnTo>
                      <a:pt x="4" y="30"/>
                    </a:lnTo>
                    <a:lnTo>
                      <a:pt x="2" y="30"/>
                    </a:lnTo>
                    <a:lnTo>
                      <a:pt x="0" y="30"/>
                    </a:lnTo>
                    <a:lnTo>
                      <a:pt x="2" y="27"/>
                    </a:lnTo>
                    <a:lnTo>
                      <a:pt x="6" y="27"/>
                    </a:lnTo>
                    <a:lnTo>
                      <a:pt x="5" y="23"/>
                    </a:lnTo>
                    <a:lnTo>
                      <a:pt x="5" y="22"/>
                    </a:lnTo>
                    <a:lnTo>
                      <a:pt x="8" y="19"/>
                    </a:lnTo>
                    <a:lnTo>
                      <a:pt x="6" y="16"/>
                    </a:lnTo>
                    <a:lnTo>
                      <a:pt x="8" y="14"/>
                    </a:lnTo>
                    <a:lnTo>
                      <a:pt x="14" y="14"/>
                    </a:lnTo>
                    <a:lnTo>
                      <a:pt x="16" y="12"/>
                    </a:lnTo>
                    <a:lnTo>
                      <a:pt x="16" y="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61" name="Freeform 1363"/>
              <p:cNvSpPr>
                <a:spLocks/>
              </p:cNvSpPr>
              <p:nvPr/>
            </p:nvSpPr>
            <p:spPr bwMode="auto">
              <a:xfrm>
                <a:off x="3575885" y="2381251"/>
                <a:ext cx="206535" cy="70757"/>
              </a:xfrm>
              <a:custGeom>
                <a:avLst/>
                <a:gdLst/>
                <a:ahLst/>
                <a:cxnLst>
                  <a:cxn ang="0">
                    <a:pos x="60" y="51"/>
                  </a:cxn>
                  <a:cxn ang="0">
                    <a:pos x="40" y="48"/>
                  </a:cxn>
                  <a:cxn ang="0">
                    <a:pos x="28" y="47"/>
                  </a:cxn>
                  <a:cxn ang="0">
                    <a:pos x="42" y="42"/>
                  </a:cxn>
                  <a:cxn ang="0">
                    <a:pos x="42" y="36"/>
                  </a:cxn>
                  <a:cxn ang="0">
                    <a:pos x="32" y="34"/>
                  </a:cxn>
                  <a:cxn ang="0">
                    <a:pos x="22" y="31"/>
                  </a:cxn>
                  <a:cxn ang="0">
                    <a:pos x="8" y="31"/>
                  </a:cxn>
                  <a:cxn ang="0">
                    <a:pos x="23" y="28"/>
                  </a:cxn>
                  <a:cxn ang="0">
                    <a:pos x="39" y="28"/>
                  </a:cxn>
                  <a:cxn ang="0">
                    <a:pos x="30" y="25"/>
                  </a:cxn>
                  <a:cxn ang="0">
                    <a:pos x="40" y="20"/>
                  </a:cxn>
                  <a:cxn ang="0">
                    <a:pos x="32" y="18"/>
                  </a:cxn>
                  <a:cxn ang="0">
                    <a:pos x="18" y="18"/>
                  </a:cxn>
                  <a:cxn ang="0">
                    <a:pos x="0" y="18"/>
                  </a:cxn>
                  <a:cxn ang="0">
                    <a:pos x="8" y="17"/>
                  </a:cxn>
                  <a:cxn ang="0">
                    <a:pos x="12" y="15"/>
                  </a:cxn>
                  <a:cxn ang="0">
                    <a:pos x="19" y="14"/>
                  </a:cxn>
                  <a:cxn ang="0">
                    <a:pos x="10" y="9"/>
                  </a:cxn>
                  <a:cxn ang="0">
                    <a:pos x="14" y="7"/>
                  </a:cxn>
                  <a:cxn ang="0">
                    <a:pos x="26" y="9"/>
                  </a:cxn>
                  <a:cxn ang="0">
                    <a:pos x="32" y="11"/>
                  </a:cxn>
                  <a:cxn ang="0">
                    <a:pos x="28" y="6"/>
                  </a:cxn>
                  <a:cxn ang="0">
                    <a:pos x="26" y="4"/>
                  </a:cxn>
                  <a:cxn ang="0">
                    <a:pos x="24" y="1"/>
                  </a:cxn>
                  <a:cxn ang="0">
                    <a:pos x="34" y="4"/>
                  </a:cxn>
                  <a:cxn ang="0">
                    <a:pos x="47" y="9"/>
                  </a:cxn>
                  <a:cxn ang="0">
                    <a:pos x="47" y="15"/>
                  </a:cxn>
                  <a:cxn ang="0">
                    <a:pos x="46" y="18"/>
                  </a:cxn>
                  <a:cxn ang="0">
                    <a:pos x="50" y="22"/>
                  </a:cxn>
                  <a:cxn ang="0">
                    <a:pos x="55" y="17"/>
                  </a:cxn>
                  <a:cxn ang="0">
                    <a:pos x="63" y="17"/>
                  </a:cxn>
                  <a:cxn ang="0">
                    <a:pos x="64" y="7"/>
                  </a:cxn>
                  <a:cxn ang="0">
                    <a:pos x="76" y="14"/>
                  </a:cxn>
                  <a:cxn ang="0">
                    <a:pos x="80" y="9"/>
                  </a:cxn>
                  <a:cxn ang="0">
                    <a:pos x="88" y="7"/>
                  </a:cxn>
                  <a:cxn ang="0">
                    <a:pos x="95" y="14"/>
                  </a:cxn>
                  <a:cxn ang="0">
                    <a:pos x="95" y="9"/>
                  </a:cxn>
                  <a:cxn ang="0">
                    <a:pos x="104" y="11"/>
                  </a:cxn>
                  <a:cxn ang="0">
                    <a:pos x="113" y="7"/>
                  </a:cxn>
                  <a:cxn ang="0">
                    <a:pos x="121" y="3"/>
                  </a:cxn>
                  <a:cxn ang="0">
                    <a:pos x="128" y="3"/>
                  </a:cxn>
                  <a:cxn ang="0">
                    <a:pos x="137" y="7"/>
                  </a:cxn>
                  <a:cxn ang="0">
                    <a:pos x="145" y="3"/>
                  </a:cxn>
                  <a:cxn ang="0">
                    <a:pos x="143" y="9"/>
                  </a:cxn>
                  <a:cxn ang="0">
                    <a:pos x="147" y="15"/>
                  </a:cxn>
                  <a:cxn ang="0">
                    <a:pos x="159" y="15"/>
                  </a:cxn>
                  <a:cxn ang="0">
                    <a:pos x="163" y="25"/>
                  </a:cxn>
                  <a:cxn ang="0">
                    <a:pos x="163" y="28"/>
                  </a:cxn>
                  <a:cxn ang="0">
                    <a:pos x="151" y="33"/>
                  </a:cxn>
                  <a:cxn ang="0">
                    <a:pos x="152" y="37"/>
                  </a:cxn>
                  <a:cxn ang="0">
                    <a:pos x="141" y="39"/>
                  </a:cxn>
                  <a:cxn ang="0">
                    <a:pos x="132" y="42"/>
                  </a:cxn>
                  <a:cxn ang="0">
                    <a:pos x="113" y="48"/>
                  </a:cxn>
                  <a:cxn ang="0">
                    <a:pos x="105" y="50"/>
                  </a:cxn>
                  <a:cxn ang="0">
                    <a:pos x="83" y="56"/>
                  </a:cxn>
                </a:cxnLst>
                <a:rect l="0" t="0" r="r" b="b"/>
                <a:pathLst>
                  <a:path w="165" h="56">
                    <a:moveTo>
                      <a:pt x="68" y="53"/>
                    </a:moveTo>
                    <a:lnTo>
                      <a:pt x="68" y="55"/>
                    </a:lnTo>
                    <a:lnTo>
                      <a:pt x="66" y="53"/>
                    </a:lnTo>
                    <a:lnTo>
                      <a:pt x="63" y="53"/>
                    </a:lnTo>
                    <a:lnTo>
                      <a:pt x="60" y="51"/>
                    </a:lnTo>
                    <a:lnTo>
                      <a:pt x="55" y="48"/>
                    </a:lnTo>
                    <a:lnTo>
                      <a:pt x="50" y="48"/>
                    </a:lnTo>
                    <a:lnTo>
                      <a:pt x="47" y="48"/>
                    </a:lnTo>
                    <a:lnTo>
                      <a:pt x="42" y="48"/>
                    </a:lnTo>
                    <a:lnTo>
                      <a:pt x="40" y="48"/>
                    </a:lnTo>
                    <a:lnTo>
                      <a:pt x="38" y="48"/>
                    </a:lnTo>
                    <a:lnTo>
                      <a:pt x="32" y="48"/>
                    </a:lnTo>
                    <a:lnTo>
                      <a:pt x="30" y="48"/>
                    </a:lnTo>
                    <a:lnTo>
                      <a:pt x="28" y="48"/>
                    </a:lnTo>
                    <a:lnTo>
                      <a:pt x="28" y="47"/>
                    </a:lnTo>
                    <a:lnTo>
                      <a:pt x="27" y="44"/>
                    </a:lnTo>
                    <a:lnTo>
                      <a:pt x="31" y="45"/>
                    </a:lnTo>
                    <a:lnTo>
                      <a:pt x="32" y="45"/>
                    </a:lnTo>
                    <a:lnTo>
                      <a:pt x="38" y="44"/>
                    </a:lnTo>
                    <a:lnTo>
                      <a:pt x="42" y="42"/>
                    </a:lnTo>
                    <a:lnTo>
                      <a:pt x="42" y="39"/>
                    </a:lnTo>
                    <a:lnTo>
                      <a:pt x="36" y="40"/>
                    </a:lnTo>
                    <a:lnTo>
                      <a:pt x="39" y="39"/>
                    </a:lnTo>
                    <a:lnTo>
                      <a:pt x="39" y="37"/>
                    </a:lnTo>
                    <a:lnTo>
                      <a:pt x="42" y="36"/>
                    </a:lnTo>
                    <a:lnTo>
                      <a:pt x="39" y="36"/>
                    </a:lnTo>
                    <a:lnTo>
                      <a:pt x="36" y="37"/>
                    </a:lnTo>
                    <a:lnTo>
                      <a:pt x="35" y="36"/>
                    </a:lnTo>
                    <a:lnTo>
                      <a:pt x="34" y="36"/>
                    </a:lnTo>
                    <a:lnTo>
                      <a:pt x="32" y="34"/>
                    </a:lnTo>
                    <a:lnTo>
                      <a:pt x="31" y="31"/>
                    </a:lnTo>
                    <a:lnTo>
                      <a:pt x="30" y="31"/>
                    </a:lnTo>
                    <a:lnTo>
                      <a:pt x="26" y="31"/>
                    </a:lnTo>
                    <a:lnTo>
                      <a:pt x="24" y="31"/>
                    </a:lnTo>
                    <a:lnTo>
                      <a:pt x="22" y="31"/>
                    </a:lnTo>
                    <a:lnTo>
                      <a:pt x="19" y="31"/>
                    </a:lnTo>
                    <a:lnTo>
                      <a:pt x="16" y="31"/>
                    </a:lnTo>
                    <a:lnTo>
                      <a:pt x="14" y="33"/>
                    </a:lnTo>
                    <a:lnTo>
                      <a:pt x="10" y="33"/>
                    </a:lnTo>
                    <a:lnTo>
                      <a:pt x="8" y="31"/>
                    </a:lnTo>
                    <a:lnTo>
                      <a:pt x="10" y="29"/>
                    </a:lnTo>
                    <a:lnTo>
                      <a:pt x="12" y="29"/>
                    </a:lnTo>
                    <a:lnTo>
                      <a:pt x="18" y="29"/>
                    </a:lnTo>
                    <a:lnTo>
                      <a:pt x="20" y="28"/>
                    </a:lnTo>
                    <a:lnTo>
                      <a:pt x="23" y="28"/>
                    </a:lnTo>
                    <a:lnTo>
                      <a:pt x="26" y="26"/>
                    </a:lnTo>
                    <a:lnTo>
                      <a:pt x="28" y="28"/>
                    </a:lnTo>
                    <a:lnTo>
                      <a:pt x="31" y="26"/>
                    </a:lnTo>
                    <a:lnTo>
                      <a:pt x="34" y="28"/>
                    </a:lnTo>
                    <a:lnTo>
                      <a:pt x="39" y="28"/>
                    </a:lnTo>
                    <a:lnTo>
                      <a:pt x="42" y="25"/>
                    </a:lnTo>
                    <a:lnTo>
                      <a:pt x="40" y="25"/>
                    </a:lnTo>
                    <a:lnTo>
                      <a:pt x="39" y="26"/>
                    </a:lnTo>
                    <a:lnTo>
                      <a:pt x="36" y="25"/>
                    </a:lnTo>
                    <a:lnTo>
                      <a:pt x="30" y="25"/>
                    </a:lnTo>
                    <a:lnTo>
                      <a:pt x="31" y="23"/>
                    </a:lnTo>
                    <a:lnTo>
                      <a:pt x="32" y="23"/>
                    </a:lnTo>
                    <a:lnTo>
                      <a:pt x="34" y="22"/>
                    </a:lnTo>
                    <a:lnTo>
                      <a:pt x="36" y="22"/>
                    </a:lnTo>
                    <a:lnTo>
                      <a:pt x="40" y="20"/>
                    </a:lnTo>
                    <a:lnTo>
                      <a:pt x="38" y="18"/>
                    </a:lnTo>
                    <a:lnTo>
                      <a:pt x="36" y="20"/>
                    </a:lnTo>
                    <a:lnTo>
                      <a:pt x="34" y="20"/>
                    </a:lnTo>
                    <a:lnTo>
                      <a:pt x="34" y="18"/>
                    </a:lnTo>
                    <a:lnTo>
                      <a:pt x="32" y="18"/>
                    </a:lnTo>
                    <a:lnTo>
                      <a:pt x="31" y="17"/>
                    </a:lnTo>
                    <a:lnTo>
                      <a:pt x="24" y="17"/>
                    </a:lnTo>
                    <a:lnTo>
                      <a:pt x="23" y="17"/>
                    </a:lnTo>
                    <a:lnTo>
                      <a:pt x="19" y="18"/>
                    </a:lnTo>
                    <a:lnTo>
                      <a:pt x="18" y="18"/>
                    </a:lnTo>
                    <a:lnTo>
                      <a:pt x="12" y="20"/>
                    </a:lnTo>
                    <a:lnTo>
                      <a:pt x="11" y="20"/>
                    </a:lnTo>
                    <a:lnTo>
                      <a:pt x="7" y="18"/>
                    </a:lnTo>
                    <a:lnTo>
                      <a:pt x="0" y="20"/>
                    </a:lnTo>
                    <a:lnTo>
                      <a:pt x="0" y="18"/>
                    </a:lnTo>
                    <a:lnTo>
                      <a:pt x="2" y="17"/>
                    </a:lnTo>
                    <a:lnTo>
                      <a:pt x="4" y="17"/>
                    </a:lnTo>
                    <a:lnTo>
                      <a:pt x="10" y="18"/>
                    </a:lnTo>
                    <a:lnTo>
                      <a:pt x="11" y="17"/>
                    </a:lnTo>
                    <a:lnTo>
                      <a:pt x="8" y="17"/>
                    </a:lnTo>
                    <a:lnTo>
                      <a:pt x="10" y="17"/>
                    </a:lnTo>
                    <a:lnTo>
                      <a:pt x="10" y="15"/>
                    </a:lnTo>
                    <a:lnTo>
                      <a:pt x="7" y="15"/>
                    </a:lnTo>
                    <a:lnTo>
                      <a:pt x="6" y="14"/>
                    </a:lnTo>
                    <a:lnTo>
                      <a:pt x="12" y="15"/>
                    </a:lnTo>
                    <a:lnTo>
                      <a:pt x="15" y="17"/>
                    </a:lnTo>
                    <a:lnTo>
                      <a:pt x="19" y="15"/>
                    </a:lnTo>
                    <a:lnTo>
                      <a:pt x="16" y="15"/>
                    </a:lnTo>
                    <a:lnTo>
                      <a:pt x="19" y="15"/>
                    </a:lnTo>
                    <a:lnTo>
                      <a:pt x="19" y="14"/>
                    </a:lnTo>
                    <a:lnTo>
                      <a:pt x="14" y="14"/>
                    </a:lnTo>
                    <a:lnTo>
                      <a:pt x="11" y="12"/>
                    </a:lnTo>
                    <a:lnTo>
                      <a:pt x="14" y="12"/>
                    </a:lnTo>
                    <a:lnTo>
                      <a:pt x="12" y="11"/>
                    </a:lnTo>
                    <a:lnTo>
                      <a:pt x="10" y="9"/>
                    </a:lnTo>
                    <a:lnTo>
                      <a:pt x="14" y="11"/>
                    </a:lnTo>
                    <a:lnTo>
                      <a:pt x="15" y="9"/>
                    </a:lnTo>
                    <a:lnTo>
                      <a:pt x="12" y="7"/>
                    </a:lnTo>
                    <a:lnTo>
                      <a:pt x="16" y="9"/>
                    </a:lnTo>
                    <a:lnTo>
                      <a:pt x="14" y="7"/>
                    </a:lnTo>
                    <a:lnTo>
                      <a:pt x="16" y="7"/>
                    </a:lnTo>
                    <a:lnTo>
                      <a:pt x="22" y="7"/>
                    </a:lnTo>
                    <a:lnTo>
                      <a:pt x="22" y="11"/>
                    </a:lnTo>
                    <a:lnTo>
                      <a:pt x="24" y="11"/>
                    </a:lnTo>
                    <a:lnTo>
                      <a:pt x="26" y="9"/>
                    </a:lnTo>
                    <a:lnTo>
                      <a:pt x="28" y="11"/>
                    </a:lnTo>
                    <a:lnTo>
                      <a:pt x="28" y="12"/>
                    </a:lnTo>
                    <a:lnTo>
                      <a:pt x="30" y="11"/>
                    </a:lnTo>
                    <a:lnTo>
                      <a:pt x="31" y="12"/>
                    </a:lnTo>
                    <a:lnTo>
                      <a:pt x="32" y="11"/>
                    </a:lnTo>
                    <a:lnTo>
                      <a:pt x="31" y="9"/>
                    </a:lnTo>
                    <a:lnTo>
                      <a:pt x="27" y="7"/>
                    </a:lnTo>
                    <a:lnTo>
                      <a:pt x="24" y="6"/>
                    </a:lnTo>
                    <a:lnTo>
                      <a:pt x="26" y="4"/>
                    </a:lnTo>
                    <a:lnTo>
                      <a:pt x="28" y="6"/>
                    </a:lnTo>
                    <a:lnTo>
                      <a:pt x="30" y="6"/>
                    </a:lnTo>
                    <a:lnTo>
                      <a:pt x="31" y="6"/>
                    </a:lnTo>
                    <a:lnTo>
                      <a:pt x="28" y="4"/>
                    </a:lnTo>
                    <a:lnTo>
                      <a:pt x="27" y="4"/>
                    </a:lnTo>
                    <a:lnTo>
                      <a:pt x="26" y="4"/>
                    </a:lnTo>
                    <a:lnTo>
                      <a:pt x="23" y="4"/>
                    </a:lnTo>
                    <a:lnTo>
                      <a:pt x="20" y="4"/>
                    </a:lnTo>
                    <a:lnTo>
                      <a:pt x="22" y="3"/>
                    </a:lnTo>
                    <a:lnTo>
                      <a:pt x="22" y="1"/>
                    </a:lnTo>
                    <a:lnTo>
                      <a:pt x="24" y="1"/>
                    </a:lnTo>
                    <a:lnTo>
                      <a:pt x="27" y="3"/>
                    </a:lnTo>
                    <a:lnTo>
                      <a:pt x="28" y="3"/>
                    </a:lnTo>
                    <a:lnTo>
                      <a:pt x="30" y="3"/>
                    </a:lnTo>
                    <a:lnTo>
                      <a:pt x="31" y="3"/>
                    </a:lnTo>
                    <a:lnTo>
                      <a:pt x="34" y="4"/>
                    </a:lnTo>
                    <a:lnTo>
                      <a:pt x="38" y="6"/>
                    </a:lnTo>
                    <a:lnTo>
                      <a:pt x="39" y="7"/>
                    </a:lnTo>
                    <a:lnTo>
                      <a:pt x="43" y="9"/>
                    </a:lnTo>
                    <a:lnTo>
                      <a:pt x="46" y="9"/>
                    </a:lnTo>
                    <a:lnTo>
                      <a:pt x="47" y="9"/>
                    </a:lnTo>
                    <a:lnTo>
                      <a:pt x="44" y="11"/>
                    </a:lnTo>
                    <a:lnTo>
                      <a:pt x="48" y="12"/>
                    </a:lnTo>
                    <a:lnTo>
                      <a:pt x="48" y="14"/>
                    </a:lnTo>
                    <a:lnTo>
                      <a:pt x="47" y="14"/>
                    </a:lnTo>
                    <a:lnTo>
                      <a:pt x="47" y="15"/>
                    </a:lnTo>
                    <a:lnTo>
                      <a:pt x="46" y="15"/>
                    </a:lnTo>
                    <a:lnTo>
                      <a:pt x="42" y="14"/>
                    </a:lnTo>
                    <a:lnTo>
                      <a:pt x="43" y="15"/>
                    </a:lnTo>
                    <a:lnTo>
                      <a:pt x="47" y="17"/>
                    </a:lnTo>
                    <a:lnTo>
                      <a:pt x="46" y="18"/>
                    </a:lnTo>
                    <a:lnTo>
                      <a:pt x="48" y="17"/>
                    </a:lnTo>
                    <a:lnTo>
                      <a:pt x="48" y="18"/>
                    </a:lnTo>
                    <a:lnTo>
                      <a:pt x="47" y="20"/>
                    </a:lnTo>
                    <a:lnTo>
                      <a:pt x="50" y="20"/>
                    </a:lnTo>
                    <a:lnTo>
                      <a:pt x="50" y="22"/>
                    </a:lnTo>
                    <a:lnTo>
                      <a:pt x="50" y="23"/>
                    </a:lnTo>
                    <a:lnTo>
                      <a:pt x="52" y="22"/>
                    </a:lnTo>
                    <a:lnTo>
                      <a:pt x="52" y="20"/>
                    </a:lnTo>
                    <a:lnTo>
                      <a:pt x="55" y="20"/>
                    </a:lnTo>
                    <a:lnTo>
                      <a:pt x="55" y="17"/>
                    </a:lnTo>
                    <a:lnTo>
                      <a:pt x="56" y="15"/>
                    </a:lnTo>
                    <a:lnTo>
                      <a:pt x="59" y="15"/>
                    </a:lnTo>
                    <a:lnTo>
                      <a:pt x="59" y="17"/>
                    </a:lnTo>
                    <a:lnTo>
                      <a:pt x="62" y="18"/>
                    </a:lnTo>
                    <a:lnTo>
                      <a:pt x="63" y="17"/>
                    </a:lnTo>
                    <a:lnTo>
                      <a:pt x="64" y="15"/>
                    </a:lnTo>
                    <a:lnTo>
                      <a:pt x="64" y="14"/>
                    </a:lnTo>
                    <a:lnTo>
                      <a:pt x="63" y="11"/>
                    </a:lnTo>
                    <a:lnTo>
                      <a:pt x="63" y="7"/>
                    </a:lnTo>
                    <a:lnTo>
                      <a:pt x="64" y="7"/>
                    </a:lnTo>
                    <a:lnTo>
                      <a:pt x="66" y="7"/>
                    </a:lnTo>
                    <a:lnTo>
                      <a:pt x="70" y="11"/>
                    </a:lnTo>
                    <a:lnTo>
                      <a:pt x="74" y="12"/>
                    </a:lnTo>
                    <a:lnTo>
                      <a:pt x="74" y="14"/>
                    </a:lnTo>
                    <a:lnTo>
                      <a:pt x="76" y="14"/>
                    </a:lnTo>
                    <a:lnTo>
                      <a:pt x="78" y="14"/>
                    </a:lnTo>
                    <a:lnTo>
                      <a:pt x="78" y="12"/>
                    </a:lnTo>
                    <a:lnTo>
                      <a:pt x="78" y="11"/>
                    </a:lnTo>
                    <a:lnTo>
                      <a:pt x="78" y="9"/>
                    </a:lnTo>
                    <a:lnTo>
                      <a:pt x="80" y="9"/>
                    </a:lnTo>
                    <a:lnTo>
                      <a:pt x="82" y="9"/>
                    </a:lnTo>
                    <a:lnTo>
                      <a:pt x="83" y="7"/>
                    </a:lnTo>
                    <a:lnTo>
                      <a:pt x="87" y="6"/>
                    </a:lnTo>
                    <a:lnTo>
                      <a:pt x="87" y="7"/>
                    </a:lnTo>
                    <a:lnTo>
                      <a:pt x="88" y="7"/>
                    </a:lnTo>
                    <a:lnTo>
                      <a:pt x="88" y="9"/>
                    </a:lnTo>
                    <a:lnTo>
                      <a:pt x="91" y="9"/>
                    </a:lnTo>
                    <a:lnTo>
                      <a:pt x="91" y="11"/>
                    </a:lnTo>
                    <a:lnTo>
                      <a:pt x="93" y="12"/>
                    </a:lnTo>
                    <a:lnTo>
                      <a:pt x="95" y="14"/>
                    </a:lnTo>
                    <a:lnTo>
                      <a:pt x="96" y="15"/>
                    </a:lnTo>
                    <a:lnTo>
                      <a:pt x="97" y="14"/>
                    </a:lnTo>
                    <a:lnTo>
                      <a:pt x="97" y="12"/>
                    </a:lnTo>
                    <a:lnTo>
                      <a:pt x="96" y="11"/>
                    </a:lnTo>
                    <a:lnTo>
                      <a:pt x="95" y="9"/>
                    </a:lnTo>
                    <a:lnTo>
                      <a:pt x="95" y="7"/>
                    </a:lnTo>
                    <a:lnTo>
                      <a:pt x="96" y="7"/>
                    </a:lnTo>
                    <a:lnTo>
                      <a:pt x="99" y="7"/>
                    </a:lnTo>
                    <a:lnTo>
                      <a:pt x="101" y="7"/>
                    </a:lnTo>
                    <a:lnTo>
                      <a:pt x="104" y="11"/>
                    </a:lnTo>
                    <a:lnTo>
                      <a:pt x="105" y="9"/>
                    </a:lnTo>
                    <a:lnTo>
                      <a:pt x="108" y="9"/>
                    </a:lnTo>
                    <a:lnTo>
                      <a:pt x="109" y="7"/>
                    </a:lnTo>
                    <a:lnTo>
                      <a:pt x="112" y="6"/>
                    </a:lnTo>
                    <a:lnTo>
                      <a:pt x="113" y="7"/>
                    </a:lnTo>
                    <a:lnTo>
                      <a:pt x="116" y="7"/>
                    </a:lnTo>
                    <a:lnTo>
                      <a:pt x="119" y="7"/>
                    </a:lnTo>
                    <a:lnTo>
                      <a:pt x="121" y="7"/>
                    </a:lnTo>
                    <a:lnTo>
                      <a:pt x="121" y="4"/>
                    </a:lnTo>
                    <a:lnTo>
                      <a:pt x="121" y="3"/>
                    </a:lnTo>
                    <a:lnTo>
                      <a:pt x="120" y="1"/>
                    </a:lnTo>
                    <a:lnTo>
                      <a:pt x="123" y="1"/>
                    </a:lnTo>
                    <a:lnTo>
                      <a:pt x="125" y="0"/>
                    </a:lnTo>
                    <a:lnTo>
                      <a:pt x="127" y="1"/>
                    </a:lnTo>
                    <a:lnTo>
                      <a:pt x="128" y="3"/>
                    </a:lnTo>
                    <a:lnTo>
                      <a:pt x="132" y="3"/>
                    </a:lnTo>
                    <a:lnTo>
                      <a:pt x="132" y="4"/>
                    </a:lnTo>
                    <a:lnTo>
                      <a:pt x="132" y="6"/>
                    </a:lnTo>
                    <a:lnTo>
                      <a:pt x="136" y="7"/>
                    </a:lnTo>
                    <a:lnTo>
                      <a:pt x="137" y="7"/>
                    </a:lnTo>
                    <a:lnTo>
                      <a:pt x="139" y="6"/>
                    </a:lnTo>
                    <a:lnTo>
                      <a:pt x="137" y="6"/>
                    </a:lnTo>
                    <a:lnTo>
                      <a:pt x="143" y="6"/>
                    </a:lnTo>
                    <a:lnTo>
                      <a:pt x="144" y="3"/>
                    </a:lnTo>
                    <a:lnTo>
                      <a:pt x="145" y="3"/>
                    </a:lnTo>
                    <a:lnTo>
                      <a:pt x="149" y="3"/>
                    </a:lnTo>
                    <a:lnTo>
                      <a:pt x="151" y="3"/>
                    </a:lnTo>
                    <a:lnTo>
                      <a:pt x="147" y="4"/>
                    </a:lnTo>
                    <a:lnTo>
                      <a:pt x="141" y="7"/>
                    </a:lnTo>
                    <a:lnTo>
                      <a:pt x="143" y="9"/>
                    </a:lnTo>
                    <a:lnTo>
                      <a:pt x="144" y="11"/>
                    </a:lnTo>
                    <a:lnTo>
                      <a:pt x="148" y="9"/>
                    </a:lnTo>
                    <a:lnTo>
                      <a:pt x="148" y="11"/>
                    </a:lnTo>
                    <a:lnTo>
                      <a:pt x="147" y="14"/>
                    </a:lnTo>
                    <a:lnTo>
                      <a:pt x="147" y="15"/>
                    </a:lnTo>
                    <a:lnTo>
                      <a:pt x="153" y="14"/>
                    </a:lnTo>
                    <a:lnTo>
                      <a:pt x="153" y="15"/>
                    </a:lnTo>
                    <a:lnTo>
                      <a:pt x="153" y="17"/>
                    </a:lnTo>
                    <a:lnTo>
                      <a:pt x="159" y="17"/>
                    </a:lnTo>
                    <a:lnTo>
                      <a:pt x="159" y="15"/>
                    </a:lnTo>
                    <a:lnTo>
                      <a:pt x="160" y="17"/>
                    </a:lnTo>
                    <a:lnTo>
                      <a:pt x="163" y="20"/>
                    </a:lnTo>
                    <a:lnTo>
                      <a:pt x="163" y="22"/>
                    </a:lnTo>
                    <a:lnTo>
                      <a:pt x="161" y="23"/>
                    </a:lnTo>
                    <a:lnTo>
                      <a:pt x="163" y="25"/>
                    </a:lnTo>
                    <a:lnTo>
                      <a:pt x="164" y="25"/>
                    </a:lnTo>
                    <a:lnTo>
                      <a:pt x="165" y="23"/>
                    </a:lnTo>
                    <a:lnTo>
                      <a:pt x="165" y="26"/>
                    </a:lnTo>
                    <a:lnTo>
                      <a:pt x="164" y="28"/>
                    </a:lnTo>
                    <a:lnTo>
                      <a:pt x="163" y="28"/>
                    </a:lnTo>
                    <a:lnTo>
                      <a:pt x="163" y="29"/>
                    </a:lnTo>
                    <a:lnTo>
                      <a:pt x="161" y="29"/>
                    </a:lnTo>
                    <a:lnTo>
                      <a:pt x="159" y="31"/>
                    </a:lnTo>
                    <a:lnTo>
                      <a:pt x="153" y="33"/>
                    </a:lnTo>
                    <a:lnTo>
                      <a:pt x="151" y="33"/>
                    </a:lnTo>
                    <a:lnTo>
                      <a:pt x="152" y="34"/>
                    </a:lnTo>
                    <a:lnTo>
                      <a:pt x="151" y="34"/>
                    </a:lnTo>
                    <a:lnTo>
                      <a:pt x="152" y="34"/>
                    </a:lnTo>
                    <a:lnTo>
                      <a:pt x="155" y="34"/>
                    </a:lnTo>
                    <a:lnTo>
                      <a:pt x="152" y="37"/>
                    </a:lnTo>
                    <a:lnTo>
                      <a:pt x="149" y="39"/>
                    </a:lnTo>
                    <a:lnTo>
                      <a:pt x="147" y="39"/>
                    </a:lnTo>
                    <a:lnTo>
                      <a:pt x="145" y="40"/>
                    </a:lnTo>
                    <a:lnTo>
                      <a:pt x="141" y="40"/>
                    </a:lnTo>
                    <a:lnTo>
                      <a:pt x="141" y="39"/>
                    </a:lnTo>
                    <a:lnTo>
                      <a:pt x="140" y="37"/>
                    </a:lnTo>
                    <a:lnTo>
                      <a:pt x="139" y="37"/>
                    </a:lnTo>
                    <a:lnTo>
                      <a:pt x="137" y="40"/>
                    </a:lnTo>
                    <a:lnTo>
                      <a:pt x="133" y="40"/>
                    </a:lnTo>
                    <a:lnTo>
                      <a:pt x="132" y="42"/>
                    </a:lnTo>
                    <a:lnTo>
                      <a:pt x="128" y="45"/>
                    </a:lnTo>
                    <a:lnTo>
                      <a:pt x="123" y="47"/>
                    </a:lnTo>
                    <a:lnTo>
                      <a:pt x="120" y="47"/>
                    </a:lnTo>
                    <a:lnTo>
                      <a:pt x="116" y="47"/>
                    </a:lnTo>
                    <a:lnTo>
                      <a:pt x="113" y="48"/>
                    </a:lnTo>
                    <a:lnTo>
                      <a:pt x="112" y="47"/>
                    </a:lnTo>
                    <a:lnTo>
                      <a:pt x="111" y="48"/>
                    </a:lnTo>
                    <a:lnTo>
                      <a:pt x="109" y="48"/>
                    </a:lnTo>
                    <a:lnTo>
                      <a:pt x="109" y="50"/>
                    </a:lnTo>
                    <a:lnTo>
                      <a:pt x="105" y="50"/>
                    </a:lnTo>
                    <a:lnTo>
                      <a:pt x="97" y="55"/>
                    </a:lnTo>
                    <a:lnTo>
                      <a:pt x="91" y="56"/>
                    </a:lnTo>
                    <a:lnTo>
                      <a:pt x="88" y="56"/>
                    </a:lnTo>
                    <a:lnTo>
                      <a:pt x="84" y="56"/>
                    </a:lnTo>
                    <a:lnTo>
                      <a:pt x="83" y="56"/>
                    </a:lnTo>
                    <a:lnTo>
                      <a:pt x="80" y="55"/>
                    </a:lnTo>
                    <a:lnTo>
                      <a:pt x="76" y="55"/>
                    </a:lnTo>
                    <a:lnTo>
                      <a:pt x="72" y="53"/>
                    </a:lnTo>
                    <a:lnTo>
                      <a:pt x="68" y="5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62" name="Freeform 1364"/>
              <p:cNvSpPr>
                <a:spLocks/>
              </p:cNvSpPr>
              <p:nvPr/>
            </p:nvSpPr>
            <p:spPr bwMode="auto">
              <a:xfrm>
                <a:off x="3575885" y="2382611"/>
                <a:ext cx="135980" cy="68036"/>
              </a:xfrm>
              <a:custGeom>
                <a:avLst/>
                <a:gdLst/>
                <a:ahLst/>
                <a:cxnLst>
                  <a:cxn ang="0">
                    <a:pos x="63" y="52"/>
                  </a:cxn>
                  <a:cxn ang="0">
                    <a:pos x="47" y="47"/>
                  </a:cxn>
                  <a:cxn ang="0">
                    <a:pos x="32" y="47"/>
                  </a:cxn>
                  <a:cxn ang="0">
                    <a:pos x="27" y="43"/>
                  </a:cxn>
                  <a:cxn ang="0">
                    <a:pos x="42" y="41"/>
                  </a:cxn>
                  <a:cxn ang="0">
                    <a:pos x="39" y="36"/>
                  </a:cxn>
                  <a:cxn ang="0">
                    <a:pos x="35" y="35"/>
                  </a:cxn>
                  <a:cxn ang="0">
                    <a:pos x="30" y="30"/>
                  </a:cxn>
                  <a:cxn ang="0">
                    <a:pos x="19" y="30"/>
                  </a:cxn>
                  <a:cxn ang="0">
                    <a:pos x="8" y="30"/>
                  </a:cxn>
                  <a:cxn ang="0">
                    <a:pos x="20" y="27"/>
                  </a:cxn>
                  <a:cxn ang="0">
                    <a:pos x="31" y="25"/>
                  </a:cxn>
                  <a:cxn ang="0">
                    <a:pos x="40" y="24"/>
                  </a:cxn>
                  <a:cxn ang="0">
                    <a:pos x="31" y="22"/>
                  </a:cxn>
                  <a:cxn ang="0">
                    <a:pos x="40" y="19"/>
                  </a:cxn>
                  <a:cxn ang="0">
                    <a:pos x="34" y="17"/>
                  </a:cxn>
                  <a:cxn ang="0">
                    <a:pos x="23" y="16"/>
                  </a:cxn>
                  <a:cxn ang="0">
                    <a:pos x="11" y="19"/>
                  </a:cxn>
                  <a:cxn ang="0">
                    <a:pos x="2" y="16"/>
                  </a:cxn>
                  <a:cxn ang="0">
                    <a:pos x="8" y="16"/>
                  </a:cxn>
                  <a:cxn ang="0">
                    <a:pos x="6" y="13"/>
                  </a:cxn>
                  <a:cxn ang="0">
                    <a:pos x="16" y="14"/>
                  </a:cxn>
                  <a:cxn ang="0">
                    <a:pos x="11" y="11"/>
                  </a:cxn>
                  <a:cxn ang="0">
                    <a:pos x="14" y="10"/>
                  </a:cxn>
                  <a:cxn ang="0">
                    <a:pos x="14" y="6"/>
                  </a:cxn>
                  <a:cxn ang="0">
                    <a:pos x="24" y="10"/>
                  </a:cxn>
                  <a:cxn ang="0">
                    <a:pos x="30" y="10"/>
                  </a:cxn>
                  <a:cxn ang="0">
                    <a:pos x="27" y="6"/>
                  </a:cxn>
                  <a:cxn ang="0">
                    <a:pos x="30" y="5"/>
                  </a:cxn>
                  <a:cxn ang="0">
                    <a:pos x="26" y="3"/>
                  </a:cxn>
                  <a:cxn ang="0">
                    <a:pos x="22" y="0"/>
                  </a:cxn>
                  <a:cxn ang="0">
                    <a:pos x="30" y="2"/>
                  </a:cxn>
                  <a:cxn ang="0">
                    <a:pos x="39" y="6"/>
                  </a:cxn>
                  <a:cxn ang="0">
                    <a:pos x="44" y="10"/>
                  </a:cxn>
                  <a:cxn ang="0">
                    <a:pos x="47" y="14"/>
                  </a:cxn>
                  <a:cxn ang="0">
                    <a:pos x="47" y="16"/>
                  </a:cxn>
                  <a:cxn ang="0">
                    <a:pos x="47" y="19"/>
                  </a:cxn>
                  <a:cxn ang="0">
                    <a:pos x="52" y="21"/>
                  </a:cxn>
                  <a:cxn ang="0">
                    <a:pos x="56" y="14"/>
                  </a:cxn>
                  <a:cxn ang="0">
                    <a:pos x="63" y="16"/>
                  </a:cxn>
                  <a:cxn ang="0">
                    <a:pos x="63" y="6"/>
                  </a:cxn>
                  <a:cxn ang="0">
                    <a:pos x="74" y="11"/>
                  </a:cxn>
                  <a:cxn ang="0">
                    <a:pos x="78" y="11"/>
                  </a:cxn>
                  <a:cxn ang="0">
                    <a:pos x="82" y="8"/>
                  </a:cxn>
                  <a:cxn ang="0">
                    <a:pos x="88" y="6"/>
                  </a:cxn>
                  <a:cxn ang="0">
                    <a:pos x="93" y="11"/>
                  </a:cxn>
                  <a:cxn ang="0">
                    <a:pos x="97" y="11"/>
                  </a:cxn>
                  <a:cxn ang="0">
                    <a:pos x="96" y="6"/>
                  </a:cxn>
                  <a:cxn ang="0">
                    <a:pos x="105" y="8"/>
                  </a:cxn>
                </a:cxnLst>
                <a:rect l="0" t="0" r="r" b="b"/>
                <a:pathLst>
                  <a:path w="108" h="54">
                    <a:moveTo>
                      <a:pt x="68" y="52"/>
                    </a:moveTo>
                    <a:lnTo>
                      <a:pt x="68" y="54"/>
                    </a:lnTo>
                    <a:lnTo>
                      <a:pt x="66" y="52"/>
                    </a:lnTo>
                    <a:lnTo>
                      <a:pt x="63" y="52"/>
                    </a:lnTo>
                    <a:lnTo>
                      <a:pt x="60" y="50"/>
                    </a:lnTo>
                    <a:lnTo>
                      <a:pt x="55" y="47"/>
                    </a:lnTo>
                    <a:lnTo>
                      <a:pt x="50" y="47"/>
                    </a:lnTo>
                    <a:lnTo>
                      <a:pt x="47" y="47"/>
                    </a:lnTo>
                    <a:lnTo>
                      <a:pt x="42" y="47"/>
                    </a:lnTo>
                    <a:lnTo>
                      <a:pt x="40" y="47"/>
                    </a:lnTo>
                    <a:lnTo>
                      <a:pt x="38" y="47"/>
                    </a:lnTo>
                    <a:lnTo>
                      <a:pt x="32" y="47"/>
                    </a:lnTo>
                    <a:lnTo>
                      <a:pt x="30" y="47"/>
                    </a:lnTo>
                    <a:lnTo>
                      <a:pt x="28" y="47"/>
                    </a:lnTo>
                    <a:lnTo>
                      <a:pt x="28" y="46"/>
                    </a:lnTo>
                    <a:lnTo>
                      <a:pt x="27" y="43"/>
                    </a:lnTo>
                    <a:lnTo>
                      <a:pt x="31" y="44"/>
                    </a:lnTo>
                    <a:lnTo>
                      <a:pt x="32" y="44"/>
                    </a:lnTo>
                    <a:lnTo>
                      <a:pt x="38" y="43"/>
                    </a:lnTo>
                    <a:lnTo>
                      <a:pt x="42" y="41"/>
                    </a:lnTo>
                    <a:lnTo>
                      <a:pt x="42" y="38"/>
                    </a:lnTo>
                    <a:lnTo>
                      <a:pt x="36" y="39"/>
                    </a:lnTo>
                    <a:lnTo>
                      <a:pt x="39" y="38"/>
                    </a:lnTo>
                    <a:lnTo>
                      <a:pt x="39" y="36"/>
                    </a:lnTo>
                    <a:lnTo>
                      <a:pt x="42" y="35"/>
                    </a:lnTo>
                    <a:lnTo>
                      <a:pt x="39" y="35"/>
                    </a:lnTo>
                    <a:lnTo>
                      <a:pt x="36" y="36"/>
                    </a:lnTo>
                    <a:lnTo>
                      <a:pt x="35" y="35"/>
                    </a:lnTo>
                    <a:lnTo>
                      <a:pt x="34" y="35"/>
                    </a:lnTo>
                    <a:lnTo>
                      <a:pt x="32" y="33"/>
                    </a:lnTo>
                    <a:lnTo>
                      <a:pt x="31" y="30"/>
                    </a:lnTo>
                    <a:lnTo>
                      <a:pt x="30" y="30"/>
                    </a:lnTo>
                    <a:lnTo>
                      <a:pt x="26" y="30"/>
                    </a:lnTo>
                    <a:lnTo>
                      <a:pt x="24" y="30"/>
                    </a:lnTo>
                    <a:lnTo>
                      <a:pt x="22" y="30"/>
                    </a:lnTo>
                    <a:lnTo>
                      <a:pt x="19" y="30"/>
                    </a:lnTo>
                    <a:lnTo>
                      <a:pt x="16" y="30"/>
                    </a:lnTo>
                    <a:lnTo>
                      <a:pt x="14" y="32"/>
                    </a:lnTo>
                    <a:lnTo>
                      <a:pt x="10" y="32"/>
                    </a:lnTo>
                    <a:lnTo>
                      <a:pt x="8" y="30"/>
                    </a:lnTo>
                    <a:lnTo>
                      <a:pt x="10" y="28"/>
                    </a:lnTo>
                    <a:lnTo>
                      <a:pt x="12" y="28"/>
                    </a:lnTo>
                    <a:lnTo>
                      <a:pt x="18" y="28"/>
                    </a:lnTo>
                    <a:lnTo>
                      <a:pt x="20" y="27"/>
                    </a:lnTo>
                    <a:lnTo>
                      <a:pt x="23" y="27"/>
                    </a:lnTo>
                    <a:lnTo>
                      <a:pt x="26" y="25"/>
                    </a:lnTo>
                    <a:lnTo>
                      <a:pt x="28" y="27"/>
                    </a:lnTo>
                    <a:lnTo>
                      <a:pt x="31" y="25"/>
                    </a:lnTo>
                    <a:lnTo>
                      <a:pt x="34" y="27"/>
                    </a:lnTo>
                    <a:lnTo>
                      <a:pt x="39" y="27"/>
                    </a:lnTo>
                    <a:lnTo>
                      <a:pt x="42" y="24"/>
                    </a:lnTo>
                    <a:lnTo>
                      <a:pt x="40" y="24"/>
                    </a:lnTo>
                    <a:lnTo>
                      <a:pt x="39" y="25"/>
                    </a:lnTo>
                    <a:lnTo>
                      <a:pt x="36" y="24"/>
                    </a:lnTo>
                    <a:lnTo>
                      <a:pt x="30" y="24"/>
                    </a:lnTo>
                    <a:lnTo>
                      <a:pt x="31" y="22"/>
                    </a:lnTo>
                    <a:lnTo>
                      <a:pt x="32" y="22"/>
                    </a:lnTo>
                    <a:lnTo>
                      <a:pt x="34" y="21"/>
                    </a:lnTo>
                    <a:lnTo>
                      <a:pt x="36" y="21"/>
                    </a:lnTo>
                    <a:lnTo>
                      <a:pt x="40" y="19"/>
                    </a:lnTo>
                    <a:lnTo>
                      <a:pt x="38" y="17"/>
                    </a:lnTo>
                    <a:lnTo>
                      <a:pt x="36" y="19"/>
                    </a:lnTo>
                    <a:lnTo>
                      <a:pt x="34" y="19"/>
                    </a:lnTo>
                    <a:lnTo>
                      <a:pt x="34" y="17"/>
                    </a:lnTo>
                    <a:lnTo>
                      <a:pt x="32" y="17"/>
                    </a:lnTo>
                    <a:lnTo>
                      <a:pt x="31" y="16"/>
                    </a:lnTo>
                    <a:lnTo>
                      <a:pt x="24" y="16"/>
                    </a:lnTo>
                    <a:lnTo>
                      <a:pt x="23" y="16"/>
                    </a:lnTo>
                    <a:lnTo>
                      <a:pt x="19" y="17"/>
                    </a:lnTo>
                    <a:lnTo>
                      <a:pt x="18" y="17"/>
                    </a:lnTo>
                    <a:lnTo>
                      <a:pt x="12" y="19"/>
                    </a:lnTo>
                    <a:lnTo>
                      <a:pt x="11" y="19"/>
                    </a:lnTo>
                    <a:lnTo>
                      <a:pt x="7" y="17"/>
                    </a:lnTo>
                    <a:lnTo>
                      <a:pt x="0" y="19"/>
                    </a:lnTo>
                    <a:lnTo>
                      <a:pt x="0" y="17"/>
                    </a:lnTo>
                    <a:lnTo>
                      <a:pt x="2" y="16"/>
                    </a:lnTo>
                    <a:lnTo>
                      <a:pt x="4" y="16"/>
                    </a:lnTo>
                    <a:lnTo>
                      <a:pt x="10" y="17"/>
                    </a:lnTo>
                    <a:lnTo>
                      <a:pt x="11" y="16"/>
                    </a:lnTo>
                    <a:lnTo>
                      <a:pt x="8" y="16"/>
                    </a:lnTo>
                    <a:lnTo>
                      <a:pt x="10" y="16"/>
                    </a:lnTo>
                    <a:lnTo>
                      <a:pt x="10" y="14"/>
                    </a:lnTo>
                    <a:lnTo>
                      <a:pt x="7" y="14"/>
                    </a:lnTo>
                    <a:lnTo>
                      <a:pt x="6" y="13"/>
                    </a:lnTo>
                    <a:lnTo>
                      <a:pt x="12" y="14"/>
                    </a:lnTo>
                    <a:lnTo>
                      <a:pt x="15" y="16"/>
                    </a:lnTo>
                    <a:lnTo>
                      <a:pt x="19" y="14"/>
                    </a:lnTo>
                    <a:lnTo>
                      <a:pt x="16" y="14"/>
                    </a:lnTo>
                    <a:lnTo>
                      <a:pt x="19" y="14"/>
                    </a:lnTo>
                    <a:lnTo>
                      <a:pt x="19" y="13"/>
                    </a:lnTo>
                    <a:lnTo>
                      <a:pt x="14" y="13"/>
                    </a:lnTo>
                    <a:lnTo>
                      <a:pt x="11" y="11"/>
                    </a:lnTo>
                    <a:lnTo>
                      <a:pt x="14" y="11"/>
                    </a:lnTo>
                    <a:lnTo>
                      <a:pt x="12" y="10"/>
                    </a:lnTo>
                    <a:lnTo>
                      <a:pt x="10" y="8"/>
                    </a:lnTo>
                    <a:lnTo>
                      <a:pt x="14" y="10"/>
                    </a:lnTo>
                    <a:lnTo>
                      <a:pt x="15" y="8"/>
                    </a:lnTo>
                    <a:lnTo>
                      <a:pt x="12" y="6"/>
                    </a:lnTo>
                    <a:lnTo>
                      <a:pt x="16" y="8"/>
                    </a:lnTo>
                    <a:lnTo>
                      <a:pt x="14" y="6"/>
                    </a:lnTo>
                    <a:lnTo>
                      <a:pt x="16" y="6"/>
                    </a:lnTo>
                    <a:lnTo>
                      <a:pt x="22" y="6"/>
                    </a:lnTo>
                    <a:lnTo>
                      <a:pt x="22" y="10"/>
                    </a:lnTo>
                    <a:lnTo>
                      <a:pt x="24" y="10"/>
                    </a:lnTo>
                    <a:lnTo>
                      <a:pt x="26" y="8"/>
                    </a:lnTo>
                    <a:lnTo>
                      <a:pt x="28" y="10"/>
                    </a:lnTo>
                    <a:lnTo>
                      <a:pt x="28" y="11"/>
                    </a:lnTo>
                    <a:lnTo>
                      <a:pt x="30" y="10"/>
                    </a:lnTo>
                    <a:lnTo>
                      <a:pt x="31" y="11"/>
                    </a:lnTo>
                    <a:lnTo>
                      <a:pt x="32" y="10"/>
                    </a:lnTo>
                    <a:lnTo>
                      <a:pt x="31" y="8"/>
                    </a:lnTo>
                    <a:lnTo>
                      <a:pt x="27" y="6"/>
                    </a:lnTo>
                    <a:lnTo>
                      <a:pt x="24" y="5"/>
                    </a:lnTo>
                    <a:lnTo>
                      <a:pt x="26" y="3"/>
                    </a:lnTo>
                    <a:lnTo>
                      <a:pt x="28" y="5"/>
                    </a:lnTo>
                    <a:lnTo>
                      <a:pt x="30" y="5"/>
                    </a:lnTo>
                    <a:lnTo>
                      <a:pt x="31" y="5"/>
                    </a:lnTo>
                    <a:lnTo>
                      <a:pt x="28" y="3"/>
                    </a:lnTo>
                    <a:lnTo>
                      <a:pt x="27" y="3"/>
                    </a:lnTo>
                    <a:lnTo>
                      <a:pt x="26" y="3"/>
                    </a:lnTo>
                    <a:lnTo>
                      <a:pt x="23" y="3"/>
                    </a:lnTo>
                    <a:lnTo>
                      <a:pt x="20" y="3"/>
                    </a:lnTo>
                    <a:lnTo>
                      <a:pt x="22" y="2"/>
                    </a:lnTo>
                    <a:lnTo>
                      <a:pt x="22" y="0"/>
                    </a:lnTo>
                    <a:lnTo>
                      <a:pt x="24" y="0"/>
                    </a:lnTo>
                    <a:lnTo>
                      <a:pt x="27" y="2"/>
                    </a:lnTo>
                    <a:lnTo>
                      <a:pt x="28" y="2"/>
                    </a:lnTo>
                    <a:lnTo>
                      <a:pt x="30" y="2"/>
                    </a:lnTo>
                    <a:lnTo>
                      <a:pt x="31" y="2"/>
                    </a:lnTo>
                    <a:lnTo>
                      <a:pt x="34" y="3"/>
                    </a:lnTo>
                    <a:lnTo>
                      <a:pt x="38" y="5"/>
                    </a:lnTo>
                    <a:lnTo>
                      <a:pt x="39" y="6"/>
                    </a:lnTo>
                    <a:lnTo>
                      <a:pt x="43" y="8"/>
                    </a:lnTo>
                    <a:lnTo>
                      <a:pt x="46" y="8"/>
                    </a:lnTo>
                    <a:lnTo>
                      <a:pt x="47" y="8"/>
                    </a:lnTo>
                    <a:lnTo>
                      <a:pt x="44" y="10"/>
                    </a:lnTo>
                    <a:lnTo>
                      <a:pt x="48" y="11"/>
                    </a:lnTo>
                    <a:lnTo>
                      <a:pt x="48" y="13"/>
                    </a:lnTo>
                    <a:lnTo>
                      <a:pt x="47" y="13"/>
                    </a:lnTo>
                    <a:lnTo>
                      <a:pt x="47" y="14"/>
                    </a:lnTo>
                    <a:lnTo>
                      <a:pt x="46" y="14"/>
                    </a:lnTo>
                    <a:lnTo>
                      <a:pt x="42" y="13"/>
                    </a:lnTo>
                    <a:lnTo>
                      <a:pt x="43" y="14"/>
                    </a:lnTo>
                    <a:lnTo>
                      <a:pt x="47" y="16"/>
                    </a:lnTo>
                    <a:lnTo>
                      <a:pt x="46" y="17"/>
                    </a:lnTo>
                    <a:lnTo>
                      <a:pt x="48" y="16"/>
                    </a:lnTo>
                    <a:lnTo>
                      <a:pt x="48" y="17"/>
                    </a:lnTo>
                    <a:lnTo>
                      <a:pt x="47" y="19"/>
                    </a:lnTo>
                    <a:lnTo>
                      <a:pt x="50" y="19"/>
                    </a:lnTo>
                    <a:lnTo>
                      <a:pt x="50" y="21"/>
                    </a:lnTo>
                    <a:lnTo>
                      <a:pt x="50" y="22"/>
                    </a:lnTo>
                    <a:lnTo>
                      <a:pt x="52" y="21"/>
                    </a:lnTo>
                    <a:lnTo>
                      <a:pt x="52" y="19"/>
                    </a:lnTo>
                    <a:lnTo>
                      <a:pt x="55" y="19"/>
                    </a:lnTo>
                    <a:lnTo>
                      <a:pt x="55" y="16"/>
                    </a:lnTo>
                    <a:lnTo>
                      <a:pt x="56" y="14"/>
                    </a:lnTo>
                    <a:lnTo>
                      <a:pt x="59" y="14"/>
                    </a:lnTo>
                    <a:lnTo>
                      <a:pt x="59" y="16"/>
                    </a:lnTo>
                    <a:lnTo>
                      <a:pt x="62" y="17"/>
                    </a:lnTo>
                    <a:lnTo>
                      <a:pt x="63" y="16"/>
                    </a:lnTo>
                    <a:lnTo>
                      <a:pt x="64" y="14"/>
                    </a:lnTo>
                    <a:lnTo>
                      <a:pt x="64" y="13"/>
                    </a:lnTo>
                    <a:lnTo>
                      <a:pt x="63" y="10"/>
                    </a:lnTo>
                    <a:lnTo>
                      <a:pt x="63" y="6"/>
                    </a:lnTo>
                    <a:lnTo>
                      <a:pt x="64" y="6"/>
                    </a:lnTo>
                    <a:lnTo>
                      <a:pt x="66" y="6"/>
                    </a:lnTo>
                    <a:lnTo>
                      <a:pt x="70" y="10"/>
                    </a:lnTo>
                    <a:lnTo>
                      <a:pt x="74" y="11"/>
                    </a:lnTo>
                    <a:lnTo>
                      <a:pt x="74" y="13"/>
                    </a:lnTo>
                    <a:lnTo>
                      <a:pt x="76" y="13"/>
                    </a:lnTo>
                    <a:lnTo>
                      <a:pt x="78" y="13"/>
                    </a:lnTo>
                    <a:lnTo>
                      <a:pt x="78" y="11"/>
                    </a:lnTo>
                    <a:lnTo>
                      <a:pt x="78" y="10"/>
                    </a:lnTo>
                    <a:lnTo>
                      <a:pt x="78" y="8"/>
                    </a:lnTo>
                    <a:lnTo>
                      <a:pt x="80" y="8"/>
                    </a:lnTo>
                    <a:lnTo>
                      <a:pt x="82" y="8"/>
                    </a:lnTo>
                    <a:lnTo>
                      <a:pt x="83" y="6"/>
                    </a:lnTo>
                    <a:lnTo>
                      <a:pt x="87" y="5"/>
                    </a:lnTo>
                    <a:lnTo>
                      <a:pt x="87" y="6"/>
                    </a:lnTo>
                    <a:lnTo>
                      <a:pt x="88" y="6"/>
                    </a:lnTo>
                    <a:lnTo>
                      <a:pt x="88" y="8"/>
                    </a:lnTo>
                    <a:lnTo>
                      <a:pt x="91" y="8"/>
                    </a:lnTo>
                    <a:lnTo>
                      <a:pt x="91" y="10"/>
                    </a:lnTo>
                    <a:lnTo>
                      <a:pt x="93" y="11"/>
                    </a:lnTo>
                    <a:lnTo>
                      <a:pt x="95" y="13"/>
                    </a:lnTo>
                    <a:lnTo>
                      <a:pt x="96" y="14"/>
                    </a:lnTo>
                    <a:lnTo>
                      <a:pt x="97" y="13"/>
                    </a:lnTo>
                    <a:lnTo>
                      <a:pt x="97" y="11"/>
                    </a:lnTo>
                    <a:lnTo>
                      <a:pt x="96" y="10"/>
                    </a:lnTo>
                    <a:lnTo>
                      <a:pt x="95" y="8"/>
                    </a:lnTo>
                    <a:lnTo>
                      <a:pt x="95" y="6"/>
                    </a:lnTo>
                    <a:lnTo>
                      <a:pt x="96" y="6"/>
                    </a:lnTo>
                    <a:lnTo>
                      <a:pt x="99" y="6"/>
                    </a:lnTo>
                    <a:lnTo>
                      <a:pt x="101" y="6"/>
                    </a:lnTo>
                    <a:lnTo>
                      <a:pt x="104" y="10"/>
                    </a:lnTo>
                    <a:lnTo>
                      <a:pt x="105" y="8"/>
                    </a:lnTo>
                    <a:lnTo>
                      <a:pt x="108" y="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63" name="Freeform 1365"/>
              <p:cNvSpPr>
                <a:spLocks/>
              </p:cNvSpPr>
              <p:nvPr/>
            </p:nvSpPr>
            <p:spPr bwMode="auto">
              <a:xfrm>
                <a:off x="3660551" y="2381251"/>
                <a:ext cx="121868" cy="70757"/>
              </a:xfrm>
              <a:custGeom>
                <a:avLst/>
                <a:gdLst/>
                <a:ahLst/>
                <a:cxnLst>
                  <a:cxn ang="0">
                    <a:pos x="41" y="7"/>
                  </a:cxn>
                  <a:cxn ang="0">
                    <a:pos x="45" y="7"/>
                  </a:cxn>
                  <a:cxn ang="0">
                    <a:pos x="51" y="7"/>
                  </a:cxn>
                  <a:cxn ang="0">
                    <a:pos x="53" y="4"/>
                  </a:cxn>
                  <a:cxn ang="0">
                    <a:pos x="52" y="1"/>
                  </a:cxn>
                  <a:cxn ang="0">
                    <a:pos x="57" y="0"/>
                  </a:cxn>
                  <a:cxn ang="0">
                    <a:pos x="60" y="3"/>
                  </a:cxn>
                  <a:cxn ang="0">
                    <a:pos x="64" y="4"/>
                  </a:cxn>
                  <a:cxn ang="0">
                    <a:pos x="68" y="7"/>
                  </a:cxn>
                  <a:cxn ang="0">
                    <a:pos x="71" y="6"/>
                  </a:cxn>
                  <a:cxn ang="0">
                    <a:pos x="75" y="6"/>
                  </a:cxn>
                  <a:cxn ang="0">
                    <a:pos x="77" y="3"/>
                  </a:cxn>
                  <a:cxn ang="0">
                    <a:pos x="83" y="3"/>
                  </a:cxn>
                  <a:cxn ang="0">
                    <a:pos x="73" y="7"/>
                  </a:cxn>
                  <a:cxn ang="0">
                    <a:pos x="76" y="11"/>
                  </a:cxn>
                  <a:cxn ang="0">
                    <a:pos x="80" y="11"/>
                  </a:cxn>
                  <a:cxn ang="0">
                    <a:pos x="79" y="15"/>
                  </a:cxn>
                  <a:cxn ang="0">
                    <a:pos x="85" y="15"/>
                  </a:cxn>
                  <a:cxn ang="0">
                    <a:pos x="91" y="17"/>
                  </a:cxn>
                  <a:cxn ang="0">
                    <a:pos x="92" y="17"/>
                  </a:cxn>
                  <a:cxn ang="0">
                    <a:pos x="95" y="22"/>
                  </a:cxn>
                  <a:cxn ang="0">
                    <a:pos x="95" y="25"/>
                  </a:cxn>
                  <a:cxn ang="0">
                    <a:pos x="97" y="23"/>
                  </a:cxn>
                  <a:cxn ang="0">
                    <a:pos x="96" y="28"/>
                  </a:cxn>
                  <a:cxn ang="0">
                    <a:pos x="95" y="29"/>
                  </a:cxn>
                  <a:cxn ang="0">
                    <a:pos x="91" y="31"/>
                  </a:cxn>
                  <a:cxn ang="0">
                    <a:pos x="83" y="33"/>
                  </a:cxn>
                  <a:cxn ang="0">
                    <a:pos x="83" y="34"/>
                  </a:cxn>
                  <a:cxn ang="0">
                    <a:pos x="87" y="34"/>
                  </a:cxn>
                  <a:cxn ang="0">
                    <a:pos x="81" y="39"/>
                  </a:cxn>
                  <a:cxn ang="0">
                    <a:pos x="77" y="40"/>
                  </a:cxn>
                  <a:cxn ang="0">
                    <a:pos x="73" y="39"/>
                  </a:cxn>
                  <a:cxn ang="0">
                    <a:pos x="71" y="37"/>
                  </a:cxn>
                  <a:cxn ang="0">
                    <a:pos x="65" y="40"/>
                  </a:cxn>
                  <a:cxn ang="0">
                    <a:pos x="60" y="45"/>
                  </a:cxn>
                  <a:cxn ang="0">
                    <a:pos x="52" y="47"/>
                  </a:cxn>
                  <a:cxn ang="0">
                    <a:pos x="45" y="48"/>
                  </a:cxn>
                  <a:cxn ang="0">
                    <a:pos x="43" y="48"/>
                  </a:cxn>
                  <a:cxn ang="0">
                    <a:pos x="41" y="50"/>
                  </a:cxn>
                  <a:cxn ang="0">
                    <a:pos x="29" y="55"/>
                  </a:cxn>
                  <a:cxn ang="0">
                    <a:pos x="20" y="56"/>
                  </a:cxn>
                  <a:cxn ang="0">
                    <a:pos x="15" y="56"/>
                  </a:cxn>
                  <a:cxn ang="0">
                    <a:pos x="8" y="55"/>
                  </a:cxn>
                  <a:cxn ang="0">
                    <a:pos x="0" y="53"/>
                  </a:cxn>
                </a:cxnLst>
                <a:rect l="0" t="0" r="r" b="b"/>
                <a:pathLst>
                  <a:path w="97" h="56">
                    <a:moveTo>
                      <a:pt x="40" y="9"/>
                    </a:moveTo>
                    <a:lnTo>
                      <a:pt x="41" y="7"/>
                    </a:lnTo>
                    <a:lnTo>
                      <a:pt x="44" y="6"/>
                    </a:lnTo>
                    <a:lnTo>
                      <a:pt x="45" y="7"/>
                    </a:lnTo>
                    <a:lnTo>
                      <a:pt x="48" y="7"/>
                    </a:lnTo>
                    <a:lnTo>
                      <a:pt x="51" y="7"/>
                    </a:lnTo>
                    <a:lnTo>
                      <a:pt x="53" y="7"/>
                    </a:lnTo>
                    <a:lnTo>
                      <a:pt x="53" y="4"/>
                    </a:lnTo>
                    <a:lnTo>
                      <a:pt x="53" y="3"/>
                    </a:lnTo>
                    <a:lnTo>
                      <a:pt x="52" y="1"/>
                    </a:lnTo>
                    <a:lnTo>
                      <a:pt x="55" y="1"/>
                    </a:lnTo>
                    <a:lnTo>
                      <a:pt x="57" y="0"/>
                    </a:lnTo>
                    <a:lnTo>
                      <a:pt x="59" y="1"/>
                    </a:lnTo>
                    <a:lnTo>
                      <a:pt x="60" y="3"/>
                    </a:lnTo>
                    <a:lnTo>
                      <a:pt x="64" y="3"/>
                    </a:lnTo>
                    <a:lnTo>
                      <a:pt x="64" y="4"/>
                    </a:lnTo>
                    <a:lnTo>
                      <a:pt x="64" y="6"/>
                    </a:lnTo>
                    <a:lnTo>
                      <a:pt x="68" y="7"/>
                    </a:lnTo>
                    <a:lnTo>
                      <a:pt x="69" y="7"/>
                    </a:lnTo>
                    <a:lnTo>
                      <a:pt x="71" y="6"/>
                    </a:lnTo>
                    <a:lnTo>
                      <a:pt x="69" y="6"/>
                    </a:lnTo>
                    <a:lnTo>
                      <a:pt x="75" y="6"/>
                    </a:lnTo>
                    <a:lnTo>
                      <a:pt x="76" y="3"/>
                    </a:lnTo>
                    <a:lnTo>
                      <a:pt x="77" y="3"/>
                    </a:lnTo>
                    <a:lnTo>
                      <a:pt x="81" y="3"/>
                    </a:lnTo>
                    <a:lnTo>
                      <a:pt x="83" y="3"/>
                    </a:lnTo>
                    <a:lnTo>
                      <a:pt x="79" y="4"/>
                    </a:lnTo>
                    <a:lnTo>
                      <a:pt x="73" y="7"/>
                    </a:lnTo>
                    <a:lnTo>
                      <a:pt x="75" y="9"/>
                    </a:lnTo>
                    <a:lnTo>
                      <a:pt x="76" y="11"/>
                    </a:lnTo>
                    <a:lnTo>
                      <a:pt x="80" y="9"/>
                    </a:lnTo>
                    <a:lnTo>
                      <a:pt x="80" y="11"/>
                    </a:lnTo>
                    <a:lnTo>
                      <a:pt x="79" y="14"/>
                    </a:lnTo>
                    <a:lnTo>
                      <a:pt x="79" y="15"/>
                    </a:lnTo>
                    <a:lnTo>
                      <a:pt x="85" y="14"/>
                    </a:lnTo>
                    <a:lnTo>
                      <a:pt x="85" y="15"/>
                    </a:lnTo>
                    <a:lnTo>
                      <a:pt x="85" y="17"/>
                    </a:lnTo>
                    <a:lnTo>
                      <a:pt x="91" y="17"/>
                    </a:lnTo>
                    <a:lnTo>
                      <a:pt x="91" y="15"/>
                    </a:lnTo>
                    <a:lnTo>
                      <a:pt x="92" y="17"/>
                    </a:lnTo>
                    <a:lnTo>
                      <a:pt x="95" y="20"/>
                    </a:lnTo>
                    <a:lnTo>
                      <a:pt x="95" y="22"/>
                    </a:lnTo>
                    <a:lnTo>
                      <a:pt x="93" y="23"/>
                    </a:lnTo>
                    <a:lnTo>
                      <a:pt x="95" y="25"/>
                    </a:lnTo>
                    <a:lnTo>
                      <a:pt x="96" y="25"/>
                    </a:lnTo>
                    <a:lnTo>
                      <a:pt x="97" y="23"/>
                    </a:lnTo>
                    <a:lnTo>
                      <a:pt x="97" y="26"/>
                    </a:lnTo>
                    <a:lnTo>
                      <a:pt x="96" y="28"/>
                    </a:lnTo>
                    <a:lnTo>
                      <a:pt x="95" y="28"/>
                    </a:lnTo>
                    <a:lnTo>
                      <a:pt x="95" y="29"/>
                    </a:lnTo>
                    <a:lnTo>
                      <a:pt x="93" y="29"/>
                    </a:lnTo>
                    <a:lnTo>
                      <a:pt x="91" y="31"/>
                    </a:lnTo>
                    <a:lnTo>
                      <a:pt x="85" y="33"/>
                    </a:lnTo>
                    <a:lnTo>
                      <a:pt x="83" y="33"/>
                    </a:lnTo>
                    <a:lnTo>
                      <a:pt x="84" y="34"/>
                    </a:lnTo>
                    <a:lnTo>
                      <a:pt x="83" y="34"/>
                    </a:lnTo>
                    <a:lnTo>
                      <a:pt x="84" y="34"/>
                    </a:lnTo>
                    <a:lnTo>
                      <a:pt x="87" y="34"/>
                    </a:lnTo>
                    <a:lnTo>
                      <a:pt x="84" y="37"/>
                    </a:lnTo>
                    <a:lnTo>
                      <a:pt x="81" y="39"/>
                    </a:lnTo>
                    <a:lnTo>
                      <a:pt x="79" y="39"/>
                    </a:lnTo>
                    <a:lnTo>
                      <a:pt x="77" y="40"/>
                    </a:lnTo>
                    <a:lnTo>
                      <a:pt x="73" y="40"/>
                    </a:lnTo>
                    <a:lnTo>
                      <a:pt x="73" y="39"/>
                    </a:lnTo>
                    <a:lnTo>
                      <a:pt x="72" y="37"/>
                    </a:lnTo>
                    <a:lnTo>
                      <a:pt x="71" y="37"/>
                    </a:lnTo>
                    <a:lnTo>
                      <a:pt x="69" y="40"/>
                    </a:lnTo>
                    <a:lnTo>
                      <a:pt x="65" y="40"/>
                    </a:lnTo>
                    <a:lnTo>
                      <a:pt x="64" y="42"/>
                    </a:lnTo>
                    <a:lnTo>
                      <a:pt x="60" y="45"/>
                    </a:lnTo>
                    <a:lnTo>
                      <a:pt x="55" y="47"/>
                    </a:lnTo>
                    <a:lnTo>
                      <a:pt x="52" y="47"/>
                    </a:lnTo>
                    <a:lnTo>
                      <a:pt x="48" y="47"/>
                    </a:lnTo>
                    <a:lnTo>
                      <a:pt x="45" y="48"/>
                    </a:lnTo>
                    <a:lnTo>
                      <a:pt x="44" y="47"/>
                    </a:lnTo>
                    <a:lnTo>
                      <a:pt x="43" y="48"/>
                    </a:lnTo>
                    <a:lnTo>
                      <a:pt x="41" y="48"/>
                    </a:lnTo>
                    <a:lnTo>
                      <a:pt x="41" y="50"/>
                    </a:lnTo>
                    <a:lnTo>
                      <a:pt x="37" y="50"/>
                    </a:lnTo>
                    <a:lnTo>
                      <a:pt x="29" y="55"/>
                    </a:lnTo>
                    <a:lnTo>
                      <a:pt x="23" y="56"/>
                    </a:lnTo>
                    <a:lnTo>
                      <a:pt x="20" y="56"/>
                    </a:lnTo>
                    <a:lnTo>
                      <a:pt x="16" y="56"/>
                    </a:lnTo>
                    <a:lnTo>
                      <a:pt x="15" y="56"/>
                    </a:lnTo>
                    <a:lnTo>
                      <a:pt x="12" y="55"/>
                    </a:lnTo>
                    <a:lnTo>
                      <a:pt x="8" y="55"/>
                    </a:lnTo>
                    <a:lnTo>
                      <a:pt x="4" y="53"/>
                    </a:lnTo>
                    <a:lnTo>
                      <a:pt x="0" y="5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64" name="Freeform 1366"/>
              <p:cNvSpPr>
                <a:spLocks/>
              </p:cNvSpPr>
              <p:nvPr/>
            </p:nvSpPr>
            <p:spPr bwMode="auto">
              <a:xfrm>
                <a:off x="5314116" y="2950029"/>
                <a:ext cx="143677" cy="100693"/>
              </a:xfrm>
              <a:custGeom>
                <a:avLst/>
                <a:gdLst/>
                <a:ahLst/>
                <a:cxnLst>
                  <a:cxn ang="0">
                    <a:pos x="11" y="74"/>
                  </a:cxn>
                  <a:cxn ang="0">
                    <a:pos x="19" y="69"/>
                  </a:cxn>
                  <a:cxn ang="0">
                    <a:pos x="23" y="69"/>
                  </a:cxn>
                  <a:cxn ang="0">
                    <a:pos x="27" y="69"/>
                  </a:cxn>
                  <a:cxn ang="0">
                    <a:pos x="31" y="67"/>
                  </a:cxn>
                  <a:cxn ang="0">
                    <a:pos x="35" y="63"/>
                  </a:cxn>
                  <a:cxn ang="0">
                    <a:pos x="40" y="64"/>
                  </a:cxn>
                  <a:cxn ang="0">
                    <a:pos x="44" y="61"/>
                  </a:cxn>
                  <a:cxn ang="0">
                    <a:pos x="45" y="53"/>
                  </a:cxn>
                  <a:cxn ang="0">
                    <a:pos x="51" y="47"/>
                  </a:cxn>
                  <a:cxn ang="0">
                    <a:pos x="56" y="47"/>
                  </a:cxn>
                  <a:cxn ang="0">
                    <a:pos x="58" y="55"/>
                  </a:cxn>
                  <a:cxn ang="0">
                    <a:pos x="62" y="56"/>
                  </a:cxn>
                  <a:cxn ang="0">
                    <a:pos x="62" y="61"/>
                  </a:cxn>
                  <a:cxn ang="0">
                    <a:pos x="62" y="66"/>
                  </a:cxn>
                  <a:cxn ang="0">
                    <a:pos x="61" y="74"/>
                  </a:cxn>
                  <a:cxn ang="0">
                    <a:pos x="66" y="80"/>
                  </a:cxn>
                  <a:cxn ang="0">
                    <a:pos x="74" y="74"/>
                  </a:cxn>
                  <a:cxn ang="0">
                    <a:pos x="85" y="69"/>
                  </a:cxn>
                  <a:cxn ang="0">
                    <a:pos x="90" y="66"/>
                  </a:cxn>
                  <a:cxn ang="0">
                    <a:pos x="94" y="66"/>
                  </a:cxn>
                  <a:cxn ang="0">
                    <a:pos x="97" y="69"/>
                  </a:cxn>
                  <a:cxn ang="0">
                    <a:pos x="101" y="67"/>
                  </a:cxn>
                  <a:cxn ang="0">
                    <a:pos x="109" y="66"/>
                  </a:cxn>
                  <a:cxn ang="0">
                    <a:pos x="113" y="69"/>
                  </a:cxn>
                  <a:cxn ang="0">
                    <a:pos x="114" y="59"/>
                  </a:cxn>
                  <a:cxn ang="0">
                    <a:pos x="110" y="45"/>
                  </a:cxn>
                  <a:cxn ang="0">
                    <a:pos x="97" y="45"/>
                  </a:cxn>
                  <a:cxn ang="0">
                    <a:pos x="98" y="28"/>
                  </a:cxn>
                  <a:cxn ang="0">
                    <a:pos x="89" y="30"/>
                  </a:cxn>
                  <a:cxn ang="0">
                    <a:pos x="77" y="31"/>
                  </a:cxn>
                  <a:cxn ang="0">
                    <a:pos x="68" y="33"/>
                  </a:cxn>
                  <a:cxn ang="0">
                    <a:pos x="62" y="27"/>
                  </a:cxn>
                  <a:cxn ang="0">
                    <a:pos x="49" y="27"/>
                  </a:cxn>
                  <a:cxn ang="0">
                    <a:pos x="39" y="28"/>
                  </a:cxn>
                  <a:cxn ang="0">
                    <a:pos x="31" y="27"/>
                  </a:cxn>
                  <a:cxn ang="0">
                    <a:pos x="29" y="20"/>
                  </a:cxn>
                  <a:cxn ang="0">
                    <a:pos x="37" y="17"/>
                  </a:cxn>
                  <a:cxn ang="0">
                    <a:pos x="48" y="20"/>
                  </a:cxn>
                  <a:cxn ang="0">
                    <a:pos x="53" y="17"/>
                  </a:cxn>
                  <a:cxn ang="0">
                    <a:pos x="51" y="16"/>
                  </a:cxn>
                  <a:cxn ang="0">
                    <a:pos x="47" y="9"/>
                  </a:cxn>
                  <a:cxn ang="0">
                    <a:pos x="52" y="6"/>
                  </a:cxn>
                  <a:cxn ang="0">
                    <a:pos x="49" y="0"/>
                  </a:cxn>
                  <a:cxn ang="0">
                    <a:pos x="44" y="3"/>
                  </a:cxn>
                  <a:cxn ang="0">
                    <a:pos x="35" y="8"/>
                  </a:cxn>
                  <a:cxn ang="0">
                    <a:pos x="31" y="9"/>
                  </a:cxn>
                  <a:cxn ang="0">
                    <a:pos x="29" y="14"/>
                  </a:cxn>
                  <a:cxn ang="0">
                    <a:pos x="23" y="17"/>
                  </a:cxn>
                  <a:cxn ang="0">
                    <a:pos x="17" y="27"/>
                  </a:cxn>
                  <a:cxn ang="0">
                    <a:pos x="9" y="27"/>
                  </a:cxn>
                  <a:cxn ang="0">
                    <a:pos x="3" y="27"/>
                  </a:cxn>
                  <a:cxn ang="0">
                    <a:pos x="0" y="31"/>
                  </a:cxn>
                  <a:cxn ang="0">
                    <a:pos x="5" y="36"/>
                  </a:cxn>
                  <a:cxn ang="0">
                    <a:pos x="12" y="37"/>
                  </a:cxn>
                  <a:cxn ang="0">
                    <a:pos x="11" y="44"/>
                  </a:cxn>
                  <a:cxn ang="0">
                    <a:pos x="15" y="50"/>
                  </a:cxn>
                  <a:cxn ang="0">
                    <a:pos x="13" y="55"/>
                  </a:cxn>
                  <a:cxn ang="0">
                    <a:pos x="8" y="61"/>
                  </a:cxn>
                  <a:cxn ang="0">
                    <a:pos x="7" y="67"/>
                  </a:cxn>
                </a:cxnLst>
                <a:rect l="0" t="0" r="r" b="b"/>
                <a:pathLst>
                  <a:path w="114" h="80">
                    <a:moveTo>
                      <a:pt x="5" y="69"/>
                    </a:moveTo>
                    <a:lnTo>
                      <a:pt x="7" y="69"/>
                    </a:lnTo>
                    <a:lnTo>
                      <a:pt x="11" y="74"/>
                    </a:lnTo>
                    <a:lnTo>
                      <a:pt x="13" y="72"/>
                    </a:lnTo>
                    <a:lnTo>
                      <a:pt x="15" y="72"/>
                    </a:lnTo>
                    <a:lnTo>
                      <a:pt x="19" y="69"/>
                    </a:lnTo>
                    <a:lnTo>
                      <a:pt x="20" y="69"/>
                    </a:lnTo>
                    <a:lnTo>
                      <a:pt x="21" y="69"/>
                    </a:lnTo>
                    <a:lnTo>
                      <a:pt x="23" y="69"/>
                    </a:lnTo>
                    <a:lnTo>
                      <a:pt x="24" y="67"/>
                    </a:lnTo>
                    <a:lnTo>
                      <a:pt x="25" y="67"/>
                    </a:lnTo>
                    <a:lnTo>
                      <a:pt x="27" y="69"/>
                    </a:lnTo>
                    <a:lnTo>
                      <a:pt x="31" y="70"/>
                    </a:lnTo>
                    <a:lnTo>
                      <a:pt x="32" y="69"/>
                    </a:lnTo>
                    <a:lnTo>
                      <a:pt x="31" y="67"/>
                    </a:lnTo>
                    <a:lnTo>
                      <a:pt x="31" y="66"/>
                    </a:lnTo>
                    <a:lnTo>
                      <a:pt x="33" y="63"/>
                    </a:lnTo>
                    <a:lnTo>
                      <a:pt x="35" y="63"/>
                    </a:lnTo>
                    <a:lnTo>
                      <a:pt x="36" y="63"/>
                    </a:lnTo>
                    <a:lnTo>
                      <a:pt x="39" y="63"/>
                    </a:lnTo>
                    <a:lnTo>
                      <a:pt x="40" y="64"/>
                    </a:lnTo>
                    <a:lnTo>
                      <a:pt x="41" y="64"/>
                    </a:lnTo>
                    <a:lnTo>
                      <a:pt x="43" y="64"/>
                    </a:lnTo>
                    <a:lnTo>
                      <a:pt x="44" y="61"/>
                    </a:lnTo>
                    <a:lnTo>
                      <a:pt x="43" y="59"/>
                    </a:lnTo>
                    <a:lnTo>
                      <a:pt x="43" y="58"/>
                    </a:lnTo>
                    <a:lnTo>
                      <a:pt x="45" y="53"/>
                    </a:lnTo>
                    <a:lnTo>
                      <a:pt x="49" y="50"/>
                    </a:lnTo>
                    <a:lnTo>
                      <a:pt x="51" y="48"/>
                    </a:lnTo>
                    <a:lnTo>
                      <a:pt x="51" y="47"/>
                    </a:lnTo>
                    <a:lnTo>
                      <a:pt x="52" y="48"/>
                    </a:lnTo>
                    <a:lnTo>
                      <a:pt x="55" y="47"/>
                    </a:lnTo>
                    <a:lnTo>
                      <a:pt x="56" y="47"/>
                    </a:lnTo>
                    <a:lnTo>
                      <a:pt x="60" y="50"/>
                    </a:lnTo>
                    <a:lnTo>
                      <a:pt x="60" y="52"/>
                    </a:lnTo>
                    <a:lnTo>
                      <a:pt x="58" y="55"/>
                    </a:lnTo>
                    <a:lnTo>
                      <a:pt x="60" y="56"/>
                    </a:lnTo>
                    <a:lnTo>
                      <a:pt x="61" y="56"/>
                    </a:lnTo>
                    <a:lnTo>
                      <a:pt x="62" y="56"/>
                    </a:lnTo>
                    <a:lnTo>
                      <a:pt x="64" y="58"/>
                    </a:lnTo>
                    <a:lnTo>
                      <a:pt x="62" y="59"/>
                    </a:lnTo>
                    <a:lnTo>
                      <a:pt x="62" y="61"/>
                    </a:lnTo>
                    <a:lnTo>
                      <a:pt x="62" y="63"/>
                    </a:lnTo>
                    <a:lnTo>
                      <a:pt x="62" y="64"/>
                    </a:lnTo>
                    <a:lnTo>
                      <a:pt x="62" y="66"/>
                    </a:lnTo>
                    <a:lnTo>
                      <a:pt x="62" y="69"/>
                    </a:lnTo>
                    <a:lnTo>
                      <a:pt x="61" y="70"/>
                    </a:lnTo>
                    <a:lnTo>
                      <a:pt x="61" y="74"/>
                    </a:lnTo>
                    <a:lnTo>
                      <a:pt x="64" y="75"/>
                    </a:lnTo>
                    <a:lnTo>
                      <a:pt x="65" y="78"/>
                    </a:lnTo>
                    <a:lnTo>
                      <a:pt x="66" y="80"/>
                    </a:lnTo>
                    <a:lnTo>
                      <a:pt x="68" y="78"/>
                    </a:lnTo>
                    <a:lnTo>
                      <a:pt x="72" y="77"/>
                    </a:lnTo>
                    <a:lnTo>
                      <a:pt x="74" y="74"/>
                    </a:lnTo>
                    <a:lnTo>
                      <a:pt x="81" y="72"/>
                    </a:lnTo>
                    <a:lnTo>
                      <a:pt x="82" y="70"/>
                    </a:lnTo>
                    <a:lnTo>
                      <a:pt x="85" y="69"/>
                    </a:lnTo>
                    <a:lnTo>
                      <a:pt x="86" y="69"/>
                    </a:lnTo>
                    <a:lnTo>
                      <a:pt x="89" y="67"/>
                    </a:lnTo>
                    <a:lnTo>
                      <a:pt x="90" y="66"/>
                    </a:lnTo>
                    <a:lnTo>
                      <a:pt x="92" y="66"/>
                    </a:lnTo>
                    <a:lnTo>
                      <a:pt x="93" y="66"/>
                    </a:lnTo>
                    <a:lnTo>
                      <a:pt x="94" y="66"/>
                    </a:lnTo>
                    <a:lnTo>
                      <a:pt x="96" y="66"/>
                    </a:lnTo>
                    <a:lnTo>
                      <a:pt x="97" y="66"/>
                    </a:lnTo>
                    <a:lnTo>
                      <a:pt x="97" y="69"/>
                    </a:lnTo>
                    <a:lnTo>
                      <a:pt x="98" y="69"/>
                    </a:lnTo>
                    <a:lnTo>
                      <a:pt x="100" y="67"/>
                    </a:lnTo>
                    <a:lnTo>
                      <a:pt x="101" y="67"/>
                    </a:lnTo>
                    <a:lnTo>
                      <a:pt x="105" y="67"/>
                    </a:lnTo>
                    <a:lnTo>
                      <a:pt x="108" y="66"/>
                    </a:lnTo>
                    <a:lnTo>
                      <a:pt x="109" y="66"/>
                    </a:lnTo>
                    <a:lnTo>
                      <a:pt x="110" y="67"/>
                    </a:lnTo>
                    <a:lnTo>
                      <a:pt x="113" y="67"/>
                    </a:lnTo>
                    <a:lnTo>
                      <a:pt x="113" y="69"/>
                    </a:lnTo>
                    <a:lnTo>
                      <a:pt x="112" y="69"/>
                    </a:lnTo>
                    <a:lnTo>
                      <a:pt x="114" y="69"/>
                    </a:lnTo>
                    <a:lnTo>
                      <a:pt x="114" y="59"/>
                    </a:lnTo>
                    <a:lnTo>
                      <a:pt x="112" y="53"/>
                    </a:lnTo>
                    <a:lnTo>
                      <a:pt x="112" y="48"/>
                    </a:lnTo>
                    <a:lnTo>
                      <a:pt x="110" y="45"/>
                    </a:lnTo>
                    <a:lnTo>
                      <a:pt x="105" y="45"/>
                    </a:lnTo>
                    <a:lnTo>
                      <a:pt x="100" y="47"/>
                    </a:lnTo>
                    <a:lnTo>
                      <a:pt x="97" y="45"/>
                    </a:lnTo>
                    <a:lnTo>
                      <a:pt x="96" y="41"/>
                    </a:lnTo>
                    <a:lnTo>
                      <a:pt x="94" y="36"/>
                    </a:lnTo>
                    <a:lnTo>
                      <a:pt x="98" y="28"/>
                    </a:lnTo>
                    <a:lnTo>
                      <a:pt x="93" y="27"/>
                    </a:lnTo>
                    <a:lnTo>
                      <a:pt x="92" y="30"/>
                    </a:lnTo>
                    <a:lnTo>
                      <a:pt x="89" y="30"/>
                    </a:lnTo>
                    <a:lnTo>
                      <a:pt x="86" y="31"/>
                    </a:lnTo>
                    <a:lnTo>
                      <a:pt x="82" y="30"/>
                    </a:lnTo>
                    <a:lnTo>
                      <a:pt x="77" y="31"/>
                    </a:lnTo>
                    <a:lnTo>
                      <a:pt x="73" y="33"/>
                    </a:lnTo>
                    <a:lnTo>
                      <a:pt x="72" y="31"/>
                    </a:lnTo>
                    <a:lnTo>
                      <a:pt x="68" y="33"/>
                    </a:lnTo>
                    <a:lnTo>
                      <a:pt x="66" y="28"/>
                    </a:lnTo>
                    <a:lnTo>
                      <a:pt x="64" y="28"/>
                    </a:lnTo>
                    <a:lnTo>
                      <a:pt x="62" y="27"/>
                    </a:lnTo>
                    <a:lnTo>
                      <a:pt x="53" y="30"/>
                    </a:lnTo>
                    <a:lnTo>
                      <a:pt x="51" y="28"/>
                    </a:lnTo>
                    <a:lnTo>
                      <a:pt x="49" y="27"/>
                    </a:lnTo>
                    <a:lnTo>
                      <a:pt x="48" y="27"/>
                    </a:lnTo>
                    <a:lnTo>
                      <a:pt x="45" y="27"/>
                    </a:lnTo>
                    <a:lnTo>
                      <a:pt x="39" y="28"/>
                    </a:lnTo>
                    <a:lnTo>
                      <a:pt x="35" y="27"/>
                    </a:lnTo>
                    <a:lnTo>
                      <a:pt x="32" y="28"/>
                    </a:lnTo>
                    <a:lnTo>
                      <a:pt x="31" y="27"/>
                    </a:lnTo>
                    <a:lnTo>
                      <a:pt x="29" y="25"/>
                    </a:lnTo>
                    <a:lnTo>
                      <a:pt x="29" y="22"/>
                    </a:lnTo>
                    <a:lnTo>
                      <a:pt x="29" y="20"/>
                    </a:lnTo>
                    <a:lnTo>
                      <a:pt x="33" y="19"/>
                    </a:lnTo>
                    <a:lnTo>
                      <a:pt x="35" y="17"/>
                    </a:lnTo>
                    <a:lnTo>
                      <a:pt x="37" y="17"/>
                    </a:lnTo>
                    <a:lnTo>
                      <a:pt x="41" y="17"/>
                    </a:lnTo>
                    <a:lnTo>
                      <a:pt x="44" y="17"/>
                    </a:lnTo>
                    <a:lnTo>
                      <a:pt x="48" y="20"/>
                    </a:lnTo>
                    <a:lnTo>
                      <a:pt x="49" y="19"/>
                    </a:lnTo>
                    <a:lnTo>
                      <a:pt x="51" y="17"/>
                    </a:lnTo>
                    <a:lnTo>
                      <a:pt x="53" y="17"/>
                    </a:lnTo>
                    <a:lnTo>
                      <a:pt x="55" y="14"/>
                    </a:lnTo>
                    <a:lnTo>
                      <a:pt x="53" y="14"/>
                    </a:lnTo>
                    <a:lnTo>
                      <a:pt x="51" y="16"/>
                    </a:lnTo>
                    <a:lnTo>
                      <a:pt x="49" y="16"/>
                    </a:lnTo>
                    <a:lnTo>
                      <a:pt x="48" y="14"/>
                    </a:lnTo>
                    <a:lnTo>
                      <a:pt x="47" y="9"/>
                    </a:lnTo>
                    <a:lnTo>
                      <a:pt x="48" y="9"/>
                    </a:lnTo>
                    <a:lnTo>
                      <a:pt x="51" y="8"/>
                    </a:lnTo>
                    <a:lnTo>
                      <a:pt x="52" y="6"/>
                    </a:lnTo>
                    <a:lnTo>
                      <a:pt x="51" y="5"/>
                    </a:lnTo>
                    <a:lnTo>
                      <a:pt x="49" y="3"/>
                    </a:lnTo>
                    <a:lnTo>
                      <a:pt x="49" y="0"/>
                    </a:lnTo>
                    <a:lnTo>
                      <a:pt x="47" y="0"/>
                    </a:lnTo>
                    <a:lnTo>
                      <a:pt x="45" y="1"/>
                    </a:lnTo>
                    <a:lnTo>
                      <a:pt x="44" y="3"/>
                    </a:lnTo>
                    <a:lnTo>
                      <a:pt x="40" y="5"/>
                    </a:lnTo>
                    <a:lnTo>
                      <a:pt x="36" y="8"/>
                    </a:lnTo>
                    <a:lnTo>
                      <a:pt x="35" y="8"/>
                    </a:lnTo>
                    <a:lnTo>
                      <a:pt x="32" y="6"/>
                    </a:lnTo>
                    <a:lnTo>
                      <a:pt x="31" y="8"/>
                    </a:lnTo>
                    <a:lnTo>
                      <a:pt x="31" y="9"/>
                    </a:lnTo>
                    <a:lnTo>
                      <a:pt x="29" y="11"/>
                    </a:lnTo>
                    <a:lnTo>
                      <a:pt x="29" y="12"/>
                    </a:lnTo>
                    <a:lnTo>
                      <a:pt x="29" y="14"/>
                    </a:lnTo>
                    <a:lnTo>
                      <a:pt x="29" y="16"/>
                    </a:lnTo>
                    <a:lnTo>
                      <a:pt x="28" y="17"/>
                    </a:lnTo>
                    <a:lnTo>
                      <a:pt x="23" y="17"/>
                    </a:lnTo>
                    <a:lnTo>
                      <a:pt x="21" y="19"/>
                    </a:lnTo>
                    <a:lnTo>
                      <a:pt x="21" y="20"/>
                    </a:lnTo>
                    <a:lnTo>
                      <a:pt x="17" y="27"/>
                    </a:lnTo>
                    <a:lnTo>
                      <a:pt x="16" y="27"/>
                    </a:lnTo>
                    <a:lnTo>
                      <a:pt x="12" y="27"/>
                    </a:lnTo>
                    <a:lnTo>
                      <a:pt x="9" y="27"/>
                    </a:lnTo>
                    <a:lnTo>
                      <a:pt x="8" y="25"/>
                    </a:lnTo>
                    <a:lnTo>
                      <a:pt x="5" y="27"/>
                    </a:lnTo>
                    <a:lnTo>
                      <a:pt x="3" y="27"/>
                    </a:lnTo>
                    <a:lnTo>
                      <a:pt x="3" y="28"/>
                    </a:lnTo>
                    <a:lnTo>
                      <a:pt x="3" y="30"/>
                    </a:lnTo>
                    <a:lnTo>
                      <a:pt x="0" y="31"/>
                    </a:lnTo>
                    <a:lnTo>
                      <a:pt x="3" y="33"/>
                    </a:lnTo>
                    <a:lnTo>
                      <a:pt x="4" y="34"/>
                    </a:lnTo>
                    <a:lnTo>
                      <a:pt x="5" y="36"/>
                    </a:lnTo>
                    <a:lnTo>
                      <a:pt x="7" y="36"/>
                    </a:lnTo>
                    <a:lnTo>
                      <a:pt x="9" y="36"/>
                    </a:lnTo>
                    <a:lnTo>
                      <a:pt x="12" y="37"/>
                    </a:lnTo>
                    <a:lnTo>
                      <a:pt x="12" y="39"/>
                    </a:lnTo>
                    <a:lnTo>
                      <a:pt x="12" y="41"/>
                    </a:lnTo>
                    <a:lnTo>
                      <a:pt x="11" y="44"/>
                    </a:lnTo>
                    <a:lnTo>
                      <a:pt x="12" y="47"/>
                    </a:lnTo>
                    <a:lnTo>
                      <a:pt x="13" y="48"/>
                    </a:lnTo>
                    <a:lnTo>
                      <a:pt x="15" y="50"/>
                    </a:lnTo>
                    <a:lnTo>
                      <a:pt x="16" y="52"/>
                    </a:lnTo>
                    <a:lnTo>
                      <a:pt x="15" y="53"/>
                    </a:lnTo>
                    <a:lnTo>
                      <a:pt x="13" y="55"/>
                    </a:lnTo>
                    <a:lnTo>
                      <a:pt x="12" y="56"/>
                    </a:lnTo>
                    <a:lnTo>
                      <a:pt x="11" y="58"/>
                    </a:lnTo>
                    <a:lnTo>
                      <a:pt x="8" y="61"/>
                    </a:lnTo>
                    <a:lnTo>
                      <a:pt x="7" y="64"/>
                    </a:lnTo>
                    <a:lnTo>
                      <a:pt x="7" y="66"/>
                    </a:lnTo>
                    <a:lnTo>
                      <a:pt x="7" y="67"/>
                    </a:lnTo>
                    <a:lnTo>
                      <a:pt x="5" y="69"/>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65" name="Freeform 1367"/>
              <p:cNvSpPr>
                <a:spLocks/>
              </p:cNvSpPr>
              <p:nvPr/>
            </p:nvSpPr>
            <p:spPr bwMode="auto">
              <a:xfrm>
                <a:off x="5702814" y="2702379"/>
                <a:ext cx="597798" cy="238125"/>
              </a:xfrm>
              <a:custGeom>
                <a:avLst/>
                <a:gdLst/>
                <a:ahLst/>
                <a:cxnLst>
                  <a:cxn ang="0">
                    <a:pos x="12" y="47"/>
                  </a:cxn>
                  <a:cxn ang="0">
                    <a:pos x="35" y="37"/>
                  </a:cxn>
                  <a:cxn ang="0">
                    <a:pos x="67" y="26"/>
                  </a:cxn>
                  <a:cxn ang="0">
                    <a:pos x="86" y="31"/>
                  </a:cxn>
                  <a:cxn ang="0">
                    <a:pos x="107" y="39"/>
                  </a:cxn>
                  <a:cxn ang="0">
                    <a:pos x="140" y="39"/>
                  </a:cxn>
                  <a:cxn ang="0">
                    <a:pos x="152" y="32"/>
                  </a:cxn>
                  <a:cxn ang="0">
                    <a:pos x="152" y="20"/>
                  </a:cxn>
                  <a:cxn ang="0">
                    <a:pos x="160" y="6"/>
                  </a:cxn>
                  <a:cxn ang="0">
                    <a:pos x="177" y="1"/>
                  </a:cxn>
                  <a:cxn ang="0">
                    <a:pos x="201" y="9"/>
                  </a:cxn>
                  <a:cxn ang="0">
                    <a:pos x="216" y="22"/>
                  </a:cxn>
                  <a:cxn ang="0">
                    <a:pos x="228" y="31"/>
                  </a:cxn>
                  <a:cxn ang="0">
                    <a:pos x="260" y="26"/>
                  </a:cxn>
                  <a:cxn ang="0">
                    <a:pos x="286" y="36"/>
                  </a:cxn>
                  <a:cxn ang="0">
                    <a:pos x="308" y="45"/>
                  </a:cxn>
                  <a:cxn ang="0">
                    <a:pos x="334" y="51"/>
                  </a:cxn>
                  <a:cxn ang="0">
                    <a:pos x="371" y="47"/>
                  </a:cxn>
                  <a:cxn ang="0">
                    <a:pos x="402" y="34"/>
                  </a:cxn>
                  <a:cxn ang="0">
                    <a:pos x="425" y="40"/>
                  </a:cxn>
                  <a:cxn ang="0">
                    <a:pos x="427" y="42"/>
                  </a:cxn>
                  <a:cxn ang="0">
                    <a:pos x="419" y="56"/>
                  </a:cxn>
                  <a:cxn ang="0">
                    <a:pos x="417" y="72"/>
                  </a:cxn>
                  <a:cxn ang="0">
                    <a:pos x="438" y="81"/>
                  </a:cxn>
                  <a:cxn ang="0">
                    <a:pos x="459" y="75"/>
                  </a:cxn>
                  <a:cxn ang="0">
                    <a:pos x="472" y="91"/>
                  </a:cxn>
                  <a:cxn ang="0">
                    <a:pos x="474" y="98"/>
                  </a:cxn>
                  <a:cxn ang="0">
                    <a:pos x="450" y="98"/>
                  </a:cxn>
                  <a:cxn ang="0">
                    <a:pos x="419" y="114"/>
                  </a:cxn>
                  <a:cxn ang="0">
                    <a:pos x="406" y="117"/>
                  </a:cxn>
                  <a:cxn ang="0">
                    <a:pos x="382" y="131"/>
                  </a:cxn>
                  <a:cxn ang="0">
                    <a:pos x="363" y="128"/>
                  </a:cxn>
                  <a:cxn ang="0">
                    <a:pos x="362" y="147"/>
                  </a:cxn>
                  <a:cxn ang="0">
                    <a:pos x="339" y="168"/>
                  </a:cxn>
                  <a:cxn ang="0">
                    <a:pos x="318" y="174"/>
                  </a:cxn>
                  <a:cxn ang="0">
                    <a:pos x="294" y="175"/>
                  </a:cxn>
                  <a:cxn ang="0">
                    <a:pos x="276" y="180"/>
                  </a:cxn>
                  <a:cxn ang="0">
                    <a:pos x="256" y="188"/>
                  </a:cxn>
                  <a:cxn ang="0">
                    <a:pos x="240" y="183"/>
                  </a:cxn>
                  <a:cxn ang="0">
                    <a:pos x="213" y="175"/>
                  </a:cxn>
                  <a:cxn ang="0">
                    <a:pos x="195" y="166"/>
                  </a:cxn>
                  <a:cxn ang="0">
                    <a:pos x="139" y="168"/>
                  </a:cxn>
                  <a:cxn ang="0">
                    <a:pos x="124" y="157"/>
                  </a:cxn>
                  <a:cxn ang="0">
                    <a:pos x="112" y="139"/>
                  </a:cxn>
                  <a:cxn ang="0">
                    <a:pos x="92" y="133"/>
                  </a:cxn>
                  <a:cxn ang="0">
                    <a:pos x="74" y="127"/>
                  </a:cxn>
                  <a:cxn ang="0">
                    <a:pos x="50" y="124"/>
                  </a:cxn>
                  <a:cxn ang="0">
                    <a:pos x="46" y="114"/>
                  </a:cxn>
                  <a:cxn ang="0">
                    <a:pos x="42" y="91"/>
                  </a:cxn>
                  <a:cxn ang="0">
                    <a:pos x="30" y="76"/>
                  </a:cxn>
                  <a:cxn ang="0">
                    <a:pos x="15" y="75"/>
                  </a:cxn>
                  <a:cxn ang="0">
                    <a:pos x="0" y="58"/>
                  </a:cxn>
                </a:cxnLst>
                <a:rect l="0" t="0" r="r" b="b"/>
                <a:pathLst>
                  <a:path w="476" h="188">
                    <a:moveTo>
                      <a:pt x="0" y="56"/>
                    </a:moveTo>
                    <a:lnTo>
                      <a:pt x="3" y="51"/>
                    </a:lnTo>
                    <a:lnTo>
                      <a:pt x="8" y="48"/>
                    </a:lnTo>
                    <a:lnTo>
                      <a:pt x="12" y="47"/>
                    </a:lnTo>
                    <a:lnTo>
                      <a:pt x="18" y="45"/>
                    </a:lnTo>
                    <a:lnTo>
                      <a:pt x="23" y="42"/>
                    </a:lnTo>
                    <a:lnTo>
                      <a:pt x="28" y="39"/>
                    </a:lnTo>
                    <a:lnTo>
                      <a:pt x="35" y="37"/>
                    </a:lnTo>
                    <a:lnTo>
                      <a:pt x="43" y="32"/>
                    </a:lnTo>
                    <a:lnTo>
                      <a:pt x="54" y="29"/>
                    </a:lnTo>
                    <a:lnTo>
                      <a:pt x="60" y="28"/>
                    </a:lnTo>
                    <a:lnTo>
                      <a:pt x="67" y="26"/>
                    </a:lnTo>
                    <a:lnTo>
                      <a:pt x="72" y="28"/>
                    </a:lnTo>
                    <a:lnTo>
                      <a:pt x="78" y="29"/>
                    </a:lnTo>
                    <a:lnTo>
                      <a:pt x="82" y="31"/>
                    </a:lnTo>
                    <a:lnTo>
                      <a:pt x="86" y="31"/>
                    </a:lnTo>
                    <a:lnTo>
                      <a:pt x="92" y="29"/>
                    </a:lnTo>
                    <a:lnTo>
                      <a:pt x="96" y="31"/>
                    </a:lnTo>
                    <a:lnTo>
                      <a:pt x="105" y="37"/>
                    </a:lnTo>
                    <a:lnTo>
                      <a:pt x="107" y="39"/>
                    </a:lnTo>
                    <a:lnTo>
                      <a:pt x="111" y="39"/>
                    </a:lnTo>
                    <a:lnTo>
                      <a:pt x="124" y="37"/>
                    </a:lnTo>
                    <a:lnTo>
                      <a:pt x="128" y="39"/>
                    </a:lnTo>
                    <a:lnTo>
                      <a:pt x="140" y="39"/>
                    </a:lnTo>
                    <a:lnTo>
                      <a:pt x="151" y="37"/>
                    </a:lnTo>
                    <a:lnTo>
                      <a:pt x="153" y="37"/>
                    </a:lnTo>
                    <a:lnTo>
                      <a:pt x="153" y="36"/>
                    </a:lnTo>
                    <a:lnTo>
                      <a:pt x="152" y="32"/>
                    </a:lnTo>
                    <a:lnTo>
                      <a:pt x="152" y="29"/>
                    </a:lnTo>
                    <a:lnTo>
                      <a:pt x="155" y="26"/>
                    </a:lnTo>
                    <a:lnTo>
                      <a:pt x="155" y="23"/>
                    </a:lnTo>
                    <a:lnTo>
                      <a:pt x="152" y="20"/>
                    </a:lnTo>
                    <a:lnTo>
                      <a:pt x="151" y="17"/>
                    </a:lnTo>
                    <a:lnTo>
                      <a:pt x="152" y="12"/>
                    </a:lnTo>
                    <a:lnTo>
                      <a:pt x="156" y="9"/>
                    </a:lnTo>
                    <a:lnTo>
                      <a:pt x="160" y="6"/>
                    </a:lnTo>
                    <a:lnTo>
                      <a:pt x="165" y="4"/>
                    </a:lnTo>
                    <a:lnTo>
                      <a:pt x="168" y="0"/>
                    </a:lnTo>
                    <a:lnTo>
                      <a:pt x="172" y="0"/>
                    </a:lnTo>
                    <a:lnTo>
                      <a:pt x="177" y="1"/>
                    </a:lnTo>
                    <a:lnTo>
                      <a:pt x="181" y="3"/>
                    </a:lnTo>
                    <a:lnTo>
                      <a:pt x="192" y="6"/>
                    </a:lnTo>
                    <a:lnTo>
                      <a:pt x="195" y="9"/>
                    </a:lnTo>
                    <a:lnTo>
                      <a:pt x="201" y="9"/>
                    </a:lnTo>
                    <a:lnTo>
                      <a:pt x="208" y="11"/>
                    </a:lnTo>
                    <a:lnTo>
                      <a:pt x="212" y="12"/>
                    </a:lnTo>
                    <a:lnTo>
                      <a:pt x="214" y="15"/>
                    </a:lnTo>
                    <a:lnTo>
                      <a:pt x="216" y="22"/>
                    </a:lnTo>
                    <a:lnTo>
                      <a:pt x="216" y="25"/>
                    </a:lnTo>
                    <a:lnTo>
                      <a:pt x="217" y="25"/>
                    </a:lnTo>
                    <a:lnTo>
                      <a:pt x="221" y="28"/>
                    </a:lnTo>
                    <a:lnTo>
                      <a:pt x="228" y="31"/>
                    </a:lnTo>
                    <a:lnTo>
                      <a:pt x="237" y="34"/>
                    </a:lnTo>
                    <a:lnTo>
                      <a:pt x="245" y="32"/>
                    </a:lnTo>
                    <a:lnTo>
                      <a:pt x="252" y="29"/>
                    </a:lnTo>
                    <a:lnTo>
                      <a:pt x="260" y="26"/>
                    </a:lnTo>
                    <a:lnTo>
                      <a:pt x="268" y="28"/>
                    </a:lnTo>
                    <a:lnTo>
                      <a:pt x="281" y="32"/>
                    </a:lnTo>
                    <a:lnTo>
                      <a:pt x="284" y="34"/>
                    </a:lnTo>
                    <a:lnTo>
                      <a:pt x="286" y="36"/>
                    </a:lnTo>
                    <a:lnTo>
                      <a:pt x="292" y="39"/>
                    </a:lnTo>
                    <a:lnTo>
                      <a:pt x="298" y="39"/>
                    </a:lnTo>
                    <a:lnTo>
                      <a:pt x="304" y="40"/>
                    </a:lnTo>
                    <a:lnTo>
                      <a:pt x="308" y="45"/>
                    </a:lnTo>
                    <a:lnTo>
                      <a:pt x="314" y="48"/>
                    </a:lnTo>
                    <a:lnTo>
                      <a:pt x="323" y="50"/>
                    </a:lnTo>
                    <a:lnTo>
                      <a:pt x="330" y="51"/>
                    </a:lnTo>
                    <a:lnTo>
                      <a:pt x="334" y="51"/>
                    </a:lnTo>
                    <a:lnTo>
                      <a:pt x="341" y="51"/>
                    </a:lnTo>
                    <a:lnTo>
                      <a:pt x="346" y="53"/>
                    </a:lnTo>
                    <a:lnTo>
                      <a:pt x="362" y="48"/>
                    </a:lnTo>
                    <a:lnTo>
                      <a:pt x="371" y="47"/>
                    </a:lnTo>
                    <a:lnTo>
                      <a:pt x="378" y="47"/>
                    </a:lnTo>
                    <a:lnTo>
                      <a:pt x="389" y="40"/>
                    </a:lnTo>
                    <a:lnTo>
                      <a:pt x="395" y="36"/>
                    </a:lnTo>
                    <a:lnTo>
                      <a:pt x="402" y="34"/>
                    </a:lnTo>
                    <a:lnTo>
                      <a:pt x="409" y="37"/>
                    </a:lnTo>
                    <a:lnTo>
                      <a:pt x="414" y="40"/>
                    </a:lnTo>
                    <a:lnTo>
                      <a:pt x="419" y="40"/>
                    </a:lnTo>
                    <a:lnTo>
                      <a:pt x="425" y="40"/>
                    </a:lnTo>
                    <a:lnTo>
                      <a:pt x="428" y="39"/>
                    </a:lnTo>
                    <a:lnTo>
                      <a:pt x="430" y="39"/>
                    </a:lnTo>
                    <a:lnTo>
                      <a:pt x="430" y="40"/>
                    </a:lnTo>
                    <a:lnTo>
                      <a:pt x="427" y="42"/>
                    </a:lnTo>
                    <a:lnTo>
                      <a:pt x="423" y="48"/>
                    </a:lnTo>
                    <a:lnTo>
                      <a:pt x="419" y="51"/>
                    </a:lnTo>
                    <a:lnTo>
                      <a:pt x="419" y="53"/>
                    </a:lnTo>
                    <a:lnTo>
                      <a:pt x="419" y="56"/>
                    </a:lnTo>
                    <a:lnTo>
                      <a:pt x="419" y="59"/>
                    </a:lnTo>
                    <a:lnTo>
                      <a:pt x="419" y="64"/>
                    </a:lnTo>
                    <a:lnTo>
                      <a:pt x="417" y="67"/>
                    </a:lnTo>
                    <a:lnTo>
                      <a:pt x="417" y="72"/>
                    </a:lnTo>
                    <a:lnTo>
                      <a:pt x="418" y="76"/>
                    </a:lnTo>
                    <a:lnTo>
                      <a:pt x="421" y="80"/>
                    </a:lnTo>
                    <a:lnTo>
                      <a:pt x="431" y="81"/>
                    </a:lnTo>
                    <a:lnTo>
                      <a:pt x="438" y="81"/>
                    </a:lnTo>
                    <a:lnTo>
                      <a:pt x="444" y="80"/>
                    </a:lnTo>
                    <a:lnTo>
                      <a:pt x="450" y="76"/>
                    </a:lnTo>
                    <a:lnTo>
                      <a:pt x="458" y="73"/>
                    </a:lnTo>
                    <a:lnTo>
                      <a:pt x="459" y="75"/>
                    </a:lnTo>
                    <a:lnTo>
                      <a:pt x="463" y="78"/>
                    </a:lnTo>
                    <a:lnTo>
                      <a:pt x="471" y="84"/>
                    </a:lnTo>
                    <a:lnTo>
                      <a:pt x="472" y="87"/>
                    </a:lnTo>
                    <a:lnTo>
                      <a:pt x="472" y="91"/>
                    </a:lnTo>
                    <a:lnTo>
                      <a:pt x="472" y="92"/>
                    </a:lnTo>
                    <a:lnTo>
                      <a:pt x="476" y="94"/>
                    </a:lnTo>
                    <a:lnTo>
                      <a:pt x="476" y="97"/>
                    </a:lnTo>
                    <a:lnTo>
                      <a:pt x="474" y="98"/>
                    </a:lnTo>
                    <a:lnTo>
                      <a:pt x="468" y="97"/>
                    </a:lnTo>
                    <a:lnTo>
                      <a:pt x="463" y="97"/>
                    </a:lnTo>
                    <a:lnTo>
                      <a:pt x="456" y="97"/>
                    </a:lnTo>
                    <a:lnTo>
                      <a:pt x="450" y="98"/>
                    </a:lnTo>
                    <a:lnTo>
                      <a:pt x="443" y="98"/>
                    </a:lnTo>
                    <a:lnTo>
                      <a:pt x="436" y="98"/>
                    </a:lnTo>
                    <a:lnTo>
                      <a:pt x="432" y="102"/>
                    </a:lnTo>
                    <a:lnTo>
                      <a:pt x="419" y="114"/>
                    </a:lnTo>
                    <a:lnTo>
                      <a:pt x="414" y="117"/>
                    </a:lnTo>
                    <a:lnTo>
                      <a:pt x="413" y="117"/>
                    </a:lnTo>
                    <a:lnTo>
                      <a:pt x="409" y="117"/>
                    </a:lnTo>
                    <a:lnTo>
                      <a:pt x="406" y="117"/>
                    </a:lnTo>
                    <a:lnTo>
                      <a:pt x="401" y="122"/>
                    </a:lnTo>
                    <a:lnTo>
                      <a:pt x="395" y="127"/>
                    </a:lnTo>
                    <a:lnTo>
                      <a:pt x="387" y="131"/>
                    </a:lnTo>
                    <a:lnTo>
                      <a:pt x="382" y="131"/>
                    </a:lnTo>
                    <a:lnTo>
                      <a:pt x="377" y="130"/>
                    </a:lnTo>
                    <a:lnTo>
                      <a:pt x="374" y="127"/>
                    </a:lnTo>
                    <a:lnTo>
                      <a:pt x="369" y="127"/>
                    </a:lnTo>
                    <a:lnTo>
                      <a:pt x="363" y="128"/>
                    </a:lnTo>
                    <a:lnTo>
                      <a:pt x="361" y="131"/>
                    </a:lnTo>
                    <a:lnTo>
                      <a:pt x="357" y="136"/>
                    </a:lnTo>
                    <a:lnTo>
                      <a:pt x="357" y="139"/>
                    </a:lnTo>
                    <a:lnTo>
                      <a:pt x="362" y="147"/>
                    </a:lnTo>
                    <a:lnTo>
                      <a:pt x="363" y="150"/>
                    </a:lnTo>
                    <a:lnTo>
                      <a:pt x="347" y="161"/>
                    </a:lnTo>
                    <a:lnTo>
                      <a:pt x="345" y="164"/>
                    </a:lnTo>
                    <a:lnTo>
                      <a:pt x="339" y="168"/>
                    </a:lnTo>
                    <a:lnTo>
                      <a:pt x="335" y="171"/>
                    </a:lnTo>
                    <a:lnTo>
                      <a:pt x="327" y="172"/>
                    </a:lnTo>
                    <a:lnTo>
                      <a:pt x="319" y="174"/>
                    </a:lnTo>
                    <a:lnTo>
                      <a:pt x="318" y="174"/>
                    </a:lnTo>
                    <a:lnTo>
                      <a:pt x="310" y="172"/>
                    </a:lnTo>
                    <a:lnTo>
                      <a:pt x="306" y="174"/>
                    </a:lnTo>
                    <a:lnTo>
                      <a:pt x="298" y="172"/>
                    </a:lnTo>
                    <a:lnTo>
                      <a:pt x="294" y="175"/>
                    </a:lnTo>
                    <a:lnTo>
                      <a:pt x="284" y="177"/>
                    </a:lnTo>
                    <a:lnTo>
                      <a:pt x="281" y="177"/>
                    </a:lnTo>
                    <a:lnTo>
                      <a:pt x="278" y="180"/>
                    </a:lnTo>
                    <a:lnTo>
                      <a:pt x="276" y="180"/>
                    </a:lnTo>
                    <a:lnTo>
                      <a:pt x="272" y="182"/>
                    </a:lnTo>
                    <a:lnTo>
                      <a:pt x="264" y="183"/>
                    </a:lnTo>
                    <a:lnTo>
                      <a:pt x="258" y="188"/>
                    </a:lnTo>
                    <a:lnTo>
                      <a:pt x="256" y="188"/>
                    </a:lnTo>
                    <a:lnTo>
                      <a:pt x="253" y="186"/>
                    </a:lnTo>
                    <a:lnTo>
                      <a:pt x="249" y="185"/>
                    </a:lnTo>
                    <a:lnTo>
                      <a:pt x="248" y="185"/>
                    </a:lnTo>
                    <a:lnTo>
                      <a:pt x="240" y="183"/>
                    </a:lnTo>
                    <a:lnTo>
                      <a:pt x="234" y="182"/>
                    </a:lnTo>
                    <a:lnTo>
                      <a:pt x="229" y="180"/>
                    </a:lnTo>
                    <a:lnTo>
                      <a:pt x="220" y="177"/>
                    </a:lnTo>
                    <a:lnTo>
                      <a:pt x="213" y="175"/>
                    </a:lnTo>
                    <a:lnTo>
                      <a:pt x="209" y="172"/>
                    </a:lnTo>
                    <a:lnTo>
                      <a:pt x="206" y="169"/>
                    </a:lnTo>
                    <a:lnTo>
                      <a:pt x="204" y="168"/>
                    </a:lnTo>
                    <a:lnTo>
                      <a:pt x="195" y="166"/>
                    </a:lnTo>
                    <a:lnTo>
                      <a:pt x="191" y="164"/>
                    </a:lnTo>
                    <a:lnTo>
                      <a:pt x="185" y="166"/>
                    </a:lnTo>
                    <a:lnTo>
                      <a:pt x="144" y="168"/>
                    </a:lnTo>
                    <a:lnTo>
                      <a:pt x="139" y="168"/>
                    </a:lnTo>
                    <a:lnTo>
                      <a:pt x="135" y="166"/>
                    </a:lnTo>
                    <a:lnTo>
                      <a:pt x="131" y="163"/>
                    </a:lnTo>
                    <a:lnTo>
                      <a:pt x="127" y="160"/>
                    </a:lnTo>
                    <a:lnTo>
                      <a:pt x="124" y="157"/>
                    </a:lnTo>
                    <a:lnTo>
                      <a:pt x="121" y="152"/>
                    </a:lnTo>
                    <a:lnTo>
                      <a:pt x="119" y="147"/>
                    </a:lnTo>
                    <a:lnTo>
                      <a:pt x="116" y="142"/>
                    </a:lnTo>
                    <a:lnTo>
                      <a:pt x="112" y="139"/>
                    </a:lnTo>
                    <a:lnTo>
                      <a:pt x="109" y="139"/>
                    </a:lnTo>
                    <a:lnTo>
                      <a:pt x="105" y="136"/>
                    </a:lnTo>
                    <a:lnTo>
                      <a:pt x="97" y="135"/>
                    </a:lnTo>
                    <a:lnTo>
                      <a:pt x="92" y="133"/>
                    </a:lnTo>
                    <a:lnTo>
                      <a:pt x="88" y="130"/>
                    </a:lnTo>
                    <a:lnTo>
                      <a:pt x="80" y="128"/>
                    </a:lnTo>
                    <a:lnTo>
                      <a:pt x="78" y="127"/>
                    </a:lnTo>
                    <a:lnTo>
                      <a:pt x="74" y="127"/>
                    </a:lnTo>
                    <a:lnTo>
                      <a:pt x="70" y="128"/>
                    </a:lnTo>
                    <a:lnTo>
                      <a:pt x="67" y="128"/>
                    </a:lnTo>
                    <a:lnTo>
                      <a:pt x="58" y="125"/>
                    </a:lnTo>
                    <a:lnTo>
                      <a:pt x="50" y="124"/>
                    </a:lnTo>
                    <a:lnTo>
                      <a:pt x="46" y="124"/>
                    </a:lnTo>
                    <a:lnTo>
                      <a:pt x="43" y="122"/>
                    </a:lnTo>
                    <a:lnTo>
                      <a:pt x="43" y="119"/>
                    </a:lnTo>
                    <a:lnTo>
                      <a:pt x="46" y="114"/>
                    </a:lnTo>
                    <a:lnTo>
                      <a:pt x="46" y="109"/>
                    </a:lnTo>
                    <a:lnTo>
                      <a:pt x="46" y="106"/>
                    </a:lnTo>
                    <a:lnTo>
                      <a:pt x="44" y="100"/>
                    </a:lnTo>
                    <a:lnTo>
                      <a:pt x="42" y="91"/>
                    </a:lnTo>
                    <a:lnTo>
                      <a:pt x="39" y="86"/>
                    </a:lnTo>
                    <a:lnTo>
                      <a:pt x="36" y="81"/>
                    </a:lnTo>
                    <a:lnTo>
                      <a:pt x="34" y="78"/>
                    </a:lnTo>
                    <a:lnTo>
                      <a:pt x="30" y="76"/>
                    </a:lnTo>
                    <a:lnTo>
                      <a:pt x="26" y="75"/>
                    </a:lnTo>
                    <a:lnTo>
                      <a:pt x="22" y="75"/>
                    </a:lnTo>
                    <a:lnTo>
                      <a:pt x="19" y="76"/>
                    </a:lnTo>
                    <a:lnTo>
                      <a:pt x="15" y="75"/>
                    </a:lnTo>
                    <a:lnTo>
                      <a:pt x="12" y="70"/>
                    </a:lnTo>
                    <a:lnTo>
                      <a:pt x="4" y="65"/>
                    </a:lnTo>
                    <a:lnTo>
                      <a:pt x="2" y="59"/>
                    </a:lnTo>
                    <a:lnTo>
                      <a:pt x="0" y="58"/>
                    </a:lnTo>
                    <a:lnTo>
                      <a:pt x="0" y="56"/>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67" name="Freeform 1369"/>
              <p:cNvSpPr>
                <a:spLocks/>
              </p:cNvSpPr>
              <p:nvPr/>
            </p:nvSpPr>
            <p:spPr bwMode="auto">
              <a:xfrm>
                <a:off x="5702814" y="2774497"/>
                <a:ext cx="47464" cy="36740"/>
              </a:xfrm>
              <a:custGeom>
                <a:avLst/>
                <a:gdLst/>
                <a:ahLst/>
                <a:cxnLst>
                  <a:cxn ang="0">
                    <a:pos x="39" y="30"/>
                  </a:cxn>
                  <a:cxn ang="0">
                    <a:pos x="36" y="25"/>
                  </a:cxn>
                  <a:cxn ang="0">
                    <a:pos x="34" y="22"/>
                  </a:cxn>
                  <a:cxn ang="0">
                    <a:pos x="30" y="20"/>
                  </a:cxn>
                  <a:cxn ang="0">
                    <a:pos x="26" y="19"/>
                  </a:cxn>
                  <a:cxn ang="0">
                    <a:pos x="22" y="19"/>
                  </a:cxn>
                  <a:cxn ang="0">
                    <a:pos x="19" y="20"/>
                  </a:cxn>
                  <a:cxn ang="0">
                    <a:pos x="15" y="19"/>
                  </a:cxn>
                  <a:cxn ang="0">
                    <a:pos x="12" y="14"/>
                  </a:cxn>
                  <a:cxn ang="0">
                    <a:pos x="4" y="9"/>
                  </a:cxn>
                  <a:cxn ang="0">
                    <a:pos x="2" y="3"/>
                  </a:cxn>
                  <a:cxn ang="0">
                    <a:pos x="0" y="2"/>
                  </a:cxn>
                  <a:cxn ang="0">
                    <a:pos x="0" y="0"/>
                  </a:cxn>
                </a:cxnLst>
                <a:rect l="0" t="0" r="r" b="b"/>
                <a:pathLst>
                  <a:path w="39" h="30">
                    <a:moveTo>
                      <a:pt x="39" y="30"/>
                    </a:moveTo>
                    <a:lnTo>
                      <a:pt x="36" y="25"/>
                    </a:lnTo>
                    <a:lnTo>
                      <a:pt x="34" y="22"/>
                    </a:lnTo>
                    <a:lnTo>
                      <a:pt x="30" y="20"/>
                    </a:lnTo>
                    <a:lnTo>
                      <a:pt x="26" y="19"/>
                    </a:lnTo>
                    <a:lnTo>
                      <a:pt x="22" y="19"/>
                    </a:lnTo>
                    <a:lnTo>
                      <a:pt x="19" y="20"/>
                    </a:lnTo>
                    <a:lnTo>
                      <a:pt x="15" y="19"/>
                    </a:lnTo>
                    <a:lnTo>
                      <a:pt x="12" y="14"/>
                    </a:lnTo>
                    <a:lnTo>
                      <a:pt x="4" y="9"/>
                    </a:lnTo>
                    <a:lnTo>
                      <a:pt x="2" y="3"/>
                    </a:lnTo>
                    <a:lnTo>
                      <a:pt x="0" y="2"/>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68" name="Freeform 1370"/>
              <p:cNvSpPr>
                <a:spLocks/>
              </p:cNvSpPr>
              <p:nvPr/>
            </p:nvSpPr>
            <p:spPr bwMode="auto">
              <a:xfrm>
                <a:off x="5937571" y="3718832"/>
                <a:ext cx="76970" cy="118383"/>
              </a:xfrm>
              <a:custGeom>
                <a:avLst/>
                <a:gdLst/>
                <a:ahLst/>
                <a:cxnLst>
                  <a:cxn ang="0">
                    <a:pos x="1" y="5"/>
                  </a:cxn>
                  <a:cxn ang="0">
                    <a:pos x="1" y="8"/>
                  </a:cxn>
                  <a:cxn ang="0">
                    <a:pos x="2" y="14"/>
                  </a:cxn>
                  <a:cxn ang="0">
                    <a:pos x="4" y="18"/>
                  </a:cxn>
                  <a:cxn ang="0">
                    <a:pos x="4" y="28"/>
                  </a:cxn>
                  <a:cxn ang="0">
                    <a:pos x="5" y="32"/>
                  </a:cxn>
                  <a:cxn ang="0">
                    <a:pos x="6" y="33"/>
                  </a:cxn>
                  <a:cxn ang="0">
                    <a:pos x="8" y="38"/>
                  </a:cxn>
                  <a:cxn ang="0">
                    <a:pos x="6" y="43"/>
                  </a:cxn>
                  <a:cxn ang="0">
                    <a:pos x="9" y="46"/>
                  </a:cxn>
                  <a:cxn ang="0">
                    <a:pos x="9" y="49"/>
                  </a:cxn>
                  <a:cxn ang="0">
                    <a:pos x="14" y="57"/>
                  </a:cxn>
                  <a:cxn ang="0">
                    <a:pos x="15" y="60"/>
                  </a:cxn>
                  <a:cxn ang="0">
                    <a:pos x="18" y="63"/>
                  </a:cxn>
                  <a:cxn ang="0">
                    <a:pos x="18" y="68"/>
                  </a:cxn>
                  <a:cxn ang="0">
                    <a:pos x="21" y="71"/>
                  </a:cxn>
                  <a:cxn ang="0">
                    <a:pos x="25" y="74"/>
                  </a:cxn>
                  <a:cxn ang="0">
                    <a:pos x="31" y="80"/>
                  </a:cxn>
                  <a:cxn ang="0">
                    <a:pos x="35" y="82"/>
                  </a:cxn>
                  <a:cxn ang="0">
                    <a:pos x="39" y="87"/>
                  </a:cxn>
                  <a:cxn ang="0">
                    <a:pos x="42" y="88"/>
                  </a:cxn>
                  <a:cxn ang="0">
                    <a:pos x="45" y="90"/>
                  </a:cxn>
                  <a:cxn ang="0">
                    <a:pos x="49" y="94"/>
                  </a:cxn>
                  <a:cxn ang="0">
                    <a:pos x="49" y="93"/>
                  </a:cxn>
                  <a:cxn ang="0">
                    <a:pos x="50" y="94"/>
                  </a:cxn>
                  <a:cxn ang="0">
                    <a:pos x="51" y="93"/>
                  </a:cxn>
                  <a:cxn ang="0">
                    <a:pos x="53" y="91"/>
                  </a:cxn>
                  <a:cxn ang="0">
                    <a:pos x="54" y="90"/>
                  </a:cxn>
                  <a:cxn ang="0">
                    <a:pos x="58" y="91"/>
                  </a:cxn>
                  <a:cxn ang="0">
                    <a:pos x="59" y="94"/>
                  </a:cxn>
                  <a:cxn ang="0">
                    <a:pos x="61" y="91"/>
                  </a:cxn>
                  <a:cxn ang="0">
                    <a:pos x="62" y="87"/>
                  </a:cxn>
                  <a:cxn ang="0">
                    <a:pos x="57" y="77"/>
                  </a:cxn>
                  <a:cxn ang="0">
                    <a:pos x="55" y="72"/>
                  </a:cxn>
                  <a:cxn ang="0">
                    <a:pos x="51" y="68"/>
                  </a:cxn>
                  <a:cxn ang="0">
                    <a:pos x="50" y="61"/>
                  </a:cxn>
                  <a:cxn ang="0">
                    <a:pos x="49" y="49"/>
                  </a:cxn>
                  <a:cxn ang="0">
                    <a:pos x="50" y="41"/>
                  </a:cxn>
                  <a:cxn ang="0">
                    <a:pos x="50" y="35"/>
                  </a:cxn>
                  <a:cxn ang="0">
                    <a:pos x="49" y="32"/>
                  </a:cxn>
                  <a:cxn ang="0">
                    <a:pos x="47" y="27"/>
                  </a:cxn>
                  <a:cxn ang="0">
                    <a:pos x="43" y="19"/>
                  </a:cxn>
                  <a:cxn ang="0">
                    <a:pos x="37" y="14"/>
                  </a:cxn>
                  <a:cxn ang="0">
                    <a:pos x="33" y="10"/>
                  </a:cxn>
                  <a:cxn ang="0">
                    <a:pos x="30" y="10"/>
                  </a:cxn>
                  <a:cxn ang="0">
                    <a:pos x="27" y="14"/>
                  </a:cxn>
                  <a:cxn ang="0">
                    <a:pos x="25" y="14"/>
                  </a:cxn>
                  <a:cxn ang="0">
                    <a:pos x="22" y="13"/>
                  </a:cxn>
                  <a:cxn ang="0">
                    <a:pos x="15" y="19"/>
                  </a:cxn>
                  <a:cxn ang="0">
                    <a:pos x="14" y="14"/>
                  </a:cxn>
                  <a:cxn ang="0">
                    <a:pos x="15" y="10"/>
                  </a:cxn>
                  <a:cxn ang="0">
                    <a:pos x="13" y="5"/>
                  </a:cxn>
                  <a:cxn ang="0">
                    <a:pos x="10" y="3"/>
                  </a:cxn>
                  <a:cxn ang="0">
                    <a:pos x="5" y="3"/>
                  </a:cxn>
                  <a:cxn ang="0">
                    <a:pos x="4" y="0"/>
                  </a:cxn>
                  <a:cxn ang="0">
                    <a:pos x="0" y="0"/>
                  </a:cxn>
                  <a:cxn ang="0">
                    <a:pos x="1" y="5"/>
                  </a:cxn>
                </a:cxnLst>
                <a:rect l="0" t="0" r="r" b="b"/>
                <a:pathLst>
                  <a:path w="62" h="94">
                    <a:moveTo>
                      <a:pt x="1" y="5"/>
                    </a:moveTo>
                    <a:lnTo>
                      <a:pt x="1" y="8"/>
                    </a:lnTo>
                    <a:lnTo>
                      <a:pt x="2" y="14"/>
                    </a:lnTo>
                    <a:lnTo>
                      <a:pt x="4" y="18"/>
                    </a:lnTo>
                    <a:lnTo>
                      <a:pt x="4" y="28"/>
                    </a:lnTo>
                    <a:lnTo>
                      <a:pt x="5" y="32"/>
                    </a:lnTo>
                    <a:lnTo>
                      <a:pt x="6" y="33"/>
                    </a:lnTo>
                    <a:lnTo>
                      <a:pt x="8" y="38"/>
                    </a:lnTo>
                    <a:lnTo>
                      <a:pt x="6" y="43"/>
                    </a:lnTo>
                    <a:lnTo>
                      <a:pt x="9" y="46"/>
                    </a:lnTo>
                    <a:lnTo>
                      <a:pt x="9" y="49"/>
                    </a:lnTo>
                    <a:lnTo>
                      <a:pt x="14" y="57"/>
                    </a:lnTo>
                    <a:lnTo>
                      <a:pt x="15" y="60"/>
                    </a:lnTo>
                    <a:lnTo>
                      <a:pt x="18" y="63"/>
                    </a:lnTo>
                    <a:lnTo>
                      <a:pt x="18" y="68"/>
                    </a:lnTo>
                    <a:lnTo>
                      <a:pt x="21" y="71"/>
                    </a:lnTo>
                    <a:lnTo>
                      <a:pt x="25" y="74"/>
                    </a:lnTo>
                    <a:lnTo>
                      <a:pt x="31" y="80"/>
                    </a:lnTo>
                    <a:lnTo>
                      <a:pt x="35" y="82"/>
                    </a:lnTo>
                    <a:lnTo>
                      <a:pt x="39" y="87"/>
                    </a:lnTo>
                    <a:lnTo>
                      <a:pt x="42" y="88"/>
                    </a:lnTo>
                    <a:lnTo>
                      <a:pt x="45" y="90"/>
                    </a:lnTo>
                    <a:lnTo>
                      <a:pt x="49" y="94"/>
                    </a:lnTo>
                    <a:lnTo>
                      <a:pt x="49" y="93"/>
                    </a:lnTo>
                    <a:lnTo>
                      <a:pt x="50" y="94"/>
                    </a:lnTo>
                    <a:lnTo>
                      <a:pt x="51" y="93"/>
                    </a:lnTo>
                    <a:lnTo>
                      <a:pt x="53" y="91"/>
                    </a:lnTo>
                    <a:lnTo>
                      <a:pt x="54" y="90"/>
                    </a:lnTo>
                    <a:lnTo>
                      <a:pt x="58" y="91"/>
                    </a:lnTo>
                    <a:lnTo>
                      <a:pt x="59" y="94"/>
                    </a:lnTo>
                    <a:lnTo>
                      <a:pt x="61" y="91"/>
                    </a:lnTo>
                    <a:lnTo>
                      <a:pt x="62" y="87"/>
                    </a:lnTo>
                    <a:lnTo>
                      <a:pt x="57" y="77"/>
                    </a:lnTo>
                    <a:lnTo>
                      <a:pt x="55" y="72"/>
                    </a:lnTo>
                    <a:lnTo>
                      <a:pt x="51" y="68"/>
                    </a:lnTo>
                    <a:lnTo>
                      <a:pt x="50" y="61"/>
                    </a:lnTo>
                    <a:lnTo>
                      <a:pt x="49" y="49"/>
                    </a:lnTo>
                    <a:lnTo>
                      <a:pt x="50" y="41"/>
                    </a:lnTo>
                    <a:lnTo>
                      <a:pt x="50" y="35"/>
                    </a:lnTo>
                    <a:lnTo>
                      <a:pt x="49" y="32"/>
                    </a:lnTo>
                    <a:lnTo>
                      <a:pt x="47" y="27"/>
                    </a:lnTo>
                    <a:lnTo>
                      <a:pt x="43" y="19"/>
                    </a:lnTo>
                    <a:lnTo>
                      <a:pt x="37" y="14"/>
                    </a:lnTo>
                    <a:lnTo>
                      <a:pt x="33" y="10"/>
                    </a:lnTo>
                    <a:lnTo>
                      <a:pt x="30" y="10"/>
                    </a:lnTo>
                    <a:lnTo>
                      <a:pt x="27" y="14"/>
                    </a:lnTo>
                    <a:lnTo>
                      <a:pt x="25" y="14"/>
                    </a:lnTo>
                    <a:lnTo>
                      <a:pt x="22" y="13"/>
                    </a:lnTo>
                    <a:lnTo>
                      <a:pt x="15" y="19"/>
                    </a:lnTo>
                    <a:lnTo>
                      <a:pt x="14" y="14"/>
                    </a:lnTo>
                    <a:lnTo>
                      <a:pt x="15" y="10"/>
                    </a:lnTo>
                    <a:lnTo>
                      <a:pt x="13" y="5"/>
                    </a:lnTo>
                    <a:lnTo>
                      <a:pt x="10" y="3"/>
                    </a:lnTo>
                    <a:lnTo>
                      <a:pt x="5" y="3"/>
                    </a:lnTo>
                    <a:lnTo>
                      <a:pt x="4" y="0"/>
                    </a:lnTo>
                    <a:lnTo>
                      <a:pt x="0" y="0"/>
                    </a:lnTo>
                    <a:lnTo>
                      <a:pt x="1" y="5"/>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69" name="Freeform 1371"/>
              <p:cNvSpPr>
                <a:spLocks/>
              </p:cNvSpPr>
              <p:nvPr/>
            </p:nvSpPr>
            <p:spPr bwMode="auto">
              <a:xfrm>
                <a:off x="5937571" y="3718832"/>
                <a:ext cx="76970" cy="118383"/>
              </a:xfrm>
              <a:custGeom>
                <a:avLst/>
                <a:gdLst/>
                <a:ahLst/>
                <a:cxnLst>
                  <a:cxn ang="0">
                    <a:pos x="1" y="5"/>
                  </a:cxn>
                  <a:cxn ang="0">
                    <a:pos x="1" y="8"/>
                  </a:cxn>
                  <a:cxn ang="0">
                    <a:pos x="2" y="14"/>
                  </a:cxn>
                  <a:cxn ang="0">
                    <a:pos x="4" y="18"/>
                  </a:cxn>
                  <a:cxn ang="0">
                    <a:pos x="4" y="28"/>
                  </a:cxn>
                  <a:cxn ang="0">
                    <a:pos x="5" y="32"/>
                  </a:cxn>
                  <a:cxn ang="0">
                    <a:pos x="6" y="33"/>
                  </a:cxn>
                  <a:cxn ang="0">
                    <a:pos x="8" y="38"/>
                  </a:cxn>
                  <a:cxn ang="0">
                    <a:pos x="6" y="43"/>
                  </a:cxn>
                  <a:cxn ang="0">
                    <a:pos x="9" y="46"/>
                  </a:cxn>
                  <a:cxn ang="0">
                    <a:pos x="9" y="49"/>
                  </a:cxn>
                  <a:cxn ang="0">
                    <a:pos x="14" y="57"/>
                  </a:cxn>
                  <a:cxn ang="0">
                    <a:pos x="15" y="60"/>
                  </a:cxn>
                  <a:cxn ang="0">
                    <a:pos x="18" y="63"/>
                  </a:cxn>
                  <a:cxn ang="0">
                    <a:pos x="18" y="68"/>
                  </a:cxn>
                  <a:cxn ang="0">
                    <a:pos x="21" y="71"/>
                  </a:cxn>
                  <a:cxn ang="0">
                    <a:pos x="25" y="74"/>
                  </a:cxn>
                  <a:cxn ang="0">
                    <a:pos x="31" y="80"/>
                  </a:cxn>
                  <a:cxn ang="0">
                    <a:pos x="35" y="82"/>
                  </a:cxn>
                  <a:cxn ang="0">
                    <a:pos x="39" y="87"/>
                  </a:cxn>
                  <a:cxn ang="0">
                    <a:pos x="42" y="88"/>
                  </a:cxn>
                  <a:cxn ang="0">
                    <a:pos x="45" y="90"/>
                  </a:cxn>
                  <a:cxn ang="0">
                    <a:pos x="49" y="94"/>
                  </a:cxn>
                  <a:cxn ang="0">
                    <a:pos x="49" y="93"/>
                  </a:cxn>
                  <a:cxn ang="0">
                    <a:pos x="50" y="94"/>
                  </a:cxn>
                  <a:cxn ang="0">
                    <a:pos x="51" y="93"/>
                  </a:cxn>
                  <a:cxn ang="0">
                    <a:pos x="53" y="91"/>
                  </a:cxn>
                  <a:cxn ang="0">
                    <a:pos x="54" y="90"/>
                  </a:cxn>
                  <a:cxn ang="0">
                    <a:pos x="58" y="91"/>
                  </a:cxn>
                  <a:cxn ang="0">
                    <a:pos x="59" y="94"/>
                  </a:cxn>
                  <a:cxn ang="0">
                    <a:pos x="61" y="91"/>
                  </a:cxn>
                  <a:cxn ang="0">
                    <a:pos x="62" y="87"/>
                  </a:cxn>
                  <a:cxn ang="0">
                    <a:pos x="57" y="77"/>
                  </a:cxn>
                  <a:cxn ang="0">
                    <a:pos x="55" y="72"/>
                  </a:cxn>
                  <a:cxn ang="0">
                    <a:pos x="51" y="68"/>
                  </a:cxn>
                  <a:cxn ang="0">
                    <a:pos x="50" y="61"/>
                  </a:cxn>
                  <a:cxn ang="0">
                    <a:pos x="49" y="49"/>
                  </a:cxn>
                  <a:cxn ang="0">
                    <a:pos x="50" y="41"/>
                  </a:cxn>
                  <a:cxn ang="0">
                    <a:pos x="50" y="35"/>
                  </a:cxn>
                  <a:cxn ang="0">
                    <a:pos x="49" y="32"/>
                  </a:cxn>
                  <a:cxn ang="0">
                    <a:pos x="47" y="27"/>
                  </a:cxn>
                  <a:cxn ang="0">
                    <a:pos x="43" y="19"/>
                  </a:cxn>
                  <a:cxn ang="0">
                    <a:pos x="37" y="14"/>
                  </a:cxn>
                  <a:cxn ang="0">
                    <a:pos x="33" y="10"/>
                  </a:cxn>
                  <a:cxn ang="0">
                    <a:pos x="30" y="10"/>
                  </a:cxn>
                  <a:cxn ang="0">
                    <a:pos x="27" y="14"/>
                  </a:cxn>
                  <a:cxn ang="0">
                    <a:pos x="25" y="14"/>
                  </a:cxn>
                  <a:cxn ang="0">
                    <a:pos x="22" y="13"/>
                  </a:cxn>
                  <a:cxn ang="0">
                    <a:pos x="15" y="19"/>
                  </a:cxn>
                  <a:cxn ang="0">
                    <a:pos x="14" y="14"/>
                  </a:cxn>
                  <a:cxn ang="0">
                    <a:pos x="15" y="10"/>
                  </a:cxn>
                  <a:cxn ang="0">
                    <a:pos x="13" y="5"/>
                  </a:cxn>
                  <a:cxn ang="0">
                    <a:pos x="10" y="3"/>
                  </a:cxn>
                  <a:cxn ang="0">
                    <a:pos x="5" y="3"/>
                  </a:cxn>
                  <a:cxn ang="0">
                    <a:pos x="4" y="0"/>
                  </a:cxn>
                  <a:cxn ang="0">
                    <a:pos x="0" y="0"/>
                  </a:cxn>
                  <a:cxn ang="0">
                    <a:pos x="1" y="5"/>
                  </a:cxn>
                </a:cxnLst>
                <a:rect l="0" t="0" r="r" b="b"/>
                <a:pathLst>
                  <a:path w="62" h="94">
                    <a:moveTo>
                      <a:pt x="1" y="5"/>
                    </a:moveTo>
                    <a:lnTo>
                      <a:pt x="1" y="8"/>
                    </a:lnTo>
                    <a:lnTo>
                      <a:pt x="2" y="14"/>
                    </a:lnTo>
                    <a:lnTo>
                      <a:pt x="4" y="18"/>
                    </a:lnTo>
                    <a:lnTo>
                      <a:pt x="4" y="28"/>
                    </a:lnTo>
                    <a:lnTo>
                      <a:pt x="5" y="32"/>
                    </a:lnTo>
                    <a:lnTo>
                      <a:pt x="6" y="33"/>
                    </a:lnTo>
                    <a:lnTo>
                      <a:pt x="8" y="38"/>
                    </a:lnTo>
                    <a:lnTo>
                      <a:pt x="6" y="43"/>
                    </a:lnTo>
                    <a:lnTo>
                      <a:pt x="9" y="46"/>
                    </a:lnTo>
                    <a:lnTo>
                      <a:pt x="9" y="49"/>
                    </a:lnTo>
                    <a:lnTo>
                      <a:pt x="14" y="57"/>
                    </a:lnTo>
                    <a:lnTo>
                      <a:pt x="15" y="60"/>
                    </a:lnTo>
                    <a:lnTo>
                      <a:pt x="18" y="63"/>
                    </a:lnTo>
                    <a:lnTo>
                      <a:pt x="18" y="68"/>
                    </a:lnTo>
                    <a:lnTo>
                      <a:pt x="21" y="71"/>
                    </a:lnTo>
                    <a:lnTo>
                      <a:pt x="25" y="74"/>
                    </a:lnTo>
                    <a:lnTo>
                      <a:pt x="31" y="80"/>
                    </a:lnTo>
                    <a:lnTo>
                      <a:pt x="35" y="82"/>
                    </a:lnTo>
                    <a:lnTo>
                      <a:pt x="39" y="87"/>
                    </a:lnTo>
                    <a:lnTo>
                      <a:pt x="42" y="88"/>
                    </a:lnTo>
                    <a:lnTo>
                      <a:pt x="45" y="90"/>
                    </a:lnTo>
                    <a:lnTo>
                      <a:pt x="49" y="94"/>
                    </a:lnTo>
                    <a:lnTo>
                      <a:pt x="49" y="93"/>
                    </a:lnTo>
                    <a:lnTo>
                      <a:pt x="50" y="94"/>
                    </a:lnTo>
                    <a:lnTo>
                      <a:pt x="51" y="93"/>
                    </a:lnTo>
                    <a:lnTo>
                      <a:pt x="53" y="91"/>
                    </a:lnTo>
                    <a:lnTo>
                      <a:pt x="54" y="90"/>
                    </a:lnTo>
                    <a:lnTo>
                      <a:pt x="58" y="91"/>
                    </a:lnTo>
                    <a:lnTo>
                      <a:pt x="59" y="94"/>
                    </a:lnTo>
                    <a:lnTo>
                      <a:pt x="61" y="91"/>
                    </a:lnTo>
                    <a:lnTo>
                      <a:pt x="62" y="87"/>
                    </a:lnTo>
                    <a:lnTo>
                      <a:pt x="57" y="77"/>
                    </a:lnTo>
                    <a:lnTo>
                      <a:pt x="55" y="72"/>
                    </a:lnTo>
                    <a:lnTo>
                      <a:pt x="51" y="68"/>
                    </a:lnTo>
                    <a:lnTo>
                      <a:pt x="50" y="61"/>
                    </a:lnTo>
                    <a:lnTo>
                      <a:pt x="49" y="49"/>
                    </a:lnTo>
                    <a:lnTo>
                      <a:pt x="50" y="41"/>
                    </a:lnTo>
                    <a:lnTo>
                      <a:pt x="50" y="35"/>
                    </a:lnTo>
                    <a:lnTo>
                      <a:pt x="49" y="32"/>
                    </a:lnTo>
                    <a:lnTo>
                      <a:pt x="47" y="27"/>
                    </a:lnTo>
                    <a:lnTo>
                      <a:pt x="43" y="19"/>
                    </a:lnTo>
                    <a:lnTo>
                      <a:pt x="37" y="14"/>
                    </a:lnTo>
                    <a:lnTo>
                      <a:pt x="33" y="10"/>
                    </a:lnTo>
                    <a:lnTo>
                      <a:pt x="30" y="10"/>
                    </a:lnTo>
                    <a:lnTo>
                      <a:pt x="27" y="14"/>
                    </a:lnTo>
                    <a:lnTo>
                      <a:pt x="25" y="14"/>
                    </a:lnTo>
                    <a:lnTo>
                      <a:pt x="22" y="13"/>
                    </a:lnTo>
                    <a:lnTo>
                      <a:pt x="15" y="19"/>
                    </a:lnTo>
                    <a:lnTo>
                      <a:pt x="14" y="14"/>
                    </a:lnTo>
                    <a:lnTo>
                      <a:pt x="15" y="10"/>
                    </a:lnTo>
                    <a:lnTo>
                      <a:pt x="13" y="5"/>
                    </a:lnTo>
                    <a:lnTo>
                      <a:pt x="10" y="3"/>
                    </a:lnTo>
                    <a:lnTo>
                      <a:pt x="5" y="3"/>
                    </a:lnTo>
                    <a:lnTo>
                      <a:pt x="4" y="0"/>
                    </a:lnTo>
                    <a:lnTo>
                      <a:pt x="0" y="0"/>
                    </a:lnTo>
                    <a:lnTo>
                      <a:pt x="1" y="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70" name="Freeform 1372"/>
              <p:cNvSpPr>
                <a:spLocks/>
              </p:cNvSpPr>
              <p:nvPr/>
            </p:nvSpPr>
            <p:spPr bwMode="auto">
              <a:xfrm>
                <a:off x="4305814" y="2643868"/>
                <a:ext cx="187293" cy="127907"/>
              </a:xfrm>
              <a:custGeom>
                <a:avLst/>
                <a:gdLst/>
                <a:ahLst/>
                <a:cxnLst>
                  <a:cxn ang="0">
                    <a:pos x="143" y="60"/>
                  </a:cxn>
                  <a:cxn ang="0">
                    <a:pos x="145" y="66"/>
                  </a:cxn>
                  <a:cxn ang="0">
                    <a:pos x="148" y="70"/>
                  </a:cxn>
                  <a:cxn ang="0">
                    <a:pos x="149" y="76"/>
                  </a:cxn>
                  <a:cxn ang="0">
                    <a:pos x="144" y="80"/>
                  </a:cxn>
                  <a:cxn ang="0">
                    <a:pos x="135" y="88"/>
                  </a:cxn>
                  <a:cxn ang="0">
                    <a:pos x="129" y="99"/>
                  </a:cxn>
                  <a:cxn ang="0">
                    <a:pos x="127" y="102"/>
                  </a:cxn>
                  <a:cxn ang="0">
                    <a:pos x="123" y="101"/>
                  </a:cxn>
                  <a:cxn ang="0">
                    <a:pos x="117" y="98"/>
                  </a:cxn>
                  <a:cxn ang="0">
                    <a:pos x="111" y="96"/>
                  </a:cxn>
                  <a:cxn ang="0">
                    <a:pos x="104" y="98"/>
                  </a:cxn>
                  <a:cxn ang="0">
                    <a:pos x="100" y="96"/>
                  </a:cxn>
                  <a:cxn ang="0">
                    <a:pos x="92" y="99"/>
                  </a:cxn>
                  <a:cxn ang="0">
                    <a:pos x="87" y="99"/>
                  </a:cxn>
                  <a:cxn ang="0">
                    <a:pos x="83" y="95"/>
                  </a:cxn>
                  <a:cxn ang="0">
                    <a:pos x="77" y="95"/>
                  </a:cxn>
                  <a:cxn ang="0">
                    <a:pos x="72" y="95"/>
                  </a:cxn>
                  <a:cxn ang="0">
                    <a:pos x="62" y="87"/>
                  </a:cxn>
                  <a:cxn ang="0">
                    <a:pos x="58" y="85"/>
                  </a:cxn>
                  <a:cxn ang="0">
                    <a:pos x="55" y="80"/>
                  </a:cxn>
                  <a:cxn ang="0">
                    <a:pos x="43" y="79"/>
                  </a:cxn>
                  <a:cxn ang="0">
                    <a:pos x="43" y="82"/>
                  </a:cxn>
                  <a:cxn ang="0">
                    <a:pos x="38" y="82"/>
                  </a:cxn>
                  <a:cxn ang="0">
                    <a:pos x="34" y="76"/>
                  </a:cxn>
                  <a:cxn ang="0">
                    <a:pos x="28" y="73"/>
                  </a:cxn>
                  <a:cxn ang="0">
                    <a:pos x="20" y="71"/>
                  </a:cxn>
                  <a:cxn ang="0">
                    <a:pos x="15" y="68"/>
                  </a:cxn>
                  <a:cxn ang="0">
                    <a:pos x="10" y="71"/>
                  </a:cxn>
                  <a:cxn ang="0">
                    <a:pos x="11" y="66"/>
                  </a:cxn>
                  <a:cxn ang="0">
                    <a:pos x="11" y="60"/>
                  </a:cxn>
                  <a:cxn ang="0">
                    <a:pos x="7" y="52"/>
                  </a:cxn>
                  <a:cxn ang="0">
                    <a:pos x="7" y="46"/>
                  </a:cxn>
                  <a:cxn ang="0">
                    <a:pos x="6" y="40"/>
                  </a:cxn>
                  <a:cxn ang="0">
                    <a:pos x="0" y="37"/>
                  </a:cxn>
                  <a:cxn ang="0">
                    <a:pos x="2" y="32"/>
                  </a:cxn>
                  <a:cxn ang="0">
                    <a:pos x="3" y="27"/>
                  </a:cxn>
                  <a:cxn ang="0">
                    <a:pos x="2" y="21"/>
                  </a:cxn>
                  <a:cxn ang="0">
                    <a:pos x="6" y="21"/>
                  </a:cxn>
                  <a:cxn ang="0">
                    <a:pos x="6" y="18"/>
                  </a:cxn>
                  <a:cxn ang="0">
                    <a:pos x="4" y="16"/>
                  </a:cxn>
                  <a:cxn ang="0">
                    <a:pos x="8" y="16"/>
                  </a:cxn>
                  <a:cxn ang="0">
                    <a:pos x="15" y="13"/>
                  </a:cxn>
                  <a:cxn ang="0">
                    <a:pos x="28" y="10"/>
                  </a:cxn>
                  <a:cxn ang="0">
                    <a:pos x="42" y="4"/>
                  </a:cxn>
                  <a:cxn ang="0">
                    <a:pos x="59" y="0"/>
                  </a:cxn>
                  <a:cxn ang="0">
                    <a:pos x="66" y="0"/>
                  </a:cxn>
                  <a:cxn ang="0">
                    <a:pos x="71" y="2"/>
                  </a:cxn>
                  <a:cxn ang="0">
                    <a:pos x="66" y="2"/>
                  </a:cxn>
                  <a:cxn ang="0">
                    <a:pos x="69" y="10"/>
                  </a:cxn>
                  <a:cxn ang="0">
                    <a:pos x="71" y="8"/>
                  </a:cxn>
                  <a:cxn ang="0">
                    <a:pos x="73" y="8"/>
                  </a:cxn>
                  <a:cxn ang="0">
                    <a:pos x="80" y="8"/>
                  </a:cxn>
                  <a:cxn ang="0">
                    <a:pos x="87" y="8"/>
                  </a:cxn>
                  <a:cxn ang="0">
                    <a:pos x="117" y="10"/>
                  </a:cxn>
                  <a:cxn ang="0">
                    <a:pos x="131" y="8"/>
                  </a:cxn>
                  <a:cxn ang="0">
                    <a:pos x="140" y="11"/>
                  </a:cxn>
                  <a:cxn ang="0">
                    <a:pos x="141" y="18"/>
                  </a:cxn>
                  <a:cxn ang="0">
                    <a:pos x="147" y="33"/>
                  </a:cxn>
                  <a:cxn ang="0">
                    <a:pos x="144" y="41"/>
                  </a:cxn>
                  <a:cxn ang="0">
                    <a:pos x="137" y="44"/>
                  </a:cxn>
                  <a:cxn ang="0">
                    <a:pos x="143" y="49"/>
                  </a:cxn>
                </a:cxnLst>
                <a:rect l="0" t="0" r="r" b="b"/>
                <a:pathLst>
                  <a:path w="149" h="102">
                    <a:moveTo>
                      <a:pt x="141" y="59"/>
                    </a:moveTo>
                    <a:lnTo>
                      <a:pt x="143" y="60"/>
                    </a:lnTo>
                    <a:lnTo>
                      <a:pt x="143" y="63"/>
                    </a:lnTo>
                    <a:lnTo>
                      <a:pt x="145" y="66"/>
                    </a:lnTo>
                    <a:lnTo>
                      <a:pt x="145" y="68"/>
                    </a:lnTo>
                    <a:lnTo>
                      <a:pt x="148" y="70"/>
                    </a:lnTo>
                    <a:lnTo>
                      <a:pt x="148" y="73"/>
                    </a:lnTo>
                    <a:lnTo>
                      <a:pt x="149" y="76"/>
                    </a:lnTo>
                    <a:lnTo>
                      <a:pt x="148" y="77"/>
                    </a:lnTo>
                    <a:lnTo>
                      <a:pt x="144" y="80"/>
                    </a:lnTo>
                    <a:lnTo>
                      <a:pt x="139" y="84"/>
                    </a:lnTo>
                    <a:lnTo>
                      <a:pt x="135" y="88"/>
                    </a:lnTo>
                    <a:lnTo>
                      <a:pt x="129" y="96"/>
                    </a:lnTo>
                    <a:lnTo>
                      <a:pt x="129" y="99"/>
                    </a:lnTo>
                    <a:lnTo>
                      <a:pt x="129" y="101"/>
                    </a:lnTo>
                    <a:lnTo>
                      <a:pt x="127" y="102"/>
                    </a:lnTo>
                    <a:lnTo>
                      <a:pt x="125" y="102"/>
                    </a:lnTo>
                    <a:lnTo>
                      <a:pt x="123" y="101"/>
                    </a:lnTo>
                    <a:lnTo>
                      <a:pt x="120" y="99"/>
                    </a:lnTo>
                    <a:lnTo>
                      <a:pt x="117" y="98"/>
                    </a:lnTo>
                    <a:lnTo>
                      <a:pt x="115" y="96"/>
                    </a:lnTo>
                    <a:lnTo>
                      <a:pt x="111" y="96"/>
                    </a:lnTo>
                    <a:lnTo>
                      <a:pt x="108" y="96"/>
                    </a:lnTo>
                    <a:lnTo>
                      <a:pt x="104" y="98"/>
                    </a:lnTo>
                    <a:lnTo>
                      <a:pt x="103" y="98"/>
                    </a:lnTo>
                    <a:lnTo>
                      <a:pt x="100" y="96"/>
                    </a:lnTo>
                    <a:lnTo>
                      <a:pt x="95" y="96"/>
                    </a:lnTo>
                    <a:lnTo>
                      <a:pt x="92" y="99"/>
                    </a:lnTo>
                    <a:lnTo>
                      <a:pt x="89" y="99"/>
                    </a:lnTo>
                    <a:lnTo>
                      <a:pt x="87" y="99"/>
                    </a:lnTo>
                    <a:lnTo>
                      <a:pt x="85" y="98"/>
                    </a:lnTo>
                    <a:lnTo>
                      <a:pt x="83" y="95"/>
                    </a:lnTo>
                    <a:lnTo>
                      <a:pt x="80" y="95"/>
                    </a:lnTo>
                    <a:lnTo>
                      <a:pt x="77" y="95"/>
                    </a:lnTo>
                    <a:lnTo>
                      <a:pt x="75" y="96"/>
                    </a:lnTo>
                    <a:lnTo>
                      <a:pt x="72" y="95"/>
                    </a:lnTo>
                    <a:lnTo>
                      <a:pt x="67" y="93"/>
                    </a:lnTo>
                    <a:lnTo>
                      <a:pt x="62" y="87"/>
                    </a:lnTo>
                    <a:lnTo>
                      <a:pt x="59" y="85"/>
                    </a:lnTo>
                    <a:lnTo>
                      <a:pt x="58" y="85"/>
                    </a:lnTo>
                    <a:lnTo>
                      <a:pt x="55" y="85"/>
                    </a:lnTo>
                    <a:lnTo>
                      <a:pt x="55" y="80"/>
                    </a:lnTo>
                    <a:lnTo>
                      <a:pt x="50" y="80"/>
                    </a:lnTo>
                    <a:lnTo>
                      <a:pt x="43" y="79"/>
                    </a:lnTo>
                    <a:lnTo>
                      <a:pt x="42" y="80"/>
                    </a:lnTo>
                    <a:lnTo>
                      <a:pt x="43" y="82"/>
                    </a:lnTo>
                    <a:lnTo>
                      <a:pt x="40" y="84"/>
                    </a:lnTo>
                    <a:lnTo>
                      <a:pt x="38" y="82"/>
                    </a:lnTo>
                    <a:lnTo>
                      <a:pt x="32" y="79"/>
                    </a:lnTo>
                    <a:lnTo>
                      <a:pt x="34" y="76"/>
                    </a:lnTo>
                    <a:lnTo>
                      <a:pt x="30" y="74"/>
                    </a:lnTo>
                    <a:lnTo>
                      <a:pt x="28" y="73"/>
                    </a:lnTo>
                    <a:lnTo>
                      <a:pt x="22" y="71"/>
                    </a:lnTo>
                    <a:lnTo>
                      <a:pt x="20" y="71"/>
                    </a:lnTo>
                    <a:lnTo>
                      <a:pt x="18" y="70"/>
                    </a:lnTo>
                    <a:lnTo>
                      <a:pt x="15" y="68"/>
                    </a:lnTo>
                    <a:lnTo>
                      <a:pt x="11" y="71"/>
                    </a:lnTo>
                    <a:lnTo>
                      <a:pt x="10" y="71"/>
                    </a:lnTo>
                    <a:lnTo>
                      <a:pt x="11" y="70"/>
                    </a:lnTo>
                    <a:lnTo>
                      <a:pt x="11" y="66"/>
                    </a:lnTo>
                    <a:lnTo>
                      <a:pt x="12" y="62"/>
                    </a:lnTo>
                    <a:lnTo>
                      <a:pt x="11" y="60"/>
                    </a:lnTo>
                    <a:lnTo>
                      <a:pt x="7" y="57"/>
                    </a:lnTo>
                    <a:lnTo>
                      <a:pt x="7" y="52"/>
                    </a:lnTo>
                    <a:lnTo>
                      <a:pt x="7" y="51"/>
                    </a:lnTo>
                    <a:lnTo>
                      <a:pt x="7" y="46"/>
                    </a:lnTo>
                    <a:lnTo>
                      <a:pt x="6" y="44"/>
                    </a:lnTo>
                    <a:lnTo>
                      <a:pt x="6" y="40"/>
                    </a:lnTo>
                    <a:lnTo>
                      <a:pt x="4" y="38"/>
                    </a:lnTo>
                    <a:lnTo>
                      <a:pt x="0" y="37"/>
                    </a:lnTo>
                    <a:lnTo>
                      <a:pt x="0" y="35"/>
                    </a:lnTo>
                    <a:lnTo>
                      <a:pt x="2" y="32"/>
                    </a:lnTo>
                    <a:lnTo>
                      <a:pt x="3" y="30"/>
                    </a:lnTo>
                    <a:lnTo>
                      <a:pt x="3" y="27"/>
                    </a:lnTo>
                    <a:lnTo>
                      <a:pt x="3" y="24"/>
                    </a:lnTo>
                    <a:lnTo>
                      <a:pt x="2" y="21"/>
                    </a:lnTo>
                    <a:lnTo>
                      <a:pt x="0" y="19"/>
                    </a:lnTo>
                    <a:lnTo>
                      <a:pt x="6" y="21"/>
                    </a:lnTo>
                    <a:lnTo>
                      <a:pt x="6" y="19"/>
                    </a:lnTo>
                    <a:lnTo>
                      <a:pt x="6" y="18"/>
                    </a:lnTo>
                    <a:lnTo>
                      <a:pt x="2" y="18"/>
                    </a:lnTo>
                    <a:lnTo>
                      <a:pt x="4" y="16"/>
                    </a:lnTo>
                    <a:lnTo>
                      <a:pt x="7" y="16"/>
                    </a:lnTo>
                    <a:lnTo>
                      <a:pt x="8" y="16"/>
                    </a:lnTo>
                    <a:lnTo>
                      <a:pt x="11" y="15"/>
                    </a:lnTo>
                    <a:lnTo>
                      <a:pt x="15" y="13"/>
                    </a:lnTo>
                    <a:lnTo>
                      <a:pt x="19" y="11"/>
                    </a:lnTo>
                    <a:lnTo>
                      <a:pt x="28" y="10"/>
                    </a:lnTo>
                    <a:lnTo>
                      <a:pt x="38" y="5"/>
                    </a:lnTo>
                    <a:lnTo>
                      <a:pt x="42" y="4"/>
                    </a:lnTo>
                    <a:lnTo>
                      <a:pt x="47" y="2"/>
                    </a:lnTo>
                    <a:lnTo>
                      <a:pt x="59" y="0"/>
                    </a:lnTo>
                    <a:lnTo>
                      <a:pt x="63" y="0"/>
                    </a:lnTo>
                    <a:lnTo>
                      <a:pt x="66" y="0"/>
                    </a:lnTo>
                    <a:lnTo>
                      <a:pt x="68" y="0"/>
                    </a:lnTo>
                    <a:lnTo>
                      <a:pt x="71" y="2"/>
                    </a:lnTo>
                    <a:lnTo>
                      <a:pt x="69" y="4"/>
                    </a:lnTo>
                    <a:lnTo>
                      <a:pt x="66" y="2"/>
                    </a:lnTo>
                    <a:lnTo>
                      <a:pt x="66" y="4"/>
                    </a:lnTo>
                    <a:lnTo>
                      <a:pt x="69" y="10"/>
                    </a:lnTo>
                    <a:lnTo>
                      <a:pt x="71" y="10"/>
                    </a:lnTo>
                    <a:lnTo>
                      <a:pt x="71" y="8"/>
                    </a:lnTo>
                    <a:lnTo>
                      <a:pt x="72" y="8"/>
                    </a:lnTo>
                    <a:lnTo>
                      <a:pt x="73" y="8"/>
                    </a:lnTo>
                    <a:lnTo>
                      <a:pt x="76" y="8"/>
                    </a:lnTo>
                    <a:lnTo>
                      <a:pt x="80" y="8"/>
                    </a:lnTo>
                    <a:lnTo>
                      <a:pt x="83" y="7"/>
                    </a:lnTo>
                    <a:lnTo>
                      <a:pt x="87" y="8"/>
                    </a:lnTo>
                    <a:lnTo>
                      <a:pt x="104" y="10"/>
                    </a:lnTo>
                    <a:lnTo>
                      <a:pt x="117" y="10"/>
                    </a:lnTo>
                    <a:lnTo>
                      <a:pt x="125" y="8"/>
                    </a:lnTo>
                    <a:lnTo>
                      <a:pt x="131" y="8"/>
                    </a:lnTo>
                    <a:lnTo>
                      <a:pt x="136" y="10"/>
                    </a:lnTo>
                    <a:lnTo>
                      <a:pt x="140" y="11"/>
                    </a:lnTo>
                    <a:lnTo>
                      <a:pt x="141" y="15"/>
                    </a:lnTo>
                    <a:lnTo>
                      <a:pt x="141" y="18"/>
                    </a:lnTo>
                    <a:lnTo>
                      <a:pt x="147" y="30"/>
                    </a:lnTo>
                    <a:lnTo>
                      <a:pt x="147" y="33"/>
                    </a:lnTo>
                    <a:lnTo>
                      <a:pt x="147" y="38"/>
                    </a:lnTo>
                    <a:lnTo>
                      <a:pt x="144" y="41"/>
                    </a:lnTo>
                    <a:lnTo>
                      <a:pt x="140" y="43"/>
                    </a:lnTo>
                    <a:lnTo>
                      <a:pt x="137" y="44"/>
                    </a:lnTo>
                    <a:lnTo>
                      <a:pt x="139" y="48"/>
                    </a:lnTo>
                    <a:lnTo>
                      <a:pt x="143" y="49"/>
                    </a:lnTo>
                    <a:lnTo>
                      <a:pt x="141" y="59"/>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71" name="Freeform 1373"/>
              <p:cNvSpPr>
                <a:spLocks/>
              </p:cNvSpPr>
              <p:nvPr/>
            </p:nvSpPr>
            <p:spPr bwMode="auto">
              <a:xfrm>
                <a:off x="4305814" y="2643868"/>
                <a:ext cx="187293" cy="127907"/>
              </a:xfrm>
              <a:custGeom>
                <a:avLst/>
                <a:gdLst/>
                <a:ahLst/>
                <a:cxnLst>
                  <a:cxn ang="0">
                    <a:pos x="143" y="60"/>
                  </a:cxn>
                  <a:cxn ang="0">
                    <a:pos x="145" y="66"/>
                  </a:cxn>
                  <a:cxn ang="0">
                    <a:pos x="148" y="70"/>
                  </a:cxn>
                  <a:cxn ang="0">
                    <a:pos x="149" y="76"/>
                  </a:cxn>
                  <a:cxn ang="0">
                    <a:pos x="144" y="80"/>
                  </a:cxn>
                  <a:cxn ang="0">
                    <a:pos x="135" y="88"/>
                  </a:cxn>
                  <a:cxn ang="0">
                    <a:pos x="129" y="99"/>
                  </a:cxn>
                  <a:cxn ang="0">
                    <a:pos x="127" y="102"/>
                  </a:cxn>
                  <a:cxn ang="0">
                    <a:pos x="123" y="101"/>
                  </a:cxn>
                  <a:cxn ang="0">
                    <a:pos x="117" y="98"/>
                  </a:cxn>
                  <a:cxn ang="0">
                    <a:pos x="111" y="96"/>
                  </a:cxn>
                  <a:cxn ang="0">
                    <a:pos x="104" y="98"/>
                  </a:cxn>
                  <a:cxn ang="0">
                    <a:pos x="100" y="96"/>
                  </a:cxn>
                  <a:cxn ang="0">
                    <a:pos x="92" y="99"/>
                  </a:cxn>
                  <a:cxn ang="0">
                    <a:pos x="87" y="99"/>
                  </a:cxn>
                  <a:cxn ang="0">
                    <a:pos x="83" y="95"/>
                  </a:cxn>
                  <a:cxn ang="0">
                    <a:pos x="77" y="95"/>
                  </a:cxn>
                  <a:cxn ang="0">
                    <a:pos x="72" y="95"/>
                  </a:cxn>
                  <a:cxn ang="0">
                    <a:pos x="62" y="87"/>
                  </a:cxn>
                  <a:cxn ang="0">
                    <a:pos x="58" y="85"/>
                  </a:cxn>
                  <a:cxn ang="0">
                    <a:pos x="55" y="80"/>
                  </a:cxn>
                  <a:cxn ang="0">
                    <a:pos x="43" y="79"/>
                  </a:cxn>
                  <a:cxn ang="0">
                    <a:pos x="43" y="82"/>
                  </a:cxn>
                  <a:cxn ang="0">
                    <a:pos x="38" y="82"/>
                  </a:cxn>
                  <a:cxn ang="0">
                    <a:pos x="34" y="76"/>
                  </a:cxn>
                  <a:cxn ang="0">
                    <a:pos x="28" y="73"/>
                  </a:cxn>
                  <a:cxn ang="0">
                    <a:pos x="20" y="71"/>
                  </a:cxn>
                  <a:cxn ang="0">
                    <a:pos x="15" y="68"/>
                  </a:cxn>
                  <a:cxn ang="0">
                    <a:pos x="10" y="71"/>
                  </a:cxn>
                  <a:cxn ang="0">
                    <a:pos x="11" y="66"/>
                  </a:cxn>
                  <a:cxn ang="0">
                    <a:pos x="11" y="60"/>
                  </a:cxn>
                  <a:cxn ang="0">
                    <a:pos x="7" y="52"/>
                  </a:cxn>
                  <a:cxn ang="0">
                    <a:pos x="7" y="46"/>
                  </a:cxn>
                  <a:cxn ang="0">
                    <a:pos x="6" y="40"/>
                  </a:cxn>
                  <a:cxn ang="0">
                    <a:pos x="0" y="37"/>
                  </a:cxn>
                  <a:cxn ang="0">
                    <a:pos x="2" y="32"/>
                  </a:cxn>
                  <a:cxn ang="0">
                    <a:pos x="3" y="27"/>
                  </a:cxn>
                  <a:cxn ang="0">
                    <a:pos x="2" y="21"/>
                  </a:cxn>
                  <a:cxn ang="0">
                    <a:pos x="6" y="21"/>
                  </a:cxn>
                  <a:cxn ang="0">
                    <a:pos x="6" y="18"/>
                  </a:cxn>
                  <a:cxn ang="0">
                    <a:pos x="4" y="16"/>
                  </a:cxn>
                  <a:cxn ang="0">
                    <a:pos x="8" y="16"/>
                  </a:cxn>
                  <a:cxn ang="0">
                    <a:pos x="15" y="13"/>
                  </a:cxn>
                  <a:cxn ang="0">
                    <a:pos x="28" y="10"/>
                  </a:cxn>
                  <a:cxn ang="0">
                    <a:pos x="42" y="4"/>
                  </a:cxn>
                  <a:cxn ang="0">
                    <a:pos x="59" y="0"/>
                  </a:cxn>
                  <a:cxn ang="0">
                    <a:pos x="66" y="0"/>
                  </a:cxn>
                  <a:cxn ang="0">
                    <a:pos x="71" y="2"/>
                  </a:cxn>
                  <a:cxn ang="0">
                    <a:pos x="66" y="2"/>
                  </a:cxn>
                  <a:cxn ang="0">
                    <a:pos x="69" y="10"/>
                  </a:cxn>
                  <a:cxn ang="0">
                    <a:pos x="71" y="8"/>
                  </a:cxn>
                  <a:cxn ang="0">
                    <a:pos x="73" y="8"/>
                  </a:cxn>
                  <a:cxn ang="0">
                    <a:pos x="80" y="8"/>
                  </a:cxn>
                  <a:cxn ang="0">
                    <a:pos x="87" y="8"/>
                  </a:cxn>
                  <a:cxn ang="0">
                    <a:pos x="117" y="10"/>
                  </a:cxn>
                  <a:cxn ang="0">
                    <a:pos x="131" y="8"/>
                  </a:cxn>
                  <a:cxn ang="0">
                    <a:pos x="140" y="11"/>
                  </a:cxn>
                  <a:cxn ang="0">
                    <a:pos x="141" y="18"/>
                  </a:cxn>
                  <a:cxn ang="0">
                    <a:pos x="147" y="33"/>
                  </a:cxn>
                  <a:cxn ang="0">
                    <a:pos x="144" y="41"/>
                  </a:cxn>
                  <a:cxn ang="0">
                    <a:pos x="137" y="44"/>
                  </a:cxn>
                  <a:cxn ang="0">
                    <a:pos x="143" y="49"/>
                  </a:cxn>
                </a:cxnLst>
                <a:rect l="0" t="0" r="r" b="b"/>
                <a:pathLst>
                  <a:path w="149" h="102">
                    <a:moveTo>
                      <a:pt x="141" y="59"/>
                    </a:moveTo>
                    <a:lnTo>
                      <a:pt x="143" y="60"/>
                    </a:lnTo>
                    <a:lnTo>
                      <a:pt x="143" y="63"/>
                    </a:lnTo>
                    <a:lnTo>
                      <a:pt x="145" y="66"/>
                    </a:lnTo>
                    <a:lnTo>
                      <a:pt x="145" y="68"/>
                    </a:lnTo>
                    <a:lnTo>
                      <a:pt x="148" y="70"/>
                    </a:lnTo>
                    <a:lnTo>
                      <a:pt x="148" y="73"/>
                    </a:lnTo>
                    <a:lnTo>
                      <a:pt x="149" y="76"/>
                    </a:lnTo>
                    <a:lnTo>
                      <a:pt x="148" y="77"/>
                    </a:lnTo>
                    <a:lnTo>
                      <a:pt x="144" y="80"/>
                    </a:lnTo>
                    <a:lnTo>
                      <a:pt x="139" y="84"/>
                    </a:lnTo>
                    <a:lnTo>
                      <a:pt x="135" y="88"/>
                    </a:lnTo>
                    <a:lnTo>
                      <a:pt x="129" y="96"/>
                    </a:lnTo>
                    <a:lnTo>
                      <a:pt x="129" y="99"/>
                    </a:lnTo>
                    <a:lnTo>
                      <a:pt x="129" y="101"/>
                    </a:lnTo>
                    <a:lnTo>
                      <a:pt x="127" y="102"/>
                    </a:lnTo>
                    <a:lnTo>
                      <a:pt x="125" y="102"/>
                    </a:lnTo>
                    <a:lnTo>
                      <a:pt x="123" y="101"/>
                    </a:lnTo>
                    <a:lnTo>
                      <a:pt x="120" y="99"/>
                    </a:lnTo>
                    <a:lnTo>
                      <a:pt x="117" y="98"/>
                    </a:lnTo>
                    <a:lnTo>
                      <a:pt x="115" y="96"/>
                    </a:lnTo>
                    <a:lnTo>
                      <a:pt x="111" y="96"/>
                    </a:lnTo>
                    <a:lnTo>
                      <a:pt x="108" y="96"/>
                    </a:lnTo>
                    <a:lnTo>
                      <a:pt x="104" y="98"/>
                    </a:lnTo>
                    <a:lnTo>
                      <a:pt x="103" y="98"/>
                    </a:lnTo>
                    <a:lnTo>
                      <a:pt x="100" y="96"/>
                    </a:lnTo>
                    <a:lnTo>
                      <a:pt x="95" y="96"/>
                    </a:lnTo>
                    <a:lnTo>
                      <a:pt x="92" y="99"/>
                    </a:lnTo>
                    <a:lnTo>
                      <a:pt x="89" y="99"/>
                    </a:lnTo>
                    <a:lnTo>
                      <a:pt x="87" y="99"/>
                    </a:lnTo>
                    <a:lnTo>
                      <a:pt x="85" y="98"/>
                    </a:lnTo>
                    <a:lnTo>
                      <a:pt x="83" y="95"/>
                    </a:lnTo>
                    <a:lnTo>
                      <a:pt x="80" y="95"/>
                    </a:lnTo>
                    <a:lnTo>
                      <a:pt x="77" y="95"/>
                    </a:lnTo>
                    <a:lnTo>
                      <a:pt x="75" y="96"/>
                    </a:lnTo>
                    <a:lnTo>
                      <a:pt x="72" y="95"/>
                    </a:lnTo>
                    <a:lnTo>
                      <a:pt x="67" y="93"/>
                    </a:lnTo>
                    <a:lnTo>
                      <a:pt x="62" y="87"/>
                    </a:lnTo>
                    <a:lnTo>
                      <a:pt x="59" y="85"/>
                    </a:lnTo>
                    <a:lnTo>
                      <a:pt x="58" y="85"/>
                    </a:lnTo>
                    <a:lnTo>
                      <a:pt x="55" y="85"/>
                    </a:lnTo>
                    <a:lnTo>
                      <a:pt x="55" y="80"/>
                    </a:lnTo>
                    <a:lnTo>
                      <a:pt x="50" y="80"/>
                    </a:lnTo>
                    <a:lnTo>
                      <a:pt x="43" y="79"/>
                    </a:lnTo>
                    <a:lnTo>
                      <a:pt x="42" y="80"/>
                    </a:lnTo>
                    <a:lnTo>
                      <a:pt x="43" y="82"/>
                    </a:lnTo>
                    <a:lnTo>
                      <a:pt x="40" y="84"/>
                    </a:lnTo>
                    <a:lnTo>
                      <a:pt x="38" y="82"/>
                    </a:lnTo>
                    <a:lnTo>
                      <a:pt x="32" y="79"/>
                    </a:lnTo>
                    <a:lnTo>
                      <a:pt x="34" y="76"/>
                    </a:lnTo>
                    <a:lnTo>
                      <a:pt x="30" y="74"/>
                    </a:lnTo>
                    <a:lnTo>
                      <a:pt x="28" y="73"/>
                    </a:lnTo>
                    <a:lnTo>
                      <a:pt x="22" y="71"/>
                    </a:lnTo>
                    <a:lnTo>
                      <a:pt x="20" y="71"/>
                    </a:lnTo>
                    <a:lnTo>
                      <a:pt x="18" y="70"/>
                    </a:lnTo>
                    <a:lnTo>
                      <a:pt x="15" y="68"/>
                    </a:lnTo>
                    <a:lnTo>
                      <a:pt x="11" y="71"/>
                    </a:lnTo>
                    <a:lnTo>
                      <a:pt x="10" y="71"/>
                    </a:lnTo>
                    <a:lnTo>
                      <a:pt x="11" y="70"/>
                    </a:lnTo>
                    <a:lnTo>
                      <a:pt x="11" y="66"/>
                    </a:lnTo>
                    <a:lnTo>
                      <a:pt x="12" y="62"/>
                    </a:lnTo>
                    <a:lnTo>
                      <a:pt x="11" y="60"/>
                    </a:lnTo>
                    <a:lnTo>
                      <a:pt x="7" y="57"/>
                    </a:lnTo>
                    <a:lnTo>
                      <a:pt x="7" y="52"/>
                    </a:lnTo>
                    <a:lnTo>
                      <a:pt x="7" y="51"/>
                    </a:lnTo>
                    <a:lnTo>
                      <a:pt x="7" y="46"/>
                    </a:lnTo>
                    <a:lnTo>
                      <a:pt x="6" y="44"/>
                    </a:lnTo>
                    <a:lnTo>
                      <a:pt x="6" y="40"/>
                    </a:lnTo>
                    <a:lnTo>
                      <a:pt x="4" y="38"/>
                    </a:lnTo>
                    <a:lnTo>
                      <a:pt x="0" y="37"/>
                    </a:lnTo>
                    <a:lnTo>
                      <a:pt x="0" y="35"/>
                    </a:lnTo>
                    <a:lnTo>
                      <a:pt x="2" y="32"/>
                    </a:lnTo>
                    <a:lnTo>
                      <a:pt x="3" y="30"/>
                    </a:lnTo>
                    <a:lnTo>
                      <a:pt x="3" y="27"/>
                    </a:lnTo>
                    <a:lnTo>
                      <a:pt x="3" y="24"/>
                    </a:lnTo>
                    <a:lnTo>
                      <a:pt x="2" y="21"/>
                    </a:lnTo>
                    <a:lnTo>
                      <a:pt x="0" y="19"/>
                    </a:lnTo>
                    <a:lnTo>
                      <a:pt x="6" y="21"/>
                    </a:lnTo>
                    <a:lnTo>
                      <a:pt x="6" y="19"/>
                    </a:lnTo>
                    <a:lnTo>
                      <a:pt x="6" y="18"/>
                    </a:lnTo>
                    <a:lnTo>
                      <a:pt x="2" y="18"/>
                    </a:lnTo>
                    <a:lnTo>
                      <a:pt x="4" y="16"/>
                    </a:lnTo>
                    <a:lnTo>
                      <a:pt x="7" y="16"/>
                    </a:lnTo>
                    <a:lnTo>
                      <a:pt x="8" y="16"/>
                    </a:lnTo>
                    <a:lnTo>
                      <a:pt x="11" y="15"/>
                    </a:lnTo>
                    <a:lnTo>
                      <a:pt x="15" y="13"/>
                    </a:lnTo>
                    <a:lnTo>
                      <a:pt x="19" y="11"/>
                    </a:lnTo>
                    <a:lnTo>
                      <a:pt x="28" y="10"/>
                    </a:lnTo>
                    <a:lnTo>
                      <a:pt x="38" y="5"/>
                    </a:lnTo>
                    <a:lnTo>
                      <a:pt x="42" y="4"/>
                    </a:lnTo>
                    <a:lnTo>
                      <a:pt x="47" y="2"/>
                    </a:lnTo>
                    <a:lnTo>
                      <a:pt x="59" y="0"/>
                    </a:lnTo>
                    <a:lnTo>
                      <a:pt x="63" y="0"/>
                    </a:lnTo>
                    <a:lnTo>
                      <a:pt x="66" y="0"/>
                    </a:lnTo>
                    <a:lnTo>
                      <a:pt x="68" y="0"/>
                    </a:lnTo>
                    <a:lnTo>
                      <a:pt x="71" y="2"/>
                    </a:lnTo>
                    <a:lnTo>
                      <a:pt x="69" y="4"/>
                    </a:lnTo>
                    <a:lnTo>
                      <a:pt x="66" y="2"/>
                    </a:lnTo>
                    <a:lnTo>
                      <a:pt x="66" y="4"/>
                    </a:lnTo>
                    <a:lnTo>
                      <a:pt x="69" y="10"/>
                    </a:lnTo>
                    <a:lnTo>
                      <a:pt x="71" y="10"/>
                    </a:lnTo>
                    <a:lnTo>
                      <a:pt x="71" y="8"/>
                    </a:lnTo>
                    <a:lnTo>
                      <a:pt x="72" y="8"/>
                    </a:lnTo>
                    <a:lnTo>
                      <a:pt x="73" y="8"/>
                    </a:lnTo>
                    <a:lnTo>
                      <a:pt x="76" y="8"/>
                    </a:lnTo>
                    <a:lnTo>
                      <a:pt x="80" y="8"/>
                    </a:lnTo>
                    <a:lnTo>
                      <a:pt x="83" y="7"/>
                    </a:lnTo>
                    <a:lnTo>
                      <a:pt x="87" y="8"/>
                    </a:lnTo>
                    <a:lnTo>
                      <a:pt x="104" y="10"/>
                    </a:lnTo>
                    <a:lnTo>
                      <a:pt x="117" y="10"/>
                    </a:lnTo>
                    <a:lnTo>
                      <a:pt x="125" y="8"/>
                    </a:lnTo>
                    <a:lnTo>
                      <a:pt x="131" y="8"/>
                    </a:lnTo>
                    <a:lnTo>
                      <a:pt x="136" y="10"/>
                    </a:lnTo>
                    <a:lnTo>
                      <a:pt x="140" y="11"/>
                    </a:lnTo>
                    <a:lnTo>
                      <a:pt x="141" y="15"/>
                    </a:lnTo>
                    <a:lnTo>
                      <a:pt x="141" y="18"/>
                    </a:lnTo>
                    <a:lnTo>
                      <a:pt x="147" y="30"/>
                    </a:lnTo>
                    <a:lnTo>
                      <a:pt x="147" y="33"/>
                    </a:lnTo>
                    <a:lnTo>
                      <a:pt x="147" y="38"/>
                    </a:lnTo>
                    <a:lnTo>
                      <a:pt x="144" y="41"/>
                    </a:lnTo>
                    <a:lnTo>
                      <a:pt x="140" y="43"/>
                    </a:lnTo>
                    <a:lnTo>
                      <a:pt x="137" y="44"/>
                    </a:lnTo>
                    <a:lnTo>
                      <a:pt x="139" y="48"/>
                    </a:lnTo>
                    <a:lnTo>
                      <a:pt x="143" y="49"/>
                    </a:lnTo>
                    <a:lnTo>
                      <a:pt x="141" y="59"/>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72" name="Freeform 1374"/>
              <p:cNvSpPr>
                <a:spLocks/>
              </p:cNvSpPr>
              <p:nvPr/>
            </p:nvSpPr>
            <p:spPr bwMode="auto">
              <a:xfrm>
                <a:off x="4435379" y="2570389"/>
                <a:ext cx="138545" cy="54429"/>
              </a:xfrm>
              <a:custGeom>
                <a:avLst/>
                <a:gdLst/>
                <a:ahLst/>
                <a:cxnLst>
                  <a:cxn ang="0">
                    <a:pos x="0" y="33"/>
                  </a:cxn>
                  <a:cxn ang="0">
                    <a:pos x="4" y="21"/>
                  </a:cxn>
                  <a:cxn ang="0">
                    <a:pos x="6" y="18"/>
                  </a:cxn>
                  <a:cxn ang="0">
                    <a:pos x="9" y="11"/>
                  </a:cxn>
                  <a:cxn ang="0">
                    <a:pos x="14" y="8"/>
                  </a:cxn>
                  <a:cxn ang="0">
                    <a:pos x="24" y="7"/>
                  </a:cxn>
                  <a:cxn ang="0">
                    <a:pos x="32" y="13"/>
                  </a:cxn>
                  <a:cxn ang="0">
                    <a:pos x="33" y="16"/>
                  </a:cxn>
                  <a:cxn ang="0">
                    <a:pos x="34" y="16"/>
                  </a:cxn>
                  <a:cxn ang="0">
                    <a:pos x="41" y="19"/>
                  </a:cxn>
                  <a:cxn ang="0">
                    <a:pos x="46" y="18"/>
                  </a:cxn>
                  <a:cxn ang="0">
                    <a:pos x="48" y="21"/>
                  </a:cxn>
                  <a:cxn ang="0">
                    <a:pos x="50" y="16"/>
                  </a:cxn>
                  <a:cxn ang="0">
                    <a:pos x="52" y="5"/>
                  </a:cxn>
                  <a:cxn ang="0">
                    <a:pos x="56" y="3"/>
                  </a:cxn>
                  <a:cxn ang="0">
                    <a:pos x="66" y="0"/>
                  </a:cxn>
                  <a:cxn ang="0">
                    <a:pos x="74" y="3"/>
                  </a:cxn>
                  <a:cxn ang="0">
                    <a:pos x="79" y="5"/>
                  </a:cxn>
                  <a:cxn ang="0">
                    <a:pos x="87" y="10"/>
                  </a:cxn>
                  <a:cxn ang="0">
                    <a:pos x="94" y="8"/>
                  </a:cxn>
                  <a:cxn ang="0">
                    <a:pos x="99" y="10"/>
                  </a:cxn>
                  <a:cxn ang="0">
                    <a:pos x="101" y="11"/>
                  </a:cxn>
                  <a:cxn ang="0">
                    <a:pos x="105" y="13"/>
                  </a:cxn>
                  <a:cxn ang="0">
                    <a:pos x="103" y="19"/>
                  </a:cxn>
                  <a:cxn ang="0">
                    <a:pos x="105" y="21"/>
                  </a:cxn>
                  <a:cxn ang="0">
                    <a:pos x="106" y="24"/>
                  </a:cxn>
                  <a:cxn ang="0">
                    <a:pos x="110" y="29"/>
                  </a:cxn>
                  <a:cxn ang="0">
                    <a:pos x="111" y="33"/>
                  </a:cxn>
                  <a:cxn ang="0">
                    <a:pos x="109" y="35"/>
                  </a:cxn>
                  <a:cxn ang="0">
                    <a:pos x="103" y="36"/>
                  </a:cxn>
                  <a:cxn ang="0">
                    <a:pos x="99" y="41"/>
                  </a:cxn>
                  <a:cxn ang="0">
                    <a:pos x="94" y="40"/>
                  </a:cxn>
                  <a:cxn ang="0">
                    <a:pos x="91" y="43"/>
                  </a:cxn>
                  <a:cxn ang="0">
                    <a:pos x="87" y="43"/>
                  </a:cxn>
                  <a:cxn ang="0">
                    <a:pos x="83" y="41"/>
                  </a:cxn>
                  <a:cxn ang="0">
                    <a:pos x="72" y="35"/>
                  </a:cxn>
                  <a:cxn ang="0">
                    <a:pos x="65" y="33"/>
                  </a:cxn>
                  <a:cxn ang="0">
                    <a:pos x="61" y="29"/>
                  </a:cxn>
                  <a:cxn ang="0">
                    <a:pos x="56" y="32"/>
                  </a:cxn>
                  <a:cxn ang="0">
                    <a:pos x="42" y="30"/>
                  </a:cxn>
                  <a:cxn ang="0">
                    <a:pos x="36" y="30"/>
                  </a:cxn>
                  <a:cxn ang="0">
                    <a:pos x="32" y="30"/>
                  </a:cxn>
                  <a:cxn ang="0">
                    <a:pos x="28" y="30"/>
                  </a:cxn>
                  <a:cxn ang="0">
                    <a:pos x="24" y="29"/>
                  </a:cxn>
                  <a:cxn ang="0">
                    <a:pos x="12" y="30"/>
                  </a:cxn>
                  <a:cxn ang="0">
                    <a:pos x="6" y="35"/>
                  </a:cxn>
                  <a:cxn ang="0">
                    <a:pos x="1" y="35"/>
                  </a:cxn>
                </a:cxnLst>
                <a:rect l="0" t="0" r="r" b="b"/>
                <a:pathLst>
                  <a:path w="111" h="43">
                    <a:moveTo>
                      <a:pt x="1" y="35"/>
                    </a:moveTo>
                    <a:lnTo>
                      <a:pt x="0" y="33"/>
                    </a:lnTo>
                    <a:lnTo>
                      <a:pt x="1" y="24"/>
                    </a:lnTo>
                    <a:lnTo>
                      <a:pt x="4" y="21"/>
                    </a:lnTo>
                    <a:lnTo>
                      <a:pt x="6" y="19"/>
                    </a:lnTo>
                    <a:lnTo>
                      <a:pt x="6" y="18"/>
                    </a:lnTo>
                    <a:lnTo>
                      <a:pt x="8" y="14"/>
                    </a:lnTo>
                    <a:lnTo>
                      <a:pt x="9" y="11"/>
                    </a:lnTo>
                    <a:lnTo>
                      <a:pt x="12" y="10"/>
                    </a:lnTo>
                    <a:lnTo>
                      <a:pt x="14" y="8"/>
                    </a:lnTo>
                    <a:lnTo>
                      <a:pt x="18" y="8"/>
                    </a:lnTo>
                    <a:lnTo>
                      <a:pt x="24" y="7"/>
                    </a:lnTo>
                    <a:lnTo>
                      <a:pt x="26" y="8"/>
                    </a:lnTo>
                    <a:lnTo>
                      <a:pt x="32" y="13"/>
                    </a:lnTo>
                    <a:lnTo>
                      <a:pt x="32" y="14"/>
                    </a:lnTo>
                    <a:lnTo>
                      <a:pt x="33" y="16"/>
                    </a:lnTo>
                    <a:lnTo>
                      <a:pt x="33" y="14"/>
                    </a:lnTo>
                    <a:lnTo>
                      <a:pt x="34" y="16"/>
                    </a:lnTo>
                    <a:lnTo>
                      <a:pt x="36" y="18"/>
                    </a:lnTo>
                    <a:lnTo>
                      <a:pt x="41" y="19"/>
                    </a:lnTo>
                    <a:lnTo>
                      <a:pt x="42" y="19"/>
                    </a:lnTo>
                    <a:lnTo>
                      <a:pt x="46" y="18"/>
                    </a:lnTo>
                    <a:lnTo>
                      <a:pt x="46" y="19"/>
                    </a:lnTo>
                    <a:lnTo>
                      <a:pt x="48" y="21"/>
                    </a:lnTo>
                    <a:lnTo>
                      <a:pt x="49" y="18"/>
                    </a:lnTo>
                    <a:lnTo>
                      <a:pt x="50" y="16"/>
                    </a:lnTo>
                    <a:lnTo>
                      <a:pt x="52" y="16"/>
                    </a:lnTo>
                    <a:lnTo>
                      <a:pt x="52" y="5"/>
                    </a:lnTo>
                    <a:lnTo>
                      <a:pt x="53" y="3"/>
                    </a:lnTo>
                    <a:lnTo>
                      <a:pt x="56" y="3"/>
                    </a:lnTo>
                    <a:lnTo>
                      <a:pt x="58" y="2"/>
                    </a:lnTo>
                    <a:lnTo>
                      <a:pt x="66" y="0"/>
                    </a:lnTo>
                    <a:lnTo>
                      <a:pt x="70" y="2"/>
                    </a:lnTo>
                    <a:lnTo>
                      <a:pt x="74" y="3"/>
                    </a:lnTo>
                    <a:lnTo>
                      <a:pt x="78" y="3"/>
                    </a:lnTo>
                    <a:lnTo>
                      <a:pt x="79" y="5"/>
                    </a:lnTo>
                    <a:lnTo>
                      <a:pt x="85" y="10"/>
                    </a:lnTo>
                    <a:lnTo>
                      <a:pt x="87" y="10"/>
                    </a:lnTo>
                    <a:lnTo>
                      <a:pt x="90" y="8"/>
                    </a:lnTo>
                    <a:lnTo>
                      <a:pt x="94" y="8"/>
                    </a:lnTo>
                    <a:lnTo>
                      <a:pt x="98" y="10"/>
                    </a:lnTo>
                    <a:lnTo>
                      <a:pt x="99" y="10"/>
                    </a:lnTo>
                    <a:lnTo>
                      <a:pt x="101" y="10"/>
                    </a:lnTo>
                    <a:lnTo>
                      <a:pt x="101" y="11"/>
                    </a:lnTo>
                    <a:lnTo>
                      <a:pt x="103" y="13"/>
                    </a:lnTo>
                    <a:lnTo>
                      <a:pt x="105" y="13"/>
                    </a:lnTo>
                    <a:lnTo>
                      <a:pt x="105" y="14"/>
                    </a:lnTo>
                    <a:lnTo>
                      <a:pt x="103" y="19"/>
                    </a:lnTo>
                    <a:lnTo>
                      <a:pt x="102" y="21"/>
                    </a:lnTo>
                    <a:lnTo>
                      <a:pt x="105" y="21"/>
                    </a:lnTo>
                    <a:lnTo>
                      <a:pt x="106" y="22"/>
                    </a:lnTo>
                    <a:lnTo>
                      <a:pt x="106" y="24"/>
                    </a:lnTo>
                    <a:lnTo>
                      <a:pt x="110" y="27"/>
                    </a:lnTo>
                    <a:lnTo>
                      <a:pt x="110" y="29"/>
                    </a:lnTo>
                    <a:lnTo>
                      <a:pt x="111" y="30"/>
                    </a:lnTo>
                    <a:lnTo>
                      <a:pt x="111" y="33"/>
                    </a:lnTo>
                    <a:lnTo>
                      <a:pt x="111" y="35"/>
                    </a:lnTo>
                    <a:lnTo>
                      <a:pt x="109" y="35"/>
                    </a:lnTo>
                    <a:lnTo>
                      <a:pt x="106" y="35"/>
                    </a:lnTo>
                    <a:lnTo>
                      <a:pt x="103" y="36"/>
                    </a:lnTo>
                    <a:lnTo>
                      <a:pt x="103" y="38"/>
                    </a:lnTo>
                    <a:lnTo>
                      <a:pt x="99" y="41"/>
                    </a:lnTo>
                    <a:lnTo>
                      <a:pt x="98" y="41"/>
                    </a:lnTo>
                    <a:lnTo>
                      <a:pt x="94" y="40"/>
                    </a:lnTo>
                    <a:lnTo>
                      <a:pt x="91" y="41"/>
                    </a:lnTo>
                    <a:lnTo>
                      <a:pt x="91" y="43"/>
                    </a:lnTo>
                    <a:lnTo>
                      <a:pt x="89" y="43"/>
                    </a:lnTo>
                    <a:lnTo>
                      <a:pt x="87" y="43"/>
                    </a:lnTo>
                    <a:lnTo>
                      <a:pt x="85" y="43"/>
                    </a:lnTo>
                    <a:lnTo>
                      <a:pt x="83" y="41"/>
                    </a:lnTo>
                    <a:lnTo>
                      <a:pt x="78" y="38"/>
                    </a:lnTo>
                    <a:lnTo>
                      <a:pt x="72" y="35"/>
                    </a:lnTo>
                    <a:lnTo>
                      <a:pt x="66" y="35"/>
                    </a:lnTo>
                    <a:lnTo>
                      <a:pt x="65" y="33"/>
                    </a:lnTo>
                    <a:lnTo>
                      <a:pt x="62" y="30"/>
                    </a:lnTo>
                    <a:lnTo>
                      <a:pt x="61" y="29"/>
                    </a:lnTo>
                    <a:lnTo>
                      <a:pt x="58" y="29"/>
                    </a:lnTo>
                    <a:lnTo>
                      <a:pt x="56" y="32"/>
                    </a:lnTo>
                    <a:lnTo>
                      <a:pt x="50" y="32"/>
                    </a:lnTo>
                    <a:lnTo>
                      <a:pt x="42" y="30"/>
                    </a:lnTo>
                    <a:lnTo>
                      <a:pt x="40" y="30"/>
                    </a:lnTo>
                    <a:lnTo>
                      <a:pt x="36" y="30"/>
                    </a:lnTo>
                    <a:lnTo>
                      <a:pt x="34" y="30"/>
                    </a:lnTo>
                    <a:lnTo>
                      <a:pt x="32" y="30"/>
                    </a:lnTo>
                    <a:lnTo>
                      <a:pt x="29" y="30"/>
                    </a:lnTo>
                    <a:lnTo>
                      <a:pt x="28" y="30"/>
                    </a:lnTo>
                    <a:lnTo>
                      <a:pt x="25" y="29"/>
                    </a:lnTo>
                    <a:lnTo>
                      <a:pt x="24" y="29"/>
                    </a:lnTo>
                    <a:lnTo>
                      <a:pt x="18" y="29"/>
                    </a:lnTo>
                    <a:lnTo>
                      <a:pt x="12" y="30"/>
                    </a:lnTo>
                    <a:lnTo>
                      <a:pt x="8" y="32"/>
                    </a:lnTo>
                    <a:lnTo>
                      <a:pt x="6" y="35"/>
                    </a:lnTo>
                    <a:lnTo>
                      <a:pt x="4" y="35"/>
                    </a:lnTo>
                    <a:lnTo>
                      <a:pt x="1" y="35"/>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73" name="Freeform 1375"/>
              <p:cNvSpPr>
                <a:spLocks/>
              </p:cNvSpPr>
              <p:nvPr/>
            </p:nvSpPr>
            <p:spPr bwMode="auto">
              <a:xfrm>
                <a:off x="4435379" y="2570389"/>
                <a:ext cx="138545" cy="54429"/>
              </a:xfrm>
              <a:custGeom>
                <a:avLst/>
                <a:gdLst/>
                <a:ahLst/>
                <a:cxnLst>
                  <a:cxn ang="0">
                    <a:pos x="0" y="33"/>
                  </a:cxn>
                  <a:cxn ang="0">
                    <a:pos x="4" y="21"/>
                  </a:cxn>
                  <a:cxn ang="0">
                    <a:pos x="6" y="18"/>
                  </a:cxn>
                  <a:cxn ang="0">
                    <a:pos x="9" y="11"/>
                  </a:cxn>
                  <a:cxn ang="0">
                    <a:pos x="14" y="8"/>
                  </a:cxn>
                  <a:cxn ang="0">
                    <a:pos x="24" y="7"/>
                  </a:cxn>
                  <a:cxn ang="0">
                    <a:pos x="32" y="13"/>
                  </a:cxn>
                  <a:cxn ang="0">
                    <a:pos x="33" y="16"/>
                  </a:cxn>
                  <a:cxn ang="0">
                    <a:pos x="34" y="16"/>
                  </a:cxn>
                  <a:cxn ang="0">
                    <a:pos x="41" y="19"/>
                  </a:cxn>
                  <a:cxn ang="0">
                    <a:pos x="46" y="18"/>
                  </a:cxn>
                  <a:cxn ang="0">
                    <a:pos x="48" y="21"/>
                  </a:cxn>
                  <a:cxn ang="0">
                    <a:pos x="50" y="16"/>
                  </a:cxn>
                  <a:cxn ang="0">
                    <a:pos x="52" y="5"/>
                  </a:cxn>
                  <a:cxn ang="0">
                    <a:pos x="56" y="3"/>
                  </a:cxn>
                  <a:cxn ang="0">
                    <a:pos x="66" y="0"/>
                  </a:cxn>
                  <a:cxn ang="0">
                    <a:pos x="74" y="3"/>
                  </a:cxn>
                  <a:cxn ang="0">
                    <a:pos x="79" y="5"/>
                  </a:cxn>
                  <a:cxn ang="0">
                    <a:pos x="87" y="10"/>
                  </a:cxn>
                  <a:cxn ang="0">
                    <a:pos x="94" y="8"/>
                  </a:cxn>
                  <a:cxn ang="0">
                    <a:pos x="99" y="10"/>
                  </a:cxn>
                  <a:cxn ang="0">
                    <a:pos x="101" y="11"/>
                  </a:cxn>
                  <a:cxn ang="0">
                    <a:pos x="105" y="13"/>
                  </a:cxn>
                  <a:cxn ang="0">
                    <a:pos x="103" y="19"/>
                  </a:cxn>
                  <a:cxn ang="0">
                    <a:pos x="105" y="21"/>
                  </a:cxn>
                  <a:cxn ang="0">
                    <a:pos x="106" y="24"/>
                  </a:cxn>
                  <a:cxn ang="0">
                    <a:pos x="110" y="29"/>
                  </a:cxn>
                  <a:cxn ang="0">
                    <a:pos x="111" y="33"/>
                  </a:cxn>
                  <a:cxn ang="0">
                    <a:pos x="109" y="35"/>
                  </a:cxn>
                  <a:cxn ang="0">
                    <a:pos x="103" y="36"/>
                  </a:cxn>
                  <a:cxn ang="0">
                    <a:pos x="99" y="41"/>
                  </a:cxn>
                  <a:cxn ang="0">
                    <a:pos x="94" y="40"/>
                  </a:cxn>
                  <a:cxn ang="0">
                    <a:pos x="91" y="43"/>
                  </a:cxn>
                  <a:cxn ang="0">
                    <a:pos x="87" y="43"/>
                  </a:cxn>
                  <a:cxn ang="0">
                    <a:pos x="83" y="41"/>
                  </a:cxn>
                  <a:cxn ang="0">
                    <a:pos x="72" y="35"/>
                  </a:cxn>
                  <a:cxn ang="0">
                    <a:pos x="65" y="33"/>
                  </a:cxn>
                  <a:cxn ang="0">
                    <a:pos x="61" y="29"/>
                  </a:cxn>
                  <a:cxn ang="0">
                    <a:pos x="56" y="32"/>
                  </a:cxn>
                  <a:cxn ang="0">
                    <a:pos x="42" y="30"/>
                  </a:cxn>
                  <a:cxn ang="0">
                    <a:pos x="36" y="30"/>
                  </a:cxn>
                  <a:cxn ang="0">
                    <a:pos x="32" y="30"/>
                  </a:cxn>
                  <a:cxn ang="0">
                    <a:pos x="28" y="30"/>
                  </a:cxn>
                  <a:cxn ang="0">
                    <a:pos x="24" y="29"/>
                  </a:cxn>
                  <a:cxn ang="0">
                    <a:pos x="12" y="30"/>
                  </a:cxn>
                  <a:cxn ang="0">
                    <a:pos x="6" y="35"/>
                  </a:cxn>
                  <a:cxn ang="0">
                    <a:pos x="1" y="35"/>
                  </a:cxn>
                </a:cxnLst>
                <a:rect l="0" t="0" r="r" b="b"/>
                <a:pathLst>
                  <a:path w="111" h="43">
                    <a:moveTo>
                      <a:pt x="1" y="35"/>
                    </a:moveTo>
                    <a:lnTo>
                      <a:pt x="0" y="33"/>
                    </a:lnTo>
                    <a:lnTo>
                      <a:pt x="1" y="24"/>
                    </a:lnTo>
                    <a:lnTo>
                      <a:pt x="4" y="21"/>
                    </a:lnTo>
                    <a:lnTo>
                      <a:pt x="6" y="19"/>
                    </a:lnTo>
                    <a:lnTo>
                      <a:pt x="6" y="18"/>
                    </a:lnTo>
                    <a:lnTo>
                      <a:pt x="8" y="14"/>
                    </a:lnTo>
                    <a:lnTo>
                      <a:pt x="9" y="11"/>
                    </a:lnTo>
                    <a:lnTo>
                      <a:pt x="12" y="10"/>
                    </a:lnTo>
                    <a:lnTo>
                      <a:pt x="14" y="8"/>
                    </a:lnTo>
                    <a:lnTo>
                      <a:pt x="18" y="8"/>
                    </a:lnTo>
                    <a:lnTo>
                      <a:pt x="24" y="7"/>
                    </a:lnTo>
                    <a:lnTo>
                      <a:pt x="26" y="8"/>
                    </a:lnTo>
                    <a:lnTo>
                      <a:pt x="32" y="13"/>
                    </a:lnTo>
                    <a:lnTo>
                      <a:pt x="32" y="14"/>
                    </a:lnTo>
                    <a:lnTo>
                      <a:pt x="33" y="16"/>
                    </a:lnTo>
                    <a:lnTo>
                      <a:pt x="33" y="14"/>
                    </a:lnTo>
                    <a:lnTo>
                      <a:pt x="34" y="16"/>
                    </a:lnTo>
                    <a:lnTo>
                      <a:pt x="36" y="18"/>
                    </a:lnTo>
                    <a:lnTo>
                      <a:pt x="41" y="19"/>
                    </a:lnTo>
                    <a:lnTo>
                      <a:pt x="42" y="19"/>
                    </a:lnTo>
                    <a:lnTo>
                      <a:pt x="46" y="18"/>
                    </a:lnTo>
                    <a:lnTo>
                      <a:pt x="46" y="19"/>
                    </a:lnTo>
                    <a:lnTo>
                      <a:pt x="48" y="21"/>
                    </a:lnTo>
                    <a:lnTo>
                      <a:pt x="49" y="18"/>
                    </a:lnTo>
                    <a:lnTo>
                      <a:pt x="50" y="16"/>
                    </a:lnTo>
                    <a:lnTo>
                      <a:pt x="52" y="16"/>
                    </a:lnTo>
                    <a:lnTo>
                      <a:pt x="52" y="5"/>
                    </a:lnTo>
                    <a:lnTo>
                      <a:pt x="53" y="3"/>
                    </a:lnTo>
                    <a:lnTo>
                      <a:pt x="56" y="3"/>
                    </a:lnTo>
                    <a:lnTo>
                      <a:pt x="58" y="2"/>
                    </a:lnTo>
                    <a:lnTo>
                      <a:pt x="66" y="0"/>
                    </a:lnTo>
                    <a:lnTo>
                      <a:pt x="70" y="2"/>
                    </a:lnTo>
                    <a:lnTo>
                      <a:pt x="74" y="3"/>
                    </a:lnTo>
                    <a:lnTo>
                      <a:pt x="78" y="3"/>
                    </a:lnTo>
                    <a:lnTo>
                      <a:pt x="79" y="5"/>
                    </a:lnTo>
                    <a:lnTo>
                      <a:pt x="85" y="10"/>
                    </a:lnTo>
                    <a:lnTo>
                      <a:pt x="87" y="10"/>
                    </a:lnTo>
                    <a:lnTo>
                      <a:pt x="90" y="8"/>
                    </a:lnTo>
                    <a:lnTo>
                      <a:pt x="94" y="8"/>
                    </a:lnTo>
                    <a:lnTo>
                      <a:pt x="98" y="10"/>
                    </a:lnTo>
                    <a:lnTo>
                      <a:pt x="99" y="10"/>
                    </a:lnTo>
                    <a:lnTo>
                      <a:pt x="101" y="10"/>
                    </a:lnTo>
                    <a:lnTo>
                      <a:pt x="101" y="11"/>
                    </a:lnTo>
                    <a:lnTo>
                      <a:pt x="103" y="13"/>
                    </a:lnTo>
                    <a:lnTo>
                      <a:pt x="105" y="13"/>
                    </a:lnTo>
                    <a:lnTo>
                      <a:pt x="105" y="14"/>
                    </a:lnTo>
                    <a:lnTo>
                      <a:pt x="103" y="19"/>
                    </a:lnTo>
                    <a:lnTo>
                      <a:pt x="102" y="21"/>
                    </a:lnTo>
                    <a:lnTo>
                      <a:pt x="105" y="21"/>
                    </a:lnTo>
                    <a:lnTo>
                      <a:pt x="106" y="22"/>
                    </a:lnTo>
                    <a:lnTo>
                      <a:pt x="106" y="24"/>
                    </a:lnTo>
                    <a:lnTo>
                      <a:pt x="110" y="27"/>
                    </a:lnTo>
                    <a:lnTo>
                      <a:pt x="110" y="29"/>
                    </a:lnTo>
                    <a:lnTo>
                      <a:pt x="111" y="30"/>
                    </a:lnTo>
                    <a:lnTo>
                      <a:pt x="111" y="33"/>
                    </a:lnTo>
                    <a:lnTo>
                      <a:pt x="111" y="35"/>
                    </a:lnTo>
                    <a:lnTo>
                      <a:pt x="109" y="35"/>
                    </a:lnTo>
                    <a:lnTo>
                      <a:pt x="106" y="35"/>
                    </a:lnTo>
                    <a:lnTo>
                      <a:pt x="103" y="36"/>
                    </a:lnTo>
                    <a:lnTo>
                      <a:pt x="103" y="38"/>
                    </a:lnTo>
                    <a:lnTo>
                      <a:pt x="99" y="41"/>
                    </a:lnTo>
                    <a:lnTo>
                      <a:pt x="98" y="41"/>
                    </a:lnTo>
                    <a:lnTo>
                      <a:pt x="94" y="40"/>
                    </a:lnTo>
                    <a:lnTo>
                      <a:pt x="91" y="41"/>
                    </a:lnTo>
                    <a:lnTo>
                      <a:pt x="91" y="43"/>
                    </a:lnTo>
                    <a:lnTo>
                      <a:pt x="89" y="43"/>
                    </a:lnTo>
                    <a:lnTo>
                      <a:pt x="87" y="43"/>
                    </a:lnTo>
                    <a:lnTo>
                      <a:pt x="85" y="43"/>
                    </a:lnTo>
                    <a:lnTo>
                      <a:pt x="83" y="41"/>
                    </a:lnTo>
                    <a:lnTo>
                      <a:pt x="78" y="38"/>
                    </a:lnTo>
                    <a:lnTo>
                      <a:pt x="72" y="35"/>
                    </a:lnTo>
                    <a:lnTo>
                      <a:pt x="66" y="35"/>
                    </a:lnTo>
                    <a:lnTo>
                      <a:pt x="65" y="33"/>
                    </a:lnTo>
                    <a:lnTo>
                      <a:pt x="62" y="30"/>
                    </a:lnTo>
                    <a:lnTo>
                      <a:pt x="61" y="29"/>
                    </a:lnTo>
                    <a:lnTo>
                      <a:pt x="58" y="29"/>
                    </a:lnTo>
                    <a:lnTo>
                      <a:pt x="56" y="32"/>
                    </a:lnTo>
                    <a:lnTo>
                      <a:pt x="50" y="32"/>
                    </a:lnTo>
                    <a:lnTo>
                      <a:pt x="42" y="30"/>
                    </a:lnTo>
                    <a:lnTo>
                      <a:pt x="40" y="30"/>
                    </a:lnTo>
                    <a:lnTo>
                      <a:pt x="36" y="30"/>
                    </a:lnTo>
                    <a:lnTo>
                      <a:pt x="34" y="30"/>
                    </a:lnTo>
                    <a:lnTo>
                      <a:pt x="32" y="30"/>
                    </a:lnTo>
                    <a:lnTo>
                      <a:pt x="29" y="30"/>
                    </a:lnTo>
                    <a:lnTo>
                      <a:pt x="28" y="30"/>
                    </a:lnTo>
                    <a:lnTo>
                      <a:pt x="25" y="29"/>
                    </a:lnTo>
                    <a:lnTo>
                      <a:pt x="24" y="29"/>
                    </a:lnTo>
                    <a:lnTo>
                      <a:pt x="18" y="29"/>
                    </a:lnTo>
                    <a:lnTo>
                      <a:pt x="12" y="30"/>
                    </a:lnTo>
                    <a:lnTo>
                      <a:pt x="8" y="32"/>
                    </a:lnTo>
                    <a:lnTo>
                      <a:pt x="6" y="35"/>
                    </a:lnTo>
                    <a:lnTo>
                      <a:pt x="4" y="35"/>
                    </a:lnTo>
                    <a:lnTo>
                      <a:pt x="1" y="35"/>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74" name="Freeform 1376"/>
              <p:cNvSpPr>
                <a:spLocks/>
              </p:cNvSpPr>
              <p:nvPr/>
            </p:nvSpPr>
            <p:spPr bwMode="auto">
              <a:xfrm>
                <a:off x="4316076" y="2634343"/>
                <a:ext cx="7697" cy="5443"/>
              </a:xfrm>
              <a:custGeom>
                <a:avLst/>
                <a:gdLst/>
                <a:ahLst/>
                <a:cxnLst>
                  <a:cxn ang="0">
                    <a:pos x="6" y="4"/>
                  </a:cxn>
                  <a:cxn ang="0">
                    <a:pos x="4" y="1"/>
                  </a:cxn>
                  <a:cxn ang="0">
                    <a:pos x="3" y="0"/>
                  </a:cxn>
                  <a:cxn ang="0">
                    <a:pos x="0" y="0"/>
                  </a:cxn>
                  <a:cxn ang="0">
                    <a:pos x="0" y="3"/>
                  </a:cxn>
                  <a:cxn ang="0">
                    <a:pos x="2" y="4"/>
                  </a:cxn>
                  <a:cxn ang="0">
                    <a:pos x="3" y="4"/>
                  </a:cxn>
                  <a:cxn ang="0">
                    <a:pos x="6" y="4"/>
                  </a:cxn>
                </a:cxnLst>
                <a:rect l="0" t="0" r="r" b="b"/>
                <a:pathLst>
                  <a:path w="6" h="4">
                    <a:moveTo>
                      <a:pt x="6" y="4"/>
                    </a:moveTo>
                    <a:lnTo>
                      <a:pt x="4" y="1"/>
                    </a:lnTo>
                    <a:lnTo>
                      <a:pt x="3" y="0"/>
                    </a:lnTo>
                    <a:lnTo>
                      <a:pt x="0" y="0"/>
                    </a:lnTo>
                    <a:lnTo>
                      <a:pt x="0" y="3"/>
                    </a:lnTo>
                    <a:lnTo>
                      <a:pt x="2" y="4"/>
                    </a:lnTo>
                    <a:lnTo>
                      <a:pt x="3" y="4"/>
                    </a:lnTo>
                    <a:lnTo>
                      <a:pt x="6" y="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75" name="Freeform 1377"/>
              <p:cNvSpPr>
                <a:spLocks/>
              </p:cNvSpPr>
              <p:nvPr/>
            </p:nvSpPr>
            <p:spPr bwMode="auto">
              <a:xfrm>
                <a:off x="4316076" y="2634343"/>
                <a:ext cx="7697" cy="5443"/>
              </a:xfrm>
              <a:custGeom>
                <a:avLst/>
                <a:gdLst/>
                <a:ahLst/>
                <a:cxnLst>
                  <a:cxn ang="0">
                    <a:pos x="6" y="4"/>
                  </a:cxn>
                  <a:cxn ang="0">
                    <a:pos x="4" y="1"/>
                  </a:cxn>
                  <a:cxn ang="0">
                    <a:pos x="3" y="0"/>
                  </a:cxn>
                  <a:cxn ang="0">
                    <a:pos x="0" y="0"/>
                  </a:cxn>
                  <a:cxn ang="0">
                    <a:pos x="0" y="3"/>
                  </a:cxn>
                  <a:cxn ang="0">
                    <a:pos x="2" y="4"/>
                  </a:cxn>
                  <a:cxn ang="0">
                    <a:pos x="3" y="4"/>
                  </a:cxn>
                  <a:cxn ang="0">
                    <a:pos x="6" y="4"/>
                  </a:cxn>
                </a:cxnLst>
                <a:rect l="0" t="0" r="r" b="b"/>
                <a:pathLst>
                  <a:path w="6" h="4">
                    <a:moveTo>
                      <a:pt x="6" y="4"/>
                    </a:moveTo>
                    <a:lnTo>
                      <a:pt x="4" y="1"/>
                    </a:lnTo>
                    <a:lnTo>
                      <a:pt x="3" y="0"/>
                    </a:lnTo>
                    <a:lnTo>
                      <a:pt x="0" y="0"/>
                    </a:lnTo>
                    <a:lnTo>
                      <a:pt x="0" y="3"/>
                    </a:lnTo>
                    <a:lnTo>
                      <a:pt x="2" y="4"/>
                    </a:lnTo>
                    <a:lnTo>
                      <a:pt x="3" y="4"/>
                    </a:lnTo>
                    <a:lnTo>
                      <a:pt x="6" y="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76" name="Freeform 1378"/>
              <p:cNvSpPr>
                <a:spLocks/>
              </p:cNvSpPr>
              <p:nvPr/>
            </p:nvSpPr>
            <p:spPr bwMode="auto">
              <a:xfrm>
                <a:off x="4262197" y="2639786"/>
                <a:ext cx="7697" cy="10886"/>
              </a:xfrm>
              <a:custGeom>
                <a:avLst/>
                <a:gdLst/>
                <a:ahLst/>
                <a:cxnLst>
                  <a:cxn ang="0">
                    <a:pos x="1" y="2"/>
                  </a:cxn>
                  <a:cxn ang="0">
                    <a:pos x="1" y="0"/>
                  </a:cxn>
                  <a:cxn ang="0">
                    <a:pos x="2" y="2"/>
                  </a:cxn>
                  <a:cxn ang="0">
                    <a:pos x="5" y="3"/>
                  </a:cxn>
                  <a:cxn ang="0">
                    <a:pos x="4" y="5"/>
                  </a:cxn>
                  <a:cxn ang="0">
                    <a:pos x="4" y="8"/>
                  </a:cxn>
                  <a:cxn ang="0">
                    <a:pos x="2" y="7"/>
                  </a:cxn>
                  <a:cxn ang="0">
                    <a:pos x="2" y="5"/>
                  </a:cxn>
                  <a:cxn ang="0">
                    <a:pos x="1" y="3"/>
                  </a:cxn>
                  <a:cxn ang="0">
                    <a:pos x="0" y="3"/>
                  </a:cxn>
                  <a:cxn ang="0">
                    <a:pos x="0" y="2"/>
                  </a:cxn>
                  <a:cxn ang="0">
                    <a:pos x="1" y="2"/>
                  </a:cxn>
                </a:cxnLst>
                <a:rect l="0" t="0" r="r" b="b"/>
                <a:pathLst>
                  <a:path w="5" h="8">
                    <a:moveTo>
                      <a:pt x="1" y="2"/>
                    </a:moveTo>
                    <a:lnTo>
                      <a:pt x="1" y="0"/>
                    </a:lnTo>
                    <a:lnTo>
                      <a:pt x="2" y="2"/>
                    </a:lnTo>
                    <a:lnTo>
                      <a:pt x="5" y="3"/>
                    </a:lnTo>
                    <a:lnTo>
                      <a:pt x="4" y="5"/>
                    </a:lnTo>
                    <a:lnTo>
                      <a:pt x="4" y="8"/>
                    </a:lnTo>
                    <a:lnTo>
                      <a:pt x="2" y="7"/>
                    </a:lnTo>
                    <a:lnTo>
                      <a:pt x="2" y="5"/>
                    </a:lnTo>
                    <a:lnTo>
                      <a:pt x="1" y="3"/>
                    </a:lnTo>
                    <a:lnTo>
                      <a:pt x="0" y="3"/>
                    </a:lnTo>
                    <a:lnTo>
                      <a:pt x="0" y="2"/>
                    </a:lnTo>
                    <a:lnTo>
                      <a:pt x="1"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77" name="Freeform 1379"/>
              <p:cNvSpPr>
                <a:spLocks/>
              </p:cNvSpPr>
              <p:nvPr/>
            </p:nvSpPr>
            <p:spPr bwMode="auto">
              <a:xfrm>
                <a:off x="4262197" y="2639786"/>
                <a:ext cx="7697" cy="10886"/>
              </a:xfrm>
              <a:custGeom>
                <a:avLst/>
                <a:gdLst/>
                <a:ahLst/>
                <a:cxnLst>
                  <a:cxn ang="0">
                    <a:pos x="1" y="2"/>
                  </a:cxn>
                  <a:cxn ang="0">
                    <a:pos x="1" y="0"/>
                  </a:cxn>
                  <a:cxn ang="0">
                    <a:pos x="2" y="2"/>
                  </a:cxn>
                  <a:cxn ang="0">
                    <a:pos x="5" y="3"/>
                  </a:cxn>
                  <a:cxn ang="0">
                    <a:pos x="4" y="5"/>
                  </a:cxn>
                  <a:cxn ang="0">
                    <a:pos x="4" y="8"/>
                  </a:cxn>
                  <a:cxn ang="0">
                    <a:pos x="2" y="7"/>
                  </a:cxn>
                  <a:cxn ang="0">
                    <a:pos x="2" y="5"/>
                  </a:cxn>
                  <a:cxn ang="0">
                    <a:pos x="1" y="3"/>
                  </a:cxn>
                  <a:cxn ang="0">
                    <a:pos x="0" y="3"/>
                  </a:cxn>
                  <a:cxn ang="0">
                    <a:pos x="0" y="2"/>
                  </a:cxn>
                  <a:cxn ang="0">
                    <a:pos x="1" y="2"/>
                  </a:cxn>
                </a:cxnLst>
                <a:rect l="0" t="0" r="r" b="b"/>
                <a:pathLst>
                  <a:path w="5" h="8">
                    <a:moveTo>
                      <a:pt x="1" y="2"/>
                    </a:moveTo>
                    <a:lnTo>
                      <a:pt x="1" y="0"/>
                    </a:lnTo>
                    <a:lnTo>
                      <a:pt x="2" y="2"/>
                    </a:lnTo>
                    <a:lnTo>
                      <a:pt x="5" y="3"/>
                    </a:lnTo>
                    <a:lnTo>
                      <a:pt x="4" y="5"/>
                    </a:lnTo>
                    <a:lnTo>
                      <a:pt x="4" y="8"/>
                    </a:lnTo>
                    <a:lnTo>
                      <a:pt x="2" y="7"/>
                    </a:lnTo>
                    <a:lnTo>
                      <a:pt x="2" y="5"/>
                    </a:lnTo>
                    <a:lnTo>
                      <a:pt x="1" y="3"/>
                    </a:lnTo>
                    <a:lnTo>
                      <a:pt x="0" y="3"/>
                    </a:lnTo>
                    <a:lnTo>
                      <a:pt x="0" y="2"/>
                    </a:lnTo>
                    <a:lnTo>
                      <a:pt x="1"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78" name="Freeform 1380"/>
              <p:cNvSpPr>
                <a:spLocks/>
              </p:cNvSpPr>
              <p:nvPr/>
            </p:nvSpPr>
            <p:spPr bwMode="auto">
              <a:xfrm>
                <a:off x="4248086" y="2639787"/>
                <a:ext cx="14111" cy="8164"/>
              </a:xfrm>
              <a:custGeom>
                <a:avLst/>
                <a:gdLst/>
                <a:ahLst/>
                <a:cxnLst>
                  <a:cxn ang="0">
                    <a:pos x="3" y="0"/>
                  </a:cxn>
                  <a:cxn ang="0">
                    <a:pos x="4" y="2"/>
                  </a:cxn>
                  <a:cxn ang="0">
                    <a:pos x="5" y="2"/>
                  </a:cxn>
                  <a:cxn ang="0">
                    <a:pos x="7" y="3"/>
                  </a:cxn>
                  <a:cxn ang="0">
                    <a:pos x="8" y="3"/>
                  </a:cxn>
                  <a:cxn ang="0">
                    <a:pos x="8" y="2"/>
                  </a:cxn>
                  <a:cxn ang="0">
                    <a:pos x="9" y="2"/>
                  </a:cxn>
                  <a:cxn ang="0">
                    <a:pos x="9" y="3"/>
                  </a:cxn>
                  <a:cxn ang="0">
                    <a:pos x="11" y="3"/>
                  </a:cxn>
                  <a:cxn ang="0">
                    <a:pos x="11" y="7"/>
                  </a:cxn>
                  <a:cxn ang="0">
                    <a:pos x="8" y="7"/>
                  </a:cxn>
                  <a:cxn ang="0">
                    <a:pos x="7" y="7"/>
                  </a:cxn>
                  <a:cxn ang="0">
                    <a:pos x="5" y="7"/>
                  </a:cxn>
                  <a:cxn ang="0">
                    <a:pos x="3" y="5"/>
                  </a:cxn>
                  <a:cxn ang="0">
                    <a:pos x="0" y="5"/>
                  </a:cxn>
                  <a:cxn ang="0">
                    <a:pos x="0" y="3"/>
                  </a:cxn>
                  <a:cxn ang="0">
                    <a:pos x="1" y="3"/>
                  </a:cxn>
                  <a:cxn ang="0">
                    <a:pos x="0" y="3"/>
                  </a:cxn>
                  <a:cxn ang="0">
                    <a:pos x="0" y="2"/>
                  </a:cxn>
                  <a:cxn ang="0">
                    <a:pos x="1" y="2"/>
                  </a:cxn>
                  <a:cxn ang="0">
                    <a:pos x="3" y="2"/>
                  </a:cxn>
                  <a:cxn ang="0">
                    <a:pos x="3" y="0"/>
                  </a:cxn>
                </a:cxnLst>
                <a:rect l="0" t="0" r="r" b="b"/>
                <a:pathLst>
                  <a:path w="11" h="7">
                    <a:moveTo>
                      <a:pt x="3" y="0"/>
                    </a:moveTo>
                    <a:lnTo>
                      <a:pt x="4" y="2"/>
                    </a:lnTo>
                    <a:lnTo>
                      <a:pt x="5" y="2"/>
                    </a:lnTo>
                    <a:lnTo>
                      <a:pt x="7" y="3"/>
                    </a:lnTo>
                    <a:lnTo>
                      <a:pt x="8" y="3"/>
                    </a:lnTo>
                    <a:lnTo>
                      <a:pt x="8" y="2"/>
                    </a:lnTo>
                    <a:lnTo>
                      <a:pt x="9" y="2"/>
                    </a:lnTo>
                    <a:lnTo>
                      <a:pt x="9" y="3"/>
                    </a:lnTo>
                    <a:lnTo>
                      <a:pt x="11" y="3"/>
                    </a:lnTo>
                    <a:lnTo>
                      <a:pt x="11" y="7"/>
                    </a:lnTo>
                    <a:lnTo>
                      <a:pt x="8" y="7"/>
                    </a:lnTo>
                    <a:lnTo>
                      <a:pt x="7" y="7"/>
                    </a:lnTo>
                    <a:lnTo>
                      <a:pt x="5" y="7"/>
                    </a:lnTo>
                    <a:lnTo>
                      <a:pt x="3" y="5"/>
                    </a:lnTo>
                    <a:lnTo>
                      <a:pt x="0" y="5"/>
                    </a:lnTo>
                    <a:lnTo>
                      <a:pt x="0" y="3"/>
                    </a:lnTo>
                    <a:lnTo>
                      <a:pt x="1" y="3"/>
                    </a:lnTo>
                    <a:lnTo>
                      <a:pt x="0" y="3"/>
                    </a:lnTo>
                    <a:lnTo>
                      <a:pt x="0" y="2"/>
                    </a:lnTo>
                    <a:lnTo>
                      <a:pt x="1" y="2"/>
                    </a:lnTo>
                    <a:lnTo>
                      <a:pt x="3" y="2"/>
                    </a:lnTo>
                    <a:lnTo>
                      <a:pt x="3"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79" name="Freeform 1381"/>
              <p:cNvSpPr>
                <a:spLocks/>
              </p:cNvSpPr>
              <p:nvPr/>
            </p:nvSpPr>
            <p:spPr bwMode="auto">
              <a:xfrm>
                <a:off x="4248086" y="2639787"/>
                <a:ext cx="14111" cy="8164"/>
              </a:xfrm>
              <a:custGeom>
                <a:avLst/>
                <a:gdLst/>
                <a:ahLst/>
                <a:cxnLst>
                  <a:cxn ang="0">
                    <a:pos x="3" y="0"/>
                  </a:cxn>
                  <a:cxn ang="0">
                    <a:pos x="4" y="2"/>
                  </a:cxn>
                  <a:cxn ang="0">
                    <a:pos x="5" y="2"/>
                  </a:cxn>
                  <a:cxn ang="0">
                    <a:pos x="7" y="3"/>
                  </a:cxn>
                  <a:cxn ang="0">
                    <a:pos x="8" y="3"/>
                  </a:cxn>
                  <a:cxn ang="0">
                    <a:pos x="8" y="2"/>
                  </a:cxn>
                  <a:cxn ang="0">
                    <a:pos x="9" y="2"/>
                  </a:cxn>
                  <a:cxn ang="0">
                    <a:pos x="9" y="3"/>
                  </a:cxn>
                  <a:cxn ang="0">
                    <a:pos x="11" y="3"/>
                  </a:cxn>
                  <a:cxn ang="0">
                    <a:pos x="11" y="7"/>
                  </a:cxn>
                  <a:cxn ang="0">
                    <a:pos x="8" y="7"/>
                  </a:cxn>
                  <a:cxn ang="0">
                    <a:pos x="7" y="7"/>
                  </a:cxn>
                  <a:cxn ang="0">
                    <a:pos x="5" y="7"/>
                  </a:cxn>
                  <a:cxn ang="0">
                    <a:pos x="3" y="5"/>
                  </a:cxn>
                  <a:cxn ang="0">
                    <a:pos x="0" y="5"/>
                  </a:cxn>
                  <a:cxn ang="0">
                    <a:pos x="0" y="3"/>
                  </a:cxn>
                  <a:cxn ang="0">
                    <a:pos x="1" y="3"/>
                  </a:cxn>
                  <a:cxn ang="0">
                    <a:pos x="0" y="3"/>
                  </a:cxn>
                  <a:cxn ang="0">
                    <a:pos x="0" y="2"/>
                  </a:cxn>
                  <a:cxn ang="0">
                    <a:pos x="1" y="2"/>
                  </a:cxn>
                  <a:cxn ang="0">
                    <a:pos x="3" y="2"/>
                  </a:cxn>
                  <a:cxn ang="0">
                    <a:pos x="3" y="0"/>
                  </a:cxn>
                </a:cxnLst>
                <a:rect l="0" t="0" r="r" b="b"/>
                <a:pathLst>
                  <a:path w="11" h="7">
                    <a:moveTo>
                      <a:pt x="3" y="0"/>
                    </a:moveTo>
                    <a:lnTo>
                      <a:pt x="4" y="2"/>
                    </a:lnTo>
                    <a:lnTo>
                      <a:pt x="5" y="2"/>
                    </a:lnTo>
                    <a:lnTo>
                      <a:pt x="7" y="3"/>
                    </a:lnTo>
                    <a:lnTo>
                      <a:pt x="8" y="3"/>
                    </a:lnTo>
                    <a:lnTo>
                      <a:pt x="8" y="2"/>
                    </a:lnTo>
                    <a:lnTo>
                      <a:pt x="9" y="2"/>
                    </a:lnTo>
                    <a:lnTo>
                      <a:pt x="9" y="3"/>
                    </a:lnTo>
                    <a:lnTo>
                      <a:pt x="11" y="3"/>
                    </a:lnTo>
                    <a:lnTo>
                      <a:pt x="11" y="7"/>
                    </a:lnTo>
                    <a:lnTo>
                      <a:pt x="8" y="7"/>
                    </a:lnTo>
                    <a:lnTo>
                      <a:pt x="7" y="7"/>
                    </a:lnTo>
                    <a:lnTo>
                      <a:pt x="5" y="7"/>
                    </a:lnTo>
                    <a:lnTo>
                      <a:pt x="3" y="5"/>
                    </a:lnTo>
                    <a:lnTo>
                      <a:pt x="0" y="5"/>
                    </a:lnTo>
                    <a:lnTo>
                      <a:pt x="0" y="3"/>
                    </a:lnTo>
                    <a:lnTo>
                      <a:pt x="1" y="3"/>
                    </a:lnTo>
                    <a:lnTo>
                      <a:pt x="0" y="3"/>
                    </a:lnTo>
                    <a:lnTo>
                      <a:pt x="0" y="2"/>
                    </a:lnTo>
                    <a:lnTo>
                      <a:pt x="1" y="2"/>
                    </a:lnTo>
                    <a:lnTo>
                      <a:pt x="3" y="2"/>
                    </a:lnTo>
                    <a:lnTo>
                      <a:pt x="3"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80" name="Freeform 1382"/>
              <p:cNvSpPr>
                <a:spLocks/>
              </p:cNvSpPr>
              <p:nvPr/>
            </p:nvSpPr>
            <p:spPr bwMode="auto">
              <a:xfrm>
                <a:off x="4223712" y="2626180"/>
                <a:ext cx="23091" cy="13607"/>
              </a:xfrm>
              <a:custGeom>
                <a:avLst/>
                <a:gdLst/>
                <a:ahLst/>
                <a:cxnLst>
                  <a:cxn ang="0">
                    <a:pos x="4" y="2"/>
                  </a:cxn>
                  <a:cxn ang="0">
                    <a:pos x="6" y="2"/>
                  </a:cxn>
                  <a:cxn ang="0">
                    <a:pos x="10" y="0"/>
                  </a:cxn>
                  <a:cxn ang="0">
                    <a:pos x="12" y="2"/>
                  </a:cxn>
                  <a:cxn ang="0">
                    <a:pos x="12" y="0"/>
                  </a:cxn>
                  <a:cxn ang="0">
                    <a:pos x="14" y="0"/>
                  </a:cxn>
                  <a:cxn ang="0">
                    <a:pos x="15" y="3"/>
                  </a:cxn>
                  <a:cxn ang="0">
                    <a:pos x="16" y="5"/>
                  </a:cxn>
                  <a:cxn ang="0">
                    <a:pos x="16" y="7"/>
                  </a:cxn>
                  <a:cxn ang="0">
                    <a:pos x="18" y="7"/>
                  </a:cxn>
                  <a:cxn ang="0">
                    <a:pos x="16" y="7"/>
                  </a:cxn>
                  <a:cxn ang="0">
                    <a:pos x="16" y="8"/>
                  </a:cxn>
                  <a:cxn ang="0">
                    <a:pos x="16" y="10"/>
                  </a:cxn>
                  <a:cxn ang="0">
                    <a:pos x="14" y="10"/>
                  </a:cxn>
                  <a:cxn ang="0">
                    <a:pos x="12" y="11"/>
                  </a:cxn>
                  <a:cxn ang="0">
                    <a:pos x="11" y="11"/>
                  </a:cxn>
                  <a:cxn ang="0">
                    <a:pos x="8" y="10"/>
                  </a:cxn>
                  <a:cxn ang="0">
                    <a:pos x="6" y="10"/>
                  </a:cxn>
                  <a:cxn ang="0">
                    <a:pos x="7" y="8"/>
                  </a:cxn>
                  <a:cxn ang="0">
                    <a:pos x="6" y="8"/>
                  </a:cxn>
                  <a:cxn ang="0">
                    <a:pos x="3" y="8"/>
                  </a:cxn>
                  <a:cxn ang="0">
                    <a:pos x="3" y="7"/>
                  </a:cxn>
                  <a:cxn ang="0">
                    <a:pos x="2" y="5"/>
                  </a:cxn>
                  <a:cxn ang="0">
                    <a:pos x="0" y="3"/>
                  </a:cxn>
                  <a:cxn ang="0">
                    <a:pos x="0" y="2"/>
                  </a:cxn>
                  <a:cxn ang="0">
                    <a:pos x="2" y="2"/>
                  </a:cxn>
                  <a:cxn ang="0">
                    <a:pos x="3" y="2"/>
                  </a:cxn>
                  <a:cxn ang="0">
                    <a:pos x="4" y="2"/>
                  </a:cxn>
                </a:cxnLst>
                <a:rect l="0" t="0" r="r" b="b"/>
                <a:pathLst>
                  <a:path w="18" h="11">
                    <a:moveTo>
                      <a:pt x="4" y="2"/>
                    </a:moveTo>
                    <a:lnTo>
                      <a:pt x="6" y="2"/>
                    </a:lnTo>
                    <a:lnTo>
                      <a:pt x="10" y="0"/>
                    </a:lnTo>
                    <a:lnTo>
                      <a:pt x="12" y="2"/>
                    </a:lnTo>
                    <a:lnTo>
                      <a:pt x="12" y="0"/>
                    </a:lnTo>
                    <a:lnTo>
                      <a:pt x="14" y="0"/>
                    </a:lnTo>
                    <a:lnTo>
                      <a:pt x="15" y="3"/>
                    </a:lnTo>
                    <a:lnTo>
                      <a:pt x="16" y="5"/>
                    </a:lnTo>
                    <a:lnTo>
                      <a:pt x="16" y="7"/>
                    </a:lnTo>
                    <a:lnTo>
                      <a:pt x="18" y="7"/>
                    </a:lnTo>
                    <a:lnTo>
                      <a:pt x="16" y="7"/>
                    </a:lnTo>
                    <a:lnTo>
                      <a:pt x="16" y="8"/>
                    </a:lnTo>
                    <a:lnTo>
                      <a:pt x="16" y="10"/>
                    </a:lnTo>
                    <a:lnTo>
                      <a:pt x="14" y="10"/>
                    </a:lnTo>
                    <a:lnTo>
                      <a:pt x="12" y="11"/>
                    </a:lnTo>
                    <a:lnTo>
                      <a:pt x="11" y="11"/>
                    </a:lnTo>
                    <a:lnTo>
                      <a:pt x="8" y="10"/>
                    </a:lnTo>
                    <a:lnTo>
                      <a:pt x="6" y="10"/>
                    </a:lnTo>
                    <a:lnTo>
                      <a:pt x="7" y="8"/>
                    </a:lnTo>
                    <a:lnTo>
                      <a:pt x="6" y="8"/>
                    </a:lnTo>
                    <a:lnTo>
                      <a:pt x="3" y="8"/>
                    </a:lnTo>
                    <a:lnTo>
                      <a:pt x="3" y="7"/>
                    </a:lnTo>
                    <a:lnTo>
                      <a:pt x="2" y="5"/>
                    </a:lnTo>
                    <a:lnTo>
                      <a:pt x="0" y="3"/>
                    </a:lnTo>
                    <a:lnTo>
                      <a:pt x="0" y="2"/>
                    </a:lnTo>
                    <a:lnTo>
                      <a:pt x="2" y="2"/>
                    </a:lnTo>
                    <a:lnTo>
                      <a:pt x="3" y="2"/>
                    </a:lnTo>
                    <a:lnTo>
                      <a:pt x="4"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81" name="Freeform 1383"/>
              <p:cNvSpPr>
                <a:spLocks/>
              </p:cNvSpPr>
              <p:nvPr/>
            </p:nvSpPr>
            <p:spPr bwMode="auto">
              <a:xfrm>
                <a:off x="4223712" y="2626180"/>
                <a:ext cx="23091" cy="13607"/>
              </a:xfrm>
              <a:custGeom>
                <a:avLst/>
                <a:gdLst/>
                <a:ahLst/>
                <a:cxnLst>
                  <a:cxn ang="0">
                    <a:pos x="4" y="2"/>
                  </a:cxn>
                  <a:cxn ang="0">
                    <a:pos x="6" y="2"/>
                  </a:cxn>
                  <a:cxn ang="0">
                    <a:pos x="10" y="0"/>
                  </a:cxn>
                  <a:cxn ang="0">
                    <a:pos x="12" y="2"/>
                  </a:cxn>
                  <a:cxn ang="0">
                    <a:pos x="12" y="0"/>
                  </a:cxn>
                  <a:cxn ang="0">
                    <a:pos x="14" y="0"/>
                  </a:cxn>
                  <a:cxn ang="0">
                    <a:pos x="15" y="3"/>
                  </a:cxn>
                  <a:cxn ang="0">
                    <a:pos x="16" y="5"/>
                  </a:cxn>
                  <a:cxn ang="0">
                    <a:pos x="16" y="7"/>
                  </a:cxn>
                  <a:cxn ang="0">
                    <a:pos x="18" y="7"/>
                  </a:cxn>
                  <a:cxn ang="0">
                    <a:pos x="16" y="7"/>
                  </a:cxn>
                  <a:cxn ang="0">
                    <a:pos x="16" y="8"/>
                  </a:cxn>
                  <a:cxn ang="0">
                    <a:pos x="16" y="10"/>
                  </a:cxn>
                  <a:cxn ang="0">
                    <a:pos x="14" y="10"/>
                  </a:cxn>
                  <a:cxn ang="0">
                    <a:pos x="12" y="11"/>
                  </a:cxn>
                  <a:cxn ang="0">
                    <a:pos x="11" y="11"/>
                  </a:cxn>
                  <a:cxn ang="0">
                    <a:pos x="8" y="10"/>
                  </a:cxn>
                  <a:cxn ang="0">
                    <a:pos x="6" y="10"/>
                  </a:cxn>
                  <a:cxn ang="0">
                    <a:pos x="7" y="8"/>
                  </a:cxn>
                  <a:cxn ang="0">
                    <a:pos x="6" y="8"/>
                  </a:cxn>
                  <a:cxn ang="0">
                    <a:pos x="3" y="8"/>
                  </a:cxn>
                  <a:cxn ang="0">
                    <a:pos x="3" y="7"/>
                  </a:cxn>
                  <a:cxn ang="0">
                    <a:pos x="2" y="5"/>
                  </a:cxn>
                  <a:cxn ang="0">
                    <a:pos x="0" y="3"/>
                  </a:cxn>
                  <a:cxn ang="0">
                    <a:pos x="0" y="2"/>
                  </a:cxn>
                  <a:cxn ang="0">
                    <a:pos x="2" y="2"/>
                  </a:cxn>
                  <a:cxn ang="0">
                    <a:pos x="3" y="2"/>
                  </a:cxn>
                  <a:cxn ang="0">
                    <a:pos x="4" y="2"/>
                  </a:cxn>
                </a:cxnLst>
                <a:rect l="0" t="0" r="r" b="b"/>
                <a:pathLst>
                  <a:path w="18" h="11">
                    <a:moveTo>
                      <a:pt x="4" y="2"/>
                    </a:moveTo>
                    <a:lnTo>
                      <a:pt x="6" y="2"/>
                    </a:lnTo>
                    <a:lnTo>
                      <a:pt x="10" y="0"/>
                    </a:lnTo>
                    <a:lnTo>
                      <a:pt x="12" y="2"/>
                    </a:lnTo>
                    <a:lnTo>
                      <a:pt x="12" y="0"/>
                    </a:lnTo>
                    <a:lnTo>
                      <a:pt x="14" y="0"/>
                    </a:lnTo>
                    <a:lnTo>
                      <a:pt x="15" y="3"/>
                    </a:lnTo>
                    <a:lnTo>
                      <a:pt x="16" y="5"/>
                    </a:lnTo>
                    <a:lnTo>
                      <a:pt x="16" y="7"/>
                    </a:lnTo>
                    <a:lnTo>
                      <a:pt x="18" y="7"/>
                    </a:lnTo>
                    <a:lnTo>
                      <a:pt x="16" y="7"/>
                    </a:lnTo>
                    <a:lnTo>
                      <a:pt x="16" y="8"/>
                    </a:lnTo>
                    <a:lnTo>
                      <a:pt x="16" y="10"/>
                    </a:lnTo>
                    <a:lnTo>
                      <a:pt x="14" y="10"/>
                    </a:lnTo>
                    <a:lnTo>
                      <a:pt x="12" y="11"/>
                    </a:lnTo>
                    <a:lnTo>
                      <a:pt x="11" y="11"/>
                    </a:lnTo>
                    <a:lnTo>
                      <a:pt x="8" y="10"/>
                    </a:lnTo>
                    <a:lnTo>
                      <a:pt x="6" y="10"/>
                    </a:lnTo>
                    <a:lnTo>
                      <a:pt x="7" y="8"/>
                    </a:lnTo>
                    <a:lnTo>
                      <a:pt x="6" y="8"/>
                    </a:lnTo>
                    <a:lnTo>
                      <a:pt x="3" y="8"/>
                    </a:lnTo>
                    <a:lnTo>
                      <a:pt x="3" y="7"/>
                    </a:lnTo>
                    <a:lnTo>
                      <a:pt x="2" y="5"/>
                    </a:lnTo>
                    <a:lnTo>
                      <a:pt x="0" y="3"/>
                    </a:lnTo>
                    <a:lnTo>
                      <a:pt x="0" y="2"/>
                    </a:lnTo>
                    <a:lnTo>
                      <a:pt x="2" y="2"/>
                    </a:lnTo>
                    <a:lnTo>
                      <a:pt x="3" y="2"/>
                    </a:lnTo>
                    <a:lnTo>
                      <a:pt x="4"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82" name="Freeform 1384"/>
              <p:cNvSpPr>
                <a:spLocks/>
              </p:cNvSpPr>
              <p:nvPr/>
            </p:nvSpPr>
            <p:spPr bwMode="auto">
              <a:xfrm>
                <a:off x="4241672" y="2637065"/>
                <a:ext cx="5131" cy="8164"/>
              </a:xfrm>
              <a:custGeom>
                <a:avLst/>
                <a:gdLst/>
                <a:ahLst/>
                <a:cxnLst>
                  <a:cxn ang="0">
                    <a:pos x="4" y="2"/>
                  </a:cxn>
                  <a:cxn ang="0">
                    <a:pos x="4" y="0"/>
                  </a:cxn>
                  <a:cxn ang="0">
                    <a:pos x="5" y="0"/>
                  </a:cxn>
                  <a:cxn ang="0">
                    <a:pos x="5" y="3"/>
                  </a:cxn>
                  <a:cxn ang="0">
                    <a:pos x="4" y="5"/>
                  </a:cxn>
                  <a:cxn ang="0">
                    <a:pos x="4" y="6"/>
                  </a:cxn>
                  <a:cxn ang="0">
                    <a:pos x="2" y="6"/>
                  </a:cxn>
                  <a:cxn ang="0">
                    <a:pos x="2" y="8"/>
                  </a:cxn>
                  <a:cxn ang="0">
                    <a:pos x="1" y="8"/>
                  </a:cxn>
                  <a:cxn ang="0">
                    <a:pos x="1" y="6"/>
                  </a:cxn>
                  <a:cxn ang="0">
                    <a:pos x="0" y="6"/>
                  </a:cxn>
                  <a:cxn ang="0">
                    <a:pos x="1" y="5"/>
                  </a:cxn>
                  <a:cxn ang="0">
                    <a:pos x="1" y="3"/>
                  </a:cxn>
                  <a:cxn ang="0">
                    <a:pos x="2" y="3"/>
                  </a:cxn>
                  <a:cxn ang="0">
                    <a:pos x="4" y="2"/>
                  </a:cxn>
                </a:cxnLst>
                <a:rect l="0" t="0" r="r" b="b"/>
                <a:pathLst>
                  <a:path w="5" h="8">
                    <a:moveTo>
                      <a:pt x="4" y="2"/>
                    </a:moveTo>
                    <a:lnTo>
                      <a:pt x="4" y="0"/>
                    </a:lnTo>
                    <a:lnTo>
                      <a:pt x="5" y="0"/>
                    </a:lnTo>
                    <a:lnTo>
                      <a:pt x="5" y="3"/>
                    </a:lnTo>
                    <a:lnTo>
                      <a:pt x="4" y="5"/>
                    </a:lnTo>
                    <a:lnTo>
                      <a:pt x="4" y="6"/>
                    </a:lnTo>
                    <a:lnTo>
                      <a:pt x="2" y="6"/>
                    </a:lnTo>
                    <a:lnTo>
                      <a:pt x="2" y="8"/>
                    </a:lnTo>
                    <a:lnTo>
                      <a:pt x="1" y="8"/>
                    </a:lnTo>
                    <a:lnTo>
                      <a:pt x="1" y="6"/>
                    </a:lnTo>
                    <a:lnTo>
                      <a:pt x="0" y="6"/>
                    </a:lnTo>
                    <a:lnTo>
                      <a:pt x="1" y="5"/>
                    </a:lnTo>
                    <a:lnTo>
                      <a:pt x="1" y="3"/>
                    </a:lnTo>
                    <a:lnTo>
                      <a:pt x="2" y="3"/>
                    </a:lnTo>
                    <a:lnTo>
                      <a:pt x="4"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83" name="Freeform 1385"/>
              <p:cNvSpPr>
                <a:spLocks/>
              </p:cNvSpPr>
              <p:nvPr/>
            </p:nvSpPr>
            <p:spPr bwMode="auto">
              <a:xfrm>
                <a:off x="4241672" y="2637065"/>
                <a:ext cx="5131" cy="8164"/>
              </a:xfrm>
              <a:custGeom>
                <a:avLst/>
                <a:gdLst/>
                <a:ahLst/>
                <a:cxnLst>
                  <a:cxn ang="0">
                    <a:pos x="4" y="2"/>
                  </a:cxn>
                  <a:cxn ang="0">
                    <a:pos x="4" y="0"/>
                  </a:cxn>
                  <a:cxn ang="0">
                    <a:pos x="5" y="0"/>
                  </a:cxn>
                  <a:cxn ang="0">
                    <a:pos x="5" y="3"/>
                  </a:cxn>
                  <a:cxn ang="0">
                    <a:pos x="4" y="5"/>
                  </a:cxn>
                  <a:cxn ang="0">
                    <a:pos x="4" y="6"/>
                  </a:cxn>
                  <a:cxn ang="0">
                    <a:pos x="2" y="6"/>
                  </a:cxn>
                  <a:cxn ang="0">
                    <a:pos x="2" y="8"/>
                  </a:cxn>
                  <a:cxn ang="0">
                    <a:pos x="1" y="8"/>
                  </a:cxn>
                  <a:cxn ang="0">
                    <a:pos x="1" y="6"/>
                  </a:cxn>
                  <a:cxn ang="0">
                    <a:pos x="0" y="6"/>
                  </a:cxn>
                  <a:cxn ang="0">
                    <a:pos x="1" y="5"/>
                  </a:cxn>
                  <a:cxn ang="0">
                    <a:pos x="1" y="3"/>
                  </a:cxn>
                  <a:cxn ang="0">
                    <a:pos x="2" y="3"/>
                  </a:cxn>
                  <a:cxn ang="0">
                    <a:pos x="4" y="2"/>
                  </a:cxn>
                </a:cxnLst>
                <a:rect l="0" t="0" r="r" b="b"/>
                <a:pathLst>
                  <a:path w="5" h="8">
                    <a:moveTo>
                      <a:pt x="4" y="2"/>
                    </a:moveTo>
                    <a:lnTo>
                      <a:pt x="4" y="0"/>
                    </a:lnTo>
                    <a:lnTo>
                      <a:pt x="5" y="0"/>
                    </a:lnTo>
                    <a:lnTo>
                      <a:pt x="5" y="3"/>
                    </a:lnTo>
                    <a:lnTo>
                      <a:pt x="4" y="5"/>
                    </a:lnTo>
                    <a:lnTo>
                      <a:pt x="4" y="6"/>
                    </a:lnTo>
                    <a:lnTo>
                      <a:pt x="2" y="6"/>
                    </a:lnTo>
                    <a:lnTo>
                      <a:pt x="2" y="8"/>
                    </a:lnTo>
                    <a:lnTo>
                      <a:pt x="1" y="8"/>
                    </a:lnTo>
                    <a:lnTo>
                      <a:pt x="1" y="6"/>
                    </a:lnTo>
                    <a:lnTo>
                      <a:pt x="0" y="6"/>
                    </a:lnTo>
                    <a:lnTo>
                      <a:pt x="1" y="5"/>
                    </a:lnTo>
                    <a:lnTo>
                      <a:pt x="1" y="3"/>
                    </a:lnTo>
                    <a:lnTo>
                      <a:pt x="2" y="3"/>
                    </a:lnTo>
                    <a:lnTo>
                      <a:pt x="4"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84" name="Freeform 1386"/>
              <p:cNvSpPr>
                <a:spLocks/>
              </p:cNvSpPr>
              <p:nvPr/>
            </p:nvSpPr>
            <p:spPr bwMode="auto">
              <a:xfrm>
                <a:off x="4246803" y="2615294"/>
                <a:ext cx="34637" cy="24493"/>
              </a:xfrm>
              <a:custGeom>
                <a:avLst/>
                <a:gdLst/>
                <a:ahLst/>
                <a:cxnLst>
                  <a:cxn ang="0">
                    <a:pos x="6" y="3"/>
                  </a:cxn>
                  <a:cxn ang="0">
                    <a:pos x="9" y="3"/>
                  </a:cxn>
                  <a:cxn ang="0">
                    <a:pos x="12" y="3"/>
                  </a:cxn>
                  <a:cxn ang="0">
                    <a:pos x="12" y="5"/>
                  </a:cxn>
                  <a:cxn ang="0">
                    <a:pos x="12" y="6"/>
                  </a:cxn>
                  <a:cxn ang="0">
                    <a:pos x="10" y="6"/>
                  </a:cxn>
                  <a:cxn ang="0">
                    <a:pos x="12" y="6"/>
                  </a:cxn>
                  <a:cxn ang="0">
                    <a:pos x="12" y="8"/>
                  </a:cxn>
                  <a:cxn ang="0">
                    <a:pos x="13" y="8"/>
                  </a:cxn>
                  <a:cxn ang="0">
                    <a:pos x="13" y="6"/>
                  </a:cxn>
                  <a:cxn ang="0">
                    <a:pos x="14" y="6"/>
                  </a:cxn>
                  <a:cxn ang="0">
                    <a:pos x="14" y="5"/>
                  </a:cxn>
                  <a:cxn ang="0">
                    <a:pos x="16" y="6"/>
                  </a:cxn>
                  <a:cxn ang="0">
                    <a:pos x="16" y="8"/>
                  </a:cxn>
                  <a:cxn ang="0">
                    <a:pos x="14" y="8"/>
                  </a:cxn>
                  <a:cxn ang="0">
                    <a:pos x="16" y="8"/>
                  </a:cxn>
                  <a:cxn ang="0">
                    <a:pos x="16" y="5"/>
                  </a:cxn>
                  <a:cxn ang="0">
                    <a:pos x="16" y="3"/>
                  </a:cxn>
                  <a:cxn ang="0">
                    <a:pos x="14" y="3"/>
                  </a:cxn>
                  <a:cxn ang="0">
                    <a:pos x="16" y="1"/>
                  </a:cxn>
                  <a:cxn ang="0">
                    <a:pos x="18" y="0"/>
                  </a:cxn>
                  <a:cxn ang="0">
                    <a:pos x="21" y="0"/>
                  </a:cxn>
                  <a:cxn ang="0">
                    <a:pos x="22" y="1"/>
                  </a:cxn>
                  <a:cxn ang="0">
                    <a:pos x="24" y="3"/>
                  </a:cxn>
                  <a:cxn ang="0">
                    <a:pos x="24" y="5"/>
                  </a:cxn>
                  <a:cxn ang="0">
                    <a:pos x="24" y="6"/>
                  </a:cxn>
                  <a:cxn ang="0">
                    <a:pos x="25" y="6"/>
                  </a:cxn>
                  <a:cxn ang="0">
                    <a:pos x="26" y="8"/>
                  </a:cxn>
                  <a:cxn ang="0">
                    <a:pos x="24" y="8"/>
                  </a:cxn>
                  <a:cxn ang="0">
                    <a:pos x="22" y="9"/>
                  </a:cxn>
                  <a:cxn ang="0">
                    <a:pos x="21" y="9"/>
                  </a:cxn>
                  <a:cxn ang="0">
                    <a:pos x="20" y="11"/>
                  </a:cxn>
                  <a:cxn ang="0">
                    <a:pos x="20" y="12"/>
                  </a:cxn>
                  <a:cxn ang="0">
                    <a:pos x="21" y="12"/>
                  </a:cxn>
                  <a:cxn ang="0">
                    <a:pos x="22" y="14"/>
                  </a:cxn>
                  <a:cxn ang="0">
                    <a:pos x="22" y="16"/>
                  </a:cxn>
                  <a:cxn ang="0">
                    <a:pos x="18" y="17"/>
                  </a:cxn>
                  <a:cxn ang="0">
                    <a:pos x="17" y="17"/>
                  </a:cxn>
                  <a:cxn ang="0">
                    <a:pos x="18" y="17"/>
                  </a:cxn>
                  <a:cxn ang="0">
                    <a:pos x="18" y="19"/>
                  </a:cxn>
                  <a:cxn ang="0">
                    <a:pos x="17" y="19"/>
                  </a:cxn>
                  <a:cxn ang="0">
                    <a:pos x="17" y="20"/>
                  </a:cxn>
                  <a:cxn ang="0">
                    <a:pos x="16" y="20"/>
                  </a:cxn>
                  <a:cxn ang="0">
                    <a:pos x="12" y="19"/>
                  </a:cxn>
                  <a:cxn ang="0">
                    <a:pos x="10" y="19"/>
                  </a:cxn>
                  <a:cxn ang="0">
                    <a:pos x="12" y="19"/>
                  </a:cxn>
                  <a:cxn ang="0">
                    <a:pos x="12" y="17"/>
                  </a:cxn>
                  <a:cxn ang="0">
                    <a:pos x="8" y="17"/>
                  </a:cxn>
                  <a:cxn ang="0">
                    <a:pos x="5" y="17"/>
                  </a:cxn>
                  <a:cxn ang="0">
                    <a:pos x="4" y="16"/>
                  </a:cxn>
                  <a:cxn ang="0">
                    <a:pos x="2" y="14"/>
                  </a:cxn>
                  <a:cxn ang="0">
                    <a:pos x="2" y="12"/>
                  </a:cxn>
                  <a:cxn ang="0">
                    <a:pos x="2" y="9"/>
                  </a:cxn>
                  <a:cxn ang="0">
                    <a:pos x="0" y="9"/>
                  </a:cxn>
                  <a:cxn ang="0">
                    <a:pos x="1" y="8"/>
                  </a:cxn>
                  <a:cxn ang="0">
                    <a:pos x="0" y="8"/>
                  </a:cxn>
                  <a:cxn ang="0">
                    <a:pos x="4" y="8"/>
                  </a:cxn>
                  <a:cxn ang="0">
                    <a:pos x="5" y="6"/>
                  </a:cxn>
                  <a:cxn ang="0">
                    <a:pos x="6" y="5"/>
                  </a:cxn>
                  <a:cxn ang="0">
                    <a:pos x="8" y="5"/>
                  </a:cxn>
                  <a:cxn ang="0">
                    <a:pos x="9" y="5"/>
                  </a:cxn>
                  <a:cxn ang="0">
                    <a:pos x="6" y="3"/>
                  </a:cxn>
                </a:cxnLst>
                <a:rect l="0" t="0" r="r" b="b"/>
                <a:pathLst>
                  <a:path w="26" h="20">
                    <a:moveTo>
                      <a:pt x="6" y="3"/>
                    </a:moveTo>
                    <a:lnTo>
                      <a:pt x="9" y="3"/>
                    </a:lnTo>
                    <a:lnTo>
                      <a:pt x="12" y="3"/>
                    </a:lnTo>
                    <a:lnTo>
                      <a:pt x="12" y="5"/>
                    </a:lnTo>
                    <a:lnTo>
                      <a:pt x="12" y="6"/>
                    </a:lnTo>
                    <a:lnTo>
                      <a:pt x="10" y="6"/>
                    </a:lnTo>
                    <a:lnTo>
                      <a:pt x="12" y="6"/>
                    </a:lnTo>
                    <a:lnTo>
                      <a:pt x="12" y="8"/>
                    </a:lnTo>
                    <a:lnTo>
                      <a:pt x="13" y="8"/>
                    </a:lnTo>
                    <a:lnTo>
                      <a:pt x="13" y="6"/>
                    </a:lnTo>
                    <a:lnTo>
                      <a:pt x="14" y="6"/>
                    </a:lnTo>
                    <a:lnTo>
                      <a:pt x="14" y="5"/>
                    </a:lnTo>
                    <a:lnTo>
                      <a:pt x="16" y="6"/>
                    </a:lnTo>
                    <a:lnTo>
                      <a:pt x="16" y="8"/>
                    </a:lnTo>
                    <a:lnTo>
                      <a:pt x="14" y="8"/>
                    </a:lnTo>
                    <a:lnTo>
                      <a:pt x="16" y="8"/>
                    </a:lnTo>
                    <a:lnTo>
                      <a:pt x="16" y="5"/>
                    </a:lnTo>
                    <a:lnTo>
                      <a:pt x="16" y="3"/>
                    </a:lnTo>
                    <a:lnTo>
                      <a:pt x="14" y="3"/>
                    </a:lnTo>
                    <a:lnTo>
                      <a:pt x="16" y="1"/>
                    </a:lnTo>
                    <a:lnTo>
                      <a:pt x="18" y="0"/>
                    </a:lnTo>
                    <a:lnTo>
                      <a:pt x="21" y="0"/>
                    </a:lnTo>
                    <a:lnTo>
                      <a:pt x="22" y="1"/>
                    </a:lnTo>
                    <a:lnTo>
                      <a:pt x="24" y="3"/>
                    </a:lnTo>
                    <a:lnTo>
                      <a:pt x="24" y="5"/>
                    </a:lnTo>
                    <a:lnTo>
                      <a:pt x="24" y="6"/>
                    </a:lnTo>
                    <a:lnTo>
                      <a:pt x="25" y="6"/>
                    </a:lnTo>
                    <a:lnTo>
                      <a:pt x="26" y="8"/>
                    </a:lnTo>
                    <a:lnTo>
                      <a:pt x="24" y="8"/>
                    </a:lnTo>
                    <a:lnTo>
                      <a:pt x="22" y="9"/>
                    </a:lnTo>
                    <a:lnTo>
                      <a:pt x="21" y="9"/>
                    </a:lnTo>
                    <a:lnTo>
                      <a:pt x="20" y="11"/>
                    </a:lnTo>
                    <a:lnTo>
                      <a:pt x="20" y="12"/>
                    </a:lnTo>
                    <a:lnTo>
                      <a:pt x="21" y="12"/>
                    </a:lnTo>
                    <a:lnTo>
                      <a:pt x="22" y="14"/>
                    </a:lnTo>
                    <a:lnTo>
                      <a:pt x="22" y="16"/>
                    </a:lnTo>
                    <a:lnTo>
                      <a:pt x="18" y="17"/>
                    </a:lnTo>
                    <a:lnTo>
                      <a:pt x="17" y="17"/>
                    </a:lnTo>
                    <a:lnTo>
                      <a:pt x="18" y="17"/>
                    </a:lnTo>
                    <a:lnTo>
                      <a:pt x="18" y="19"/>
                    </a:lnTo>
                    <a:lnTo>
                      <a:pt x="17" y="19"/>
                    </a:lnTo>
                    <a:lnTo>
                      <a:pt x="17" y="20"/>
                    </a:lnTo>
                    <a:lnTo>
                      <a:pt x="16" y="20"/>
                    </a:lnTo>
                    <a:lnTo>
                      <a:pt x="12" y="19"/>
                    </a:lnTo>
                    <a:lnTo>
                      <a:pt x="10" y="19"/>
                    </a:lnTo>
                    <a:lnTo>
                      <a:pt x="12" y="19"/>
                    </a:lnTo>
                    <a:lnTo>
                      <a:pt x="12" y="17"/>
                    </a:lnTo>
                    <a:lnTo>
                      <a:pt x="8" y="17"/>
                    </a:lnTo>
                    <a:lnTo>
                      <a:pt x="5" y="17"/>
                    </a:lnTo>
                    <a:lnTo>
                      <a:pt x="4" y="16"/>
                    </a:lnTo>
                    <a:lnTo>
                      <a:pt x="2" y="14"/>
                    </a:lnTo>
                    <a:lnTo>
                      <a:pt x="2" y="12"/>
                    </a:lnTo>
                    <a:lnTo>
                      <a:pt x="2" y="9"/>
                    </a:lnTo>
                    <a:lnTo>
                      <a:pt x="0" y="9"/>
                    </a:lnTo>
                    <a:lnTo>
                      <a:pt x="1" y="8"/>
                    </a:lnTo>
                    <a:lnTo>
                      <a:pt x="0" y="8"/>
                    </a:lnTo>
                    <a:lnTo>
                      <a:pt x="4" y="8"/>
                    </a:lnTo>
                    <a:lnTo>
                      <a:pt x="5" y="6"/>
                    </a:lnTo>
                    <a:lnTo>
                      <a:pt x="6" y="5"/>
                    </a:lnTo>
                    <a:lnTo>
                      <a:pt x="8" y="5"/>
                    </a:lnTo>
                    <a:lnTo>
                      <a:pt x="9" y="5"/>
                    </a:lnTo>
                    <a:lnTo>
                      <a:pt x="6"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85" name="Freeform 1387"/>
              <p:cNvSpPr>
                <a:spLocks/>
              </p:cNvSpPr>
              <p:nvPr/>
            </p:nvSpPr>
            <p:spPr bwMode="auto">
              <a:xfrm>
                <a:off x="4246803" y="2615294"/>
                <a:ext cx="34637" cy="24493"/>
              </a:xfrm>
              <a:custGeom>
                <a:avLst/>
                <a:gdLst/>
                <a:ahLst/>
                <a:cxnLst>
                  <a:cxn ang="0">
                    <a:pos x="6" y="3"/>
                  </a:cxn>
                  <a:cxn ang="0">
                    <a:pos x="9" y="3"/>
                  </a:cxn>
                  <a:cxn ang="0">
                    <a:pos x="12" y="3"/>
                  </a:cxn>
                  <a:cxn ang="0">
                    <a:pos x="12" y="5"/>
                  </a:cxn>
                  <a:cxn ang="0">
                    <a:pos x="12" y="6"/>
                  </a:cxn>
                  <a:cxn ang="0">
                    <a:pos x="10" y="6"/>
                  </a:cxn>
                  <a:cxn ang="0">
                    <a:pos x="12" y="6"/>
                  </a:cxn>
                  <a:cxn ang="0">
                    <a:pos x="12" y="8"/>
                  </a:cxn>
                  <a:cxn ang="0">
                    <a:pos x="13" y="8"/>
                  </a:cxn>
                  <a:cxn ang="0">
                    <a:pos x="13" y="6"/>
                  </a:cxn>
                  <a:cxn ang="0">
                    <a:pos x="14" y="6"/>
                  </a:cxn>
                  <a:cxn ang="0">
                    <a:pos x="14" y="5"/>
                  </a:cxn>
                  <a:cxn ang="0">
                    <a:pos x="16" y="6"/>
                  </a:cxn>
                  <a:cxn ang="0">
                    <a:pos x="16" y="8"/>
                  </a:cxn>
                  <a:cxn ang="0">
                    <a:pos x="14" y="8"/>
                  </a:cxn>
                  <a:cxn ang="0">
                    <a:pos x="16" y="8"/>
                  </a:cxn>
                  <a:cxn ang="0">
                    <a:pos x="16" y="5"/>
                  </a:cxn>
                  <a:cxn ang="0">
                    <a:pos x="16" y="3"/>
                  </a:cxn>
                  <a:cxn ang="0">
                    <a:pos x="14" y="3"/>
                  </a:cxn>
                  <a:cxn ang="0">
                    <a:pos x="16" y="1"/>
                  </a:cxn>
                  <a:cxn ang="0">
                    <a:pos x="18" y="0"/>
                  </a:cxn>
                  <a:cxn ang="0">
                    <a:pos x="21" y="0"/>
                  </a:cxn>
                  <a:cxn ang="0">
                    <a:pos x="22" y="1"/>
                  </a:cxn>
                  <a:cxn ang="0">
                    <a:pos x="24" y="3"/>
                  </a:cxn>
                  <a:cxn ang="0">
                    <a:pos x="24" y="5"/>
                  </a:cxn>
                  <a:cxn ang="0">
                    <a:pos x="24" y="6"/>
                  </a:cxn>
                  <a:cxn ang="0">
                    <a:pos x="25" y="6"/>
                  </a:cxn>
                  <a:cxn ang="0">
                    <a:pos x="26" y="8"/>
                  </a:cxn>
                  <a:cxn ang="0">
                    <a:pos x="24" y="8"/>
                  </a:cxn>
                  <a:cxn ang="0">
                    <a:pos x="22" y="9"/>
                  </a:cxn>
                  <a:cxn ang="0">
                    <a:pos x="21" y="9"/>
                  </a:cxn>
                  <a:cxn ang="0">
                    <a:pos x="20" y="11"/>
                  </a:cxn>
                  <a:cxn ang="0">
                    <a:pos x="20" y="12"/>
                  </a:cxn>
                  <a:cxn ang="0">
                    <a:pos x="21" y="12"/>
                  </a:cxn>
                  <a:cxn ang="0">
                    <a:pos x="22" y="14"/>
                  </a:cxn>
                  <a:cxn ang="0">
                    <a:pos x="22" y="16"/>
                  </a:cxn>
                  <a:cxn ang="0">
                    <a:pos x="18" y="17"/>
                  </a:cxn>
                  <a:cxn ang="0">
                    <a:pos x="17" y="17"/>
                  </a:cxn>
                  <a:cxn ang="0">
                    <a:pos x="18" y="17"/>
                  </a:cxn>
                  <a:cxn ang="0">
                    <a:pos x="18" y="19"/>
                  </a:cxn>
                  <a:cxn ang="0">
                    <a:pos x="17" y="19"/>
                  </a:cxn>
                  <a:cxn ang="0">
                    <a:pos x="17" y="20"/>
                  </a:cxn>
                  <a:cxn ang="0">
                    <a:pos x="16" y="20"/>
                  </a:cxn>
                  <a:cxn ang="0">
                    <a:pos x="12" y="19"/>
                  </a:cxn>
                  <a:cxn ang="0">
                    <a:pos x="10" y="19"/>
                  </a:cxn>
                  <a:cxn ang="0">
                    <a:pos x="12" y="19"/>
                  </a:cxn>
                  <a:cxn ang="0">
                    <a:pos x="12" y="17"/>
                  </a:cxn>
                  <a:cxn ang="0">
                    <a:pos x="8" y="17"/>
                  </a:cxn>
                  <a:cxn ang="0">
                    <a:pos x="5" y="17"/>
                  </a:cxn>
                  <a:cxn ang="0">
                    <a:pos x="4" y="16"/>
                  </a:cxn>
                  <a:cxn ang="0">
                    <a:pos x="2" y="14"/>
                  </a:cxn>
                  <a:cxn ang="0">
                    <a:pos x="2" y="12"/>
                  </a:cxn>
                  <a:cxn ang="0">
                    <a:pos x="2" y="9"/>
                  </a:cxn>
                  <a:cxn ang="0">
                    <a:pos x="0" y="9"/>
                  </a:cxn>
                  <a:cxn ang="0">
                    <a:pos x="1" y="8"/>
                  </a:cxn>
                  <a:cxn ang="0">
                    <a:pos x="0" y="8"/>
                  </a:cxn>
                  <a:cxn ang="0">
                    <a:pos x="4" y="8"/>
                  </a:cxn>
                  <a:cxn ang="0">
                    <a:pos x="5" y="6"/>
                  </a:cxn>
                  <a:cxn ang="0">
                    <a:pos x="6" y="5"/>
                  </a:cxn>
                  <a:cxn ang="0">
                    <a:pos x="8" y="5"/>
                  </a:cxn>
                  <a:cxn ang="0">
                    <a:pos x="9" y="5"/>
                  </a:cxn>
                  <a:cxn ang="0">
                    <a:pos x="6" y="3"/>
                  </a:cxn>
                </a:cxnLst>
                <a:rect l="0" t="0" r="r" b="b"/>
                <a:pathLst>
                  <a:path w="26" h="20">
                    <a:moveTo>
                      <a:pt x="6" y="3"/>
                    </a:moveTo>
                    <a:lnTo>
                      <a:pt x="9" y="3"/>
                    </a:lnTo>
                    <a:lnTo>
                      <a:pt x="12" y="3"/>
                    </a:lnTo>
                    <a:lnTo>
                      <a:pt x="12" y="5"/>
                    </a:lnTo>
                    <a:lnTo>
                      <a:pt x="12" y="6"/>
                    </a:lnTo>
                    <a:lnTo>
                      <a:pt x="10" y="6"/>
                    </a:lnTo>
                    <a:lnTo>
                      <a:pt x="12" y="6"/>
                    </a:lnTo>
                    <a:lnTo>
                      <a:pt x="12" y="8"/>
                    </a:lnTo>
                    <a:lnTo>
                      <a:pt x="13" y="8"/>
                    </a:lnTo>
                    <a:lnTo>
                      <a:pt x="13" y="6"/>
                    </a:lnTo>
                    <a:lnTo>
                      <a:pt x="14" y="6"/>
                    </a:lnTo>
                    <a:lnTo>
                      <a:pt x="14" y="5"/>
                    </a:lnTo>
                    <a:lnTo>
                      <a:pt x="16" y="6"/>
                    </a:lnTo>
                    <a:lnTo>
                      <a:pt x="16" y="8"/>
                    </a:lnTo>
                    <a:lnTo>
                      <a:pt x="14" y="8"/>
                    </a:lnTo>
                    <a:lnTo>
                      <a:pt x="16" y="8"/>
                    </a:lnTo>
                    <a:lnTo>
                      <a:pt x="16" y="5"/>
                    </a:lnTo>
                    <a:lnTo>
                      <a:pt x="16" y="3"/>
                    </a:lnTo>
                    <a:lnTo>
                      <a:pt x="14" y="3"/>
                    </a:lnTo>
                    <a:lnTo>
                      <a:pt x="16" y="1"/>
                    </a:lnTo>
                    <a:lnTo>
                      <a:pt x="18" y="0"/>
                    </a:lnTo>
                    <a:lnTo>
                      <a:pt x="21" y="0"/>
                    </a:lnTo>
                    <a:lnTo>
                      <a:pt x="22" y="1"/>
                    </a:lnTo>
                    <a:lnTo>
                      <a:pt x="24" y="3"/>
                    </a:lnTo>
                    <a:lnTo>
                      <a:pt x="24" y="5"/>
                    </a:lnTo>
                    <a:lnTo>
                      <a:pt x="24" y="6"/>
                    </a:lnTo>
                    <a:lnTo>
                      <a:pt x="25" y="6"/>
                    </a:lnTo>
                    <a:lnTo>
                      <a:pt x="26" y="8"/>
                    </a:lnTo>
                    <a:lnTo>
                      <a:pt x="24" y="8"/>
                    </a:lnTo>
                    <a:lnTo>
                      <a:pt x="22" y="9"/>
                    </a:lnTo>
                    <a:lnTo>
                      <a:pt x="21" y="9"/>
                    </a:lnTo>
                    <a:lnTo>
                      <a:pt x="20" y="11"/>
                    </a:lnTo>
                    <a:lnTo>
                      <a:pt x="20" y="12"/>
                    </a:lnTo>
                    <a:lnTo>
                      <a:pt x="21" y="12"/>
                    </a:lnTo>
                    <a:lnTo>
                      <a:pt x="22" y="14"/>
                    </a:lnTo>
                    <a:lnTo>
                      <a:pt x="22" y="16"/>
                    </a:lnTo>
                    <a:lnTo>
                      <a:pt x="18" y="17"/>
                    </a:lnTo>
                    <a:lnTo>
                      <a:pt x="17" y="17"/>
                    </a:lnTo>
                    <a:lnTo>
                      <a:pt x="18" y="17"/>
                    </a:lnTo>
                    <a:lnTo>
                      <a:pt x="18" y="19"/>
                    </a:lnTo>
                    <a:lnTo>
                      <a:pt x="17" y="19"/>
                    </a:lnTo>
                    <a:lnTo>
                      <a:pt x="17" y="20"/>
                    </a:lnTo>
                    <a:lnTo>
                      <a:pt x="16" y="20"/>
                    </a:lnTo>
                    <a:lnTo>
                      <a:pt x="12" y="19"/>
                    </a:lnTo>
                    <a:lnTo>
                      <a:pt x="10" y="19"/>
                    </a:lnTo>
                    <a:lnTo>
                      <a:pt x="12" y="19"/>
                    </a:lnTo>
                    <a:lnTo>
                      <a:pt x="12" y="17"/>
                    </a:lnTo>
                    <a:lnTo>
                      <a:pt x="8" y="17"/>
                    </a:lnTo>
                    <a:lnTo>
                      <a:pt x="5" y="17"/>
                    </a:lnTo>
                    <a:lnTo>
                      <a:pt x="4" y="16"/>
                    </a:lnTo>
                    <a:lnTo>
                      <a:pt x="2" y="14"/>
                    </a:lnTo>
                    <a:lnTo>
                      <a:pt x="2" y="12"/>
                    </a:lnTo>
                    <a:lnTo>
                      <a:pt x="2" y="9"/>
                    </a:lnTo>
                    <a:lnTo>
                      <a:pt x="0" y="9"/>
                    </a:lnTo>
                    <a:lnTo>
                      <a:pt x="1" y="8"/>
                    </a:lnTo>
                    <a:lnTo>
                      <a:pt x="0" y="8"/>
                    </a:lnTo>
                    <a:lnTo>
                      <a:pt x="4" y="8"/>
                    </a:lnTo>
                    <a:lnTo>
                      <a:pt x="5" y="6"/>
                    </a:lnTo>
                    <a:lnTo>
                      <a:pt x="6" y="5"/>
                    </a:lnTo>
                    <a:lnTo>
                      <a:pt x="8" y="5"/>
                    </a:lnTo>
                    <a:lnTo>
                      <a:pt x="9" y="5"/>
                    </a:lnTo>
                    <a:lnTo>
                      <a:pt x="6"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86" name="Freeform 1388"/>
              <p:cNvSpPr>
                <a:spLocks/>
              </p:cNvSpPr>
              <p:nvPr/>
            </p:nvSpPr>
            <p:spPr bwMode="auto">
              <a:xfrm>
                <a:off x="4190359" y="2578554"/>
                <a:ext cx="53879" cy="65314"/>
              </a:xfrm>
              <a:custGeom>
                <a:avLst/>
                <a:gdLst/>
                <a:ahLst/>
                <a:cxnLst>
                  <a:cxn ang="0">
                    <a:pos x="12" y="50"/>
                  </a:cxn>
                  <a:cxn ang="0">
                    <a:pos x="21" y="50"/>
                  </a:cxn>
                  <a:cxn ang="0">
                    <a:pos x="24" y="50"/>
                  </a:cxn>
                  <a:cxn ang="0">
                    <a:pos x="24" y="48"/>
                  </a:cxn>
                  <a:cxn ang="0">
                    <a:pos x="21" y="48"/>
                  </a:cxn>
                  <a:cxn ang="0">
                    <a:pos x="21" y="45"/>
                  </a:cxn>
                  <a:cxn ang="0">
                    <a:pos x="22" y="44"/>
                  </a:cxn>
                  <a:cxn ang="0">
                    <a:pos x="24" y="40"/>
                  </a:cxn>
                  <a:cxn ang="0">
                    <a:pos x="25" y="37"/>
                  </a:cxn>
                  <a:cxn ang="0">
                    <a:pos x="25" y="36"/>
                  </a:cxn>
                  <a:cxn ang="0">
                    <a:pos x="29" y="34"/>
                  </a:cxn>
                  <a:cxn ang="0">
                    <a:pos x="29" y="33"/>
                  </a:cxn>
                  <a:cxn ang="0">
                    <a:pos x="33" y="31"/>
                  </a:cxn>
                  <a:cxn ang="0">
                    <a:pos x="34" y="26"/>
                  </a:cxn>
                  <a:cxn ang="0">
                    <a:pos x="36" y="28"/>
                  </a:cxn>
                  <a:cxn ang="0">
                    <a:pos x="42" y="25"/>
                  </a:cxn>
                  <a:cxn ang="0">
                    <a:pos x="42" y="22"/>
                  </a:cxn>
                  <a:cxn ang="0">
                    <a:pos x="38" y="22"/>
                  </a:cxn>
                  <a:cxn ang="0">
                    <a:pos x="34" y="22"/>
                  </a:cxn>
                  <a:cxn ang="0">
                    <a:pos x="32" y="23"/>
                  </a:cxn>
                  <a:cxn ang="0">
                    <a:pos x="32" y="20"/>
                  </a:cxn>
                  <a:cxn ang="0">
                    <a:pos x="33" y="18"/>
                  </a:cxn>
                  <a:cxn ang="0">
                    <a:pos x="30" y="18"/>
                  </a:cxn>
                  <a:cxn ang="0">
                    <a:pos x="33" y="17"/>
                  </a:cxn>
                  <a:cxn ang="0">
                    <a:pos x="33" y="12"/>
                  </a:cxn>
                  <a:cxn ang="0">
                    <a:pos x="37" y="7"/>
                  </a:cxn>
                  <a:cxn ang="0">
                    <a:pos x="36" y="1"/>
                  </a:cxn>
                  <a:cxn ang="0">
                    <a:pos x="34" y="1"/>
                  </a:cxn>
                  <a:cxn ang="0">
                    <a:pos x="24" y="6"/>
                  </a:cxn>
                  <a:cxn ang="0">
                    <a:pos x="20" y="9"/>
                  </a:cxn>
                  <a:cxn ang="0">
                    <a:pos x="5" y="12"/>
                  </a:cxn>
                  <a:cxn ang="0">
                    <a:pos x="2" y="18"/>
                  </a:cxn>
                  <a:cxn ang="0">
                    <a:pos x="1" y="23"/>
                  </a:cxn>
                  <a:cxn ang="0">
                    <a:pos x="1" y="31"/>
                  </a:cxn>
                  <a:cxn ang="0">
                    <a:pos x="2" y="36"/>
                  </a:cxn>
                  <a:cxn ang="0">
                    <a:pos x="2" y="39"/>
                  </a:cxn>
                  <a:cxn ang="0">
                    <a:pos x="6" y="39"/>
                  </a:cxn>
                  <a:cxn ang="0">
                    <a:pos x="9" y="42"/>
                  </a:cxn>
                  <a:cxn ang="0">
                    <a:pos x="10" y="50"/>
                  </a:cxn>
                </a:cxnLst>
                <a:rect l="0" t="0" r="r" b="b"/>
                <a:pathLst>
                  <a:path w="42" h="51">
                    <a:moveTo>
                      <a:pt x="10" y="50"/>
                    </a:moveTo>
                    <a:lnTo>
                      <a:pt x="12" y="50"/>
                    </a:lnTo>
                    <a:lnTo>
                      <a:pt x="18" y="51"/>
                    </a:lnTo>
                    <a:lnTo>
                      <a:pt x="21" y="50"/>
                    </a:lnTo>
                    <a:lnTo>
                      <a:pt x="22" y="50"/>
                    </a:lnTo>
                    <a:lnTo>
                      <a:pt x="24" y="50"/>
                    </a:lnTo>
                    <a:lnTo>
                      <a:pt x="25" y="50"/>
                    </a:lnTo>
                    <a:lnTo>
                      <a:pt x="24" y="48"/>
                    </a:lnTo>
                    <a:lnTo>
                      <a:pt x="22" y="48"/>
                    </a:lnTo>
                    <a:lnTo>
                      <a:pt x="21" y="48"/>
                    </a:lnTo>
                    <a:lnTo>
                      <a:pt x="21" y="47"/>
                    </a:lnTo>
                    <a:lnTo>
                      <a:pt x="21" y="45"/>
                    </a:lnTo>
                    <a:lnTo>
                      <a:pt x="24" y="44"/>
                    </a:lnTo>
                    <a:lnTo>
                      <a:pt x="22" y="44"/>
                    </a:lnTo>
                    <a:lnTo>
                      <a:pt x="22" y="42"/>
                    </a:lnTo>
                    <a:lnTo>
                      <a:pt x="24" y="40"/>
                    </a:lnTo>
                    <a:lnTo>
                      <a:pt x="22" y="39"/>
                    </a:lnTo>
                    <a:lnTo>
                      <a:pt x="25" y="37"/>
                    </a:lnTo>
                    <a:lnTo>
                      <a:pt x="24" y="36"/>
                    </a:lnTo>
                    <a:lnTo>
                      <a:pt x="25" y="36"/>
                    </a:lnTo>
                    <a:lnTo>
                      <a:pt x="28" y="36"/>
                    </a:lnTo>
                    <a:lnTo>
                      <a:pt x="29" y="34"/>
                    </a:lnTo>
                    <a:lnTo>
                      <a:pt x="28" y="33"/>
                    </a:lnTo>
                    <a:lnTo>
                      <a:pt x="29" y="33"/>
                    </a:lnTo>
                    <a:lnTo>
                      <a:pt x="32" y="33"/>
                    </a:lnTo>
                    <a:lnTo>
                      <a:pt x="33" y="31"/>
                    </a:lnTo>
                    <a:lnTo>
                      <a:pt x="33" y="29"/>
                    </a:lnTo>
                    <a:lnTo>
                      <a:pt x="34" y="26"/>
                    </a:lnTo>
                    <a:lnTo>
                      <a:pt x="36" y="26"/>
                    </a:lnTo>
                    <a:lnTo>
                      <a:pt x="36" y="28"/>
                    </a:lnTo>
                    <a:lnTo>
                      <a:pt x="38" y="28"/>
                    </a:lnTo>
                    <a:lnTo>
                      <a:pt x="42" y="25"/>
                    </a:lnTo>
                    <a:lnTo>
                      <a:pt x="42" y="23"/>
                    </a:lnTo>
                    <a:lnTo>
                      <a:pt x="42" y="22"/>
                    </a:lnTo>
                    <a:lnTo>
                      <a:pt x="41" y="22"/>
                    </a:lnTo>
                    <a:lnTo>
                      <a:pt x="38" y="22"/>
                    </a:lnTo>
                    <a:lnTo>
                      <a:pt x="36" y="23"/>
                    </a:lnTo>
                    <a:lnTo>
                      <a:pt x="34" y="22"/>
                    </a:lnTo>
                    <a:lnTo>
                      <a:pt x="33" y="22"/>
                    </a:lnTo>
                    <a:lnTo>
                      <a:pt x="32" y="23"/>
                    </a:lnTo>
                    <a:lnTo>
                      <a:pt x="32" y="22"/>
                    </a:lnTo>
                    <a:lnTo>
                      <a:pt x="32" y="20"/>
                    </a:lnTo>
                    <a:lnTo>
                      <a:pt x="33" y="20"/>
                    </a:lnTo>
                    <a:lnTo>
                      <a:pt x="33" y="18"/>
                    </a:lnTo>
                    <a:lnTo>
                      <a:pt x="30" y="20"/>
                    </a:lnTo>
                    <a:lnTo>
                      <a:pt x="30" y="18"/>
                    </a:lnTo>
                    <a:lnTo>
                      <a:pt x="32" y="18"/>
                    </a:lnTo>
                    <a:lnTo>
                      <a:pt x="33" y="17"/>
                    </a:lnTo>
                    <a:lnTo>
                      <a:pt x="33" y="14"/>
                    </a:lnTo>
                    <a:lnTo>
                      <a:pt x="33" y="12"/>
                    </a:lnTo>
                    <a:lnTo>
                      <a:pt x="37" y="9"/>
                    </a:lnTo>
                    <a:lnTo>
                      <a:pt x="37" y="7"/>
                    </a:lnTo>
                    <a:lnTo>
                      <a:pt x="34" y="3"/>
                    </a:lnTo>
                    <a:lnTo>
                      <a:pt x="36" y="1"/>
                    </a:lnTo>
                    <a:lnTo>
                      <a:pt x="36" y="0"/>
                    </a:lnTo>
                    <a:lnTo>
                      <a:pt x="34" y="1"/>
                    </a:lnTo>
                    <a:lnTo>
                      <a:pt x="28" y="3"/>
                    </a:lnTo>
                    <a:lnTo>
                      <a:pt x="24" y="6"/>
                    </a:lnTo>
                    <a:lnTo>
                      <a:pt x="22" y="7"/>
                    </a:lnTo>
                    <a:lnTo>
                      <a:pt x="20" y="9"/>
                    </a:lnTo>
                    <a:lnTo>
                      <a:pt x="8" y="11"/>
                    </a:lnTo>
                    <a:lnTo>
                      <a:pt x="5" y="12"/>
                    </a:lnTo>
                    <a:lnTo>
                      <a:pt x="4" y="14"/>
                    </a:lnTo>
                    <a:lnTo>
                      <a:pt x="2" y="18"/>
                    </a:lnTo>
                    <a:lnTo>
                      <a:pt x="2" y="22"/>
                    </a:lnTo>
                    <a:lnTo>
                      <a:pt x="1" y="23"/>
                    </a:lnTo>
                    <a:lnTo>
                      <a:pt x="0" y="26"/>
                    </a:lnTo>
                    <a:lnTo>
                      <a:pt x="1" y="31"/>
                    </a:lnTo>
                    <a:lnTo>
                      <a:pt x="2" y="33"/>
                    </a:lnTo>
                    <a:lnTo>
                      <a:pt x="2" y="36"/>
                    </a:lnTo>
                    <a:lnTo>
                      <a:pt x="1" y="39"/>
                    </a:lnTo>
                    <a:lnTo>
                      <a:pt x="2" y="39"/>
                    </a:lnTo>
                    <a:lnTo>
                      <a:pt x="4" y="39"/>
                    </a:lnTo>
                    <a:lnTo>
                      <a:pt x="6" y="39"/>
                    </a:lnTo>
                    <a:lnTo>
                      <a:pt x="8" y="40"/>
                    </a:lnTo>
                    <a:lnTo>
                      <a:pt x="9" y="42"/>
                    </a:lnTo>
                    <a:lnTo>
                      <a:pt x="9" y="48"/>
                    </a:lnTo>
                    <a:lnTo>
                      <a:pt x="10" y="5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87" name="Freeform 1389"/>
              <p:cNvSpPr>
                <a:spLocks/>
              </p:cNvSpPr>
              <p:nvPr/>
            </p:nvSpPr>
            <p:spPr bwMode="auto">
              <a:xfrm>
                <a:off x="4190359" y="2578554"/>
                <a:ext cx="53879" cy="65314"/>
              </a:xfrm>
              <a:custGeom>
                <a:avLst/>
                <a:gdLst/>
                <a:ahLst/>
                <a:cxnLst>
                  <a:cxn ang="0">
                    <a:pos x="12" y="50"/>
                  </a:cxn>
                  <a:cxn ang="0">
                    <a:pos x="21" y="50"/>
                  </a:cxn>
                  <a:cxn ang="0">
                    <a:pos x="24" y="50"/>
                  </a:cxn>
                  <a:cxn ang="0">
                    <a:pos x="24" y="48"/>
                  </a:cxn>
                  <a:cxn ang="0">
                    <a:pos x="21" y="48"/>
                  </a:cxn>
                  <a:cxn ang="0">
                    <a:pos x="21" y="45"/>
                  </a:cxn>
                  <a:cxn ang="0">
                    <a:pos x="22" y="44"/>
                  </a:cxn>
                  <a:cxn ang="0">
                    <a:pos x="24" y="40"/>
                  </a:cxn>
                  <a:cxn ang="0">
                    <a:pos x="25" y="37"/>
                  </a:cxn>
                  <a:cxn ang="0">
                    <a:pos x="25" y="36"/>
                  </a:cxn>
                  <a:cxn ang="0">
                    <a:pos x="29" y="34"/>
                  </a:cxn>
                  <a:cxn ang="0">
                    <a:pos x="29" y="33"/>
                  </a:cxn>
                  <a:cxn ang="0">
                    <a:pos x="33" y="31"/>
                  </a:cxn>
                  <a:cxn ang="0">
                    <a:pos x="34" y="26"/>
                  </a:cxn>
                  <a:cxn ang="0">
                    <a:pos x="36" y="28"/>
                  </a:cxn>
                  <a:cxn ang="0">
                    <a:pos x="42" y="25"/>
                  </a:cxn>
                  <a:cxn ang="0">
                    <a:pos x="42" y="22"/>
                  </a:cxn>
                  <a:cxn ang="0">
                    <a:pos x="38" y="22"/>
                  </a:cxn>
                  <a:cxn ang="0">
                    <a:pos x="34" y="22"/>
                  </a:cxn>
                  <a:cxn ang="0">
                    <a:pos x="32" y="23"/>
                  </a:cxn>
                  <a:cxn ang="0">
                    <a:pos x="32" y="20"/>
                  </a:cxn>
                  <a:cxn ang="0">
                    <a:pos x="33" y="18"/>
                  </a:cxn>
                  <a:cxn ang="0">
                    <a:pos x="30" y="18"/>
                  </a:cxn>
                  <a:cxn ang="0">
                    <a:pos x="33" y="17"/>
                  </a:cxn>
                  <a:cxn ang="0">
                    <a:pos x="33" y="12"/>
                  </a:cxn>
                  <a:cxn ang="0">
                    <a:pos x="37" y="7"/>
                  </a:cxn>
                  <a:cxn ang="0">
                    <a:pos x="36" y="1"/>
                  </a:cxn>
                  <a:cxn ang="0">
                    <a:pos x="34" y="1"/>
                  </a:cxn>
                  <a:cxn ang="0">
                    <a:pos x="24" y="6"/>
                  </a:cxn>
                  <a:cxn ang="0">
                    <a:pos x="20" y="9"/>
                  </a:cxn>
                  <a:cxn ang="0">
                    <a:pos x="5" y="12"/>
                  </a:cxn>
                  <a:cxn ang="0">
                    <a:pos x="2" y="18"/>
                  </a:cxn>
                  <a:cxn ang="0">
                    <a:pos x="1" y="23"/>
                  </a:cxn>
                  <a:cxn ang="0">
                    <a:pos x="1" y="31"/>
                  </a:cxn>
                  <a:cxn ang="0">
                    <a:pos x="2" y="36"/>
                  </a:cxn>
                  <a:cxn ang="0">
                    <a:pos x="2" y="39"/>
                  </a:cxn>
                  <a:cxn ang="0">
                    <a:pos x="6" y="39"/>
                  </a:cxn>
                  <a:cxn ang="0">
                    <a:pos x="9" y="42"/>
                  </a:cxn>
                  <a:cxn ang="0">
                    <a:pos x="10" y="50"/>
                  </a:cxn>
                </a:cxnLst>
                <a:rect l="0" t="0" r="r" b="b"/>
                <a:pathLst>
                  <a:path w="42" h="51">
                    <a:moveTo>
                      <a:pt x="10" y="50"/>
                    </a:moveTo>
                    <a:lnTo>
                      <a:pt x="12" y="50"/>
                    </a:lnTo>
                    <a:lnTo>
                      <a:pt x="18" y="51"/>
                    </a:lnTo>
                    <a:lnTo>
                      <a:pt x="21" y="50"/>
                    </a:lnTo>
                    <a:lnTo>
                      <a:pt x="22" y="50"/>
                    </a:lnTo>
                    <a:lnTo>
                      <a:pt x="24" y="50"/>
                    </a:lnTo>
                    <a:lnTo>
                      <a:pt x="25" y="50"/>
                    </a:lnTo>
                    <a:lnTo>
                      <a:pt x="24" y="48"/>
                    </a:lnTo>
                    <a:lnTo>
                      <a:pt x="22" y="48"/>
                    </a:lnTo>
                    <a:lnTo>
                      <a:pt x="21" y="48"/>
                    </a:lnTo>
                    <a:lnTo>
                      <a:pt x="21" y="47"/>
                    </a:lnTo>
                    <a:lnTo>
                      <a:pt x="21" y="45"/>
                    </a:lnTo>
                    <a:lnTo>
                      <a:pt x="24" y="44"/>
                    </a:lnTo>
                    <a:lnTo>
                      <a:pt x="22" y="44"/>
                    </a:lnTo>
                    <a:lnTo>
                      <a:pt x="22" y="42"/>
                    </a:lnTo>
                    <a:lnTo>
                      <a:pt x="24" y="40"/>
                    </a:lnTo>
                    <a:lnTo>
                      <a:pt x="22" y="39"/>
                    </a:lnTo>
                    <a:lnTo>
                      <a:pt x="25" y="37"/>
                    </a:lnTo>
                    <a:lnTo>
                      <a:pt x="24" y="36"/>
                    </a:lnTo>
                    <a:lnTo>
                      <a:pt x="25" y="36"/>
                    </a:lnTo>
                    <a:lnTo>
                      <a:pt x="28" y="36"/>
                    </a:lnTo>
                    <a:lnTo>
                      <a:pt x="29" y="34"/>
                    </a:lnTo>
                    <a:lnTo>
                      <a:pt x="28" y="33"/>
                    </a:lnTo>
                    <a:lnTo>
                      <a:pt x="29" y="33"/>
                    </a:lnTo>
                    <a:lnTo>
                      <a:pt x="32" y="33"/>
                    </a:lnTo>
                    <a:lnTo>
                      <a:pt x="33" y="31"/>
                    </a:lnTo>
                    <a:lnTo>
                      <a:pt x="33" y="29"/>
                    </a:lnTo>
                    <a:lnTo>
                      <a:pt x="34" y="26"/>
                    </a:lnTo>
                    <a:lnTo>
                      <a:pt x="36" y="26"/>
                    </a:lnTo>
                    <a:lnTo>
                      <a:pt x="36" y="28"/>
                    </a:lnTo>
                    <a:lnTo>
                      <a:pt x="38" y="28"/>
                    </a:lnTo>
                    <a:lnTo>
                      <a:pt x="42" y="25"/>
                    </a:lnTo>
                    <a:lnTo>
                      <a:pt x="42" y="23"/>
                    </a:lnTo>
                    <a:lnTo>
                      <a:pt x="42" y="22"/>
                    </a:lnTo>
                    <a:lnTo>
                      <a:pt x="41" y="22"/>
                    </a:lnTo>
                    <a:lnTo>
                      <a:pt x="38" y="22"/>
                    </a:lnTo>
                    <a:lnTo>
                      <a:pt x="36" y="23"/>
                    </a:lnTo>
                    <a:lnTo>
                      <a:pt x="34" y="22"/>
                    </a:lnTo>
                    <a:lnTo>
                      <a:pt x="33" y="22"/>
                    </a:lnTo>
                    <a:lnTo>
                      <a:pt x="32" y="23"/>
                    </a:lnTo>
                    <a:lnTo>
                      <a:pt x="32" y="22"/>
                    </a:lnTo>
                    <a:lnTo>
                      <a:pt x="32" y="20"/>
                    </a:lnTo>
                    <a:lnTo>
                      <a:pt x="33" y="20"/>
                    </a:lnTo>
                    <a:lnTo>
                      <a:pt x="33" y="18"/>
                    </a:lnTo>
                    <a:lnTo>
                      <a:pt x="30" y="20"/>
                    </a:lnTo>
                    <a:lnTo>
                      <a:pt x="30" y="18"/>
                    </a:lnTo>
                    <a:lnTo>
                      <a:pt x="32" y="18"/>
                    </a:lnTo>
                    <a:lnTo>
                      <a:pt x="33" y="17"/>
                    </a:lnTo>
                    <a:lnTo>
                      <a:pt x="33" y="14"/>
                    </a:lnTo>
                    <a:lnTo>
                      <a:pt x="33" y="12"/>
                    </a:lnTo>
                    <a:lnTo>
                      <a:pt x="37" y="9"/>
                    </a:lnTo>
                    <a:lnTo>
                      <a:pt x="37" y="7"/>
                    </a:lnTo>
                    <a:lnTo>
                      <a:pt x="34" y="3"/>
                    </a:lnTo>
                    <a:lnTo>
                      <a:pt x="36" y="1"/>
                    </a:lnTo>
                    <a:lnTo>
                      <a:pt x="36" y="0"/>
                    </a:lnTo>
                    <a:lnTo>
                      <a:pt x="34" y="1"/>
                    </a:lnTo>
                    <a:lnTo>
                      <a:pt x="28" y="3"/>
                    </a:lnTo>
                    <a:lnTo>
                      <a:pt x="24" y="6"/>
                    </a:lnTo>
                    <a:lnTo>
                      <a:pt x="22" y="7"/>
                    </a:lnTo>
                    <a:lnTo>
                      <a:pt x="20" y="9"/>
                    </a:lnTo>
                    <a:lnTo>
                      <a:pt x="8" y="11"/>
                    </a:lnTo>
                    <a:lnTo>
                      <a:pt x="5" y="12"/>
                    </a:lnTo>
                    <a:lnTo>
                      <a:pt x="4" y="14"/>
                    </a:lnTo>
                    <a:lnTo>
                      <a:pt x="2" y="18"/>
                    </a:lnTo>
                    <a:lnTo>
                      <a:pt x="2" y="22"/>
                    </a:lnTo>
                    <a:lnTo>
                      <a:pt x="1" y="23"/>
                    </a:lnTo>
                    <a:lnTo>
                      <a:pt x="0" y="26"/>
                    </a:lnTo>
                    <a:lnTo>
                      <a:pt x="1" y="31"/>
                    </a:lnTo>
                    <a:lnTo>
                      <a:pt x="2" y="33"/>
                    </a:lnTo>
                    <a:lnTo>
                      <a:pt x="2" y="36"/>
                    </a:lnTo>
                    <a:lnTo>
                      <a:pt x="1" y="39"/>
                    </a:lnTo>
                    <a:lnTo>
                      <a:pt x="2" y="39"/>
                    </a:lnTo>
                    <a:lnTo>
                      <a:pt x="4" y="39"/>
                    </a:lnTo>
                    <a:lnTo>
                      <a:pt x="6" y="39"/>
                    </a:lnTo>
                    <a:lnTo>
                      <a:pt x="8" y="40"/>
                    </a:lnTo>
                    <a:lnTo>
                      <a:pt x="9" y="42"/>
                    </a:lnTo>
                    <a:lnTo>
                      <a:pt x="9" y="48"/>
                    </a:lnTo>
                    <a:lnTo>
                      <a:pt x="10" y="5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88" name="Freeform 1390"/>
              <p:cNvSpPr>
                <a:spLocks/>
              </p:cNvSpPr>
              <p:nvPr/>
            </p:nvSpPr>
            <p:spPr bwMode="auto">
              <a:xfrm>
                <a:off x="4145461" y="2750004"/>
                <a:ext cx="12828" cy="13607"/>
              </a:xfrm>
              <a:custGeom>
                <a:avLst/>
                <a:gdLst/>
                <a:ahLst/>
                <a:cxnLst>
                  <a:cxn ang="0">
                    <a:pos x="6" y="11"/>
                  </a:cxn>
                  <a:cxn ang="0">
                    <a:pos x="9" y="11"/>
                  </a:cxn>
                  <a:cxn ang="0">
                    <a:pos x="10" y="9"/>
                  </a:cxn>
                  <a:cxn ang="0">
                    <a:pos x="10" y="6"/>
                  </a:cxn>
                  <a:cxn ang="0">
                    <a:pos x="9" y="4"/>
                  </a:cxn>
                  <a:cxn ang="0">
                    <a:pos x="8" y="3"/>
                  </a:cxn>
                  <a:cxn ang="0">
                    <a:pos x="8" y="1"/>
                  </a:cxn>
                  <a:cxn ang="0">
                    <a:pos x="9" y="0"/>
                  </a:cxn>
                  <a:cxn ang="0">
                    <a:pos x="6" y="0"/>
                  </a:cxn>
                  <a:cxn ang="0">
                    <a:pos x="5" y="0"/>
                  </a:cxn>
                  <a:cxn ang="0">
                    <a:pos x="2" y="1"/>
                  </a:cxn>
                  <a:cxn ang="0">
                    <a:pos x="0" y="4"/>
                  </a:cxn>
                  <a:cxn ang="0">
                    <a:pos x="1" y="6"/>
                  </a:cxn>
                  <a:cxn ang="0">
                    <a:pos x="1" y="9"/>
                  </a:cxn>
                  <a:cxn ang="0">
                    <a:pos x="6" y="11"/>
                  </a:cxn>
                </a:cxnLst>
                <a:rect l="0" t="0" r="r" b="b"/>
                <a:pathLst>
                  <a:path w="10" h="11">
                    <a:moveTo>
                      <a:pt x="6" y="11"/>
                    </a:moveTo>
                    <a:lnTo>
                      <a:pt x="9" y="11"/>
                    </a:lnTo>
                    <a:lnTo>
                      <a:pt x="10" y="9"/>
                    </a:lnTo>
                    <a:lnTo>
                      <a:pt x="10" y="6"/>
                    </a:lnTo>
                    <a:lnTo>
                      <a:pt x="9" y="4"/>
                    </a:lnTo>
                    <a:lnTo>
                      <a:pt x="8" y="3"/>
                    </a:lnTo>
                    <a:lnTo>
                      <a:pt x="8" y="1"/>
                    </a:lnTo>
                    <a:lnTo>
                      <a:pt x="9" y="0"/>
                    </a:lnTo>
                    <a:lnTo>
                      <a:pt x="6" y="0"/>
                    </a:lnTo>
                    <a:lnTo>
                      <a:pt x="5" y="0"/>
                    </a:lnTo>
                    <a:lnTo>
                      <a:pt x="2" y="1"/>
                    </a:lnTo>
                    <a:lnTo>
                      <a:pt x="0" y="4"/>
                    </a:lnTo>
                    <a:lnTo>
                      <a:pt x="1" y="6"/>
                    </a:lnTo>
                    <a:lnTo>
                      <a:pt x="1" y="9"/>
                    </a:lnTo>
                    <a:lnTo>
                      <a:pt x="6" y="1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89" name="Freeform 1391"/>
              <p:cNvSpPr>
                <a:spLocks/>
              </p:cNvSpPr>
              <p:nvPr/>
            </p:nvSpPr>
            <p:spPr bwMode="auto">
              <a:xfrm>
                <a:off x="2867763" y="3487511"/>
                <a:ext cx="5131" cy="2721"/>
              </a:xfrm>
              <a:custGeom>
                <a:avLst/>
                <a:gdLst/>
                <a:ahLst/>
                <a:cxnLst>
                  <a:cxn ang="0">
                    <a:pos x="1" y="0"/>
                  </a:cxn>
                  <a:cxn ang="0">
                    <a:pos x="0" y="0"/>
                  </a:cxn>
                  <a:cxn ang="0">
                    <a:pos x="0" y="2"/>
                  </a:cxn>
                  <a:cxn ang="0">
                    <a:pos x="1" y="3"/>
                  </a:cxn>
                  <a:cxn ang="0">
                    <a:pos x="3" y="2"/>
                  </a:cxn>
                  <a:cxn ang="0">
                    <a:pos x="1" y="0"/>
                  </a:cxn>
                </a:cxnLst>
                <a:rect l="0" t="0" r="r" b="b"/>
                <a:pathLst>
                  <a:path w="3" h="3">
                    <a:moveTo>
                      <a:pt x="1" y="0"/>
                    </a:moveTo>
                    <a:lnTo>
                      <a:pt x="0" y="0"/>
                    </a:lnTo>
                    <a:lnTo>
                      <a:pt x="0" y="2"/>
                    </a:lnTo>
                    <a:lnTo>
                      <a:pt x="1" y="3"/>
                    </a:lnTo>
                    <a:lnTo>
                      <a:pt x="3" y="2"/>
                    </a:lnTo>
                    <a:lnTo>
                      <a:pt x="1"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90" name="Freeform 1392"/>
              <p:cNvSpPr>
                <a:spLocks/>
              </p:cNvSpPr>
              <p:nvPr/>
            </p:nvSpPr>
            <p:spPr bwMode="auto">
              <a:xfrm>
                <a:off x="2867763" y="3487511"/>
                <a:ext cx="5131" cy="2721"/>
              </a:xfrm>
              <a:custGeom>
                <a:avLst/>
                <a:gdLst/>
                <a:ahLst/>
                <a:cxnLst>
                  <a:cxn ang="0">
                    <a:pos x="1" y="0"/>
                  </a:cxn>
                  <a:cxn ang="0">
                    <a:pos x="0" y="0"/>
                  </a:cxn>
                  <a:cxn ang="0">
                    <a:pos x="0" y="2"/>
                  </a:cxn>
                  <a:cxn ang="0">
                    <a:pos x="1" y="3"/>
                  </a:cxn>
                  <a:cxn ang="0">
                    <a:pos x="3" y="2"/>
                  </a:cxn>
                  <a:cxn ang="0">
                    <a:pos x="1" y="0"/>
                  </a:cxn>
                </a:cxnLst>
                <a:rect l="0" t="0" r="r" b="b"/>
                <a:pathLst>
                  <a:path w="3" h="3">
                    <a:moveTo>
                      <a:pt x="1" y="0"/>
                    </a:moveTo>
                    <a:lnTo>
                      <a:pt x="0" y="0"/>
                    </a:lnTo>
                    <a:lnTo>
                      <a:pt x="0" y="2"/>
                    </a:lnTo>
                    <a:lnTo>
                      <a:pt x="1" y="3"/>
                    </a:lnTo>
                    <a:lnTo>
                      <a:pt x="3" y="2"/>
                    </a:lnTo>
                    <a:lnTo>
                      <a:pt x="1" y="0"/>
                    </a:lnTo>
                  </a:path>
                </a:pathLst>
              </a:cu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91" name="Freeform 1393"/>
              <p:cNvSpPr>
                <a:spLocks/>
              </p:cNvSpPr>
              <p:nvPr/>
            </p:nvSpPr>
            <p:spPr bwMode="auto">
              <a:xfrm>
                <a:off x="2881874" y="3536496"/>
                <a:ext cx="6415" cy="12247"/>
              </a:xfrm>
              <a:custGeom>
                <a:avLst/>
                <a:gdLst/>
                <a:ahLst/>
                <a:cxnLst>
                  <a:cxn ang="0">
                    <a:pos x="0" y="0"/>
                  </a:cxn>
                  <a:cxn ang="0">
                    <a:pos x="1" y="2"/>
                  </a:cxn>
                  <a:cxn ang="0">
                    <a:pos x="2" y="3"/>
                  </a:cxn>
                  <a:cxn ang="0">
                    <a:pos x="5" y="8"/>
                  </a:cxn>
                  <a:cxn ang="0">
                    <a:pos x="4" y="8"/>
                  </a:cxn>
                  <a:cxn ang="0">
                    <a:pos x="2" y="10"/>
                  </a:cxn>
                  <a:cxn ang="0">
                    <a:pos x="1" y="8"/>
                  </a:cxn>
                  <a:cxn ang="0">
                    <a:pos x="0" y="3"/>
                  </a:cxn>
                  <a:cxn ang="0">
                    <a:pos x="0" y="2"/>
                  </a:cxn>
                  <a:cxn ang="0">
                    <a:pos x="0" y="0"/>
                  </a:cxn>
                </a:cxnLst>
                <a:rect l="0" t="0" r="r" b="b"/>
                <a:pathLst>
                  <a:path w="5" h="10">
                    <a:moveTo>
                      <a:pt x="0" y="0"/>
                    </a:moveTo>
                    <a:lnTo>
                      <a:pt x="1" y="2"/>
                    </a:lnTo>
                    <a:lnTo>
                      <a:pt x="2" y="3"/>
                    </a:lnTo>
                    <a:lnTo>
                      <a:pt x="5" y="8"/>
                    </a:lnTo>
                    <a:lnTo>
                      <a:pt x="4" y="8"/>
                    </a:lnTo>
                    <a:lnTo>
                      <a:pt x="2" y="10"/>
                    </a:lnTo>
                    <a:lnTo>
                      <a:pt x="1" y="8"/>
                    </a:lnTo>
                    <a:lnTo>
                      <a:pt x="0" y="3"/>
                    </a:lnTo>
                    <a:lnTo>
                      <a:pt x="0" y="2"/>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92" name="Freeform 1394"/>
              <p:cNvSpPr>
                <a:spLocks/>
              </p:cNvSpPr>
              <p:nvPr/>
            </p:nvSpPr>
            <p:spPr bwMode="auto">
              <a:xfrm>
                <a:off x="2881874" y="3536496"/>
                <a:ext cx="6415" cy="12247"/>
              </a:xfrm>
              <a:custGeom>
                <a:avLst/>
                <a:gdLst/>
                <a:ahLst/>
                <a:cxnLst>
                  <a:cxn ang="0">
                    <a:pos x="0" y="0"/>
                  </a:cxn>
                  <a:cxn ang="0">
                    <a:pos x="1" y="2"/>
                  </a:cxn>
                  <a:cxn ang="0">
                    <a:pos x="2" y="3"/>
                  </a:cxn>
                  <a:cxn ang="0">
                    <a:pos x="5" y="8"/>
                  </a:cxn>
                  <a:cxn ang="0">
                    <a:pos x="4" y="8"/>
                  </a:cxn>
                  <a:cxn ang="0">
                    <a:pos x="2" y="10"/>
                  </a:cxn>
                  <a:cxn ang="0">
                    <a:pos x="1" y="8"/>
                  </a:cxn>
                  <a:cxn ang="0">
                    <a:pos x="0" y="3"/>
                  </a:cxn>
                  <a:cxn ang="0">
                    <a:pos x="0" y="2"/>
                  </a:cxn>
                  <a:cxn ang="0">
                    <a:pos x="0" y="0"/>
                  </a:cxn>
                </a:cxnLst>
                <a:rect l="0" t="0" r="r" b="b"/>
                <a:pathLst>
                  <a:path w="5" h="10">
                    <a:moveTo>
                      <a:pt x="0" y="0"/>
                    </a:moveTo>
                    <a:lnTo>
                      <a:pt x="1" y="2"/>
                    </a:lnTo>
                    <a:lnTo>
                      <a:pt x="2" y="3"/>
                    </a:lnTo>
                    <a:lnTo>
                      <a:pt x="5" y="8"/>
                    </a:lnTo>
                    <a:lnTo>
                      <a:pt x="4" y="8"/>
                    </a:lnTo>
                    <a:lnTo>
                      <a:pt x="2" y="10"/>
                    </a:lnTo>
                    <a:lnTo>
                      <a:pt x="1" y="8"/>
                    </a:lnTo>
                    <a:lnTo>
                      <a:pt x="0" y="3"/>
                    </a:lnTo>
                    <a:lnTo>
                      <a:pt x="0" y="2"/>
                    </a:lnTo>
                    <a:lnTo>
                      <a:pt x="0" y="0"/>
                    </a:lnTo>
                  </a:path>
                </a:pathLst>
              </a:cu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93" name="Freeform 1395"/>
              <p:cNvSpPr>
                <a:spLocks/>
              </p:cNvSpPr>
              <p:nvPr/>
            </p:nvSpPr>
            <p:spPr bwMode="auto">
              <a:xfrm>
                <a:off x="2821582" y="3620861"/>
                <a:ext cx="11545" cy="5443"/>
              </a:xfrm>
              <a:custGeom>
                <a:avLst/>
                <a:gdLst/>
                <a:ahLst/>
                <a:cxnLst>
                  <a:cxn ang="0">
                    <a:pos x="6" y="0"/>
                  </a:cxn>
                  <a:cxn ang="0">
                    <a:pos x="8" y="0"/>
                  </a:cxn>
                  <a:cxn ang="0">
                    <a:pos x="8" y="3"/>
                  </a:cxn>
                  <a:cxn ang="0">
                    <a:pos x="5" y="4"/>
                  </a:cxn>
                  <a:cxn ang="0">
                    <a:pos x="4" y="4"/>
                  </a:cxn>
                  <a:cxn ang="0">
                    <a:pos x="3" y="3"/>
                  </a:cxn>
                  <a:cxn ang="0">
                    <a:pos x="0" y="3"/>
                  </a:cxn>
                  <a:cxn ang="0">
                    <a:pos x="0" y="1"/>
                  </a:cxn>
                  <a:cxn ang="0">
                    <a:pos x="1" y="0"/>
                  </a:cxn>
                  <a:cxn ang="0">
                    <a:pos x="3" y="0"/>
                  </a:cxn>
                  <a:cxn ang="0">
                    <a:pos x="4" y="1"/>
                  </a:cxn>
                  <a:cxn ang="0">
                    <a:pos x="6" y="0"/>
                  </a:cxn>
                </a:cxnLst>
                <a:rect l="0" t="0" r="r" b="b"/>
                <a:pathLst>
                  <a:path w="8" h="4">
                    <a:moveTo>
                      <a:pt x="6" y="0"/>
                    </a:moveTo>
                    <a:lnTo>
                      <a:pt x="8" y="0"/>
                    </a:lnTo>
                    <a:lnTo>
                      <a:pt x="8" y="3"/>
                    </a:lnTo>
                    <a:lnTo>
                      <a:pt x="5" y="4"/>
                    </a:lnTo>
                    <a:lnTo>
                      <a:pt x="4" y="4"/>
                    </a:lnTo>
                    <a:lnTo>
                      <a:pt x="3" y="3"/>
                    </a:lnTo>
                    <a:lnTo>
                      <a:pt x="0" y="3"/>
                    </a:lnTo>
                    <a:lnTo>
                      <a:pt x="0" y="1"/>
                    </a:lnTo>
                    <a:lnTo>
                      <a:pt x="1" y="0"/>
                    </a:lnTo>
                    <a:lnTo>
                      <a:pt x="3" y="0"/>
                    </a:lnTo>
                    <a:lnTo>
                      <a:pt x="4" y="1"/>
                    </a:lnTo>
                    <a:lnTo>
                      <a:pt x="6"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94" name="Freeform 1396"/>
              <p:cNvSpPr>
                <a:spLocks/>
              </p:cNvSpPr>
              <p:nvPr/>
            </p:nvSpPr>
            <p:spPr bwMode="auto">
              <a:xfrm>
                <a:off x="2821582" y="3620861"/>
                <a:ext cx="11545" cy="5443"/>
              </a:xfrm>
              <a:custGeom>
                <a:avLst/>
                <a:gdLst/>
                <a:ahLst/>
                <a:cxnLst>
                  <a:cxn ang="0">
                    <a:pos x="6" y="0"/>
                  </a:cxn>
                  <a:cxn ang="0">
                    <a:pos x="8" y="0"/>
                  </a:cxn>
                  <a:cxn ang="0">
                    <a:pos x="8" y="3"/>
                  </a:cxn>
                  <a:cxn ang="0">
                    <a:pos x="5" y="4"/>
                  </a:cxn>
                  <a:cxn ang="0">
                    <a:pos x="4" y="4"/>
                  </a:cxn>
                  <a:cxn ang="0">
                    <a:pos x="3" y="3"/>
                  </a:cxn>
                  <a:cxn ang="0">
                    <a:pos x="0" y="3"/>
                  </a:cxn>
                  <a:cxn ang="0">
                    <a:pos x="0" y="1"/>
                  </a:cxn>
                  <a:cxn ang="0">
                    <a:pos x="1" y="0"/>
                  </a:cxn>
                  <a:cxn ang="0">
                    <a:pos x="3" y="0"/>
                  </a:cxn>
                  <a:cxn ang="0">
                    <a:pos x="4" y="1"/>
                  </a:cxn>
                  <a:cxn ang="0">
                    <a:pos x="6" y="0"/>
                  </a:cxn>
                </a:cxnLst>
                <a:rect l="0" t="0" r="r" b="b"/>
                <a:pathLst>
                  <a:path w="8" h="4">
                    <a:moveTo>
                      <a:pt x="6" y="0"/>
                    </a:moveTo>
                    <a:lnTo>
                      <a:pt x="8" y="0"/>
                    </a:lnTo>
                    <a:lnTo>
                      <a:pt x="8" y="3"/>
                    </a:lnTo>
                    <a:lnTo>
                      <a:pt x="5" y="4"/>
                    </a:lnTo>
                    <a:lnTo>
                      <a:pt x="4" y="4"/>
                    </a:lnTo>
                    <a:lnTo>
                      <a:pt x="3" y="3"/>
                    </a:lnTo>
                    <a:lnTo>
                      <a:pt x="0" y="3"/>
                    </a:lnTo>
                    <a:lnTo>
                      <a:pt x="0" y="1"/>
                    </a:lnTo>
                    <a:lnTo>
                      <a:pt x="1" y="0"/>
                    </a:lnTo>
                    <a:lnTo>
                      <a:pt x="3" y="0"/>
                    </a:lnTo>
                    <a:lnTo>
                      <a:pt x="4" y="1"/>
                    </a:lnTo>
                    <a:lnTo>
                      <a:pt x="6"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95" name="Freeform 1397"/>
              <p:cNvSpPr>
                <a:spLocks/>
              </p:cNvSpPr>
              <p:nvPr/>
            </p:nvSpPr>
            <p:spPr bwMode="auto">
              <a:xfrm>
                <a:off x="4602147" y="3777343"/>
                <a:ext cx="100061" cy="125186"/>
              </a:xfrm>
              <a:custGeom>
                <a:avLst/>
                <a:gdLst/>
                <a:ahLst/>
                <a:cxnLst>
                  <a:cxn ang="0">
                    <a:pos x="63" y="0"/>
                  </a:cxn>
                  <a:cxn ang="0">
                    <a:pos x="57" y="6"/>
                  </a:cxn>
                  <a:cxn ang="0">
                    <a:pos x="48" y="6"/>
                  </a:cxn>
                  <a:cxn ang="0">
                    <a:pos x="40" y="8"/>
                  </a:cxn>
                  <a:cxn ang="0">
                    <a:pos x="33" y="6"/>
                  </a:cxn>
                  <a:cxn ang="0">
                    <a:pos x="28" y="8"/>
                  </a:cxn>
                  <a:cxn ang="0">
                    <a:pos x="20" y="8"/>
                  </a:cxn>
                  <a:cxn ang="0">
                    <a:pos x="18" y="11"/>
                  </a:cxn>
                  <a:cxn ang="0">
                    <a:pos x="17" y="19"/>
                  </a:cxn>
                  <a:cxn ang="0">
                    <a:pos x="18" y="30"/>
                  </a:cxn>
                  <a:cxn ang="0">
                    <a:pos x="22" y="33"/>
                  </a:cxn>
                  <a:cxn ang="0">
                    <a:pos x="24" y="36"/>
                  </a:cxn>
                  <a:cxn ang="0">
                    <a:pos x="20" y="42"/>
                  </a:cxn>
                  <a:cxn ang="0">
                    <a:pos x="16" y="45"/>
                  </a:cxn>
                  <a:cxn ang="0">
                    <a:pos x="14" y="50"/>
                  </a:cxn>
                  <a:cxn ang="0">
                    <a:pos x="9" y="56"/>
                  </a:cxn>
                  <a:cxn ang="0">
                    <a:pos x="5" y="63"/>
                  </a:cxn>
                  <a:cxn ang="0">
                    <a:pos x="1" y="75"/>
                  </a:cxn>
                  <a:cxn ang="0">
                    <a:pos x="0" y="89"/>
                  </a:cxn>
                  <a:cxn ang="0">
                    <a:pos x="1" y="97"/>
                  </a:cxn>
                  <a:cxn ang="0">
                    <a:pos x="5" y="97"/>
                  </a:cxn>
                  <a:cxn ang="0">
                    <a:pos x="8" y="92"/>
                  </a:cxn>
                  <a:cxn ang="0">
                    <a:pos x="12" y="91"/>
                  </a:cxn>
                  <a:cxn ang="0">
                    <a:pos x="20" y="91"/>
                  </a:cxn>
                  <a:cxn ang="0">
                    <a:pos x="30" y="89"/>
                  </a:cxn>
                  <a:cxn ang="0">
                    <a:pos x="33" y="78"/>
                  </a:cxn>
                  <a:cxn ang="0">
                    <a:pos x="37" y="75"/>
                  </a:cxn>
                  <a:cxn ang="0">
                    <a:pos x="41" y="72"/>
                  </a:cxn>
                  <a:cxn ang="0">
                    <a:pos x="44" y="72"/>
                  </a:cxn>
                  <a:cxn ang="0">
                    <a:pos x="45" y="70"/>
                  </a:cxn>
                  <a:cxn ang="0">
                    <a:pos x="50" y="72"/>
                  </a:cxn>
                  <a:cxn ang="0">
                    <a:pos x="56" y="69"/>
                  </a:cxn>
                  <a:cxn ang="0">
                    <a:pos x="61" y="69"/>
                  </a:cxn>
                  <a:cxn ang="0">
                    <a:pos x="65" y="69"/>
                  </a:cxn>
                  <a:cxn ang="0">
                    <a:pos x="71" y="59"/>
                  </a:cxn>
                  <a:cxn ang="0">
                    <a:pos x="77" y="50"/>
                  </a:cxn>
                  <a:cxn ang="0">
                    <a:pos x="79" y="42"/>
                  </a:cxn>
                  <a:cxn ang="0">
                    <a:pos x="79" y="33"/>
                  </a:cxn>
                  <a:cxn ang="0">
                    <a:pos x="78" y="25"/>
                  </a:cxn>
                  <a:cxn ang="0">
                    <a:pos x="75" y="20"/>
                  </a:cxn>
                  <a:cxn ang="0">
                    <a:pos x="73" y="19"/>
                  </a:cxn>
                  <a:cxn ang="0">
                    <a:pos x="70" y="8"/>
                  </a:cxn>
                  <a:cxn ang="0">
                    <a:pos x="69" y="3"/>
                  </a:cxn>
                  <a:cxn ang="0">
                    <a:pos x="63" y="1"/>
                  </a:cxn>
                </a:cxnLst>
                <a:rect l="0" t="0" r="r" b="b"/>
                <a:pathLst>
                  <a:path w="79" h="99">
                    <a:moveTo>
                      <a:pt x="63" y="1"/>
                    </a:moveTo>
                    <a:lnTo>
                      <a:pt x="63" y="0"/>
                    </a:lnTo>
                    <a:lnTo>
                      <a:pt x="63" y="1"/>
                    </a:lnTo>
                    <a:lnTo>
                      <a:pt x="57" y="6"/>
                    </a:lnTo>
                    <a:lnTo>
                      <a:pt x="52" y="6"/>
                    </a:lnTo>
                    <a:lnTo>
                      <a:pt x="48" y="6"/>
                    </a:lnTo>
                    <a:lnTo>
                      <a:pt x="44" y="8"/>
                    </a:lnTo>
                    <a:lnTo>
                      <a:pt x="40" y="8"/>
                    </a:lnTo>
                    <a:lnTo>
                      <a:pt x="34" y="9"/>
                    </a:lnTo>
                    <a:lnTo>
                      <a:pt x="33" y="6"/>
                    </a:lnTo>
                    <a:lnTo>
                      <a:pt x="30" y="8"/>
                    </a:lnTo>
                    <a:lnTo>
                      <a:pt x="28" y="8"/>
                    </a:lnTo>
                    <a:lnTo>
                      <a:pt x="24" y="6"/>
                    </a:lnTo>
                    <a:lnTo>
                      <a:pt x="20" y="8"/>
                    </a:lnTo>
                    <a:lnTo>
                      <a:pt x="18" y="9"/>
                    </a:lnTo>
                    <a:lnTo>
                      <a:pt x="18" y="11"/>
                    </a:lnTo>
                    <a:lnTo>
                      <a:pt x="17" y="12"/>
                    </a:lnTo>
                    <a:lnTo>
                      <a:pt x="17" y="19"/>
                    </a:lnTo>
                    <a:lnTo>
                      <a:pt x="17" y="26"/>
                    </a:lnTo>
                    <a:lnTo>
                      <a:pt x="18" y="30"/>
                    </a:lnTo>
                    <a:lnTo>
                      <a:pt x="21" y="31"/>
                    </a:lnTo>
                    <a:lnTo>
                      <a:pt x="22" y="33"/>
                    </a:lnTo>
                    <a:lnTo>
                      <a:pt x="24" y="34"/>
                    </a:lnTo>
                    <a:lnTo>
                      <a:pt x="24" y="36"/>
                    </a:lnTo>
                    <a:lnTo>
                      <a:pt x="22" y="39"/>
                    </a:lnTo>
                    <a:lnTo>
                      <a:pt x="20" y="42"/>
                    </a:lnTo>
                    <a:lnTo>
                      <a:pt x="18" y="44"/>
                    </a:lnTo>
                    <a:lnTo>
                      <a:pt x="16" y="45"/>
                    </a:lnTo>
                    <a:lnTo>
                      <a:pt x="14" y="48"/>
                    </a:lnTo>
                    <a:lnTo>
                      <a:pt x="14" y="50"/>
                    </a:lnTo>
                    <a:lnTo>
                      <a:pt x="12" y="52"/>
                    </a:lnTo>
                    <a:lnTo>
                      <a:pt x="9" y="56"/>
                    </a:lnTo>
                    <a:lnTo>
                      <a:pt x="6" y="61"/>
                    </a:lnTo>
                    <a:lnTo>
                      <a:pt x="5" y="63"/>
                    </a:lnTo>
                    <a:lnTo>
                      <a:pt x="4" y="66"/>
                    </a:lnTo>
                    <a:lnTo>
                      <a:pt x="1" y="75"/>
                    </a:lnTo>
                    <a:lnTo>
                      <a:pt x="1" y="80"/>
                    </a:lnTo>
                    <a:lnTo>
                      <a:pt x="0" y="89"/>
                    </a:lnTo>
                    <a:lnTo>
                      <a:pt x="0" y="97"/>
                    </a:lnTo>
                    <a:lnTo>
                      <a:pt x="1" y="97"/>
                    </a:lnTo>
                    <a:lnTo>
                      <a:pt x="4" y="99"/>
                    </a:lnTo>
                    <a:lnTo>
                      <a:pt x="5" y="97"/>
                    </a:lnTo>
                    <a:lnTo>
                      <a:pt x="8" y="94"/>
                    </a:lnTo>
                    <a:lnTo>
                      <a:pt x="8" y="92"/>
                    </a:lnTo>
                    <a:lnTo>
                      <a:pt x="10" y="92"/>
                    </a:lnTo>
                    <a:lnTo>
                      <a:pt x="12" y="91"/>
                    </a:lnTo>
                    <a:lnTo>
                      <a:pt x="17" y="92"/>
                    </a:lnTo>
                    <a:lnTo>
                      <a:pt x="20" y="91"/>
                    </a:lnTo>
                    <a:lnTo>
                      <a:pt x="32" y="91"/>
                    </a:lnTo>
                    <a:lnTo>
                      <a:pt x="30" y="89"/>
                    </a:lnTo>
                    <a:lnTo>
                      <a:pt x="34" y="80"/>
                    </a:lnTo>
                    <a:lnTo>
                      <a:pt x="33" y="78"/>
                    </a:lnTo>
                    <a:lnTo>
                      <a:pt x="33" y="77"/>
                    </a:lnTo>
                    <a:lnTo>
                      <a:pt x="37" y="75"/>
                    </a:lnTo>
                    <a:lnTo>
                      <a:pt x="40" y="74"/>
                    </a:lnTo>
                    <a:lnTo>
                      <a:pt x="41" y="72"/>
                    </a:lnTo>
                    <a:lnTo>
                      <a:pt x="42" y="72"/>
                    </a:lnTo>
                    <a:lnTo>
                      <a:pt x="44" y="72"/>
                    </a:lnTo>
                    <a:lnTo>
                      <a:pt x="44" y="70"/>
                    </a:lnTo>
                    <a:lnTo>
                      <a:pt x="45" y="70"/>
                    </a:lnTo>
                    <a:lnTo>
                      <a:pt x="48" y="72"/>
                    </a:lnTo>
                    <a:lnTo>
                      <a:pt x="50" y="72"/>
                    </a:lnTo>
                    <a:lnTo>
                      <a:pt x="54" y="67"/>
                    </a:lnTo>
                    <a:lnTo>
                      <a:pt x="56" y="69"/>
                    </a:lnTo>
                    <a:lnTo>
                      <a:pt x="59" y="70"/>
                    </a:lnTo>
                    <a:lnTo>
                      <a:pt x="61" y="69"/>
                    </a:lnTo>
                    <a:lnTo>
                      <a:pt x="63" y="70"/>
                    </a:lnTo>
                    <a:lnTo>
                      <a:pt x="65" y="69"/>
                    </a:lnTo>
                    <a:lnTo>
                      <a:pt x="66" y="67"/>
                    </a:lnTo>
                    <a:lnTo>
                      <a:pt x="71" y="59"/>
                    </a:lnTo>
                    <a:lnTo>
                      <a:pt x="74" y="55"/>
                    </a:lnTo>
                    <a:lnTo>
                      <a:pt x="77" y="50"/>
                    </a:lnTo>
                    <a:lnTo>
                      <a:pt x="78" y="47"/>
                    </a:lnTo>
                    <a:lnTo>
                      <a:pt x="79" y="42"/>
                    </a:lnTo>
                    <a:lnTo>
                      <a:pt x="79" y="36"/>
                    </a:lnTo>
                    <a:lnTo>
                      <a:pt x="79" y="33"/>
                    </a:lnTo>
                    <a:lnTo>
                      <a:pt x="79" y="26"/>
                    </a:lnTo>
                    <a:lnTo>
                      <a:pt x="78" y="25"/>
                    </a:lnTo>
                    <a:lnTo>
                      <a:pt x="77" y="22"/>
                    </a:lnTo>
                    <a:lnTo>
                      <a:pt x="75" y="20"/>
                    </a:lnTo>
                    <a:lnTo>
                      <a:pt x="73" y="20"/>
                    </a:lnTo>
                    <a:lnTo>
                      <a:pt x="73" y="19"/>
                    </a:lnTo>
                    <a:lnTo>
                      <a:pt x="71" y="15"/>
                    </a:lnTo>
                    <a:lnTo>
                      <a:pt x="70" y="8"/>
                    </a:lnTo>
                    <a:lnTo>
                      <a:pt x="69" y="6"/>
                    </a:lnTo>
                    <a:lnTo>
                      <a:pt x="69" y="3"/>
                    </a:lnTo>
                    <a:lnTo>
                      <a:pt x="65" y="1"/>
                    </a:lnTo>
                    <a:lnTo>
                      <a:pt x="63" y="1"/>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96" name="Freeform 1398"/>
              <p:cNvSpPr>
                <a:spLocks/>
              </p:cNvSpPr>
              <p:nvPr/>
            </p:nvSpPr>
            <p:spPr bwMode="auto">
              <a:xfrm>
                <a:off x="4602147" y="3777343"/>
                <a:ext cx="100061" cy="125186"/>
              </a:xfrm>
              <a:custGeom>
                <a:avLst/>
                <a:gdLst/>
                <a:ahLst/>
                <a:cxnLst>
                  <a:cxn ang="0">
                    <a:pos x="63" y="0"/>
                  </a:cxn>
                  <a:cxn ang="0">
                    <a:pos x="57" y="6"/>
                  </a:cxn>
                  <a:cxn ang="0">
                    <a:pos x="48" y="6"/>
                  </a:cxn>
                  <a:cxn ang="0">
                    <a:pos x="40" y="8"/>
                  </a:cxn>
                  <a:cxn ang="0">
                    <a:pos x="33" y="6"/>
                  </a:cxn>
                  <a:cxn ang="0">
                    <a:pos x="28" y="8"/>
                  </a:cxn>
                  <a:cxn ang="0">
                    <a:pos x="20" y="8"/>
                  </a:cxn>
                  <a:cxn ang="0">
                    <a:pos x="18" y="11"/>
                  </a:cxn>
                  <a:cxn ang="0">
                    <a:pos x="17" y="19"/>
                  </a:cxn>
                  <a:cxn ang="0">
                    <a:pos x="18" y="30"/>
                  </a:cxn>
                  <a:cxn ang="0">
                    <a:pos x="22" y="33"/>
                  </a:cxn>
                  <a:cxn ang="0">
                    <a:pos x="24" y="36"/>
                  </a:cxn>
                  <a:cxn ang="0">
                    <a:pos x="20" y="42"/>
                  </a:cxn>
                  <a:cxn ang="0">
                    <a:pos x="16" y="45"/>
                  </a:cxn>
                  <a:cxn ang="0">
                    <a:pos x="14" y="50"/>
                  </a:cxn>
                  <a:cxn ang="0">
                    <a:pos x="9" y="56"/>
                  </a:cxn>
                  <a:cxn ang="0">
                    <a:pos x="5" y="63"/>
                  </a:cxn>
                  <a:cxn ang="0">
                    <a:pos x="1" y="75"/>
                  </a:cxn>
                  <a:cxn ang="0">
                    <a:pos x="0" y="89"/>
                  </a:cxn>
                  <a:cxn ang="0">
                    <a:pos x="1" y="97"/>
                  </a:cxn>
                  <a:cxn ang="0">
                    <a:pos x="5" y="97"/>
                  </a:cxn>
                  <a:cxn ang="0">
                    <a:pos x="8" y="92"/>
                  </a:cxn>
                  <a:cxn ang="0">
                    <a:pos x="12" y="91"/>
                  </a:cxn>
                  <a:cxn ang="0">
                    <a:pos x="20" y="91"/>
                  </a:cxn>
                  <a:cxn ang="0">
                    <a:pos x="30" y="89"/>
                  </a:cxn>
                  <a:cxn ang="0">
                    <a:pos x="33" y="78"/>
                  </a:cxn>
                  <a:cxn ang="0">
                    <a:pos x="37" y="75"/>
                  </a:cxn>
                  <a:cxn ang="0">
                    <a:pos x="41" y="72"/>
                  </a:cxn>
                  <a:cxn ang="0">
                    <a:pos x="44" y="72"/>
                  </a:cxn>
                  <a:cxn ang="0">
                    <a:pos x="45" y="70"/>
                  </a:cxn>
                  <a:cxn ang="0">
                    <a:pos x="50" y="72"/>
                  </a:cxn>
                  <a:cxn ang="0">
                    <a:pos x="56" y="69"/>
                  </a:cxn>
                  <a:cxn ang="0">
                    <a:pos x="61" y="69"/>
                  </a:cxn>
                  <a:cxn ang="0">
                    <a:pos x="65" y="69"/>
                  </a:cxn>
                  <a:cxn ang="0">
                    <a:pos x="71" y="59"/>
                  </a:cxn>
                  <a:cxn ang="0">
                    <a:pos x="77" y="50"/>
                  </a:cxn>
                  <a:cxn ang="0">
                    <a:pos x="79" y="42"/>
                  </a:cxn>
                  <a:cxn ang="0">
                    <a:pos x="79" y="33"/>
                  </a:cxn>
                  <a:cxn ang="0">
                    <a:pos x="78" y="25"/>
                  </a:cxn>
                  <a:cxn ang="0">
                    <a:pos x="75" y="20"/>
                  </a:cxn>
                  <a:cxn ang="0">
                    <a:pos x="73" y="19"/>
                  </a:cxn>
                  <a:cxn ang="0">
                    <a:pos x="70" y="8"/>
                  </a:cxn>
                  <a:cxn ang="0">
                    <a:pos x="69" y="3"/>
                  </a:cxn>
                  <a:cxn ang="0">
                    <a:pos x="63" y="1"/>
                  </a:cxn>
                </a:cxnLst>
                <a:rect l="0" t="0" r="r" b="b"/>
                <a:pathLst>
                  <a:path w="79" h="99">
                    <a:moveTo>
                      <a:pt x="63" y="1"/>
                    </a:moveTo>
                    <a:lnTo>
                      <a:pt x="63" y="0"/>
                    </a:lnTo>
                    <a:lnTo>
                      <a:pt x="63" y="1"/>
                    </a:lnTo>
                    <a:lnTo>
                      <a:pt x="57" y="6"/>
                    </a:lnTo>
                    <a:lnTo>
                      <a:pt x="52" y="6"/>
                    </a:lnTo>
                    <a:lnTo>
                      <a:pt x="48" y="6"/>
                    </a:lnTo>
                    <a:lnTo>
                      <a:pt x="44" y="8"/>
                    </a:lnTo>
                    <a:lnTo>
                      <a:pt x="40" y="8"/>
                    </a:lnTo>
                    <a:lnTo>
                      <a:pt x="34" y="9"/>
                    </a:lnTo>
                    <a:lnTo>
                      <a:pt x="33" y="6"/>
                    </a:lnTo>
                    <a:lnTo>
                      <a:pt x="30" y="8"/>
                    </a:lnTo>
                    <a:lnTo>
                      <a:pt x="28" y="8"/>
                    </a:lnTo>
                    <a:lnTo>
                      <a:pt x="24" y="6"/>
                    </a:lnTo>
                    <a:lnTo>
                      <a:pt x="20" y="8"/>
                    </a:lnTo>
                    <a:lnTo>
                      <a:pt x="18" y="9"/>
                    </a:lnTo>
                    <a:lnTo>
                      <a:pt x="18" y="11"/>
                    </a:lnTo>
                    <a:lnTo>
                      <a:pt x="17" y="12"/>
                    </a:lnTo>
                    <a:lnTo>
                      <a:pt x="17" y="19"/>
                    </a:lnTo>
                    <a:lnTo>
                      <a:pt x="17" y="26"/>
                    </a:lnTo>
                    <a:lnTo>
                      <a:pt x="18" y="30"/>
                    </a:lnTo>
                    <a:lnTo>
                      <a:pt x="21" y="31"/>
                    </a:lnTo>
                    <a:lnTo>
                      <a:pt x="22" y="33"/>
                    </a:lnTo>
                    <a:lnTo>
                      <a:pt x="24" y="34"/>
                    </a:lnTo>
                    <a:lnTo>
                      <a:pt x="24" y="36"/>
                    </a:lnTo>
                    <a:lnTo>
                      <a:pt x="22" y="39"/>
                    </a:lnTo>
                    <a:lnTo>
                      <a:pt x="20" y="42"/>
                    </a:lnTo>
                    <a:lnTo>
                      <a:pt x="18" y="44"/>
                    </a:lnTo>
                    <a:lnTo>
                      <a:pt x="16" y="45"/>
                    </a:lnTo>
                    <a:lnTo>
                      <a:pt x="14" y="48"/>
                    </a:lnTo>
                    <a:lnTo>
                      <a:pt x="14" y="50"/>
                    </a:lnTo>
                    <a:lnTo>
                      <a:pt x="12" y="52"/>
                    </a:lnTo>
                    <a:lnTo>
                      <a:pt x="9" y="56"/>
                    </a:lnTo>
                    <a:lnTo>
                      <a:pt x="6" y="61"/>
                    </a:lnTo>
                    <a:lnTo>
                      <a:pt x="5" y="63"/>
                    </a:lnTo>
                    <a:lnTo>
                      <a:pt x="4" y="66"/>
                    </a:lnTo>
                    <a:lnTo>
                      <a:pt x="1" y="75"/>
                    </a:lnTo>
                    <a:lnTo>
                      <a:pt x="1" y="80"/>
                    </a:lnTo>
                    <a:lnTo>
                      <a:pt x="0" y="89"/>
                    </a:lnTo>
                    <a:lnTo>
                      <a:pt x="0" y="97"/>
                    </a:lnTo>
                    <a:lnTo>
                      <a:pt x="1" y="97"/>
                    </a:lnTo>
                    <a:lnTo>
                      <a:pt x="4" y="99"/>
                    </a:lnTo>
                    <a:lnTo>
                      <a:pt x="5" y="97"/>
                    </a:lnTo>
                    <a:lnTo>
                      <a:pt x="8" y="94"/>
                    </a:lnTo>
                    <a:lnTo>
                      <a:pt x="8" y="92"/>
                    </a:lnTo>
                    <a:lnTo>
                      <a:pt x="10" y="92"/>
                    </a:lnTo>
                    <a:lnTo>
                      <a:pt x="12" y="91"/>
                    </a:lnTo>
                    <a:lnTo>
                      <a:pt x="17" y="92"/>
                    </a:lnTo>
                    <a:lnTo>
                      <a:pt x="20" y="91"/>
                    </a:lnTo>
                    <a:lnTo>
                      <a:pt x="32" y="91"/>
                    </a:lnTo>
                    <a:lnTo>
                      <a:pt x="30" y="89"/>
                    </a:lnTo>
                    <a:lnTo>
                      <a:pt x="34" y="80"/>
                    </a:lnTo>
                    <a:lnTo>
                      <a:pt x="33" y="78"/>
                    </a:lnTo>
                    <a:lnTo>
                      <a:pt x="33" y="77"/>
                    </a:lnTo>
                    <a:lnTo>
                      <a:pt x="37" y="75"/>
                    </a:lnTo>
                    <a:lnTo>
                      <a:pt x="40" y="74"/>
                    </a:lnTo>
                    <a:lnTo>
                      <a:pt x="41" y="72"/>
                    </a:lnTo>
                    <a:lnTo>
                      <a:pt x="42" y="72"/>
                    </a:lnTo>
                    <a:lnTo>
                      <a:pt x="44" y="72"/>
                    </a:lnTo>
                    <a:lnTo>
                      <a:pt x="44" y="70"/>
                    </a:lnTo>
                    <a:lnTo>
                      <a:pt x="45" y="70"/>
                    </a:lnTo>
                    <a:lnTo>
                      <a:pt x="48" y="72"/>
                    </a:lnTo>
                    <a:lnTo>
                      <a:pt x="50" y="72"/>
                    </a:lnTo>
                    <a:lnTo>
                      <a:pt x="54" y="67"/>
                    </a:lnTo>
                    <a:lnTo>
                      <a:pt x="56" y="69"/>
                    </a:lnTo>
                    <a:lnTo>
                      <a:pt x="59" y="70"/>
                    </a:lnTo>
                    <a:lnTo>
                      <a:pt x="61" y="69"/>
                    </a:lnTo>
                    <a:lnTo>
                      <a:pt x="63" y="70"/>
                    </a:lnTo>
                    <a:lnTo>
                      <a:pt x="65" y="69"/>
                    </a:lnTo>
                    <a:lnTo>
                      <a:pt x="66" y="67"/>
                    </a:lnTo>
                    <a:lnTo>
                      <a:pt x="71" y="59"/>
                    </a:lnTo>
                    <a:lnTo>
                      <a:pt x="74" y="55"/>
                    </a:lnTo>
                    <a:lnTo>
                      <a:pt x="77" y="50"/>
                    </a:lnTo>
                    <a:lnTo>
                      <a:pt x="78" y="47"/>
                    </a:lnTo>
                    <a:lnTo>
                      <a:pt x="79" y="42"/>
                    </a:lnTo>
                    <a:lnTo>
                      <a:pt x="79" y="36"/>
                    </a:lnTo>
                    <a:lnTo>
                      <a:pt x="79" y="33"/>
                    </a:lnTo>
                    <a:lnTo>
                      <a:pt x="79" y="26"/>
                    </a:lnTo>
                    <a:lnTo>
                      <a:pt x="78" y="25"/>
                    </a:lnTo>
                    <a:lnTo>
                      <a:pt x="77" y="22"/>
                    </a:lnTo>
                    <a:lnTo>
                      <a:pt x="75" y="20"/>
                    </a:lnTo>
                    <a:lnTo>
                      <a:pt x="73" y="20"/>
                    </a:lnTo>
                    <a:lnTo>
                      <a:pt x="73" y="19"/>
                    </a:lnTo>
                    <a:lnTo>
                      <a:pt x="71" y="15"/>
                    </a:lnTo>
                    <a:lnTo>
                      <a:pt x="70" y="8"/>
                    </a:lnTo>
                    <a:lnTo>
                      <a:pt x="69" y="6"/>
                    </a:lnTo>
                    <a:lnTo>
                      <a:pt x="69" y="3"/>
                    </a:lnTo>
                    <a:lnTo>
                      <a:pt x="65" y="1"/>
                    </a:lnTo>
                    <a:lnTo>
                      <a:pt x="63" y="1"/>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97" name="Freeform 1399"/>
              <p:cNvSpPr>
                <a:spLocks/>
              </p:cNvSpPr>
              <p:nvPr/>
            </p:nvSpPr>
            <p:spPr bwMode="auto">
              <a:xfrm>
                <a:off x="4622672" y="4444093"/>
                <a:ext cx="23091" cy="32657"/>
              </a:xfrm>
              <a:custGeom>
                <a:avLst/>
                <a:gdLst/>
                <a:ahLst/>
                <a:cxnLst>
                  <a:cxn ang="0">
                    <a:pos x="18" y="18"/>
                  </a:cxn>
                  <a:cxn ang="0">
                    <a:pos x="18" y="9"/>
                  </a:cxn>
                  <a:cxn ang="0">
                    <a:pos x="18" y="4"/>
                  </a:cxn>
                  <a:cxn ang="0">
                    <a:pos x="18" y="1"/>
                  </a:cxn>
                  <a:cxn ang="0">
                    <a:pos x="16" y="4"/>
                  </a:cxn>
                  <a:cxn ang="0">
                    <a:pos x="9" y="0"/>
                  </a:cxn>
                  <a:cxn ang="0">
                    <a:pos x="5" y="3"/>
                  </a:cxn>
                  <a:cxn ang="0">
                    <a:pos x="4" y="6"/>
                  </a:cxn>
                  <a:cxn ang="0">
                    <a:pos x="1" y="11"/>
                  </a:cxn>
                  <a:cxn ang="0">
                    <a:pos x="0" y="15"/>
                  </a:cxn>
                  <a:cxn ang="0">
                    <a:pos x="1" y="18"/>
                  </a:cxn>
                  <a:cxn ang="0">
                    <a:pos x="4" y="25"/>
                  </a:cxn>
                  <a:cxn ang="0">
                    <a:pos x="10" y="26"/>
                  </a:cxn>
                  <a:cxn ang="0">
                    <a:pos x="13" y="26"/>
                  </a:cxn>
                  <a:cxn ang="0">
                    <a:pos x="16" y="23"/>
                  </a:cxn>
                  <a:cxn ang="0">
                    <a:pos x="17" y="18"/>
                  </a:cxn>
                  <a:cxn ang="0">
                    <a:pos x="18" y="18"/>
                  </a:cxn>
                </a:cxnLst>
                <a:rect l="0" t="0" r="r" b="b"/>
                <a:pathLst>
                  <a:path w="18" h="26">
                    <a:moveTo>
                      <a:pt x="18" y="18"/>
                    </a:moveTo>
                    <a:lnTo>
                      <a:pt x="18" y="9"/>
                    </a:lnTo>
                    <a:lnTo>
                      <a:pt x="18" y="4"/>
                    </a:lnTo>
                    <a:lnTo>
                      <a:pt x="18" y="1"/>
                    </a:lnTo>
                    <a:lnTo>
                      <a:pt x="16" y="4"/>
                    </a:lnTo>
                    <a:lnTo>
                      <a:pt x="9" y="0"/>
                    </a:lnTo>
                    <a:lnTo>
                      <a:pt x="5" y="3"/>
                    </a:lnTo>
                    <a:lnTo>
                      <a:pt x="4" y="6"/>
                    </a:lnTo>
                    <a:lnTo>
                      <a:pt x="1" y="11"/>
                    </a:lnTo>
                    <a:lnTo>
                      <a:pt x="0" y="15"/>
                    </a:lnTo>
                    <a:lnTo>
                      <a:pt x="1" y="18"/>
                    </a:lnTo>
                    <a:lnTo>
                      <a:pt x="4" y="25"/>
                    </a:lnTo>
                    <a:lnTo>
                      <a:pt x="10" y="26"/>
                    </a:lnTo>
                    <a:lnTo>
                      <a:pt x="13" y="26"/>
                    </a:lnTo>
                    <a:lnTo>
                      <a:pt x="16" y="23"/>
                    </a:lnTo>
                    <a:lnTo>
                      <a:pt x="17" y="18"/>
                    </a:lnTo>
                    <a:lnTo>
                      <a:pt x="18" y="18"/>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398" name="Freeform 1400"/>
              <p:cNvSpPr>
                <a:spLocks/>
              </p:cNvSpPr>
              <p:nvPr/>
            </p:nvSpPr>
            <p:spPr bwMode="auto">
              <a:xfrm>
                <a:off x="4622672" y="4444093"/>
                <a:ext cx="23091" cy="32657"/>
              </a:xfrm>
              <a:custGeom>
                <a:avLst/>
                <a:gdLst/>
                <a:ahLst/>
                <a:cxnLst>
                  <a:cxn ang="0">
                    <a:pos x="18" y="18"/>
                  </a:cxn>
                  <a:cxn ang="0">
                    <a:pos x="18" y="9"/>
                  </a:cxn>
                  <a:cxn ang="0">
                    <a:pos x="18" y="4"/>
                  </a:cxn>
                  <a:cxn ang="0">
                    <a:pos x="18" y="1"/>
                  </a:cxn>
                  <a:cxn ang="0">
                    <a:pos x="16" y="4"/>
                  </a:cxn>
                  <a:cxn ang="0">
                    <a:pos x="9" y="0"/>
                  </a:cxn>
                  <a:cxn ang="0">
                    <a:pos x="5" y="3"/>
                  </a:cxn>
                  <a:cxn ang="0">
                    <a:pos x="4" y="6"/>
                  </a:cxn>
                  <a:cxn ang="0">
                    <a:pos x="1" y="11"/>
                  </a:cxn>
                  <a:cxn ang="0">
                    <a:pos x="0" y="15"/>
                  </a:cxn>
                  <a:cxn ang="0">
                    <a:pos x="1" y="18"/>
                  </a:cxn>
                  <a:cxn ang="0">
                    <a:pos x="4" y="25"/>
                  </a:cxn>
                  <a:cxn ang="0">
                    <a:pos x="10" y="26"/>
                  </a:cxn>
                  <a:cxn ang="0">
                    <a:pos x="13" y="26"/>
                  </a:cxn>
                  <a:cxn ang="0">
                    <a:pos x="16" y="23"/>
                  </a:cxn>
                  <a:cxn ang="0">
                    <a:pos x="17" y="18"/>
                  </a:cxn>
                  <a:cxn ang="0">
                    <a:pos x="18" y="18"/>
                  </a:cxn>
                </a:cxnLst>
                <a:rect l="0" t="0" r="r" b="b"/>
                <a:pathLst>
                  <a:path w="18" h="26">
                    <a:moveTo>
                      <a:pt x="18" y="18"/>
                    </a:moveTo>
                    <a:lnTo>
                      <a:pt x="18" y="9"/>
                    </a:lnTo>
                    <a:lnTo>
                      <a:pt x="18" y="4"/>
                    </a:lnTo>
                    <a:lnTo>
                      <a:pt x="18" y="1"/>
                    </a:lnTo>
                    <a:lnTo>
                      <a:pt x="16" y="4"/>
                    </a:lnTo>
                    <a:lnTo>
                      <a:pt x="9" y="0"/>
                    </a:lnTo>
                    <a:lnTo>
                      <a:pt x="5" y="3"/>
                    </a:lnTo>
                    <a:lnTo>
                      <a:pt x="4" y="6"/>
                    </a:lnTo>
                    <a:lnTo>
                      <a:pt x="1" y="11"/>
                    </a:lnTo>
                    <a:lnTo>
                      <a:pt x="0" y="15"/>
                    </a:lnTo>
                    <a:lnTo>
                      <a:pt x="1" y="18"/>
                    </a:lnTo>
                    <a:lnTo>
                      <a:pt x="4" y="25"/>
                    </a:lnTo>
                    <a:lnTo>
                      <a:pt x="10" y="26"/>
                    </a:lnTo>
                    <a:lnTo>
                      <a:pt x="13" y="26"/>
                    </a:lnTo>
                    <a:lnTo>
                      <a:pt x="16" y="23"/>
                    </a:lnTo>
                    <a:lnTo>
                      <a:pt x="17" y="18"/>
                    </a:lnTo>
                    <a:lnTo>
                      <a:pt x="18" y="18"/>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399" name="Freeform 1401"/>
              <p:cNvSpPr>
                <a:spLocks/>
              </p:cNvSpPr>
              <p:nvPr/>
            </p:nvSpPr>
            <p:spPr bwMode="auto">
              <a:xfrm>
                <a:off x="4552116" y="4508046"/>
                <a:ext cx="46182" cy="44904"/>
              </a:xfrm>
              <a:custGeom>
                <a:avLst/>
                <a:gdLst/>
                <a:ahLst/>
                <a:cxnLst>
                  <a:cxn ang="0">
                    <a:pos x="34" y="14"/>
                  </a:cxn>
                  <a:cxn ang="0">
                    <a:pos x="36" y="12"/>
                  </a:cxn>
                  <a:cxn ang="0">
                    <a:pos x="36" y="15"/>
                  </a:cxn>
                  <a:cxn ang="0">
                    <a:pos x="29" y="26"/>
                  </a:cxn>
                  <a:cxn ang="0">
                    <a:pos x="21" y="30"/>
                  </a:cxn>
                  <a:cxn ang="0">
                    <a:pos x="18" y="34"/>
                  </a:cxn>
                  <a:cxn ang="0">
                    <a:pos x="16" y="36"/>
                  </a:cxn>
                  <a:cxn ang="0">
                    <a:pos x="12" y="36"/>
                  </a:cxn>
                  <a:cxn ang="0">
                    <a:pos x="6" y="31"/>
                  </a:cxn>
                  <a:cxn ang="0">
                    <a:pos x="4" y="28"/>
                  </a:cxn>
                  <a:cxn ang="0">
                    <a:pos x="1" y="23"/>
                  </a:cxn>
                  <a:cxn ang="0">
                    <a:pos x="0" y="20"/>
                  </a:cxn>
                  <a:cxn ang="0">
                    <a:pos x="1" y="17"/>
                  </a:cxn>
                  <a:cxn ang="0">
                    <a:pos x="8" y="8"/>
                  </a:cxn>
                  <a:cxn ang="0">
                    <a:pos x="12" y="3"/>
                  </a:cxn>
                  <a:cxn ang="0">
                    <a:pos x="20" y="0"/>
                  </a:cxn>
                  <a:cxn ang="0">
                    <a:pos x="24" y="0"/>
                  </a:cxn>
                  <a:cxn ang="0">
                    <a:pos x="26" y="1"/>
                  </a:cxn>
                  <a:cxn ang="0">
                    <a:pos x="29" y="4"/>
                  </a:cxn>
                  <a:cxn ang="0">
                    <a:pos x="32" y="8"/>
                  </a:cxn>
                  <a:cxn ang="0">
                    <a:pos x="34" y="11"/>
                  </a:cxn>
                  <a:cxn ang="0">
                    <a:pos x="34" y="14"/>
                  </a:cxn>
                </a:cxnLst>
                <a:rect l="0" t="0" r="r" b="b"/>
                <a:pathLst>
                  <a:path w="36" h="36">
                    <a:moveTo>
                      <a:pt x="34" y="14"/>
                    </a:moveTo>
                    <a:lnTo>
                      <a:pt x="36" y="12"/>
                    </a:lnTo>
                    <a:lnTo>
                      <a:pt x="36" y="15"/>
                    </a:lnTo>
                    <a:lnTo>
                      <a:pt x="29" y="26"/>
                    </a:lnTo>
                    <a:lnTo>
                      <a:pt x="21" y="30"/>
                    </a:lnTo>
                    <a:lnTo>
                      <a:pt x="18" y="34"/>
                    </a:lnTo>
                    <a:lnTo>
                      <a:pt x="16" y="36"/>
                    </a:lnTo>
                    <a:lnTo>
                      <a:pt x="12" y="36"/>
                    </a:lnTo>
                    <a:lnTo>
                      <a:pt x="6" y="31"/>
                    </a:lnTo>
                    <a:lnTo>
                      <a:pt x="4" y="28"/>
                    </a:lnTo>
                    <a:lnTo>
                      <a:pt x="1" y="23"/>
                    </a:lnTo>
                    <a:lnTo>
                      <a:pt x="0" y="20"/>
                    </a:lnTo>
                    <a:lnTo>
                      <a:pt x="1" y="17"/>
                    </a:lnTo>
                    <a:lnTo>
                      <a:pt x="8" y="8"/>
                    </a:lnTo>
                    <a:lnTo>
                      <a:pt x="12" y="3"/>
                    </a:lnTo>
                    <a:lnTo>
                      <a:pt x="20" y="0"/>
                    </a:lnTo>
                    <a:lnTo>
                      <a:pt x="24" y="0"/>
                    </a:lnTo>
                    <a:lnTo>
                      <a:pt x="26" y="1"/>
                    </a:lnTo>
                    <a:lnTo>
                      <a:pt x="29" y="4"/>
                    </a:lnTo>
                    <a:lnTo>
                      <a:pt x="32" y="8"/>
                    </a:lnTo>
                    <a:lnTo>
                      <a:pt x="34" y="11"/>
                    </a:lnTo>
                    <a:lnTo>
                      <a:pt x="34" y="1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400" name="Freeform 1402"/>
              <p:cNvSpPr>
                <a:spLocks/>
              </p:cNvSpPr>
              <p:nvPr/>
            </p:nvSpPr>
            <p:spPr bwMode="auto">
              <a:xfrm>
                <a:off x="4552116" y="4508046"/>
                <a:ext cx="46182" cy="44904"/>
              </a:xfrm>
              <a:custGeom>
                <a:avLst/>
                <a:gdLst/>
                <a:ahLst/>
                <a:cxnLst>
                  <a:cxn ang="0">
                    <a:pos x="34" y="14"/>
                  </a:cxn>
                  <a:cxn ang="0">
                    <a:pos x="36" y="12"/>
                  </a:cxn>
                  <a:cxn ang="0">
                    <a:pos x="36" y="15"/>
                  </a:cxn>
                  <a:cxn ang="0">
                    <a:pos x="29" y="26"/>
                  </a:cxn>
                  <a:cxn ang="0">
                    <a:pos x="21" y="30"/>
                  </a:cxn>
                  <a:cxn ang="0">
                    <a:pos x="18" y="34"/>
                  </a:cxn>
                  <a:cxn ang="0">
                    <a:pos x="16" y="36"/>
                  </a:cxn>
                  <a:cxn ang="0">
                    <a:pos x="12" y="36"/>
                  </a:cxn>
                  <a:cxn ang="0">
                    <a:pos x="6" y="31"/>
                  </a:cxn>
                  <a:cxn ang="0">
                    <a:pos x="4" y="28"/>
                  </a:cxn>
                  <a:cxn ang="0">
                    <a:pos x="1" y="23"/>
                  </a:cxn>
                  <a:cxn ang="0">
                    <a:pos x="0" y="20"/>
                  </a:cxn>
                  <a:cxn ang="0">
                    <a:pos x="1" y="17"/>
                  </a:cxn>
                  <a:cxn ang="0">
                    <a:pos x="8" y="8"/>
                  </a:cxn>
                  <a:cxn ang="0">
                    <a:pos x="12" y="3"/>
                  </a:cxn>
                  <a:cxn ang="0">
                    <a:pos x="20" y="0"/>
                  </a:cxn>
                  <a:cxn ang="0">
                    <a:pos x="24" y="0"/>
                  </a:cxn>
                  <a:cxn ang="0">
                    <a:pos x="26" y="1"/>
                  </a:cxn>
                  <a:cxn ang="0">
                    <a:pos x="29" y="4"/>
                  </a:cxn>
                  <a:cxn ang="0">
                    <a:pos x="32" y="8"/>
                  </a:cxn>
                  <a:cxn ang="0">
                    <a:pos x="34" y="11"/>
                  </a:cxn>
                  <a:cxn ang="0">
                    <a:pos x="34" y="14"/>
                  </a:cxn>
                </a:cxnLst>
                <a:rect l="0" t="0" r="r" b="b"/>
                <a:pathLst>
                  <a:path w="36" h="36">
                    <a:moveTo>
                      <a:pt x="34" y="14"/>
                    </a:moveTo>
                    <a:lnTo>
                      <a:pt x="36" y="12"/>
                    </a:lnTo>
                    <a:lnTo>
                      <a:pt x="36" y="15"/>
                    </a:lnTo>
                    <a:lnTo>
                      <a:pt x="29" y="26"/>
                    </a:lnTo>
                    <a:lnTo>
                      <a:pt x="21" y="30"/>
                    </a:lnTo>
                    <a:lnTo>
                      <a:pt x="18" y="34"/>
                    </a:lnTo>
                    <a:lnTo>
                      <a:pt x="16" y="36"/>
                    </a:lnTo>
                    <a:lnTo>
                      <a:pt x="12" y="36"/>
                    </a:lnTo>
                    <a:lnTo>
                      <a:pt x="6" y="31"/>
                    </a:lnTo>
                    <a:lnTo>
                      <a:pt x="4" y="28"/>
                    </a:lnTo>
                    <a:lnTo>
                      <a:pt x="1" y="23"/>
                    </a:lnTo>
                    <a:lnTo>
                      <a:pt x="0" y="20"/>
                    </a:lnTo>
                    <a:lnTo>
                      <a:pt x="1" y="17"/>
                    </a:lnTo>
                    <a:lnTo>
                      <a:pt x="8" y="8"/>
                    </a:lnTo>
                    <a:lnTo>
                      <a:pt x="12" y="3"/>
                    </a:lnTo>
                    <a:lnTo>
                      <a:pt x="20" y="0"/>
                    </a:lnTo>
                    <a:lnTo>
                      <a:pt x="24" y="0"/>
                    </a:lnTo>
                    <a:lnTo>
                      <a:pt x="26" y="1"/>
                    </a:lnTo>
                    <a:lnTo>
                      <a:pt x="29" y="4"/>
                    </a:lnTo>
                    <a:lnTo>
                      <a:pt x="32" y="8"/>
                    </a:lnTo>
                    <a:lnTo>
                      <a:pt x="34" y="11"/>
                    </a:lnTo>
                    <a:lnTo>
                      <a:pt x="34" y="14"/>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401" name="Freeform 1403"/>
              <p:cNvSpPr>
                <a:spLocks/>
              </p:cNvSpPr>
              <p:nvPr/>
            </p:nvSpPr>
            <p:spPr bwMode="auto">
              <a:xfrm>
                <a:off x="5024198" y="3313339"/>
                <a:ext cx="146242" cy="185057"/>
              </a:xfrm>
              <a:custGeom>
                <a:avLst/>
                <a:gdLst/>
                <a:ahLst/>
                <a:cxnLst>
                  <a:cxn ang="0">
                    <a:pos x="56" y="0"/>
                  </a:cxn>
                  <a:cxn ang="0">
                    <a:pos x="57" y="11"/>
                  </a:cxn>
                  <a:cxn ang="0">
                    <a:pos x="58" y="15"/>
                  </a:cxn>
                  <a:cxn ang="0">
                    <a:pos x="53" y="23"/>
                  </a:cxn>
                  <a:cxn ang="0">
                    <a:pos x="56" y="52"/>
                  </a:cxn>
                  <a:cxn ang="0">
                    <a:pos x="0" y="105"/>
                  </a:cxn>
                  <a:cxn ang="0">
                    <a:pos x="22" y="144"/>
                  </a:cxn>
                  <a:cxn ang="0">
                    <a:pos x="29" y="143"/>
                  </a:cxn>
                  <a:cxn ang="0">
                    <a:pos x="37" y="140"/>
                  </a:cxn>
                  <a:cxn ang="0">
                    <a:pos x="42" y="141"/>
                  </a:cxn>
                  <a:cxn ang="0">
                    <a:pos x="45" y="141"/>
                  </a:cxn>
                  <a:cxn ang="0">
                    <a:pos x="49" y="136"/>
                  </a:cxn>
                  <a:cxn ang="0">
                    <a:pos x="49" y="133"/>
                  </a:cxn>
                  <a:cxn ang="0">
                    <a:pos x="50" y="130"/>
                  </a:cxn>
                  <a:cxn ang="0">
                    <a:pos x="61" y="124"/>
                  </a:cxn>
                  <a:cxn ang="0">
                    <a:pos x="66" y="122"/>
                  </a:cxn>
                  <a:cxn ang="0">
                    <a:pos x="69" y="116"/>
                  </a:cxn>
                  <a:cxn ang="0">
                    <a:pos x="71" y="110"/>
                  </a:cxn>
                  <a:cxn ang="0">
                    <a:pos x="77" y="107"/>
                  </a:cxn>
                  <a:cxn ang="0">
                    <a:pos x="79" y="105"/>
                  </a:cxn>
                  <a:cxn ang="0">
                    <a:pos x="85" y="105"/>
                  </a:cxn>
                  <a:cxn ang="0">
                    <a:pos x="87" y="102"/>
                  </a:cxn>
                  <a:cxn ang="0">
                    <a:pos x="86" y="94"/>
                  </a:cxn>
                  <a:cxn ang="0">
                    <a:pos x="86" y="89"/>
                  </a:cxn>
                  <a:cxn ang="0">
                    <a:pos x="90" y="80"/>
                  </a:cxn>
                  <a:cxn ang="0">
                    <a:pos x="93" y="77"/>
                  </a:cxn>
                  <a:cxn ang="0">
                    <a:pos x="94" y="78"/>
                  </a:cxn>
                  <a:cxn ang="0">
                    <a:pos x="97" y="80"/>
                  </a:cxn>
                  <a:cxn ang="0">
                    <a:pos x="99" y="74"/>
                  </a:cxn>
                  <a:cxn ang="0">
                    <a:pos x="103" y="67"/>
                  </a:cxn>
                  <a:cxn ang="0">
                    <a:pos x="109" y="63"/>
                  </a:cxn>
                  <a:cxn ang="0">
                    <a:pos x="115" y="50"/>
                  </a:cxn>
                  <a:cxn ang="0">
                    <a:pos x="117" y="44"/>
                  </a:cxn>
                  <a:cxn ang="0">
                    <a:pos x="115" y="41"/>
                  </a:cxn>
                  <a:cxn ang="0">
                    <a:pos x="111" y="39"/>
                  </a:cxn>
                  <a:cxn ang="0">
                    <a:pos x="107" y="33"/>
                  </a:cxn>
                  <a:cxn ang="0">
                    <a:pos x="105" y="31"/>
                  </a:cxn>
                  <a:cxn ang="0">
                    <a:pos x="103" y="28"/>
                  </a:cxn>
                  <a:cxn ang="0">
                    <a:pos x="101" y="23"/>
                  </a:cxn>
                  <a:cxn ang="0">
                    <a:pos x="95" y="22"/>
                  </a:cxn>
                  <a:cxn ang="0">
                    <a:pos x="86" y="19"/>
                  </a:cxn>
                  <a:cxn ang="0">
                    <a:pos x="78" y="15"/>
                  </a:cxn>
                  <a:cxn ang="0">
                    <a:pos x="73" y="12"/>
                  </a:cxn>
                  <a:cxn ang="0">
                    <a:pos x="69" y="8"/>
                  </a:cxn>
                  <a:cxn ang="0">
                    <a:pos x="66" y="4"/>
                  </a:cxn>
                </a:cxnLst>
                <a:rect l="0" t="0" r="r" b="b"/>
                <a:pathLst>
                  <a:path w="117" h="147">
                    <a:moveTo>
                      <a:pt x="65" y="0"/>
                    </a:moveTo>
                    <a:lnTo>
                      <a:pt x="56" y="0"/>
                    </a:lnTo>
                    <a:lnTo>
                      <a:pt x="58" y="11"/>
                    </a:lnTo>
                    <a:lnTo>
                      <a:pt x="57" y="11"/>
                    </a:lnTo>
                    <a:lnTo>
                      <a:pt x="58" y="12"/>
                    </a:lnTo>
                    <a:lnTo>
                      <a:pt x="58" y="15"/>
                    </a:lnTo>
                    <a:lnTo>
                      <a:pt x="54" y="15"/>
                    </a:lnTo>
                    <a:lnTo>
                      <a:pt x="53" y="23"/>
                    </a:lnTo>
                    <a:lnTo>
                      <a:pt x="48" y="39"/>
                    </a:lnTo>
                    <a:lnTo>
                      <a:pt x="56" y="52"/>
                    </a:lnTo>
                    <a:lnTo>
                      <a:pt x="45" y="88"/>
                    </a:lnTo>
                    <a:lnTo>
                      <a:pt x="0" y="105"/>
                    </a:lnTo>
                    <a:lnTo>
                      <a:pt x="16" y="147"/>
                    </a:lnTo>
                    <a:lnTo>
                      <a:pt x="22" y="144"/>
                    </a:lnTo>
                    <a:lnTo>
                      <a:pt x="26" y="144"/>
                    </a:lnTo>
                    <a:lnTo>
                      <a:pt x="29" y="143"/>
                    </a:lnTo>
                    <a:lnTo>
                      <a:pt x="32" y="141"/>
                    </a:lnTo>
                    <a:lnTo>
                      <a:pt x="37" y="140"/>
                    </a:lnTo>
                    <a:lnTo>
                      <a:pt x="41" y="141"/>
                    </a:lnTo>
                    <a:lnTo>
                      <a:pt x="42" y="141"/>
                    </a:lnTo>
                    <a:lnTo>
                      <a:pt x="44" y="141"/>
                    </a:lnTo>
                    <a:lnTo>
                      <a:pt x="45" y="141"/>
                    </a:lnTo>
                    <a:lnTo>
                      <a:pt x="48" y="140"/>
                    </a:lnTo>
                    <a:lnTo>
                      <a:pt x="49" y="136"/>
                    </a:lnTo>
                    <a:lnTo>
                      <a:pt x="49" y="135"/>
                    </a:lnTo>
                    <a:lnTo>
                      <a:pt x="49" y="133"/>
                    </a:lnTo>
                    <a:lnTo>
                      <a:pt x="49" y="132"/>
                    </a:lnTo>
                    <a:lnTo>
                      <a:pt x="50" y="130"/>
                    </a:lnTo>
                    <a:lnTo>
                      <a:pt x="53" y="125"/>
                    </a:lnTo>
                    <a:lnTo>
                      <a:pt x="61" y="124"/>
                    </a:lnTo>
                    <a:lnTo>
                      <a:pt x="63" y="124"/>
                    </a:lnTo>
                    <a:lnTo>
                      <a:pt x="66" y="122"/>
                    </a:lnTo>
                    <a:lnTo>
                      <a:pt x="69" y="121"/>
                    </a:lnTo>
                    <a:lnTo>
                      <a:pt x="69" y="116"/>
                    </a:lnTo>
                    <a:lnTo>
                      <a:pt x="70" y="113"/>
                    </a:lnTo>
                    <a:lnTo>
                      <a:pt x="71" y="110"/>
                    </a:lnTo>
                    <a:lnTo>
                      <a:pt x="74" y="108"/>
                    </a:lnTo>
                    <a:lnTo>
                      <a:pt x="77" y="107"/>
                    </a:lnTo>
                    <a:lnTo>
                      <a:pt x="77" y="105"/>
                    </a:lnTo>
                    <a:lnTo>
                      <a:pt x="79" y="105"/>
                    </a:lnTo>
                    <a:lnTo>
                      <a:pt x="82" y="105"/>
                    </a:lnTo>
                    <a:lnTo>
                      <a:pt x="85" y="105"/>
                    </a:lnTo>
                    <a:lnTo>
                      <a:pt x="86" y="103"/>
                    </a:lnTo>
                    <a:lnTo>
                      <a:pt x="87" y="102"/>
                    </a:lnTo>
                    <a:lnTo>
                      <a:pt x="86" y="99"/>
                    </a:lnTo>
                    <a:lnTo>
                      <a:pt x="86" y="94"/>
                    </a:lnTo>
                    <a:lnTo>
                      <a:pt x="86" y="92"/>
                    </a:lnTo>
                    <a:lnTo>
                      <a:pt x="86" y="89"/>
                    </a:lnTo>
                    <a:lnTo>
                      <a:pt x="86" y="86"/>
                    </a:lnTo>
                    <a:lnTo>
                      <a:pt x="90" y="80"/>
                    </a:lnTo>
                    <a:lnTo>
                      <a:pt x="91" y="77"/>
                    </a:lnTo>
                    <a:lnTo>
                      <a:pt x="93" y="77"/>
                    </a:lnTo>
                    <a:lnTo>
                      <a:pt x="94" y="77"/>
                    </a:lnTo>
                    <a:lnTo>
                      <a:pt x="94" y="78"/>
                    </a:lnTo>
                    <a:lnTo>
                      <a:pt x="95" y="80"/>
                    </a:lnTo>
                    <a:lnTo>
                      <a:pt x="97" y="80"/>
                    </a:lnTo>
                    <a:lnTo>
                      <a:pt x="97" y="78"/>
                    </a:lnTo>
                    <a:lnTo>
                      <a:pt x="99" y="74"/>
                    </a:lnTo>
                    <a:lnTo>
                      <a:pt x="101" y="72"/>
                    </a:lnTo>
                    <a:lnTo>
                      <a:pt x="103" y="67"/>
                    </a:lnTo>
                    <a:lnTo>
                      <a:pt x="105" y="66"/>
                    </a:lnTo>
                    <a:lnTo>
                      <a:pt x="109" y="63"/>
                    </a:lnTo>
                    <a:lnTo>
                      <a:pt x="114" y="53"/>
                    </a:lnTo>
                    <a:lnTo>
                      <a:pt x="115" y="50"/>
                    </a:lnTo>
                    <a:lnTo>
                      <a:pt x="115" y="48"/>
                    </a:lnTo>
                    <a:lnTo>
                      <a:pt x="117" y="44"/>
                    </a:lnTo>
                    <a:lnTo>
                      <a:pt x="115" y="42"/>
                    </a:lnTo>
                    <a:lnTo>
                      <a:pt x="115" y="41"/>
                    </a:lnTo>
                    <a:lnTo>
                      <a:pt x="114" y="41"/>
                    </a:lnTo>
                    <a:lnTo>
                      <a:pt x="111" y="39"/>
                    </a:lnTo>
                    <a:lnTo>
                      <a:pt x="109" y="37"/>
                    </a:lnTo>
                    <a:lnTo>
                      <a:pt x="107" y="33"/>
                    </a:lnTo>
                    <a:lnTo>
                      <a:pt x="106" y="33"/>
                    </a:lnTo>
                    <a:lnTo>
                      <a:pt x="105" y="31"/>
                    </a:lnTo>
                    <a:lnTo>
                      <a:pt x="105" y="30"/>
                    </a:lnTo>
                    <a:lnTo>
                      <a:pt x="103" y="28"/>
                    </a:lnTo>
                    <a:lnTo>
                      <a:pt x="102" y="26"/>
                    </a:lnTo>
                    <a:lnTo>
                      <a:pt x="101" y="23"/>
                    </a:lnTo>
                    <a:lnTo>
                      <a:pt x="97" y="22"/>
                    </a:lnTo>
                    <a:lnTo>
                      <a:pt x="95" y="22"/>
                    </a:lnTo>
                    <a:lnTo>
                      <a:pt x="91" y="20"/>
                    </a:lnTo>
                    <a:lnTo>
                      <a:pt x="86" y="19"/>
                    </a:lnTo>
                    <a:lnTo>
                      <a:pt x="85" y="19"/>
                    </a:lnTo>
                    <a:lnTo>
                      <a:pt x="78" y="15"/>
                    </a:lnTo>
                    <a:lnTo>
                      <a:pt x="75" y="12"/>
                    </a:lnTo>
                    <a:lnTo>
                      <a:pt x="73" y="12"/>
                    </a:lnTo>
                    <a:lnTo>
                      <a:pt x="71" y="9"/>
                    </a:lnTo>
                    <a:lnTo>
                      <a:pt x="69" y="8"/>
                    </a:lnTo>
                    <a:lnTo>
                      <a:pt x="69" y="6"/>
                    </a:lnTo>
                    <a:lnTo>
                      <a:pt x="66" y="4"/>
                    </a:lnTo>
                    <a:lnTo>
                      <a:pt x="65"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402" name="Freeform 1404"/>
              <p:cNvSpPr>
                <a:spLocks/>
              </p:cNvSpPr>
              <p:nvPr/>
            </p:nvSpPr>
            <p:spPr bwMode="auto">
              <a:xfrm>
                <a:off x="5024198" y="3313339"/>
                <a:ext cx="146242" cy="185057"/>
              </a:xfrm>
              <a:custGeom>
                <a:avLst/>
                <a:gdLst/>
                <a:ahLst/>
                <a:cxnLst>
                  <a:cxn ang="0">
                    <a:pos x="56" y="0"/>
                  </a:cxn>
                  <a:cxn ang="0">
                    <a:pos x="57" y="11"/>
                  </a:cxn>
                  <a:cxn ang="0">
                    <a:pos x="58" y="15"/>
                  </a:cxn>
                  <a:cxn ang="0">
                    <a:pos x="53" y="23"/>
                  </a:cxn>
                  <a:cxn ang="0">
                    <a:pos x="56" y="52"/>
                  </a:cxn>
                  <a:cxn ang="0">
                    <a:pos x="0" y="105"/>
                  </a:cxn>
                  <a:cxn ang="0">
                    <a:pos x="22" y="144"/>
                  </a:cxn>
                  <a:cxn ang="0">
                    <a:pos x="29" y="143"/>
                  </a:cxn>
                  <a:cxn ang="0">
                    <a:pos x="37" y="140"/>
                  </a:cxn>
                  <a:cxn ang="0">
                    <a:pos x="42" y="141"/>
                  </a:cxn>
                  <a:cxn ang="0">
                    <a:pos x="45" y="141"/>
                  </a:cxn>
                  <a:cxn ang="0">
                    <a:pos x="49" y="136"/>
                  </a:cxn>
                  <a:cxn ang="0">
                    <a:pos x="49" y="133"/>
                  </a:cxn>
                  <a:cxn ang="0">
                    <a:pos x="50" y="130"/>
                  </a:cxn>
                  <a:cxn ang="0">
                    <a:pos x="61" y="124"/>
                  </a:cxn>
                  <a:cxn ang="0">
                    <a:pos x="66" y="122"/>
                  </a:cxn>
                  <a:cxn ang="0">
                    <a:pos x="69" y="116"/>
                  </a:cxn>
                  <a:cxn ang="0">
                    <a:pos x="71" y="110"/>
                  </a:cxn>
                  <a:cxn ang="0">
                    <a:pos x="77" y="107"/>
                  </a:cxn>
                  <a:cxn ang="0">
                    <a:pos x="79" y="105"/>
                  </a:cxn>
                  <a:cxn ang="0">
                    <a:pos x="85" y="105"/>
                  </a:cxn>
                  <a:cxn ang="0">
                    <a:pos x="87" y="102"/>
                  </a:cxn>
                  <a:cxn ang="0">
                    <a:pos x="86" y="94"/>
                  </a:cxn>
                  <a:cxn ang="0">
                    <a:pos x="86" y="89"/>
                  </a:cxn>
                  <a:cxn ang="0">
                    <a:pos x="90" y="80"/>
                  </a:cxn>
                  <a:cxn ang="0">
                    <a:pos x="93" y="77"/>
                  </a:cxn>
                  <a:cxn ang="0">
                    <a:pos x="94" y="78"/>
                  </a:cxn>
                  <a:cxn ang="0">
                    <a:pos x="97" y="80"/>
                  </a:cxn>
                  <a:cxn ang="0">
                    <a:pos x="99" y="74"/>
                  </a:cxn>
                  <a:cxn ang="0">
                    <a:pos x="103" y="67"/>
                  </a:cxn>
                  <a:cxn ang="0">
                    <a:pos x="109" y="63"/>
                  </a:cxn>
                  <a:cxn ang="0">
                    <a:pos x="115" y="50"/>
                  </a:cxn>
                  <a:cxn ang="0">
                    <a:pos x="117" y="44"/>
                  </a:cxn>
                  <a:cxn ang="0">
                    <a:pos x="115" y="41"/>
                  </a:cxn>
                  <a:cxn ang="0">
                    <a:pos x="111" y="39"/>
                  </a:cxn>
                  <a:cxn ang="0">
                    <a:pos x="107" y="33"/>
                  </a:cxn>
                  <a:cxn ang="0">
                    <a:pos x="105" y="31"/>
                  </a:cxn>
                  <a:cxn ang="0">
                    <a:pos x="103" y="28"/>
                  </a:cxn>
                  <a:cxn ang="0">
                    <a:pos x="101" y="23"/>
                  </a:cxn>
                  <a:cxn ang="0">
                    <a:pos x="95" y="22"/>
                  </a:cxn>
                  <a:cxn ang="0">
                    <a:pos x="86" y="19"/>
                  </a:cxn>
                  <a:cxn ang="0">
                    <a:pos x="78" y="15"/>
                  </a:cxn>
                  <a:cxn ang="0">
                    <a:pos x="73" y="12"/>
                  </a:cxn>
                  <a:cxn ang="0">
                    <a:pos x="69" y="8"/>
                  </a:cxn>
                  <a:cxn ang="0">
                    <a:pos x="66" y="4"/>
                  </a:cxn>
                </a:cxnLst>
                <a:rect l="0" t="0" r="r" b="b"/>
                <a:pathLst>
                  <a:path w="117" h="147">
                    <a:moveTo>
                      <a:pt x="65" y="0"/>
                    </a:moveTo>
                    <a:lnTo>
                      <a:pt x="56" y="0"/>
                    </a:lnTo>
                    <a:lnTo>
                      <a:pt x="58" y="11"/>
                    </a:lnTo>
                    <a:lnTo>
                      <a:pt x="57" y="11"/>
                    </a:lnTo>
                    <a:lnTo>
                      <a:pt x="58" y="12"/>
                    </a:lnTo>
                    <a:lnTo>
                      <a:pt x="58" y="15"/>
                    </a:lnTo>
                    <a:lnTo>
                      <a:pt x="54" y="15"/>
                    </a:lnTo>
                    <a:lnTo>
                      <a:pt x="53" y="23"/>
                    </a:lnTo>
                    <a:lnTo>
                      <a:pt x="48" y="39"/>
                    </a:lnTo>
                    <a:lnTo>
                      <a:pt x="56" y="52"/>
                    </a:lnTo>
                    <a:lnTo>
                      <a:pt x="45" y="88"/>
                    </a:lnTo>
                    <a:lnTo>
                      <a:pt x="0" y="105"/>
                    </a:lnTo>
                    <a:lnTo>
                      <a:pt x="16" y="147"/>
                    </a:lnTo>
                    <a:lnTo>
                      <a:pt x="22" y="144"/>
                    </a:lnTo>
                    <a:lnTo>
                      <a:pt x="26" y="144"/>
                    </a:lnTo>
                    <a:lnTo>
                      <a:pt x="29" y="143"/>
                    </a:lnTo>
                    <a:lnTo>
                      <a:pt x="32" y="141"/>
                    </a:lnTo>
                    <a:lnTo>
                      <a:pt x="37" y="140"/>
                    </a:lnTo>
                    <a:lnTo>
                      <a:pt x="41" y="141"/>
                    </a:lnTo>
                    <a:lnTo>
                      <a:pt x="42" y="141"/>
                    </a:lnTo>
                    <a:lnTo>
                      <a:pt x="44" y="141"/>
                    </a:lnTo>
                    <a:lnTo>
                      <a:pt x="45" y="141"/>
                    </a:lnTo>
                    <a:lnTo>
                      <a:pt x="48" y="140"/>
                    </a:lnTo>
                    <a:lnTo>
                      <a:pt x="49" y="136"/>
                    </a:lnTo>
                    <a:lnTo>
                      <a:pt x="49" y="135"/>
                    </a:lnTo>
                    <a:lnTo>
                      <a:pt x="49" y="133"/>
                    </a:lnTo>
                    <a:lnTo>
                      <a:pt x="49" y="132"/>
                    </a:lnTo>
                    <a:lnTo>
                      <a:pt x="50" y="130"/>
                    </a:lnTo>
                    <a:lnTo>
                      <a:pt x="53" y="125"/>
                    </a:lnTo>
                    <a:lnTo>
                      <a:pt x="61" y="124"/>
                    </a:lnTo>
                    <a:lnTo>
                      <a:pt x="63" y="124"/>
                    </a:lnTo>
                    <a:lnTo>
                      <a:pt x="66" y="122"/>
                    </a:lnTo>
                    <a:lnTo>
                      <a:pt x="69" y="121"/>
                    </a:lnTo>
                    <a:lnTo>
                      <a:pt x="69" y="116"/>
                    </a:lnTo>
                    <a:lnTo>
                      <a:pt x="70" y="113"/>
                    </a:lnTo>
                    <a:lnTo>
                      <a:pt x="71" y="110"/>
                    </a:lnTo>
                    <a:lnTo>
                      <a:pt x="74" y="108"/>
                    </a:lnTo>
                    <a:lnTo>
                      <a:pt x="77" y="107"/>
                    </a:lnTo>
                    <a:lnTo>
                      <a:pt x="77" y="105"/>
                    </a:lnTo>
                    <a:lnTo>
                      <a:pt x="79" y="105"/>
                    </a:lnTo>
                    <a:lnTo>
                      <a:pt x="82" y="105"/>
                    </a:lnTo>
                    <a:lnTo>
                      <a:pt x="85" y="105"/>
                    </a:lnTo>
                    <a:lnTo>
                      <a:pt x="86" y="103"/>
                    </a:lnTo>
                    <a:lnTo>
                      <a:pt x="87" y="102"/>
                    </a:lnTo>
                    <a:lnTo>
                      <a:pt x="86" y="99"/>
                    </a:lnTo>
                    <a:lnTo>
                      <a:pt x="86" y="94"/>
                    </a:lnTo>
                    <a:lnTo>
                      <a:pt x="86" y="92"/>
                    </a:lnTo>
                    <a:lnTo>
                      <a:pt x="86" y="89"/>
                    </a:lnTo>
                    <a:lnTo>
                      <a:pt x="86" y="86"/>
                    </a:lnTo>
                    <a:lnTo>
                      <a:pt x="90" y="80"/>
                    </a:lnTo>
                    <a:lnTo>
                      <a:pt x="91" y="77"/>
                    </a:lnTo>
                    <a:lnTo>
                      <a:pt x="93" y="77"/>
                    </a:lnTo>
                    <a:lnTo>
                      <a:pt x="94" y="77"/>
                    </a:lnTo>
                    <a:lnTo>
                      <a:pt x="94" y="78"/>
                    </a:lnTo>
                    <a:lnTo>
                      <a:pt x="95" y="80"/>
                    </a:lnTo>
                    <a:lnTo>
                      <a:pt x="97" y="80"/>
                    </a:lnTo>
                    <a:lnTo>
                      <a:pt x="97" y="78"/>
                    </a:lnTo>
                    <a:lnTo>
                      <a:pt x="99" y="74"/>
                    </a:lnTo>
                    <a:lnTo>
                      <a:pt x="101" y="72"/>
                    </a:lnTo>
                    <a:lnTo>
                      <a:pt x="103" y="67"/>
                    </a:lnTo>
                    <a:lnTo>
                      <a:pt x="105" y="66"/>
                    </a:lnTo>
                    <a:lnTo>
                      <a:pt x="109" y="63"/>
                    </a:lnTo>
                    <a:lnTo>
                      <a:pt x="114" y="53"/>
                    </a:lnTo>
                    <a:lnTo>
                      <a:pt x="115" y="50"/>
                    </a:lnTo>
                    <a:lnTo>
                      <a:pt x="115" y="48"/>
                    </a:lnTo>
                    <a:lnTo>
                      <a:pt x="117" y="44"/>
                    </a:lnTo>
                    <a:lnTo>
                      <a:pt x="115" y="42"/>
                    </a:lnTo>
                    <a:lnTo>
                      <a:pt x="115" y="41"/>
                    </a:lnTo>
                    <a:lnTo>
                      <a:pt x="114" y="41"/>
                    </a:lnTo>
                    <a:lnTo>
                      <a:pt x="111" y="39"/>
                    </a:lnTo>
                    <a:lnTo>
                      <a:pt x="109" y="37"/>
                    </a:lnTo>
                    <a:lnTo>
                      <a:pt x="107" y="33"/>
                    </a:lnTo>
                    <a:lnTo>
                      <a:pt x="106" y="33"/>
                    </a:lnTo>
                    <a:lnTo>
                      <a:pt x="105" y="31"/>
                    </a:lnTo>
                    <a:lnTo>
                      <a:pt x="105" y="30"/>
                    </a:lnTo>
                    <a:lnTo>
                      <a:pt x="103" y="28"/>
                    </a:lnTo>
                    <a:lnTo>
                      <a:pt x="102" y="26"/>
                    </a:lnTo>
                    <a:lnTo>
                      <a:pt x="101" y="23"/>
                    </a:lnTo>
                    <a:lnTo>
                      <a:pt x="97" y="22"/>
                    </a:lnTo>
                    <a:lnTo>
                      <a:pt x="95" y="22"/>
                    </a:lnTo>
                    <a:lnTo>
                      <a:pt x="91" y="20"/>
                    </a:lnTo>
                    <a:lnTo>
                      <a:pt x="86" y="19"/>
                    </a:lnTo>
                    <a:lnTo>
                      <a:pt x="85" y="19"/>
                    </a:lnTo>
                    <a:lnTo>
                      <a:pt x="78" y="15"/>
                    </a:lnTo>
                    <a:lnTo>
                      <a:pt x="75" y="12"/>
                    </a:lnTo>
                    <a:lnTo>
                      <a:pt x="73" y="12"/>
                    </a:lnTo>
                    <a:lnTo>
                      <a:pt x="71" y="9"/>
                    </a:lnTo>
                    <a:lnTo>
                      <a:pt x="69" y="8"/>
                    </a:lnTo>
                    <a:lnTo>
                      <a:pt x="69" y="6"/>
                    </a:lnTo>
                    <a:lnTo>
                      <a:pt x="66" y="4"/>
                    </a:lnTo>
                    <a:lnTo>
                      <a:pt x="65"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403" name="Freeform 1405"/>
              <p:cNvSpPr>
                <a:spLocks/>
              </p:cNvSpPr>
              <p:nvPr/>
            </p:nvSpPr>
            <p:spPr bwMode="auto">
              <a:xfrm>
                <a:off x="4258349" y="4248150"/>
                <a:ext cx="255282" cy="270782"/>
              </a:xfrm>
              <a:custGeom>
                <a:avLst/>
                <a:gdLst/>
                <a:ahLst/>
                <a:cxnLst>
                  <a:cxn ang="0">
                    <a:pos x="69" y="7"/>
                  </a:cxn>
                  <a:cxn ang="0">
                    <a:pos x="36" y="7"/>
                  </a:cxn>
                  <a:cxn ang="0">
                    <a:pos x="27" y="3"/>
                  </a:cxn>
                  <a:cxn ang="0">
                    <a:pos x="16" y="0"/>
                  </a:cxn>
                  <a:cxn ang="0">
                    <a:pos x="9" y="4"/>
                  </a:cxn>
                  <a:cxn ang="0">
                    <a:pos x="0" y="7"/>
                  </a:cxn>
                  <a:cxn ang="0">
                    <a:pos x="1" y="20"/>
                  </a:cxn>
                  <a:cxn ang="0">
                    <a:pos x="5" y="31"/>
                  </a:cxn>
                  <a:cxn ang="0">
                    <a:pos x="11" y="39"/>
                  </a:cxn>
                  <a:cxn ang="0">
                    <a:pos x="15" y="47"/>
                  </a:cxn>
                  <a:cxn ang="0">
                    <a:pos x="19" y="54"/>
                  </a:cxn>
                  <a:cxn ang="0">
                    <a:pos x="24" y="65"/>
                  </a:cxn>
                  <a:cxn ang="0">
                    <a:pos x="31" y="81"/>
                  </a:cxn>
                  <a:cxn ang="0">
                    <a:pos x="33" y="87"/>
                  </a:cxn>
                  <a:cxn ang="0">
                    <a:pos x="43" y="108"/>
                  </a:cxn>
                  <a:cxn ang="0">
                    <a:pos x="41" y="128"/>
                  </a:cxn>
                  <a:cxn ang="0">
                    <a:pos x="45" y="139"/>
                  </a:cxn>
                  <a:cxn ang="0">
                    <a:pos x="47" y="150"/>
                  </a:cxn>
                  <a:cxn ang="0">
                    <a:pos x="49" y="164"/>
                  </a:cxn>
                  <a:cxn ang="0">
                    <a:pos x="51" y="172"/>
                  </a:cxn>
                  <a:cxn ang="0">
                    <a:pos x="53" y="186"/>
                  </a:cxn>
                  <a:cxn ang="0">
                    <a:pos x="64" y="202"/>
                  </a:cxn>
                  <a:cxn ang="0">
                    <a:pos x="72" y="208"/>
                  </a:cxn>
                  <a:cxn ang="0">
                    <a:pos x="75" y="208"/>
                  </a:cxn>
                  <a:cxn ang="0">
                    <a:pos x="81" y="204"/>
                  </a:cxn>
                  <a:cxn ang="0">
                    <a:pos x="92" y="215"/>
                  </a:cxn>
                  <a:cxn ang="0">
                    <a:pos x="105" y="215"/>
                  </a:cxn>
                  <a:cxn ang="0">
                    <a:pos x="116" y="211"/>
                  </a:cxn>
                  <a:cxn ang="0">
                    <a:pos x="124" y="207"/>
                  </a:cxn>
                  <a:cxn ang="0">
                    <a:pos x="124" y="157"/>
                  </a:cxn>
                  <a:cxn ang="0">
                    <a:pos x="124" y="106"/>
                  </a:cxn>
                  <a:cxn ang="0">
                    <a:pos x="140" y="78"/>
                  </a:cxn>
                  <a:cxn ang="0">
                    <a:pos x="140" y="28"/>
                  </a:cxn>
                  <a:cxn ang="0">
                    <a:pos x="168" y="21"/>
                  </a:cxn>
                  <a:cxn ang="0">
                    <a:pos x="177" y="23"/>
                  </a:cxn>
                  <a:cxn ang="0">
                    <a:pos x="181" y="28"/>
                  </a:cxn>
                  <a:cxn ang="0">
                    <a:pos x="196" y="18"/>
                  </a:cxn>
                  <a:cxn ang="0">
                    <a:pos x="202" y="15"/>
                  </a:cxn>
                  <a:cxn ang="0">
                    <a:pos x="194" y="9"/>
                  </a:cxn>
                  <a:cxn ang="0">
                    <a:pos x="174" y="12"/>
                  </a:cxn>
                  <a:cxn ang="0">
                    <a:pos x="150" y="20"/>
                  </a:cxn>
                  <a:cxn ang="0">
                    <a:pos x="144" y="18"/>
                  </a:cxn>
                  <a:cxn ang="0">
                    <a:pos x="126" y="15"/>
                  </a:cxn>
                  <a:cxn ang="0">
                    <a:pos x="112" y="15"/>
                  </a:cxn>
                  <a:cxn ang="0">
                    <a:pos x="101" y="7"/>
                  </a:cxn>
                </a:cxnLst>
                <a:rect l="0" t="0" r="r" b="b"/>
                <a:pathLst>
                  <a:path w="202" h="216">
                    <a:moveTo>
                      <a:pt x="95" y="7"/>
                    </a:moveTo>
                    <a:lnTo>
                      <a:pt x="83" y="7"/>
                    </a:lnTo>
                    <a:lnTo>
                      <a:pt x="69" y="7"/>
                    </a:lnTo>
                    <a:lnTo>
                      <a:pt x="55" y="7"/>
                    </a:lnTo>
                    <a:lnTo>
                      <a:pt x="41" y="7"/>
                    </a:lnTo>
                    <a:lnTo>
                      <a:pt x="36" y="7"/>
                    </a:lnTo>
                    <a:lnTo>
                      <a:pt x="33" y="9"/>
                    </a:lnTo>
                    <a:lnTo>
                      <a:pt x="31" y="4"/>
                    </a:lnTo>
                    <a:lnTo>
                      <a:pt x="27" y="3"/>
                    </a:lnTo>
                    <a:lnTo>
                      <a:pt x="25" y="0"/>
                    </a:lnTo>
                    <a:lnTo>
                      <a:pt x="23" y="0"/>
                    </a:lnTo>
                    <a:lnTo>
                      <a:pt x="16" y="0"/>
                    </a:lnTo>
                    <a:lnTo>
                      <a:pt x="13" y="1"/>
                    </a:lnTo>
                    <a:lnTo>
                      <a:pt x="11" y="4"/>
                    </a:lnTo>
                    <a:lnTo>
                      <a:pt x="9" y="4"/>
                    </a:lnTo>
                    <a:lnTo>
                      <a:pt x="7" y="3"/>
                    </a:lnTo>
                    <a:lnTo>
                      <a:pt x="4" y="6"/>
                    </a:lnTo>
                    <a:lnTo>
                      <a:pt x="0" y="7"/>
                    </a:lnTo>
                    <a:lnTo>
                      <a:pt x="0" y="15"/>
                    </a:lnTo>
                    <a:lnTo>
                      <a:pt x="0" y="17"/>
                    </a:lnTo>
                    <a:lnTo>
                      <a:pt x="1" y="20"/>
                    </a:lnTo>
                    <a:lnTo>
                      <a:pt x="1" y="23"/>
                    </a:lnTo>
                    <a:lnTo>
                      <a:pt x="4" y="28"/>
                    </a:lnTo>
                    <a:lnTo>
                      <a:pt x="5" y="31"/>
                    </a:lnTo>
                    <a:lnTo>
                      <a:pt x="8" y="32"/>
                    </a:lnTo>
                    <a:lnTo>
                      <a:pt x="9" y="36"/>
                    </a:lnTo>
                    <a:lnTo>
                      <a:pt x="11" y="39"/>
                    </a:lnTo>
                    <a:lnTo>
                      <a:pt x="12" y="40"/>
                    </a:lnTo>
                    <a:lnTo>
                      <a:pt x="13" y="43"/>
                    </a:lnTo>
                    <a:lnTo>
                      <a:pt x="15" y="47"/>
                    </a:lnTo>
                    <a:lnTo>
                      <a:pt x="16" y="48"/>
                    </a:lnTo>
                    <a:lnTo>
                      <a:pt x="17" y="51"/>
                    </a:lnTo>
                    <a:lnTo>
                      <a:pt x="19" y="54"/>
                    </a:lnTo>
                    <a:lnTo>
                      <a:pt x="23" y="62"/>
                    </a:lnTo>
                    <a:lnTo>
                      <a:pt x="23" y="64"/>
                    </a:lnTo>
                    <a:lnTo>
                      <a:pt x="24" y="65"/>
                    </a:lnTo>
                    <a:lnTo>
                      <a:pt x="24" y="69"/>
                    </a:lnTo>
                    <a:lnTo>
                      <a:pt x="27" y="73"/>
                    </a:lnTo>
                    <a:lnTo>
                      <a:pt x="31" y="81"/>
                    </a:lnTo>
                    <a:lnTo>
                      <a:pt x="32" y="83"/>
                    </a:lnTo>
                    <a:lnTo>
                      <a:pt x="32" y="86"/>
                    </a:lnTo>
                    <a:lnTo>
                      <a:pt x="33" y="87"/>
                    </a:lnTo>
                    <a:lnTo>
                      <a:pt x="39" y="95"/>
                    </a:lnTo>
                    <a:lnTo>
                      <a:pt x="41" y="102"/>
                    </a:lnTo>
                    <a:lnTo>
                      <a:pt x="43" y="108"/>
                    </a:lnTo>
                    <a:lnTo>
                      <a:pt x="41" y="113"/>
                    </a:lnTo>
                    <a:lnTo>
                      <a:pt x="41" y="124"/>
                    </a:lnTo>
                    <a:lnTo>
                      <a:pt x="41" y="128"/>
                    </a:lnTo>
                    <a:lnTo>
                      <a:pt x="43" y="131"/>
                    </a:lnTo>
                    <a:lnTo>
                      <a:pt x="44" y="135"/>
                    </a:lnTo>
                    <a:lnTo>
                      <a:pt x="45" y="139"/>
                    </a:lnTo>
                    <a:lnTo>
                      <a:pt x="47" y="144"/>
                    </a:lnTo>
                    <a:lnTo>
                      <a:pt x="48" y="147"/>
                    </a:lnTo>
                    <a:lnTo>
                      <a:pt x="47" y="150"/>
                    </a:lnTo>
                    <a:lnTo>
                      <a:pt x="48" y="158"/>
                    </a:lnTo>
                    <a:lnTo>
                      <a:pt x="48" y="161"/>
                    </a:lnTo>
                    <a:lnTo>
                      <a:pt x="49" y="164"/>
                    </a:lnTo>
                    <a:lnTo>
                      <a:pt x="49" y="168"/>
                    </a:lnTo>
                    <a:lnTo>
                      <a:pt x="51" y="169"/>
                    </a:lnTo>
                    <a:lnTo>
                      <a:pt x="51" y="172"/>
                    </a:lnTo>
                    <a:lnTo>
                      <a:pt x="52" y="177"/>
                    </a:lnTo>
                    <a:lnTo>
                      <a:pt x="53" y="180"/>
                    </a:lnTo>
                    <a:lnTo>
                      <a:pt x="53" y="186"/>
                    </a:lnTo>
                    <a:lnTo>
                      <a:pt x="59" y="194"/>
                    </a:lnTo>
                    <a:lnTo>
                      <a:pt x="61" y="199"/>
                    </a:lnTo>
                    <a:lnTo>
                      <a:pt x="64" y="202"/>
                    </a:lnTo>
                    <a:lnTo>
                      <a:pt x="67" y="205"/>
                    </a:lnTo>
                    <a:lnTo>
                      <a:pt x="71" y="208"/>
                    </a:lnTo>
                    <a:lnTo>
                      <a:pt x="72" y="208"/>
                    </a:lnTo>
                    <a:lnTo>
                      <a:pt x="73" y="210"/>
                    </a:lnTo>
                    <a:lnTo>
                      <a:pt x="75" y="210"/>
                    </a:lnTo>
                    <a:lnTo>
                      <a:pt x="75" y="208"/>
                    </a:lnTo>
                    <a:lnTo>
                      <a:pt x="77" y="207"/>
                    </a:lnTo>
                    <a:lnTo>
                      <a:pt x="79" y="204"/>
                    </a:lnTo>
                    <a:lnTo>
                      <a:pt x="81" y="204"/>
                    </a:lnTo>
                    <a:lnTo>
                      <a:pt x="89" y="208"/>
                    </a:lnTo>
                    <a:lnTo>
                      <a:pt x="89" y="211"/>
                    </a:lnTo>
                    <a:lnTo>
                      <a:pt x="92" y="215"/>
                    </a:lnTo>
                    <a:lnTo>
                      <a:pt x="96" y="216"/>
                    </a:lnTo>
                    <a:lnTo>
                      <a:pt x="100" y="215"/>
                    </a:lnTo>
                    <a:lnTo>
                      <a:pt x="105" y="215"/>
                    </a:lnTo>
                    <a:lnTo>
                      <a:pt x="108" y="215"/>
                    </a:lnTo>
                    <a:lnTo>
                      <a:pt x="112" y="215"/>
                    </a:lnTo>
                    <a:lnTo>
                      <a:pt x="116" y="211"/>
                    </a:lnTo>
                    <a:lnTo>
                      <a:pt x="120" y="208"/>
                    </a:lnTo>
                    <a:lnTo>
                      <a:pt x="122" y="207"/>
                    </a:lnTo>
                    <a:lnTo>
                      <a:pt x="124" y="207"/>
                    </a:lnTo>
                    <a:lnTo>
                      <a:pt x="124" y="190"/>
                    </a:lnTo>
                    <a:lnTo>
                      <a:pt x="124" y="174"/>
                    </a:lnTo>
                    <a:lnTo>
                      <a:pt x="124" y="157"/>
                    </a:lnTo>
                    <a:lnTo>
                      <a:pt x="124" y="139"/>
                    </a:lnTo>
                    <a:lnTo>
                      <a:pt x="124" y="124"/>
                    </a:lnTo>
                    <a:lnTo>
                      <a:pt x="124" y="106"/>
                    </a:lnTo>
                    <a:lnTo>
                      <a:pt x="124" y="91"/>
                    </a:lnTo>
                    <a:lnTo>
                      <a:pt x="140" y="91"/>
                    </a:lnTo>
                    <a:lnTo>
                      <a:pt x="140" y="78"/>
                    </a:lnTo>
                    <a:lnTo>
                      <a:pt x="140" y="61"/>
                    </a:lnTo>
                    <a:lnTo>
                      <a:pt x="140" y="43"/>
                    </a:lnTo>
                    <a:lnTo>
                      <a:pt x="140" y="28"/>
                    </a:lnTo>
                    <a:lnTo>
                      <a:pt x="141" y="26"/>
                    </a:lnTo>
                    <a:lnTo>
                      <a:pt x="162" y="21"/>
                    </a:lnTo>
                    <a:lnTo>
                      <a:pt x="168" y="21"/>
                    </a:lnTo>
                    <a:lnTo>
                      <a:pt x="169" y="21"/>
                    </a:lnTo>
                    <a:lnTo>
                      <a:pt x="174" y="21"/>
                    </a:lnTo>
                    <a:lnTo>
                      <a:pt x="177" y="23"/>
                    </a:lnTo>
                    <a:lnTo>
                      <a:pt x="178" y="26"/>
                    </a:lnTo>
                    <a:lnTo>
                      <a:pt x="180" y="31"/>
                    </a:lnTo>
                    <a:lnTo>
                      <a:pt x="181" y="28"/>
                    </a:lnTo>
                    <a:lnTo>
                      <a:pt x="184" y="25"/>
                    </a:lnTo>
                    <a:lnTo>
                      <a:pt x="188" y="21"/>
                    </a:lnTo>
                    <a:lnTo>
                      <a:pt x="196" y="18"/>
                    </a:lnTo>
                    <a:lnTo>
                      <a:pt x="197" y="17"/>
                    </a:lnTo>
                    <a:lnTo>
                      <a:pt x="198" y="15"/>
                    </a:lnTo>
                    <a:lnTo>
                      <a:pt x="202" y="15"/>
                    </a:lnTo>
                    <a:lnTo>
                      <a:pt x="200" y="12"/>
                    </a:lnTo>
                    <a:lnTo>
                      <a:pt x="198" y="10"/>
                    </a:lnTo>
                    <a:lnTo>
                      <a:pt x="194" y="9"/>
                    </a:lnTo>
                    <a:lnTo>
                      <a:pt x="189" y="9"/>
                    </a:lnTo>
                    <a:lnTo>
                      <a:pt x="177" y="12"/>
                    </a:lnTo>
                    <a:lnTo>
                      <a:pt x="174" y="12"/>
                    </a:lnTo>
                    <a:lnTo>
                      <a:pt x="174" y="14"/>
                    </a:lnTo>
                    <a:lnTo>
                      <a:pt x="170" y="14"/>
                    </a:lnTo>
                    <a:lnTo>
                      <a:pt x="150" y="20"/>
                    </a:lnTo>
                    <a:lnTo>
                      <a:pt x="148" y="20"/>
                    </a:lnTo>
                    <a:lnTo>
                      <a:pt x="146" y="20"/>
                    </a:lnTo>
                    <a:lnTo>
                      <a:pt x="144" y="18"/>
                    </a:lnTo>
                    <a:lnTo>
                      <a:pt x="140" y="18"/>
                    </a:lnTo>
                    <a:lnTo>
                      <a:pt x="136" y="18"/>
                    </a:lnTo>
                    <a:lnTo>
                      <a:pt x="126" y="15"/>
                    </a:lnTo>
                    <a:lnTo>
                      <a:pt x="120" y="15"/>
                    </a:lnTo>
                    <a:lnTo>
                      <a:pt x="113" y="17"/>
                    </a:lnTo>
                    <a:lnTo>
                      <a:pt x="112" y="15"/>
                    </a:lnTo>
                    <a:lnTo>
                      <a:pt x="106" y="14"/>
                    </a:lnTo>
                    <a:lnTo>
                      <a:pt x="105" y="10"/>
                    </a:lnTo>
                    <a:lnTo>
                      <a:pt x="101" y="7"/>
                    </a:lnTo>
                    <a:lnTo>
                      <a:pt x="95" y="7"/>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404" name="Freeform 1406"/>
              <p:cNvSpPr>
                <a:spLocks/>
              </p:cNvSpPr>
              <p:nvPr/>
            </p:nvSpPr>
            <p:spPr bwMode="auto">
              <a:xfrm>
                <a:off x="4258349" y="4248150"/>
                <a:ext cx="255282" cy="270782"/>
              </a:xfrm>
              <a:custGeom>
                <a:avLst/>
                <a:gdLst/>
                <a:ahLst/>
                <a:cxnLst>
                  <a:cxn ang="0">
                    <a:pos x="69" y="7"/>
                  </a:cxn>
                  <a:cxn ang="0">
                    <a:pos x="36" y="7"/>
                  </a:cxn>
                  <a:cxn ang="0">
                    <a:pos x="27" y="3"/>
                  </a:cxn>
                  <a:cxn ang="0">
                    <a:pos x="16" y="0"/>
                  </a:cxn>
                  <a:cxn ang="0">
                    <a:pos x="9" y="4"/>
                  </a:cxn>
                  <a:cxn ang="0">
                    <a:pos x="0" y="7"/>
                  </a:cxn>
                  <a:cxn ang="0">
                    <a:pos x="1" y="20"/>
                  </a:cxn>
                  <a:cxn ang="0">
                    <a:pos x="5" y="31"/>
                  </a:cxn>
                  <a:cxn ang="0">
                    <a:pos x="11" y="39"/>
                  </a:cxn>
                  <a:cxn ang="0">
                    <a:pos x="15" y="47"/>
                  </a:cxn>
                  <a:cxn ang="0">
                    <a:pos x="19" y="54"/>
                  </a:cxn>
                  <a:cxn ang="0">
                    <a:pos x="24" y="65"/>
                  </a:cxn>
                  <a:cxn ang="0">
                    <a:pos x="31" y="81"/>
                  </a:cxn>
                  <a:cxn ang="0">
                    <a:pos x="33" y="87"/>
                  </a:cxn>
                  <a:cxn ang="0">
                    <a:pos x="43" y="108"/>
                  </a:cxn>
                  <a:cxn ang="0">
                    <a:pos x="41" y="128"/>
                  </a:cxn>
                  <a:cxn ang="0">
                    <a:pos x="45" y="139"/>
                  </a:cxn>
                  <a:cxn ang="0">
                    <a:pos x="47" y="150"/>
                  </a:cxn>
                  <a:cxn ang="0">
                    <a:pos x="49" y="164"/>
                  </a:cxn>
                  <a:cxn ang="0">
                    <a:pos x="51" y="172"/>
                  </a:cxn>
                  <a:cxn ang="0">
                    <a:pos x="53" y="186"/>
                  </a:cxn>
                  <a:cxn ang="0">
                    <a:pos x="64" y="202"/>
                  </a:cxn>
                  <a:cxn ang="0">
                    <a:pos x="72" y="208"/>
                  </a:cxn>
                  <a:cxn ang="0">
                    <a:pos x="75" y="208"/>
                  </a:cxn>
                  <a:cxn ang="0">
                    <a:pos x="81" y="204"/>
                  </a:cxn>
                  <a:cxn ang="0">
                    <a:pos x="92" y="215"/>
                  </a:cxn>
                  <a:cxn ang="0">
                    <a:pos x="105" y="215"/>
                  </a:cxn>
                  <a:cxn ang="0">
                    <a:pos x="116" y="211"/>
                  </a:cxn>
                  <a:cxn ang="0">
                    <a:pos x="124" y="207"/>
                  </a:cxn>
                  <a:cxn ang="0">
                    <a:pos x="124" y="157"/>
                  </a:cxn>
                  <a:cxn ang="0">
                    <a:pos x="124" y="106"/>
                  </a:cxn>
                  <a:cxn ang="0">
                    <a:pos x="140" y="78"/>
                  </a:cxn>
                  <a:cxn ang="0">
                    <a:pos x="140" y="28"/>
                  </a:cxn>
                  <a:cxn ang="0">
                    <a:pos x="168" y="21"/>
                  </a:cxn>
                  <a:cxn ang="0">
                    <a:pos x="177" y="23"/>
                  </a:cxn>
                  <a:cxn ang="0">
                    <a:pos x="181" y="28"/>
                  </a:cxn>
                  <a:cxn ang="0">
                    <a:pos x="196" y="18"/>
                  </a:cxn>
                  <a:cxn ang="0">
                    <a:pos x="202" y="15"/>
                  </a:cxn>
                  <a:cxn ang="0">
                    <a:pos x="194" y="9"/>
                  </a:cxn>
                  <a:cxn ang="0">
                    <a:pos x="174" y="12"/>
                  </a:cxn>
                  <a:cxn ang="0">
                    <a:pos x="150" y="20"/>
                  </a:cxn>
                  <a:cxn ang="0">
                    <a:pos x="144" y="18"/>
                  </a:cxn>
                  <a:cxn ang="0">
                    <a:pos x="126" y="15"/>
                  </a:cxn>
                  <a:cxn ang="0">
                    <a:pos x="112" y="15"/>
                  </a:cxn>
                  <a:cxn ang="0">
                    <a:pos x="101" y="7"/>
                  </a:cxn>
                </a:cxnLst>
                <a:rect l="0" t="0" r="r" b="b"/>
                <a:pathLst>
                  <a:path w="202" h="216">
                    <a:moveTo>
                      <a:pt x="95" y="7"/>
                    </a:moveTo>
                    <a:lnTo>
                      <a:pt x="83" y="7"/>
                    </a:lnTo>
                    <a:lnTo>
                      <a:pt x="69" y="7"/>
                    </a:lnTo>
                    <a:lnTo>
                      <a:pt x="55" y="7"/>
                    </a:lnTo>
                    <a:lnTo>
                      <a:pt x="41" y="7"/>
                    </a:lnTo>
                    <a:lnTo>
                      <a:pt x="36" y="7"/>
                    </a:lnTo>
                    <a:lnTo>
                      <a:pt x="33" y="9"/>
                    </a:lnTo>
                    <a:lnTo>
                      <a:pt x="31" y="4"/>
                    </a:lnTo>
                    <a:lnTo>
                      <a:pt x="27" y="3"/>
                    </a:lnTo>
                    <a:lnTo>
                      <a:pt x="25" y="0"/>
                    </a:lnTo>
                    <a:lnTo>
                      <a:pt x="23" y="0"/>
                    </a:lnTo>
                    <a:lnTo>
                      <a:pt x="16" y="0"/>
                    </a:lnTo>
                    <a:lnTo>
                      <a:pt x="13" y="1"/>
                    </a:lnTo>
                    <a:lnTo>
                      <a:pt x="11" y="4"/>
                    </a:lnTo>
                    <a:lnTo>
                      <a:pt x="9" y="4"/>
                    </a:lnTo>
                    <a:lnTo>
                      <a:pt x="7" y="3"/>
                    </a:lnTo>
                    <a:lnTo>
                      <a:pt x="4" y="6"/>
                    </a:lnTo>
                    <a:lnTo>
                      <a:pt x="0" y="7"/>
                    </a:lnTo>
                    <a:lnTo>
                      <a:pt x="0" y="15"/>
                    </a:lnTo>
                    <a:lnTo>
                      <a:pt x="0" y="17"/>
                    </a:lnTo>
                    <a:lnTo>
                      <a:pt x="1" y="20"/>
                    </a:lnTo>
                    <a:lnTo>
                      <a:pt x="1" y="23"/>
                    </a:lnTo>
                    <a:lnTo>
                      <a:pt x="4" y="28"/>
                    </a:lnTo>
                    <a:lnTo>
                      <a:pt x="5" y="31"/>
                    </a:lnTo>
                    <a:lnTo>
                      <a:pt x="8" y="32"/>
                    </a:lnTo>
                    <a:lnTo>
                      <a:pt x="9" y="36"/>
                    </a:lnTo>
                    <a:lnTo>
                      <a:pt x="11" y="39"/>
                    </a:lnTo>
                    <a:lnTo>
                      <a:pt x="12" y="40"/>
                    </a:lnTo>
                    <a:lnTo>
                      <a:pt x="13" y="43"/>
                    </a:lnTo>
                    <a:lnTo>
                      <a:pt x="15" y="47"/>
                    </a:lnTo>
                    <a:lnTo>
                      <a:pt x="16" y="48"/>
                    </a:lnTo>
                    <a:lnTo>
                      <a:pt x="17" y="51"/>
                    </a:lnTo>
                    <a:lnTo>
                      <a:pt x="19" y="54"/>
                    </a:lnTo>
                    <a:lnTo>
                      <a:pt x="23" y="62"/>
                    </a:lnTo>
                    <a:lnTo>
                      <a:pt x="23" y="64"/>
                    </a:lnTo>
                    <a:lnTo>
                      <a:pt x="24" y="65"/>
                    </a:lnTo>
                    <a:lnTo>
                      <a:pt x="24" y="69"/>
                    </a:lnTo>
                    <a:lnTo>
                      <a:pt x="27" y="73"/>
                    </a:lnTo>
                    <a:lnTo>
                      <a:pt x="31" y="81"/>
                    </a:lnTo>
                    <a:lnTo>
                      <a:pt x="32" y="83"/>
                    </a:lnTo>
                    <a:lnTo>
                      <a:pt x="32" y="86"/>
                    </a:lnTo>
                    <a:lnTo>
                      <a:pt x="33" y="87"/>
                    </a:lnTo>
                    <a:lnTo>
                      <a:pt x="39" y="95"/>
                    </a:lnTo>
                    <a:lnTo>
                      <a:pt x="41" y="102"/>
                    </a:lnTo>
                    <a:lnTo>
                      <a:pt x="43" y="108"/>
                    </a:lnTo>
                    <a:lnTo>
                      <a:pt x="41" y="113"/>
                    </a:lnTo>
                    <a:lnTo>
                      <a:pt x="41" y="124"/>
                    </a:lnTo>
                    <a:lnTo>
                      <a:pt x="41" y="128"/>
                    </a:lnTo>
                    <a:lnTo>
                      <a:pt x="43" y="131"/>
                    </a:lnTo>
                    <a:lnTo>
                      <a:pt x="44" y="135"/>
                    </a:lnTo>
                    <a:lnTo>
                      <a:pt x="45" y="139"/>
                    </a:lnTo>
                    <a:lnTo>
                      <a:pt x="47" y="144"/>
                    </a:lnTo>
                    <a:lnTo>
                      <a:pt x="48" y="147"/>
                    </a:lnTo>
                    <a:lnTo>
                      <a:pt x="47" y="150"/>
                    </a:lnTo>
                    <a:lnTo>
                      <a:pt x="48" y="158"/>
                    </a:lnTo>
                    <a:lnTo>
                      <a:pt x="48" y="161"/>
                    </a:lnTo>
                    <a:lnTo>
                      <a:pt x="49" y="164"/>
                    </a:lnTo>
                    <a:lnTo>
                      <a:pt x="49" y="168"/>
                    </a:lnTo>
                    <a:lnTo>
                      <a:pt x="51" y="169"/>
                    </a:lnTo>
                    <a:lnTo>
                      <a:pt x="51" y="172"/>
                    </a:lnTo>
                    <a:lnTo>
                      <a:pt x="52" y="177"/>
                    </a:lnTo>
                    <a:lnTo>
                      <a:pt x="53" y="180"/>
                    </a:lnTo>
                    <a:lnTo>
                      <a:pt x="53" y="186"/>
                    </a:lnTo>
                    <a:lnTo>
                      <a:pt x="59" y="194"/>
                    </a:lnTo>
                    <a:lnTo>
                      <a:pt x="61" y="199"/>
                    </a:lnTo>
                    <a:lnTo>
                      <a:pt x="64" y="202"/>
                    </a:lnTo>
                    <a:lnTo>
                      <a:pt x="67" y="205"/>
                    </a:lnTo>
                    <a:lnTo>
                      <a:pt x="71" y="208"/>
                    </a:lnTo>
                    <a:lnTo>
                      <a:pt x="72" y="208"/>
                    </a:lnTo>
                    <a:lnTo>
                      <a:pt x="73" y="210"/>
                    </a:lnTo>
                    <a:lnTo>
                      <a:pt x="75" y="210"/>
                    </a:lnTo>
                    <a:lnTo>
                      <a:pt x="75" y="208"/>
                    </a:lnTo>
                    <a:lnTo>
                      <a:pt x="77" y="207"/>
                    </a:lnTo>
                    <a:lnTo>
                      <a:pt x="79" y="204"/>
                    </a:lnTo>
                    <a:lnTo>
                      <a:pt x="81" y="204"/>
                    </a:lnTo>
                    <a:lnTo>
                      <a:pt x="89" y="208"/>
                    </a:lnTo>
                    <a:lnTo>
                      <a:pt x="89" y="211"/>
                    </a:lnTo>
                    <a:lnTo>
                      <a:pt x="92" y="215"/>
                    </a:lnTo>
                    <a:lnTo>
                      <a:pt x="96" y="216"/>
                    </a:lnTo>
                    <a:lnTo>
                      <a:pt x="100" y="215"/>
                    </a:lnTo>
                    <a:lnTo>
                      <a:pt x="105" y="215"/>
                    </a:lnTo>
                    <a:lnTo>
                      <a:pt x="108" y="215"/>
                    </a:lnTo>
                    <a:lnTo>
                      <a:pt x="112" y="215"/>
                    </a:lnTo>
                    <a:lnTo>
                      <a:pt x="116" y="211"/>
                    </a:lnTo>
                    <a:lnTo>
                      <a:pt x="120" y="208"/>
                    </a:lnTo>
                    <a:lnTo>
                      <a:pt x="122" y="207"/>
                    </a:lnTo>
                    <a:lnTo>
                      <a:pt x="124" y="207"/>
                    </a:lnTo>
                    <a:lnTo>
                      <a:pt x="124" y="190"/>
                    </a:lnTo>
                    <a:lnTo>
                      <a:pt x="124" y="174"/>
                    </a:lnTo>
                    <a:lnTo>
                      <a:pt x="124" y="157"/>
                    </a:lnTo>
                    <a:lnTo>
                      <a:pt x="124" y="139"/>
                    </a:lnTo>
                    <a:lnTo>
                      <a:pt x="124" y="124"/>
                    </a:lnTo>
                    <a:lnTo>
                      <a:pt x="124" y="106"/>
                    </a:lnTo>
                    <a:lnTo>
                      <a:pt x="124" y="91"/>
                    </a:lnTo>
                    <a:lnTo>
                      <a:pt x="140" y="91"/>
                    </a:lnTo>
                    <a:lnTo>
                      <a:pt x="140" y="78"/>
                    </a:lnTo>
                    <a:lnTo>
                      <a:pt x="140" y="61"/>
                    </a:lnTo>
                    <a:lnTo>
                      <a:pt x="140" y="43"/>
                    </a:lnTo>
                    <a:lnTo>
                      <a:pt x="140" y="28"/>
                    </a:lnTo>
                    <a:lnTo>
                      <a:pt x="141" y="26"/>
                    </a:lnTo>
                    <a:lnTo>
                      <a:pt x="162" y="21"/>
                    </a:lnTo>
                    <a:lnTo>
                      <a:pt x="168" y="21"/>
                    </a:lnTo>
                    <a:lnTo>
                      <a:pt x="169" y="21"/>
                    </a:lnTo>
                    <a:lnTo>
                      <a:pt x="174" y="21"/>
                    </a:lnTo>
                    <a:lnTo>
                      <a:pt x="177" y="23"/>
                    </a:lnTo>
                    <a:lnTo>
                      <a:pt x="178" y="26"/>
                    </a:lnTo>
                    <a:lnTo>
                      <a:pt x="180" y="31"/>
                    </a:lnTo>
                    <a:lnTo>
                      <a:pt x="181" y="28"/>
                    </a:lnTo>
                    <a:lnTo>
                      <a:pt x="184" y="25"/>
                    </a:lnTo>
                    <a:lnTo>
                      <a:pt x="188" y="21"/>
                    </a:lnTo>
                    <a:lnTo>
                      <a:pt x="196" y="18"/>
                    </a:lnTo>
                    <a:lnTo>
                      <a:pt x="197" y="17"/>
                    </a:lnTo>
                    <a:lnTo>
                      <a:pt x="198" y="15"/>
                    </a:lnTo>
                    <a:lnTo>
                      <a:pt x="202" y="15"/>
                    </a:lnTo>
                    <a:lnTo>
                      <a:pt x="200" y="12"/>
                    </a:lnTo>
                    <a:lnTo>
                      <a:pt x="198" y="10"/>
                    </a:lnTo>
                    <a:lnTo>
                      <a:pt x="194" y="9"/>
                    </a:lnTo>
                    <a:lnTo>
                      <a:pt x="189" y="9"/>
                    </a:lnTo>
                    <a:lnTo>
                      <a:pt x="177" y="12"/>
                    </a:lnTo>
                    <a:lnTo>
                      <a:pt x="174" y="12"/>
                    </a:lnTo>
                    <a:lnTo>
                      <a:pt x="174" y="14"/>
                    </a:lnTo>
                    <a:lnTo>
                      <a:pt x="170" y="14"/>
                    </a:lnTo>
                    <a:lnTo>
                      <a:pt x="150" y="20"/>
                    </a:lnTo>
                    <a:lnTo>
                      <a:pt x="148" y="20"/>
                    </a:lnTo>
                    <a:lnTo>
                      <a:pt x="146" y="20"/>
                    </a:lnTo>
                    <a:lnTo>
                      <a:pt x="144" y="18"/>
                    </a:lnTo>
                    <a:lnTo>
                      <a:pt x="140" y="18"/>
                    </a:lnTo>
                    <a:lnTo>
                      <a:pt x="136" y="18"/>
                    </a:lnTo>
                    <a:lnTo>
                      <a:pt x="126" y="15"/>
                    </a:lnTo>
                    <a:lnTo>
                      <a:pt x="120" y="15"/>
                    </a:lnTo>
                    <a:lnTo>
                      <a:pt x="113" y="17"/>
                    </a:lnTo>
                    <a:lnTo>
                      <a:pt x="112" y="15"/>
                    </a:lnTo>
                    <a:lnTo>
                      <a:pt x="106" y="14"/>
                    </a:lnTo>
                    <a:lnTo>
                      <a:pt x="105" y="10"/>
                    </a:lnTo>
                    <a:lnTo>
                      <a:pt x="101" y="7"/>
                    </a:lnTo>
                    <a:lnTo>
                      <a:pt x="95" y="7"/>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405" name="Freeform 1407"/>
              <p:cNvSpPr>
                <a:spLocks/>
              </p:cNvSpPr>
              <p:nvPr/>
            </p:nvSpPr>
            <p:spPr bwMode="auto">
              <a:xfrm>
                <a:off x="1899228" y="2936422"/>
                <a:ext cx="23091" cy="24493"/>
              </a:xfrm>
              <a:custGeom>
                <a:avLst/>
                <a:gdLst/>
                <a:ahLst/>
                <a:cxnLst>
                  <a:cxn ang="0">
                    <a:pos x="0" y="0"/>
                  </a:cxn>
                  <a:cxn ang="0">
                    <a:pos x="3" y="1"/>
                  </a:cxn>
                  <a:cxn ang="0">
                    <a:pos x="3" y="0"/>
                  </a:cxn>
                  <a:cxn ang="0">
                    <a:pos x="4" y="0"/>
                  </a:cxn>
                  <a:cxn ang="0">
                    <a:pos x="5" y="1"/>
                  </a:cxn>
                  <a:cxn ang="0">
                    <a:pos x="7" y="1"/>
                  </a:cxn>
                  <a:cxn ang="0">
                    <a:pos x="7" y="3"/>
                  </a:cxn>
                  <a:cxn ang="0">
                    <a:pos x="5" y="5"/>
                  </a:cxn>
                  <a:cxn ang="0">
                    <a:pos x="7" y="6"/>
                  </a:cxn>
                  <a:cxn ang="0">
                    <a:pos x="8" y="6"/>
                  </a:cxn>
                  <a:cxn ang="0">
                    <a:pos x="9" y="8"/>
                  </a:cxn>
                  <a:cxn ang="0">
                    <a:pos x="11" y="8"/>
                  </a:cxn>
                  <a:cxn ang="0">
                    <a:pos x="11" y="5"/>
                  </a:cxn>
                  <a:cxn ang="0">
                    <a:pos x="12" y="5"/>
                  </a:cxn>
                  <a:cxn ang="0">
                    <a:pos x="12" y="3"/>
                  </a:cxn>
                  <a:cxn ang="0">
                    <a:pos x="13" y="3"/>
                  </a:cxn>
                  <a:cxn ang="0">
                    <a:pos x="15" y="3"/>
                  </a:cxn>
                  <a:cxn ang="0">
                    <a:pos x="15" y="5"/>
                  </a:cxn>
                  <a:cxn ang="0">
                    <a:pos x="16" y="5"/>
                  </a:cxn>
                  <a:cxn ang="0">
                    <a:pos x="17" y="6"/>
                  </a:cxn>
                  <a:cxn ang="0">
                    <a:pos x="16" y="6"/>
                  </a:cxn>
                  <a:cxn ang="0">
                    <a:pos x="15" y="8"/>
                  </a:cxn>
                  <a:cxn ang="0">
                    <a:pos x="15" y="9"/>
                  </a:cxn>
                  <a:cxn ang="0">
                    <a:pos x="16" y="12"/>
                  </a:cxn>
                  <a:cxn ang="0">
                    <a:pos x="17" y="12"/>
                  </a:cxn>
                  <a:cxn ang="0">
                    <a:pos x="19" y="14"/>
                  </a:cxn>
                  <a:cxn ang="0">
                    <a:pos x="17" y="16"/>
                  </a:cxn>
                  <a:cxn ang="0">
                    <a:pos x="17" y="17"/>
                  </a:cxn>
                  <a:cxn ang="0">
                    <a:pos x="15" y="19"/>
                  </a:cxn>
                  <a:cxn ang="0">
                    <a:pos x="13" y="19"/>
                  </a:cxn>
                  <a:cxn ang="0">
                    <a:pos x="12" y="17"/>
                  </a:cxn>
                  <a:cxn ang="0">
                    <a:pos x="12" y="16"/>
                  </a:cxn>
                  <a:cxn ang="0">
                    <a:pos x="11" y="16"/>
                  </a:cxn>
                  <a:cxn ang="0">
                    <a:pos x="8" y="14"/>
                  </a:cxn>
                  <a:cxn ang="0">
                    <a:pos x="7" y="14"/>
                  </a:cxn>
                  <a:cxn ang="0">
                    <a:pos x="5" y="11"/>
                  </a:cxn>
                  <a:cxn ang="0">
                    <a:pos x="4" y="9"/>
                  </a:cxn>
                  <a:cxn ang="0">
                    <a:pos x="5" y="8"/>
                  </a:cxn>
                  <a:cxn ang="0">
                    <a:pos x="4" y="8"/>
                  </a:cxn>
                  <a:cxn ang="0">
                    <a:pos x="1" y="3"/>
                  </a:cxn>
                  <a:cxn ang="0">
                    <a:pos x="0" y="0"/>
                  </a:cxn>
                </a:cxnLst>
                <a:rect l="0" t="0" r="r" b="b"/>
                <a:pathLst>
                  <a:path w="19" h="19">
                    <a:moveTo>
                      <a:pt x="0" y="0"/>
                    </a:moveTo>
                    <a:lnTo>
                      <a:pt x="3" y="1"/>
                    </a:lnTo>
                    <a:lnTo>
                      <a:pt x="3" y="0"/>
                    </a:lnTo>
                    <a:lnTo>
                      <a:pt x="4" y="0"/>
                    </a:lnTo>
                    <a:lnTo>
                      <a:pt x="5" y="1"/>
                    </a:lnTo>
                    <a:lnTo>
                      <a:pt x="7" y="1"/>
                    </a:lnTo>
                    <a:lnTo>
                      <a:pt x="7" y="3"/>
                    </a:lnTo>
                    <a:lnTo>
                      <a:pt x="5" y="5"/>
                    </a:lnTo>
                    <a:lnTo>
                      <a:pt x="7" y="6"/>
                    </a:lnTo>
                    <a:lnTo>
                      <a:pt x="8" y="6"/>
                    </a:lnTo>
                    <a:lnTo>
                      <a:pt x="9" y="8"/>
                    </a:lnTo>
                    <a:lnTo>
                      <a:pt x="11" y="8"/>
                    </a:lnTo>
                    <a:lnTo>
                      <a:pt x="11" y="5"/>
                    </a:lnTo>
                    <a:lnTo>
                      <a:pt x="12" y="5"/>
                    </a:lnTo>
                    <a:lnTo>
                      <a:pt x="12" y="3"/>
                    </a:lnTo>
                    <a:lnTo>
                      <a:pt x="13" y="3"/>
                    </a:lnTo>
                    <a:lnTo>
                      <a:pt x="15" y="3"/>
                    </a:lnTo>
                    <a:lnTo>
                      <a:pt x="15" y="5"/>
                    </a:lnTo>
                    <a:lnTo>
                      <a:pt x="16" y="5"/>
                    </a:lnTo>
                    <a:lnTo>
                      <a:pt x="17" y="6"/>
                    </a:lnTo>
                    <a:lnTo>
                      <a:pt x="16" y="6"/>
                    </a:lnTo>
                    <a:lnTo>
                      <a:pt x="15" y="8"/>
                    </a:lnTo>
                    <a:lnTo>
                      <a:pt x="15" y="9"/>
                    </a:lnTo>
                    <a:lnTo>
                      <a:pt x="16" y="12"/>
                    </a:lnTo>
                    <a:lnTo>
                      <a:pt x="17" y="12"/>
                    </a:lnTo>
                    <a:lnTo>
                      <a:pt x="19" y="14"/>
                    </a:lnTo>
                    <a:lnTo>
                      <a:pt x="17" y="16"/>
                    </a:lnTo>
                    <a:lnTo>
                      <a:pt x="17" y="17"/>
                    </a:lnTo>
                    <a:lnTo>
                      <a:pt x="15" y="19"/>
                    </a:lnTo>
                    <a:lnTo>
                      <a:pt x="13" y="19"/>
                    </a:lnTo>
                    <a:lnTo>
                      <a:pt x="12" y="17"/>
                    </a:lnTo>
                    <a:lnTo>
                      <a:pt x="12" y="16"/>
                    </a:lnTo>
                    <a:lnTo>
                      <a:pt x="11" y="16"/>
                    </a:lnTo>
                    <a:lnTo>
                      <a:pt x="8" y="14"/>
                    </a:lnTo>
                    <a:lnTo>
                      <a:pt x="7" y="14"/>
                    </a:lnTo>
                    <a:lnTo>
                      <a:pt x="5" y="11"/>
                    </a:lnTo>
                    <a:lnTo>
                      <a:pt x="4" y="9"/>
                    </a:lnTo>
                    <a:lnTo>
                      <a:pt x="5" y="8"/>
                    </a:lnTo>
                    <a:lnTo>
                      <a:pt x="4" y="8"/>
                    </a:lnTo>
                    <a:lnTo>
                      <a:pt x="1" y="3"/>
                    </a:lnTo>
                    <a:lnTo>
                      <a:pt x="0"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406" name="Freeform 1408"/>
              <p:cNvSpPr>
                <a:spLocks/>
              </p:cNvSpPr>
              <p:nvPr/>
            </p:nvSpPr>
            <p:spPr bwMode="auto">
              <a:xfrm>
                <a:off x="1899228" y="2936422"/>
                <a:ext cx="23091" cy="24493"/>
              </a:xfrm>
              <a:custGeom>
                <a:avLst/>
                <a:gdLst/>
                <a:ahLst/>
                <a:cxnLst>
                  <a:cxn ang="0">
                    <a:pos x="0" y="0"/>
                  </a:cxn>
                  <a:cxn ang="0">
                    <a:pos x="3" y="1"/>
                  </a:cxn>
                  <a:cxn ang="0">
                    <a:pos x="3" y="0"/>
                  </a:cxn>
                  <a:cxn ang="0">
                    <a:pos x="4" y="0"/>
                  </a:cxn>
                  <a:cxn ang="0">
                    <a:pos x="5" y="1"/>
                  </a:cxn>
                  <a:cxn ang="0">
                    <a:pos x="7" y="1"/>
                  </a:cxn>
                  <a:cxn ang="0">
                    <a:pos x="7" y="3"/>
                  </a:cxn>
                  <a:cxn ang="0">
                    <a:pos x="5" y="5"/>
                  </a:cxn>
                  <a:cxn ang="0">
                    <a:pos x="7" y="6"/>
                  </a:cxn>
                  <a:cxn ang="0">
                    <a:pos x="8" y="6"/>
                  </a:cxn>
                  <a:cxn ang="0">
                    <a:pos x="9" y="8"/>
                  </a:cxn>
                  <a:cxn ang="0">
                    <a:pos x="11" y="8"/>
                  </a:cxn>
                  <a:cxn ang="0">
                    <a:pos x="11" y="5"/>
                  </a:cxn>
                  <a:cxn ang="0">
                    <a:pos x="12" y="5"/>
                  </a:cxn>
                  <a:cxn ang="0">
                    <a:pos x="12" y="3"/>
                  </a:cxn>
                  <a:cxn ang="0">
                    <a:pos x="13" y="3"/>
                  </a:cxn>
                  <a:cxn ang="0">
                    <a:pos x="15" y="3"/>
                  </a:cxn>
                  <a:cxn ang="0">
                    <a:pos x="15" y="5"/>
                  </a:cxn>
                  <a:cxn ang="0">
                    <a:pos x="16" y="5"/>
                  </a:cxn>
                  <a:cxn ang="0">
                    <a:pos x="17" y="6"/>
                  </a:cxn>
                  <a:cxn ang="0">
                    <a:pos x="16" y="6"/>
                  </a:cxn>
                  <a:cxn ang="0">
                    <a:pos x="15" y="8"/>
                  </a:cxn>
                  <a:cxn ang="0">
                    <a:pos x="15" y="9"/>
                  </a:cxn>
                  <a:cxn ang="0">
                    <a:pos x="16" y="12"/>
                  </a:cxn>
                  <a:cxn ang="0">
                    <a:pos x="17" y="12"/>
                  </a:cxn>
                  <a:cxn ang="0">
                    <a:pos x="19" y="14"/>
                  </a:cxn>
                  <a:cxn ang="0">
                    <a:pos x="17" y="16"/>
                  </a:cxn>
                  <a:cxn ang="0">
                    <a:pos x="17" y="17"/>
                  </a:cxn>
                  <a:cxn ang="0">
                    <a:pos x="15" y="19"/>
                  </a:cxn>
                  <a:cxn ang="0">
                    <a:pos x="13" y="19"/>
                  </a:cxn>
                  <a:cxn ang="0">
                    <a:pos x="12" y="17"/>
                  </a:cxn>
                  <a:cxn ang="0">
                    <a:pos x="12" y="16"/>
                  </a:cxn>
                  <a:cxn ang="0">
                    <a:pos x="11" y="16"/>
                  </a:cxn>
                  <a:cxn ang="0">
                    <a:pos x="8" y="14"/>
                  </a:cxn>
                  <a:cxn ang="0">
                    <a:pos x="7" y="14"/>
                  </a:cxn>
                  <a:cxn ang="0">
                    <a:pos x="5" y="11"/>
                  </a:cxn>
                  <a:cxn ang="0">
                    <a:pos x="4" y="9"/>
                  </a:cxn>
                  <a:cxn ang="0">
                    <a:pos x="5" y="8"/>
                  </a:cxn>
                  <a:cxn ang="0">
                    <a:pos x="4" y="8"/>
                  </a:cxn>
                  <a:cxn ang="0">
                    <a:pos x="1" y="3"/>
                  </a:cxn>
                  <a:cxn ang="0">
                    <a:pos x="0" y="0"/>
                  </a:cxn>
                </a:cxnLst>
                <a:rect l="0" t="0" r="r" b="b"/>
                <a:pathLst>
                  <a:path w="19" h="19">
                    <a:moveTo>
                      <a:pt x="0" y="0"/>
                    </a:moveTo>
                    <a:lnTo>
                      <a:pt x="3" y="1"/>
                    </a:lnTo>
                    <a:lnTo>
                      <a:pt x="3" y="0"/>
                    </a:lnTo>
                    <a:lnTo>
                      <a:pt x="4" y="0"/>
                    </a:lnTo>
                    <a:lnTo>
                      <a:pt x="5" y="1"/>
                    </a:lnTo>
                    <a:lnTo>
                      <a:pt x="7" y="1"/>
                    </a:lnTo>
                    <a:lnTo>
                      <a:pt x="7" y="3"/>
                    </a:lnTo>
                    <a:lnTo>
                      <a:pt x="5" y="5"/>
                    </a:lnTo>
                    <a:lnTo>
                      <a:pt x="7" y="6"/>
                    </a:lnTo>
                    <a:lnTo>
                      <a:pt x="8" y="6"/>
                    </a:lnTo>
                    <a:lnTo>
                      <a:pt x="9" y="8"/>
                    </a:lnTo>
                    <a:lnTo>
                      <a:pt x="11" y="8"/>
                    </a:lnTo>
                    <a:lnTo>
                      <a:pt x="11" y="5"/>
                    </a:lnTo>
                    <a:lnTo>
                      <a:pt x="12" y="5"/>
                    </a:lnTo>
                    <a:lnTo>
                      <a:pt x="12" y="3"/>
                    </a:lnTo>
                    <a:lnTo>
                      <a:pt x="13" y="3"/>
                    </a:lnTo>
                    <a:lnTo>
                      <a:pt x="15" y="3"/>
                    </a:lnTo>
                    <a:lnTo>
                      <a:pt x="15" y="5"/>
                    </a:lnTo>
                    <a:lnTo>
                      <a:pt x="16" y="5"/>
                    </a:lnTo>
                    <a:lnTo>
                      <a:pt x="17" y="6"/>
                    </a:lnTo>
                    <a:lnTo>
                      <a:pt x="16" y="6"/>
                    </a:lnTo>
                    <a:lnTo>
                      <a:pt x="15" y="8"/>
                    </a:lnTo>
                    <a:lnTo>
                      <a:pt x="15" y="9"/>
                    </a:lnTo>
                    <a:lnTo>
                      <a:pt x="16" y="12"/>
                    </a:lnTo>
                    <a:lnTo>
                      <a:pt x="17" y="12"/>
                    </a:lnTo>
                    <a:lnTo>
                      <a:pt x="19" y="14"/>
                    </a:lnTo>
                    <a:lnTo>
                      <a:pt x="17" y="16"/>
                    </a:lnTo>
                    <a:lnTo>
                      <a:pt x="17" y="17"/>
                    </a:lnTo>
                    <a:lnTo>
                      <a:pt x="15" y="19"/>
                    </a:lnTo>
                    <a:lnTo>
                      <a:pt x="13" y="19"/>
                    </a:lnTo>
                    <a:lnTo>
                      <a:pt x="12" y="17"/>
                    </a:lnTo>
                    <a:lnTo>
                      <a:pt x="12" y="16"/>
                    </a:lnTo>
                    <a:lnTo>
                      <a:pt x="11" y="16"/>
                    </a:lnTo>
                    <a:lnTo>
                      <a:pt x="8" y="14"/>
                    </a:lnTo>
                    <a:lnTo>
                      <a:pt x="7" y="14"/>
                    </a:lnTo>
                    <a:lnTo>
                      <a:pt x="5" y="11"/>
                    </a:lnTo>
                    <a:lnTo>
                      <a:pt x="4" y="9"/>
                    </a:lnTo>
                    <a:lnTo>
                      <a:pt x="5" y="8"/>
                    </a:lnTo>
                    <a:lnTo>
                      <a:pt x="4" y="8"/>
                    </a:lnTo>
                    <a:lnTo>
                      <a:pt x="1" y="3"/>
                    </a:lnTo>
                    <a:lnTo>
                      <a:pt x="0"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407" name="Freeform 1409"/>
              <p:cNvSpPr>
                <a:spLocks/>
              </p:cNvSpPr>
              <p:nvPr/>
            </p:nvSpPr>
            <p:spPr bwMode="auto">
              <a:xfrm>
                <a:off x="1670884" y="2373087"/>
                <a:ext cx="146242" cy="50346"/>
              </a:xfrm>
              <a:custGeom>
                <a:avLst/>
                <a:gdLst/>
                <a:ahLst/>
                <a:cxnLst>
                  <a:cxn ang="0">
                    <a:pos x="73" y="1"/>
                  </a:cxn>
                  <a:cxn ang="0">
                    <a:pos x="68" y="3"/>
                  </a:cxn>
                  <a:cxn ang="0">
                    <a:pos x="59" y="6"/>
                  </a:cxn>
                  <a:cxn ang="0">
                    <a:pos x="55" y="8"/>
                  </a:cxn>
                  <a:cxn ang="0">
                    <a:pos x="48" y="9"/>
                  </a:cxn>
                  <a:cxn ang="0">
                    <a:pos x="40" y="9"/>
                  </a:cxn>
                  <a:cxn ang="0">
                    <a:pos x="32" y="11"/>
                  </a:cxn>
                  <a:cxn ang="0">
                    <a:pos x="27" y="11"/>
                  </a:cxn>
                  <a:cxn ang="0">
                    <a:pos x="16" y="14"/>
                  </a:cxn>
                  <a:cxn ang="0">
                    <a:pos x="10" y="14"/>
                  </a:cxn>
                  <a:cxn ang="0">
                    <a:pos x="0" y="14"/>
                  </a:cxn>
                  <a:cxn ang="0">
                    <a:pos x="0" y="19"/>
                  </a:cxn>
                  <a:cxn ang="0">
                    <a:pos x="6" y="19"/>
                  </a:cxn>
                  <a:cxn ang="0">
                    <a:pos x="8" y="15"/>
                  </a:cxn>
                  <a:cxn ang="0">
                    <a:pos x="20" y="17"/>
                  </a:cxn>
                  <a:cxn ang="0">
                    <a:pos x="29" y="17"/>
                  </a:cxn>
                  <a:cxn ang="0">
                    <a:pos x="31" y="14"/>
                  </a:cxn>
                  <a:cxn ang="0">
                    <a:pos x="48" y="15"/>
                  </a:cxn>
                  <a:cxn ang="0">
                    <a:pos x="57" y="19"/>
                  </a:cxn>
                  <a:cxn ang="0">
                    <a:pos x="56" y="20"/>
                  </a:cxn>
                  <a:cxn ang="0">
                    <a:pos x="43" y="19"/>
                  </a:cxn>
                  <a:cxn ang="0">
                    <a:pos x="43" y="22"/>
                  </a:cxn>
                  <a:cxn ang="0">
                    <a:pos x="43" y="25"/>
                  </a:cxn>
                  <a:cxn ang="0">
                    <a:pos x="35" y="28"/>
                  </a:cxn>
                  <a:cxn ang="0">
                    <a:pos x="33" y="33"/>
                  </a:cxn>
                  <a:cxn ang="0">
                    <a:pos x="25" y="34"/>
                  </a:cxn>
                  <a:cxn ang="0">
                    <a:pos x="28" y="36"/>
                  </a:cxn>
                  <a:cxn ang="0">
                    <a:pos x="43" y="37"/>
                  </a:cxn>
                  <a:cxn ang="0">
                    <a:pos x="53" y="34"/>
                  </a:cxn>
                  <a:cxn ang="0">
                    <a:pos x="55" y="30"/>
                  </a:cxn>
                  <a:cxn ang="0">
                    <a:pos x="69" y="26"/>
                  </a:cxn>
                  <a:cxn ang="0">
                    <a:pos x="71" y="30"/>
                  </a:cxn>
                  <a:cxn ang="0">
                    <a:pos x="64" y="34"/>
                  </a:cxn>
                  <a:cxn ang="0">
                    <a:pos x="60" y="36"/>
                  </a:cxn>
                  <a:cxn ang="0">
                    <a:pos x="55" y="39"/>
                  </a:cxn>
                  <a:cxn ang="0">
                    <a:pos x="61" y="39"/>
                  </a:cxn>
                  <a:cxn ang="0">
                    <a:pos x="71" y="36"/>
                  </a:cxn>
                  <a:cxn ang="0">
                    <a:pos x="77" y="31"/>
                  </a:cxn>
                  <a:cxn ang="0">
                    <a:pos x="84" y="30"/>
                  </a:cxn>
                  <a:cxn ang="0">
                    <a:pos x="81" y="25"/>
                  </a:cxn>
                  <a:cxn ang="0">
                    <a:pos x="87" y="23"/>
                  </a:cxn>
                  <a:cxn ang="0">
                    <a:pos x="97" y="25"/>
                  </a:cxn>
                  <a:cxn ang="0">
                    <a:pos x="109" y="25"/>
                  </a:cxn>
                  <a:cxn ang="0">
                    <a:pos x="101" y="25"/>
                  </a:cxn>
                  <a:cxn ang="0">
                    <a:pos x="107" y="20"/>
                  </a:cxn>
                  <a:cxn ang="0">
                    <a:pos x="109" y="17"/>
                  </a:cxn>
                  <a:cxn ang="0">
                    <a:pos x="111" y="14"/>
                  </a:cxn>
                  <a:cxn ang="0">
                    <a:pos x="116" y="9"/>
                  </a:cxn>
                  <a:cxn ang="0">
                    <a:pos x="112" y="9"/>
                  </a:cxn>
                  <a:cxn ang="0">
                    <a:pos x="109" y="8"/>
                  </a:cxn>
                  <a:cxn ang="0">
                    <a:pos x="105" y="11"/>
                  </a:cxn>
                  <a:cxn ang="0">
                    <a:pos x="96" y="12"/>
                  </a:cxn>
                  <a:cxn ang="0">
                    <a:pos x="83" y="14"/>
                  </a:cxn>
                  <a:cxn ang="0">
                    <a:pos x="77" y="12"/>
                  </a:cxn>
                  <a:cxn ang="0">
                    <a:pos x="71" y="11"/>
                  </a:cxn>
                  <a:cxn ang="0">
                    <a:pos x="72" y="9"/>
                  </a:cxn>
                  <a:cxn ang="0">
                    <a:pos x="88" y="4"/>
                  </a:cxn>
                  <a:cxn ang="0">
                    <a:pos x="92" y="3"/>
                  </a:cxn>
                  <a:cxn ang="0">
                    <a:pos x="87" y="1"/>
                  </a:cxn>
                  <a:cxn ang="0">
                    <a:pos x="83" y="1"/>
                  </a:cxn>
                  <a:cxn ang="0">
                    <a:pos x="77" y="0"/>
                  </a:cxn>
                </a:cxnLst>
                <a:rect l="0" t="0" r="r" b="b"/>
                <a:pathLst>
                  <a:path w="116" h="41">
                    <a:moveTo>
                      <a:pt x="77" y="0"/>
                    </a:moveTo>
                    <a:lnTo>
                      <a:pt x="75" y="1"/>
                    </a:lnTo>
                    <a:lnTo>
                      <a:pt x="73" y="1"/>
                    </a:lnTo>
                    <a:lnTo>
                      <a:pt x="73" y="3"/>
                    </a:lnTo>
                    <a:lnTo>
                      <a:pt x="71" y="4"/>
                    </a:lnTo>
                    <a:lnTo>
                      <a:pt x="68" y="3"/>
                    </a:lnTo>
                    <a:lnTo>
                      <a:pt x="61" y="4"/>
                    </a:lnTo>
                    <a:lnTo>
                      <a:pt x="60" y="6"/>
                    </a:lnTo>
                    <a:lnTo>
                      <a:pt x="59" y="6"/>
                    </a:lnTo>
                    <a:lnTo>
                      <a:pt x="57" y="6"/>
                    </a:lnTo>
                    <a:lnTo>
                      <a:pt x="57" y="8"/>
                    </a:lnTo>
                    <a:lnTo>
                      <a:pt x="55" y="8"/>
                    </a:lnTo>
                    <a:lnTo>
                      <a:pt x="52" y="8"/>
                    </a:lnTo>
                    <a:lnTo>
                      <a:pt x="49" y="9"/>
                    </a:lnTo>
                    <a:lnTo>
                      <a:pt x="48" y="9"/>
                    </a:lnTo>
                    <a:lnTo>
                      <a:pt x="44" y="9"/>
                    </a:lnTo>
                    <a:lnTo>
                      <a:pt x="43" y="9"/>
                    </a:lnTo>
                    <a:lnTo>
                      <a:pt x="40" y="9"/>
                    </a:lnTo>
                    <a:lnTo>
                      <a:pt x="35" y="9"/>
                    </a:lnTo>
                    <a:lnTo>
                      <a:pt x="33" y="11"/>
                    </a:lnTo>
                    <a:lnTo>
                      <a:pt x="32" y="11"/>
                    </a:lnTo>
                    <a:lnTo>
                      <a:pt x="31" y="11"/>
                    </a:lnTo>
                    <a:lnTo>
                      <a:pt x="31" y="9"/>
                    </a:lnTo>
                    <a:lnTo>
                      <a:pt x="27" y="11"/>
                    </a:lnTo>
                    <a:lnTo>
                      <a:pt x="24" y="11"/>
                    </a:lnTo>
                    <a:lnTo>
                      <a:pt x="17" y="14"/>
                    </a:lnTo>
                    <a:lnTo>
                      <a:pt x="16" y="14"/>
                    </a:lnTo>
                    <a:lnTo>
                      <a:pt x="14" y="12"/>
                    </a:lnTo>
                    <a:lnTo>
                      <a:pt x="12" y="12"/>
                    </a:lnTo>
                    <a:lnTo>
                      <a:pt x="10" y="14"/>
                    </a:lnTo>
                    <a:lnTo>
                      <a:pt x="4" y="14"/>
                    </a:lnTo>
                    <a:lnTo>
                      <a:pt x="2" y="14"/>
                    </a:lnTo>
                    <a:lnTo>
                      <a:pt x="0" y="14"/>
                    </a:lnTo>
                    <a:lnTo>
                      <a:pt x="0" y="15"/>
                    </a:lnTo>
                    <a:lnTo>
                      <a:pt x="0" y="17"/>
                    </a:lnTo>
                    <a:lnTo>
                      <a:pt x="0" y="19"/>
                    </a:lnTo>
                    <a:lnTo>
                      <a:pt x="4" y="20"/>
                    </a:lnTo>
                    <a:lnTo>
                      <a:pt x="4" y="19"/>
                    </a:lnTo>
                    <a:lnTo>
                      <a:pt x="6" y="19"/>
                    </a:lnTo>
                    <a:lnTo>
                      <a:pt x="7" y="19"/>
                    </a:lnTo>
                    <a:lnTo>
                      <a:pt x="7" y="17"/>
                    </a:lnTo>
                    <a:lnTo>
                      <a:pt x="8" y="15"/>
                    </a:lnTo>
                    <a:lnTo>
                      <a:pt x="14" y="15"/>
                    </a:lnTo>
                    <a:lnTo>
                      <a:pt x="15" y="17"/>
                    </a:lnTo>
                    <a:lnTo>
                      <a:pt x="20" y="17"/>
                    </a:lnTo>
                    <a:lnTo>
                      <a:pt x="27" y="15"/>
                    </a:lnTo>
                    <a:lnTo>
                      <a:pt x="28" y="17"/>
                    </a:lnTo>
                    <a:lnTo>
                      <a:pt x="29" y="17"/>
                    </a:lnTo>
                    <a:lnTo>
                      <a:pt x="31" y="17"/>
                    </a:lnTo>
                    <a:lnTo>
                      <a:pt x="31" y="15"/>
                    </a:lnTo>
                    <a:lnTo>
                      <a:pt x="31" y="14"/>
                    </a:lnTo>
                    <a:lnTo>
                      <a:pt x="36" y="15"/>
                    </a:lnTo>
                    <a:lnTo>
                      <a:pt x="44" y="15"/>
                    </a:lnTo>
                    <a:lnTo>
                      <a:pt x="48" y="15"/>
                    </a:lnTo>
                    <a:lnTo>
                      <a:pt x="52" y="17"/>
                    </a:lnTo>
                    <a:lnTo>
                      <a:pt x="53" y="19"/>
                    </a:lnTo>
                    <a:lnTo>
                      <a:pt x="57" y="19"/>
                    </a:lnTo>
                    <a:lnTo>
                      <a:pt x="59" y="19"/>
                    </a:lnTo>
                    <a:lnTo>
                      <a:pt x="57" y="20"/>
                    </a:lnTo>
                    <a:lnTo>
                      <a:pt x="56" y="20"/>
                    </a:lnTo>
                    <a:lnTo>
                      <a:pt x="51" y="20"/>
                    </a:lnTo>
                    <a:lnTo>
                      <a:pt x="45" y="20"/>
                    </a:lnTo>
                    <a:lnTo>
                      <a:pt x="43" y="19"/>
                    </a:lnTo>
                    <a:lnTo>
                      <a:pt x="39" y="19"/>
                    </a:lnTo>
                    <a:lnTo>
                      <a:pt x="39" y="20"/>
                    </a:lnTo>
                    <a:lnTo>
                      <a:pt x="43" y="22"/>
                    </a:lnTo>
                    <a:lnTo>
                      <a:pt x="44" y="22"/>
                    </a:lnTo>
                    <a:lnTo>
                      <a:pt x="44" y="25"/>
                    </a:lnTo>
                    <a:lnTo>
                      <a:pt x="43" y="25"/>
                    </a:lnTo>
                    <a:lnTo>
                      <a:pt x="41" y="26"/>
                    </a:lnTo>
                    <a:lnTo>
                      <a:pt x="37" y="26"/>
                    </a:lnTo>
                    <a:lnTo>
                      <a:pt x="35" y="28"/>
                    </a:lnTo>
                    <a:lnTo>
                      <a:pt x="35" y="30"/>
                    </a:lnTo>
                    <a:lnTo>
                      <a:pt x="35" y="31"/>
                    </a:lnTo>
                    <a:lnTo>
                      <a:pt x="33" y="33"/>
                    </a:lnTo>
                    <a:lnTo>
                      <a:pt x="31" y="33"/>
                    </a:lnTo>
                    <a:lnTo>
                      <a:pt x="25" y="33"/>
                    </a:lnTo>
                    <a:lnTo>
                      <a:pt x="25" y="34"/>
                    </a:lnTo>
                    <a:lnTo>
                      <a:pt x="27" y="34"/>
                    </a:lnTo>
                    <a:lnTo>
                      <a:pt x="27" y="36"/>
                    </a:lnTo>
                    <a:lnTo>
                      <a:pt x="28" y="36"/>
                    </a:lnTo>
                    <a:lnTo>
                      <a:pt x="32" y="37"/>
                    </a:lnTo>
                    <a:lnTo>
                      <a:pt x="39" y="37"/>
                    </a:lnTo>
                    <a:lnTo>
                      <a:pt x="43" y="37"/>
                    </a:lnTo>
                    <a:lnTo>
                      <a:pt x="44" y="37"/>
                    </a:lnTo>
                    <a:lnTo>
                      <a:pt x="47" y="37"/>
                    </a:lnTo>
                    <a:lnTo>
                      <a:pt x="53" y="34"/>
                    </a:lnTo>
                    <a:lnTo>
                      <a:pt x="53" y="33"/>
                    </a:lnTo>
                    <a:lnTo>
                      <a:pt x="55" y="31"/>
                    </a:lnTo>
                    <a:lnTo>
                      <a:pt x="55" y="30"/>
                    </a:lnTo>
                    <a:lnTo>
                      <a:pt x="63" y="26"/>
                    </a:lnTo>
                    <a:lnTo>
                      <a:pt x="65" y="26"/>
                    </a:lnTo>
                    <a:lnTo>
                      <a:pt x="69" y="26"/>
                    </a:lnTo>
                    <a:lnTo>
                      <a:pt x="71" y="26"/>
                    </a:lnTo>
                    <a:lnTo>
                      <a:pt x="71" y="28"/>
                    </a:lnTo>
                    <a:lnTo>
                      <a:pt x="71" y="30"/>
                    </a:lnTo>
                    <a:lnTo>
                      <a:pt x="69" y="33"/>
                    </a:lnTo>
                    <a:lnTo>
                      <a:pt x="65" y="34"/>
                    </a:lnTo>
                    <a:lnTo>
                      <a:pt x="64" y="34"/>
                    </a:lnTo>
                    <a:lnTo>
                      <a:pt x="63" y="34"/>
                    </a:lnTo>
                    <a:lnTo>
                      <a:pt x="63" y="36"/>
                    </a:lnTo>
                    <a:lnTo>
                      <a:pt x="60" y="36"/>
                    </a:lnTo>
                    <a:lnTo>
                      <a:pt x="59" y="37"/>
                    </a:lnTo>
                    <a:lnTo>
                      <a:pt x="57" y="37"/>
                    </a:lnTo>
                    <a:lnTo>
                      <a:pt x="55" y="39"/>
                    </a:lnTo>
                    <a:lnTo>
                      <a:pt x="56" y="41"/>
                    </a:lnTo>
                    <a:lnTo>
                      <a:pt x="57" y="41"/>
                    </a:lnTo>
                    <a:lnTo>
                      <a:pt x="61" y="39"/>
                    </a:lnTo>
                    <a:lnTo>
                      <a:pt x="65" y="37"/>
                    </a:lnTo>
                    <a:lnTo>
                      <a:pt x="69" y="37"/>
                    </a:lnTo>
                    <a:lnTo>
                      <a:pt x="71" y="36"/>
                    </a:lnTo>
                    <a:lnTo>
                      <a:pt x="73" y="34"/>
                    </a:lnTo>
                    <a:lnTo>
                      <a:pt x="79" y="33"/>
                    </a:lnTo>
                    <a:lnTo>
                      <a:pt x="77" y="31"/>
                    </a:lnTo>
                    <a:lnTo>
                      <a:pt x="80" y="31"/>
                    </a:lnTo>
                    <a:lnTo>
                      <a:pt x="85" y="31"/>
                    </a:lnTo>
                    <a:lnTo>
                      <a:pt x="84" y="30"/>
                    </a:lnTo>
                    <a:lnTo>
                      <a:pt x="79" y="28"/>
                    </a:lnTo>
                    <a:lnTo>
                      <a:pt x="79" y="26"/>
                    </a:lnTo>
                    <a:lnTo>
                      <a:pt x="81" y="25"/>
                    </a:lnTo>
                    <a:lnTo>
                      <a:pt x="81" y="23"/>
                    </a:lnTo>
                    <a:lnTo>
                      <a:pt x="84" y="23"/>
                    </a:lnTo>
                    <a:lnTo>
                      <a:pt x="87" y="23"/>
                    </a:lnTo>
                    <a:lnTo>
                      <a:pt x="91" y="22"/>
                    </a:lnTo>
                    <a:lnTo>
                      <a:pt x="95" y="23"/>
                    </a:lnTo>
                    <a:lnTo>
                      <a:pt x="97" y="25"/>
                    </a:lnTo>
                    <a:lnTo>
                      <a:pt x="99" y="25"/>
                    </a:lnTo>
                    <a:lnTo>
                      <a:pt x="101" y="25"/>
                    </a:lnTo>
                    <a:lnTo>
                      <a:pt x="109" y="25"/>
                    </a:lnTo>
                    <a:lnTo>
                      <a:pt x="109" y="23"/>
                    </a:lnTo>
                    <a:lnTo>
                      <a:pt x="105" y="23"/>
                    </a:lnTo>
                    <a:lnTo>
                      <a:pt x="101" y="25"/>
                    </a:lnTo>
                    <a:lnTo>
                      <a:pt x="100" y="25"/>
                    </a:lnTo>
                    <a:lnTo>
                      <a:pt x="101" y="23"/>
                    </a:lnTo>
                    <a:lnTo>
                      <a:pt x="107" y="20"/>
                    </a:lnTo>
                    <a:lnTo>
                      <a:pt x="105" y="20"/>
                    </a:lnTo>
                    <a:lnTo>
                      <a:pt x="109" y="19"/>
                    </a:lnTo>
                    <a:lnTo>
                      <a:pt x="109" y="17"/>
                    </a:lnTo>
                    <a:lnTo>
                      <a:pt x="113" y="15"/>
                    </a:lnTo>
                    <a:lnTo>
                      <a:pt x="113" y="14"/>
                    </a:lnTo>
                    <a:lnTo>
                      <a:pt x="111" y="14"/>
                    </a:lnTo>
                    <a:lnTo>
                      <a:pt x="113" y="12"/>
                    </a:lnTo>
                    <a:lnTo>
                      <a:pt x="115" y="11"/>
                    </a:lnTo>
                    <a:lnTo>
                      <a:pt x="116" y="9"/>
                    </a:lnTo>
                    <a:lnTo>
                      <a:pt x="115" y="11"/>
                    </a:lnTo>
                    <a:lnTo>
                      <a:pt x="112" y="11"/>
                    </a:lnTo>
                    <a:lnTo>
                      <a:pt x="112" y="9"/>
                    </a:lnTo>
                    <a:lnTo>
                      <a:pt x="115" y="8"/>
                    </a:lnTo>
                    <a:lnTo>
                      <a:pt x="113" y="8"/>
                    </a:lnTo>
                    <a:lnTo>
                      <a:pt x="109" y="8"/>
                    </a:lnTo>
                    <a:lnTo>
                      <a:pt x="104" y="9"/>
                    </a:lnTo>
                    <a:lnTo>
                      <a:pt x="104" y="11"/>
                    </a:lnTo>
                    <a:lnTo>
                      <a:pt x="105" y="11"/>
                    </a:lnTo>
                    <a:lnTo>
                      <a:pt x="103" y="12"/>
                    </a:lnTo>
                    <a:lnTo>
                      <a:pt x="99" y="12"/>
                    </a:lnTo>
                    <a:lnTo>
                      <a:pt x="96" y="12"/>
                    </a:lnTo>
                    <a:lnTo>
                      <a:pt x="92" y="14"/>
                    </a:lnTo>
                    <a:lnTo>
                      <a:pt x="88" y="12"/>
                    </a:lnTo>
                    <a:lnTo>
                      <a:pt x="83" y="14"/>
                    </a:lnTo>
                    <a:lnTo>
                      <a:pt x="83" y="12"/>
                    </a:lnTo>
                    <a:lnTo>
                      <a:pt x="81" y="12"/>
                    </a:lnTo>
                    <a:lnTo>
                      <a:pt x="77" y="12"/>
                    </a:lnTo>
                    <a:lnTo>
                      <a:pt x="73" y="12"/>
                    </a:lnTo>
                    <a:lnTo>
                      <a:pt x="72" y="12"/>
                    </a:lnTo>
                    <a:lnTo>
                      <a:pt x="71" y="11"/>
                    </a:lnTo>
                    <a:lnTo>
                      <a:pt x="73" y="11"/>
                    </a:lnTo>
                    <a:lnTo>
                      <a:pt x="73" y="9"/>
                    </a:lnTo>
                    <a:lnTo>
                      <a:pt x="72" y="9"/>
                    </a:lnTo>
                    <a:lnTo>
                      <a:pt x="76" y="8"/>
                    </a:lnTo>
                    <a:lnTo>
                      <a:pt x="81" y="6"/>
                    </a:lnTo>
                    <a:lnTo>
                      <a:pt x="88" y="4"/>
                    </a:lnTo>
                    <a:lnTo>
                      <a:pt x="88" y="3"/>
                    </a:lnTo>
                    <a:lnTo>
                      <a:pt x="89" y="3"/>
                    </a:lnTo>
                    <a:lnTo>
                      <a:pt x="92" y="3"/>
                    </a:lnTo>
                    <a:lnTo>
                      <a:pt x="91" y="3"/>
                    </a:lnTo>
                    <a:lnTo>
                      <a:pt x="88" y="3"/>
                    </a:lnTo>
                    <a:lnTo>
                      <a:pt x="87" y="1"/>
                    </a:lnTo>
                    <a:lnTo>
                      <a:pt x="85" y="1"/>
                    </a:lnTo>
                    <a:lnTo>
                      <a:pt x="84" y="1"/>
                    </a:lnTo>
                    <a:lnTo>
                      <a:pt x="83" y="1"/>
                    </a:lnTo>
                    <a:lnTo>
                      <a:pt x="81" y="1"/>
                    </a:lnTo>
                    <a:lnTo>
                      <a:pt x="79" y="1"/>
                    </a:lnTo>
                    <a:lnTo>
                      <a:pt x="77"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408" name="Freeform 1410"/>
              <p:cNvSpPr>
                <a:spLocks/>
              </p:cNvSpPr>
              <p:nvPr/>
            </p:nvSpPr>
            <p:spPr bwMode="auto">
              <a:xfrm>
                <a:off x="1933864" y="2529568"/>
                <a:ext cx="92364" cy="29936"/>
              </a:xfrm>
              <a:custGeom>
                <a:avLst/>
                <a:gdLst/>
                <a:ahLst/>
                <a:cxnLst>
                  <a:cxn ang="0">
                    <a:pos x="0" y="22"/>
                  </a:cxn>
                  <a:cxn ang="0">
                    <a:pos x="1" y="21"/>
                  </a:cxn>
                  <a:cxn ang="0">
                    <a:pos x="7" y="19"/>
                  </a:cxn>
                  <a:cxn ang="0">
                    <a:pos x="9" y="16"/>
                  </a:cxn>
                  <a:cxn ang="0">
                    <a:pos x="15" y="14"/>
                  </a:cxn>
                  <a:cxn ang="0">
                    <a:pos x="20" y="10"/>
                  </a:cxn>
                  <a:cxn ang="0">
                    <a:pos x="23" y="8"/>
                  </a:cxn>
                  <a:cxn ang="0">
                    <a:pos x="28" y="5"/>
                  </a:cxn>
                  <a:cxn ang="0">
                    <a:pos x="31" y="3"/>
                  </a:cxn>
                  <a:cxn ang="0">
                    <a:pos x="28" y="2"/>
                  </a:cxn>
                  <a:cxn ang="0">
                    <a:pos x="34" y="0"/>
                  </a:cxn>
                  <a:cxn ang="0">
                    <a:pos x="40" y="2"/>
                  </a:cxn>
                  <a:cxn ang="0">
                    <a:pos x="38" y="3"/>
                  </a:cxn>
                  <a:cxn ang="0">
                    <a:pos x="36" y="3"/>
                  </a:cxn>
                  <a:cxn ang="0">
                    <a:pos x="31" y="7"/>
                  </a:cxn>
                  <a:cxn ang="0">
                    <a:pos x="33" y="8"/>
                  </a:cxn>
                  <a:cxn ang="0">
                    <a:pos x="38" y="7"/>
                  </a:cxn>
                  <a:cxn ang="0">
                    <a:pos x="37" y="8"/>
                  </a:cxn>
                  <a:cxn ang="0">
                    <a:pos x="36" y="11"/>
                  </a:cxn>
                  <a:cxn ang="0">
                    <a:pos x="42" y="10"/>
                  </a:cxn>
                  <a:cxn ang="0">
                    <a:pos x="53" y="8"/>
                  </a:cxn>
                  <a:cxn ang="0">
                    <a:pos x="53" y="10"/>
                  </a:cxn>
                  <a:cxn ang="0">
                    <a:pos x="56" y="11"/>
                  </a:cxn>
                  <a:cxn ang="0">
                    <a:pos x="68" y="11"/>
                  </a:cxn>
                  <a:cxn ang="0">
                    <a:pos x="72" y="13"/>
                  </a:cxn>
                  <a:cxn ang="0">
                    <a:pos x="65" y="13"/>
                  </a:cxn>
                  <a:cxn ang="0">
                    <a:pos x="56" y="13"/>
                  </a:cxn>
                  <a:cxn ang="0">
                    <a:pos x="52" y="13"/>
                  </a:cxn>
                  <a:cxn ang="0">
                    <a:pos x="45" y="14"/>
                  </a:cxn>
                  <a:cxn ang="0">
                    <a:pos x="33" y="16"/>
                  </a:cxn>
                  <a:cxn ang="0">
                    <a:pos x="24" y="16"/>
                  </a:cxn>
                  <a:cxn ang="0">
                    <a:pos x="16" y="19"/>
                  </a:cxn>
                  <a:cxn ang="0">
                    <a:pos x="16" y="21"/>
                  </a:cxn>
                  <a:cxn ang="0">
                    <a:pos x="15" y="22"/>
                  </a:cxn>
                  <a:cxn ang="0">
                    <a:pos x="12" y="24"/>
                  </a:cxn>
                  <a:cxn ang="0">
                    <a:pos x="4" y="24"/>
                  </a:cxn>
                  <a:cxn ang="0">
                    <a:pos x="1" y="22"/>
                  </a:cxn>
                </a:cxnLst>
                <a:rect l="0" t="0" r="r" b="b"/>
                <a:pathLst>
                  <a:path w="73" h="24">
                    <a:moveTo>
                      <a:pt x="1" y="22"/>
                    </a:moveTo>
                    <a:lnTo>
                      <a:pt x="0" y="22"/>
                    </a:lnTo>
                    <a:lnTo>
                      <a:pt x="1" y="22"/>
                    </a:lnTo>
                    <a:lnTo>
                      <a:pt x="1" y="21"/>
                    </a:lnTo>
                    <a:lnTo>
                      <a:pt x="3" y="21"/>
                    </a:lnTo>
                    <a:lnTo>
                      <a:pt x="7" y="19"/>
                    </a:lnTo>
                    <a:lnTo>
                      <a:pt x="8" y="18"/>
                    </a:lnTo>
                    <a:lnTo>
                      <a:pt x="9" y="16"/>
                    </a:lnTo>
                    <a:lnTo>
                      <a:pt x="12" y="14"/>
                    </a:lnTo>
                    <a:lnTo>
                      <a:pt x="15" y="14"/>
                    </a:lnTo>
                    <a:lnTo>
                      <a:pt x="17" y="13"/>
                    </a:lnTo>
                    <a:lnTo>
                      <a:pt x="20" y="10"/>
                    </a:lnTo>
                    <a:lnTo>
                      <a:pt x="21" y="8"/>
                    </a:lnTo>
                    <a:lnTo>
                      <a:pt x="23" y="8"/>
                    </a:lnTo>
                    <a:lnTo>
                      <a:pt x="23" y="7"/>
                    </a:lnTo>
                    <a:lnTo>
                      <a:pt x="28" y="5"/>
                    </a:lnTo>
                    <a:lnTo>
                      <a:pt x="31" y="5"/>
                    </a:lnTo>
                    <a:lnTo>
                      <a:pt x="31" y="3"/>
                    </a:lnTo>
                    <a:lnTo>
                      <a:pt x="27" y="2"/>
                    </a:lnTo>
                    <a:lnTo>
                      <a:pt x="28" y="2"/>
                    </a:lnTo>
                    <a:lnTo>
                      <a:pt x="29" y="0"/>
                    </a:lnTo>
                    <a:lnTo>
                      <a:pt x="34" y="0"/>
                    </a:lnTo>
                    <a:lnTo>
                      <a:pt x="36" y="2"/>
                    </a:lnTo>
                    <a:lnTo>
                      <a:pt x="40" y="2"/>
                    </a:lnTo>
                    <a:lnTo>
                      <a:pt x="41" y="2"/>
                    </a:lnTo>
                    <a:lnTo>
                      <a:pt x="38" y="3"/>
                    </a:lnTo>
                    <a:lnTo>
                      <a:pt x="37" y="3"/>
                    </a:lnTo>
                    <a:lnTo>
                      <a:pt x="36" y="3"/>
                    </a:lnTo>
                    <a:lnTo>
                      <a:pt x="32" y="5"/>
                    </a:lnTo>
                    <a:lnTo>
                      <a:pt x="31" y="7"/>
                    </a:lnTo>
                    <a:lnTo>
                      <a:pt x="32" y="8"/>
                    </a:lnTo>
                    <a:lnTo>
                      <a:pt x="33" y="8"/>
                    </a:lnTo>
                    <a:lnTo>
                      <a:pt x="34" y="8"/>
                    </a:lnTo>
                    <a:lnTo>
                      <a:pt x="38" y="7"/>
                    </a:lnTo>
                    <a:lnTo>
                      <a:pt x="40" y="8"/>
                    </a:lnTo>
                    <a:lnTo>
                      <a:pt x="37" y="8"/>
                    </a:lnTo>
                    <a:lnTo>
                      <a:pt x="36" y="10"/>
                    </a:lnTo>
                    <a:lnTo>
                      <a:pt x="36" y="11"/>
                    </a:lnTo>
                    <a:lnTo>
                      <a:pt x="38" y="11"/>
                    </a:lnTo>
                    <a:lnTo>
                      <a:pt x="42" y="10"/>
                    </a:lnTo>
                    <a:lnTo>
                      <a:pt x="52" y="10"/>
                    </a:lnTo>
                    <a:lnTo>
                      <a:pt x="53" y="8"/>
                    </a:lnTo>
                    <a:lnTo>
                      <a:pt x="54" y="10"/>
                    </a:lnTo>
                    <a:lnTo>
                      <a:pt x="53" y="10"/>
                    </a:lnTo>
                    <a:lnTo>
                      <a:pt x="56" y="10"/>
                    </a:lnTo>
                    <a:lnTo>
                      <a:pt x="56" y="11"/>
                    </a:lnTo>
                    <a:lnTo>
                      <a:pt x="57" y="11"/>
                    </a:lnTo>
                    <a:lnTo>
                      <a:pt x="68" y="11"/>
                    </a:lnTo>
                    <a:lnTo>
                      <a:pt x="73" y="11"/>
                    </a:lnTo>
                    <a:lnTo>
                      <a:pt x="72" y="13"/>
                    </a:lnTo>
                    <a:lnTo>
                      <a:pt x="69" y="13"/>
                    </a:lnTo>
                    <a:lnTo>
                      <a:pt x="65" y="13"/>
                    </a:lnTo>
                    <a:lnTo>
                      <a:pt x="62" y="13"/>
                    </a:lnTo>
                    <a:lnTo>
                      <a:pt x="56" y="13"/>
                    </a:lnTo>
                    <a:lnTo>
                      <a:pt x="53" y="13"/>
                    </a:lnTo>
                    <a:lnTo>
                      <a:pt x="52" y="13"/>
                    </a:lnTo>
                    <a:lnTo>
                      <a:pt x="50" y="14"/>
                    </a:lnTo>
                    <a:lnTo>
                      <a:pt x="45" y="14"/>
                    </a:lnTo>
                    <a:lnTo>
                      <a:pt x="42" y="14"/>
                    </a:lnTo>
                    <a:lnTo>
                      <a:pt x="33" y="16"/>
                    </a:lnTo>
                    <a:lnTo>
                      <a:pt x="31" y="14"/>
                    </a:lnTo>
                    <a:lnTo>
                      <a:pt x="24" y="16"/>
                    </a:lnTo>
                    <a:lnTo>
                      <a:pt x="19" y="18"/>
                    </a:lnTo>
                    <a:lnTo>
                      <a:pt x="16" y="19"/>
                    </a:lnTo>
                    <a:lnTo>
                      <a:pt x="15" y="21"/>
                    </a:lnTo>
                    <a:lnTo>
                      <a:pt x="16" y="21"/>
                    </a:lnTo>
                    <a:lnTo>
                      <a:pt x="16" y="22"/>
                    </a:lnTo>
                    <a:lnTo>
                      <a:pt x="15" y="22"/>
                    </a:lnTo>
                    <a:lnTo>
                      <a:pt x="13" y="24"/>
                    </a:lnTo>
                    <a:lnTo>
                      <a:pt x="12" y="24"/>
                    </a:lnTo>
                    <a:lnTo>
                      <a:pt x="9" y="24"/>
                    </a:lnTo>
                    <a:lnTo>
                      <a:pt x="4" y="24"/>
                    </a:lnTo>
                    <a:lnTo>
                      <a:pt x="3" y="22"/>
                    </a:lnTo>
                    <a:lnTo>
                      <a:pt x="1" y="2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409" name="Freeform 1411"/>
              <p:cNvSpPr>
                <a:spLocks/>
              </p:cNvSpPr>
              <p:nvPr/>
            </p:nvSpPr>
            <p:spPr bwMode="auto">
              <a:xfrm>
                <a:off x="1933864" y="2529568"/>
                <a:ext cx="92364" cy="29936"/>
              </a:xfrm>
              <a:custGeom>
                <a:avLst/>
                <a:gdLst/>
                <a:ahLst/>
                <a:cxnLst>
                  <a:cxn ang="0">
                    <a:pos x="0" y="22"/>
                  </a:cxn>
                  <a:cxn ang="0">
                    <a:pos x="1" y="21"/>
                  </a:cxn>
                  <a:cxn ang="0">
                    <a:pos x="7" y="19"/>
                  </a:cxn>
                  <a:cxn ang="0">
                    <a:pos x="9" y="16"/>
                  </a:cxn>
                  <a:cxn ang="0">
                    <a:pos x="15" y="14"/>
                  </a:cxn>
                  <a:cxn ang="0">
                    <a:pos x="20" y="10"/>
                  </a:cxn>
                  <a:cxn ang="0">
                    <a:pos x="23" y="8"/>
                  </a:cxn>
                  <a:cxn ang="0">
                    <a:pos x="28" y="5"/>
                  </a:cxn>
                  <a:cxn ang="0">
                    <a:pos x="31" y="3"/>
                  </a:cxn>
                  <a:cxn ang="0">
                    <a:pos x="28" y="2"/>
                  </a:cxn>
                  <a:cxn ang="0">
                    <a:pos x="34" y="0"/>
                  </a:cxn>
                  <a:cxn ang="0">
                    <a:pos x="40" y="2"/>
                  </a:cxn>
                  <a:cxn ang="0">
                    <a:pos x="38" y="3"/>
                  </a:cxn>
                  <a:cxn ang="0">
                    <a:pos x="36" y="3"/>
                  </a:cxn>
                  <a:cxn ang="0">
                    <a:pos x="31" y="7"/>
                  </a:cxn>
                  <a:cxn ang="0">
                    <a:pos x="33" y="8"/>
                  </a:cxn>
                  <a:cxn ang="0">
                    <a:pos x="38" y="7"/>
                  </a:cxn>
                  <a:cxn ang="0">
                    <a:pos x="37" y="8"/>
                  </a:cxn>
                  <a:cxn ang="0">
                    <a:pos x="36" y="11"/>
                  </a:cxn>
                  <a:cxn ang="0">
                    <a:pos x="42" y="10"/>
                  </a:cxn>
                  <a:cxn ang="0">
                    <a:pos x="53" y="8"/>
                  </a:cxn>
                  <a:cxn ang="0">
                    <a:pos x="53" y="10"/>
                  </a:cxn>
                  <a:cxn ang="0">
                    <a:pos x="56" y="11"/>
                  </a:cxn>
                  <a:cxn ang="0">
                    <a:pos x="68" y="11"/>
                  </a:cxn>
                  <a:cxn ang="0">
                    <a:pos x="72" y="13"/>
                  </a:cxn>
                  <a:cxn ang="0">
                    <a:pos x="65" y="13"/>
                  </a:cxn>
                  <a:cxn ang="0">
                    <a:pos x="56" y="13"/>
                  </a:cxn>
                  <a:cxn ang="0">
                    <a:pos x="52" y="13"/>
                  </a:cxn>
                  <a:cxn ang="0">
                    <a:pos x="45" y="14"/>
                  </a:cxn>
                  <a:cxn ang="0">
                    <a:pos x="33" y="16"/>
                  </a:cxn>
                  <a:cxn ang="0">
                    <a:pos x="24" y="16"/>
                  </a:cxn>
                  <a:cxn ang="0">
                    <a:pos x="16" y="19"/>
                  </a:cxn>
                  <a:cxn ang="0">
                    <a:pos x="16" y="21"/>
                  </a:cxn>
                  <a:cxn ang="0">
                    <a:pos x="15" y="22"/>
                  </a:cxn>
                  <a:cxn ang="0">
                    <a:pos x="12" y="24"/>
                  </a:cxn>
                  <a:cxn ang="0">
                    <a:pos x="4" y="24"/>
                  </a:cxn>
                  <a:cxn ang="0">
                    <a:pos x="1" y="22"/>
                  </a:cxn>
                </a:cxnLst>
                <a:rect l="0" t="0" r="r" b="b"/>
                <a:pathLst>
                  <a:path w="73" h="24">
                    <a:moveTo>
                      <a:pt x="1" y="22"/>
                    </a:moveTo>
                    <a:lnTo>
                      <a:pt x="0" y="22"/>
                    </a:lnTo>
                    <a:lnTo>
                      <a:pt x="1" y="22"/>
                    </a:lnTo>
                    <a:lnTo>
                      <a:pt x="1" y="21"/>
                    </a:lnTo>
                    <a:lnTo>
                      <a:pt x="3" y="21"/>
                    </a:lnTo>
                    <a:lnTo>
                      <a:pt x="7" y="19"/>
                    </a:lnTo>
                    <a:lnTo>
                      <a:pt x="8" y="18"/>
                    </a:lnTo>
                    <a:lnTo>
                      <a:pt x="9" y="16"/>
                    </a:lnTo>
                    <a:lnTo>
                      <a:pt x="12" y="14"/>
                    </a:lnTo>
                    <a:lnTo>
                      <a:pt x="15" y="14"/>
                    </a:lnTo>
                    <a:lnTo>
                      <a:pt x="17" y="13"/>
                    </a:lnTo>
                    <a:lnTo>
                      <a:pt x="20" y="10"/>
                    </a:lnTo>
                    <a:lnTo>
                      <a:pt x="21" y="8"/>
                    </a:lnTo>
                    <a:lnTo>
                      <a:pt x="23" y="8"/>
                    </a:lnTo>
                    <a:lnTo>
                      <a:pt x="23" y="7"/>
                    </a:lnTo>
                    <a:lnTo>
                      <a:pt x="28" y="5"/>
                    </a:lnTo>
                    <a:lnTo>
                      <a:pt x="31" y="5"/>
                    </a:lnTo>
                    <a:lnTo>
                      <a:pt x="31" y="3"/>
                    </a:lnTo>
                    <a:lnTo>
                      <a:pt x="27" y="2"/>
                    </a:lnTo>
                    <a:lnTo>
                      <a:pt x="28" y="2"/>
                    </a:lnTo>
                    <a:lnTo>
                      <a:pt x="29" y="0"/>
                    </a:lnTo>
                    <a:lnTo>
                      <a:pt x="34" y="0"/>
                    </a:lnTo>
                    <a:lnTo>
                      <a:pt x="36" y="2"/>
                    </a:lnTo>
                    <a:lnTo>
                      <a:pt x="40" y="2"/>
                    </a:lnTo>
                    <a:lnTo>
                      <a:pt x="41" y="2"/>
                    </a:lnTo>
                    <a:lnTo>
                      <a:pt x="38" y="3"/>
                    </a:lnTo>
                    <a:lnTo>
                      <a:pt x="37" y="3"/>
                    </a:lnTo>
                    <a:lnTo>
                      <a:pt x="36" y="3"/>
                    </a:lnTo>
                    <a:lnTo>
                      <a:pt x="32" y="5"/>
                    </a:lnTo>
                    <a:lnTo>
                      <a:pt x="31" y="7"/>
                    </a:lnTo>
                    <a:lnTo>
                      <a:pt x="32" y="8"/>
                    </a:lnTo>
                    <a:lnTo>
                      <a:pt x="33" y="8"/>
                    </a:lnTo>
                    <a:lnTo>
                      <a:pt x="34" y="8"/>
                    </a:lnTo>
                    <a:lnTo>
                      <a:pt x="38" y="7"/>
                    </a:lnTo>
                    <a:lnTo>
                      <a:pt x="40" y="8"/>
                    </a:lnTo>
                    <a:lnTo>
                      <a:pt x="37" y="8"/>
                    </a:lnTo>
                    <a:lnTo>
                      <a:pt x="36" y="10"/>
                    </a:lnTo>
                    <a:lnTo>
                      <a:pt x="36" y="11"/>
                    </a:lnTo>
                    <a:lnTo>
                      <a:pt x="38" y="11"/>
                    </a:lnTo>
                    <a:lnTo>
                      <a:pt x="42" y="10"/>
                    </a:lnTo>
                    <a:lnTo>
                      <a:pt x="52" y="10"/>
                    </a:lnTo>
                    <a:lnTo>
                      <a:pt x="53" y="8"/>
                    </a:lnTo>
                    <a:lnTo>
                      <a:pt x="54" y="10"/>
                    </a:lnTo>
                    <a:lnTo>
                      <a:pt x="53" y="10"/>
                    </a:lnTo>
                    <a:lnTo>
                      <a:pt x="56" y="10"/>
                    </a:lnTo>
                    <a:lnTo>
                      <a:pt x="56" y="11"/>
                    </a:lnTo>
                    <a:lnTo>
                      <a:pt x="57" y="11"/>
                    </a:lnTo>
                    <a:lnTo>
                      <a:pt x="68" y="11"/>
                    </a:lnTo>
                    <a:lnTo>
                      <a:pt x="73" y="11"/>
                    </a:lnTo>
                    <a:lnTo>
                      <a:pt x="72" y="13"/>
                    </a:lnTo>
                    <a:lnTo>
                      <a:pt x="69" y="13"/>
                    </a:lnTo>
                    <a:lnTo>
                      <a:pt x="65" y="13"/>
                    </a:lnTo>
                    <a:lnTo>
                      <a:pt x="62" y="13"/>
                    </a:lnTo>
                    <a:lnTo>
                      <a:pt x="56" y="13"/>
                    </a:lnTo>
                    <a:lnTo>
                      <a:pt x="53" y="13"/>
                    </a:lnTo>
                    <a:lnTo>
                      <a:pt x="52" y="13"/>
                    </a:lnTo>
                    <a:lnTo>
                      <a:pt x="50" y="14"/>
                    </a:lnTo>
                    <a:lnTo>
                      <a:pt x="45" y="14"/>
                    </a:lnTo>
                    <a:lnTo>
                      <a:pt x="42" y="14"/>
                    </a:lnTo>
                    <a:lnTo>
                      <a:pt x="33" y="16"/>
                    </a:lnTo>
                    <a:lnTo>
                      <a:pt x="31" y="14"/>
                    </a:lnTo>
                    <a:lnTo>
                      <a:pt x="24" y="16"/>
                    </a:lnTo>
                    <a:lnTo>
                      <a:pt x="19" y="18"/>
                    </a:lnTo>
                    <a:lnTo>
                      <a:pt x="16" y="19"/>
                    </a:lnTo>
                    <a:lnTo>
                      <a:pt x="15" y="21"/>
                    </a:lnTo>
                    <a:lnTo>
                      <a:pt x="16" y="21"/>
                    </a:lnTo>
                    <a:lnTo>
                      <a:pt x="16" y="22"/>
                    </a:lnTo>
                    <a:lnTo>
                      <a:pt x="15" y="22"/>
                    </a:lnTo>
                    <a:lnTo>
                      <a:pt x="13" y="24"/>
                    </a:lnTo>
                    <a:lnTo>
                      <a:pt x="12" y="24"/>
                    </a:lnTo>
                    <a:lnTo>
                      <a:pt x="9" y="24"/>
                    </a:lnTo>
                    <a:lnTo>
                      <a:pt x="4" y="24"/>
                    </a:lnTo>
                    <a:lnTo>
                      <a:pt x="3" y="22"/>
                    </a:lnTo>
                    <a:lnTo>
                      <a:pt x="1" y="2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410" name="Freeform 1412"/>
              <p:cNvSpPr>
                <a:spLocks/>
              </p:cNvSpPr>
              <p:nvPr/>
            </p:nvSpPr>
            <p:spPr bwMode="auto">
              <a:xfrm>
                <a:off x="2162208" y="2653394"/>
                <a:ext cx="56444" cy="89807"/>
              </a:xfrm>
              <a:custGeom>
                <a:avLst/>
                <a:gdLst/>
                <a:ahLst/>
                <a:cxnLst>
                  <a:cxn ang="0">
                    <a:pos x="20" y="2"/>
                  </a:cxn>
                  <a:cxn ang="0">
                    <a:pos x="18" y="5"/>
                  </a:cxn>
                  <a:cxn ang="0">
                    <a:pos x="20" y="8"/>
                  </a:cxn>
                  <a:cxn ang="0">
                    <a:pos x="24" y="5"/>
                  </a:cxn>
                  <a:cxn ang="0">
                    <a:pos x="22" y="8"/>
                  </a:cxn>
                  <a:cxn ang="0">
                    <a:pos x="22" y="14"/>
                  </a:cxn>
                  <a:cxn ang="0">
                    <a:pos x="25" y="18"/>
                  </a:cxn>
                  <a:cxn ang="0">
                    <a:pos x="28" y="24"/>
                  </a:cxn>
                  <a:cxn ang="0">
                    <a:pos x="29" y="27"/>
                  </a:cxn>
                  <a:cxn ang="0">
                    <a:pos x="30" y="32"/>
                  </a:cxn>
                  <a:cxn ang="0">
                    <a:pos x="33" y="38"/>
                  </a:cxn>
                  <a:cxn ang="0">
                    <a:pos x="37" y="43"/>
                  </a:cxn>
                  <a:cxn ang="0">
                    <a:pos x="44" y="52"/>
                  </a:cxn>
                  <a:cxn ang="0">
                    <a:pos x="46" y="58"/>
                  </a:cxn>
                  <a:cxn ang="0">
                    <a:pos x="45" y="63"/>
                  </a:cxn>
                  <a:cxn ang="0">
                    <a:pos x="41" y="68"/>
                  </a:cxn>
                  <a:cxn ang="0">
                    <a:pos x="38" y="72"/>
                  </a:cxn>
                  <a:cxn ang="0">
                    <a:pos x="34" y="66"/>
                  </a:cxn>
                  <a:cxn ang="0">
                    <a:pos x="36" y="60"/>
                  </a:cxn>
                  <a:cxn ang="0">
                    <a:pos x="40" y="57"/>
                  </a:cxn>
                  <a:cxn ang="0">
                    <a:pos x="38" y="57"/>
                  </a:cxn>
                  <a:cxn ang="0">
                    <a:pos x="37" y="54"/>
                  </a:cxn>
                  <a:cxn ang="0">
                    <a:pos x="38" y="49"/>
                  </a:cxn>
                  <a:cxn ang="0">
                    <a:pos x="36" y="47"/>
                  </a:cxn>
                  <a:cxn ang="0">
                    <a:pos x="33" y="49"/>
                  </a:cxn>
                  <a:cxn ang="0">
                    <a:pos x="30" y="52"/>
                  </a:cxn>
                  <a:cxn ang="0">
                    <a:pos x="29" y="47"/>
                  </a:cxn>
                  <a:cxn ang="0">
                    <a:pos x="25" y="43"/>
                  </a:cxn>
                  <a:cxn ang="0">
                    <a:pos x="22" y="41"/>
                  </a:cxn>
                  <a:cxn ang="0">
                    <a:pos x="21" y="46"/>
                  </a:cxn>
                  <a:cxn ang="0">
                    <a:pos x="17" y="43"/>
                  </a:cxn>
                  <a:cxn ang="0">
                    <a:pos x="17" y="38"/>
                  </a:cxn>
                  <a:cxn ang="0">
                    <a:pos x="13" y="36"/>
                  </a:cxn>
                  <a:cxn ang="0">
                    <a:pos x="12" y="35"/>
                  </a:cxn>
                  <a:cxn ang="0">
                    <a:pos x="8" y="32"/>
                  </a:cxn>
                  <a:cxn ang="0">
                    <a:pos x="6" y="27"/>
                  </a:cxn>
                  <a:cxn ang="0">
                    <a:pos x="10" y="25"/>
                  </a:cxn>
                  <a:cxn ang="0">
                    <a:pos x="4" y="24"/>
                  </a:cxn>
                  <a:cxn ang="0">
                    <a:pos x="1" y="22"/>
                  </a:cxn>
                  <a:cxn ang="0">
                    <a:pos x="1" y="16"/>
                  </a:cxn>
                  <a:cxn ang="0">
                    <a:pos x="2" y="14"/>
                  </a:cxn>
                  <a:cxn ang="0">
                    <a:pos x="4" y="11"/>
                  </a:cxn>
                  <a:cxn ang="0">
                    <a:pos x="8" y="10"/>
                  </a:cxn>
                  <a:cxn ang="0">
                    <a:pos x="12" y="11"/>
                  </a:cxn>
                  <a:cxn ang="0">
                    <a:pos x="18" y="13"/>
                  </a:cxn>
                  <a:cxn ang="0">
                    <a:pos x="20" y="11"/>
                  </a:cxn>
                  <a:cxn ang="0">
                    <a:pos x="16" y="10"/>
                  </a:cxn>
                  <a:cxn ang="0">
                    <a:pos x="17" y="3"/>
                  </a:cxn>
                  <a:cxn ang="0">
                    <a:pos x="16" y="2"/>
                  </a:cxn>
                  <a:cxn ang="0">
                    <a:pos x="10" y="2"/>
                  </a:cxn>
                  <a:cxn ang="0">
                    <a:pos x="14" y="0"/>
                  </a:cxn>
                  <a:cxn ang="0">
                    <a:pos x="18" y="0"/>
                  </a:cxn>
                </a:cxnLst>
                <a:rect l="0" t="0" r="r" b="b"/>
                <a:pathLst>
                  <a:path w="46" h="72">
                    <a:moveTo>
                      <a:pt x="18" y="2"/>
                    </a:moveTo>
                    <a:lnTo>
                      <a:pt x="20" y="2"/>
                    </a:lnTo>
                    <a:lnTo>
                      <a:pt x="21" y="3"/>
                    </a:lnTo>
                    <a:lnTo>
                      <a:pt x="18" y="5"/>
                    </a:lnTo>
                    <a:lnTo>
                      <a:pt x="17" y="8"/>
                    </a:lnTo>
                    <a:lnTo>
                      <a:pt x="20" y="8"/>
                    </a:lnTo>
                    <a:lnTo>
                      <a:pt x="21" y="7"/>
                    </a:lnTo>
                    <a:lnTo>
                      <a:pt x="24" y="5"/>
                    </a:lnTo>
                    <a:lnTo>
                      <a:pt x="25" y="8"/>
                    </a:lnTo>
                    <a:lnTo>
                      <a:pt x="22" y="8"/>
                    </a:lnTo>
                    <a:lnTo>
                      <a:pt x="22" y="11"/>
                    </a:lnTo>
                    <a:lnTo>
                      <a:pt x="22" y="14"/>
                    </a:lnTo>
                    <a:lnTo>
                      <a:pt x="24" y="14"/>
                    </a:lnTo>
                    <a:lnTo>
                      <a:pt x="25" y="18"/>
                    </a:lnTo>
                    <a:lnTo>
                      <a:pt x="25" y="21"/>
                    </a:lnTo>
                    <a:lnTo>
                      <a:pt x="28" y="24"/>
                    </a:lnTo>
                    <a:lnTo>
                      <a:pt x="29" y="25"/>
                    </a:lnTo>
                    <a:lnTo>
                      <a:pt x="29" y="27"/>
                    </a:lnTo>
                    <a:lnTo>
                      <a:pt x="29" y="29"/>
                    </a:lnTo>
                    <a:lnTo>
                      <a:pt x="30" y="32"/>
                    </a:lnTo>
                    <a:lnTo>
                      <a:pt x="33" y="35"/>
                    </a:lnTo>
                    <a:lnTo>
                      <a:pt x="33" y="38"/>
                    </a:lnTo>
                    <a:lnTo>
                      <a:pt x="33" y="40"/>
                    </a:lnTo>
                    <a:lnTo>
                      <a:pt x="37" y="43"/>
                    </a:lnTo>
                    <a:lnTo>
                      <a:pt x="37" y="46"/>
                    </a:lnTo>
                    <a:lnTo>
                      <a:pt x="44" y="52"/>
                    </a:lnTo>
                    <a:lnTo>
                      <a:pt x="46" y="57"/>
                    </a:lnTo>
                    <a:lnTo>
                      <a:pt x="46" y="58"/>
                    </a:lnTo>
                    <a:lnTo>
                      <a:pt x="45" y="60"/>
                    </a:lnTo>
                    <a:lnTo>
                      <a:pt x="45" y="63"/>
                    </a:lnTo>
                    <a:lnTo>
                      <a:pt x="44" y="68"/>
                    </a:lnTo>
                    <a:lnTo>
                      <a:pt x="41" y="68"/>
                    </a:lnTo>
                    <a:lnTo>
                      <a:pt x="40" y="71"/>
                    </a:lnTo>
                    <a:lnTo>
                      <a:pt x="38" y="72"/>
                    </a:lnTo>
                    <a:lnTo>
                      <a:pt x="36" y="71"/>
                    </a:lnTo>
                    <a:lnTo>
                      <a:pt x="34" y="66"/>
                    </a:lnTo>
                    <a:lnTo>
                      <a:pt x="36" y="62"/>
                    </a:lnTo>
                    <a:lnTo>
                      <a:pt x="36" y="60"/>
                    </a:lnTo>
                    <a:lnTo>
                      <a:pt x="38" y="58"/>
                    </a:lnTo>
                    <a:lnTo>
                      <a:pt x="40" y="57"/>
                    </a:lnTo>
                    <a:lnTo>
                      <a:pt x="40" y="55"/>
                    </a:lnTo>
                    <a:lnTo>
                      <a:pt x="38" y="57"/>
                    </a:lnTo>
                    <a:lnTo>
                      <a:pt x="37" y="57"/>
                    </a:lnTo>
                    <a:lnTo>
                      <a:pt x="37" y="54"/>
                    </a:lnTo>
                    <a:lnTo>
                      <a:pt x="38" y="51"/>
                    </a:lnTo>
                    <a:lnTo>
                      <a:pt x="38" y="49"/>
                    </a:lnTo>
                    <a:lnTo>
                      <a:pt x="37" y="49"/>
                    </a:lnTo>
                    <a:lnTo>
                      <a:pt x="36" y="47"/>
                    </a:lnTo>
                    <a:lnTo>
                      <a:pt x="34" y="47"/>
                    </a:lnTo>
                    <a:lnTo>
                      <a:pt x="33" y="49"/>
                    </a:lnTo>
                    <a:lnTo>
                      <a:pt x="33" y="52"/>
                    </a:lnTo>
                    <a:lnTo>
                      <a:pt x="30" y="52"/>
                    </a:lnTo>
                    <a:lnTo>
                      <a:pt x="29" y="49"/>
                    </a:lnTo>
                    <a:lnTo>
                      <a:pt x="29" y="47"/>
                    </a:lnTo>
                    <a:lnTo>
                      <a:pt x="29" y="46"/>
                    </a:lnTo>
                    <a:lnTo>
                      <a:pt x="25" y="43"/>
                    </a:lnTo>
                    <a:lnTo>
                      <a:pt x="25" y="41"/>
                    </a:lnTo>
                    <a:lnTo>
                      <a:pt x="22" y="41"/>
                    </a:lnTo>
                    <a:lnTo>
                      <a:pt x="22" y="44"/>
                    </a:lnTo>
                    <a:lnTo>
                      <a:pt x="21" y="46"/>
                    </a:lnTo>
                    <a:lnTo>
                      <a:pt x="17" y="44"/>
                    </a:lnTo>
                    <a:lnTo>
                      <a:pt x="17" y="43"/>
                    </a:lnTo>
                    <a:lnTo>
                      <a:pt x="17" y="40"/>
                    </a:lnTo>
                    <a:lnTo>
                      <a:pt x="17" y="38"/>
                    </a:lnTo>
                    <a:lnTo>
                      <a:pt x="14" y="36"/>
                    </a:lnTo>
                    <a:lnTo>
                      <a:pt x="13" y="36"/>
                    </a:lnTo>
                    <a:lnTo>
                      <a:pt x="12" y="36"/>
                    </a:lnTo>
                    <a:lnTo>
                      <a:pt x="12" y="35"/>
                    </a:lnTo>
                    <a:lnTo>
                      <a:pt x="10" y="33"/>
                    </a:lnTo>
                    <a:lnTo>
                      <a:pt x="8" y="32"/>
                    </a:lnTo>
                    <a:lnTo>
                      <a:pt x="8" y="30"/>
                    </a:lnTo>
                    <a:lnTo>
                      <a:pt x="6" y="27"/>
                    </a:lnTo>
                    <a:lnTo>
                      <a:pt x="8" y="25"/>
                    </a:lnTo>
                    <a:lnTo>
                      <a:pt x="10" y="25"/>
                    </a:lnTo>
                    <a:lnTo>
                      <a:pt x="12" y="24"/>
                    </a:lnTo>
                    <a:lnTo>
                      <a:pt x="4" y="24"/>
                    </a:lnTo>
                    <a:lnTo>
                      <a:pt x="4" y="22"/>
                    </a:lnTo>
                    <a:lnTo>
                      <a:pt x="1" y="22"/>
                    </a:lnTo>
                    <a:lnTo>
                      <a:pt x="0" y="18"/>
                    </a:lnTo>
                    <a:lnTo>
                      <a:pt x="1" y="16"/>
                    </a:lnTo>
                    <a:lnTo>
                      <a:pt x="2" y="16"/>
                    </a:lnTo>
                    <a:lnTo>
                      <a:pt x="2" y="14"/>
                    </a:lnTo>
                    <a:lnTo>
                      <a:pt x="4" y="13"/>
                    </a:lnTo>
                    <a:lnTo>
                      <a:pt x="4" y="11"/>
                    </a:lnTo>
                    <a:lnTo>
                      <a:pt x="5" y="11"/>
                    </a:lnTo>
                    <a:lnTo>
                      <a:pt x="8" y="10"/>
                    </a:lnTo>
                    <a:lnTo>
                      <a:pt x="8" y="11"/>
                    </a:lnTo>
                    <a:lnTo>
                      <a:pt x="12" y="11"/>
                    </a:lnTo>
                    <a:lnTo>
                      <a:pt x="14" y="11"/>
                    </a:lnTo>
                    <a:lnTo>
                      <a:pt x="18" y="13"/>
                    </a:lnTo>
                    <a:lnTo>
                      <a:pt x="20" y="13"/>
                    </a:lnTo>
                    <a:lnTo>
                      <a:pt x="20" y="11"/>
                    </a:lnTo>
                    <a:lnTo>
                      <a:pt x="17" y="10"/>
                    </a:lnTo>
                    <a:lnTo>
                      <a:pt x="16" y="10"/>
                    </a:lnTo>
                    <a:lnTo>
                      <a:pt x="16" y="7"/>
                    </a:lnTo>
                    <a:lnTo>
                      <a:pt x="17" y="3"/>
                    </a:lnTo>
                    <a:lnTo>
                      <a:pt x="16" y="3"/>
                    </a:lnTo>
                    <a:lnTo>
                      <a:pt x="16" y="2"/>
                    </a:lnTo>
                    <a:lnTo>
                      <a:pt x="13" y="2"/>
                    </a:lnTo>
                    <a:lnTo>
                      <a:pt x="10" y="2"/>
                    </a:lnTo>
                    <a:lnTo>
                      <a:pt x="9" y="2"/>
                    </a:lnTo>
                    <a:lnTo>
                      <a:pt x="14" y="0"/>
                    </a:lnTo>
                    <a:lnTo>
                      <a:pt x="17" y="0"/>
                    </a:lnTo>
                    <a:lnTo>
                      <a:pt x="18" y="0"/>
                    </a:lnTo>
                    <a:lnTo>
                      <a:pt x="18" y="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411" name="Freeform 1413"/>
              <p:cNvSpPr>
                <a:spLocks/>
              </p:cNvSpPr>
              <p:nvPr/>
            </p:nvSpPr>
            <p:spPr bwMode="auto">
              <a:xfrm>
                <a:off x="2162208" y="2653394"/>
                <a:ext cx="56444" cy="89807"/>
              </a:xfrm>
              <a:custGeom>
                <a:avLst/>
                <a:gdLst/>
                <a:ahLst/>
                <a:cxnLst>
                  <a:cxn ang="0">
                    <a:pos x="20" y="2"/>
                  </a:cxn>
                  <a:cxn ang="0">
                    <a:pos x="18" y="5"/>
                  </a:cxn>
                  <a:cxn ang="0">
                    <a:pos x="20" y="8"/>
                  </a:cxn>
                  <a:cxn ang="0">
                    <a:pos x="24" y="5"/>
                  </a:cxn>
                  <a:cxn ang="0">
                    <a:pos x="22" y="8"/>
                  </a:cxn>
                  <a:cxn ang="0">
                    <a:pos x="22" y="14"/>
                  </a:cxn>
                  <a:cxn ang="0">
                    <a:pos x="25" y="18"/>
                  </a:cxn>
                  <a:cxn ang="0">
                    <a:pos x="28" y="24"/>
                  </a:cxn>
                  <a:cxn ang="0">
                    <a:pos x="29" y="27"/>
                  </a:cxn>
                  <a:cxn ang="0">
                    <a:pos x="30" y="32"/>
                  </a:cxn>
                  <a:cxn ang="0">
                    <a:pos x="33" y="38"/>
                  </a:cxn>
                  <a:cxn ang="0">
                    <a:pos x="37" y="43"/>
                  </a:cxn>
                  <a:cxn ang="0">
                    <a:pos x="44" y="52"/>
                  </a:cxn>
                  <a:cxn ang="0">
                    <a:pos x="46" y="58"/>
                  </a:cxn>
                  <a:cxn ang="0">
                    <a:pos x="45" y="63"/>
                  </a:cxn>
                  <a:cxn ang="0">
                    <a:pos x="41" y="68"/>
                  </a:cxn>
                  <a:cxn ang="0">
                    <a:pos x="38" y="72"/>
                  </a:cxn>
                  <a:cxn ang="0">
                    <a:pos x="34" y="66"/>
                  </a:cxn>
                  <a:cxn ang="0">
                    <a:pos x="36" y="60"/>
                  </a:cxn>
                  <a:cxn ang="0">
                    <a:pos x="40" y="57"/>
                  </a:cxn>
                  <a:cxn ang="0">
                    <a:pos x="38" y="57"/>
                  </a:cxn>
                  <a:cxn ang="0">
                    <a:pos x="37" y="54"/>
                  </a:cxn>
                  <a:cxn ang="0">
                    <a:pos x="38" y="49"/>
                  </a:cxn>
                  <a:cxn ang="0">
                    <a:pos x="36" y="47"/>
                  </a:cxn>
                  <a:cxn ang="0">
                    <a:pos x="33" y="49"/>
                  </a:cxn>
                  <a:cxn ang="0">
                    <a:pos x="30" y="52"/>
                  </a:cxn>
                  <a:cxn ang="0">
                    <a:pos x="29" y="47"/>
                  </a:cxn>
                  <a:cxn ang="0">
                    <a:pos x="25" y="43"/>
                  </a:cxn>
                  <a:cxn ang="0">
                    <a:pos x="22" y="41"/>
                  </a:cxn>
                  <a:cxn ang="0">
                    <a:pos x="21" y="46"/>
                  </a:cxn>
                  <a:cxn ang="0">
                    <a:pos x="17" y="43"/>
                  </a:cxn>
                  <a:cxn ang="0">
                    <a:pos x="17" y="38"/>
                  </a:cxn>
                  <a:cxn ang="0">
                    <a:pos x="13" y="36"/>
                  </a:cxn>
                  <a:cxn ang="0">
                    <a:pos x="12" y="35"/>
                  </a:cxn>
                  <a:cxn ang="0">
                    <a:pos x="8" y="32"/>
                  </a:cxn>
                  <a:cxn ang="0">
                    <a:pos x="6" y="27"/>
                  </a:cxn>
                  <a:cxn ang="0">
                    <a:pos x="10" y="25"/>
                  </a:cxn>
                  <a:cxn ang="0">
                    <a:pos x="4" y="24"/>
                  </a:cxn>
                  <a:cxn ang="0">
                    <a:pos x="1" y="22"/>
                  </a:cxn>
                  <a:cxn ang="0">
                    <a:pos x="1" y="16"/>
                  </a:cxn>
                  <a:cxn ang="0">
                    <a:pos x="2" y="14"/>
                  </a:cxn>
                  <a:cxn ang="0">
                    <a:pos x="4" y="11"/>
                  </a:cxn>
                  <a:cxn ang="0">
                    <a:pos x="8" y="10"/>
                  </a:cxn>
                  <a:cxn ang="0">
                    <a:pos x="12" y="11"/>
                  </a:cxn>
                  <a:cxn ang="0">
                    <a:pos x="18" y="13"/>
                  </a:cxn>
                  <a:cxn ang="0">
                    <a:pos x="20" y="11"/>
                  </a:cxn>
                  <a:cxn ang="0">
                    <a:pos x="16" y="10"/>
                  </a:cxn>
                  <a:cxn ang="0">
                    <a:pos x="17" y="3"/>
                  </a:cxn>
                  <a:cxn ang="0">
                    <a:pos x="16" y="2"/>
                  </a:cxn>
                  <a:cxn ang="0">
                    <a:pos x="10" y="2"/>
                  </a:cxn>
                  <a:cxn ang="0">
                    <a:pos x="14" y="0"/>
                  </a:cxn>
                  <a:cxn ang="0">
                    <a:pos x="18" y="0"/>
                  </a:cxn>
                </a:cxnLst>
                <a:rect l="0" t="0" r="r" b="b"/>
                <a:pathLst>
                  <a:path w="46" h="72">
                    <a:moveTo>
                      <a:pt x="18" y="2"/>
                    </a:moveTo>
                    <a:lnTo>
                      <a:pt x="20" y="2"/>
                    </a:lnTo>
                    <a:lnTo>
                      <a:pt x="21" y="3"/>
                    </a:lnTo>
                    <a:lnTo>
                      <a:pt x="18" y="5"/>
                    </a:lnTo>
                    <a:lnTo>
                      <a:pt x="17" y="8"/>
                    </a:lnTo>
                    <a:lnTo>
                      <a:pt x="20" y="8"/>
                    </a:lnTo>
                    <a:lnTo>
                      <a:pt x="21" y="7"/>
                    </a:lnTo>
                    <a:lnTo>
                      <a:pt x="24" y="5"/>
                    </a:lnTo>
                    <a:lnTo>
                      <a:pt x="25" y="8"/>
                    </a:lnTo>
                    <a:lnTo>
                      <a:pt x="22" y="8"/>
                    </a:lnTo>
                    <a:lnTo>
                      <a:pt x="22" y="11"/>
                    </a:lnTo>
                    <a:lnTo>
                      <a:pt x="22" y="14"/>
                    </a:lnTo>
                    <a:lnTo>
                      <a:pt x="24" y="14"/>
                    </a:lnTo>
                    <a:lnTo>
                      <a:pt x="25" y="18"/>
                    </a:lnTo>
                    <a:lnTo>
                      <a:pt x="25" y="21"/>
                    </a:lnTo>
                    <a:lnTo>
                      <a:pt x="28" y="24"/>
                    </a:lnTo>
                    <a:lnTo>
                      <a:pt x="29" y="25"/>
                    </a:lnTo>
                    <a:lnTo>
                      <a:pt x="29" y="27"/>
                    </a:lnTo>
                    <a:lnTo>
                      <a:pt x="29" y="29"/>
                    </a:lnTo>
                    <a:lnTo>
                      <a:pt x="30" y="32"/>
                    </a:lnTo>
                    <a:lnTo>
                      <a:pt x="33" y="35"/>
                    </a:lnTo>
                    <a:lnTo>
                      <a:pt x="33" y="38"/>
                    </a:lnTo>
                    <a:lnTo>
                      <a:pt x="33" y="40"/>
                    </a:lnTo>
                    <a:lnTo>
                      <a:pt x="37" y="43"/>
                    </a:lnTo>
                    <a:lnTo>
                      <a:pt x="37" y="46"/>
                    </a:lnTo>
                    <a:lnTo>
                      <a:pt x="44" y="52"/>
                    </a:lnTo>
                    <a:lnTo>
                      <a:pt x="46" y="57"/>
                    </a:lnTo>
                    <a:lnTo>
                      <a:pt x="46" y="58"/>
                    </a:lnTo>
                    <a:lnTo>
                      <a:pt x="45" y="60"/>
                    </a:lnTo>
                    <a:lnTo>
                      <a:pt x="45" y="63"/>
                    </a:lnTo>
                    <a:lnTo>
                      <a:pt x="44" y="68"/>
                    </a:lnTo>
                    <a:lnTo>
                      <a:pt x="41" y="68"/>
                    </a:lnTo>
                    <a:lnTo>
                      <a:pt x="40" y="71"/>
                    </a:lnTo>
                    <a:lnTo>
                      <a:pt x="38" y="72"/>
                    </a:lnTo>
                    <a:lnTo>
                      <a:pt x="36" y="71"/>
                    </a:lnTo>
                    <a:lnTo>
                      <a:pt x="34" y="66"/>
                    </a:lnTo>
                    <a:lnTo>
                      <a:pt x="36" y="62"/>
                    </a:lnTo>
                    <a:lnTo>
                      <a:pt x="36" y="60"/>
                    </a:lnTo>
                    <a:lnTo>
                      <a:pt x="38" y="58"/>
                    </a:lnTo>
                    <a:lnTo>
                      <a:pt x="40" y="57"/>
                    </a:lnTo>
                    <a:lnTo>
                      <a:pt x="40" y="55"/>
                    </a:lnTo>
                    <a:lnTo>
                      <a:pt x="38" y="57"/>
                    </a:lnTo>
                    <a:lnTo>
                      <a:pt x="37" y="57"/>
                    </a:lnTo>
                    <a:lnTo>
                      <a:pt x="37" y="54"/>
                    </a:lnTo>
                    <a:lnTo>
                      <a:pt x="38" y="51"/>
                    </a:lnTo>
                    <a:lnTo>
                      <a:pt x="38" y="49"/>
                    </a:lnTo>
                    <a:lnTo>
                      <a:pt x="37" y="49"/>
                    </a:lnTo>
                    <a:lnTo>
                      <a:pt x="36" y="47"/>
                    </a:lnTo>
                    <a:lnTo>
                      <a:pt x="34" y="47"/>
                    </a:lnTo>
                    <a:lnTo>
                      <a:pt x="33" y="49"/>
                    </a:lnTo>
                    <a:lnTo>
                      <a:pt x="33" y="52"/>
                    </a:lnTo>
                    <a:lnTo>
                      <a:pt x="30" y="52"/>
                    </a:lnTo>
                    <a:lnTo>
                      <a:pt x="29" y="49"/>
                    </a:lnTo>
                    <a:lnTo>
                      <a:pt x="29" y="47"/>
                    </a:lnTo>
                    <a:lnTo>
                      <a:pt x="29" y="46"/>
                    </a:lnTo>
                    <a:lnTo>
                      <a:pt x="25" y="43"/>
                    </a:lnTo>
                    <a:lnTo>
                      <a:pt x="25" y="41"/>
                    </a:lnTo>
                    <a:lnTo>
                      <a:pt x="22" y="41"/>
                    </a:lnTo>
                    <a:lnTo>
                      <a:pt x="22" y="44"/>
                    </a:lnTo>
                    <a:lnTo>
                      <a:pt x="21" y="46"/>
                    </a:lnTo>
                    <a:lnTo>
                      <a:pt x="17" y="44"/>
                    </a:lnTo>
                    <a:lnTo>
                      <a:pt x="17" y="43"/>
                    </a:lnTo>
                    <a:lnTo>
                      <a:pt x="17" y="40"/>
                    </a:lnTo>
                    <a:lnTo>
                      <a:pt x="17" y="38"/>
                    </a:lnTo>
                    <a:lnTo>
                      <a:pt x="14" y="36"/>
                    </a:lnTo>
                    <a:lnTo>
                      <a:pt x="13" y="36"/>
                    </a:lnTo>
                    <a:lnTo>
                      <a:pt x="12" y="36"/>
                    </a:lnTo>
                    <a:lnTo>
                      <a:pt x="12" y="35"/>
                    </a:lnTo>
                    <a:lnTo>
                      <a:pt x="10" y="33"/>
                    </a:lnTo>
                    <a:lnTo>
                      <a:pt x="8" y="32"/>
                    </a:lnTo>
                    <a:lnTo>
                      <a:pt x="8" y="30"/>
                    </a:lnTo>
                    <a:lnTo>
                      <a:pt x="6" y="27"/>
                    </a:lnTo>
                    <a:lnTo>
                      <a:pt x="8" y="25"/>
                    </a:lnTo>
                    <a:lnTo>
                      <a:pt x="10" y="25"/>
                    </a:lnTo>
                    <a:lnTo>
                      <a:pt x="12" y="24"/>
                    </a:lnTo>
                    <a:lnTo>
                      <a:pt x="4" y="24"/>
                    </a:lnTo>
                    <a:lnTo>
                      <a:pt x="4" y="22"/>
                    </a:lnTo>
                    <a:lnTo>
                      <a:pt x="1" y="22"/>
                    </a:lnTo>
                    <a:lnTo>
                      <a:pt x="0" y="18"/>
                    </a:lnTo>
                    <a:lnTo>
                      <a:pt x="1" y="16"/>
                    </a:lnTo>
                    <a:lnTo>
                      <a:pt x="2" y="16"/>
                    </a:lnTo>
                    <a:lnTo>
                      <a:pt x="2" y="14"/>
                    </a:lnTo>
                    <a:lnTo>
                      <a:pt x="4" y="13"/>
                    </a:lnTo>
                    <a:lnTo>
                      <a:pt x="4" y="11"/>
                    </a:lnTo>
                    <a:lnTo>
                      <a:pt x="5" y="11"/>
                    </a:lnTo>
                    <a:lnTo>
                      <a:pt x="8" y="10"/>
                    </a:lnTo>
                    <a:lnTo>
                      <a:pt x="8" y="11"/>
                    </a:lnTo>
                    <a:lnTo>
                      <a:pt x="12" y="11"/>
                    </a:lnTo>
                    <a:lnTo>
                      <a:pt x="14" y="11"/>
                    </a:lnTo>
                    <a:lnTo>
                      <a:pt x="18" y="13"/>
                    </a:lnTo>
                    <a:lnTo>
                      <a:pt x="20" y="13"/>
                    </a:lnTo>
                    <a:lnTo>
                      <a:pt x="20" y="11"/>
                    </a:lnTo>
                    <a:lnTo>
                      <a:pt x="17" y="10"/>
                    </a:lnTo>
                    <a:lnTo>
                      <a:pt x="16" y="10"/>
                    </a:lnTo>
                    <a:lnTo>
                      <a:pt x="16" y="7"/>
                    </a:lnTo>
                    <a:lnTo>
                      <a:pt x="17" y="3"/>
                    </a:lnTo>
                    <a:lnTo>
                      <a:pt x="16" y="3"/>
                    </a:lnTo>
                    <a:lnTo>
                      <a:pt x="16" y="2"/>
                    </a:lnTo>
                    <a:lnTo>
                      <a:pt x="13" y="2"/>
                    </a:lnTo>
                    <a:lnTo>
                      <a:pt x="10" y="2"/>
                    </a:lnTo>
                    <a:lnTo>
                      <a:pt x="9" y="2"/>
                    </a:lnTo>
                    <a:lnTo>
                      <a:pt x="14" y="0"/>
                    </a:lnTo>
                    <a:lnTo>
                      <a:pt x="17" y="0"/>
                    </a:lnTo>
                    <a:lnTo>
                      <a:pt x="18" y="0"/>
                    </a:lnTo>
                    <a:lnTo>
                      <a:pt x="18" y="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412" name="Freeform 1414"/>
              <p:cNvSpPr>
                <a:spLocks/>
              </p:cNvSpPr>
              <p:nvPr/>
            </p:nvSpPr>
            <p:spPr bwMode="auto">
              <a:xfrm>
                <a:off x="5140935" y="2823482"/>
                <a:ext cx="66707" cy="70757"/>
              </a:xfrm>
              <a:custGeom>
                <a:avLst/>
                <a:gdLst/>
                <a:ahLst/>
                <a:cxnLst>
                  <a:cxn ang="0">
                    <a:pos x="30" y="57"/>
                  </a:cxn>
                  <a:cxn ang="0">
                    <a:pos x="34" y="54"/>
                  </a:cxn>
                  <a:cxn ang="0">
                    <a:pos x="38" y="47"/>
                  </a:cxn>
                  <a:cxn ang="0">
                    <a:pos x="42" y="44"/>
                  </a:cxn>
                  <a:cxn ang="0">
                    <a:pos x="45" y="38"/>
                  </a:cxn>
                  <a:cxn ang="0">
                    <a:pos x="52" y="36"/>
                  </a:cxn>
                  <a:cxn ang="0">
                    <a:pos x="52" y="30"/>
                  </a:cxn>
                  <a:cxn ang="0">
                    <a:pos x="49" y="24"/>
                  </a:cxn>
                  <a:cxn ang="0">
                    <a:pos x="45" y="21"/>
                  </a:cxn>
                  <a:cxn ang="0">
                    <a:pos x="44" y="13"/>
                  </a:cxn>
                  <a:cxn ang="0">
                    <a:pos x="44" y="11"/>
                  </a:cxn>
                  <a:cxn ang="0">
                    <a:pos x="49" y="5"/>
                  </a:cxn>
                  <a:cxn ang="0">
                    <a:pos x="52" y="0"/>
                  </a:cxn>
                  <a:cxn ang="0">
                    <a:pos x="46" y="2"/>
                  </a:cxn>
                  <a:cxn ang="0">
                    <a:pos x="41" y="5"/>
                  </a:cxn>
                  <a:cxn ang="0">
                    <a:pos x="37" y="2"/>
                  </a:cxn>
                  <a:cxn ang="0">
                    <a:pos x="36" y="5"/>
                  </a:cxn>
                  <a:cxn ang="0">
                    <a:pos x="33" y="3"/>
                  </a:cxn>
                  <a:cxn ang="0">
                    <a:pos x="29" y="7"/>
                  </a:cxn>
                  <a:cxn ang="0">
                    <a:pos x="32" y="10"/>
                  </a:cxn>
                  <a:cxn ang="0">
                    <a:pos x="40" y="10"/>
                  </a:cxn>
                  <a:cxn ang="0">
                    <a:pos x="36" y="13"/>
                  </a:cxn>
                  <a:cxn ang="0">
                    <a:pos x="32" y="10"/>
                  </a:cxn>
                  <a:cxn ang="0">
                    <a:pos x="28" y="11"/>
                  </a:cxn>
                  <a:cxn ang="0">
                    <a:pos x="25" y="8"/>
                  </a:cxn>
                  <a:cxn ang="0">
                    <a:pos x="22" y="14"/>
                  </a:cxn>
                  <a:cxn ang="0">
                    <a:pos x="17" y="18"/>
                  </a:cxn>
                  <a:cxn ang="0">
                    <a:pos x="18" y="14"/>
                  </a:cxn>
                  <a:cxn ang="0">
                    <a:pos x="10" y="16"/>
                  </a:cxn>
                  <a:cxn ang="0">
                    <a:pos x="1" y="32"/>
                  </a:cxn>
                  <a:cxn ang="0">
                    <a:pos x="1" y="38"/>
                  </a:cxn>
                  <a:cxn ang="0">
                    <a:pos x="1" y="44"/>
                  </a:cxn>
                  <a:cxn ang="0">
                    <a:pos x="4" y="55"/>
                  </a:cxn>
                  <a:cxn ang="0">
                    <a:pos x="6" y="54"/>
                  </a:cxn>
                  <a:cxn ang="0">
                    <a:pos x="14" y="55"/>
                  </a:cxn>
                  <a:cxn ang="0">
                    <a:pos x="18" y="54"/>
                  </a:cxn>
                  <a:cxn ang="0">
                    <a:pos x="24" y="57"/>
                  </a:cxn>
                </a:cxnLst>
                <a:rect l="0" t="0" r="r" b="b"/>
                <a:pathLst>
                  <a:path w="53" h="57">
                    <a:moveTo>
                      <a:pt x="26" y="57"/>
                    </a:moveTo>
                    <a:lnTo>
                      <a:pt x="30" y="57"/>
                    </a:lnTo>
                    <a:lnTo>
                      <a:pt x="34" y="55"/>
                    </a:lnTo>
                    <a:lnTo>
                      <a:pt x="34" y="54"/>
                    </a:lnTo>
                    <a:lnTo>
                      <a:pt x="37" y="52"/>
                    </a:lnTo>
                    <a:lnTo>
                      <a:pt x="38" y="47"/>
                    </a:lnTo>
                    <a:lnTo>
                      <a:pt x="40" y="47"/>
                    </a:lnTo>
                    <a:lnTo>
                      <a:pt x="42" y="44"/>
                    </a:lnTo>
                    <a:lnTo>
                      <a:pt x="44" y="41"/>
                    </a:lnTo>
                    <a:lnTo>
                      <a:pt x="45" y="38"/>
                    </a:lnTo>
                    <a:lnTo>
                      <a:pt x="50" y="36"/>
                    </a:lnTo>
                    <a:lnTo>
                      <a:pt x="52" y="36"/>
                    </a:lnTo>
                    <a:lnTo>
                      <a:pt x="53" y="32"/>
                    </a:lnTo>
                    <a:lnTo>
                      <a:pt x="52" y="30"/>
                    </a:lnTo>
                    <a:lnTo>
                      <a:pt x="50" y="27"/>
                    </a:lnTo>
                    <a:lnTo>
                      <a:pt x="49" y="24"/>
                    </a:lnTo>
                    <a:lnTo>
                      <a:pt x="48" y="22"/>
                    </a:lnTo>
                    <a:lnTo>
                      <a:pt x="45" y="21"/>
                    </a:lnTo>
                    <a:lnTo>
                      <a:pt x="44" y="18"/>
                    </a:lnTo>
                    <a:lnTo>
                      <a:pt x="44" y="13"/>
                    </a:lnTo>
                    <a:lnTo>
                      <a:pt x="42" y="13"/>
                    </a:lnTo>
                    <a:lnTo>
                      <a:pt x="44" y="11"/>
                    </a:lnTo>
                    <a:lnTo>
                      <a:pt x="46" y="7"/>
                    </a:lnTo>
                    <a:lnTo>
                      <a:pt x="49" y="5"/>
                    </a:lnTo>
                    <a:lnTo>
                      <a:pt x="52" y="2"/>
                    </a:lnTo>
                    <a:lnTo>
                      <a:pt x="52" y="0"/>
                    </a:lnTo>
                    <a:lnTo>
                      <a:pt x="49" y="0"/>
                    </a:lnTo>
                    <a:lnTo>
                      <a:pt x="46" y="2"/>
                    </a:lnTo>
                    <a:lnTo>
                      <a:pt x="44" y="5"/>
                    </a:lnTo>
                    <a:lnTo>
                      <a:pt x="41" y="5"/>
                    </a:lnTo>
                    <a:lnTo>
                      <a:pt x="40" y="2"/>
                    </a:lnTo>
                    <a:lnTo>
                      <a:pt x="37" y="2"/>
                    </a:lnTo>
                    <a:lnTo>
                      <a:pt x="36" y="3"/>
                    </a:lnTo>
                    <a:lnTo>
                      <a:pt x="36" y="5"/>
                    </a:lnTo>
                    <a:lnTo>
                      <a:pt x="34" y="5"/>
                    </a:lnTo>
                    <a:lnTo>
                      <a:pt x="33" y="3"/>
                    </a:lnTo>
                    <a:lnTo>
                      <a:pt x="32" y="2"/>
                    </a:lnTo>
                    <a:lnTo>
                      <a:pt x="29" y="7"/>
                    </a:lnTo>
                    <a:lnTo>
                      <a:pt x="30" y="8"/>
                    </a:lnTo>
                    <a:lnTo>
                      <a:pt x="32" y="10"/>
                    </a:lnTo>
                    <a:lnTo>
                      <a:pt x="34" y="10"/>
                    </a:lnTo>
                    <a:lnTo>
                      <a:pt x="40" y="10"/>
                    </a:lnTo>
                    <a:lnTo>
                      <a:pt x="40" y="11"/>
                    </a:lnTo>
                    <a:lnTo>
                      <a:pt x="36" y="13"/>
                    </a:lnTo>
                    <a:lnTo>
                      <a:pt x="34" y="11"/>
                    </a:lnTo>
                    <a:lnTo>
                      <a:pt x="32" y="10"/>
                    </a:lnTo>
                    <a:lnTo>
                      <a:pt x="30" y="11"/>
                    </a:lnTo>
                    <a:lnTo>
                      <a:pt x="28" y="11"/>
                    </a:lnTo>
                    <a:lnTo>
                      <a:pt x="26" y="10"/>
                    </a:lnTo>
                    <a:lnTo>
                      <a:pt x="25" y="8"/>
                    </a:lnTo>
                    <a:lnTo>
                      <a:pt x="22" y="8"/>
                    </a:lnTo>
                    <a:lnTo>
                      <a:pt x="22" y="14"/>
                    </a:lnTo>
                    <a:lnTo>
                      <a:pt x="21" y="16"/>
                    </a:lnTo>
                    <a:lnTo>
                      <a:pt x="17" y="18"/>
                    </a:lnTo>
                    <a:lnTo>
                      <a:pt x="17" y="14"/>
                    </a:lnTo>
                    <a:lnTo>
                      <a:pt x="18" y="14"/>
                    </a:lnTo>
                    <a:lnTo>
                      <a:pt x="14" y="14"/>
                    </a:lnTo>
                    <a:lnTo>
                      <a:pt x="10" y="16"/>
                    </a:lnTo>
                    <a:lnTo>
                      <a:pt x="5" y="27"/>
                    </a:lnTo>
                    <a:lnTo>
                      <a:pt x="1" y="32"/>
                    </a:lnTo>
                    <a:lnTo>
                      <a:pt x="0" y="36"/>
                    </a:lnTo>
                    <a:lnTo>
                      <a:pt x="1" y="38"/>
                    </a:lnTo>
                    <a:lnTo>
                      <a:pt x="1" y="41"/>
                    </a:lnTo>
                    <a:lnTo>
                      <a:pt x="1" y="44"/>
                    </a:lnTo>
                    <a:lnTo>
                      <a:pt x="2" y="49"/>
                    </a:lnTo>
                    <a:lnTo>
                      <a:pt x="4" y="55"/>
                    </a:lnTo>
                    <a:lnTo>
                      <a:pt x="5" y="55"/>
                    </a:lnTo>
                    <a:lnTo>
                      <a:pt x="6" y="54"/>
                    </a:lnTo>
                    <a:lnTo>
                      <a:pt x="10" y="54"/>
                    </a:lnTo>
                    <a:lnTo>
                      <a:pt x="14" y="55"/>
                    </a:lnTo>
                    <a:lnTo>
                      <a:pt x="16" y="55"/>
                    </a:lnTo>
                    <a:lnTo>
                      <a:pt x="18" y="54"/>
                    </a:lnTo>
                    <a:lnTo>
                      <a:pt x="21" y="55"/>
                    </a:lnTo>
                    <a:lnTo>
                      <a:pt x="24" y="57"/>
                    </a:lnTo>
                    <a:lnTo>
                      <a:pt x="26" y="57"/>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413" name="Freeform 1415"/>
              <p:cNvSpPr>
                <a:spLocks/>
              </p:cNvSpPr>
              <p:nvPr/>
            </p:nvSpPr>
            <p:spPr bwMode="auto">
              <a:xfrm>
                <a:off x="5140935" y="2823482"/>
                <a:ext cx="66707" cy="70757"/>
              </a:xfrm>
              <a:custGeom>
                <a:avLst/>
                <a:gdLst/>
                <a:ahLst/>
                <a:cxnLst>
                  <a:cxn ang="0">
                    <a:pos x="30" y="57"/>
                  </a:cxn>
                  <a:cxn ang="0">
                    <a:pos x="34" y="54"/>
                  </a:cxn>
                  <a:cxn ang="0">
                    <a:pos x="38" y="47"/>
                  </a:cxn>
                  <a:cxn ang="0">
                    <a:pos x="42" y="44"/>
                  </a:cxn>
                  <a:cxn ang="0">
                    <a:pos x="45" y="38"/>
                  </a:cxn>
                  <a:cxn ang="0">
                    <a:pos x="52" y="36"/>
                  </a:cxn>
                  <a:cxn ang="0">
                    <a:pos x="52" y="30"/>
                  </a:cxn>
                  <a:cxn ang="0">
                    <a:pos x="49" y="24"/>
                  </a:cxn>
                  <a:cxn ang="0">
                    <a:pos x="45" y="21"/>
                  </a:cxn>
                  <a:cxn ang="0">
                    <a:pos x="44" y="13"/>
                  </a:cxn>
                  <a:cxn ang="0">
                    <a:pos x="44" y="11"/>
                  </a:cxn>
                  <a:cxn ang="0">
                    <a:pos x="49" y="5"/>
                  </a:cxn>
                  <a:cxn ang="0">
                    <a:pos x="52" y="0"/>
                  </a:cxn>
                  <a:cxn ang="0">
                    <a:pos x="46" y="2"/>
                  </a:cxn>
                  <a:cxn ang="0">
                    <a:pos x="41" y="5"/>
                  </a:cxn>
                  <a:cxn ang="0">
                    <a:pos x="37" y="2"/>
                  </a:cxn>
                  <a:cxn ang="0">
                    <a:pos x="36" y="5"/>
                  </a:cxn>
                  <a:cxn ang="0">
                    <a:pos x="33" y="3"/>
                  </a:cxn>
                  <a:cxn ang="0">
                    <a:pos x="29" y="7"/>
                  </a:cxn>
                  <a:cxn ang="0">
                    <a:pos x="32" y="10"/>
                  </a:cxn>
                  <a:cxn ang="0">
                    <a:pos x="40" y="10"/>
                  </a:cxn>
                  <a:cxn ang="0">
                    <a:pos x="36" y="13"/>
                  </a:cxn>
                  <a:cxn ang="0">
                    <a:pos x="32" y="10"/>
                  </a:cxn>
                  <a:cxn ang="0">
                    <a:pos x="28" y="11"/>
                  </a:cxn>
                  <a:cxn ang="0">
                    <a:pos x="25" y="8"/>
                  </a:cxn>
                  <a:cxn ang="0">
                    <a:pos x="22" y="14"/>
                  </a:cxn>
                  <a:cxn ang="0">
                    <a:pos x="17" y="18"/>
                  </a:cxn>
                  <a:cxn ang="0">
                    <a:pos x="18" y="14"/>
                  </a:cxn>
                  <a:cxn ang="0">
                    <a:pos x="10" y="16"/>
                  </a:cxn>
                  <a:cxn ang="0">
                    <a:pos x="1" y="32"/>
                  </a:cxn>
                  <a:cxn ang="0">
                    <a:pos x="1" y="38"/>
                  </a:cxn>
                  <a:cxn ang="0">
                    <a:pos x="1" y="44"/>
                  </a:cxn>
                  <a:cxn ang="0">
                    <a:pos x="4" y="55"/>
                  </a:cxn>
                  <a:cxn ang="0">
                    <a:pos x="6" y="54"/>
                  </a:cxn>
                  <a:cxn ang="0">
                    <a:pos x="14" y="55"/>
                  </a:cxn>
                  <a:cxn ang="0">
                    <a:pos x="18" y="54"/>
                  </a:cxn>
                  <a:cxn ang="0">
                    <a:pos x="24" y="57"/>
                  </a:cxn>
                </a:cxnLst>
                <a:rect l="0" t="0" r="r" b="b"/>
                <a:pathLst>
                  <a:path w="53" h="57">
                    <a:moveTo>
                      <a:pt x="26" y="57"/>
                    </a:moveTo>
                    <a:lnTo>
                      <a:pt x="30" y="57"/>
                    </a:lnTo>
                    <a:lnTo>
                      <a:pt x="34" y="55"/>
                    </a:lnTo>
                    <a:lnTo>
                      <a:pt x="34" y="54"/>
                    </a:lnTo>
                    <a:lnTo>
                      <a:pt x="37" y="52"/>
                    </a:lnTo>
                    <a:lnTo>
                      <a:pt x="38" y="47"/>
                    </a:lnTo>
                    <a:lnTo>
                      <a:pt x="40" y="47"/>
                    </a:lnTo>
                    <a:lnTo>
                      <a:pt x="42" y="44"/>
                    </a:lnTo>
                    <a:lnTo>
                      <a:pt x="44" y="41"/>
                    </a:lnTo>
                    <a:lnTo>
                      <a:pt x="45" y="38"/>
                    </a:lnTo>
                    <a:lnTo>
                      <a:pt x="50" y="36"/>
                    </a:lnTo>
                    <a:lnTo>
                      <a:pt x="52" y="36"/>
                    </a:lnTo>
                    <a:lnTo>
                      <a:pt x="53" y="32"/>
                    </a:lnTo>
                    <a:lnTo>
                      <a:pt x="52" y="30"/>
                    </a:lnTo>
                    <a:lnTo>
                      <a:pt x="50" y="27"/>
                    </a:lnTo>
                    <a:lnTo>
                      <a:pt x="49" y="24"/>
                    </a:lnTo>
                    <a:lnTo>
                      <a:pt x="48" y="22"/>
                    </a:lnTo>
                    <a:lnTo>
                      <a:pt x="45" y="21"/>
                    </a:lnTo>
                    <a:lnTo>
                      <a:pt x="44" y="18"/>
                    </a:lnTo>
                    <a:lnTo>
                      <a:pt x="44" y="13"/>
                    </a:lnTo>
                    <a:lnTo>
                      <a:pt x="42" y="13"/>
                    </a:lnTo>
                    <a:lnTo>
                      <a:pt x="44" y="11"/>
                    </a:lnTo>
                    <a:lnTo>
                      <a:pt x="46" y="7"/>
                    </a:lnTo>
                    <a:lnTo>
                      <a:pt x="49" y="5"/>
                    </a:lnTo>
                    <a:lnTo>
                      <a:pt x="52" y="2"/>
                    </a:lnTo>
                    <a:lnTo>
                      <a:pt x="52" y="0"/>
                    </a:lnTo>
                    <a:lnTo>
                      <a:pt x="49" y="0"/>
                    </a:lnTo>
                    <a:lnTo>
                      <a:pt x="46" y="2"/>
                    </a:lnTo>
                    <a:lnTo>
                      <a:pt x="44" y="5"/>
                    </a:lnTo>
                    <a:lnTo>
                      <a:pt x="41" y="5"/>
                    </a:lnTo>
                    <a:lnTo>
                      <a:pt x="40" y="2"/>
                    </a:lnTo>
                    <a:lnTo>
                      <a:pt x="37" y="2"/>
                    </a:lnTo>
                    <a:lnTo>
                      <a:pt x="36" y="3"/>
                    </a:lnTo>
                    <a:lnTo>
                      <a:pt x="36" y="5"/>
                    </a:lnTo>
                    <a:lnTo>
                      <a:pt x="34" y="5"/>
                    </a:lnTo>
                    <a:lnTo>
                      <a:pt x="33" y="3"/>
                    </a:lnTo>
                    <a:lnTo>
                      <a:pt x="32" y="2"/>
                    </a:lnTo>
                    <a:lnTo>
                      <a:pt x="29" y="7"/>
                    </a:lnTo>
                    <a:lnTo>
                      <a:pt x="30" y="8"/>
                    </a:lnTo>
                    <a:lnTo>
                      <a:pt x="32" y="10"/>
                    </a:lnTo>
                    <a:lnTo>
                      <a:pt x="34" y="10"/>
                    </a:lnTo>
                    <a:lnTo>
                      <a:pt x="40" y="10"/>
                    </a:lnTo>
                    <a:lnTo>
                      <a:pt x="40" y="11"/>
                    </a:lnTo>
                    <a:lnTo>
                      <a:pt x="36" y="13"/>
                    </a:lnTo>
                    <a:lnTo>
                      <a:pt x="34" y="11"/>
                    </a:lnTo>
                    <a:lnTo>
                      <a:pt x="32" y="10"/>
                    </a:lnTo>
                    <a:lnTo>
                      <a:pt x="30" y="11"/>
                    </a:lnTo>
                    <a:lnTo>
                      <a:pt x="28" y="11"/>
                    </a:lnTo>
                    <a:lnTo>
                      <a:pt x="26" y="10"/>
                    </a:lnTo>
                    <a:lnTo>
                      <a:pt x="25" y="8"/>
                    </a:lnTo>
                    <a:lnTo>
                      <a:pt x="22" y="8"/>
                    </a:lnTo>
                    <a:lnTo>
                      <a:pt x="22" y="14"/>
                    </a:lnTo>
                    <a:lnTo>
                      <a:pt x="21" y="16"/>
                    </a:lnTo>
                    <a:lnTo>
                      <a:pt x="17" y="18"/>
                    </a:lnTo>
                    <a:lnTo>
                      <a:pt x="17" y="14"/>
                    </a:lnTo>
                    <a:lnTo>
                      <a:pt x="18" y="14"/>
                    </a:lnTo>
                    <a:lnTo>
                      <a:pt x="14" y="14"/>
                    </a:lnTo>
                    <a:lnTo>
                      <a:pt x="10" y="16"/>
                    </a:lnTo>
                    <a:lnTo>
                      <a:pt x="5" y="27"/>
                    </a:lnTo>
                    <a:lnTo>
                      <a:pt x="1" y="32"/>
                    </a:lnTo>
                    <a:lnTo>
                      <a:pt x="0" y="36"/>
                    </a:lnTo>
                    <a:lnTo>
                      <a:pt x="1" y="38"/>
                    </a:lnTo>
                    <a:lnTo>
                      <a:pt x="1" y="41"/>
                    </a:lnTo>
                    <a:lnTo>
                      <a:pt x="1" y="44"/>
                    </a:lnTo>
                    <a:lnTo>
                      <a:pt x="2" y="49"/>
                    </a:lnTo>
                    <a:lnTo>
                      <a:pt x="4" y="55"/>
                    </a:lnTo>
                    <a:lnTo>
                      <a:pt x="5" y="55"/>
                    </a:lnTo>
                    <a:lnTo>
                      <a:pt x="6" y="54"/>
                    </a:lnTo>
                    <a:lnTo>
                      <a:pt x="10" y="54"/>
                    </a:lnTo>
                    <a:lnTo>
                      <a:pt x="14" y="55"/>
                    </a:lnTo>
                    <a:lnTo>
                      <a:pt x="16" y="55"/>
                    </a:lnTo>
                    <a:lnTo>
                      <a:pt x="18" y="54"/>
                    </a:lnTo>
                    <a:lnTo>
                      <a:pt x="21" y="55"/>
                    </a:lnTo>
                    <a:lnTo>
                      <a:pt x="24" y="57"/>
                    </a:lnTo>
                    <a:lnTo>
                      <a:pt x="26" y="57"/>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414" name="Freeform 1416"/>
              <p:cNvSpPr>
                <a:spLocks/>
              </p:cNvSpPr>
              <p:nvPr/>
            </p:nvSpPr>
            <p:spPr bwMode="auto">
              <a:xfrm>
                <a:off x="5427006" y="2823482"/>
                <a:ext cx="110323" cy="44904"/>
              </a:xfrm>
              <a:custGeom>
                <a:avLst/>
                <a:gdLst/>
                <a:ahLst/>
                <a:cxnLst>
                  <a:cxn ang="0">
                    <a:pos x="24" y="0"/>
                  </a:cxn>
                  <a:cxn ang="0">
                    <a:pos x="28" y="2"/>
                  </a:cxn>
                  <a:cxn ang="0">
                    <a:pos x="36" y="0"/>
                  </a:cxn>
                  <a:cxn ang="0">
                    <a:pos x="42" y="0"/>
                  </a:cxn>
                  <a:cxn ang="0">
                    <a:pos x="47" y="2"/>
                  </a:cxn>
                  <a:cxn ang="0">
                    <a:pos x="51" y="2"/>
                  </a:cxn>
                  <a:cxn ang="0">
                    <a:pos x="56" y="3"/>
                  </a:cxn>
                  <a:cxn ang="0">
                    <a:pos x="59" y="3"/>
                  </a:cxn>
                  <a:cxn ang="0">
                    <a:pos x="63" y="3"/>
                  </a:cxn>
                  <a:cxn ang="0">
                    <a:pos x="68" y="2"/>
                  </a:cxn>
                  <a:cxn ang="0">
                    <a:pos x="74" y="5"/>
                  </a:cxn>
                  <a:cxn ang="0">
                    <a:pos x="79" y="0"/>
                  </a:cxn>
                  <a:cxn ang="0">
                    <a:pos x="83" y="0"/>
                  </a:cxn>
                  <a:cxn ang="0">
                    <a:pos x="85" y="0"/>
                  </a:cxn>
                  <a:cxn ang="0">
                    <a:pos x="87" y="2"/>
                  </a:cxn>
                  <a:cxn ang="0">
                    <a:pos x="87" y="5"/>
                  </a:cxn>
                  <a:cxn ang="0">
                    <a:pos x="84" y="8"/>
                  </a:cxn>
                  <a:cxn ang="0">
                    <a:pos x="81" y="8"/>
                  </a:cxn>
                  <a:cxn ang="0">
                    <a:pos x="79" y="7"/>
                  </a:cxn>
                  <a:cxn ang="0">
                    <a:pos x="75" y="8"/>
                  </a:cxn>
                  <a:cxn ang="0">
                    <a:pos x="70" y="8"/>
                  </a:cxn>
                  <a:cxn ang="0">
                    <a:pos x="66" y="7"/>
                  </a:cxn>
                  <a:cxn ang="0">
                    <a:pos x="62" y="7"/>
                  </a:cxn>
                  <a:cxn ang="0">
                    <a:pos x="58" y="7"/>
                  </a:cxn>
                  <a:cxn ang="0">
                    <a:pos x="47" y="5"/>
                  </a:cxn>
                  <a:cxn ang="0">
                    <a:pos x="42" y="5"/>
                  </a:cxn>
                  <a:cxn ang="0">
                    <a:pos x="39" y="5"/>
                  </a:cxn>
                  <a:cxn ang="0">
                    <a:pos x="34" y="5"/>
                  </a:cxn>
                  <a:cxn ang="0">
                    <a:pos x="31" y="5"/>
                  </a:cxn>
                  <a:cxn ang="0">
                    <a:pos x="31" y="3"/>
                  </a:cxn>
                  <a:cxn ang="0">
                    <a:pos x="30" y="3"/>
                  </a:cxn>
                  <a:cxn ang="0">
                    <a:pos x="30" y="5"/>
                  </a:cxn>
                  <a:cxn ang="0">
                    <a:pos x="28" y="7"/>
                  </a:cxn>
                  <a:cxn ang="0">
                    <a:pos x="24" y="7"/>
                  </a:cxn>
                  <a:cxn ang="0">
                    <a:pos x="22" y="8"/>
                  </a:cxn>
                  <a:cxn ang="0">
                    <a:pos x="20" y="11"/>
                  </a:cxn>
                  <a:cxn ang="0">
                    <a:pos x="16" y="13"/>
                  </a:cxn>
                  <a:cxn ang="0">
                    <a:pos x="14" y="14"/>
                  </a:cxn>
                  <a:cxn ang="0">
                    <a:pos x="12" y="21"/>
                  </a:cxn>
                  <a:cxn ang="0">
                    <a:pos x="11" y="24"/>
                  </a:cxn>
                  <a:cxn ang="0">
                    <a:pos x="11" y="25"/>
                  </a:cxn>
                  <a:cxn ang="0">
                    <a:pos x="11" y="29"/>
                  </a:cxn>
                  <a:cxn ang="0">
                    <a:pos x="12" y="32"/>
                  </a:cxn>
                  <a:cxn ang="0">
                    <a:pos x="15" y="36"/>
                  </a:cxn>
                  <a:cxn ang="0">
                    <a:pos x="11" y="35"/>
                  </a:cxn>
                  <a:cxn ang="0">
                    <a:pos x="6" y="27"/>
                  </a:cxn>
                  <a:cxn ang="0">
                    <a:pos x="3" y="24"/>
                  </a:cxn>
                  <a:cxn ang="0">
                    <a:pos x="0" y="21"/>
                  </a:cxn>
                  <a:cxn ang="0">
                    <a:pos x="2" y="16"/>
                  </a:cxn>
                  <a:cxn ang="0">
                    <a:pos x="3" y="13"/>
                  </a:cxn>
                  <a:cxn ang="0">
                    <a:pos x="7" y="11"/>
                  </a:cxn>
                  <a:cxn ang="0">
                    <a:pos x="8" y="8"/>
                  </a:cxn>
                  <a:cxn ang="0">
                    <a:pos x="11" y="7"/>
                  </a:cxn>
                  <a:cxn ang="0">
                    <a:pos x="18" y="2"/>
                  </a:cxn>
                  <a:cxn ang="0">
                    <a:pos x="20" y="0"/>
                  </a:cxn>
                  <a:cxn ang="0">
                    <a:pos x="24" y="0"/>
                  </a:cxn>
                </a:cxnLst>
                <a:rect l="0" t="0" r="r" b="b"/>
                <a:pathLst>
                  <a:path w="87" h="36">
                    <a:moveTo>
                      <a:pt x="24" y="0"/>
                    </a:moveTo>
                    <a:lnTo>
                      <a:pt x="28" y="2"/>
                    </a:lnTo>
                    <a:lnTo>
                      <a:pt x="36" y="0"/>
                    </a:lnTo>
                    <a:lnTo>
                      <a:pt x="42" y="0"/>
                    </a:lnTo>
                    <a:lnTo>
                      <a:pt x="47" y="2"/>
                    </a:lnTo>
                    <a:lnTo>
                      <a:pt x="51" y="2"/>
                    </a:lnTo>
                    <a:lnTo>
                      <a:pt x="56" y="3"/>
                    </a:lnTo>
                    <a:lnTo>
                      <a:pt x="59" y="3"/>
                    </a:lnTo>
                    <a:lnTo>
                      <a:pt x="63" y="3"/>
                    </a:lnTo>
                    <a:lnTo>
                      <a:pt x="68" y="2"/>
                    </a:lnTo>
                    <a:lnTo>
                      <a:pt x="74" y="5"/>
                    </a:lnTo>
                    <a:lnTo>
                      <a:pt x="79" y="0"/>
                    </a:lnTo>
                    <a:lnTo>
                      <a:pt x="83" y="0"/>
                    </a:lnTo>
                    <a:lnTo>
                      <a:pt x="85" y="0"/>
                    </a:lnTo>
                    <a:lnTo>
                      <a:pt x="87" y="2"/>
                    </a:lnTo>
                    <a:lnTo>
                      <a:pt x="87" y="5"/>
                    </a:lnTo>
                    <a:lnTo>
                      <a:pt x="84" y="8"/>
                    </a:lnTo>
                    <a:lnTo>
                      <a:pt x="81" y="8"/>
                    </a:lnTo>
                    <a:lnTo>
                      <a:pt x="79" y="7"/>
                    </a:lnTo>
                    <a:lnTo>
                      <a:pt x="75" y="8"/>
                    </a:lnTo>
                    <a:lnTo>
                      <a:pt x="70" y="8"/>
                    </a:lnTo>
                    <a:lnTo>
                      <a:pt x="66" y="7"/>
                    </a:lnTo>
                    <a:lnTo>
                      <a:pt x="62" y="7"/>
                    </a:lnTo>
                    <a:lnTo>
                      <a:pt x="58" y="7"/>
                    </a:lnTo>
                    <a:lnTo>
                      <a:pt x="47" y="5"/>
                    </a:lnTo>
                    <a:lnTo>
                      <a:pt x="42" y="5"/>
                    </a:lnTo>
                    <a:lnTo>
                      <a:pt x="39" y="5"/>
                    </a:lnTo>
                    <a:lnTo>
                      <a:pt x="34" y="5"/>
                    </a:lnTo>
                    <a:lnTo>
                      <a:pt x="31" y="5"/>
                    </a:lnTo>
                    <a:lnTo>
                      <a:pt x="31" y="3"/>
                    </a:lnTo>
                    <a:lnTo>
                      <a:pt x="30" y="3"/>
                    </a:lnTo>
                    <a:lnTo>
                      <a:pt x="30" y="5"/>
                    </a:lnTo>
                    <a:lnTo>
                      <a:pt x="28" y="7"/>
                    </a:lnTo>
                    <a:lnTo>
                      <a:pt x="24" y="7"/>
                    </a:lnTo>
                    <a:lnTo>
                      <a:pt x="22" y="8"/>
                    </a:lnTo>
                    <a:lnTo>
                      <a:pt x="20" y="11"/>
                    </a:lnTo>
                    <a:lnTo>
                      <a:pt x="16" y="13"/>
                    </a:lnTo>
                    <a:lnTo>
                      <a:pt x="14" y="14"/>
                    </a:lnTo>
                    <a:lnTo>
                      <a:pt x="12" y="21"/>
                    </a:lnTo>
                    <a:lnTo>
                      <a:pt x="11" y="24"/>
                    </a:lnTo>
                    <a:lnTo>
                      <a:pt x="11" y="25"/>
                    </a:lnTo>
                    <a:lnTo>
                      <a:pt x="11" y="29"/>
                    </a:lnTo>
                    <a:lnTo>
                      <a:pt x="12" y="32"/>
                    </a:lnTo>
                    <a:lnTo>
                      <a:pt x="15" y="36"/>
                    </a:lnTo>
                    <a:lnTo>
                      <a:pt x="11" y="35"/>
                    </a:lnTo>
                    <a:lnTo>
                      <a:pt x="6" y="27"/>
                    </a:lnTo>
                    <a:lnTo>
                      <a:pt x="3" y="24"/>
                    </a:lnTo>
                    <a:lnTo>
                      <a:pt x="0" y="21"/>
                    </a:lnTo>
                    <a:lnTo>
                      <a:pt x="2" y="16"/>
                    </a:lnTo>
                    <a:lnTo>
                      <a:pt x="3" y="13"/>
                    </a:lnTo>
                    <a:lnTo>
                      <a:pt x="7" y="11"/>
                    </a:lnTo>
                    <a:lnTo>
                      <a:pt x="8" y="8"/>
                    </a:lnTo>
                    <a:lnTo>
                      <a:pt x="11" y="7"/>
                    </a:lnTo>
                    <a:lnTo>
                      <a:pt x="18" y="2"/>
                    </a:lnTo>
                    <a:lnTo>
                      <a:pt x="20" y="0"/>
                    </a:lnTo>
                    <a:lnTo>
                      <a:pt x="24"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415" name="Freeform 1417"/>
              <p:cNvSpPr>
                <a:spLocks/>
              </p:cNvSpPr>
              <p:nvPr/>
            </p:nvSpPr>
            <p:spPr bwMode="auto">
              <a:xfrm>
                <a:off x="5427006" y="2823482"/>
                <a:ext cx="110323" cy="44904"/>
              </a:xfrm>
              <a:custGeom>
                <a:avLst/>
                <a:gdLst/>
                <a:ahLst/>
                <a:cxnLst>
                  <a:cxn ang="0">
                    <a:pos x="24" y="0"/>
                  </a:cxn>
                  <a:cxn ang="0">
                    <a:pos x="28" y="2"/>
                  </a:cxn>
                  <a:cxn ang="0">
                    <a:pos x="36" y="0"/>
                  </a:cxn>
                  <a:cxn ang="0">
                    <a:pos x="42" y="0"/>
                  </a:cxn>
                  <a:cxn ang="0">
                    <a:pos x="47" y="2"/>
                  </a:cxn>
                  <a:cxn ang="0">
                    <a:pos x="51" y="2"/>
                  </a:cxn>
                  <a:cxn ang="0">
                    <a:pos x="56" y="3"/>
                  </a:cxn>
                  <a:cxn ang="0">
                    <a:pos x="59" y="3"/>
                  </a:cxn>
                  <a:cxn ang="0">
                    <a:pos x="63" y="3"/>
                  </a:cxn>
                  <a:cxn ang="0">
                    <a:pos x="68" y="2"/>
                  </a:cxn>
                  <a:cxn ang="0">
                    <a:pos x="74" y="5"/>
                  </a:cxn>
                  <a:cxn ang="0">
                    <a:pos x="79" y="0"/>
                  </a:cxn>
                  <a:cxn ang="0">
                    <a:pos x="83" y="0"/>
                  </a:cxn>
                  <a:cxn ang="0">
                    <a:pos x="85" y="0"/>
                  </a:cxn>
                  <a:cxn ang="0">
                    <a:pos x="87" y="2"/>
                  </a:cxn>
                  <a:cxn ang="0">
                    <a:pos x="87" y="5"/>
                  </a:cxn>
                  <a:cxn ang="0">
                    <a:pos x="84" y="8"/>
                  </a:cxn>
                  <a:cxn ang="0">
                    <a:pos x="81" y="8"/>
                  </a:cxn>
                  <a:cxn ang="0">
                    <a:pos x="79" y="7"/>
                  </a:cxn>
                  <a:cxn ang="0">
                    <a:pos x="75" y="8"/>
                  </a:cxn>
                  <a:cxn ang="0">
                    <a:pos x="70" y="8"/>
                  </a:cxn>
                  <a:cxn ang="0">
                    <a:pos x="66" y="7"/>
                  </a:cxn>
                  <a:cxn ang="0">
                    <a:pos x="62" y="7"/>
                  </a:cxn>
                  <a:cxn ang="0">
                    <a:pos x="58" y="7"/>
                  </a:cxn>
                  <a:cxn ang="0">
                    <a:pos x="47" y="5"/>
                  </a:cxn>
                  <a:cxn ang="0">
                    <a:pos x="42" y="5"/>
                  </a:cxn>
                  <a:cxn ang="0">
                    <a:pos x="39" y="5"/>
                  </a:cxn>
                  <a:cxn ang="0">
                    <a:pos x="34" y="5"/>
                  </a:cxn>
                  <a:cxn ang="0">
                    <a:pos x="31" y="5"/>
                  </a:cxn>
                  <a:cxn ang="0">
                    <a:pos x="31" y="3"/>
                  </a:cxn>
                  <a:cxn ang="0">
                    <a:pos x="30" y="3"/>
                  </a:cxn>
                  <a:cxn ang="0">
                    <a:pos x="30" y="5"/>
                  </a:cxn>
                  <a:cxn ang="0">
                    <a:pos x="28" y="7"/>
                  </a:cxn>
                  <a:cxn ang="0">
                    <a:pos x="24" y="7"/>
                  </a:cxn>
                  <a:cxn ang="0">
                    <a:pos x="22" y="8"/>
                  </a:cxn>
                  <a:cxn ang="0">
                    <a:pos x="20" y="11"/>
                  </a:cxn>
                  <a:cxn ang="0">
                    <a:pos x="16" y="13"/>
                  </a:cxn>
                  <a:cxn ang="0">
                    <a:pos x="14" y="14"/>
                  </a:cxn>
                  <a:cxn ang="0">
                    <a:pos x="12" y="21"/>
                  </a:cxn>
                  <a:cxn ang="0">
                    <a:pos x="11" y="24"/>
                  </a:cxn>
                  <a:cxn ang="0">
                    <a:pos x="11" y="25"/>
                  </a:cxn>
                  <a:cxn ang="0">
                    <a:pos x="11" y="29"/>
                  </a:cxn>
                  <a:cxn ang="0">
                    <a:pos x="12" y="32"/>
                  </a:cxn>
                  <a:cxn ang="0">
                    <a:pos x="15" y="36"/>
                  </a:cxn>
                  <a:cxn ang="0">
                    <a:pos x="11" y="35"/>
                  </a:cxn>
                  <a:cxn ang="0">
                    <a:pos x="6" y="27"/>
                  </a:cxn>
                  <a:cxn ang="0">
                    <a:pos x="3" y="24"/>
                  </a:cxn>
                  <a:cxn ang="0">
                    <a:pos x="0" y="21"/>
                  </a:cxn>
                  <a:cxn ang="0">
                    <a:pos x="2" y="16"/>
                  </a:cxn>
                  <a:cxn ang="0">
                    <a:pos x="3" y="13"/>
                  </a:cxn>
                  <a:cxn ang="0">
                    <a:pos x="7" y="11"/>
                  </a:cxn>
                  <a:cxn ang="0">
                    <a:pos x="8" y="8"/>
                  </a:cxn>
                  <a:cxn ang="0">
                    <a:pos x="11" y="7"/>
                  </a:cxn>
                  <a:cxn ang="0">
                    <a:pos x="18" y="2"/>
                  </a:cxn>
                  <a:cxn ang="0">
                    <a:pos x="20" y="0"/>
                  </a:cxn>
                  <a:cxn ang="0">
                    <a:pos x="24" y="0"/>
                  </a:cxn>
                </a:cxnLst>
                <a:rect l="0" t="0" r="r" b="b"/>
                <a:pathLst>
                  <a:path w="87" h="36">
                    <a:moveTo>
                      <a:pt x="24" y="0"/>
                    </a:moveTo>
                    <a:lnTo>
                      <a:pt x="28" y="2"/>
                    </a:lnTo>
                    <a:lnTo>
                      <a:pt x="36" y="0"/>
                    </a:lnTo>
                    <a:lnTo>
                      <a:pt x="42" y="0"/>
                    </a:lnTo>
                    <a:lnTo>
                      <a:pt x="47" y="2"/>
                    </a:lnTo>
                    <a:lnTo>
                      <a:pt x="51" y="2"/>
                    </a:lnTo>
                    <a:lnTo>
                      <a:pt x="56" y="3"/>
                    </a:lnTo>
                    <a:lnTo>
                      <a:pt x="59" y="3"/>
                    </a:lnTo>
                    <a:lnTo>
                      <a:pt x="63" y="3"/>
                    </a:lnTo>
                    <a:lnTo>
                      <a:pt x="68" y="2"/>
                    </a:lnTo>
                    <a:lnTo>
                      <a:pt x="74" y="5"/>
                    </a:lnTo>
                    <a:lnTo>
                      <a:pt x="79" y="0"/>
                    </a:lnTo>
                    <a:lnTo>
                      <a:pt x="83" y="0"/>
                    </a:lnTo>
                    <a:lnTo>
                      <a:pt x="85" y="0"/>
                    </a:lnTo>
                    <a:lnTo>
                      <a:pt x="87" y="2"/>
                    </a:lnTo>
                    <a:lnTo>
                      <a:pt x="87" y="5"/>
                    </a:lnTo>
                    <a:lnTo>
                      <a:pt x="84" y="8"/>
                    </a:lnTo>
                    <a:lnTo>
                      <a:pt x="81" y="8"/>
                    </a:lnTo>
                    <a:lnTo>
                      <a:pt x="79" y="7"/>
                    </a:lnTo>
                    <a:lnTo>
                      <a:pt x="75" y="8"/>
                    </a:lnTo>
                    <a:lnTo>
                      <a:pt x="70" y="8"/>
                    </a:lnTo>
                    <a:lnTo>
                      <a:pt x="66" y="7"/>
                    </a:lnTo>
                    <a:lnTo>
                      <a:pt x="62" y="7"/>
                    </a:lnTo>
                    <a:lnTo>
                      <a:pt x="58" y="7"/>
                    </a:lnTo>
                    <a:lnTo>
                      <a:pt x="47" y="5"/>
                    </a:lnTo>
                    <a:lnTo>
                      <a:pt x="42" y="5"/>
                    </a:lnTo>
                    <a:lnTo>
                      <a:pt x="39" y="5"/>
                    </a:lnTo>
                    <a:lnTo>
                      <a:pt x="34" y="5"/>
                    </a:lnTo>
                    <a:lnTo>
                      <a:pt x="31" y="5"/>
                    </a:lnTo>
                    <a:lnTo>
                      <a:pt x="31" y="3"/>
                    </a:lnTo>
                    <a:lnTo>
                      <a:pt x="30" y="3"/>
                    </a:lnTo>
                    <a:lnTo>
                      <a:pt x="30" y="5"/>
                    </a:lnTo>
                    <a:lnTo>
                      <a:pt x="28" y="7"/>
                    </a:lnTo>
                    <a:lnTo>
                      <a:pt x="24" y="7"/>
                    </a:lnTo>
                    <a:lnTo>
                      <a:pt x="22" y="8"/>
                    </a:lnTo>
                    <a:lnTo>
                      <a:pt x="20" y="11"/>
                    </a:lnTo>
                    <a:lnTo>
                      <a:pt x="16" y="13"/>
                    </a:lnTo>
                    <a:lnTo>
                      <a:pt x="14" y="14"/>
                    </a:lnTo>
                    <a:lnTo>
                      <a:pt x="12" y="21"/>
                    </a:lnTo>
                    <a:lnTo>
                      <a:pt x="11" y="24"/>
                    </a:lnTo>
                    <a:lnTo>
                      <a:pt x="11" y="25"/>
                    </a:lnTo>
                    <a:lnTo>
                      <a:pt x="11" y="29"/>
                    </a:lnTo>
                    <a:lnTo>
                      <a:pt x="12" y="32"/>
                    </a:lnTo>
                    <a:lnTo>
                      <a:pt x="15" y="36"/>
                    </a:lnTo>
                    <a:lnTo>
                      <a:pt x="11" y="35"/>
                    </a:lnTo>
                    <a:lnTo>
                      <a:pt x="6" y="27"/>
                    </a:lnTo>
                    <a:lnTo>
                      <a:pt x="3" y="24"/>
                    </a:lnTo>
                    <a:lnTo>
                      <a:pt x="0" y="21"/>
                    </a:lnTo>
                    <a:lnTo>
                      <a:pt x="2" y="16"/>
                    </a:lnTo>
                    <a:lnTo>
                      <a:pt x="3" y="13"/>
                    </a:lnTo>
                    <a:lnTo>
                      <a:pt x="7" y="11"/>
                    </a:lnTo>
                    <a:lnTo>
                      <a:pt x="8" y="8"/>
                    </a:lnTo>
                    <a:lnTo>
                      <a:pt x="11" y="7"/>
                    </a:lnTo>
                    <a:lnTo>
                      <a:pt x="18" y="2"/>
                    </a:lnTo>
                    <a:lnTo>
                      <a:pt x="20" y="0"/>
                    </a:lnTo>
                    <a:lnTo>
                      <a:pt x="24"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416" name="Freeform 1418"/>
              <p:cNvSpPr>
                <a:spLocks/>
              </p:cNvSpPr>
              <p:nvPr/>
            </p:nvSpPr>
            <p:spPr bwMode="auto">
              <a:xfrm>
                <a:off x="4607278" y="2490107"/>
                <a:ext cx="52596" cy="42182"/>
              </a:xfrm>
              <a:custGeom>
                <a:avLst/>
                <a:gdLst/>
                <a:ahLst/>
                <a:cxnLst>
                  <a:cxn ang="0">
                    <a:pos x="14" y="0"/>
                  </a:cxn>
                  <a:cxn ang="0">
                    <a:pos x="17" y="1"/>
                  </a:cxn>
                  <a:cxn ang="0">
                    <a:pos x="20" y="1"/>
                  </a:cxn>
                  <a:cxn ang="0">
                    <a:pos x="24" y="5"/>
                  </a:cxn>
                  <a:cxn ang="0">
                    <a:pos x="25" y="6"/>
                  </a:cxn>
                  <a:cxn ang="0">
                    <a:pos x="28" y="6"/>
                  </a:cxn>
                  <a:cxn ang="0">
                    <a:pos x="33" y="8"/>
                  </a:cxn>
                  <a:cxn ang="0">
                    <a:pos x="36" y="9"/>
                  </a:cxn>
                  <a:cxn ang="0">
                    <a:pos x="37" y="11"/>
                  </a:cxn>
                  <a:cxn ang="0">
                    <a:pos x="38" y="11"/>
                  </a:cxn>
                  <a:cxn ang="0">
                    <a:pos x="40" y="14"/>
                  </a:cxn>
                  <a:cxn ang="0">
                    <a:pos x="41" y="16"/>
                  </a:cxn>
                  <a:cxn ang="0">
                    <a:pos x="41" y="17"/>
                  </a:cxn>
                  <a:cxn ang="0">
                    <a:pos x="42" y="19"/>
                  </a:cxn>
                  <a:cxn ang="0">
                    <a:pos x="41" y="20"/>
                  </a:cxn>
                  <a:cxn ang="0">
                    <a:pos x="40" y="22"/>
                  </a:cxn>
                  <a:cxn ang="0">
                    <a:pos x="40" y="23"/>
                  </a:cxn>
                  <a:cxn ang="0">
                    <a:pos x="36" y="27"/>
                  </a:cxn>
                  <a:cxn ang="0">
                    <a:pos x="33" y="28"/>
                  </a:cxn>
                  <a:cxn ang="0">
                    <a:pos x="32" y="27"/>
                  </a:cxn>
                  <a:cxn ang="0">
                    <a:pos x="30" y="27"/>
                  </a:cxn>
                  <a:cxn ang="0">
                    <a:pos x="26" y="27"/>
                  </a:cxn>
                  <a:cxn ang="0">
                    <a:pos x="24" y="27"/>
                  </a:cxn>
                  <a:cxn ang="0">
                    <a:pos x="22" y="30"/>
                  </a:cxn>
                  <a:cxn ang="0">
                    <a:pos x="21" y="31"/>
                  </a:cxn>
                  <a:cxn ang="0">
                    <a:pos x="17" y="33"/>
                  </a:cxn>
                  <a:cxn ang="0">
                    <a:pos x="14" y="31"/>
                  </a:cxn>
                  <a:cxn ang="0">
                    <a:pos x="14" y="30"/>
                  </a:cxn>
                  <a:cxn ang="0">
                    <a:pos x="14" y="27"/>
                  </a:cxn>
                  <a:cxn ang="0">
                    <a:pos x="13" y="25"/>
                  </a:cxn>
                  <a:cxn ang="0">
                    <a:pos x="13" y="23"/>
                  </a:cxn>
                  <a:cxn ang="0">
                    <a:pos x="12" y="20"/>
                  </a:cxn>
                  <a:cxn ang="0">
                    <a:pos x="6" y="17"/>
                  </a:cxn>
                  <a:cxn ang="0">
                    <a:pos x="8" y="16"/>
                  </a:cxn>
                  <a:cxn ang="0">
                    <a:pos x="5" y="12"/>
                  </a:cxn>
                  <a:cxn ang="0">
                    <a:pos x="4" y="12"/>
                  </a:cxn>
                  <a:cxn ang="0">
                    <a:pos x="2" y="11"/>
                  </a:cxn>
                  <a:cxn ang="0">
                    <a:pos x="1" y="12"/>
                  </a:cxn>
                  <a:cxn ang="0">
                    <a:pos x="0" y="6"/>
                  </a:cxn>
                  <a:cxn ang="0">
                    <a:pos x="2" y="5"/>
                  </a:cxn>
                  <a:cxn ang="0">
                    <a:pos x="4" y="3"/>
                  </a:cxn>
                  <a:cxn ang="0">
                    <a:pos x="6" y="3"/>
                  </a:cxn>
                  <a:cxn ang="0">
                    <a:pos x="6" y="1"/>
                  </a:cxn>
                  <a:cxn ang="0">
                    <a:pos x="10" y="1"/>
                  </a:cxn>
                  <a:cxn ang="0">
                    <a:pos x="14" y="0"/>
                  </a:cxn>
                </a:cxnLst>
                <a:rect l="0" t="0" r="r" b="b"/>
                <a:pathLst>
                  <a:path w="42" h="33">
                    <a:moveTo>
                      <a:pt x="14" y="0"/>
                    </a:moveTo>
                    <a:lnTo>
                      <a:pt x="17" y="1"/>
                    </a:lnTo>
                    <a:lnTo>
                      <a:pt x="20" y="1"/>
                    </a:lnTo>
                    <a:lnTo>
                      <a:pt x="24" y="5"/>
                    </a:lnTo>
                    <a:lnTo>
                      <a:pt x="25" y="6"/>
                    </a:lnTo>
                    <a:lnTo>
                      <a:pt x="28" y="6"/>
                    </a:lnTo>
                    <a:lnTo>
                      <a:pt x="33" y="8"/>
                    </a:lnTo>
                    <a:lnTo>
                      <a:pt x="36" y="9"/>
                    </a:lnTo>
                    <a:lnTo>
                      <a:pt x="37" y="11"/>
                    </a:lnTo>
                    <a:lnTo>
                      <a:pt x="38" y="11"/>
                    </a:lnTo>
                    <a:lnTo>
                      <a:pt x="40" y="14"/>
                    </a:lnTo>
                    <a:lnTo>
                      <a:pt x="41" y="16"/>
                    </a:lnTo>
                    <a:lnTo>
                      <a:pt x="41" y="17"/>
                    </a:lnTo>
                    <a:lnTo>
                      <a:pt x="42" y="19"/>
                    </a:lnTo>
                    <a:lnTo>
                      <a:pt x="41" y="20"/>
                    </a:lnTo>
                    <a:lnTo>
                      <a:pt x="40" y="22"/>
                    </a:lnTo>
                    <a:lnTo>
                      <a:pt x="40" y="23"/>
                    </a:lnTo>
                    <a:lnTo>
                      <a:pt x="36" y="27"/>
                    </a:lnTo>
                    <a:lnTo>
                      <a:pt x="33" y="28"/>
                    </a:lnTo>
                    <a:lnTo>
                      <a:pt x="32" y="27"/>
                    </a:lnTo>
                    <a:lnTo>
                      <a:pt x="30" y="27"/>
                    </a:lnTo>
                    <a:lnTo>
                      <a:pt x="26" y="27"/>
                    </a:lnTo>
                    <a:lnTo>
                      <a:pt x="24" y="27"/>
                    </a:lnTo>
                    <a:lnTo>
                      <a:pt x="22" y="30"/>
                    </a:lnTo>
                    <a:lnTo>
                      <a:pt x="21" y="31"/>
                    </a:lnTo>
                    <a:lnTo>
                      <a:pt x="17" y="33"/>
                    </a:lnTo>
                    <a:lnTo>
                      <a:pt x="14" y="31"/>
                    </a:lnTo>
                    <a:lnTo>
                      <a:pt x="14" y="30"/>
                    </a:lnTo>
                    <a:lnTo>
                      <a:pt x="14" y="27"/>
                    </a:lnTo>
                    <a:lnTo>
                      <a:pt x="13" y="25"/>
                    </a:lnTo>
                    <a:lnTo>
                      <a:pt x="13" y="23"/>
                    </a:lnTo>
                    <a:lnTo>
                      <a:pt x="12" y="20"/>
                    </a:lnTo>
                    <a:lnTo>
                      <a:pt x="6" y="17"/>
                    </a:lnTo>
                    <a:lnTo>
                      <a:pt x="8" y="16"/>
                    </a:lnTo>
                    <a:lnTo>
                      <a:pt x="5" y="12"/>
                    </a:lnTo>
                    <a:lnTo>
                      <a:pt x="4" y="12"/>
                    </a:lnTo>
                    <a:lnTo>
                      <a:pt x="2" y="11"/>
                    </a:lnTo>
                    <a:lnTo>
                      <a:pt x="1" y="12"/>
                    </a:lnTo>
                    <a:lnTo>
                      <a:pt x="0" y="6"/>
                    </a:lnTo>
                    <a:lnTo>
                      <a:pt x="2" y="5"/>
                    </a:lnTo>
                    <a:lnTo>
                      <a:pt x="4" y="3"/>
                    </a:lnTo>
                    <a:lnTo>
                      <a:pt x="6" y="3"/>
                    </a:lnTo>
                    <a:lnTo>
                      <a:pt x="6" y="1"/>
                    </a:lnTo>
                    <a:lnTo>
                      <a:pt x="10" y="1"/>
                    </a:lnTo>
                    <a:lnTo>
                      <a:pt x="14"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417" name="Freeform 1419"/>
              <p:cNvSpPr>
                <a:spLocks/>
              </p:cNvSpPr>
              <p:nvPr/>
            </p:nvSpPr>
            <p:spPr bwMode="auto">
              <a:xfrm>
                <a:off x="4607278" y="2490107"/>
                <a:ext cx="52596" cy="42182"/>
              </a:xfrm>
              <a:custGeom>
                <a:avLst/>
                <a:gdLst/>
                <a:ahLst/>
                <a:cxnLst>
                  <a:cxn ang="0">
                    <a:pos x="14" y="0"/>
                  </a:cxn>
                  <a:cxn ang="0">
                    <a:pos x="17" y="1"/>
                  </a:cxn>
                  <a:cxn ang="0">
                    <a:pos x="20" y="1"/>
                  </a:cxn>
                  <a:cxn ang="0">
                    <a:pos x="24" y="5"/>
                  </a:cxn>
                  <a:cxn ang="0">
                    <a:pos x="25" y="6"/>
                  </a:cxn>
                  <a:cxn ang="0">
                    <a:pos x="28" y="6"/>
                  </a:cxn>
                  <a:cxn ang="0">
                    <a:pos x="33" y="8"/>
                  </a:cxn>
                  <a:cxn ang="0">
                    <a:pos x="36" y="9"/>
                  </a:cxn>
                  <a:cxn ang="0">
                    <a:pos x="37" y="11"/>
                  </a:cxn>
                  <a:cxn ang="0">
                    <a:pos x="38" y="11"/>
                  </a:cxn>
                  <a:cxn ang="0">
                    <a:pos x="40" y="14"/>
                  </a:cxn>
                  <a:cxn ang="0">
                    <a:pos x="41" y="16"/>
                  </a:cxn>
                  <a:cxn ang="0">
                    <a:pos x="41" y="17"/>
                  </a:cxn>
                  <a:cxn ang="0">
                    <a:pos x="42" y="19"/>
                  </a:cxn>
                  <a:cxn ang="0">
                    <a:pos x="41" y="20"/>
                  </a:cxn>
                  <a:cxn ang="0">
                    <a:pos x="40" y="22"/>
                  </a:cxn>
                  <a:cxn ang="0">
                    <a:pos x="40" y="23"/>
                  </a:cxn>
                  <a:cxn ang="0">
                    <a:pos x="36" y="27"/>
                  </a:cxn>
                  <a:cxn ang="0">
                    <a:pos x="33" y="28"/>
                  </a:cxn>
                  <a:cxn ang="0">
                    <a:pos x="32" y="27"/>
                  </a:cxn>
                  <a:cxn ang="0">
                    <a:pos x="30" y="27"/>
                  </a:cxn>
                  <a:cxn ang="0">
                    <a:pos x="26" y="27"/>
                  </a:cxn>
                  <a:cxn ang="0">
                    <a:pos x="24" y="27"/>
                  </a:cxn>
                  <a:cxn ang="0">
                    <a:pos x="22" y="30"/>
                  </a:cxn>
                  <a:cxn ang="0">
                    <a:pos x="21" y="31"/>
                  </a:cxn>
                  <a:cxn ang="0">
                    <a:pos x="17" y="33"/>
                  </a:cxn>
                  <a:cxn ang="0">
                    <a:pos x="14" y="31"/>
                  </a:cxn>
                  <a:cxn ang="0">
                    <a:pos x="14" y="30"/>
                  </a:cxn>
                  <a:cxn ang="0">
                    <a:pos x="14" y="27"/>
                  </a:cxn>
                  <a:cxn ang="0">
                    <a:pos x="13" y="25"/>
                  </a:cxn>
                  <a:cxn ang="0">
                    <a:pos x="13" y="23"/>
                  </a:cxn>
                  <a:cxn ang="0">
                    <a:pos x="12" y="20"/>
                  </a:cxn>
                  <a:cxn ang="0">
                    <a:pos x="6" y="17"/>
                  </a:cxn>
                  <a:cxn ang="0">
                    <a:pos x="8" y="16"/>
                  </a:cxn>
                  <a:cxn ang="0">
                    <a:pos x="5" y="12"/>
                  </a:cxn>
                  <a:cxn ang="0">
                    <a:pos x="4" y="12"/>
                  </a:cxn>
                  <a:cxn ang="0">
                    <a:pos x="2" y="11"/>
                  </a:cxn>
                  <a:cxn ang="0">
                    <a:pos x="1" y="12"/>
                  </a:cxn>
                  <a:cxn ang="0">
                    <a:pos x="0" y="6"/>
                  </a:cxn>
                  <a:cxn ang="0">
                    <a:pos x="2" y="5"/>
                  </a:cxn>
                  <a:cxn ang="0">
                    <a:pos x="4" y="3"/>
                  </a:cxn>
                  <a:cxn ang="0">
                    <a:pos x="6" y="3"/>
                  </a:cxn>
                  <a:cxn ang="0">
                    <a:pos x="6" y="1"/>
                  </a:cxn>
                  <a:cxn ang="0">
                    <a:pos x="10" y="1"/>
                  </a:cxn>
                  <a:cxn ang="0">
                    <a:pos x="14" y="0"/>
                  </a:cxn>
                </a:cxnLst>
                <a:rect l="0" t="0" r="r" b="b"/>
                <a:pathLst>
                  <a:path w="42" h="33">
                    <a:moveTo>
                      <a:pt x="14" y="0"/>
                    </a:moveTo>
                    <a:lnTo>
                      <a:pt x="17" y="1"/>
                    </a:lnTo>
                    <a:lnTo>
                      <a:pt x="20" y="1"/>
                    </a:lnTo>
                    <a:lnTo>
                      <a:pt x="24" y="5"/>
                    </a:lnTo>
                    <a:lnTo>
                      <a:pt x="25" y="6"/>
                    </a:lnTo>
                    <a:lnTo>
                      <a:pt x="28" y="6"/>
                    </a:lnTo>
                    <a:lnTo>
                      <a:pt x="33" y="8"/>
                    </a:lnTo>
                    <a:lnTo>
                      <a:pt x="36" y="9"/>
                    </a:lnTo>
                    <a:lnTo>
                      <a:pt x="37" y="11"/>
                    </a:lnTo>
                    <a:lnTo>
                      <a:pt x="38" y="11"/>
                    </a:lnTo>
                    <a:lnTo>
                      <a:pt x="40" y="14"/>
                    </a:lnTo>
                    <a:lnTo>
                      <a:pt x="41" y="16"/>
                    </a:lnTo>
                    <a:lnTo>
                      <a:pt x="41" y="17"/>
                    </a:lnTo>
                    <a:lnTo>
                      <a:pt x="42" y="19"/>
                    </a:lnTo>
                    <a:lnTo>
                      <a:pt x="41" y="20"/>
                    </a:lnTo>
                    <a:lnTo>
                      <a:pt x="40" y="22"/>
                    </a:lnTo>
                    <a:lnTo>
                      <a:pt x="40" y="23"/>
                    </a:lnTo>
                    <a:lnTo>
                      <a:pt x="36" y="27"/>
                    </a:lnTo>
                    <a:lnTo>
                      <a:pt x="33" y="28"/>
                    </a:lnTo>
                    <a:lnTo>
                      <a:pt x="32" y="27"/>
                    </a:lnTo>
                    <a:lnTo>
                      <a:pt x="30" y="27"/>
                    </a:lnTo>
                    <a:lnTo>
                      <a:pt x="26" y="27"/>
                    </a:lnTo>
                    <a:lnTo>
                      <a:pt x="24" y="27"/>
                    </a:lnTo>
                    <a:lnTo>
                      <a:pt x="22" y="30"/>
                    </a:lnTo>
                    <a:lnTo>
                      <a:pt x="21" y="31"/>
                    </a:lnTo>
                    <a:lnTo>
                      <a:pt x="17" y="33"/>
                    </a:lnTo>
                    <a:lnTo>
                      <a:pt x="14" y="31"/>
                    </a:lnTo>
                    <a:lnTo>
                      <a:pt x="14" y="30"/>
                    </a:lnTo>
                    <a:lnTo>
                      <a:pt x="14" y="27"/>
                    </a:lnTo>
                    <a:lnTo>
                      <a:pt x="13" y="25"/>
                    </a:lnTo>
                    <a:lnTo>
                      <a:pt x="13" y="23"/>
                    </a:lnTo>
                    <a:lnTo>
                      <a:pt x="12" y="20"/>
                    </a:lnTo>
                    <a:lnTo>
                      <a:pt x="6" y="17"/>
                    </a:lnTo>
                    <a:lnTo>
                      <a:pt x="8" y="16"/>
                    </a:lnTo>
                    <a:lnTo>
                      <a:pt x="5" y="12"/>
                    </a:lnTo>
                    <a:lnTo>
                      <a:pt x="4" y="12"/>
                    </a:lnTo>
                    <a:lnTo>
                      <a:pt x="2" y="11"/>
                    </a:lnTo>
                    <a:lnTo>
                      <a:pt x="1" y="12"/>
                    </a:lnTo>
                    <a:lnTo>
                      <a:pt x="0" y="6"/>
                    </a:lnTo>
                    <a:lnTo>
                      <a:pt x="2" y="5"/>
                    </a:lnTo>
                    <a:lnTo>
                      <a:pt x="4" y="3"/>
                    </a:lnTo>
                    <a:lnTo>
                      <a:pt x="6" y="3"/>
                    </a:lnTo>
                    <a:lnTo>
                      <a:pt x="6" y="1"/>
                    </a:lnTo>
                    <a:lnTo>
                      <a:pt x="10" y="1"/>
                    </a:lnTo>
                    <a:lnTo>
                      <a:pt x="14"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418" name="Freeform 1420"/>
              <p:cNvSpPr>
                <a:spLocks/>
              </p:cNvSpPr>
              <p:nvPr/>
            </p:nvSpPr>
            <p:spPr bwMode="auto">
              <a:xfrm>
                <a:off x="6005561" y="2624818"/>
                <a:ext cx="112889" cy="96611"/>
              </a:xfrm>
              <a:custGeom>
                <a:avLst/>
                <a:gdLst/>
                <a:ahLst/>
                <a:cxnLst>
                  <a:cxn ang="0">
                    <a:pos x="88" y="0"/>
                  </a:cxn>
                  <a:cxn ang="0">
                    <a:pos x="90" y="3"/>
                  </a:cxn>
                  <a:cxn ang="0">
                    <a:pos x="89" y="9"/>
                  </a:cxn>
                  <a:cxn ang="0">
                    <a:pos x="88" y="17"/>
                  </a:cxn>
                  <a:cxn ang="0">
                    <a:pos x="85" y="28"/>
                  </a:cxn>
                  <a:cxn ang="0">
                    <a:pos x="78" y="39"/>
                  </a:cxn>
                  <a:cxn ang="0">
                    <a:pos x="74" y="36"/>
                  </a:cxn>
                  <a:cxn ang="0">
                    <a:pos x="73" y="41"/>
                  </a:cxn>
                  <a:cxn ang="0">
                    <a:pos x="76" y="42"/>
                  </a:cxn>
                  <a:cxn ang="0">
                    <a:pos x="69" y="47"/>
                  </a:cxn>
                  <a:cxn ang="0">
                    <a:pos x="63" y="53"/>
                  </a:cxn>
                  <a:cxn ang="0">
                    <a:pos x="51" y="56"/>
                  </a:cxn>
                  <a:cxn ang="0">
                    <a:pos x="44" y="61"/>
                  </a:cxn>
                  <a:cxn ang="0">
                    <a:pos x="36" y="66"/>
                  </a:cxn>
                  <a:cxn ang="0">
                    <a:pos x="28" y="74"/>
                  </a:cxn>
                  <a:cxn ang="0">
                    <a:pos x="13" y="77"/>
                  </a:cxn>
                  <a:cxn ang="0">
                    <a:pos x="0" y="74"/>
                  </a:cxn>
                  <a:cxn ang="0">
                    <a:pos x="5" y="70"/>
                  </a:cxn>
                  <a:cxn ang="0">
                    <a:pos x="13" y="70"/>
                  </a:cxn>
                  <a:cxn ang="0">
                    <a:pos x="21" y="69"/>
                  </a:cxn>
                  <a:cxn ang="0">
                    <a:pos x="31" y="59"/>
                  </a:cxn>
                  <a:cxn ang="0">
                    <a:pos x="44" y="52"/>
                  </a:cxn>
                  <a:cxn ang="0">
                    <a:pos x="49" y="48"/>
                  </a:cxn>
                  <a:cxn ang="0">
                    <a:pos x="57" y="45"/>
                  </a:cxn>
                  <a:cxn ang="0">
                    <a:pos x="51" y="47"/>
                  </a:cxn>
                  <a:cxn ang="0">
                    <a:pos x="49" y="44"/>
                  </a:cxn>
                  <a:cxn ang="0">
                    <a:pos x="61" y="36"/>
                  </a:cxn>
                  <a:cxn ang="0">
                    <a:pos x="67" y="30"/>
                  </a:cxn>
                  <a:cxn ang="0">
                    <a:pos x="72" y="23"/>
                  </a:cxn>
                  <a:cxn ang="0">
                    <a:pos x="81" y="9"/>
                  </a:cxn>
                  <a:cxn ang="0">
                    <a:pos x="82" y="3"/>
                  </a:cxn>
                  <a:cxn ang="0">
                    <a:pos x="85" y="0"/>
                  </a:cxn>
                </a:cxnLst>
                <a:rect l="0" t="0" r="r" b="b"/>
                <a:pathLst>
                  <a:path w="90" h="77">
                    <a:moveTo>
                      <a:pt x="86" y="0"/>
                    </a:moveTo>
                    <a:lnTo>
                      <a:pt x="88" y="0"/>
                    </a:lnTo>
                    <a:lnTo>
                      <a:pt x="90" y="1"/>
                    </a:lnTo>
                    <a:lnTo>
                      <a:pt x="90" y="3"/>
                    </a:lnTo>
                    <a:lnTo>
                      <a:pt x="90" y="6"/>
                    </a:lnTo>
                    <a:lnTo>
                      <a:pt x="89" y="9"/>
                    </a:lnTo>
                    <a:lnTo>
                      <a:pt x="88" y="14"/>
                    </a:lnTo>
                    <a:lnTo>
                      <a:pt x="88" y="17"/>
                    </a:lnTo>
                    <a:lnTo>
                      <a:pt x="85" y="23"/>
                    </a:lnTo>
                    <a:lnTo>
                      <a:pt x="85" y="28"/>
                    </a:lnTo>
                    <a:lnTo>
                      <a:pt x="84" y="33"/>
                    </a:lnTo>
                    <a:lnTo>
                      <a:pt x="78" y="39"/>
                    </a:lnTo>
                    <a:lnTo>
                      <a:pt x="78" y="34"/>
                    </a:lnTo>
                    <a:lnTo>
                      <a:pt x="74" y="36"/>
                    </a:lnTo>
                    <a:lnTo>
                      <a:pt x="72" y="41"/>
                    </a:lnTo>
                    <a:lnTo>
                      <a:pt x="73" y="41"/>
                    </a:lnTo>
                    <a:lnTo>
                      <a:pt x="76" y="41"/>
                    </a:lnTo>
                    <a:lnTo>
                      <a:pt x="76" y="42"/>
                    </a:lnTo>
                    <a:lnTo>
                      <a:pt x="72" y="45"/>
                    </a:lnTo>
                    <a:lnTo>
                      <a:pt x="69" y="47"/>
                    </a:lnTo>
                    <a:lnTo>
                      <a:pt x="67" y="50"/>
                    </a:lnTo>
                    <a:lnTo>
                      <a:pt x="63" y="53"/>
                    </a:lnTo>
                    <a:lnTo>
                      <a:pt x="55" y="55"/>
                    </a:lnTo>
                    <a:lnTo>
                      <a:pt x="51" y="56"/>
                    </a:lnTo>
                    <a:lnTo>
                      <a:pt x="47" y="59"/>
                    </a:lnTo>
                    <a:lnTo>
                      <a:pt x="44" y="61"/>
                    </a:lnTo>
                    <a:lnTo>
                      <a:pt x="40" y="61"/>
                    </a:lnTo>
                    <a:lnTo>
                      <a:pt x="36" y="66"/>
                    </a:lnTo>
                    <a:lnTo>
                      <a:pt x="33" y="70"/>
                    </a:lnTo>
                    <a:lnTo>
                      <a:pt x="28" y="74"/>
                    </a:lnTo>
                    <a:lnTo>
                      <a:pt x="21" y="75"/>
                    </a:lnTo>
                    <a:lnTo>
                      <a:pt x="13" y="77"/>
                    </a:lnTo>
                    <a:lnTo>
                      <a:pt x="3" y="75"/>
                    </a:lnTo>
                    <a:lnTo>
                      <a:pt x="0" y="74"/>
                    </a:lnTo>
                    <a:lnTo>
                      <a:pt x="0" y="72"/>
                    </a:lnTo>
                    <a:lnTo>
                      <a:pt x="5" y="70"/>
                    </a:lnTo>
                    <a:lnTo>
                      <a:pt x="11" y="70"/>
                    </a:lnTo>
                    <a:lnTo>
                      <a:pt x="13" y="70"/>
                    </a:lnTo>
                    <a:lnTo>
                      <a:pt x="16" y="69"/>
                    </a:lnTo>
                    <a:lnTo>
                      <a:pt x="21" y="69"/>
                    </a:lnTo>
                    <a:lnTo>
                      <a:pt x="25" y="67"/>
                    </a:lnTo>
                    <a:lnTo>
                      <a:pt x="31" y="59"/>
                    </a:lnTo>
                    <a:lnTo>
                      <a:pt x="35" y="58"/>
                    </a:lnTo>
                    <a:lnTo>
                      <a:pt x="44" y="52"/>
                    </a:lnTo>
                    <a:lnTo>
                      <a:pt x="47" y="50"/>
                    </a:lnTo>
                    <a:lnTo>
                      <a:pt x="49" y="48"/>
                    </a:lnTo>
                    <a:lnTo>
                      <a:pt x="53" y="47"/>
                    </a:lnTo>
                    <a:lnTo>
                      <a:pt x="57" y="45"/>
                    </a:lnTo>
                    <a:lnTo>
                      <a:pt x="59" y="44"/>
                    </a:lnTo>
                    <a:lnTo>
                      <a:pt x="51" y="47"/>
                    </a:lnTo>
                    <a:lnTo>
                      <a:pt x="47" y="48"/>
                    </a:lnTo>
                    <a:lnTo>
                      <a:pt x="49" y="44"/>
                    </a:lnTo>
                    <a:lnTo>
                      <a:pt x="53" y="42"/>
                    </a:lnTo>
                    <a:lnTo>
                      <a:pt x="61" y="36"/>
                    </a:lnTo>
                    <a:lnTo>
                      <a:pt x="64" y="33"/>
                    </a:lnTo>
                    <a:lnTo>
                      <a:pt x="67" y="30"/>
                    </a:lnTo>
                    <a:lnTo>
                      <a:pt x="69" y="26"/>
                    </a:lnTo>
                    <a:lnTo>
                      <a:pt x="72" y="23"/>
                    </a:lnTo>
                    <a:lnTo>
                      <a:pt x="74" y="19"/>
                    </a:lnTo>
                    <a:lnTo>
                      <a:pt x="81" y="9"/>
                    </a:lnTo>
                    <a:lnTo>
                      <a:pt x="81" y="6"/>
                    </a:lnTo>
                    <a:lnTo>
                      <a:pt x="82" y="3"/>
                    </a:lnTo>
                    <a:lnTo>
                      <a:pt x="84" y="1"/>
                    </a:lnTo>
                    <a:lnTo>
                      <a:pt x="85" y="0"/>
                    </a:lnTo>
                    <a:lnTo>
                      <a:pt x="86"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419" name="Freeform 1421"/>
              <p:cNvSpPr>
                <a:spLocks/>
              </p:cNvSpPr>
              <p:nvPr/>
            </p:nvSpPr>
            <p:spPr bwMode="auto">
              <a:xfrm>
                <a:off x="6005561" y="2624818"/>
                <a:ext cx="112889" cy="96611"/>
              </a:xfrm>
              <a:custGeom>
                <a:avLst/>
                <a:gdLst/>
                <a:ahLst/>
                <a:cxnLst>
                  <a:cxn ang="0">
                    <a:pos x="88" y="0"/>
                  </a:cxn>
                  <a:cxn ang="0">
                    <a:pos x="90" y="3"/>
                  </a:cxn>
                  <a:cxn ang="0">
                    <a:pos x="89" y="9"/>
                  </a:cxn>
                  <a:cxn ang="0">
                    <a:pos x="88" y="17"/>
                  </a:cxn>
                  <a:cxn ang="0">
                    <a:pos x="85" y="28"/>
                  </a:cxn>
                  <a:cxn ang="0">
                    <a:pos x="78" y="39"/>
                  </a:cxn>
                  <a:cxn ang="0">
                    <a:pos x="74" y="36"/>
                  </a:cxn>
                  <a:cxn ang="0">
                    <a:pos x="73" y="41"/>
                  </a:cxn>
                  <a:cxn ang="0">
                    <a:pos x="76" y="42"/>
                  </a:cxn>
                  <a:cxn ang="0">
                    <a:pos x="69" y="47"/>
                  </a:cxn>
                  <a:cxn ang="0">
                    <a:pos x="63" y="53"/>
                  </a:cxn>
                  <a:cxn ang="0">
                    <a:pos x="51" y="56"/>
                  </a:cxn>
                  <a:cxn ang="0">
                    <a:pos x="44" y="61"/>
                  </a:cxn>
                  <a:cxn ang="0">
                    <a:pos x="36" y="66"/>
                  </a:cxn>
                  <a:cxn ang="0">
                    <a:pos x="28" y="74"/>
                  </a:cxn>
                  <a:cxn ang="0">
                    <a:pos x="13" y="77"/>
                  </a:cxn>
                  <a:cxn ang="0">
                    <a:pos x="0" y="74"/>
                  </a:cxn>
                  <a:cxn ang="0">
                    <a:pos x="5" y="70"/>
                  </a:cxn>
                  <a:cxn ang="0">
                    <a:pos x="13" y="70"/>
                  </a:cxn>
                  <a:cxn ang="0">
                    <a:pos x="21" y="69"/>
                  </a:cxn>
                  <a:cxn ang="0">
                    <a:pos x="31" y="59"/>
                  </a:cxn>
                  <a:cxn ang="0">
                    <a:pos x="44" y="52"/>
                  </a:cxn>
                  <a:cxn ang="0">
                    <a:pos x="49" y="48"/>
                  </a:cxn>
                  <a:cxn ang="0">
                    <a:pos x="57" y="45"/>
                  </a:cxn>
                  <a:cxn ang="0">
                    <a:pos x="51" y="47"/>
                  </a:cxn>
                  <a:cxn ang="0">
                    <a:pos x="49" y="44"/>
                  </a:cxn>
                  <a:cxn ang="0">
                    <a:pos x="61" y="36"/>
                  </a:cxn>
                  <a:cxn ang="0">
                    <a:pos x="67" y="30"/>
                  </a:cxn>
                  <a:cxn ang="0">
                    <a:pos x="72" y="23"/>
                  </a:cxn>
                  <a:cxn ang="0">
                    <a:pos x="81" y="9"/>
                  </a:cxn>
                  <a:cxn ang="0">
                    <a:pos x="82" y="3"/>
                  </a:cxn>
                  <a:cxn ang="0">
                    <a:pos x="85" y="0"/>
                  </a:cxn>
                </a:cxnLst>
                <a:rect l="0" t="0" r="r" b="b"/>
                <a:pathLst>
                  <a:path w="90" h="77">
                    <a:moveTo>
                      <a:pt x="86" y="0"/>
                    </a:moveTo>
                    <a:lnTo>
                      <a:pt x="88" y="0"/>
                    </a:lnTo>
                    <a:lnTo>
                      <a:pt x="90" y="1"/>
                    </a:lnTo>
                    <a:lnTo>
                      <a:pt x="90" y="3"/>
                    </a:lnTo>
                    <a:lnTo>
                      <a:pt x="90" y="6"/>
                    </a:lnTo>
                    <a:lnTo>
                      <a:pt x="89" y="9"/>
                    </a:lnTo>
                    <a:lnTo>
                      <a:pt x="88" y="14"/>
                    </a:lnTo>
                    <a:lnTo>
                      <a:pt x="88" y="17"/>
                    </a:lnTo>
                    <a:lnTo>
                      <a:pt x="85" y="23"/>
                    </a:lnTo>
                    <a:lnTo>
                      <a:pt x="85" y="28"/>
                    </a:lnTo>
                    <a:lnTo>
                      <a:pt x="84" y="33"/>
                    </a:lnTo>
                    <a:lnTo>
                      <a:pt x="78" y="39"/>
                    </a:lnTo>
                    <a:lnTo>
                      <a:pt x="78" y="34"/>
                    </a:lnTo>
                    <a:lnTo>
                      <a:pt x="74" y="36"/>
                    </a:lnTo>
                    <a:lnTo>
                      <a:pt x="72" y="41"/>
                    </a:lnTo>
                    <a:lnTo>
                      <a:pt x="73" y="41"/>
                    </a:lnTo>
                    <a:lnTo>
                      <a:pt x="76" y="41"/>
                    </a:lnTo>
                    <a:lnTo>
                      <a:pt x="76" y="42"/>
                    </a:lnTo>
                    <a:lnTo>
                      <a:pt x="72" y="45"/>
                    </a:lnTo>
                    <a:lnTo>
                      <a:pt x="69" y="47"/>
                    </a:lnTo>
                    <a:lnTo>
                      <a:pt x="67" y="50"/>
                    </a:lnTo>
                    <a:lnTo>
                      <a:pt x="63" y="53"/>
                    </a:lnTo>
                    <a:lnTo>
                      <a:pt x="55" y="55"/>
                    </a:lnTo>
                    <a:lnTo>
                      <a:pt x="51" y="56"/>
                    </a:lnTo>
                    <a:lnTo>
                      <a:pt x="47" y="59"/>
                    </a:lnTo>
                    <a:lnTo>
                      <a:pt x="44" y="61"/>
                    </a:lnTo>
                    <a:lnTo>
                      <a:pt x="40" y="61"/>
                    </a:lnTo>
                    <a:lnTo>
                      <a:pt x="36" y="66"/>
                    </a:lnTo>
                    <a:lnTo>
                      <a:pt x="33" y="70"/>
                    </a:lnTo>
                    <a:lnTo>
                      <a:pt x="28" y="74"/>
                    </a:lnTo>
                    <a:lnTo>
                      <a:pt x="21" y="75"/>
                    </a:lnTo>
                    <a:lnTo>
                      <a:pt x="13" y="77"/>
                    </a:lnTo>
                    <a:lnTo>
                      <a:pt x="3" y="75"/>
                    </a:lnTo>
                    <a:lnTo>
                      <a:pt x="0" y="74"/>
                    </a:lnTo>
                    <a:lnTo>
                      <a:pt x="0" y="72"/>
                    </a:lnTo>
                    <a:lnTo>
                      <a:pt x="5" y="70"/>
                    </a:lnTo>
                    <a:lnTo>
                      <a:pt x="11" y="70"/>
                    </a:lnTo>
                    <a:lnTo>
                      <a:pt x="13" y="70"/>
                    </a:lnTo>
                    <a:lnTo>
                      <a:pt x="16" y="69"/>
                    </a:lnTo>
                    <a:lnTo>
                      <a:pt x="21" y="69"/>
                    </a:lnTo>
                    <a:lnTo>
                      <a:pt x="25" y="67"/>
                    </a:lnTo>
                    <a:lnTo>
                      <a:pt x="31" y="59"/>
                    </a:lnTo>
                    <a:lnTo>
                      <a:pt x="35" y="58"/>
                    </a:lnTo>
                    <a:lnTo>
                      <a:pt x="44" y="52"/>
                    </a:lnTo>
                    <a:lnTo>
                      <a:pt x="47" y="50"/>
                    </a:lnTo>
                    <a:lnTo>
                      <a:pt x="49" y="48"/>
                    </a:lnTo>
                    <a:lnTo>
                      <a:pt x="53" y="47"/>
                    </a:lnTo>
                    <a:lnTo>
                      <a:pt x="57" y="45"/>
                    </a:lnTo>
                    <a:lnTo>
                      <a:pt x="59" y="44"/>
                    </a:lnTo>
                    <a:lnTo>
                      <a:pt x="51" y="47"/>
                    </a:lnTo>
                    <a:lnTo>
                      <a:pt x="47" y="48"/>
                    </a:lnTo>
                    <a:lnTo>
                      <a:pt x="49" y="44"/>
                    </a:lnTo>
                    <a:lnTo>
                      <a:pt x="53" y="42"/>
                    </a:lnTo>
                    <a:lnTo>
                      <a:pt x="61" y="36"/>
                    </a:lnTo>
                    <a:lnTo>
                      <a:pt x="64" y="33"/>
                    </a:lnTo>
                    <a:lnTo>
                      <a:pt x="67" y="30"/>
                    </a:lnTo>
                    <a:lnTo>
                      <a:pt x="69" y="26"/>
                    </a:lnTo>
                    <a:lnTo>
                      <a:pt x="72" y="23"/>
                    </a:lnTo>
                    <a:lnTo>
                      <a:pt x="74" y="19"/>
                    </a:lnTo>
                    <a:lnTo>
                      <a:pt x="81" y="9"/>
                    </a:lnTo>
                    <a:lnTo>
                      <a:pt x="81" y="6"/>
                    </a:lnTo>
                    <a:lnTo>
                      <a:pt x="82" y="3"/>
                    </a:lnTo>
                    <a:lnTo>
                      <a:pt x="84" y="1"/>
                    </a:lnTo>
                    <a:lnTo>
                      <a:pt x="85" y="0"/>
                    </a:lnTo>
                    <a:lnTo>
                      <a:pt x="86"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420" name="Freeform 1422"/>
              <p:cNvSpPr>
                <a:spLocks/>
              </p:cNvSpPr>
              <p:nvPr/>
            </p:nvSpPr>
            <p:spPr bwMode="auto">
              <a:xfrm>
                <a:off x="2128854" y="2671083"/>
                <a:ext cx="29505" cy="13607"/>
              </a:xfrm>
              <a:custGeom>
                <a:avLst/>
                <a:gdLst/>
                <a:ahLst/>
                <a:cxnLst>
                  <a:cxn ang="0">
                    <a:pos x="7" y="0"/>
                  </a:cxn>
                  <a:cxn ang="0">
                    <a:pos x="3" y="0"/>
                  </a:cxn>
                  <a:cxn ang="0">
                    <a:pos x="0" y="2"/>
                  </a:cxn>
                  <a:cxn ang="0">
                    <a:pos x="0" y="4"/>
                  </a:cxn>
                  <a:cxn ang="0">
                    <a:pos x="6" y="7"/>
                  </a:cxn>
                  <a:cxn ang="0">
                    <a:pos x="7" y="5"/>
                  </a:cxn>
                  <a:cxn ang="0">
                    <a:pos x="8" y="7"/>
                  </a:cxn>
                  <a:cxn ang="0">
                    <a:pos x="8" y="8"/>
                  </a:cxn>
                  <a:cxn ang="0">
                    <a:pos x="15" y="10"/>
                  </a:cxn>
                  <a:cxn ang="0">
                    <a:pos x="19" y="8"/>
                  </a:cxn>
                  <a:cxn ang="0">
                    <a:pos x="20" y="10"/>
                  </a:cxn>
                  <a:cxn ang="0">
                    <a:pos x="23" y="10"/>
                  </a:cxn>
                  <a:cxn ang="0">
                    <a:pos x="24" y="8"/>
                  </a:cxn>
                  <a:cxn ang="0">
                    <a:pos x="23" y="5"/>
                  </a:cxn>
                  <a:cxn ang="0">
                    <a:pos x="22" y="5"/>
                  </a:cxn>
                  <a:cxn ang="0">
                    <a:pos x="18" y="5"/>
                  </a:cxn>
                  <a:cxn ang="0">
                    <a:pos x="16" y="7"/>
                  </a:cxn>
                  <a:cxn ang="0">
                    <a:pos x="15" y="7"/>
                  </a:cxn>
                  <a:cxn ang="0">
                    <a:pos x="15" y="4"/>
                  </a:cxn>
                  <a:cxn ang="0">
                    <a:pos x="14" y="0"/>
                  </a:cxn>
                  <a:cxn ang="0">
                    <a:pos x="8" y="0"/>
                  </a:cxn>
                  <a:cxn ang="0">
                    <a:pos x="7" y="0"/>
                  </a:cxn>
                </a:cxnLst>
                <a:rect l="0" t="0" r="r" b="b"/>
                <a:pathLst>
                  <a:path w="24" h="10">
                    <a:moveTo>
                      <a:pt x="7" y="0"/>
                    </a:moveTo>
                    <a:lnTo>
                      <a:pt x="3" y="0"/>
                    </a:lnTo>
                    <a:lnTo>
                      <a:pt x="0" y="2"/>
                    </a:lnTo>
                    <a:lnTo>
                      <a:pt x="0" y="4"/>
                    </a:lnTo>
                    <a:lnTo>
                      <a:pt x="6" y="7"/>
                    </a:lnTo>
                    <a:lnTo>
                      <a:pt x="7" y="5"/>
                    </a:lnTo>
                    <a:lnTo>
                      <a:pt x="8" y="7"/>
                    </a:lnTo>
                    <a:lnTo>
                      <a:pt x="8" y="8"/>
                    </a:lnTo>
                    <a:lnTo>
                      <a:pt x="15" y="10"/>
                    </a:lnTo>
                    <a:lnTo>
                      <a:pt x="19" y="8"/>
                    </a:lnTo>
                    <a:lnTo>
                      <a:pt x="20" y="10"/>
                    </a:lnTo>
                    <a:lnTo>
                      <a:pt x="23" y="10"/>
                    </a:lnTo>
                    <a:lnTo>
                      <a:pt x="24" y="8"/>
                    </a:lnTo>
                    <a:lnTo>
                      <a:pt x="23" y="5"/>
                    </a:lnTo>
                    <a:lnTo>
                      <a:pt x="22" y="5"/>
                    </a:lnTo>
                    <a:lnTo>
                      <a:pt x="18" y="5"/>
                    </a:lnTo>
                    <a:lnTo>
                      <a:pt x="16" y="7"/>
                    </a:lnTo>
                    <a:lnTo>
                      <a:pt x="15" y="7"/>
                    </a:lnTo>
                    <a:lnTo>
                      <a:pt x="15" y="4"/>
                    </a:lnTo>
                    <a:lnTo>
                      <a:pt x="14" y="0"/>
                    </a:lnTo>
                    <a:lnTo>
                      <a:pt x="8" y="0"/>
                    </a:lnTo>
                    <a:lnTo>
                      <a:pt x="7" y="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421" name="Freeform 1423"/>
              <p:cNvSpPr>
                <a:spLocks/>
              </p:cNvSpPr>
              <p:nvPr/>
            </p:nvSpPr>
            <p:spPr bwMode="auto">
              <a:xfrm>
                <a:off x="2128854" y="2671083"/>
                <a:ext cx="29505" cy="13607"/>
              </a:xfrm>
              <a:custGeom>
                <a:avLst/>
                <a:gdLst/>
                <a:ahLst/>
                <a:cxnLst>
                  <a:cxn ang="0">
                    <a:pos x="7" y="0"/>
                  </a:cxn>
                  <a:cxn ang="0">
                    <a:pos x="3" y="0"/>
                  </a:cxn>
                  <a:cxn ang="0">
                    <a:pos x="0" y="2"/>
                  </a:cxn>
                  <a:cxn ang="0">
                    <a:pos x="0" y="4"/>
                  </a:cxn>
                  <a:cxn ang="0">
                    <a:pos x="6" y="7"/>
                  </a:cxn>
                  <a:cxn ang="0">
                    <a:pos x="7" y="5"/>
                  </a:cxn>
                  <a:cxn ang="0">
                    <a:pos x="8" y="7"/>
                  </a:cxn>
                  <a:cxn ang="0">
                    <a:pos x="8" y="8"/>
                  </a:cxn>
                  <a:cxn ang="0">
                    <a:pos x="15" y="10"/>
                  </a:cxn>
                  <a:cxn ang="0">
                    <a:pos x="19" y="8"/>
                  </a:cxn>
                  <a:cxn ang="0">
                    <a:pos x="20" y="10"/>
                  </a:cxn>
                  <a:cxn ang="0">
                    <a:pos x="23" y="10"/>
                  </a:cxn>
                  <a:cxn ang="0">
                    <a:pos x="24" y="8"/>
                  </a:cxn>
                  <a:cxn ang="0">
                    <a:pos x="23" y="5"/>
                  </a:cxn>
                  <a:cxn ang="0">
                    <a:pos x="22" y="5"/>
                  </a:cxn>
                  <a:cxn ang="0">
                    <a:pos x="18" y="5"/>
                  </a:cxn>
                  <a:cxn ang="0">
                    <a:pos x="16" y="7"/>
                  </a:cxn>
                  <a:cxn ang="0">
                    <a:pos x="15" y="7"/>
                  </a:cxn>
                  <a:cxn ang="0">
                    <a:pos x="15" y="4"/>
                  </a:cxn>
                  <a:cxn ang="0">
                    <a:pos x="14" y="0"/>
                  </a:cxn>
                  <a:cxn ang="0">
                    <a:pos x="8" y="0"/>
                  </a:cxn>
                  <a:cxn ang="0">
                    <a:pos x="7" y="0"/>
                  </a:cxn>
                </a:cxnLst>
                <a:rect l="0" t="0" r="r" b="b"/>
                <a:pathLst>
                  <a:path w="24" h="10">
                    <a:moveTo>
                      <a:pt x="7" y="0"/>
                    </a:moveTo>
                    <a:lnTo>
                      <a:pt x="3" y="0"/>
                    </a:lnTo>
                    <a:lnTo>
                      <a:pt x="0" y="2"/>
                    </a:lnTo>
                    <a:lnTo>
                      <a:pt x="0" y="4"/>
                    </a:lnTo>
                    <a:lnTo>
                      <a:pt x="6" y="7"/>
                    </a:lnTo>
                    <a:lnTo>
                      <a:pt x="7" y="5"/>
                    </a:lnTo>
                    <a:lnTo>
                      <a:pt x="8" y="7"/>
                    </a:lnTo>
                    <a:lnTo>
                      <a:pt x="8" y="8"/>
                    </a:lnTo>
                    <a:lnTo>
                      <a:pt x="15" y="10"/>
                    </a:lnTo>
                    <a:lnTo>
                      <a:pt x="19" y="8"/>
                    </a:lnTo>
                    <a:lnTo>
                      <a:pt x="20" y="10"/>
                    </a:lnTo>
                    <a:lnTo>
                      <a:pt x="23" y="10"/>
                    </a:lnTo>
                    <a:lnTo>
                      <a:pt x="24" y="8"/>
                    </a:lnTo>
                    <a:lnTo>
                      <a:pt x="23" y="5"/>
                    </a:lnTo>
                    <a:lnTo>
                      <a:pt x="22" y="5"/>
                    </a:lnTo>
                    <a:lnTo>
                      <a:pt x="18" y="5"/>
                    </a:lnTo>
                    <a:lnTo>
                      <a:pt x="16" y="7"/>
                    </a:lnTo>
                    <a:lnTo>
                      <a:pt x="15" y="7"/>
                    </a:lnTo>
                    <a:lnTo>
                      <a:pt x="15" y="4"/>
                    </a:lnTo>
                    <a:lnTo>
                      <a:pt x="14" y="0"/>
                    </a:lnTo>
                    <a:lnTo>
                      <a:pt x="8" y="0"/>
                    </a:lnTo>
                    <a:lnTo>
                      <a:pt x="7" y="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422" name="Freeform 1424"/>
              <p:cNvSpPr>
                <a:spLocks/>
              </p:cNvSpPr>
              <p:nvPr/>
            </p:nvSpPr>
            <p:spPr bwMode="auto">
              <a:xfrm>
                <a:off x="2123722" y="2681968"/>
                <a:ext cx="29505" cy="35379"/>
              </a:xfrm>
              <a:custGeom>
                <a:avLst/>
                <a:gdLst/>
                <a:ahLst/>
                <a:cxnLst>
                  <a:cxn ang="0">
                    <a:pos x="23" y="27"/>
                  </a:cxn>
                  <a:cxn ang="0">
                    <a:pos x="23" y="24"/>
                  </a:cxn>
                  <a:cxn ang="0">
                    <a:pos x="22" y="22"/>
                  </a:cxn>
                  <a:cxn ang="0">
                    <a:pos x="22" y="21"/>
                  </a:cxn>
                  <a:cxn ang="0">
                    <a:pos x="20" y="19"/>
                  </a:cxn>
                  <a:cxn ang="0">
                    <a:pos x="20" y="16"/>
                  </a:cxn>
                  <a:cxn ang="0">
                    <a:pos x="22" y="13"/>
                  </a:cxn>
                  <a:cxn ang="0">
                    <a:pos x="23" y="11"/>
                  </a:cxn>
                  <a:cxn ang="0">
                    <a:pos x="22" y="7"/>
                  </a:cxn>
                  <a:cxn ang="0">
                    <a:pos x="23" y="5"/>
                  </a:cxn>
                  <a:cxn ang="0">
                    <a:pos x="22" y="3"/>
                  </a:cxn>
                  <a:cxn ang="0">
                    <a:pos x="20" y="3"/>
                  </a:cxn>
                  <a:cxn ang="0">
                    <a:pos x="16" y="2"/>
                  </a:cxn>
                  <a:cxn ang="0">
                    <a:pos x="12" y="2"/>
                  </a:cxn>
                  <a:cxn ang="0">
                    <a:pos x="11" y="0"/>
                  </a:cxn>
                  <a:cxn ang="0">
                    <a:pos x="10" y="0"/>
                  </a:cxn>
                  <a:cxn ang="0">
                    <a:pos x="7" y="2"/>
                  </a:cxn>
                  <a:cxn ang="0">
                    <a:pos x="4" y="2"/>
                  </a:cxn>
                  <a:cxn ang="0">
                    <a:pos x="3" y="0"/>
                  </a:cxn>
                  <a:cxn ang="0">
                    <a:pos x="0" y="2"/>
                  </a:cxn>
                  <a:cxn ang="0">
                    <a:pos x="2" y="2"/>
                  </a:cxn>
                  <a:cxn ang="0">
                    <a:pos x="3" y="3"/>
                  </a:cxn>
                  <a:cxn ang="0">
                    <a:pos x="3" y="5"/>
                  </a:cxn>
                  <a:cxn ang="0">
                    <a:pos x="3" y="7"/>
                  </a:cxn>
                  <a:cxn ang="0">
                    <a:pos x="6" y="8"/>
                  </a:cxn>
                  <a:cxn ang="0">
                    <a:pos x="7" y="7"/>
                  </a:cxn>
                  <a:cxn ang="0">
                    <a:pos x="8" y="5"/>
                  </a:cxn>
                  <a:cxn ang="0">
                    <a:pos x="7" y="3"/>
                  </a:cxn>
                  <a:cxn ang="0">
                    <a:pos x="10" y="3"/>
                  </a:cxn>
                  <a:cxn ang="0">
                    <a:pos x="11" y="3"/>
                  </a:cxn>
                  <a:cxn ang="0">
                    <a:pos x="11" y="5"/>
                  </a:cxn>
                  <a:cxn ang="0">
                    <a:pos x="11" y="7"/>
                  </a:cxn>
                  <a:cxn ang="0">
                    <a:pos x="12" y="10"/>
                  </a:cxn>
                  <a:cxn ang="0">
                    <a:pos x="14" y="10"/>
                  </a:cxn>
                  <a:cxn ang="0">
                    <a:pos x="14" y="8"/>
                  </a:cxn>
                  <a:cxn ang="0">
                    <a:pos x="14" y="7"/>
                  </a:cxn>
                  <a:cxn ang="0">
                    <a:pos x="14" y="5"/>
                  </a:cxn>
                  <a:cxn ang="0">
                    <a:pos x="15" y="7"/>
                  </a:cxn>
                  <a:cxn ang="0">
                    <a:pos x="16" y="7"/>
                  </a:cxn>
                  <a:cxn ang="0">
                    <a:pos x="16" y="8"/>
                  </a:cxn>
                  <a:cxn ang="0">
                    <a:pos x="16" y="10"/>
                  </a:cxn>
                  <a:cxn ang="0">
                    <a:pos x="18" y="11"/>
                  </a:cxn>
                  <a:cxn ang="0">
                    <a:pos x="16" y="13"/>
                  </a:cxn>
                  <a:cxn ang="0">
                    <a:pos x="15" y="16"/>
                  </a:cxn>
                  <a:cxn ang="0">
                    <a:pos x="15" y="21"/>
                  </a:cxn>
                  <a:cxn ang="0">
                    <a:pos x="16" y="25"/>
                  </a:cxn>
                  <a:cxn ang="0">
                    <a:pos x="18" y="25"/>
                  </a:cxn>
                  <a:cxn ang="0">
                    <a:pos x="20" y="29"/>
                  </a:cxn>
                  <a:cxn ang="0">
                    <a:pos x="22" y="27"/>
                  </a:cxn>
                  <a:cxn ang="0">
                    <a:pos x="23" y="29"/>
                  </a:cxn>
                  <a:cxn ang="0">
                    <a:pos x="23" y="27"/>
                  </a:cxn>
                </a:cxnLst>
                <a:rect l="0" t="0" r="r" b="b"/>
                <a:pathLst>
                  <a:path w="23" h="29">
                    <a:moveTo>
                      <a:pt x="23" y="27"/>
                    </a:moveTo>
                    <a:lnTo>
                      <a:pt x="23" y="24"/>
                    </a:lnTo>
                    <a:lnTo>
                      <a:pt x="22" y="22"/>
                    </a:lnTo>
                    <a:lnTo>
                      <a:pt x="22" y="21"/>
                    </a:lnTo>
                    <a:lnTo>
                      <a:pt x="20" y="19"/>
                    </a:lnTo>
                    <a:lnTo>
                      <a:pt x="20" y="16"/>
                    </a:lnTo>
                    <a:lnTo>
                      <a:pt x="22" y="13"/>
                    </a:lnTo>
                    <a:lnTo>
                      <a:pt x="23" y="11"/>
                    </a:lnTo>
                    <a:lnTo>
                      <a:pt x="22" y="7"/>
                    </a:lnTo>
                    <a:lnTo>
                      <a:pt x="23" y="5"/>
                    </a:lnTo>
                    <a:lnTo>
                      <a:pt x="22" y="3"/>
                    </a:lnTo>
                    <a:lnTo>
                      <a:pt x="20" y="3"/>
                    </a:lnTo>
                    <a:lnTo>
                      <a:pt x="16" y="2"/>
                    </a:lnTo>
                    <a:lnTo>
                      <a:pt x="12" y="2"/>
                    </a:lnTo>
                    <a:lnTo>
                      <a:pt x="11" y="0"/>
                    </a:lnTo>
                    <a:lnTo>
                      <a:pt x="10" y="0"/>
                    </a:lnTo>
                    <a:lnTo>
                      <a:pt x="7" y="2"/>
                    </a:lnTo>
                    <a:lnTo>
                      <a:pt x="4" y="2"/>
                    </a:lnTo>
                    <a:lnTo>
                      <a:pt x="3" y="0"/>
                    </a:lnTo>
                    <a:lnTo>
                      <a:pt x="0" y="2"/>
                    </a:lnTo>
                    <a:lnTo>
                      <a:pt x="2" y="2"/>
                    </a:lnTo>
                    <a:lnTo>
                      <a:pt x="3" y="3"/>
                    </a:lnTo>
                    <a:lnTo>
                      <a:pt x="3" y="5"/>
                    </a:lnTo>
                    <a:lnTo>
                      <a:pt x="3" y="7"/>
                    </a:lnTo>
                    <a:lnTo>
                      <a:pt x="6" y="8"/>
                    </a:lnTo>
                    <a:lnTo>
                      <a:pt x="7" y="7"/>
                    </a:lnTo>
                    <a:lnTo>
                      <a:pt x="8" y="5"/>
                    </a:lnTo>
                    <a:lnTo>
                      <a:pt x="7" y="3"/>
                    </a:lnTo>
                    <a:lnTo>
                      <a:pt x="10" y="3"/>
                    </a:lnTo>
                    <a:lnTo>
                      <a:pt x="11" y="3"/>
                    </a:lnTo>
                    <a:lnTo>
                      <a:pt x="11" y="5"/>
                    </a:lnTo>
                    <a:lnTo>
                      <a:pt x="11" y="7"/>
                    </a:lnTo>
                    <a:lnTo>
                      <a:pt x="12" y="10"/>
                    </a:lnTo>
                    <a:lnTo>
                      <a:pt x="14" y="10"/>
                    </a:lnTo>
                    <a:lnTo>
                      <a:pt x="14" y="8"/>
                    </a:lnTo>
                    <a:lnTo>
                      <a:pt x="14" y="7"/>
                    </a:lnTo>
                    <a:lnTo>
                      <a:pt x="14" y="5"/>
                    </a:lnTo>
                    <a:lnTo>
                      <a:pt x="15" y="7"/>
                    </a:lnTo>
                    <a:lnTo>
                      <a:pt x="16" y="7"/>
                    </a:lnTo>
                    <a:lnTo>
                      <a:pt x="16" y="8"/>
                    </a:lnTo>
                    <a:lnTo>
                      <a:pt x="16" y="10"/>
                    </a:lnTo>
                    <a:lnTo>
                      <a:pt x="18" y="11"/>
                    </a:lnTo>
                    <a:lnTo>
                      <a:pt x="16" y="13"/>
                    </a:lnTo>
                    <a:lnTo>
                      <a:pt x="15" y="16"/>
                    </a:lnTo>
                    <a:lnTo>
                      <a:pt x="15" y="21"/>
                    </a:lnTo>
                    <a:lnTo>
                      <a:pt x="16" y="25"/>
                    </a:lnTo>
                    <a:lnTo>
                      <a:pt x="18" y="25"/>
                    </a:lnTo>
                    <a:lnTo>
                      <a:pt x="20" y="29"/>
                    </a:lnTo>
                    <a:lnTo>
                      <a:pt x="22" y="27"/>
                    </a:lnTo>
                    <a:lnTo>
                      <a:pt x="23" y="29"/>
                    </a:lnTo>
                    <a:lnTo>
                      <a:pt x="23" y="27"/>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423" name="Freeform 1425"/>
              <p:cNvSpPr>
                <a:spLocks/>
              </p:cNvSpPr>
              <p:nvPr/>
            </p:nvSpPr>
            <p:spPr bwMode="auto">
              <a:xfrm>
                <a:off x="2123722" y="2681968"/>
                <a:ext cx="29505" cy="35379"/>
              </a:xfrm>
              <a:custGeom>
                <a:avLst/>
                <a:gdLst/>
                <a:ahLst/>
                <a:cxnLst>
                  <a:cxn ang="0">
                    <a:pos x="23" y="27"/>
                  </a:cxn>
                  <a:cxn ang="0">
                    <a:pos x="23" y="24"/>
                  </a:cxn>
                  <a:cxn ang="0">
                    <a:pos x="22" y="22"/>
                  </a:cxn>
                  <a:cxn ang="0">
                    <a:pos x="22" y="21"/>
                  </a:cxn>
                  <a:cxn ang="0">
                    <a:pos x="20" y="19"/>
                  </a:cxn>
                  <a:cxn ang="0">
                    <a:pos x="20" y="16"/>
                  </a:cxn>
                  <a:cxn ang="0">
                    <a:pos x="22" y="13"/>
                  </a:cxn>
                  <a:cxn ang="0">
                    <a:pos x="23" y="11"/>
                  </a:cxn>
                  <a:cxn ang="0">
                    <a:pos x="22" y="7"/>
                  </a:cxn>
                  <a:cxn ang="0">
                    <a:pos x="23" y="5"/>
                  </a:cxn>
                  <a:cxn ang="0">
                    <a:pos x="22" y="3"/>
                  </a:cxn>
                  <a:cxn ang="0">
                    <a:pos x="20" y="3"/>
                  </a:cxn>
                  <a:cxn ang="0">
                    <a:pos x="16" y="2"/>
                  </a:cxn>
                  <a:cxn ang="0">
                    <a:pos x="12" y="2"/>
                  </a:cxn>
                  <a:cxn ang="0">
                    <a:pos x="11" y="0"/>
                  </a:cxn>
                  <a:cxn ang="0">
                    <a:pos x="10" y="0"/>
                  </a:cxn>
                  <a:cxn ang="0">
                    <a:pos x="7" y="2"/>
                  </a:cxn>
                  <a:cxn ang="0">
                    <a:pos x="4" y="2"/>
                  </a:cxn>
                  <a:cxn ang="0">
                    <a:pos x="3" y="0"/>
                  </a:cxn>
                  <a:cxn ang="0">
                    <a:pos x="0" y="2"/>
                  </a:cxn>
                  <a:cxn ang="0">
                    <a:pos x="2" y="2"/>
                  </a:cxn>
                  <a:cxn ang="0">
                    <a:pos x="3" y="3"/>
                  </a:cxn>
                  <a:cxn ang="0">
                    <a:pos x="3" y="5"/>
                  </a:cxn>
                  <a:cxn ang="0">
                    <a:pos x="3" y="7"/>
                  </a:cxn>
                  <a:cxn ang="0">
                    <a:pos x="6" y="8"/>
                  </a:cxn>
                  <a:cxn ang="0">
                    <a:pos x="7" y="7"/>
                  </a:cxn>
                  <a:cxn ang="0">
                    <a:pos x="8" y="5"/>
                  </a:cxn>
                  <a:cxn ang="0">
                    <a:pos x="7" y="3"/>
                  </a:cxn>
                  <a:cxn ang="0">
                    <a:pos x="10" y="3"/>
                  </a:cxn>
                  <a:cxn ang="0">
                    <a:pos x="11" y="3"/>
                  </a:cxn>
                  <a:cxn ang="0">
                    <a:pos x="11" y="5"/>
                  </a:cxn>
                  <a:cxn ang="0">
                    <a:pos x="11" y="7"/>
                  </a:cxn>
                  <a:cxn ang="0">
                    <a:pos x="12" y="10"/>
                  </a:cxn>
                  <a:cxn ang="0">
                    <a:pos x="14" y="10"/>
                  </a:cxn>
                  <a:cxn ang="0">
                    <a:pos x="14" y="8"/>
                  </a:cxn>
                  <a:cxn ang="0">
                    <a:pos x="14" y="7"/>
                  </a:cxn>
                  <a:cxn ang="0">
                    <a:pos x="14" y="5"/>
                  </a:cxn>
                  <a:cxn ang="0">
                    <a:pos x="15" y="7"/>
                  </a:cxn>
                  <a:cxn ang="0">
                    <a:pos x="16" y="7"/>
                  </a:cxn>
                  <a:cxn ang="0">
                    <a:pos x="16" y="8"/>
                  </a:cxn>
                  <a:cxn ang="0">
                    <a:pos x="16" y="10"/>
                  </a:cxn>
                  <a:cxn ang="0">
                    <a:pos x="18" y="11"/>
                  </a:cxn>
                  <a:cxn ang="0">
                    <a:pos x="16" y="13"/>
                  </a:cxn>
                  <a:cxn ang="0">
                    <a:pos x="15" y="16"/>
                  </a:cxn>
                  <a:cxn ang="0">
                    <a:pos x="15" y="21"/>
                  </a:cxn>
                  <a:cxn ang="0">
                    <a:pos x="16" y="25"/>
                  </a:cxn>
                  <a:cxn ang="0">
                    <a:pos x="18" y="25"/>
                  </a:cxn>
                  <a:cxn ang="0">
                    <a:pos x="20" y="29"/>
                  </a:cxn>
                  <a:cxn ang="0">
                    <a:pos x="22" y="27"/>
                  </a:cxn>
                  <a:cxn ang="0">
                    <a:pos x="23" y="29"/>
                  </a:cxn>
                  <a:cxn ang="0">
                    <a:pos x="23" y="27"/>
                  </a:cxn>
                </a:cxnLst>
                <a:rect l="0" t="0" r="r" b="b"/>
                <a:pathLst>
                  <a:path w="23" h="29">
                    <a:moveTo>
                      <a:pt x="23" y="27"/>
                    </a:moveTo>
                    <a:lnTo>
                      <a:pt x="23" y="24"/>
                    </a:lnTo>
                    <a:lnTo>
                      <a:pt x="22" y="22"/>
                    </a:lnTo>
                    <a:lnTo>
                      <a:pt x="22" y="21"/>
                    </a:lnTo>
                    <a:lnTo>
                      <a:pt x="20" y="19"/>
                    </a:lnTo>
                    <a:lnTo>
                      <a:pt x="20" y="16"/>
                    </a:lnTo>
                    <a:lnTo>
                      <a:pt x="22" y="13"/>
                    </a:lnTo>
                    <a:lnTo>
                      <a:pt x="23" y="11"/>
                    </a:lnTo>
                    <a:lnTo>
                      <a:pt x="22" y="7"/>
                    </a:lnTo>
                    <a:lnTo>
                      <a:pt x="23" y="5"/>
                    </a:lnTo>
                    <a:lnTo>
                      <a:pt x="22" y="3"/>
                    </a:lnTo>
                    <a:lnTo>
                      <a:pt x="20" y="3"/>
                    </a:lnTo>
                    <a:lnTo>
                      <a:pt x="16" y="2"/>
                    </a:lnTo>
                    <a:lnTo>
                      <a:pt x="12" y="2"/>
                    </a:lnTo>
                    <a:lnTo>
                      <a:pt x="11" y="0"/>
                    </a:lnTo>
                    <a:lnTo>
                      <a:pt x="10" y="0"/>
                    </a:lnTo>
                    <a:lnTo>
                      <a:pt x="7" y="2"/>
                    </a:lnTo>
                    <a:lnTo>
                      <a:pt x="4" y="2"/>
                    </a:lnTo>
                    <a:lnTo>
                      <a:pt x="3" y="0"/>
                    </a:lnTo>
                    <a:lnTo>
                      <a:pt x="0" y="2"/>
                    </a:lnTo>
                    <a:lnTo>
                      <a:pt x="2" y="2"/>
                    </a:lnTo>
                    <a:lnTo>
                      <a:pt x="3" y="3"/>
                    </a:lnTo>
                    <a:lnTo>
                      <a:pt x="3" y="5"/>
                    </a:lnTo>
                    <a:lnTo>
                      <a:pt x="3" y="7"/>
                    </a:lnTo>
                    <a:lnTo>
                      <a:pt x="6" y="8"/>
                    </a:lnTo>
                    <a:lnTo>
                      <a:pt x="7" y="7"/>
                    </a:lnTo>
                    <a:lnTo>
                      <a:pt x="8" y="5"/>
                    </a:lnTo>
                    <a:lnTo>
                      <a:pt x="7" y="3"/>
                    </a:lnTo>
                    <a:lnTo>
                      <a:pt x="10" y="3"/>
                    </a:lnTo>
                    <a:lnTo>
                      <a:pt x="11" y="3"/>
                    </a:lnTo>
                    <a:lnTo>
                      <a:pt x="11" y="5"/>
                    </a:lnTo>
                    <a:lnTo>
                      <a:pt x="11" y="7"/>
                    </a:lnTo>
                    <a:lnTo>
                      <a:pt x="12" y="10"/>
                    </a:lnTo>
                    <a:lnTo>
                      <a:pt x="14" y="10"/>
                    </a:lnTo>
                    <a:lnTo>
                      <a:pt x="14" y="8"/>
                    </a:lnTo>
                    <a:lnTo>
                      <a:pt x="14" y="7"/>
                    </a:lnTo>
                    <a:lnTo>
                      <a:pt x="14" y="5"/>
                    </a:lnTo>
                    <a:lnTo>
                      <a:pt x="15" y="7"/>
                    </a:lnTo>
                    <a:lnTo>
                      <a:pt x="16" y="7"/>
                    </a:lnTo>
                    <a:lnTo>
                      <a:pt x="16" y="8"/>
                    </a:lnTo>
                    <a:lnTo>
                      <a:pt x="16" y="10"/>
                    </a:lnTo>
                    <a:lnTo>
                      <a:pt x="18" y="11"/>
                    </a:lnTo>
                    <a:lnTo>
                      <a:pt x="16" y="13"/>
                    </a:lnTo>
                    <a:lnTo>
                      <a:pt x="15" y="16"/>
                    </a:lnTo>
                    <a:lnTo>
                      <a:pt x="15" y="21"/>
                    </a:lnTo>
                    <a:lnTo>
                      <a:pt x="16" y="25"/>
                    </a:lnTo>
                    <a:lnTo>
                      <a:pt x="18" y="25"/>
                    </a:lnTo>
                    <a:lnTo>
                      <a:pt x="20" y="29"/>
                    </a:lnTo>
                    <a:lnTo>
                      <a:pt x="22" y="27"/>
                    </a:lnTo>
                    <a:lnTo>
                      <a:pt x="23" y="29"/>
                    </a:lnTo>
                    <a:lnTo>
                      <a:pt x="23" y="27"/>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424" name="Freeform 1426"/>
              <p:cNvSpPr>
                <a:spLocks/>
              </p:cNvSpPr>
              <p:nvPr/>
            </p:nvSpPr>
            <p:spPr bwMode="auto">
              <a:xfrm>
                <a:off x="2154510" y="2711904"/>
                <a:ext cx="29505" cy="38100"/>
              </a:xfrm>
              <a:custGeom>
                <a:avLst/>
                <a:gdLst/>
                <a:ahLst/>
                <a:cxnLst>
                  <a:cxn ang="0">
                    <a:pos x="0" y="3"/>
                  </a:cxn>
                  <a:cxn ang="0">
                    <a:pos x="0" y="6"/>
                  </a:cxn>
                  <a:cxn ang="0">
                    <a:pos x="2" y="5"/>
                  </a:cxn>
                  <a:cxn ang="0">
                    <a:pos x="2" y="3"/>
                  </a:cxn>
                  <a:cxn ang="0">
                    <a:pos x="4" y="3"/>
                  </a:cxn>
                  <a:cxn ang="0">
                    <a:pos x="4" y="5"/>
                  </a:cxn>
                  <a:cxn ang="0">
                    <a:pos x="7" y="5"/>
                  </a:cxn>
                  <a:cxn ang="0">
                    <a:pos x="7" y="8"/>
                  </a:cxn>
                  <a:cxn ang="0">
                    <a:pos x="10" y="11"/>
                  </a:cxn>
                  <a:cxn ang="0">
                    <a:pos x="8" y="12"/>
                  </a:cxn>
                  <a:cxn ang="0">
                    <a:pos x="8" y="14"/>
                  </a:cxn>
                  <a:cxn ang="0">
                    <a:pos x="10" y="16"/>
                  </a:cxn>
                  <a:cxn ang="0">
                    <a:pos x="11" y="17"/>
                  </a:cxn>
                  <a:cxn ang="0">
                    <a:pos x="14" y="19"/>
                  </a:cxn>
                  <a:cxn ang="0">
                    <a:pos x="12" y="20"/>
                  </a:cxn>
                  <a:cxn ang="0">
                    <a:pos x="15" y="23"/>
                  </a:cxn>
                  <a:cxn ang="0">
                    <a:pos x="16" y="25"/>
                  </a:cxn>
                  <a:cxn ang="0">
                    <a:pos x="15" y="26"/>
                  </a:cxn>
                  <a:cxn ang="0">
                    <a:pos x="15" y="28"/>
                  </a:cxn>
                  <a:cxn ang="0">
                    <a:pos x="16" y="28"/>
                  </a:cxn>
                  <a:cxn ang="0">
                    <a:pos x="19" y="30"/>
                  </a:cxn>
                  <a:cxn ang="0">
                    <a:pos x="20" y="28"/>
                  </a:cxn>
                  <a:cxn ang="0">
                    <a:pos x="23" y="26"/>
                  </a:cxn>
                  <a:cxn ang="0">
                    <a:pos x="24" y="26"/>
                  </a:cxn>
                  <a:cxn ang="0">
                    <a:pos x="24" y="25"/>
                  </a:cxn>
                  <a:cxn ang="0">
                    <a:pos x="23" y="23"/>
                  </a:cxn>
                  <a:cxn ang="0">
                    <a:pos x="20" y="20"/>
                  </a:cxn>
                  <a:cxn ang="0">
                    <a:pos x="18" y="17"/>
                  </a:cxn>
                  <a:cxn ang="0">
                    <a:pos x="15" y="16"/>
                  </a:cxn>
                  <a:cxn ang="0">
                    <a:pos x="14" y="17"/>
                  </a:cxn>
                  <a:cxn ang="0">
                    <a:pos x="12" y="16"/>
                  </a:cxn>
                  <a:cxn ang="0">
                    <a:pos x="14" y="12"/>
                  </a:cxn>
                  <a:cxn ang="0">
                    <a:pos x="14" y="11"/>
                  </a:cxn>
                  <a:cxn ang="0">
                    <a:pos x="15" y="11"/>
                  </a:cxn>
                  <a:cxn ang="0">
                    <a:pos x="15" y="9"/>
                  </a:cxn>
                  <a:cxn ang="0">
                    <a:pos x="12" y="9"/>
                  </a:cxn>
                  <a:cxn ang="0">
                    <a:pos x="12" y="8"/>
                  </a:cxn>
                  <a:cxn ang="0">
                    <a:pos x="12" y="6"/>
                  </a:cxn>
                  <a:cxn ang="0">
                    <a:pos x="12" y="5"/>
                  </a:cxn>
                  <a:cxn ang="0">
                    <a:pos x="11" y="1"/>
                  </a:cxn>
                  <a:cxn ang="0">
                    <a:pos x="10" y="1"/>
                  </a:cxn>
                  <a:cxn ang="0">
                    <a:pos x="10" y="5"/>
                  </a:cxn>
                  <a:cxn ang="0">
                    <a:pos x="11" y="8"/>
                  </a:cxn>
                  <a:cxn ang="0">
                    <a:pos x="10" y="8"/>
                  </a:cxn>
                  <a:cxn ang="0">
                    <a:pos x="8" y="6"/>
                  </a:cxn>
                  <a:cxn ang="0">
                    <a:pos x="8" y="3"/>
                  </a:cxn>
                  <a:cxn ang="0">
                    <a:pos x="7" y="0"/>
                  </a:cxn>
                  <a:cxn ang="0">
                    <a:pos x="6" y="0"/>
                  </a:cxn>
                  <a:cxn ang="0">
                    <a:pos x="7" y="3"/>
                  </a:cxn>
                  <a:cxn ang="0">
                    <a:pos x="6" y="3"/>
                  </a:cxn>
                  <a:cxn ang="0">
                    <a:pos x="4" y="1"/>
                  </a:cxn>
                  <a:cxn ang="0">
                    <a:pos x="2" y="0"/>
                  </a:cxn>
                  <a:cxn ang="0">
                    <a:pos x="0" y="1"/>
                  </a:cxn>
                  <a:cxn ang="0">
                    <a:pos x="0" y="3"/>
                  </a:cxn>
                </a:cxnLst>
                <a:rect l="0" t="0" r="r" b="b"/>
                <a:pathLst>
                  <a:path w="24" h="30">
                    <a:moveTo>
                      <a:pt x="0" y="3"/>
                    </a:moveTo>
                    <a:lnTo>
                      <a:pt x="0" y="6"/>
                    </a:lnTo>
                    <a:lnTo>
                      <a:pt x="2" y="5"/>
                    </a:lnTo>
                    <a:lnTo>
                      <a:pt x="2" y="3"/>
                    </a:lnTo>
                    <a:lnTo>
                      <a:pt x="4" y="3"/>
                    </a:lnTo>
                    <a:lnTo>
                      <a:pt x="4" y="5"/>
                    </a:lnTo>
                    <a:lnTo>
                      <a:pt x="7" y="5"/>
                    </a:lnTo>
                    <a:lnTo>
                      <a:pt x="7" y="8"/>
                    </a:lnTo>
                    <a:lnTo>
                      <a:pt x="10" y="11"/>
                    </a:lnTo>
                    <a:lnTo>
                      <a:pt x="8" y="12"/>
                    </a:lnTo>
                    <a:lnTo>
                      <a:pt x="8" y="14"/>
                    </a:lnTo>
                    <a:lnTo>
                      <a:pt x="10" y="16"/>
                    </a:lnTo>
                    <a:lnTo>
                      <a:pt x="11" y="17"/>
                    </a:lnTo>
                    <a:lnTo>
                      <a:pt x="14" y="19"/>
                    </a:lnTo>
                    <a:lnTo>
                      <a:pt x="12" y="20"/>
                    </a:lnTo>
                    <a:lnTo>
                      <a:pt x="15" y="23"/>
                    </a:lnTo>
                    <a:lnTo>
                      <a:pt x="16" y="25"/>
                    </a:lnTo>
                    <a:lnTo>
                      <a:pt x="15" y="26"/>
                    </a:lnTo>
                    <a:lnTo>
                      <a:pt x="15" y="28"/>
                    </a:lnTo>
                    <a:lnTo>
                      <a:pt x="16" y="28"/>
                    </a:lnTo>
                    <a:lnTo>
                      <a:pt x="19" y="30"/>
                    </a:lnTo>
                    <a:lnTo>
                      <a:pt x="20" y="28"/>
                    </a:lnTo>
                    <a:lnTo>
                      <a:pt x="23" y="26"/>
                    </a:lnTo>
                    <a:lnTo>
                      <a:pt x="24" y="26"/>
                    </a:lnTo>
                    <a:lnTo>
                      <a:pt x="24" y="25"/>
                    </a:lnTo>
                    <a:lnTo>
                      <a:pt x="23" y="23"/>
                    </a:lnTo>
                    <a:lnTo>
                      <a:pt x="20" y="20"/>
                    </a:lnTo>
                    <a:lnTo>
                      <a:pt x="18" y="17"/>
                    </a:lnTo>
                    <a:lnTo>
                      <a:pt x="15" y="16"/>
                    </a:lnTo>
                    <a:lnTo>
                      <a:pt x="14" y="17"/>
                    </a:lnTo>
                    <a:lnTo>
                      <a:pt x="12" y="16"/>
                    </a:lnTo>
                    <a:lnTo>
                      <a:pt x="14" y="12"/>
                    </a:lnTo>
                    <a:lnTo>
                      <a:pt x="14" y="11"/>
                    </a:lnTo>
                    <a:lnTo>
                      <a:pt x="15" y="11"/>
                    </a:lnTo>
                    <a:lnTo>
                      <a:pt x="15" y="9"/>
                    </a:lnTo>
                    <a:lnTo>
                      <a:pt x="12" y="9"/>
                    </a:lnTo>
                    <a:lnTo>
                      <a:pt x="12" y="8"/>
                    </a:lnTo>
                    <a:lnTo>
                      <a:pt x="12" y="6"/>
                    </a:lnTo>
                    <a:lnTo>
                      <a:pt x="12" y="5"/>
                    </a:lnTo>
                    <a:lnTo>
                      <a:pt x="11" y="1"/>
                    </a:lnTo>
                    <a:lnTo>
                      <a:pt x="10" y="1"/>
                    </a:lnTo>
                    <a:lnTo>
                      <a:pt x="10" y="5"/>
                    </a:lnTo>
                    <a:lnTo>
                      <a:pt x="11" y="8"/>
                    </a:lnTo>
                    <a:lnTo>
                      <a:pt x="10" y="8"/>
                    </a:lnTo>
                    <a:lnTo>
                      <a:pt x="8" y="6"/>
                    </a:lnTo>
                    <a:lnTo>
                      <a:pt x="8" y="3"/>
                    </a:lnTo>
                    <a:lnTo>
                      <a:pt x="7" y="0"/>
                    </a:lnTo>
                    <a:lnTo>
                      <a:pt x="6" y="0"/>
                    </a:lnTo>
                    <a:lnTo>
                      <a:pt x="7" y="3"/>
                    </a:lnTo>
                    <a:lnTo>
                      <a:pt x="6" y="3"/>
                    </a:lnTo>
                    <a:lnTo>
                      <a:pt x="4" y="1"/>
                    </a:lnTo>
                    <a:lnTo>
                      <a:pt x="2" y="0"/>
                    </a:lnTo>
                    <a:lnTo>
                      <a:pt x="0" y="1"/>
                    </a:lnTo>
                    <a:lnTo>
                      <a:pt x="0"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425" name="Freeform 1427"/>
              <p:cNvSpPr>
                <a:spLocks/>
              </p:cNvSpPr>
              <p:nvPr/>
            </p:nvSpPr>
            <p:spPr bwMode="auto">
              <a:xfrm>
                <a:off x="2154510" y="2711904"/>
                <a:ext cx="29505" cy="38100"/>
              </a:xfrm>
              <a:custGeom>
                <a:avLst/>
                <a:gdLst/>
                <a:ahLst/>
                <a:cxnLst>
                  <a:cxn ang="0">
                    <a:pos x="0" y="3"/>
                  </a:cxn>
                  <a:cxn ang="0">
                    <a:pos x="0" y="6"/>
                  </a:cxn>
                  <a:cxn ang="0">
                    <a:pos x="2" y="5"/>
                  </a:cxn>
                  <a:cxn ang="0">
                    <a:pos x="2" y="3"/>
                  </a:cxn>
                  <a:cxn ang="0">
                    <a:pos x="4" y="3"/>
                  </a:cxn>
                  <a:cxn ang="0">
                    <a:pos x="4" y="5"/>
                  </a:cxn>
                  <a:cxn ang="0">
                    <a:pos x="7" y="5"/>
                  </a:cxn>
                  <a:cxn ang="0">
                    <a:pos x="7" y="8"/>
                  </a:cxn>
                  <a:cxn ang="0">
                    <a:pos x="10" y="11"/>
                  </a:cxn>
                  <a:cxn ang="0">
                    <a:pos x="8" y="12"/>
                  </a:cxn>
                  <a:cxn ang="0">
                    <a:pos x="8" y="14"/>
                  </a:cxn>
                  <a:cxn ang="0">
                    <a:pos x="10" y="16"/>
                  </a:cxn>
                  <a:cxn ang="0">
                    <a:pos x="11" y="17"/>
                  </a:cxn>
                  <a:cxn ang="0">
                    <a:pos x="14" y="19"/>
                  </a:cxn>
                  <a:cxn ang="0">
                    <a:pos x="12" y="20"/>
                  </a:cxn>
                  <a:cxn ang="0">
                    <a:pos x="15" y="23"/>
                  </a:cxn>
                  <a:cxn ang="0">
                    <a:pos x="16" y="25"/>
                  </a:cxn>
                  <a:cxn ang="0">
                    <a:pos x="15" y="26"/>
                  </a:cxn>
                  <a:cxn ang="0">
                    <a:pos x="15" y="28"/>
                  </a:cxn>
                  <a:cxn ang="0">
                    <a:pos x="16" y="28"/>
                  </a:cxn>
                  <a:cxn ang="0">
                    <a:pos x="19" y="30"/>
                  </a:cxn>
                  <a:cxn ang="0">
                    <a:pos x="20" y="28"/>
                  </a:cxn>
                  <a:cxn ang="0">
                    <a:pos x="23" y="26"/>
                  </a:cxn>
                  <a:cxn ang="0">
                    <a:pos x="24" y="26"/>
                  </a:cxn>
                  <a:cxn ang="0">
                    <a:pos x="24" y="25"/>
                  </a:cxn>
                  <a:cxn ang="0">
                    <a:pos x="23" y="23"/>
                  </a:cxn>
                  <a:cxn ang="0">
                    <a:pos x="20" y="20"/>
                  </a:cxn>
                  <a:cxn ang="0">
                    <a:pos x="18" y="17"/>
                  </a:cxn>
                  <a:cxn ang="0">
                    <a:pos x="15" y="16"/>
                  </a:cxn>
                  <a:cxn ang="0">
                    <a:pos x="14" y="17"/>
                  </a:cxn>
                  <a:cxn ang="0">
                    <a:pos x="12" y="16"/>
                  </a:cxn>
                  <a:cxn ang="0">
                    <a:pos x="14" y="12"/>
                  </a:cxn>
                  <a:cxn ang="0">
                    <a:pos x="14" y="11"/>
                  </a:cxn>
                  <a:cxn ang="0">
                    <a:pos x="15" y="11"/>
                  </a:cxn>
                  <a:cxn ang="0">
                    <a:pos x="15" y="9"/>
                  </a:cxn>
                  <a:cxn ang="0">
                    <a:pos x="12" y="9"/>
                  </a:cxn>
                  <a:cxn ang="0">
                    <a:pos x="12" y="8"/>
                  </a:cxn>
                  <a:cxn ang="0">
                    <a:pos x="12" y="6"/>
                  </a:cxn>
                  <a:cxn ang="0">
                    <a:pos x="12" y="5"/>
                  </a:cxn>
                  <a:cxn ang="0">
                    <a:pos x="11" y="1"/>
                  </a:cxn>
                  <a:cxn ang="0">
                    <a:pos x="10" y="1"/>
                  </a:cxn>
                  <a:cxn ang="0">
                    <a:pos x="10" y="5"/>
                  </a:cxn>
                  <a:cxn ang="0">
                    <a:pos x="11" y="8"/>
                  </a:cxn>
                  <a:cxn ang="0">
                    <a:pos x="10" y="8"/>
                  </a:cxn>
                  <a:cxn ang="0">
                    <a:pos x="8" y="6"/>
                  </a:cxn>
                  <a:cxn ang="0">
                    <a:pos x="8" y="3"/>
                  </a:cxn>
                  <a:cxn ang="0">
                    <a:pos x="7" y="0"/>
                  </a:cxn>
                  <a:cxn ang="0">
                    <a:pos x="6" y="0"/>
                  </a:cxn>
                  <a:cxn ang="0">
                    <a:pos x="7" y="3"/>
                  </a:cxn>
                  <a:cxn ang="0">
                    <a:pos x="6" y="3"/>
                  </a:cxn>
                  <a:cxn ang="0">
                    <a:pos x="4" y="1"/>
                  </a:cxn>
                  <a:cxn ang="0">
                    <a:pos x="2" y="0"/>
                  </a:cxn>
                  <a:cxn ang="0">
                    <a:pos x="0" y="1"/>
                  </a:cxn>
                  <a:cxn ang="0">
                    <a:pos x="0" y="3"/>
                  </a:cxn>
                </a:cxnLst>
                <a:rect l="0" t="0" r="r" b="b"/>
                <a:pathLst>
                  <a:path w="24" h="30">
                    <a:moveTo>
                      <a:pt x="0" y="3"/>
                    </a:moveTo>
                    <a:lnTo>
                      <a:pt x="0" y="6"/>
                    </a:lnTo>
                    <a:lnTo>
                      <a:pt x="2" y="5"/>
                    </a:lnTo>
                    <a:lnTo>
                      <a:pt x="2" y="3"/>
                    </a:lnTo>
                    <a:lnTo>
                      <a:pt x="4" y="3"/>
                    </a:lnTo>
                    <a:lnTo>
                      <a:pt x="4" y="5"/>
                    </a:lnTo>
                    <a:lnTo>
                      <a:pt x="7" y="5"/>
                    </a:lnTo>
                    <a:lnTo>
                      <a:pt x="7" y="8"/>
                    </a:lnTo>
                    <a:lnTo>
                      <a:pt x="10" y="11"/>
                    </a:lnTo>
                    <a:lnTo>
                      <a:pt x="8" y="12"/>
                    </a:lnTo>
                    <a:lnTo>
                      <a:pt x="8" y="14"/>
                    </a:lnTo>
                    <a:lnTo>
                      <a:pt x="10" y="16"/>
                    </a:lnTo>
                    <a:lnTo>
                      <a:pt x="11" y="17"/>
                    </a:lnTo>
                    <a:lnTo>
                      <a:pt x="14" y="19"/>
                    </a:lnTo>
                    <a:lnTo>
                      <a:pt x="12" y="20"/>
                    </a:lnTo>
                    <a:lnTo>
                      <a:pt x="15" y="23"/>
                    </a:lnTo>
                    <a:lnTo>
                      <a:pt x="16" y="25"/>
                    </a:lnTo>
                    <a:lnTo>
                      <a:pt x="15" y="26"/>
                    </a:lnTo>
                    <a:lnTo>
                      <a:pt x="15" y="28"/>
                    </a:lnTo>
                    <a:lnTo>
                      <a:pt x="16" y="28"/>
                    </a:lnTo>
                    <a:lnTo>
                      <a:pt x="19" y="30"/>
                    </a:lnTo>
                    <a:lnTo>
                      <a:pt x="20" y="28"/>
                    </a:lnTo>
                    <a:lnTo>
                      <a:pt x="23" y="26"/>
                    </a:lnTo>
                    <a:lnTo>
                      <a:pt x="24" y="26"/>
                    </a:lnTo>
                    <a:lnTo>
                      <a:pt x="24" y="25"/>
                    </a:lnTo>
                    <a:lnTo>
                      <a:pt x="23" y="23"/>
                    </a:lnTo>
                    <a:lnTo>
                      <a:pt x="20" y="20"/>
                    </a:lnTo>
                    <a:lnTo>
                      <a:pt x="18" y="17"/>
                    </a:lnTo>
                    <a:lnTo>
                      <a:pt x="15" y="16"/>
                    </a:lnTo>
                    <a:lnTo>
                      <a:pt x="14" y="17"/>
                    </a:lnTo>
                    <a:lnTo>
                      <a:pt x="12" y="16"/>
                    </a:lnTo>
                    <a:lnTo>
                      <a:pt x="14" y="12"/>
                    </a:lnTo>
                    <a:lnTo>
                      <a:pt x="14" y="11"/>
                    </a:lnTo>
                    <a:lnTo>
                      <a:pt x="15" y="11"/>
                    </a:lnTo>
                    <a:lnTo>
                      <a:pt x="15" y="9"/>
                    </a:lnTo>
                    <a:lnTo>
                      <a:pt x="12" y="9"/>
                    </a:lnTo>
                    <a:lnTo>
                      <a:pt x="12" y="8"/>
                    </a:lnTo>
                    <a:lnTo>
                      <a:pt x="12" y="6"/>
                    </a:lnTo>
                    <a:lnTo>
                      <a:pt x="12" y="5"/>
                    </a:lnTo>
                    <a:lnTo>
                      <a:pt x="11" y="1"/>
                    </a:lnTo>
                    <a:lnTo>
                      <a:pt x="10" y="1"/>
                    </a:lnTo>
                    <a:lnTo>
                      <a:pt x="10" y="5"/>
                    </a:lnTo>
                    <a:lnTo>
                      <a:pt x="11" y="8"/>
                    </a:lnTo>
                    <a:lnTo>
                      <a:pt x="10" y="8"/>
                    </a:lnTo>
                    <a:lnTo>
                      <a:pt x="8" y="6"/>
                    </a:lnTo>
                    <a:lnTo>
                      <a:pt x="8" y="3"/>
                    </a:lnTo>
                    <a:lnTo>
                      <a:pt x="7" y="0"/>
                    </a:lnTo>
                    <a:lnTo>
                      <a:pt x="6" y="0"/>
                    </a:lnTo>
                    <a:lnTo>
                      <a:pt x="7" y="3"/>
                    </a:lnTo>
                    <a:lnTo>
                      <a:pt x="6" y="3"/>
                    </a:lnTo>
                    <a:lnTo>
                      <a:pt x="4" y="1"/>
                    </a:lnTo>
                    <a:lnTo>
                      <a:pt x="2" y="0"/>
                    </a:lnTo>
                    <a:lnTo>
                      <a:pt x="0" y="1"/>
                    </a:lnTo>
                    <a:lnTo>
                      <a:pt x="0" y="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426" name="Freeform 1428"/>
              <p:cNvSpPr>
                <a:spLocks/>
              </p:cNvSpPr>
              <p:nvPr/>
            </p:nvSpPr>
            <p:spPr bwMode="auto">
              <a:xfrm>
                <a:off x="2529097" y="2873829"/>
                <a:ext cx="75686" cy="31296"/>
              </a:xfrm>
              <a:custGeom>
                <a:avLst/>
                <a:gdLst/>
                <a:ahLst/>
                <a:cxnLst>
                  <a:cxn ang="0">
                    <a:pos x="3" y="20"/>
                  </a:cxn>
                  <a:cxn ang="0">
                    <a:pos x="4" y="18"/>
                  </a:cxn>
                  <a:cxn ang="0">
                    <a:pos x="6" y="17"/>
                  </a:cxn>
                  <a:cxn ang="0">
                    <a:pos x="10" y="14"/>
                  </a:cxn>
                  <a:cxn ang="0">
                    <a:pos x="25" y="11"/>
                  </a:cxn>
                  <a:cxn ang="0">
                    <a:pos x="29" y="11"/>
                  </a:cxn>
                  <a:cxn ang="0">
                    <a:pos x="33" y="11"/>
                  </a:cxn>
                  <a:cxn ang="0">
                    <a:pos x="36" y="11"/>
                  </a:cxn>
                  <a:cxn ang="0">
                    <a:pos x="39" y="11"/>
                  </a:cxn>
                  <a:cxn ang="0">
                    <a:pos x="40" y="12"/>
                  </a:cxn>
                  <a:cxn ang="0">
                    <a:pos x="43" y="12"/>
                  </a:cxn>
                  <a:cxn ang="0">
                    <a:pos x="41" y="11"/>
                  </a:cxn>
                  <a:cxn ang="0">
                    <a:pos x="40" y="7"/>
                  </a:cxn>
                  <a:cxn ang="0">
                    <a:pos x="39" y="7"/>
                  </a:cxn>
                  <a:cxn ang="0">
                    <a:pos x="41" y="7"/>
                  </a:cxn>
                  <a:cxn ang="0">
                    <a:pos x="43" y="7"/>
                  </a:cxn>
                  <a:cxn ang="0">
                    <a:pos x="43" y="9"/>
                  </a:cxn>
                  <a:cxn ang="0">
                    <a:pos x="45" y="7"/>
                  </a:cxn>
                  <a:cxn ang="0">
                    <a:pos x="55" y="4"/>
                  </a:cxn>
                  <a:cxn ang="0">
                    <a:pos x="57" y="4"/>
                  </a:cxn>
                  <a:cxn ang="0">
                    <a:pos x="61" y="0"/>
                  </a:cxn>
                  <a:cxn ang="0">
                    <a:pos x="61" y="1"/>
                  </a:cxn>
                  <a:cxn ang="0">
                    <a:pos x="60" y="4"/>
                  </a:cxn>
                  <a:cxn ang="0">
                    <a:pos x="53" y="7"/>
                  </a:cxn>
                  <a:cxn ang="0">
                    <a:pos x="53" y="9"/>
                  </a:cxn>
                  <a:cxn ang="0">
                    <a:pos x="55" y="9"/>
                  </a:cxn>
                  <a:cxn ang="0">
                    <a:pos x="56" y="11"/>
                  </a:cxn>
                  <a:cxn ang="0">
                    <a:pos x="55" y="12"/>
                  </a:cxn>
                  <a:cxn ang="0">
                    <a:pos x="53" y="12"/>
                  </a:cxn>
                  <a:cxn ang="0">
                    <a:pos x="55" y="14"/>
                  </a:cxn>
                  <a:cxn ang="0">
                    <a:pos x="56" y="17"/>
                  </a:cxn>
                  <a:cxn ang="0">
                    <a:pos x="55" y="18"/>
                  </a:cxn>
                  <a:cxn ang="0">
                    <a:pos x="51" y="18"/>
                  </a:cxn>
                  <a:cxn ang="0">
                    <a:pos x="45" y="22"/>
                  </a:cxn>
                  <a:cxn ang="0">
                    <a:pos x="43" y="23"/>
                  </a:cxn>
                  <a:cxn ang="0">
                    <a:pos x="37" y="23"/>
                  </a:cxn>
                  <a:cxn ang="0">
                    <a:pos x="33" y="23"/>
                  </a:cxn>
                  <a:cxn ang="0">
                    <a:pos x="32" y="22"/>
                  </a:cxn>
                  <a:cxn ang="0">
                    <a:pos x="28" y="22"/>
                  </a:cxn>
                  <a:cxn ang="0">
                    <a:pos x="25" y="22"/>
                  </a:cxn>
                  <a:cxn ang="0">
                    <a:pos x="20" y="22"/>
                  </a:cxn>
                  <a:cxn ang="0">
                    <a:pos x="13" y="23"/>
                  </a:cxn>
                  <a:cxn ang="0">
                    <a:pos x="12" y="23"/>
                  </a:cxn>
                  <a:cxn ang="0">
                    <a:pos x="8" y="25"/>
                  </a:cxn>
                  <a:cxn ang="0">
                    <a:pos x="7" y="25"/>
                  </a:cxn>
                  <a:cxn ang="0">
                    <a:pos x="0" y="23"/>
                  </a:cxn>
                  <a:cxn ang="0">
                    <a:pos x="3" y="20"/>
                  </a:cxn>
                </a:cxnLst>
                <a:rect l="0" t="0" r="r" b="b"/>
                <a:pathLst>
                  <a:path w="61" h="25">
                    <a:moveTo>
                      <a:pt x="3" y="20"/>
                    </a:moveTo>
                    <a:lnTo>
                      <a:pt x="4" y="18"/>
                    </a:lnTo>
                    <a:lnTo>
                      <a:pt x="6" y="17"/>
                    </a:lnTo>
                    <a:lnTo>
                      <a:pt x="10" y="14"/>
                    </a:lnTo>
                    <a:lnTo>
                      <a:pt x="25" y="11"/>
                    </a:lnTo>
                    <a:lnTo>
                      <a:pt x="29" y="11"/>
                    </a:lnTo>
                    <a:lnTo>
                      <a:pt x="33" y="11"/>
                    </a:lnTo>
                    <a:lnTo>
                      <a:pt x="36" y="11"/>
                    </a:lnTo>
                    <a:lnTo>
                      <a:pt x="39" y="11"/>
                    </a:lnTo>
                    <a:lnTo>
                      <a:pt x="40" y="12"/>
                    </a:lnTo>
                    <a:lnTo>
                      <a:pt x="43" y="12"/>
                    </a:lnTo>
                    <a:lnTo>
                      <a:pt x="41" y="11"/>
                    </a:lnTo>
                    <a:lnTo>
                      <a:pt x="40" y="7"/>
                    </a:lnTo>
                    <a:lnTo>
                      <a:pt x="39" y="7"/>
                    </a:lnTo>
                    <a:lnTo>
                      <a:pt x="41" y="7"/>
                    </a:lnTo>
                    <a:lnTo>
                      <a:pt x="43" y="7"/>
                    </a:lnTo>
                    <a:lnTo>
                      <a:pt x="43" y="9"/>
                    </a:lnTo>
                    <a:lnTo>
                      <a:pt x="45" y="7"/>
                    </a:lnTo>
                    <a:lnTo>
                      <a:pt x="55" y="4"/>
                    </a:lnTo>
                    <a:lnTo>
                      <a:pt x="57" y="4"/>
                    </a:lnTo>
                    <a:lnTo>
                      <a:pt x="61" y="0"/>
                    </a:lnTo>
                    <a:lnTo>
                      <a:pt x="61" y="1"/>
                    </a:lnTo>
                    <a:lnTo>
                      <a:pt x="60" y="4"/>
                    </a:lnTo>
                    <a:lnTo>
                      <a:pt x="53" y="7"/>
                    </a:lnTo>
                    <a:lnTo>
                      <a:pt x="53" y="9"/>
                    </a:lnTo>
                    <a:lnTo>
                      <a:pt x="55" y="9"/>
                    </a:lnTo>
                    <a:lnTo>
                      <a:pt x="56" y="11"/>
                    </a:lnTo>
                    <a:lnTo>
                      <a:pt x="55" y="12"/>
                    </a:lnTo>
                    <a:lnTo>
                      <a:pt x="53" y="12"/>
                    </a:lnTo>
                    <a:lnTo>
                      <a:pt x="55" y="14"/>
                    </a:lnTo>
                    <a:lnTo>
                      <a:pt x="56" y="17"/>
                    </a:lnTo>
                    <a:lnTo>
                      <a:pt x="55" y="18"/>
                    </a:lnTo>
                    <a:lnTo>
                      <a:pt x="51" y="18"/>
                    </a:lnTo>
                    <a:lnTo>
                      <a:pt x="45" y="22"/>
                    </a:lnTo>
                    <a:lnTo>
                      <a:pt x="43" y="23"/>
                    </a:lnTo>
                    <a:lnTo>
                      <a:pt x="37" y="23"/>
                    </a:lnTo>
                    <a:lnTo>
                      <a:pt x="33" y="23"/>
                    </a:lnTo>
                    <a:lnTo>
                      <a:pt x="32" y="22"/>
                    </a:lnTo>
                    <a:lnTo>
                      <a:pt x="28" y="22"/>
                    </a:lnTo>
                    <a:lnTo>
                      <a:pt x="25" y="22"/>
                    </a:lnTo>
                    <a:lnTo>
                      <a:pt x="20" y="22"/>
                    </a:lnTo>
                    <a:lnTo>
                      <a:pt x="13" y="23"/>
                    </a:lnTo>
                    <a:lnTo>
                      <a:pt x="12" y="23"/>
                    </a:lnTo>
                    <a:lnTo>
                      <a:pt x="8" y="25"/>
                    </a:lnTo>
                    <a:lnTo>
                      <a:pt x="7" y="25"/>
                    </a:lnTo>
                    <a:lnTo>
                      <a:pt x="0" y="23"/>
                    </a:lnTo>
                    <a:lnTo>
                      <a:pt x="3" y="20"/>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427" name="Freeform 1429"/>
              <p:cNvSpPr>
                <a:spLocks/>
              </p:cNvSpPr>
              <p:nvPr/>
            </p:nvSpPr>
            <p:spPr bwMode="auto">
              <a:xfrm>
                <a:off x="2529097" y="2873829"/>
                <a:ext cx="75686" cy="31296"/>
              </a:xfrm>
              <a:custGeom>
                <a:avLst/>
                <a:gdLst/>
                <a:ahLst/>
                <a:cxnLst>
                  <a:cxn ang="0">
                    <a:pos x="3" y="20"/>
                  </a:cxn>
                  <a:cxn ang="0">
                    <a:pos x="4" y="18"/>
                  </a:cxn>
                  <a:cxn ang="0">
                    <a:pos x="6" y="17"/>
                  </a:cxn>
                  <a:cxn ang="0">
                    <a:pos x="10" y="14"/>
                  </a:cxn>
                  <a:cxn ang="0">
                    <a:pos x="25" y="11"/>
                  </a:cxn>
                  <a:cxn ang="0">
                    <a:pos x="29" y="11"/>
                  </a:cxn>
                  <a:cxn ang="0">
                    <a:pos x="33" y="11"/>
                  </a:cxn>
                  <a:cxn ang="0">
                    <a:pos x="36" y="11"/>
                  </a:cxn>
                  <a:cxn ang="0">
                    <a:pos x="39" y="11"/>
                  </a:cxn>
                  <a:cxn ang="0">
                    <a:pos x="40" y="12"/>
                  </a:cxn>
                  <a:cxn ang="0">
                    <a:pos x="43" y="12"/>
                  </a:cxn>
                  <a:cxn ang="0">
                    <a:pos x="41" y="11"/>
                  </a:cxn>
                  <a:cxn ang="0">
                    <a:pos x="40" y="7"/>
                  </a:cxn>
                  <a:cxn ang="0">
                    <a:pos x="39" y="7"/>
                  </a:cxn>
                  <a:cxn ang="0">
                    <a:pos x="41" y="7"/>
                  </a:cxn>
                  <a:cxn ang="0">
                    <a:pos x="43" y="7"/>
                  </a:cxn>
                  <a:cxn ang="0">
                    <a:pos x="43" y="9"/>
                  </a:cxn>
                  <a:cxn ang="0">
                    <a:pos x="45" y="7"/>
                  </a:cxn>
                  <a:cxn ang="0">
                    <a:pos x="55" y="4"/>
                  </a:cxn>
                  <a:cxn ang="0">
                    <a:pos x="57" y="4"/>
                  </a:cxn>
                  <a:cxn ang="0">
                    <a:pos x="61" y="0"/>
                  </a:cxn>
                  <a:cxn ang="0">
                    <a:pos x="61" y="1"/>
                  </a:cxn>
                  <a:cxn ang="0">
                    <a:pos x="60" y="4"/>
                  </a:cxn>
                  <a:cxn ang="0">
                    <a:pos x="53" y="7"/>
                  </a:cxn>
                  <a:cxn ang="0">
                    <a:pos x="53" y="9"/>
                  </a:cxn>
                  <a:cxn ang="0">
                    <a:pos x="55" y="9"/>
                  </a:cxn>
                  <a:cxn ang="0">
                    <a:pos x="56" y="11"/>
                  </a:cxn>
                  <a:cxn ang="0">
                    <a:pos x="55" y="12"/>
                  </a:cxn>
                  <a:cxn ang="0">
                    <a:pos x="53" y="12"/>
                  </a:cxn>
                  <a:cxn ang="0">
                    <a:pos x="55" y="14"/>
                  </a:cxn>
                  <a:cxn ang="0">
                    <a:pos x="56" y="17"/>
                  </a:cxn>
                  <a:cxn ang="0">
                    <a:pos x="55" y="18"/>
                  </a:cxn>
                  <a:cxn ang="0">
                    <a:pos x="51" y="18"/>
                  </a:cxn>
                  <a:cxn ang="0">
                    <a:pos x="45" y="22"/>
                  </a:cxn>
                  <a:cxn ang="0">
                    <a:pos x="43" y="23"/>
                  </a:cxn>
                  <a:cxn ang="0">
                    <a:pos x="37" y="23"/>
                  </a:cxn>
                  <a:cxn ang="0">
                    <a:pos x="33" y="23"/>
                  </a:cxn>
                  <a:cxn ang="0">
                    <a:pos x="32" y="22"/>
                  </a:cxn>
                  <a:cxn ang="0">
                    <a:pos x="28" y="22"/>
                  </a:cxn>
                  <a:cxn ang="0">
                    <a:pos x="25" y="22"/>
                  </a:cxn>
                  <a:cxn ang="0">
                    <a:pos x="20" y="22"/>
                  </a:cxn>
                  <a:cxn ang="0">
                    <a:pos x="13" y="23"/>
                  </a:cxn>
                  <a:cxn ang="0">
                    <a:pos x="12" y="23"/>
                  </a:cxn>
                  <a:cxn ang="0">
                    <a:pos x="8" y="25"/>
                  </a:cxn>
                  <a:cxn ang="0">
                    <a:pos x="7" y="25"/>
                  </a:cxn>
                  <a:cxn ang="0">
                    <a:pos x="0" y="23"/>
                  </a:cxn>
                  <a:cxn ang="0">
                    <a:pos x="3" y="20"/>
                  </a:cxn>
                </a:cxnLst>
                <a:rect l="0" t="0" r="r" b="b"/>
                <a:pathLst>
                  <a:path w="61" h="25">
                    <a:moveTo>
                      <a:pt x="3" y="20"/>
                    </a:moveTo>
                    <a:lnTo>
                      <a:pt x="4" y="18"/>
                    </a:lnTo>
                    <a:lnTo>
                      <a:pt x="6" y="17"/>
                    </a:lnTo>
                    <a:lnTo>
                      <a:pt x="10" y="14"/>
                    </a:lnTo>
                    <a:lnTo>
                      <a:pt x="25" y="11"/>
                    </a:lnTo>
                    <a:lnTo>
                      <a:pt x="29" y="11"/>
                    </a:lnTo>
                    <a:lnTo>
                      <a:pt x="33" y="11"/>
                    </a:lnTo>
                    <a:lnTo>
                      <a:pt x="36" y="11"/>
                    </a:lnTo>
                    <a:lnTo>
                      <a:pt x="39" y="11"/>
                    </a:lnTo>
                    <a:lnTo>
                      <a:pt x="40" y="12"/>
                    </a:lnTo>
                    <a:lnTo>
                      <a:pt x="43" y="12"/>
                    </a:lnTo>
                    <a:lnTo>
                      <a:pt x="41" y="11"/>
                    </a:lnTo>
                    <a:lnTo>
                      <a:pt x="40" y="7"/>
                    </a:lnTo>
                    <a:lnTo>
                      <a:pt x="39" y="7"/>
                    </a:lnTo>
                    <a:lnTo>
                      <a:pt x="41" y="7"/>
                    </a:lnTo>
                    <a:lnTo>
                      <a:pt x="43" y="7"/>
                    </a:lnTo>
                    <a:lnTo>
                      <a:pt x="43" y="9"/>
                    </a:lnTo>
                    <a:lnTo>
                      <a:pt x="45" y="7"/>
                    </a:lnTo>
                    <a:lnTo>
                      <a:pt x="55" y="4"/>
                    </a:lnTo>
                    <a:lnTo>
                      <a:pt x="57" y="4"/>
                    </a:lnTo>
                    <a:lnTo>
                      <a:pt x="61" y="0"/>
                    </a:lnTo>
                    <a:lnTo>
                      <a:pt x="61" y="1"/>
                    </a:lnTo>
                    <a:lnTo>
                      <a:pt x="60" y="4"/>
                    </a:lnTo>
                    <a:lnTo>
                      <a:pt x="53" y="7"/>
                    </a:lnTo>
                    <a:lnTo>
                      <a:pt x="53" y="9"/>
                    </a:lnTo>
                    <a:lnTo>
                      <a:pt x="55" y="9"/>
                    </a:lnTo>
                    <a:lnTo>
                      <a:pt x="56" y="11"/>
                    </a:lnTo>
                    <a:lnTo>
                      <a:pt x="55" y="12"/>
                    </a:lnTo>
                    <a:lnTo>
                      <a:pt x="53" y="12"/>
                    </a:lnTo>
                    <a:lnTo>
                      <a:pt x="55" y="14"/>
                    </a:lnTo>
                    <a:lnTo>
                      <a:pt x="56" y="17"/>
                    </a:lnTo>
                    <a:lnTo>
                      <a:pt x="55" y="18"/>
                    </a:lnTo>
                    <a:lnTo>
                      <a:pt x="51" y="18"/>
                    </a:lnTo>
                    <a:lnTo>
                      <a:pt x="45" y="22"/>
                    </a:lnTo>
                    <a:lnTo>
                      <a:pt x="43" y="23"/>
                    </a:lnTo>
                    <a:lnTo>
                      <a:pt x="37" y="23"/>
                    </a:lnTo>
                    <a:lnTo>
                      <a:pt x="33" y="23"/>
                    </a:lnTo>
                    <a:lnTo>
                      <a:pt x="32" y="22"/>
                    </a:lnTo>
                    <a:lnTo>
                      <a:pt x="28" y="22"/>
                    </a:lnTo>
                    <a:lnTo>
                      <a:pt x="25" y="22"/>
                    </a:lnTo>
                    <a:lnTo>
                      <a:pt x="20" y="22"/>
                    </a:lnTo>
                    <a:lnTo>
                      <a:pt x="13" y="23"/>
                    </a:lnTo>
                    <a:lnTo>
                      <a:pt x="12" y="23"/>
                    </a:lnTo>
                    <a:lnTo>
                      <a:pt x="8" y="25"/>
                    </a:lnTo>
                    <a:lnTo>
                      <a:pt x="7" y="25"/>
                    </a:lnTo>
                    <a:lnTo>
                      <a:pt x="0" y="23"/>
                    </a:lnTo>
                    <a:lnTo>
                      <a:pt x="3" y="20"/>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428" name="Freeform 1430"/>
              <p:cNvSpPr>
                <a:spLocks/>
              </p:cNvSpPr>
              <p:nvPr/>
            </p:nvSpPr>
            <p:spPr bwMode="auto">
              <a:xfrm>
                <a:off x="2295622" y="2774497"/>
                <a:ext cx="144959" cy="58511"/>
              </a:xfrm>
              <a:custGeom>
                <a:avLst/>
                <a:gdLst/>
                <a:ahLst/>
                <a:cxnLst>
                  <a:cxn ang="0">
                    <a:pos x="19" y="44"/>
                  </a:cxn>
                  <a:cxn ang="0">
                    <a:pos x="19" y="41"/>
                  </a:cxn>
                  <a:cxn ang="0">
                    <a:pos x="18" y="38"/>
                  </a:cxn>
                  <a:cxn ang="0">
                    <a:pos x="3" y="42"/>
                  </a:cxn>
                  <a:cxn ang="0">
                    <a:pos x="0" y="41"/>
                  </a:cxn>
                  <a:cxn ang="0">
                    <a:pos x="12" y="31"/>
                  </a:cxn>
                  <a:cxn ang="0">
                    <a:pos x="30" y="24"/>
                  </a:cxn>
                  <a:cxn ang="0">
                    <a:pos x="42" y="16"/>
                  </a:cxn>
                  <a:cxn ang="0">
                    <a:pos x="44" y="11"/>
                  </a:cxn>
                  <a:cxn ang="0">
                    <a:pos x="48" y="9"/>
                  </a:cxn>
                  <a:cxn ang="0">
                    <a:pos x="51" y="11"/>
                  </a:cxn>
                  <a:cxn ang="0">
                    <a:pos x="55" y="3"/>
                  </a:cxn>
                  <a:cxn ang="0">
                    <a:pos x="55" y="6"/>
                  </a:cxn>
                  <a:cxn ang="0">
                    <a:pos x="54" y="9"/>
                  </a:cxn>
                  <a:cxn ang="0">
                    <a:pos x="56" y="8"/>
                  </a:cxn>
                  <a:cxn ang="0">
                    <a:pos x="59" y="2"/>
                  </a:cxn>
                  <a:cxn ang="0">
                    <a:pos x="70" y="3"/>
                  </a:cxn>
                  <a:cxn ang="0">
                    <a:pos x="75" y="5"/>
                  </a:cxn>
                  <a:cxn ang="0">
                    <a:pos x="83" y="5"/>
                  </a:cxn>
                  <a:cxn ang="0">
                    <a:pos x="87" y="6"/>
                  </a:cxn>
                  <a:cxn ang="0">
                    <a:pos x="92" y="17"/>
                  </a:cxn>
                  <a:cxn ang="0">
                    <a:pos x="101" y="19"/>
                  </a:cxn>
                  <a:cxn ang="0">
                    <a:pos x="107" y="20"/>
                  </a:cxn>
                  <a:cxn ang="0">
                    <a:pos x="108" y="25"/>
                  </a:cxn>
                  <a:cxn ang="0">
                    <a:pos x="111" y="33"/>
                  </a:cxn>
                  <a:cxn ang="0">
                    <a:pos x="115" y="38"/>
                  </a:cxn>
                  <a:cxn ang="0">
                    <a:pos x="113" y="41"/>
                  </a:cxn>
                  <a:cxn ang="0">
                    <a:pos x="113" y="42"/>
                  </a:cxn>
                  <a:cxn ang="0">
                    <a:pos x="115" y="44"/>
                  </a:cxn>
                  <a:cxn ang="0">
                    <a:pos x="111" y="46"/>
                  </a:cxn>
                  <a:cxn ang="0">
                    <a:pos x="105" y="44"/>
                  </a:cxn>
                  <a:cxn ang="0">
                    <a:pos x="103" y="39"/>
                  </a:cxn>
                  <a:cxn ang="0">
                    <a:pos x="97" y="41"/>
                  </a:cxn>
                  <a:cxn ang="0">
                    <a:pos x="87" y="42"/>
                  </a:cxn>
                  <a:cxn ang="0">
                    <a:pos x="83" y="46"/>
                  </a:cxn>
                  <a:cxn ang="0">
                    <a:pos x="74" y="44"/>
                  </a:cxn>
                  <a:cxn ang="0">
                    <a:pos x="68" y="42"/>
                  </a:cxn>
                  <a:cxn ang="0">
                    <a:pos x="62" y="38"/>
                  </a:cxn>
                  <a:cxn ang="0">
                    <a:pos x="56" y="38"/>
                  </a:cxn>
                  <a:cxn ang="0">
                    <a:pos x="54" y="39"/>
                  </a:cxn>
                  <a:cxn ang="0">
                    <a:pos x="55" y="35"/>
                  </a:cxn>
                  <a:cxn ang="0">
                    <a:pos x="62" y="30"/>
                  </a:cxn>
                  <a:cxn ang="0">
                    <a:pos x="64" y="27"/>
                  </a:cxn>
                  <a:cxn ang="0">
                    <a:pos x="58" y="28"/>
                  </a:cxn>
                  <a:cxn ang="0">
                    <a:pos x="51" y="31"/>
                  </a:cxn>
                  <a:cxn ang="0">
                    <a:pos x="44" y="36"/>
                  </a:cxn>
                  <a:cxn ang="0">
                    <a:pos x="38" y="39"/>
                  </a:cxn>
                  <a:cxn ang="0">
                    <a:pos x="28" y="42"/>
                  </a:cxn>
                  <a:cxn ang="0">
                    <a:pos x="19" y="42"/>
                  </a:cxn>
                </a:cxnLst>
                <a:rect l="0" t="0" r="r" b="b"/>
                <a:pathLst>
                  <a:path w="115" h="46">
                    <a:moveTo>
                      <a:pt x="19" y="42"/>
                    </a:moveTo>
                    <a:lnTo>
                      <a:pt x="19" y="44"/>
                    </a:lnTo>
                    <a:lnTo>
                      <a:pt x="18" y="42"/>
                    </a:lnTo>
                    <a:lnTo>
                      <a:pt x="19" y="41"/>
                    </a:lnTo>
                    <a:lnTo>
                      <a:pt x="19" y="38"/>
                    </a:lnTo>
                    <a:lnTo>
                      <a:pt x="18" y="38"/>
                    </a:lnTo>
                    <a:lnTo>
                      <a:pt x="7" y="42"/>
                    </a:lnTo>
                    <a:lnTo>
                      <a:pt x="3" y="42"/>
                    </a:lnTo>
                    <a:lnTo>
                      <a:pt x="2" y="42"/>
                    </a:lnTo>
                    <a:lnTo>
                      <a:pt x="0" y="41"/>
                    </a:lnTo>
                    <a:lnTo>
                      <a:pt x="2" y="39"/>
                    </a:lnTo>
                    <a:lnTo>
                      <a:pt x="12" y="31"/>
                    </a:lnTo>
                    <a:lnTo>
                      <a:pt x="24" y="25"/>
                    </a:lnTo>
                    <a:lnTo>
                      <a:pt x="30" y="24"/>
                    </a:lnTo>
                    <a:lnTo>
                      <a:pt x="35" y="19"/>
                    </a:lnTo>
                    <a:lnTo>
                      <a:pt x="42" y="16"/>
                    </a:lnTo>
                    <a:lnTo>
                      <a:pt x="43" y="14"/>
                    </a:lnTo>
                    <a:lnTo>
                      <a:pt x="44" y="11"/>
                    </a:lnTo>
                    <a:lnTo>
                      <a:pt x="48" y="8"/>
                    </a:lnTo>
                    <a:lnTo>
                      <a:pt x="48" y="9"/>
                    </a:lnTo>
                    <a:lnTo>
                      <a:pt x="48" y="13"/>
                    </a:lnTo>
                    <a:lnTo>
                      <a:pt x="51" y="11"/>
                    </a:lnTo>
                    <a:lnTo>
                      <a:pt x="54" y="5"/>
                    </a:lnTo>
                    <a:lnTo>
                      <a:pt x="55" y="3"/>
                    </a:lnTo>
                    <a:lnTo>
                      <a:pt x="55" y="5"/>
                    </a:lnTo>
                    <a:lnTo>
                      <a:pt x="55" y="6"/>
                    </a:lnTo>
                    <a:lnTo>
                      <a:pt x="54" y="8"/>
                    </a:lnTo>
                    <a:lnTo>
                      <a:pt x="54" y="9"/>
                    </a:lnTo>
                    <a:lnTo>
                      <a:pt x="55" y="9"/>
                    </a:lnTo>
                    <a:lnTo>
                      <a:pt x="56" y="8"/>
                    </a:lnTo>
                    <a:lnTo>
                      <a:pt x="59" y="6"/>
                    </a:lnTo>
                    <a:lnTo>
                      <a:pt x="59" y="2"/>
                    </a:lnTo>
                    <a:lnTo>
                      <a:pt x="60" y="0"/>
                    </a:lnTo>
                    <a:lnTo>
                      <a:pt x="70" y="3"/>
                    </a:lnTo>
                    <a:lnTo>
                      <a:pt x="75" y="13"/>
                    </a:lnTo>
                    <a:lnTo>
                      <a:pt x="75" y="5"/>
                    </a:lnTo>
                    <a:lnTo>
                      <a:pt x="80" y="5"/>
                    </a:lnTo>
                    <a:lnTo>
                      <a:pt x="83" y="5"/>
                    </a:lnTo>
                    <a:lnTo>
                      <a:pt x="85" y="5"/>
                    </a:lnTo>
                    <a:lnTo>
                      <a:pt x="87" y="6"/>
                    </a:lnTo>
                    <a:lnTo>
                      <a:pt x="88" y="9"/>
                    </a:lnTo>
                    <a:lnTo>
                      <a:pt x="92" y="17"/>
                    </a:lnTo>
                    <a:lnTo>
                      <a:pt x="96" y="19"/>
                    </a:lnTo>
                    <a:lnTo>
                      <a:pt x="101" y="19"/>
                    </a:lnTo>
                    <a:lnTo>
                      <a:pt x="108" y="17"/>
                    </a:lnTo>
                    <a:lnTo>
                      <a:pt x="107" y="20"/>
                    </a:lnTo>
                    <a:lnTo>
                      <a:pt x="107" y="24"/>
                    </a:lnTo>
                    <a:lnTo>
                      <a:pt x="108" y="25"/>
                    </a:lnTo>
                    <a:lnTo>
                      <a:pt x="112" y="30"/>
                    </a:lnTo>
                    <a:lnTo>
                      <a:pt x="111" y="33"/>
                    </a:lnTo>
                    <a:lnTo>
                      <a:pt x="112" y="36"/>
                    </a:lnTo>
                    <a:lnTo>
                      <a:pt x="115" y="38"/>
                    </a:lnTo>
                    <a:lnTo>
                      <a:pt x="113" y="39"/>
                    </a:lnTo>
                    <a:lnTo>
                      <a:pt x="113" y="41"/>
                    </a:lnTo>
                    <a:lnTo>
                      <a:pt x="115" y="41"/>
                    </a:lnTo>
                    <a:lnTo>
                      <a:pt x="113" y="42"/>
                    </a:lnTo>
                    <a:lnTo>
                      <a:pt x="113" y="44"/>
                    </a:lnTo>
                    <a:lnTo>
                      <a:pt x="115" y="44"/>
                    </a:lnTo>
                    <a:lnTo>
                      <a:pt x="115" y="46"/>
                    </a:lnTo>
                    <a:lnTo>
                      <a:pt x="111" y="46"/>
                    </a:lnTo>
                    <a:lnTo>
                      <a:pt x="108" y="46"/>
                    </a:lnTo>
                    <a:lnTo>
                      <a:pt x="105" y="44"/>
                    </a:lnTo>
                    <a:lnTo>
                      <a:pt x="105" y="41"/>
                    </a:lnTo>
                    <a:lnTo>
                      <a:pt x="103" y="39"/>
                    </a:lnTo>
                    <a:lnTo>
                      <a:pt x="100" y="41"/>
                    </a:lnTo>
                    <a:lnTo>
                      <a:pt x="97" y="41"/>
                    </a:lnTo>
                    <a:lnTo>
                      <a:pt x="89" y="41"/>
                    </a:lnTo>
                    <a:lnTo>
                      <a:pt x="87" y="42"/>
                    </a:lnTo>
                    <a:lnTo>
                      <a:pt x="84" y="44"/>
                    </a:lnTo>
                    <a:lnTo>
                      <a:pt x="83" y="46"/>
                    </a:lnTo>
                    <a:lnTo>
                      <a:pt x="80" y="46"/>
                    </a:lnTo>
                    <a:lnTo>
                      <a:pt x="74" y="44"/>
                    </a:lnTo>
                    <a:lnTo>
                      <a:pt x="72" y="46"/>
                    </a:lnTo>
                    <a:lnTo>
                      <a:pt x="68" y="42"/>
                    </a:lnTo>
                    <a:lnTo>
                      <a:pt x="67" y="41"/>
                    </a:lnTo>
                    <a:lnTo>
                      <a:pt x="62" y="38"/>
                    </a:lnTo>
                    <a:lnTo>
                      <a:pt x="58" y="39"/>
                    </a:lnTo>
                    <a:lnTo>
                      <a:pt x="56" y="38"/>
                    </a:lnTo>
                    <a:lnTo>
                      <a:pt x="54" y="41"/>
                    </a:lnTo>
                    <a:lnTo>
                      <a:pt x="54" y="39"/>
                    </a:lnTo>
                    <a:lnTo>
                      <a:pt x="55" y="36"/>
                    </a:lnTo>
                    <a:lnTo>
                      <a:pt x="55" y="35"/>
                    </a:lnTo>
                    <a:lnTo>
                      <a:pt x="58" y="35"/>
                    </a:lnTo>
                    <a:lnTo>
                      <a:pt x="62" y="30"/>
                    </a:lnTo>
                    <a:lnTo>
                      <a:pt x="64" y="28"/>
                    </a:lnTo>
                    <a:lnTo>
                      <a:pt x="64" y="27"/>
                    </a:lnTo>
                    <a:lnTo>
                      <a:pt x="62" y="27"/>
                    </a:lnTo>
                    <a:lnTo>
                      <a:pt x="58" y="28"/>
                    </a:lnTo>
                    <a:lnTo>
                      <a:pt x="55" y="30"/>
                    </a:lnTo>
                    <a:lnTo>
                      <a:pt x="51" y="31"/>
                    </a:lnTo>
                    <a:lnTo>
                      <a:pt x="47" y="35"/>
                    </a:lnTo>
                    <a:lnTo>
                      <a:pt x="44" y="36"/>
                    </a:lnTo>
                    <a:lnTo>
                      <a:pt x="42" y="38"/>
                    </a:lnTo>
                    <a:lnTo>
                      <a:pt x="38" y="39"/>
                    </a:lnTo>
                    <a:lnTo>
                      <a:pt x="34" y="39"/>
                    </a:lnTo>
                    <a:lnTo>
                      <a:pt x="28" y="42"/>
                    </a:lnTo>
                    <a:lnTo>
                      <a:pt x="24" y="42"/>
                    </a:lnTo>
                    <a:lnTo>
                      <a:pt x="19" y="4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429" name="Freeform 1431"/>
              <p:cNvSpPr>
                <a:spLocks/>
              </p:cNvSpPr>
              <p:nvPr/>
            </p:nvSpPr>
            <p:spPr bwMode="auto">
              <a:xfrm>
                <a:off x="2471368" y="2916011"/>
                <a:ext cx="6415" cy="6804"/>
              </a:xfrm>
              <a:custGeom>
                <a:avLst/>
                <a:gdLst/>
                <a:ahLst/>
                <a:cxnLst>
                  <a:cxn ang="0">
                    <a:pos x="6" y="3"/>
                  </a:cxn>
                  <a:cxn ang="0">
                    <a:pos x="6" y="5"/>
                  </a:cxn>
                  <a:cxn ang="0">
                    <a:pos x="6" y="6"/>
                  </a:cxn>
                  <a:cxn ang="0">
                    <a:pos x="5" y="6"/>
                  </a:cxn>
                  <a:cxn ang="0">
                    <a:pos x="2" y="6"/>
                  </a:cxn>
                  <a:cxn ang="0">
                    <a:pos x="0" y="6"/>
                  </a:cxn>
                  <a:cxn ang="0">
                    <a:pos x="0" y="5"/>
                  </a:cxn>
                  <a:cxn ang="0">
                    <a:pos x="0" y="3"/>
                  </a:cxn>
                  <a:cxn ang="0">
                    <a:pos x="0" y="2"/>
                  </a:cxn>
                  <a:cxn ang="0">
                    <a:pos x="1" y="0"/>
                  </a:cxn>
                  <a:cxn ang="0">
                    <a:pos x="5" y="0"/>
                  </a:cxn>
                  <a:cxn ang="0">
                    <a:pos x="5" y="2"/>
                  </a:cxn>
                  <a:cxn ang="0">
                    <a:pos x="6" y="3"/>
                  </a:cxn>
                </a:cxnLst>
                <a:rect l="0" t="0" r="r" b="b"/>
                <a:pathLst>
                  <a:path w="6" h="6">
                    <a:moveTo>
                      <a:pt x="6" y="3"/>
                    </a:moveTo>
                    <a:lnTo>
                      <a:pt x="6" y="5"/>
                    </a:lnTo>
                    <a:lnTo>
                      <a:pt x="6" y="6"/>
                    </a:lnTo>
                    <a:lnTo>
                      <a:pt x="5" y="6"/>
                    </a:lnTo>
                    <a:lnTo>
                      <a:pt x="2" y="6"/>
                    </a:lnTo>
                    <a:lnTo>
                      <a:pt x="0" y="6"/>
                    </a:lnTo>
                    <a:lnTo>
                      <a:pt x="0" y="5"/>
                    </a:lnTo>
                    <a:lnTo>
                      <a:pt x="0" y="3"/>
                    </a:lnTo>
                    <a:lnTo>
                      <a:pt x="0" y="2"/>
                    </a:lnTo>
                    <a:lnTo>
                      <a:pt x="1" y="0"/>
                    </a:lnTo>
                    <a:lnTo>
                      <a:pt x="5" y="0"/>
                    </a:lnTo>
                    <a:lnTo>
                      <a:pt x="5" y="2"/>
                    </a:lnTo>
                    <a:lnTo>
                      <a:pt x="6" y="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430" name="Freeform 1432"/>
              <p:cNvSpPr>
                <a:spLocks/>
              </p:cNvSpPr>
              <p:nvPr/>
            </p:nvSpPr>
            <p:spPr bwMode="auto">
              <a:xfrm>
                <a:off x="2461106" y="2909208"/>
                <a:ext cx="85950" cy="35379"/>
              </a:xfrm>
              <a:custGeom>
                <a:avLst/>
                <a:gdLst/>
                <a:ahLst/>
                <a:cxnLst>
                  <a:cxn ang="0">
                    <a:pos x="49" y="13"/>
                  </a:cxn>
                  <a:cxn ang="0">
                    <a:pos x="46" y="16"/>
                  </a:cxn>
                  <a:cxn ang="0">
                    <a:pos x="44" y="18"/>
                  </a:cxn>
                  <a:cxn ang="0">
                    <a:pos x="40" y="18"/>
                  </a:cxn>
                  <a:cxn ang="0">
                    <a:pos x="34" y="19"/>
                  </a:cxn>
                  <a:cxn ang="0">
                    <a:pos x="24" y="26"/>
                  </a:cxn>
                  <a:cxn ang="0">
                    <a:pos x="20" y="26"/>
                  </a:cxn>
                  <a:cxn ang="0">
                    <a:pos x="14" y="27"/>
                  </a:cxn>
                  <a:cxn ang="0">
                    <a:pos x="9" y="26"/>
                  </a:cxn>
                  <a:cxn ang="0">
                    <a:pos x="6" y="26"/>
                  </a:cxn>
                  <a:cxn ang="0">
                    <a:pos x="5" y="24"/>
                  </a:cxn>
                  <a:cxn ang="0">
                    <a:pos x="4" y="22"/>
                  </a:cxn>
                  <a:cxn ang="0">
                    <a:pos x="0" y="22"/>
                  </a:cxn>
                  <a:cxn ang="0">
                    <a:pos x="1" y="21"/>
                  </a:cxn>
                  <a:cxn ang="0">
                    <a:pos x="4" y="16"/>
                  </a:cxn>
                  <a:cxn ang="0">
                    <a:pos x="9" y="18"/>
                  </a:cxn>
                  <a:cxn ang="0">
                    <a:pos x="10" y="16"/>
                  </a:cxn>
                  <a:cxn ang="0">
                    <a:pos x="14" y="18"/>
                  </a:cxn>
                  <a:cxn ang="0">
                    <a:pos x="14" y="16"/>
                  </a:cxn>
                  <a:cxn ang="0">
                    <a:pos x="16" y="15"/>
                  </a:cxn>
                  <a:cxn ang="0">
                    <a:pos x="18" y="13"/>
                  </a:cxn>
                  <a:cxn ang="0">
                    <a:pos x="21" y="11"/>
                  </a:cxn>
                  <a:cxn ang="0">
                    <a:pos x="24" y="11"/>
                  </a:cxn>
                  <a:cxn ang="0">
                    <a:pos x="25" y="11"/>
                  </a:cxn>
                  <a:cxn ang="0">
                    <a:pos x="26" y="8"/>
                  </a:cxn>
                  <a:cxn ang="0">
                    <a:pos x="28" y="7"/>
                  </a:cxn>
                  <a:cxn ang="0">
                    <a:pos x="29" y="7"/>
                  </a:cxn>
                  <a:cxn ang="0">
                    <a:pos x="34" y="5"/>
                  </a:cxn>
                  <a:cxn ang="0">
                    <a:pos x="40" y="5"/>
                  </a:cxn>
                  <a:cxn ang="0">
                    <a:pos x="44" y="7"/>
                  </a:cxn>
                  <a:cxn ang="0">
                    <a:pos x="48" y="4"/>
                  </a:cxn>
                  <a:cxn ang="0">
                    <a:pos x="50" y="2"/>
                  </a:cxn>
                  <a:cxn ang="0">
                    <a:pos x="56" y="0"/>
                  </a:cxn>
                  <a:cxn ang="0">
                    <a:pos x="57" y="0"/>
                  </a:cxn>
                  <a:cxn ang="0">
                    <a:pos x="61" y="0"/>
                  </a:cxn>
                  <a:cxn ang="0">
                    <a:pos x="62" y="0"/>
                  </a:cxn>
                  <a:cxn ang="0">
                    <a:pos x="69" y="2"/>
                  </a:cxn>
                  <a:cxn ang="0">
                    <a:pos x="65" y="5"/>
                  </a:cxn>
                  <a:cxn ang="0">
                    <a:pos x="64" y="7"/>
                  </a:cxn>
                  <a:cxn ang="0">
                    <a:pos x="62" y="7"/>
                  </a:cxn>
                  <a:cxn ang="0">
                    <a:pos x="60" y="10"/>
                  </a:cxn>
                  <a:cxn ang="0">
                    <a:pos x="54" y="11"/>
                  </a:cxn>
                  <a:cxn ang="0">
                    <a:pos x="52" y="13"/>
                  </a:cxn>
                  <a:cxn ang="0">
                    <a:pos x="49" y="13"/>
                  </a:cxn>
                </a:cxnLst>
                <a:rect l="0" t="0" r="r" b="b"/>
                <a:pathLst>
                  <a:path w="69" h="27">
                    <a:moveTo>
                      <a:pt x="49" y="13"/>
                    </a:moveTo>
                    <a:lnTo>
                      <a:pt x="46" y="16"/>
                    </a:lnTo>
                    <a:lnTo>
                      <a:pt x="44" y="18"/>
                    </a:lnTo>
                    <a:lnTo>
                      <a:pt x="40" y="18"/>
                    </a:lnTo>
                    <a:lnTo>
                      <a:pt x="34" y="19"/>
                    </a:lnTo>
                    <a:lnTo>
                      <a:pt x="24" y="26"/>
                    </a:lnTo>
                    <a:lnTo>
                      <a:pt x="20" y="26"/>
                    </a:lnTo>
                    <a:lnTo>
                      <a:pt x="14" y="27"/>
                    </a:lnTo>
                    <a:lnTo>
                      <a:pt x="9" y="26"/>
                    </a:lnTo>
                    <a:lnTo>
                      <a:pt x="6" y="26"/>
                    </a:lnTo>
                    <a:lnTo>
                      <a:pt x="5" y="24"/>
                    </a:lnTo>
                    <a:lnTo>
                      <a:pt x="4" y="22"/>
                    </a:lnTo>
                    <a:lnTo>
                      <a:pt x="0" y="22"/>
                    </a:lnTo>
                    <a:lnTo>
                      <a:pt x="1" y="21"/>
                    </a:lnTo>
                    <a:lnTo>
                      <a:pt x="4" y="16"/>
                    </a:lnTo>
                    <a:lnTo>
                      <a:pt x="9" y="18"/>
                    </a:lnTo>
                    <a:lnTo>
                      <a:pt x="10" y="16"/>
                    </a:lnTo>
                    <a:lnTo>
                      <a:pt x="14" y="18"/>
                    </a:lnTo>
                    <a:lnTo>
                      <a:pt x="14" y="16"/>
                    </a:lnTo>
                    <a:lnTo>
                      <a:pt x="16" y="15"/>
                    </a:lnTo>
                    <a:lnTo>
                      <a:pt x="18" y="13"/>
                    </a:lnTo>
                    <a:lnTo>
                      <a:pt x="21" y="11"/>
                    </a:lnTo>
                    <a:lnTo>
                      <a:pt x="24" y="11"/>
                    </a:lnTo>
                    <a:lnTo>
                      <a:pt x="25" y="11"/>
                    </a:lnTo>
                    <a:lnTo>
                      <a:pt x="26" y="8"/>
                    </a:lnTo>
                    <a:lnTo>
                      <a:pt x="28" y="7"/>
                    </a:lnTo>
                    <a:lnTo>
                      <a:pt x="29" y="7"/>
                    </a:lnTo>
                    <a:lnTo>
                      <a:pt x="34" y="5"/>
                    </a:lnTo>
                    <a:lnTo>
                      <a:pt x="40" y="5"/>
                    </a:lnTo>
                    <a:lnTo>
                      <a:pt x="44" y="7"/>
                    </a:lnTo>
                    <a:lnTo>
                      <a:pt x="48" y="4"/>
                    </a:lnTo>
                    <a:lnTo>
                      <a:pt x="50" y="2"/>
                    </a:lnTo>
                    <a:lnTo>
                      <a:pt x="56" y="0"/>
                    </a:lnTo>
                    <a:lnTo>
                      <a:pt x="57" y="0"/>
                    </a:lnTo>
                    <a:lnTo>
                      <a:pt x="61" y="0"/>
                    </a:lnTo>
                    <a:lnTo>
                      <a:pt x="62" y="0"/>
                    </a:lnTo>
                    <a:lnTo>
                      <a:pt x="69" y="2"/>
                    </a:lnTo>
                    <a:lnTo>
                      <a:pt x="65" y="5"/>
                    </a:lnTo>
                    <a:lnTo>
                      <a:pt x="64" y="7"/>
                    </a:lnTo>
                    <a:lnTo>
                      <a:pt x="62" y="7"/>
                    </a:lnTo>
                    <a:lnTo>
                      <a:pt x="60" y="10"/>
                    </a:lnTo>
                    <a:lnTo>
                      <a:pt x="54" y="11"/>
                    </a:lnTo>
                    <a:lnTo>
                      <a:pt x="52" y="13"/>
                    </a:lnTo>
                    <a:lnTo>
                      <a:pt x="49" y="13"/>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431" name="Freeform 1433"/>
              <p:cNvSpPr>
                <a:spLocks/>
              </p:cNvSpPr>
              <p:nvPr/>
            </p:nvSpPr>
            <p:spPr bwMode="auto">
              <a:xfrm>
                <a:off x="2461106" y="2909208"/>
                <a:ext cx="85950" cy="35379"/>
              </a:xfrm>
              <a:custGeom>
                <a:avLst/>
                <a:gdLst/>
                <a:ahLst/>
                <a:cxnLst>
                  <a:cxn ang="0">
                    <a:pos x="49" y="13"/>
                  </a:cxn>
                  <a:cxn ang="0">
                    <a:pos x="46" y="16"/>
                  </a:cxn>
                  <a:cxn ang="0">
                    <a:pos x="44" y="18"/>
                  </a:cxn>
                  <a:cxn ang="0">
                    <a:pos x="40" y="18"/>
                  </a:cxn>
                  <a:cxn ang="0">
                    <a:pos x="34" y="19"/>
                  </a:cxn>
                  <a:cxn ang="0">
                    <a:pos x="24" y="26"/>
                  </a:cxn>
                  <a:cxn ang="0">
                    <a:pos x="20" y="26"/>
                  </a:cxn>
                  <a:cxn ang="0">
                    <a:pos x="14" y="27"/>
                  </a:cxn>
                  <a:cxn ang="0">
                    <a:pos x="9" y="26"/>
                  </a:cxn>
                  <a:cxn ang="0">
                    <a:pos x="6" y="26"/>
                  </a:cxn>
                  <a:cxn ang="0">
                    <a:pos x="5" y="24"/>
                  </a:cxn>
                  <a:cxn ang="0">
                    <a:pos x="4" y="22"/>
                  </a:cxn>
                  <a:cxn ang="0">
                    <a:pos x="0" y="22"/>
                  </a:cxn>
                  <a:cxn ang="0">
                    <a:pos x="1" y="21"/>
                  </a:cxn>
                  <a:cxn ang="0">
                    <a:pos x="4" y="16"/>
                  </a:cxn>
                  <a:cxn ang="0">
                    <a:pos x="9" y="18"/>
                  </a:cxn>
                  <a:cxn ang="0">
                    <a:pos x="10" y="16"/>
                  </a:cxn>
                  <a:cxn ang="0">
                    <a:pos x="14" y="18"/>
                  </a:cxn>
                  <a:cxn ang="0">
                    <a:pos x="14" y="16"/>
                  </a:cxn>
                  <a:cxn ang="0">
                    <a:pos x="16" y="15"/>
                  </a:cxn>
                  <a:cxn ang="0">
                    <a:pos x="18" y="13"/>
                  </a:cxn>
                  <a:cxn ang="0">
                    <a:pos x="21" y="11"/>
                  </a:cxn>
                  <a:cxn ang="0">
                    <a:pos x="24" y="11"/>
                  </a:cxn>
                  <a:cxn ang="0">
                    <a:pos x="25" y="11"/>
                  </a:cxn>
                  <a:cxn ang="0">
                    <a:pos x="26" y="8"/>
                  </a:cxn>
                  <a:cxn ang="0">
                    <a:pos x="28" y="7"/>
                  </a:cxn>
                  <a:cxn ang="0">
                    <a:pos x="29" y="7"/>
                  </a:cxn>
                  <a:cxn ang="0">
                    <a:pos x="34" y="5"/>
                  </a:cxn>
                  <a:cxn ang="0">
                    <a:pos x="40" y="5"/>
                  </a:cxn>
                  <a:cxn ang="0">
                    <a:pos x="44" y="7"/>
                  </a:cxn>
                  <a:cxn ang="0">
                    <a:pos x="48" y="4"/>
                  </a:cxn>
                  <a:cxn ang="0">
                    <a:pos x="50" y="2"/>
                  </a:cxn>
                  <a:cxn ang="0">
                    <a:pos x="56" y="0"/>
                  </a:cxn>
                  <a:cxn ang="0">
                    <a:pos x="57" y="0"/>
                  </a:cxn>
                  <a:cxn ang="0">
                    <a:pos x="61" y="0"/>
                  </a:cxn>
                  <a:cxn ang="0">
                    <a:pos x="62" y="0"/>
                  </a:cxn>
                  <a:cxn ang="0">
                    <a:pos x="69" y="2"/>
                  </a:cxn>
                  <a:cxn ang="0">
                    <a:pos x="65" y="5"/>
                  </a:cxn>
                  <a:cxn ang="0">
                    <a:pos x="64" y="7"/>
                  </a:cxn>
                  <a:cxn ang="0">
                    <a:pos x="62" y="7"/>
                  </a:cxn>
                  <a:cxn ang="0">
                    <a:pos x="60" y="10"/>
                  </a:cxn>
                  <a:cxn ang="0">
                    <a:pos x="54" y="11"/>
                  </a:cxn>
                  <a:cxn ang="0">
                    <a:pos x="52" y="13"/>
                  </a:cxn>
                  <a:cxn ang="0">
                    <a:pos x="49" y="13"/>
                  </a:cxn>
                </a:cxnLst>
                <a:rect l="0" t="0" r="r" b="b"/>
                <a:pathLst>
                  <a:path w="69" h="27">
                    <a:moveTo>
                      <a:pt x="49" y="13"/>
                    </a:moveTo>
                    <a:lnTo>
                      <a:pt x="46" y="16"/>
                    </a:lnTo>
                    <a:lnTo>
                      <a:pt x="44" y="18"/>
                    </a:lnTo>
                    <a:lnTo>
                      <a:pt x="40" y="18"/>
                    </a:lnTo>
                    <a:lnTo>
                      <a:pt x="34" y="19"/>
                    </a:lnTo>
                    <a:lnTo>
                      <a:pt x="24" y="26"/>
                    </a:lnTo>
                    <a:lnTo>
                      <a:pt x="20" y="26"/>
                    </a:lnTo>
                    <a:lnTo>
                      <a:pt x="14" y="27"/>
                    </a:lnTo>
                    <a:lnTo>
                      <a:pt x="9" y="26"/>
                    </a:lnTo>
                    <a:lnTo>
                      <a:pt x="6" y="26"/>
                    </a:lnTo>
                    <a:lnTo>
                      <a:pt x="5" y="24"/>
                    </a:lnTo>
                    <a:lnTo>
                      <a:pt x="4" y="22"/>
                    </a:lnTo>
                    <a:lnTo>
                      <a:pt x="0" y="22"/>
                    </a:lnTo>
                    <a:lnTo>
                      <a:pt x="1" y="21"/>
                    </a:lnTo>
                    <a:lnTo>
                      <a:pt x="4" y="16"/>
                    </a:lnTo>
                    <a:lnTo>
                      <a:pt x="9" y="18"/>
                    </a:lnTo>
                    <a:lnTo>
                      <a:pt x="10" y="16"/>
                    </a:lnTo>
                    <a:lnTo>
                      <a:pt x="14" y="18"/>
                    </a:lnTo>
                    <a:lnTo>
                      <a:pt x="14" y="16"/>
                    </a:lnTo>
                    <a:lnTo>
                      <a:pt x="16" y="15"/>
                    </a:lnTo>
                    <a:lnTo>
                      <a:pt x="18" y="13"/>
                    </a:lnTo>
                    <a:lnTo>
                      <a:pt x="21" y="11"/>
                    </a:lnTo>
                    <a:lnTo>
                      <a:pt x="24" y="11"/>
                    </a:lnTo>
                    <a:lnTo>
                      <a:pt x="25" y="11"/>
                    </a:lnTo>
                    <a:lnTo>
                      <a:pt x="26" y="8"/>
                    </a:lnTo>
                    <a:lnTo>
                      <a:pt x="28" y="7"/>
                    </a:lnTo>
                    <a:lnTo>
                      <a:pt x="29" y="7"/>
                    </a:lnTo>
                    <a:lnTo>
                      <a:pt x="34" y="5"/>
                    </a:lnTo>
                    <a:lnTo>
                      <a:pt x="40" y="5"/>
                    </a:lnTo>
                    <a:lnTo>
                      <a:pt x="44" y="7"/>
                    </a:lnTo>
                    <a:lnTo>
                      <a:pt x="48" y="4"/>
                    </a:lnTo>
                    <a:lnTo>
                      <a:pt x="50" y="2"/>
                    </a:lnTo>
                    <a:lnTo>
                      <a:pt x="56" y="0"/>
                    </a:lnTo>
                    <a:lnTo>
                      <a:pt x="57" y="0"/>
                    </a:lnTo>
                    <a:lnTo>
                      <a:pt x="61" y="0"/>
                    </a:lnTo>
                    <a:lnTo>
                      <a:pt x="62" y="0"/>
                    </a:lnTo>
                    <a:lnTo>
                      <a:pt x="69" y="2"/>
                    </a:lnTo>
                    <a:lnTo>
                      <a:pt x="65" y="5"/>
                    </a:lnTo>
                    <a:lnTo>
                      <a:pt x="64" y="7"/>
                    </a:lnTo>
                    <a:lnTo>
                      <a:pt x="62" y="7"/>
                    </a:lnTo>
                    <a:lnTo>
                      <a:pt x="60" y="10"/>
                    </a:lnTo>
                    <a:lnTo>
                      <a:pt x="54" y="11"/>
                    </a:lnTo>
                    <a:lnTo>
                      <a:pt x="52" y="13"/>
                    </a:lnTo>
                    <a:lnTo>
                      <a:pt x="49" y="13"/>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432" name="Freeform 1434"/>
              <p:cNvSpPr>
                <a:spLocks/>
              </p:cNvSpPr>
              <p:nvPr/>
            </p:nvSpPr>
            <p:spPr bwMode="auto">
              <a:xfrm>
                <a:off x="4285288" y="3548743"/>
                <a:ext cx="41051" cy="42182"/>
              </a:xfrm>
              <a:custGeom>
                <a:avLst/>
                <a:gdLst/>
                <a:ahLst/>
                <a:cxnLst>
                  <a:cxn ang="0">
                    <a:pos x="0" y="4"/>
                  </a:cxn>
                  <a:cxn ang="0">
                    <a:pos x="2" y="3"/>
                  </a:cxn>
                  <a:cxn ang="0">
                    <a:pos x="3" y="1"/>
                  </a:cxn>
                  <a:cxn ang="0">
                    <a:pos x="4" y="1"/>
                  </a:cxn>
                  <a:cxn ang="0">
                    <a:pos x="6" y="0"/>
                  </a:cxn>
                  <a:cxn ang="0">
                    <a:pos x="10" y="1"/>
                  </a:cxn>
                  <a:cxn ang="0">
                    <a:pos x="11" y="3"/>
                  </a:cxn>
                  <a:cxn ang="0">
                    <a:pos x="14" y="4"/>
                  </a:cxn>
                  <a:cxn ang="0">
                    <a:pos x="15" y="7"/>
                  </a:cxn>
                  <a:cxn ang="0">
                    <a:pos x="16" y="14"/>
                  </a:cxn>
                  <a:cxn ang="0">
                    <a:pos x="20" y="15"/>
                  </a:cxn>
                  <a:cxn ang="0">
                    <a:pos x="24" y="14"/>
                  </a:cxn>
                  <a:cxn ang="0">
                    <a:pos x="26" y="15"/>
                  </a:cxn>
                  <a:cxn ang="0">
                    <a:pos x="28" y="15"/>
                  </a:cxn>
                  <a:cxn ang="0">
                    <a:pos x="30" y="15"/>
                  </a:cxn>
                  <a:cxn ang="0">
                    <a:pos x="32" y="20"/>
                  </a:cxn>
                  <a:cxn ang="0">
                    <a:pos x="31" y="22"/>
                  </a:cxn>
                  <a:cxn ang="0">
                    <a:pos x="31" y="23"/>
                  </a:cxn>
                  <a:cxn ang="0">
                    <a:pos x="28" y="26"/>
                  </a:cxn>
                  <a:cxn ang="0">
                    <a:pos x="24" y="28"/>
                  </a:cxn>
                  <a:cxn ang="0">
                    <a:pos x="22" y="28"/>
                  </a:cxn>
                  <a:cxn ang="0">
                    <a:pos x="19" y="29"/>
                  </a:cxn>
                  <a:cxn ang="0">
                    <a:pos x="18" y="33"/>
                  </a:cxn>
                  <a:cxn ang="0">
                    <a:pos x="16" y="33"/>
                  </a:cxn>
                  <a:cxn ang="0">
                    <a:pos x="14" y="31"/>
                  </a:cxn>
                  <a:cxn ang="0">
                    <a:pos x="11" y="23"/>
                  </a:cxn>
                  <a:cxn ang="0">
                    <a:pos x="10" y="22"/>
                  </a:cxn>
                  <a:cxn ang="0">
                    <a:pos x="6" y="18"/>
                  </a:cxn>
                  <a:cxn ang="0">
                    <a:pos x="4" y="15"/>
                  </a:cxn>
                  <a:cxn ang="0">
                    <a:pos x="3" y="14"/>
                  </a:cxn>
                  <a:cxn ang="0">
                    <a:pos x="2" y="9"/>
                  </a:cxn>
                  <a:cxn ang="0">
                    <a:pos x="0" y="7"/>
                  </a:cxn>
                  <a:cxn ang="0">
                    <a:pos x="0" y="6"/>
                  </a:cxn>
                  <a:cxn ang="0">
                    <a:pos x="0" y="4"/>
                  </a:cxn>
                </a:cxnLst>
                <a:rect l="0" t="0" r="r" b="b"/>
                <a:pathLst>
                  <a:path w="32" h="33">
                    <a:moveTo>
                      <a:pt x="0" y="4"/>
                    </a:moveTo>
                    <a:lnTo>
                      <a:pt x="2" y="3"/>
                    </a:lnTo>
                    <a:lnTo>
                      <a:pt x="3" y="1"/>
                    </a:lnTo>
                    <a:lnTo>
                      <a:pt x="4" y="1"/>
                    </a:lnTo>
                    <a:lnTo>
                      <a:pt x="6" y="0"/>
                    </a:lnTo>
                    <a:lnTo>
                      <a:pt x="10" y="1"/>
                    </a:lnTo>
                    <a:lnTo>
                      <a:pt x="11" y="3"/>
                    </a:lnTo>
                    <a:lnTo>
                      <a:pt x="14" y="4"/>
                    </a:lnTo>
                    <a:lnTo>
                      <a:pt x="15" y="7"/>
                    </a:lnTo>
                    <a:lnTo>
                      <a:pt x="16" y="14"/>
                    </a:lnTo>
                    <a:lnTo>
                      <a:pt x="20" y="15"/>
                    </a:lnTo>
                    <a:lnTo>
                      <a:pt x="24" y="14"/>
                    </a:lnTo>
                    <a:lnTo>
                      <a:pt x="26" y="15"/>
                    </a:lnTo>
                    <a:lnTo>
                      <a:pt x="28" y="15"/>
                    </a:lnTo>
                    <a:lnTo>
                      <a:pt x="30" y="15"/>
                    </a:lnTo>
                    <a:lnTo>
                      <a:pt x="32" y="20"/>
                    </a:lnTo>
                    <a:lnTo>
                      <a:pt x="31" y="22"/>
                    </a:lnTo>
                    <a:lnTo>
                      <a:pt x="31" y="23"/>
                    </a:lnTo>
                    <a:lnTo>
                      <a:pt x="28" y="26"/>
                    </a:lnTo>
                    <a:lnTo>
                      <a:pt x="24" y="28"/>
                    </a:lnTo>
                    <a:lnTo>
                      <a:pt x="22" y="28"/>
                    </a:lnTo>
                    <a:lnTo>
                      <a:pt x="19" y="29"/>
                    </a:lnTo>
                    <a:lnTo>
                      <a:pt x="18" y="33"/>
                    </a:lnTo>
                    <a:lnTo>
                      <a:pt x="16" y="33"/>
                    </a:lnTo>
                    <a:lnTo>
                      <a:pt x="14" y="31"/>
                    </a:lnTo>
                    <a:lnTo>
                      <a:pt x="11" y="23"/>
                    </a:lnTo>
                    <a:lnTo>
                      <a:pt x="10" y="22"/>
                    </a:lnTo>
                    <a:lnTo>
                      <a:pt x="6" y="18"/>
                    </a:lnTo>
                    <a:lnTo>
                      <a:pt x="4" y="15"/>
                    </a:lnTo>
                    <a:lnTo>
                      <a:pt x="3" y="14"/>
                    </a:lnTo>
                    <a:lnTo>
                      <a:pt x="2" y="9"/>
                    </a:lnTo>
                    <a:lnTo>
                      <a:pt x="0" y="7"/>
                    </a:lnTo>
                    <a:lnTo>
                      <a:pt x="0" y="6"/>
                    </a:lnTo>
                    <a:lnTo>
                      <a:pt x="0" y="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433" name="Freeform 1435"/>
              <p:cNvSpPr>
                <a:spLocks/>
              </p:cNvSpPr>
              <p:nvPr/>
            </p:nvSpPr>
            <p:spPr bwMode="auto">
              <a:xfrm>
                <a:off x="4680399" y="4083504"/>
                <a:ext cx="24374" cy="108857"/>
              </a:xfrm>
              <a:custGeom>
                <a:avLst/>
                <a:gdLst/>
                <a:ahLst/>
                <a:cxnLst>
                  <a:cxn ang="0">
                    <a:pos x="15" y="80"/>
                  </a:cxn>
                  <a:cxn ang="0">
                    <a:pos x="13" y="83"/>
                  </a:cxn>
                  <a:cxn ang="0">
                    <a:pos x="12" y="85"/>
                  </a:cxn>
                  <a:cxn ang="0">
                    <a:pos x="11" y="82"/>
                  </a:cxn>
                  <a:cxn ang="0">
                    <a:pos x="9" y="79"/>
                  </a:cxn>
                  <a:cxn ang="0">
                    <a:pos x="11" y="76"/>
                  </a:cxn>
                  <a:cxn ang="0">
                    <a:pos x="8" y="72"/>
                  </a:cxn>
                  <a:cxn ang="0">
                    <a:pos x="7" y="69"/>
                  </a:cxn>
                  <a:cxn ang="0">
                    <a:pos x="5" y="57"/>
                  </a:cxn>
                  <a:cxn ang="0">
                    <a:pos x="1" y="49"/>
                  </a:cxn>
                  <a:cxn ang="0">
                    <a:pos x="4" y="44"/>
                  </a:cxn>
                  <a:cxn ang="0">
                    <a:pos x="5" y="39"/>
                  </a:cxn>
                  <a:cxn ang="0">
                    <a:pos x="5" y="21"/>
                  </a:cxn>
                  <a:cxn ang="0">
                    <a:pos x="5" y="16"/>
                  </a:cxn>
                  <a:cxn ang="0">
                    <a:pos x="3" y="13"/>
                  </a:cxn>
                  <a:cxn ang="0">
                    <a:pos x="0" y="5"/>
                  </a:cxn>
                  <a:cxn ang="0">
                    <a:pos x="3" y="0"/>
                  </a:cxn>
                  <a:cxn ang="0">
                    <a:pos x="8" y="5"/>
                  </a:cxn>
                  <a:cxn ang="0">
                    <a:pos x="11" y="14"/>
                  </a:cxn>
                  <a:cxn ang="0">
                    <a:pos x="12" y="22"/>
                  </a:cxn>
                  <a:cxn ang="0">
                    <a:pos x="13" y="32"/>
                  </a:cxn>
                  <a:cxn ang="0">
                    <a:pos x="17" y="35"/>
                  </a:cxn>
                  <a:cxn ang="0">
                    <a:pos x="16" y="43"/>
                  </a:cxn>
                  <a:cxn ang="0">
                    <a:pos x="12" y="52"/>
                  </a:cxn>
                  <a:cxn ang="0">
                    <a:pos x="13" y="57"/>
                  </a:cxn>
                  <a:cxn ang="0">
                    <a:pos x="15" y="65"/>
                  </a:cxn>
                  <a:cxn ang="0">
                    <a:pos x="15" y="71"/>
                  </a:cxn>
                  <a:cxn ang="0">
                    <a:pos x="15" y="76"/>
                  </a:cxn>
                  <a:cxn ang="0">
                    <a:pos x="17" y="76"/>
                  </a:cxn>
                  <a:cxn ang="0">
                    <a:pos x="20" y="85"/>
                  </a:cxn>
                  <a:cxn ang="0">
                    <a:pos x="17" y="83"/>
                  </a:cxn>
                  <a:cxn ang="0">
                    <a:pos x="16" y="82"/>
                  </a:cxn>
                </a:cxnLst>
                <a:rect l="0" t="0" r="r" b="b"/>
                <a:pathLst>
                  <a:path w="20" h="87">
                    <a:moveTo>
                      <a:pt x="16" y="82"/>
                    </a:moveTo>
                    <a:lnTo>
                      <a:pt x="15" y="80"/>
                    </a:lnTo>
                    <a:lnTo>
                      <a:pt x="15" y="82"/>
                    </a:lnTo>
                    <a:lnTo>
                      <a:pt x="13" y="83"/>
                    </a:lnTo>
                    <a:lnTo>
                      <a:pt x="13" y="85"/>
                    </a:lnTo>
                    <a:lnTo>
                      <a:pt x="12" y="85"/>
                    </a:lnTo>
                    <a:lnTo>
                      <a:pt x="11" y="83"/>
                    </a:lnTo>
                    <a:lnTo>
                      <a:pt x="11" y="82"/>
                    </a:lnTo>
                    <a:lnTo>
                      <a:pt x="9" y="80"/>
                    </a:lnTo>
                    <a:lnTo>
                      <a:pt x="9" y="79"/>
                    </a:lnTo>
                    <a:lnTo>
                      <a:pt x="11" y="77"/>
                    </a:lnTo>
                    <a:lnTo>
                      <a:pt x="11" y="76"/>
                    </a:lnTo>
                    <a:lnTo>
                      <a:pt x="11" y="74"/>
                    </a:lnTo>
                    <a:lnTo>
                      <a:pt x="8" y="72"/>
                    </a:lnTo>
                    <a:lnTo>
                      <a:pt x="8" y="71"/>
                    </a:lnTo>
                    <a:lnTo>
                      <a:pt x="7" y="69"/>
                    </a:lnTo>
                    <a:lnTo>
                      <a:pt x="7" y="65"/>
                    </a:lnTo>
                    <a:lnTo>
                      <a:pt x="5" y="57"/>
                    </a:lnTo>
                    <a:lnTo>
                      <a:pt x="1" y="50"/>
                    </a:lnTo>
                    <a:lnTo>
                      <a:pt x="1" y="49"/>
                    </a:lnTo>
                    <a:lnTo>
                      <a:pt x="3" y="47"/>
                    </a:lnTo>
                    <a:lnTo>
                      <a:pt x="4" y="44"/>
                    </a:lnTo>
                    <a:lnTo>
                      <a:pt x="5" y="43"/>
                    </a:lnTo>
                    <a:lnTo>
                      <a:pt x="5" y="39"/>
                    </a:lnTo>
                    <a:lnTo>
                      <a:pt x="5" y="27"/>
                    </a:lnTo>
                    <a:lnTo>
                      <a:pt x="5" y="21"/>
                    </a:lnTo>
                    <a:lnTo>
                      <a:pt x="5" y="17"/>
                    </a:lnTo>
                    <a:lnTo>
                      <a:pt x="5" y="16"/>
                    </a:lnTo>
                    <a:lnTo>
                      <a:pt x="4" y="14"/>
                    </a:lnTo>
                    <a:lnTo>
                      <a:pt x="3" y="13"/>
                    </a:lnTo>
                    <a:lnTo>
                      <a:pt x="0" y="8"/>
                    </a:lnTo>
                    <a:lnTo>
                      <a:pt x="0" y="5"/>
                    </a:lnTo>
                    <a:lnTo>
                      <a:pt x="1" y="3"/>
                    </a:lnTo>
                    <a:lnTo>
                      <a:pt x="3" y="0"/>
                    </a:lnTo>
                    <a:lnTo>
                      <a:pt x="5" y="2"/>
                    </a:lnTo>
                    <a:lnTo>
                      <a:pt x="8" y="5"/>
                    </a:lnTo>
                    <a:lnTo>
                      <a:pt x="9" y="8"/>
                    </a:lnTo>
                    <a:lnTo>
                      <a:pt x="11" y="14"/>
                    </a:lnTo>
                    <a:lnTo>
                      <a:pt x="12" y="19"/>
                    </a:lnTo>
                    <a:lnTo>
                      <a:pt x="12" y="22"/>
                    </a:lnTo>
                    <a:lnTo>
                      <a:pt x="12" y="28"/>
                    </a:lnTo>
                    <a:lnTo>
                      <a:pt x="13" y="32"/>
                    </a:lnTo>
                    <a:lnTo>
                      <a:pt x="16" y="32"/>
                    </a:lnTo>
                    <a:lnTo>
                      <a:pt x="17" y="35"/>
                    </a:lnTo>
                    <a:lnTo>
                      <a:pt x="17" y="36"/>
                    </a:lnTo>
                    <a:lnTo>
                      <a:pt x="16" y="43"/>
                    </a:lnTo>
                    <a:lnTo>
                      <a:pt x="13" y="47"/>
                    </a:lnTo>
                    <a:lnTo>
                      <a:pt x="12" y="52"/>
                    </a:lnTo>
                    <a:lnTo>
                      <a:pt x="13" y="55"/>
                    </a:lnTo>
                    <a:lnTo>
                      <a:pt x="13" y="57"/>
                    </a:lnTo>
                    <a:lnTo>
                      <a:pt x="13" y="61"/>
                    </a:lnTo>
                    <a:lnTo>
                      <a:pt x="15" y="65"/>
                    </a:lnTo>
                    <a:lnTo>
                      <a:pt x="15" y="68"/>
                    </a:lnTo>
                    <a:lnTo>
                      <a:pt x="15" y="71"/>
                    </a:lnTo>
                    <a:lnTo>
                      <a:pt x="15" y="74"/>
                    </a:lnTo>
                    <a:lnTo>
                      <a:pt x="15" y="76"/>
                    </a:lnTo>
                    <a:lnTo>
                      <a:pt x="16" y="76"/>
                    </a:lnTo>
                    <a:lnTo>
                      <a:pt x="17" y="76"/>
                    </a:lnTo>
                    <a:lnTo>
                      <a:pt x="17" y="77"/>
                    </a:lnTo>
                    <a:lnTo>
                      <a:pt x="20" y="85"/>
                    </a:lnTo>
                    <a:lnTo>
                      <a:pt x="20" y="87"/>
                    </a:lnTo>
                    <a:lnTo>
                      <a:pt x="17" y="83"/>
                    </a:lnTo>
                    <a:lnTo>
                      <a:pt x="16" y="83"/>
                    </a:lnTo>
                    <a:lnTo>
                      <a:pt x="16" y="82"/>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434" name="Freeform 1436"/>
              <p:cNvSpPr>
                <a:spLocks/>
              </p:cNvSpPr>
              <p:nvPr/>
            </p:nvSpPr>
            <p:spPr bwMode="auto">
              <a:xfrm>
                <a:off x="4591884" y="3944711"/>
                <a:ext cx="37202" cy="121104"/>
              </a:xfrm>
              <a:custGeom>
                <a:avLst/>
                <a:gdLst/>
                <a:ahLst/>
                <a:cxnLst>
                  <a:cxn ang="0">
                    <a:pos x="18" y="74"/>
                  </a:cxn>
                  <a:cxn ang="0">
                    <a:pos x="16" y="71"/>
                  </a:cxn>
                  <a:cxn ang="0">
                    <a:pos x="12" y="69"/>
                  </a:cxn>
                  <a:cxn ang="0">
                    <a:pos x="8" y="65"/>
                  </a:cxn>
                  <a:cxn ang="0">
                    <a:pos x="6" y="63"/>
                  </a:cxn>
                  <a:cxn ang="0">
                    <a:pos x="4" y="57"/>
                  </a:cxn>
                  <a:cxn ang="0">
                    <a:pos x="2" y="55"/>
                  </a:cxn>
                  <a:cxn ang="0">
                    <a:pos x="2" y="49"/>
                  </a:cxn>
                  <a:cxn ang="0">
                    <a:pos x="2" y="46"/>
                  </a:cxn>
                  <a:cxn ang="0">
                    <a:pos x="2" y="41"/>
                  </a:cxn>
                  <a:cxn ang="0">
                    <a:pos x="1" y="36"/>
                  </a:cxn>
                  <a:cxn ang="0">
                    <a:pos x="0" y="32"/>
                  </a:cxn>
                  <a:cxn ang="0">
                    <a:pos x="0" y="25"/>
                  </a:cxn>
                  <a:cxn ang="0">
                    <a:pos x="1" y="19"/>
                  </a:cxn>
                  <a:cxn ang="0">
                    <a:pos x="1" y="16"/>
                  </a:cxn>
                  <a:cxn ang="0">
                    <a:pos x="0" y="16"/>
                  </a:cxn>
                  <a:cxn ang="0">
                    <a:pos x="0" y="14"/>
                  </a:cxn>
                  <a:cxn ang="0">
                    <a:pos x="0" y="11"/>
                  </a:cxn>
                  <a:cxn ang="0">
                    <a:pos x="1" y="7"/>
                  </a:cxn>
                  <a:cxn ang="0">
                    <a:pos x="1" y="2"/>
                  </a:cxn>
                  <a:cxn ang="0">
                    <a:pos x="2" y="0"/>
                  </a:cxn>
                  <a:cxn ang="0">
                    <a:pos x="2" y="2"/>
                  </a:cxn>
                  <a:cxn ang="0">
                    <a:pos x="4" y="3"/>
                  </a:cxn>
                  <a:cxn ang="0">
                    <a:pos x="4" y="7"/>
                  </a:cxn>
                  <a:cxn ang="0">
                    <a:pos x="4" y="11"/>
                  </a:cxn>
                  <a:cxn ang="0">
                    <a:pos x="4" y="14"/>
                  </a:cxn>
                  <a:cxn ang="0">
                    <a:pos x="6" y="16"/>
                  </a:cxn>
                  <a:cxn ang="0">
                    <a:pos x="8" y="19"/>
                  </a:cxn>
                  <a:cxn ang="0">
                    <a:pos x="8" y="24"/>
                  </a:cxn>
                  <a:cxn ang="0">
                    <a:pos x="8" y="30"/>
                  </a:cxn>
                  <a:cxn ang="0">
                    <a:pos x="9" y="32"/>
                  </a:cxn>
                  <a:cxn ang="0">
                    <a:pos x="9" y="33"/>
                  </a:cxn>
                  <a:cxn ang="0">
                    <a:pos x="9" y="38"/>
                  </a:cxn>
                  <a:cxn ang="0">
                    <a:pos x="10" y="41"/>
                  </a:cxn>
                  <a:cxn ang="0">
                    <a:pos x="12" y="46"/>
                  </a:cxn>
                  <a:cxn ang="0">
                    <a:pos x="10" y="47"/>
                  </a:cxn>
                  <a:cxn ang="0">
                    <a:pos x="9" y="50"/>
                  </a:cxn>
                  <a:cxn ang="0">
                    <a:pos x="10" y="54"/>
                  </a:cxn>
                  <a:cxn ang="0">
                    <a:pos x="16" y="58"/>
                  </a:cxn>
                  <a:cxn ang="0">
                    <a:pos x="21" y="65"/>
                  </a:cxn>
                  <a:cxn ang="0">
                    <a:pos x="21" y="68"/>
                  </a:cxn>
                  <a:cxn ang="0">
                    <a:pos x="21" y="72"/>
                  </a:cxn>
                  <a:cxn ang="0">
                    <a:pos x="24" y="79"/>
                  </a:cxn>
                  <a:cxn ang="0">
                    <a:pos x="25" y="83"/>
                  </a:cxn>
                  <a:cxn ang="0">
                    <a:pos x="26" y="87"/>
                  </a:cxn>
                  <a:cxn ang="0">
                    <a:pos x="29" y="93"/>
                  </a:cxn>
                  <a:cxn ang="0">
                    <a:pos x="28" y="96"/>
                  </a:cxn>
                  <a:cxn ang="0">
                    <a:pos x="24" y="94"/>
                  </a:cxn>
                  <a:cxn ang="0">
                    <a:pos x="22" y="93"/>
                  </a:cxn>
                  <a:cxn ang="0">
                    <a:pos x="21" y="93"/>
                  </a:cxn>
                  <a:cxn ang="0">
                    <a:pos x="21" y="90"/>
                  </a:cxn>
                  <a:cxn ang="0">
                    <a:pos x="21" y="88"/>
                  </a:cxn>
                  <a:cxn ang="0">
                    <a:pos x="20" y="87"/>
                  </a:cxn>
                  <a:cxn ang="0">
                    <a:pos x="18" y="74"/>
                  </a:cxn>
                </a:cxnLst>
                <a:rect l="0" t="0" r="r" b="b"/>
                <a:pathLst>
                  <a:path w="29" h="96">
                    <a:moveTo>
                      <a:pt x="18" y="74"/>
                    </a:moveTo>
                    <a:lnTo>
                      <a:pt x="16" y="71"/>
                    </a:lnTo>
                    <a:lnTo>
                      <a:pt x="12" y="69"/>
                    </a:lnTo>
                    <a:lnTo>
                      <a:pt x="8" y="65"/>
                    </a:lnTo>
                    <a:lnTo>
                      <a:pt x="6" y="63"/>
                    </a:lnTo>
                    <a:lnTo>
                      <a:pt x="4" y="57"/>
                    </a:lnTo>
                    <a:lnTo>
                      <a:pt x="2" y="55"/>
                    </a:lnTo>
                    <a:lnTo>
                      <a:pt x="2" y="49"/>
                    </a:lnTo>
                    <a:lnTo>
                      <a:pt x="2" y="46"/>
                    </a:lnTo>
                    <a:lnTo>
                      <a:pt x="2" y="41"/>
                    </a:lnTo>
                    <a:lnTo>
                      <a:pt x="1" y="36"/>
                    </a:lnTo>
                    <a:lnTo>
                      <a:pt x="0" y="32"/>
                    </a:lnTo>
                    <a:lnTo>
                      <a:pt x="0" y="25"/>
                    </a:lnTo>
                    <a:lnTo>
                      <a:pt x="1" y="19"/>
                    </a:lnTo>
                    <a:lnTo>
                      <a:pt x="1" y="16"/>
                    </a:lnTo>
                    <a:lnTo>
                      <a:pt x="0" y="16"/>
                    </a:lnTo>
                    <a:lnTo>
                      <a:pt x="0" y="14"/>
                    </a:lnTo>
                    <a:lnTo>
                      <a:pt x="0" y="11"/>
                    </a:lnTo>
                    <a:lnTo>
                      <a:pt x="1" y="7"/>
                    </a:lnTo>
                    <a:lnTo>
                      <a:pt x="1" y="2"/>
                    </a:lnTo>
                    <a:lnTo>
                      <a:pt x="2" y="0"/>
                    </a:lnTo>
                    <a:lnTo>
                      <a:pt x="2" y="2"/>
                    </a:lnTo>
                    <a:lnTo>
                      <a:pt x="4" y="3"/>
                    </a:lnTo>
                    <a:lnTo>
                      <a:pt x="4" y="7"/>
                    </a:lnTo>
                    <a:lnTo>
                      <a:pt x="4" y="11"/>
                    </a:lnTo>
                    <a:lnTo>
                      <a:pt x="4" y="14"/>
                    </a:lnTo>
                    <a:lnTo>
                      <a:pt x="6" y="16"/>
                    </a:lnTo>
                    <a:lnTo>
                      <a:pt x="8" y="19"/>
                    </a:lnTo>
                    <a:lnTo>
                      <a:pt x="8" y="24"/>
                    </a:lnTo>
                    <a:lnTo>
                      <a:pt x="8" y="30"/>
                    </a:lnTo>
                    <a:lnTo>
                      <a:pt x="9" y="32"/>
                    </a:lnTo>
                    <a:lnTo>
                      <a:pt x="9" y="33"/>
                    </a:lnTo>
                    <a:lnTo>
                      <a:pt x="9" y="38"/>
                    </a:lnTo>
                    <a:lnTo>
                      <a:pt x="10" y="41"/>
                    </a:lnTo>
                    <a:lnTo>
                      <a:pt x="12" y="46"/>
                    </a:lnTo>
                    <a:lnTo>
                      <a:pt x="10" y="47"/>
                    </a:lnTo>
                    <a:lnTo>
                      <a:pt x="9" y="50"/>
                    </a:lnTo>
                    <a:lnTo>
                      <a:pt x="10" y="54"/>
                    </a:lnTo>
                    <a:lnTo>
                      <a:pt x="16" y="58"/>
                    </a:lnTo>
                    <a:lnTo>
                      <a:pt x="21" y="65"/>
                    </a:lnTo>
                    <a:lnTo>
                      <a:pt x="21" y="68"/>
                    </a:lnTo>
                    <a:lnTo>
                      <a:pt x="21" y="72"/>
                    </a:lnTo>
                    <a:lnTo>
                      <a:pt x="24" y="79"/>
                    </a:lnTo>
                    <a:lnTo>
                      <a:pt x="25" y="83"/>
                    </a:lnTo>
                    <a:lnTo>
                      <a:pt x="26" y="87"/>
                    </a:lnTo>
                    <a:lnTo>
                      <a:pt x="29" y="93"/>
                    </a:lnTo>
                    <a:lnTo>
                      <a:pt x="28" y="96"/>
                    </a:lnTo>
                    <a:lnTo>
                      <a:pt x="24" y="94"/>
                    </a:lnTo>
                    <a:lnTo>
                      <a:pt x="22" y="93"/>
                    </a:lnTo>
                    <a:lnTo>
                      <a:pt x="21" y="93"/>
                    </a:lnTo>
                    <a:lnTo>
                      <a:pt x="21" y="90"/>
                    </a:lnTo>
                    <a:lnTo>
                      <a:pt x="21" y="88"/>
                    </a:lnTo>
                    <a:lnTo>
                      <a:pt x="20" y="87"/>
                    </a:lnTo>
                    <a:lnTo>
                      <a:pt x="18" y="74"/>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435" name="Freeform 1437"/>
              <p:cNvSpPr>
                <a:spLocks/>
              </p:cNvSpPr>
              <p:nvPr/>
            </p:nvSpPr>
            <p:spPr bwMode="auto">
              <a:xfrm>
                <a:off x="2373874" y="2826204"/>
                <a:ext cx="157788" cy="111579"/>
              </a:xfrm>
              <a:custGeom>
                <a:avLst/>
                <a:gdLst/>
                <a:ahLst/>
                <a:cxnLst>
                  <a:cxn ang="0">
                    <a:pos x="6" y="88"/>
                  </a:cxn>
                  <a:cxn ang="0">
                    <a:pos x="2" y="74"/>
                  </a:cxn>
                  <a:cxn ang="0">
                    <a:pos x="1" y="62"/>
                  </a:cxn>
                  <a:cxn ang="0">
                    <a:pos x="5" y="48"/>
                  </a:cxn>
                  <a:cxn ang="0">
                    <a:pos x="9" y="35"/>
                  </a:cxn>
                  <a:cxn ang="0">
                    <a:pos x="9" y="29"/>
                  </a:cxn>
                  <a:cxn ang="0">
                    <a:pos x="0" y="38"/>
                  </a:cxn>
                  <a:cxn ang="0">
                    <a:pos x="5" y="30"/>
                  </a:cxn>
                  <a:cxn ang="0">
                    <a:pos x="18" y="16"/>
                  </a:cxn>
                  <a:cxn ang="0">
                    <a:pos x="26" y="15"/>
                  </a:cxn>
                  <a:cxn ang="0">
                    <a:pos x="39" y="10"/>
                  </a:cxn>
                  <a:cxn ang="0">
                    <a:pos x="47" y="15"/>
                  </a:cxn>
                  <a:cxn ang="0">
                    <a:pos x="53" y="11"/>
                  </a:cxn>
                  <a:cxn ang="0">
                    <a:pos x="59" y="11"/>
                  </a:cxn>
                  <a:cxn ang="0">
                    <a:pos x="55" y="4"/>
                  </a:cxn>
                  <a:cxn ang="0">
                    <a:pos x="55" y="0"/>
                  </a:cxn>
                  <a:cxn ang="0">
                    <a:pos x="59" y="5"/>
                  </a:cxn>
                  <a:cxn ang="0">
                    <a:pos x="75" y="8"/>
                  </a:cxn>
                  <a:cxn ang="0">
                    <a:pos x="83" y="10"/>
                  </a:cxn>
                  <a:cxn ang="0">
                    <a:pos x="97" y="11"/>
                  </a:cxn>
                  <a:cxn ang="0">
                    <a:pos x="107" y="13"/>
                  </a:cxn>
                  <a:cxn ang="0">
                    <a:pos x="117" y="22"/>
                  </a:cxn>
                  <a:cxn ang="0">
                    <a:pos x="121" y="27"/>
                  </a:cxn>
                  <a:cxn ang="0">
                    <a:pos x="125" y="32"/>
                  </a:cxn>
                  <a:cxn ang="0">
                    <a:pos x="119" y="33"/>
                  </a:cxn>
                  <a:cxn ang="0">
                    <a:pos x="115" y="38"/>
                  </a:cxn>
                  <a:cxn ang="0">
                    <a:pos x="109" y="35"/>
                  </a:cxn>
                  <a:cxn ang="0">
                    <a:pos x="105" y="33"/>
                  </a:cxn>
                  <a:cxn ang="0">
                    <a:pos x="102" y="30"/>
                  </a:cxn>
                  <a:cxn ang="0">
                    <a:pos x="95" y="26"/>
                  </a:cxn>
                  <a:cxn ang="0">
                    <a:pos x="99" y="33"/>
                  </a:cxn>
                  <a:cxn ang="0">
                    <a:pos x="93" y="48"/>
                  </a:cxn>
                  <a:cxn ang="0">
                    <a:pos x="91" y="60"/>
                  </a:cxn>
                  <a:cxn ang="0">
                    <a:pos x="83" y="63"/>
                  </a:cxn>
                  <a:cxn ang="0">
                    <a:pos x="81" y="52"/>
                  </a:cxn>
                  <a:cxn ang="0">
                    <a:pos x="69" y="48"/>
                  </a:cxn>
                  <a:cxn ang="0">
                    <a:pos x="62" y="52"/>
                  </a:cxn>
                  <a:cxn ang="0">
                    <a:pos x="66" y="44"/>
                  </a:cxn>
                  <a:cxn ang="0">
                    <a:pos x="70" y="37"/>
                  </a:cxn>
                  <a:cxn ang="0">
                    <a:pos x="69" y="29"/>
                  </a:cxn>
                  <a:cxn ang="0">
                    <a:pos x="62" y="22"/>
                  </a:cxn>
                  <a:cxn ang="0">
                    <a:pos x="54" y="18"/>
                  </a:cxn>
                  <a:cxn ang="0">
                    <a:pos x="43" y="18"/>
                  </a:cxn>
                  <a:cxn ang="0">
                    <a:pos x="41" y="24"/>
                  </a:cxn>
                  <a:cxn ang="0">
                    <a:pos x="37" y="30"/>
                  </a:cxn>
                  <a:cxn ang="0">
                    <a:pos x="33" y="29"/>
                  </a:cxn>
                  <a:cxn ang="0">
                    <a:pos x="26" y="35"/>
                  </a:cxn>
                  <a:cxn ang="0">
                    <a:pos x="25" y="43"/>
                  </a:cxn>
                  <a:cxn ang="0">
                    <a:pos x="23" y="59"/>
                  </a:cxn>
                  <a:cxn ang="0">
                    <a:pos x="22" y="77"/>
                  </a:cxn>
                  <a:cxn ang="0">
                    <a:pos x="12" y="88"/>
                  </a:cxn>
                </a:cxnLst>
                <a:rect l="0" t="0" r="r" b="b"/>
                <a:pathLst>
                  <a:path w="125" h="88">
                    <a:moveTo>
                      <a:pt x="12" y="88"/>
                    </a:moveTo>
                    <a:lnTo>
                      <a:pt x="9" y="88"/>
                    </a:lnTo>
                    <a:lnTo>
                      <a:pt x="8" y="88"/>
                    </a:lnTo>
                    <a:lnTo>
                      <a:pt x="6" y="88"/>
                    </a:lnTo>
                    <a:lnTo>
                      <a:pt x="6" y="87"/>
                    </a:lnTo>
                    <a:lnTo>
                      <a:pt x="5" y="84"/>
                    </a:lnTo>
                    <a:lnTo>
                      <a:pt x="2" y="77"/>
                    </a:lnTo>
                    <a:lnTo>
                      <a:pt x="2" y="74"/>
                    </a:lnTo>
                    <a:lnTo>
                      <a:pt x="2" y="71"/>
                    </a:lnTo>
                    <a:lnTo>
                      <a:pt x="2" y="70"/>
                    </a:lnTo>
                    <a:lnTo>
                      <a:pt x="1" y="65"/>
                    </a:lnTo>
                    <a:lnTo>
                      <a:pt x="1" y="62"/>
                    </a:lnTo>
                    <a:lnTo>
                      <a:pt x="2" y="59"/>
                    </a:lnTo>
                    <a:lnTo>
                      <a:pt x="4" y="52"/>
                    </a:lnTo>
                    <a:lnTo>
                      <a:pt x="5" y="49"/>
                    </a:lnTo>
                    <a:lnTo>
                      <a:pt x="5" y="48"/>
                    </a:lnTo>
                    <a:lnTo>
                      <a:pt x="6" y="43"/>
                    </a:lnTo>
                    <a:lnTo>
                      <a:pt x="6" y="41"/>
                    </a:lnTo>
                    <a:lnTo>
                      <a:pt x="8" y="38"/>
                    </a:lnTo>
                    <a:lnTo>
                      <a:pt x="9" y="35"/>
                    </a:lnTo>
                    <a:lnTo>
                      <a:pt x="12" y="32"/>
                    </a:lnTo>
                    <a:lnTo>
                      <a:pt x="13" y="27"/>
                    </a:lnTo>
                    <a:lnTo>
                      <a:pt x="13" y="26"/>
                    </a:lnTo>
                    <a:lnTo>
                      <a:pt x="9" y="29"/>
                    </a:lnTo>
                    <a:lnTo>
                      <a:pt x="9" y="30"/>
                    </a:lnTo>
                    <a:lnTo>
                      <a:pt x="8" y="32"/>
                    </a:lnTo>
                    <a:lnTo>
                      <a:pt x="6" y="32"/>
                    </a:lnTo>
                    <a:lnTo>
                      <a:pt x="0" y="38"/>
                    </a:lnTo>
                    <a:lnTo>
                      <a:pt x="0" y="37"/>
                    </a:lnTo>
                    <a:lnTo>
                      <a:pt x="2" y="33"/>
                    </a:lnTo>
                    <a:lnTo>
                      <a:pt x="2" y="32"/>
                    </a:lnTo>
                    <a:lnTo>
                      <a:pt x="5" y="30"/>
                    </a:lnTo>
                    <a:lnTo>
                      <a:pt x="6" y="27"/>
                    </a:lnTo>
                    <a:lnTo>
                      <a:pt x="13" y="19"/>
                    </a:lnTo>
                    <a:lnTo>
                      <a:pt x="16" y="16"/>
                    </a:lnTo>
                    <a:lnTo>
                      <a:pt x="18" y="16"/>
                    </a:lnTo>
                    <a:lnTo>
                      <a:pt x="20" y="15"/>
                    </a:lnTo>
                    <a:lnTo>
                      <a:pt x="20" y="18"/>
                    </a:lnTo>
                    <a:lnTo>
                      <a:pt x="21" y="18"/>
                    </a:lnTo>
                    <a:lnTo>
                      <a:pt x="26" y="15"/>
                    </a:lnTo>
                    <a:lnTo>
                      <a:pt x="30" y="13"/>
                    </a:lnTo>
                    <a:lnTo>
                      <a:pt x="34" y="13"/>
                    </a:lnTo>
                    <a:lnTo>
                      <a:pt x="37" y="11"/>
                    </a:lnTo>
                    <a:lnTo>
                      <a:pt x="39" y="10"/>
                    </a:lnTo>
                    <a:lnTo>
                      <a:pt x="43" y="11"/>
                    </a:lnTo>
                    <a:lnTo>
                      <a:pt x="46" y="11"/>
                    </a:lnTo>
                    <a:lnTo>
                      <a:pt x="46" y="13"/>
                    </a:lnTo>
                    <a:lnTo>
                      <a:pt x="47" y="15"/>
                    </a:lnTo>
                    <a:lnTo>
                      <a:pt x="50" y="15"/>
                    </a:lnTo>
                    <a:lnTo>
                      <a:pt x="50" y="11"/>
                    </a:lnTo>
                    <a:lnTo>
                      <a:pt x="51" y="11"/>
                    </a:lnTo>
                    <a:lnTo>
                      <a:pt x="53" y="11"/>
                    </a:lnTo>
                    <a:lnTo>
                      <a:pt x="53" y="13"/>
                    </a:lnTo>
                    <a:lnTo>
                      <a:pt x="58" y="11"/>
                    </a:lnTo>
                    <a:lnTo>
                      <a:pt x="61" y="11"/>
                    </a:lnTo>
                    <a:lnTo>
                      <a:pt x="59" y="11"/>
                    </a:lnTo>
                    <a:lnTo>
                      <a:pt x="58" y="10"/>
                    </a:lnTo>
                    <a:lnTo>
                      <a:pt x="55" y="8"/>
                    </a:lnTo>
                    <a:lnTo>
                      <a:pt x="55" y="5"/>
                    </a:lnTo>
                    <a:lnTo>
                      <a:pt x="55" y="4"/>
                    </a:lnTo>
                    <a:lnTo>
                      <a:pt x="54" y="4"/>
                    </a:lnTo>
                    <a:lnTo>
                      <a:pt x="54" y="2"/>
                    </a:lnTo>
                    <a:lnTo>
                      <a:pt x="54" y="0"/>
                    </a:lnTo>
                    <a:lnTo>
                      <a:pt x="55" y="0"/>
                    </a:lnTo>
                    <a:lnTo>
                      <a:pt x="55" y="2"/>
                    </a:lnTo>
                    <a:lnTo>
                      <a:pt x="58" y="5"/>
                    </a:lnTo>
                    <a:lnTo>
                      <a:pt x="58" y="7"/>
                    </a:lnTo>
                    <a:lnTo>
                      <a:pt x="59" y="5"/>
                    </a:lnTo>
                    <a:lnTo>
                      <a:pt x="63" y="5"/>
                    </a:lnTo>
                    <a:lnTo>
                      <a:pt x="73" y="8"/>
                    </a:lnTo>
                    <a:lnTo>
                      <a:pt x="74" y="8"/>
                    </a:lnTo>
                    <a:lnTo>
                      <a:pt x="75" y="8"/>
                    </a:lnTo>
                    <a:lnTo>
                      <a:pt x="78" y="8"/>
                    </a:lnTo>
                    <a:lnTo>
                      <a:pt x="79" y="8"/>
                    </a:lnTo>
                    <a:lnTo>
                      <a:pt x="82" y="8"/>
                    </a:lnTo>
                    <a:lnTo>
                      <a:pt x="83" y="10"/>
                    </a:lnTo>
                    <a:lnTo>
                      <a:pt x="89" y="10"/>
                    </a:lnTo>
                    <a:lnTo>
                      <a:pt x="93" y="10"/>
                    </a:lnTo>
                    <a:lnTo>
                      <a:pt x="97" y="10"/>
                    </a:lnTo>
                    <a:lnTo>
                      <a:pt x="97" y="11"/>
                    </a:lnTo>
                    <a:lnTo>
                      <a:pt x="97" y="13"/>
                    </a:lnTo>
                    <a:lnTo>
                      <a:pt x="99" y="11"/>
                    </a:lnTo>
                    <a:lnTo>
                      <a:pt x="105" y="13"/>
                    </a:lnTo>
                    <a:lnTo>
                      <a:pt x="107" y="13"/>
                    </a:lnTo>
                    <a:lnTo>
                      <a:pt x="110" y="15"/>
                    </a:lnTo>
                    <a:lnTo>
                      <a:pt x="111" y="18"/>
                    </a:lnTo>
                    <a:lnTo>
                      <a:pt x="115" y="21"/>
                    </a:lnTo>
                    <a:lnTo>
                      <a:pt x="117" y="22"/>
                    </a:lnTo>
                    <a:lnTo>
                      <a:pt x="118" y="22"/>
                    </a:lnTo>
                    <a:lnTo>
                      <a:pt x="119" y="22"/>
                    </a:lnTo>
                    <a:lnTo>
                      <a:pt x="119" y="24"/>
                    </a:lnTo>
                    <a:lnTo>
                      <a:pt x="121" y="27"/>
                    </a:lnTo>
                    <a:lnTo>
                      <a:pt x="119" y="27"/>
                    </a:lnTo>
                    <a:lnTo>
                      <a:pt x="122" y="30"/>
                    </a:lnTo>
                    <a:lnTo>
                      <a:pt x="123" y="30"/>
                    </a:lnTo>
                    <a:lnTo>
                      <a:pt x="125" y="32"/>
                    </a:lnTo>
                    <a:lnTo>
                      <a:pt x="123" y="33"/>
                    </a:lnTo>
                    <a:lnTo>
                      <a:pt x="122" y="33"/>
                    </a:lnTo>
                    <a:lnTo>
                      <a:pt x="119" y="32"/>
                    </a:lnTo>
                    <a:lnTo>
                      <a:pt x="119" y="33"/>
                    </a:lnTo>
                    <a:lnTo>
                      <a:pt x="121" y="35"/>
                    </a:lnTo>
                    <a:lnTo>
                      <a:pt x="121" y="37"/>
                    </a:lnTo>
                    <a:lnTo>
                      <a:pt x="119" y="38"/>
                    </a:lnTo>
                    <a:lnTo>
                      <a:pt x="115" y="38"/>
                    </a:lnTo>
                    <a:lnTo>
                      <a:pt x="111" y="37"/>
                    </a:lnTo>
                    <a:lnTo>
                      <a:pt x="110" y="37"/>
                    </a:lnTo>
                    <a:lnTo>
                      <a:pt x="109" y="33"/>
                    </a:lnTo>
                    <a:lnTo>
                      <a:pt x="109" y="35"/>
                    </a:lnTo>
                    <a:lnTo>
                      <a:pt x="106" y="37"/>
                    </a:lnTo>
                    <a:lnTo>
                      <a:pt x="106" y="35"/>
                    </a:lnTo>
                    <a:lnTo>
                      <a:pt x="106" y="33"/>
                    </a:lnTo>
                    <a:lnTo>
                      <a:pt x="105" y="33"/>
                    </a:lnTo>
                    <a:lnTo>
                      <a:pt x="105" y="30"/>
                    </a:lnTo>
                    <a:lnTo>
                      <a:pt x="103" y="30"/>
                    </a:lnTo>
                    <a:lnTo>
                      <a:pt x="103" y="32"/>
                    </a:lnTo>
                    <a:lnTo>
                      <a:pt x="102" y="30"/>
                    </a:lnTo>
                    <a:lnTo>
                      <a:pt x="101" y="29"/>
                    </a:lnTo>
                    <a:lnTo>
                      <a:pt x="101" y="26"/>
                    </a:lnTo>
                    <a:lnTo>
                      <a:pt x="95" y="24"/>
                    </a:lnTo>
                    <a:lnTo>
                      <a:pt x="95" y="26"/>
                    </a:lnTo>
                    <a:lnTo>
                      <a:pt x="97" y="27"/>
                    </a:lnTo>
                    <a:lnTo>
                      <a:pt x="98" y="30"/>
                    </a:lnTo>
                    <a:lnTo>
                      <a:pt x="99" y="32"/>
                    </a:lnTo>
                    <a:lnTo>
                      <a:pt x="99" y="33"/>
                    </a:lnTo>
                    <a:lnTo>
                      <a:pt x="99" y="35"/>
                    </a:lnTo>
                    <a:lnTo>
                      <a:pt x="98" y="38"/>
                    </a:lnTo>
                    <a:lnTo>
                      <a:pt x="94" y="44"/>
                    </a:lnTo>
                    <a:lnTo>
                      <a:pt x="93" y="48"/>
                    </a:lnTo>
                    <a:lnTo>
                      <a:pt x="94" y="51"/>
                    </a:lnTo>
                    <a:lnTo>
                      <a:pt x="94" y="55"/>
                    </a:lnTo>
                    <a:lnTo>
                      <a:pt x="93" y="59"/>
                    </a:lnTo>
                    <a:lnTo>
                      <a:pt x="91" y="60"/>
                    </a:lnTo>
                    <a:lnTo>
                      <a:pt x="89" y="62"/>
                    </a:lnTo>
                    <a:lnTo>
                      <a:pt x="87" y="62"/>
                    </a:lnTo>
                    <a:lnTo>
                      <a:pt x="86" y="63"/>
                    </a:lnTo>
                    <a:lnTo>
                      <a:pt x="83" y="63"/>
                    </a:lnTo>
                    <a:lnTo>
                      <a:pt x="82" y="63"/>
                    </a:lnTo>
                    <a:lnTo>
                      <a:pt x="82" y="60"/>
                    </a:lnTo>
                    <a:lnTo>
                      <a:pt x="81" y="55"/>
                    </a:lnTo>
                    <a:lnTo>
                      <a:pt x="81" y="52"/>
                    </a:lnTo>
                    <a:lnTo>
                      <a:pt x="79" y="51"/>
                    </a:lnTo>
                    <a:lnTo>
                      <a:pt x="77" y="46"/>
                    </a:lnTo>
                    <a:lnTo>
                      <a:pt x="74" y="46"/>
                    </a:lnTo>
                    <a:lnTo>
                      <a:pt x="69" y="48"/>
                    </a:lnTo>
                    <a:lnTo>
                      <a:pt x="67" y="52"/>
                    </a:lnTo>
                    <a:lnTo>
                      <a:pt x="65" y="52"/>
                    </a:lnTo>
                    <a:lnTo>
                      <a:pt x="63" y="54"/>
                    </a:lnTo>
                    <a:lnTo>
                      <a:pt x="62" y="52"/>
                    </a:lnTo>
                    <a:lnTo>
                      <a:pt x="61" y="52"/>
                    </a:lnTo>
                    <a:lnTo>
                      <a:pt x="62" y="49"/>
                    </a:lnTo>
                    <a:lnTo>
                      <a:pt x="63" y="48"/>
                    </a:lnTo>
                    <a:lnTo>
                      <a:pt x="66" y="44"/>
                    </a:lnTo>
                    <a:lnTo>
                      <a:pt x="67" y="43"/>
                    </a:lnTo>
                    <a:lnTo>
                      <a:pt x="70" y="41"/>
                    </a:lnTo>
                    <a:lnTo>
                      <a:pt x="70" y="40"/>
                    </a:lnTo>
                    <a:lnTo>
                      <a:pt x="70" y="37"/>
                    </a:lnTo>
                    <a:lnTo>
                      <a:pt x="69" y="32"/>
                    </a:lnTo>
                    <a:lnTo>
                      <a:pt x="69" y="30"/>
                    </a:lnTo>
                    <a:lnTo>
                      <a:pt x="67" y="29"/>
                    </a:lnTo>
                    <a:lnTo>
                      <a:pt x="69" y="29"/>
                    </a:lnTo>
                    <a:lnTo>
                      <a:pt x="69" y="27"/>
                    </a:lnTo>
                    <a:lnTo>
                      <a:pt x="67" y="26"/>
                    </a:lnTo>
                    <a:lnTo>
                      <a:pt x="66" y="24"/>
                    </a:lnTo>
                    <a:lnTo>
                      <a:pt x="62" y="22"/>
                    </a:lnTo>
                    <a:lnTo>
                      <a:pt x="59" y="21"/>
                    </a:lnTo>
                    <a:lnTo>
                      <a:pt x="58" y="21"/>
                    </a:lnTo>
                    <a:lnTo>
                      <a:pt x="55" y="18"/>
                    </a:lnTo>
                    <a:lnTo>
                      <a:pt x="54" y="18"/>
                    </a:lnTo>
                    <a:lnTo>
                      <a:pt x="51" y="18"/>
                    </a:lnTo>
                    <a:lnTo>
                      <a:pt x="47" y="16"/>
                    </a:lnTo>
                    <a:lnTo>
                      <a:pt x="45" y="18"/>
                    </a:lnTo>
                    <a:lnTo>
                      <a:pt x="43" y="18"/>
                    </a:lnTo>
                    <a:lnTo>
                      <a:pt x="43" y="19"/>
                    </a:lnTo>
                    <a:lnTo>
                      <a:pt x="43" y="21"/>
                    </a:lnTo>
                    <a:lnTo>
                      <a:pt x="45" y="22"/>
                    </a:lnTo>
                    <a:lnTo>
                      <a:pt x="41" y="24"/>
                    </a:lnTo>
                    <a:lnTo>
                      <a:pt x="38" y="26"/>
                    </a:lnTo>
                    <a:lnTo>
                      <a:pt x="38" y="29"/>
                    </a:lnTo>
                    <a:lnTo>
                      <a:pt x="38" y="30"/>
                    </a:lnTo>
                    <a:lnTo>
                      <a:pt x="37" y="30"/>
                    </a:lnTo>
                    <a:lnTo>
                      <a:pt x="35" y="32"/>
                    </a:lnTo>
                    <a:lnTo>
                      <a:pt x="34" y="29"/>
                    </a:lnTo>
                    <a:lnTo>
                      <a:pt x="34" y="27"/>
                    </a:lnTo>
                    <a:lnTo>
                      <a:pt x="33" y="29"/>
                    </a:lnTo>
                    <a:lnTo>
                      <a:pt x="31" y="29"/>
                    </a:lnTo>
                    <a:lnTo>
                      <a:pt x="27" y="32"/>
                    </a:lnTo>
                    <a:lnTo>
                      <a:pt x="27" y="33"/>
                    </a:lnTo>
                    <a:lnTo>
                      <a:pt x="26" y="35"/>
                    </a:lnTo>
                    <a:lnTo>
                      <a:pt x="26" y="38"/>
                    </a:lnTo>
                    <a:lnTo>
                      <a:pt x="25" y="38"/>
                    </a:lnTo>
                    <a:lnTo>
                      <a:pt x="25" y="41"/>
                    </a:lnTo>
                    <a:lnTo>
                      <a:pt x="25" y="43"/>
                    </a:lnTo>
                    <a:lnTo>
                      <a:pt x="23" y="44"/>
                    </a:lnTo>
                    <a:lnTo>
                      <a:pt x="23" y="48"/>
                    </a:lnTo>
                    <a:lnTo>
                      <a:pt x="21" y="54"/>
                    </a:lnTo>
                    <a:lnTo>
                      <a:pt x="23" y="59"/>
                    </a:lnTo>
                    <a:lnTo>
                      <a:pt x="25" y="62"/>
                    </a:lnTo>
                    <a:lnTo>
                      <a:pt x="26" y="63"/>
                    </a:lnTo>
                    <a:lnTo>
                      <a:pt x="25" y="71"/>
                    </a:lnTo>
                    <a:lnTo>
                      <a:pt x="22" y="77"/>
                    </a:lnTo>
                    <a:lnTo>
                      <a:pt x="20" y="82"/>
                    </a:lnTo>
                    <a:lnTo>
                      <a:pt x="20" y="85"/>
                    </a:lnTo>
                    <a:lnTo>
                      <a:pt x="16" y="87"/>
                    </a:lnTo>
                    <a:lnTo>
                      <a:pt x="12" y="88"/>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436" name="Freeform 1438"/>
              <p:cNvSpPr>
                <a:spLocks/>
              </p:cNvSpPr>
              <p:nvPr/>
            </p:nvSpPr>
            <p:spPr bwMode="auto">
              <a:xfrm>
                <a:off x="2373874" y="2826204"/>
                <a:ext cx="157788" cy="111579"/>
              </a:xfrm>
              <a:custGeom>
                <a:avLst/>
                <a:gdLst/>
                <a:ahLst/>
                <a:cxnLst>
                  <a:cxn ang="0">
                    <a:pos x="6" y="88"/>
                  </a:cxn>
                  <a:cxn ang="0">
                    <a:pos x="2" y="74"/>
                  </a:cxn>
                  <a:cxn ang="0">
                    <a:pos x="1" y="62"/>
                  </a:cxn>
                  <a:cxn ang="0">
                    <a:pos x="5" y="48"/>
                  </a:cxn>
                  <a:cxn ang="0">
                    <a:pos x="9" y="35"/>
                  </a:cxn>
                  <a:cxn ang="0">
                    <a:pos x="9" y="29"/>
                  </a:cxn>
                  <a:cxn ang="0">
                    <a:pos x="0" y="38"/>
                  </a:cxn>
                  <a:cxn ang="0">
                    <a:pos x="5" y="30"/>
                  </a:cxn>
                  <a:cxn ang="0">
                    <a:pos x="18" y="16"/>
                  </a:cxn>
                  <a:cxn ang="0">
                    <a:pos x="26" y="15"/>
                  </a:cxn>
                  <a:cxn ang="0">
                    <a:pos x="39" y="10"/>
                  </a:cxn>
                  <a:cxn ang="0">
                    <a:pos x="47" y="15"/>
                  </a:cxn>
                  <a:cxn ang="0">
                    <a:pos x="53" y="11"/>
                  </a:cxn>
                  <a:cxn ang="0">
                    <a:pos x="59" y="11"/>
                  </a:cxn>
                  <a:cxn ang="0">
                    <a:pos x="55" y="4"/>
                  </a:cxn>
                  <a:cxn ang="0">
                    <a:pos x="55" y="0"/>
                  </a:cxn>
                  <a:cxn ang="0">
                    <a:pos x="59" y="5"/>
                  </a:cxn>
                  <a:cxn ang="0">
                    <a:pos x="75" y="8"/>
                  </a:cxn>
                  <a:cxn ang="0">
                    <a:pos x="83" y="10"/>
                  </a:cxn>
                  <a:cxn ang="0">
                    <a:pos x="97" y="11"/>
                  </a:cxn>
                  <a:cxn ang="0">
                    <a:pos x="107" y="13"/>
                  </a:cxn>
                  <a:cxn ang="0">
                    <a:pos x="117" y="22"/>
                  </a:cxn>
                  <a:cxn ang="0">
                    <a:pos x="121" y="27"/>
                  </a:cxn>
                  <a:cxn ang="0">
                    <a:pos x="125" y="32"/>
                  </a:cxn>
                  <a:cxn ang="0">
                    <a:pos x="119" y="33"/>
                  </a:cxn>
                  <a:cxn ang="0">
                    <a:pos x="115" y="38"/>
                  </a:cxn>
                  <a:cxn ang="0">
                    <a:pos x="109" y="35"/>
                  </a:cxn>
                  <a:cxn ang="0">
                    <a:pos x="105" y="33"/>
                  </a:cxn>
                  <a:cxn ang="0">
                    <a:pos x="102" y="30"/>
                  </a:cxn>
                  <a:cxn ang="0">
                    <a:pos x="95" y="26"/>
                  </a:cxn>
                  <a:cxn ang="0">
                    <a:pos x="99" y="33"/>
                  </a:cxn>
                  <a:cxn ang="0">
                    <a:pos x="93" y="48"/>
                  </a:cxn>
                  <a:cxn ang="0">
                    <a:pos x="91" y="60"/>
                  </a:cxn>
                  <a:cxn ang="0">
                    <a:pos x="83" y="63"/>
                  </a:cxn>
                  <a:cxn ang="0">
                    <a:pos x="81" y="52"/>
                  </a:cxn>
                  <a:cxn ang="0">
                    <a:pos x="69" y="48"/>
                  </a:cxn>
                  <a:cxn ang="0">
                    <a:pos x="62" y="52"/>
                  </a:cxn>
                  <a:cxn ang="0">
                    <a:pos x="66" y="44"/>
                  </a:cxn>
                  <a:cxn ang="0">
                    <a:pos x="70" y="37"/>
                  </a:cxn>
                  <a:cxn ang="0">
                    <a:pos x="69" y="29"/>
                  </a:cxn>
                  <a:cxn ang="0">
                    <a:pos x="62" y="22"/>
                  </a:cxn>
                  <a:cxn ang="0">
                    <a:pos x="54" y="18"/>
                  </a:cxn>
                  <a:cxn ang="0">
                    <a:pos x="43" y="18"/>
                  </a:cxn>
                  <a:cxn ang="0">
                    <a:pos x="41" y="24"/>
                  </a:cxn>
                  <a:cxn ang="0">
                    <a:pos x="37" y="30"/>
                  </a:cxn>
                  <a:cxn ang="0">
                    <a:pos x="33" y="29"/>
                  </a:cxn>
                  <a:cxn ang="0">
                    <a:pos x="26" y="35"/>
                  </a:cxn>
                  <a:cxn ang="0">
                    <a:pos x="25" y="43"/>
                  </a:cxn>
                  <a:cxn ang="0">
                    <a:pos x="23" y="59"/>
                  </a:cxn>
                </a:cxnLst>
                <a:rect l="0" t="0" r="r" b="b"/>
                <a:pathLst>
                  <a:path w="125" h="88">
                    <a:moveTo>
                      <a:pt x="12" y="88"/>
                    </a:moveTo>
                    <a:lnTo>
                      <a:pt x="9" y="88"/>
                    </a:lnTo>
                    <a:lnTo>
                      <a:pt x="8" y="88"/>
                    </a:lnTo>
                    <a:lnTo>
                      <a:pt x="6" y="88"/>
                    </a:lnTo>
                    <a:lnTo>
                      <a:pt x="6" y="87"/>
                    </a:lnTo>
                    <a:lnTo>
                      <a:pt x="5" y="84"/>
                    </a:lnTo>
                    <a:lnTo>
                      <a:pt x="2" y="77"/>
                    </a:lnTo>
                    <a:lnTo>
                      <a:pt x="2" y="74"/>
                    </a:lnTo>
                    <a:lnTo>
                      <a:pt x="2" y="71"/>
                    </a:lnTo>
                    <a:lnTo>
                      <a:pt x="2" y="70"/>
                    </a:lnTo>
                    <a:lnTo>
                      <a:pt x="1" y="65"/>
                    </a:lnTo>
                    <a:lnTo>
                      <a:pt x="1" y="62"/>
                    </a:lnTo>
                    <a:lnTo>
                      <a:pt x="2" y="59"/>
                    </a:lnTo>
                    <a:lnTo>
                      <a:pt x="4" y="52"/>
                    </a:lnTo>
                    <a:lnTo>
                      <a:pt x="5" y="49"/>
                    </a:lnTo>
                    <a:lnTo>
                      <a:pt x="5" y="48"/>
                    </a:lnTo>
                    <a:lnTo>
                      <a:pt x="6" y="43"/>
                    </a:lnTo>
                    <a:lnTo>
                      <a:pt x="6" y="41"/>
                    </a:lnTo>
                    <a:lnTo>
                      <a:pt x="8" y="38"/>
                    </a:lnTo>
                    <a:lnTo>
                      <a:pt x="9" y="35"/>
                    </a:lnTo>
                    <a:lnTo>
                      <a:pt x="12" y="32"/>
                    </a:lnTo>
                    <a:lnTo>
                      <a:pt x="13" y="27"/>
                    </a:lnTo>
                    <a:lnTo>
                      <a:pt x="13" y="26"/>
                    </a:lnTo>
                    <a:lnTo>
                      <a:pt x="9" y="29"/>
                    </a:lnTo>
                    <a:lnTo>
                      <a:pt x="9" y="30"/>
                    </a:lnTo>
                    <a:lnTo>
                      <a:pt x="8" y="32"/>
                    </a:lnTo>
                    <a:lnTo>
                      <a:pt x="6" y="32"/>
                    </a:lnTo>
                    <a:lnTo>
                      <a:pt x="0" y="38"/>
                    </a:lnTo>
                    <a:lnTo>
                      <a:pt x="0" y="37"/>
                    </a:lnTo>
                    <a:lnTo>
                      <a:pt x="2" y="33"/>
                    </a:lnTo>
                    <a:lnTo>
                      <a:pt x="2" y="32"/>
                    </a:lnTo>
                    <a:lnTo>
                      <a:pt x="5" y="30"/>
                    </a:lnTo>
                    <a:lnTo>
                      <a:pt x="6" y="27"/>
                    </a:lnTo>
                    <a:lnTo>
                      <a:pt x="13" y="19"/>
                    </a:lnTo>
                    <a:lnTo>
                      <a:pt x="16" y="16"/>
                    </a:lnTo>
                    <a:lnTo>
                      <a:pt x="18" y="16"/>
                    </a:lnTo>
                    <a:lnTo>
                      <a:pt x="20" y="15"/>
                    </a:lnTo>
                    <a:lnTo>
                      <a:pt x="20" y="18"/>
                    </a:lnTo>
                    <a:lnTo>
                      <a:pt x="21" y="18"/>
                    </a:lnTo>
                    <a:lnTo>
                      <a:pt x="26" y="15"/>
                    </a:lnTo>
                    <a:lnTo>
                      <a:pt x="30" y="13"/>
                    </a:lnTo>
                    <a:lnTo>
                      <a:pt x="34" y="13"/>
                    </a:lnTo>
                    <a:lnTo>
                      <a:pt x="37" y="11"/>
                    </a:lnTo>
                    <a:lnTo>
                      <a:pt x="39" y="10"/>
                    </a:lnTo>
                    <a:lnTo>
                      <a:pt x="43" y="11"/>
                    </a:lnTo>
                    <a:lnTo>
                      <a:pt x="46" y="11"/>
                    </a:lnTo>
                    <a:lnTo>
                      <a:pt x="46" y="13"/>
                    </a:lnTo>
                    <a:lnTo>
                      <a:pt x="47" y="15"/>
                    </a:lnTo>
                    <a:lnTo>
                      <a:pt x="50" y="15"/>
                    </a:lnTo>
                    <a:lnTo>
                      <a:pt x="50" y="11"/>
                    </a:lnTo>
                    <a:lnTo>
                      <a:pt x="51" y="11"/>
                    </a:lnTo>
                    <a:lnTo>
                      <a:pt x="53" y="11"/>
                    </a:lnTo>
                    <a:lnTo>
                      <a:pt x="53" y="13"/>
                    </a:lnTo>
                    <a:lnTo>
                      <a:pt x="58" y="11"/>
                    </a:lnTo>
                    <a:lnTo>
                      <a:pt x="61" y="11"/>
                    </a:lnTo>
                    <a:lnTo>
                      <a:pt x="59" y="11"/>
                    </a:lnTo>
                    <a:lnTo>
                      <a:pt x="58" y="10"/>
                    </a:lnTo>
                    <a:lnTo>
                      <a:pt x="55" y="8"/>
                    </a:lnTo>
                    <a:lnTo>
                      <a:pt x="55" y="5"/>
                    </a:lnTo>
                    <a:lnTo>
                      <a:pt x="55" y="4"/>
                    </a:lnTo>
                    <a:lnTo>
                      <a:pt x="54" y="4"/>
                    </a:lnTo>
                    <a:lnTo>
                      <a:pt x="54" y="2"/>
                    </a:lnTo>
                    <a:lnTo>
                      <a:pt x="54" y="0"/>
                    </a:lnTo>
                    <a:lnTo>
                      <a:pt x="55" y="0"/>
                    </a:lnTo>
                    <a:lnTo>
                      <a:pt x="55" y="2"/>
                    </a:lnTo>
                    <a:lnTo>
                      <a:pt x="58" y="5"/>
                    </a:lnTo>
                    <a:lnTo>
                      <a:pt x="58" y="7"/>
                    </a:lnTo>
                    <a:lnTo>
                      <a:pt x="59" y="5"/>
                    </a:lnTo>
                    <a:lnTo>
                      <a:pt x="63" y="5"/>
                    </a:lnTo>
                    <a:lnTo>
                      <a:pt x="73" y="8"/>
                    </a:lnTo>
                    <a:lnTo>
                      <a:pt x="74" y="8"/>
                    </a:lnTo>
                    <a:lnTo>
                      <a:pt x="75" y="8"/>
                    </a:lnTo>
                    <a:lnTo>
                      <a:pt x="78" y="8"/>
                    </a:lnTo>
                    <a:lnTo>
                      <a:pt x="79" y="8"/>
                    </a:lnTo>
                    <a:lnTo>
                      <a:pt x="82" y="8"/>
                    </a:lnTo>
                    <a:lnTo>
                      <a:pt x="83" y="10"/>
                    </a:lnTo>
                    <a:lnTo>
                      <a:pt x="89" y="10"/>
                    </a:lnTo>
                    <a:lnTo>
                      <a:pt x="93" y="10"/>
                    </a:lnTo>
                    <a:lnTo>
                      <a:pt x="97" y="10"/>
                    </a:lnTo>
                    <a:lnTo>
                      <a:pt x="97" y="11"/>
                    </a:lnTo>
                    <a:lnTo>
                      <a:pt x="97" y="13"/>
                    </a:lnTo>
                    <a:lnTo>
                      <a:pt x="99" y="11"/>
                    </a:lnTo>
                    <a:lnTo>
                      <a:pt x="105" y="13"/>
                    </a:lnTo>
                    <a:lnTo>
                      <a:pt x="107" y="13"/>
                    </a:lnTo>
                    <a:lnTo>
                      <a:pt x="110" y="15"/>
                    </a:lnTo>
                    <a:lnTo>
                      <a:pt x="111" y="18"/>
                    </a:lnTo>
                    <a:lnTo>
                      <a:pt x="115" y="21"/>
                    </a:lnTo>
                    <a:lnTo>
                      <a:pt x="117" y="22"/>
                    </a:lnTo>
                    <a:lnTo>
                      <a:pt x="118" y="22"/>
                    </a:lnTo>
                    <a:lnTo>
                      <a:pt x="119" y="22"/>
                    </a:lnTo>
                    <a:lnTo>
                      <a:pt x="119" y="24"/>
                    </a:lnTo>
                    <a:lnTo>
                      <a:pt x="121" y="27"/>
                    </a:lnTo>
                    <a:lnTo>
                      <a:pt x="119" y="27"/>
                    </a:lnTo>
                    <a:lnTo>
                      <a:pt x="122" y="30"/>
                    </a:lnTo>
                    <a:lnTo>
                      <a:pt x="123" y="30"/>
                    </a:lnTo>
                    <a:lnTo>
                      <a:pt x="125" y="32"/>
                    </a:lnTo>
                    <a:lnTo>
                      <a:pt x="123" y="33"/>
                    </a:lnTo>
                    <a:lnTo>
                      <a:pt x="122" y="33"/>
                    </a:lnTo>
                    <a:lnTo>
                      <a:pt x="119" y="32"/>
                    </a:lnTo>
                    <a:lnTo>
                      <a:pt x="119" y="33"/>
                    </a:lnTo>
                    <a:lnTo>
                      <a:pt x="121" y="35"/>
                    </a:lnTo>
                    <a:lnTo>
                      <a:pt x="121" y="37"/>
                    </a:lnTo>
                    <a:lnTo>
                      <a:pt x="119" y="38"/>
                    </a:lnTo>
                    <a:lnTo>
                      <a:pt x="115" y="38"/>
                    </a:lnTo>
                    <a:lnTo>
                      <a:pt x="111" y="37"/>
                    </a:lnTo>
                    <a:lnTo>
                      <a:pt x="110" y="37"/>
                    </a:lnTo>
                    <a:lnTo>
                      <a:pt x="109" y="33"/>
                    </a:lnTo>
                    <a:lnTo>
                      <a:pt x="109" y="35"/>
                    </a:lnTo>
                    <a:lnTo>
                      <a:pt x="106" y="37"/>
                    </a:lnTo>
                    <a:lnTo>
                      <a:pt x="106" y="35"/>
                    </a:lnTo>
                    <a:lnTo>
                      <a:pt x="106" y="33"/>
                    </a:lnTo>
                    <a:lnTo>
                      <a:pt x="105" y="33"/>
                    </a:lnTo>
                    <a:lnTo>
                      <a:pt x="105" y="30"/>
                    </a:lnTo>
                    <a:lnTo>
                      <a:pt x="103" y="30"/>
                    </a:lnTo>
                    <a:lnTo>
                      <a:pt x="103" y="32"/>
                    </a:lnTo>
                    <a:lnTo>
                      <a:pt x="102" y="30"/>
                    </a:lnTo>
                    <a:lnTo>
                      <a:pt x="101" y="29"/>
                    </a:lnTo>
                    <a:lnTo>
                      <a:pt x="101" y="26"/>
                    </a:lnTo>
                    <a:lnTo>
                      <a:pt x="95" y="24"/>
                    </a:lnTo>
                    <a:lnTo>
                      <a:pt x="95" y="26"/>
                    </a:lnTo>
                    <a:lnTo>
                      <a:pt x="97" y="27"/>
                    </a:lnTo>
                    <a:lnTo>
                      <a:pt x="98" y="30"/>
                    </a:lnTo>
                    <a:lnTo>
                      <a:pt x="99" y="32"/>
                    </a:lnTo>
                    <a:lnTo>
                      <a:pt x="99" y="33"/>
                    </a:lnTo>
                    <a:lnTo>
                      <a:pt x="99" y="35"/>
                    </a:lnTo>
                    <a:lnTo>
                      <a:pt x="98" y="38"/>
                    </a:lnTo>
                    <a:lnTo>
                      <a:pt x="94" y="44"/>
                    </a:lnTo>
                    <a:lnTo>
                      <a:pt x="93" y="48"/>
                    </a:lnTo>
                    <a:lnTo>
                      <a:pt x="94" y="51"/>
                    </a:lnTo>
                    <a:lnTo>
                      <a:pt x="94" y="55"/>
                    </a:lnTo>
                    <a:lnTo>
                      <a:pt x="93" y="59"/>
                    </a:lnTo>
                    <a:lnTo>
                      <a:pt x="91" y="60"/>
                    </a:lnTo>
                    <a:lnTo>
                      <a:pt x="89" y="62"/>
                    </a:lnTo>
                    <a:lnTo>
                      <a:pt x="87" y="62"/>
                    </a:lnTo>
                    <a:lnTo>
                      <a:pt x="86" y="63"/>
                    </a:lnTo>
                    <a:lnTo>
                      <a:pt x="83" y="63"/>
                    </a:lnTo>
                    <a:lnTo>
                      <a:pt x="82" y="63"/>
                    </a:lnTo>
                    <a:lnTo>
                      <a:pt x="82" y="60"/>
                    </a:lnTo>
                    <a:lnTo>
                      <a:pt x="81" y="55"/>
                    </a:lnTo>
                    <a:lnTo>
                      <a:pt x="81" y="52"/>
                    </a:lnTo>
                    <a:lnTo>
                      <a:pt x="79" y="51"/>
                    </a:lnTo>
                    <a:lnTo>
                      <a:pt x="77" y="46"/>
                    </a:lnTo>
                    <a:lnTo>
                      <a:pt x="74" y="46"/>
                    </a:lnTo>
                    <a:lnTo>
                      <a:pt x="69" y="48"/>
                    </a:lnTo>
                    <a:lnTo>
                      <a:pt x="67" y="52"/>
                    </a:lnTo>
                    <a:lnTo>
                      <a:pt x="65" y="52"/>
                    </a:lnTo>
                    <a:lnTo>
                      <a:pt x="63" y="54"/>
                    </a:lnTo>
                    <a:lnTo>
                      <a:pt x="62" y="52"/>
                    </a:lnTo>
                    <a:lnTo>
                      <a:pt x="61" y="52"/>
                    </a:lnTo>
                    <a:lnTo>
                      <a:pt x="62" y="49"/>
                    </a:lnTo>
                    <a:lnTo>
                      <a:pt x="63" y="48"/>
                    </a:lnTo>
                    <a:lnTo>
                      <a:pt x="66" y="44"/>
                    </a:lnTo>
                    <a:lnTo>
                      <a:pt x="67" y="43"/>
                    </a:lnTo>
                    <a:lnTo>
                      <a:pt x="70" y="41"/>
                    </a:lnTo>
                    <a:lnTo>
                      <a:pt x="70" y="40"/>
                    </a:lnTo>
                    <a:lnTo>
                      <a:pt x="70" y="37"/>
                    </a:lnTo>
                    <a:lnTo>
                      <a:pt x="69" y="32"/>
                    </a:lnTo>
                    <a:lnTo>
                      <a:pt x="69" y="30"/>
                    </a:lnTo>
                    <a:lnTo>
                      <a:pt x="67" y="29"/>
                    </a:lnTo>
                    <a:lnTo>
                      <a:pt x="69" y="29"/>
                    </a:lnTo>
                    <a:lnTo>
                      <a:pt x="69" y="27"/>
                    </a:lnTo>
                    <a:lnTo>
                      <a:pt x="67" y="26"/>
                    </a:lnTo>
                    <a:lnTo>
                      <a:pt x="66" y="24"/>
                    </a:lnTo>
                    <a:lnTo>
                      <a:pt x="62" y="22"/>
                    </a:lnTo>
                    <a:lnTo>
                      <a:pt x="59" y="21"/>
                    </a:lnTo>
                    <a:lnTo>
                      <a:pt x="58" y="21"/>
                    </a:lnTo>
                    <a:lnTo>
                      <a:pt x="55" y="18"/>
                    </a:lnTo>
                    <a:lnTo>
                      <a:pt x="54" y="18"/>
                    </a:lnTo>
                    <a:lnTo>
                      <a:pt x="51" y="18"/>
                    </a:lnTo>
                    <a:lnTo>
                      <a:pt x="47" y="16"/>
                    </a:lnTo>
                    <a:lnTo>
                      <a:pt x="45" y="18"/>
                    </a:lnTo>
                    <a:lnTo>
                      <a:pt x="43" y="18"/>
                    </a:lnTo>
                    <a:lnTo>
                      <a:pt x="43" y="19"/>
                    </a:lnTo>
                    <a:lnTo>
                      <a:pt x="43" y="21"/>
                    </a:lnTo>
                    <a:lnTo>
                      <a:pt x="45" y="22"/>
                    </a:lnTo>
                    <a:lnTo>
                      <a:pt x="41" y="24"/>
                    </a:lnTo>
                    <a:lnTo>
                      <a:pt x="38" y="26"/>
                    </a:lnTo>
                    <a:lnTo>
                      <a:pt x="38" y="29"/>
                    </a:lnTo>
                    <a:lnTo>
                      <a:pt x="38" y="30"/>
                    </a:lnTo>
                    <a:lnTo>
                      <a:pt x="37" y="30"/>
                    </a:lnTo>
                    <a:lnTo>
                      <a:pt x="35" y="32"/>
                    </a:lnTo>
                    <a:lnTo>
                      <a:pt x="34" y="29"/>
                    </a:lnTo>
                    <a:lnTo>
                      <a:pt x="34" y="27"/>
                    </a:lnTo>
                    <a:lnTo>
                      <a:pt x="33" y="29"/>
                    </a:lnTo>
                    <a:lnTo>
                      <a:pt x="31" y="29"/>
                    </a:lnTo>
                    <a:lnTo>
                      <a:pt x="27" y="32"/>
                    </a:lnTo>
                    <a:lnTo>
                      <a:pt x="27" y="33"/>
                    </a:lnTo>
                    <a:lnTo>
                      <a:pt x="26" y="35"/>
                    </a:lnTo>
                    <a:lnTo>
                      <a:pt x="26" y="38"/>
                    </a:lnTo>
                    <a:lnTo>
                      <a:pt x="25" y="38"/>
                    </a:lnTo>
                    <a:lnTo>
                      <a:pt x="25" y="41"/>
                    </a:lnTo>
                    <a:lnTo>
                      <a:pt x="25" y="43"/>
                    </a:lnTo>
                    <a:lnTo>
                      <a:pt x="23" y="44"/>
                    </a:lnTo>
                    <a:lnTo>
                      <a:pt x="23" y="48"/>
                    </a:lnTo>
                    <a:lnTo>
                      <a:pt x="21" y="54"/>
                    </a:lnTo>
                    <a:lnTo>
                      <a:pt x="23" y="59"/>
                    </a:lnTo>
                    <a:lnTo>
                      <a:pt x="25" y="62"/>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437" name="Freeform 1439"/>
              <p:cNvSpPr>
                <a:spLocks/>
              </p:cNvSpPr>
              <p:nvPr/>
            </p:nvSpPr>
            <p:spPr bwMode="auto">
              <a:xfrm>
                <a:off x="2389268" y="2905125"/>
                <a:ext cx="17960" cy="32657"/>
              </a:xfrm>
              <a:custGeom>
                <a:avLst/>
                <a:gdLst/>
                <a:ahLst/>
                <a:cxnLst>
                  <a:cxn ang="0">
                    <a:pos x="13" y="0"/>
                  </a:cxn>
                  <a:cxn ang="0">
                    <a:pos x="14" y="1"/>
                  </a:cxn>
                  <a:cxn ang="0">
                    <a:pos x="13" y="9"/>
                  </a:cxn>
                  <a:cxn ang="0">
                    <a:pos x="10" y="15"/>
                  </a:cxn>
                  <a:cxn ang="0">
                    <a:pos x="8" y="20"/>
                  </a:cxn>
                  <a:cxn ang="0">
                    <a:pos x="8" y="23"/>
                  </a:cxn>
                  <a:cxn ang="0">
                    <a:pos x="4" y="25"/>
                  </a:cxn>
                  <a:cxn ang="0">
                    <a:pos x="0" y="26"/>
                  </a:cxn>
                </a:cxnLst>
                <a:rect l="0" t="0" r="r" b="b"/>
                <a:pathLst>
                  <a:path w="14" h="26">
                    <a:moveTo>
                      <a:pt x="13" y="0"/>
                    </a:moveTo>
                    <a:lnTo>
                      <a:pt x="14" y="1"/>
                    </a:lnTo>
                    <a:lnTo>
                      <a:pt x="13" y="9"/>
                    </a:lnTo>
                    <a:lnTo>
                      <a:pt x="10" y="15"/>
                    </a:lnTo>
                    <a:lnTo>
                      <a:pt x="8" y="20"/>
                    </a:lnTo>
                    <a:lnTo>
                      <a:pt x="8" y="23"/>
                    </a:lnTo>
                    <a:lnTo>
                      <a:pt x="4" y="25"/>
                    </a:lnTo>
                    <a:lnTo>
                      <a:pt x="0" y="26"/>
                    </a:lnTo>
                  </a:path>
                </a:pathLst>
              </a:custGeom>
              <a:grp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438" name="Freeform 1440"/>
              <p:cNvSpPr>
                <a:spLocks/>
              </p:cNvSpPr>
              <p:nvPr/>
            </p:nvSpPr>
            <p:spPr bwMode="auto">
              <a:xfrm>
                <a:off x="1792754" y="2460172"/>
                <a:ext cx="180878" cy="51707"/>
              </a:xfrm>
              <a:custGeom>
                <a:avLst/>
                <a:gdLst/>
                <a:ahLst/>
                <a:cxnLst>
                  <a:cxn ang="0">
                    <a:pos x="141" y="5"/>
                  </a:cxn>
                  <a:cxn ang="0">
                    <a:pos x="116" y="4"/>
                  </a:cxn>
                  <a:cxn ang="0">
                    <a:pos x="104" y="8"/>
                  </a:cxn>
                  <a:cxn ang="0">
                    <a:pos x="99" y="13"/>
                  </a:cxn>
                  <a:cxn ang="0">
                    <a:pos x="83" y="18"/>
                  </a:cxn>
                  <a:cxn ang="0">
                    <a:pos x="79" y="16"/>
                  </a:cxn>
                  <a:cxn ang="0">
                    <a:pos x="79" y="13"/>
                  </a:cxn>
                  <a:cxn ang="0">
                    <a:pos x="75" y="16"/>
                  </a:cxn>
                  <a:cxn ang="0">
                    <a:pos x="69" y="13"/>
                  </a:cxn>
                  <a:cxn ang="0">
                    <a:pos x="68" y="8"/>
                  </a:cxn>
                  <a:cxn ang="0">
                    <a:pos x="65" y="7"/>
                  </a:cxn>
                  <a:cxn ang="0">
                    <a:pos x="64" y="10"/>
                  </a:cxn>
                  <a:cxn ang="0">
                    <a:pos x="57" y="11"/>
                  </a:cxn>
                  <a:cxn ang="0">
                    <a:pos x="45" y="7"/>
                  </a:cxn>
                  <a:cxn ang="0">
                    <a:pos x="44" y="2"/>
                  </a:cxn>
                  <a:cxn ang="0">
                    <a:pos x="35" y="0"/>
                  </a:cxn>
                  <a:cxn ang="0">
                    <a:pos x="39" y="4"/>
                  </a:cxn>
                  <a:cxn ang="0">
                    <a:pos x="44" y="8"/>
                  </a:cxn>
                  <a:cxn ang="0">
                    <a:pos x="52" y="13"/>
                  </a:cxn>
                  <a:cxn ang="0">
                    <a:pos x="56" y="15"/>
                  </a:cxn>
                  <a:cxn ang="0">
                    <a:pos x="55" y="16"/>
                  </a:cxn>
                  <a:cxn ang="0">
                    <a:pos x="63" y="19"/>
                  </a:cxn>
                  <a:cxn ang="0">
                    <a:pos x="59" y="21"/>
                  </a:cxn>
                  <a:cxn ang="0">
                    <a:pos x="60" y="22"/>
                  </a:cxn>
                  <a:cxn ang="0">
                    <a:pos x="53" y="24"/>
                  </a:cxn>
                  <a:cxn ang="0">
                    <a:pos x="51" y="27"/>
                  </a:cxn>
                  <a:cxn ang="0">
                    <a:pos x="48" y="29"/>
                  </a:cxn>
                  <a:cxn ang="0">
                    <a:pos x="44" y="29"/>
                  </a:cxn>
                  <a:cxn ang="0">
                    <a:pos x="45" y="32"/>
                  </a:cxn>
                  <a:cxn ang="0">
                    <a:pos x="41" y="33"/>
                  </a:cxn>
                  <a:cxn ang="0">
                    <a:pos x="33" y="30"/>
                  </a:cxn>
                  <a:cxn ang="0">
                    <a:pos x="30" y="32"/>
                  </a:cxn>
                  <a:cxn ang="0">
                    <a:pos x="16" y="29"/>
                  </a:cxn>
                  <a:cxn ang="0">
                    <a:pos x="6" y="27"/>
                  </a:cxn>
                  <a:cxn ang="0">
                    <a:pos x="2" y="32"/>
                  </a:cxn>
                  <a:cxn ang="0">
                    <a:pos x="7" y="30"/>
                  </a:cxn>
                  <a:cxn ang="0">
                    <a:pos x="11" y="29"/>
                  </a:cxn>
                  <a:cxn ang="0">
                    <a:pos x="19" y="33"/>
                  </a:cxn>
                  <a:cxn ang="0">
                    <a:pos x="24" y="35"/>
                  </a:cxn>
                  <a:cxn ang="0">
                    <a:pos x="35" y="40"/>
                  </a:cxn>
                  <a:cxn ang="0">
                    <a:pos x="44" y="40"/>
                  </a:cxn>
                  <a:cxn ang="0">
                    <a:pos x="57" y="38"/>
                  </a:cxn>
                  <a:cxn ang="0">
                    <a:pos x="68" y="36"/>
                  </a:cxn>
                  <a:cxn ang="0">
                    <a:pos x="73" y="35"/>
                  </a:cxn>
                  <a:cxn ang="0">
                    <a:pos x="79" y="30"/>
                  </a:cxn>
                  <a:cxn ang="0">
                    <a:pos x="84" y="29"/>
                  </a:cxn>
                  <a:cxn ang="0">
                    <a:pos x="91" y="27"/>
                  </a:cxn>
                  <a:cxn ang="0">
                    <a:pos x="104" y="21"/>
                  </a:cxn>
                  <a:cxn ang="0">
                    <a:pos x="105" y="18"/>
                  </a:cxn>
                  <a:cxn ang="0">
                    <a:pos x="113" y="15"/>
                  </a:cxn>
                  <a:cxn ang="0">
                    <a:pos x="119" y="11"/>
                  </a:cxn>
                  <a:cxn ang="0">
                    <a:pos x="124" y="11"/>
                  </a:cxn>
                  <a:cxn ang="0">
                    <a:pos x="132" y="11"/>
                  </a:cxn>
                  <a:cxn ang="0">
                    <a:pos x="128" y="10"/>
                  </a:cxn>
                  <a:cxn ang="0">
                    <a:pos x="129" y="8"/>
                  </a:cxn>
                  <a:cxn ang="0">
                    <a:pos x="127" y="5"/>
                  </a:cxn>
                  <a:cxn ang="0">
                    <a:pos x="139" y="10"/>
                  </a:cxn>
                </a:cxnLst>
                <a:rect l="0" t="0" r="r" b="b"/>
                <a:pathLst>
                  <a:path w="144" h="40">
                    <a:moveTo>
                      <a:pt x="144" y="7"/>
                    </a:moveTo>
                    <a:lnTo>
                      <a:pt x="143" y="5"/>
                    </a:lnTo>
                    <a:lnTo>
                      <a:pt x="141" y="5"/>
                    </a:lnTo>
                    <a:lnTo>
                      <a:pt x="131" y="4"/>
                    </a:lnTo>
                    <a:lnTo>
                      <a:pt x="125" y="4"/>
                    </a:lnTo>
                    <a:lnTo>
                      <a:pt x="116" y="4"/>
                    </a:lnTo>
                    <a:lnTo>
                      <a:pt x="107" y="7"/>
                    </a:lnTo>
                    <a:lnTo>
                      <a:pt x="105" y="7"/>
                    </a:lnTo>
                    <a:lnTo>
                      <a:pt x="104" y="8"/>
                    </a:lnTo>
                    <a:lnTo>
                      <a:pt x="103" y="11"/>
                    </a:lnTo>
                    <a:lnTo>
                      <a:pt x="101" y="13"/>
                    </a:lnTo>
                    <a:lnTo>
                      <a:pt x="99" y="13"/>
                    </a:lnTo>
                    <a:lnTo>
                      <a:pt x="96" y="16"/>
                    </a:lnTo>
                    <a:lnTo>
                      <a:pt x="93" y="18"/>
                    </a:lnTo>
                    <a:lnTo>
                      <a:pt x="83" y="18"/>
                    </a:lnTo>
                    <a:lnTo>
                      <a:pt x="81" y="18"/>
                    </a:lnTo>
                    <a:lnTo>
                      <a:pt x="79" y="18"/>
                    </a:lnTo>
                    <a:lnTo>
                      <a:pt x="79" y="16"/>
                    </a:lnTo>
                    <a:lnTo>
                      <a:pt x="80" y="15"/>
                    </a:lnTo>
                    <a:lnTo>
                      <a:pt x="80" y="13"/>
                    </a:lnTo>
                    <a:lnTo>
                      <a:pt x="79" y="13"/>
                    </a:lnTo>
                    <a:lnTo>
                      <a:pt x="77" y="16"/>
                    </a:lnTo>
                    <a:lnTo>
                      <a:pt x="76" y="16"/>
                    </a:lnTo>
                    <a:lnTo>
                      <a:pt x="75" y="16"/>
                    </a:lnTo>
                    <a:lnTo>
                      <a:pt x="73" y="16"/>
                    </a:lnTo>
                    <a:lnTo>
                      <a:pt x="72" y="15"/>
                    </a:lnTo>
                    <a:lnTo>
                      <a:pt x="69" y="13"/>
                    </a:lnTo>
                    <a:lnTo>
                      <a:pt x="68" y="11"/>
                    </a:lnTo>
                    <a:lnTo>
                      <a:pt x="68" y="10"/>
                    </a:lnTo>
                    <a:lnTo>
                      <a:pt x="68" y="8"/>
                    </a:lnTo>
                    <a:lnTo>
                      <a:pt x="65" y="5"/>
                    </a:lnTo>
                    <a:lnTo>
                      <a:pt x="64" y="5"/>
                    </a:lnTo>
                    <a:lnTo>
                      <a:pt x="65" y="7"/>
                    </a:lnTo>
                    <a:lnTo>
                      <a:pt x="65" y="8"/>
                    </a:lnTo>
                    <a:lnTo>
                      <a:pt x="65" y="10"/>
                    </a:lnTo>
                    <a:lnTo>
                      <a:pt x="64" y="10"/>
                    </a:lnTo>
                    <a:lnTo>
                      <a:pt x="63" y="11"/>
                    </a:lnTo>
                    <a:lnTo>
                      <a:pt x="61" y="11"/>
                    </a:lnTo>
                    <a:lnTo>
                      <a:pt x="57" y="11"/>
                    </a:lnTo>
                    <a:lnTo>
                      <a:pt x="53" y="8"/>
                    </a:lnTo>
                    <a:lnTo>
                      <a:pt x="52" y="8"/>
                    </a:lnTo>
                    <a:lnTo>
                      <a:pt x="45" y="7"/>
                    </a:lnTo>
                    <a:lnTo>
                      <a:pt x="44" y="4"/>
                    </a:lnTo>
                    <a:lnTo>
                      <a:pt x="44" y="0"/>
                    </a:lnTo>
                    <a:lnTo>
                      <a:pt x="44" y="2"/>
                    </a:lnTo>
                    <a:lnTo>
                      <a:pt x="40" y="2"/>
                    </a:lnTo>
                    <a:lnTo>
                      <a:pt x="37" y="2"/>
                    </a:lnTo>
                    <a:lnTo>
                      <a:pt x="35" y="0"/>
                    </a:lnTo>
                    <a:lnTo>
                      <a:pt x="35" y="2"/>
                    </a:lnTo>
                    <a:lnTo>
                      <a:pt x="36" y="4"/>
                    </a:lnTo>
                    <a:lnTo>
                      <a:pt x="39" y="4"/>
                    </a:lnTo>
                    <a:lnTo>
                      <a:pt x="40" y="5"/>
                    </a:lnTo>
                    <a:lnTo>
                      <a:pt x="39" y="5"/>
                    </a:lnTo>
                    <a:lnTo>
                      <a:pt x="44" y="8"/>
                    </a:lnTo>
                    <a:lnTo>
                      <a:pt x="44" y="10"/>
                    </a:lnTo>
                    <a:lnTo>
                      <a:pt x="49" y="10"/>
                    </a:lnTo>
                    <a:lnTo>
                      <a:pt x="52" y="13"/>
                    </a:lnTo>
                    <a:lnTo>
                      <a:pt x="52" y="15"/>
                    </a:lnTo>
                    <a:lnTo>
                      <a:pt x="53" y="15"/>
                    </a:lnTo>
                    <a:lnTo>
                      <a:pt x="56" y="15"/>
                    </a:lnTo>
                    <a:lnTo>
                      <a:pt x="57" y="15"/>
                    </a:lnTo>
                    <a:lnTo>
                      <a:pt x="56" y="16"/>
                    </a:lnTo>
                    <a:lnTo>
                      <a:pt x="55" y="16"/>
                    </a:lnTo>
                    <a:lnTo>
                      <a:pt x="55" y="18"/>
                    </a:lnTo>
                    <a:lnTo>
                      <a:pt x="63" y="18"/>
                    </a:lnTo>
                    <a:lnTo>
                      <a:pt x="63" y="19"/>
                    </a:lnTo>
                    <a:lnTo>
                      <a:pt x="61" y="19"/>
                    </a:lnTo>
                    <a:lnTo>
                      <a:pt x="59" y="19"/>
                    </a:lnTo>
                    <a:lnTo>
                      <a:pt x="59" y="21"/>
                    </a:lnTo>
                    <a:lnTo>
                      <a:pt x="61" y="21"/>
                    </a:lnTo>
                    <a:lnTo>
                      <a:pt x="61" y="22"/>
                    </a:lnTo>
                    <a:lnTo>
                      <a:pt x="60" y="22"/>
                    </a:lnTo>
                    <a:lnTo>
                      <a:pt x="53" y="22"/>
                    </a:lnTo>
                    <a:lnTo>
                      <a:pt x="52" y="22"/>
                    </a:lnTo>
                    <a:lnTo>
                      <a:pt x="53" y="24"/>
                    </a:lnTo>
                    <a:lnTo>
                      <a:pt x="52" y="24"/>
                    </a:lnTo>
                    <a:lnTo>
                      <a:pt x="52" y="25"/>
                    </a:lnTo>
                    <a:lnTo>
                      <a:pt x="51" y="27"/>
                    </a:lnTo>
                    <a:lnTo>
                      <a:pt x="49" y="27"/>
                    </a:lnTo>
                    <a:lnTo>
                      <a:pt x="51" y="29"/>
                    </a:lnTo>
                    <a:lnTo>
                      <a:pt x="48" y="29"/>
                    </a:lnTo>
                    <a:lnTo>
                      <a:pt x="47" y="29"/>
                    </a:lnTo>
                    <a:lnTo>
                      <a:pt x="45" y="29"/>
                    </a:lnTo>
                    <a:lnTo>
                      <a:pt x="44" y="29"/>
                    </a:lnTo>
                    <a:lnTo>
                      <a:pt x="43" y="30"/>
                    </a:lnTo>
                    <a:lnTo>
                      <a:pt x="45" y="30"/>
                    </a:lnTo>
                    <a:lnTo>
                      <a:pt x="45" y="32"/>
                    </a:lnTo>
                    <a:lnTo>
                      <a:pt x="44" y="32"/>
                    </a:lnTo>
                    <a:lnTo>
                      <a:pt x="43" y="33"/>
                    </a:lnTo>
                    <a:lnTo>
                      <a:pt x="41" y="33"/>
                    </a:lnTo>
                    <a:lnTo>
                      <a:pt x="39" y="32"/>
                    </a:lnTo>
                    <a:lnTo>
                      <a:pt x="36" y="32"/>
                    </a:lnTo>
                    <a:lnTo>
                      <a:pt x="33" y="30"/>
                    </a:lnTo>
                    <a:lnTo>
                      <a:pt x="31" y="29"/>
                    </a:lnTo>
                    <a:lnTo>
                      <a:pt x="31" y="30"/>
                    </a:lnTo>
                    <a:lnTo>
                      <a:pt x="30" y="32"/>
                    </a:lnTo>
                    <a:lnTo>
                      <a:pt x="28" y="32"/>
                    </a:lnTo>
                    <a:lnTo>
                      <a:pt x="23" y="32"/>
                    </a:lnTo>
                    <a:lnTo>
                      <a:pt x="16" y="29"/>
                    </a:lnTo>
                    <a:lnTo>
                      <a:pt x="8" y="27"/>
                    </a:lnTo>
                    <a:lnTo>
                      <a:pt x="7" y="27"/>
                    </a:lnTo>
                    <a:lnTo>
                      <a:pt x="6" y="27"/>
                    </a:lnTo>
                    <a:lnTo>
                      <a:pt x="0" y="30"/>
                    </a:lnTo>
                    <a:lnTo>
                      <a:pt x="0" y="32"/>
                    </a:lnTo>
                    <a:lnTo>
                      <a:pt x="2" y="32"/>
                    </a:lnTo>
                    <a:lnTo>
                      <a:pt x="10" y="32"/>
                    </a:lnTo>
                    <a:lnTo>
                      <a:pt x="8" y="32"/>
                    </a:lnTo>
                    <a:lnTo>
                      <a:pt x="7" y="30"/>
                    </a:lnTo>
                    <a:lnTo>
                      <a:pt x="10" y="30"/>
                    </a:lnTo>
                    <a:lnTo>
                      <a:pt x="11" y="30"/>
                    </a:lnTo>
                    <a:lnTo>
                      <a:pt x="11" y="29"/>
                    </a:lnTo>
                    <a:lnTo>
                      <a:pt x="14" y="30"/>
                    </a:lnTo>
                    <a:lnTo>
                      <a:pt x="15" y="32"/>
                    </a:lnTo>
                    <a:lnTo>
                      <a:pt x="19" y="33"/>
                    </a:lnTo>
                    <a:lnTo>
                      <a:pt x="22" y="35"/>
                    </a:lnTo>
                    <a:lnTo>
                      <a:pt x="23" y="35"/>
                    </a:lnTo>
                    <a:lnTo>
                      <a:pt x="24" y="35"/>
                    </a:lnTo>
                    <a:lnTo>
                      <a:pt x="31" y="36"/>
                    </a:lnTo>
                    <a:lnTo>
                      <a:pt x="35" y="38"/>
                    </a:lnTo>
                    <a:lnTo>
                      <a:pt x="35" y="40"/>
                    </a:lnTo>
                    <a:lnTo>
                      <a:pt x="37" y="40"/>
                    </a:lnTo>
                    <a:lnTo>
                      <a:pt x="43" y="40"/>
                    </a:lnTo>
                    <a:lnTo>
                      <a:pt x="44" y="40"/>
                    </a:lnTo>
                    <a:lnTo>
                      <a:pt x="45" y="40"/>
                    </a:lnTo>
                    <a:lnTo>
                      <a:pt x="48" y="40"/>
                    </a:lnTo>
                    <a:lnTo>
                      <a:pt x="57" y="38"/>
                    </a:lnTo>
                    <a:lnTo>
                      <a:pt x="63" y="36"/>
                    </a:lnTo>
                    <a:lnTo>
                      <a:pt x="65" y="36"/>
                    </a:lnTo>
                    <a:lnTo>
                      <a:pt x="68" y="36"/>
                    </a:lnTo>
                    <a:lnTo>
                      <a:pt x="69" y="36"/>
                    </a:lnTo>
                    <a:lnTo>
                      <a:pt x="72" y="36"/>
                    </a:lnTo>
                    <a:lnTo>
                      <a:pt x="73" y="35"/>
                    </a:lnTo>
                    <a:lnTo>
                      <a:pt x="75" y="32"/>
                    </a:lnTo>
                    <a:lnTo>
                      <a:pt x="77" y="32"/>
                    </a:lnTo>
                    <a:lnTo>
                      <a:pt x="79" y="30"/>
                    </a:lnTo>
                    <a:lnTo>
                      <a:pt x="81" y="30"/>
                    </a:lnTo>
                    <a:lnTo>
                      <a:pt x="81" y="29"/>
                    </a:lnTo>
                    <a:lnTo>
                      <a:pt x="84" y="29"/>
                    </a:lnTo>
                    <a:lnTo>
                      <a:pt x="87" y="29"/>
                    </a:lnTo>
                    <a:lnTo>
                      <a:pt x="88" y="29"/>
                    </a:lnTo>
                    <a:lnTo>
                      <a:pt x="91" y="27"/>
                    </a:lnTo>
                    <a:lnTo>
                      <a:pt x="95" y="27"/>
                    </a:lnTo>
                    <a:lnTo>
                      <a:pt x="100" y="22"/>
                    </a:lnTo>
                    <a:lnTo>
                      <a:pt x="104" y="21"/>
                    </a:lnTo>
                    <a:lnTo>
                      <a:pt x="104" y="19"/>
                    </a:lnTo>
                    <a:lnTo>
                      <a:pt x="104" y="18"/>
                    </a:lnTo>
                    <a:lnTo>
                      <a:pt x="105" y="18"/>
                    </a:lnTo>
                    <a:lnTo>
                      <a:pt x="109" y="16"/>
                    </a:lnTo>
                    <a:lnTo>
                      <a:pt x="111" y="15"/>
                    </a:lnTo>
                    <a:lnTo>
                      <a:pt x="113" y="15"/>
                    </a:lnTo>
                    <a:lnTo>
                      <a:pt x="116" y="13"/>
                    </a:lnTo>
                    <a:lnTo>
                      <a:pt x="115" y="10"/>
                    </a:lnTo>
                    <a:lnTo>
                      <a:pt x="119" y="11"/>
                    </a:lnTo>
                    <a:lnTo>
                      <a:pt x="120" y="11"/>
                    </a:lnTo>
                    <a:lnTo>
                      <a:pt x="123" y="11"/>
                    </a:lnTo>
                    <a:lnTo>
                      <a:pt x="124" y="11"/>
                    </a:lnTo>
                    <a:lnTo>
                      <a:pt x="127" y="10"/>
                    </a:lnTo>
                    <a:lnTo>
                      <a:pt x="129" y="10"/>
                    </a:lnTo>
                    <a:lnTo>
                      <a:pt x="132" y="11"/>
                    </a:lnTo>
                    <a:lnTo>
                      <a:pt x="133" y="10"/>
                    </a:lnTo>
                    <a:lnTo>
                      <a:pt x="132" y="10"/>
                    </a:lnTo>
                    <a:lnTo>
                      <a:pt x="128" y="10"/>
                    </a:lnTo>
                    <a:lnTo>
                      <a:pt x="128" y="8"/>
                    </a:lnTo>
                    <a:lnTo>
                      <a:pt x="125" y="8"/>
                    </a:lnTo>
                    <a:lnTo>
                      <a:pt x="129" y="8"/>
                    </a:lnTo>
                    <a:lnTo>
                      <a:pt x="129" y="7"/>
                    </a:lnTo>
                    <a:lnTo>
                      <a:pt x="123" y="7"/>
                    </a:lnTo>
                    <a:lnTo>
                      <a:pt x="127" y="5"/>
                    </a:lnTo>
                    <a:lnTo>
                      <a:pt x="132" y="7"/>
                    </a:lnTo>
                    <a:lnTo>
                      <a:pt x="139" y="8"/>
                    </a:lnTo>
                    <a:lnTo>
                      <a:pt x="139" y="10"/>
                    </a:lnTo>
                    <a:lnTo>
                      <a:pt x="144" y="7"/>
                    </a:lnTo>
                    <a:close/>
                  </a:path>
                </a:pathLst>
              </a:custGeom>
              <a:grp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sp>
            <p:nvSpPr>
              <p:cNvPr id="1032" name="Freeform 1034"/>
              <p:cNvSpPr>
                <a:spLocks/>
              </p:cNvSpPr>
              <p:nvPr/>
            </p:nvSpPr>
            <p:spPr bwMode="auto">
              <a:xfrm>
                <a:off x="4534157" y="2929618"/>
                <a:ext cx="329687" cy="134711"/>
              </a:xfrm>
              <a:custGeom>
                <a:avLst/>
                <a:gdLst/>
                <a:ahLst/>
                <a:cxnLst>
                  <a:cxn ang="0">
                    <a:pos x="151" y="97"/>
                  </a:cxn>
                  <a:cxn ang="0">
                    <a:pos x="144" y="97"/>
                  </a:cxn>
                  <a:cxn ang="0">
                    <a:pos x="133" y="94"/>
                  </a:cxn>
                  <a:cxn ang="0">
                    <a:pos x="121" y="100"/>
                  </a:cxn>
                  <a:cxn ang="0">
                    <a:pos x="112" y="105"/>
                  </a:cxn>
                  <a:cxn ang="0">
                    <a:pos x="96" y="106"/>
                  </a:cxn>
                  <a:cxn ang="0">
                    <a:pos x="88" y="98"/>
                  </a:cxn>
                  <a:cxn ang="0">
                    <a:pos x="71" y="92"/>
                  </a:cxn>
                  <a:cxn ang="0">
                    <a:pos x="66" y="102"/>
                  </a:cxn>
                  <a:cxn ang="0">
                    <a:pos x="51" y="105"/>
                  </a:cxn>
                  <a:cxn ang="0">
                    <a:pos x="46" y="95"/>
                  </a:cxn>
                  <a:cxn ang="0">
                    <a:pos x="39" y="95"/>
                  </a:cxn>
                  <a:cxn ang="0">
                    <a:pos x="30" y="97"/>
                  </a:cxn>
                  <a:cxn ang="0">
                    <a:pos x="22" y="94"/>
                  </a:cxn>
                  <a:cxn ang="0">
                    <a:pos x="31" y="92"/>
                  </a:cxn>
                  <a:cxn ang="0">
                    <a:pos x="26" y="91"/>
                  </a:cxn>
                  <a:cxn ang="0">
                    <a:pos x="20" y="84"/>
                  </a:cxn>
                  <a:cxn ang="0">
                    <a:pos x="19" y="80"/>
                  </a:cxn>
                  <a:cxn ang="0">
                    <a:pos x="15" y="78"/>
                  </a:cxn>
                  <a:cxn ang="0">
                    <a:pos x="14" y="70"/>
                  </a:cxn>
                  <a:cxn ang="0">
                    <a:pos x="4" y="69"/>
                  </a:cxn>
                  <a:cxn ang="0">
                    <a:pos x="4" y="64"/>
                  </a:cxn>
                  <a:cxn ang="0">
                    <a:pos x="10" y="65"/>
                  </a:cxn>
                  <a:cxn ang="0">
                    <a:pos x="11" y="62"/>
                  </a:cxn>
                  <a:cxn ang="0">
                    <a:pos x="12" y="56"/>
                  </a:cxn>
                  <a:cxn ang="0">
                    <a:pos x="10" y="48"/>
                  </a:cxn>
                  <a:cxn ang="0">
                    <a:pos x="0" y="45"/>
                  </a:cxn>
                  <a:cxn ang="0">
                    <a:pos x="4" y="36"/>
                  </a:cxn>
                  <a:cxn ang="0">
                    <a:pos x="14" y="29"/>
                  </a:cxn>
                  <a:cxn ang="0">
                    <a:pos x="26" y="31"/>
                  </a:cxn>
                  <a:cxn ang="0">
                    <a:pos x="28" y="29"/>
                  </a:cxn>
                  <a:cxn ang="0">
                    <a:pos x="44" y="29"/>
                  </a:cxn>
                  <a:cxn ang="0">
                    <a:pos x="56" y="25"/>
                  </a:cxn>
                  <a:cxn ang="0">
                    <a:pos x="48" y="23"/>
                  </a:cxn>
                  <a:cxn ang="0">
                    <a:pos x="44" y="18"/>
                  </a:cxn>
                  <a:cxn ang="0">
                    <a:pos x="54" y="17"/>
                  </a:cxn>
                  <a:cxn ang="0">
                    <a:pos x="70" y="18"/>
                  </a:cxn>
                  <a:cxn ang="0">
                    <a:pos x="84" y="12"/>
                  </a:cxn>
                  <a:cxn ang="0">
                    <a:pos x="98" y="4"/>
                  </a:cxn>
                  <a:cxn ang="0">
                    <a:pos x="120" y="1"/>
                  </a:cxn>
                  <a:cxn ang="0">
                    <a:pos x="137" y="0"/>
                  </a:cxn>
                  <a:cxn ang="0">
                    <a:pos x="147" y="7"/>
                  </a:cxn>
                  <a:cxn ang="0">
                    <a:pos x="161" y="14"/>
                  </a:cxn>
                  <a:cxn ang="0">
                    <a:pos x="180" y="20"/>
                  </a:cxn>
                  <a:cxn ang="0">
                    <a:pos x="208" y="18"/>
                  </a:cxn>
                  <a:cxn ang="0">
                    <a:pos x="230" y="7"/>
                  </a:cxn>
                  <a:cxn ang="0">
                    <a:pos x="244" y="11"/>
                  </a:cxn>
                  <a:cxn ang="0">
                    <a:pos x="250" y="9"/>
                  </a:cxn>
                  <a:cxn ang="0">
                    <a:pos x="260" y="17"/>
                  </a:cxn>
                </a:cxnLst>
                <a:rect l="0" t="0" r="r" b="b"/>
                <a:pathLst>
                  <a:path w="261" h="108">
                    <a:moveTo>
                      <a:pt x="148" y="106"/>
                    </a:moveTo>
                    <a:lnTo>
                      <a:pt x="147" y="103"/>
                    </a:lnTo>
                    <a:lnTo>
                      <a:pt x="148" y="98"/>
                    </a:lnTo>
                    <a:lnTo>
                      <a:pt x="151" y="97"/>
                    </a:lnTo>
                    <a:lnTo>
                      <a:pt x="152" y="95"/>
                    </a:lnTo>
                    <a:lnTo>
                      <a:pt x="149" y="92"/>
                    </a:lnTo>
                    <a:lnTo>
                      <a:pt x="144" y="95"/>
                    </a:lnTo>
                    <a:lnTo>
                      <a:pt x="144" y="97"/>
                    </a:lnTo>
                    <a:lnTo>
                      <a:pt x="141" y="98"/>
                    </a:lnTo>
                    <a:lnTo>
                      <a:pt x="139" y="97"/>
                    </a:lnTo>
                    <a:lnTo>
                      <a:pt x="136" y="95"/>
                    </a:lnTo>
                    <a:lnTo>
                      <a:pt x="133" y="94"/>
                    </a:lnTo>
                    <a:lnTo>
                      <a:pt x="131" y="94"/>
                    </a:lnTo>
                    <a:lnTo>
                      <a:pt x="129" y="94"/>
                    </a:lnTo>
                    <a:lnTo>
                      <a:pt x="127" y="95"/>
                    </a:lnTo>
                    <a:lnTo>
                      <a:pt x="121" y="100"/>
                    </a:lnTo>
                    <a:lnTo>
                      <a:pt x="120" y="102"/>
                    </a:lnTo>
                    <a:lnTo>
                      <a:pt x="117" y="102"/>
                    </a:lnTo>
                    <a:lnTo>
                      <a:pt x="115" y="105"/>
                    </a:lnTo>
                    <a:lnTo>
                      <a:pt x="112" y="105"/>
                    </a:lnTo>
                    <a:lnTo>
                      <a:pt x="110" y="105"/>
                    </a:lnTo>
                    <a:lnTo>
                      <a:pt x="104" y="106"/>
                    </a:lnTo>
                    <a:lnTo>
                      <a:pt x="102" y="108"/>
                    </a:lnTo>
                    <a:lnTo>
                      <a:pt x="96" y="106"/>
                    </a:lnTo>
                    <a:lnTo>
                      <a:pt x="94" y="103"/>
                    </a:lnTo>
                    <a:lnTo>
                      <a:pt x="92" y="102"/>
                    </a:lnTo>
                    <a:lnTo>
                      <a:pt x="91" y="100"/>
                    </a:lnTo>
                    <a:lnTo>
                      <a:pt x="88" y="98"/>
                    </a:lnTo>
                    <a:lnTo>
                      <a:pt x="82" y="95"/>
                    </a:lnTo>
                    <a:lnTo>
                      <a:pt x="78" y="92"/>
                    </a:lnTo>
                    <a:lnTo>
                      <a:pt x="74" y="92"/>
                    </a:lnTo>
                    <a:lnTo>
                      <a:pt x="71" y="92"/>
                    </a:lnTo>
                    <a:lnTo>
                      <a:pt x="68" y="92"/>
                    </a:lnTo>
                    <a:lnTo>
                      <a:pt x="67" y="95"/>
                    </a:lnTo>
                    <a:lnTo>
                      <a:pt x="67" y="98"/>
                    </a:lnTo>
                    <a:lnTo>
                      <a:pt x="66" y="102"/>
                    </a:lnTo>
                    <a:lnTo>
                      <a:pt x="60" y="103"/>
                    </a:lnTo>
                    <a:lnTo>
                      <a:pt x="56" y="105"/>
                    </a:lnTo>
                    <a:lnTo>
                      <a:pt x="54" y="105"/>
                    </a:lnTo>
                    <a:lnTo>
                      <a:pt x="51" y="105"/>
                    </a:lnTo>
                    <a:lnTo>
                      <a:pt x="48" y="103"/>
                    </a:lnTo>
                    <a:lnTo>
                      <a:pt x="46" y="100"/>
                    </a:lnTo>
                    <a:lnTo>
                      <a:pt x="46" y="97"/>
                    </a:lnTo>
                    <a:lnTo>
                      <a:pt x="46" y="95"/>
                    </a:lnTo>
                    <a:lnTo>
                      <a:pt x="43" y="95"/>
                    </a:lnTo>
                    <a:lnTo>
                      <a:pt x="43" y="97"/>
                    </a:lnTo>
                    <a:lnTo>
                      <a:pt x="42" y="97"/>
                    </a:lnTo>
                    <a:lnTo>
                      <a:pt x="39" y="95"/>
                    </a:lnTo>
                    <a:lnTo>
                      <a:pt x="38" y="94"/>
                    </a:lnTo>
                    <a:lnTo>
                      <a:pt x="34" y="94"/>
                    </a:lnTo>
                    <a:lnTo>
                      <a:pt x="32" y="95"/>
                    </a:lnTo>
                    <a:lnTo>
                      <a:pt x="30" y="97"/>
                    </a:lnTo>
                    <a:lnTo>
                      <a:pt x="30" y="95"/>
                    </a:lnTo>
                    <a:lnTo>
                      <a:pt x="30" y="94"/>
                    </a:lnTo>
                    <a:lnTo>
                      <a:pt x="20" y="97"/>
                    </a:lnTo>
                    <a:lnTo>
                      <a:pt x="22" y="94"/>
                    </a:lnTo>
                    <a:lnTo>
                      <a:pt x="24" y="94"/>
                    </a:lnTo>
                    <a:lnTo>
                      <a:pt x="28" y="94"/>
                    </a:lnTo>
                    <a:lnTo>
                      <a:pt x="30" y="92"/>
                    </a:lnTo>
                    <a:lnTo>
                      <a:pt x="31" y="92"/>
                    </a:lnTo>
                    <a:lnTo>
                      <a:pt x="32" y="91"/>
                    </a:lnTo>
                    <a:lnTo>
                      <a:pt x="34" y="89"/>
                    </a:lnTo>
                    <a:lnTo>
                      <a:pt x="31" y="89"/>
                    </a:lnTo>
                    <a:lnTo>
                      <a:pt x="26" y="91"/>
                    </a:lnTo>
                    <a:lnTo>
                      <a:pt x="19" y="91"/>
                    </a:lnTo>
                    <a:lnTo>
                      <a:pt x="19" y="89"/>
                    </a:lnTo>
                    <a:lnTo>
                      <a:pt x="22" y="86"/>
                    </a:lnTo>
                    <a:lnTo>
                      <a:pt x="20" y="84"/>
                    </a:lnTo>
                    <a:lnTo>
                      <a:pt x="19" y="83"/>
                    </a:lnTo>
                    <a:lnTo>
                      <a:pt x="18" y="83"/>
                    </a:lnTo>
                    <a:lnTo>
                      <a:pt x="18" y="81"/>
                    </a:lnTo>
                    <a:lnTo>
                      <a:pt x="19" y="80"/>
                    </a:lnTo>
                    <a:lnTo>
                      <a:pt x="20" y="78"/>
                    </a:lnTo>
                    <a:lnTo>
                      <a:pt x="18" y="78"/>
                    </a:lnTo>
                    <a:lnTo>
                      <a:pt x="16" y="80"/>
                    </a:lnTo>
                    <a:lnTo>
                      <a:pt x="15" y="78"/>
                    </a:lnTo>
                    <a:lnTo>
                      <a:pt x="16" y="76"/>
                    </a:lnTo>
                    <a:lnTo>
                      <a:pt x="16" y="75"/>
                    </a:lnTo>
                    <a:lnTo>
                      <a:pt x="15" y="72"/>
                    </a:lnTo>
                    <a:lnTo>
                      <a:pt x="14" y="70"/>
                    </a:lnTo>
                    <a:lnTo>
                      <a:pt x="10" y="70"/>
                    </a:lnTo>
                    <a:lnTo>
                      <a:pt x="8" y="69"/>
                    </a:lnTo>
                    <a:lnTo>
                      <a:pt x="6" y="69"/>
                    </a:lnTo>
                    <a:lnTo>
                      <a:pt x="4" y="69"/>
                    </a:lnTo>
                    <a:lnTo>
                      <a:pt x="3" y="67"/>
                    </a:lnTo>
                    <a:lnTo>
                      <a:pt x="3" y="65"/>
                    </a:lnTo>
                    <a:lnTo>
                      <a:pt x="4" y="65"/>
                    </a:lnTo>
                    <a:lnTo>
                      <a:pt x="4" y="64"/>
                    </a:lnTo>
                    <a:lnTo>
                      <a:pt x="4" y="62"/>
                    </a:lnTo>
                    <a:lnTo>
                      <a:pt x="6" y="61"/>
                    </a:lnTo>
                    <a:lnTo>
                      <a:pt x="8" y="65"/>
                    </a:lnTo>
                    <a:lnTo>
                      <a:pt x="10" y="65"/>
                    </a:lnTo>
                    <a:lnTo>
                      <a:pt x="12" y="65"/>
                    </a:lnTo>
                    <a:lnTo>
                      <a:pt x="15" y="65"/>
                    </a:lnTo>
                    <a:lnTo>
                      <a:pt x="15" y="64"/>
                    </a:lnTo>
                    <a:lnTo>
                      <a:pt x="11" y="62"/>
                    </a:lnTo>
                    <a:lnTo>
                      <a:pt x="10" y="61"/>
                    </a:lnTo>
                    <a:lnTo>
                      <a:pt x="11" y="59"/>
                    </a:lnTo>
                    <a:lnTo>
                      <a:pt x="12" y="58"/>
                    </a:lnTo>
                    <a:lnTo>
                      <a:pt x="12" y="56"/>
                    </a:lnTo>
                    <a:lnTo>
                      <a:pt x="11" y="54"/>
                    </a:lnTo>
                    <a:lnTo>
                      <a:pt x="11" y="53"/>
                    </a:lnTo>
                    <a:lnTo>
                      <a:pt x="10" y="50"/>
                    </a:lnTo>
                    <a:lnTo>
                      <a:pt x="10" y="48"/>
                    </a:lnTo>
                    <a:lnTo>
                      <a:pt x="12" y="45"/>
                    </a:lnTo>
                    <a:lnTo>
                      <a:pt x="11" y="45"/>
                    </a:lnTo>
                    <a:lnTo>
                      <a:pt x="7" y="45"/>
                    </a:lnTo>
                    <a:lnTo>
                      <a:pt x="0" y="45"/>
                    </a:lnTo>
                    <a:lnTo>
                      <a:pt x="0" y="44"/>
                    </a:lnTo>
                    <a:lnTo>
                      <a:pt x="0" y="39"/>
                    </a:lnTo>
                    <a:lnTo>
                      <a:pt x="2" y="37"/>
                    </a:lnTo>
                    <a:lnTo>
                      <a:pt x="4" y="36"/>
                    </a:lnTo>
                    <a:lnTo>
                      <a:pt x="6" y="34"/>
                    </a:lnTo>
                    <a:lnTo>
                      <a:pt x="8" y="33"/>
                    </a:lnTo>
                    <a:lnTo>
                      <a:pt x="10" y="29"/>
                    </a:lnTo>
                    <a:lnTo>
                      <a:pt x="14" y="29"/>
                    </a:lnTo>
                    <a:lnTo>
                      <a:pt x="18" y="28"/>
                    </a:lnTo>
                    <a:lnTo>
                      <a:pt x="19" y="29"/>
                    </a:lnTo>
                    <a:lnTo>
                      <a:pt x="22" y="31"/>
                    </a:lnTo>
                    <a:lnTo>
                      <a:pt x="26" y="31"/>
                    </a:lnTo>
                    <a:lnTo>
                      <a:pt x="24" y="28"/>
                    </a:lnTo>
                    <a:lnTo>
                      <a:pt x="27" y="28"/>
                    </a:lnTo>
                    <a:lnTo>
                      <a:pt x="28" y="28"/>
                    </a:lnTo>
                    <a:lnTo>
                      <a:pt x="28" y="29"/>
                    </a:lnTo>
                    <a:lnTo>
                      <a:pt x="30" y="29"/>
                    </a:lnTo>
                    <a:lnTo>
                      <a:pt x="34" y="29"/>
                    </a:lnTo>
                    <a:lnTo>
                      <a:pt x="42" y="29"/>
                    </a:lnTo>
                    <a:lnTo>
                      <a:pt x="44" y="29"/>
                    </a:lnTo>
                    <a:lnTo>
                      <a:pt x="44" y="28"/>
                    </a:lnTo>
                    <a:lnTo>
                      <a:pt x="42" y="26"/>
                    </a:lnTo>
                    <a:lnTo>
                      <a:pt x="44" y="25"/>
                    </a:lnTo>
                    <a:lnTo>
                      <a:pt x="56" y="25"/>
                    </a:lnTo>
                    <a:lnTo>
                      <a:pt x="56" y="23"/>
                    </a:lnTo>
                    <a:lnTo>
                      <a:pt x="54" y="23"/>
                    </a:lnTo>
                    <a:lnTo>
                      <a:pt x="52" y="23"/>
                    </a:lnTo>
                    <a:lnTo>
                      <a:pt x="48" y="23"/>
                    </a:lnTo>
                    <a:lnTo>
                      <a:pt x="48" y="22"/>
                    </a:lnTo>
                    <a:lnTo>
                      <a:pt x="47" y="22"/>
                    </a:lnTo>
                    <a:lnTo>
                      <a:pt x="46" y="20"/>
                    </a:lnTo>
                    <a:lnTo>
                      <a:pt x="44" y="18"/>
                    </a:lnTo>
                    <a:lnTo>
                      <a:pt x="46" y="17"/>
                    </a:lnTo>
                    <a:lnTo>
                      <a:pt x="47" y="15"/>
                    </a:lnTo>
                    <a:lnTo>
                      <a:pt x="50" y="15"/>
                    </a:lnTo>
                    <a:lnTo>
                      <a:pt x="54" y="17"/>
                    </a:lnTo>
                    <a:lnTo>
                      <a:pt x="64" y="17"/>
                    </a:lnTo>
                    <a:lnTo>
                      <a:pt x="67" y="17"/>
                    </a:lnTo>
                    <a:lnTo>
                      <a:pt x="68" y="18"/>
                    </a:lnTo>
                    <a:lnTo>
                      <a:pt x="70" y="18"/>
                    </a:lnTo>
                    <a:lnTo>
                      <a:pt x="75" y="18"/>
                    </a:lnTo>
                    <a:lnTo>
                      <a:pt x="79" y="17"/>
                    </a:lnTo>
                    <a:lnTo>
                      <a:pt x="82" y="14"/>
                    </a:lnTo>
                    <a:lnTo>
                      <a:pt x="84" y="12"/>
                    </a:lnTo>
                    <a:lnTo>
                      <a:pt x="88" y="9"/>
                    </a:lnTo>
                    <a:lnTo>
                      <a:pt x="91" y="9"/>
                    </a:lnTo>
                    <a:lnTo>
                      <a:pt x="95" y="6"/>
                    </a:lnTo>
                    <a:lnTo>
                      <a:pt x="98" y="4"/>
                    </a:lnTo>
                    <a:lnTo>
                      <a:pt x="106" y="1"/>
                    </a:lnTo>
                    <a:lnTo>
                      <a:pt x="110" y="1"/>
                    </a:lnTo>
                    <a:lnTo>
                      <a:pt x="113" y="1"/>
                    </a:lnTo>
                    <a:lnTo>
                      <a:pt x="120" y="1"/>
                    </a:lnTo>
                    <a:lnTo>
                      <a:pt x="131" y="1"/>
                    </a:lnTo>
                    <a:lnTo>
                      <a:pt x="133" y="0"/>
                    </a:lnTo>
                    <a:lnTo>
                      <a:pt x="136" y="0"/>
                    </a:lnTo>
                    <a:lnTo>
                      <a:pt x="137" y="0"/>
                    </a:lnTo>
                    <a:lnTo>
                      <a:pt x="137" y="3"/>
                    </a:lnTo>
                    <a:lnTo>
                      <a:pt x="139" y="4"/>
                    </a:lnTo>
                    <a:lnTo>
                      <a:pt x="143" y="7"/>
                    </a:lnTo>
                    <a:lnTo>
                      <a:pt x="147" y="7"/>
                    </a:lnTo>
                    <a:lnTo>
                      <a:pt x="151" y="6"/>
                    </a:lnTo>
                    <a:lnTo>
                      <a:pt x="152" y="9"/>
                    </a:lnTo>
                    <a:lnTo>
                      <a:pt x="155" y="14"/>
                    </a:lnTo>
                    <a:lnTo>
                      <a:pt x="161" y="14"/>
                    </a:lnTo>
                    <a:lnTo>
                      <a:pt x="171" y="20"/>
                    </a:lnTo>
                    <a:lnTo>
                      <a:pt x="173" y="18"/>
                    </a:lnTo>
                    <a:lnTo>
                      <a:pt x="175" y="18"/>
                    </a:lnTo>
                    <a:lnTo>
                      <a:pt x="180" y="20"/>
                    </a:lnTo>
                    <a:lnTo>
                      <a:pt x="187" y="20"/>
                    </a:lnTo>
                    <a:lnTo>
                      <a:pt x="191" y="18"/>
                    </a:lnTo>
                    <a:lnTo>
                      <a:pt x="199" y="17"/>
                    </a:lnTo>
                    <a:lnTo>
                      <a:pt x="208" y="18"/>
                    </a:lnTo>
                    <a:lnTo>
                      <a:pt x="215" y="18"/>
                    </a:lnTo>
                    <a:lnTo>
                      <a:pt x="225" y="12"/>
                    </a:lnTo>
                    <a:lnTo>
                      <a:pt x="230" y="9"/>
                    </a:lnTo>
                    <a:lnTo>
                      <a:pt x="230" y="7"/>
                    </a:lnTo>
                    <a:lnTo>
                      <a:pt x="233" y="9"/>
                    </a:lnTo>
                    <a:lnTo>
                      <a:pt x="236" y="9"/>
                    </a:lnTo>
                    <a:lnTo>
                      <a:pt x="238" y="9"/>
                    </a:lnTo>
                    <a:lnTo>
                      <a:pt x="244" y="11"/>
                    </a:lnTo>
                    <a:lnTo>
                      <a:pt x="245" y="11"/>
                    </a:lnTo>
                    <a:lnTo>
                      <a:pt x="246" y="9"/>
                    </a:lnTo>
                    <a:lnTo>
                      <a:pt x="248" y="7"/>
                    </a:lnTo>
                    <a:lnTo>
                      <a:pt x="250" y="9"/>
                    </a:lnTo>
                    <a:lnTo>
                      <a:pt x="253" y="11"/>
                    </a:lnTo>
                    <a:lnTo>
                      <a:pt x="256" y="14"/>
                    </a:lnTo>
                    <a:lnTo>
                      <a:pt x="257" y="14"/>
                    </a:lnTo>
                    <a:lnTo>
                      <a:pt x="260" y="17"/>
                    </a:lnTo>
                    <a:lnTo>
                      <a:pt x="261" y="18"/>
                    </a:lnTo>
                  </a:path>
                </a:pathLst>
              </a:cu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grpSp>
        <p:pic>
          <p:nvPicPr>
            <p:cNvPr id="1442" name="Picture 1441" descr="Caribbean.JPG"/>
            <p:cNvPicPr>
              <a:picLocks noChangeAspect="1"/>
            </p:cNvPicPr>
            <p:nvPr/>
          </p:nvPicPr>
          <p:blipFill rotWithShape="1">
            <a:blip r:embed="rId4" cstate="print"/>
            <a:srcRect l="6705" t="11446" r="52732" b="24061"/>
            <a:stretch/>
          </p:blipFill>
          <p:spPr>
            <a:xfrm>
              <a:off x="3011688" y="1391313"/>
              <a:ext cx="813977" cy="769901"/>
            </a:xfrm>
            <a:prstGeom prst="rect">
              <a:avLst/>
            </a:prstGeom>
            <a:noFill/>
            <a:ln>
              <a:noFill/>
            </a:ln>
          </p:spPr>
        </p:pic>
        <p:pic>
          <p:nvPicPr>
            <p:cNvPr id="1444" name="Picture 1443" descr="China.jpg"/>
            <p:cNvPicPr>
              <a:picLocks noChangeAspect="1"/>
            </p:cNvPicPr>
            <p:nvPr/>
          </p:nvPicPr>
          <p:blipFill rotWithShape="1">
            <a:blip r:embed="rId5" cstate="print"/>
            <a:srcRect l="32800" t="3875" r="31212" b="40915"/>
            <a:stretch/>
          </p:blipFill>
          <p:spPr>
            <a:xfrm>
              <a:off x="8493212" y="1299293"/>
              <a:ext cx="792389" cy="802053"/>
            </a:xfrm>
            <a:prstGeom prst="rect">
              <a:avLst/>
            </a:prstGeom>
          </p:spPr>
        </p:pic>
        <p:sp>
          <p:nvSpPr>
            <p:cNvPr id="2" name="Rectangle 1"/>
            <p:cNvSpPr/>
            <p:nvPr/>
          </p:nvSpPr>
          <p:spPr>
            <a:xfrm>
              <a:off x="7438832" y="4921658"/>
              <a:ext cx="1162499" cy="553998"/>
            </a:xfrm>
            <a:prstGeom prst="rect">
              <a:avLst/>
            </a:prstGeom>
          </p:spPr>
          <p:txBody>
            <a:bodyPr wrap="none">
              <a:spAutoFit/>
            </a:bodyPr>
            <a:lstStyle/>
            <a:p>
              <a:pPr algn="ctr"/>
              <a:r>
                <a:rPr lang="en-GB" sz="1000" b="1" dirty="0" smtClean="0">
                  <a:solidFill>
                    <a:srgbClr val="283E36"/>
                  </a:solidFill>
                </a:rPr>
                <a:t>Vietnam</a:t>
              </a:r>
            </a:p>
            <a:p>
              <a:pPr algn="ctr"/>
              <a:r>
                <a:rPr lang="en-GB" sz="1000" dirty="0" smtClean="0">
                  <a:solidFill>
                    <a:srgbClr val="283E36"/>
                  </a:solidFill>
                </a:rPr>
                <a:t>Agriculture yield </a:t>
              </a:r>
              <a:br>
                <a:rPr lang="en-GB" sz="1000" dirty="0" smtClean="0">
                  <a:solidFill>
                    <a:srgbClr val="283E36"/>
                  </a:solidFill>
                </a:rPr>
              </a:br>
              <a:r>
                <a:rPr lang="en-GB" sz="1000" dirty="0" smtClean="0">
                  <a:solidFill>
                    <a:srgbClr val="283E36"/>
                  </a:solidFill>
                </a:rPr>
                <a:t>cover</a:t>
              </a:r>
            </a:p>
          </p:txBody>
        </p:sp>
        <p:sp>
          <p:nvSpPr>
            <p:cNvPr id="6" name="Rectangle 5"/>
            <p:cNvSpPr/>
            <p:nvPr/>
          </p:nvSpPr>
          <p:spPr>
            <a:xfrm>
              <a:off x="7672091" y="2703717"/>
              <a:ext cx="1904121" cy="839391"/>
            </a:xfrm>
            <a:prstGeom prst="rect">
              <a:avLst/>
            </a:prstGeom>
          </p:spPr>
          <p:txBody>
            <a:bodyPr wrap="square" lIns="36000" rIns="36000">
              <a:spAutoFit/>
            </a:bodyPr>
            <a:lstStyle/>
            <a:p>
              <a:pPr algn="ctr"/>
              <a:r>
                <a:rPr lang="en-GB" sz="1000" b="1" dirty="0">
                  <a:solidFill>
                    <a:srgbClr val="283E36"/>
                  </a:solidFill>
                </a:rPr>
                <a:t>Pacific </a:t>
              </a:r>
              <a:r>
                <a:rPr lang="en-GB" sz="1000" b="1" dirty="0" smtClean="0">
                  <a:solidFill>
                    <a:srgbClr val="283E36"/>
                  </a:solidFill>
                </a:rPr>
                <a:t>Islands </a:t>
              </a:r>
            </a:p>
            <a:p>
              <a:pPr algn="ctr"/>
              <a:r>
                <a:rPr lang="en-GB" sz="1000" dirty="0" smtClean="0">
                  <a:solidFill>
                    <a:srgbClr val="283E36"/>
                  </a:solidFill>
                </a:rPr>
                <a:t>Earthquake </a:t>
              </a:r>
              <a:r>
                <a:rPr lang="en-GB" sz="1000" dirty="0">
                  <a:solidFill>
                    <a:srgbClr val="283E36"/>
                  </a:solidFill>
                </a:rPr>
                <a:t>and tropical cyclone risk</a:t>
              </a:r>
            </a:p>
          </p:txBody>
        </p:sp>
        <p:sp>
          <p:nvSpPr>
            <p:cNvPr id="1446" name="Rectangle 1445"/>
            <p:cNvSpPr/>
            <p:nvPr/>
          </p:nvSpPr>
          <p:spPr>
            <a:xfrm>
              <a:off x="216370" y="5017302"/>
              <a:ext cx="1872207" cy="553998"/>
            </a:xfrm>
            <a:prstGeom prst="rect">
              <a:avLst/>
            </a:prstGeom>
          </p:spPr>
          <p:txBody>
            <a:bodyPr wrap="square">
              <a:spAutoFit/>
            </a:bodyPr>
            <a:lstStyle/>
            <a:p>
              <a:pPr algn="ctr"/>
              <a:r>
                <a:rPr lang="en-GB" sz="1000" b="1" dirty="0" smtClean="0">
                  <a:solidFill>
                    <a:srgbClr val="283E36"/>
                  </a:solidFill>
                </a:rPr>
                <a:t>Uruguay</a:t>
              </a:r>
              <a:endParaRPr lang="en-GB" sz="1000" dirty="0" smtClean="0">
                <a:solidFill>
                  <a:srgbClr val="283E36"/>
                </a:solidFill>
              </a:endParaRPr>
            </a:p>
            <a:p>
              <a:pPr algn="ctr"/>
              <a:r>
                <a:rPr lang="en-GB" sz="1000" dirty="0" smtClean="0">
                  <a:solidFill>
                    <a:srgbClr val="283E36"/>
                  </a:solidFill>
                </a:rPr>
                <a:t>Energy </a:t>
              </a:r>
              <a:r>
                <a:rPr lang="en-GB" sz="1000" dirty="0">
                  <a:solidFill>
                    <a:srgbClr val="283E36"/>
                  </a:solidFill>
                </a:rPr>
                <a:t>production shortfalls </a:t>
              </a:r>
              <a:endParaRPr lang="en-GB" sz="1000" dirty="0" smtClean="0">
                <a:solidFill>
                  <a:srgbClr val="283E36"/>
                </a:solidFill>
              </a:endParaRPr>
            </a:p>
            <a:p>
              <a:pPr algn="ctr"/>
              <a:r>
                <a:rPr lang="en-GB" sz="1000" dirty="0" smtClean="0">
                  <a:solidFill>
                    <a:srgbClr val="283E36"/>
                  </a:solidFill>
                </a:rPr>
                <a:t>due </a:t>
              </a:r>
              <a:r>
                <a:rPr lang="en-GB" sz="1000" dirty="0">
                  <a:solidFill>
                    <a:srgbClr val="283E36"/>
                  </a:solidFill>
                </a:rPr>
                <a:t>to drought</a:t>
              </a:r>
            </a:p>
          </p:txBody>
        </p:sp>
        <p:sp>
          <p:nvSpPr>
            <p:cNvPr id="1448" name="Rectangle 1447"/>
            <p:cNvSpPr/>
            <p:nvPr/>
          </p:nvSpPr>
          <p:spPr>
            <a:xfrm>
              <a:off x="5573535" y="5084389"/>
              <a:ext cx="1284327" cy="553998"/>
            </a:xfrm>
            <a:prstGeom prst="rect">
              <a:avLst/>
            </a:prstGeom>
          </p:spPr>
          <p:txBody>
            <a:bodyPr wrap="none">
              <a:spAutoFit/>
            </a:bodyPr>
            <a:lstStyle/>
            <a:p>
              <a:pPr algn="ctr"/>
              <a:r>
                <a:rPr lang="en-GB" sz="1000" b="1" dirty="0" smtClean="0">
                  <a:solidFill>
                    <a:srgbClr val="283E36"/>
                  </a:solidFill>
                </a:rPr>
                <a:t>India</a:t>
              </a:r>
            </a:p>
            <a:p>
              <a:pPr algn="ctr"/>
              <a:r>
                <a:rPr lang="en-GB" sz="1000" dirty="0" smtClean="0">
                  <a:solidFill>
                    <a:srgbClr val="283E36"/>
                  </a:solidFill>
                </a:rPr>
                <a:t>Weather insurance</a:t>
              </a:r>
            </a:p>
            <a:p>
              <a:pPr algn="ctr"/>
              <a:r>
                <a:rPr lang="en-GB" sz="1000" dirty="0" smtClean="0">
                  <a:solidFill>
                    <a:srgbClr val="283E36"/>
                  </a:solidFill>
                </a:rPr>
                <a:t>for farmers</a:t>
              </a:r>
              <a:endParaRPr lang="en-GB" sz="1000" dirty="0">
                <a:solidFill>
                  <a:srgbClr val="283E36"/>
                </a:solidFill>
              </a:endParaRPr>
            </a:p>
          </p:txBody>
        </p:sp>
        <p:pic>
          <p:nvPicPr>
            <p:cNvPr id="1449" name="Picture 1448" descr="Key_37186743_preview.jpg"/>
            <p:cNvPicPr>
              <a:picLocks noChangeAspect="1"/>
            </p:cNvPicPr>
            <p:nvPr/>
          </p:nvPicPr>
          <p:blipFill rotWithShape="1">
            <a:blip r:embed="rId6" cstate="print"/>
            <a:srcRect t="24939" r="60654" b="13122"/>
            <a:stretch/>
          </p:blipFill>
          <p:spPr>
            <a:xfrm>
              <a:off x="5847262" y="5964647"/>
              <a:ext cx="802521" cy="802053"/>
            </a:xfrm>
            <a:prstGeom prst="rect">
              <a:avLst/>
            </a:prstGeom>
          </p:spPr>
        </p:pic>
        <p:pic>
          <p:nvPicPr>
            <p:cNvPr id="1450" name="Picture 1449"/>
            <p:cNvPicPr>
              <a:picLocks/>
            </p:cNvPicPr>
            <p:nvPr/>
          </p:nvPicPr>
          <p:blipFill rotWithShape="1">
            <a:blip r:embed="rId7" cstate="print">
              <a:extLst>
                <a:ext uri="{28A0092B-C50C-407E-A947-70E740481C1C}">
                  <a14:useLocalDpi xmlns:a14="http://schemas.microsoft.com/office/drawing/2010/main" val="0"/>
                </a:ext>
              </a:extLst>
            </a:blip>
            <a:srcRect l="7126" t="7014" b="39448"/>
            <a:stretch/>
          </p:blipFill>
          <p:spPr>
            <a:xfrm>
              <a:off x="706391" y="6072461"/>
              <a:ext cx="802523" cy="802053"/>
            </a:xfrm>
            <a:prstGeom prst="rect">
              <a:avLst/>
            </a:prstGeom>
            <a:noFill/>
            <a:ln>
              <a:noFill/>
            </a:ln>
          </p:spPr>
        </p:pic>
        <p:sp>
          <p:nvSpPr>
            <p:cNvPr id="1439" name="Rectangle 1438"/>
            <p:cNvSpPr/>
            <p:nvPr/>
          </p:nvSpPr>
          <p:spPr>
            <a:xfrm>
              <a:off x="2985559" y="596753"/>
              <a:ext cx="1077539" cy="553998"/>
            </a:xfrm>
            <a:prstGeom prst="rect">
              <a:avLst/>
            </a:prstGeom>
          </p:spPr>
          <p:txBody>
            <a:bodyPr wrap="none">
              <a:spAutoFit/>
            </a:bodyPr>
            <a:lstStyle/>
            <a:p>
              <a:pPr algn="ctr"/>
              <a:r>
                <a:rPr lang="en-GB" sz="1000" b="1" dirty="0" smtClean="0">
                  <a:solidFill>
                    <a:srgbClr val="283E36"/>
                  </a:solidFill>
                </a:rPr>
                <a:t>Caribbean</a:t>
              </a:r>
            </a:p>
            <a:p>
              <a:pPr algn="ctr"/>
              <a:r>
                <a:rPr lang="en-GB" sz="1000" dirty="0" smtClean="0">
                  <a:solidFill>
                    <a:srgbClr val="283E36"/>
                  </a:solidFill>
                </a:rPr>
                <a:t>Hurricane and</a:t>
              </a:r>
            </a:p>
            <a:p>
              <a:pPr algn="ctr"/>
              <a:r>
                <a:rPr lang="en-GB" sz="1000" dirty="0" smtClean="0">
                  <a:solidFill>
                    <a:srgbClr val="283E36"/>
                  </a:solidFill>
                </a:rPr>
                <a:t>earthquake </a:t>
              </a:r>
              <a:r>
                <a:rPr lang="en-GB" sz="1000" dirty="0">
                  <a:solidFill>
                    <a:srgbClr val="283E36"/>
                  </a:solidFill>
                </a:rPr>
                <a:t>risk</a:t>
              </a:r>
            </a:p>
          </p:txBody>
        </p:sp>
        <p:pic>
          <p:nvPicPr>
            <p:cNvPr id="1441" name="Picture 2" descr="C:\Users\s3meg9\AppData\Local\Microsoft\Windows\Temporary Internet Files\Content.IE5\9I3L8FFH\SR_SCH0087H.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06" t="928" r="-2931" b="9027"/>
            <a:stretch/>
          </p:blipFill>
          <p:spPr bwMode="auto">
            <a:xfrm>
              <a:off x="8498727" y="3537714"/>
              <a:ext cx="786874" cy="802053"/>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6758529" y="2584377"/>
              <a:ext cx="45719" cy="67785"/>
            </a:xfrm>
            <a:prstGeom prst="ellipse">
              <a:avLst/>
            </a:prstGeom>
            <a:solidFill>
              <a:srgbClr val="0070C0"/>
            </a:solidFill>
            <a:ln w="3175" cmpd="sng">
              <a:solidFill>
                <a:schemeClr val="bg1">
                  <a:lumMod val="95000"/>
                </a:schemeClr>
              </a:solidFill>
              <a:round/>
              <a:headEnd/>
              <a:tailEnd/>
            </a:ln>
          </p:spPr>
          <p:txBody>
            <a:bodyPr lIns="75749" tIns="37874" rIns="75749" bIns="37874"/>
            <a:lstStyle/>
            <a:p>
              <a:endParaRPr lang="en-GB" dirty="0">
                <a:solidFill>
                  <a:srgbClr val="283E36"/>
                </a:solidFill>
              </a:endParaRPr>
            </a:p>
          </p:txBody>
        </p:sp>
        <p:pic>
          <p:nvPicPr>
            <p:cNvPr id="1447" name="imgUpperLeft" descr="Rice"/>
            <p:cNvPicPr>
              <a:picLocks noChangeArrowheads="1"/>
            </p:cNvPicPr>
            <p:nvPr/>
          </p:nvPicPr>
          <p:blipFill rotWithShape="1">
            <a:blip r:embed="rId9" cstate="print"/>
            <a:srcRect l="7997" b="8512"/>
            <a:stretch/>
          </p:blipFill>
          <p:spPr bwMode="auto">
            <a:xfrm>
              <a:off x="7672090" y="5751686"/>
              <a:ext cx="741852" cy="770938"/>
            </a:xfrm>
            <a:prstGeom prst="rect">
              <a:avLst/>
            </a:prstGeom>
            <a:noFill/>
            <a:ln w="15875" algn="ctr">
              <a:noFill/>
              <a:miter lim="800000"/>
              <a:headEnd/>
              <a:tailEnd/>
            </a:ln>
          </p:spPr>
        </p:pic>
        <p:sp>
          <p:nvSpPr>
            <p:cNvPr id="1452" name="Rectangle 1451"/>
            <p:cNvSpPr/>
            <p:nvPr/>
          </p:nvSpPr>
          <p:spPr>
            <a:xfrm>
              <a:off x="8344577" y="665548"/>
              <a:ext cx="1095173" cy="400111"/>
            </a:xfrm>
            <a:prstGeom prst="rect">
              <a:avLst/>
            </a:prstGeom>
          </p:spPr>
          <p:txBody>
            <a:bodyPr wrap="none">
              <a:spAutoFit/>
            </a:bodyPr>
            <a:lstStyle/>
            <a:p>
              <a:pPr algn="ctr"/>
              <a:r>
                <a:rPr lang="en-GB" sz="1000" b="1" dirty="0" smtClean="0">
                  <a:solidFill>
                    <a:srgbClr val="283E36"/>
                  </a:solidFill>
                </a:rPr>
                <a:t>Beijing</a:t>
              </a:r>
            </a:p>
            <a:p>
              <a:pPr algn="ctr"/>
              <a:r>
                <a:rPr lang="en-GB" sz="1000" dirty="0" smtClean="0">
                  <a:solidFill>
                    <a:srgbClr val="283E36"/>
                  </a:solidFill>
                </a:rPr>
                <a:t>Agricultural risk</a:t>
              </a:r>
            </a:p>
          </p:txBody>
        </p:sp>
        <p:pic>
          <p:nvPicPr>
            <p:cNvPr id="1453" name="Picture 1452" descr="000_SAPA990818847410.jpg"/>
            <p:cNvPicPr>
              <a:picLocks noChangeAspect="1"/>
            </p:cNvPicPr>
            <p:nvPr/>
          </p:nvPicPr>
          <p:blipFill rotWithShape="1">
            <a:blip r:embed="rId10" cstate="print"/>
            <a:srcRect l="12875" t="3690" r="40342" b="6391"/>
            <a:stretch/>
          </p:blipFill>
          <p:spPr>
            <a:xfrm>
              <a:off x="5225744" y="958304"/>
              <a:ext cx="800976" cy="806776"/>
            </a:xfrm>
            <a:prstGeom prst="rect">
              <a:avLst/>
            </a:prstGeom>
          </p:spPr>
        </p:pic>
        <p:sp>
          <p:nvSpPr>
            <p:cNvPr id="1454" name="Rectangle 1453"/>
            <p:cNvSpPr/>
            <p:nvPr/>
          </p:nvSpPr>
          <p:spPr>
            <a:xfrm>
              <a:off x="5057659" y="379988"/>
              <a:ext cx="1122423" cy="400110"/>
            </a:xfrm>
            <a:prstGeom prst="rect">
              <a:avLst/>
            </a:prstGeom>
          </p:spPr>
          <p:txBody>
            <a:bodyPr wrap="none">
              <a:spAutoFit/>
            </a:bodyPr>
            <a:lstStyle/>
            <a:p>
              <a:pPr algn="ctr"/>
              <a:r>
                <a:rPr lang="en-GB" sz="1000" b="1" dirty="0" smtClean="0">
                  <a:solidFill>
                    <a:srgbClr val="283E36"/>
                  </a:solidFill>
                </a:rPr>
                <a:t>Turkey</a:t>
              </a:r>
            </a:p>
            <a:p>
              <a:pPr algn="ctr"/>
              <a:r>
                <a:rPr lang="en-GB" sz="1000" dirty="0" smtClean="0">
                  <a:solidFill>
                    <a:srgbClr val="283E36"/>
                  </a:solidFill>
                </a:rPr>
                <a:t>Earthquake pool</a:t>
              </a:r>
            </a:p>
          </p:txBody>
        </p:sp>
        <p:sp>
          <p:nvSpPr>
            <p:cNvPr id="7" name="Rectangle 6"/>
            <p:cNvSpPr/>
            <p:nvPr/>
          </p:nvSpPr>
          <p:spPr>
            <a:xfrm>
              <a:off x="2126874" y="2801725"/>
              <a:ext cx="45719" cy="92806"/>
            </a:xfrm>
            <a:prstGeom prst="rect">
              <a:avLst/>
            </a:prstGeom>
            <a:solidFill>
              <a:srgbClr val="0070C0"/>
            </a:solidFill>
            <a:ln w="3175" cmpd="sng">
              <a:solidFill>
                <a:schemeClr val="bg1">
                  <a:lumMod val="95000"/>
                </a:schemeClr>
              </a:solidFill>
              <a:prstDash val="solid"/>
              <a:round/>
              <a:headEnd/>
              <a:tailEnd/>
            </a:ln>
          </p:spPr>
          <p:txBody>
            <a:bodyPr lIns="75749" tIns="37874" rIns="75749" bIns="37874"/>
            <a:lstStyle/>
            <a:p>
              <a:endParaRPr lang="en-GB" dirty="0">
                <a:solidFill>
                  <a:srgbClr val="283E36"/>
                </a:solidFill>
              </a:endParaRPr>
            </a:p>
          </p:txBody>
        </p:sp>
        <p:sp>
          <p:nvSpPr>
            <p:cNvPr id="1456" name="Rectangle 1455"/>
            <p:cNvSpPr/>
            <p:nvPr/>
          </p:nvSpPr>
          <p:spPr>
            <a:xfrm>
              <a:off x="519080" y="486788"/>
              <a:ext cx="992579" cy="400110"/>
            </a:xfrm>
            <a:prstGeom prst="rect">
              <a:avLst/>
            </a:prstGeom>
          </p:spPr>
          <p:txBody>
            <a:bodyPr wrap="none">
              <a:spAutoFit/>
            </a:bodyPr>
            <a:lstStyle/>
            <a:p>
              <a:pPr algn="ctr"/>
              <a:r>
                <a:rPr lang="en-GB" sz="1000" b="1" dirty="0" smtClean="0">
                  <a:solidFill>
                    <a:srgbClr val="283E36"/>
                  </a:solidFill>
                </a:rPr>
                <a:t>Alabama </a:t>
              </a:r>
            </a:p>
            <a:p>
              <a:pPr algn="ctr"/>
              <a:r>
                <a:rPr lang="en-GB" sz="1000" dirty="0" smtClean="0">
                  <a:solidFill>
                    <a:srgbClr val="283E36"/>
                  </a:solidFill>
                </a:rPr>
                <a:t>Hurricane risk</a:t>
              </a:r>
              <a:endParaRPr lang="en-GB" sz="1000" dirty="0">
                <a:solidFill>
                  <a:srgbClr val="283E36"/>
                </a:solidFill>
              </a:endParaRPr>
            </a:p>
          </p:txBody>
        </p:sp>
        <p:pic>
          <p:nvPicPr>
            <p:cNvPr id="1451" name="imgUpperLeft" descr="Rice"/>
            <p:cNvPicPr>
              <a:picLocks noChangeAspect="1" noChangeArrowheads="1"/>
            </p:cNvPicPr>
            <p:nvPr/>
          </p:nvPicPr>
          <p:blipFill rotWithShape="1">
            <a:blip r:embed="rId11" cstate="print"/>
            <a:srcRect l="12156" t="27848" r="53926" b="17102"/>
            <a:stretch/>
          </p:blipFill>
          <p:spPr bwMode="auto">
            <a:xfrm>
              <a:off x="233945" y="3836869"/>
              <a:ext cx="802523" cy="809348"/>
            </a:xfrm>
            <a:prstGeom prst="rect">
              <a:avLst/>
            </a:prstGeom>
            <a:noFill/>
            <a:ln>
              <a:noFill/>
            </a:ln>
          </p:spPr>
        </p:pic>
        <p:sp>
          <p:nvSpPr>
            <p:cNvPr id="1445" name="Rectangle 1444"/>
            <p:cNvSpPr/>
            <p:nvPr/>
          </p:nvSpPr>
          <p:spPr>
            <a:xfrm>
              <a:off x="163549" y="3016708"/>
              <a:ext cx="1446230" cy="553998"/>
            </a:xfrm>
            <a:prstGeom prst="rect">
              <a:avLst/>
            </a:prstGeom>
          </p:spPr>
          <p:txBody>
            <a:bodyPr wrap="none">
              <a:spAutoFit/>
            </a:bodyPr>
            <a:lstStyle/>
            <a:p>
              <a:pPr algn="ctr"/>
              <a:r>
                <a:rPr lang="en-GB" sz="1000" b="1" dirty="0" smtClean="0">
                  <a:solidFill>
                    <a:srgbClr val="283E36"/>
                  </a:solidFill>
                </a:rPr>
                <a:t>Mexico</a:t>
              </a:r>
            </a:p>
            <a:p>
              <a:pPr algn="ctr"/>
              <a:r>
                <a:rPr lang="en-GB" sz="1000" dirty="0" smtClean="0">
                  <a:solidFill>
                    <a:srgbClr val="283E36"/>
                  </a:solidFill>
                </a:rPr>
                <a:t>Earthquake/hurricane</a:t>
              </a:r>
            </a:p>
            <a:p>
              <a:pPr algn="ctr"/>
              <a:r>
                <a:rPr lang="en-GB" sz="1000" dirty="0" smtClean="0">
                  <a:solidFill>
                    <a:srgbClr val="283E36"/>
                  </a:solidFill>
                </a:rPr>
                <a:t>and livestock </a:t>
              </a:r>
              <a:r>
                <a:rPr lang="en-GB" sz="1000" dirty="0">
                  <a:solidFill>
                    <a:srgbClr val="283E36"/>
                  </a:solidFill>
                </a:rPr>
                <a:t>risk</a:t>
              </a:r>
            </a:p>
          </p:txBody>
        </p:sp>
        <p:pic>
          <p:nvPicPr>
            <p:cNvPr id="1455" name="imgUpperLeft" descr="Rice"/>
            <p:cNvPicPr>
              <a:picLocks noChangeAspect="1" noChangeArrowheads="1"/>
            </p:cNvPicPr>
            <p:nvPr/>
          </p:nvPicPr>
          <p:blipFill rotWithShape="1">
            <a:blip r:embed="rId12" cstate="print"/>
            <a:srcRect l="8738" r="52022"/>
            <a:stretch/>
          </p:blipFill>
          <p:spPr bwMode="auto">
            <a:xfrm>
              <a:off x="595383" y="1073756"/>
              <a:ext cx="802523" cy="793441"/>
            </a:xfrm>
            <a:prstGeom prst="rect">
              <a:avLst/>
            </a:prstGeom>
            <a:noFill/>
            <a:ln>
              <a:noFill/>
            </a:ln>
          </p:spPr>
        </p:pic>
        <p:cxnSp>
          <p:nvCxnSpPr>
            <p:cNvPr id="1459" name="Straight Arrow Connector 1458"/>
            <p:cNvCxnSpPr/>
            <p:nvPr/>
          </p:nvCxnSpPr>
          <p:spPr>
            <a:xfrm flipV="1">
              <a:off x="2149733" y="1165039"/>
              <a:ext cx="0" cy="1636688"/>
            </a:xfrm>
            <a:prstGeom prst="straightConnector1">
              <a:avLst/>
            </a:prstGeom>
            <a:ln w="15875">
              <a:solidFill>
                <a:schemeClr val="bg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60" name="Straight Arrow Connector 1459"/>
            <p:cNvCxnSpPr/>
            <p:nvPr/>
          </p:nvCxnSpPr>
          <p:spPr>
            <a:xfrm flipH="1">
              <a:off x="1655175" y="1167999"/>
              <a:ext cx="494558" cy="0"/>
            </a:xfrm>
            <a:prstGeom prst="straightConnector1">
              <a:avLst/>
            </a:prstGeom>
            <a:ln w="15875">
              <a:solidFill>
                <a:schemeClr val="bg2">
                  <a:lumMod val="60000"/>
                  <a:lumOff val="4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61" name="Straight Arrow Connector 1460"/>
            <p:cNvCxnSpPr/>
            <p:nvPr/>
          </p:nvCxnSpPr>
          <p:spPr>
            <a:xfrm flipH="1" flipV="1">
              <a:off x="1259632" y="3089977"/>
              <a:ext cx="504056" cy="233"/>
            </a:xfrm>
            <a:prstGeom prst="straightConnector1">
              <a:avLst/>
            </a:prstGeom>
            <a:ln w="15875">
              <a:solidFill>
                <a:schemeClr val="bg2">
                  <a:lumMod val="60000"/>
                  <a:lumOff val="4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62" name="Straight Arrow Connector 1461"/>
            <p:cNvCxnSpPr/>
            <p:nvPr/>
          </p:nvCxnSpPr>
          <p:spPr>
            <a:xfrm flipH="1">
              <a:off x="1397905" y="4772249"/>
              <a:ext cx="1443911" cy="252092"/>
            </a:xfrm>
            <a:prstGeom prst="straightConnector1">
              <a:avLst/>
            </a:prstGeom>
            <a:ln w="15875">
              <a:solidFill>
                <a:schemeClr val="bg2">
                  <a:lumMod val="60000"/>
                  <a:lumOff val="4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63" name="Straight Arrow Connector 1462"/>
            <p:cNvCxnSpPr/>
            <p:nvPr/>
          </p:nvCxnSpPr>
          <p:spPr>
            <a:xfrm flipV="1">
              <a:off x="4788025" y="1106358"/>
              <a:ext cx="288031" cy="2979"/>
            </a:xfrm>
            <a:prstGeom prst="straightConnector1">
              <a:avLst/>
            </a:prstGeom>
            <a:ln w="15875">
              <a:solidFill>
                <a:schemeClr val="bg2">
                  <a:lumMod val="60000"/>
                  <a:lumOff val="4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64" name="Straight Arrow Connector 1463"/>
            <p:cNvCxnSpPr/>
            <p:nvPr/>
          </p:nvCxnSpPr>
          <p:spPr>
            <a:xfrm>
              <a:off x="4788024" y="1113106"/>
              <a:ext cx="0" cy="1539056"/>
            </a:xfrm>
            <a:prstGeom prst="straightConnector1">
              <a:avLst/>
            </a:prstGeom>
            <a:ln w="15875">
              <a:solidFill>
                <a:schemeClr val="bg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75" name="Straight Arrow Connector 1474"/>
            <p:cNvCxnSpPr/>
            <p:nvPr/>
          </p:nvCxnSpPr>
          <p:spPr>
            <a:xfrm>
              <a:off x="6319242" y="3516297"/>
              <a:ext cx="0" cy="1496879"/>
            </a:xfrm>
            <a:prstGeom prst="straightConnector1">
              <a:avLst/>
            </a:prstGeom>
            <a:ln w="15875">
              <a:solidFill>
                <a:schemeClr val="bg2">
                  <a:lumMod val="60000"/>
                  <a:lumOff val="4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78" name="Straight Arrow Connector 1477"/>
            <p:cNvCxnSpPr/>
            <p:nvPr/>
          </p:nvCxnSpPr>
          <p:spPr>
            <a:xfrm>
              <a:off x="7693769" y="1475226"/>
              <a:ext cx="467604" cy="0"/>
            </a:xfrm>
            <a:prstGeom prst="straightConnector1">
              <a:avLst/>
            </a:prstGeom>
            <a:ln w="15875">
              <a:solidFill>
                <a:schemeClr val="bg2">
                  <a:lumMod val="60000"/>
                  <a:lumOff val="4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86" name="Straight Arrow Connector 1485"/>
            <p:cNvCxnSpPr/>
            <p:nvPr/>
          </p:nvCxnSpPr>
          <p:spPr>
            <a:xfrm>
              <a:off x="7325273" y="3368025"/>
              <a:ext cx="10544" cy="1645151"/>
            </a:xfrm>
            <a:prstGeom prst="straightConnector1">
              <a:avLst/>
            </a:prstGeom>
            <a:ln w="15875">
              <a:solidFill>
                <a:schemeClr val="bg2">
                  <a:lumMod val="60000"/>
                  <a:lumOff val="4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457" name="Oval 1456"/>
            <p:cNvSpPr/>
            <p:nvPr/>
          </p:nvSpPr>
          <p:spPr>
            <a:xfrm rot="1274293">
              <a:off x="2319194" y="3163726"/>
              <a:ext cx="576064" cy="297969"/>
            </a:xfrm>
            <a:prstGeom prst="ellipse">
              <a:avLst/>
            </a:prstGeom>
            <a:noFill/>
            <a:ln w="158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prstClr val="white"/>
                </a:solidFill>
              </a:endParaRPr>
            </a:p>
          </p:txBody>
        </p:sp>
        <p:cxnSp>
          <p:nvCxnSpPr>
            <p:cNvPr id="1458" name="Straight Arrow Connector 1457"/>
            <p:cNvCxnSpPr/>
            <p:nvPr/>
          </p:nvCxnSpPr>
          <p:spPr>
            <a:xfrm flipV="1">
              <a:off x="2556695" y="1005111"/>
              <a:ext cx="0" cy="2135858"/>
            </a:xfrm>
            <a:prstGeom prst="straightConnector1">
              <a:avLst/>
            </a:prstGeom>
            <a:ln w="15875">
              <a:solidFill>
                <a:schemeClr val="bg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65" name="Straight Arrow Connector 1464"/>
            <p:cNvCxnSpPr/>
            <p:nvPr/>
          </p:nvCxnSpPr>
          <p:spPr>
            <a:xfrm>
              <a:off x="2556695" y="1005111"/>
              <a:ext cx="216024" cy="1"/>
            </a:xfrm>
            <a:prstGeom prst="straightConnector1">
              <a:avLst/>
            </a:prstGeom>
            <a:ln w="15875">
              <a:solidFill>
                <a:schemeClr val="bg2">
                  <a:lumMod val="60000"/>
                  <a:lumOff val="4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77" name="Straight Arrow Connector 1476"/>
            <p:cNvCxnSpPr/>
            <p:nvPr/>
          </p:nvCxnSpPr>
          <p:spPr>
            <a:xfrm>
              <a:off x="6180082" y="1109337"/>
              <a:ext cx="504056" cy="0"/>
            </a:xfrm>
            <a:prstGeom prst="straightConnector1">
              <a:avLst/>
            </a:prstGeom>
            <a:ln>
              <a:headEnd type="none" w="med" len="med"/>
              <a:tailEnd type="oval" w="med" len="med"/>
            </a:ln>
          </p:spPr>
          <p:style>
            <a:lnRef idx="1">
              <a:schemeClr val="accent6"/>
            </a:lnRef>
            <a:fillRef idx="0">
              <a:schemeClr val="accent6"/>
            </a:fillRef>
            <a:effectRef idx="0">
              <a:schemeClr val="accent6"/>
            </a:effectRef>
            <a:fontRef idx="minor">
              <a:schemeClr val="tx1"/>
            </a:fontRef>
          </p:style>
        </p:cxnSp>
        <p:cxnSp>
          <p:nvCxnSpPr>
            <p:cNvPr id="1479" name="Straight Arrow Connector 1478"/>
            <p:cNvCxnSpPr/>
            <p:nvPr/>
          </p:nvCxnSpPr>
          <p:spPr>
            <a:xfrm flipV="1">
              <a:off x="6183757" y="1106358"/>
              <a:ext cx="0" cy="1989977"/>
            </a:xfrm>
            <a:prstGeom prst="straightConnector1">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pic>
          <p:nvPicPr>
            <p:cNvPr id="1480" name="Picture 5"/>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 t="183" r="1619" b="38581"/>
            <a:stretch/>
          </p:blipFill>
          <p:spPr bwMode="auto">
            <a:xfrm>
              <a:off x="6868033" y="1135624"/>
              <a:ext cx="761952" cy="793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81" name="Rectangle 1480"/>
            <p:cNvSpPr/>
            <p:nvPr/>
          </p:nvSpPr>
          <p:spPr>
            <a:xfrm>
              <a:off x="6624955" y="332900"/>
              <a:ext cx="1360611" cy="839391"/>
            </a:xfrm>
            <a:prstGeom prst="rect">
              <a:avLst/>
            </a:prstGeom>
          </p:spPr>
          <p:txBody>
            <a:bodyPr wrap="none">
              <a:spAutoFit/>
            </a:bodyPr>
            <a:lstStyle/>
            <a:p>
              <a:pPr algn="ctr"/>
              <a:r>
                <a:rPr lang="en-GB" sz="1000" b="1" dirty="0" smtClean="0">
                  <a:solidFill>
                    <a:srgbClr val="283E36"/>
                  </a:solidFill>
                </a:rPr>
                <a:t>Bangladesh</a:t>
              </a:r>
            </a:p>
            <a:p>
              <a:pPr algn="ctr"/>
              <a:r>
                <a:rPr lang="en-GB" sz="1000" dirty="0" smtClean="0">
                  <a:solidFill>
                    <a:srgbClr val="283E36"/>
                  </a:solidFill>
                </a:rPr>
                <a:t> Meso flood </a:t>
              </a:r>
            </a:p>
            <a:p>
              <a:pPr algn="ctr"/>
              <a:r>
                <a:rPr lang="en-GB" sz="1000" dirty="0" smtClean="0">
                  <a:solidFill>
                    <a:srgbClr val="283E36"/>
                  </a:solidFill>
                </a:rPr>
                <a:t>insurance</a:t>
              </a:r>
            </a:p>
          </p:txBody>
        </p:sp>
        <p:sp>
          <p:nvSpPr>
            <p:cNvPr id="1491" name="Oval 1490"/>
            <p:cNvSpPr/>
            <p:nvPr/>
          </p:nvSpPr>
          <p:spPr>
            <a:xfrm rot="1741460">
              <a:off x="7404716" y="3709511"/>
              <a:ext cx="1053885" cy="861149"/>
            </a:xfrm>
            <a:prstGeom prst="ellipse">
              <a:avLst/>
            </a:prstGeom>
            <a:noFill/>
            <a:ln w="158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prstClr val="white"/>
                </a:solidFill>
              </a:endParaRPr>
            </a:p>
          </p:txBody>
        </p:sp>
        <p:cxnSp>
          <p:nvCxnSpPr>
            <p:cNvPr id="1500" name="Straight Arrow Connector 1499"/>
            <p:cNvCxnSpPr/>
            <p:nvPr/>
          </p:nvCxnSpPr>
          <p:spPr>
            <a:xfrm>
              <a:off x="7539937" y="2770168"/>
              <a:ext cx="351652" cy="0"/>
            </a:xfrm>
            <a:prstGeom prst="straightConnector1">
              <a:avLst/>
            </a:prstGeom>
            <a:ln w="15875">
              <a:solidFill>
                <a:schemeClr val="bg2">
                  <a:lumMod val="60000"/>
                  <a:lumOff val="4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471" name="Rectangle 1470"/>
            <p:cNvSpPr/>
            <p:nvPr/>
          </p:nvSpPr>
          <p:spPr>
            <a:xfrm>
              <a:off x="2450591" y="5239926"/>
              <a:ext cx="2244264" cy="1538883"/>
            </a:xfrm>
            <a:prstGeom prst="rect">
              <a:avLst/>
            </a:prstGeom>
            <a:noFill/>
          </p:spPr>
          <p:txBody>
            <a:bodyPr wrap="square">
              <a:spAutoFit/>
            </a:bodyPr>
            <a:lstStyle/>
            <a:p>
              <a:pPr algn="ctr"/>
              <a:r>
                <a:rPr lang="en-GB" sz="1000" b="1" dirty="0" smtClean="0">
                  <a:solidFill>
                    <a:srgbClr val="283E36"/>
                  </a:solidFill>
                </a:rPr>
                <a:t>African Risk Capacity</a:t>
              </a:r>
            </a:p>
            <a:p>
              <a:pPr algn="ctr"/>
              <a:r>
                <a:rPr lang="en-GB" sz="1000" dirty="0" smtClean="0">
                  <a:solidFill>
                    <a:srgbClr val="283E36"/>
                  </a:solidFill>
                </a:rPr>
                <a:t>Government drought insurance pool </a:t>
              </a:r>
            </a:p>
            <a:p>
              <a:pPr algn="ctr"/>
              <a:r>
                <a:rPr lang="en-GB" sz="1000" dirty="0">
                  <a:solidFill>
                    <a:srgbClr val="283E36"/>
                  </a:solidFill>
                </a:rPr>
                <a:t>(</a:t>
              </a:r>
              <a:r>
                <a:rPr lang="en-GB" sz="1000" dirty="0" smtClean="0">
                  <a:solidFill>
                    <a:srgbClr val="283E36"/>
                  </a:solidFill>
                </a:rPr>
                <a:t>Mauritania, Senegal, Kenya, Niger Mozambique)</a:t>
              </a:r>
              <a:endParaRPr lang="en-GB" sz="1000" dirty="0">
                <a:solidFill>
                  <a:srgbClr val="283E36"/>
                </a:solidFill>
              </a:endParaRPr>
            </a:p>
          </p:txBody>
        </p:sp>
        <p:cxnSp>
          <p:nvCxnSpPr>
            <p:cNvPr id="1472" name="Straight Arrow Connector 1471"/>
            <p:cNvCxnSpPr/>
            <p:nvPr/>
          </p:nvCxnSpPr>
          <p:spPr>
            <a:xfrm flipH="1">
              <a:off x="3602716" y="4255211"/>
              <a:ext cx="465228" cy="802951"/>
            </a:xfrm>
            <a:prstGeom prst="straightConnector1">
              <a:avLst/>
            </a:prstGeom>
            <a:ln w="15875">
              <a:solidFill>
                <a:schemeClr val="bg2">
                  <a:lumMod val="60000"/>
                  <a:lumOff val="4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473" name="Oval 1472"/>
            <p:cNvSpPr/>
            <p:nvPr/>
          </p:nvSpPr>
          <p:spPr>
            <a:xfrm rot="2583381">
              <a:off x="3402198" y="3127407"/>
              <a:ext cx="1965359" cy="1201215"/>
            </a:xfrm>
            <a:prstGeom prst="ellipse">
              <a:avLst/>
            </a:prstGeom>
            <a:noFill/>
            <a:ln w="158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rgbClr val="FFC000"/>
                </a:solidFill>
              </a:endParaRPr>
            </a:p>
          </p:txBody>
        </p:sp>
        <p:cxnSp>
          <p:nvCxnSpPr>
            <p:cNvPr id="1483" name="Straight Arrow Connector 1482"/>
            <p:cNvCxnSpPr/>
            <p:nvPr/>
          </p:nvCxnSpPr>
          <p:spPr>
            <a:xfrm flipH="1">
              <a:off x="6649784" y="3368025"/>
              <a:ext cx="675490" cy="0"/>
            </a:xfrm>
            <a:prstGeom prst="straightConnector1">
              <a:avLst/>
            </a:prstGeom>
            <a:ln w="15875">
              <a:solidFill>
                <a:schemeClr val="bg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84" name="Straight Arrow Connector 1483"/>
            <p:cNvCxnSpPr/>
            <p:nvPr/>
          </p:nvCxnSpPr>
          <p:spPr>
            <a:xfrm flipH="1">
              <a:off x="6817979" y="2618269"/>
              <a:ext cx="875790" cy="0"/>
            </a:xfrm>
            <a:prstGeom prst="straightConnector1">
              <a:avLst/>
            </a:prstGeom>
            <a:ln w="15875">
              <a:solidFill>
                <a:schemeClr val="bg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87" name="Straight Arrow Connector 1486"/>
            <p:cNvCxnSpPr/>
            <p:nvPr/>
          </p:nvCxnSpPr>
          <p:spPr>
            <a:xfrm flipH="1">
              <a:off x="7693769" y="1482753"/>
              <a:ext cx="14502" cy="1135515"/>
            </a:xfrm>
            <a:prstGeom prst="straightConnector1">
              <a:avLst/>
            </a:prstGeom>
            <a:ln w="15875">
              <a:solidFill>
                <a:schemeClr val="bg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01" name="Straight Arrow Connector 1500"/>
            <p:cNvCxnSpPr/>
            <p:nvPr/>
          </p:nvCxnSpPr>
          <p:spPr>
            <a:xfrm>
              <a:off x="7544580" y="2770168"/>
              <a:ext cx="0" cy="1021872"/>
            </a:xfrm>
            <a:prstGeom prst="straightConnector1">
              <a:avLst/>
            </a:prstGeom>
            <a:ln w="15875">
              <a:solidFill>
                <a:schemeClr val="bg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04" name="Straight Arrow Connector 1503"/>
            <p:cNvCxnSpPr/>
            <p:nvPr/>
          </p:nvCxnSpPr>
          <p:spPr>
            <a:xfrm flipH="1" flipV="1">
              <a:off x="5918929" y="3501009"/>
              <a:ext cx="400313" cy="6913"/>
            </a:xfrm>
            <a:prstGeom prst="straightConnector1">
              <a:avLst/>
            </a:prstGeom>
            <a:ln w="15875">
              <a:solidFill>
                <a:schemeClr val="bg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518" name="Picture 1517"/>
            <p:cNvPicPr>
              <a:picLocks noChangeAspect="1"/>
            </p:cNvPicPr>
            <p:nvPr/>
          </p:nvPicPr>
          <p:blipFill rotWithShape="1">
            <a:blip r:embed="rId14" cstate="print">
              <a:extLst>
                <a:ext uri="{28A0092B-C50C-407E-A947-70E740481C1C}">
                  <a14:useLocalDpi xmlns:a14="http://schemas.microsoft.com/office/drawing/2010/main" val="0"/>
                </a:ext>
              </a:extLst>
            </a:blip>
            <a:srcRect r="50000" b="14923"/>
            <a:stretch/>
          </p:blipFill>
          <p:spPr>
            <a:xfrm>
              <a:off x="1069879" y="3836869"/>
              <a:ext cx="716345" cy="809348"/>
            </a:xfrm>
            <a:prstGeom prst="rect">
              <a:avLst/>
            </a:prstGeom>
          </p:spPr>
        </p:pic>
        <p:pic>
          <p:nvPicPr>
            <p:cNvPr id="1521" name="Picture 1520"/>
            <p:cNvPicPr>
              <a:picLocks noChangeAspect="1"/>
            </p:cNvPicPr>
            <p:nvPr/>
          </p:nvPicPr>
          <p:blipFill rotWithShape="1">
            <a:blip r:embed="rId15" cstate="print">
              <a:extLst>
                <a:ext uri="{28A0092B-C50C-407E-A947-70E740481C1C}">
                  <a14:useLocalDpi xmlns:a14="http://schemas.microsoft.com/office/drawing/2010/main" val="0"/>
                </a:ext>
              </a:extLst>
            </a:blip>
            <a:srcRect r="33092"/>
            <a:stretch/>
          </p:blipFill>
          <p:spPr>
            <a:xfrm>
              <a:off x="3198536" y="6742171"/>
              <a:ext cx="808359" cy="802227"/>
            </a:xfrm>
            <a:prstGeom prst="rect">
              <a:avLst/>
            </a:prstGeom>
          </p:spPr>
        </p:pic>
      </p:grpSp>
      <p:sp>
        <p:nvSpPr>
          <p:cNvPr id="1476" name="Rectangle 4"/>
          <p:cNvSpPr>
            <a:spLocks noChangeArrowheads="1"/>
          </p:cNvSpPr>
          <p:nvPr/>
        </p:nvSpPr>
        <p:spPr bwMode="gray">
          <a:xfrm>
            <a:off x="443345" y="1560938"/>
            <a:ext cx="2013486" cy="4710550"/>
          </a:xfrm>
          <a:prstGeom prst="rect">
            <a:avLst/>
          </a:prstGeom>
          <a:solidFill>
            <a:schemeClr val="accent6">
              <a:lumMod val="40000"/>
              <a:lumOff val="60000"/>
            </a:schemeClr>
          </a:solidFill>
          <a:ln w="9525">
            <a:noFill/>
            <a:miter lim="800000"/>
            <a:headEnd/>
            <a:tailEnd/>
          </a:ln>
        </p:spPr>
        <p:txBody>
          <a:bodyPr lIns="36000" tIns="53680" rIns="36000" bIns="53680" anchor="ctr"/>
          <a:lstStyle/>
          <a:p>
            <a:pPr marL="252000" indent="-252000">
              <a:spcBef>
                <a:spcPts val="600"/>
              </a:spcBef>
              <a:buSzPct val="100000"/>
              <a:buFont typeface="Wingdings" panose="05000000000000000000" pitchFamily="2" charset="2"/>
              <a:buChar char="Ø"/>
              <a:tabLst>
                <a:tab pos="182563" algn="l"/>
              </a:tabLst>
            </a:pPr>
            <a:r>
              <a:rPr lang="en-GB" sz="1400" dirty="0" smtClean="0">
                <a:solidFill>
                  <a:schemeClr val="dk1"/>
                </a:solidFill>
              </a:rPr>
              <a:t>First dedicated public sector team in the reinsurance industry</a:t>
            </a:r>
          </a:p>
          <a:p>
            <a:pPr marL="252000" indent="-252000">
              <a:spcBef>
                <a:spcPts val="600"/>
              </a:spcBef>
              <a:buSzPct val="100000"/>
              <a:buFont typeface="Wingdings" panose="05000000000000000000" pitchFamily="2" charset="2"/>
              <a:buChar char="Ø"/>
            </a:pPr>
            <a:r>
              <a:rPr lang="en-GB" sz="1400" dirty="0" smtClean="0">
                <a:solidFill>
                  <a:schemeClr val="dk1"/>
                </a:solidFill>
              </a:rPr>
              <a:t>Over 80 closed transactions since 2006</a:t>
            </a:r>
          </a:p>
          <a:p>
            <a:pPr marL="252000" indent="-252000">
              <a:spcBef>
                <a:spcPts val="600"/>
              </a:spcBef>
              <a:buSzPct val="100000"/>
              <a:buFont typeface="Wingdings" panose="05000000000000000000" pitchFamily="2" charset="2"/>
              <a:buChar char="Ø"/>
            </a:pPr>
            <a:r>
              <a:rPr lang="en-GB" sz="1400" dirty="0" smtClean="0">
                <a:solidFill>
                  <a:schemeClr val="dk1"/>
                </a:solidFill>
              </a:rPr>
              <a:t>Insurance, reinsurance and capital markets instruments</a:t>
            </a:r>
          </a:p>
          <a:p>
            <a:pPr marL="252000" indent="-252000">
              <a:spcBef>
                <a:spcPts val="600"/>
              </a:spcBef>
              <a:buSzPct val="100000"/>
              <a:buFont typeface="Wingdings" panose="05000000000000000000" pitchFamily="2" charset="2"/>
              <a:buChar char="Ø"/>
            </a:pPr>
            <a:r>
              <a:rPr lang="en-GB" sz="1400" dirty="0" smtClean="0">
                <a:solidFill>
                  <a:schemeClr val="dk1"/>
                </a:solidFill>
              </a:rPr>
              <a:t>Perils (disasters, weather, longevity, etc.)</a:t>
            </a:r>
          </a:p>
          <a:p>
            <a:pPr marL="252000" indent="-252000">
              <a:spcBef>
                <a:spcPts val="600"/>
              </a:spcBef>
              <a:buSzPct val="100000"/>
              <a:buFont typeface="Wingdings" panose="05000000000000000000" pitchFamily="2" charset="2"/>
              <a:buChar char="Ø"/>
            </a:pPr>
            <a:r>
              <a:rPr lang="en-GB" sz="1400" dirty="0" smtClean="0">
                <a:solidFill>
                  <a:schemeClr val="dk1"/>
                </a:solidFill>
              </a:rPr>
              <a:t>Global footprint</a:t>
            </a:r>
          </a:p>
          <a:p>
            <a:pPr marL="252000" indent="-252000">
              <a:spcBef>
                <a:spcPts val="600"/>
              </a:spcBef>
              <a:buSzPct val="100000"/>
              <a:buFont typeface="Wingdings" panose="05000000000000000000" pitchFamily="2" charset="2"/>
              <a:buChar char="Ø"/>
            </a:pPr>
            <a:r>
              <a:rPr lang="en-GB" sz="1400" dirty="0" smtClean="0">
                <a:solidFill>
                  <a:schemeClr val="dk1"/>
                </a:solidFill>
              </a:rPr>
              <a:t>Pioneer in emerging and industrialized markets</a:t>
            </a:r>
            <a:endParaRPr lang="en-GB" sz="1400" dirty="0">
              <a:solidFill>
                <a:schemeClr val="dk1"/>
              </a:solidFill>
            </a:endParaRPr>
          </a:p>
        </p:txBody>
      </p:sp>
      <p:sp>
        <p:nvSpPr>
          <p:cNvPr id="1488" name="Rectangle 3"/>
          <p:cNvSpPr txBox="1">
            <a:spLocks noChangeArrowheads="1"/>
          </p:cNvSpPr>
          <p:nvPr/>
        </p:nvSpPr>
        <p:spPr bwMode="black">
          <a:xfrm>
            <a:off x="684213" y="691200"/>
            <a:ext cx="8119869" cy="6926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r>
              <a:rPr lang="en-US" dirty="0"/>
              <a:t>Swiss </a:t>
            </a:r>
            <a:r>
              <a:rPr lang="en-US" dirty="0" err="1"/>
              <a:t>Re’s</a:t>
            </a:r>
            <a:r>
              <a:rPr lang="en-US" dirty="0"/>
              <a:t> Global Partnerships unit addresses the protection gap by offering innovative risk transfer solutions</a:t>
            </a:r>
            <a:endParaRPr lang="en-GB" sz="2000" dirty="0">
              <a:solidFill>
                <a:srgbClr val="0F4DBC"/>
              </a:solidFill>
            </a:endParaRPr>
          </a:p>
        </p:txBody>
      </p:sp>
      <p:sp>
        <p:nvSpPr>
          <p:cNvPr id="1466" name="Rectangle 1465"/>
          <p:cNvSpPr>
            <a:spLocks noChangeArrowheads="1"/>
          </p:cNvSpPr>
          <p:nvPr>
            <p:custDataLst>
              <p:tags r:id="rId1"/>
            </p:custDataLst>
          </p:nvPr>
        </p:nvSpPr>
        <p:spPr bwMode="gray">
          <a:xfrm>
            <a:off x="2560257" y="1462334"/>
            <a:ext cx="6347374" cy="340300"/>
          </a:xfrm>
          <a:prstGeom prst="rect">
            <a:avLst/>
          </a:prstGeom>
          <a:noFill/>
          <a:ln w="9525" algn="ctr">
            <a:noFill/>
            <a:miter lim="800000"/>
            <a:headEnd/>
            <a:tailEnd/>
          </a:ln>
          <a:extLst/>
        </p:spPr>
        <p:txBody>
          <a:bodyPr lIns="72000" tIns="36000" rIns="72000" bIns="36000" anchor="ctr" anchorCtr="0"/>
          <a:lstStyle/>
          <a:p>
            <a:pPr marL="0" lvl="1" algn="ctr">
              <a:spcBef>
                <a:spcPts val="300"/>
              </a:spcBef>
              <a:buClr>
                <a:srgbClr val="283E36"/>
              </a:buClr>
              <a:buSzPct val="100000"/>
            </a:pPr>
            <a:r>
              <a:rPr lang="en-US" sz="1600" b="1" dirty="0" smtClean="0">
                <a:solidFill>
                  <a:srgbClr val="283E36"/>
                </a:solidFill>
              </a:rPr>
              <a:t>Examples of recent Swiss Re transactions</a:t>
            </a:r>
            <a:endParaRPr lang="en-US" sz="1600" b="1" dirty="0">
              <a:solidFill>
                <a:srgbClr val="283E36"/>
              </a:solidFill>
            </a:endParaRPr>
          </a:p>
        </p:txBody>
      </p:sp>
    </p:spTree>
    <p:extLst>
      <p:ext uri="{BB962C8B-B14F-4D97-AF65-F5344CB8AC3E}">
        <p14:creationId xmlns:p14="http://schemas.microsoft.com/office/powerpoint/2010/main" val="4138763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Swiss Re's approach to corporate responsibility</a:t>
            </a:r>
            <a:endParaRPr lang="en-GB" sz="4000" dirty="0"/>
          </a:p>
        </p:txBody>
      </p:sp>
      <p:sp>
        <p:nvSpPr>
          <p:cNvPr id="4" name="Text Placeholder 3"/>
          <p:cNvSpPr>
            <a:spLocks noGrp="1"/>
          </p:cNvSpPr>
          <p:nvPr>
            <p:ph type="body" sz="quarter" idx="12"/>
          </p:nvPr>
        </p:nvSpPr>
        <p:spPr/>
        <p:txBody>
          <a:bodyPr/>
          <a:lstStyle/>
          <a:p>
            <a:endParaRPr lang="en-GB" dirty="0"/>
          </a:p>
        </p:txBody>
      </p:sp>
      <p:sp>
        <p:nvSpPr>
          <p:cNvPr id="6" name="Slide Number Placeholder 5"/>
          <p:cNvSpPr>
            <a:spLocks noGrp="1"/>
          </p:cNvSpPr>
          <p:nvPr>
            <p:ph type="sldNum" sz="quarter" idx="15"/>
          </p:nvPr>
        </p:nvSpPr>
        <p:spPr/>
        <p:txBody>
          <a:bodyPr/>
          <a:lstStyle/>
          <a:p>
            <a:fld id="{5E4D2043-7E31-4A53-BD33-72A88E682172}" type="slidenum">
              <a:rPr lang="en-GB" smtClean="0"/>
              <a:pPr/>
              <a:t>11</a:t>
            </a:fld>
            <a:endParaRPr lang="en-GB"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3573016"/>
            <a:ext cx="1745640" cy="2488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7131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ontent Placeholder 1"/>
          <p:cNvSpPr txBox="1">
            <a:spLocks/>
          </p:cNvSpPr>
          <p:nvPr/>
        </p:nvSpPr>
        <p:spPr>
          <a:xfrm>
            <a:off x="676275" y="1584325"/>
            <a:ext cx="7972735" cy="4392613"/>
          </a:xfrm>
          <a:prstGeom prst="rect">
            <a:avLst/>
          </a:prstGeom>
        </p:spPr>
        <p:txBody>
          <a:bodyPr/>
          <a:lstStyle>
            <a:lvl1pPr marL="182563" indent="-182563" algn="l" rtl="0" fontAlgn="base">
              <a:spcBef>
                <a:spcPts val="1200"/>
              </a:spcBef>
              <a:spcAft>
                <a:spcPct val="0"/>
              </a:spcAft>
              <a:buSzPct val="100000"/>
              <a:buFont typeface="Arial" panose="020B0604020202020204" pitchFamily="34" charset="0"/>
              <a:buChar char="•"/>
              <a:defRPr kern="1200">
                <a:solidFill>
                  <a:srgbClr val="283E36"/>
                </a:solidFill>
                <a:latin typeface="SwissReSans" pitchFamily="34" charset="0"/>
                <a:ea typeface="+mn-ea"/>
                <a:cs typeface="+mn-cs"/>
              </a:defRPr>
            </a:lvl1pPr>
            <a:lvl2pPr marL="444500" indent="-261938" algn="l" rtl="0" fontAlgn="base">
              <a:spcBef>
                <a:spcPts val="1000"/>
              </a:spcBef>
              <a:spcAft>
                <a:spcPct val="0"/>
              </a:spcAft>
              <a:buFont typeface="SwissReSans" panose="020B0604020202020204" pitchFamily="34" charset="0"/>
              <a:buChar char="–"/>
              <a:defRPr sz="1600" kern="1200">
                <a:solidFill>
                  <a:srgbClr val="283E36"/>
                </a:solidFill>
                <a:latin typeface="SwissReSans" pitchFamily="34" charset="0"/>
                <a:ea typeface="+mn-ea"/>
                <a:cs typeface="+mn-cs"/>
              </a:defRPr>
            </a:lvl2pPr>
            <a:lvl3pPr marL="715963" indent="-271463" algn="l" rtl="0" fontAlgn="base">
              <a:spcBef>
                <a:spcPts val="1000"/>
              </a:spcBef>
              <a:spcAft>
                <a:spcPct val="0"/>
              </a:spcAft>
              <a:buFont typeface="SwissReSans" panose="020B0604020202020204" pitchFamily="34" charset="0"/>
              <a:buChar char="–"/>
              <a:defRPr sz="1600" kern="1200">
                <a:solidFill>
                  <a:srgbClr val="283E36"/>
                </a:solidFill>
                <a:latin typeface="SwissReSans" pitchFamily="34" charset="0"/>
                <a:ea typeface="+mn-ea"/>
                <a:cs typeface="+mn-cs"/>
              </a:defRPr>
            </a:lvl3pPr>
            <a:lvl4pPr marL="985838" indent="-269875" algn="l" rtl="0" fontAlgn="base">
              <a:spcBef>
                <a:spcPts val="1000"/>
              </a:spcBef>
              <a:spcAft>
                <a:spcPct val="0"/>
              </a:spcAft>
              <a:buFont typeface="SwissReSans" panose="020B0604020202020204" pitchFamily="34" charset="0"/>
              <a:buChar char="–"/>
              <a:defRPr sz="1600" kern="1200">
                <a:solidFill>
                  <a:srgbClr val="283E36"/>
                </a:solidFill>
                <a:latin typeface="SwissReSans" pitchFamily="34" charset="0"/>
                <a:ea typeface="+mn-ea"/>
                <a:cs typeface="+mn-cs"/>
              </a:defRPr>
            </a:lvl4pPr>
            <a:lvl5pPr marL="1255713" indent="-269875" algn="l" rtl="0" fontAlgn="base">
              <a:spcBef>
                <a:spcPts val="1000"/>
              </a:spcBef>
              <a:spcAft>
                <a:spcPct val="0"/>
              </a:spcAft>
              <a:buFont typeface="SwissReSans" panose="020B0604020202020204"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1019175">
              <a:spcBef>
                <a:spcPts val="900"/>
              </a:spcBef>
              <a:tabLst>
                <a:tab pos="0" algn="l"/>
                <a:tab pos="1603375" algn="l"/>
              </a:tabLst>
            </a:pPr>
            <a:r>
              <a:rPr lang="en-US" sz="1400" dirty="0"/>
              <a:t>Signatory of the UN Global Compact, UN Principles for </a:t>
            </a:r>
            <a:r>
              <a:rPr lang="en-US" sz="1400" dirty="0" smtClean="0"/>
              <a:t>Sustainable </a:t>
            </a:r>
            <a:br>
              <a:rPr lang="en-US" sz="1400" dirty="0" smtClean="0"/>
            </a:br>
            <a:r>
              <a:rPr lang="en-US" sz="1400" dirty="0" smtClean="0"/>
              <a:t>Insurance </a:t>
            </a:r>
            <a:r>
              <a:rPr lang="en-US" sz="1400" dirty="0"/>
              <a:t>(PSI) and UN Principles for </a:t>
            </a:r>
            <a:r>
              <a:rPr lang="en-US" sz="1400" dirty="0" smtClean="0"/>
              <a:t>Responsible </a:t>
            </a:r>
            <a:r>
              <a:rPr lang="en-US" sz="1400" dirty="0"/>
              <a:t>Investments (PRI)</a:t>
            </a:r>
          </a:p>
          <a:p>
            <a:pPr marL="171450" lvl="1" indent="-171450" defTabSz="1019175">
              <a:spcBef>
                <a:spcPts val="900"/>
              </a:spcBef>
              <a:buSzPct val="100000"/>
              <a:buFont typeface="Arial" panose="020B0604020202020204" pitchFamily="34" charset="0"/>
              <a:buChar char="•"/>
              <a:tabLst>
                <a:tab pos="0" algn="l"/>
                <a:tab pos="1603375" algn="l"/>
              </a:tabLst>
            </a:pPr>
            <a:r>
              <a:rPr lang="en-GB" sz="1400" dirty="0" smtClean="0">
                <a:solidFill>
                  <a:schemeClr val="dk1"/>
                </a:solidFill>
              </a:rPr>
              <a:t>Swiss </a:t>
            </a:r>
            <a:r>
              <a:rPr lang="en-GB" sz="1400" dirty="0">
                <a:solidFill>
                  <a:schemeClr val="dk1"/>
                </a:solidFill>
              </a:rPr>
              <a:t>Re's proprietary </a:t>
            </a:r>
            <a:r>
              <a:rPr lang="en-GB" sz="1400" i="1" dirty="0">
                <a:solidFill>
                  <a:schemeClr val="dk1"/>
                </a:solidFill>
              </a:rPr>
              <a:t>Sustainability Risk Framework</a:t>
            </a:r>
            <a:r>
              <a:rPr lang="en-GB" sz="1400" dirty="0">
                <a:solidFill>
                  <a:schemeClr val="dk1"/>
                </a:solidFill>
              </a:rPr>
              <a:t> </a:t>
            </a:r>
            <a:r>
              <a:rPr lang="en-GB" sz="1400" dirty="0" smtClean="0">
                <a:solidFill>
                  <a:schemeClr val="dk1"/>
                </a:solidFill>
              </a:rPr>
              <a:t/>
            </a:r>
            <a:br>
              <a:rPr lang="en-GB" sz="1400" dirty="0" smtClean="0">
                <a:solidFill>
                  <a:schemeClr val="dk1"/>
                </a:solidFill>
              </a:rPr>
            </a:br>
            <a:r>
              <a:rPr lang="en-GB" sz="1400" dirty="0" smtClean="0">
                <a:solidFill>
                  <a:schemeClr val="dk1"/>
                </a:solidFill>
              </a:rPr>
              <a:t>implements </a:t>
            </a:r>
            <a:r>
              <a:rPr lang="en-GB" sz="1400" dirty="0">
                <a:solidFill>
                  <a:schemeClr val="dk1"/>
                </a:solidFill>
              </a:rPr>
              <a:t>an integrated approach to identify, assess and control the Group's risk exposure with respect to environmental, social and ethical issues</a:t>
            </a:r>
          </a:p>
          <a:p>
            <a:pPr marL="171450" indent="-171450" defTabSz="1019175">
              <a:spcBef>
                <a:spcPts val="900"/>
              </a:spcBef>
              <a:tabLst>
                <a:tab pos="0" algn="l"/>
                <a:tab pos="1603375" algn="l"/>
              </a:tabLst>
            </a:pPr>
            <a:r>
              <a:rPr lang="en-US" sz="1400" dirty="0" smtClean="0"/>
              <a:t>Swiss Re is an innovator in climate risk transfer solutions, as demonstrated by the launch of </a:t>
            </a:r>
            <a:r>
              <a:rPr lang="en-US" sz="1400" dirty="0"/>
              <a:t>China's first low temperature weather index insurance </a:t>
            </a:r>
            <a:r>
              <a:rPr lang="en-US" sz="1400" dirty="0" err="1"/>
              <a:t>programme</a:t>
            </a:r>
            <a:r>
              <a:rPr lang="en-US" sz="1400" dirty="0"/>
              <a:t> for </a:t>
            </a:r>
            <a:r>
              <a:rPr lang="en-US" sz="1400" dirty="0" smtClean="0"/>
              <a:t>cotton in July 2015</a:t>
            </a:r>
          </a:p>
          <a:p>
            <a:pPr marL="171450" indent="-171450" defTabSz="1019175">
              <a:spcBef>
                <a:spcPts val="900"/>
              </a:spcBef>
              <a:tabLst>
                <a:tab pos="0" algn="l"/>
                <a:tab pos="1603375" algn="l"/>
              </a:tabLst>
            </a:pPr>
            <a:r>
              <a:rPr lang="en-US" sz="1400" dirty="0"/>
              <a:t>UN Climate summit, 23 Sep 2014, NY: "By the year 2020, Swiss Re commits to having advised 50 sovereigns and sub-sovereigns on climate risk resilience, and to have offered them protection of USD 10bn against this risk</a:t>
            </a:r>
            <a:r>
              <a:rPr lang="en-US" sz="1400" dirty="0" smtClean="0"/>
              <a:t>"</a:t>
            </a:r>
          </a:p>
          <a:p>
            <a:pPr marL="180975" lvl="1" indent="-180975">
              <a:spcBef>
                <a:spcPts val="900"/>
              </a:spcBef>
              <a:buSzPct val="100000"/>
              <a:buFont typeface="Arial" panose="020B0604020202020204" pitchFamily="34" charset="0"/>
              <a:buChar char="•"/>
            </a:pPr>
            <a:r>
              <a:rPr lang="en-GB" sz="1400" dirty="0" smtClean="0">
                <a:solidFill>
                  <a:schemeClr val="dk1"/>
                </a:solidFill>
              </a:rPr>
              <a:t>Swiss </a:t>
            </a:r>
            <a:r>
              <a:rPr lang="en-GB" sz="1400" dirty="0">
                <a:solidFill>
                  <a:schemeClr val="dk1"/>
                </a:solidFill>
              </a:rPr>
              <a:t>Re is </a:t>
            </a:r>
            <a:r>
              <a:rPr lang="en-GB" sz="1400" dirty="0" smtClean="0">
                <a:solidFill>
                  <a:schemeClr val="dk1"/>
                </a:solidFill>
              </a:rPr>
              <a:t>included in the main ESG indices; </a:t>
            </a:r>
            <a:r>
              <a:rPr lang="en-US" sz="1400" dirty="0" smtClean="0"/>
              <a:t>named </a:t>
            </a:r>
            <a:r>
              <a:rPr lang="en-US" sz="1400" dirty="0"/>
              <a:t>sector leader in 2015 Dow Jones Sustainability </a:t>
            </a:r>
            <a:r>
              <a:rPr lang="en-US" sz="1400" dirty="0" smtClean="0"/>
              <a:t>Indices, </a:t>
            </a:r>
            <a:r>
              <a:rPr lang="en-US" sz="1400" dirty="0"/>
              <a:t>Swiss Re has led </a:t>
            </a:r>
            <a:r>
              <a:rPr lang="en-US" sz="1400" dirty="0" smtClean="0"/>
              <a:t>this ranking </a:t>
            </a:r>
            <a:r>
              <a:rPr lang="en-US" sz="1400" dirty="0"/>
              <a:t>nine times since </a:t>
            </a:r>
            <a:r>
              <a:rPr lang="en-US" sz="1400" dirty="0" smtClean="0"/>
              <a:t>2004</a:t>
            </a:r>
            <a:endParaRPr lang="en-GB" sz="1400" dirty="0">
              <a:solidFill>
                <a:schemeClr val="dk1"/>
              </a:solidFill>
            </a:endParaRPr>
          </a:p>
          <a:p>
            <a:pPr marL="171450" indent="-171450" defTabSz="1019175">
              <a:tabLst>
                <a:tab pos="0" algn="l"/>
                <a:tab pos="1603375" algn="l"/>
              </a:tabLst>
            </a:pPr>
            <a:endParaRPr lang="de-CH" altLang="en-US" sz="1600" dirty="0" smtClean="0"/>
          </a:p>
        </p:txBody>
      </p:sp>
      <p:sp>
        <p:nvSpPr>
          <p:cNvPr id="14339" name="Rectangle 27"/>
          <p:cNvSpPr>
            <a:spLocks noGrp="1" noChangeArrowheads="1"/>
          </p:cNvSpPr>
          <p:nvPr>
            <p:ph type="title"/>
          </p:nvPr>
        </p:nvSpPr>
        <p:spPr bwMode="black">
          <a:xfrm>
            <a:off x="683568" y="702000"/>
            <a:ext cx="784879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solidFill>
                  <a:srgbClr val="FFFFFF"/>
                </a:solidFill>
              </a14:hiddenLine>
            </a:ext>
          </a:extLst>
        </p:spPr>
        <p:txBody>
          <a:bodyPr/>
          <a:lstStyle/>
          <a:p>
            <a:r>
              <a:rPr lang="en-GB" dirty="0">
                <a:solidFill>
                  <a:srgbClr val="007934"/>
                </a:solidFill>
              </a:rPr>
              <a:t>Swiss Re takes the long-term view and enables sustainable progress</a:t>
            </a:r>
          </a:p>
        </p:txBody>
      </p:sp>
      <p:sp>
        <p:nvSpPr>
          <p:cNvPr id="3" name="Slide Number Placeholder 2"/>
          <p:cNvSpPr>
            <a:spLocks noGrp="1"/>
          </p:cNvSpPr>
          <p:nvPr>
            <p:ph type="sldNum" sz="quarter" idx="10"/>
          </p:nvPr>
        </p:nvSpPr>
        <p:spPr>
          <a:xfrm>
            <a:off x="8490719" y="6525344"/>
            <a:ext cx="185737" cy="150877"/>
          </a:xfrm>
        </p:spPr>
        <p:txBody>
          <a:bodyPr/>
          <a:lstStyle/>
          <a:p>
            <a:pPr>
              <a:defRPr/>
            </a:pPr>
            <a:fld id="{FF93A093-80BB-4DCE-8DC2-28F3F8EB47F5}" type="slidenum">
              <a:rPr lang="en-GB" smtClean="0"/>
              <a:pPr>
                <a:defRPr/>
              </a:pPr>
              <a:t>12</a:t>
            </a:fld>
            <a:endParaRPr lang="en-GB" dirty="0"/>
          </a:p>
        </p:txBody>
      </p:sp>
      <p:pic>
        <p:nvPicPr>
          <p:cNvPr id="37" name="Picture 3" descr="M:\CF\I\I\IR\04__Corporate Governance, Sustainability &amp; Compliance\Sustainability\Logos\UNEP_FI_PS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1412776"/>
            <a:ext cx="1080120" cy="85653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1"/>
          <p:cNvSpPr>
            <a:spLocks noChangeArrowheads="1"/>
          </p:cNvSpPr>
          <p:nvPr/>
        </p:nvSpPr>
        <p:spPr bwMode="gray">
          <a:xfrm>
            <a:off x="695089" y="5589240"/>
            <a:ext cx="7992000" cy="576064"/>
          </a:xfrm>
          <a:prstGeom prst="rect">
            <a:avLst/>
          </a:prstGeom>
          <a:solidFill>
            <a:srgbClr val="E4EE81"/>
          </a:solidFill>
          <a:ln w="9525" algn="ctr">
            <a:noFill/>
            <a:miter lim="800000"/>
            <a:headEnd/>
            <a:tailEnd/>
          </a:ln>
        </p:spPr>
        <p:txBody>
          <a:bodyPr lIns="59636" tIns="14909" rIns="29818" bIns="59636" anchor="ctr" anchorCtr="0"/>
          <a:lstStyle/>
          <a:p>
            <a:pPr lvl="0" defTabSz="1103313">
              <a:spcBef>
                <a:spcPts val="600"/>
              </a:spcBef>
              <a:buSzPct val="80000"/>
            </a:pPr>
            <a:r>
              <a:rPr lang="en-GB" sz="1600" dirty="0" smtClean="0">
                <a:solidFill>
                  <a:srgbClr val="283E36"/>
                </a:solidFill>
              </a:rPr>
              <a:t>We generate value for shareholders and contribute to sustainable economies in the future</a:t>
            </a:r>
            <a:endParaRPr lang="en-GB" sz="1600" dirty="0">
              <a:solidFill>
                <a:srgbClr val="283E36"/>
              </a:solidFill>
              <a:latin typeface="SwissReSans" pitchFamily="34" charset="0"/>
            </a:endParaRPr>
          </a:p>
        </p:txBody>
      </p:sp>
      <p:pic>
        <p:nvPicPr>
          <p:cNvPr id="9" name="Picture 8"/>
          <p:cNvPicPr>
            <a:picLocks noChangeAspect="1"/>
          </p:cNvPicPr>
          <p:nvPr/>
        </p:nvPicPr>
        <p:blipFill>
          <a:blip r:embed="rId4"/>
          <a:stretch>
            <a:fillRect/>
          </a:stretch>
        </p:blipFill>
        <p:spPr>
          <a:xfrm>
            <a:off x="6127908" y="4976073"/>
            <a:ext cx="1609565" cy="504477"/>
          </a:xfrm>
          <a:prstGeom prst="rect">
            <a:avLst/>
          </a:prstGeom>
        </p:spPr>
      </p:pic>
      <p:pic>
        <p:nvPicPr>
          <p:cNvPr id="11" name="Picture 10"/>
          <p:cNvPicPr>
            <a:picLocks noChangeAspect="1"/>
          </p:cNvPicPr>
          <p:nvPr/>
        </p:nvPicPr>
        <p:blipFill>
          <a:blip r:embed="rId5"/>
          <a:stretch>
            <a:fillRect/>
          </a:stretch>
        </p:blipFill>
        <p:spPr>
          <a:xfrm>
            <a:off x="4992672" y="4951950"/>
            <a:ext cx="1002376" cy="572008"/>
          </a:xfrm>
          <a:prstGeom prst="rect">
            <a:avLst/>
          </a:prstGeom>
        </p:spPr>
      </p:pic>
      <p:pic>
        <p:nvPicPr>
          <p:cNvPr id="12" name="Picture 11"/>
          <p:cNvPicPr>
            <a:picLocks noChangeAspect="1"/>
          </p:cNvPicPr>
          <p:nvPr/>
        </p:nvPicPr>
        <p:blipFill>
          <a:blip r:embed="rId6"/>
          <a:stretch>
            <a:fillRect/>
          </a:stretch>
        </p:blipFill>
        <p:spPr>
          <a:xfrm>
            <a:off x="3815366" y="4895079"/>
            <a:ext cx="900650" cy="648412"/>
          </a:xfrm>
          <a:prstGeom prst="rect">
            <a:avLst/>
          </a:prstGeom>
        </p:spPr>
      </p:pic>
      <p:pic>
        <p:nvPicPr>
          <p:cNvPr id="13" name="Picture 12"/>
          <p:cNvPicPr>
            <a:picLocks noChangeAspect="1"/>
          </p:cNvPicPr>
          <p:nvPr/>
        </p:nvPicPr>
        <p:blipFill>
          <a:blip r:embed="rId7"/>
          <a:stretch>
            <a:fillRect/>
          </a:stretch>
        </p:blipFill>
        <p:spPr>
          <a:xfrm>
            <a:off x="7974389" y="4797152"/>
            <a:ext cx="674621" cy="757669"/>
          </a:xfrm>
          <a:prstGeom prst="rect">
            <a:avLst/>
          </a:prstGeom>
        </p:spPr>
      </p:pic>
      <p:pic>
        <p:nvPicPr>
          <p:cNvPr id="14" name="Picture 13"/>
          <p:cNvPicPr>
            <a:picLocks noChangeAspect="1"/>
          </p:cNvPicPr>
          <p:nvPr/>
        </p:nvPicPr>
        <p:blipFill>
          <a:blip r:embed="rId8"/>
          <a:stretch>
            <a:fillRect/>
          </a:stretch>
        </p:blipFill>
        <p:spPr>
          <a:xfrm>
            <a:off x="2674359" y="4886635"/>
            <a:ext cx="688536" cy="547427"/>
          </a:xfrm>
          <a:prstGeom prst="rect">
            <a:avLst/>
          </a:prstGeom>
        </p:spPr>
      </p:pic>
      <p:pic>
        <p:nvPicPr>
          <p:cNvPr id="15" name="Picture 14"/>
          <p:cNvPicPr>
            <a:picLocks noChangeAspect="1"/>
          </p:cNvPicPr>
          <p:nvPr/>
        </p:nvPicPr>
        <p:blipFill>
          <a:blip r:embed="rId9"/>
          <a:stretch>
            <a:fillRect/>
          </a:stretch>
        </p:blipFill>
        <p:spPr>
          <a:xfrm>
            <a:off x="746168" y="4930222"/>
            <a:ext cx="1847879" cy="460252"/>
          </a:xfrm>
          <a:prstGeom prst="rect">
            <a:avLst/>
          </a:prstGeom>
        </p:spPr>
      </p:pic>
      <p:pic>
        <p:nvPicPr>
          <p:cNvPr id="16" name="Picture 2" descr="M:\CF\I\I\IR\04__Corporate Governance, Sustainability &amp; Compliance\Sustainability\Logos\UN_Global_compact.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40084" y="1224118"/>
            <a:ext cx="897761" cy="1046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161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7"/>
          <p:cNvSpPr>
            <a:spLocks noGrp="1" noChangeArrowheads="1"/>
          </p:cNvSpPr>
          <p:nvPr>
            <p:ph type="title"/>
          </p:nvPr>
        </p:nvSpPr>
        <p:spPr/>
        <p:txBody>
          <a:bodyPr/>
          <a:lstStyle/>
          <a:p>
            <a:r>
              <a:rPr lang="en-GB" dirty="0" smtClean="0"/>
              <a:t>Our approach to corporate responsibility</a:t>
            </a:r>
          </a:p>
        </p:txBody>
      </p:sp>
      <p:sp>
        <p:nvSpPr>
          <p:cNvPr id="14348" name="Text Box 26"/>
          <p:cNvSpPr txBox="1">
            <a:spLocks noChangeArrowheads="1"/>
          </p:cNvSpPr>
          <p:nvPr/>
        </p:nvSpPr>
        <p:spPr bwMode="auto">
          <a:xfrm>
            <a:off x="683568" y="1628800"/>
            <a:ext cx="7992888" cy="992945"/>
          </a:xfrm>
          <a:prstGeom prst="rect">
            <a:avLst/>
          </a:prstGeom>
          <a:solidFill>
            <a:srgbClr val="859F99"/>
          </a:solidFill>
          <a:ln w="15875" algn="ctr">
            <a:noFill/>
            <a:miter lim="800000"/>
            <a:headEnd/>
            <a:tailEnd/>
          </a:ln>
        </p:spPr>
        <p:txBody>
          <a:bodyPr lIns="108000" tIns="36000" rIns="108000" bIns="180000"/>
          <a:lstStyle/>
          <a:p>
            <a:pPr algn="ctr" defTabSz="757238">
              <a:buClr>
                <a:schemeClr val="bg2"/>
              </a:buClr>
            </a:pPr>
            <a:r>
              <a:rPr lang="en-GB" b="1" dirty="0" smtClean="0">
                <a:solidFill>
                  <a:schemeClr val="bg1"/>
                </a:solidFill>
                <a:latin typeface="SwissReSans" pitchFamily="34" charset="0"/>
              </a:rPr>
              <a:t>Swiss Re's core values: </a:t>
            </a:r>
          </a:p>
          <a:p>
            <a:pPr algn="ctr" defTabSz="757238">
              <a:buClr>
                <a:schemeClr val="bg2"/>
              </a:buClr>
            </a:pPr>
            <a:r>
              <a:rPr lang="en-GB" dirty="0" smtClean="0">
                <a:latin typeface="SwissReSans" pitchFamily="34" charset="0"/>
              </a:rPr>
              <a:t>client centricity, agility, team spirit, </a:t>
            </a:r>
          </a:p>
          <a:p>
            <a:pPr algn="ctr" defTabSz="757238">
              <a:buClr>
                <a:schemeClr val="bg2"/>
              </a:buClr>
            </a:pPr>
            <a:r>
              <a:rPr lang="en-GB" dirty="0" smtClean="0">
                <a:latin typeface="SwissReSans" pitchFamily="34" charset="0"/>
              </a:rPr>
              <a:t>passion to perform, integrity</a:t>
            </a:r>
            <a:endParaRPr lang="en-GB" dirty="0">
              <a:latin typeface="SwissReSans" pitchFamily="34" charset="0"/>
            </a:endParaRPr>
          </a:p>
        </p:txBody>
      </p:sp>
      <p:sp>
        <p:nvSpPr>
          <p:cNvPr id="14" name="Text Box 26"/>
          <p:cNvSpPr txBox="1">
            <a:spLocks noChangeArrowheads="1"/>
          </p:cNvSpPr>
          <p:nvPr/>
        </p:nvSpPr>
        <p:spPr bwMode="auto">
          <a:xfrm>
            <a:off x="683568" y="2737998"/>
            <a:ext cx="7992888" cy="1078805"/>
          </a:xfrm>
          <a:prstGeom prst="rect">
            <a:avLst/>
          </a:prstGeom>
          <a:solidFill>
            <a:srgbClr val="7FBC99"/>
          </a:solidFill>
          <a:ln w="15875" algn="ctr">
            <a:noFill/>
            <a:miter lim="800000"/>
            <a:headEnd/>
            <a:tailEnd/>
          </a:ln>
        </p:spPr>
        <p:txBody>
          <a:bodyPr lIns="108000" tIns="72000" rIns="108000" bIns="180000"/>
          <a:lstStyle/>
          <a:p>
            <a:pPr algn="ctr" defTabSz="757238">
              <a:spcBef>
                <a:spcPct val="50000"/>
              </a:spcBef>
              <a:buClr>
                <a:schemeClr val="bg2"/>
              </a:buClr>
            </a:pPr>
            <a:r>
              <a:rPr lang="en-GB" b="1" dirty="0" smtClean="0">
                <a:solidFill>
                  <a:srgbClr val="FFFFFF"/>
                </a:solidFill>
                <a:latin typeface="SwissReSans" pitchFamily="34" charset="0"/>
              </a:rPr>
              <a:t>Sustainability is a guiding principle:</a:t>
            </a:r>
          </a:p>
          <a:p>
            <a:pPr algn="ctr" defTabSz="757238">
              <a:buClr>
                <a:schemeClr val="bg2"/>
              </a:buClr>
            </a:pPr>
            <a:r>
              <a:rPr lang="en-GB" dirty="0" smtClean="0"/>
              <a:t>Taking the long-term view, </a:t>
            </a:r>
          </a:p>
          <a:p>
            <a:pPr algn="ctr" defTabSz="757238">
              <a:buClr>
                <a:schemeClr val="bg2"/>
              </a:buClr>
            </a:pPr>
            <a:r>
              <a:rPr lang="en-GB" dirty="0" smtClean="0"/>
              <a:t>playing our part in enabling sustainable progress</a:t>
            </a:r>
          </a:p>
        </p:txBody>
      </p:sp>
      <p:sp>
        <p:nvSpPr>
          <p:cNvPr id="14340" name="Rectangle 4"/>
          <p:cNvSpPr>
            <a:spLocks noChangeArrowheads="1"/>
          </p:cNvSpPr>
          <p:nvPr/>
        </p:nvSpPr>
        <p:spPr bwMode="auto">
          <a:xfrm>
            <a:off x="6072442" y="3933056"/>
            <a:ext cx="1224136" cy="1082863"/>
          </a:xfrm>
          <a:prstGeom prst="rect">
            <a:avLst/>
          </a:prstGeom>
          <a:solidFill>
            <a:srgbClr val="CCE4D6"/>
          </a:solidFill>
          <a:ln w="15875" algn="ctr">
            <a:noFill/>
            <a:miter lim="800000"/>
            <a:headEnd/>
            <a:tailEnd/>
          </a:ln>
        </p:spPr>
        <p:txBody>
          <a:bodyPr lIns="108000" tIns="180000" rIns="108000" bIns="180000"/>
          <a:lstStyle/>
          <a:p>
            <a:pPr defTabSz="757238">
              <a:spcBef>
                <a:spcPct val="50000"/>
              </a:spcBef>
            </a:pPr>
            <a:r>
              <a:rPr lang="en-GB" sz="1400" dirty="0" smtClean="0">
                <a:latin typeface="SwissReSans" pitchFamily="34" charset="0"/>
              </a:rPr>
              <a:t>Active in society</a:t>
            </a:r>
            <a:endParaRPr lang="en-GB" sz="1400" dirty="0">
              <a:latin typeface="SwissReSans" pitchFamily="34" charset="0"/>
            </a:endParaRPr>
          </a:p>
          <a:p>
            <a:pPr defTabSz="757238">
              <a:spcBef>
                <a:spcPct val="50000"/>
              </a:spcBef>
            </a:pPr>
            <a:endParaRPr lang="en-GB" sz="1400" dirty="0">
              <a:latin typeface="SwissReSans" pitchFamily="34" charset="0"/>
            </a:endParaRPr>
          </a:p>
        </p:txBody>
      </p:sp>
      <p:sp>
        <p:nvSpPr>
          <p:cNvPr id="14341" name="Rectangle 5"/>
          <p:cNvSpPr>
            <a:spLocks noChangeArrowheads="1"/>
          </p:cNvSpPr>
          <p:nvPr/>
        </p:nvSpPr>
        <p:spPr bwMode="auto">
          <a:xfrm>
            <a:off x="4692563" y="3933056"/>
            <a:ext cx="1224136" cy="1082863"/>
          </a:xfrm>
          <a:prstGeom prst="rect">
            <a:avLst/>
          </a:prstGeom>
          <a:solidFill>
            <a:srgbClr val="CCE4D6"/>
          </a:solidFill>
          <a:ln w="15875" algn="ctr">
            <a:noFill/>
            <a:miter lim="800000"/>
            <a:headEnd/>
            <a:tailEnd/>
          </a:ln>
        </p:spPr>
        <p:txBody>
          <a:bodyPr lIns="108000" tIns="180000" rIns="108000" bIns="180000"/>
          <a:lstStyle/>
          <a:p>
            <a:pPr defTabSz="757238">
              <a:spcBef>
                <a:spcPct val="50000"/>
              </a:spcBef>
            </a:pPr>
            <a:r>
              <a:rPr lang="en-GB" sz="1400" dirty="0" smtClean="0">
                <a:latin typeface="SwissReSans" pitchFamily="34" charset="0"/>
              </a:rPr>
              <a:t>Our footprint</a:t>
            </a:r>
            <a:endParaRPr lang="en-GB" sz="1400" dirty="0">
              <a:latin typeface="SwissReSans" pitchFamily="34" charset="0"/>
            </a:endParaRPr>
          </a:p>
          <a:p>
            <a:pPr defTabSz="757238">
              <a:spcBef>
                <a:spcPct val="50000"/>
              </a:spcBef>
            </a:pPr>
            <a:endParaRPr lang="en-GB" sz="1400" dirty="0">
              <a:latin typeface="SwissReSans" pitchFamily="34" charset="0"/>
            </a:endParaRPr>
          </a:p>
        </p:txBody>
      </p:sp>
      <p:sp>
        <p:nvSpPr>
          <p:cNvPr id="14342" name="Rectangle 6"/>
          <p:cNvSpPr>
            <a:spLocks noChangeArrowheads="1"/>
          </p:cNvSpPr>
          <p:nvPr/>
        </p:nvSpPr>
        <p:spPr bwMode="auto">
          <a:xfrm>
            <a:off x="3370290" y="3933056"/>
            <a:ext cx="1166530" cy="1082863"/>
          </a:xfrm>
          <a:prstGeom prst="rect">
            <a:avLst/>
          </a:prstGeom>
          <a:solidFill>
            <a:srgbClr val="CCE4D6"/>
          </a:solidFill>
          <a:ln w="15875" algn="ctr">
            <a:noFill/>
            <a:miter lim="800000"/>
            <a:headEnd/>
            <a:tailEnd/>
          </a:ln>
        </p:spPr>
        <p:txBody>
          <a:bodyPr lIns="108000" tIns="180000" rIns="108000" bIns="180000"/>
          <a:lstStyle/>
          <a:p>
            <a:pPr defTabSz="757238">
              <a:spcBef>
                <a:spcPct val="50000"/>
              </a:spcBef>
            </a:pPr>
            <a:r>
              <a:rPr lang="en-GB" sz="1400" dirty="0" smtClean="0">
                <a:latin typeface="SwissReSans" pitchFamily="34" charset="0"/>
              </a:rPr>
              <a:t>Stakeholder dialogue</a:t>
            </a:r>
            <a:endParaRPr lang="en-GB" sz="1400" dirty="0">
              <a:latin typeface="SwissReSans" pitchFamily="34" charset="0"/>
            </a:endParaRPr>
          </a:p>
        </p:txBody>
      </p:sp>
      <p:sp>
        <p:nvSpPr>
          <p:cNvPr id="14343" name="Rectangle 7"/>
          <p:cNvSpPr>
            <a:spLocks noChangeArrowheads="1"/>
          </p:cNvSpPr>
          <p:nvPr/>
        </p:nvSpPr>
        <p:spPr bwMode="auto">
          <a:xfrm>
            <a:off x="2062419" y="3933056"/>
            <a:ext cx="1152128" cy="1082863"/>
          </a:xfrm>
          <a:prstGeom prst="rect">
            <a:avLst/>
          </a:prstGeom>
          <a:solidFill>
            <a:srgbClr val="CCE4D6"/>
          </a:solidFill>
          <a:ln w="15875" algn="ctr">
            <a:noFill/>
            <a:miter lim="800000"/>
            <a:headEnd/>
            <a:tailEnd/>
          </a:ln>
        </p:spPr>
        <p:txBody>
          <a:bodyPr lIns="108000" tIns="180000" rIns="108000" bIns="180000"/>
          <a:lstStyle/>
          <a:p>
            <a:pPr defTabSz="757238">
              <a:spcBef>
                <a:spcPct val="50000"/>
              </a:spcBef>
            </a:pPr>
            <a:r>
              <a:rPr lang="en-GB" sz="1400" dirty="0" smtClean="0">
                <a:latin typeface="SwissReSans" pitchFamily="34" charset="0"/>
              </a:rPr>
              <a:t>Risk intelligence</a:t>
            </a:r>
            <a:endParaRPr lang="en-GB" sz="1400" dirty="0">
              <a:latin typeface="SwissReSans" pitchFamily="34" charset="0"/>
            </a:endParaRPr>
          </a:p>
        </p:txBody>
      </p:sp>
      <p:sp>
        <p:nvSpPr>
          <p:cNvPr id="14346" name="Rectangle 14"/>
          <p:cNvSpPr>
            <a:spLocks noChangeArrowheads="1"/>
          </p:cNvSpPr>
          <p:nvPr/>
        </p:nvSpPr>
        <p:spPr bwMode="auto">
          <a:xfrm>
            <a:off x="700027" y="3933056"/>
            <a:ext cx="1206649" cy="1082863"/>
          </a:xfrm>
          <a:prstGeom prst="rect">
            <a:avLst/>
          </a:prstGeom>
          <a:solidFill>
            <a:srgbClr val="CCE4D6"/>
          </a:solidFill>
          <a:ln w="15875" algn="ctr">
            <a:noFill/>
            <a:miter lim="800000"/>
            <a:headEnd/>
            <a:tailEnd/>
          </a:ln>
        </p:spPr>
        <p:txBody>
          <a:bodyPr lIns="108000" tIns="180000" rIns="108000" bIns="180000"/>
          <a:lstStyle/>
          <a:p>
            <a:pPr defTabSz="757238">
              <a:spcBef>
                <a:spcPct val="50000"/>
              </a:spcBef>
            </a:pPr>
            <a:r>
              <a:rPr lang="en-GB" sz="1400" dirty="0" smtClean="0">
                <a:latin typeface="SwissReSans" pitchFamily="34" charset="0"/>
              </a:rPr>
              <a:t>Business solutions</a:t>
            </a:r>
            <a:endParaRPr lang="en-GB" sz="1400" dirty="0">
              <a:latin typeface="SwissReSans" pitchFamily="34" charset="0"/>
            </a:endParaRPr>
          </a:p>
        </p:txBody>
      </p:sp>
      <p:sp>
        <p:nvSpPr>
          <p:cNvPr id="15" name="Rectangle 4"/>
          <p:cNvSpPr>
            <a:spLocks noChangeArrowheads="1"/>
          </p:cNvSpPr>
          <p:nvPr/>
        </p:nvSpPr>
        <p:spPr bwMode="auto">
          <a:xfrm>
            <a:off x="7452321" y="3933056"/>
            <a:ext cx="1224135" cy="1082863"/>
          </a:xfrm>
          <a:prstGeom prst="rect">
            <a:avLst/>
          </a:prstGeom>
          <a:solidFill>
            <a:srgbClr val="CCE4D6"/>
          </a:solidFill>
          <a:ln w="15875" algn="ctr">
            <a:noFill/>
            <a:miter lim="800000"/>
            <a:headEnd/>
            <a:tailEnd/>
          </a:ln>
        </p:spPr>
        <p:txBody>
          <a:bodyPr lIns="108000" tIns="180000" rIns="108000" bIns="180000"/>
          <a:lstStyle/>
          <a:p>
            <a:pPr defTabSz="757238">
              <a:spcBef>
                <a:spcPct val="50000"/>
              </a:spcBef>
            </a:pPr>
            <a:r>
              <a:rPr lang="en-GB" sz="1400" dirty="0" smtClean="0">
                <a:latin typeface="SwissReSans" pitchFamily="34" charset="0"/>
              </a:rPr>
              <a:t>Our employees</a:t>
            </a:r>
            <a:endParaRPr lang="en-GB" sz="1400" dirty="0">
              <a:latin typeface="SwissReSans" pitchFamily="34" charset="0"/>
            </a:endParaRPr>
          </a:p>
        </p:txBody>
      </p:sp>
      <p:sp>
        <p:nvSpPr>
          <p:cNvPr id="4" name="Slide Number Placeholder 3"/>
          <p:cNvSpPr>
            <a:spLocks noGrp="1"/>
          </p:cNvSpPr>
          <p:nvPr>
            <p:ph type="sldNum" sz="quarter" idx="12"/>
          </p:nvPr>
        </p:nvSpPr>
        <p:spPr/>
        <p:txBody>
          <a:bodyPr/>
          <a:lstStyle/>
          <a:p>
            <a:fld id="{5E4D2043-7E31-4A53-BD33-72A88E682172}" type="slidenum">
              <a:rPr lang="en-GB" smtClean="0"/>
              <a:pPr/>
              <a:t>13</a:t>
            </a:fld>
            <a:endParaRPr lang="en-GB" dirty="0"/>
          </a:p>
        </p:txBody>
      </p:sp>
    </p:spTree>
    <p:extLst>
      <p:ext uri="{BB962C8B-B14F-4D97-AF65-F5344CB8AC3E}">
        <p14:creationId xmlns:p14="http://schemas.microsoft.com/office/powerpoint/2010/main" val="3253657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rgbClr val="007934"/>
                </a:solidFill>
              </a:rPr>
              <a:t>Climate change – a key risk for a reinsurer</a:t>
            </a:r>
            <a:br>
              <a:rPr lang="en-GB" dirty="0">
                <a:solidFill>
                  <a:srgbClr val="007934"/>
                </a:solidFill>
              </a:rPr>
            </a:br>
            <a:r>
              <a:rPr lang="en-GB" sz="2000" dirty="0">
                <a:solidFill>
                  <a:srgbClr val="007934"/>
                </a:solidFill>
              </a:rPr>
              <a:t>Swiss </a:t>
            </a:r>
            <a:r>
              <a:rPr lang="en-GB" sz="2000" dirty="0" err="1">
                <a:solidFill>
                  <a:srgbClr val="007934"/>
                </a:solidFill>
              </a:rPr>
              <a:t>Re's</a:t>
            </a:r>
            <a:r>
              <a:rPr lang="en-GB" sz="2000" dirty="0">
                <a:solidFill>
                  <a:srgbClr val="007934"/>
                </a:solidFill>
              </a:rPr>
              <a:t> climate change strategy</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14</a:t>
            </a:fld>
            <a:endParaRPr lang="en-GB" dirty="0"/>
          </a:p>
        </p:txBody>
      </p:sp>
      <p:sp>
        <p:nvSpPr>
          <p:cNvPr id="5" name="Rectangle 4"/>
          <p:cNvSpPr>
            <a:spLocks noChangeArrowheads="1"/>
          </p:cNvSpPr>
          <p:nvPr/>
        </p:nvSpPr>
        <p:spPr bwMode="auto">
          <a:xfrm>
            <a:off x="683568" y="1645367"/>
            <a:ext cx="3886200" cy="2134148"/>
          </a:xfrm>
          <a:prstGeom prst="rect">
            <a:avLst/>
          </a:prstGeom>
          <a:solidFill>
            <a:schemeClr val="accent6">
              <a:lumMod val="40000"/>
              <a:lumOff val="60000"/>
            </a:schemeClr>
          </a:solidFill>
          <a:ln w="15875" algn="ctr">
            <a:noFill/>
            <a:miter lim="800000"/>
            <a:headEnd/>
            <a:tailEnd/>
          </a:ln>
        </p:spPr>
        <p:txBody>
          <a:bodyPr wrap="none" lIns="53674" tIns="53674" rIns="53674" bIns="53674" anchor="ctr"/>
          <a:lstStyle/>
          <a:p>
            <a:pPr defTabSz="757238">
              <a:spcBef>
                <a:spcPct val="50000"/>
              </a:spcBef>
              <a:buClr>
                <a:schemeClr val="bg2"/>
              </a:buClr>
            </a:pPr>
            <a:endParaRPr lang="en-GB" sz="2000" dirty="0">
              <a:solidFill>
                <a:srgbClr val="000000"/>
              </a:solidFill>
              <a:latin typeface="SwissReSans" pitchFamily="34" charset="0"/>
            </a:endParaRPr>
          </a:p>
        </p:txBody>
      </p:sp>
      <p:sp>
        <p:nvSpPr>
          <p:cNvPr id="6" name="Rectangle 5"/>
          <p:cNvSpPr>
            <a:spLocks noChangeArrowheads="1"/>
          </p:cNvSpPr>
          <p:nvPr/>
        </p:nvSpPr>
        <p:spPr bwMode="auto">
          <a:xfrm>
            <a:off x="683568" y="1617080"/>
            <a:ext cx="3886200" cy="300038"/>
          </a:xfrm>
          <a:prstGeom prst="rect">
            <a:avLst/>
          </a:prstGeom>
          <a:solidFill>
            <a:srgbClr val="33945D"/>
          </a:solidFill>
          <a:ln w="15875" algn="ctr">
            <a:noFill/>
            <a:miter lim="800000"/>
            <a:headEnd/>
            <a:tailEnd/>
          </a:ln>
        </p:spPr>
        <p:txBody>
          <a:bodyPr wrap="none" lIns="53674" tIns="53674" rIns="53674" bIns="53674" anchor="ctr"/>
          <a:lstStyle/>
          <a:p>
            <a:pPr defTabSz="757238">
              <a:spcBef>
                <a:spcPct val="50000"/>
              </a:spcBef>
            </a:pPr>
            <a:endParaRPr lang="en-GB" sz="2000" dirty="0">
              <a:solidFill>
                <a:srgbClr val="000000"/>
              </a:solidFill>
              <a:latin typeface="SwissReSans" pitchFamily="34" charset="0"/>
            </a:endParaRPr>
          </a:p>
        </p:txBody>
      </p:sp>
      <p:sp>
        <p:nvSpPr>
          <p:cNvPr id="7" name="Rectangle 6"/>
          <p:cNvSpPr>
            <a:spLocks noChangeArrowheads="1"/>
          </p:cNvSpPr>
          <p:nvPr/>
        </p:nvSpPr>
        <p:spPr bwMode="auto">
          <a:xfrm>
            <a:off x="683569" y="4198273"/>
            <a:ext cx="3886200" cy="1823015"/>
          </a:xfrm>
          <a:prstGeom prst="rect">
            <a:avLst/>
          </a:prstGeom>
          <a:solidFill>
            <a:schemeClr val="accent6">
              <a:lumMod val="40000"/>
              <a:lumOff val="60000"/>
            </a:schemeClr>
          </a:solidFill>
          <a:ln w="15875" algn="ctr">
            <a:noFill/>
            <a:miter lim="800000"/>
            <a:headEnd/>
            <a:tailEnd/>
          </a:ln>
        </p:spPr>
        <p:txBody>
          <a:bodyPr wrap="none" lIns="53674" tIns="53674" rIns="53674" bIns="53674" anchor="ctr"/>
          <a:lstStyle/>
          <a:p>
            <a:pPr defTabSz="757238">
              <a:spcBef>
                <a:spcPct val="50000"/>
              </a:spcBef>
              <a:buClr>
                <a:schemeClr val="bg2"/>
              </a:buClr>
            </a:pPr>
            <a:endParaRPr lang="en-GB" sz="2000" dirty="0">
              <a:solidFill>
                <a:srgbClr val="000000"/>
              </a:solidFill>
              <a:latin typeface="SwissReSans" pitchFamily="34" charset="0"/>
            </a:endParaRPr>
          </a:p>
        </p:txBody>
      </p:sp>
      <p:sp>
        <p:nvSpPr>
          <p:cNvPr id="8" name="Rectangle 8"/>
          <p:cNvSpPr>
            <a:spLocks noChangeArrowheads="1"/>
          </p:cNvSpPr>
          <p:nvPr/>
        </p:nvSpPr>
        <p:spPr bwMode="auto">
          <a:xfrm>
            <a:off x="4790256" y="1658067"/>
            <a:ext cx="3886200" cy="2130973"/>
          </a:xfrm>
          <a:prstGeom prst="rect">
            <a:avLst/>
          </a:prstGeom>
          <a:solidFill>
            <a:schemeClr val="accent6">
              <a:lumMod val="40000"/>
              <a:lumOff val="60000"/>
            </a:schemeClr>
          </a:solidFill>
          <a:ln w="15875" algn="ctr">
            <a:noFill/>
            <a:miter lim="800000"/>
            <a:headEnd/>
            <a:tailEnd/>
          </a:ln>
        </p:spPr>
        <p:txBody>
          <a:bodyPr wrap="none" lIns="53674" tIns="53674" rIns="53674" bIns="53674" anchor="ctr"/>
          <a:lstStyle/>
          <a:p>
            <a:pPr defTabSz="757238">
              <a:spcBef>
                <a:spcPct val="50000"/>
              </a:spcBef>
              <a:buClr>
                <a:schemeClr val="bg2"/>
              </a:buClr>
            </a:pPr>
            <a:endParaRPr lang="en-GB" sz="2000" dirty="0">
              <a:solidFill>
                <a:srgbClr val="000000"/>
              </a:solidFill>
              <a:latin typeface="SwissReSans" pitchFamily="34" charset="0"/>
            </a:endParaRPr>
          </a:p>
        </p:txBody>
      </p:sp>
      <p:sp>
        <p:nvSpPr>
          <p:cNvPr id="9" name="Rectangle 9"/>
          <p:cNvSpPr>
            <a:spLocks noChangeArrowheads="1"/>
          </p:cNvSpPr>
          <p:nvPr/>
        </p:nvSpPr>
        <p:spPr bwMode="auto">
          <a:xfrm>
            <a:off x="4788024" y="1617080"/>
            <a:ext cx="3886200" cy="300038"/>
          </a:xfrm>
          <a:prstGeom prst="rect">
            <a:avLst/>
          </a:prstGeom>
          <a:solidFill>
            <a:srgbClr val="33945D"/>
          </a:solidFill>
          <a:ln w="15875" algn="ctr">
            <a:noFill/>
            <a:miter lim="800000"/>
            <a:headEnd/>
            <a:tailEnd/>
          </a:ln>
        </p:spPr>
        <p:txBody>
          <a:bodyPr wrap="none" lIns="53674" tIns="53674" rIns="53674" bIns="53674" anchor="ctr"/>
          <a:lstStyle/>
          <a:p>
            <a:pPr defTabSz="757238">
              <a:spcBef>
                <a:spcPct val="50000"/>
              </a:spcBef>
            </a:pPr>
            <a:endParaRPr lang="en-GB" sz="2000" dirty="0">
              <a:solidFill>
                <a:srgbClr val="000000"/>
              </a:solidFill>
              <a:latin typeface="SwissReSans" pitchFamily="34" charset="0"/>
            </a:endParaRPr>
          </a:p>
        </p:txBody>
      </p:sp>
      <p:sp>
        <p:nvSpPr>
          <p:cNvPr id="10" name="Rectangle 10"/>
          <p:cNvSpPr>
            <a:spLocks noChangeArrowheads="1"/>
          </p:cNvSpPr>
          <p:nvPr/>
        </p:nvSpPr>
        <p:spPr bwMode="auto">
          <a:xfrm>
            <a:off x="4790256" y="4198273"/>
            <a:ext cx="3886200" cy="1823015"/>
          </a:xfrm>
          <a:prstGeom prst="rect">
            <a:avLst/>
          </a:prstGeom>
          <a:solidFill>
            <a:schemeClr val="accent6">
              <a:lumMod val="40000"/>
              <a:lumOff val="60000"/>
            </a:schemeClr>
          </a:solidFill>
          <a:ln w="15875" algn="ctr">
            <a:noFill/>
            <a:miter lim="800000"/>
            <a:headEnd/>
            <a:tailEnd/>
          </a:ln>
        </p:spPr>
        <p:txBody>
          <a:bodyPr wrap="none" lIns="53674" tIns="53674" rIns="53674" bIns="53674" anchor="ctr"/>
          <a:lstStyle/>
          <a:p>
            <a:pPr defTabSz="757238">
              <a:spcBef>
                <a:spcPct val="50000"/>
              </a:spcBef>
              <a:buClr>
                <a:schemeClr val="bg2"/>
              </a:buClr>
            </a:pPr>
            <a:endParaRPr lang="en-GB" sz="2000" dirty="0">
              <a:solidFill>
                <a:srgbClr val="000000"/>
              </a:solidFill>
              <a:latin typeface="SwissReSans" pitchFamily="34" charset="0"/>
            </a:endParaRPr>
          </a:p>
        </p:txBody>
      </p:sp>
      <p:sp>
        <p:nvSpPr>
          <p:cNvPr id="11" name="Rectangle 11"/>
          <p:cNvSpPr>
            <a:spLocks noChangeArrowheads="1"/>
          </p:cNvSpPr>
          <p:nvPr/>
        </p:nvSpPr>
        <p:spPr bwMode="auto">
          <a:xfrm>
            <a:off x="4784611" y="3910935"/>
            <a:ext cx="3886200" cy="302995"/>
          </a:xfrm>
          <a:prstGeom prst="rect">
            <a:avLst/>
          </a:prstGeom>
          <a:solidFill>
            <a:srgbClr val="33945D"/>
          </a:solidFill>
          <a:ln w="15875" algn="ctr">
            <a:noFill/>
            <a:miter lim="800000"/>
            <a:headEnd/>
            <a:tailEnd/>
          </a:ln>
        </p:spPr>
        <p:txBody>
          <a:bodyPr wrap="none" lIns="53674" tIns="53674" rIns="53674" bIns="53674" anchor="ctr"/>
          <a:lstStyle/>
          <a:p>
            <a:pPr defTabSz="757238">
              <a:spcBef>
                <a:spcPct val="50000"/>
              </a:spcBef>
            </a:pPr>
            <a:endParaRPr lang="en-GB" sz="2000" dirty="0">
              <a:solidFill>
                <a:srgbClr val="000000"/>
              </a:solidFill>
              <a:latin typeface="SwissReSans" pitchFamily="34" charset="0"/>
            </a:endParaRPr>
          </a:p>
        </p:txBody>
      </p:sp>
      <p:sp>
        <p:nvSpPr>
          <p:cNvPr id="12" name="Text Box 13"/>
          <p:cNvSpPr txBox="1">
            <a:spLocks noChangeArrowheads="1"/>
          </p:cNvSpPr>
          <p:nvPr/>
        </p:nvSpPr>
        <p:spPr bwMode="gray">
          <a:xfrm>
            <a:off x="5749282" y="4287173"/>
            <a:ext cx="2736850" cy="1226284"/>
          </a:xfrm>
          <a:prstGeom prst="rect">
            <a:avLst/>
          </a:prstGeom>
          <a:noFill/>
          <a:ln w="6350" algn="ctr">
            <a:noFill/>
            <a:miter lim="800000"/>
            <a:headEnd/>
            <a:tailEnd/>
          </a:ln>
        </p:spPr>
        <p:txBody>
          <a:bodyPr lIns="108000" tIns="54000" rIns="108000" bIns="54000">
            <a:spAutoFit/>
          </a:bodyPr>
          <a:lstStyle/>
          <a:p>
            <a:pPr marL="171450" indent="-171450" defTabSz="1019175">
              <a:spcBef>
                <a:spcPct val="30000"/>
              </a:spcBef>
              <a:buFont typeface="Arial" panose="020B0604020202020204" pitchFamily="34" charset="0"/>
              <a:buChar char="•"/>
              <a:tabLst>
                <a:tab pos="0" algn="l"/>
                <a:tab pos="1603375" algn="l"/>
              </a:tabLst>
            </a:pPr>
            <a:r>
              <a:rPr lang="en-GB" sz="1100" dirty="0">
                <a:latin typeface="SwissReSans" pitchFamily="34" charset="0"/>
              </a:rPr>
              <a:t>Greenhouse neutral since October 2003</a:t>
            </a:r>
          </a:p>
          <a:p>
            <a:pPr marL="171450" indent="-171450" defTabSz="1019175">
              <a:spcBef>
                <a:spcPct val="30000"/>
              </a:spcBef>
              <a:buFont typeface="Arial" panose="020B0604020202020204" pitchFamily="34" charset="0"/>
              <a:buChar char="•"/>
              <a:tabLst>
                <a:tab pos="0" algn="l"/>
                <a:tab pos="1603375" algn="l"/>
              </a:tabLst>
            </a:pPr>
            <a:r>
              <a:rPr lang="en-GB" sz="1100" dirty="0">
                <a:latin typeface="SwissReSans" pitchFamily="34" charset="0"/>
              </a:rPr>
              <a:t>Reduced emissions per employee by </a:t>
            </a:r>
            <a:r>
              <a:rPr lang="en-GB" sz="1100" dirty="0" smtClean="0">
                <a:latin typeface="SwissReSans" pitchFamily="34" charset="0"/>
              </a:rPr>
              <a:t>49.3% </a:t>
            </a:r>
            <a:r>
              <a:rPr lang="en-GB" sz="1100" dirty="0">
                <a:latin typeface="SwissReSans" pitchFamily="34" charset="0"/>
              </a:rPr>
              <a:t>by </a:t>
            </a:r>
            <a:r>
              <a:rPr lang="en-GB" sz="1100" dirty="0" smtClean="0">
                <a:latin typeface="SwissReSans" pitchFamily="34" charset="0"/>
              </a:rPr>
              <a:t>2014</a:t>
            </a:r>
            <a:endParaRPr lang="en-GB" sz="1100" dirty="0">
              <a:latin typeface="SwissReSans" pitchFamily="34" charset="0"/>
            </a:endParaRPr>
          </a:p>
          <a:p>
            <a:pPr marL="171450" indent="-171450" defTabSz="1019175">
              <a:spcBef>
                <a:spcPct val="30000"/>
              </a:spcBef>
              <a:buFont typeface="Arial" panose="020B0604020202020204" pitchFamily="34" charset="0"/>
              <a:buChar char="•"/>
              <a:tabLst>
                <a:tab pos="0" algn="l"/>
                <a:tab pos="1603375" algn="l"/>
              </a:tabLst>
            </a:pPr>
            <a:r>
              <a:rPr lang="en-GB" sz="1100" dirty="0">
                <a:latin typeface="SwissReSans" pitchFamily="34" charset="0"/>
              </a:rPr>
              <a:t>CO</a:t>
            </a:r>
            <a:r>
              <a:rPr lang="en-GB" sz="1100" baseline="-25000" dirty="0">
                <a:latin typeface="SwissReSans" pitchFamily="34" charset="0"/>
              </a:rPr>
              <a:t>You2</a:t>
            </a:r>
            <a:r>
              <a:rPr lang="en-GB" sz="1100" dirty="0">
                <a:latin typeface="SwissReSans" pitchFamily="34" charset="0"/>
              </a:rPr>
              <a:t> Programme since </a:t>
            </a:r>
            <a:r>
              <a:rPr lang="en-GB" sz="1100" dirty="0" smtClean="0">
                <a:latin typeface="SwissReSans" pitchFamily="34" charset="0"/>
              </a:rPr>
              <a:t>2007, </a:t>
            </a:r>
            <a:r>
              <a:rPr lang="en-GB" sz="1100" dirty="0">
                <a:latin typeface="SwissReSans" pitchFamily="34" charset="0"/>
              </a:rPr>
              <a:t>re-launched Jan 2014 (until 2020)</a:t>
            </a:r>
          </a:p>
        </p:txBody>
      </p:sp>
      <p:sp>
        <p:nvSpPr>
          <p:cNvPr id="13" name="Text Box 14"/>
          <p:cNvSpPr txBox="1">
            <a:spLocks noChangeArrowheads="1"/>
          </p:cNvSpPr>
          <p:nvPr/>
        </p:nvSpPr>
        <p:spPr bwMode="gray">
          <a:xfrm>
            <a:off x="4794200" y="1617080"/>
            <a:ext cx="3378200" cy="302996"/>
          </a:xfrm>
          <a:prstGeom prst="rect">
            <a:avLst/>
          </a:prstGeom>
          <a:noFill/>
          <a:ln w="6350" algn="ctr">
            <a:noFill/>
            <a:miter lim="800000"/>
            <a:headEnd/>
            <a:tailEnd/>
          </a:ln>
        </p:spPr>
        <p:txBody>
          <a:bodyPr lIns="101947" tIns="50973" rIns="101947" bIns="50973">
            <a:spAutoFit/>
          </a:bodyPr>
          <a:lstStyle/>
          <a:p>
            <a:pPr marL="174625" indent="-174625" defTabSz="1019175">
              <a:spcBef>
                <a:spcPct val="50000"/>
              </a:spcBef>
              <a:tabLst>
                <a:tab pos="79375" algn="l"/>
                <a:tab pos="1603375" algn="l"/>
              </a:tabLst>
            </a:pPr>
            <a:r>
              <a:rPr lang="en-GB" sz="1300" b="1" dirty="0">
                <a:solidFill>
                  <a:srgbClr val="FFFFFF"/>
                </a:solidFill>
                <a:latin typeface="SwissReSans" pitchFamily="34" charset="0"/>
              </a:rPr>
              <a:t>Business </a:t>
            </a:r>
            <a:r>
              <a:rPr lang="en-GB" sz="1300" b="1" dirty="0" smtClean="0">
                <a:solidFill>
                  <a:srgbClr val="FFFFFF"/>
                </a:solidFill>
                <a:latin typeface="SwissReSans" pitchFamily="34" charset="0"/>
              </a:rPr>
              <a:t>solutions – seize opportunities</a:t>
            </a:r>
            <a:endParaRPr lang="en-GB" sz="1300" b="1" dirty="0">
              <a:solidFill>
                <a:srgbClr val="FFFFFF"/>
              </a:solidFill>
              <a:latin typeface="SwissReSans" pitchFamily="34" charset="0"/>
            </a:endParaRPr>
          </a:p>
        </p:txBody>
      </p:sp>
      <p:sp>
        <p:nvSpPr>
          <p:cNvPr id="14" name="Text Box 15"/>
          <p:cNvSpPr txBox="1">
            <a:spLocks noChangeArrowheads="1"/>
          </p:cNvSpPr>
          <p:nvPr/>
        </p:nvSpPr>
        <p:spPr bwMode="gray">
          <a:xfrm>
            <a:off x="1758307" y="2004142"/>
            <a:ext cx="2808287" cy="1784898"/>
          </a:xfrm>
          <a:prstGeom prst="rect">
            <a:avLst/>
          </a:prstGeom>
          <a:noFill/>
          <a:ln w="6350" algn="ctr">
            <a:noFill/>
            <a:miter lim="800000"/>
            <a:headEnd/>
            <a:tailEnd/>
          </a:ln>
        </p:spPr>
        <p:txBody>
          <a:bodyPr lIns="108000" tIns="54000" rIns="108000" bIns="54000">
            <a:spAutoFit/>
          </a:bodyPr>
          <a:lstStyle/>
          <a:p>
            <a:pPr marL="171450" indent="-171450" defTabSz="1019175">
              <a:spcBef>
                <a:spcPct val="30000"/>
              </a:spcBef>
              <a:buFont typeface="Arial" panose="020B0604020202020204" pitchFamily="34" charset="0"/>
              <a:buChar char="•"/>
              <a:tabLst>
                <a:tab pos="0" algn="l"/>
                <a:tab pos="1603375" algn="l"/>
              </a:tabLst>
            </a:pPr>
            <a:r>
              <a:rPr lang="en-GB" sz="1100" dirty="0">
                <a:latin typeface="SwissReSans" pitchFamily="34" charset="0"/>
              </a:rPr>
              <a:t>Advance (our) knowledge about climate change risk</a:t>
            </a:r>
          </a:p>
          <a:p>
            <a:pPr marL="171450" indent="-171450" defTabSz="1019175">
              <a:spcBef>
                <a:spcPct val="30000"/>
              </a:spcBef>
              <a:buFont typeface="Arial" panose="020B0604020202020204" pitchFamily="34" charset="0"/>
              <a:buChar char="•"/>
              <a:tabLst>
                <a:tab pos="0" algn="l"/>
                <a:tab pos="1603375" algn="l"/>
              </a:tabLst>
            </a:pPr>
            <a:r>
              <a:rPr lang="en-GB" sz="1100" dirty="0">
                <a:latin typeface="SwissReSans" pitchFamily="34" charset="0"/>
              </a:rPr>
              <a:t>Quantify climate change </a:t>
            </a:r>
            <a:r>
              <a:rPr lang="en-GB" sz="1100" dirty="0" smtClean="0">
                <a:latin typeface="SwissReSans" pitchFamily="34" charset="0"/>
              </a:rPr>
              <a:t>risk </a:t>
            </a:r>
            <a:br>
              <a:rPr lang="en-GB" sz="1100" dirty="0" smtClean="0">
                <a:latin typeface="SwissReSans" pitchFamily="34" charset="0"/>
              </a:rPr>
            </a:br>
            <a:r>
              <a:rPr lang="en-GB" sz="1100" dirty="0" smtClean="0">
                <a:latin typeface="SwissReSans" pitchFamily="34" charset="0"/>
                <a:sym typeface="Wingdings" panose="05000000000000000000" pitchFamily="2" charset="2"/>
              </a:rPr>
              <a:t>e.g. Economics of Climate Adaptation</a:t>
            </a:r>
            <a:endParaRPr lang="en-GB" sz="1100" dirty="0">
              <a:latin typeface="SwissReSans" pitchFamily="34" charset="0"/>
            </a:endParaRPr>
          </a:p>
          <a:p>
            <a:pPr marL="171450" indent="-171450" defTabSz="1019175">
              <a:spcBef>
                <a:spcPct val="30000"/>
              </a:spcBef>
              <a:buFont typeface="Arial" panose="020B0604020202020204" pitchFamily="34" charset="0"/>
              <a:buChar char="•"/>
              <a:tabLst>
                <a:tab pos="0" algn="l"/>
                <a:tab pos="1603375" algn="l"/>
              </a:tabLst>
            </a:pPr>
            <a:r>
              <a:rPr lang="en-GB" sz="1100" dirty="0">
                <a:latin typeface="SwissReSans" pitchFamily="34" charset="0"/>
              </a:rPr>
              <a:t>Integrate climate change risk into underwriting and risk management </a:t>
            </a:r>
            <a:r>
              <a:rPr lang="en-GB" sz="1100" dirty="0" smtClean="0">
                <a:latin typeface="SwissReSans" pitchFamily="34" charset="0"/>
              </a:rPr>
              <a:t>framework</a:t>
            </a:r>
          </a:p>
          <a:p>
            <a:pPr marL="171450" indent="-171450" defTabSz="1019175">
              <a:spcBef>
                <a:spcPct val="30000"/>
              </a:spcBef>
              <a:buFont typeface="Arial" panose="020B0604020202020204" pitchFamily="34" charset="0"/>
              <a:buChar char="•"/>
              <a:tabLst>
                <a:tab pos="0" algn="l"/>
                <a:tab pos="1603375" algn="l"/>
              </a:tabLst>
            </a:pPr>
            <a:r>
              <a:rPr lang="en-GB" sz="1100" dirty="0" smtClean="0">
                <a:latin typeface="SwissReSans" pitchFamily="34" charset="0"/>
              </a:rPr>
              <a:t>Collaborate with leading institutions</a:t>
            </a:r>
            <a:br>
              <a:rPr lang="en-GB" sz="1100" dirty="0" smtClean="0">
                <a:latin typeface="SwissReSans" pitchFamily="34" charset="0"/>
              </a:rPr>
            </a:br>
            <a:r>
              <a:rPr lang="en-GB" sz="1100" dirty="0" smtClean="0">
                <a:latin typeface="SwissReSans" pitchFamily="34" charset="0"/>
                <a:sym typeface="Wingdings" panose="05000000000000000000" pitchFamily="2" charset="2"/>
              </a:rPr>
              <a:t> New Climate Economy (NCE)</a:t>
            </a:r>
            <a:endParaRPr lang="en-GB" sz="1100" dirty="0">
              <a:latin typeface="SwissReSans" pitchFamily="34" charset="0"/>
            </a:endParaRPr>
          </a:p>
        </p:txBody>
      </p:sp>
      <p:sp>
        <p:nvSpPr>
          <p:cNvPr id="15" name="Text Box 17"/>
          <p:cNvSpPr txBox="1">
            <a:spLocks noChangeArrowheads="1"/>
          </p:cNvSpPr>
          <p:nvPr/>
        </p:nvSpPr>
        <p:spPr bwMode="gray">
          <a:xfrm>
            <a:off x="1758307" y="4287173"/>
            <a:ext cx="2879725" cy="1564838"/>
          </a:xfrm>
          <a:prstGeom prst="rect">
            <a:avLst/>
          </a:prstGeom>
          <a:noFill/>
          <a:ln w="6350" algn="ctr">
            <a:noFill/>
            <a:miter lim="800000"/>
            <a:headEnd/>
            <a:tailEnd/>
          </a:ln>
        </p:spPr>
        <p:txBody>
          <a:bodyPr lIns="108000" tIns="54000" rIns="108000" bIns="54000">
            <a:spAutoFit/>
          </a:bodyPr>
          <a:lstStyle/>
          <a:p>
            <a:pPr marL="171450" indent="-171450" defTabSz="1019175">
              <a:spcBef>
                <a:spcPct val="30000"/>
              </a:spcBef>
              <a:buFont typeface="Arial" panose="020B0604020202020204" pitchFamily="34" charset="0"/>
              <a:buChar char="•"/>
              <a:tabLst>
                <a:tab pos="0" algn="l"/>
                <a:tab pos="1603375" algn="l"/>
              </a:tabLst>
            </a:pPr>
            <a:r>
              <a:rPr lang="en-GB" sz="1100" dirty="0">
                <a:latin typeface="SwissReSans" pitchFamily="34" charset="0"/>
              </a:rPr>
              <a:t>Raise awareness, </a:t>
            </a:r>
            <a:r>
              <a:rPr lang="en-GB" sz="1100" dirty="0" smtClean="0">
                <a:latin typeface="SwissReSans" pitchFamily="34" charset="0"/>
              </a:rPr>
              <a:t>disseminate </a:t>
            </a:r>
            <a:r>
              <a:rPr lang="en-GB" sz="1100" dirty="0">
                <a:latin typeface="SwissReSans" pitchFamily="34" charset="0"/>
              </a:rPr>
              <a:t>knowledge to all stakeholders and advocate a </a:t>
            </a:r>
            <a:r>
              <a:rPr lang="en-GB" sz="1100" dirty="0" smtClean="0">
                <a:latin typeface="SwissReSans" pitchFamily="34" charset="0"/>
              </a:rPr>
              <a:t>long-term policy framework</a:t>
            </a:r>
          </a:p>
          <a:p>
            <a:pPr marL="171450" indent="-171450" defTabSz="1019175">
              <a:spcBef>
                <a:spcPct val="30000"/>
              </a:spcBef>
              <a:buFont typeface="Arial" panose="020B0604020202020204" pitchFamily="34" charset="0"/>
              <a:buChar char="•"/>
              <a:tabLst>
                <a:tab pos="0" algn="l"/>
                <a:tab pos="1603375" algn="l"/>
              </a:tabLst>
            </a:pPr>
            <a:r>
              <a:rPr lang="en-GB" sz="1100" dirty="0" smtClean="0">
                <a:latin typeface="SwissReSans" pitchFamily="34" charset="0"/>
              </a:rPr>
              <a:t>Publications</a:t>
            </a:r>
            <a:r>
              <a:rPr lang="en-GB" sz="1100" dirty="0">
                <a:latin typeface="SwissReSans" pitchFamily="34" charset="0"/>
              </a:rPr>
              <a:t>, platforms (e.g. </a:t>
            </a:r>
            <a:r>
              <a:rPr lang="en-GB" sz="1100" dirty="0" smtClean="0">
                <a:latin typeface="SwissReSans" pitchFamily="34" charset="0"/>
              </a:rPr>
              <a:t>WEF), </a:t>
            </a:r>
            <a:r>
              <a:rPr lang="en-GB" sz="1100" dirty="0">
                <a:latin typeface="SwissReSans" pitchFamily="34" charset="0"/>
              </a:rPr>
              <a:t>Centre for Global Dialogue, speaking engagements</a:t>
            </a:r>
          </a:p>
          <a:p>
            <a:pPr marL="171450" indent="-171450" defTabSz="1019175">
              <a:spcBef>
                <a:spcPct val="30000"/>
              </a:spcBef>
              <a:buFont typeface="Arial" panose="020B0604020202020204" pitchFamily="34" charset="0"/>
              <a:buChar char="•"/>
              <a:tabLst>
                <a:tab pos="0" algn="l"/>
                <a:tab pos="1603375" algn="l"/>
              </a:tabLst>
            </a:pPr>
            <a:r>
              <a:rPr lang="en-GB" sz="1100" dirty="0">
                <a:latin typeface="SwissReSans" pitchFamily="34" charset="0"/>
              </a:rPr>
              <a:t>Top Topic Managing climate and natural disaster risk</a:t>
            </a:r>
          </a:p>
        </p:txBody>
      </p:sp>
      <p:sp>
        <p:nvSpPr>
          <p:cNvPr id="16" name="Text Box 18"/>
          <p:cNvSpPr txBox="1">
            <a:spLocks noChangeArrowheads="1"/>
          </p:cNvSpPr>
          <p:nvPr/>
        </p:nvSpPr>
        <p:spPr bwMode="gray">
          <a:xfrm>
            <a:off x="712144" y="1617080"/>
            <a:ext cx="3430588" cy="302996"/>
          </a:xfrm>
          <a:prstGeom prst="rect">
            <a:avLst/>
          </a:prstGeom>
          <a:noFill/>
          <a:ln w="6350" algn="ctr">
            <a:noFill/>
            <a:miter lim="800000"/>
            <a:headEnd/>
            <a:tailEnd/>
          </a:ln>
        </p:spPr>
        <p:txBody>
          <a:bodyPr lIns="101947" tIns="50973" rIns="101947" bIns="50973">
            <a:spAutoFit/>
          </a:bodyPr>
          <a:lstStyle/>
          <a:p>
            <a:pPr marL="174625" indent="-174625" defTabSz="1019175">
              <a:spcBef>
                <a:spcPct val="50000"/>
              </a:spcBef>
              <a:tabLst>
                <a:tab pos="0" algn="l"/>
                <a:tab pos="1603375" algn="l"/>
              </a:tabLst>
            </a:pPr>
            <a:r>
              <a:rPr lang="en-GB" sz="1300" b="1" dirty="0">
                <a:solidFill>
                  <a:srgbClr val="FFFFFF"/>
                </a:solidFill>
                <a:latin typeface="SwissReSans" pitchFamily="34" charset="0"/>
              </a:rPr>
              <a:t>Risk </a:t>
            </a:r>
            <a:r>
              <a:rPr lang="en-GB" sz="1300" b="1" dirty="0" smtClean="0">
                <a:solidFill>
                  <a:srgbClr val="FFFFFF"/>
                </a:solidFill>
                <a:latin typeface="SwissReSans" pitchFamily="34" charset="0"/>
              </a:rPr>
              <a:t>intelligence – assess the risk</a:t>
            </a:r>
            <a:endParaRPr lang="en-GB" sz="1300" b="1" dirty="0">
              <a:solidFill>
                <a:srgbClr val="FFFFFF"/>
              </a:solidFill>
              <a:latin typeface="SwissReSans" pitchFamily="34" charset="0"/>
            </a:endParaRPr>
          </a:p>
        </p:txBody>
      </p:sp>
      <p:sp>
        <p:nvSpPr>
          <p:cNvPr id="17" name="Text Box 19"/>
          <p:cNvSpPr txBox="1">
            <a:spLocks noChangeArrowheads="1"/>
          </p:cNvSpPr>
          <p:nvPr/>
        </p:nvSpPr>
        <p:spPr bwMode="gray">
          <a:xfrm>
            <a:off x="5749282" y="2004142"/>
            <a:ext cx="2736850" cy="1666404"/>
          </a:xfrm>
          <a:prstGeom prst="rect">
            <a:avLst/>
          </a:prstGeom>
          <a:noFill/>
          <a:ln w="6350" algn="ctr">
            <a:noFill/>
            <a:miter lim="800000"/>
            <a:headEnd/>
            <a:tailEnd/>
          </a:ln>
        </p:spPr>
        <p:txBody>
          <a:bodyPr lIns="108000" tIns="54000" rIns="108000" bIns="54000">
            <a:spAutoFit/>
          </a:bodyPr>
          <a:lstStyle/>
          <a:p>
            <a:pPr marL="171450" indent="-171450" defTabSz="1019175">
              <a:spcBef>
                <a:spcPct val="30000"/>
              </a:spcBef>
              <a:buFont typeface="Arial" panose="020B0604020202020204" pitchFamily="34" charset="0"/>
              <a:buChar char="•"/>
              <a:tabLst>
                <a:tab pos="0" algn="l"/>
                <a:tab pos="1603375" algn="l"/>
              </a:tabLst>
            </a:pPr>
            <a:r>
              <a:rPr lang="en-GB" sz="1100" dirty="0" smtClean="0">
                <a:latin typeface="SwissReSans" pitchFamily="34" charset="0"/>
              </a:rPr>
              <a:t>Develop appropriate solutions for adapting to and mitigating climate change</a:t>
            </a:r>
          </a:p>
          <a:p>
            <a:pPr marL="171450" indent="-171450" defTabSz="1019175">
              <a:spcBef>
                <a:spcPct val="30000"/>
              </a:spcBef>
              <a:buFont typeface="Arial" panose="020B0604020202020204" pitchFamily="34" charset="0"/>
              <a:buChar char="•"/>
              <a:tabLst>
                <a:tab pos="0" algn="l"/>
                <a:tab pos="1603375" algn="l"/>
              </a:tabLst>
            </a:pPr>
            <a:r>
              <a:rPr lang="en-GB" sz="1100" dirty="0" smtClean="0">
                <a:latin typeface="SwissReSans" pitchFamily="34" charset="0"/>
              </a:rPr>
              <a:t>Traditional catastrophe insurance</a:t>
            </a:r>
          </a:p>
          <a:p>
            <a:pPr marL="171450" indent="-171450" defTabSz="1019175">
              <a:spcBef>
                <a:spcPct val="30000"/>
              </a:spcBef>
              <a:buFont typeface="Arial" panose="020B0604020202020204" pitchFamily="34" charset="0"/>
              <a:buChar char="•"/>
              <a:tabLst>
                <a:tab pos="0" algn="l"/>
                <a:tab pos="1603375" algn="l"/>
              </a:tabLst>
            </a:pPr>
            <a:r>
              <a:rPr lang="en-GB" sz="1100" dirty="0" smtClean="0">
                <a:latin typeface="SwissReSans" pitchFamily="34" charset="0"/>
              </a:rPr>
              <a:t>Weather risk solutions</a:t>
            </a:r>
          </a:p>
          <a:p>
            <a:pPr marL="171450" indent="-171450" defTabSz="1019175">
              <a:spcBef>
                <a:spcPct val="30000"/>
              </a:spcBef>
              <a:buFont typeface="Arial" panose="020B0604020202020204" pitchFamily="34" charset="0"/>
              <a:buChar char="•"/>
              <a:tabLst>
                <a:tab pos="0" algn="l"/>
                <a:tab pos="1603375" algn="l"/>
              </a:tabLst>
            </a:pPr>
            <a:r>
              <a:rPr lang="en-GB" sz="1100" dirty="0" smtClean="0">
                <a:latin typeface="SwissReSans" pitchFamily="34" charset="0"/>
              </a:rPr>
              <a:t>Renewable energy solutions</a:t>
            </a:r>
          </a:p>
          <a:p>
            <a:pPr marL="171450" indent="-171450" defTabSz="1019175">
              <a:spcBef>
                <a:spcPct val="30000"/>
              </a:spcBef>
              <a:buFont typeface="Arial" panose="020B0604020202020204" pitchFamily="34" charset="0"/>
              <a:buChar char="•"/>
              <a:tabLst>
                <a:tab pos="0" algn="l"/>
                <a:tab pos="1603375" algn="l"/>
              </a:tabLst>
            </a:pPr>
            <a:r>
              <a:rPr lang="en-GB" sz="1100" dirty="0" smtClean="0">
                <a:latin typeface="SwissReSans" pitchFamily="34" charset="0"/>
              </a:rPr>
              <a:t>We promote risk transfer as a way of becoming more resilient</a:t>
            </a:r>
            <a:endParaRPr lang="en-GB" sz="1100" dirty="0">
              <a:latin typeface="SwissReSans" pitchFamily="34" charset="0"/>
            </a:endParaRPr>
          </a:p>
        </p:txBody>
      </p:sp>
      <p:sp>
        <p:nvSpPr>
          <p:cNvPr id="18" name="Text Box 20"/>
          <p:cNvSpPr txBox="1">
            <a:spLocks noChangeArrowheads="1"/>
          </p:cNvSpPr>
          <p:nvPr/>
        </p:nvSpPr>
        <p:spPr bwMode="gray">
          <a:xfrm>
            <a:off x="683568" y="3910935"/>
            <a:ext cx="3886201" cy="302996"/>
          </a:xfrm>
          <a:prstGeom prst="rect">
            <a:avLst/>
          </a:prstGeom>
          <a:solidFill>
            <a:srgbClr val="33945D"/>
          </a:solidFill>
          <a:ln w="6350" algn="ctr">
            <a:noFill/>
            <a:miter lim="800000"/>
            <a:headEnd/>
            <a:tailEnd/>
          </a:ln>
        </p:spPr>
        <p:txBody>
          <a:bodyPr wrap="square" lIns="101947" tIns="50973" rIns="101947" bIns="50973">
            <a:spAutoFit/>
          </a:bodyPr>
          <a:lstStyle/>
          <a:p>
            <a:pPr defTabSz="1019175">
              <a:spcBef>
                <a:spcPct val="50000"/>
              </a:spcBef>
              <a:tabLst>
                <a:tab pos="79375" algn="l"/>
                <a:tab pos="1603375" algn="l"/>
              </a:tabLst>
            </a:pPr>
            <a:r>
              <a:rPr lang="en-GB" sz="1300" b="1" dirty="0" smtClean="0">
                <a:solidFill>
                  <a:srgbClr val="FFFFFF"/>
                </a:solidFill>
                <a:latin typeface="SwissReSans" pitchFamily="34" charset="0"/>
              </a:rPr>
              <a:t>Stakeholder dialogue – Advocacy</a:t>
            </a:r>
            <a:endParaRPr lang="en-GB" sz="1300" b="1" dirty="0">
              <a:solidFill>
                <a:srgbClr val="FFFFFF"/>
              </a:solidFill>
              <a:latin typeface="SwissReSans" pitchFamily="34" charset="0"/>
            </a:endParaRPr>
          </a:p>
        </p:txBody>
      </p:sp>
      <p:sp>
        <p:nvSpPr>
          <p:cNvPr id="19" name="Text Box 21"/>
          <p:cNvSpPr txBox="1">
            <a:spLocks noChangeArrowheads="1"/>
          </p:cNvSpPr>
          <p:nvPr/>
        </p:nvSpPr>
        <p:spPr bwMode="gray">
          <a:xfrm>
            <a:off x="4810521" y="3910935"/>
            <a:ext cx="3217863" cy="302996"/>
          </a:xfrm>
          <a:prstGeom prst="rect">
            <a:avLst/>
          </a:prstGeom>
          <a:noFill/>
          <a:ln w="6350" algn="ctr">
            <a:noFill/>
            <a:miter lim="800000"/>
            <a:headEnd/>
            <a:tailEnd/>
          </a:ln>
        </p:spPr>
        <p:txBody>
          <a:bodyPr lIns="101947" tIns="50973" rIns="101947" bIns="50973">
            <a:spAutoFit/>
          </a:bodyPr>
          <a:lstStyle/>
          <a:p>
            <a:pPr marL="79375" indent="-79375" defTabSz="1019175">
              <a:spcBef>
                <a:spcPct val="50000"/>
              </a:spcBef>
              <a:tabLst>
                <a:tab pos="79375" algn="l"/>
                <a:tab pos="1603375" algn="l"/>
              </a:tabLst>
            </a:pPr>
            <a:r>
              <a:rPr lang="en-GB" sz="1300" b="1" dirty="0">
                <a:solidFill>
                  <a:srgbClr val="FFFFFF"/>
                </a:solidFill>
                <a:latin typeface="SwissReSans" pitchFamily="34" charset="0"/>
              </a:rPr>
              <a:t>Our </a:t>
            </a:r>
            <a:r>
              <a:rPr lang="en-GB" sz="1300" b="1" dirty="0" smtClean="0">
                <a:solidFill>
                  <a:srgbClr val="FFFFFF"/>
                </a:solidFill>
                <a:latin typeface="SwissReSans" pitchFamily="34" charset="0"/>
              </a:rPr>
              <a:t>footprint - lead </a:t>
            </a:r>
            <a:r>
              <a:rPr lang="en-GB" sz="1300" b="1" dirty="0">
                <a:solidFill>
                  <a:srgbClr val="FFFFFF"/>
                </a:solidFill>
                <a:latin typeface="SwissReSans" pitchFamily="34" charset="0"/>
              </a:rPr>
              <a:t>by example</a:t>
            </a:r>
          </a:p>
        </p:txBody>
      </p:sp>
      <p:pic>
        <p:nvPicPr>
          <p:cNvPr id="20" name="Picture 2"/>
          <p:cNvPicPr>
            <a:picLocks noChangeAspect="1" noChangeArrowheads="1"/>
          </p:cNvPicPr>
          <p:nvPr/>
        </p:nvPicPr>
        <p:blipFill>
          <a:blip r:embed="rId2" cstate="print"/>
          <a:srcRect/>
          <a:stretch>
            <a:fillRect/>
          </a:stretch>
        </p:blipFill>
        <p:spPr bwMode="auto">
          <a:xfrm>
            <a:off x="831207" y="2089867"/>
            <a:ext cx="927100" cy="1178864"/>
          </a:xfrm>
          <a:prstGeom prst="rect">
            <a:avLst/>
          </a:prstGeom>
          <a:ln>
            <a:noFill/>
          </a:ln>
          <a:effectLst>
            <a:outerShdw blurRad="292100" dist="139700" dir="2700000" algn="tl" rotWithShape="0">
              <a:srgbClr val="333333">
                <a:alpha val="65000"/>
              </a:srgbClr>
            </a:outerShdw>
          </a:effectLst>
        </p:spPr>
      </p:pic>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4340887"/>
            <a:ext cx="952831" cy="1500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4118" r="33915"/>
          <a:stretch/>
        </p:blipFill>
        <p:spPr bwMode="auto">
          <a:xfrm>
            <a:off x="4860032" y="2096240"/>
            <a:ext cx="952831" cy="1442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l="1162" t="651" r="-1"/>
          <a:stretch/>
        </p:blipFill>
        <p:spPr bwMode="auto">
          <a:xfrm>
            <a:off x="831207" y="4340887"/>
            <a:ext cx="927100" cy="1264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3"/>
          <p:cNvPicPr>
            <a:picLocks noChangeAspect="1"/>
          </p:cNvPicPr>
          <p:nvPr/>
        </p:nvPicPr>
        <p:blipFill rotWithShape="1">
          <a:blip r:embed="rId6">
            <a:extLst>
              <a:ext uri="{28A0092B-C50C-407E-A947-70E740481C1C}">
                <a14:useLocalDpi xmlns:a14="http://schemas.microsoft.com/office/drawing/2010/main" val="0"/>
              </a:ext>
            </a:extLst>
          </a:blip>
          <a:srcRect l="17044" r="24193"/>
          <a:stretch/>
        </p:blipFill>
        <p:spPr>
          <a:xfrm>
            <a:off x="831207" y="4340887"/>
            <a:ext cx="927100" cy="1279380"/>
          </a:xfrm>
          <a:prstGeom prst="rect">
            <a:avLst/>
          </a:prstGeom>
          <a:ln>
            <a:noFill/>
          </a:ln>
          <a:effectLst/>
        </p:spPr>
      </p:pic>
    </p:spTree>
    <p:extLst>
      <p:ext uri="{BB962C8B-B14F-4D97-AF65-F5344CB8AC3E}">
        <p14:creationId xmlns:p14="http://schemas.microsoft.com/office/powerpoint/2010/main" val="2568542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355976" y="1628776"/>
            <a:ext cx="4175696" cy="2560830"/>
          </a:xfrm>
          <a:solidFill>
            <a:schemeClr val="bg1">
              <a:lumMod val="95000"/>
            </a:schemeClr>
          </a:solidFill>
          <a:effectLst>
            <a:outerShdw blurRad="50800" dist="38100" dir="2700000" algn="tl" rotWithShape="0">
              <a:prstClr val="black">
                <a:alpha val="40000"/>
              </a:prstClr>
            </a:outerShdw>
          </a:effectLst>
        </p:spPr>
        <p:txBody>
          <a:bodyPr/>
          <a:lstStyle/>
          <a:p>
            <a:r>
              <a:rPr lang="en-US" sz="1400" dirty="0" smtClean="0">
                <a:solidFill>
                  <a:schemeClr val="tx1"/>
                </a:solidFill>
              </a:rPr>
              <a:t>Some 185 nations adopted the goal to limit the </a:t>
            </a:r>
            <a:r>
              <a:rPr lang="en-US" sz="1400" dirty="0">
                <a:solidFill>
                  <a:schemeClr val="tx1"/>
                </a:solidFill>
              </a:rPr>
              <a:t>rise in average global temperature to well below </a:t>
            </a:r>
            <a:r>
              <a:rPr lang="en-US" sz="1400" dirty="0" smtClean="0">
                <a:solidFill>
                  <a:schemeClr val="tx1"/>
                </a:solidFill>
              </a:rPr>
              <a:t>2°C, with the ideal goal being 1.5°C.</a:t>
            </a:r>
          </a:p>
          <a:p>
            <a:r>
              <a:rPr lang="en-US" sz="1400" dirty="0" smtClean="0">
                <a:solidFill>
                  <a:schemeClr val="tx1"/>
                </a:solidFill>
              </a:rPr>
              <a:t>The Intergovernmental Panel on Climate Change (IPCC) was commissioned to develop target emissions reduction pathways. </a:t>
            </a:r>
          </a:p>
          <a:p>
            <a:r>
              <a:rPr lang="en-US" sz="1400" dirty="0" smtClean="0">
                <a:solidFill>
                  <a:schemeClr val="tx1"/>
                </a:solidFill>
              </a:rPr>
              <a:t>The agreement established a process to review national emission reduction efforts (present targets in 2020 for 2015, review every five years) and stimulate a “race to the bottom”.</a:t>
            </a:r>
          </a:p>
          <a:p>
            <a:pPr marL="0" indent="0">
              <a:buNone/>
            </a:pPr>
            <a:endParaRPr lang="en-US" dirty="0" smtClean="0">
              <a:solidFill>
                <a:schemeClr val="tx1"/>
              </a:solidFill>
            </a:endParaRPr>
          </a:p>
          <a:p>
            <a:endParaRPr lang="en-US" dirty="0">
              <a:solidFill>
                <a:schemeClr val="tx1"/>
              </a:solidFill>
            </a:endParaRPr>
          </a:p>
        </p:txBody>
      </p:sp>
      <p:sp>
        <p:nvSpPr>
          <p:cNvPr id="5" name="Title 4"/>
          <p:cNvSpPr>
            <a:spLocks noGrp="1"/>
          </p:cNvSpPr>
          <p:nvPr>
            <p:ph type="title"/>
          </p:nvPr>
        </p:nvSpPr>
        <p:spPr/>
        <p:txBody>
          <a:bodyPr/>
          <a:lstStyle/>
          <a:p>
            <a:r>
              <a:rPr lang="en-US" dirty="0" smtClean="0"/>
              <a:t>Recent developments (1)</a:t>
            </a:r>
            <a:br>
              <a:rPr lang="en-US" dirty="0" smtClean="0"/>
            </a:br>
            <a:r>
              <a:rPr lang="en-US" dirty="0" smtClean="0"/>
              <a:t>Paris Agreement at COP21 2015</a:t>
            </a:r>
            <a:endParaRPr lang="en-US" dirty="0"/>
          </a:p>
        </p:txBody>
      </p:sp>
      <p:sp>
        <p:nvSpPr>
          <p:cNvPr id="2" name="Slide Number Placeholder 1"/>
          <p:cNvSpPr>
            <a:spLocks noGrp="1"/>
          </p:cNvSpPr>
          <p:nvPr>
            <p:ph type="sldNum" sz="quarter" idx="12"/>
          </p:nvPr>
        </p:nvSpPr>
        <p:spPr/>
        <p:txBody>
          <a:bodyPr/>
          <a:lstStyle/>
          <a:p>
            <a:fld id="{5E4D2043-7E31-4A53-BD33-72A88E682172}" type="slidenum">
              <a:rPr lang="en-GB" smtClean="0"/>
              <a:pPr/>
              <a:t>15</a:t>
            </a:fld>
            <a:endParaRPr lang="en-GB" dirty="0"/>
          </a:p>
        </p:txBody>
      </p:sp>
      <p:pic>
        <p:nvPicPr>
          <p:cNvPr id="3" name="Picture 2"/>
          <p:cNvPicPr>
            <a:picLocks noChangeAspect="1"/>
          </p:cNvPicPr>
          <p:nvPr/>
        </p:nvPicPr>
        <p:blipFill rotWithShape="1">
          <a:blip r:embed="rId3"/>
          <a:srcRect t="1904" b="-339"/>
          <a:stretch/>
        </p:blipFill>
        <p:spPr>
          <a:xfrm>
            <a:off x="5503628" y="692696"/>
            <a:ext cx="2978508" cy="576000"/>
          </a:xfrm>
          <a:prstGeom prst="rect">
            <a:avLst/>
          </a:prstGeom>
        </p:spPr>
      </p:pic>
      <p:pic>
        <p:nvPicPr>
          <p:cNvPr id="7" name="Picture 6"/>
          <p:cNvPicPr>
            <a:picLocks noChangeAspect="1"/>
          </p:cNvPicPr>
          <p:nvPr/>
        </p:nvPicPr>
        <p:blipFill>
          <a:blip r:embed="rId4"/>
          <a:stretch>
            <a:fillRect/>
          </a:stretch>
        </p:blipFill>
        <p:spPr>
          <a:xfrm>
            <a:off x="684215" y="1637087"/>
            <a:ext cx="3529599" cy="2511993"/>
          </a:xfrm>
          <a:prstGeom prst="rect">
            <a:avLst/>
          </a:prstGeom>
          <a:effectLst>
            <a:outerShdw blurRad="50800" dist="38100" dir="2700000" algn="tl" rotWithShape="0">
              <a:prstClr val="black">
                <a:alpha val="40000"/>
              </a:prstClr>
            </a:outerShdw>
          </a:effectLst>
        </p:spPr>
      </p:pic>
      <p:sp>
        <p:nvSpPr>
          <p:cNvPr id="9" name="Rectangle 8"/>
          <p:cNvSpPr/>
          <p:nvPr/>
        </p:nvSpPr>
        <p:spPr>
          <a:xfrm>
            <a:off x="628888" y="4327356"/>
            <a:ext cx="7902784" cy="1261884"/>
          </a:xfrm>
          <a:prstGeom prst="rect">
            <a:avLst/>
          </a:prstGeom>
        </p:spPr>
        <p:txBody>
          <a:bodyPr wrap="square">
            <a:spAutoFit/>
          </a:bodyPr>
          <a:lstStyle/>
          <a:p>
            <a:pPr marL="285750" lvl="0" indent="-285750">
              <a:spcBef>
                <a:spcPts val="1200"/>
              </a:spcBef>
              <a:buSzPct val="100000"/>
              <a:buFont typeface="Wingdings" panose="05000000000000000000" pitchFamily="2" charset="2"/>
              <a:buChar char="Ø"/>
            </a:pPr>
            <a:r>
              <a:rPr lang="en-US" sz="1400" dirty="0" smtClean="0">
                <a:solidFill>
                  <a:srgbClr val="283E36"/>
                </a:solidFill>
                <a:latin typeface="SwissReSans" pitchFamily="34" charset="0"/>
              </a:rPr>
              <a:t>To </a:t>
            </a:r>
            <a:r>
              <a:rPr lang="en-US" sz="1400" dirty="0">
                <a:solidFill>
                  <a:srgbClr val="283E36"/>
                </a:solidFill>
                <a:latin typeface="SwissReSans" pitchFamily="34" charset="0"/>
              </a:rPr>
              <a:t>reach the goal, a reduction in carbon emissions by 40% to 70% are needed </a:t>
            </a:r>
            <a:r>
              <a:rPr lang="en-US" sz="1400" dirty="0" smtClean="0">
                <a:solidFill>
                  <a:srgbClr val="283E36"/>
                </a:solidFill>
                <a:latin typeface="SwissReSans" pitchFamily="34" charset="0"/>
              </a:rPr>
              <a:t>by 2050.</a:t>
            </a:r>
          </a:p>
          <a:p>
            <a:pPr marL="285750" lvl="0" indent="-285750">
              <a:spcBef>
                <a:spcPts val="1200"/>
              </a:spcBef>
              <a:buSzPct val="100000"/>
              <a:buFont typeface="Wingdings" panose="05000000000000000000" pitchFamily="2" charset="2"/>
              <a:buChar char="Ø"/>
            </a:pPr>
            <a:r>
              <a:rPr lang="en-US" sz="1400" dirty="0" smtClean="0">
                <a:solidFill>
                  <a:srgbClr val="283E36"/>
                </a:solidFill>
                <a:latin typeface="SwissReSans" pitchFamily="34" charset="0"/>
              </a:rPr>
              <a:t>“CO2 </a:t>
            </a:r>
            <a:r>
              <a:rPr lang="en-US" sz="1400" dirty="0">
                <a:solidFill>
                  <a:srgbClr val="283E36"/>
                </a:solidFill>
                <a:latin typeface="SwissReSans" pitchFamily="34" charset="0"/>
              </a:rPr>
              <a:t>could peak around 2020 if countries stick by </a:t>
            </a:r>
            <a:r>
              <a:rPr lang="en-US" sz="1400" dirty="0" smtClean="0">
                <a:solidFill>
                  <a:srgbClr val="283E36"/>
                </a:solidFill>
                <a:latin typeface="SwissReSans" pitchFamily="34" charset="0"/>
              </a:rPr>
              <a:t>targets” (Goldman Sachs).</a:t>
            </a:r>
            <a:endParaRPr lang="en-US" sz="1400" dirty="0">
              <a:solidFill>
                <a:srgbClr val="283E36"/>
              </a:solidFill>
              <a:latin typeface="SwissReSans" pitchFamily="34" charset="0"/>
            </a:endParaRPr>
          </a:p>
          <a:p>
            <a:pPr marL="285750" lvl="0" indent="-285750">
              <a:spcBef>
                <a:spcPts val="1200"/>
              </a:spcBef>
              <a:buSzPct val="100000"/>
              <a:buFont typeface="Wingdings" panose="05000000000000000000" pitchFamily="2" charset="2"/>
              <a:buChar char="Ø"/>
            </a:pPr>
            <a:r>
              <a:rPr lang="en-GB" sz="1400" dirty="0" smtClean="0"/>
              <a:t>“We </a:t>
            </a:r>
            <a:r>
              <a:rPr lang="en-GB" sz="1400" dirty="0"/>
              <a:t>see </a:t>
            </a:r>
            <a:r>
              <a:rPr lang="en-GB" sz="1400" dirty="0" smtClean="0"/>
              <a:t>the </a:t>
            </a:r>
            <a:r>
              <a:rPr lang="en-US" sz="1400" dirty="0" smtClean="0"/>
              <a:t>deal </a:t>
            </a:r>
            <a:r>
              <a:rPr lang="en-US" sz="1400" dirty="0"/>
              <a:t>as a boost to the low carbon economy, now a fast-growing $600 </a:t>
            </a:r>
            <a:r>
              <a:rPr lang="en-US" sz="1400" dirty="0" err="1"/>
              <a:t>bn</a:t>
            </a:r>
            <a:r>
              <a:rPr lang="en-US" sz="1400" dirty="0" smtClean="0"/>
              <a:t>+ </a:t>
            </a:r>
            <a:r>
              <a:rPr lang="en-GB" sz="1400" dirty="0" smtClean="0"/>
              <a:t>market” (</a:t>
            </a:r>
            <a:r>
              <a:rPr lang="en-GB" sz="1400" dirty="0" smtClean="0">
                <a:hlinkClick r:id="rId5"/>
              </a:rPr>
              <a:t>Goldman Sachs</a:t>
            </a:r>
            <a:r>
              <a:rPr lang="en-GB" sz="1400" dirty="0" smtClean="0"/>
              <a:t>)</a:t>
            </a:r>
            <a:endParaRPr lang="en-US" sz="1400" dirty="0" smtClean="0">
              <a:latin typeface="SwissReSans" pitchFamily="34" charset="0"/>
            </a:endParaRPr>
          </a:p>
        </p:txBody>
      </p:sp>
      <p:sp>
        <p:nvSpPr>
          <p:cNvPr id="10" name="Rectangle 9"/>
          <p:cNvSpPr/>
          <p:nvPr/>
        </p:nvSpPr>
        <p:spPr>
          <a:xfrm>
            <a:off x="611560" y="1321023"/>
            <a:ext cx="3991927" cy="307777"/>
          </a:xfrm>
          <a:prstGeom prst="rect">
            <a:avLst/>
          </a:prstGeom>
        </p:spPr>
        <p:txBody>
          <a:bodyPr wrap="none">
            <a:spAutoFit/>
          </a:bodyPr>
          <a:lstStyle/>
          <a:p>
            <a:r>
              <a:rPr lang="en-US" sz="1400" b="1" dirty="0"/>
              <a:t>A new climate agreement was </a:t>
            </a:r>
            <a:r>
              <a:rPr lang="en-US" sz="1400" b="1" dirty="0" smtClean="0"/>
              <a:t>reached in Paris:</a:t>
            </a:r>
            <a:endParaRPr lang="en-US" sz="1400" b="1" dirty="0"/>
          </a:p>
        </p:txBody>
      </p:sp>
    </p:spTree>
    <p:extLst>
      <p:ext uri="{BB962C8B-B14F-4D97-AF65-F5344CB8AC3E}">
        <p14:creationId xmlns:p14="http://schemas.microsoft.com/office/powerpoint/2010/main" val="1910416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E4D2043-7E31-4A53-BD33-72A88E682172}" type="slidenum">
              <a:rPr lang="en-GB" smtClean="0"/>
              <a:pPr/>
              <a:t>16</a:t>
            </a:fld>
            <a:endParaRPr lang="en-GB" dirty="0"/>
          </a:p>
        </p:txBody>
      </p:sp>
      <p:sp>
        <p:nvSpPr>
          <p:cNvPr id="3" name="Title 2"/>
          <p:cNvSpPr>
            <a:spLocks noGrp="1"/>
          </p:cNvSpPr>
          <p:nvPr>
            <p:ph type="title"/>
          </p:nvPr>
        </p:nvSpPr>
        <p:spPr/>
        <p:txBody>
          <a:bodyPr/>
          <a:lstStyle/>
          <a:p>
            <a:r>
              <a:rPr lang="en-US" dirty="0"/>
              <a:t>Recent developments </a:t>
            </a:r>
            <a:r>
              <a:rPr lang="en-US" dirty="0" smtClean="0"/>
              <a:t>(2): </a:t>
            </a:r>
            <a:r>
              <a:rPr lang="en-GB" dirty="0" smtClean="0"/>
              <a:t>FSB highlighted climate related risks potentially affecting the financial stability</a:t>
            </a:r>
            <a:endParaRPr lang="en-GB" dirty="0"/>
          </a:p>
        </p:txBody>
      </p:sp>
      <p:pic>
        <p:nvPicPr>
          <p:cNvPr id="5" name="Picture 4"/>
          <p:cNvPicPr>
            <a:picLocks noChangeAspect="1"/>
          </p:cNvPicPr>
          <p:nvPr/>
        </p:nvPicPr>
        <p:blipFill>
          <a:blip r:embed="rId2"/>
          <a:stretch>
            <a:fillRect/>
          </a:stretch>
        </p:blipFill>
        <p:spPr>
          <a:xfrm>
            <a:off x="5652120" y="1844824"/>
            <a:ext cx="2761938" cy="2031325"/>
          </a:xfrm>
          <a:prstGeom prst="rect">
            <a:avLst/>
          </a:prstGeom>
          <a:effectLst>
            <a:outerShdw blurRad="50800" dist="38100" dir="2700000" algn="tl" rotWithShape="0">
              <a:prstClr val="black">
                <a:alpha val="40000"/>
              </a:prstClr>
            </a:outerShdw>
          </a:effectLst>
        </p:spPr>
      </p:pic>
      <p:sp>
        <p:nvSpPr>
          <p:cNvPr id="8" name="Rectangle 7"/>
          <p:cNvSpPr/>
          <p:nvPr/>
        </p:nvSpPr>
        <p:spPr>
          <a:xfrm>
            <a:off x="827584" y="4005064"/>
            <a:ext cx="1441525" cy="481355"/>
          </a:xfrm>
          <a:prstGeom prst="rect">
            <a:avLst/>
          </a:prstGeom>
          <a:solidFill>
            <a:schemeClr val="accent3"/>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SwissReSans" pitchFamily="34" charset="0"/>
              </a:rPr>
              <a:t>Physical</a:t>
            </a:r>
          </a:p>
        </p:txBody>
      </p:sp>
      <p:sp>
        <p:nvSpPr>
          <p:cNvPr id="9" name="TextBox 8"/>
          <p:cNvSpPr txBox="1"/>
          <p:nvPr/>
        </p:nvSpPr>
        <p:spPr>
          <a:xfrm>
            <a:off x="2344420" y="4026580"/>
            <a:ext cx="6116011" cy="523220"/>
          </a:xfrm>
          <a:prstGeom prst="rect">
            <a:avLst/>
          </a:prstGeom>
          <a:noFill/>
        </p:spPr>
        <p:txBody>
          <a:bodyPr wrap="square" rtlCol="0">
            <a:spAutoFit/>
          </a:bodyPr>
          <a:lstStyle/>
          <a:p>
            <a:r>
              <a:rPr lang="en-GB" sz="1400" dirty="0" smtClean="0">
                <a:solidFill>
                  <a:srgbClr val="000000"/>
                </a:solidFill>
                <a:latin typeface="SwissReSans" pitchFamily="34" charset="0"/>
              </a:rPr>
              <a:t>More frequent and severe extreme weather events resulting in property damage affecting stock listed companies and their valuation.</a:t>
            </a:r>
            <a:endParaRPr lang="en-GB" sz="1400" dirty="0">
              <a:solidFill>
                <a:srgbClr val="000000"/>
              </a:solidFill>
              <a:latin typeface="SwissReSans" pitchFamily="34" charset="0"/>
            </a:endParaRPr>
          </a:p>
        </p:txBody>
      </p:sp>
      <p:sp>
        <p:nvSpPr>
          <p:cNvPr id="10" name="Rectangle 9"/>
          <p:cNvSpPr/>
          <p:nvPr/>
        </p:nvSpPr>
        <p:spPr>
          <a:xfrm>
            <a:off x="827584" y="4540447"/>
            <a:ext cx="1441525" cy="481355"/>
          </a:xfrm>
          <a:prstGeom prst="rect">
            <a:avLst/>
          </a:prstGeom>
          <a:solidFill>
            <a:schemeClr val="accent3"/>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SwissReSans" pitchFamily="34" charset="0"/>
              </a:rPr>
              <a:t>Liabilities</a:t>
            </a:r>
          </a:p>
        </p:txBody>
      </p:sp>
      <p:sp>
        <p:nvSpPr>
          <p:cNvPr id="11" name="TextBox 10"/>
          <p:cNvSpPr txBox="1"/>
          <p:nvPr/>
        </p:nvSpPr>
        <p:spPr>
          <a:xfrm>
            <a:off x="2344421" y="4561964"/>
            <a:ext cx="6116010" cy="523220"/>
          </a:xfrm>
          <a:prstGeom prst="rect">
            <a:avLst/>
          </a:prstGeom>
          <a:noFill/>
        </p:spPr>
        <p:txBody>
          <a:bodyPr wrap="square" rtlCol="0">
            <a:spAutoFit/>
          </a:bodyPr>
          <a:lstStyle/>
          <a:p>
            <a:r>
              <a:rPr lang="en-GB" sz="1400" dirty="0" smtClean="0">
                <a:solidFill>
                  <a:srgbClr val="000000"/>
                </a:solidFill>
                <a:latin typeface="SwissReSans" pitchFamily="34" charset="0"/>
              </a:rPr>
              <a:t>Climate related lawsuits by parties having suffered losses against those stock listed companies they hold responsible.</a:t>
            </a:r>
            <a:endParaRPr lang="en-GB" sz="1400" dirty="0">
              <a:solidFill>
                <a:srgbClr val="000000"/>
              </a:solidFill>
              <a:latin typeface="SwissReSans" pitchFamily="34" charset="0"/>
            </a:endParaRPr>
          </a:p>
        </p:txBody>
      </p:sp>
      <p:sp>
        <p:nvSpPr>
          <p:cNvPr id="12" name="Rectangle 11"/>
          <p:cNvSpPr/>
          <p:nvPr/>
        </p:nvSpPr>
        <p:spPr>
          <a:xfrm>
            <a:off x="827584" y="5085184"/>
            <a:ext cx="1441525" cy="1221845"/>
          </a:xfrm>
          <a:prstGeom prst="rect">
            <a:avLst/>
          </a:prstGeom>
          <a:solidFill>
            <a:schemeClr val="accent3"/>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SwissReSans" pitchFamily="34" charset="0"/>
              </a:rPr>
              <a:t>Transition</a:t>
            </a:r>
          </a:p>
        </p:txBody>
      </p:sp>
      <p:sp>
        <p:nvSpPr>
          <p:cNvPr id="13" name="TextBox 12"/>
          <p:cNvSpPr txBox="1"/>
          <p:nvPr/>
        </p:nvSpPr>
        <p:spPr>
          <a:xfrm>
            <a:off x="2344421" y="5106701"/>
            <a:ext cx="6116010" cy="1169551"/>
          </a:xfrm>
          <a:prstGeom prst="rect">
            <a:avLst/>
          </a:prstGeom>
          <a:noFill/>
        </p:spPr>
        <p:txBody>
          <a:bodyPr wrap="square" rtlCol="0">
            <a:spAutoFit/>
          </a:bodyPr>
          <a:lstStyle/>
          <a:p>
            <a:r>
              <a:rPr lang="en-GB" sz="1400" dirty="0" smtClean="0">
                <a:solidFill>
                  <a:srgbClr val="000000"/>
                </a:solidFill>
                <a:latin typeface="SwissReSans" pitchFamily="34" charset="0"/>
              </a:rPr>
              <a:t>Value depreciation of capital market traded assets due to climate-related regulation affecting owners of fossil reserves (e.g. oil companies), carbon based electricity providers (utilities) or large consumers of carbon energy (e.g. building material industry; steel industry) leading to “stranded assets”.</a:t>
            </a:r>
            <a:endParaRPr lang="en-GB" sz="1400" dirty="0">
              <a:solidFill>
                <a:srgbClr val="000000"/>
              </a:solidFill>
              <a:latin typeface="SwissReSans" pitchFamily="34" charset="0"/>
            </a:endParaRPr>
          </a:p>
        </p:txBody>
      </p:sp>
      <p:sp>
        <p:nvSpPr>
          <p:cNvPr id="14" name="Rectangle 13"/>
          <p:cNvSpPr/>
          <p:nvPr/>
        </p:nvSpPr>
        <p:spPr>
          <a:xfrm>
            <a:off x="684214" y="1844824"/>
            <a:ext cx="4751882" cy="2031325"/>
          </a:xfrm>
          <a:prstGeom prst="rect">
            <a:avLst/>
          </a:prstGeom>
        </p:spPr>
        <p:txBody>
          <a:bodyPr wrap="square">
            <a:spAutoFit/>
          </a:bodyPr>
          <a:lstStyle/>
          <a:p>
            <a:pPr marL="285750" indent="-285750">
              <a:buFont typeface="Arial" panose="020B0604020202020204" pitchFamily="34" charset="0"/>
              <a:buChar char="•"/>
            </a:pPr>
            <a:r>
              <a:rPr lang="en-US" sz="1400" dirty="0" smtClean="0">
                <a:solidFill>
                  <a:srgbClr val="000000"/>
                </a:solidFill>
                <a:latin typeface="SwissReSans" pitchFamily="34" charset="0"/>
              </a:rPr>
              <a:t>The Financial </a:t>
            </a:r>
            <a:r>
              <a:rPr lang="en-US" sz="1400" dirty="0">
                <a:solidFill>
                  <a:srgbClr val="000000"/>
                </a:solidFill>
                <a:latin typeface="SwissReSans" pitchFamily="34" charset="0"/>
              </a:rPr>
              <a:t>Stability Board (FSB) </a:t>
            </a:r>
            <a:r>
              <a:rPr lang="en-US" sz="1400" dirty="0" smtClean="0">
                <a:solidFill>
                  <a:srgbClr val="000000"/>
                </a:solidFill>
                <a:latin typeface="SwissReSans" pitchFamily="34" charset="0"/>
              </a:rPr>
              <a:t>was commissioned by the G20 to assess climate risks and their potential impact on the financial market. </a:t>
            </a:r>
          </a:p>
          <a:p>
            <a:pPr marL="285750" indent="-285750">
              <a:buFont typeface="Arial" panose="020B0604020202020204" pitchFamily="34" charset="0"/>
              <a:buChar char="•"/>
            </a:pPr>
            <a:r>
              <a:rPr lang="en-US" sz="1400" dirty="0" smtClean="0">
                <a:solidFill>
                  <a:srgbClr val="000000"/>
                </a:solidFill>
                <a:latin typeface="SwissReSans" pitchFamily="34" charset="0"/>
              </a:rPr>
              <a:t>As a result of these assessments, Mark Carney highlighted specific risks potentially affecting the stability of the financial system. </a:t>
            </a:r>
          </a:p>
          <a:p>
            <a:pPr marL="285750" indent="-285750">
              <a:buFont typeface="Arial" panose="020B0604020202020204" pitchFamily="34" charset="0"/>
              <a:buChar char="•"/>
            </a:pPr>
            <a:r>
              <a:rPr lang="en-US" sz="1400" dirty="0" smtClean="0">
                <a:solidFill>
                  <a:srgbClr val="000000"/>
                </a:solidFill>
                <a:latin typeface="SwissReSans" pitchFamily="34" charset="0"/>
              </a:rPr>
              <a:t>In addition, FSB established a climate risk disclosure task force (Swiss Re involved) to define standards relevant for mitigating stability risk factors. </a:t>
            </a:r>
          </a:p>
        </p:txBody>
      </p:sp>
      <p:sp>
        <p:nvSpPr>
          <p:cNvPr id="15" name="TextBox 14"/>
          <p:cNvSpPr txBox="1"/>
          <p:nvPr/>
        </p:nvSpPr>
        <p:spPr>
          <a:xfrm>
            <a:off x="596615" y="1484784"/>
            <a:ext cx="2162900" cy="307777"/>
          </a:xfrm>
          <a:prstGeom prst="rect">
            <a:avLst/>
          </a:prstGeom>
          <a:noFill/>
        </p:spPr>
        <p:txBody>
          <a:bodyPr wrap="none" rtlCol="0">
            <a:spAutoFit/>
          </a:bodyPr>
          <a:lstStyle/>
          <a:p>
            <a:r>
              <a:rPr lang="en-GB" sz="1400" b="1" dirty="0" smtClean="0">
                <a:latin typeface="SwissReSans" pitchFamily="34" charset="0"/>
              </a:rPr>
              <a:t>Risk highlighted by FSB:</a:t>
            </a:r>
          </a:p>
        </p:txBody>
      </p:sp>
    </p:spTree>
    <p:extLst>
      <p:ext uri="{BB962C8B-B14F-4D97-AF65-F5344CB8AC3E}">
        <p14:creationId xmlns:p14="http://schemas.microsoft.com/office/powerpoint/2010/main" val="2863504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9"/>
          <p:cNvSpPr>
            <a:spLocks noChangeArrowheads="1"/>
          </p:cNvSpPr>
          <p:nvPr/>
        </p:nvSpPr>
        <p:spPr bwMode="auto">
          <a:xfrm>
            <a:off x="684214" y="1628775"/>
            <a:ext cx="7991474" cy="432073"/>
          </a:xfrm>
          <a:prstGeom prst="rect">
            <a:avLst/>
          </a:prstGeom>
          <a:solidFill>
            <a:schemeClr val="accent1"/>
          </a:solidFill>
          <a:ln w="9525">
            <a:noFill/>
            <a:miter lim="800000"/>
            <a:headEnd/>
            <a:tailEnd/>
          </a:ln>
        </p:spPr>
        <p:txBody>
          <a:bodyPr lIns="75746" tIns="18000" rIns="75746" bIns="37873" anchor="ctr" anchorCtr="0"/>
          <a:lstStyle/>
          <a:p>
            <a:pPr defTabSz="757238"/>
            <a:endParaRPr lang="en-GB" sz="1500" dirty="0" smtClean="0">
              <a:solidFill>
                <a:schemeClr val="bg1"/>
              </a:solidFill>
              <a:latin typeface="SwissReSans" pitchFamily="34" charset="0"/>
            </a:endParaRPr>
          </a:p>
          <a:p>
            <a:pPr defTabSz="757238"/>
            <a:r>
              <a:rPr lang="en-GB" sz="1500" dirty="0" smtClean="0">
                <a:solidFill>
                  <a:schemeClr val="bg1"/>
                </a:solidFill>
                <a:latin typeface="SwissReSans" pitchFamily="34" charset="0"/>
              </a:rPr>
              <a:t>Our re/insurance solutions help address </a:t>
            </a:r>
            <a:r>
              <a:rPr lang="en-GB" sz="1500" b="1" dirty="0" smtClean="0">
                <a:solidFill>
                  <a:schemeClr val="bg1"/>
                </a:solidFill>
                <a:latin typeface="SwissReSans" pitchFamily="34" charset="0"/>
              </a:rPr>
              <a:t>key environmental and social challenges</a:t>
            </a:r>
            <a:r>
              <a:rPr lang="en-GB" sz="1500" dirty="0" smtClean="0">
                <a:solidFill>
                  <a:schemeClr val="bg1"/>
                </a:solidFill>
                <a:latin typeface="SwissReSans" pitchFamily="34" charset="0"/>
              </a:rPr>
              <a:t> </a:t>
            </a:r>
          </a:p>
          <a:p>
            <a:pPr defTabSz="757238"/>
            <a:endParaRPr lang="en-GB" sz="1500" dirty="0">
              <a:solidFill>
                <a:schemeClr val="bg1"/>
              </a:solidFill>
              <a:latin typeface="SwissReSans" pitchFamily="34" charset="0"/>
            </a:endParaRPr>
          </a:p>
        </p:txBody>
      </p:sp>
      <p:grpSp>
        <p:nvGrpSpPr>
          <p:cNvPr id="2" name="Group 1"/>
          <p:cNvGrpSpPr/>
          <p:nvPr/>
        </p:nvGrpSpPr>
        <p:grpSpPr>
          <a:xfrm>
            <a:off x="634910" y="2179336"/>
            <a:ext cx="8040778" cy="4328474"/>
            <a:chOff x="595249" y="1714500"/>
            <a:chExt cx="2660081" cy="4997258"/>
          </a:xfrm>
        </p:grpSpPr>
        <p:sp>
          <p:nvSpPr>
            <p:cNvPr id="26" name="Rectangle 10"/>
            <p:cNvSpPr>
              <a:spLocks noChangeArrowheads="1"/>
            </p:cNvSpPr>
            <p:nvPr/>
          </p:nvSpPr>
          <p:spPr bwMode="auto">
            <a:xfrm>
              <a:off x="611560" y="2016249"/>
              <a:ext cx="2643769" cy="4446776"/>
            </a:xfrm>
            <a:prstGeom prst="rect">
              <a:avLst/>
            </a:prstGeom>
            <a:solidFill>
              <a:schemeClr val="accent6">
                <a:lumMod val="40000"/>
                <a:lumOff val="60000"/>
              </a:schemeClr>
            </a:solidFill>
            <a:ln w="15875" algn="ctr">
              <a:noFill/>
              <a:miter lim="800000"/>
              <a:headEnd/>
              <a:tailEnd/>
            </a:ln>
          </p:spPr>
          <p:txBody>
            <a:bodyPr wrap="none" lIns="53674" tIns="53674" rIns="53674" bIns="53674" anchor="ctr"/>
            <a:lstStyle/>
            <a:p>
              <a:pPr defTabSz="757238">
                <a:spcBef>
                  <a:spcPct val="50000"/>
                </a:spcBef>
                <a:buClr>
                  <a:schemeClr val="bg2"/>
                </a:buClr>
              </a:pPr>
              <a:endParaRPr lang="en-GB" sz="2000" dirty="0">
                <a:solidFill>
                  <a:srgbClr val="000000"/>
                </a:solidFill>
                <a:latin typeface="SwissReSans" pitchFamily="34" charset="0"/>
              </a:endParaRPr>
            </a:p>
          </p:txBody>
        </p:sp>
        <p:sp>
          <p:nvSpPr>
            <p:cNvPr id="31" name="Rectangle 7"/>
            <p:cNvSpPr>
              <a:spLocks noChangeArrowheads="1"/>
            </p:cNvSpPr>
            <p:nvPr/>
          </p:nvSpPr>
          <p:spPr bwMode="auto">
            <a:xfrm>
              <a:off x="611560" y="1714500"/>
              <a:ext cx="2643770" cy="353158"/>
            </a:xfrm>
            <a:prstGeom prst="rect">
              <a:avLst/>
            </a:prstGeom>
            <a:solidFill>
              <a:srgbClr val="33945D"/>
            </a:solidFill>
            <a:ln w="15875" algn="ctr">
              <a:noFill/>
              <a:miter lim="800000"/>
              <a:headEnd/>
              <a:tailEnd/>
            </a:ln>
          </p:spPr>
          <p:txBody>
            <a:bodyPr wrap="square" lIns="53674" tIns="18000" rIns="53674" bIns="53674" anchor="t"/>
            <a:lstStyle/>
            <a:p>
              <a:pPr indent="85725" defTabSz="757238">
                <a:spcBef>
                  <a:spcPct val="50000"/>
                </a:spcBef>
                <a:buClr>
                  <a:schemeClr val="bg2"/>
                </a:buClr>
              </a:pPr>
              <a:r>
                <a:rPr lang="en-GB" sz="1400" b="1" dirty="0" smtClean="0">
                  <a:solidFill>
                    <a:srgbClr val="FFFFFF"/>
                  </a:solidFill>
                  <a:latin typeface="SwissReSans" pitchFamily="34" charset="0"/>
                </a:rPr>
                <a:t>Focus 1: Natural catastrophes and climate change</a:t>
              </a:r>
              <a:endParaRPr lang="en-GB" sz="1400" b="1" dirty="0">
                <a:solidFill>
                  <a:srgbClr val="FFFFFF"/>
                </a:solidFill>
                <a:latin typeface="SwissReSans" pitchFamily="34" charset="0"/>
              </a:endParaRPr>
            </a:p>
          </p:txBody>
        </p:sp>
        <p:sp>
          <p:nvSpPr>
            <p:cNvPr id="24" name="Text Box 17"/>
            <p:cNvSpPr txBox="1">
              <a:spLocks noChangeArrowheads="1"/>
            </p:cNvSpPr>
            <p:nvPr/>
          </p:nvSpPr>
          <p:spPr bwMode="gray">
            <a:xfrm>
              <a:off x="595249" y="2110441"/>
              <a:ext cx="1826567" cy="4601317"/>
            </a:xfrm>
            <a:prstGeom prst="rect">
              <a:avLst/>
            </a:prstGeom>
            <a:noFill/>
            <a:ln w="6350" algn="ctr">
              <a:noFill/>
              <a:miter lim="800000"/>
              <a:headEnd/>
              <a:tailEnd/>
            </a:ln>
          </p:spPr>
          <p:txBody>
            <a:bodyPr wrap="square" lIns="108000" tIns="54000" rIns="108000" bIns="50973">
              <a:spAutoFit/>
            </a:bodyPr>
            <a:lstStyle/>
            <a:p>
              <a:pPr marL="171450" lvl="2" indent="-171450" defTabSz="1019175">
                <a:spcBef>
                  <a:spcPct val="30000"/>
                </a:spcBef>
                <a:buFont typeface="Arial" panose="020B0604020202020204" pitchFamily="34" charset="0"/>
                <a:buChar char="•"/>
                <a:tabLst>
                  <a:tab pos="0" algn="l"/>
                  <a:tab pos="1603375" algn="l"/>
                </a:tabLst>
              </a:pPr>
              <a:r>
                <a:rPr lang="en-GB" sz="1400" dirty="0"/>
                <a:t>Swiss Re offers clients </a:t>
              </a:r>
              <a:r>
                <a:rPr lang="en-GB" sz="1400" b="1" dirty="0"/>
                <a:t>innovative and effective protection</a:t>
              </a:r>
              <a:r>
                <a:rPr lang="en-GB" sz="1400" dirty="0"/>
                <a:t> against natural catastrophes</a:t>
              </a:r>
            </a:p>
            <a:p>
              <a:pPr marL="171450" lvl="2" indent="-171450" defTabSz="1019175">
                <a:spcBef>
                  <a:spcPct val="30000"/>
                </a:spcBef>
                <a:buFont typeface="Arial" panose="020B0604020202020204" pitchFamily="34" charset="0"/>
                <a:buChar char="•"/>
                <a:tabLst>
                  <a:tab pos="0" algn="l"/>
                  <a:tab pos="1603375" algn="l"/>
                </a:tabLst>
              </a:pPr>
              <a:r>
                <a:rPr lang="en-GB" sz="1400" dirty="0"/>
                <a:t>Swiss Re provides financial protection for renewable energy projects</a:t>
              </a:r>
            </a:p>
            <a:p>
              <a:pPr marL="171450" lvl="2" indent="-171450" defTabSz="1019175">
                <a:spcBef>
                  <a:spcPct val="30000"/>
                </a:spcBef>
                <a:buFont typeface="Arial" panose="020B0604020202020204" pitchFamily="34" charset="0"/>
                <a:buChar char="•"/>
                <a:tabLst>
                  <a:tab pos="0" algn="l"/>
                  <a:tab pos="1603375" algn="l"/>
                </a:tabLst>
              </a:pPr>
              <a:r>
                <a:rPr lang="en-GB" sz="1400" dirty="0"/>
                <a:t>Natural catastrophes constitute key risk in our P&amp;C business (</a:t>
              </a:r>
              <a:r>
                <a:rPr lang="en-GB" sz="1400" dirty="0" err="1"/>
                <a:t>approx</a:t>
              </a:r>
              <a:r>
                <a:rPr lang="en-GB" sz="1400" dirty="0"/>
                <a:t> 1/5 of P&amp;C premium is from </a:t>
              </a:r>
              <a:r>
                <a:rPr lang="en-GB" sz="1400" dirty="0" err="1"/>
                <a:t>nat</a:t>
              </a:r>
              <a:r>
                <a:rPr lang="en-GB" sz="1400" dirty="0"/>
                <a:t> cat in 2014)</a:t>
              </a:r>
            </a:p>
            <a:p>
              <a:pPr marL="171450" lvl="2" indent="-171450" defTabSz="1019175">
                <a:spcBef>
                  <a:spcPct val="30000"/>
                </a:spcBef>
                <a:buFont typeface="Arial" panose="020B0604020202020204" pitchFamily="34" charset="0"/>
                <a:buChar char="•"/>
                <a:tabLst>
                  <a:tab pos="0" algn="l"/>
                  <a:tab pos="1603375" algn="l"/>
                </a:tabLst>
              </a:pPr>
              <a:r>
                <a:rPr lang="en-GB" sz="1400" dirty="0"/>
                <a:t>Understanding </a:t>
              </a:r>
              <a:r>
                <a:rPr lang="en-GB" sz="1400" dirty="0" err="1"/>
                <a:t>nat</a:t>
              </a:r>
              <a:r>
                <a:rPr lang="en-GB" sz="1400" dirty="0"/>
                <a:t> cat risk and impact of climate change is key to Swiss Re: own models, collaboration with universities, </a:t>
              </a:r>
              <a:r>
                <a:rPr lang="en-GB" sz="1400" dirty="0" err="1"/>
                <a:t>etc</a:t>
              </a:r>
              <a:endParaRPr lang="en-GB" sz="1400" dirty="0"/>
            </a:p>
            <a:p>
              <a:pPr marL="171450" lvl="2" indent="-171450" defTabSz="1019175">
                <a:spcBef>
                  <a:spcPct val="30000"/>
                </a:spcBef>
                <a:buFont typeface="Arial" panose="020B0604020202020204" pitchFamily="34" charset="0"/>
                <a:buChar char="•"/>
                <a:tabLst>
                  <a:tab pos="0" algn="l"/>
                  <a:tab pos="1603375" algn="l"/>
                </a:tabLst>
              </a:pPr>
              <a:r>
                <a:rPr lang="en-GB" sz="1400" dirty="0"/>
                <a:t>Swiss Re supports clients with strategic expertise and integral risk assessment of natural disasters, including </a:t>
              </a:r>
              <a:r>
                <a:rPr lang="en-GB" sz="1400" b="1" dirty="0"/>
                <a:t>Economics of Climate Adaptation (ECA) studies</a:t>
              </a:r>
            </a:p>
            <a:p>
              <a:pPr marL="171450" lvl="2" indent="-171450" defTabSz="1019175">
                <a:spcBef>
                  <a:spcPct val="30000"/>
                </a:spcBef>
                <a:buFont typeface="Arial" panose="020B0604020202020204" pitchFamily="34" charset="0"/>
                <a:buChar char="•"/>
                <a:tabLst>
                  <a:tab pos="0" algn="l"/>
                  <a:tab pos="1603375" algn="l"/>
                </a:tabLst>
              </a:pPr>
              <a:r>
                <a:rPr lang="en-GB" sz="1400" dirty="0"/>
                <a:t>ECA is a framework for decision-making to </a:t>
              </a:r>
              <a:r>
                <a:rPr lang="en-GB" sz="1400" b="1" dirty="0"/>
                <a:t>enhance climate resilience</a:t>
              </a:r>
              <a:r>
                <a:rPr lang="en-GB" sz="1400" dirty="0"/>
                <a:t> and give national and local leaders the facts to understand the impact of climate on their economies</a:t>
              </a:r>
            </a:p>
            <a:p>
              <a:pPr marL="171450" lvl="2" indent="-171450" defTabSz="1019175">
                <a:spcBef>
                  <a:spcPct val="30000"/>
                </a:spcBef>
                <a:buFont typeface="Arial" panose="020B0604020202020204" pitchFamily="34" charset="0"/>
                <a:buChar char="•"/>
                <a:tabLst>
                  <a:tab pos="0" algn="l"/>
                  <a:tab pos="1603375" algn="l"/>
                </a:tabLst>
              </a:pPr>
              <a:r>
                <a:rPr lang="en-GB" sz="1400" dirty="0"/>
                <a:t>Swiss Re is a leader in </a:t>
              </a:r>
              <a:r>
                <a:rPr lang="en-GB" sz="1400" b="1" dirty="0"/>
                <a:t>insurance-linked securities (ILS)</a:t>
              </a:r>
              <a:endParaRPr lang="en-GB" sz="1400" dirty="0"/>
            </a:p>
            <a:p>
              <a:pPr marL="0" lvl="2" algn="just" defTabSz="1019175">
                <a:spcBef>
                  <a:spcPct val="30000"/>
                </a:spcBef>
                <a:tabLst>
                  <a:tab pos="0" algn="l"/>
                  <a:tab pos="1603375" algn="l"/>
                </a:tabLst>
              </a:pPr>
              <a:endParaRPr lang="en-GB" sz="1300" dirty="0"/>
            </a:p>
          </p:txBody>
        </p:sp>
      </p:grpSp>
      <p:sp>
        <p:nvSpPr>
          <p:cNvPr id="50" name="Rectangle 28"/>
          <p:cNvSpPr>
            <a:spLocks noGrp="1" noChangeArrowheads="1"/>
          </p:cNvSpPr>
          <p:nvPr>
            <p:ph type="title"/>
          </p:nvPr>
        </p:nvSpPr>
        <p:spPr/>
        <p:txBody>
          <a:bodyPr/>
          <a:lstStyle/>
          <a:p>
            <a:r>
              <a:rPr lang="en-GB" dirty="0" smtClean="0"/>
              <a:t>Creating business solutions </a:t>
            </a:r>
            <a:r>
              <a:rPr lang="en-GB" dirty="0"/>
              <a:t>for </a:t>
            </a:r>
            <a:r>
              <a:rPr lang="en-GB" dirty="0" smtClean="0"/>
              <a:t>sustainability (I)</a:t>
            </a:r>
            <a:endParaRPr lang="en-GB" dirty="0"/>
          </a:p>
        </p:txBody>
      </p:sp>
      <p:sp>
        <p:nvSpPr>
          <p:cNvPr id="43" name="Rectangle 14"/>
          <p:cNvSpPr>
            <a:spLocks noChangeAspect="1" noChangeArrowheads="1"/>
          </p:cNvSpPr>
          <p:nvPr/>
        </p:nvSpPr>
        <p:spPr bwMode="auto">
          <a:xfrm>
            <a:off x="683568" y="224720"/>
            <a:ext cx="764209" cy="395968"/>
          </a:xfrm>
          <a:prstGeom prst="rect">
            <a:avLst/>
          </a:prstGeom>
          <a:solidFill>
            <a:srgbClr val="C9DD03"/>
          </a:solidFill>
          <a:ln w="15875" algn="ctr">
            <a:noFill/>
            <a:miter lim="800000"/>
            <a:headEnd/>
            <a:tailEnd/>
          </a:ln>
        </p:spPr>
        <p:txBody>
          <a:bodyPr lIns="36000" tIns="72000" rIns="36000" bIns="180000"/>
          <a:lstStyle/>
          <a:p>
            <a:pPr defTabSz="757238"/>
            <a:r>
              <a:rPr lang="en-GB" sz="1000" dirty="0">
                <a:latin typeface="SwissReSans" pitchFamily="34" charset="0"/>
              </a:rPr>
              <a:t>Business solutions</a:t>
            </a:r>
          </a:p>
        </p:txBody>
      </p:sp>
      <p:sp>
        <p:nvSpPr>
          <p:cNvPr id="44" name="Rectangle 43"/>
          <p:cNvSpPr>
            <a:spLocks noChangeAspect="1" noChangeArrowheads="1"/>
          </p:cNvSpPr>
          <p:nvPr/>
        </p:nvSpPr>
        <p:spPr bwMode="auto">
          <a:xfrm>
            <a:off x="1507967"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a:latin typeface="SwissReSans" pitchFamily="34" charset="0"/>
              </a:rPr>
              <a:t>Risk</a:t>
            </a:r>
          </a:p>
          <a:p>
            <a:pPr defTabSz="757238"/>
            <a:r>
              <a:rPr lang="en-GB" sz="1000" dirty="0">
                <a:latin typeface="SwissReSans" pitchFamily="34" charset="0"/>
              </a:rPr>
              <a:t>intelligence</a:t>
            </a:r>
          </a:p>
        </p:txBody>
      </p:sp>
      <p:sp>
        <p:nvSpPr>
          <p:cNvPr id="45" name="Rectangle 14"/>
          <p:cNvSpPr>
            <a:spLocks noChangeAspect="1" noChangeArrowheads="1"/>
          </p:cNvSpPr>
          <p:nvPr/>
        </p:nvSpPr>
        <p:spPr bwMode="auto">
          <a:xfrm>
            <a:off x="2332366"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Stakeholder</a:t>
            </a:r>
            <a:endParaRPr lang="en-GB" sz="1000" dirty="0">
              <a:latin typeface="SwissReSans" pitchFamily="34" charset="0"/>
            </a:endParaRPr>
          </a:p>
          <a:p>
            <a:pPr defTabSz="757238"/>
            <a:r>
              <a:rPr lang="en-GB" sz="1000" dirty="0">
                <a:latin typeface="SwissReSans" pitchFamily="34" charset="0"/>
              </a:rPr>
              <a:t>dialogue</a:t>
            </a:r>
          </a:p>
        </p:txBody>
      </p:sp>
      <p:sp>
        <p:nvSpPr>
          <p:cNvPr id="46" name="Rectangle 14"/>
          <p:cNvSpPr>
            <a:spLocks noChangeAspect="1" noChangeArrowheads="1"/>
          </p:cNvSpPr>
          <p:nvPr/>
        </p:nvSpPr>
        <p:spPr bwMode="auto">
          <a:xfrm>
            <a:off x="3156765"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Our footprint</a:t>
            </a:r>
            <a:endParaRPr lang="en-GB" sz="1000" dirty="0">
              <a:latin typeface="SwissReSans" pitchFamily="34" charset="0"/>
            </a:endParaRPr>
          </a:p>
        </p:txBody>
      </p:sp>
      <p:sp>
        <p:nvSpPr>
          <p:cNvPr id="47" name="Rectangle 46"/>
          <p:cNvSpPr>
            <a:spLocks noChangeAspect="1" noChangeArrowheads="1"/>
          </p:cNvSpPr>
          <p:nvPr/>
        </p:nvSpPr>
        <p:spPr bwMode="auto">
          <a:xfrm>
            <a:off x="3981164"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Active in society</a:t>
            </a:r>
            <a:endParaRPr lang="en-GB" sz="1000" dirty="0">
              <a:latin typeface="SwissReSans" pitchFamily="34" charset="0"/>
            </a:endParaRPr>
          </a:p>
        </p:txBody>
      </p:sp>
      <p:sp>
        <p:nvSpPr>
          <p:cNvPr id="48" name="Rectangle 14"/>
          <p:cNvSpPr>
            <a:spLocks noChangeAspect="1" noChangeArrowheads="1"/>
          </p:cNvSpPr>
          <p:nvPr/>
        </p:nvSpPr>
        <p:spPr bwMode="auto">
          <a:xfrm>
            <a:off x="4805564"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Our employees</a:t>
            </a:r>
            <a:endParaRPr lang="en-GB" sz="1000" dirty="0">
              <a:latin typeface="SwissReSans" pitchFamily="34" charset="0"/>
            </a:endParaRPr>
          </a:p>
        </p:txBody>
      </p:sp>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545" y="2864566"/>
            <a:ext cx="2207990" cy="2804865"/>
          </a:xfrm>
          <a:prstGeom prst="rect">
            <a:avLst/>
          </a:prstGeom>
          <a:noFill/>
          <a:ln w="9525">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5E4D2043-7E31-4A53-BD33-72A88E682172}" type="slidenum">
              <a:rPr lang="en-GB" smtClean="0"/>
              <a:pPr/>
              <a:t>17</a:t>
            </a:fld>
            <a:endParaRPr lang="en-GB" dirty="0"/>
          </a:p>
        </p:txBody>
      </p:sp>
    </p:spTree>
    <p:extLst>
      <p:ext uri="{BB962C8B-B14F-4D97-AF65-F5344CB8AC3E}">
        <p14:creationId xmlns:p14="http://schemas.microsoft.com/office/powerpoint/2010/main" val="30839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11560" y="1562727"/>
            <a:ext cx="8064128" cy="2082297"/>
            <a:chOff x="611560" y="1714500"/>
            <a:chExt cx="2643770" cy="2404031"/>
          </a:xfrm>
        </p:grpSpPr>
        <p:sp>
          <p:nvSpPr>
            <p:cNvPr id="26" name="Rectangle 10"/>
            <p:cNvSpPr>
              <a:spLocks noChangeArrowheads="1"/>
            </p:cNvSpPr>
            <p:nvPr/>
          </p:nvSpPr>
          <p:spPr bwMode="auto">
            <a:xfrm>
              <a:off x="635168" y="2016249"/>
              <a:ext cx="2620161" cy="1352090"/>
            </a:xfrm>
            <a:prstGeom prst="rect">
              <a:avLst/>
            </a:prstGeom>
            <a:solidFill>
              <a:schemeClr val="accent6">
                <a:lumMod val="40000"/>
                <a:lumOff val="60000"/>
              </a:schemeClr>
            </a:solidFill>
            <a:ln w="15875" algn="ctr">
              <a:noFill/>
              <a:miter lim="800000"/>
              <a:headEnd/>
              <a:tailEnd/>
            </a:ln>
          </p:spPr>
          <p:txBody>
            <a:bodyPr wrap="none" lIns="53674" tIns="53674" rIns="53674" bIns="53674" anchor="ctr"/>
            <a:lstStyle/>
            <a:p>
              <a:pPr defTabSz="757238">
                <a:spcBef>
                  <a:spcPct val="50000"/>
                </a:spcBef>
                <a:buClr>
                  <a:schemeClr val="bg2"/>
                </a:buClr>
              </a:pPr>
              <a:endParaRPr lang="en-GB" sz="2000" dirty="0">
                <a:solidFill>
                  <a:srgbClr val="000000"/>
                </a:solidFill>
                <a:latin typeface="SwissReSans" pitchFamily="34" charset="0"/>
              </a:endParaRPr>
            </a:p>
          </p:txBody>
        </p:sp>
        <p:sp>
          <p:nvSpPr>
            <p:cNvPr id="31" name="Rectangle 7"/>
            <p:cNvSpPr>
              <a:spLocks noChangeArrowheads="1"/>
            </p:cNvSpPr>
            <p:nvPr/>
          </p:nvSpPr>
          <p:spPr bwMode="auto">
            <a:xfrm>
              <a:off x="635168" y="1714500"/>
              <a:ext cx="2620162" cy="353158"/>
            </a:xfrm>
            <a:prstGeom prst="rect">
              <a:avLst/>
            </a:prstGeom>
            <a:solidFill>
              <a:srgbClr val="33945D"/>
            </a:solidFill>
            <a:ln w="15875" algn="ctr">
              <a:noFill/>
              <a:miter lim="800000"/>
              <a:headEnd/>
              <a:tailEnd/>
            </a:ln>
          </p:spPr>
          <p:txBody>
            <a:bodyPr wrap="square" lIns="53674" tIns="18000" rIns="53674" bIns="53674" anchor="t"/>
            <a:lstStyle/>
            <a:p>
              <a:pPr indent="85725" defTabSz="757238">
                <a:spcBef>
                  <a:spcPct val="50000"/>
                </a:spcBef>
                <a:buClr>
                  <a:schemeClr val="bg2"/>
                </a:buClr>
              </a:pPr>
              <a:r>
                <a:rPr lang="en-GB" sz="1400" b="1" dirty="0" smtClean="0">
                  <a:solidFill>
                    <a:srgbClr val="FFFFFF"/>
                  </a:solidFill>
                  <a:latin typeface="SwissReSans" pitchFamily="34" charset="0"/>
                </a:rPr>
                <a:t>Focus 2: Life &amp; health insurance and funding longer lives</a:t>
              </a:r>
              <a:endParaRPr lang="en-GB" sz="1400" b="1" dirty="0">
                <a:solidFill>
                  <a:srgbClr val="FFFFFF"/>
                </a:solidFill>
                <a:latin typeface="SwissReSans" pitchFamily="34" charset="0"/>
              </a:endParaRPr>
            </a:p>
          </p:txBody>
        </p:sp>
        <p:sp>
          <p:nvSpPr>
            <p:cNvPr id="24" name="Text Box 17"/>
            <p:cNvSpPr txBox="1">
              <a:spLocks noChangeArrowheads="1"/>
            </p:cNvSpPr>
            <p:nvPr/>
          </p:nvSpPr>
          <p:spPr bwMode="gray">
            <a:xfrm>
              <a:off x="611560" y="2011633"/>
              <a:ext cx="2017708" cy="2106898"/>
            </a:xfrm>
            <a:prstGeom prst="rect">
              <a:avLst/>
            </a:prstGeom>
            <a:noFill/>
            <a:ln w="6350" algn="ctr">
              <a:noFill/>
              <a:miter lim="800000"/>
              <a:headEnd/>
              <a:tailEnd/>
            </a:ln>
          </p:spPr>
          <p:txBody>
            <a:bodyPr wrap="square" lIns="108000" tIns="54000" rIns="108000" bIns="50973">
              <a:spAutoFit/>
            </a:bodyPr>
            <a:lstStyle/>
            <a:p>
              <a:pPr marL="180975" lvl="2" indent="-180975" algn="just" defTabSz="1019175">
                <a:spcBef>
                  <a:spcPct val="30000"/>
                </a:spcBef>
                <a:buFont typeface="Arial" panose="020B0604020202020204" pitchFamily="34" charset="0"/>
                <a:buChar char="•"/>
                <a:tabLst>
                  <a:tab pos="0" algn="l"/>
                  <a:tab pos="1603375" algn="l"/>
                </a:tabLst>
              </a:pPr>
              <a:r>
                <a:rPr lang="en-GB" sz="1200" dirty="0" smtClean="0"/>
                <a:t>L&amp;H insurance products </a:t>
              </a:r>
              <a:r>
                <a:rPr lang="en-GB" sz="1200" b="1" dirty="0" smtClean="0"/>
                <a:t>create stability for individuals and society</a:t>
              </a:r>
              <a:r>
                <a:rPr lang="en-GB" sz="1200" dirty="0" smtClean="0"/>
                <a:t> (</a:t>
              </a:r>
              <a:r>
                <a:rPr lang="en-GB" sz="1200" dirty="0" err="1" smtClean="0"/>
                <a:t>approx</a:t>
              </a:r>
              <a:r>
                <a:rPr lang="en-GB" sz="1200" dirty="0" smtClean="0"/>
                <a:t> 1/3 </a:t>
              </a:r>
              <a:r>
                <a:rPr lang="en-GB" sz="1200" dirty="0"/>
                <a:t>of </a:t>
              </a:r>
              <a:r>
                <a:rPr lang="en-GB" sz="1200" dirty="0" smtClean="0"/>
                <a:t>premium </a:t>
              </a:r>
              <a:r>
                <a:rPr lang="en-GB" sz="1200" dirty="0"/>
                <a:t>is from </a:t>
              </a:r>
              <a:r>
                <a:rPr lang="en-GB" sz="1200" dirty="0" smtClean="0"/>
                <a:t>L&amp;H </a:t>
              </a:r>
              <a:r>
                <a:rPr lang="en-GB" sz="1200" dirty="0"/>
                <a:t>in </a:t>
              </a:r>
              <a:r>
                <a:rPr lang="en-GB" sz="1200" dirty="0" smtClean="0"/>
                <a:t>2014)</a:t>
              </a:r>
            </a:p>
            <a:p>
              <a:pPr marL="180975" lvl="2" indent="-180975" algn="just" defTabSz="1019175">
                <a:spcBef>
                  <a:spcPct val="30000"/>
                </a:spcBef>
                <a:buFont typeface="Arial" panose="020B0604020202020204" pitchFamily="34" charset="0"/>
                <a:buChar char="•"/>
                <a:tabLst>
                  <a:tab pos="0" algn="l"/>
                  <a:tab pos="1603375" algn="l"/>
                </a:tabLst>
              </a:pPr>
              <a:r>
                <a:rPr lang="en-GB" sz="1200" dirty="0" smtClean="0"/>
                <a:t>We invested in </a:t>
              </a:r>
              <a:r>
                <a:rPr lang="en-GB" sz="1200" b="1" dirty="0" smtClean="0"/>
                <a:t>R&amp;D</a:t>
              </a:r>
              <a:r>
                <a:rPr lang="en-GB" sz="1200" dirty="0" smtClean="0"/>
                <a:t> to improve ability to predict mortality and longevity trends </a:t>
              </a:r>
            </a:p>
            <a:p>
              <a:pPr marL="180975" lvl="2" indent="-180975" algn="just" defTabSz="1019175">
                <a:spcBef>
                  <a:spcPct val="30000"/>
                </a:spcBef>
                <a:buFont typeface="Arial" panose="020B0604020202020204" pitchFamily="34" charset="0"/>
                <a:buChar char="•"/>
                <a:tabLst>
                  <a:tab pos="0" algn="l"/>
                  <a:tab pos="1603375" algn="l"/>
                </a:tabLst>
              </a:pPr>
              <a:r>
                <a:rPr lang="en-GB" sz="1200" b="1" dirty="0" smtClean="0"/>
                <a:t>Protection gap: </a:t>
              </a:r>
              <a:r>
                <a:rPr lang="en-GB" sz="1200" dirty="0" smtClean="0"/>
                <a:t>Swiss Re is working closely with local and global insurers to develop affordable solutions to help minimise the gap for everyone</a:t>
              </a:r>
              <a:endParaRPr lang="en-GB" sz="1300" dirty="0" smtClean="0"/>
            </a:p>
            <a:p>
              <a:pPr marL="0" lvl="2" algn="just" defTabSz="1019175">
                <a:spcBef>
                  <a:spcPct val="30000"/>
                </a:spcBef>
                <a:tabLst>
                  <a:tab pos="0" algn="l"/>
                  <a:tab pos="1603375" algn="l"/>
                </a:tabLst>
              </a:pPr>
              <a:r>
                <a:rPr lang="en-GB" sz="1200" dirty="0" smtClean="0"/>
                <a:t/>
              </a:r>
              <a:br>
                <a:rPr lang="en-GB" sz="1200" dirty="0" smtClean="0"/>
              </a:br>
              <a:endParaRPr lang="en-GB" sz="1200" dirty="0" smtClean="0"/>
            </a:p>
            <a:p>
              <a:pPr marL="150813" lvl="2" indent="-150813" algn="just" defTabSz="1019175">
                <a:spcBef>
                  <a:spcPct val="30000"/>
                </a:spcBef>
                <a:buFont typeface="Wingdings" pitchFamily="2" charset="2"/>
                <a:buChar char="n"/>
                <a:tabLst>
                  <a:tab pos="0" algn="l"/>
                  <a:tab pos="1603375" algn="l"/>
                </a:tabLst>
              </a:pPr>
              <a:endParaRPr lang="en-GB" sz="1300" dirty="0"/>
            </a:p>
          </p:txBody>
        </p:sp>
      </p:grpSp>
      <p:sp>
        <p:nvSpPr>
          <p:cNvPr id="50" name="Rectangle 28"/>
          <p:cNvSpPr>
            <a:spLocks noGrp="1" noChangeArrowheads="1"/>
          </p:cNvSpPr>
          <p:nvPr>
            <p:ph type="title"/>
          </p:nvPr>
        </p:nvSpPr>
        <p:spPr/>
        <p:txBody>
          <a:bodyPr/>
          <a:lstStyle/>
          <a:p>
            <a:r>
              <a:rPr lang="en-GB" dirty="0" smtClean="0"/>
              <a:t>Creating business solutions </a:t>
            </a:r>
            <a:r>
              <a:rPr lang="en-GB" dirty="0"/>
              <a:t>for </a:t>
            </a:r>
            <a:r>
              <a:rPr lang="en-GB" dirty="0" smtClean="0"/>
              <a:t>sustainability (II)</a:t>
            </a:r>
            <a:endParaRPr lang="en-GB" dirty="0"/>
          </a:p>
        </p:txBody>
      </p:sp>
      <p:sp>
        <p:nvSpPr>
          <p:cNvPr id="43" name="Rectangle 14"/>
          <p:cNvSpPr>
            <a:spLocks noChangeAspect="1" noChangeArrowheads="1"/>
          </p:cNvSpPr>
          <p:nvPr/>
        </p:nvSpPr>
        <p:spPr bwMode="auto">
          <a:xfrm>
            <a:off x="683568" y="224720"/>
            <a:ext cx="764209" cy="395968"/>
          </a:xfrm>
          <a:prstGeom prst="rect">
            <a:avLst/>
          </a:prstGeom>
          <a:solidFill>
            <a:srgbClr val="C9DD03"/>
          </a:solidFill>
          <a:ln w="15875" algn="ctr">
            <a:noFill/>
            <a:miter lim="800000"/>
            <a:headEnd/>
            <a:tailEnd/>
          </a:ln>
        </p:spPr>
        <p:txBody>
          <a:bodyPr lIns="36000" tIns="72000" rIns="36000" bIns="180000"/>
          <a:lstStyle/>
          <a:p>
            <a:pPr defTabSz="757238"/>
            <a:r>
              <a:rPr lang="en-GB" sz="1000" dirty="0">
                <a:latin typeface="SwissReSans" pitchFamily="34" charset="0"/>
              </a:rPr>
              <a:t>Business solutions</a:t>
            </a:r>
          </a:p>
        </p:txBody>
      </p:sp>
      <p:sp>
        <p:nvSpPr>
          <p:cNvPr id="44" name="Rectangle 43"/>
          <p:cNvSpPr>
            <a:spLocks noChangeAspect="1" noChangeArrowheads="1"/>
          </p:cNvSpPr>
          <p:nvPr/>
        </p:nvSpPr>
        <p:spPr bwMode="auto">
          <a:xfrm>
            <a:off x="1507967"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a:latin typeface="SwissReSans" pitchFamily="34" charset="0"/>
              </a:rPr>
              <a:t>Risk</a:t>
            </a:r>
          </a:p>
          <a:p>
            <a:pPr defTabSz="757238"/>
            <a:r>
              <a:rPr lang="en-GB" sz="1000" dirty="0">
                <a:latin typeface="SwissReSans" pitchFamily="34" charset="0"/>
              </a:rPr>
              <a:t>intelligence</a:t>
            </a:r>
          </a:p>
        </p:txBody>
      </p:sp>
      <p:sp>
        <p:nvSpPr>
          <p:cNvPr id="45" name="Rectangle 14"/>
          <p:cNvSpPr>
            <a:spLocks noChangeAspect="1" noChangeArrowheads="1"/>
          </p:cNvSpPr>
          <p:nvPr/>
        </p:nvSpPr>
        <p:spPr bwMode="auto">
          <a:xfrm>
            <a:off x="2332366"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Stakeholder</a:t>
            </a:r>
            <a:endParaRPr lang="en-GB" sz="1000" dirty="0">
              <a:latin typeface="SwissReSans" pitchFamily="34" charset="0"/>
            </a:endParaRPr>
          </a:p>
          <a:p>
            <a:pPr defTabSz="757238"/>
            <a:r>
              <a:rPr lang="en-GB" sz="1000" dirty="0">
                <a:latin typeface="SwissReSans" pitchFamily="34" charset="0"/>
              </a:rPr>
              <a:t>dialogue</a:t>
            </a:r>
          </a:p>
        </p:txBody>
      </p:sp>
      <p:sp>
        <p:nvSpPr>
          <p:cNvPr id="46" name="Rectangle 14"/>
          <p:cNvSpPr>
            <a:spLocks noChangeAspect="1" noChangeArrowheads="1"/>
          </p:cNvSpPr>
          <p:nvPr/>
        </p:nvSpPr>
        <p:spPr bwMode="auto">
          <a:xfrm>
            <a:off x="3156765"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Our footprint</a:t>
            </a:r>
            <a:endParaRPr lang="en-GB" sz="1000" dirty="0">
              <a:latin typeface="SwissReSans" pitchFamily="34" charset="0"/>
            </a:endParaRPr>
          </a:p>
        </p:txBody>
      </p:sp>
      <p:sp>
        <p:nvSpPr>
          <p:cNvPr id="47" name="Rectangle 46"/>
          <p:cNvSpPr>
            <a:spLocks noChangeAspect="1" noChangeArrowheads="1"/>
          </p:cNvSpPr>
          <p:nvPr/>
        </p:nvSpPr>
        <p:spPr bwMode="auto">
          <a:xfrm>
            <a:off x="3981164"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Active in society</a:t>
            </a:r>
            <a:endParaRPr lang="en-GB" sz="1000" dirty="0">
              <a:latin typeface="SwissReSans" pitchFamily="34" charset="0"/>
            </a:endParaRPr>
          </a:p>
        </p:txBody>
      </p:sp>
      <p:sp>
        <p:nvSpPr>
          <p:cNvPr id="48" name="Rectangle 14"/>
          <p:cNvSpPr>
            <a:spLocks noChangeAspect="1" noChangeArrowheads="1"/>
          </p:cNvSpPr>
          <p:nvPr/>
        </p:nvSpPr>
        <p:spPr bwMode="auto">
          <a:xfrm>
            <a:off x="4805564"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Our employees</a:t>
            </a:r>
            <a:endParaRPr lang="en-GB" sz="1000" dirty="0">
              <a:latin typeface="SwissReSans" pitchFamily="34" charset="0"/>
            </a:endParaRPr>
          </a:p>
        </p:txBody>
      </p:sp>
      <p:sp>
        <p:nvSpPr>
          <p:cNvPr id="19" name="Rectangle 10"/>
          <p:cNvSpPr>
            <a:spLocks noChangeArrowheads="1"/>
          </p:cNvSpPr>
          <p:nvPr/>
        </p:nvSpPr>
        <p:spPr bwMode="auto">
          <a:xfrm>
            <a:off x="694876" y="3328238"/>
            <a:ext cx="7980810" cy="3080444"/>
          </a:xfrm>
          <a:prstGeom prst="rect">
            <a:avLst/>
          </a:prstGeom>
          <a:solidFill>
            <a:schemeClr val="accent6">
              <a:lumMod val="40000"/>
              <a:lumOff val="60000"/>
            </a:schemeClr>
          </a:solidFill>
          <a:ln w="15875" algn="ctr">
            <a:noFill/>
            <a:miter lim="800000"/>
            <a:headEnd/>
            <a:tailEnd/>
          </a:ln>
        </p:spPr>
        <p:txBody>
          <a:bodyPr wrap="none" lIns="53674" tIns="53674" rIns="53674" bIns="53674" anchor="ctr"/>
          <a:lstStyle/>
          <a:p>
            <a:pPr defTabSz="757238">
              <a:spcBef>
                <a:spcPct val="50000"/>
              </a:spcBef>
              <a:buClr>
                <a:schemeClr val="bg2"/>
              </a:buClr>
            </a:pPr>
            <a:endParaRPr lang="en-GB" sz="2000" dirty="0">
              <a:solidFill>
                <a:srgbClr val="000000"/>
              </a:solidFill>
              <a:latin typeface="SwissReSans" pitchFamily="34" charset="0"/>
            </a:endParaRPr>
          </a:p>
        </p:txBody>
      </p:sp>
      <p:sp>
        <p:nvSpPr>
          <p:cNvPr id="20" name="Rectangle 7"/>
          <p:cNvSpPr>
            <a:spLocks noChangeArrowheads="1"/>
          </p:cNvSpPr>
          <p:nvPr/>
        </p:nvSpPr>
        <p:spPr bwMode="auto">
          <a:xfrm>
            <a:off x="683570" y="3068960"/>
            <a:ext cx="7992115" cy="305895"/>
          </a:xfrm>
          <a:prstGeom prst="rect">
            <a:avLst/>
          </a:prstGeom>
          <a:solidFill>
            <a:srgbClr val="33945D"/>
          </a:solidFill>
          <a:ln w="15875" algn="ctr">
            <a:noFill/>
            <a:miter lim="800000"/>
            <a:headEnd/>
            <a:tailEnd/>
          </a:ln>
        </p:spPr>
        <p:txBody>
          <a:bodyPr wrap="square" lIns="53674" tIns="18000" rIns="53674" bIns="53674" anchor="t"/>
          <a:lstStyle/>
          <a:p>
            <a:pPr indent="85725" defTabSz="757238">
              <a:spcBef>
                <a:spcPct val="50000"/>
              </a:spcBef>
              <a:buClr>
                <a:schemeClr val="bg2"/>
              </a:buClr>
            </a:pPr>
            <a:r>
              <a:rPr lang="en-GB" sz="1400" b="1" dirty="0" smtClean="0">
                <a:solidFill>
                  <a:srgbClr val="FFFFFF"/>
                </a:solidFill>
                <a:latin typeface="SwissReSans" pitchFamily="34" charset="0"/>
              </a:rPr>
              <a:t>Focus 3: Insurance cover in emerging markets</a:t>
            </a:r>
            <a:endParaRPr lang="en-GB" sz="1400" b="1" dirty="0">
              <a:solidFill>
                <a:srgbClr val="FFFFFF"/>
              </a:solidFill>
              <a:latin typeface="SwissReSans" pitchFamily="34" charset="0"/>
            </a:endParaRPr>
          </a:p>
        </p:txBody>
      </p:sp>
      <p:sp>
        <p:nvSpPr>
          <p:cNvPr id="21" name="Text Box 17"/>
          <p:cNvSpPr txBox="1">
            <a:spLocks noChangeArrowheads="1"/>
          </p:cNvSpPr>
          <p:nvPr/>
        </p:nvSpPr>
        <p:spPr bwMode="gray">
          <a:xfrm>
            <a:off x="650178" y="3440584"/>
            <a:ext cx="6082062" cy="3263786"/>
          </a:xfrm>
          <a:prstGeom prst="rect">
            <a:avLst/>
          </a:prstGeom>
          <a:noFill/>
          <a:ln w="6350" algn="ctr">
            <a:noFill/>
            <a:miter lim="800000"/>
            <a:headEnd/>
            <a:tailEnd/>
          </a:ln>
        </p:spPr>
        <p:txBody>
          <a:bodyPr wrap="square" lIns="108000" tIns="54000" rIns="108000" bIns="50973">
            <a:spAutoFit/>
          </a:bodyPr>
          <a:lstStyle/>
          <a:p>
            <a:pPr marL="0" lvl="2" defTabSz="1019175">
              <a:spcBef>
                <a:spcPct val="30000"/>
              </a:spcBef>
              <a:tabLst>
                <a:tab pos="0" algn="l"/>
                <a:tab pos="1603375" algn="l"/>
              </a:tabLst>
            </a:pPr>
            <a:r>
              <a:rPr lang="en-GB" sz="1200" b="1" dirty="0" smtClean="0"/>
              <a:t>Financial inclusion</a:t>
            </a:r>
            <a:r>
              <a:rPr lang="en-GB" sz="1200" dirty="0" smtClean="0"/>
              <a:t>: Swiss Re offers innovative risk transfer solutions tailored to the needs of governments, farmers and small entrepreneurs</a:t>
            </a:r>
          </a:p>
          <a:p>
            <a:pPr marL="0" lvl="2" defTabSz="1019175">
              <a:spcBef>
                <a:spcPct val="30000"/>
              </a:spcBef>
              <a:tabLst>
                <a:tab pos="0" algn="l"/>
                <a:tab pos="1603375" algn="l"/>
              </a:tabLst>
            </a:pPr>
            <a:r>
              <a:rPr lang="en-GB" sz="1200" dirty="0" smtClean="0"/>
              <a:t>Involved in a variety of projects and partnerships, including:</a:t>
            </a:r>
          </a:p>
          <a:p>
            <a:pPr marL="171450" lvl="2" indent="-171450" defTabSz="1019175">
              <a:spcBef>
                <a:spcPct val="30000"/>
              </a:spcBef>
              <a:buFont typeface="Arial" panose="020B0604020202020204" pitchFamily="34" charset="0"/>
              <a:buChar char="•"/>
              <a:tabLst>
                <a:tab pos="0" algn="l"/>
                <a:tab pos="1603375" algn="l"/>
              </a:tabLst>
            </a:pPr>
            <a:r>
              <a:rPr lang="en-GB" sz="1200" b="1" dirty="0" smtClean="0"/>
              <a:t>Grow Africa Partnership</a:t>
            </a:r>
            <a:r>
              <a:rPr lang="en-GB" sz="1200" dirty="0" smtClean="0"/>
              <a:t>: By the end of 2014, Grow Africa had brought weather insurance to 2 million smallholder farmers in 12 Sub-Saharan countries</a:t>
            </a:r>
          </a:p>
          <a:p>
            <a:pPr marL="171450" lvl="2" indent="-171450" defTabSz="1019175">
              <a:spcBef>
                <a:spcPct val="30000"/>
              </a:spcBef>
              <a:buFont typeface="Arial" panose="020B0604020202020204" pitchFamily="34" charset="0"/>
              <a:buChar char="•"/>
              <a:tabLst>
                <a:tab pos="0" algn="l"/>
                <a:tab pos="1603375" algn="l"/>
              </a:tabLst>
            </a:pPr>
            <a:r>
              <a:rPr lang="en-GB" sz="1200" b="1" dirty="0" smtClean="0"/>
              <a:t>Kilimo Salama</a:t>
            </a:r>
            <a:r>
              <a:rPr lang="en-GB" sz="1200" dirty="0" smtClean="0"/>
              <a:t>: </a:t>
            </a:r>
            <a:r>
              <a:rPr lang="en-GB" sz="1200" dirty="0"/>
              <a:t>L</a:t>
            </a:r>
            <a:r>
              <a:rPr lang="en-GB" sz="1200" dirty="0" smtClean="0"/>
              <a:t>argest weather index insurance programme in Africa, insuring 185'000 farmers in Kenya, Tanzania and Rwanda</a:t>
            </a:r>
          </a:p>
          <a:p>
            <a:pPr marL="171450" lvl="2" indent="-171450" defTabSz="1019175">
              <a:spcBef>
                <a:spcPct val="30000"/>
              </a:spcBef>
              <a:buFont typeface="Arial" panose="020B0604020202020204" pitchFamily="34" charset="0"/>
              <a:buChar char="•"/>
              <a:tabLst>
                <a:tab pos="0" algn="l"/>
                <a:tab pos="1603375" algn="l"/>
              </a:tabLst>
            </a:pPr>
            <a:r>
              <a:rPr lang="en-GB" sz="1200" b="1" dirty="0" smtClean="0"/>
              <a:t>MiCRO</a:t>
            </a:r>
            <a:r>
              <a:rPr lang="en-GB" sz="1200" dirty="0" smtClean="0"/>
              <a:t>: The </a:t>
            </a:r>
            <a:r>
              <a:rPr lang="en-GB" sz="1200" b="1" dirty="0" smtClean="0"/>
              <a:t>Mi</a:t>
            </a:r>
            <a:r>
              <a:rPr lang="en-GB" sz="1200" dirty="0" smtClean="0"/>
              <a:t>croinsurance </a:t>
            </a:r>
            <a:r>
              <a:rPr lang="en-GB" sz="1200" b="1" dirty="0" smtClean="0"/>
              <a:t>C</a:t>
            </a:r>
            <a:r>
              <a:rPr lang="en-GB" sz="1200" dirty="0" smtClean="0"/>
              <a:t>atastrophe </a:t>
            </a:r>
            <a:r>
              <a:rPr lang="en-GB" sz="1200" b="1" dirty="0" smtClean="0"/>
              <a:t>R</a:t>
            </a:r>
            <a:r>
              <a:rPr lang="en-GB" sz="1200" dirty="0" smtClean="0"/>
              <a:t>isk </a:t>
            </a:r>
            <a:r>
              <a:rPr lang="en-GB" sz="1200" b="1" dirty="0" smtClean="0"/>
              <a:t>O</a:t>
            </a:r>
            <a:r>
              <a:rPr lang="en-GB" sz="1200" dirty="0" smtClean="0"/>
              <a:t>rganisation financially </a:t>
            </a:r>
            <a:r>
              <a:rPr lang="en-GB" sz="1200" dirty="0"/>
              <a:t>protects </a:t>
            </a:r>
            <a:r>
              <a:rPr lang="en-GB" sz="1200" dirty="0" smtClean="0"/>
              <a:t>micro-entrepreneurs </a:t>
            </a:r>
            <a:r>
              <a:rPr lang="en-GB" sz="1200" dirty="0"/>
              <a:t>in Haiti </a:t>
            </a:r>
            <a:r>
              <a:rPr lang="en-GB" sz="1200" dirty="0" smtClean="0"/>
              <a:t>from hurricanes, earthquakes and excess rainfall</a:t>
            </a:r>
          </a:p>
          <a:p>
            <a:pPr marL="171450" lvl="2" indent="-171450" defTabSz="1019175">
              <a:spcBef>
                <a:spcPct val="30000"/>
              </a:spcBef>
              <a:buFont typeface="Arial" panose="020B0604020202020204" pitchFamily="34" charset="0"/>
              <a:buChar char="•"/>
              <a:tabLst>
                <a:tab pos="0" algn="l"/>
                <a:tab pos="1603375" algn="l"/>
              </a:tabLst>
            </a:pPr>
            <a:r>
              <a:rPr lang="en-GB" sz="1200" b="1" dirty="0" smtClean="0"/>
              <a:t>Pacific Catastrophe Risk Insurance Pilot</a:t>
            </a:r>
            <a:r>
              <a:rPr lang="en-GB" sz="1200" dirty="0" smtClean="0"/>
              <a:t>: Launched in 2013 and led by the World Bank, the initiative provides protection against earthquakes, tsunamis and tropical cyclones for 5 Pacific island nations</a:t>
            </a:r>
          </a:p>
          <a:p>
            <a:pPr marL="171450" lvl="2" indent="-171450" defTabSz="1019175">
              <a:spcBef>
                <a:spcPct val="30000"/>
              </a:spcBef>
              <a:buFont typeface="Arial" panose="020B0604020202020204" pitchFamily="34" charset="0"/>
              <a:buChar char="•"/>
              <a:tabLst>
                <a:tab pos="0" algn="l"/>
                <a:tab pos="1603375" algn="l"/>
              </a:tabLst>
            </a:pPr>
            <a:r>
              <a:rPr lang="en-US" sz="1200" b="1" dirty="0" smtClean="0"/>
              <a:t>China's </a:t>
            </a:r>
            <a:r>
              <a:rPr lang="en-US" sz="1200" b="1" dirty="0"/>
              <a:t>first low temperature weather index </a:t>
            </a:r>
            <a:r>
              <a:rPr lang="en-US" sz="1200" dirty="0"/>
              <a:t>insurance </a:t>
            </a:r>
            <a:r>
              <a:rPr lang="en-US" sz="1200" dirty="0" err="1"/>
              <a:t>programme</a:t>
            </a:r>
            <a:r>
              <a:rPr lang="en-US" sz="1200" dirty="0"/>
              <a:t> for </a:t>
            </a:r>
            <a:r>
              <a:rPr lang="en-US" sz="1200" dirty="0" smtClean="0"/>
              <a:t>cotton launched in </a:t>
            </a:r>
            <a:r>
              <a:rPr lang="en-US" sz="1200" dirty="0"/>
              <a:t>July 2015</a:t>
            </a:r>
          </a:p>
          <a:p>
            <a:pPr marL="171450" lvl="2" indent="-171450" defTabSz="1019175">
              <a:spcBef>
                <a:spcPct val="30000"/>
              </a:spcBef>
              <a:buFont typeface="Arial" panose="020B0604020202020204" pitchFamily="34" charset="0"/>
              <a:buChar char="•"/>
              <a:tabLst>
                <a:tab pos="0" algn="l"/>
                <a:tab pos="1603375" algn="l"/>
              </a:tabLst>
            </a:pPr>
            <a:endParaRPr lang="en-GB" sz="1200" dirty="0" smtClean="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0697" y="1915622"/>
            <a:ext cx="1500342" cy="1001369"/>
          </a:xfrm>
          <a:prstGeom prst="rect">
            <a:avLst/>
          </a:prstGeom>
          <a:ln>
            <a:solidFill>
              <a:schemeClr val="accent1">
                <a:lumMod val="75000"/>
              </a:schemeClr>
            </a:solidFill>
          </a:ln>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6911" r="11786"/>
          <a:stretch/>
        </p:blipFill>
        <p:spPr>
          <a:xfrm>
            <a:off x="6864811" y="3789040"/>
            <a:ext cx="1606228" cy="1986436"/>
          </a:xfrm>
          <a:prstGeom prst="rect">
            <a:avLst/>
          </a:prstGeom>
          <a:ln>
            <a:solidFill>
              <a:schemeClr val="accent1">
                <a:lumMod val="75000"/>
              </a:schemeClr>
            </a:solidFill>
          </a:ln>
        </p:spPr>
      </p:pic>
      <p:sp>
        <p:nvSpPr>
          <p:cNvPr id="4" name="Slide Number Placeholder 3"/>
          <p:cNvSpPr>
            <a:spLocks noGrp="1"/>
          </p:cNvSpPr>
          <p:nvPr>
            <p:ph type="sldNum" sz="quarter" idx="12"/>
          </p:nvPr>
        </p:nvSpPr>
        <p:spPr>
          <a:xfrm>
            <a:off x="8460432" y="6486798"/>
            <a:ext cx="215256" cy="182562"/>
          </a:xfrm>
        </p:spPr>
        <p:txBody>
          <a:bodyPr/>
          <a:lstStyle/>
          <a:p>
            <a:fld id="{5E4D2043-7E31-4A53-BD33-72A88E682172}" type="slidenum">
              <a:rPr lang="en-GB" smtClean="0"/>
              <a:pPr/>
              <a:t>18</a:t>
            </a:fld>
            <a:endParaRPr lang="en-GB" dirty="0"/>
          </a:p>
        </p:txBody>
      </p:sp>
    </p:spTree>
    <p:extLst>
      <p:ext uri="{BB962C8B-B14F-4D97-AF65-F5344CB8AC3E}">
        <p14:creationId xmlns:p14="http://schemas.microsoft.com/office/powerpoint/2010/main" val="3966750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0"/>
          <p:cNvSpPr>
            <a:spLocks noGrp="1" noChangeArrowheads="1"/>
          </p:cNvSpPr>
          <p:nvPr>
            <p:ph idx="1"/>
          </p:nvPr>
        </p:nvSpPr>
        <p:spPr>
          <a:xfrm>
            <a:off x="684213" y="1628775"/>
            <a:ext cx="8208267" cy="4392513"/>
          </a:xfrm>
        </p:spPr>
        <p:txBody>
          <a:bodyPr/>
          <a:lstStyle/>
          <a:p>
            <a:pPr>
              <a:spcBef>
                <a:spcPts val="600"/>
              </a:spcBef>
              <a:buSzPct val="80000"/>
            </a:pPr>
            <a:r>
              <a:rPr lang="en-GB" sz="1600" dirty="0" smtClean="0"/>
              <a:t>Technical risk assessments</a:t>
            </a:r>
          </a:p>
          <a:p>
            <a:pPr lvl="1">
              <a:spcBef>
                <a:spcPts val="600"/>
              </a:spcBef>
              <a:buSzPct val="80000"/>
            </a:pPr>
            <a:r>
              <a:rPr lang="en-GB" sz="1400" dirty="0" smtClean="0"/>
              <a:t>Comprehensive approach in underwriting: e.g. proprietary nat cat </a:t>
            </a:r>
            <a:r>
              <a:rPr lang="en-GB" sz="1400" dirty="0" smtClean="0"/>
              <a:t>models, </a:t>
            </a:r>
            <a:br>
              <a:rPr lang="en-GB" sz="1400" dirty="0" smtClean="0"/>
            </a:br>
            <a:r>
              <a:rPr lang="en-GB" sz="1400" dirty="0" smtClean="0"/>
              <a:t>Risk Engineering Services</a:t>
            </a:r>
            <a:endParaRPr lang="en-GB" sz="1400" dirty="0"/>
          </a:p>
          <a:p>
            <a:pPr>
              <a:buSzPct val="80000"/>
            </a:pPr>
            <a:r>
              <a:rPr lang="en-GB" sz="1600" dirty="0" smtClean="0"/>
              <a:t>Sustainability Risk Framework</a:t>
            </a:r>
            <a:endParaRPr lang="en-GB" sz="1600" dirty="0"/>
          </a:p>
          <a:p>
            <a:pPr lvl="1">
              <a:spcBef>
                <a:spcPts val="300"/>
              </a:spcBef>
              <a:buSzPct val="80000"/>
            </a:pPr>
            <a:r>
              <a:rPr lang="en-GB" sz="1400" dirty="0" smtClean="0"/>
              <a:t>Identify, assess, and control the Group's risk exposure</a:t>
            </a:r>
          </a:p>
          <a:p>
            <a:pPr lvl="1">
              <a:spcBef>
                <a:spcPts val="300"/>
              </a:spcBef>
              <a:buSzPct val="80000"/>
            </a:pPr>
            <a:r>
              <a:rPr lang="en-GB" sz="1400" dirty="0" smtClean="0"/>
              <a:t>Eight policies on sensitive sectors and issues</a:t>
            </a:r>
          </a:p>
          <a:p>
            <a:pPr>
              <a:buSzPct val="80000"/>
            </a:pPr>
            <a:r>
              <a:rPr lang="en-GB" sz="1600" dirty="0" smtClean="0"/>
              <a:t>Emerging Risk Management </a:t>
            </a:r>
            <a:endParaRPr lang="en-GB" sz="1600" dirty="0"/>
          </a:p>
          <a:p>
            <a:pPr lvl="1">
              <a:spcBef>
                <a:spcPts val="300"/>
              </a:spcBef>
              <a:buSzPct val="80000"/>
            </a:pPr>
            <a:r>
              <a:rPr lang="en-GB" sz="1400" dirty="0" smtClean="0"/>
              <a:t>Systematic observation </a:t>
            </a:r>
            <a:r>
              <a:rPr lang="en-GB" sz="1400" dirty="0"/>
              <a:t>of </a:t>
            </a:r>
            <a:r>
              <a:rPr lang="en-GB" sz="1400" dirty="0" smtClean="0"/>
              <a:t>notions associated </a:t>
            </a:r>
            <a:r>
              <a:rPr lang="en-GB" sz="1400" dirty="0"/>
              <a:t>with </a:t>
            </a:r>
            <a:r>
              <a:rPr lang="en-GB" sz="1400" dirty="0" smtClean="0"/>
              <a:t>risks through SONAR framework </a:t>
            </a:r>
          </a:p>
          <a:p>
            <a:pPr lvl="1">
              <a:spcBef>
                <a:spcPts val="300"/>
              </a:spcBef>
              <a:buSzPct val="80000"/>
            </a:pPr>
            <a:r>
              <a:rPr lang="en-GB" sz="1400" dirty="0" smtClean="0"/>
              <a:t>Strategic risk initiatives: foster risk dialogue with various partners</a:t>
            </a:r>
          </a:p>
          <a:p>
            <a:pPr>
              <a:buSzPct val="80000"/>
            </a:pPr>
            <a:r>
              <a:rPr lang="en-GB" sz="1600" dirty="0" smtClean="0"/>
              <a:t>Research Partnerships</a:t>
            </a:r>
          </a:p>
          <a:p>
            <a:pPr lvl="1">
              <a:spcBef>
                <a:spcPts val="300"/>
              </a:spcBef>
              <a:buSzPct val="80000"/>
            </a:pPr>
            <a:r>
              <a:rPr lang="en-GB" sz="1400" dirty="0" smtClean="0"/>
              <a:t>ProClim is an extensive network of scientists which monitors the latest climate change-related research worldwide and </a:t>
            </a:r>
            <a:r>
              <a:rPr lang="en-GB" sz="1400" dirty="0" smtClean="0"/>
              <a:t>provides information</a:t>
            </a:r>
            <a:r>
              <a:rPr lang="en-GB" sz="1400" dirty="0" smtClean="0"/>
              <a:t> </a:t>
            </a:r>
            <a:r>
              <a:rPr lang="en-GB" sz="1400" dirty="0" smtClean="0"/>
              <a:t>to Swiss Re</a:t>
            </a:r>
            <a:endParaRPr lang="en-GB" sz="1400" dirty="0"/>
          </a:p>
          <a:p>
            <a:pPr lvl="1">
              <a:spcBef>
                <a:spcPts val="300"/>
              </a:spcBef>
              <a:buSzPct val="80000"/>
            </a:pPr>
            <a:r>
              <a:rPr lang="en-GB" sz="1400" dirty="0" smtClean="0"/>
              <a:t>Integrative Risk Management Chair at ETH Zurich</a:t>
            </a:r>
            <a:endParaRPr lang="en-GB" sz="1400" dirty="0"/>
          </a:p>
          <a:p>
            <a:pPr lvl="1">
              <a:spcBef>
                <a:spcPts val="300"/>
              </a:spcBef>
              <a:buSzPct val="80000"/>
            </a:pPr>
            <a:r>
              <a:rPr lang="en-GB" sz="1400" dirty="0" smtClean="0"/>
              <a:t>Quantify impacts on extreme weather events with the Swiss Federal </a:t>
            </a:r>
            <a:r>
              <a:rPr lang="en-GB" sz="1400" dirty="0" smtClean="0"/>
              <a:t/>
            </a:r>
            <a:br>
              <a:rPr lang="en-GB" sz="1400" dirty="0" smtClean="0"/>
            </a:br>
            <a:r>
              <a:rPr lang="en-GB" sz="1400" dirty="0" smtClean="0"/>
              <a:t>Institute </a:t>
            </a:r>
            <a:r>
              <a:rPr lang="en-GB" sz="1400" dirty="0" smtClean="0"/>
              <a:t>of Technology </a:t>
            </a:r>
            <a:r>
              <a:rPr lang="en-GB" sz="1400" dirty="0" smtClean="0"/>
              <a:t>(</a:t>
            </a:r>
            <a:r>
              <a:rPr lang="en-GB" sz="1400" dirty="0" smtClean="0"/>
              <a:t>ETH Zurich)</a:t>
            </a:r>
          </a:p>
        </p:txBody>
      </p:sp>
      <p:sp>
        <p:nvSpPr>
          <p:cNvPr id="17411" name="Rectangle 19"/>
          <p:cNvSpPr>
            <a:spLocks noGrp="1" noChangeArrowheads="1"/>
          </p:cNvSpPr>
          <p:nvPr>
            <p:ph type="title"/>
          </p:nvPr>
        </p:nvSpPr>
        <p:spPr>
          <a:xfrm>
            <a:off x="684214" y="692150"/>
            <a:ext cx="5291942" cy="692647"/>
          </a:xfrm>
        </p:spPr>
        <p:txBody>
          <a:bodyPr/>
          <a:lstStyle/>
          <a:p>
            <a:r>
              <a:rPr lang="en-GB" dirty="0" smtClean="0"/>
              <a:t>Extending </a:t>
            </a:r>
            <a:r>
              <a:rPr lang="en-GB" dirty="0"/>
              <a:t>our risk </a:t>
            </a:r>
            <a:r>
              <a:rPr lang="en-GB" dirty="0" smtClean="0"/>
              <a:t>intelligence</a:t>
            </a:r>
          </a:p>
        </p:txBody>
      </p:sp>
      <p:sp>
        <p:nvSpPr>
          <p:cNvPr id="11" name="Rectangle 14"/>
          <p:cNvSpPr>
            <a:spLocks noChangeAspect="1" noChangeArrowheads="1"/>
          </p:cNvSpPr>
          <p:nvPr/>
        </p:nvSpPr>
        <p:spPr bwMode="auto">
          <a:xfrm>
            <a:off x="683568"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a:latin typeface="SwissReSans" pitchFamily="34" charset="0"/>
              </a:rPr>
              <a:t>Business solutions</a:t>
            </a:r>
          </a:p>
        </p:txBody>
      </p:sp>
      <p:sp>
        <p:nvSpPr>
          <p:cNvPr id="12" name="Rectangle 11"/>
          <p:cNvSpPr>
            <a:spLocks noChangeAspect="1" noChangeArrowheads="1"/>
          </p:cNvSpPr>
          <p:nvPr/>
        </p:nvSpPr>
        <p:spPr bwMode="auto">
          <a:xfrm>
            <a:off x="1507967" y="224720"/>
            <a:ext cx="764209" cy="395968"/>
          </a:xfrm>
          <a:prstGeom prst="rect">
            <a:avLst/>
          </a:prstGeom>
          <a:solidFill>
            <a:srgbClr val="C9DD03"/>
          </a:solidFill>
          <a:ln w="15875" algn="ctr">
            <a:noFill/>
            <a:miter lim="800000"/>
            <a:headEnd/>
            <a:tailEnd/>
          </a:ln>
        </p:spPr>
        <p:txBody>
          <a:bodyPr lIns="36000" tIns="72000" rIns="36000" bIns="180000"/>
          <a:lstStyle/>
          <a:p>
            <a:pPr defTabSz="757238"/>
            <a:r>
              <a:rPr lang="en-GB" sz="1000" dirty="0">
                <a:latin typeface="SwissReSans" pitchFamily="34" charset="0"/>
              </a:rPr>
              <a:t>Risk</a:t>
            </a:r>
          </a:p>
          <a:p>
            <a:pPr defTabSz="757238"/>
            <a:r>
              <a:rPr lang="en-GB" sz="1000" dirty="0">
                <a:latin typeface="SwissReSans" pitchFamily="34" charset="0"/>
              </a:rPr>
              <a:t>intelligence</a:t>
            </a:r>
          </a:p>
        </p:txBody>
      </p:sp>
      <p:sp>
        <p:nvSpPr>
          <p:cNvPr id="13" name="Rectangle 14"/>
          <p:cNvSpPr>
            <a:spLocks noChangeAspect="1" noChangeArrowheads="1"/>
          </p:cNvSpPr>
          <p:nvPr/>
        </p:nvSpPr>
        <p:spPr bwMode="auto">
          <a:xfrm>
            <a:off x="2332366"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Stakeholder</a:t>
            </a:r>
            <a:endParaRPr lang="en-GB" sz="1000" dirty="0">
              <a:latin typeface="SwissReSans" pitchFamily="34" charset="0"/>
            </a:endParaRPr>
          </a:p>
          <a:p>
            <a:pPr defTabSz="757238"/>
            <a:r>
              <a:rPr lang="en-GB" sz="1000" dirty="0">
                <a:latin typeface="SwissReSans" pitchFamily="34" charset="0"/>
              </a:rPr>
              <a:t>dialogue</a:t>
            </a:r>
          </a:p>
        </p:txBody>
      </p:sp>
      <p:sp>
        <p:nvSpPr>
          <p:cNvPr id="14" name="Rectangle 14"/>
          <p:cNvSpPr>
            <a:spLocks noChangeAspect="1" noChangeArrowheads="1"/>
          </p:cNvSpPr>
          <p:nvPr/>
        </p:nvSpPr>
        <p:spPr bwMode="auto">
          <a:xfrm>
            <a:off x="3156765"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Our footprint</a:t>
            </a:r>
            <a:endParaRPr lang="en-GB" sz="1000" dirty="0">
              <a:latin typeface="SwissReSans" pitchFamily="34" charset="0"/>
            </a:endParaRPr>
          </a:p>
        </p:txBody>
      </p:sp>
      <p:sp>
        <p:nvSpPr>
          <p:cNvPr id="15" name="Rectangle 14"/>
          <p:cNvSpPr>
            <a:spLocks noChangeAspect="1" noChangeArrowheads="1"/>
          </p:cNvSpPr>
          <p:nvPr/>
        </p:nvSpPr>
        <p:spPr bwMode="auto">
          <a:xfrm>
            <a:off x="3981164"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Active in society</a:t>
            </a:r>
            <a:endParaRPr lang="en-GB" sz="1000" dirty="0">
              <a:latin typeface="SwissReSans" pitchFamily="34" charset="0"/>
            </a:endParaRPr>
          </a:p>
        </p:txBody>
      </p:sp>
      <p:sp>
        <p:nvSpPr>
          <p:cNvPr id="16" name="Rectangle 14"/>
          <p:cNvSpPr>
            <a:spLocks noChangeAspect="1" noChangeArrowheads="1"/>
          </p:cNvSpPr>
          <p:nvPr/>
        </p:nvSpPr>
        <p:spPr bwMode="auto">
          <a:xfrm>
            <a:off x="4805564"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Our employees</a:t>
            </a:r>
            <a:endParaRPr lang="en-GB" sz="1000" dirty="0">
              <a:latin typeface="SwissReSans" pitchFamily="34" charset="0"/>
            </a:endParaRPr>
          </a:p>
        </p:txBody>
      </p:sp>
      <p:pic>
        <p:nvPicPr>
          <p:cNvPr id="3074" name="Picture 2" descr="C:\Users\srzlim\AppData\Local\Microsoft\Windows\Temporary Internet Files\Content.IE5\31IE1KA5\CO_M_fotosearch_42-17548284_thumbn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1355" y="5085184"/>
            <a:ext cx="1518241" cy="100811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rzlim\AppData\Local\Microsoft\Windows\Temporary Internet Files\Content.IE5\31IE1KA5\Ge_200509551-001_thumbna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1605931"/>
            <a:ext cx="1125268" cy="169468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5E4D2043-7E31-4A53-BD33-72A88E682172}" type="slidenum">
              <a:rPr lang="en-GB" smtClean="0"/>
              <a:pPr/>
              <a:t>19</a:t>
            </a:fld>
            <a:endParaRPr lang="en-GB" dirty="0"/>
          </a:p>
        </p:txBody>
      </p:sp>
    </p:spTree>
    <p:extLst>
      <p:ext uri="{BB962C8B-B14F-4D97-AF65-F5344CB8AC3E}">
        <p14:creationId xmlns:p14="http://schemas.microsoft.com/office/powerpoint/2010/main" val="2013059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628775"/>
            <a:ext cx="7992120" cy="4392613"/>
          </a:xfrm>
        </p:spPr>
        <p:txBody>
          <a:bodyPr/>
          <a:lstStyle/>
          <a:p>
            <a:pPr>
              <a:tabLst>
                <a:tab pos="4489450" algn="l"/>
              </a:tabLst>
            </a:pPr>
            <a:endParaRPr lang="en-GB" sz="2000" dirty="0" smtClean="0">
              <a:latin typeface="+mn-lt"/>
            </a:endParaRPr>
          </a:p>
          <a:p>
            <a:pPr>
              <a:tabLst>
                <a:tab pos="4489450" algn="l"/>
              </a:tabLst>
            </a:pPr>
            <a:endParaRPr lang="en-GB" sz="2000" dirty="0">
              <a:latin typeface="+mn-lt"/>
            </a:endParaRPr>
          </a:p>
          <a:p>
            <a:pPr>
              <a:tabLst>
                <a:tab pos="4489450" algn="l"/>
              </a:tabLst>
            </a:pPr>
            <a:endParaRPr lang="en-GB" sz="2000" dirty="0" smtClean="0">
              <a:latin typeface="+mn-lt"/>
            </a:endParaRPr>
          </a:p>
          <a:p>
            <a:pPr>
              <a:tabLst>
                <a:tab pos="4489450" algn="l"/>
              </a:tabLst>
            </a:pPr>
            <a:endParaRPr lang="en-GB" sz="2000" dirty="0">
              <a:latin typeface="+mn-lt"/>
            </a:endParaRPr>
          </a:p>
          <a:p>
            <a:pPr>
              <a:tabLst>
                <a:tab pos="4489450" algn="l"/>
              </a:tabLst>
            </a:pPr>
            <a:endParaRPr lang="en-GB" sz="2000" dirty="0" smtClean="0">
              <a:latin typeface="+mn-lt"/>
            </a:endParaRPr>
          </a:p>
          <a:p>
            <a:pPr>
              <a:tabLst>
                <a:tab pos="4489450" algn="l"/>
              </a:tabLst>
            </a:pPr>
            <a:endParaRPr lang="en-GB" sz="2000" dirty="0">
              <a:latin typeface="+mn-lt"/>
            </a:endParaRPr>
          </a:p>
          <a:p>
            <a:pPr marL="0" indent="0">
              <a:buNone/>
              <a:tabLst>
                <a:tab pos="4489450" algn="l"/>
              </a:tabLst>
            </a:pPr>
            <a:r>
              <a:rPr lang="en-GB" sz="2000" dirty="0"/>
              <a:t>	</a:t>
            </a:r>
          </a:p>
        </p:txBody>
      </p:sp>
      <p:sp>
        <p:nvSpPr>
          <p:cNvPr id="4" name="Title 3"/>
          <p:cNvSpPr>
            <a:spLocks noGrp="1"/>
          </p:cNvSpPr>
          <p:nvPr>
            <p:ph type="title"/>
          </p:nvPr>
        </p:nvSpPr>
        <p:spPr>
          <a:xfrm>
            <a:off x="683741" y="691605"/>
            <a:ext cx="7991947" cy="865187"/>
          </a:xfrm>
        </p:spPr>
        <p:txBody>
          <a:bodyPr/>
          <a:lstStyle/>
          <a:p>
            <a:r>
              <a:rPr lang="en-GB" dirty="0" smtClean="0"/>
              <a:t>Agenda</a:t>
            </a:r>
            <a:endParaRPr lang="en-GB" dirty="0"/>
          </a:p>
        </p:txBody>
      </p:sp>
      <p:sp>
        <p:nvSpPr>
          <p:cNvPr id="6" name="Slide Number Placeholder 5"/>
          <p:cNvSpPr>
            <a:spLocks noGrp="1"/>
          </p:cNvSpPr>
          <p:nvPr>
            <p:ph type="sldNum" sz="quarter" idx="11"/>
          </p:nvPr>
        </p:nvSpPr>
        <p:spPr/>
        <p:txBody>
          <a:bodyPr/>
          <a:lstStyle/>
          <a:p>
            <a:fld id="{8E9F59B9-8094-4618-B073-21DD649DF751}" type="slidenum">
              <a:rPr lang="en-GB" smtClean="0"/>
              <a:pPr/>
              <a:t>2</a:t>
            </a:fld>
            <a:endParaRPr lang="en-GB" dirty="0"/>
          </a:p>
        </p:txBody>
      </p:sp>
      <p:sp>
        <p:nvSpPr>
          <p:cNvPr id="5" name="Rechteck 43"/>
          <p:cNvSpPr/>
          <p:nvPr/>
        </p:nvSpPr>
        <p:spPr>
          <a:xfrm>
            <a:off x="683568" y="1628800"/>
            <a:ext cx="7971366" cy="540000"/>
          </a:xfrm>
          <a:prstGeom prst="rect">
            <a:avLst/>
          </a:prstGeom>
          <a:solidFill>
            <a:srgbClr val="E9F19A"/>
          </a:solidFill>
          <a:ln w="47625">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dirty="0" smtClean="0">
                <a:solidFill>
                  <a:schemeClr val="dk1"/>
                </a:solidFill>
              </a:rPr>
              <a:t>Swiss Re’s value proposition</a:t>
            </a:r>
            <a:r>
              <a:rPr lang="en-GB" sz="1600" dirty="0">
                <a:solidFill>
                  <a:schemeClr val="dk1"/>
                </a:solidFill>
              </a:rPr>
              <a:t>	</a:t>
            </a:r>
          </a:p>
        </p:txBody>
      </p:sp>
      <p:sp>
        <p:nvSpPr>
          <p:cNvPr id="7" name="Rechteck 43"/>
          <p:cNvSpPr/>
          <p:nvPr/>
        </p:nvSpPr>
        <p:spPr>
          <a:xfrm>
            <a:off x="683568" y="2240783"/>
            <a:ext cx="7971366" cy="540000"/>
          </a:xfrm>
          <a:prstGeom prst="rect">
            <a:avLst/>
          </a:prstGeom>
          <a:solidFill>
            <a:srgbClr val="E9F19A"/>
          </a:solidFill>
          <a:ln w="47625">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90488" indent="-90488">
              <a:tabLst>
                <a:tab pos="4489450" algn="l"/>
              </a:tabLst>
            </a:pPr>
            <a:r>
              <a:rPr lang="en-GB" dirty="0" smtClean="0">
                <a:solidFill>
                  <a:schemeClr val="dk1"/>
                </a:solidFill>
              </a:rPr>
              <a:t>The protection gap – challenges and opportunities</a:t>
            </a:r>
            <a:endParaRPr lang="en-GB" dirty="0">
              <a:solidFill>
                <a:schemeClr val="dk1"/>
              </a:solidFill>
            </a:endParaRPr>
          </a:p>
        </p:txBody>
      </p:sp>
      <p:sp>
        <p:nvSpPr>
          <p:cNvPr id="9" name="Rechteck 43"/>
          <p:cNvSpPr/>
          <p:nvPr/>
        </p:nvSpPr>
        <p:spPr>
          <a:xfrm>
            <a:off x="683568" y="2852766"/>
            <a:ext cx="7971366" cy="540000"/>
          </a:xfrm>
          <a:prstGeom prst="rect">
            <a:avLst/>
          </a:prstGeom>
          <a:solidFill>
            <a:srgbClr val="E9F19A"/>
          </a:solidFill>
          <a:ln w="47625">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tabLst>
                <a:tab pos="4489450" algn="l"/>
              </a:tabLst>
            </a:pPr>
            <a:r>
              <a:rPr lang="en-GB" dirty="0">
                <a:solidFill>
                  <a:schemeClr val="dk1"/>
                </a:solidFill>
              </a:rPr>
              <a:t>Swiss Re’s approach to corporate responsibility</a:t>
            </a:r>
          </a:p>
        </p:txBody>
      </p:sp>
      <p:sp>
        <p:nvSpPr>
          <p:cNvPr id="10" name="Rechteck 43"/>
          <p:cNvSpPr/>
          <p:nvPr/>
        </p:nvSpPr>
        <p:spPr>
          <a:xfrm>
            <a:off x="683568" y="3464774"/>
            <a:ext cx="7971366" cy="540000"/>
          </a:xfrm>
          <a:prstGeom prst="rect">
            <a:avLst/>
          </a:prstGeom>
          <a:solidFill>
            <a:srgbClr val="E9F19A"/>
          </a:solidFill>
          <a:ln w="47625">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tabLst>
                <a:tab pos="4489450" algn="l"/>
              </a:tabLst>
            </a:pPr>
            <a:r>
              <a:rPr lang="en-GB" dirty="0" smtClean="0">
                <a:solidFill>
                  <a:schemeClr val="dk1"/>
                </a:solidFill>
              </a:rPr>
              <a:t>Summary</a:t>
            </a:r>
            <a:endParaRPr lang="en-GB" dirty="0">
              <a:solidFill>
                <a:schemeClr val="dk1"/>
              </a:solidFill>
            </a:endParaRPr>
          </a:p>
        </p:txBody>
      </p:sp>
    </p:spTree>
    <p:extLst>
      <p:ext uri="{BB962C8B-B14F-4D97-AF65-F5344CB8AC3E}">
        <p14:creationId xmlns:p14="http://schemas.microsoft.com/office/powerpoint/2010/main" val="3921639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4213" y="1719858"/>
            <a:ext cx="7982239" cy="91705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spcBef>
                <a:spcPts val="300"/>
              </a:spcBef>
              <a:buFont typeface="Arial" panose="020B0604020202020204" pitchFamily="34" charset="0"/>
              <a:buChar char="•"/>
            </a:pPr>
            <a:r>
              <a:rPr lang="en-GB" sz="1400" dirty="0">
                <a:solidFill>
                  <a:schemeClr val="tx1"/>
                </a:solidFill>
              </a:rPr>
              <a:t>Focus on creating sustainable risk-adjusted </a:t>
            </a:r>
            <a:r>
              <a:rPr lang="en-GB" sz="1400" dirty="0" smtClean="0">
                <a:solidFill>
                  <a:schemeClr val="tx1"/>
                </a:solidFill>
              </a:rPr>
              <a:t>returns, </a:t>
            </a:r>
            <a:r>
              <a:rPr lang="en-GB" sz="1400" dirty="0">
                <a:solidFill>
                  <a:schemeClr val="tx1"/>
                </a:solidFill>
              </a:rPr>
              <a:t>aligned with </a:t>
            </a:r>
            <a:r>
              <a:rPr lang="en-GB" sz="1400" dirty="0" smtClean="0">
                <a:solidFill>
                  <a:schemeClr val="tx1"/>
                </a:solidFill>
              </a:rPr>
              <a:t>the ALM framework</a:t>
            </a:r>
          </a:p>
          <a:p>
            <a:pPr marL="180975" indent="-180975">
              <a:spcBef>
                <a:spcPts val="300"/>
              </a:spcBef>
              <a:buFont typeface="Arial" panose="020B0604020202020204" pitchFamily="34" charset="0"/>
              <a:buChar char="•"/>
            </a:pPr>
            <a:r>
              <a:rPr lang="en-GB" sz="1400" dirty="0">
                <a:solidFill>
                  <a:schemeClr val="tx1"/>
                </a:solidFill>
              </a:rPr>
              <a:t>Consistent integration of ESG considerations to </a:t>
            </a:r>
            <a:r>
              <a:rPr lang="en-GB" sz="1400" dirty="0" smtClean="0">
                <a:solidFill>
                  <a:schemeClr val="tx1"/>
                </a:solidFill>
              </a:rPr>
              <a:t>the </a:t>
            </a:r>
            <a:r>
              <a:rPr lang="en-GB" sz="1400" dirty="0">
                <a:solidFill>
                  <a:schemeClr val="tx1"/>
                </a:solidFill>
              </a:rPr>
              <a:t>vast majority of Swiss Re </a:t>
            </a:r>
            <a:r>
              <a:rPr lang="en-GB" sz="1400" dirty="0" smtClean="0">
                <a:solidFill>
                  <a:schemeClr val="tx1"/>
                </a:solidFill>
              </a:rPr>
              <a:t>investments</a:t>
            </a:r>
          </a:p>
          <a:p>
            <a:pPr marL="180975" indent="-180975">
              <a:spcBef>
                <a:spcPts val="300"/>
              </a:spcBef>
              <a:buFont typeface="Arial" panose="020B0604020202020204" pitchFamily="34" charset="0"/>
              <a:buChar char="•"/>
            </a:pPr>
            <a:r>
              <a:rPr lang="en-GB" sz="1400" dirty="0">
                <a:solidFill>
                  <a:schemeClr val="tx1"/>
                </a:solidFill>
              </a:rPr>
              <a:t>Overseen by the Group Chief Investment </a:t>
            </a:r>
            <a:r>
              <a:rPr lang="en-GB" sz="1400" dirty="0" smtClean="0">
                <a:solidFill>
                  <a:schemeClr val="tx1"/>
                </a:solidFill>
              </a:rPr>
              <a:t>Officer, supported by the ESG </a:t>
            </a:r>
            <a:r>
              <a:rPr lang="en-GB" sz="1400" dirty="0">
                <a:solidFill>
                  <a:schemeClr val="tx1"/>
                </a:solidFill>
              </a:rPr>
              <a:t>Advisory </a:t>
            </a:r>
            <a:r>
              <a:rPr lang="en-GB" sz="1400" dirty="0" smtClean="0">
                <a:solidFill>
                  <a:schemeClr val="tx1"/>
                </a:solidFill>
              </a:rPr>
              <a:t>Group </a:t>
            </a:r>
            <a:endParaRPr lang="en-GB" sz="1400" dirty="0">
              <a:solidFill>
                <a:schemeClr val="tx1"/>
              </a:solidFill>
            </a:endParaRPr>
          </a:p>
        </p:txBody>
      </p:sp>
      <p:sp>
        <p:nvSpPr>
          <p:cNvPr id="3" name="Title 2"/>
          <p:cNvSpPr>
            <a:spLocks noGrp="1"/>
          </p:cNvSpPr>
          <p:nvPr>
            <p:ph type="title"/>
          </p:nvPr>
        </p:nvSpPr>
        <p:spPr>
          <a:xfrm>
            <a:off x="684214" y="692696"/>
            <a:ext cx="7991474" cy="792088"/>
          </a:xfrm>
        </p:spPr>
        <p:txBody>
          <a:bodyPr/>
          <a:lstStyle/>
          <a:p>
            <a:r>
              <a:rPr lang="en-GB" dirty="0"/>
              <a:t>Swiss Re is a </a:t>
            </a:r>
            <a:r>
              <a:rPr lang="en-GB" dirty="0" smtClean="0"/>
              <a:t>responsible </a:t>
            </a:r>
            <a:r>
              <a:rPr lang="en-GB" dirty="0"/>
              <a:t>i</a:t>
            </a:r>
            <a:r>
              <a:rPr lang="en-GB" dirty="0" smtClean="0"/>
              <a:t>nvestor</a:t>
            </a:r>
            <a:r>
              <a:rPr lang="en-GB" dirty="0"/>
              <a:t/>
            </a:r>
            <a:br>
              <a:rPr lang="en-GB" dirty="0"/>
            </a:br>
            <a:r>
              <a:rPr lang="en-GB" sz="2000" dirty="0"/>
              <a:t>Investment process fully aligned with commitment to </a:t>
            </a:r>
            <a:r>
              <a:rPr lang="en-GB" sz="2000" dirty="0" smtClean="0"/>
              <a:t>corporate </a:t>
            </a:r>
            <a:r>
              <a:rPr lang="en-GB" sz="2000" dirty="0"/>
              <a:t>r</a:t>
            </a:r>
            <a:r>
              <a:rPr lang="en-GB" sz="2000" dirty="0" smtClean="0"/>
              <a:t>esponsibility</a:t>
            </a:r>
            <a:endParaRPr lang="en-GB" sz="2000"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20</a:t>
            </a:fld>
            <a:endParaRPr lang="en-GB" dirty="0"/>
          </a:p>
        </p:txBody>
      </p:sp>
      <p:sp>
        <p:nvSpPr>
          <p:cNvPr id="16" name="Rectangle 8"/>
          <p:cNvSpPr>
            <a:spLocks noChangeArrowheads="1"/>
          </p:cNvSpPr>
          <p:nvPr/>
        </p:nvSpPr>
        <p:spPr bwMode="gray">
          <a:xfrm>
            <a:off x="683568" y="2924945"/>
            <a:ext cx="4392488" cy="748758"/>
          </a:xfrm>
          <a:prstGeom prst="rect">
            <a:avLst/>
          </a:prstGeom>
          <a:solidFill>
            <a:schemeClr val="accent6">
              <a:lumMod val="40000"/>
              <a:lumOff val="60000"/>
            </a:schemeClr>
          </a:solidFill>
          <a:ln w="9525">
            <a:noFill/>
            <a:miter lim="800000"/>
            <a:headEnd/>
            <a:tailEnd/>
          </a:ln>
        </p:spPr>
        <p:txBody>
          <a:bodyPr lIns="36005" tIns="36005" rIns="36005" bIns="36005"/>
          <a:lstStyle/>
          <a:p>
            <a:pPr marL="171450" indent="-171450">
              <a:spcBef>
                <a:spcPts val="300"/>
              </a:spcBef>
              <a:buFont typeface="Arial" panose="020B0604020202020204" pitchFamily="34" charset="0"/>
              <a:buChar char="•"/>
            </a:pPr>
            <a:r>
              <a:rPr lang="en-GB" sz="1200" dirty="0"/>
              <a:t>Responsible Investment Policy</a:t>
            </a:r>
          </a:p>
          <a:p>
            <a:pPr marL="171450" indent="-171450">
              <a:spcBef>
                <a:spcPts val="300"/>
              </a:spcBef>
              <a:buFont typeface="Arial" panose="020B0604020202020204" pitchFamily="34" charset="0"/>
              <a:buChar char="•"/>
            </a:pPr>
            <a:r>
              <a:rPr lang="en-GB" sz="1200" dirty="0"/>
              <a:t>Voting </a:t>
            </a:r>
            <a:r>
              <a:rPr lang="en-GB" sz="1200" dirty="0" smtClean="0"/>
              <a:t>Policy</a:t>
            </a:r>
            <a:endParaRPr lang="en-GB" sz="1200" dirty="0"/>
          </a:p>
          <a:p>
            <a:pPr marL="171450" indent="-171450">
              <a:spcBef>
                <a:spcPts val="300"/>
              </a:spcBef>
              <a:buFont typeface="Arial" panose="020B0604020202020204" pitchFamily="34" charset="0"/>
              <a:buChar char="•"/>
            </a:pPr>
            <a:r>
              <a:rPr lang="en-GB" sz="1200" dirty="0"/>
              <a:t>Sustainability Risk Framework</a:t>
            </a:r>
          </a:p>
        </p:txBody>
      </p:sp>
      <p:sp>
        <p:nvSpPr>
          <p:cNvPr id="17" name="Rectangle 3"/>
          <p:cNvSpPr>
            <a:spLocks noChangeArrowheads="1"/>
          </p:cNvSpPr>
          <p:nvPr/>
        </p:nvSpPr>
        <p:spPr bwMode="gray">
          <a:xfrm>
            <a:off x="678294" y="2708920"/>
            <a:ext cx="4395438" cy="212826"/>
          </a:xfrm>
          <a:prstGeom prst="rect">
            <a:avLst/>
          </a:prstGeom>
          <a:solidFill>
            <a:schemeClr val="accent3"/>
          </a:solidFill>
          <a:ln w="9525">
            <a:noFill/>
            <a:miter lim="800000"/>
            <a:headEnd/>
            <a:tailEnd/>
          </a:ln>
        </p:spPr>
        <p:txBody>
          <a:bodyPr lIns="36005" tIns="36005" rIns="36005" bIns="36005" anchor="ctr"/>
          <a:lstStyle/>
          <a:p>
            <a:pPr marL="266700" indent="-266700" algn="ctr">
              <a:spcBef>
                <a:spcPct val="0"/>
              </a:spcBef>
            </a:pPr>
            <a:r>
              <a:rPr lang="en-GB" sz="1400" b="1" dirty="0">
                <a:solidFill>
                  <a:schemeClr val="bg1"/>
                </a:solidFill>
              </a:rPr>
              <a:t>Governance</a:t>
            </a:r>
          </a:p>
        </p:txBody>
      </p:sp>
      <p:sp>
        <p:nvSpPr>
          <p:cNvPr id="18" name="Rectangle 8"/>
          <p:cNvSpPr>
            <a:spLocks noChangeArrowheads="1"/>
          </p:cNvSpPr>
          <p:nvPr/>
        </p:nvSpPr>
        <p:spPr bwMode="gray">
          <a:xfrm>
            <a:off x="5292080" y="2924945"/>
            <a:ext cx="3386358" cy="748758"/>
          </a:xfrm>
          <a:prstGeom prst="rect">
            <a:avLst/>
          </a:prstGeom>
          <a:solidFill>
            <a:schemeClr val="accent6">
              <a:lumMod val="40000"/>
              <a:lumOff val="60000"/>
            </a:schemeClr>
          </a:solidFill>
          <a:ln w="9525">
            <a:noFill/>
            <a:miter lim="800000"/>
            <a:headEnd/>
            <a:tailEnd/>
          </a:ln>
        </p:spPr>
        <p:txBody>
          <a:bodyPr lIns="36005" tIns="36005" rIns="36005" bIns="36005"/>
          <a:lstStyle/>
          <a:p>
            <a:pPr marL="171450" indent="-171450">
              <a:spcBef>
                <a:spcPts val="300"/>
              </a:spcBef>
              <a:buFont typeface="Arial" panose="020B0604020202020204" pitchFamily="34" charset="0"/>
              <a:buChar char="•"/>
            </a:pPr>
            <a:r>
              <a:rPr lang="en-GB" sz="1200" dirty="0"/>
              <a:t>Principles for Responsible Investment (PRI)</a:t>
            </a:r>
          </a:p>
          <a:p>
            <a:pPr marL="171450" indent="-171450">
              <a:spcBef>
                <a:spcPts val="300"/>
              </a:spcBef>
              <a:buFont typeface="Arial" panose="020B0604020202020204" pitchFamily="34" charset="0"/>
              <a:buChar char="•"/>
            </a:pPr>
            <a:r>
              <a:rPr lang="en-GB" sz="1200" dirty="0"/>
              <a:t>Principles for Sustainable Insurance (PSI)</a:t>
            </a:r>
          </a:p>
        </p:txBody>
      </p:sp>
      <p:sp>
        <p:nvSpPr>
          <p:cNvPr id="19" name="Rectangle 3"/>
          <p:cNvSpPr>
            <a:spLocks noChangeArrowheads="1"/>
          </p:cNvSpPr>
          <p:nvPr/>
        </p:nvSpPr>
        <p:spPr bwMode="gray">
          <a:xfrm>
            <a:off x="5287054" y="2708920"/>
            <a:ext cx="3388633" cy="212826"/>
          </a:xfrm>
          <a:prstGeom prst="rect">
            <a:avLst/>
          </a:prstGeom>
          <a:solidFill>
            <a:schemeClr val="accent3"/>
          </a:solidFill>
          <a:ln w="9525">
            <a:noFill/>
            <a:miter lim="800000"/>
            <a:headEnd/>
            <a:tailEnd/>
          </a:ln>
        </p:spPr>
        <p:txBody>
          <a:bodyPr lIns="36005" tIns="36005" rIns="36005" bIns="36005" anchor="ctr"/>
          <a:lstStyle/>
          <a:p>
            <a:pPr marL="266700" indent="-266700" algn="ctr">
              <a:spcBef>
                <a:spcPct val="0"/>
              </a:spcBef>
            </a:pPr>
            <a:r>
              <a:rPr lang="en-GB" sz="1400" b="1" dirty="0">
                <a:solidFill>
                  <a:schemeClr val="bg1"/>
                </a:solidFill>
              </a:rPr>
              <a:t>Signatories to</a:t>
            </a:r>
          </a:p>
        </p:txBody>
      </p:sp>
      <p:sp>
        <p:nvSpPr>
          <p:cNvPr id="20" name="TextBox 19"/>
          <p:cNvSpPr txBox="1"/>
          <p:nvPr/>
        </p:nvSpPr>
        <p:spPr>
          <a:xfrm>
            <a:off x="594488" y="6309320"/>
            <a:ext cx="7920880" cy="230832"/>
          </a:xfrm>
          <a:prstGeom prst="rect">
            <a:avLst/>
          </a:prstGeom>
          <a:noFill/>
        </p:spPr>
        <p:txBody>
          <a:bodyPr wrap="square" rtlCol="0">
            <a:spAutoFit/>
          </a:bodyPr>
          <a:lstStyle/>
          <a:p>
            <a:pPr marL="174625" indent="-174625"/>
            <a:r>
              <a:rPr lang="en-GB" sz="900" dirty="0" smtClean="0">
                <a:solidFill>
                  <a:srgbClr val="283E36"/>
                </a:solidFill>
                <a:latin typeface="+mj-lt"/>
              </a:rPr>
              <a:t>As of December 2015</a:t>
            </a:r>
            <a:endParaRPr lang="en-GB" sz="900" dirty="0">
              <a:solidFill>
                <a:srgbClr val="283E36"/>
              </a:solidFill>
              <a:latin typeface="+mj-lt"/>
            </a:endParaRPr>
          </a:p>
        </p:txBody>
      </p:sp>
      <p:sp>
        <p:nvSpPr>
          <p:cNvPr id="21" name="Rectangle 20"/>
          <p:cNvSpPr/>
          <p:nvPr/>
        </p:nvSpPr>
        <p:spPr>
          <a:xfrm>
            <a:off x="6156176" y="4017600"/>
            <a:ext cx="2519511" cy="2336725"/>
          </a:xfrm>
          <a:prstGeom prst="rect">
            <a:avLst/>
          </a:prstGeom>
          <a:solidFill>
            <a:schemeClr val="accent6">
              <a:lumMod val="40000"/>
              <a:lumOff val="60000"/>
            </a:schemeClr>
          </a:solidFill>
          <a:ln w="9525">
            <a:noFill/>
            <a:miter lim="800000"/>
            <a:headEnd/>
            <a:tailEnd/>
          </a:ln>
          <a:extLst/>
        </p:spPr>
        <p:txBody>
          <a:bodyPr lIns="36005" tIns="36005" rIns="36005" bIns="36005"/>
          <a:lstStyle/>
          <a:p>
            <a:pPr marL="171450" indent="-171450">
              <a:spcBef>
                <a:spcPts val="300"/>
              </a:spcBef>
              <a:buFont typeface="Arial" panose="020B0604020202020204" pitchFamily="34" charset="0"/>
              <a:buChar char="•"/>
            </a:pPr>
            <a:endParaRPr lang="en-GB" sz="1200" dirty="0">
              <a:solidFill>
                <a:srgbClr val="080808"/>
              </a:solidFill>
            </a:endParaRPr>
          </a:p>
        </p:txBody>
      </p:sp>
      <p:sp>
        <p:nvSpPr>
          <p:cNvPr id="31" name="Rectangle 8"/>
          <p:cNvSpPr>
            <a:spLocks noChangeArrowheads="1"/>
          </p:cNvSpPr>
          <p:nvPr/>
        </p:nvSpPr>
        <p:spPr bwMode="gray">
          <a:xfrm>
            <a:off x="674043" y="4005064"/>
            <a:ext cx="5266109" cy="2320227"/>
          </a:xfrm>
          <a:prstGeom prst="rect">
            <a:avLst/>
          </a:prstGeom>
          <a:solidFill>
            <a:schemeClr val="accent6">
              <a:lumMod val="40000"/>
              <a:lumOff val="60000"/>
            </a:schemeClr>
          </a:solidFill>
          <a:ln w="9525">
            <a:noFill/>
            <a:miter lim="800000"/>
            <a:headEnd/>
            <a:tailEnd/>
          </a:ln>
        </p:spPr>
        <p:txBody>
          <a:bodyPr lIns="36005" tIns="36005" rIns="36005" bIns="36005"/>
          <a:lstStyle/>
          <a:p>
            <a:pPr marL="171450" indent="-171450">
              <a:spcBef>
                <a:spcPts val="600"/>
              </a:spcBef>
              <a:buFont typeface="Arial" panose="020B0604020202020204" pitchFamily="34" charset="0"/>
              <a:buChar char="•"/>
            </a:pPr>
            <a:r>
              <a:rPr lang="en-GB" sz="1200" dirty="0" smtClean="0"/>
              <a:t>About 60</a:t>
            </a:r>
            <a:r>
              <a:rPr lang="en-GB" sz="1200" b="1" dirty="0" smtClean="0"/>
              <a:t>% </a:t>
            </a:r>
            <a:r>
              <a:rPr lang="en-GB" sz="1200" dirty="0"/>
              <a:t>of investment portfolio </a:t>
            </a:r>
            <a:r>
              <a:rPr lang="en-GB" sz="1200" b="1" dirty="0"/>
              <a:t>managed </a:t>
            </a:r>
            <a:r>
              <a:rPr lang="en-GB" sz="1200" b="1" dirty="0" smtClean="0"/>
              <a:t>internally</a:t>
            </a:r>
            <a:r>
              <a:rPr lang="en-GB" sz="1200" dirty="0" smtClean="0"/>
              <a:t>, mainly government bonds</a:t>
            </a:r>
            <a:endParaRPr lang="en-GB" sz="1200" b="1" dirty="0" smtClean="0"/>
          </a:p>
          <a:p>
            <a:pPr marL="447675" lvl="1" indent="-266700">
              <a:spcBef>
                <a:spcPts val="600"/>
              </a:spcBef>
              <a:buFont typeface="SwissReSans" panose="020B0604020202020204" pitchFamily="34" charset="0"/>
              <a:buChar char="−"/>
            </a:pPr>
            <a:r>
              <a:rPr lang="en-GB" sz="1200" dirty="0" smtClean="0"/>
              <a:t>On country level, political risk and sustainability assessment as a guide on responsible investment decisions</a:t>
            </a:r>
          </a:p>
          <a:p>
            <a:pPr marL="171450" indent="-171450">
              <a:spcBef>
                <a:spcPts val="600"/>
              </a:spcBef>
              <a:buFont typeface="Arial" panose="020B0604020202020204" pitchFamily="34" charset="0"/>
              <a:buChar char="•"/>
            </a:pPr>
            <a:r>
              <a:rPr lang="en-GB" sz="1200" dirty="0" smtClean="0"/>
              <a:t>Approx </a:t>
            </a:r>
            <a:r>
              <a:rPr lang="en-GB" sz="1200" dirty="0"/>
              <a:t>40</a:t>
            </a:r>
            <a:r>
              <a:rPr lang="en-GB" sz="1200" dirty="0" smtClean="0"/>
              <a:t>% </a:t>
            </a:r>
            <a:r>
              <a:rPr lang="en-GB" sz="1200" dirty="0"/>
              <a:t>of investment portfolio managed by </a:t>
            </a:r>
            <a:r>
              <a:rPr lang="en-GB" sz="1200" b="1" dirty="0"/>
              <a:t>external managers</a:t>
            </a:r>
            <a:endParaRPr lang="en-GB" sz="1200" dirty="0"/>
          </a:p>
          <a:p>
            <a:pPr marL="452438" indent="-271463">
              <a:spcBef>
                <a:spcPts val="600"/>
              </a:spcBef>
              <a:buFont typeface="SwissReSans" panose="020B0604020202020204" pitchFamily="34" charset="0"/>
              <a:buChar char="−"/>
            </a:pPr>
            <a:r>
              <a:rPr lang="en-GB" sz="1200" dirty="0" smtClean="0"/>
              <a:t>ESG </a:t>
            </a:r>
            <a:r>
              <a:rPr lang="en-GB" sz="1200" dirty="0"/>
              <a:t>aspects are part of the </a:t>
            </a:r>
            <a:r>
              <a:rPr lang="en-GB" sz="1200" dirty="0" smtClean="0"/>
              <a:t>selection and monitoring </a:t>
            </a:r>
            <a:r>
              <a:rPr lang="en-GB" sz="1200" dirty="0"/>
              <a:t>of external </a:t>
            </a:r>
            <a:r>
              <a:rPr lang="en-GB" sz="1200" dirty="0" smtClean="0"/>
              <a:t>managers</a:t>
            </a:r>
            <a:endParaRPr lang="en-GB" sz="1200" dirty="0"/>
          </a:p>
          <a:p>
            <a:pPr marL="452438" indent="-271463">
              <a:spcBef>
                <a:spcPts val="600"/>
              </a:spcBef>
              <a:buFont typeface="SwissReSans" panose="020B0604020202020204" pitchFamily="34" charset="0"/>
              <a:buChar char="−"/>
            </a:pPr>
            <a:r>
              <a:rPr lang="en-GB" sz="1200" dirty="0"/>
              <a:t>Over 95% of externally managed assets are managed by entities which are signatory of PRI </a:t>
            </a:r>
          </a:p>
          <a:p>
            <a:pPr marL="452438" indent="-271463">
              <a:spcBef>
                <a:spcPts val="600"/>
              </a:spcBef>
              <a:buFont typeface="SwissReSans" panose="020B0604020202020204" pitchFamily="34" charset="0"/>
              <a:buChar char="−"/>
            </a:pPr>
            <a:r>
              <a:rPr lang="en-GB" sz="1200" dirty="0"/>
              <a:t>Exercised 97% votes of listed equity portfolio in 2015</a:t>
            </a:r>
          </a:p>
        </p:txBody>
      </p:sp>
      <p:sp>
        <p:nvSpPr>
          <p:cNvPr id="13" name="Rectangle 3"/>
          <p:cNvSpPr>
            <a:spLocks noChangeArrowheads="1"/>
          </p:cNvSpPr>
          <p:nvPr/>
        </p:nvSpPr>
        <p:spPr bwMode="gray">
          <a:xfrm>
            <a:off x="669059" y="3733225"/>
            <a:ext cx="7997393" cy="225995"/>
          </a:xfrm>
          <a:prstGeom prst="rect">
            <a:avLst/>
          </a:prstGeom>
          <a:solidFill>
            <a:schemeClr val="accent3"/>
          </a:solidFill>
          <a:ln w="9525">
            <a:noFill/>
            <a:miter lim="800000"/>
            <a:headEnd/>
            <a:tailEnd/>
          </a:ln>
        </p:spPr>
        <p:txBody>
          <a:bodyPr lIns="36005" tIns="36005" rIns="36005" bIns="36005" anchor="ctr"/>
          <a:lstStyle/>
          <a:p>
            <a:pPr marL="266700" indent="-266700" algn="ctr">
              <a:spcBef>
                <a:spcPct val="0"/>
              </a:spcBef>
            </a:pPr>
            <a:r>
              <a:rPr lang="en-GB" sz="1400" b="1" dirty="0">
                <a:solidFill>
                  <a:schemeClr val="bg1"/>
                </a:solidFill>
              </a:rPr>
              <a:t>Investment portfolio</a:t>
            </a:r>
          </a:p>
        </p:txBody>
      </p:sp>
      <p:graphicFrame>
        <p:nvGraphicFramePr>
          <p:cNvPr id="23" name="Object 7"/>
          <p:cNvGraphicFramePr>
            <a:graphicFrameLocks/>
          </p:cNvGraphicFramePr>
          <p:nvPr>
            <p:extLst/>
          </p:nvPr>
        </p:nvGraphicFramePr>
        <p:xfrm>
          <a:off x="5877381" y="4062800"/>
          <a:ext cx="2808312" cy="2153934"/>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a:spLocks noChangeAspect="1" noChangeArrowheads="1"/>
          </p:cNvSpPr>
          <p:nvPr/>
        </p:nvSpPr>
        <p:spPr bwMode="auto">
          <a:xfrm>
            <a:off x="683568"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a:latin typeface="SwissReSans" pitchFamily="34" charset="0"/>
              </a:rPr>
              <a:t>Business solutions</a:t>
            </a:r>
          </a:p>
        </p:txBody>
      </p:sp>
      <p:sp>
        <p:nvSpPr>
          <p:cNvPr id="22" name="Rectangle 21"/>
          <p:cNvSpPr>
            <a:spLocks noChangeAspect="1" noChangeArrowheads="1"/>
          </p:cNvSpPr>
          <p:nvPr/>
        </p:nvSpPr>
        <p:spPr bwMode="auto">
          <a:xfrm>
            <a:off x="1507967" y="224720"/>
            <a:ext cx="764209" cy="395968"/>
          </a:xfrm>
          <a:prstGeom prst="rect">
            <a:avLst/>
          </a:prstGeom>
          <a:solidFill>
            <a:srgbClr val="C9DD03"/>
          </a:solidFill>
          <a:ln w="15875" algn="ctr">
            <a:noFill/>
            <a:miter lim="800000"/>
            <a:headEnd/>
            <a:tailEnd/>
          </a:ln>
        </p:spPr>
        <p:txBody>
          <a:bodyPr lIns="36000" tIns="72000" rIns="36000" bIns="180000"/>
          <a:lstStyle/>
          <a:p>
            <a:pPr defTabSz="757238"/>
            <a:r>
              <a:rPr lang="en-GB" sz="1000" dirty="0">
                <a:latin typeface="SwissReSans" pitchFamily="34" charset="0"/>
              </a:rPr>
              <a:t>Risk</a:t>
            </a:r>
          </a:p>
          <a:p>
            <a:pPr defTabSz="757238"/>
            <a:r>
              <a:rPr lang="en-GB" sz="1000" dirty="0">
                <a:latin typeface="SwissReSans" pitchFamily="34" charset="0"/>
              </a:rPr>
              <a:t>intelligence</a:t>
            </a:r>
          </a:p>
        </p:txBody>
      </p:sp>
      <p:sp>
        <p:nvSpPr>
          <p:cNvPr id="24" name="Rectangle 14"/>
          <p:cNvSpPr>
            <a:spLocks noChangeAspect="1" noChangeArrowheads="1"/>
          </p:cNvSpPr>
          <p:nvPr/>
        </p:nvSpPr>
        <p:spPr bwMode="auto">
          <a:xfrm>
            <a:off x="2332366"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Stakeholder</a:t>
            </a:r>
            <a:endParaRPr lang="en-GB" sz="1000" dirty="0">
              <a:latin typeface="SwissReSans" pitchFamily="34" charset="0"/>
            </a:endParaRPr>
          </a:p>
          <a:p>
            <a:pPr defTabSz="757238"/>
            <a:r>
              <a:rPr lang="en-GB" sz="1000" dirty="0">
                <a:latin typeface="SwissReSans" pitchFamily="34" charset="0"/>
              </a:rPr>
              <a:t>dialogue</a:t>
            </a:r>
          </a:p>
        </p:txBody>
      </p:sp>
      <p:sp>
        <p:nvSpPr>
          <p:cNvPr id="25" name="Rectangle 14"/>
          <p:cNvSpPr>
            <a:spLocks noChangeAspect="1" noChangeArrowheads="1"/>
          </p:cNvSpPr>
          <p:nvPr/>
        </p:nvSpPr>
        <p:spPr bwMode="auto">
          <a:xfrm>
            <a:off x="3156765"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Our footprint</a:t>
            </a:r>
            <a:endParaRPr lang="en-GB" sz="1000" dirty="0">
              <a:latin typeface="SwissReSans" pitchFamily="34" charset="0"/>
            </a:endParaRPr>
          </a:p>
        </p:txBody>
      </p:sp>
      <p:sp>
        <p:nvSpPr>
          <p:cNvPr id="26" name="Rectangle 25"/>
          <p:cNvSpPr>
            <a:spLocks noChangeAspect="1" noChangeArrowheads="1"/>
          </p:cNvSpPr>
          <p:nvPr/>
        </p:nvSpPr>
        <p:spPr bwMode="auto">
          <a:xfrm>
            <a:off x="3981164"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Active in society</a:t>
            </a:r>
            <a:endParaRPr lang="en-GB" sz="1000" dirty="0">
              <a:latin typeface="SwissReSans" pitchFamily="34" charset="0"/>
            </a:endParaRPr>
          </a:p>
        </p:txBody>
      </p:sp>
      <p:sp>
        <p:nvSpPr>
          <p:cNvPr id="27" name="Rectangle 14"/>
          <p:cNvSpPr>
            <a:spLocks noChangeAspect="1" noChangeArrowheads="1"/>
          </p:cNvSpPr>
          <p:nvPr/>
        </p:nvSpPr>
        <p:spPr bwMode="auto">
          <a:xfrm>
            <a:off x="4805564"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Our employees</a:t>
            </a:r>
            <a:endParaRPr lang="en-GB" sz="1000" dirty="0">
              <a:latin typeface="SwissReSans" pitchFamily="34" charset="0"/>
            </a:endParaRPr>
          </a:p>
        </p:txBody>
      </p:sp>
    </p:spTree>
    <p:extLst>
      <p:ext uri="{BB962C8B-B14F-4D97-AF65-F5344CB8AC3E}">
        <p14:creationId xmlns:p14="http://schemas.microsoft.com/office/powerpoint/2010/main" val="1248944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4213" y="684548"/>
            <a:ext cx="6480645" cy="865187"/>
          </a:xfrm>
        </p:spPr>
        <p:txBody>
          <a:bodyPr/>
          <a:lstStyle/>
          <a:p>
            <a:r>
              <a:rPr lang="en-GB" dirty="0" smtClean="0"/>
              <a:t>Swiss Re's Sustainability Risk Framework </a:t>
            </a:r>
            <a:r>
              <a:rPr lang="en-GB" sz="1800" dirty="0" smtClean="0"/>
              <a:t/>
            </a:r>
            <a:br>
              <a:rPr lang="en-GB" sz="1800" dirty="0" smtClean="0"/>
            </a:br>
            <a:r>
              <a:rPr lang="en-GB" sz="2000" dirty="0" smtClean="0"/>
              <a:t>Integrating sustainability into ongoing business activity</a:t>
            </a:r>
            <a:endParaRPr lang="en-GB" sz="2000" dirty="0"/>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6300" y="1643330"/>
            <a:ext cx="1640156" cy="2330556"/>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511" y="4381222"/>
            <a:ext cx="1640156" cy="1640156"/>
          </a:xfrm>
          <a:prstGeom prst="rect">
            <a:avLst/>
          </a:prstGeom>
        </p:spPr>
      </p:pic>
      <p:sp>
        <p:nvSpPr>
          <p:cNvPr id="7" name="Rectangle 14"/>
          <p:cNvSpPr>
            <a:spLocks noChangeAspect="1" noChangeArrowheads="1"/>
          </p:cNvSpPr>
          <p:nvPr/>
        </p:nvSpPr>
        <p:spPr bwMode="auto">
          <a:xfrm>
            <a:off x="706493" y="224720"/>
            <a:ext cx="764209" cy="395968"/>
          </a:xfrm>
          <a:prstGeom prst="rect">
            <a:avLst/>
          </a:prstGeom>
          <a:solidFill>
            <a:srgbClr val="C9DD03"/>
          </a:solidFill>
          <a:ln w="15875" algn="ctr">
            <a:noFill/>
            <a:miter lim="800000"/>
            <a:headEnd/>
            <a:tailEnd/>
          </a:ln>
        </p:spPr>
        <p:txBody>
          <a:bodyPr lIns="36000" tIns="72000" rIns="36000" bIns="180000"/>
          <a:lstStyle/>
          <a:p>
            <a:pPr defTabSz="757238"/>
            <a:r>
              <a:rPr lang="en-GB" sz="1000" dirty="0">
                <a:latin typeface="SwissReSans" pitchFamily="34" charset="0"/>
              </a:rPr>
              <a:t>Business solutions</a:t>
            </a:r>
          </a:p>
        </p:txBody>
      </p:sp>
      <p:sp>
        <p:nvSpPr>
          <p:cNvPr id="8" name="Rectangle 14"/>
          <p:cNvSpPr>
            <a:spLocks noChangeAspect="1" noChangeArrowheads="1"/>
          </p:cNvSpPr>
          <p:nvPr/>
        </p:nvSpPr>
        <p:spPr bwMode="auto">
          <a:xfrm>
            <a:off x="1530892" y="224720"/>
            <a:ext cx="764209" cy="395968"/>
          </a:xfrm>
          <a:prstGeom prst="rect">
            <a:avLst/>
          </a:prstGeom>
          <a:solidFill>
            <a:schemeClr val="accent5"/>
          </a:solidFill>
          <a:ln w="15875" algn="ctr">
            <a:noFill/>
            <a:miter lim="800000"/>
            <a:headEnd/>
            <a:tailEnd/>
          </a:ln>
        </p:spPr>
        <p:txBody>
          <a:bodyPr lIns="36000" tIns="72000" rIns="36000" bIns="180000"/>
          <a:lstStyle/>
          <a:p>
            <a:pPr defTabSz="757238"/>
            <a:r>
              <a:rPr lang="en-GB" sz="1000" dirty="0">
                <a:latin typeface="SwissReSans" pitchFamily="34" charset="0"/>
              </a:rPr>
              <a:t>Risk</a:t>
            </a:r>
          </a:p>
          <a:p>
            <a:pPr defTabSz="757238"/>
            <a:r>
              <a:rPr lang="en-GB" sz="1000" dirty="0">
                <a:latin typeface="SwissReSans" pitchFamily="34" charset="0"/>
              </a:rPr>
              <a:t>intelligence</a:t>
            </a:r>
          </a:p>
        </p:txBody>
      </p:sp>
      <p:sp>
        <p:nvSpPr>
          <p:cNvPr id="9" name="Rectangle 14"/>
          <p:cNvSpPr>
            <a:spLocks noChangeAspect="1" noChangeArrowheads="1"/>
          </p:cNvSpPr>
          <p:nvPr/>
        </p:nvSpPr>
        <p:spPr bwMode="auto">
          <a:xfrm>
            <a:off x="2355291"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Stakeholder</a:t>
            </a:r>
          </a:p>
          <a:p>
            <a:pPr defTabSz="757238"/>
            <a:r>
              <a:rPr lang="en-GB" sz="1000" dirty="0" smtClean="0">
                <a:latin typeface="SwissReSans" pitchFamily="34" charset="0"/>
              </a:rPr>
              <a:t>dialogue</a:t>
            </a:r>
            <a:endParaRPr lang="en-GB" sz="1000" dirty="0">
              <a:latin typeface="SwissReSans" pitchFamily="34" charset="0"/>
            </a:endParaRPr>
          </a:p>
        </p:txBody>
      </p:sp>
      <p:sp>
        <p:nvSpPr>
          <p:cNvPr id="10" name="Rectangle 14"/>
          <p:cNvSpPr>
            <a:spLocks noChangeAspect="1" noChangeArrowheads="1"/>
          </p:cNvSpPr>
          <p:nvPr/>
        </p:nvSpPr>
        <p:spPr bwMode="auto">
          <a:xfrm>
            <a:off x="3179690"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Our footprint</a:t>
            </a:r>
            <a:endParaRPr lang="en-GB" sz="1000" dirty="0">
              <a:latin typeface="SwissReSans" pitchFamily="34" charset="0"/>
            </a:endParaRPr>
          </a:p>
        </p:txBody>
      </p:sp>
      <p:sp>
        <p:nvSpPr>
          <p:cNvPr id="11" name="Rectangle 14"/>
          <p:cNvSpPr>
            <a:spLocks noChangeAspect="1" noChangeArrowheads="1"/>
          </p:cNvSpPr>
          <p:nvPr/>
        </p:nvSpPr>
        <p:spPr bwMode="auto">
          <a:xfrm>
            <a:off x="4004089"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Active in society</a:t>
            </a:r>
            <a:endParaRPr lang="en-GB" sz="1000" dirty="0">
              <a:latin typeface="SwissReSans" pitchFamily="34" charset="0"/>
            </a:endParaRPr>
          </a:p>
        </p:txBody>
      </p:sp>
      <p:sp>
        <p:nvSpPr>
          <p:cNvPr id="12" name="Rectangle 14"/>
          <p:cNvSpPr>
            <a:spLocks noChangeAspect="1" noChangeArrowheads="1"/>
          </p:cNvSpPr>
          <p:nvPr/>
        </p:nvSpPr>
        <p:spPr bwMode="auto">
          <a:xfrm>
            <a:off x="4828489"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Our employees</a:t>
            </a:r>
            <a:endParaRPr lang="en-GB" sz="1000" dirty="0">
              <a:latin typeface="SwissReSans" pitchFamily="34" charset="0"/>
            </a:endParaRPr>
          </a:p>
        </p:txBody>
      </p:sp>
      <p:sp>
        <p:nvSpPr>
          <p:cNvPr id="13" name="Content Placeholder 1"/>
          <p:cNvSpPr txBox="1">
            <a:spLocks/>
          </p:cNvSpPr>
          <p:nvPr/>
        </p:nvSpPr>
        <p:spPr bwMode="black">
          <a:xfrm>
            <a:off x="706494" y="1566731"/>
            <a:ext cx="6061016" cy="4047263"/>
          </a:xfrm>
          <a:prstGeom prst="rect">
            <a:avLst/>
          </a:prstGeom>
        </p:spPr>
        <p:txBody>
          <a:bodyPr vert="horz" lIns="0" tIns="0" rIns="0" bIns="0" rtlCol="0">
            <a:noAutofit/>
          </a:bodyPr>
          <a:lstStyle>
            <a:lvl1pPr marL="265113" indent="-265113" algn="l" defTabSz="914400" rtl="0" eaLnBrk="1" latinLnBrk="0" hangingPunct="1">
              <a:lnSpc>
                <a:spcPct val="100000"/>
              </a:lnSpc>
              <a:spcBef>
                <a:spcPts val="1200"/>
              </a:spcBef>
              <a:buSzPct val="80000"/>
              <a:buFont typeface="Wingdings" pitchFamily="2" charset="2"/>
              <a:buChar char=""/>
              <a:defRPr sz="1800" kern="1200">
                <a:solidFill>
                  <a:schemeClr val="tx1"/>
                </a:solidFill>
                <a:latin typeface="SwissReSans" pitchFamily="34" charset="0"/>
                <a:ea typeface="+mn-ea"/>
                <a:cs typeface="+mn-cs"/>
              </a:defRPr>
            </a:lvl1pPr>
            <a:lvl2pPr marL="538163" indent="-273050"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2pPr>
            <a:lvl3pPr marL="803275" indent="-265113"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3pPr>
            <a:lvl4pPr marL="1076325" indent="-273050"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4pPr>
            <a:lvl5pPr marL="1341438" indent="-265113"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625" lvl="1" indent="-174625">
              <a:spcBef>
                <a:spcPts val="1200"/>
              </a:spcBef>
              <a:buSzPct val="100000"/>
              <a:buFont typeface="Arial" panose="020B0604020202020204" pitchFamily="34" charset="0"/>
              <a:buChar char="•"/>
            </a:pPr>
            <a:r>
              <a:rPr lang="en-GB" dirty="0" smtClean="0"/>
              <a:t>Environmental </a:t>
            </a:r>
            <a:r>
              <a:rPr lang="en-GB" dirty="0"/>
              <a:t>and socio-economic challenges increasingly pose a threat to society's sustainable </a:t>
            </a:r>
            <a:r>
              <a:rPr lang="en-GB" dirty="0" smtClean="0"/>
              <a:t>development</a:t>
            </a:r>
            <a:endParaRPr lang="en-GB" dirty="0"/>
          </a:p>
          <a:p>
            <a:pPr marL="174625" lvl="1" indent="-174625">
              <a:spcBef>
                <a:spcPts val="1200"/>
              </a:spcBef>
              <a:buSzPct val="100000"/>
              <a:buFont typeface="Arial" panose="020B0604020202020204" pitchFamily="34" charset="0"/>
              <a:buChar char="•"/>
            </a:pPr>
            <a:r>
              <a:rPr lang="en-GB" dirty="0" smtClean="0"/>
              <a:t>Sustainability </a:t>
            </a:r>
            <a:r>
              <a:rPr lang="en-GB" dirty="0"/>
              <a:t>risks have grown in significance for financial services companies. In the face of wider public scrutiny, merely complying with laws and regulations is not sufficient to mitigate such </a:t>
            </a:r>
            <a:r>
              <a:rPr lang="en-GB" dirty="0" smtClean="0"/>
              <a:t>risks</a:t>
            </a:r>
          </a:p>
          <a:p>
            <a:pPr marL="174625" lvl="1" indent="-174625">
              <a:spcBef>
                <a:spcPts val="1200"/>
              </a:spcBef>
              <a:buSzPct val="100000"/>
              <a:buFont typeface="Arial" panose="020B0604020202020204" pitchFamily="34" charset="0"/>
              <a:buChar char="•"/>
            </a:pPr>
            <a:r>
              <a:rPr lang="en-GB" dirty="0" smtClean="0"/>
              <a:t>For </a:t>
            </a:r>
            <a:r>
              <a:rPr lang="en-GB" dirty="0"/>
              <a:t>re/insurers this creates both new opportunities and risks. Swiss Re's Sustainability Risk Framework is an advanced methodology to identify and address the risks in core re/insurance and investment transactions that arise from sustainability challenges</a:t>
            </a:r>
            <a:endParaRPr lang="en-GB" dirty="0">
              <a:solidFill>
                <a:srgbClr val="020202"/>
              </a:solidFill>
            </a:endParaRPr>
          </a:p>
        </p:txBody>
      </p:sp>
      <p:sp>
        <p:nvSpPr>
          <p:cNvPr id="15" name="Rectangle 14"/>
          <p:cNvSpPr/>
          <p:nvPr/>
        </p:nvSpPr>
        <p:spPr>
          <a:xfrm>
            <a:off x="611561" y="5589240"/>
            <a:ext cx="5629260" cy="430887"/>
          </a:xfrm>
          <a:prstGeom prst="rect">
            <a:avLst/>
          </a:prstGeom>
        </p:spPr>
        <p:txBody>
          <a:bodyPr wrap="square">
            <a:spAutoFit/>
          </a:bodyPr>
          <a:lstStyle/>
          <a:p>
            <a:r>
              <a:rPr lang="en-GB" sz="1100" dirty="0">
                <a:hlinkClick r:id="rId5"/>
              </a:rPr>
              <a:t>http://media.swissre.com/documents/</a:t>
            </a:r>
            <a:br>
              <a:rPr lang="en-GB" sz="1100" dirty="0">
                <a:hlinkClick r:id="rId5"/>
              </a:rPr>
            </a:br>
            <a:r>
              <a:rPr lang="en-GB" sz="1100" dirty="0">
                <a:hlinkClick r:id="rId5"/>
              </a:rPr>
              <a:t>Swiss_Re_Sustainability_Risk_Framework.pdf</a:t>
            </a:r>
            <a:r>
              <a:rPr lang="en-GB" sz="1100" dirty="0"/>
              <a:t> </a:t>
            </a:r>
          </a:p>
        </p:txBody>
      </p:sp>
      <p:sp>
        <p:nvSpPr>
          <p:cNvPr id="6" name="Slide Number Placeholder 5"/>
          <p:cNvSpPr>
            <a:spLocks noGrp="1"/>
          </p:cNvSpPr>
          <p:nvPr>
            <p:ph type="sldNum" sz="quarter" idx="12"/>
          </p:nvPr>
        </p:nvSpPr>
        <p:spPr/>
        <p:txBody>
          <a:bodyPr/>
          <a:lstStyle/>
          <a:p>
            <a:fld id="{5E4D2043-7E31-4A53-BD33-72A88E682172}" type="slidenum">
              <a:rPr lang="en-GB" smtClean="0"/>
              <a:pPr/>
              <a:t>21</a:t>
            </a:fld>
            <a:endParaRPr lang="en-GB" dirty="0"/>
          </a:p>
        </p:txBody>
      </p:sp>
    </p:spTree>
    <p:extLst>
      <p:ext uri="{BB962C8B-B14F-4D97-AF65-F5344CB8AC3E}">
        <p14:creationId xmlns:p14="http://schemas.microsoft.com/office/powerpoint/2010/main" val="1156055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ext uri="{D42A27DB-BD31-4B8C-83A1-F6EECF244321}">
                <p14:modId xmlns:p14="http://schemas.microsoft.com/office/powerpoint/2010/main" val="3513089300"/>
              </p:ext>
            </p:extLst>
          </p:nvPr>
        </p:nvGraphicFramePr>
        <p:xfrm>
          <a:off x="3320906" y="3494244"/>
          <a:ext cx="3017489" cy="2635056"/>
        </p:xfrm>
        <a:graphic>
          <a:graphicData uri="http://schemas.openxmlformats.org/drawingml/2006/chart">
            <c:chart xmlns:c="http://schemas.openxmlformats.org/drawingml/2006/chart" xmlns:r="http://schemas.openxmlformats.org/officeDocument/2006/relationships" r:id="rId3"/>
          </a:graphicData>
        </a:graphic>
      </p:graphicFrame>
      <p:sp>
        <p:nvSpPr>
          <p:cNvPr id="32" name="Rectangle 10"/>
          <p:cNvSpPr>
            <a:spLocks noChangeArrowheads="1"/>
          </p:cNvSpPr>
          <p:nvPr/>
        </p:nvSpPr>
        <p:spPr bwMode="auto">
          <a:xfrm>
            <a:off x="6338396" y="3513879"/>
            <a:ext cx="2618472" cy="2947046"/>
          </a:xfrm>
          <a:prstGeom prst="rect">
            <a:avLst/>
          </a:prstGeom>
          <a:solidFill>
            <a:schemeClr val="accent6">
              <a:lumMod val="40000"/>
              <a:lumOff val="60000"/>
            </a:schemeClr>
          </a:solidFill>
          <a:ln w="15875" algn="ctr">
            <a:noFill/>
            <a:miter lim="800000"/>
            <a:headEnd/>
            <a:tailEnd/>
          </a:ln>
        </p:spPr>
        <p:txBody>
          <a:bodyPr wrap="none" lIns="53674" tIns="53674" rIns="53674" bIns="53674" anchor="ctr"/>
          <a:lstStyle/>
          <a:p>
            <a:pPr defTabSz="757238">
              <a:spcBef>
                <a:spcPct val="50000"/>
              </a:spcBef>
              <a:buClr>
                <a:schemeClr val="bg2"/>
              </a:buClr>
            </a:pPr>
            <a:endParaRPr lang="en-GB" sz="2000" dirty="0">
              <a:solidFill>
                <a:srgbClr val="000000"/>
              </a:solidFill>
              <a:latin typeface="SwissReSans" pitchFamily="34" charset="0"/>
            </a:endParaRPr>
          </a:p>
        </p:txBody>
      </p:sp>
      <p:sp>
        <p:nvSpPr>
          <p:cNvPr id="5" name="Title 4"/>
          <p:cNvSpPr>
            <a:spLocks noGrp="1"/>
          </p:cNvSpPr>
          <p:nvPr>
            <p:ph type="title"/>
          </p:nvPr>
        </p:nvSpPr>
        <p:spPr>
          <a:xfrm>
            <a:off x="693214" y="691605"/>
            <a:ext cx="6984701" cy="865187"/>
          </a:xfrm>
        </p:spPr>
        <p:txBody>
          <a:bodyPr/>
          <a:lstStyle/>
          <a:p>
            <a:r>
              <a:rPr lang="en-GB" dirty="0" smtClean="0"/>
              <a:t>Swiss Re's Sustainability Risk Framework </a:t>
            </a:r>
            <a:r>
              <a:rPr lang="en-GB" sz="1800" dirty="0" smtClean="0"/>
              <a:t/>
            </a:r>
            <a:br>
              <a:rPr lang="en-GB" sz="1800" dirty="0" smtClean="0"/>
            </a:br>
            <a:r>
              <a:rPr lang="en-GB" sz="2000" dirty="0" smtClean="0"/>
              <a:t>Integrating sustainability into ongoing business activity</a:t>
            </a:r>
            <a:endParaRPr lang="en-GB" sz="2000" dirty="0"/>
          </a:p>
        </p:txBody>
      </p:sp>
      <p:sp>
        <p:nvSpPr>
          <p:cNvPr id="27" name="Rectangle 10"/>
          <p:cNvSpPr>
            <a:spLocks noChangeArrowheads="1"/>
          </p:cNvSpPr>
          <p:nvPr/>
        </p:nvSpPr>
        <p:spPr bwMode="auto">
          <a:xfrm>
            <a:off x="657334" y="3498274"/>
            <a:ext cx="2663572" cy="2933676"/>
          </a:xfrm>
          <a:prstGeom prst="rect">
            <a:avLst/>
          </a:prstGeom>
          <a:solidFill>
            <a:schemeClr val="accent6">
              <a:lumMod val="40000"/>
              <a:lumOff val="60000"/>
            </a:schemeClr>
          </a:solidFill>
          <a:ln w="15875" algn="ctr">
            <a:noFill/>
            <a:miter lim="800000"/>
            <a:headEnd/>
            <a:tailEnd/>
          </a:ln>
        </p:spPr>
        <p:txBody>
          <a:bodyPr wrap="none" lIns="53674" tIns="53674" rIns="53674" bIns="53674" anchor="ctr"/>
          <a:lstStyle/>
          <a:p>
            <a:pPr defTabSz="757238">
              <a:spcBef>
                <a:spcPct val="50000"/>
              </a:spcBef>
              <a:buClr>
                <a:schemeClr val="bg2"/>
              </a:buClr>
            </a:pPr>
            <a:endParaRPr lang="en-GB" sz="2000" dirty="0">
              <a:solidFill>
                <a:srgbClr val="000000"/>
              </a:solidFill>
              <a:latin typeface="SwissReSans" pitchFamily="34" charset="0"/>
            </a:endParaRPr>
          </a:p>
        </p:txBody>
      </p:sp>
      <p:sp>
        <p:nvSpPr>
          <p:cNvPr id="28" name="Rectangle 7"/>
          <p:cNvSpPr>
            <a:spLocks noChangeArrowheads="1"/>
          </p:cNvSpPr>
          <p:nvPr/>
        </p:nvSpPr>
        <p:spPr bwMode="auto">
          <a:xfrm>
            <a:off x="6338394" y="3053629"/>
            <a:ext cx="2618472" cy="460250"/>
          </a:xfrm>
          <a:prstGeom prst="rect">
            <a:avLst/>
          </a:prstGeom>
          <a:solidFill>
            <a:schemeClr val="accent3"/>
          </a:solidFill>
          <a:ln w="15875" algn="ctr">
            <a:noFill/>
            <a:miter lim="800000"/>
            <a:headEnd/>
            <a:tailEnd/>
          </a:ln>
        </p:spPr>
        <p:txBody>
          <a:bodyPr wrap="square" lIns="53674" tIns="54000" rIns="53674" bIns="53674" anchor="t"/>
          <a:lstStyle/>
          <a:p>
            <a:pPr indent="180975" algn="ctr"/>
            <a:r>
              <a:rPr lang="en-GB" sz="1300" dirty="0" smtClean="0">
                <a:solidFill>
                  <a:schemeClr val="bg1"/>
                </a:solidFill>
              </a:rPr>
              <a:t>Mechanism</a:t>
            </a:r>
            <a:endParaRPr lang="en-GB" sz="1300" dirty="0">
              <a:solidFill>
                <a:schemeClr val="bg1"/>
              </a:solidFill>
            </a:endParaRPr>
          </a:p>
        </p:txBody>
      </p:sp>
      <p:sp>
        <p:nvSpPr>
          <p:cNvPr id="29" name="Text Box 17"/>
          <p:cNvSpPr txBox="1">
            <a:spLocks noChangeArrowheads="1"/>
          </p:cNvSpPr>
          <p:nvPr/>
        </p:nvSpPr>
        <p:spPr bwMode="gray">
          <a:xfrm>
            <a:off x="6363992" y="3494244"/>
            <a:ext cx="2456478" cy="2982940"/>
          </a:xfrm>
          <a:prstGeom prst="rect">
            <a:avLst/>
          </a:prstGeom>
          <a:noFill/>
          <a:ln w="6350" algn="ctr">
            <a:noFill/>
            <a:miter lim="800000"/>
            <a:headEnd/>
            <a:tailEnd/>
          </a:ln>
        </p:spPr>
        <p:txBody>
          <a:bodyPr wrap="square" lIns="108000" tIns="54000" rIns="108000" bIns="50973">
            <a:spAutoFit/>
          </a:bodyPr>
          <a:lstStyle/>
          <a:p>
            <a:pPr marL="84138" lvl="2" indent="-84138" defTabSz="1019175">
              <a:spcBef>
                <a:spcPct val="30000"/>
              </a:spcBef>
              <a:buSzPct val="100000"/>
              <a:buFont typeface="Arial" panose="020B0604020202020204" pitchFamily="34" charset="0"/>
              <a:buChar char="•"/>
              <a:tabLst>
                <a:tab pos="0" algn="l"/>
                <a:tab pos="1603375" algn="l"/>
              </a:tabLst>
            </a:pPr>
            <a:r>
              <a:rPr lang="en-GB" sz="1200" b="1" dirty="0" smtClean="0"/>
              <a:t>Exclusions</a:t>
            </a:r>
          </a:p>
          <a:p>
            <a:pPr marL="84138" lvl="3" indent="-84138" defTabSz="1019175">
              <a:spcBef>
                <a:spcPct val="30000"/>
              </a:spcBef>
              <a:buSzPct val="100000"/>
              <a:buFont typeface="SwissReSans" panose="020B0604020202020204" pitchFamily="34" charset="0"/>
              <a:buChar char="–"/>
              <a:tabLst>
                <a:tab pos="0" algn="l"/>
                <a:tab pos="1603375" algn="l"/>
              </a:tabLst>
            </a:pPr>
            <a:r>
              <a:rPr lang="en-GB" sz="1150" dirty="0" smtClean="0"/>
              <a:t> Companies</a:t>
            </a:r>
            <a:endParaRPr lang="en-GB" sz="1150" dirty="0"/>
          </a:p>
          <a:p>
            <a:pPr marL="84138" lvl="3" indent="-84138" defTabSz="1019175">
              <a:spcBef>
                <a:spcPct val="30000"/>
              </a:spcBef>
              <a:buSzPct val="100000"/>
              <a:buFont typeface="SwissReSans" panose="020B0604020202020204" pitchFamily="34" charset="0"/>
              <a:buChar char="–"/>
              <a:tabLst>
                <a:tab pos="0" algn="l"/>
                <a:tab pos="1603375" algn="l"/>
              </a:tabLst>
            </a:pPr>
            <a:r>
              <a:rPr lang="en-GB" sz="1150" dirty="0" smtClean="0"/>
              <a:t> Countries</a:t>
            </a:r>
            <a:r>
              <a:rPr lang="en-GB" sz="1150" baseline="30000" dirty="0" smtClean="0"/>
              <a:t>1</a:t>
            </a:r>
            <a:r>
              <a:rPr lang="en-GB" sz="1150" dirty="0" smtClean="0"/>
              <a:t> (</a:t>
            </a:r>
            <a:r>
              <a:rPr lang="en-US" sz="1150" dirty="0"/>
              <a:t>Central African Republic, Chad, Congo (D.R.), North Korea, Somalia, Sudan (North), South Sudan, Syria</a:t>
            </a:r>
            <a:r>
              <a:rPr lang="en-GB" sz="1150" dirty="0" smtClean="0"/>
              <a:t>)</a:t>
            </a:r>
          </a:p>
          <a:p>
            <a:pPr marL="84138" lvl="3" indent="-84138" defTabSz="1019175">
              <a:spcBef>
                <a:spcPct val="30000"/>
              </a:spcBef>
              <a:buSzPct val="100000"/>
              <a:buFont typeface="SwissReSans" panose="020B0604020202020204" pitchFamily="34" charset="0"/>
              <a:buChar char="–"/>
              <a:tabLst>
                <a:tab pos="0" algn="l"/>
                <a:tab pos="1603375" algn="l"/>
              </a:tabLst>
            </a:pPr>
            <a:r>
              <a:rPr lang="en-GB" sz="1150" dirty="0"/>
              <a:t>Activities </a:t>
            </a:r>
            <a:r>
              <a:rPr lang="en-GB" sz="1150" dirty="0" smtClean="0"/>
              <a:t>as per </a:t>
            </a:r>
            <a:r>
              <a:rPr lang="en-GB" sz="1150" dirty="0" err="1" smtClean="0"/>
              <a:t>sust</a:t>
            </a:r>
            <a:r>
              <a:rPr lang="en-GB" sz="1150" dirty="0"/>
              <a:t>. risk </a:t>
            </a:r>
            <a:r>
              <a:rPr lang="en-GB" sz="1150" dirty="0" smtClean="0"/>
              <a:t>policies</a:t>
            </a:r>
            <a:endParaRPr lang="en-GB" sz="1150" dirty="0"/>
          </a:p>
          <a:p>
            <a:pPr marL="84138" lvl="2" indent="-84138" defTabSz="1019175">
              <a:spcBef>
                <a:spcPct val="30000"/>
              </a:spcBef>
              <a:buSzPct val="100000"/>
              <a:buFont typeface="Arial" panose="020B0604020202020204" pitchFamily="34" charset="0"/>
              <a:buChar char="•"/>
              <a:tabLst>
                <a:tab pos="0" algn="l"/>
                <a:tab pos="1603375" algn="l"/>
              </a:tabLst>
            </a:pPr>
            <a:r>
              <a:rPr lang="en-GB" sz="1200" b="1" dirty="0" smtClean="0"/>
              <a:t>Due diligence process</a:t>
            </a:r>
          </a:p>
          <a:p>
            <a:pPr marL="84138" lvl="3" indent="-84138" defTabSz="1019175">
              <a:spcBef>
                <a:spcPct val="30000"/>
              </a:spcBef>
              <a:buSzPct val="100000"/>
              <a:buFont typeface="SwissReSans" panose="020B0604020202020204" pitchFamily="34" charset="0"/>
              <a:buChar char="–"/>
              <a:tabLst>
                <a:tab pos="0" algn="l"/>
                <a:tab pos="1603375" algn="l"/>
              </a:tabLst>
            </a:pPr>
            <a:r>
              <a:rPr lang="en-US" sz="1150" dirty="0" smtClean="0"/>
              <a:t> Business practitioner through</a:t>
            </a:r>
            <a:r>
              <a:rPr lang="en-US" sz="1150" dirty="0"/>
              <a:t/>
            </a:r>
            <a:br>
              <a:rPr lang="en-US" sz="1150" dirty="0"/>
            </a:br>
            <a:r>
              <a:rPr lang="en-US" sz="1150" dirty="0"/>
              <a:t> SBR assessment tool </a:t>
            </a:r>
            <a:r>
              <a:rPr lang="en-US" sz="1150" dirty="0" smtClean="0"/>
              <a:t> </a:t>
            </a:r>
          </a:p>
          <a:p>
            <a:pPr marL="84138" lvl="3" indent="-84138" defTabSz="1019175">
              <a:spcBef>
                <a:spcPct val="30000"/>
              </a:spcBef>
              <a:buSzPct val="100000"/>
              <a:buFont typeface="SwissReSans" panose="020B0604020202020204" pitchFamily="34" charset="0"/>
              <a:buChar char="–"/>
              <a:tabLst>
                <a:tab pos="0" algn="l"/>
                <a:tab pos="1603375" algn="l"/>
              </a:tabLst>
            </a:pPr>
            <a:r>
              <a:rPr lang="en-US" sz="1150" dirty="0" smtClean="0"/>
              <a:t> Group </a:t>
            </a:r>
            <a:r>
              <a:rPr lang="en-US" sz="1150" dirty="0"/>
              <a:t>Sustainability Risk </a:t>
            </a:r>
            <a:r>
              <a:rPr lang="en-US" sz="1150" dirty="0" smtClean="0"/>
              <a:t>SBR </a:t>
            </a:r>
            <a:r>
              <a:rPr lang="en-US" sz="1150" dirty="0"/>
              <a:t>referral tool </a:t>
            </a:r>
          </a:p>
          <a:p>
            <a:pPr marL="84138" lvl="2" indent="-84138" defTabSz="1019175">
              <a:spcBef>
                <a:spcPct val="30000"/>
              </a:spcBef>
              <a:buSzPct val="100000"/>
              <a:buFont typeface="Arial" panose="020B0604020202020204" pitchFamily="34" charset="0"/>
              <a:buChar char="•"/>
              <a:tabLst>
                <a:tab pos="0" algn="l"/>
                <a:tab pos="1603375" algn="l"/>
              </a:tabLst>
            </a:pPr>
            <a:r>
              <a:rPr lang="en-US" sz="1200" b="1" dirty="0"/>
              <a:t>Stakeholder engagements</a:t>
            </a:r>
            <a:endParaRPr lang="en-GB" sz="1200" b="1" dirty="0"/>
          </a:p>
        </p:txBody>
      </p:sp>
      <p:sp>
        <p:nvSpPr>
          <p:cNvPr id="33" name="Rectangle 7"/>
          <p:cNvSpPr>
            <a:spLocks noChangeArrowheads="1"/>
          </p:cNvSpPr>
          <p:nvPr/>
        </p:nvSpPr>
        <p:spPr bwMode="auto">
          <a:xfrm>
            <a:off x="657334" y="3052970"/>
            <a:ext cx="2663572" cy="441274"/>
          </a:xfrm>
          <a:prstGeom prst="rect">
            <a:avLst/>
          </a:prstGeom>
          <a:solidFill>
            <a:schemeClr val="accent3"/>
          </a:solidFill>
          <a:ln w="15875" algn="ctr">
            <a:noFill/>
            <a:miter lim="800000"/>
            <a:headEnd/>
            <a:tailEnd/>
          </a:ln>
        </p:spPr>
        <p:txBody>
          <a:bodyPr wrap="square" lIns="0" tIns="18000" rIns="0" bIns="53674" anchor="t"/>
          <a:lstStyle/>
          <a:p>
            <a:pPr indent="85725" algn="ctr"/>
            <a:r>
              <a:rPr lang="en-GB" sz="1300" dirty="0">
                <a:solidFill>
                  <a:schemeClr val="bg1"/>
                </a:solidFill>
              </a:rPr>
              <a:t>Sector- and issue-specific </a:t>
            </a:r>
            <a:endParaRPr lang="en-GB" sz="1300" dirty="0" smtClean="0">
              <a:solidFill>
                <a:schemeClr val="bg1"/>
              </a:solidFill>
            </a:endParaRPr>
          </a:p>
          <a:p>
            <a:pPr marL="85725" algn="ctr"/>
            <a:r>
              <a:rPr lang="en-GB" sz="1300" dirty="0" smtClean="0">
                <a:solidFill>
                  <a:schemeClr val="bg1"/>
                </a:solidFill>
              </a:rPr>
              <a:t>policies</a:t>
            </a:r>
            <a:endParaRPr lang="en-GB" sz="1300" dirty="0">
              <a:solidFill>
                <a:schemeClr val="bg1"/>
              </a:solidFill>
            </a:endParaRPr>
          </a:p>
        </p:txBody>
      </p:sp>
      <p:sp>
        <p:nvSpPr>
          <p:cNvPr id="34" name="Text Box 17"/>
          <p:cNvSpPr txBox="1">
            <a:spLocks noChangeArrowheads="1"/>
          </p:cNvSpPr>
          <p:nvPr/>
        </p:nvSpPr>
        <p:spPr bwMode="gray">
          <a:xfrm>
            <a:off x="670131" y="3630534"/>
            <a:ext cx="2509559" cy="2340456"/>
          </a:xfrm>
          <a:prstGeom prst="rect">
            <a:avLst/>
          </a:prstGeom>
          <a:noFill/>
          <a:ln w="6350" algn="ctr">
            <a:noFill/>
            <a:miter lim="800000"/>
            <a:headEnd/>
            <a:tailEnd/>
          </a:ln>
        </p:spPr>
        <p:txBody>
          <a:bodyPr wrap="square" lIns="108000" tIns="54000" rIns="0" bIns="50973">
            <a:spAutoFit/>
          </a:bodyPr>
          <a:lstStyle/>
          <a:p>
            <a:pPr marL="180000" lvl="2" indent="-180000" defTabSz="1019175">
              <a:spcBef>
                <a:spcPct val="30000"/>
              </a:spcBef>
              <a:buSzPct val="100000"/>
              <a:buFont typeface="Arial" panose="020B0604020202020204" pitchFamily="34" charset="0"/>
              <a:buChar char="•"/>
              <a:tabLst>
                <a:tab pos="0" algn="l"/>
                <a:tab pos="1603375" algn="l"/>
              </a:tabLst>
            </a:pPr>
            <a:r>
              <a:rPr lang="en-GB" sz="1200" dirty="0">
                <a:latin typeface="SwissReSans" pitchFamily="34" charset="0"/>
              </a:rPr>
              <a:t>Human rights and environmental</a:t>
            </a:r>
            <a:br>
              <a:rPr lang="en-GB" sz="1200" dirty="0">
                <a:latin typeface="SwissReSans" pitchFamily="34" charset="0"/>
              </a:rPr>
            </a:br>
            <a:r>
              <a:rPr lang="en-GB" sz="1200" dirty="0">
                <a:latin typeface="SwissReSans" pitchFamily="34" charset="0"/>
              </a:rPr>
              <a:t>protection</a:t>
            </a:r>
            <a:endParaRPr lang="en-GB" sz="1200" dirty="0"/>
          </a:p>
          <a:p>
            <a:pPr marL="180000" lvl="2" indent="-180000" defTabSz="1019175">
              <a:spcBef>
                <a:spcPct val="30000"/>
              </a:spcBef>
              <a:buSzPct val="100000"/>
              <a:buFont typeface="Arial" panose="020B0604020202020204" pitchFamily="34" charset="0"/>
              <a:buChar char="•"/>
              <a:tabLst>
                <a:tab pos="0" algn="l"/>
                <a:tab pos="1603375" algn="l"/>
              </a:tabLst>
            </a:pPr>
            <a:r>
              <a:rPr lang="en-GB" sz="1200" dirty="0" smtClean="0">
                <a:latin typeface="SwissReSans" pitchFamily="34" charset="0"/>
              </a:rPr>
              <a:t>Oil and gas</a:t>
            </a:r>
            <a:endParaRPr lang="en-GB" sz="1200" baseline="30000" dirty="0" smtClean="0">
              <a:latin typeface="SwissReSans" pitchFamily="34" charset="0"/>
            </a:endParaRPr>
          </a:p>
          <a:p>
            <a:pPr marL="180000" lvl="2" indent="-180000" defTabSz="1019175">
              <a:spcBef>
                <a:spcPct val="30000"/>
              </a:spcBef>
              <a:buSzPct val="100000"/>
              <a:buFont typeface="Arial" panose="020B0604020202020204" pitchFamily="34" charset="0"/>
              <a:buChar char="•"/>
              <a:tabLst>
                <a:tab pos="0" algn="l"/>
                <a:tab pos="1603375" algn="l"/>
              </a:tabLst>
            </a:pPr>
            <a:r>
              <a:rPr lang="en-GB" sz="1200" dirty="0" smtClean="0">
                <a:latin typeface="SwissReSans" pitchFamily="34" charset="0"/>
              </a:rPr>
              <a:t>Defence industry</a:t>
            </a:r>
          </a:p>
          <a:p>
            <a:pPr marL="180000" lvl="2" indent="-180000" defTabSz="1019175">
              <a:spcBef>
                <a:spcPct val="30000"/>
              </a:spcBef>
              <a:buSzPct val="100000"/>
              <a:buFont typeface="Arial" panose="020B0604020202020204" pitchFamily="34" charset="0"/>
              <a:buChar char="•"/>
              <a:tabLst>
                <a:tab pos="0" algn="l"/>
                <a:tab pos="1603375" algn="l"/>
              </a:tabLst>
            </a:pPr>
            <a:r>
              <a:rPr lang="en-GB" sz="1200" dirty="0" smtClean="0">
                <a:latin typeface="SwissReSans" pitchFamily="34" charset="0"/>
              </a:rPr>
              <a:t>Mining</a:t>
            </a:r>
          </a:p>
          <a:p>
            <a:pPr marL="180000" lvl="2" indent="-180000" defTabSz="1019175">
              <a:spcBef>
                <a:spcPct val="30000"/>
              </a:spcBef>
              <a:buSzPct val="100000"/>
              <a:buFont typeface="Arial" panose="020B0604020202020204" pitchFamily="34" charset="0"/>
              <a:buChar char="•"/>
              <a:tabLst>
                <a:tab pos="0" algn="l"/>
                <a:tab pos="1603375" algn="l"/>
              </a:tabLst>
            </a:pPr>
            <a:r>
              <a:rPr lang="en-GB" sz="1200" dirty="0" smtClean="0">
                <a:latin typeface="SwissReSans" pitchFamily="34" charset="0"/>
              </a:rPr>
              <a:t>Dams</a:t>
            </a:r>
          </a:p>
          <a:p>
            <a:pPr marL="180000" lvl="2" indent="-180000" defTabSz="1019175">
              <a:spcBef>
                <a:spcPct val="30000"/>
              </a:spcBef>
              <a:buSzPct val="100000"/>
              <a:buFont typeface="Arial" panose="020B0604020202020204" pitchFamily="34" charset="0"/>
              <a:buChar char="•"/>
              <a:tabLst>
                <a:tab pos="0" algn="l"/>
                <a:tab pos="1603375" algn="l"/>
              </a:tabLst>
            </a:pPr>
            <a:r>
              <a:rPr lang="en-GB" sz="1200" dirty="0" smtClean="0">
                <a:latin typeface="SwissReSans" pitchFamily="34" charset="0"/>
              </a:rPr>
              <a:t>Forestry and logging</a:t>
            </a:r>
            <a:endParaRPr lang="en-GB" sz="1200" baseline="30000" dirty="0">
              <a:latin typeface="SwissReSans" pitchFamily="34" charset="0"/>
            </a:endParaRPr>
          </a:p>
          <a:p>
            <a:pPr marL="180000" lvl="2" indent="-180000" defTabSz="1019175">
              <a:spcBef>
                <a:spcPct val="30000"/>
              </a:spcBef>
              <a:buSzPct val="100000"/>
              <a:buFont typeface="Arial" panose="020B0604020202020204" pitchFamily="34" charset="0"/>
              <a:buChar char="•"/>
              <a:tabLst>
                <a:tab pos="0" algn="l"/>
                <a:tab pos="1603375" algn="l"/>
              </a:tabLst>
            </a:pPr>
            <a:r>
              <a:rPr lang="en-GB" sz="1200" dirty="0" smtClean="0">
                <a:latin typeface="SwissReSans" pitchFamily="34" charset="0"/>
              </a:rPr>
              <a:t>Animal testing</a:t>
            </a:r>
          </a:p>
          <a:p>
            <a:pPr marL="180000" lvl="2" indent="-180000" defTabSz="1019175">
              <a:spcBef>
                <a:spcPct val="30000"/>
              </a:spcBef>
              <a:buSzPct val="100000"/>
              <a:buFont typeface="Arial" panose="020B0604020202020204" pitchFamily="34" charset="0"/>
              <a:buChar char="•"/>
              <a:tabLst>
                <a:tab pos="0" algn="l"/>
                <a:tab pos="1603375" algn="l"/>
              </a:tabLst>
            </a:pPr>
            <a:r>
              <a:rPr lang="en-GB" sz="1200" dirty="0" smtClean="0">
                <a:latin typeface="SwissReSans" pitchFamily="34" charset="0"/>
              </a:rPr>
              <a:t>Nuclear weapons proliferation</a:t>
            </a:r>
            <a:endParaRPr lang="en-GB" sz="1200" baseline="30000" dirty="0">
              <a:latin typeface="SwissReSans" pitchFamily="34" charset="0"/>
            </a:endParaRPr>
          </a:p>
        </p:txBody>
      </p:sp>
      <p:sp>
        <p:nvSpPr>
          <p:cNvPr id="26" name="Rectangle 7"/>
          <p:cNvSpPr>
            <a:spLocks noChangeArrowheads="1"/>
          </p:cNvSpPr>
          <p:nvPr/>
        </p:nvSpPr>
        <p:spPr bwMode="auto">
          <a:xfrm>
            <a:off x="3418270" y="3052969"/>
            <a:ext cx="2822760" cy="479784"/>
          </a:xfrm>
          <a:prstGeom prst="rect">
            <a:avLst/>
          </a:prstGeom>
          <a:solidFill>
            <a:schemeClr val="accent3"/>
          </a:solidFill>
          <a:ln w="15875" algn="ctr">
            <a:noFill/>
            <a:miter lim="800000"/>
            <a:headEnd/>
            <a:tailEnd/>
          </a:ln>
        </p:spPr>
        <p:txBody>
          <a:bodyPr wrap="square" lIns="53674" tIns="18000" rIns="53674" bIns="0" anchor="t"/>
          <a:lstStyle/>
          <a:p>
            <a:pPr algn="ctr"/>
            <a:r>
              <a:rPr lang="en-GB" sz="1300" dirty="0" smtClean="0">
                <a:solidFill>
                  <a:schemeClr val="bg1"/>
                </a:solidFill>
              </a:rPr>
              <a:t>Number of Sensitive Business </a:t>
            </a:r>
          </a:p>
          <a:p>
            <a:pPr algn="ctr"/>
            <a:r>
              <a:rPr lang="en-GB" sz="1300" dirty="0" smtClean="0">
                <a:solidFill>
                  <a:schemeClr val="bg1"/>
                </a:solidFill>
              </a:rPr>
              <a:t>Risk referrals</a:t>
            </a:r>
            <a:endParaRPr lang="en-GB" sz="1300" dirty="0">
              <a:solidFill>
                <a:schemeClr val="bg1"/>
              </a:solidFill>
            </a:endParaRPr>
          </a:p>
        </p:txBody>
      </p:sp>
      <p:sp>
        <p:nvSpPr>
          <p:cNvPr id="2" name="Content Placeholder 1"/>
          <p:cNvSpPr>
            <a:spLocks noGrp="1"/>
          </p:cNvSpPr>
          <p:nvPr>
            <p:ph idx="1"/>
          </p:nvPr>
        </p:nvSpPr>
        <p:spPr>
          <a:xfrm>
            <a:off x="692456" y="1484783"/>
            <a:ext cx="8272032" cy="1512169"/>
          </a:xfrm>
        </p:spPr>
        <p:txBody>
          <a:bodyPr/>
          <a:lstStyle/>
          <a:p>
            <a:pPr marL="0" indent="0" defTabSz="793750">
              <a:spcBef>
                <a:spcPct val="30000"/>
              </a:spcBef>
              <a:buSzPct val="80000"/>
              <a:buNone/>
            </a:pPr>
            <a:r>
              <a:rPr lang="en-GB" sz="1500" dirty="0" smtClean="0"/>
              <a:t>Framework to facilitate the identification, mitigation and elimination of potential environmental, social and ethical risks inherent to our business transactions</a:t>
            </a:r>
          </a:p>
          <a:p>
            <a:pPr marL="179388" lvl="1" indent="-179388" defTabSz="793750">
              <a:spcBef>
                <a:spcPct val="30000"/>
              </a:spcBef>
              <a:buSzPct val="80000"/>
              <a:buFont typeface="Arial" panose="020B0604020202020204" pitchFamily="34" charset="0"/>
              <a:buChar char="•"/>
            </a:pPr>
            <a:r>
              <a:rPr lang="en-GB" sz="1300" dirty="0" smtClean="0"/>
              <a:t>Group-wide framework established in 2009, Sustainability Risk Management in place since 2003</a:t>
            </a:r>
          </a:p>
          <a:p>
            <a:pPr marL="179388" lvl="1" indent="-179388" defTabSz="793750">
              <a:spcBef>
                <a:spcPct val="30000"/>
              </a:spcBef>
              <a:buSzPct val="80000"/>
              <a:buFont typeface="Arial" panose="020B0604020202020204" pitchFamily="34" charset="0"/>
              <a:buChar char="•"/>
            </a:pPr>
            <a:r>
              <a:rPr lang="en-GB" sz="1300" dirty="0" smtClean="0"/>
              <a:t>Applies to insurance and investment biz, rigor of application corresponds to level of influence</a:t>
            </a:r>
          </a:p>
          <a:p>
            <a:pPr marL="179388" lvl="1" indent="-179388" defTabSz="793750">
              <a:spcBef>
                <a:spcPct val="30000"/>
              </a:spcBef>
              <a:buSzPct val="80000"/>
              <a:buFont typeface="Arial" panose="020B0604020202020204" pitchFamily="34" charset="0"/>
              <a:buChar char="•"/>
            </a:pPr>
            <a:r>
              <a:rPr lang="en-GB" sz="1300" dirty="0" smtClean="0"/>
              <a:t>2015: </a:t>
            </a:r>
            <a:r>
              <a:rPr lang="en-GB" sz="1300" dirty="0" smtClean="0">
                <a:solidFill>
                  <a:schemeClr val="tx1"/>
                </a:solidFill>
              </a:rPr>
              <a:t>screened 311 business transactions; thereof 8 </a:t>
            </a:r>
            <a:r>
              <a:rPr lang="en-GB" sz="1300" dirty="0" smtClean="0"/>
              <a:t>were stopped</a:t>
            </a:r>
            <a:endParaRPr lang="en-GB" sz="1300" dirty="0"/>
          </a:p>
        </p:txBody>
      </p:sp>
      <p:sp>
        <p:nvSpPr>
          <p:cNvPr id="41" name="TextBox 40"/>
          <p:cNvSpPr txBox="1"/>
          <p:nvPr/>
        </p:nvSpPr>
        <p:spPr>
          <a:xfrm>
            <a:off x="1538565" y="6447422"/>
            <a:ext cx="4754729" cy="230832"/>
          </a:xfrm>
          <a:prstGeom prst="rect">
            <a:avLst/>
          </a:prstGeom>
          <a:noFill/>
        </p:spPr>
        <p:txBody>
          <a:bodyPr wrap="square" rtlCol="0">
            <a:spAutoFit/>
          </a:bodyPr>
          <a:lstStyle/>
          <a:p>
            <a:pPr marL="174625" indent="-174625"/>
            <a:r>
              <a:rPr lang="en-GB" sz="900" baseline="30000" dirty="0">
                <a:latin typeface="+mj-lt"/>
              </a:rPr>
              <a:t>1</a:t>
            </a:r>
            <a:r>
              <a:rPr lang="en-GB" sz="900" dirty="0" smtClean="0">
                <a:latin typeface="+mj-lt"/>
              </a:rPr>
              <a:t>	</a:t>
            </a:r>
            <a:r>
              <a:rPr lang="en-GB" sz="900" dirty="0" smtClean="0">
                <a:solidFill>
                  <a:srgbClr val="283E36"/>
                </a:solidFill>
                <a:latin typeface="+mj-lt"/>
              </a:rPr>
              <a:t>Beyond compliance with International Trade Controls (ITCs) as of December 2015</a:t>
            </a:r>
            <a:endParaRPr lang="en-GB" sz="900" dirty="0">
              <a:solidFill>
                <a:srgbClr val="283E36"/>
              </a:solidFill>
              <a:latin typeface="+mj-lt"/>
            </a:endParaRPr>
          </a:p>
        </p:txBody>
      </p:sp>
      <p:sp>
        <p:nvSpPr>
          <p:cNvPr id="6" name="Slide Number Placeholder 5"/>
          <p:cNvSpPr>
            <a:spLocks noGrp="1"/>
          </p:cNvSpPr>
          <p:nvPr>
            <p:ph type="sldNum" sz="quarter" idx="12"/>
          </p:nvPr>
        </p:nvSpPr>
        <p:spPr/>
        <p:txBody>
          <a:bodyPr/>
          <a:lstStyle/>
          <a:p>
            <a:fld id="{5E4D2043-7E31-4A53-BD33-72A88E682172}" type="slidenum">
              <a:rPr lang="en-GB" smtClean="0"/>
              <a:pPr/>
              <a:t>22</a:t>
            </a:fld>
            <a:endParaRPr lang="en-GB" dirty="0"/>
          </a:p>
        </p:txBody>
      </p:sp>
      <p:pic>
        <p:nvPicPr>
          <p:cNvPr id="3" name="Picture 2"/>
          <p:cNvPicPr>
            <a:picLocks noChangeAspect="1"/>
          </p:cNvPicPr>
          <p:nvPr/>
        </p:nvPicPr>
        <p:blipFill>
          <a:blip r:embed="rId4"/>
          <a:stretch>
            <a:fillRect/>
          </a:stretch>
        </p:blipFill>
        <p:spPr>
          <a:xfrm>
            <a:off x="3807683" y="6036071"/>
            <a:ext cx="656970" cy="302649"/>
          </a:xfrm>
          <a:prstGeom prst="rect">
            <a:avLst/>
          </a:prstGeom>
        </p:spPr>
      </p:pic>
      <p:pic>
        <p:nvPicPr>
          <p:cNvPr id="4" name="Picture 3"/>
          <p:cNvPicPr>
            <a:picLocks noChangeAspect="1"/>
          </p:cNvPicPr>
          <p:nvPr/>
        </p:nvPicPr>
        <p:blipFill>
          <a:blip r:embed="rId5"/>
          <a:stretch>
            <a:fillRect/>
          </a:stretch>
        </p:blipFill>
        <p:spPr>
          <a:xfrm>
            <a:off x="4835816" y="6090846"/>
            <a:ext cx="1316094" cy="254493"/>
          </a:xfrm>
          <a:prstGeom prst="rect">
            <a:avLst/>
          </a:prstGeom>
        </p:spPr>
      </p:pic>
      <p:sp>
        <p:nvSpPr>
          <p:cNvPr id="18" name="Rectangle 14"/>
          <p:cNvSpPr>
            <a:spLocks noChangeAspect="1" noChangeArrowheads="1"/>
          </p:cNvSpPr>
          <p:nvPr/>
        </p:nvSpPr>
        <p:spPr bwMode="auto">
          <a:xfrm>
            <a:off x="706493" y="224720"/>
            <a:ext cx="764209" cy="395968"/>
          </a:xfrm>
          <a:prstGeom prst="rect">
            <a:avLst/>
          </a:prstGeom>
          <a:solidFill>
            <a:srgbClr val="C9DD03"/>
          </a:solidFill>
          <a:ln w="15875" algn="ctr">
            <a:noFill/>
            <a:miter lim="800000"/>
            <a:headEnd/>
            <a:tailEnd/>
          </a:ln>
        </p:spPr>
        <p:txBody>
          <a:bodyPr lIns="36000" tIns="72000" rIns="36000" bIns="180000"/>
          <a:lstStyle/>
          <a:p>
            <a:pPr defTabSz="757238"/>
            <a:r>
              <a:rPr lang="en-GB" sz="1000" dirty="0">
                <a:latin typeface="SwissReSans" pitchFamily="34" charset="0"/>
              </a:rPr>
              <a:t>Business solutions</a:t>
            </a:r>
          </a:p>
        </p:txBody>
      </p:sp>
      <p:sp>
        <p:nvSpPr>
          <p:cNvPr id="20" name="Rectangle 19"/>
          <p:cNvSpPr>
            <a:spLocks noChangeAspect="1" noChangeArrowheads="1"/>
          </p:cNvSpPr>
          <p:nvPr/>
        </p:nvSpPr>
        <p:spPr bwMode="auto">
          <a:xfrm>
            <a:off x="1530892" y="224720"/>
            <a:ext cx="764209" cy="395968"/>
          </a:xfrm>
          <a:prstGeom prst="rect">
            <a:avLst/>
          </a:prstGeom>
          <a:solidFill>
            <a:srgbClr val="C9DD03"/>
          </a:solidFill>
          <a:ln w="15875" algn="ctr">
            <a:noFill/>
            <a:miter lim="800000"/>
            <a:headEnd/>
            <a:tailEnd/>
          </a:ln>
        </p:spPr>
        <p:txBody>
          <a:bodyPr lIns="36000" tIns="72000" rIns="36000" bIns="180000"/>
          <a:lstStyle/>
          <a:p>
            <a:pPr defTabSz="757238"/>
            <a:r>
              <a:rPr lang="en-GB" sz="1000" dirty="0">
                <a:latin typeface="SwissReSans" pitchFamily="34" charset="0"/>
              </a:rPr>
              <a:t>Risk</a:t>
            </a:r>
          </a:p>
          <a:p>
            <a:pPr defTabSz="757238"/>
            <a:r>
              <a:rPr lang="en-GB" sz="1000" dirty="0">
                <a:latin typeface="SwissReSans" pitchFamily="34" charset="0"/>
              </a:rPr>
              <a:t>intelligence</a:t>
            </a:r>
          </a:p>
        </p:txBody>
      </p:sp>
      <p:sp>
        <p:nvSpPr>
          <p:cNvPr id="21" name="Rectangle 14"/>
          <p:cNvSpPr>
            <a:spLocks noChangeAspect="1" noChangeArrowheads="1"/>
          </p:cNvSpPr>
          <p:nvPr/>
        </p:nvSpPr>
        <p:spPr bwMode="auto">
          <a:xfrm>
            <a:off x="2355291"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Stakeholder</a:t>
            </a:r>
          </a:p>
          <a:p>
            <a:pPr defTabSz="757238"/>
            <a:r>
              <a:rPr lang="en-GB" sz="1000" dirty="0" smtClean="0">
                <a:latin typeface="SwissReSans" pitchFamily="34" charset="0"/>
              </a:rPr>
              <a:t>dialogue</a:t>
            </a:r>
            <a:endParaRPr lang="en-GB" sz="1000" dirty="0">
              <a:latin typeface="SwissReSans" pitchFamily="34" charset="0"/>
            </a:endParaRPr>
          </a:p>
        </p:txBody>
      </p:sp>
      <p:sp>
        <p:nvSpPr>
          <p:cNvPr id="22" name="Rectangle 14"/>
          <p:cNvSpPr>
            <a:spLocks noChangeAspect="1" noChangeArrowheads="1"/>
          </p:cNvSpPr>
          <p:nvPr/>
        </p:nvSpPr>
        <p:spPr bwMode="auto">
          <a:xfrm>
            <a:off x="3179690"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Our footprint</a:t>
            </a:r>
            <a:endParaRPr lang="en-GB" sz="1000" dirty="0">
              <a:latin typeface="SwissReSans" pitchFamily="34" charset="0"/>
            </a:endParaRPr>
          </a:p>
        </p:txBody>
      </p:sp>
      <p:sp>
        <p:nvSpPr>
          <p:cNvPr id="23" name="Rectangle 14"/>
          <p:cNvSpPr>
            <a:spLocks noChangeAspect="1" noChangeArrowheads="1"/>
          </p:cNvSpPr>
          <p:nvPr/>
        </p:nvSpPr>
        <p:spPr bwMode="auto">
          <a:xfrm>
            <a:off x="4004089"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Active in society</a:t>
            </a:r>
            <a:endParaRPr lang="en-GB" sz="1000" dirty="0">
              <a:latin typeface="SwissReSans" pitchFamily="34" charset="0"/>
            </a:endParaRPr>
          </a:p>
        </p:txBody>
      </p:sp>
      <p:sp>
        <p:nvSpPr>
          <p:cNvPr id="25" name="Rectangle 14"/>
          <p:cNvSpPr>
            <a:spLocks noChangeAspect="1" noChangeArrowheads="1"/>
          </p:cNvSpPr>
          <p:nvPr/>
        </p:nvSpPr>
        <p:spPr bwMode="auto">
          <a:xfrm>
            <a:off x="4828489"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Our employees</a:t>
            </a:r>
            <a:endParaRPr lang="en-GB" sz="1000" dirty="0">
              <a:latin typeface="SwissReSans" pitchFamily="34" charset="0"/>
            </a:endParaRPr>
          </a:p>
        </p:txBody>
      </p:sp>
    </p:spTree>
    <p:extLst>
      <p:ext uri="{BB962C8B-B14F-4D97-AF65-F5344CB8AC3E}">
        <p14:creationId xmlns:p14="http://schemas.microsoft.com/office/powerpoint/2010/main" val="4262247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8"/>
          <p:cNvSpPr>
            <a:spLocks noGrp="1" noChangeArrowheads="1"/>
          </p:cNvSpPr>
          <p:nvPr>
            <p:ph type="title"/>
          </p:nvPr>
        </p:nvSpPr>
        <p:spPr/>
        <p:txBody>
          <a:bodyPr/>
          <a:lstStyle/>
          <a:p>
            <a:r>
              <a:rPr lang="en-GB" dirty="0" smtClean="0">
                <a:solidFill>
                  <a:schemeClr val="accent3"/>
                </a:solidFill>
              </a:rPr>
              <a:t>Exploring and shaping the risk landscape </a:t>
            </a:r>
            <a:r>
              <a:rPr lang="en-GB" i="1" dirty="0" smtClean="0">
                <a:solidFill>
                  <a:schemeClr val="accent3"/>
                </a:solidFill>
              </a:rPr>
              <a:t>through dialogue</a:t>
            </a:r>
            <a:endParaRPr lang="en-GB" i="1" dirty="0" smtClean="0"/>
          </a:p>
        </p:txBody>
      </p:sp>
      <p:sp>
        <p:nvSpPr>
          <p:cNvPr id="26" name="Rectangle 10"/>
          <p:cNvSpPr>
            <a:spLocks noChangeArrowheads="1"/>
          </p:cNvSpPr>
          <p:nvPr/>
        </p:nvSpPr>
        <p:spPr bwMode="auto">
          <a:xfrm>
            <a:off x="704116" y="2727054"/>
            <a:ext cx="2487600" cy="3580360"/>
          </a:xfrm>
          <a:prstGeom prst="rect">
            <a:avLst/>
          </a:prstGeom>
          <a:solidFill>
            <a:schemeClr val="accent6">
              <a:lumMod val="40000"/>
              <a:lumOff val="60000"/>
            </a:schemeClr>
          </a:solidFill>
          <a:ln w="15875" algn="ctr">
            <a:noFill/>
            <a:miter lim="800000"/>
            <a:headEnd/>
            <a:tailEnd/>
          </a:ln>
        </p:spPr>
        <p:txBody>
          <a:bodyPr wrap="none" lIns="53674" tIns="53674" rIns="53674" bIns="53674" anchor="ctr"/>
          <a:lstStyle/>
          <a:p>
            <a:pPr defTabSz="757238">
              <a:spcBef>
                <a:spcPct val="50000"/>
              </a:spcBef>
              <a:buClr>
                <a:schemeClr val="bg2"/>
              </a:buClr>
            </a:pPr>
            <a:endParaRPr lang="en-GB" sz="2000" dirty="0">
              <a:solidFill>
                <a:srgbClr val="000000"/>
              </a:solidFill>
              <a:latin typeface="SwissReSans" pitchFamily="34" charset="0"/>
            </a:endParaRPr>
          </a:p>
        </p:txBody>
      </p:sp>
      <p:sp>
        <p:nvSpPr>
          <p:cNvPr id="28" name="Rectangle 10"/>
          <p:cNvSpPr>
            <a:spLocks noChangeArrowheads="1"/>
          </p:cNvSpPr>
          <p:nvPr/>
        </p:nvSpPr>
        <p:spPr bwMode="auto">
          <a:xfrm>
            <a:off x="3361717" y="2700458"/>
            <a:ext cx="2636589" cy="3608862"/>
          </a:xfrm>
          <a:prstGeom prst="rect">
            <a:avLst/>
          </a:prstGeom>
          <a:solidFill>
            <a:schemeClr val="accent6">
              <a:lumMod val="40000"/>
              <a:lumOff val="60000"/>
            </a:schemeClr>
          </a:solidFill>
          <a:ln w="15875" algn="ctr">
            <a:noFill/>
            <a:miter lim="800000"/>
            <a:headEnd/>
            <a:tailEnd/>
          </a:ln>
        </p:spPr>
        <p:txBody>
          <a:bodyPr wrap="none" lIns="53674" tIns="53674" rIns="53674" bIns="53674" anchor="ctr"/>
          <a:lstStyle/>
          <a:p>
            <a:pPr defTabSz="757238">
              <a:spcBef>
                <a:spcPct val="50000"/>
              </a:spcBef>
              <a:buClr>
                <a:schemeClr val="bg2"/>
              </a:buClr>
            </a:pPr>
            <a:endParaRPr lang="en-GB" sz="2000" dirty="0">
              <a:solidFill>
                <a:srgbClr val="000000"/>
              </a:solidFill>
              <a:latin typeface="SwissReSans" pitchFamily="34" charset="0"/>
            </a:endParaRPr>
          </a:p>
        </p:txBody>
      </p:sp>
      <p:sp>
        <p:nvSpPr>
          <p:cNvPr id="30" name="Rectangle 19"/>
          <p:cNvSpPr>
            <a:spLocks noChangeArrowheads="1"/>
          </p:cNvSpPr>
          <p:nvPr/>
        </p:nvSpPr>
        <p:spPr bwMode="auto">
          <a:xfrm>
            <a:off x="704116" y="1614267"/>
            <a:ext cx="7972340" cy="781794"/>
          </a:xfrm>
          <a:prstGeom prst="rect">
            <a:avLst/>
          </a:prstGeom>
          <a:solidFill>
            <a:schemeClr val="accent1"/>
          </a:solidFill>
          <a:ln w="9525">
            <a:noFill/>
            <a:miter lim="800000"/>
            <a:headEnd/>
            <a:tailEnd/>
          </a:ln>
        </p:spPr>
        <p:txBody>
          <a:bodyPr lIns="75746" tIns="37873" rIns="75746" bIns="37873" anchor="ctr"/>
          <a:lstStyle/>
          <a:p>
            <a:pPr>
              <a:defRPr/>
            </a:pPr>
            <a:r>
              <a:rPr lang="en-GB" sz="1600" dirty="0" smtClean="0">
                <a:solidFill>
                  <a:schemeClr val="bg1"/>
                </a:solidFill>
              </a:rPr>
              <a:t>5 Top Topics: Managing climate and natural disaster risk, </a:t>
            </a:r>
            <a:r>
              <a:rPr lang="en-GB" sz="1600" dirty="0">
                <a:solidFill>
                  <a:schemeClr val="bg1"/>
                </a:solidFill>
              </a:rPr>
              <a:t>Advancing </a:t>
            </a:r>
            <a:r>
              <a:rPr lang="en-GB" sz="1600" dirty="0" smtClean="0">
                <a:solidFill>
                  <a:schemeClr val="bg1"/>
                </a:solidFill>
              </a:rPr>
              <a:t>sustainable </a:t>
            </a:r>
            <a:r>
              <a:rPr lang="en-GB" sz="1600" dirty="0">
                <a:solidFill>
                  <a:schemeClr val="bg1"/>
                </a:solidFill>
              </a:rPr>
              <a:t>e</a:t>
            </a:r>
            <a:r>
              <a:rPr lang="en-GB" sz="1600" dirty="0" smtClean="0">
                <a:solidFill>
                  <a:schemeClr val="bg1"/>
                </a:solidFill>
              </a:rPr>
              <a:t>nergy solutions, Partnering for food security, </a:t>
            </a:r>
            <a:r>
              <a:rPr lang="en-GB" sz="1600" dirty="0">
                <a:solidFill>
                  <a:schemeClr val="bg1"/>
                </a:solidFill>
              </a:rPr>
              <a:t>Funding longer </a:t>
            </a:r>
            <a:r>
              <a:rPr lang="en-GB" sz="1600" dirty="0" smtClean="0">
                <a:solidFill>
                  <a:schemeClr val="bg1"/>
                </a:solidFill>
              </a:rPr>
              <a:t>lives, Supporting financial </a:t>
            </a:r>
            <a:r>
              <a:rPr lang="en-GB" sz="1600" dirty="0">
                <a:solidFill>
                  <a:schemeClr val="bg1"/>
                </a:solidFill>
              </a:rPr>
              <a:t>s</a:t>
            </a:r>
            <a:r>
              <a:rPr lang="en-GB" sz="1600" dirty="0" smtClean="0">
                <a:solidFill>
                  <a:schemeClr val="bg1"/>
                </a:solidFill>
              </a:rPr>
              <a:t>tability</a:t>
            </a:r>
            <a:endParaRPr lang="en-GB" sz="1600" dirty="0">
              <a:solidFill>
                <a:schemeClr val="bg1"/>
              </a:solidFill>
            </a:endParaRPr>
          </a:p>
        </p:txBody>
      </p:sp>
      <p:sp>
        <p:nvSpPr>
          <p:cNvPr id="31" name="Rectangle 7"/>
          <p:cNvSpPr>
            <a:spLocks noChangeArrowheads="1"/>
          </p:cNvSpPr>
          <p:nvPr/>
        </p:nvSpPr>
        <p:spPr bwMode="auto">
          <a:xfrm>
            <a:off x="704116" y="2484406"/>
            <a:ext cx="2489200" cy="531756"/>
          </a:xfrm>
          <a:prstGeom prst="rect">
            <a:avLst/>
          </a:prstGeom>
          <a:solidFill>
            <a:srgbClr val="33945D"/>
          </a:solidFill>
          <a:ln w="15875" algn="ctr">
            <a:noFill/>
            <a:miter lim="800000"/>
            <a:headEnd/>
            <a:tailEnd/>
          </a:ln>
        </p:spPr>
        <p:txBody>
          <a:bodyPr wrap="square" lIns="53674" tIns="18000" rIns="53674" bIns="53674" anchor="t"/>
          <a:lstStyle/>
          <a:p>
            <a:r>
              <a:rPr lang="en-GB" sz="1600" dirty="0" smtClean="0">
                <a:solidFill>
                  <a:schemeClr val="bg1"/>
                </a:solidFill>
              </a:rPr>
              <a:t>Stakeholder Engagement</a:t>
            </a:r>
            <a:endParaRPr lang="en-GB" sz="1600" dirty="0">
              <a:solidFill>
                <a:schemeClr val="bg1"/>
              </a:solidFill>
            </a:endParaRPr>
          </a:p>
        </p:txBody>
      </p:sp>
      <p:sp>
        <p:nvSpPr>
          <p:cNvPr id="39" name="Text Box 13"/>
          <p:cNvSpPr txBox="1">
            <a:spLocks noChangeArrowheads="1"/>
          </p:cNvSpPr>
          <p:nvPr/>
        </p:nvSpPr>
        <p:spPr bwMode="gray">
          <a:xfrm>
            <a:off x="3347864" y="3069234"/>
            <a:ext cx="2664296" cy="1527926"/>
          </a:xfrm>
          <a:prstGeom prst="rect">
            <a:avLst/>
          </a:prstGeom>
          <a:noFill/>
          <a:ln w="6350" algn="ctr">
            <a:noFill/>
            <a:miter lim="800000"/>
            <a:headEnd/>
            <a:tailEnd/>
          </a:ln>
        </p:spPr>
        <p:txBody>
          <a:bodyPr wrap="square" lIns="108000" tIns="54000" rIns="108000" bIns="50973">
            <a:spAutoFit/>
          </a:bodyPr>
          <a:lstStyle/>
          <a:p>
            <a:pPr marL="285750" indent="-285750" defTabSz="757238">
              <a:lnSpc>
                <a:spcPct val="90000"/>
              </a:lnSpc>
              <a:spcBef>
                <a:spcPct val="30000"/>
              </a:spcBef>
              <a:buFont typeface="Wingdings" panose="05000000000000000000" pitchFamily="2" charset="2"/>
              <a:buChar char="§"/>
              <a:defRPr/>
            </a:pPr>
            <a:r>
              <a:rPr lang="en-GB" sz="1400" dirty="0" smtClean="0"/>
              <a:t>Leveraging </a:t>
            </a:r>
            <a:r>
              <a:rPr lang="en-GB" sz="1400" dirty="0"/>
              <a:t>knowledge and expertise to improve risk understanding </a:t>
            </a:r>
            <a:endParaRPr lang="en-GB" sz="1400" dirty="0" smtClean="0"/>
          </a:p>
          <a:p>
            <a:pPr marL="285750" indent="-285750" defTabSz="757238">
              <a:lnSpc>
                <a:spcPct val="90000"/>
              </a:lnSpc>
              <a:spcBef>
                <a:spcPct val="30000"/>
              </a:spcBef>
              <a:buFont typeface="Wingdings" panose="05000000000000000000" pitchFamily="2" charset="2"/>
              <a:buChar char="§"/>
              <a:defRPr/>
            </a:pPr>
            <a:r>
              <a:rPr lang="en-GB" sz="1400" dirty="0"/>
              <a:t>Building a global risk dialogue community with Swiss Re employees, clients and other </a:t>
            </a:r>
            <a:r>
              <a:rPr lang="en-GB" sz="1400" dirty="0" smtClean="0"/>
              <a:t>experts</a:t>
            </a:r>
            <a:endParaRPr lang="en-GB" sz="1300" dirty="0">
              <a:latin typeface="SwissReSans" pitchFamily="34" charset="0"/>
            </a:endParaRPr>
          </a:p>
        </p:txBody>
      </p:sp>
      <p:sp>
        <p:nvSpPr>
          <p:cNvPr id="23" name="Rectangle 7"/>
          <p:cNvSpPr>
            <a:spLocks noChangeArrowheads="1"/>
          </p:cNvSpPr>
          <p:nvPr/>
        </p:nvSpPr>
        <p:spPr bwMode="auto">
          <a:xfrm>
            <a:off x="3364663" y="2484407"/>
            <a:ext cx="2635002" cy="535766"/>
          </a:xfrm>
          <a:prstGeom prst="rect">
            <a:avLst/>
          </a:prstGeom>
          <a:solidFill>
            <a:srgbClr val="33945D"/>
          </a:solidFill>
          <a:ln w="15875" algn="ctr">
            <a:noFill/>
            <a:miter lim="800000"/>
            <a:headEnd/>
            <a:tailEnd/>
          </a:ln>
        </p:spPr>
        <p:txBody>
          <a:bodyPr wrap="square" lIns="53674" tIns="18000" rIns="53674" bIns="18000" anchor="t">
            <a:normAutofit/>
          </a:bodyPr>
          <a:lstStyle/>
          <a:p>
            <a:pPr defTabSz="757238">
              <a:buClr>
                <a:schemeClr val="bg2"/>
              </a:buClr>
            </a:pPr>
            <a:r>
              <a:rPr lang="en-GB" sz="1600" dirty="0" smtClean="0">
                <a:solidFill>
                  <a:srgbClr val="FFFFFF"/>
                </a:solidFill>
                <a:latin typeface="SwissReSans" pitchFamily="34" charset="0"/>
              </a:rPr>
              <a:t>Centre for Global Dialogue</a:t>
            </a:r>
            <a:endParaRPr lang="en-GB" sz="1600" dirty="0">
              <a:solidFill>
                <a:srgbClr val="000000"/>
              </a:solidFill>
              <a:latin typeface="SwissReSans" pitchFamily="34" charset="0"/>
            </a:endParaRPr>
          </a:p>
        </p:txBody>
      </p:sp>
      <p:sp>
        <p:nvSpPr>
          <p:cNvPr id="24" name="Text Box 17"/>
          <p:cNvSpPr txBox="1">
            <a:spLocks noChangeArrowheads="1"/>
          </p:cNvSpPr>
          <p:nvPr/>
        </p:nvSpPr>
        <p:spPr bwMode="gray">
          <a:xfrm>
            <a:off x="683568" y="3069234"/>
            <a:ext cx="2582050" cy="2605144"/>
          </a:xfrm>
          <a:prstGeom prst="rect">
            <a:avLst/>
          </a:prstGeom>
          <a:noFill/>
          <a:ln w="6350" algn="ctr">
            <a:noFill/>
            <a:miter lim="800000"/>
            <a:headEnd/>
            <a:tailEnd/>
          </a:ln>
        </p:spPr>
        <p:txBody>
          <a:bodyPr wrap="square" lIns="108000" tIns="54000" rIns="108000" bIns="50973">
            <a:spAutoFit/>
          </a:bodyPr>
          <a:lstStyle/>
          <a:p>
            <a:pPr marL="285750" lvl="2" indent="-285750" defTabSz="1019175">
              <a:spcBef>
                <a:spcPct val="30000"/>
              </a:spcBef>
              <a:buFont typeface="Wingdings" panose="05000000000000000000" pitchFamily="2" charset="2"/>
              <a:buChar char="§"/>
              <a:tabLst>
                <a:tab pos="0" algn="l"/>
                <a:tab pos="1603375" algn="l"/>
              </a:tabLst>
            </a:pPr>
            <a:r>
              <a:rPr lang="en-GB" sz="1400" dirty="0" smtClean="0"/>
              <a:t>Clinton </a:t>
            </a:r>
            <a:r>
              <a:rPr lang="en-GB" sz="1400" dirty="0"/>
              <a:t>Global </a:t>
            </a:r>
            <a:r>
              <a:rPr lang="en-GB" sz="1400" dirty="0" smtClean="0"/>
              <a:t>Initiative (</a:t>
            </a:r>
            <a:r>
              <a:rPr lang="en-GB" sz="1400" dirty="0"/>
              <a:t>CGI): </a:t>
            </a:r>
            <a:r>
              <a:rPr lang="en-GB" sz="1400" dirty="0" smtClean="0"/>
              <a:t>Rockefeller100 Resilient cities</a:t>
            </a:r>
          </a:p>
          <a:p>
            <a:pPr marL="285750" lvl="2" indent="-285750" defTabSz="1019175">
              <a:spcBef>
                <a:spcPct val="30000"/>
              </a:spcBef>
              <a:buFont typeface="Wingdings" panose="05000000000000000000" pitchFamily="2" charset="2"/>
              <a:buChar char="§"/>
              <a:tabLst>
                <a:tab pos="0" algn="l"/>
                <a:tab pos="1603375" algn="l"/>
              </a:tabLst>
            </a:pPr>
            <a:r>
              <a:rPr lang="en-GB" sz="1400" dirty="0"/>
              <a:t>Resilience Action Initiative (RAI</a:t>
            </a:r>
            <a:r>
              <a:rPr lang="en-GB" sz="1400" dirty="0" smtClean="0"/>
              <a:t>): "Turbulence – </a:t>
            </a:r>
            <a:br>
              <a:rPr lang="en-GB" sz="1400" dirty="0" smtClean="0"/>
            </a:br>
            <a:r>
              <a:rPr lang="en-US" sz="1400" dirty="0" smtClean="0"/>
              <a:t>A </a:t>
            </a:r>
            <a:r>
              <a:rPr lang="en-US" sz="1400" dirty="0"/>
              <a:t>Corporate </a:t>
            </a:r>
            <a:r>
              <a:rPr lang="en-US" sz="1400" dirty="0" smtClean="0"/>
              <a:t>Perspective on </a:t>
            </a:r>
            <a:r>
              <a:rPr lang="en-US" sz="1400" dirty="0"/>
              <a:t>Collaborating </a:t>
            </a:r>
            <a:r>
              <a:rPr lang="en-US" sz="1400" dirty="0" smtClean="0"/>
              <a:t>for Resilience</a:t>
            </a:r>
            <a:r>
              <a:rPr lang="en-GB" sz="1400" dirty="0" smtClean="0"/>
              <a:t>"</a:t>
            </a:r>
          </a:p>
          <a:p>
            <a:pPr marL="285750" lvl="2" indent="-285750" defTabSz="1019175">
              <a:spcBef>
                <a:spcPct val="30000"/>
              </a:spcBef>
              <a:buFont typeface="Wingdings" panose="05000000000000000000" pitchFamily="2" charset="2"/>
              <a:buChar char="§"/>
              <a:tabLst>
                <a:tab pos="0" algn="l"/>
                <a:tab pos="1603375" algn="l"/>
              </a:tabLst>
            </a:pPr>
            <a:r>
              <a:rPr lang="en-GB" sz="1400" dirty="0" smtClean="0"/>
              <a:t>and many </a:t>
            </a:r>
            <a:r>
              <a:rPr lang="en-GB" sz="1400" dirty="0"/>
              <a:t/>
            </a:r>
            <a:br>
              <a:rPr lang="en-GB" sz="1400" dirty="0"/>
            </a:br>
            <a:r>
              <a:rPr lang="en-GB" sz="1400" dirty="0" smtClean="0"/>
              <a:t>others…</a:t>
            </a:r>
          </a:p>
        </p:txBody>
      </p:sp>
      <p:pic>
        <p:nvPicPr>
          <p:cNvPr id="21" name="Picture 23" descr="Image17"/>
          <p:cNvPicPr>
            <a:picLocks noChangeAspect="1" noChangeArrowheads="1"/>
          </p:cNvPicPr>
          <p:nvPr/>
        </p:nvPicPr>
        <p:blipFill>
          <a:blip r:embed="rId3" cstate="print"/>
          <a:srcRect/>
          <a:stretch>
            <a:fillRect/>
          </a:stretch>
        </p:blipFill>
        <p:spPr bwMode="auto">
          <a:xfrm>
            <a:off x="3790212" y="4706446"/>
            <a:ext cx="1714462" cy="1218454"/>
          </a:xfrm>
          <a:prstGeom prst="rect">
            <a:avLst/>
          </a:prstGeom>
          <a:noFill/>
          <a:ln w="9525">
            <a:noFill/>
            <a:miter lim="800000"/>
            <a:headEnd/>
            <a:tailEnd/>
          </a:ln>
        </p:spPr>
      </p:pic>
      <p:sp>
        <p:nvSpPr>
          <p:cNvPr id="29" name="Rectangle 14"/>
          <p:cNvSpPr>
            <a:spLocks noChangeAspect="1" noChangeArrowheads="1"/>
          </p:cNvSpPr>
          <p:nvPr/>
        </p:nvSpPr>
        <p:spPr bwMode="auto">
          <a:xfrm>
            <a:off x="683568"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a:latin typeface="SwissReSans" pitchFamily="34" charset="0"/>
              </a:rPr>
              <a:t>Business solutions</a:t>
            </a:r>
          </a:p>
        </p:txBody>
      </p:sp>
      <p:sp>
        <p:nvSpPr>
          <p:cNvPr id="32" name="Rectangle 31"/>
          <p:cNvSpPr>
            <a:spLocks noChangeAspect="1" noChangeArrowheads="1"/>
          </p:cNvSpPr>
          <p:nvPr/>
        </p:nvSpPr>
        <p:spPr bwMode="auto">
          <a:xfrm>
            <a:off x="1507967"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a:latin typeface="SwissReSans" pitchFamily="34" charset="0"/>
              </a:rPr>
              <a:t>Risk</a:t>
            </a:r>
          </a:p>
          <a:p>
            <a:pPr defTabSz="757238"/>
            <a:r>
              <a:rPr lang="en-GB" sz="1000" dirty="0">
                <a:latin typeface="SwissReSans" pitchFamily="34" charset="0"/>
              </a:rPr>
              <a:t>intelligence</a:t>
            </a:r>
          </a:p>
        </p:txBody>
      </p:sp>
      <p:sp>
        <p:nvSpPr>
          <p:cNvPr id="33" name="Rectangle 14"/>
          <p:cNvSpPr>
            <a:spLocks noChangeAspect="1" noChangeArrowheads="1"/>
          </p:cNvSpPr>
          <p:nvPr/>
        </p:nvSpPr>
        <p:spPr bwMode="auto">
          <a:xfrm>
            <a:off x="2332366" y="224720"/>
            <a:ext cx="764209" cy="395968"/>
          </a:xfrm>
          <a:prstGeom prst="rect">
            <a:avLst/>
          </a:prstGeom>
          <a:solidFill>
            <a:schemeClr val="accent5"/>
          </a:solidFill>
          <a:ln w="15875" algn="ctr">
            <a:noFill/>
            <a:miter lim="800000"/>
            <a:headEnd/>
            <a:tailEnd/>
          </a:ln>
        </p:spPr>
        <p:txBody>
          <a:bodyPr lIns="36000" tIns="72000" rIns="36000" bIns="180000"/>
          <a:lstStyle/>
          <a:p>
            <a:pPr defTabSz="757238"/>
            <a:r>
              <a:rPr lang="en-GB" sz="1000" dirty="0" smtClean="0">
                <a:latin typeface="SwissReSans" pitchFamily="34" charset="0"/>
              </a:rPr>
              <a:t>Stakeholder</a:t>
            </a:r>
            <a:endParaRPr lang="en-GB" sz="1000" dirty="0">
              <a:latin typeface="SwissReSans" pitchFamily="34" charset="0"/>
            </a:endParaRPr>
          </a:p>
          <a:p>
            <a:pPr defTabSz="757238"/>
            <a:r>
              <a:rPr lang="en-GB" sz="1000" dirty="0">
                <a:latin typeface="SwissReSans" pitchFamily="34" charset="0"/>
              </a:rPr>
              <a:t>dialogue</a:t>
            </a:r>
          </a:p>
        </p:txBody>
      </p:sp>
      <p:sp>
        <p:nvSpPr>
          <p:cNvPr id="42" name="Rectangle 14"/>
          <p:cNvSpPr>
            <a:spLocks noChangeAspect="1" noChangeArrowheads="1"/>
          </p:cNvSpPr>
          <p:nvPr/>
        </p:nvSpPr>
        <p:spPr bwMode="auto">
          <a:xfrm>
            <a:off x="3156765"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Our footprint</a:t>
            </a:r>
            <a:endParaRPr lang="en-GB" sz="1000" dirty="0">
              <a:latin typeface="SwissReSans" pitchFamily="34" charset="0"/>
            </a:endParaRPr>
          </a:p>
        </p:txBody>
      </p:sp>
      <p:sp>
        <p:nvSpPr>
          <p:cNvPr id="43" name="Rectangle 14"/>
          <p:cNvSpPr>
            <a:spLocks noChangeAspect="1" noChangeArrowheads="1"/>
          </p:cNvSpPr>
          <p:nvPr/>
        </p:nvSpPr>
        <p:spPr bwMode="auto">
          <a:xfrm>
            <a:off x="3981164"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Active in society</a:t>
            </a:r>
            <a:endParaRPr lang="en-GB" sz="1000" dirty="0">
              <a:latin typeface="SwissReSans" pitchFamily="34" charset="0"/>
            </a:endParaRPr>
          </a:p>
        </p:txBody>
      </p:sp>
      <p:sp>
        <p:nvSpPr>
          <p:cNvPr id="44" name="Rectangle 14"/>
          <p:cNvSpPr>
            <a:spLocks noChangeAspect="1" noChangeArrowheads="1"/>
          </p:cNvSpPr>
          <p:nvPr/>
        </p:nvSpPr>
        <p:spPr bwMode="auto">
          <a:xfrm>
            <a:off x="4805564"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Our employees</a:t>
            </a:r>
            <a:endParaRPr lang="en-GB" sz="1000" dirty="0">
              <a:latin typeface="SwissReSans" pitchFamily="34" charset="0"/>
            </a:endParaRPr>
          </a:p>
        </p:txBody>
      </p:sp>
      <p:sp>
        <p:nvSpPr>
          <p:cNvPr id="48" name="Rectangle 10"/>
          <p:cNvSpPr>
            <a:spLocks noChangeArrowheads="1"/>
          </p:cNvSpPr>
          <p:nvPr/>
        </p:nvSpPr>
        <p:spPr bwMode="auto">
          <a:xfrm>
            <a:off x="6172219" y="2701857"/>
            <a:ext cx="2493963" cy="3607363"/>
          </a:xfrm>
          <a:prstGeom prst="rect">
            <a:avLst/>
          </a:prstGeom>
          <a:solidFill>
            <a:schemeClr val="accent6">
              <a:lumMod val="40000"/>
              <a:lumOff val="60000"/>
            </a:schemeClr>
          </a:solidFill>
          <a:ln w="15875" algn="ctr">
            <a:noFill/>
            <a:miter lim="800000"/>
            <a:headEnd/>
            <a:tailEnd/>
          </a:ln>
        </p:spPr>
        <p:txBody>
          <a:bodyPr wrap="none" lIns="53674" tIns="53674" rIns="53674" bIns="53674" anchor="ctr"/>
          <a:lstStyle/>
          <a:p>
            <a:pPr defTabSz="757238">
              <a:spcBef>
                <a:spcPct val="50000"/>
              </a:spcBef>
              <a:buClr>
                <a:schemeClr val="bg2"/>
              </a:buClr>
            </a:pPr>
            <a:endParaRPr lang="en-GB" sz="2000" dirty="0">
              <a:solidFill>
                <a:srgbClr val="000000"/>
              </a:solidFill>
              <a:latin typeface="SwissReSans" pitchFamily="34" charset="0"/>
            </a:endParaRPr>
          </a:p>
        </p:txBody>
      </p:sp>
      <p:sp>
        <p:nvSpPr>
          <p:cNvPr id="49" name="Rectangle 7"/>
          <p:cNvSpPr>
            <a:spLocks noChangeArrowheads="1"/>
          </p:cNvSpPr>
          <p:nvPr/>
        </p:nvSpPr>
        <p:spPr bwMode="auto">
          <a:xfrm>
            <a:off x="6171012" y="2484407"/>
            <a:ext cx="2490788" cy="535766"/>
          </a:xfrm>
          <a:prstGeom prst="rect">
            <a:avLst/>
          </a:prstGeom>
          <a:solidFill>
            <a:srgbClr val="33945D"/>
          </a:solidFill>
          <a:ln w="15875" algn="ctr">
            <a:noFill/>
            <a:miter lim="800000"/>
            <a:headEnd/>
            <a:tailEnd/>
          </a:ln>
        </p:spPr>
        <p:txBody>
          <a:bodyPr wrap="square" lIns="53674" tIns="18000" rIns="53674" bIns="18000" anchor="t">
            <a:normAutofit/>
          </a:bodyPr>
          <a:lstStyle/>
          <a:p>
            <a:r>
              <a:rPr lang="en-GB" sz="1600" dirty="0" smtClean="0">
                <a:solidFill>
                  <a:schemeClr val="bg1"/>
                </a:solidFill>
              </a:rPr>
              <a:t>Enhancing Global Partnerships</a:t>
            </a:r>
            <a:endParaRPr lang="en-GB" sz="1600" dirty="0">
              <a:solidFill>
                <a:schemeClr val="bg1"/>
              </a:solidFill>
            </a:endParaRPr>
          </a:p>
        </p:txBody>
      </p:sp>
      <p:sp>
        <p:nvSpPr>
          <p:cNvPr id="50" name="Text Box 17"/>
          <p:cNvSpPr txBox="1">
            <a:spLocks noChangeArrowheads="1"/>
          </p:cNvSpPr>
          <p:nvPr/>
        </p:nvSpPr>
        <p:spPr bwMode="gray">
          <a:xfrm>
            <a:off x="6114926" y="4376864"/>
            <a:ext cx="2447925" cy="1691047"/>
          </a:xfrm>
          <a:prstGeom prst="rect">
            <a:avLst/>
          </a:prstGeom>
          <a:noFill/>
          <a:ln w="6350" algn="ctr">
            <a:noFill/>
            <a:miter lim="800000"/>
            <a:headEnd/>
            <a:tailEnd/>
          </a:ln>
        </p:spPr>
        <p:txBody>
          <a:bodyPr lIns="108000" tIns="54000" rIns="108000" bIns="50973">
            <a:spAutoFit/>
          </a:bodyPr>
          <a:lstStyle/>
          <a:p>
            <a:pPr marL="285750" indent="-285750" defTabSz="1019175">
              <a:spcBef>
                <a:spcPts val="600"/>
              </a:spcBef>
              <a:buFont typeface="Wingdings" panose="05000000000000000000" pitchFamily="2" charset="2"/>
              <a:buChar char="§"/>
              <a:tabLst>
                <a:tab pos="0" algn="l"/>
                <a:tab pos="1603375" algn="l"/>
              </a:tabLst>
            </a:pPr>
            <a:r>
              <a:rPr lang="en-GB" sz="1400" dirty="0" smtClean="0"/>
              <a:t>Provide lasting social and environmental impact through public private partnerships</a:t>
            </a:r>
          </a:p>
          <a:p>
            <a:pPr marL="285750" indent="-285750" defTabSz="1019175">
              <a:spcBef>
                <a:spcPts val="600"/>
              </a:spcBef>
              <a:buFont typeface="Wingdings" panose="05000000000000000000" pitchFamily="2" charset="2"/>
              <a:buChar char="§"/>
              <a:tabLst>
                <a:tab pos="0" algn="l"/>
                <a:tab pos="1603375" algn="l"/>
              </a:tabLst>
            </a:pPr>
            <a:r>
              <a:rPr lang="en-GB" sz="1400" dirty="0" smtClean="0"/>
              <a:t>Build on genuine needs and affordability of public sector clients</a:t>
            </a:r>
            <a:endParaRPr lang="en-GB" sz="1400" dirty="0"/>
          </a:p>
        </p:txBody>
      </p:sp>
      <p:pic>
        <p:nvPicPr>
          <p:cNvPr id="2050" name="Picture 2" descr="C:\Users\srzlim\AppData\Local\Temp\wz9e05\Ge_9678146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3212976"/>
            <a:ext cx="1368152" cy="101604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5E4D2043-7E31-4A53-BD33-72A88E682172}" type="slidenum">
              <a:rPr lang="en-GB" smtClean="0"/>
              <a:pPr/>
              <a:t>23</a:t>
            </a:fld>
            <a:endParaRPr lang="en-GB" dirty="0"/>
          </a:p>
        </p:txBody>
      </p:sp>
      <p:pic>
        <p:nvPicPr>
          <p:cNvPr id="3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5737" y="4917067"/>
            <a:ext cx="921888" cy="13903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0758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0704" y="1486881"/>
            <a:ext cx="2141894" cy="3052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GB" dirty="0" smtClean="0">
                <a:solidFill>
                  <a:schemeClr val="accent3"/>
                </a:solidFill>
              </a:rPr>
              <a:t>Exploring and shaping the risk landscape</a:t>
            </a:r>
            <a:br>
              <a:rPr lang="en-GB" dirty="0" smtClean="0">
                <a:solidFill>
                  <a:schemeClr val="accent3"/>
                </a:solidFill>
              </a:rPr>
            </a:br>
            <a:r>
              <a:rPr lang="en-GB" i="1" dirty="0" smtClean="0">
                <a:solidFill>
                  <a:schemeClr val="accent3"/>
                </a:solidFill>
              </a:rPr>
              <a:t>by publishing our insights</a:t>
            </a:r>
            <a:endParaRPr lang="en-GB" i="1" dirty="0"/>
          </a:p>
        </p:txBody>
      </p:sp>
      <p:sp>
        <p:nvSpPr>
          <p:cNvPr id="2" name="TextBox 1"/>
          <p:cNvSpPr txBox="1"/>
          <p:nvPr/>
        </p:nvSpPr>
        <p:spPr>
          <a:xfrm>
            <a:off x="577807" y="5949280"/>
            <a:ext cx="6683712" cy="307777"/>
          </a:xfrm>
          <a:prstGeom prst="rect">
            <a:avLst/>
          </a:prstGeom>
          <a:noFill/>
        </p:spPr>
        <p:txBody>
          <a:bodyPr wrap="square" rtlCol="0">
            <a:spAutoFit/>
          </a:bodyPr>
          <a:lstStyle/>
          <a:p>
            <a:r>
              <a:rPr lang="en-GB" sz="1400" dirty="0">
                <a:latin typeface="SwissReSans" pitchFamily="34" charset="0"/>
              </a:rPr>
              <a:t>http://www.swissre.com/library/</a:t>
            </a:r>
            <a:endParaRPr lang="en-GB" sz="1400" dirty="0" smtClean="0">
              <a:latin typeface="SwissReSans" pitchFamily="34" charset="0"/>
            </a:endParaRPr>
          </a:p>
        </p:txBody>
      </p:sp>
      <p:sp>
        <p:nvSpPr>
          <p:cNvPr id="14" name="Rectangle 14"/>
          <p:cNvSpPr>
            <a:spLocks noChangeAspect="1" noChangeArrowheads="1"/>
          </p:cNvSpPr>
          <p:nvPr/>
        </p:nvSpPr>
        <p:spPr bwMode="auto">
          <a:xfrm>
            <a:off x="683568"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a:latin typeface="SwissReSans" pitchFamily="34" charset="0"/>
              </a:rPr>
              <a:t>Business solutions</a:t>
            </a:r>
          </a:p>
        </p:txBody>
      </p:sp>
      <p:sp>
        <p:nvSpPr>
          <p:cNvPr id="15" name="Rectangle 14"/>
          <p:cNvSpPr>
            <a:spLocks noChangeAspect="1" noChangeArrowheads="1"/>
          </p:cNvSpPr>
          <p:nvPr/>
        </p:nvSpPr>
        <p:spPr bwMode="auto">
          <a:xfrm>
            <a:off x="1507967"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a:latin typeface="SwissReSans" pitchFamily="34" charset="0"/>
              </a:rPr>
              <a:t>Risk</a:t>
            </a:r>
          </a:p>
          <a:p>
            <a:pPr defTabSz="757238"/>
            <a:r>
              <a:rPr lang="en-GB" sz="1000" dirty="0">
                <a:latin typeface="SwissReSans" pitchFamily="34" charset="0"/>
              </a:rPr>
              <a:t>intelligence</a:t>
            </a:r>
          </a:p>
        </p:txBody>
      </p:sp>
      <p:sp>
        <p:nvSpPr>
          <p:cNvPr id="16" name="Rectangle 14"/>
          <p:cNvSpPr>
            <a:spLocks noChangeAspect="1" noChangeArrowheads="1"/>
          </p:cNvSpPr>
          <p:nvPr/>
        </p:nvSpPr>
        <p:spPr bwMode="auto">
          <a:xfrm>
            <a:off x="2332366" y="224720"/>
            <a:ext cx="764209" cy="395968"/>
          </a:xfrm>
          <a:prstGeom prst="rect">
            <a:avLst/>
          </a:prstGeom>
          <a:solidFill>
            <a:schemeClr val="accent5"/>
          </a:solidFill>
          <a:ln w="15875" algn="ctr">
            <a:noFill/>
            <a:miter lim="800000"/>
            <a:headEnd/>
            <a:tailEnd/>
          </a:ln>
        </p:spPr>
        <p:txBody>
          <a:bodyPr lIns="36000" tIns="72000" rIns="36000" bIns="180000"/>
          <a:lstStyle/>
          <a:p>
            <a:pPr defTabSz="757238"/>
            <a:r>
              <a:rPr lang="en-GB" sz="1000" dirty="0" smtClean="0">
                <a:latin typeface="SwissReSans" pitchFamily="34" charset="0"/>
              </a:rPr>
              <a:t>Stakeholder</a:t>
            </a:r>
            <a:endParaRPr lang="en-GB" sz="1000" dirty="0">
              <a:latin typeface="SwissReSans" pitchFamily="34" charset="0"/>
            </a:endParaRPr>
          </a:p>
          <a:p>
            <a:pPr defTabSz="757238"/>
            <a:r>
              <a:rPr lang="en-GB" sz="1000" dirty="0">
                <a:latin typeface="SwissReSans" pitchFamily="34" charset="0"/>
              </a:rPr>
              <a:t>dialogue</a:t>
            </a:r>
          </a:p>
        </p:txBody>
      </p:sp>
      <p:sp>
        <p:nvSpPr>
          <p:cNvPr id="17" name="Rectangle 14"/>
          <p:cNvSpPr>
            <a:spLocks noChangeAspect="1" noChangeArrowheads="1"/>
          </p:cNvSpPr>
          <p:nvPr/>
        </p:nvSpPr>
        <p:spPr bwMode="auto">
          <a:xfrm>
            <a:off x="3156765"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Our footprint</a:t>
            </a:r>
            <a:endParaRPr lang="en-GB" sz="1000" dirty="0">
              <a:latin typeface="SwissReSans" pitchFamily="34" charset="0"/>
            </a:endParaRPr>
          </a:p>
        </p:txBody>
      </p:sp>
      <p:sp>
        <p:nvSpPr>
          <p:cNvPr id="18" name="Rectangle 14"/>
          <p:cNvSpPr>
            <a:spLocks noChangeAspect="1" noChangeArrowheads="1"/>
          </p:cNvSpPr>
          <p:nvPr/>
        </p:nvSpPr>
        <p:spPr bwMode="auto">
          <a:xfrm>
            <a:off x="3981164"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Active in society</a:t>
            </a:r>
            <a:endParaRPr lang="en-GB" sz="1000" dirty="0">
              <a:latin typeface="SwissReSans" pitchFamily="34" charset="0"/>
            </a:endParaRPr>
          </a:p>
        </p:txBody>
      </p:sp>
      <p:sp>
        <p:nvSpPr>
          <p:cNvPr id="19" name="Rectangle 14"/>
          <p:cNvSpPr>
            <a:spLocks noChangeAspect="1" noChangeArrowheads="1"/>
          </p:cNvSpPr>
          <p:nvPr/>
        </p:nvSpPr>
        <p:spPr bwMode="auto">
          <a:xfrm>
            <a:off x="4805564"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Our employees</a:t>
            </a:r>
            <a:endParaRPr lang="en-GB" sz="1000" dirty="0">
              <a:latin typeface="SwissReSans" pitchFamily="34" charset="0"/>
            </a:endParaRPr>
          </a:p>
        </p:txBody>
      </p:sp>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1600" y="1593453"/>
            <a:ext cx="1567536" cy="22195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192"/>
          <a:stretch/>
        </p:blipFill>
        <p:spPr bwMode="auto">
          <a:xfrm>
            <a:off x="7084580" y="3706806"/>
            <a:ext cx="1585649" cy="21631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6405" y="1502931"/>
            <a:ext cx="1539885" cy="2182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26849" y="1730595"/>
            <a:ext cx="1580427" cy="22195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56150" y="2720274"/>
            <a:ext cx="1296448" cy="1834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6776" y="3838123"/>
            <a:ext cx="1319487" cy="1880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5842" y="4158841"/>
            <a:ext cx="1099764" cy="1559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66325" y="3512394"/>
            <a:ext cx="1632881" cy="2309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08675" y="3628635"/>
            <a:ext cx="1454720" cy="2058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45373" y="3863158"/>
            <a:ext cx="1383288" cy="1946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5E4D2043-7E31-4A53-BD33-72A88E682172}" type="slidenum">
              <a:rPr lang="en-GB" smtClean="0"/>
              <a:pPr/>
              <a:t>24</a:t>
            </a:fld>
            <a:endParaRPr lang="en-GB" dirty="0"/>
          </a:p>
        </p:txBody>
      </p:sp>
      <p:pic>
        <p:nvPicPr>
          <p:cNvPr id="24" name="Picture 23"/>
          <p:cNvPicPr>
            <a:picLocks noChangeAspect="1"/>
          </p:cNvPicPr>
          <p:nvPr/>
        </p:nvPicPr>
        <p:blipFill>
          <a:blip r:embed="rId14"/>
          <a:stretch>
            <a:fillRect/>
          </a:stretch>
        </p:blipFill>
        <p:spPr>
          <a:xfrm>
            <a:off x="7208460" y="1346516"/>
            <a:ext cx="1497093" cy="2112177"/>
          </a:xfrm>
          <a:prstGeom prst="rect">
            <a:avLst/>
          </a:prstGeom>
          <a:ln>
            <a:noFill/>
          </a:ln>
          <a:effectLst>
            <a:outerShdw blurRad="292100" dist="139700" dir="2700000" algn="tl" rotWithShape="0">
              <a:srgbClr val="333333">
                <a:alpha val="65000"/>
              </a:srgbClr>
            </a:outerShdw>
          </a:effectLst>
        </p:spPr>
      </p:pic>
      <p:pic>
        <p:nvPicPr>
          <p:cNvPr id="29"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293741" y="2487248"/>
            <a:ext cx="1418584" cy="2018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7206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1"/>
          <p:cNvSpPr>
            <a:spLocks noGrp="1" noChangeArrowheads="1"/>
          </p:cNvSpPr>
          <p:nvPr>
            <p:ph type="title"/>
          </p:nvPr>
        </p:nvSpPr>
        <p:spPr/>
        <p:txBody>
          <a:bodyPr/>
          <a:lstStyle/>
          <a:p>
            <a:r>
              <a:rPr lang="en-GB" dirty="0" smtClean="0">
                <a:solidFill>
                  <a:schemeClr val="accent3"/>
                </a:solidFill>
              </a:rPr>
              <a:t>Reducing </a:t>
            </a:r>
            <a:r>
              <a:rPr lang="en-GB" dirty="0">
                <a:solidFill>
                  <a:schemeClr val="accent3"/>
                </a:solidFill>
              </a:rPr>
              <a:t>our environmental footprint</a:t>
            </a:r>
            <a:endParaRPr lang="en-GB" dirty="0" smtClean="0">
              <a:solidFill>
                <a:schemeClr val="accent3"/>
              </a:solidFill>
            </a:endParaRPr>
          </a:p>
        </p:txBody>
      </p:sp>
      <p:sp>
        <p:nvSpPr>
          <p:cNvPr id="18436" name="Rectangle 4"/>
          <p:cNvSpPr>
            <a:spLocks noChangeArrowheads="1"/>
          </p:cNvSpPr>
          <p:nvPr/>
        </p:nvSpPr>
        <p:spPr bwMode="gray">
          <a:xfrm>
            <a:off x="3466472" y="1628800"/>
            <a:ext cx="5426967" cy="4541291"/>
          </a:xfrm>
          <a:prstGeom prst="rect">
            <a:avLst/>
          </a:prstGeom>
          <a:noFill/>
          <a:ln w="9525">
            <a:noFill/>
            <a:miter lim="800000"/>
            <a:headEnd/>
            <a:tailEnd/>
          </a:ln>
        </p:spPr>
        <p:txBody>
          <a:bodyPr lIns="53674" tIns="53674" rIns="53674" bIns="53674"/>
          <a:lstStyle/>
          <a:p>
            <a:pPr marL="219075" indent="-219075">
              <a:spcAft>
                <a:spcPct val="10000"/>
              </a:spcAft>
              <a:buClr>
                <a:schemeClr val="bg2"/>
              </a:buClr>
              <a:tabLst>
                <a:tab pos="1033463" algn="l"/>
              </a:tabLst>
            </a:pPr>
            <a:r>
              <a:rPr lang="en-GB" sz="1100" b="1" dirty="0" smtClean="0">
                <a:solidFill>
                  <a:schemeClr val="accent3"/>
                </a:solidFill>
                <a:latin typeface="SwissReSans" pitchFamily="34" charset="0"/>
              </a:rPr>
              <a:t>Energy efficiency target and policies established</a:t>
            </a:r>
          </a:p>
          <a:p>
            <a:pPr>
              <a:spcAft>
                <a:spcPct val="10000"/>
              </a:spcAft>
              <a:buClr>
                <a:schemeClr val="bg2"/>
              </a:buClr>
              <a:tabLst>
                <a:tab pos="1033463" algn="l"/>
              </a:tabLst>
            </a:pPr>
            <a:r>
              <a:rPr lang="en-GB" sz="1100" dirty="0" smtClean="0">
                <a:latin typeface="SwissReSans" pitchFamily="34" charset="0"/>
              </a:rPr>
              <a:t>First major financial services company to commit to becoming greenhouse neutral, to be reached by 2013</a:t>
            </a:r>
          </a:p>
          <a:p>
            <a:pPr marL="171450" indent="-171450">
              <a:spcAft>
                <a:spcPct val="10000"/>
              </a:spcAft>
              <a:buFont typeface="Arial" panose="020B0604020202020204" pitchFamily="34" charset="0"/>
              <a:buChar char="•"/>
              <a:tabLst>
                <a:tab pos="1033463" algn="l"/>
              </a:tabLst>
            </a:pPr>
            <a:r>
              <a:rPr lang="en-GB" sz="1100" dirty="0" smtClean="0">
                <a:latin typeface="SwissReSans" pitchFamily="34" charset="0"/>
              </a:rPr>
              <a:t>Target of 15% emissions reduction per employee by 2013</a:t>
            </a:r>
          </a:p>
          <a:p>
            <a:pPr marL="171450" indent="-171450">
              <a:spcAft>
                <a:spcPct val="10000"/>
              </a:spcAft>
              <a:buFont typeface="Arial" panose="020B0604020202020204" pitchFamily="34" charset="0"/>
              <a:buChar char="•"/>
              <a:tabLst>
                <a:tab pos="1033463" algn="l"/>
              </a:tabLst>
            </a:pPr>
            <a:r>
              <a:rPr lang="en-GB" sz="1100" dirty="0" smtClean="0">
                <a:latin typeface="SwissReSans" pitchFamily="34" charset="0"/>
              </a:rPr>
              <a:t>Offset remaining emissions via the </a:t>
            </a:r>
            <a:r>
              <a:rPr lang="en-GB" sz="1100" i="1" dirty="0" smtClean="0">
                <a:latin typeface="SwissReSans" pitchFamily="34" charset="0"/>
              </a:rPr>
              <a:t>World Bank Community Development Carbon Fund</a:t>
            </a:r>
            <a:r>
              <a:rPr lang="en-GB" sz="1100" dirty="0" smtClean="0">
                <a:latin typeface="SwissReSans" pitchFamily="34" charset="0"/>
              </a:rPr>
              <a:t> and high-quality verified emission reduction certificates</a:t>
            </a:r>
          </a:p>
          <a:p>
            <a:pPr marL="219075" indent="-219075">
              <a:spcAft>
                <a:spcPct val="10000"/>
              </a:spcAft>
              <a:buClr>
                <a:schemeClr val="bg2"/>
              </a:buClr>
              <a:tabLst>
                <a:tab pos="1033463" algn="l"/>
              </a:tabLst>
            </a:pPr>
            <a:r>
              <a:rPr lang="en-GB" sz="1100" b="1" dirty="0" smtClean="0">
                <a:solidFill>
                  <a:schemeClr val="accent3"/>
                </a:solidFill>
                <a:latin typeface="SwissReSans" pitchFamily="34" charset="0"/>
              </a:rPr>
              <a:t>Launch of "CO</a:t>
            </a:r>
            <a:r>
              <a:rPr lang="en-GB" sz="1100" b="1" baseline="-25000" dirty="0" smtClean="0">
                <a:solidFill>
                  <a:schemeClr val="accent3"/>
                </a:solidFill>
                <a:latin typeface="SwissReSans" pitchFamily="34" charset="0"/>
              </a:rPr>
              <a:t>You2</a:t>
            </a:r>
            <a:r>
              <a:rPr lang="en-GB" sz="1100" b="1" dirty="0" smtClean="0">
                <a:solidFill>
                  <a:schemeClr val="accent3"/>
                </a:solidFill>
                <a:latin typeface="SwissReSans" pitchFamily="34" charset="0"/>
              </a:rPr>
              <a:t> Reduce and Gain" programme</a:t>
            </a:r>
          </a:p>
          <a:p>
            <a:pPr marL="171450" indent="-171450">
              <a:spcAft>
                <a:spcPct val="10000"/>
              </a:spcAft>
              <a:buFont typeface="Arial" panose="020B0604020202020204" pitchFamily="34" charset="0"/>
              <a:buChar char="•"/>
              <a:tabLst>
                <a:tab pos="1033463" algn="l"/>
              </a:tabLst>
            </a:pPr>
            <a:r>
              <a:rPr lang="en-GB" sz="1100" dirty="0" smtClean="0">
                <a:latin typeface="SwissReSans" pitchFamily="34" charset="0"/>
              </a:rPr>
              <a:t>Subsidies to employees for emission-cutting investments in their private lives (e.g. hybrid cars, solar collectors)</a:t>
            </a:r>
          </a:p>
          <a:p>
            <a:pPr marL="219075" indent="-219075">
              <a:spcAft>
                <a:spcPct val="10000"/>
              </a:spcAft>
              <a:buClr>
                <a:schemeClr val="bg2"/>
              </a:buClr>
              <a:tabLst>
                <a:tab pos="1033463" algn="l"/>
              </a:tabLst>
            </a:pPr>
            <a:r>
              <a:rPr lang="en-GB" sz="1100" b="1" dirty="0" smtClean="0">
                <a:solidFill>
                  <a:schemeClr val="accent3"/>
                </a:solidFill>
                <a:latin typeface="SwissReSans" pitchFamily="34" charset="0"/>
              </a:rPr>
              <a:t>Over-achievement of original emissions target in 2007</a:t>
            </a:r>
          </a:p>
          <a:p>
            <a:pPr marL="171450" indent="-171450">
              <a:spcAft>
                <a:spcPct val="10000"/>
              </a:spcAft>
              <a:buFont typeface="Arial" panose="020B0604020202020204" pitchFamily="34" charset="0"/>
              <a:buChar char="•"/>
              <a:tabLst>
                <a:tab pos="1033463" algn="l"/>
              </a:tabLst>
            </a:pPr>
            <a:r>
              <a:rPr lang="en-GB" sz="1100" dirty="0" smtClean="0">
                <a:latin typeface="SwissReSans" pitchFamily="34" charset="0"/>
              </a:rPr>
              <a:t>Main measure: switching to renewable energy at Group locations around the world</a:t>
            </a:r>
          </a:p>
          <a:p>
            <a:pPr marL="171450" indent="-171450">
              <a:spcAft>
                <a:spcPct val="10000"/>
              </a:spcAft>
              <a:buFont typeface="Arial" panose="020B0604020202020204" pitchFamily="34" charset="0"/>
              <a:buChar char="•"/>
              <a:tabLst>
                <a:tab pos="1033463" algn="l"/>
              </a:tabLst>
            </a:pPr>
            <a:r>
              <a:rPr lang="en-GB" sz="1100" dirty="0" smtClean="0">
                <a:latin typeface="SwissReSans" pitchFamily="34" charset="0"/>
                <a:sym typeface="Wingdings" pitchFamily="2" charset="2"/>
              </a:rPr>
              <a:t>Reduction t</a:t>
            </a:r>
            <a:r>
              <a:rPr lang="en-GB" sz="1100" dirty="0" smtClean="0">
                <a:latin typeface="SwissReSans" pitchFamily="34" charset="0"/>
              </a:rPr>
              <a:t>arget strengthened to 30% per employee</a:t>
            </a:r>
          </a:p>
          <a:p>
            <a:pPr marL="219075" indent="-219075">
              <a:spcAft>
                <a:spcPct val="10000"/>
              </a:spcAft>
              <a:tabLst>
                <a:tab pos="1033463" algn="l"/>
              </a:tabLst>
            </a:pPr>
            <a:r>
              <a:rPr lang="en-GB" sz="1100" b="1" dirty="0" smtClean="0">
                <a:solidFill>
                  <a:schemeClr val="accent3"/>
                </a:solidFill>
                <a:latin typeface="SwissReSans" pitchFamily="34" charset="0"/>
              </a:rPr>
              <a:t>Over-achievement of new emissions target in 2009</a:t>
            </a:r>
          </a:p>
          <a:p>
            <a:pPr marL="171450" indent="-171450">
              <a:spcAft>
                <a:spcPct val="10000"/>
              </a:spcAft>
              <a:buFont typeface="Arial" panose="020B0604020202020204" pitchFamily="34" charset="0"/>
              <a:buChar char="•"/>
              <a:tabLst>
                <a:tab pos="1033463" algn="l"/>
              </a:tabLst>
            </a:pPr>
            <a:r>
              <a:rPr lang="en-GB" sz="1100" dirty="0" smtClean="0">
                <a:latin typeface="SwissReSans" pitchFamily="34" charset="0"/>
              </a:rPr>
              <a:t>Further strengthening of CO</a:t>
            </a:r>
            <a:r>
              <a:rPr lang="en-GB" sz="1100" baseline="-25000" dirty="0" smtClean="0">
                <a:latin typeface="SwissReSans" pitchFamily="34" charset="0"/>
              </a:rPr>
              <a:t>2</a:t>
            </a:r>
            <a:r>
              <a:rPr lang="en-GB" sz="1100" dirty="0" smtClean="0">
                <a:latin typeface="SwissReSans" pitchFamily="34" charset="0"/>
              </a:rPr>
              <a:t> reduction target per employee to 45% by 2013 against base year 2003</a:t>
            </a:r>
          </a:p>
          <a:p>
            <a:pPr>
              <a:spcAft>
                <a:spcPct val="10000"/>
              </a:spcAft>
              <a:tabLst>
                <a:tab pos="1033463" algn="l"/>
              </a:tabLst>
            </a:pPr>
            <a:r>
              <a:rPr lang="en-GB" sz="1100" b="1" dirty="0" smtClean="0">
                <a:solidFill>
                  <a:schemeClr val="accent3"/>
                </a:solidFill>
                <a:latin typeface="SwissReSans" pitchFamily="34" charset="0"/>
              </a:rPr>
              <a:t>Goal to have 100% electricity from reliable renewable sources by 2013, wherever technically feasible</a:t>
            </a:r>
          </a:p>
          <a:p>
            <a:pPr marL="171450" indent="-171450">
              <a:spcAft>
                <a:spcPct val="10000"/>
              </a:spcAft>
              <a:buFont typeface="Arial" panose="020B0604020202020204" pitchFamily="34" charset="0"/>
              <a:buChar char="•"/>
              <a:tabLst>
                <a:tab pos="1033463" algn="l"/>
              </a:tabLst>
            </a:pPr>
            <a:r>
              <a:rPr lang="en-GB" sz="1100" dirty="0" smtClean="0">
                <a:latin typeface="SwissReSans" pitchFamily="34" charset="0"/>
              </a:rPr>
              <a:t>Greenhouse gas emissions per employee 49.3% lower than in 2003</a:t>
            </a:r>
          </a:p>
          <a:p>
            <a:pPr marL="171450" indent="-171450">
              <a:spcAft>
                <a:spcPct val="10000"/>
              </a:spcAft>
              <a:buFont typeface="Arial" panose="020B0604020202020204" pitchFamily="34" charset="0"/>
              <a:buChar char="•"/>
              <a:tabLst>
                <a:tab pos="1033463" algn="l"/>
              </a:tabLst>
            </a:pPr>
            <a:r>
              <a:rPr lang="en-GB" sz="1100" dirty="0" smtClean="0">
                <a:latin typeface="SwissReSans" pitchFamily="34" charset="0"/>
              </a:rPr>
              <a:t>46.5% Reduction in energy intensity per employee since 2003</a:t>
            </a:r>
          </a:p>
          <a:p>
            <a:pPr marL="171450" indent="-171450">
              <a:spcAft>
                <a:spcPct val="10000"/>
              </a:spcAft>
              <a:buFont typeface="Arial" panose="020B0604020202020204" pitchFamily="34" charset="0"/>
              <a:buChar char="•"/>
              <a:tabLst>
                <a:tab pos="1033463" algn="l"/>
              </a:tabLst>
            </a:pPr>
            <a:r>
              <a:rPr lang="en-GB" sz="1100" dirty="0" smtClean="0"/>
              <a:t>Reached goal of 100% renewable power where possible (25 locations)</a:t>
            </a:r>
          </a:p>
          <a:p>
            <a:pPr>
              <a:spcAft>
                <a:spcPct val="10000"/>
              </a:spcAft>
              <a:tabLst>
                <a:tab pos="1033463" algn="l"/>
              </a:tabLst>
            </a:pPr>
            <a:r>
              <a:rPr lang="en-GB" sz="1100" b="1" dirty="0">
                <a:solidFill>
                  <a:schemeClr val="accent3"/>
                </a:solidFill>
                <a:latin typeface="SwissReSans" pitchFamily="34" charset="0"/>
              </a:rPr>
              <a:t>Group Climate Strategy confirmed 2014-2020</a:t>
            </a:r>
          </a:p>
          <a:p>
            <a:pPr marL="171450" indent="-171450">
              <a:spcAft>
                <a:spcPct val="10000"/>
              </a:spcAft>
              <a:buFont typeface="Arial" panose="020B0604020202020204" pitchFamily="34" charset="0"/>
              <a:buChar char="•"/>
              <a:tabLst>
                <a:tab pos="1033463" algn="l"/>
              </a:tabLst>
            </a:pPr>
            <a:r>
              <a:rPr lang="en-GB" sz="1100" dirty="0" smtClean="0"/>
              <a:t>Maintain GHG emissions efficiency per employee and stay committed to sourcing renewable energy (joined RE100) </a:t>
            </a:r>
          </a:p>
          <a:p>
            <a:pPr marL="171450" indent="-171450">
              <a:spcAft>
                <a:spcPct val="10000"/>
              </a:spcAft>
              <a:buFont typeface="Arial" panose="020B0604020202020204" pitchFamily="34" charset="0"/>
              <a:buChar char="•"/>
              <a:tabLst>
                <a:tab pos="1033463" algn="l"/>
              </a:tabLst>
            </a:pPr>
            <a:r>
              <a:rPr lang="en-GB" sz="1100" dirty="0" smtClean="0"/>
              <a:t>Internal price on carbon – levy on travel budgets</a:t>
            </a:r>
          </a:p>
        </p:txBody>
      </p:sp>
      <p:sp>
        <p:nvSpPr>
          <p:cNvPr id="18437" name="AutoShape 6"/>
          <p:cNvSpPr>
            <a:spLocks noChangeArrowheads="1"/>
          </p:cNvSpPr>
          <p:nvPr/>
        </p:nvSpPr>
        <p:spPr bwMode="auto">
          <a:xfrm>
            <a:off x="2747334" y="1694653"/>
            <a:ext cx="560388" cy="4464521"/>
          </a:xfrm>
          <a:prstGeom prst="downArrow">
            <a:avLst>
              <a:gd name="adj1" fmla="val 100000"/>
              <a:gd name="adj2" fmla="val 63910"/>
            </a:avLst>
          </a:prstGeom>
          <a:gradFill rotWithShape="1">
            <a:gsLst>
              <a:gs pos="0">
                <a:srgbClr val="455F55"/>
              </a:gs>
              <a:gs pos="100000">
                <a:srgbClr val="D8DFDD"/>
              </a:gs>
            </a:gsLst>
            <a:lin ang="5400000" scaled="1"/>
          </a:gradFill>
          <a:ln w="15875" algn="ctr">
            <a:noFill/>
            <a:miter lim="800000"/>
            <a:headEnd/>
            <a:tailEnd/>
          </a:ln>
        </p:spPr>
        <p:txBody>
          <a:bodyPr wrap="none" lIns="53674" tIns="53674" rIns="53674" bIns="53674" anchor="ctr"/>
          <a:lstStyle/>
          <a:p>
            <a:pPr defTabSz="757238">
              <a:spcBef>
                <a:spcPct val="50000"/>
              </a:spcBef>
            </a:pPr>
            <a:endParaRPr lang="en-GB" sz="1300" dirty="0">
              <a:solidFill>
                <a:srgbClr val="000000"/>
              </a:solidFill>
              <a:latin typeface="SwissReSans" pitchFamily="34" charset="0"/>
            </a:endParaRPr>
          </a:p>
        </p:txBody>
      </p:sp>
      <p:sp>
        <p:nvSpPr>
          <p:cNvPr id="18438" name="Text Box 7"/>
          <p:cNvSpPr txBox="1">
            <a:spLocks noChangeArrowheads="1"/>
          </p:cNvSpPr>
          <p:nvPr/>
        </p:nvSpPr>
        <p:spPr bwMode="auto">
          <a:xfrm>
            <a:off x="2765219" y="1672429"/>
            <a:ext cx="517525" cy="309563"/>
          </a:xfrm>
          <a:prstGeom prst="rect">
            <a:avLst/>
          </a:prstGeom>
          <a:noFill/>
          <a:ln w="15875" algn="ctr">
            <a:noFill/>
            <a:miter lim="800000"/>
            <a:headEnd/>
            <a:tailEnd/>
          </a:ln>
        </p:spPr>
        <p:txBody>
          <a:bodyPr wrap="none" lIns="53674" tIns="53674" rIns="53674" bIns="53674">
            <a:spAutoFit/>
          </a:bodyPr>
          <a:lstStyle/>
          <a:p>
            <a:pPr defTabSz="757238">
              <a:spcBef>
                <a:spcPct val="50000"/>
              </a:spcBef>
            </a:pPr>
            <a:r>
              <a:rPr lang="en-GB" sz="1300" dirty="0">
                <a:solidFill>
                  <a:srgbClr val="FFFFFF"/>
                </a:solidFill>
                <a:latin typeface="SwissReSans" pitchFamily="34" charset="0"/>
              </a:rPr>
              <a:t>1995</a:t>
            </a:r>
          </a:p>
        </p:txBody>
      </p:sp>
      <p:sp>
        <p:nvSpPr>
          <p:cNvPr id="18439" name="Text Box 8"/>
          <p:cNvSpPr txBox="1">
            <a:spLocks noChangeArrowheads="1"/>
          </p:cNvSpPr>
          <p:nvPr/>
        </p:nvSpPr>
        <p:spPr bwMode="auto">
          <a:xfrm>
            <a:off x="2758075" y="1875629"/>
            <a:ext cx="531812" cy="307975"/>
          </a:xfrm>
          <a:prstGeom prst="rect">
            <a:avLst/>
          </a:prstGeom>
          <a:noFill/>
          <a:ln w="15875" algn="ctr">
            <a:noFill/>
            <a:miter lim="800000"/>
            <a:headEnd/>
            <a:tailEnd/>
          </a:ln>
        </p:spPr>
        <p:txBody>
          <a:bodyPr wrap="none" lIns="53674" tIns="53674" rIns="53674" bIns="53674">
            <a:spAutoFit/>
          </a:bodyPr>
          <a:lstStyle/>
          <a:p>
            <a:pPr defTabSz="757238">
              <a:spcBef>
                <a:spcPct val="50000"/>
              </a:spcBef>
            </a:pPr>
            <a:r>
              <a:rPr lang="en-GB" sz="1300" dirty="0">
                <a:solidFill>
                  <a:srgbClr val="FFFFFF"/>
                </a:solidFill>
                <a:latin typeface="SwissReSans" pitchFamily="34" charset="0"/>
              </a:rPr>
              <a:t>2003</a:t>
            </a:r>
          </a:p>
        </p:txBody>
      </p:sp>
      <p:sp>
        <p:nvSpPr>
          <p:cNvPr id="18440" name="Text Box 9"/>
          <p:cNvSpPr txBox="1">
            <a:spLocks noChangeArrowheads="1"/>
          </p:cNvSpPr>
          <p:nvPr/>
        </p:nvSpPr>
        <p:spPr bwMode="auto">
          <a:xfrm>
            <a:off x="2758075" y="2688977"/>
            <a:ext cx="531812" cy="307975"/>
          </a:xfrm>
          <a:prstGeom prst="rect">
            <a:avLst/>
          </a:prstGeom>
          <a:noFill/>
          <a:ln w="15875" algn="ctr">
            <a:noFill/>
            <a:miter lim="800000"/>
            <a:headEnd/>
            <a:tailEnd/>
          </a:ln>
        </p:spPr>
        <p:txBody>
          <a:bodyPr wrap="none" lIns="53674" tIns="53674" rIns="53674" bIns="53674">
            <a:spAutoFit/>
          </a:bodyPr>
          <a:lstStyle/>
          <a:p>
            <a:pPr defTabSz="757238">
              <a:spcBef>
                <a:spcPct val="50000"/>
              </a:spcBef>
            </a:pPr>
            <a:r>
              <a:rPr lang="en-GB" sz="1300" dirty="0">
                <a:solidFill>
                  <a:srgbClr val="FFFFFF"/>
                </a:solidFill>
                <a:latin typeface="SwissReSans" pitchFamily="34" charset="0"/>
              </a:rPr>
              <a:t>2006</a:t>
            </a:r>
          </a:p>
        </p:txBody>
      </p:sp>
      <p:sp>
        <p:nvSpPr>
          <p:cNvPr id="18441" name="Text Box 10"/>
          <p:cNvSpPr txBox="1">
            <a:spLocks noChangeArrowheads="1"/>
          </p:cNvSpPr>
          <p:nvPr/>
        </p:nvSpPr>
        <p:spPr bwMode="auto">
          <a:xfrm>
            <a:off x="2763631" y="3212976"/>
            <a:ext cx="520700" cy="307975"/>
          </a:xfrm>
          <a:prstGeom prst="rect">
            <a:avLst/>
          </a:prstGeom>
          <a:noFill/>
          <a:ln w="15875" algn="ctr">
            <a:noFill/>
            <a:miter lim="800000"/>
            <a:headEnd/>
            <a:tailEnd/>
          </a:ln>
        </p:spPr>
        <p:txBody>
          <a:bodyPr wrap="none" lIns="53674" tIns="53674" rIns="53674" bIns="53674">
            <a:spAutoFit/>
          </a:bodyPr>
          <a:lstStyle/>
          <a:p>
            <a:pPr defTabSz="757238">
              <a:spcBef>
                <a:spcPct val="50000"/>
              </a:spcBef>
            </a:pPr>
            <a:r>
              <a:rPr lang="en-GB" sz="1300" dirty="0">
                <a:latin typeface="SwissReSans" pitchFamily="34" charset="0"/>
              </a:rPr>
              <a:t>2007</a:t>
            </a:r>
          </a:p>
        </p:txBody>
      </p:sp>
      <p:sp>
        <p:nvSpPr>
          <p:cNvPr id="18442" name="Text Box 10"/>
          <p:cNvSpPr txBox="1">
            <a:spLocks noChangeArrowheads="1"/>
          </p:cNvSpPr>
          <p:nvPr/>
        </p:nvSpPr>
        <p:spPr bwMode="auto">
          <a:xfrm>
            <a:off x="2758187" y="3933056"/>
            <a:ext cx="531589" cy="308451"/>
          </a:xfrm>
          <a:prstGeom prst="rect">
            <a:avLst/>
          </a:prstGeom>
          <a:noFill/>
          <a:ln w="15875" algn="ctr">
            <a:noFill/>
            <a:miter lim="800000"/>
            <a:headEnd/>
            <a:tailEnd/>
          </a:ln>
        </p:spPr>
        <p:txBody>
          <a:bodyPr wrap="none" lIns="53674" tIns="53674" rIns="53674" bIns="53674">
            <a:spAutoFit/>
          </a:bodyPr>
          <a:lstStyle/>
          <a:p>
            <a:pPr defTabSz="757238">
              <a:spcBef>
                <a:spcPct val="50000"/>
              </a:spcBef>
            </a:pPr>
            <a:r>
              <a:rPr lang="en-GB" sz="1300" dirty="0" smtClean="0">
                <a:latin typeface="SwissReSans" pitchFamily="34" charset="0"/>
              </a:rPr>
              <a:t>2009</a:t>
            </a:r>
            <a:endParaRPr lang="en-GB" sz="1300" dirty="0">
              <a:latin typeface="SwissReSans" pitchFamily="34" charset="0"/>
            </a:endParaRPr>
          </a:p>
        </p:txBody>
      </p:sp>
      <p:pic>
        <p:nvPicPr>
          <p:cNvPr id="18449" name="Picture 2"/>
          <p:cNvPicPr>
            <a:picLocks noChangeAspect="1" noChangeArrowheads="1"/>
          </p:cNvPicPr>
          <p:nvPr/>
        </p:nvPicPr>
        <p:blipFill>
          <a:blip r:embed="rId3" cstate="print"/>
          <a:srcRect/>
          <a:stretch>
            <a:fillRect/>
          </a:stretch>
        </p:blipFill>
        <p:spPr bwMode="auto">
          <a:xfrm>
            <a:off x="683568" y="1694654"/>
            <a:ext cx="1654175" cy="1571625"/>
          </a:xfrm>
          <a:prstGeom prst="rect">
            <a:avLst/>
          </a:prstGeom>
          <a:noFill/>
          <a:ln w="9525">
            <a:noFill/>
            <a:miter lim="800000"/>
            <a:headEnd/>
            <a:tailEnd/>
          </a:ln>
        </p:spPr>
      </p:pic>
      <p:sp>
        <p:nvSpPr>
          <p:cNvPr id="18452" name="Text Box 10"/>
          <p:cNvSpPr txBox="1">
            <a:spLocks noChangeArrowheads="1"/>
          </p:cNvSpPr>
          <p:nvPr/>
        </p:nvSpPr>
        <p:spPr bwMode="auto">
          <a:xfrm>
            <a:off x="2769151" y="4508589"/>
            <a:ext cx="506134" cy="1208698"/>
          </a:xfrm>
          <a:prstGeom prst="rect">
            <a:avLst/>
          </a:prstGeom>
          <a:noFill/>
          <a:ln w="15875" algn="ctr">
            <a:noFill/>
            <a:miter lim="800000"/>
            <a:headEnd/>
            <a:tailEnd/>
          </a:ln>
        </p:spPr>
        <p:txBody>
          <a:bodyPr wrap="none" lIns="53674" tIns="53674" rIns="53674" bIns="53674">
            <a:spAutoFit/>
          </a:bodyPr>
          <a:lstStyle/>
          <a:p>
            <a:pPr defTabSz="757238">
              <a:spcBef>
                <a:spcPct val="50000"/>
              </a:spcBef>
            </a:pPr>
            <a:r>
              <a:rPr lang="en-GB" sz="1300" dirty="0" smtClean="0">
                <a:latin typeface="SwissReSans" pitchFamily="34" charset="0"/>
              </a:rPr>
              <a:t>2011</a:t>
            </a:r>
            <a:br>
              <a:rPr lang="en-GB" sz="1300" dirty="0" smtClean="0">
                <a:latin typeface="SwissReSans" pitchFamily="34" charset="0"/>
              </a:rPr>
            </a:br>
            <a:r>
              <a:rPr lang="en-GB" sz="1300" dirty="0" smtClean="0">
                <a:latin typeface="SwissReSans" pitchFamily="34" charset="0"/>
              </a:rPr>
              <a:t/>
            </a:r>
            <a:br>
              <a:rPr lang="en-GB" sz="1300" dirty="0" smtClean="0">
                <a:latin typeface="SwissReSans" pitchFamily="34" charset="0"/>
              </a:rPr>
            </a:br>
            <a:r>
              <a:rPr lang="en-GB" sz="1300" dirty="0" smtClean="0">
                <a:latin typeface="SwissReSans" pitchFamily="34" charset="0"/>
              </a:rPr>
              <a:t>2013</a:t>
            </a:r>
            <a:endParaRPr lang="en-GB" sz="1300" dirty="0">
              <a:latin typeface="SwissReSans" pitchFamily="34" charset="0"/>
            </a:endParaRPr>
          </a:p>
          <a:p>
            <a:pPr defTabSz="757238">
              <a:spcBef>
                <a:spcPct val="50000"/>
              </a:spcBef>
            </a:pPr>
            <a:r>
              <a:rPr lang="en-GB" sz="1300" dirty="0">
                <a:latin typeface="SwissReSans" pitchFamily="34" charset="0"/>
              </a:rPr>
              <a:t/>
            </a:r>
            <a:br>
              <a:rPr lang="en-GB" sz="1300" dirty="0">
                <a:latin typeface="SwissReSans" pitchFamily="34" charset="0"/>
              </a:rPr>
            </a:br>
            <a:r>
              <a:rPr lang="en-GB" sz="1300" dirty="0" smtClean="0">
                <a:latin typeface="SwissReSans" pitchFamily="34" charset="0"/>
              </a:rPr>
              <a:t>2014</a:t>
            </a:r>
            <a:endParaRPr lang="en-GB" sz="1300" dirty="0">
              <a:latin typeface="SwissReSans" pitchFamily="34" charset="0"/>
            </a:endParaRPr>
          </a:p>
        </p:txBody>
      </p:sp>
      <p:sp>
        <p:nvSpPr>
          <p:cNvPr id="20" name="Rectangle 14"/>
          <p:cNvSpPr>
            <a:spLocks noChangeAspect="1" noChangeArrowheads="1"/>
          </p:cNvSpPr>
          <p:nvPr/>
        </p:nvSpPr>
        <p:spPr bwMode="auto">
          <a:xfrm>
            <a:off x="693842"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a:latin typeface="SwissReSans" pitchFamily="34" charset="0"/>
              </a:rPr>
              <a:t>Business solutions</a:t>
            </a:r>
          </a:p>
        </p:txBody>
      </p:sp>
      <p:sp>
        <p:nvSpPr>
          <p:cNvPr id="21" name="Rectangle 14"/>
          <p:cNvSpPr>
            <a:spLocks noChangeAspect="1" noChangeArrowheads="1"/>
          </p:cNvSpPr>
          <p:nvPr/>
        </p:nvSpPr>
        <p:spPr bwMode="auto">
          <a:xfrm>
            <a:off x="1518241"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a:latin typeface="SwissReSans" pitchFamily="34" charset="0"/>
              </a:rPr>
              <a:t>Risk</a:t>
            </a:r>
          </a:p>
          <a:p>
            <a:pPr defTabSz="757238"/>
            <a:r>
              <a:rPr lang="en-GB" sz="1000" dirty="0">
                <a:latin typeface="SwissReSans" pitchFamily="34" charset="0"/>
              </a:rPr>
              <a:t>intelligence</a:t>
            </a:r>
          </a:p>
        </p:txBody>
      </p:sp>
      <p:sp>
        <p:nvSpPr>
          <p:cNvPr id="22" name="Rectangle 14"/>
          <p:cNvSpPr>
            <a:spLocks noChangeAspect="1" noChangeArrowheads="1"/>
          </p:cNvSpPr>
          <p:nvPr/>
        </p:nvSpPr>
        <p:spPr bwMode="auto">
          <a:xfrm>
            <a:off x="2342640"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Stakeholder</a:t>
            </a:r>
            <a:endParaRPr lang="en-GB" sz="1000" dirty="0">
              <a:latin typeface="SwissReSans" pitchFamily="34" charset="0"/>
            </a:endParaRPr>
          </a:p>
          <a:p>
            <a:pPr defTabSz="757238"/>
            <a:r>
              <a:rPr lang="en-GB" sz="1000" dirty="0">
                <a:latin typeface="SwissReSans" pitchFamily="34" charset="0"/>
              </a:rPr>
              <a:t>dialogue</a:t>
            </a:r>
          </a:p>
        </p:txBody>
      </p:sp>
      <p:sp>
        <p:nvSpPr>
          <p:cNvPr id="23" name="Rectangle 14"/>
          <p:cNvSpPr>
            <a:spLocks noChangeAspect="1" noChangeArrowheads="1"/>
          </p:cNvSpPr>
          <p:nvPr/>
        </p:nvSpPr>
        <p:spPr bwMode="auto">
          <a:xfrm>
            <a:off x="3167039" y="224720"/>
            <a:ext cx="764209" cy="395968"/>
          </a:xfrm>
          <a:prstGeom prst="rect">
            <a:avLst/>
          </a:prstGeom>
          <a:solidFill>
            <a:schemeClr val="accent5"/>
          </a:solidFill>
          <a:ln w="15875" algn="ctr">
            <a:noFill/>
            <a:miter lim="800000"/>
            <a:headEnd/>
            <a:tailEnd/>
          </a:ln>
        </p:spPr>
        <p:txBody>
          <a:bodyPr lIns="36000" tIns="72000" rIns="36000" bIns="180000"/>
          <a:lstStyle/>
          <a:p>
            <a:pPr defTabSz="757238"/>
            <a:r>
              <a:rPr lang="en-GB" sz="1000" dirty="0">
                <a:latin typeface="SwissReSans" pitchFamily="34" charset="0"/>
              </a:rPr>
              <a:t>Our footprint</a:t>
            </a:r>
          </a:p>
        </p:txBody>
      </p:sp>
      <p:sp>
        <p:nvSpPr>
          <p:cNvPr id="24" name="Rectangle 14"/>
          <p:cNvSpPr>
            <a:spLocks noChangeAspect="1" noChangeArrowheads="1"/>
          </p:cNvSpPr>
          <p:nvPr/>
        </p:nvSpPr>
        <p:spPr bwMode="auto">
          <a:xfrm>
            <a:off x="3991438"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Active in society</a:t>
            </a:r>
            <a:endParaRPr lang="en-GB" sz="1000" dirty="0">
              <a:latin typeface="SwissReSans" pitchFamily="34" charset="0"/>
            </a:endParaRPr>
          </a:p>
        </p:txBody>
      </p:sp>
      <p:sp>
        <p:nvSpPr>
          <p:cNvPr id="25" name="Rectangle 14"/>
          <p:cNvSpPr>
            <a:spLocks noChangeAspect="1" noChangeArrowheads="1"/>
          </p:cNvSpPr>
          <p:nvPr/>
        </p:nvSpPr>
        <p:spPr bwMode="auto">
          <a:xfrm>
            <a:off x="4815838"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Our employees</a:t>
            </a:r>
            <a:endParaRPr lang="en-GB" sz="1000" dirty="0">
              <a:latin typeface="SwissReSans" pitchFamily="34" charset="0"/>
            </a:endParaRPr>
          </a:p>
        </p:txBody>
      </p:sp>
      <p:pic>
        <p:nvPicPr>
          <p:cNvPr id="5123" name="Picture 3" descr="C:\Users\srzlim\AppData\Local\Microsoft\Windows\Temporary Internet Files\Content.IE5\E1QCIYHH\Key_47045447_thumbna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731" y="3604884"/>
            <a:ext cx="1656797" cy="157638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5E4D2043-7E31-4A53-BD33-72A88E682172}" type="slidenum">
              <a:rPr lang="en-GB" smtClean="0"/>
              <a:pPr/>
              <a:t>25</a:t>
            </a:fld>
            <a:endParaRPr lang="en-GB" dirty="0"/>
          </a:p>
        </p:txBody>
      </p:sp>
    </p:spTree>
    <p:extLst>
      <p:ext uri="{BB962C8B-B14F-4D97-AF65-F5344CB8AC3E}">
        <p14:creationId xmlns:p14="http://schemas.microsoft.com/office/powerpoint/2010/main" val="1538708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4213" y="1608252"/>
            <a:ext cx="7991475" cy="4248497"/>
          </a:xfrm>
        </p:spPr>
        <p:txBody>
          <a:bodyPr/>
          <a:lstStyle/>
          <a:p>
            <a:pPr marL="0" indent="0">
              <a:spcBef>
                <a:spcPts val="600"/>
              </a:spcBef>
              <a:spcAft>
                <a:spcPts val="600"/>
              </a:spcAft>
              <a:buNone/>
            </a:pPr>
            <a:r>
              <a:rPr lang="en-GB" sz="1550" dirty="0" smtClean="0">
                <a:solidFill>
                  <a:schemeClr val="accent3"/>
                </a:solidFill>
              </a:rPr>
              <a:t>Swiss Re Foundation – www.swissrefoundation.org</a:t>
            </a:r>
          </a:p>
          <a:p>
            <a:pPr marL="174625" indent="-174625">
              <a:spcBef>
                <a:spcPts val="300"/>
              </a:spcBef>
            </a:pPr>
            <a:r>
              <a:rPr lang="en-GB" sz="1400" dirty="0" smtClean="0"/>
              <a:t>Global non-profit organisation, founded in 2012</a:t>
            </a:r>
          </a:p>
          <a:p>
            <a:pPr marL="174625" indent="-174625">
              <a:spcBef>
                <a:spcPts val="300"/>
              </a:spcBef>
            </a:pPr>
            <a:r>
              <a:rPr lang="en-US" sz="1400" dirty="0" smtClean="0"/>
              <a:t>Empowers </a:t>
            </a:r>
            <a:r>
              <a:rPr lang="en-US" sz="1400" dirty="0"/>
              <a:t>communities to build resilience in the areas of water, climate, </a:t>
            </a:r>
            <a:r>
              <a:rPr lang="en-US" sz="1400" dirty="0" smtClean="0"/>
              <a:t/>
            </a:r>
            <a:br>
              <a:rPr lang="en-US" sz="1400" dirty="0" smtClean="0"/>
            </a:br>
            <a:r>
              <a:rPr lang="en-US" sz="1400" dirty="0" smtClean="0"/>
              <a:t>natural </a:t>
            </a:r>
            <a:r>
              <a:rPr lang="en-US" sz="1400" dirty="0"/>
              <a:t>hazards, and other topics relevant to </a:t>
            </a:r>
            <a:r>
              <a:rPr lang="en-US" sz="1400" dirty="0" smtClean="0"/>
              <a:t>society</a:t>
            </a:r>
            <a:endParaRPr lang="en-GB" sz="1400" dirty="0" smtClean="0"/>
          </a:p>
          <a:p>
            <a:pPr marL="174625" indent="-174625">
              <a:spcBef>
                <a:spcPts val="300"/>
              </a:spcBef>
            </a:pPr>
            <a:r>
              <a:rPr lang="en-US" sz="1400" dirty="0" smtClean="0"/>
              <a:t>We support charitable projects </a:t>
            </a:r>
            <a:r>
              <a:rPr lang="en-US" sz="1400" dirty="0"/>
              <a:t>that strengthen the </a:t>
            </a:r>
            <a:r>
              <a:rPr lang="en-US" sz="1400" dirty="0" smtClean="0"/>
              <a:t>communities and give </a:t>
            </a:r>
            <a:br>
              <a:rPr lang="en-US" sz="1400" dirty="0" smtClean="0"/>
            </a:br>
            <a:r>
              <a:rPr lang="en-US" sz="1400" dirty="0" smtClean="0"/>
              <a:t>Swiss Re employees a possibility to be engaged in volunteering</a:t>
            </a:r>
          </a:p>
          <a:p>
            <a:pPr marL="174625" indent="-174625">
              <a:spcBef>
                <a:spcPts val="300"/>
              </a:spcBef>
            </a:pPr>
            <a:r>
              <a:rPr lang="en-GB" sz="1400" dirty="0" smtClean="0"/>
              <a:t>We work through partnerships </a:t>
            </a:r>
            <a:r>
              <a:rPr lang="en-GB" sz="1400" dirty="0"/>
              <a:t>with respected governmental and </a:t>
            </a:r>
            <a:r>
              <a:rPr lang="en-GB" sz="1400" dirty="0" smtClean="0"/>
              <a:t/>
            </a:r>
            <a:br>
              <a:rPr lang="en-GB" sz="1400" dirty="0" smtClean="0"/>
            </a:br>
            <a:r>
              <a:rPr lang="en-GB" sz="1400" dirty="0" smtClean="0"/>
              <a:t>non-governmental </a:t>
            </a:r>
            <a:r>
              <a:rPr lang="en-GB" sz="1400" dirty="0"/>
              <a:t>organisations, s</a:t>
            </a:r>
            <a:r>
              <a:rPr lang="en-GB" sz="1400" dirty="0" smtClean="0"/>
              <a:t>ocial entrepreneurs, academic </a:t>
            </a:r>
            <a:br>
              <a:rPr lang="en-GB" sz="1400" dirty="0" smtClean="0"/>
            </a:br>
            <a:r>
              <a:rPr lang="en-GB" sz="1400" dirty="0" smtClean="0"/>
              <a:t>institutions</a:t>
            </a:r>
            <a:r>
              <a:rPr lang="en-GB" sz="1400" dirty="0"/>
              <a:t>, Swiss Re and its </a:t>
            </a:r>
            <a:r>
              <a:rPr lang="en-GB" sz="1400" dirty="0" smtClean="0"/>
              <a:t>employees</a:t>
            </a:r>
          </a:p>
          <a:p>
            <a:pPr marL="174625" indent="-174625">
              <a:spcBef>
                <a:spcPts val="300"/>
              </a:spcBef>
            </a:pPr>
            <a:r>
              <a:rPr lang="en-US" sz="1400" dirty="0"/>
              <a:t>We believe in the potential of market-based thinking to </a:t>
            </a:r>
            <a:r>
              <a:rPr lang="en-US" sz="1400" dirty="0" smtClean="0"/>
              <a:t>promote the </a:t>
            </a:r>
            <a:br>
              <a:rPr lang="en-US" sz="1400" dirty="0" smtClean="0"/>
            </a:br>
            <a:r>
              <a:rPr lang="en-US" sz="1400" dirty="0" smtClean="0"/>
              <a:t>resilience </a:t>
            </a:r>
            <a:r>
              <a:rPr lang="en-US" sz="1400" dirty="0"/>
              <a:t>of individuals, communities and society as a </a:t>
            </a:r>
            <a:r>
              <a:rPr lang="en-US" sz="1400" dirty="0" smtClean="0"/>
              <a:t>whole by furthering</a:t>
            </a:r>
            <a:br>
              <a:rPr lang="en-US" sz="1400" dirty="0" smtClean="0"/>
            </a:br>
            <a:r>
              <a:rPr lang="en-US" sz="1400" dirty="0" smtClean="0"/>
              <a:t>entrepreneurship.</a:t>
            </a:r>
            <a:r>
              <a:rPr lang="en-GB" sz="1550" dirty="0" smtClean="0"/>
              <a:t/>
            </a:r>
            <a:br>
              <a:rPr lang="en-GB" sz="1550" dirty="0" smtClean="0"/>
            </a:br>
            <a:endParaRPr lang="en-GB" sz="1550" dirty="0" smtClean="0">
              <a:solidFill>
                <a:schemeClr val="accent3"/>
              </a:solidFill>
            </a:endParaRPr>
          </a:p>
          <a:p>
            <a:pPr marL="0" lvl="1" indent="0">
              <a:spcBef>
                <a:spcPts val="600"/>
              </a:spcBef>
              <a:spcAft>
                <a:spcPts val="600"/>
              </a:spcAft>
              <a:buSzPct val="100000"/>
              <a:buNone/>
            </a:pPr>
            <a:r>
              <a:rPr lang="en-GB" sz="1550" dirty="0" smtClean="0">
                <a:solidFill>
                  <a:schemeClr val="accent3"/>
                </a:solidFill>
              </a:rPr>
              <a:t>Art &amp; Cultural Engagement</a:t>
            </a:r>
          </a:p>
          <a:p>
            <a:pPr marL="174625" lvl="1" indent="-174625">
              <a:spcBef>
                <a:spcPts val="300"/>
              </a:spcBef>
              <a:buSzPct val="100000"/>
              <a:buFont typeface="Arial" pitchFamily="34" charset="0"/>
              <a:buChar char="•"/>
            </a:pPr>
            <a:r>
              <a:rPr lang="en-US" sz="1400" dirty="0" smtClean="0"/>
              <a:t>Swiss Re maintains a long </a:t>
            </a:r>
            <a:r>
              <a:rPr lang="en-US" sz="1400" dirty="0"/>
              <a:t>tradition of supporting renowned cultural institutions </a:t>
            </a:r>
            <a:r>
              <a:rPr lang="en-US" sz="1400" dirty="0" smtClean="0"/>
              <a:t>and important </a:t>
            </a:r>
            <a:r>
              <a:rPr lang="en-US" sz="1400" dirty="0"/>
              <a:t>cultural </a:t>
            </a:r>
            <a:r>
              <a:rPr lang="en-US" sz="1400" dirty="0" smtClean="0"/>
              <a:t>initiatives at Zurich headquarters</a:t>
            </a:r>
          </a:p>
          <a:p>
            <a:pPr marL="174625" lvl="1" indent="-174625">
              <a:spcBef>
                <a:spcPts val="300"/>
              </a:spcBef>
              <a:buSzPct val="100000"/>
              <a:buFont typeface="Arial" pitchFamily="34" charset="0"/>
              <a:buChar char="•"/>
            </a:pPr>
            <a:r>
              <a:rPr lang="en-US" sz="1400" dirty="0" smtClean="0"/>
              <a:t>By displaying contemporary art in the company offices Swiss Re contributes to inspiring workplaces, corporate culture and style</a:t>
            </a:r>
          </a:p>
          <a:p>
            <a:pPr marL="174625" lvl="1" indent="-174625">
              <a:spcBef>
                <a:spcPts val="300"/>
              </a:spcBef>
              <a:buSzPct val="100000"/>
              <a:buFont typeface="Arial" pitchFamily="34" charset="0"/>
              <a:buChar char="•"/>
            </a:pPr>
            <a:r>
              <a:rPr lang="en-US" sz="1400" dirty="0" smtClean="0"/>
              <a:t>These engagements support the positioning of Swiss </a:t>
            </a:r>
            <a:r>
              <a:rPr lang="en-US" sz="1400" dirty="0" err="1" smtClean="0"/>
              <a:t>Re's</a:t>
            </a:r>
            <a:r>
              <a:rPr lang="en-US" sz="1400" dirty="0" smtClean="0"/>
              <a:t> brand and corporate identity</a:t>
            </a:r>
            <a:endParaRPr lang="en-US" sz="1400" dirty="0"/>
          </a:p>
          <a:p>
            <a:pPr marL="174625" lvl="1" indent="-174625">
              <a:spcBef>
                <a:spcPts val="300"/>
              </a:spcBef>
              <a:buSzPct val="100000"/>
              <a:buFont typeface="Arial" pitchFamily="34" charset="0"/>
              <a:buChar char="•"/>
            </a:pPr>
            <a:endParaRPr lang="en-US" sz="1550" dirty="0" smtClean="0"/>
          </a:p>
        </p:txBody>
      </p:sp>
      <p:sp>
        <p:nvSpPr>
          <p:cNvPr id="2" name="Title 1"/>
          <p:cNvSpPr>
            <a:spLocks noGrp="1"/>
          </p:cNvSpPr>
          <p:nvPr>
            <p:ph type="title"/>
          </p:nvPr>
        </p:nvSpPr>
        <p:spPr/>
        <p:txBody>
          <a:bodyPr/>
          <a:lstStyle/>
          <a:p>
            <a:r>
              <a:rPr lang="en-GB" dirty="0" smtClean="0"/>
              <a:t>Active in society</a:t>
            </a:r>
            <a:br>
              <a:rPr lang="en-GB" dirty="0" smtClean="0"/>
            </a:br>
            <a:r>
              <a:rPr lang="en-GB" sz="2000" dirty="0" smtClean="0"/>
              <a:t>Making Swiss </a:t>
            </a:r>
            <a:r>
              <a:rPr lang="en-GB" sz="2000" dirty="0"/>
              <a:t>R</a:t>
            </a:r>
            <a:r>
              <a:rPr lang="en-GB" sz="2000" dirty="0" smtClean="0"/>
              <a:t>e's values visible and tangible</a:t>
            </a:r>
            <a:endParaRPr lang="en-GB" i="1" dirty="0"/>
          </a:p>
        </p:txBody>
      </p:sp>
      <p:sp>
        <p:nvSpPr>
          <p:cNvPr id="16" name="Rectangle 14"/>
          <p:cNvSpPr>
            <a:spLocks noChangeAspect="1" noChangeArrowheads="1"/>
          </p:cNvSpPr>
          <p:nvPr/>
        </p:nvSpPr>
        <p:spPr bwMode="auto">
          <a:xfrm>
            <a:off x="693842"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a:latin typeface="SwissReSans" pitchFamily="34" charset="0"/>
              </a:rPr>
              <a:t>Business solutions</a:t>
            </a:r>
          </a:p>
        </p:txBody>
      </p:sp>
      <p:sp>
        <p:nvSpPr>
          <p:cNvPr id="17" name="Rectangle 14"/>
          <p:cNvSpPr>
            <a:spLocks noChangeAspect="1" noChangeArrowheads="1"/>
          </p:cNvSpPr>
          <p:nvPr/>
        </p:nvSpPr>
        <p:spPr bwMode="auto">
          <a:xfrm>
            <a:off x="1518241"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a:latin typeface="SwissReSans" pitchFamily="34" charset="0"/>
              </a:rPr>
              <a:t>Risk</a:t>
            </a:r>
          </a:p>
          <a:p>
            <a:pPr defTabSz="757238"/>
            <a:r>
              <a:rPr lang="en-GB" sz="1000" dirty="0">
                <a:latin typeface="SwissReSans" pitchFamily="34" charset="0"/>
              </a:rPr>
              <a:t>intelligence</a:t>
            </a:r>
          </a:p>
        </p:txBody>
      </p:sp>
      <p:sp>
        <p:nvSpPr>
          <p:cNvPr id="18" name="Rectangle 14"/>
          <p:cNvSpPr>
            <a:spLocks noChangeAspect="1" noChangeArrowheads="1"/>
          </p:cNvSpPr>
          <p:nvPr/>
        </p:nvSpPr>
        <p:spPr bwMode="auto">
          <a:xfrm>
            <a:off x="2342640"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Stakeholder</a:t>
            </a:r>
            <a:endParaRPr lang="en-GB" sz="1000" dirty="0">
              <a:latin typeface="SwissReSans" pitchFamily="34" charset="0"/>
            </a:endParaRPr>
          </a:p>
          <a:p>
            <a:pPr defTabSz="757238"/>
            <a:r>
              <a:rPr lang="en-GB" sz="1000" dirty="0">
                <a:latin typeface="SwissReSans" pitchFamily="34" charset="0"/>
              </a:rPr>
              <a:t>dialogue</a:t>
            </a:r>
          </a:p>
        </p:txBody>
      </p:sp>
      <p:sp>
        <p:nvSpPr>
          <p:cNvPr id="19" name="Rectangle 14"/>
          <p:cNvSpPr>
            <a:spLocks noChangeAspect="1" noChangeArrowheads="1"/>
          </p:cNvSpPr>
          <p:nvPr/>
        </p:nvSpPr>
        <p:spPr bwMode="auto">
          <a:xfrm>
            <a:off x="3167039"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a:latin typeface="SwissReSans" pitchFamily="34" charset="0"/>
              </a:rPr>
              <a:t>Our footprint</a:t>
            </a:r>
          </a:p>
        </p:txBody>
      </p:sp>
      <p:sp>
        <p:nvSpPr>
          <p:cNvPr id="20" name="Rectangle 14"/>
          <p:cNvSpPr>
            <a:spLocks noChangeAspect="1" noChangeArrowheads="1"/>
          </p:cNvSpPr>
          <p:nvPr/>
        </p:nvSpPr>
        <p:spPr bwMode="auto">
          <a:xfrm>
            <a:off x="3991438" y="224720"/>
            <a:ext cx="764209" cy="395968"/>
          </a:xfrm>
          <a:prstGeom prst="rect">
            <a:avLst/>
          </a:prstGeom>
          <a:solidFill>
            <a:schemeClr val="accent5"/>
          </a:solidFill>
          <a:ln w="15875" algn="ctr">
            <a:noFill/>
            <a:miter lim="800000"/>
            <a:headEnd/>
            <a:tailEnd/>
          </a:ln>
        </p:spPr>
        <p:txBody>
          <a:bodyPr lIns="36000" tIns="72000" rIns="36000" bIns="180000"/>
          <a:lstStyle/>
          <a:p>
            <a:pPr defTabSz="757238"/>
            <a:r>
              <a:rPr lang="en-GB" sz="1000" dirty="0" smtClean="0">
                <a:latin typeface="SwissReSans" pitchFamily="34" charset="0"/>
              </a:rPr>
              <a:t>Active in society</a:t>
            </a:r>
            <a:endParaRPr lang="en-GB" sz="1000" dirty="0">
              <a:latin typeface="SwissReSans" pitchFamily="34" charset="0"/>
            </a:endParaRPr>
          </a:p>
        </p:txBody>
      </p:sp>
      <p:sp>
        <p:nvSpPr>
          <p:cNvPr id="21" name="Rectangle 14"/>
          <p:cNvSpPr>
            <a:spLocks noChangeAspect="1" noChangeArrowheads="1"/>
          </p:cNvSpPr>
          <p:nvPr/>
        </p:nvSpPr>
        <p:spPr bwMode="auto">
          <a:xfrm>
            <a:off x="4815838"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Our employees</a:t>
            </a:r>
            <a:endParaRPr lang="en-GB" sz="1000" dirty="0">
              <a:latin typeface="SwissReSans" pitchFamily="34" charset="0"/>
            </a:endParaRPr>
          </a:p>
        </p:txBody>
      </p:sp>
      <p:sp>
        <p:nvSpPr>
          <p:cNvPr id="5" name="Slide Number Placeholder 4"/>
          <p:cNvSpPr>
            <a:spLocks noGrp="1"/>
          </p:cNvSpPr>
          <p:nvPr>
            <p:ph type="sldNum" sz="quarter" idx="12"/>
          </p:nvPr>
        </p:nvSpPr>
        <p:spPr/>
        <p:txBody>
          <a:bodyPr/>
          <a:lstStyle/>
          <a:p>
            <a:fld id="{5E4D2043-7E31-4A53-BD33-72A88E682172}" type="slidenum">
              <a:rPr lang="en-GB" smtClean="0"/>
              <a:pPr/>
              <a:t>26</a:t>
            </a:fld>
            <a:endParaRPr lang="en-GB" dirty="0"/>
          </a:p>
        </p:txBody>
      </p:sp>
      <p:pic>
        <p:nvPicPr>
          <p:cNvPr id="6" name="Picture 5"/>
          <p:cNvPicPr>
            <a:picLocks noChangeAspect="1"/>
          </p:cNvPicPr>
          <p:nvPr/>
        </p:nvPicPr>
        <p:blipFill>
          <a:blip r:embed="rId2"/>
          <a:stretch>
            <a:fillRect/>
          </a:stretch>
        </p:blipFill>
        <p:spPr>
          <a:xfrm>
            <a:off x="6948264" y="1700808"/>
            <a:ext cx="1731967" cy="2450354"/>
          </a:xfrm>
          <a:prstGeom prst="rect">
            <a:avLst/>
          </a:prstGeom>
        </p:spPr>
      </p:pic>
    </p:spTree>
    <p:extLst>
      <p:ext uri="{BB962C8B-B14F-4D97-AF65-F5344CB8AC3E}">
        <p14:creationId xmlns:p14="http://schemas.microsoft.com/office/powerpoint/2010/main" val="2069528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4"/>
          <p:cNvSpPr>
            <a:spLocks noGrp="1" noChangeArrowheads="1"/>
          </p:cNvSpPr>
          <p:nvPr>
            <p:ph type="title"/>
          </p:nvPr>
        </p:nvSpPr>
        <p:spPr/>
        <p:txBody>
          <a:bodyPr/>
          <a:lstStyle/>
          <a:p>
            <a:r>
              <a:rPr lang="en-GB" dirty="0" smtClean="0"/>
              <a:t>Being </a:t>
            </a:r>
            <a:r>
              <a:rPr lang="en-GB" dirty="0"/>
              <a:t>an employer of choice</a:t>
            </a:r>
            <a:br>
              <a:rPr lang="en-GB" dirty="0"/>
            </a:br>
            <a:r>
              <a:rPr lang="en-GB" sz="2000" dirty="0"/>
              <a:t>Attracting talented </a:t>
            </a:r>
            <a:r>
              <a:rPr lang="en-GB" sz="2000" dirty="0" smtClean="0"/>
              <a:t>and diverse workforce</a:t>
            </a:r>
            <a:endParaRPr lang="en-GB" sz="2000" dirty="0"/>
          </a:p>
        </p:txBody>
      </p:sp>
      <p:sp>
        <p:nvSpPr>
          <p:cNvPr id="23560" name="Rectangle 7"/>
          <p:cNvSpPr>
            <a:spLocks noChangeArrowheads="1"/>
          </p:cNvSpPr>
          <p:nvPr/>
        </p:nvSpPr>
        <p:spPr bwMode="gray">
          <a:xfrm>
            <a:off x="684212" y="1696377"/>
            <a:ext cx="7632203" cy="1196975"/>
          </a:xfrm>
          <a:prstGeom prst="rect">
            <a:avLst/>
          </a:prstGeom>
          <a:noFill/>
          <a:ln w="9525" algn="ctr">
            <a:noFill/>
            <a:miter lim="800000"/>
            <a:headEnd/>
            <a:tailEnd/>
          </a:ln>
        </p:spPr>
        <p:txBody>
          <a:bodyPr lIns="0" tIns="175933" rIns="46571" bIns="46571"/>
          <a:lstStyle/>
          <a:p>
            <a:pPr marL="174625" lvl="1" indent="-174625" defTabSz="793750">
              <a:lnSpc>
                <a:spcPct val="90000"/>
              </a:lnSpc>
              <a:spcBef>
                <a:spcPct val="30000"/>
              </a:spcBef>
              <a:buSzPct val="100000"/>
              <a:buFont typeface="Arial" panose="020B0604020202020204" pitchFamily="34" charset="0"/>
              <a:buChar char="•"/>
            </a:pPr>
            <a:r>
              <a:rPr lang="en-GB" sz="1400" dirty="0">
                <a:latin typeface="SwissReSans" pitchFamily="34" charset="0"/>
              </a:rPr>
              <a:t>Talent growth and skill development through Swiss Re Academy </a:t>
            </a:r>
          </a:p>
          <a:p>
            <a:pPr marL="174625" lvl="1" indent="-174625" defTabSz="793750">
              <a:lnSpc>
                <a:spcPct val="90000"/>
              </a:lnSpc>
              <a:spcBef>
                <a:spcPct val="30000"/>
              </a:spcBef>
              <a:buSzPct val="100000"/>
              <a:buFont typeface="Arial" panose="020B0604020202020204" pitchFamily="34" charset="0"/>
              <a:buChar char="•"/>
            </a:pPr>
            <a:r>
              <a:rPr lang="en-GB" sz="1400" dirty="0">
                <a:latin typeface="SwissReSans" pitchFamily="34" charset="0"/>
              </a:rPr>
              <a:t>Talent pools, various development programmes, mentoring </a:t>
            </a:r>
          </a:p>
          <a:p>
            <a:pPr marL="174625" lvl="1" indent="-174625" defTabSz="793750">
              <a:lnSpc>
                <a:spcPct val="90000"/>
              </a:lnSpc>
              <a:spcBef>
                <a:spcPct val="30000"/>
              </a:spcBef>
              <a:buSzPct val="100000"/>
              <a:buFont typeface="Arial" panose="020B0604020202020204" pitchFamily="34" charset="0"/>
              <a:buChar char="•"/>
            </a:pPr>
            <a:r>
              <a:rPr lang="en-GB" sz="1400" dirty="0">
                <a:latin typeface="SwissReSans" pitchFamily="34" charset="0"/>
              </a:rPr>
              <a:t>Two dimensional performance management system ("what" and "how")</a:t>
            </a:r>
          </a:p>
          <a:p>
            <a:pPr marL="174625" lvl="1" indent="-174625" defTabSz="793750">
              <a:lnSpc>
                <a:spcPct val="90000"/>
              </a:lnSpc>
              <a:spcBef>
                <a:spcPct val="30000"/>
              </a:spcBef>
              <a:buSzPct val="100000"/>
              <a:buFont typeface="Arial" panose="020B0604020202020204" pitchFamily="34" charset="0"/>
              <a:buChar char="•"/>
            </a:pPr>
            <a:r>
              <a:rPr lang="en-GB" sz="1400" dirty="0">
                <a:latin typeface="SwissReSans" pitchFamily="34" charset="0"/>
              </a:rPr>
              <a:t>Motivated workforce: 83% of employees expressed an emotional commitment to their work according to the latest engagement survey</a:t>
            </a:r>
          </a:p>
        </p:txBody>
      </p:sp>
      <p:sp>
        <p:nvSpPr>
          <p:cNvPr id="23561" name="Rectangle 9"/>
          <p:cNvSpPr>
            <a:spLocks noChangeArrowheads="1"/>
          </p:cNvSpPr>
          <p:nvPr/>
        </p:nvSpPr>
        <p:spPr bwMode="auto">
          <a:xfrm>
            <a:off x="684213" y="3284984"/>
            <a:ext cx="7632203" cy="297388"/>
          </a:xfrm>
          <a:prstGeom prst="rect">
            <a:avLst/>
          </a:prstGeom>
          <a:solidFill>
            <a:srgbClr val="EFF5B3"/>
          </a:solidFill>
          <a:ln w="12700">
            <a:noFill/>
            <a:miter lim="800000"/>
            <a:headEnd/>
            <a:tailEnd/>
          </a:ln>
        </p:spPr>
        <p:txBody>
          <a:bodyPr wrap="none" lIns="64800" tIns="64800" rIns="64800" bIns="64800" anchor="ctr"/>
          <a:lstStyle/>
          <a:p>
            <a:pPr defTabSz="757238"/>
            <a:r>
              <a:rPr lang="en-GB" sz="1700" dirty="0">
                <a:latin typeface="SwissReSans" pitchFamily="34" charset="0"/>
              </a:rPr>
              <a:t>Diversity and </a:t>
            </a:r>
            <a:r>
              <a:rPr lang="en-GB" sz="1700" dirty="0" smtClean="0">
                <a:latin typeface="SwissReSans" pitchFamily="34" charset="0"/>
              </a:rPr>
              <a:t>Inclusion</a:t>
            </a:r>
            <a:endParaRPr lang="en-GB" sz="1700" dirty="0">
              <a:latin typeface="SwissReSans" pitchFamily="34" charset="0"/>
            </a:endParaRPr>
          </a:p>
        </p:txBody>
      </p:sp>
      <p:sp>
        <p:nvSpPr>
          <p:cNvPr id="2" name="TextBox 1"/>
          <p:cNvSpPr txBox="1"/>
          <p:nvPr/>
        </p:nvSpPr>
        <p:spPr>
          <a:xfrm>
            <a:off x="684213" y="3581437"/>
            <a:ext cx="7632201" cy="803297"/>
          </a:xfrm>
          <a:prstGeom prst="rect">
            <a:avLst/>
          </a:prstGeom>
          <a:noFill/>
        </p:spPr>
        <p:txBody>
          <a:bodyPr wrap="square" lIns="0" rtlCol="0">
            <a:spAutoFit/>
          </a:bodyPr>
          <a:lstStyle/>
          <a:p>
            <a:pPr marL="174625" lvl="1" indent="-174625" defTabSz="793750">
              <a:lnSpc>
                <a:spcPct val="90000"/>
              </a:lnSpc>
              <a:spcBef>
                <a:spcPct val="30000"/>
              </a:spcBef>
              <a:buSzPct val="100000"/>
              <a:buFont typeface="Arial" panose="020B0604020202020204" pitchFamily="34" charset="0"/>
              <a:buChar char="•"/>
            </a:pPr>
            <a:r>
              <a:rPr lang="en-GB" sz="1400" dirty="0" smtClean="0">
                <a:latin typeface="SwissReSans" pitchFamily="34" charset="0"/>
              </a:rPr>
              <a:t>Inclusive corporate culture</a:t>
            </a:r>
          </a:p>
          <a:p>
            <a:pPr marL="174625" lvl="1" indent="-174625" defTabSz="793750">
              <a:lnSpc>
                <a:spcPct val="90000"/>
              </a:lnSpc>
              <a:spcBef>
                <a:spcPct val="30000"/>
              </a:spcBef>
              <a:buSzPct val="100000"/>
              <a:buFont typeface="Arial" panose="020B0604020202020204" pitchFamily="34" charset="0"/>
              <a:buChar char="•"/>
            </a:pPr>
            <a:r>
              <a:rPr lang="en-GB" sz="1400" dirty="0" smtClean="0">
                <a:latin typeface="SwissReSans" pitchFamily="34" charset="0"/>
              </a:rPr>
              <a:t>Employees from more </a:t>
            </a:r>
            <a:r>
              <a:rPr lang="en-GB" sz="1400" dirty="0">
                <a:latin typeface="SwissReSans" pitchFamily="34" charset="0"/>
              </a:rPr>
              <a:t>than </a:t>
            </a:r>
            <a:r>
              <a:rPr lang="en-GB" sz="1400" dirty="0" smtClean="0">
                <a:latin typeface="SwissReSans" pitchFamily="34" charset="0"/>
              </a:rPr>
              <a:t>90 nations, </a:t>
            </a:r>
            <a:r>
              <a:rPr lang="en-GB" sz="1400" dirty="0">
                <a:latin typeface="SwissReSans" pitchFamily="34" charset="0"/>
              </a:rPr>
              <a:t>in </a:t>
            </a:r>
            <a:r>
              <a:rPr lang="en-GB" sz="1400" dirty="0" smtClean="0">
                <a:latin typeface="SwissReSans" pitchFamily="34" charset="0"/>
              </a:rPr>
              <a:t>about 70 </a:t>
            </a:r>
            <a:r>
              <a:rPr lang="en-GB" sz="1400" dirty="0">
                <a:latin typeface="SwissReSans" pitchFamily="34" charset="0"/>
              </a:rPr>
              <a:t>offices </a:t>
            </a:r>
            <a:r>
              <a:rPr lang="en-GB" sz="1400" dirty="0" smtClean="0">
                <a:latin typeface="SwissReSans" pitchFamily="34" charset="0"/>
              </a:rPr>
              <a:t>in more than 30 </a:t>
            </a:r>
            <a:r>
              <a:rPr lang="en-GB" sz="1400" dirty="0">
                <a:latin typeface="SwissReSans" pitchFamily="34" charset="0"/>
              </a:rPr>
              <a:t>countries</a:t>
            </a:r>
          </a:p>
          <a:p>
            <a:pPr marL="174625" lvl="1" indent="-174625" defTabSz="793750">
              <a:lnSpc>
                <a:spcPct val="90000"/>
              </a:lnSpc>
              <a:spcBef>
                <a:spcPct val="30000"/>
              </a:spcBef>
              <a:buSzPct val="100000"/>
              <a:buFont typeface="Arial" panose="020B0604020202020204" pitchFamily="34" charset="0"/>
              <a:buChar char="•"/>
            </a:pPr>
            <a:r>
              <a:rPr lang="en-GB" sz="1400" dirty="0" smtClean="0">
                <a:latin typeface="SwissReSans" pitchFamily="34" charset="0"/>
              </a:rPr>
              <a:t>Gender </a:t>
            </a:r>
            <a:r>
              <a:rPr lang="en-GB" sz="1400" dirty="0">
                <a:latin typeface="SwissReSans" pitchFamily="34" charset="0"/>
              </a:rPr>
              <a:t>b</a:t>
            </a:r>
            <a:r>
              <a:rPr lang="en-GB" sz="1400" dirty="0" smtClean="0">
                <a:latin typeface="SwissReSans" pitchFamily="34" charset="0"/>
              </a:rPr>
              <a:t>alance: increasing number of women in management</a:t>
            </a:r>
          </a:p>
        </p:txBody>
      </p:sp>
      <p:sp>
        <p:nvSpPr>
          <p:cNvPr id="24" name="Rectangle 9"/>
          <p:cNvSpPr>
            <a:spLocks noChangeArrowheads="1"/>
          </p:cNvSpPr>
          <p:nvPr/>
        </p:nvSpPr>
        <p:spPr bwMode="auto">
          <a:xfrm>
            <a:off x="672881" y="4601676"/>
            <a:ext cx="7643534" cy="319778"/>
          </a:xfrm>
          <a:prstGeom prst="rect">
            <a:avLst/>
          </a:prstGeom>
          <a:solidFill>
            <a:srgbClr val="EFF5B3"/>
          </a:solidFill>
          <a:ln w="12700">
            <a:noFill/>
            <a:miter lim="800000"/>
            <a:headEnd/>
            <a:tailEnd/>
          </a:ln>
        </p:spPr>
        <p:txBody>
          <a:bodyPr wrap="none" lIns="64800" tIns="64800" rIns="64800" bIns="64800" anchor="ctr"/>
          <a:lstStyle/>
          <a:p>
            <a:pPr defTabSz="757238"/>
            <a:r>
              <a:rPr lang="en-GB" sz="1700" dirty="0" smtClean="0">
                <a:latin typeface="SwissReSans" pitchFamily="34" charset="0"/>
              </a:rPr>
              <a:t>Employee Engagement</a:t>
            </a:r>
            <a:endParaRPr lang="en-GB" sz="1700" dirty="0">
              <a:latin typeface="SwissReSans" pitchFamily="34" charset="0"/>
            </a:endParaRPr>
          </a:p>
        </p:txBody>
      </p:sp>
      <p:sp>
        <p:nvSpPr>
          <p:cNvPr id="25" name="TextBox 24"/>
          <p:cNvSpPr txBox="1"/>
          <p:nvPr/>
        </p:nvSpPr>
        <p:spPr>
          <a:xfrm>
            <a:off x="684213" y="4941168"/>
            <a:ext cx="7876425" cy="1255728"/>
          </a:xfrm>
          <a:prstGeom prst="rect">
            <a:avLst/>
          </a:prstGeom>
          <a:noFill/>
        </p:spPr>
        <p:txBody>
          <a:bodyPr wrap="square" lIns="0" rtlCol="0">
            <a:spAutoFit/>
          </a:bodyPr>
          <a:lstStyle/>
          <a:p>
            <a:pPr marL="174625" lvl="1" indent="-174625" defTabSz="793750">
              <a:lnSpc>
                <a:spcPct val="90000"/>
              </a:lnSpc>
              <a:spcBef>
                <a:spcPct val="30000"/>
              </a:spcBef>
              <a:buSzPct val="100000"/>
              <a:buFont typeface="Arial" panose="020B0604020202020204" pitchFamily="34" charset="0"/>
              <a:buChar char="•"/>
            </a:pPr>
            <a:r>
              <a:rPr lang="en-GB" sz="1400" dirty="0">
                <a:latin typeface="SwissReSans" pitchFamily="34" charset="0"/>
              </a:rPr>
              <a:t>Own the way you work: flexible work hours and work location</a:t>
            </a:r>
          </a:p>
          <a:p>
            <a:pPr marL="174625" lvl="1" indent="-174625" defTabSz="793750">
              <a:lnSpc>
                <a:spcPct val="90000"/>
              </a:lnSpc>
              <a:spcBef>
                <a:spcPct val="30000"/>
              </a:spcBef>
              <a:buSzPct val="100000"/>
              <a:buFont typeface="Arial" panose="020B0604020202020204" pitchFamily="34" charset="0"/>
              <a:buChar char="•"/>
            </a:pPr>
            <a:r>
              <a:rPr lang="en-GB" sz="1400" dirty="0">
                <a:latin typeface="SwissReSans" pitchFamily="34" charset="0"/>
              </a:rPr>
              <a:t>Volunteering programme (Charity of the Year, Community Days)</a:t>
            </a:r>
          </a:p>
          <a:p>
            <a:pPr marL="174625" lvl="1" indent="-174625" defTabSz="793750">
              <a:lnSpc>
                <a:spcPct val="90000"/>
              </a:lnSpc>
              <a:spcBef>
                <a:spcPct val="30000"/>
              </a:spcBef>
              <a:buSzPct val="100000"/>
              <a:buFont typeface="Arial" panose="020B0604020202020204" pitchFamily="34" charset="0"/>
              <a:buChar char="•"/>
            </a:pPr>
            <a:r>
              <a:rPr lang="en-GB" sz="1400" dirty="0" smtClean="0">
                <a:latin typeface="SwissReSans" pitchFamily="34" charset="0"/>
              </a:rPr>
              <a:t>Employee health: help our employees to take a constructive approach to their health</a:t>
            </a:r>
          </a:p>
          <a:p>
            <a:pPr marL="174625" lvl="1" indent="-174625" defTabSz="793750">
              <a:lnSpc>
                <a:spcPct val="90000"/>
              </a:lnSpc>
              <a:spcBef>
                <a:spcPct val="30000"/>
              </a:spcBef>
              <a:buSzPct val="100000"/>
              <a:buFont typeface="Arial" panose="020B0604020202020204" pitchFamily="34" charset="0"/>
              <a:buChar char="•"/>
            </a:pPr>
            <a:r>
              <a:rPr lang="en-GB" sz="1400" dirty="0" smtClean="0">
                <a:latin typeface="SwissReSans" pitchFamily="34" charset="0"/>
              </a:rPr>
              <a:t>CO</a:t>
            </a:r>
            <a:r>
              <a:rPr lang="en-GB" sz="1400" baseline="-25000" dirty="0" smtClean="0">
                <a:latin typeface="SwissReSans" pitchFamily="34" charset="0"/>
              </a:rPr>
              <a:t>2</a:t>
            </a:r>
            <a:r>
              <a:rPr lang="en-GB" sz="1400" dirty="0" smtClean="0">
                <a:latin typeface="SwissReSans" pitchFamily="34" charset="0"/>
              </a:rPr>
              <a:t> reduction: More than 11 000 subsidies paid to employees to reduce </a:t>
            </a:r>
            <a:r>
              <a:rPr lang="en-GB" sz="1400" dirty="0">
                <a:latin typeface="SwissReSans" pitchFamily="34" charset="0"/>
              </a:rPr>
              <a:t>greenhouse gas </a:t>
            </a:r>
            <a:r>
              <a:rPr lang="en-GB" sz="1400" dirty="0" smtClean="0">
                <a:latin typeface="SwissReSans" pitchFamily="34" charset="0"/>
              </a:rPr>
              <a:t>emissions through the CO</a:t>
            </a:r>
            <a:r>
              <a:rPr lang="en-GB" sz="1400" baseline="-25000" dirty="0" smtClean="0">
                <a:latin typeface="SwissReSans" pitchFamily="34" charset="0"/>
              </a:rPr>
              <a:t>You2</a:t>
            </a:r>
            <a:r>
              <a:rPr lang="en-GB" sz="1400" dirty="0" smtClean="0">
                <a:latin typeface="SwissReSans" pitchFamily="34" charset="0"/>
              </a:rPr>
              <a:t> Reduce and Gain programme</a:t>
            </a:r>
          </a:p>
        </p:txBody>
      </p:sp>
      <p:sp>
        <p:nvSpPr>
          <p:cNvPr id="23557" name="Rectangle 4"/>
          <p:cNvSpPr>
            <a:spLocks noChangeArrowheads="1"/>
          </p:cNvSpPr>
          <p:nvPr/>
        </p:nvSpPr>
        <p:spPr bwMode="auto">
          <a:xfrm>
            <a:off x="672880" y="1525200"/>
            <a:ext cx="7643535" cy="314796"/>
          </a:xfrm>
          <a:prstGeom prst="rect">
            <a:avLst/>
          </a:prstGeom>
          <a:solidFill>
            <a:srgbClr val="EFF5B3"/>
          </a:solidFill>
          <a:ln w="12700">
            <a:noFill/>
            <a:miter lim="800000"/>
            <a:headEnd/>
            <a:tailEnd/>
          </a:ln>
        </p:spPr>
        <p:txBody>
          <a:bodyPr wrap="none" lIns="64800" tIns="64800" rIns="64800" bIns="64800" anchor="ctr"/>
          <a:lstStyle/>
          <a:p>
            <a:pPr defTabSz="757238"/>
            <a:r>
              <a:rPr lang="en-GB" sz="1700" dirty="0" smtClean="0">
                <a:latin typeface="SwissReSans" pitchFamily="34" charset="0"/>
              </a:rPr>
              <a:t>Talent development and training</a:t>
            </a:r>
            <a:endParaRPr lang="en-GB" sz="1700" dirty="0">
              <a:latin typeface="SwissReSans" pitchFamily="34" charset="0"/>
            </a:endParaRPr>
          </a:p>
        </p:txBody>
      </p:sp>
      <p:sp>
        <p:nvSpPr>
          <p:cNvPr id="14" name="Rectangle 14"/>
          <p:cNvSpPr>
            <a:spLocks noChangeAspect="1" noChangeArrowheads="1"/>
          </p:cNvSpPr>
          <p:nvPr/>
        </p:nvSpPr>
        <p:spPr bwMode="auto">
          <a:xfrm>
            <a:off x="693842"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a:latin typeface="SwissReSans" pitchFamily="34" charset="0"/>
              </a:rPr>
              <a:t>Business solutions</a:t>
            </a:r>
          </a:p>
        </p:txBody>
      </p:sp>
      <p:sp>
        <p:nvSpPr>
          <p:cNvPr id="15" name="Rectangle 14"/>
          <p:cNvSpPr>
            <a:spLocks noChangeAspect="1" noChangeArrowheads="1"/>
          </p:cNvSpPr>
          <p:nvPr/>
        </p:nvSpPr>
        <p:spPr bwMode="auto">
          <a:xfrm>
            <a:off x="1518241"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a:latin typeface="SwissReSans" pitchFamily="34" charset="0"/>
              </a:rPr>
              <a:t>Risk</a:t>
            </a:r>
          </a:p>
          <a:p>
            <a:pPr defTabSz="757238"/>
            <a:r>
              <a:rPr lang="en-GB" sz="1000" dirty="0">
                <a:latin typeface="SwissReSans" pitchFamily="34" charset="0"/>
              </a:rPr>
              <a:t>intelligence</a:t>
            </a:r>
          </a:p>
        </p:txBody>
      </p:sp>
      <p:sp>
        <p:nvSpPr>
          <p:cNvPr id="16" name="Rectangle 14"/>
          <p:cNvSpPr>
            <a:spLocks noChangeAspect="1" noChangeArrowheads="1"/>
          </p:cNvSpPr>
          <p:nvPr/>
        </p:nvSpPr>
        <p:spPr bwMode="auto">
          <a:xfrm>
            <a:off x="2342640"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Stakeholder</a:t>
            </a:r>
            <a:endParaRPr lang="en-GB" sz="1000" dirty="0">
              <a:latin typeface="SwissReSans" pitchFamily="34" charset="0"/>
            </a:endParaRPr>
          </a:p>
          <a:p>
            <a:pPr defTabSz="757238"/>
            <a:r>
              <a:rPr lang="en-GB" sz="1000" dirty="0">
                <a:latin typeface="SwissReSans" pitchFamily="34" charset="0"/>
              </a:rPr>
              <a:t>dialogue</a:t>
            </a:r>
          </a:p>
        </p:txBody>
      </p:sp>
      <p:sp>
        <p:nvSpPr>
          <p:cNvPr id="17" name="Rectangle 14"/>
          <p:cNvSpPr>
            <a:spLocks noChangeAspect="1" noChangeArrowheads="1"/>
          </p:cNvSpPr>
          <p:nvPr/>
        </p:nvSpPr>
        <p:spPr bwMode="auto">
          <a:xfrm>
            <a:off x="3167039"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a:latin typeface="SwissReSans" pitchFamily="34" charset="0"/>
              </a:rPr>
              <a:t>Our footprint</a:t>
            </a:r>
          </a:p>
        </p:txBody>
      </p:sp>
      <p:sp>
        <p:nvSpPr>
          <p:cNvPr id="18" name="Rectangle 14"/>
          <p:cNvSpPr>
            <a:spLocks noChangeAspect="1" noChangeArrowheads="1"/>
          </p:cNvSpPr>
          <p:nvPr/>
        </p:nvSpPr>
        <p:spPr bwMode="auto">
          <a:xfrm>
            <a:off x="3991438" y="224720"/>
            <a:ext cx="764209" cy="395968"/>
          </a:xfrm>
          <a:prstGeom prst="rect">
            <a:avLst/>
          </a:prstGeom>
          <a:solidFill>
            <a:srgbClr val="CCE4D6"/>
          </a:solidFill>
          <a:ln w="15875" algn="ctr">
            <a:noFill/>
            <a:miter lim="800000"/>
            <a:headEnd/>
            <a:tailEnd/>
          </a:ln>
        </p:spPr>
        <p:txBody>
          <a:bodyPr lIns="36000" tIns="72000" rIns="36000" bIns="180000"/>
          <a:lstStyle/>
          <a:p>
            <a:pPr defTabSz="757238"/>
            <a:r>
              <a:rPr lang="en-GB" sz="1000" dirty="0" smtClean="0">
                <a:latin typeface="SwissReSans" pitchFamily="34" charset="0"/>
              </a:rPr>
              <a:t>Active in society</a:t>
            </a:r>
            <a:endParaRPr lang="en-GB" sz="1000" dirty="0">
              <a:latin typeface="SwissReSans" pitchFamily="34" charset="0"/>
            </a:endParaRPr>
          </a:p>
        </p:txBody>
      </p:sp>
      <p:sp>
        <p:nvSpPr>
          <p:cNvPr id="19" name="Rectangle 14"/>
          <p:cNvSpPr>
            <a:spLocks noChangeAspect="1" noChangeArrowheads="1"/>
          </p:cNvSpPr>
          <p:nvPr/>
        </p:nvSpPr>
        <p:spPr bwMode="auto">
          <a:xfrm>
            <a:off x="4815838" y="224720"/>
            <a:ext cx="764209" cy="395968"/>
          </a:xfrm>
          <a:prstGeom prst="rect">
            <a:avLst/>
          </a:prstGeom>
          <a:solidFill>
            <a:schemeClr val="accent5"/>
          </a:solidFill>
          <a:ln w="15875" algn="ctr">
            <a:noFill/>
            <a:miter lim="800000"/>
            <a:headEnd/>
            <a:tailEnd/>
          </a:ln>
        </p:spPr>
        <p:txBody>
          <a:bodyPr lIns="36000" tIns="72000" rIns="36000" bIns="180000"/>
          <a:lstStyle/>
          <a:p>
            <a:pPr defTabSz="757238"/>
            <a:r>
              <a:rPr lang="en-GB" sz="1000" dirty="0">
                <a:latin typeface="SwissReSans" pitchFamily="34" charset="0"/>
              </a:rPr>
              <a:t>Our employees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3307" y="1525200"/>
            <a:ext cx="1108126" cy="110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C:\Users\srzlim\AppData\Local\Microsoft\Windows\Temporary Internet Files\Content.IE5\E1QCIYHH\Ge_71260870_thumbna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8318" y="4584914"/>
            <a:ext cx="1128150" cy="75360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0707" y="3284984"/>
            <a:ext cx="970726" cy="1060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5E4D2043-7E31-4A53-BD33-72A88E682172}" type="slidenum">
              <a:rPr lang="en-GB" smtClean="0"/>
              <a:pPr/>
              <a:t>27</a:t>
            </a:fld>
            <a:endParaRPr lang="en-GB" dirty="0"/>
          </a:p>
        </p:txBody>
      </p:sp>
    </p:spTree>
    <p:extLst>
      <p:ext uri="{BB962C8B-B14F-4D97-AF65-F5344CB8AC3E}">
        <p14:creationId xmlns:p14="http://schemas.microsoft.com/office/powerpoint/2010/main" val="17867309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Text Placeholder 2"/>
          <p:cNvSpPr>
            <a:spLocks noGrp="1"/>
          </p:cNvSpPr>
          <p:nvPr>
            <p:ph type="body" sz="quarter" idx="12"/>
          </p:nvPr>
        </p:nvSpPr>
        <p:spPr/>
        <p:txBody>
          <a:bodyPr/>
          <a:lstStyle/>
          <a:p>
            <a:endParaRPr lang="en-GB" dirty="0"/>
          </a:p>
        </p:txBody>
      </p:sp>
      <p:sp>
        <p:nvSpPr>
          <p:cNvPr id="4" name="Slide Number Placeholder 3"/>
          <p:cNvSpPr>
            <a:spLocks noGrp="1"/>
          </p:cNvSpPr>
          <p:nvPr>
            <p:ph type="sldNum" sz="quarter" idx="15"/>
          </p:nvPr>
        </p:nvSpPr>
        <p:spPr/>
        <p:txBody>
          <a:bodyPr/>
          <a:lstStyle/>
          <a:p>
            <a:fld id="{5E4D2043-7E31-4A53-BD33-72A88E682172}" type="slidenum">
              <a:rPr lang="en-GB" smtClean="0"/>
              <a:pPr/>
              <a:t>28</a:t>
            </a:fld>
            <a:endParaRPr lang="en-GB" dirty="0"/>
          </a:p>
        </p:txBody>
      </p:sp>
    </p:spTree>
    <p:extLst>
      <p:ext uri="{BB962C8B-B14F-4D97-AF65-F5344CB8AC3E}">
        <p14:creationId xmlns:p14="http://schemas.microsoft.com/office/powerpoint/2010/main" val="2953143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ontent Placeholder 1"/>
          <p:cNvSpPr txBox="1">
            <a:spLocks/>
          </p:cNvSpPr>
          <p:nvPr/>
        </p:nvSpPr>
        <p:spPr>
          <a:xfrm>
            <a:off x="674561" y="1636846"/>
            <a:ext cx="7929615" cy="4321175"/>
          </a:xfrm>
          <a:prstGeom prst="rect">
            <a:avLst/>
          </a:prstGeom>
        </p:spPr>
        <p:txBody>
          <a:bodyPr lIns="0"/>
          <a:lstStyle>
            <a:lvl1pPr marL="265113" indent="-265113" algn="l" defTabSz="914400" rtl="0" eaLnBrk="1" latinLnBrk="0" hangingPunct="1">
              <a:lnSpc>
                <a:spcPct val="100000"/>
              </a:lnSpc>
              <a:spcBef>
                <a:spcPts val="1200"/>
              </a:spcBef>
              <a:buSzPct val="80000"/>
              <a:buFont typeface="Wingdings" pitchFamily="2" charset="2"/>
              <a:buChar char=""/>
              <a:defRPr sz="1800" kern="1200">
                <a:solidFill>
                  <a:schemeClr val="tx1"/>
                </a:solidFill>
                <a:latin typeface="SwissReSans" pitchFamily="34" charset="0"/>
                <a:ea typeface="+mn-ea"/>
                <a:cs typeface="+mn-cs"/>
              </a:defRPr>
            </a:lvl1pPr>
            <a:lvl2pPr marL="538163" indent="-273050"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2pPr>
            <a:lvl3pPr marL="803275" indent="-265113"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3pPr>
            <a:lvl4pPr marL="1076325" indent="-273050"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4pPr>
            <a:lvl5pPr marL="1341438" indent="-265113"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625" indent="-174625">
              <a:buSzPct val="100000"/>
              <a:buFont typeface="Arial" panose="020B0604020202020204" pitchFamily="34" charset="0"/>
              <a:buChar char="•"/>
            </a:pPr>
            <a:r>
              <a:rPr lang="en-GB" dirty="0">
                <a:solidFill>
                  <a:schemeClr val="dk1"/>
                </a:solidFill>
              </a:rPr>
              <a:t>Swiss Re is a </a:t>
            </a:r>
            <a:r>
              <a:rPr lang="en-GB" b="1" dirty="0">
                <a:solidFill>
                  <a:schemeClr val="dk1"/>
                </a:solidFill>
              </a:rPr>
              <a:t>leading and highly diversified </a:t>
            </a:r>
            <a:r>
              <a:rPr lang="en-GB" dirty="0">
                <a:solidFill>
                  <a:schemeClr val="dk1"/>
                </a:solidFill>
              </a:rPr>
              <a:t>global re/insurance group </a:t>
            </a:r>
            <a:r>
              <a:rPr lang="en-US" dirty="0" smtClean="0"/>
              <a:t>with more than 150 years experience</a:t>
            </a:r>
          </a:p>
          <a:p>
            <a:pPr marL="174625" indent="-174625">
              <a:buSzPct val="100000"/>
              <a:buFont typeface="Arial" panose="020B0604020202020204" pitchFamily="34" charset="0"/>
              <a:buChar char="•"/>
            </a:pPr>
            <a:r>
              <a:rPr lang="en-GB" dirty="0"/>
              <a:t>Swiss Re </a:t>
            </a:r>
            <a:r>
              <a:rPr lang="pt-BR" dirty="0" err="1"/>
              <a:t>contributes</a:t>
            </a:r>
            <a:r>
              <a:rPr lang="pt-BR" dirty="0"/>
              <a:t> </a:t>
            </a:r>
            <a:r>
              <a:rPr lang="pt-BR" dirty="0" err="1"/>
              <a:t>with</a:t>
            </a:r>
            <a:r>
              <a:rPr lang="pt-BR" dirty="0"/>
              <a:t> </a:t>
            </a:r>
            <a:r>
              <a:rPr lang="pt-BR" b="1" dirty="0" err="1"/>
              <a:t>thought</a:t>
            </a:r>
            <a:r>
              <a:rPr lang="pt-BR" b="1" dirty="0"/>
              <a:t> </a:t>
            </a:r>
            <a:r>
              <a:rPr lang="pt-BR" b="1" dirty="0" err="1"/>
              <a:t>leadership</a:t>
            </a:r>
            <a:r>
              <a:rPr lang="pt-BR" b="1" dirty="0"/>
              <a:t> </a:t>
            </a:r>
            <a:r>
              <a:rPr lang="pt-BR" dirty="0" err="1"/>
              <a:t>and</a:t>
            </a:r>
            <a:r>
              <a:rPr lang="pt-BR" dirty="0"/>
              <a:t> </a:t>
            </a:r>
            <a:r>
              <a:rPr lang="pt-BR" dirty="0" err="1" smtClean="0"/>
              <a:t>addresses</a:t>
            </a:r>
            <a:r>
              <a:rPr lang="pt-BR" dirty="0" smtClean="0"/>
              <a:t> </a:t>
            </a:r>
            <a:r>
              <a:rPr lang="pt-BR" dirty="0" err="1" smtClean="0"/>
              <a:t>with</a:t>
            </a:r>
            <a:r>
              <a:rPr lang="pt-BR" dirty="0" smtClean="0"/>
              <a:t> concrete </a:t>
            </a:r>
            <a:r>
              <a:rPr lang="pt-BR" dirty="0" err="1" smtClean="0"/>
              <a:t>actions</a:t>
            </a:r>
            <a:r>
              <a:rPr lang="pt-BR" dirty="0" smtClean="0"/>
              <a:t> </a:t>
            </a:r>
            <a:r>
              <a:rPr lang="pt-BR" dirty="0" err="1"/>
              <a:t>the</a:t>
            </a:r>
            <a:r>
              <a:rPr lang="pt-BR" dirty="0"/>
              <a:t> </a:t>
            </a:r>
            <a:r>
              <a:rPr lang="pt-BR" b="1" dirty="0" err="1"/>
              <a:t>insurance</a:t>
            </a:r>
            <a:r>
              <a:rPr lang="pt-BR" b="1" dirty="0"/>
              <a:t> </a:t>
            </a:r>
            <a:r>
              <a:rPr lang="pt-BR" b="1" dirty="0" err="1"/>
              <a:t>protection</a:t>
            </a:r>
            <a:r>
              <a:rPr lang="pt-BR" b="1" dirty="0"/>
              <a:t> gap</a:t>
            </a:r>
            <a:endParaRPr lang="en-US" b="1" dirty="0"/>
          </a:p>
          <a:p>
            <a:pPr marL="174625" indent="-174625">
              <a:buSzPct val="100000"/>
              <a:buFont typeface="Arial" panose="020B0604020202020204" pitchFamily="34" charset="0"/>
              <a:buChar char="•"/>
            </a:pPr>
            <a:r>
              <a:rPr lang="en-US" dirty="0" smtClean="0"/>
              <a:t>Swiss </a:t>
            </a:r>
            <a:r>
              <a:rPr lang="en-US" dirty="0" err="1" smtClean="0"/>
              <a:t>Re´s</a:t>
            </a:r>
            <a:r>
              <a:rPr lang="en-US" dirty="0" smtClean="0"/>
              <a:t> vision “</a:t>
            </a:r>
            <a:r>
              <a:rPr lang="en-US" b="1" dirty="0" smtClean="0"/>
              <a:t>We make the world more resilient</a:t>
            </a:r>
            <a:r>
              <a:rPr lang="en-US" dirty="0" smtClean="0"/>
              <a:t>” is a key element for taking a </a:t>
            </a:r>
            <a:r>
              <a:rPr lang="en-US" b="1" dirty="0" smtClean="0"/>
              <a:t>long-term view </a:t>
            </a:r>
            <a:r>
              <a:rPr lang="en-US" dirty="0" smtClean="0"/>
              <a:t>and </a:t>
            </a:r>
            <a:r>
              <a:rPr lang="en-US" b="1" dirty="0" smtClean="0"/>
              <a:t>enabling sustainable </a:t>
            </a:r>
            <a:r>
              <a:rPr lang="en-US" b="1" dirty="0" smtClean="0"/>
              <a:t>progress</a:t>
            </a:r>
            <a:endParaRPr lang="en-US" b="1" dirty="0" smtClean="0"/>
          </a:p>
          <a:p>
            <a:pPr marL="174625" indent="-174625">
              <a:buSzPct val="100000"/>
              <a:buFont typeface="Arial" panose="020B0604020202020204" pitchFamily="34" charset="0"/>
              <a:buChar char="•"/>
            </a:pPr>
            <a:r>
              <a:rPr lang="en-US" dirty="0" smtClean="0"/>
              <a:t>Our </a:t>
            </a:r>
            <a:r>
              <a:rPr lang="en-US" dirty="0"/>
              <a:t>products help to address </a:t>
            </a:r>
            <a:r>
              <a:rPr lang="en-US" b="1" dirty="0"/>
              <a:t>key environmental and social </a:t>
            </a:r>
            <a:r>
              <a:rPr lang="en-US" b="1" dirty="0" smtClean="0"/>
              <a:t>challenges</a:t>
            </a:r>
            <a:r>
              <a:rPr lang="en-US" dirty="0" smtClean="0"/>
              <a:t>. We </a:t>
            </a:r>
            <a:r>
              <a:rPr lang="en-US" dirty="0" smtClean="0"/>
              <a:t>engage </a:t>
            </a:r>
            <a:r>
              <a:rPr lang="en-US" dirty="0" smtClean="0"/>
              <a:t>our clients to discuss and address those </a:t>
            </a:r>
            <a:r>
              <a:rPr lang="en-US" dirty="0" smtClean="0"/>
              <a:t>challenges</a:t>
            </a:r>
            <a:endParaRPr lang="en-US" dirty="0" smtClean="0"/>
          </a:p>
          <a:p>
            <a:pPr marL="174625" indent="-174625">
              <a:buSzPct val="100000"/>
              <a:buFont typeface="Arial" panose="020B0604020202020204" pitchFamily="34" charset="0"/>
              <a:buChar char="•"/>
            </a:pPr>
            <a:r>
              <a:rPr lang="en-US" dirty="0" smtClean="0">
                <a:solidFill>
                  <a:schemeClr val="tx1">
                    <a:lumMod val="50000"/>
                  </a:schemeClr>
                </a:solidFill>
              </a:rPr>
              <a:t>Swiss Re is part of several </a:t>
            </a:r>
            <a:r>
              <a:rPr lang="en-US" b="1" dirty="0" smtClean="0">
                <a:solidFill>
                  <a:schemeClr val="tx1">
                    <a:lumMod val="50000"/>
                  </a:schemeClr>
                </a:solidFill>
              </a:rPr>
              <a:t>inter-governmental and industry working groups </a:t>
            </a:r>
            <a:r>
              <a:rPr lang="en-US" dirty="0" smtClean="0">
                <a:solidFill>
                  <a:schemeClr val="tx1">
                    <a:lumMod val="50000"/>
                  </a:schemeClr>
                </a:solidFill>
              </a:rPr>
              <a:t>and </a:t>
            </a:r>
            <a:r>
              <a:rPr lang="en-US" dirty="0" smtClean="0">
                <a:solidFill>
                  <a:schemeClr val="tx1">
                    <a:lumMod val="50000"/>
                  </a:schemeClr>
                </a:solidFill>
              </a:rPr>
              <a:t>discloses the progress </a:t>
            </a:r>
            <a:r>
              <a:rPr lang="en-US" dirty="0" smtClean="0">
                <a:solidFill>
                  <a:schemeClr val="tx1">
                    <a:lumMod val="50000"/>
                  </a:schemeClr>
                </a:solidFill>
              </a:rPr>
              <a:t>on corporate responsibility on a yearly </a:t>
            </a:r>
            <a:r>
              <a:rPr lang="en-US" dirty="0" smtClean="0">
                <a:solidFill>
                  <a:schemeClr val="tx1">
                    <a:lumMod val="50000"/>
                  </a:schemeClr>
                </a:solidFill>
              </a:rPr>
              <a:t>basis</a:t>
            </a:r>
            <a:endParaRPr lang="en-US" dirty="0" smtClean="0">
              <a:solidFill>
                <a:schemeClr val="tx1">
                  <a:lumMod val="50000"/>
                </a:schemeClr>
              </a:solidFill>
            </a:endParaRPr>
          </a:p>
          <a:p>
            <a:pPr marL="174625" indent="-174625">
              <a:buSzPct val="100000"/>
              <a:buFont typeface="Arial" panose="020B0604020202020204" pitchFamily="34" charset="0"/>
              <a:buChar char="•"/>
            </a:pPr>
            <a:r>
              <a:rPr lang="en-GB" sz="1800" dirty="0" smtClean="0">
                <a:solidFill>
                  <a:schemeClr val="dk1"/>
                </a:solidFill>
              </a:rPr>
              <a:t>Swiss </a:t>
            </a:r>
            <a:r>
              <a:rPr lang="en-GB" sz="1800" dirty="0">
                <a:solidFill>
                  <a:schemeClr val="dk1"/>
                </a:solidFill>
              </a:rPr>
              <a:t>Re is included in the main ESG </a:t>
            </a:r>
            <a:r>
              <a:rPr lang="en-GB" sz="1800" dirty="0" smtClean="0">
                <a:solidFill>
                  <a:schemeClr val="dk1"/>
                </a:solidFill>
              </a:rPr>
              <a:t>indices</a:t>
            </a:r>
            <a:r>
              <a:rPr lang="en-US" dirty="0"/>
              <a:t> </a:t>
            </a:r>
            <a:r>
              <a:rPr lang="en-US" dirty="0" smtClean="0"/>
              <a:t>and named </a:t>
            </a:r>
            <a:r>
              <a:rPr lang="en-US" b="1" dirty="0"/>
              <a:t>sector leader </a:t>
            </a:r>
            <a:r>
              <a:rPr lang="en-US" dirty="0"/>
              <a:t>in </a:t>
            </a:r>
            <a:r>
              <a:rPr lang="en-US" dirty="0" smtClean="0"/>
              <a:t>the 2015 </a:t>
            </a:r>
            <a:r>
              <a:rPr lang="en-US" dirty="0"/>
              <a:t>Dow Jones Sustainability </a:t>
            </a:r>
            <a:r>
              <a:rPr lang="en-US" dirty="0" smtClean="0"/>
              <a:t>Indices</a:t>
            </a:r>
          </a:p>
        </p:txBody>
      </p:sp>
      <p:sp>
        <p:nvSpPr>
          <p:cNvPr id="21" name="Title 3"/>
          <p:cNvSpPr txBox="1">
            <a:spLocks/>
          </p:cNvSpPr>
          <p:nvPr/>
        </p:nvSpPr>
        <p:spPr bwMode="black">
          <a:xfrm>
            <a:off x="674561" y="692150"/>
            <a:ext cx="6048597" cy="86518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r>
              <a:rPr lang="en-GB" dirty="0" smtClean="0"/>
              <a:t>Summary</a:t>
            </a:r>
            <a:endParaRPr lang="en-GB" baseline="30000" dirty="0"/>
          </a:p>
        </p:txBody>
      </p:sp>
      <p:sp>
        <p:nvSpPr>
          <p:cNvPr id="10" name="Slide Number Placeholder 9"/>
          <p:cNvSpPr>
            <a:spLocks noGrp="1"/>
          </p:cNvSpPr>
          <p:nvPr>
            <p:ph type="sldNum" sz="quarter" idx="12"/>
          </p:nvPr>
        </p:nvSpPr>
        <p:spPr/>
        <p:txBody>
          <a:bodyPr/>
          <a:lstStyle/>
          <a:p>
            <a:fld id="{5E4D2043-7E31-4A53-BD33-72A88E682172}" type="slidenum">
              <a:rPr lang="en-GB" smtClean="0"/>
              <a:pPr/>
              <a:t>29</a:t>
            </a:fld>
            <a:endParaRPr lang="en-GB" dirty="0"/>
          </a:p>
        </p:txBody>
      </p:sp>
    </p:spTree>
    <p:extLst>
      <p:ext uri="{BB962C8B-B14F-4D97-AF65-F5344CB8AC3E}">
        <p14:creationId xmlns:p14="http://schemas.microsoft.com/office/powerpoint/2010/main" val="1767819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Swiss Re’s value proposition</a:t>
            </a:r>
            <a:endParaRPr lang="en-GB" dirty="0"/>
          </a:p>
        </p:txBody>
      </p:sp>
      <p:sp>
        <p:nvSpPr>
          <p:cNvPr id="3" name="Slide Number Placeholder 2"/>
          <p:cNvSpPr>
            <a:spLocks noGrp="1"/>
          </p:cNvSpPr>
          <p:nvPr>
            <p:ph type="sldNum" sz="quarter" idx="15"/>
          </p:nvPr>
        </p:nvSpPr>
        <p:spPr/>
        <p:txBody>
          <a:bodyPr/>
          <a:lstStyle/>
          <a:p>
            <a:fld id="{5E4D2043-7E31-4A53-BD33-72A88E682172}" type="slidenum">
              <a:rPr lang="en-GB" smtClean="0"/>
              <a:pPr/>
              <a:t>3</a:t>
            </a:fld>
            <a:endParaRPr lang="en-GB" dirty="0"/>
          </a:p>
        </p:txBody>
      </p:sp>
      <p:sp>
        <p:nvSpPr>
          <p:cNvPr id="4" name="Text Placeholder 3"/>
          <p:cNvSpPr>
            <a:spLocks noGrp="1"/>
          </p:cNvSpPr>
          <p:nvPr>
            <p:ph type="body" sz="quarter" idx="12"/>
          </p:nvPr>
        </p:nvSpPr>
        <p:spPr/>
        <p:txBody>
          <a:bodyPr/>
          <a:lstStyle/>
          <a:p>
            <a:endParaRPr lang="en-GB" dirty="0"/>
          </a:p>
        </p:txBody>
      </p:sp>
    </p:spTree>
    <p:extLst>
      <p:ext uri="{BB962C8B-B14F-4D97-AF65-F5344CB8AC3E}">
        <p14:creationId xmlns:p14="http://schemas.microsoft.com/office/powerpoint/2010/main" val="23254351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E4D2043-7E31-4A53-BD33-72A88E682172}" type="slidenum">
              <a:rPr lang="en-GB" smtClean="0"/>
              <a:pPr/>
              <a:t>30</a:t>
            </a:fld>
            <a:endParaRPr lang="en-GB" dirty="0"/>
          </a:p>
        </p:txBody>
      </p:sp>
      <p:sp>
        <p:nvSpPr>
          <p:cNvPr id="3" name="Title 4"/>
          <p:cNvSpPr txBox="1">
            <a:spLocks/>
          </p:cNvSpPr>
          <p:nvPr/>
        </p:nvSpPr>
        <p:spPr>
          <a:xfrm>
            <a:off x="672823" y="704313"/>
            <a:ext cx="6855640" cy="865187"/>
          </a:xfrm>
          <a:prstGeom prst="rect">
            <a:avLst/>
          </a:prstGeom>
        </p:spPr>
        <p:txBody>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endParaRPr lang="en-GB" sz="2000" dirty="0"/>
          </a:p>
        </p:txBody>
      </p:sp>
    </p:spTree>
    <p:extLst>
      <p:ext uri="{BB962C8B-B14F-4D97-AF65-F5344CB8AC3E}">
        <p14:creationId xmlns:p14="http://schemas.microsoft.com/office/powerpoint/2010/main" val="1384595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Global re/insurance is a catalyst for economic growth</a:t>
            </a:r>
            <a:endParaRPr lang="en-GB" dirty="0">
              <a:solidFill>
                <a:schemeClr val="accent3"/>
              </a:solidFill>
            </a:endParaRPr>
          </a:p>
        </p:txBody>
      </p:sp>
      <p:sp>
        <p:nvSpPr>
          <p:cNvPr id="2" name="Slide Number Placeholder 1"/>
          <p:cNvSpPr>
            <a:spLocks noGrp="1"/>
          </p:cNvSpPr>
          <p:nvPr>
            <p:ph type="sldNum" sz="quarter" idx="12"/>
          </p:nvPr>
        </p:nvSpPr>
        <p:spPr/>
        <p:txBody>
          <a:bodyPr/>
          <a:lstStyle/>
          <a:p>
            <a:fld id="{5E4D2043-7E31-4A53-BD33-72A88E682172}" type="slidenum">
              <a:rPr lang="en-GB" smtClean="0"/>
              <a:pPr/>
              <a:t>4</a:t>
            </a:fld>
            <a:endParaRPr lang="en-GB" dirty="0"/>
          </a:p>
        </p:txBody>
      </p:sp>
      <p:graphicFrame>
        <p:nvGraphicFramePr>
          <p:cNvPr id="13" name="Group 102"/>
          <p:cNvGraphicFramePr>
            <a:graphicFrameLocks/>
          </p:cNvGraphicFramePr>
          <p:nvPr>
            <p:extLst>
              <p:ext uri="{D42A27DB-BD31-4B8C-83A1-F6EECF244321}">
                <p14:modId xmlns:p14="http://schemas.microsoft.com/office/powerpoint/2010/main" val="278252019"/>
              </p:ext>
            </p:extLst>
          </p:nvPr>
        </p:nvGraphicFramePr>
        <p:xfrm>
          <a:off x="683568" y="1628775"/>
          <a:ext cx="7993063" cy="3313113"/>
        </p:xfrm>
        <a:graphic>
          <a:graphicData uri="http://schemas.openxmlformats.org/drawingml/2006/table">
            <a:tbl>
              <a:tblPr/>
              <a:tblGrid>
                <a:gridCol w="1612900"/>
                <a:gridCol w="1987550"/>
                <a:gridCol w="2219325"/>
                <a:gridCol w="2173288"/>
              </a:tblGrid>
              <a:tr h="603250">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endParaRPr kumimoji="0" lang="en-GB" sz="1500" b="0" i="0" u="none" strike="noStrike" cap="none" normalizeH="0" baseline="0" dirty="0" smtClean="0">
                        <a:ln>
                          <a:noFill/>
                        </a:ln>
                        <a:solidFill>
                          <a:srgbClr val="455F55"/>
                        </a:solidFill>
                        <a:effectLst/>
                        <a:latin typeface="SwissReSans" pitchFamily="34" charset="0"/>
                      </a:endParaRPr>
                    </a:p>
                  </a:txBody>
                  <a:tcPr marL="64800" marR="64800" marT="64800" marB="64800" horzOverflow="overflow">
                    <a:lnL cap="flat">
                      <a:noFill/>
                    </a:lnL>
                    <a:lnR>
                      <a:noFill/>
                    </a:lnR>
                    <a:lnT cap="fla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r>
                        <a:rPr kumimoji="0" lang="en-GB" sz="1500" b="0" i="0" u="none" strike="noStrike" cap="none" normalizeH="0" baseline="0" dirty="0" smtClean="0">
                          <a:ln>
                            <a:noFill/>
                          </a:ln>
                          <a:solidFill>
                            <a:srgbClr val="FFFFFF"/>
                          </a:solidFill>
                          <a:effectLst/>
                          <a:latin typeface="SwissReSans" pitchFamily="34" charset="0"/>
                        </a:rPr>
                        <a:t>What global re/insurers do</a:t>
                      </a:r>
                    </a:p>
                  </a:txBody>
                  <a:tcPr marL="108000" marR="108000" marT="64800" marB="64800" horzOverflow="overflow">
                    <a:lnL>
                      <a:noFill/>
                    </a:lnL>
                    <a:lnR>
                      <a:noFill/>
                    </a:lnR>
                    <a:lnT cap="flat">
                      <a:noFill/>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r>
                        <a:rPr kumimoji="0" lang="en-GB" sz="1500" b="0" i="0" u="none" strike="noStrike" cap="none" normalizeH="0" baseline="0" dirty="0" smtClean="0">
                          <a:ln>
                            <a:noFill/>
                          </a:ln>
                          <a:solidFill>
                            <a:srgbClr val="FFFFFF"/>
                          </a:solidFill>
                          <a:effectLst/>
                          <a:latin typeface="SwissReSans" pitchFamily="34" charset="0"/>
                        </a:rPr>
                        <a:t>Benefit to society</a:t>
                      </a:r>
                    </a:p>
                  </a:txBody>
                  <a:tcPr marL="108000" marR="108000" marT="64800" marB="64800" horzOverflow="overflow">
                    <a:lnL>
                      <a:noFill/>
                    </a:lnL>
                    <a:lnR>
                      <a:noFill/>
                    </a:lnR>
                    <a:lnT cap="flat">
                      <a:noFill/>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r>
                        <a:rPr kumimoji="0" lang="en-GB" sz="1500" b="0" i="0" u="none" strike="noStrike" cap="none" normalizeH="0" baseline="0" dirty="0" smtClean="0">
                          <a:ln>
                            <a:noFill/>
                          </a:ln>
                          <a:solidFill>
                            <a:srgbClr val="FFFFFF"/>
                          </a:solidFill>
                          <a:effectLst/>
                          <a:latin typeface="SwissReSans" pitchFamily="34" charset="0"/>
                        </a:rPr>
                        <a:t>Pre-requisites</a:t>
                      </a:r>
                    </a:p>
                  </a:txBody>
                  <a:tcPr marL="108000" marR="108000" marT="64800" marB="64800" horzOverflow="overflow">
                    <a:lnL>
                      <a:noFill/>
                    </a:lnL>
                    <a:lnR cap="flat">
                      <a:noFill/>
                    </a:lnR>
                    <a:lnT cap="flat">
                      <a:noFill/>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r>
              <a:tr h="835025">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r>
                        <a:rPr kumimoji="0" lang="en-GB" sz="1500" b="0" i="0" u="none" strike="noStrike" cap="none" normalizeH="0" baseline="0" dirty="0" smtClean="0">
                          <a:ln>
                            <a:noFill/>
                          </a:ln>
                          <a:solidFill>
                            <a:srgbClr val="FFFFFF"/>
                          </a:solidFill>
                          <a:effectLst/>
                          <a:latin typeface="SwissReSans" pitchFamily="34" charset="0"/>
                        </a:rPr>
                        <a:t>Risk transfer function</a:t>
                      </a:r>
                    </a:p>
                  </a:txBody>
                  <a:tcPr marL="64800" marR="64800" marT="64800" marB="64800"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r>
                        <a:rPr kumimoji="0" lang="en-GB" sz="1500" b="0" i="0" u="none" strike="noStrike" cap="none" normalizeH="0" baseline="0" dirty="0" smtClean="0">
                          <a:ln>
                            <a:noFill/>
                          </a:ln>
                          <a:solidFill>
                            <a:srgbClr val="455F55"/>
                          </a:solidFill>
                          <a:effectLst/>
                          <a:latin typeface="SwissReSans" pitchFamily="34" charset="0"/>
                        </a:rPr>
                        <a:t>Diversify risks on a global basis</a:t>
                      </a:r>
                    </a:p>
                  </a:txBody>
                  <a:tcPr marL="108000" marR="108000" marT="64800" marB="6480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r>
                        <a:rPr kumimoji="0" lang="en-GB" sz="1500" b="0" i="0" u="none" strike="noStrike" cap="none" normalizeH="0" baseline="0" dirty="0" smtClean="0">
                          <a:ln>
                            <a:noFill/>
                          </a:ln>
                          <a:solidFill>
                            <a:srgbClr val="455F55"/>
                          </a:solidFill>
                          <a:effectLst/>
                          <a:latin typeface="SwissReSans" pitchFamily="34" charset="0"/>
                          <a:sym typeface="Wingdings" pitchFamily="2" charset="2"/>
                        </a:rPr>
                        <a:t>Make insurance more broadly available and less expensive</a:t>
                      </a:r>
                      <a:endParaRPr kumimoji="0" lang="en-GB" sz="1500" b="0" i="0" u="none" strike="noStrike" cap="none" normalizeH="0" baseline="0" dirty="0" smtClean="0">
                        <a:ln>
                          <a:noFill/>
                        </a:ln>
                        <a:solidFill>
                          <a:srgbClr val="455F55"/>
                        </a:solidFill>
                        <a:effectLst/>
                        <a:latin typeface="SwissReSans" pitchFamily="34" charset="0"/>
                      </a:endParaRPr>
                    </a:p>
                  </a:txBody>
                  <a:tcPr marL="108000" marR="108000" marT="64800" marB="6480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r>
                        <a:rPr kumimoji="0" lang="en-GB" sz="1500" b="0" i="0" u="none" strike="noStrike" cap="none" normalizeH="0" baseline="0" dirty="0" smtClean="0">
                          <a:ln>
                            <a:noFill/>
                          </a:ln>
                          <a:solidFill>
                            <a:srgbClr val="455F55"/>
                          </a:solidFill>
                          <a:effectLst/>
                          <a:latin typeface="SwissReSans" pitchFamily="34" charset="0"/>
                        </a:rPr>
                        <a:t>Global mobility of premiums and capital</a:t>
                      </a:r>
                    </a:p>
                  </a:txBody>
                  <a:tcPr marL="108000" marR="108000" marT="64800" marB="64800"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r>
              <a:tr h="1014413">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r>
                        <a:rPr kumimoji="0" lang="en-GB" sz="1500" b="0" i="0" u="none" strike="noStrike" cap="none" normalizeH="0" baseline="0" dirty="0" smtClean="0">
                          <a:ln>
                            <a:noFill/>
                          </a:ln>
                          <a:solidFill>
                            <a:srgbClr val="FFFFFF"/>
                          </a:solidFill>
                          <a:effectLst/>
                          <a:latin typeface="SwissReSans" pitchFamily="34" charset="0"/>
                        </a:rPr>
                        <a:t>Capital market function</a:t>
                      </a:r>
                      <a:br>
                        <a:rPr kumimoji="0" lang="en-GB" sz="1500" b="0" i="0" u="none" strike="noStrike" cap="none" normalizeH="0" baseline="0" dirty="0" smtClean="0">
                          <a:ln>
                            <a:noFill/>
                          </a:ln>
                          <a:solidFill>
                            <a:srgbClr val="FFFFFF"/>
                          </a:solidFill>
                          <a:effectLst/>
                          <a:latin typeface="SwissReSans" pitchFamily="34" charset="0"/>
                        </a:rPr>
                      </a:br>
                      <a:endParaRPr kumimoji="0" lang="en-GB" sz="1500" b="0" i="0" u="none" strike="noStrike" cap="none" normalizeH="0" baseline="0" dirty="0" smtClean="0">
                        <a:ln>
                          <a:noFill/>
                        </a:ln>
                        <a:solidFill>
                          <a:srgbClr val="FFFFFF"/>
                        </a:solidFill>
                        <a:effectLst/>
                        <a:latin typeface="SwissReSans" pitchFamily="34" charset="0"/>
                      </a:endParaRPr>
                    </a:p>
                  </a:txBody>
                  <a:tcPr marL="64800" marR="64800" marT="64800" marB="64800"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r>
                        <a:rPr kumimoji="0" lang="en-GB" sz="1500" b="0" i="0" u="none" strike="noStrike" cap="none" normalizeH="0" baseline="0" dirty="0" smtClean="0">
                          <a:ln>
                            <a:noFill/>
                          </a:ln>
                          <a:solidFill>
                            <a:srgbClr val="455F55"/>
                          </a:solidFill>
                          <a:effectLst/>
                          <a:latin typeface="SwissReSans" pitchFamily="34" charset="0"/>
                        </a:rPr>
                        <a:t>Invest premium income according</a:t>
                      </a:r>
                      <a:br>
                        <a:rPr kumimoji="0" lang="en-GB" sz="1500" b="0" i="0" u="none" strike="noStrike" cap="none" normalizeH="0" baseline="0" dirty="0" smtClean="0">
                          <a:ln>
                            <a:noFill/>
                          </a:ln>
                          <a:solidFill>
                            <a:srgbClr val="455F55"/>
                          </a:solidFill>
                          <a:effectLst/>
                          <a:latin typeface="SwissReSans" pitchFamily="34" charset="0"/>
                        </a:rPr>
                      </a:br>
                      <a:r>
                        <a:rPr kumimoji="0" lang="en-GB" sz="1500" b="0" i="0" u="none" strike="noStrike" cap="none" normalizeH="0" baseline="0" dirty="0" smtClean="0">
                          <a:ln>
                            <a:noFill/>
                          </a:ln>
                          <a:solidFill>
                            <a:srgbClr val="455F55"/>
                          </a:solidFill>
                          <a:effectLst/>
                          <a:latin typeface="SwissReSans" pitchFamily="34" charset="0"/>
                        </a:rPr>
                        <a:t>to expected pay-out </a:t>
                      </a:r>
                    </a:p>
                  </a:txBody>
                  <a:tcPr marL="108000" marR="108000" marT="64800" marB="6480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r>
                        <a:rPr kumimoji="0" lang="en-GB" sz="1500" b="0" i="0" u="none" strike="noStrike" cap="none" normalizeH="0" baseline="0" dirty="0" smtClean="0">
                          <a:ln>
                            <a:noFill/>
                          </a:ln>
                          <a:solidFill>
                            <a:srgbClr val="455F55"/>
                          </a:solidFill>
                          <a:effectLst/>
                          <a:latin typeface="SwissReSans" pitchFamily="34" charset="0"/>
                        </a:rPr>
                        <a:t>Provide long-term capital to the economy on a continuous basis</a:t>
                      </a:r>
                    </a:p>
                  </a:txBody>
                  <a:tcPr marL="108000" marR="108000" marT="64800" marB="6480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r>
                        <a:rPr kumimoji="0" lang="en-GB" sz="1500" b="0" i="0" u="none" strike="noStrike" cap="none" normalizeH="0" baseline="0" dirty="0" smtClean="0">
                          <a:ln>
                            <a:noFill/>
                          </a:ln>
                          <a:solidFill>
                            <a:srgbClr val="455F55"/>
                          </a:solidFill>
                          <a:effectLst/>
                          <a:latin typeface="SwissReSans" pitchFamily="34" charset="0"/>
                        </a:rPr>
                        <a:t>Ability to invest in real economy (equity, corporate bonds, etc)</a:t>
                      </a:r>
                    </a:p>
                  </a:txBody>
                  <a:tcPr marL="108000" marR="108000" marT="64800" marB="64800"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r>
              <a:tr h="860425">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r>
                        <a:rPr kumimoji="0" lang="en-GB" sz="1500" b="0" i="0" u="none" strike="noStrike" cap="none" normalizeH="0" baseline="0" dirty="0" smtClean="0">
                          <a:ln>
                            <a:noFill/>
                          </a:ln>
                          <a:solidFill>
                            <a:srgbClr val="FFFFFF"/>
                          </a:solidFill>
                          <a:effectLst/>
                          <a:latin typeface="SwissReSans" pitchFamily="34" charset="0"/>
                        </a:rPr>
                        <a:t>Information function</a:t>
                      </a:r>
                    </a:p>
                  </a:txBody>
                  <a:tcPr marL="64800" marR="64800" marT="64800" marB="64800" horzOverflow="overflow">
                    <a:lnL cap="flat">
                      <a:noFill/>
                    </a:lnL>
                    <a:lnR>
                      <a:noFill/>
                    </a:lnR>
                    <a:lnT w="12700" cap="flat" cmpd="sng" algn="ctr">
                      <a:solidFill>
                        <a:schemeClr val="bg1"/>
                      </a:solidFill>
                      <a:prstDash val="solid"/>
                      <a:round/>
                      <a:headEnd type="none" w="med" len="med"/>
                      <a:tailEnd type="none" w="med" len="med"/>
                    </a:lnT>
                    <a:lnB cap="flat">
                      <a:noFill/>
                    </a:lnB>
                    <a:lnTlToBr>
                      <a:noFill/>
                    </a:lnTlToBr>
                    <a:lnBlToTr>
                      <a:noFill/>
                    </a:lnBlToTr>
                    <a:solidFill>
                      <a:schemeClr val="accent3"/>
                    </a:solidFill>
                  </a:tcPr>
                </a:tc>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r>
                        <a:rPr kumimoji="0" lang="en-GB" sz="1500" b="0" i="0" u="none" strike="noStrike" cap="none" normalizeH="0" baseline="0" dirty="0" smtClean="0">
                          <a:ln>
                            <a:noFill/>
                          </a:ln>
                          <a:solidFill>
                            <a:srgbClr val="455F55"/>
                          </a:solidFill>
                          <a:effectLst/>
                          <a:latin typeface="SwissReSans" pitchFamily="34" charset="0"/>
                        </a:rPr>
                        <a:t>Price risks</a:t>
                      </a:r>
                    </a:p>
                  </a:txBody>
                  <a:tcPr marL="108000" marR="108000" marT="64800" marB="64800" horzOverflow="overflow">
                    <a:lnL>
                      <a:noFill/>
                    </a:lnL>
                    <a:lnR>
                      <a:noFill/>
                    </a:lnR>
                    <a:lnT w="12700" cap="flat" cmpd="sng" algn="ctr">
                      <a:solidFill>
                        <a:schemeClr val="bg1"/>
                      </a:solidFill>
                      <a:prstDash val="solid"/>
                      <a:round/>
                      <a:headEnd type="none" w="med" len="med"/>
                      <a:tailEnd type="none" w="med" len="med"/>
                    </a:lnT>
                    <a:lnB cap="flat">
                      <a:noFill/>
                    </a:lnB>
                    <a:lnTlToBr>
                      <a:noFill/>
                    </a:lnTlToBr>
                    <a:lnBlToTr>
                      <a:noFill/>
                    </a:lnBlToTr>
                    <a:solidFill>
                      <a:schemeClr val="accent6">
                        <a:lumMod val="40000"/>
                        <a:lumOff val="60000"/>
                      </a:schemeClr>
                    </a:solidFill>
                  </a:tcPr>
                </a:tc>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r>
                        <a:rPr kumimoji="0" lang="en-GB" sz="1500" b="0" i="0" u="none" strike="noStrike" cap="none" normalizeH="0" baseline="0" dirty="0" smtClean="0">
                          <a:ln>
                            <a:noFill/>
                          </a:ln>
                          <a:solidFill>
                            <a:srgbClr val="455F55"/>
                          </a:solidFill>
                          <a:effectLst/>
                          <a:latin typeface="SwissReSans" pitchFamily="34" charset="0"/>
                        </a:rPr>
                        <a:t>Set incentives for risk adequate behaviour</a:t>
                      </a:r>
                    </a:p>
                  </a:txBody>
                  <a:tcPr marL="108000" marR="108000" marT="64800" marB="64800" horzOverflow="overflow">
                    <a:lnL>
                      <a:noFill/>
                    </a:lnL>
                    <a:lnR>
                      <a:noFill/>
                    </a:lnR>
                    <a:lnT w="12700" cap="flat" cmpd="sng" algn="ctr">
                      <a:solidFill>
                        <a:schemeClr val="bg1"/>
                      </a:solidFill>
                      <a:prstDash val="solid"/>
                      <a:round/>
                      <a:headEnd type="none" w="med" len="med"/>
                      <a:tailEnd type="none" w="med" len="med"/>
                    </a:lnT>
                    <a:lnB cap="flat">
                      <a:noFill/>
                    </a:lnB>
                    <a:lnTlToBr>
                      <a:noFill/>
                    </a:lnTlToBr>
                    <a:lnBlToTr>
                      <a:noFill/>
                    </a:lnBlToTr>
                    <a:solidFill>
                      <a:schemeClr val="accent6">
                        <a:lumMod val="40000"/>
                        <a:lumOff val="60000"/>
                      </a:schemeClr>
                    </a:solidFill>
                  </a:tcPr>
                </a:tc>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r>
                        <a:rPr kumimoji="0" lang="en-GB" sz="1500" b="0" i="0" u="none" strike="noStrike" cap="none" normalizeH="0" baseline="0" dirty="0" smtClean="0">
                          <a:ln>
                            <a:noFill/>
                          </a:ln>
                          <a:solidFill>
                            <a:srgbClr val="455F55"/>
                          </a:solidFill>
                          <a:effectLst/>
                          <a:latin typeface="SwissReSans" pitchFamily="34" charset="0"/>
                        </a:rPr>
                        <a:t>Market- and risk-based pricing </a:t>
                      </a:r>
                    </a:p>
                  </a:txBody>
                  <a:tcPr marL="108000" marR="108000" marT="64800" marB="64800" horzOverflow="overflow">
                    <a:lnL>
                      <a:noFill/>
                    </a:lnL>
                    <a:lnR cap="flat">
                      <a:noFill/>
                    </a:lnR>
                    <a:lnT w="12700" cap="flat" cmpd="sng" algn="ctr">
                      <a:solidFill>
                        <a:schemeClr val="bg1"/>
                      </a:solidFill>
                      <a:prstDash val="solid"/>
                      <a:round/>
                      <a:headEnd type="none" w="med" len="med"/>
                      <a:tailEnd type="none" w="med" len="med"/>
                    </a:lnT>
                    <a:lnB cap="flat">
                      <a:noFill/>
                    </a:lnB>
                    <a:lnTlToBr>
                      <a:noFill/>
                    </a:lnTlToBr>
                    <a:lnBlToTr>
                      <a:noFill/>
                    </a:lnBlToTr>
                    <a:solidFill>
                      <a:schemeClr val="accent6">
                        <a:lumMod val="40000"/>
                        <a:lumOff val="60000"/>
                      </a:schemeClr>
                    </a:solidFill>
                  </a:tcPr>
                </a:tc>
              </a:tr>
            </a:tbl>
          </a:graphicData>
        </a:graphic>
      </p:graphicFrame>
      <p:sp>
        <p:nvSpPr>
          <p:cNvPr id="14" name="Rectangle 37"/>
          <p:cNvSpPr>
            <a:spLocks noChangeArrowheads="1"/>
          </p:cNvSpPr>
          <p:nvPr/>
        </p:nvSpPr>
        <p:spPr bwMode="auto">
          <a:xfrm>
            <a:off x="683568" y="5453063"/>
            <a:ext cx="7993063" cy="568325"/>
          </a:xfrm>
          <a:prstGeom prst="rect">
            <a:avLst/>
          </a:prstGeom>
          <a:solidFill>
            <a:srgbClr val="E4EE81"/>
          </a:solidFill>
          <a:ln w="15875" algn="ctr">
            <a:noFill/>
            <a:miter lim="800000"/>
            <a:headEnd/>
            <a:tailEnd/>
          </a:ln>
          <a:extLst>
            <a:ext uri="{91240B29-F687-4F45-9708-019B960494DF}">
              <a14:hiddenLine xmlns:a14="http://schemas.microsoft.com/office/drawing/2010/main" w="15875" algn="ctr">
                <a:solidFill>
                  <a:schemeClr val="accent5"/>
                </a:solidFill>
                <a:miter lim="800000"/>
                <a:headEnd/>
                <a:tailEnd/>
              </a14:hiddenLine>
            </a:ext>
          </a:extLst>
        </p:spPr>
        <p:txBody>
          <a:bodyPr lIns="53680" tIns="23858" rIns="53680" bIns="53680" anchor="ctr"/>
          <a:lstStyle/>
          <a:p>
            <a:pPr defTabSz="444500">
              <a:buClrTx/>
              <a:buSzTx/>
            </a:pPr>
            <a:r>
              <a:rPr lang="en-GB" sz="1600" dirty="0" smtClean="0">
                <a:solidFill>
                  <a:schemeClr val="dk1"/>
                </a:solidFill>
                <a:sym typeface="Wingdings" pitchFamily="2" charset="2"/>
              </a:rPr>
              <a:t>Global re/insurers absorb shocks, support risk prevention and provide capital for the real economy</a:t>
            </a:r>
            <a:endParaRPr lang="en-GB" sz="1600" dirty="0">
              <a:solidFill>
                <a:schemeClr val="dk1"/>
              </a:solidFill>
              <a:sym typeface="Wingdings" pitchFamily="2" charset="2"/>
            </a:endParaRPr>
          </a:p>
        </p:txBody>
      </p:sp>
      <p:sp>
        <p:nvSpPr>
          <p:cNvPr id="16" name="Footnote"/>
          <p:cNvSpPr txBox="1">
            <a:spLocks noChangeArrowheads="1"/>
          </p:cNvSpPr>
          <p:nvPr/>
        </p:nvSpPr>
        <p:spPr bwMode="auto">
          <a:xfrm>
            <a:off x="703664" y="4931722"/>
            <a:ext cx="6110317" cy="153888"/>
          </a:xfrm>
          <a:prstGeom prst="rect">
            <a:avLst/>
          </a:prstGeom>
          <a:noFill/>
          <a:ln w="9525">
            <a:noFill/>
            <a:miter lim="800000"/>
            <a:headEnd/>
            <a:tailEnd/>
          </a:ln>
        </p:spPr>
        <p:txBody>
          <a:bodyPr wrap="square" lIns="0" tIns="0" rIns="0" bIns="0" anchor="b">
            <a:spAutoFit/>
          </a:bodyPr>
          <a:lstStyle/>
          <a:p>
            <a:r>
              <a:rPr lang="en-GB" sz="1000" dirty="0" smtClean="0">
                <a:solidFill>
                  <a:srgbClr val="000000"/>
                </a:solidFill>
                <a:latin typeface="Calibri" pitchFamily="34" charset="0"/>
              </a:rPr>
              <a:t>Source: Swiss Re</a:t>
            </a:r>
            <a:endParaRPr lang="en-GB" sz="1000" dirty="0">
              <a:solidFill>
                <a:srgbClr val="000000"/>
              </a:solidFill>
              <a:latin typeface="Calibri" pitchFamily="34" charset="0"/>
            </a:endParaRPr>
          </a:p>
        </p:txBody>
      </p:sp>
    </p:spTree>
    <p:extLst>
      <p:ext uri="{BB962C8B-B14F-4D97-AF65-F5344CB8AC3E}">
        <p14:creationId xmlns:p14="http://schemas.microsoft.com/office/powerpoint/2010/main" val="874871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11"/>
          <p:cNvSpPr>
            <a:spLocks noChangeArrowheads="1"/>
          </p:cNvSpPr>
          <p:nvPr/>
        </p:nvSpPr>
        <p:spPr bwMode="auto">
          <a:xfrm>
            <a:off x="710806" y="2815687"/>
            <a:ext cx="216000" cy="431800"/>
          </a:xfrm>
          <a:prstGeom prst="rect">
            <a:avLst/>
          </a:prstGeom>
          <a:solidFill>
            <a:srgbClr val="40BFE8"/>
          </a:solidFill>
          <a:ln w="15875" algn="ctr">
            <a:noFill/>
            <a:miter lim="800000"/>
            <a:headEnd/>
            <a:tailEnd/>
          </a:ln>
        </p:spPr>
        <p:txBody>
          <a:bodyPr lIns="36000" tIns="36000" rIns="36000" bIns="36000" anchor="ctr"/>
          <a:lstStyle/>
          <a:p>
            <a:pPr defTabSz="757238" eaLnBrk="0" hangingPunct="0">
              <a:spcBef>
                <a:spcPct val="50000"/>
              </a:spcBef>
              <a:buClr>
                <a:schemeClr val="bg2"/>
              </a:buClr>
              <a:buSzPct val="80000"/>
              <a:buFont typeface="Wingdings" pitchFamily="2" charset="2"/>
              <a:buNone/>
            </a:pPr>
            <a:endParaRPr lang="en-US" sz="1200" dirty="0">
              <a:solidFill>
                <a:srgbClr val="000000"/>
              </a:solidFill>
            </a:endParaRPr>
          </a:p>
        </p:txBody>
      </p:sp>
      <p:sp>
        <p:nvSpPr>
          <p:cNvPr id="10247" name="Rectangle 13"/>
          <p:cNvSpPr>
            <a:spLocks noChangeArrowheads="1"/>
          </p:cNvSpPr>
          <p:nvPr/>
        </p:nvSpPr>
        <p:spPr bwMode="auto">
          <a:xfrm>
            <a:off x="710806" y="2222231"/>
            <a:ext cx="216000" cy="431800"/>
          </a:xfrm>
          <a:prstGeom prst="rect">
            <a:avLst/>
          </a:prstGeom>
          <a:solidFill>
            <a:srgbClr val="4B7ACD"/>
          </a:solidFill>
          <a:ln w="15875" algn="ctr">
            <a:noFill/>
            <a:miter lim="800000"/>
            <a:headEnd/>
            <a:tailEnd/>
          </a:ln>
        </p:spPr>
        <p:txBody>
          <a:bodyPr wrap="none" lIns="36000" tIns="36000" rIns="36000" bIns="36000"/>
          <a:lstStyle/>
          <a:p>
            <a:pPr defTabSz="757238" eaLnBrk="0" hangingPunct="0">
              <a:spcBef>
                <a:spcPct val="50000"/>
              </a:spcBef>
              <a:buClr>
                <a:schemeClr val="bg2"/>
              </a:buClr>
              <a:buSzPct val="80000"/>
              <a:buFont typeface="Wingdings" pitchFamily="2" charset="2"/>
              <a:buNone/>
            </a:pPr>
            <a:endParaRPr lang="en-US" sz="1200" dirty="0">
              <a:solidFill>
                <a:srgbClr val="000000"/>
              </a:solidFill>
            </a:endParaRPr>
          </a:p>
        </p:txBody>
      </p:sp>
      <p:sp>
        <p:nvSpPr>
          <p:cNvPr id="10248" name="Rectangle 15"/>
          <p:cNvSpPr>
            <a:spLocks noChangeArrowheads="1"/>
          </p:cNvSpPr>
          <p:nvPr/>
        </p:nvSpPr>
        <p:spPr bwMode="auto">
          <a:xfrm>
            <a:off x="710806" y="1628775"/>
            <a:ext cx="216000" cy="431800"/>
          </a:xfrm>
          <a:prstGeom prst="rect">
            <a:avLst/>
          </a:prstGeom>
          <a:solidFill>
            <a:srgbClr val="899E99"/>
          </a:solidFill>
          <a:ln w="15875" algn="ctr">
            <a:noFill/>
            <a:miter lim="800000"/>
            <a:headEnd/>
            <a:tailEnd/>
          </a:ln>
        </p:spPr>
        <p:txBody>
          <a:bodyPr wrap="none" lIns="36000" tIns="36000" rIns="36000" bIns="36000"/>
          <a:lstStyle/>
          <a:p>
            <a:pPr defTabSz="757238" eaLnBrk="0" hangingPunct="0">
              <a:spcBef>
                <a:spcPct val="50000"/>
              </a:spcBef>
              <a:buClr>
                <a:schemeClr val="bg2"/>
              </a:buClr>
              <a:buSzPct val="80000"/>
              <a:buFont typeface="Wingdings" pitchFamily="2" charset="2"/>
              <a:buNone/>
            </a:pPr>
            <a:endParaRPr lang="en-US" sz="1200" dirty="0">
              <a:solidFill>
                <a:srgbClr val="000000"/>
              </a:solidFill>
            </a:endParaRPr>
          </a:p>
        </p:txBody>
      </p:sp>
      <p:sp>
        <p:nvSpPr>
          <p:cNvPr id="10250" name="Rectangle 5"/>
          <p:cNvSpPr>
            <a:spLocks noChangeArrowheads="1"/>
          </p:cNvSpPr>
          <p:nvPr/>
        </p:nvSpPr>
        <p:spPr bwMode="auto">
          <a:xfrm>
            <a:off x="710805" y="4581128"/>
            <a:ext cx="216000" cy="1117918"/>
          </a:xfrm>
          <a:prstGeom prst="rect">
            <a:avLst/>
          </a:prstGeom>
          <a:solidFill>
            <a:schemeClr val="accent6"/>
          </a:solidFill>
          <a:ln w="15875" algn="ctr">
            <a:noFill/>
            <a:miter lim="800000"/>
            <a:headEnd/>
            <a:tailEnd/>
          </a:ln>
        </p:spPr>
        <p:txBody>
          <a:bodyPr wrap="none" lIns="36000" tIns="36000" rIns="36000" bIns="36000" anchor="ctr"/>
          <a:lstStyle/>
          <a:p>
            <a:pPr defTabSz="757238" eaLnBrk="0" hangingPunct="0">
              <a:spcBef>
                <a:spcPct val="50000"/>
              </a:spcBef>
              <a:buClr>
                <a:schemeClr val="bg2"/>
              </a:buClr>
              <a:buSzPct val="80000"/>
              <a:buFont typeface="Wingdings" pitchFamily="2" charset="2"/>
              <a:buNone/>
            </a:pPr>
            <a:endParaRPr lang="en-US" dirty="0">
              <a:solidFill>
                <a:srgbClr val="000000"/>
              </a:solidFill>
            </a:endParaRPr>
          </a:p>
        </p:txBody>
      </p:sp>
      <p:sp>
        <p:nvSpPr>
          <p:cNvPr id="26" name="Rectangle 13"/>
          <p:cNvSpPr>
            <a:spLocks noChangeArrowheads="1"/>
          </p:cNvSpPr>
          <p:nvPr/>
        </p:nvSpPr>
        <p:spPr bwMode="auto">
          <a:xfrm>
            <a:off x="710806" y="4002599"/>
            <a:ext cx="216000" cy="422513"/>
          </a:xfrm>
          <a:prstGeom prst="rect">
            <a:avLst/>
          </a:prstGeom>
          <a:solidFill>
            <a:schemeClr val="accent5"/>
          </a:solidFill>
          <a:ln w="15875" algn="ctr">
            <a:noFill/>
            <a:miter lim="800000"/>
            <a:headEnd/>
            <a:tailEnd/>
          </a:ln>
        </p:spPr>
        <p:txBody>
          <a:bodyPr wrap="none" lIns="36000" tIns="36000" rIns="36000" bIns="36000"/>
          <a:lstStyle/>
          <a:p>
            <a:pPr defTabSz="757238" eaLnBrk="0" hangingPunct="0">
              <a:spcBef>
                <a:spcPct val="50000"/>
              </a:spcBef>
              <a:buClr>
                <a:schemeClr val="bg2"/>
              </a:buClr>
              <a:buSzPct val="80000"/>
              <a:buFont typeface="Wingdings" pitchFamily="2" charset="2"/>
              <a:buNone/>
            </a:pPr>
            <a:endParaRPr lang="en-US" sz="1200" dirty="0">
              <a:solidFill>
                <a:srgbClr val="000000"/>
              </a:solidFill>
            </a:endParaRPr>
          </a:p>
        </p:txBody>
      </p:sp>
      <p:sp>
        <p:nvSpPr>
          <p:cNvPr id="24" name="Rectangle 11"/>
          <p:cNvSpPr>
            <a:spLocks noChangeArrowheads="1"/>
          </p:cNvSpPr>
          <p:nvPr/>
        </p:nvSpPr>
        <p:spPr bwMode="auto">
          <a:xfrm>
            <a:off x="710806" y="3409143"/>
            <a:ext cx="216000" cy="431800"/>
          </a:xfrm>
          <a:prstGeom prst="rect">
            <a:avLst/>
          </a:prstGeom>
          <a:solidFill>
            <a:schemeClr val="accent3"/>
          </a:solidFill>
          <a:ln w="15875" algn="ctr">
            <a:noFill/>
            <a:miter lim="800000"/>
            <a:headEnd/>
            <a:tailEnd/>
          </a:ln>
        </p:spPr>
        <p:txBody>
          <a:bodyPr lIns="36000" tIns="36000" rIns="36000" bIns="36000" anchor="ctr"/>
          <a:lstStyle/>
          <a:p>
            <a:pPr defTabSz="757238" eaLnBrk="0" hangingPunct="0">
              <a:spcBef>
                <a:spcPct val="50000"/>
              </a:spcBef>
              <a:buClr>
                <a:schemeClr val="bg2"/>
              </a:buClr>
              <a:buSzPct val="80000"/>
              <a:buFont typeface="Wingdings" pitchFamily="2" charset="2"/>
              <a:buNone/>
            </a:pPr>
            <a:endParaRPr lang="en-US" sz="1200" dirty="0">
              <a:solidFill>
                <a:srgbClr val="000000"/>
              </a:solidFill>
            </a:endParaRPr>
          </a:p>
        </p:txBody>
      </p:sp>
      <p:sp>
        <p:nvSpPr>
          <p:cNvPr id="10249" name="Rectangle 8"/>
          <p:cNvSpPr>
            <a:spLocks noGrp="1" noChangeArrowheads="1"/>
          </p:cNvSpPr>
          <p:nvPr>
            <p:ph type="title"/>
          </p:nvPr>
        </p:nvSpPr>
        <p:spPr/>
        <p:txBody>
          <a:bodyPr vert="horz" lIns="0" tIns="0" rIns="0" bIns="0" rtlCol="0" anchor="t" anchorCtr="0">
            <a:noAutofit/>
          </a:bodyPr>
          <a:lstStyle/>
          <a:p>
            <a:r>
              <a:rPr lang="en-US" dirty="0" smtClean="0"/>
              <a:t>Swiss Re Group at a glance</a:t>
            </a:r>
          </a:p>
        </p:txBody>
      </p:sp>
      <p:sp>
        <p:nvSpPr>
          <p:cNvPr id="2" name="Slide Number Placeholder 1"/>
          <p:cNvSpPr>
            <a:spLocks noGrp="1"/>
          </p:cNvSpPr>
          <p:nvPr>
            <p:ph type="sldNum" sz="quarter" idx="12"/>
          </p:nvPr>
        </p:nvSpPr>
        <p:spPr/>
        <p:txBody>
          <a:bodyPr/>
          <a:lstStyle/>
          <a:p>
            <a:fld id="{5E4D2043-7E31-4A53-BD33-72A88E682172}" type="slidenum">
              <a:rPr lang="en-US" smtClean="0"/>
              <a:pPr/>
              <a:t>5</a:t>
            </a:fld>
            <a:endParaRPr lang="en-US" dirty="0"/>
          </a:p>
        </p:txBody>
      </p:sp>
      <p:sp>
        <p:nvSpPr>
          <p:cNvPr id="10243" name="Rectangle 2"/>
          <p:cNvSpPr>
            <a:spLocks noChangeArrowheads="1"/>
          </p:cNvSpPr>
          <p:nvPr/>
        </p:nvSpPr>
        <p:spPr bwMode="auto">
          <a:xfrm>
            <a:off x="855616" y="4581128"/>
            <a:ext cx="7801200" cy="1117918"/>
          </a:xfrm>
          <a:prstGeom prst="rect">
            <a:avLst/>
          </a:prstGeom>
          <a:solidFill>
            <a:srgbClr val="E6F6FC"/>
          </a:solidFill>
          <a:ln w="15875" algn="ctr">
            <a:noFill/>
            <a:miter lim="800000"/>
            <a:headEnd/>
            <a:tailEnd/>
          </a:ln>
        </p:spPr>
        <p:txBody>
          <a:bodyPr wrap="none" lIns="53676" tIns="53676" rIns="53676" bIns="53676" anchor="ctr"/>
          <a:lstStyle/>
          <a:p>
            <a:pPr algn="ctr" defTabSz="757238" eaLnBrk="0" hangingPunct="0">
              <a:spcBef>
                <a:spcPct val="50000"/>
              </a:spcBef>
              <a:buClr>
                <a:schemeClr val="bg2"/>
              </a:buClr>
              <a:buSzPct val="80000"/>
              <a:buFont typeface="Wingdings" pitchFamily="2" charset="2"/>
              <a:buNone/>
            </a:pPr>
            <a:endParaRPr lang="en-US" b="1" dirty="0">
              <a:solidFill>
                <a:schemeClr val="bg1"/>
              </a:solidFill>
            </a:endParaRPr>
          </a:p>
        </p:txBody>
      </p:sp>
      <p:sp>
        <p:nvSpPr>
          <p:cNvPr id="10253" name="Rectangle 10"/>
          <p:cNvSpPr>
            <a:spLocks noChangeArrowheads="1"/>
          </p:cNvSpPr>
          <p:nvPr/>
        </p:nvSpPr>
        <p:spPr bwMode="auto">
          <a:xfrm>
            <a:off x="855616" y="2815687"/>
            <a:ext cx="7801564" cy="431800"/>
          </a:xfrm>
          <a:prstGeom prst="rect">
            <a:avLst/>
          </a:prstGeom>
          <a:solidFill>
            <a:srgbClr val="BFEAF7"/>
          </a:solidFill>
          <a:ln w="15875" algn="ctr">
            <a:noFill/>
            <a:miter lim="800000"/>
            <a:headEnd/>
            <a:tailEnd/>
          </a:ln>
        </p:spPr>
        <p:txBody>
          <a:bodyPr lIns="36000" tIns="36000" rIns="36000" bIns="36000" anchor="ctr"/>
          <a:lstStyle/>
          <a:p>
            <a:pPr defTabSz="757238" eaLnBrk="0" hangingPunct="0">
              <a:spcBef>
                <a:spcPct val="50000"/>
              </a:spcBef>
              <a:buSzPct val="80000"/>
              <a:buFont typeface="Wingdings" pitchFamily="2" charset="2"/>
              <a:buNone/>
            </a:pPr>
            <a:r>
              <a:rPr lang="en-US" sz="1200" dirty="0" smtClean="0"/>
              <a:t>The Group also offers </a:t>
            </a:r>
            <a:r>
              <a:rPr lang="en-US" sz="1200" b="1" dirty="0" smtClean="0"/>
              <a:t>commercial insurance </a:t>
            </a:r>
            <a:r>
              <a:rPr lang="en-US" sz="1200" dirty="0" smtClean="0"/>
              <a:t>through Corporate Solutions and manages open and closed life insurance books through Life Capital</a:t>
            </a:r>
            <a:endParaRPr lang="en-US" sz="1200" dirty="0"/>
          </a:p>
        </p:txBody>
      </p:sp>
      <p:sp>
        <p:nvSpPr>
          <p:cNvPr id="10254" name="Rectangle 12"/>
          <p:cNvSpPr>
            <a:spLocks noChangeArrowheads="1"/>
          </p:cNvSpPr>
          <p:nvPr/>
        </p:nvSpPr>
        <p:spPr bwMode="auto">
          <a:xfrm>
            <a:off x="855616" y="2222231"/>
            <a:ext cx="7801564" cy="431800"/>
          </a:xfrm>
          <a:prstGeom prst="rect">
            <a:avLst/>
          </a:prstGeom>
          <a:solidFill>
            <a:srgbClr val="C3D3EE"/>
          </a:solidFill>
          <a:ln w="15875" algn="ctr">
            <a:noFill/>
            <a:miter lim="800000"/>
            <a:headEnd/>
            <a:tailEnd/>
          </a:ln>
        </p:spPr>
        <p:txBody>
          <a:bodyPr lIns="36000" tIns="36000" rIns="36000" bIns="36000" anchor="ctr"/>
          <a:lstStyle/>
          <a:p>
            <a:pPr defTabSz="757238" eaLnBrk="0" hangingPunct="0">
              <a:spcBef>
                <a:spcPct val="50000"/>
              </a:spcBef>
              <a:buSzPct val="80000"/>
              <a:buFont typeface="Wingdings" pitchFamily="2" charset="2"/>
              <a:buNone/>
            </a:pPr>
            <a:r>
              <a:rPr lang="en-US" sz="1200" dirty="0" smtClean="0"/>
              <a:t>The Group offers </a:t>
            </a:r>
            <a:r>
              <a:rPr lang="en-US" sz="1200" b="1" dirty="0" smtClean="0"/>
              <a:t>traditional reinsurance products and related services</a:t>
            </a:r>
            <a:r>
              <a:rPr lang="en-US" sz="1200" dirty="0" smtClean="0"/>
              <a:t> for property and casualty, as well as for life and health businesses</a:t>
            </a:r>
            <a:endParaRPr lang="en-US" sz="1200" dirty="0"/>
          </a:p>
        </p:txBody>
      </p:sp>
      <p:sp>
        <p:nvSpPr>
          <p:cNvPr id="10255" name="Rectangle 14"/>
          <p:cNvSpPr>
            <a:spLocks noChangeArrowheads="1"/>
          </p:cNvSpPr>
          <p:nvPr/>
        </p:nvSpPr>
        <p:spPr bwMode="auto">
          <a:xfrm>
            <a:off x="855616" y="1628775"/>
            <a:ext cx="7801564" cy="431800"/>
          </a:xfrm>
          <a:prstGeom prst="rect">
            <a:avLst/>
          </a:prstGeom>
          <a:solidFill>
            <a:srgbClr val="D8DFDD"/>
          </a:solidFill>
          <a:ln w="15875" algn="ctr">
            <a:noFill/>
            <a:miter lim="800000"/>
            <a:headEnd/>
            <a:tailEnd/>
          </a:ln>
        </p:spPr>
        <p:txBody>
          <a:bodyPr lIns="36000" tIns="36000" rIns="36000" bIns="36000" anchor="ctr"/>
          <a:lstStyle/>
          <a:p>
            <a:pPr defTabSz="757238" eaLnBrk="0" hangingPunct="0">
              <a:spcBef>
                <a:spcPct val="50000"/>
              </a:spcBef>
              <a:buSzPct val="80000"/>
              <a:buFont typeface="Wingdings" pitchFamily="2" charset="2"/>
              <a:buNone/>
            </a:pPr>
            <a:r>
              <a:rPr lang="en-US" sz="1200" dirty="0" smtClean="0"/>
              <a:t>Swiss Re is a </a:t>
            </a:r>
            <a:r>
              <a:rPr lang="en-US" sz="1200" b="1" dirty="0" smtClean="0"/>
              <a:t>leading and highly diversified global reinsurer</a:t>
            </a:r>
            <a:r>
              <a:rPr lang="en-US" sz="1200" dirty="0" smtClean="0"/>
              <a:t>, founded in</a:t>
            </a:r>
            <a:br>
              <a:rPr lang="en-US" sz="1200" dirty="0" smtClean="0"/>
            </a:br>
            <a:r>
              <a:rPr lang="en-US" sz="1200" dirty="0" smtClean="0"/>
              <a:t>Zurich (Switzerland) in 1863 with more than 150 years of experience</a:t>
            </a:r>
            <a:endParaRPr lang="en-US" sz="1200" dirty="0"/>
          </a:p>
        </p:txBody>
      </p:sp>
      <p:sp>
        <p:nvSpPr>
          <p:cNvPr id="10263" name="Text Box 26"/>
          <p:cNvSpPr txBox="1">
            <a:spLocks noChangeAspect="1" noChangeArrowheads="1"/>
          </p:cNvSpPr>
          <p:nvPr/>
        </p:nvSpPr>
        <p:spPr bwMode="auto">
          <a:xfrm>
            <a:off x="666212" y="4350259"/>
            <a:ext cx="1583300" cy="177911"/>
          </a:xfrm>
          <a:prstGeom prst="rect">
            <a:avLst/>
          </a:prstGeom>
          <a:noFill/>
          <a:ln w="12700">
            <a:noFill/>
            <a:miter lim="800000"/>
            <a:headEnd/>
            <a:tailEnd/>
          </a:ln>
        </p:spPr>
        <p:txBody>
          <a:bodyPr lIns="0" tIns="0" rIns="0" bIns="0"/>
          <a:lstStyle/>
          <a:p>
            <a:pPr algn="ctr" defTabSz="757238" eaLnBrk="0" hangingPunct="0">
              <a:lnSpc>
                <a:spcPct val="80000"/>
              </a:lnSpc>
            </a:pPr>
            <a:r>
              <a:rPr lang="en-US" sz="900" b="1" dirty="0" smtClean="0">
                <a:solidFill>
                  <a:schemeClr val="bg1"/>
                </a:solidFill>
              </a:rPr>
              <a:t>Armonk,  New York</a:t>
            </a:r>
            <a:endParaRPr lang="en-US" sz="900" b="1" dirty="0">
              <a:solidFill>
                <a:schemeClr val="bg1"/>
              </a:solidFill>
            </a:endParaRPr>
          </a:p>
        </p:txBody>
      </p:sp>
      <p:sp>
        <p:nvSpPr>
          <p:cNvPr id="25" name="Rectangle 10"/>
          <p:cNvSpPr>
            <a:spLocks noChangeArrowheads="1"/>
          </p:cNvSpPr>
          <p:nvPr/>
        </p:nvSpPr>
        <p:spPr bwMode="auto">
          <a:xfrm>
            <a:off x="855616" y="4002600"/>
            <a:ext cx="7801200" cy="422514"/>
          </a:xfrm>
          <a:prstGeom prst="rect">
            <a:avLst/>
          </a:prstGeom>
          <a:solidFill>
            <a:srgbClr val="BFEAF7"/>
          </a:solidFill>
          <a:ln w="15875" algn="ctr">
            <a:noFill/>
            <a:miter lim="800000"/>
            <a:headEnd/>
            <a:tailEnd/>
          </a:ln>
        </p:spPr>
        <p:txBody>
          <a:bodyPr lIns="36000" tIns="36000" rIns="36000" bIns="36000" anchor="ctr"/>
          <a:lstStyle/>
          <a:p>
            <a:pPr defTabSz="757238" eaLnBrk="0" hangingPunct="0">
              <a:spcBef>
                <a:spcPts val="300"/>
              </a:spcBef>
              <a:buSzPct val="80000"/>
              <a:buFont typeface="Wingdings" pitchFamily="2" charset="2"/>
              <a:buNone/>
            </a:pPr>
            <a:r>
              <a:rPr lang="en-US" sz="1200" dirty="0"/>
              <a:t>Swiss Re </a:t>
            </a:r>
            <a:r>
              <a:rPr lang="en-US" sz="1200" dirty="0" smtClean="0"/>
              <a:t>was named </a:t>
            </a:r>
            <a:r>
              <a:rPr lang="en-US" sz="1200" dirty="0"/>
              <a:t>as the insurance sector leader in the </a:t>
            </a:r>
            <a:r>
              <a:rPr lang="en-US" sz="1200" dirty="0" smtClean="0"/>
              <a:t>2015 </a:t>
            </a:r>
            <a:r>
              <a:rPr lang="en-US" sz="1200" b="1" dirty="0"/>
              <a:t>Dow Jones Sustainability </a:t>
            </a:r>
            <a:r>
              <a:rPr lang="en-US" sz="1200" b="1" dirty="0" smtClean="0"/>
              <a:t>Indices</a:t>
            </a:r>
            <a:endParaRPr lang="en-US" sz="1200" b="1" dirty="0"/>
          </a:p>
        </p:txBody>
      </p:sp>
      <p:sp>
        <p:nvSpPr>
          <p:cNvPr id="27" name="Rectangle 12"/>
          <p:cNvSpPr>
            <a:spLocks noChangeArrowheads="1"/>
          </p:cNvSpPr>
          <p:nvPr/>
        </p:nvSpPr>
        <p:spPr bwMode="auto">
          <a:xfrm>
            <a:off x="855616" y="3409143"/>
            <a:ext cx="7801200" cy="431800"/>
          </a:xfrm>
          <a:prstGeom prst="rect">
            <a:avLst/>
          </a:prstGeom>
          <a:solidFill>
            <a:srgbClr val="C3D3EE"/>
          </a:solidFill>
          <a:ln w="15875" algn="ctr">
            <a:noFill/>
            <a:miter lim="800000"/>
            <a:headEnd/>
            <a:tailEnd/>
          </a:ln>
        </p:spPr>
        <p:txBody>
          <a:bodyPr lIns="36000" tIns="36000" rIns="36000" bIns="36000" anchor="ctr"/>
          <a:lstStyle/>
          <a:p>
            <a:pPr defTabSz="757238" eaLnBrk="0" hangingPunct="0">
              <a:spcBef>
                <a:spcPct val="50000"/>
              </a:spcBef>
              <a:buSzPct val="80000"/>
              <a:buFont typeface="Wingdings" pitchFamily="2" charset="2"/>
              <a:buNone/>
            </a:pPr>
            <a:r>
              <a:rPr lang="en-US" sz="1200" b="1" dirty="0" smtClean="0"/>
              <a:t>The financial strength</a:t>
            </a:r>
            <a:r>
              <a:rPr lang="en-US" sz="1200" b="1" baseline="30000" dirty="0"/>
              <a:t>1</a:t>
            </a:r>
            <a:r>
              <a:rPr lang="en-US" sz="1200" b="1" dirty="0" smtClean="0"/>
              <a:t> of Swiss Reinsurance Company Ltd </a:t>
            </a:r>
            <a:r>
              <a:rPr lang="en-US" sz="1200" dirty="0" smtClean="0"/>
              <a:t>is currently rated:</a:t>
            </a:r>
            <a:br>
              <a:rPr lang="en-US" sz="1200" dirty="0" smtClean="0"/>
            </a:br>
            <a:r>
              <a:rPr lang="en-US" sz="1200" dirty="0" smtClean="0"/>
              <a:t>Standard &amp; Poor’s:  AA- (stable); Moody’s Aa3 (stable); A.M. Best: A+ (stable)</a:t>
            </a:r>
            <a:endParaRPr lang="en-US" sz="1200" dirty="0"/>
          </a:p>
        </p:txBody>
      </p:sp>
      <p:sp>
        <p:nvSpPr>
          <p:cNvPr id="28" name="Rectangle 16"/>
          <p:cNvSpPr>
            <a:spLocks noChangeArrowheads="1"/>
          </p:cNvSpPr>
          <p:nvPr/>
        </p:nvSpPr>
        <p:spPr bwMode="gray">
          <a:xfrm>
            <a:off x="927624" y="4658468"/>
            <a:ext cx="7694826" cy="1137270"/>
          </a:xfrm>
          <a:prstGeom prst="rect">
            <a:avLst/>
          </a:prstGeom>
          <a:noFill/>
          <a:ln w="9525">
            <a:noFill/>
            <a:miter lim="800000"/>
            <a:headEnd/>
            <a:tailEnd/>
          </a:ln>
        </p:spPr>
        <p:txBody>
          <a:bodyPr lIns="0" tIns="0" rIns="59640" bIns="0"/>
          <a:lstStyle/>
          <a:p>
            <a:pPr eaLnBrk="0" hangingPunct="0">
              <a:spcBef>
                <a:spcPct val="50000"/>
              </a:spcBef>
              <a:buSzPct val="80000"/>
              <a:buFont typeface="Wingdings" pitchFamily="2" charset="2"/>
              <a:buNone/>
              <a:tabLst>
                <a:tab pos="2871788" algn="r"/>
                <a:tab pos="3859213" algn="r"/>
                <a:tab pos="4749800" algn="r"/>
                <a:tab pos="5916613" algn="r"/>
                <a:tab pos="6392863" algn="r"/>
              </a:tabLst>
            </a:pPr>
            <a:r>
              <a:rPr lang="en-US" sz="1300" b="1" dirty="0" smtClean="0"/>
              <a:t>Key statistics (</a:t>
            </a:r>
            <a:r>
              <a:rPr lang="en-US" sz="1200" dirty="0" smtClean="0"/>
              <a:t>USD billions)	           </a:t>
            </a:r>
            <a:r>
              <a:rPr lang="en-US" sz="1200" b="1" dirty="0" smtClean="0"/>
              <a:t> 	FY 2011</a:t>
            </a:r>
            <a:r>
              <a:rPr lang="en-US" sz="1200" dirty="0" smtClean="0"/>
              <a:t>       </a:t>
            </a:r>
            <a:r>
              <a:rPr lang="en-US" sz="1200" b="1" dirty="0" smtClean="0"/>
              <a:t>FY 2012          FY2013          FY2014         FY 2015 </a:t>
            </a:r>
          </a:p>
          <a:p>
            <a:pPr eaLnBrk="0" hangingPunct="0">
              <a:spcBef>
                <a:spcPct val="50000"/>
              </a:spcBef>
              <a:buSzPct val="80000"/>
              <a:buFont typeface="Wingdings" pitchFamily="2" charset="2"/>
              <a:buNone/>
              <a:tabLst>
                <a:tab pos="2871788" algn="r"/>
                <a:tab pos="3859213" algn="r"/>
                <a:tab pos="4846638" algn="r"/>
                <a:tab pos="5916613" algn="r"/>
                <a:tab pos="6392863" algn="r"/>
              </a:tabLst>
            </a:pPr>
            <a:r>
              <a:rPr lang="en-US" sz="1300" dirty="0" smtClean="0"/>
              <a:t>Total revenues		28.0	            33.6              36.9              37.3              35.7</a:t>
            </a:r>
            <a:br>
              <a:rPr lang="en-US" sz="1300" dirty="0" smtClean="0"/>
            </a:br>
            <a:r>
              <a:rPr lang="en-US" sz="1300" dirty="0" smtClean="0"/>
              <a:t>Net income		2.6	              4.2                 4.4       </a:t>
            </a:r>
            <a:r>
              <a:rPr lang="en-US" sz="1200" dirty="0" smtClean="0"/>
              <a:t>         </a:t>
            </a:r>
            <a:r>
              <a:rPr lang="en-US" sz="1300" dirty="0" smtClean="0"/>
              <a:t>3.5	4.6</a:t>
            </a:r>
            <a:br>
              <a:rPr lang="en-US" sz="1300" dirty="0" smtClean="0"/>
            </a:br>
            <a:r>
              <a:rPr lang="en-US" sz="1300" dirty="0" smtClean="0"/>
              <a:t>Shareholders’ equity		29.6	            34.0              33.0             35.9               32.4</a:t>
            </a:r>
            <a:endParaRPr lang="en-US" sz="1300" dirty="0"/>
          </a:p>
        </p:txBody>
      </p:sp>
      <p:sp>
        <p:nvSpPr>
          <p:cNvPr id="29" name="TextBox 28"/>
          <p:cNvSpPr txBox="1"/>
          <p:nvPr/>
        </p:nvSpPr>
        <p:spPr>
          <a:xfrm>
            <a:off x="681145" y="5834164"/>
            <a:ext cx="7848872" cy="313932"/>
          </a:xfrm>
          <a:prstGeom prst="rect">
            <a:avLst/>
          </a:prstGeom>
          <a:noFill/>
        </p:spPr>
        <p:txBody>
          <a:bodyPr wrap="square" lIns="0" rtlCol="0" anchor="ctr">
            <a:spAutoFit/>
          </a:bodyPr>
          <a:lstStyle/>
          <a:p>
            <a:pPr marL="147638" indent="-147638" defTabSz="757238" eaLnBrk="0" hangingPunct="0">
              <a:lnSpc>
                <a:spcPct val="80000"/>
              </a:lnSpc>
              <a:buClr>
                <a:schemeClr val="bg2"/>
              </a:buClr>
              <a:buSzPct val="80000"/>
              <a:tabLst>
                <a:tab pos="0" algn="l"/>
                <a:tab pos="144000" algn="l"/>
              </a:tabLst>
            </a:pPr>
            <a:r>
              <a:rPr lang="en-GB" sz="900" baseline="30000" dirty="0" smtClean="0">
                <a:solidFill>
                  <a:schemeClr val="dk1"/>
                </a:solidFill>
                <a:latin typeface="+mj-lt"/>
              </a:rPr>
              <a:t>1</a:t>
            </a:r>
            <a:r>
              <a:rPr lang="en-GB" sz="900" dirty="0" smtClean="0">
                <a:solidFill>
                  <a:schemeClr val="dk1"/>
                </a:solidFill>
                <a:latin typeface="+mj-lt"/>
              </a:rPr>
              <a:t> </a:t>
            </a:r>
            <a:r>
              <a:rPr lang="en-GB" sz="900" dirty="0">
                <a:solidFill>
                  <a:schemeClr val="dk1"/>
                </a:solidFill>
                <a:latin typeface="+mj-lt"/>
              </a:rPr>
              <a:t>	A</a:t>
            </a:r>
            <a:r>
              <a:rPr lang="en-GB" sz="900" dirty="0" smtClean="0">
                <a:solidFill>
                  <a:schemeClr val="dk1"/>
                </a:solidFill>
                <a:latin typeface="+mj-lt"/>
              </a:rPr>
              <a:t>s at 23 February 2016</a:t>
            </a:r>
          </a:p>
          <a:p>
            <a:pPr marL="147638" indent="-147638" defTabSz="757238" eaLnBrk="0" hangingPunct="0">
              <a:lnSpc>
                <a:spcPct val="80000"/>
              </a:lnSpc>
              <a:buClr>
                <a:schemeClr val="bg2"/>
              </a:buClr>
              <a:buSzPct val="80000"/>
              <a:tabLst>
                <a:tab pos="0" algn="l"/>
                <a:tab pos="144000" algn="l"/>
              </a:tabLst>
            </a:pPr>
            <a:endParaRPr lang="en-GB" sz="900" dirty="0">
              <a:solidFill>
                <a:schemeClr val="dk1"/>
              </a:solidFill>
              <a:latin typeface="+mj-lt"/>
            </a:endParaRPr>
          </a:p>
        </p:txBody>
      </p:sp>
    </p:spTree>
    <p:extLst>
      <p:ext uri="{BB962C8B-B14F-4D97-AF65-F5344CB8AC3E}">
        <p14:creationId xmlns:p14="http://schemas.microsoft.com/office/powerpoint/2010/main" val="206023250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F93A093-80BB-4DCE-8DC2-28F3F8EB47F5}" type="slidenum">
              <a:rPr lang="en-GB" smtClean="0"/>
              <a:pPr>
                <a:defRPr/>
              </a:pPr>
              <a:t>6</a:t>
            </a:fld>
            <a:endParaRPr lang="en-GB" dirty="0"/>
          </a:p>
        </p:txBody>
      </p:sp>
      <p:sp>
        <p:nvSpPr>
          <p:cNvPr id="284675" name="Rectangle 3"/>
          <p:cNvSpPr>
            <a:spLocks noGrp="1" noChangeArrowheads="1"/>
          </p:cNvSpPr>
          <p:nvPr>
            <p:ph type="title"/>
          </p:nvPr>
        </p:nvSpPr>
        <p:spPr>
          <a:xfrm>
            <a:off x="684214" y="704025"/>
            <a:ext cx="7991474" cy="692647"/>
          </a:xfrm>
        </p:spPr>
        <p:txBody>
          <a:bodyPr/>
          <a:lstStyle/>
          <a:p>
            <a:r>
              <a:rPr lang="en-GB" dirty="0">
                <a:solidFill>
                  <a:srgbClr val="1A8749"/>
                </a:solidFill>
                <a:latin typeface="+mn-lt"/>
              </a:rPr>
              <a:t>Swiss Re is </a:t>
            </a:r>
            <a:r>
              <a:rPr lang="en-GB" dirty="0" smtClean="0">
                <a:solidFill>
                  <a:srgbClr val="1A8749"/>
                </a:solidFill>
                <a:latin typeface="+mn-lt"/>
              </a:rPr>
              <a:t>broadly diversified by geography and product </a:t>
            </a:r>
            <a:r>
              <a:rPr lang="en-GB" dirty="0">
                <a:solidFill>
                  <a:srgbClr val="1A8749"/>
                </a:solidFill>
                <a:latin typeface="+mn-lt"/>
              </a:rPr>
              <a:t>line</a:t>
            </a:r>
          </a:p>
        </p:txBody>
      </p:sp>
      <p:sp>
        <p:nvSpPr>
          <p:cNvPr id="284678" name="Rectangle 6"/>
          <p:cNvSpPr>
            <a:spLocks noChangeArrowheads="1"/>
          </p:cNvSpPr>
          <p:nvPr/>
        </p:nvSpPr>
        <p:spPr bwMode="auto">
          <a:xfrm>
            <a:off x="755650" y="5230155"/>
            <a:ext cx="7848600" cy="632003"/>
          </a:xfrm>
          <a:prstGeom prst="rect">
            <a:avLst/>
          </a:prstGeom>
          <a:solidFill>
            <a:srgbClr val="CFDBF2"/>
          </a:solidFill>
          <a:ln w="15875" algn="ctr">
            <a:noFill/>
            <a:miter lim="800000"/>
            <a:headEnd/>
            <a:tailEnd/>
          </a:ln>
          <a:effectLst/>
        </p:spPr>
        <p:txBody>
          <a:bodyPr lIns="44734" tIns="14911" rIns="59645" bIns="14911" anchor="ctr" anchorCtr="0"/>
          <a:lstStyle/>
          <a:p>
            <a:pPr marL="90487" defTabSz="757238">
              <a:spcAft>
                <a:spcPct val="35000"/>
              </a:spcAft>
              <a:buClrTx/>
              <a:buSzPct val="80000"/>
              <a:tabLst>
                <a:tab pos="3935413" algn="r"/>
                <a:tab pos="6238875" algn="r"/>
              </a:tabLst>
            </a:pPr>
            <a:r>
              <a:rPr lang="en-GB" sz="1500" dirty="0"/>
              <a:t>Swiss Re benefits from geographic and business mix diversification and has the ability to reallocate capital to achieve profitable </a:t>
            </a:r>
            <a:r>
              <a:rPr lang="en-GB" sz="1500" dirty="0" smtClean="0"/>
              <a:t>growth</a:t>
            </a:r>
            <a:endParaRPr lang="en-GB" sz="1500" dirty="0"/>
          </a:p>
        </p:txBody>
      </p:sp>
      <p:grpSp>
        <p:nvGrpSpPr>
          <p:cNvPr id="2" name="Group 13"/>
          <p:cNvGrpSpPr>
            <a:grpSpLocks/>
          </p:cNvGrpSpPr>
          <p:nvPr/>
        </p:nvGrpSpPr>
        <p:grpSpPr bwMode="auto">
          <a:xfrm>
            <a:off x="827089" y="2466280"/>
            <a:ext cx="4165039" cy="2536470"/>
            <a:chOff x="-4922" y="4450"/>
            <a:chExt cx="15170" cy="9232"/>
          </a:xfrm>
          <a:solidFill>
            <a:srgbClr val="80D4F0"/>
          </a:solidFill>
        </p:grpSpPr>
        <p:sp>
          <p:nvSpPr>
            <p:cNvPr id="284686" name="Freeform 14"/>
            <p:cNvSpPr>
              <a:spLocks/>
            </p:cNvSpPr>
            <p:nvPr/>
          </p:nvSpPr>
          <p:spPr bwMode="auto">
            <a:xfrm>
              <a:off x="1404" y="4450"/>
              <a:ext cx="245" cy="213"/>
            </a:xfrm>
            <a:custGeom>
              <a:avLst/>
              <a:gdLst/>
              <a:ahLst/>
              <a:cxnLst>
                <a:cxn ang="0">
                  <a:pos x="48" y="6"/>
                </a:cxn>
                <a:cxn ang="0">
                  <a:pos x="68" y="71"/>
                </a:cxn>
                <a:cxn ang="0">
                  <a:pos x="48" y="6"/>
                </a:cxn>
              </a:cxnLst>
              <a:rect l="0" t="0" r="r" b="b"/>
              <a:pathLst>
                <a:path w="104" h="90">
                  <a:moveTo>
                    <a:pt x="48" y="6"/>
                  </a:moveTo>
                  <a:cubicBezTo>
                    <a:pt x="90" y="0"/>
                    <a:pt x="104" y="57"/>
                    <a:pt x="68" y="71"/>
                  </a:cubicBezTo>
                  <a:cubicBezTo>
                    <a:pt x="21" y="90"/>
                    <a:pt x="0" y="14"/>
                    <a:pt x="48" y="6"/>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687" name="Freeform 15"/>
            <p:cNvSpPr>
              <a:spLocks/>
            </p:cNvSpPr>
            <p:nvPr/>
          </p:nvSpPr>
          <p:spPr bwMode="auto">
            <a:xfrm>
              <a:off x="1217" y="4462"/>
              <a:ext cx="165" cy="158"/>
            </a:xfrm>
            <a:custGeom>
              <a:avLst/>
              <a:gdLst/>
              <a:ahLst/>
              <a:cxnLst>
                <a:cxn ang="0">
                  <a:pos x="30" y="4"/>
                </a:cxn>
                <a:cxn ang="0">
                  <a:pos x="68" y="31"/>
                </a:cxn>
                <a:cxn ang="0">
                  <a:pos x="41" y="65"/>
                </a:cxn>
                <a:cxn ang="0">
                  <a:pos x="7" y="45"/>
                </a:cxn>
                <a:cxn ang="0">
                  <a:pos x="30" y="4"/>
                </a:cxn>
              </a:cxnLst>
              <a:rect l="0" t="0" r="r" b="b"/>
              <a:pathLst>
                <a:path w="70" h="67">
                  <a:moveTo>
                    <a:pt x="30" y="4"/>
                  </a:moveTo>
                  <a:cubicBezTo>
                    <a:pt x="48" y="0"/>
                    <a:pt x="67" y="13"/>
                    <a:pt x="68" y="31"/>
                  </a:cubicBezTo>
                  <a:cubicBezTo>
                    <a:pt x="70" y="48"/>
                    <a:pt x="57" y="63"/>
                    <a:pt x="41" y="65"/>
                  </a:cubicBezTo>
                  <a:cubicBezTo>
                    <a:pt x="26" y="67"/>
                    <a:pt x="12" y="59"/>
                    <a:pt x="7" y="45"/>
                  </a:cubicBezTo>
                  <a:cubicBezTo>
                    <a:pt x="0" y="27"/>
                    <a:pt x="12" y="8"/>
                    <a:pt x="30"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688" name="Freeform 16"/>
            <p:cNvSpPr>
              <a:spLocks/>
            </p:cNvSpPr>
            <p:nvPr/>
          </p:nvSpPr>
          <p:spPr bwMode="auto">
            <a:xfrm>
              <a:off x="1019" y="4481"/>
              <a:ext cx="125" cy="134"/>
            </a:xfrm>
            <a:custGeom>
              <a:avLst/>
              <a:gdLst/>
              <a:ahLst/>
              <a:cxnLst>
                <a:cxn ang="0">
                  <a:pos x="23" y="1"/>
                </a:cxn>
                <a:cxn ang="0">
                  <a:pos x="47" y="10"/>
                </a:cxn>
                <a:cxn ang="0">
                  <a:pos x="49" y="37"/>
                </a:cxn>
                <a:cxn ang="0">
                  <a:pos x="15" y="50"/>
                </a:cxn>
                <a:cxn ang="0">
                  <a:pos x="0" y="25"/>
                </a:cxn>
                <a:cxn ang="0">
                  <a:pos x="18" y="2"/>
                </a:cxn>
                <a:cxn ang="0">
                  <a:pos x="23" y="1"/>
                </a:cxn>
              </a:cxnLst>
              <a:rect l="0" t="0" r="r" b="b"/>
              <a:pathLst>
                <a:path w="53" h="57">
                  <a:moveTo>
                    <a:pt x="23" y="1"/>
                  </a:moveTo>
                  <a:cubicBezTo>
                    <a:pt x="31" y="0"/>
                    <a:pt x="41" y="3"/>
                    <a:pt x="47" y="10"/>
                  </a:cubicBezTo>
                  <a:cubicBezTo>
                    <a:pt x="53" y="18"/>
                    <a:pt x="53" y="28"/>
                    <a:pt x="49" y="37"/>
                  </a:cubicBezTo>
                  <a:cubicBezTo>
                    <a:pt x="44" y="49"/>
                    <a:pt x="28" y="57"/>
                    <a:pt x="15" y="50"/>
                  </a:cubicBezTo>
                  <a:cubicBezTo>
                    <a:pt x="6" y="46"/>
                    <a:pt x="0" y="35"/>
                    <a:pt x="0" y="25"/>
                  </a:cubicBezTo>
                  <a:cubicBezTo>
                    <a:pt x="0" y="13"/>
                    <a:pt x="7" y="5"/>
                    <a:pt x="18" y="2"/>
                  </a:cubicBezTo>
                  <a:cubicBezTo>
                    <a:pt x="20" y="2"/>
                    <a:pt x="21" y="1"/>
                    <a:pt x="23"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689" name="Freeform 17"/>
            <p:cNvSpPr>
              <a:spLocks/>
            </p:cNvSpPr>
            <p:nvPr/>
          </p:nvSpPr>
          <p:spPr bwMode="auto">
            <a:xfrm>
              <a:off x="1690" y="4483"/>
              <a:ext cx="134" cy="109"/>
            </a:xfrm>
            <a:custGeom>
              <a:avLst/>
              <a:gdLst/>
              <a:ahLst/>
              <a:cxnLst>
                <a:cxn ang="0">
                  <a:pos x="26" y="5"/>
                </a:cxn>
                <a:cxn ang="0">
                  <a:pos x="30" y="46"/>
                </a:cxn>
                <a:cxn ang="0">
                  <a:pos x="26" y="5"/>
                </a:cxn>
              </a:cxnLst>
              <a:rect l="0" t="0" r="r" b="b"/>
              <a:pathLst>
                <a:path w="57" h="46">
                  <a:moveTo>
                    <a:pt x="26" y="5"/>
                  </a:moveTo>
                  <a:cubicBezTo>
                    <a:pt x="56" y="0"/>
                    <a:pt x="57" y="46"/>
                    <a:pt x="30" y="46"/>
                  </a:cubicBezTo>
                  <a:cubicBezTo>
                    <a:pt x="5" y="46"/>
                    <a:pt x="0" y="10"/>
                    <a:pt x="26" y="5"/>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690" name="Freeform 18"/>
            <p:cNvSpPr>
              <a:spLocks/>
            </p:cNvSpPr>
            <p:nvPr/>
          </p:nvSpPr>
          <p:spPr bwMode="auto">
            <a:xfrm>
              <a:off x="785" y="4485"/>
              <a:ext cx="127" cy="107"/>
            </a:xfrm>
            <a:custGeom>
              <a:avLst/>
              <a:gdLst/>
              <a:ahLst/>
              <a:cxnLst>
                <a:cxn ang="0">
                  <a:pos x="24" y="5"/>
                </a:cxn>
                <a:cxn ang="0">
                  <a:pos x="29" y="44"/>
                </a:cxn>
                <a:cxn ang="0">
                  <a:pos x="24" y="5"/>
                </a:cxn>
              </a:cxnLst>
              <a:rect l="0" t="0" r="r" b="b"/>
              <a:pathLst>
                <a:path w="54" h="45">
                  <a:moveTo>
                    <a:pt x="24" y="5"/>
                  </a:moveTo>
                  <a:cubicBezTo>
                    <a:pt x="54" y="0"/>
                    <a:pt x="54" y="43"/>
                    <a:pt x="29" y="44"/>
                  </a:cubicBezTo>
                  <a:cubicBezTo>
                    <a:pt x="6" y="45"/>
                    <a:pt x="0" y="10"/>
                    <a:pt x="24" y="5"/>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691" name="Freeform 19"/>
            <p:cNvSpPr>
              <a:spLocks/>
            </p:cNvSpPr>
            <p:nvPr/>
          </p:nvSpPr>
          <p:spPr bwMode="auto">
            <a:xfrm>
              <a:off x="577" y="4511"/>
              <a:ext cx="85" cy="76"/>
            </a:xfrm>
            <a:custGeom>
              <a:avLst/>
              <a:gdLst/>
              <a:ahLst/>
              <a:cxnLst>
                <a:cxn ang="0">
                  <a:pos x="17" y="4"/>
                </a:cxn>
                <a:cxn ang="0">
                  <a:pos x="28" y="21"/>
                </a:cxn>
                <a:cxn ang="0">
                  <a:pos x="17" y="4"/>
                </a:cxn>
              </a:cxnLst>
              <a:rect l="0" t="0" r="r" b="b"/>
              <a:pathLst>
                <a:path w="36" h="32">
                  <a:moveTo>
                    <a:pt x="17" y="4"/>
                  </a:moveTo>
                  <a:cubicBezTo>
                    <a:pt x="29" y="0"/>
                    <a:pt x="36" y="14"/>
                    <a:pt x="28" y="21"/>
                  </a:cubicBezTo>
                  <a:cubicBezTo>
                    <a:pt x="18" y="32"/>
                    <a:pt x="0" y="9"/>
                    <a:pt x="17" y="4"/>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692" name="Freeform 20"/>
            <p:cNvSpPr>
              <a:spLocks noEditPoints="1"/>
            </p:cNvSpPr>
            <p:nvPr/>
          </p:nvSpPr>
          <p:spPr bwMode="auto">
            <a:xfrm>
              <a:off x="-184" y="4639"/>
              <a:ext cx="2065" cy="2074"/>
            </a:xfrm>
            <a:custGeom>
              <a:avLst/>
              <a:gdLst/>
              <a:ahLst/>
              <a:cxnLst>
                <a:cxn ang="0">
                  <a:pos x="854" y="23"/>
                </a:cxn>
                <a:cxn ang="0">
                  <a:pos x="864" y="247"/>
                </a:cxn>
                <a:cxn ang="0">
                  <a:pos x="778" y="330"/>
                </a:cxn>
                <a:cxn ang="0">
                  <a:pos x="770" y="514"/>
                </a:cxn>
                <a:cxn ang="0">
                  <a:pos x="675" y="600"/>
                </a:cxn>
                <a:cxn ang="0">
                  <a:pos x="619" y="690"/>
                </a:cxn>
                <a:cxn ang="0">
                  <a:pos x="578" y="705"/>
                </a:cxn>
                <a:cxn ang="0">
                  <a:pos x="482" y="811"/>
                </a:cxn>
                <a:cxn ang="0">
                  <a:pos x="302" y="788"/>
                </a:cxn>
                <a:cxn ang="0">
                  <a:pos x="209" y="705"/>
                </a:cxn>
                <a:cxn ang="0">
                  <a:pos x="281" y="663"/>
                </a:cxn>
                <a:cxn ang="0">
                  <a:pos x="211" y="498"/>
                </a:cxn>
                <a:cxn ang="0">
                  <a:pos x="110" y="374"/>
                </a:cxn>
                <a:cxn ang="0">
                  <a:pos x="41" y="297"/>
                </a:cxn>
                <a:cxn ang="0">
                  <a:pos x="115" y="192"/>
                </a:cxn>
                <a:cxn ang="0">
                  <a:pos x="95" y="144"/>
                </a:cxn>
                <a:cxn ang="0">
                  <a:pos x="241" y="97"/>
                </a:cxn>
                <a:cxn ang="0">
                  <a:pos x="287" y="116"/>
                </a:cxn>
                <a:cxn ang="0">
                  <a:pos x="380" y="75"/>
                </a:cxn>
                <a:cxn ang="0">
                  <a:pos x="418" y="12"/>
                </a:cxn>
                <a:cxn ang="0">
                  <a:pos x="621" y="2"/>
                </a:cxn>
                <a:cxn ang="0">
                  <a:pos x="491" y="83"/>
                </a:cxn>
                <a:cxn ang="0">
                  <a:pos x="777" y="125"/>
                </a:cxn>
                <a:cxn ang="0">
                  <a:pos x="559" y="101"/>
                </a:cxn>
                <a:cxn ang="0">
                  <a:pos x="674" y="86"/>
                </a:cxn>
                <a:cxn ang="0">
                  <a:pos x="676" y="84"/>
                </a:cxn>
                <a:cxn ang="0">
                  <a:pos x="814" y="200"/>
                </a:cxn>
                <a:cxn ang="0">
                  <a:pos x="189" y="211"/>
                </a:cxn>
                <a:cxn ang="0">
                  <a:pos x="278" y="193"/>
                </a:cxn>
                <a:cxn ang="0">
                  <a:pos x="386" y="182"/>
                </a:cxn>
                <a:cxn ang="0">
                  <a:pos x="388" y="179"/>
                </a:cxn>
                <a:cxn ang="0">
                  <a:pos x="503" y="194"/>
                </a:cxn>
                <a:cxn ang="0">
                  <a:pos x="602" y="198"/>
                </a:cxn>
                <a:cxn ang="0">
                  <a:pos x="685" y="213"/>
                </a:cxn>
                <a:cxn ang="0">
                  <a:pos x="67" y="297"/>
                </a:cxn>
                <a:cxn ang="0">
                  <a:pos x="98" y="274"/>
                </a:cxn>
                <a:cxn ang="0">
                  <a:pos x="203" y="280"/>
                </a:cxn>
                <a:cxn ang="0">
                  <a:pos x="310" y="301"/>
                </a:cxn>
                <a:cxn ang="0">
                  <a:pos x="389" y="315"/>
                </a:cxn>
                <a:cxn ang="0">
                  <a:pos x="477" y="305"/>
                </a:cxn>
                <a:cxn ang="0">
                  <a:pos x="573" y="305"/>
                </a:cxn>
                <a:cxn ang="0">
                  <a:pos x="660" y="290"/>
                </a:cxn>
                <a:cxn ang="0">
                  <a:pos x="674" y="278"/>
                </a:cxn>
                <a:cxn ang="0">
                  <a:pos x="292" y="372"/>
                </a:cxn>
                <a:cxn ang="0">
                  <a:pos x="396" y="375"/>
                </a:cxn>
                <a:cxn ang="0">
                  <a:pos x="493" y="378"/>
                </a:cxn>
                <a:cxn ang="0">
                  <a:pos x="601" y="389"/>
                </a:cxn>
                <a:cxn ang="0">
                  <a:pos x="689" y="402"/>
                </a:cxn>
                <a:cxn ang="0">
                  <a:pos x="293" y="512"/>
                </a:cxn>
                <a:cxn ang="0">
                  <a:pos x="388" y="506"/>
                </a:cxn>
                <a:cxn ang="0">
                  <a:pos x="468" y="491"/>
                </a:cxn>
                <a:cxn ang="0">
                  <a:pos x="482" y="470"/>
                </a:cxn>
                <a:cxn ang="0">
                  <a:pos x="580" y="467"/>
                </a:cxn>
                <a:cxn ang="0">
                  <a:pos x="686" y="473"/>
                </a:cxn>
                <a:cxn ang="0">
                  <a:pos x="297" y="602"/>
                </a:cxn>
                <a:cxn ang="0">
                  <a:pos x="389" y="603"/>
                </a:cxn>
                <a:cxn ang="0">
                  <a:pos x="477" y="593"/>
                </a:cxn>
                <a:cxn ang="0">
                  <a:pos x="602" y="581"/>
                </a:cxn>
                <a:cxn ang="0">
                  <a:pos x="388" y="698"/>
                </a:cxn>
                <a:cxn ang="0">
                  <a:pos x="469" y="675"/>
                </a:cxn>
                <a:cxn ang="0">
                  <a:pos x="386" y="758"/>
                </a:cxn>
                <a:cxn ang="0">
                  <a:pos x="405" y="770"/>
                </a:cxn>
              </a:cxnLst>
              <a:rect l="0" t="0" r="r" b="b"/>
              <a:pathLst>
                <a:path w="874" h="878">
                  <a:moveTo>
                    <a:pt x="621" y="2"/>
                  </a:moveTo>
                  <a:cubicBezTo>
                    <a:pt x="639" y="0"/>
                    <a:pt x="662" y="4"/>
                    <a:pt x="672" y="21"/>
                  </a:cubicBezTo>
                  <a:cubicBezTo>
                    <a:pt x="673" y="24"/>
                    <a:pt x="676" y="28"/>
                    <a:pt x="680" y="27"/>
                  </a:cubicBezTo>
                  <a:cubicBezTo>
                    <a:pt x="683" y="25"/>
                    <a:pt x="685" y="19"/>
                    <a:pt x="688" y="16"/>
                  </a:cubicBezTo>
                  <a:cubicBezTo>
                    <a:pt x="693" y="11"/>
                    <a:pt x="701" y="7"/>
                    <a:pt x="708" y="5"/>
                  </a:cubicBezTo>
                  <a:cubicBezTo>
                    <a:pt x="724" y="0"/>
                    <a:pt x="743" y="0"/>
                    <a:pt x="757" y="9"/>
                  </a:cubicBezTo>
                  <a:cubicBezTo>
                    <a:pt x="762" y="13"/>
                    <a:pt x="766" y="17"/>
                    <a:pt x="769" y="23"/>
                  </a:cubicBezTo>
                  <a:cubicBezTo>
                    <a:pt x="771" y="28"/>
                    <a:pt x="774" y="35"/>
                    <a:pt x="778" y="39"/>
                  </a:cubicBezTo>
                  <a:cubicBezTo>
                    <a:pt x="782" y="43"/>
                    <a:pt x="784" y="30"/>
                    <a:pt x="786" y="28"/>
                  </a:cubicBezTo>
                  <a:cubicBezTo>
                    <a:pt x="791" y="21"/>
                    <a:pt x="799" y="15"/>
                    <a:pt x="808" y="12"/>
                  </a:cubicBezTo>
                  <a:cubicBezTo>
                    <a:pt x="824" y="7"/>
                    <a:pt x="842" y="11"/>
                    <a:pt x="854" y="23"/>
                  </a:cubicBezTo>
                  <a:cubicBezTo>
                    <a:pt x="872" y="43"/>
                    <a:pt x="870" y="79"/>
                    <a:pt x="845" y="93"/>
                  </a:cubicBezTo>
                  <a:cubicBezTo>
                    <a:pt x="841" y="96"/>
                    <a:pt x="835" y="96"/>
                    <a:pt x="831" y="100"/>
                  </a:cubicBezTo>
                  <a:cubicBezTo>
                    <a:pt x="828" y="102"/>
                    <a:pt x="832" y="103"/>
                    <a:pt x="834" y="103"/>
                  </a:cubicBezTo>
                  <a:cubicBezTo>
                    <a:pt x="838" y="103"/>
                    <a:pt x="841" y="103"/>
                    <a:pt x="844" y="105"/>
                  </a:cubicBezTo>
                  <a:cubicBezTo>
                    <a:pt x="861" y="113"/>
                    <a:pt x="873" y="133"/>
                    <a:pt x="873" y="151"/>
                  </a:cubicBezTo>
                  <a:cubicBezTo>
                    <a:pt x="874" y="171"/>
                    <a:pt x="860" y="189"/>
                    <a:pt x="843" y="198"/>
                  </a:cubicBezTo>
                  <a:cubicBezTo>
                    <a:pt x="837" y="200"/>
                    <a:pt x="831" y="199"/>
                    <a:pt x="826" y="202"/>
                  </a:cubicBezTo>
                  <a:cubicBezTo>
                    <a:pt x="823" y="203"/>
                    <a:pt x="825" y="206"/>
                    <a:pt x="827" y="206"/>
                  </a:cubicBezTo>
                  <a:cubicBezTo>
                    <a:pt x="831" y="207"/>
                    <a:pt x="834" y="206"/>
                    <a:pt x="837" y="207"/>
                  </a:cubicBezTo>
                  <a:cubicBezTo>
                    <a:pt x="845" y="209"/>
                    <a:pt x="852" y="216"/>
                    <a:pt x="856" y="222"/>
                  </a:cubicBezTo>
                  <a:cubicBezTo>
                    <a:pt x="861" y="230"/>
                    <a:pt x="864" y="238"/>
                    <a:pt x="864" y="247"/>
                  </a:cubicBezTo>
                  <a:cubicBezTo>
                    <a:pt x="865" y="263"/>
                    <a:pt x="857" y="277"/>
                    <a:pt x="843" y="284"/>
                  </a:cubicBezTo>
                  <a:cubicBezTo>
                    <a:pt x="829" y="290"/>
                    <a:pt x="813" y="290"/>
                    <a:pt x="800" y="283"/>
                  </a:cubicBezTo>
                  <a:cubicBezTo>
                    <a:pt x="795" y="280"/>
                    <a:pt x="788" y="275"/>
                    <a:pt x="786" y="269"/>
                  </a:cubicBezTo>
                  <a:cubicBezTo>
                    <a:pt x="785" y="268"/>
                    <a:pt x="781" y="256"/>
                    <a:pt x="780" y="256"/>
                  </a:cubicBezTo>
                  <a:cubicBezTo>
                    <a:pt x="778" y="256"/>
                    <a:pt x="778" y="262"/>
                    <a:pt x="778" y="263"/>
                  </a:cubicBezTo>
                  <a:cubicBezTo>
                    <a:pt x="778" y="267"/>
                    <a:pt x="775" y="271"/>
                    <a:pt x="773" y="274"/>
                  </a:cubicBezTo>
                  <a:cubicBezTo>
                    <a:pt x="770" y="277"/>
                    <a:pt x="767" y="281"/>
                    <a:pt x="764" y="284"/>
                  </a:cubicBezTo>
                  <a:cubicBezTo>
                    <a:pt x="762" y="287"/>
                    <a:pt x="758" y="289"/>
                    <a:pt x="755" y="292"/>
                  </a:cubicBezTo>
                  <a:cubicBezTo>
                    <a:pt x="753" y="295"/>
                    <a:pt x="755" y="297"/>
                    <a:pt x="758" y="299"/>
                  </a:cubicBezTo>
                  <a:cubicBezTo>
                    <a:pt x="761" y="301"/>
                    <a:pt x="764" y="303"/>
                    <a:pt x="767" y="306"/>
                  </a:cubicBezTo>
                  <a:cubicBezTo>
                    <a:pt x="772" y="313"/>
                    <a:pt x="776" y="322"/>
                    <a:pt x="778" y="330"/>
                  </a:cubicBezTo>
                  <a:cubicBezTo>
                    <a:pt x="781" y="347"/>
                    <a:pt x="778" y="369"/>
                    <a:pt x="765" y="382"/>
                  </a:cubicBezTo>
                  <a:cubicBezTo>
                    <a:pt x="762" y="384"/>
                    <a:pt x="758" y="385"/>
                    <a:pt x="755" y="388"/>
                  </a:cubicBezTo>
                  <a:cubicBezTo>
                    <a:pt x="753" y="391"/>
                    <a:pt x="757" y="395"/>
                    <a:pt x="759" y="396"/>
                  </a:cubicBezTo>
                  <a:cubicBezTo>
                    <a:pt x="761" y="398"/>
                    <a:pt x="764" y="400"/>
                    <a:pt x="767" y="402"/>
                  </a:cubicBezTo>
                  <a:cubicBezTo>
                    <a:pt x="770" y="406"/>
                    <a:pt x="772" y="409"/>
                    <a:pt x="774" y="413"/>
                  </a:cubicBezTo>
                  <a:cubicBezTo>
                    <a:pt x="781" y="428"/>
                    <a:pt x="781" y="447"/>
                    <a:pt x="774" y="462"/>
                  </a:cubicBezTo>
                  <a:cubicBezTo>
                    <a:pt x="771" y="470"/>
                    <a:pt x="766" y="477"/>
                    <a:pt x="759" y="482"/>
                  </a:cubicBezTo>
                  <a:cubicBezTo>
                    <a:pt x="757" y="483"/>
                    <a:pt x="755" y="486"/>
                    <a:pt x="753" y="487"/>
                  </a:cubicBezTo>
                  <a:cubicBezTo>
                    <a:pt x="750" y="488"/>
                    <a:pt x="748" y="484"/>
                    <a:pt x="747" y="488"/>
                  </a:cubicBezTo>
                  <a:cubicBezTo>
                    <a:pt x="746" y="493"/>
                    <a:pt x="757" y="497"/>
                    <a:pt x="760" y="500"/>
                  </a:cubicBezTo>
                  <a:cubicBezTo>
                    <a:pt x="765" y="503"/>
                    <a:pt x="768" y="509"/>
                    <a:pt x="770" y="514"/>
                  </a:cubicBezTo>
                  <a:cubicBezTo>
                    <a:pt x="775" y="526"/>
                    <a:pt x="775" y="539"/>
                    <a:pt x="772" y="550"/>
                  </a:cubicBezTo>
                  <a:cubicBezTo>
                    <a:pt x="768" y="562"/>
                    <a:pt x="760" y="573"/>
                    <a:pt x="748" y="579"/>
                  </a:cubicBezTo>
                  <a:cubicBezTo>
                    <a:pt x="734" y="586"/>
                    <a:pt x="715" y="585"/>
                    <a:pt x="701" y="576"/>
                  </a:cubicBezTo>
                  <a:cubicBezTo>
                    <a:pt x="697" y="574"/>
                    <a:pt x="693" y="570"/>
                    <a:pt x="689" y="567"/>
                  </a:cubicBezTo>
                  <a:cubicBezTo>
                    <a:pt x="688" y="565"/>
                    <a:pt x="686" y="563"/>
                    <a:pt x="685" y="561"/>
                  </a:cubicBezTo>
                  <a:cubicBezTo>
                    <a:pt x="684" y="560"/>
                    <a:pt x="683" y="557"/>
                    <a:pt x="681" y="556"/>
                  </a:cubicBezTo>
                  <a:cubicBezTo>
                    <a:pt x="678" y="555"/>
                    <a:pt x="673" y="568"/>
                    <a:pt x="672" y="570"/>
                  </a:cubicBezTo>
                  <a:cubicBezTo>
                    <a:pt x="670" y="572"/>
                    <a:pt x="668" y="575"/>
                    <a:pt x="665" y="576"/>
                  </a:cubicBezTo>
                  <a:cubicBezTo>
                    <a:pt x="662" y="578"/>
                    <a:pt x="656" y="578"/>
                    <a:pt x="658" y="583"/>
                  </a:cubicBezTo>
                  <a:cubicBezTo>
                    <a:pt x="659" y="586"/>
                    <a:pt x="663" y="588"/>
                    <a:pt x="666" y="590"/>
                  </a:cubicBezTo>
                  <a:cubicBezTo>
                    <a:pt x="670" y="593"/>
                    <a:pt x="672" y="596"/>
                    <a:pt x="675" y="600"/>
                  </a:cubicBezTo>
                  <a:cubicBezTo>
                    <a:pt x="684" y="615"/>
                    <a:pt x="686" y="634"/>
                    <a:pt x="680" y="651"/>
                  </a:cubicBezTo>
                  <a:cubicBezTo>
                    <a:pt x="677" y="659"/>
                    <a:pt x="673" y="666"/>
                    <a:pt x="666" y="672"/>
                  </a:cubicBezTo>
                  <a:cubicBezTo>
                    <a:pt x="660" y="677"/>
                    <a:pt x="653" y="683"/>
                    <a:pt x="644" y="684"/>
                  </a:cubicBezTo>
                  <a:cubicBezTo>
                    <a:pt x="643" y="684"/>
                    <a:pt x="638" y="683"/>
                    <a:pt x="637" y="685"/>
                  </a:cubicBezTo>
                  <a:cubicBezTo>
                    <a:pt x="636" y="686"/>
                    <a:pt x="640" y="688"/>
                    <a:pt x="641" y="688"/>
                  </a:cubicBezTo>
                  <a:cubicBezTo>
                    <a:pt x="647" y="690"/>
                    <a:pt x="652" y="692"/>
                    <a:pt x="656" y="696"/>
                  </a:cubicBezTo>
                  <a:cubicBezTo>
                    <a:pt x="668" y="706"/>
                    <a:pt x="671" y="723"/>
                    <a:pt x="668" y="737"/>
                  </a:cubicBezTo>
                  <a:cubicBezTo>
                    <a:pt x="664" y="752"/>
                    <a:pt x="653" y="764"/>
                    <a:pt x="638" y="767"/>
                  </a:cubicBezTo>
                  <a:cubicBezTo>
                    <a:pt x="623" y="769"/>
                    <a:pt x="607" y="762"/>
                    <a:pt x="598" y="751"/>
                  </a:cubicBezTo>
                  <a:cubicBezTo>
                    <a:pt x="588" y="738"/>
                    <a:pt x="585" y="718"/>
                    <a:pt x="595" y="705"/>
                  </a:cubicBezTo>
                  <a:cubicBezTo>
                    <a:pt x="601" y="697"/>
                    <a:pt x="611" y="694"/>
                    <a:pt x="619" y="690"/>
                  </a:cubicBezTo>
                  <a:cubicBezTo>
                    <a:pt x="620" y="689"/>
                    <a:pt x="626" y="686"/>
                    <a:pt x="624" y="685"/>
                  </a:cubicBezTo>
                  <a:cubicBezTo>
                    <a:pt x="622" y="684"/>
                    <a:pt x="618" y="684"/>
                    <a:pt x="616" y="684"/>
                  </a:cubicBezTo>
                  <a:cubicBezTo>
                    <a:pt x="609" y="683"/>
                    <a:pt x="602" y="678"/>
                    <a:pt x="596" y="674"/>
                  </a:cubicBezTo>
                  <a:cubicBezTo>
                    <a:pt x="593" y="672"/>
                    <a:pt x="591" y="670"/>
                    <a:pt x="590" y="667"/>
                  </a:cubicBezTo>
                  <a:cubicBezTo>
                    <a:pt x="589" y="664"/>
                    <a:pt x="587" y="660"/>
                    <a:pt x="583" y="659"/>
                  </a:cubicBezTo>
                  <a:cubicBezTo>
                    <a:pt x="577" y="658"/>
                    <a:pt x="571" y="669"/>
                    <a:pt x="568" y="673"/>
                  </a:cubicBezTo>
                  <a:cubicBezTo>
                    <a:pt x="566" y="675"/>
                    <a:pt x="564" y="678"/>
                    <a:pt x="561" y="678"/>
                  </a:cubicBezTo>
                  <a:cubicBezTo>
                    <a:pt x="560" y="679"/>
                    <a:pt x="554" y="679"/>
                    <a:pt x="554" y="680"/>
                  </a:cubicBezTo>
                  <a:cubicBezTo>
                    <a:pt x="554" y="682"/>
                    <a:pt x="556" y="684"/>
                    <a:pt x="557" y="684"/>
                  </a:cubicBezTo>
                  <a:cubicBezTo>
                    <a:pt x="559" y="687"/>
                    <a:pt x="562" y="689"/>
                    <a:pt x="564" y="692"/>
                  </a:cubicBezTo>
                  <a:cubicBezTo>
                    <a:pt x="569" y="696"/>
                    <a:pt x="575" y="700"/>
                    <a:pt x="578" y="705"/>
                  </a:cubicBezTo>
                  <a:cubicBezTo>
                    <a:pt x="587" y="719"/>
                    <a:pt x="583" y="740"/>
                    <a:pt x="575" y="753"/>
                  </a:cubicBezTo>
                  <a:cubicBezTo>
                    <a:pt x="565" y="767"/>
                    <a:pt x="549" y="776"/>
                    <a:pt x="533" y="775"/>
                  </a:cubicBezTo>
                  <a:cubicBezTo>
                    <a:pt x="524" y="775"/>
                    <a:pt x="515" y="773"/>
                    <a:pt x="509" y="768"/>
                  </a:cubicBezTo>
                  <a:cubicBezTo>
                    <a:pt x="505" y="766"/>
                    <a:pt x="502" y="763"/>
                    <a:pt x="500" y="760"/>
                  </a:cubicBezTo>
                  <a:cubicBezTo>
                    <a:pt x="497" y="758"/>
                    <a:pt x="495" y="754"/>
                    <a:pt x="493" y="751"/>
                  </a:cubicBezTo>
                  <a:cubicBezTo>
                    <a:pt x="492" y="749"/>
                    <a:pt x="489" y="746"/>
                    <a:pt x="486" y="748"/>
                  </a:cubicBezTo>
                  <a:cubicBezTo>
                    <a:pt x="484" y="750"/>
                    <a:pt x="484" y="755"/>
                    <a:pt x="483" y="757"/>
                  </a:cubicBezTo>
                  <a:cubicBezTo>
                    <a:pt x="478" y="767"/>
                    <a:pt x="467" y="770"/>
                    <a:pt x="458" y="776"/>
                  </a:cubicBezTo>
                  <a:cubicBezTo>
                    <a:pt x="455" y="778"/>
                    <a:pt x="454" y="780"/>
                    <a:pt x="458" y="782"/>
                  </a:cubicBezTo>
                  <a:cubicBezTo>
                    <a:pt x="462" y="784"/>
                    <a:pt x="466" y="786"/>
                    <a:pt x="469" y="789"/>
                  </a:cubicBezTo>
                  <a:cubicBezTo>
                    <a:pt x="476" y="796"/>
                    <a:pt x="480" y="802"/>
                    <a:pt x="482" y="811"/>
                  </a:cubicBezTo>
                  <a:cubicBezTo>
                    <a:pt x="486" y="827"/>
                    <a:pt x="483" y="846"/>
                    <a:pt x="469" y="857"/>
                  </a:cubicBezTo>
                  <a:cubicBezTo>
                    <a:pt x="455" y="867"/>
                    <a:pt x="434" y="872"/>
                    <a:pt x="418" y="864"/>
                  </a:cubicBezTo>
                  <a:cubicBezTo>
                    <a:pt x="411" y="861"/>
                    <a:pt x="406" y="855"/>
                    <a:pt x="401" y="849"/>
                  </a:cubicBezTo>
                  <a:cubicBezTo>
                    <a:pt x="400" y="848"/>
                    <a:pt x="399" y="847"/>
                    <a:pt x="398" y="845"/>
                  </a:cubicBezTo>
                  <a:cubicBezTo>
                    <a:pt x="397" y="843"/>
                    <a:pt x="397" y="841"/>
                    <a:pt x="396" y="840"/>
                  </a:cubicBezTo>
                  <a:cubicBezTo>
                    <a:pt x="394" y="837"/>
                    <a:pt x="392" y="840"/>
                    <a:pt x="391" y="842"/>
                  </a:cubicBezTo>
                  <a:cubicBezTo>
                    <a:pt x="387" y="847"/>
                    <a:pt x="384" y="854"/>
                    <a:pt x="380" y="859"/>
                  </a:cubicBezTo>
                  <a:cubicBezTo>
                    <a:pt x="376" y="866"/>
                    <a:pt x="368" y="869"/>
                    <a:pt x="361" y="871"/>
                  </a:cubicBezTo>
                  <a:cubicBezTo>
                    <a:pt x="343" y="878"/>
                    <a:pt x="322" y="876"/>
                    <a:pt x="307" y="863"/>
                  </a:cubicBezTo>
                  <a:cubicBezTo>
                    <a:pt x="293" y="851"/>
                    <a:pt x="288" y="832"/>
                    <a:pt x="290" y="814"/>
                  </a:cubicBezTo>
                  <a:cubicBezTo>
                    <a:pt x="292" y="805"/>
                    <a:pt x="297" y="796"/>
                    <a:pt x="302" y="788"/>
                  </a:cubicBezTo>
                  <a:cubicBezTo>
                    <a:pt x="304" y="786"/>
                    <a:pt x="305" y="783"/>
                    <a:pt x="308" y="782"/>
                  </a:cubicBezTo>
                  <a:cubicBezTo>
                    <a:pt x="311" y="781"/>
                    <a:pt x="315" y="780"/>
                    <a:pt x="317" y="778"/>
                  </a:cubicBezTo>
                  <a:cubicBezTo>
                    <a:pt x="319" y="776"/>
                    <a:pt x="314" y="772"/>
                    <a:pt x="313" y="771"/>
                  </a:cubicBezTo>
                  <a:cubicBezTo>
                    <a:pt x="309" y="769"/>
                    <a:pt x="306" y="768"/>
                    <a:pt x="303" y="764"/>
                  </a:cubicBezTo>
                  <a:cubicBezTo>
                    <a:pt x="297" y="757"/>
                    <a:pt x="292" y="750"/>
                    <a:pt x="290" y="740"/>
                  </a:cubicBezTo>
                  <a:cubicBezTo>
                    <a:pt x="290" y="740"/>
                    <a:pt x="290" y="737"/>
                    <a:pt x="289" y="737"/>
                  </a:cubicBezTo>
                  <a:cubicBezTo>
                    <a:pt x="289" y="737"/>
                    <a:pt x="288" y="737"/>
                    <a:pt x="287" y="738"/>
                  </a:cubicBezTo>
                  <a:cubicBezTo>
                    <a:pt x="287" y="742"/>
                    <a:pt x="286" y="745"/>
                    <a:pt x="284" y="749"/>
                  </a:cubicBezTo>
                  <a:cubicBezTo>
                    <a:pt x="279" y="756"/>
                    <a:pt x="271" y="762"/>
                    <a:pt x="263" y="766"/>
                  </a:cubicBezTo>
                  <a:cubicBezTo>
                    <a:pt x="246" y="774"/>
                    <a:pt x="225" y="769"/>
                    <a:pt x="213" y="754"/>
                  </a:cubicBezTo>
                  <a:cubicBezTo>
                    <a:pt x="201" y="740"/>
                    <a:pt x="200" y="720"/>
                    <a:pt x="209" y="705"/>
                  </a:cubicBezTo>
                  <a:cubicBezTo>
                    <a:pt x="219" y="689"/>
                    <a:pt x="238" y="681"/>
                    <a:pt x="256" y="686"/>
                  </a:cubicBezTo>
                  <a:cubicBezTo>
                    <a:pt x="265" y="688"/>
                    <a:pt x="274" y="693"/>
                    <a:pt x="279" y="701"/>
                  </a:cubicBezTo>
                  <a:cubicBezTo>
                    <a:pt x="282" y="704"/>
                    <a:pt x="284" y="708"/>
                    <a:pt x="286" y="712"/>
                  </a:cubicBezTo>
                  <a:cubicBezTo>
                    <a:pt x="287" y="713"/>
                    <a:pt x="288" y="717"/>
                    <a:pt x="290" y="715"/>
                  </a:cubicBezTo>
                  <a:cubicBezTo>
                    <a:pt x="293" y="710"/>
                    <a:pt x="293" y="704"/>
                    <a:pt x="297" y="699"/>
                  </a:cubicBezTo>
                  <a:cubicBezTo>
                    <a:pt x="299" y="695"/>
                    <a:pt x="302" y="691"/>
                    <a:pt x="305" y="688"/>
                  </a:cubicBezTo>
                  <a:cubicBezTo>
                    <a:pt x="307" y="686"/>
                    <a:pt x="311" y="685"/>
                    <a:pt x="313" y="682"/>
                  </a:cubicBezTo>
                  <a:cubicBezTo>
                    <a:pt x="316" y="676"/>
                    <a:pt x="306" y="669"/>
                    <a:pt x="302" y="666"/>
                  </a:cubicBezTo>
                  <a:cubicBezTo>
                    <a:pt x="300" y="664"/>
                    <a:pt x="297" y="662"/>
                    <a:pt x="296" y="659"/>
                  </a:cubicBezTo>
                  <a:cubicBezTo>
                    <a:pt x="295" y="658"/>
                    <a:pt x="295" y="655"/>
                    <a:pt x="294" y="653"/>
                  </a:cubicBezTo>
                  <a:cubicBezTo>
                    <a:pt x="291" y="645"/>
                    <a:pt x="283" y="661"/>
                    <a:pt x="281" y="663"/>
                  </a:cubicBezTo>
                  <a:cubicBezTo>
                    <a:pt x="274" y="670"/>
                    <a:pt x="265" y="675"/>
                    <a:pt x="255" y="677"/>
                  </a:cubicBezTo>
                  <a:cubicBezTo>
                    <a:pt x="223" y="684"/>
                    <a:pt x="198" y="656"/>
                    <a:pt x="200" y="625"/>
                  </a:cubicBezTo>
                  <a:cubicBezTo>
                    <a:pt x="201" y="618"/>
                    <a:pt x="203" y="612"/>
                    <a:pt x="206" y="606"/>
                  </a:cubicBezTo>
                  <a:cubicBezTo>
                    <a:pt x="209" y="601"/>
                    <a:pt x="214" y="594"/>
                    <a:pt x="220" y="591"/>
                  </a:cubicBezTo>
                  <a:cubicBezTo>
                    <a:pt x="224" y="589"/>
                    <a:pt x="229" y="588"/>
                    <a:pt x="234" y="586"/>
                  </a:cubicBezTo>
                  <a:cubicBezTo>
                    <a:pt x="235" y="585"/>
                    <a:pt x="231" y="582"/>
                    <a:pt x="230" y="582"/>
                  </a:cubicBezTo>
                  <a:cubicBezTo>
                    <a:pt x="228" y="581"/>
                    <a:pt x="225" y="579"/>
                    <a:pt x="223" y="579"/>
                  </a:cubicBezTo>
                  <a:cubicBezTo>
                    <a:pt x="219" y="577"/>
                    <a:pt x="215" y="577"/>
                    <a:pt x="212" y="574"/>
                  </a:cubicBezTo>
                  <a:cubicBezTo>
                    <a:pt x="209" y="571"/>
                    <a:pt x="206" y="568"/>
                    <a:pt x="204" y="565"/>
                  </a:cubicBezTo>
                  <a:cubicBezTo>
                    <a:pt x="200" y="558"/>
                    <a:pt x="198" y="550"/>
                    <a:pt x="197" y="542"/>
                  </a:cubicBezTo>
                  <a:cubicBezTo>
                    <a:pt x="195" y="527"/>
                    <a:pt x="200" y="509"/>
                    <a:pt x="211" y="498"/>
                  </a:cubicBezTo>
                  <a:cubicBezTo>
                    <a:pt x="214" y="495"/>
                    <a:pt x="216" y="493"/>
                    <a:pt x="220" y="492"/>
                  </a:cubicBezTo>
                  <a:cubicBezTo>
                    <a:pt x="223" y="491"/>
                    <a:pt x="226" y="490"/>
                    <a:pt x="223" y="487"/>
                  </a:cubicBezTo>
                  <a:cubicBezTo>
                    <a:pt x="218" y="483"/>
                    <a:pt x="211" y="481"/>
                    <a:pt x="207" y="476"/>
                  </a:cubicBezTo>
                  <a:cubicBezTo>
                    <a:pt x="194" y="462"/>
                    <a:pt x="188" y="440"/>
                    <a:pt x="194" y="422"/>
                  </a:cubicBezTo>
                  <a:cubicBezTo>
                    <a:pt x="197" y="413"/>
                    <a:pt x="201" y="406"/>
                    <a:pt x="208" y="401"/>
                  </a:cubicBezTo>
                  <a:cubicBezTo>
                    <a:pt x="213" y="398"/>
                    <a:pt x="224" y="391"/>
                    <a:pt x="215" y="386"/>
                  </a:cubicBezTo>
                  <a:cubicBezTo>
                    <a:pt x="212" y="384"/>
                    <a:pt x="208" y="383"/>
                    <a:pt x="206" y="380"/>
                  </a:cubicBezTo>
                  <a:cubicBezTo>
                    <a:pt x="204" y="377"/>
                    <a:pt x="202" y="374"/>
                    <a:pt x="200" y="370"/>
                  </a:cubicBezTo>
                  <a:cubicBezTo>
                    <a:pt x="199" y="369"/>
                    <a:pt x="198" y="365"/>
                    <a:pt x="195" y="366"/>
                  </a:cubicBezTo>
                  <a:cubicBezTo>
                    <a:pt x="193" y="367"/>
                    <a:pt x="192" y="373"/>
                    <a:pt x="190" y="376"/>
                  </a:cubicBezTo>
                  <a:cubicBezTo>
                    <a:pt x="170" y="399"/>
                    <a:pt x="129" y="397"/>
                    <a:pt x="110" y="374"/>
                  </a:cubicBezTo>
                  <a:cubicBezTo>
                    <a:pt x="108" y="371"/>
                    <a:pt x="106" y="368"/>
                    <a:pt x="104" y="365"/>
                  </a:cubicBezTo>
                  <a:cubicBezTo>
                    <a:pt x="103" y="362"/>
                    <a:pt x="102" y="358"/>
                    <a:pt x="101" y="355"/>
                  </a:cubicBezTo>
                  <a:cubicBezTo>
                    <a:pt x="100" y="352"/>
                    <a:pt x="97" y="359"/>
                    <a:pt x="97" y="360"/>
                  </a:cubicBezTo>
                  <a:cubicBezTo>
                    <a:pt x="95" y="363"/>
                    <a:pt x="93" y="367"/>
                    <a:pt x="90" y="370"/>
                  </a:cubicBezTo>
                  <a:cubicBezTo>
                    <a:pt x="78" y="385"/>
                    <a:pt x="59" y="392"/>
                    <a:pt x="40" y="388"/>
                  </a:cubicBezTo>
                  <a:cubicBezTo>
                    <a:pt x="11" y="380"/>
                    <a:pt x="3" y="342"/>
                    <a:pt x="16" y="318"/>
                  </a:cubicBezTo>
                  <a:cubicBezTo>
                    <a:pt x="18" y="313"/>
                    <a:pt x="22" y="309"/>
                    <a:pt x="26" y="305"/>
                  </a:cubicBezTo>
                  <a:cubicBezTo>
                    <a:pt x="28" y="304"/>
                    <a:pt x="31" y="301"/>
                    <a:pt x="33" y="301"/>
                  </a:cubicBezTo>
                  <a:cubicBezTo>
                    <a:pt x="35" y="301"/>
                    <a:pt x="35" y="302"/>
                    <a:pt x="37" y="301"/>
                  </a:cubicBezTo>
                  <a:cubicBezTo>
                    <a:pt x="36" y="301"/>
                    <a:pt x="32" y="304"/>
                    <a:pt x="32" y="303"/>
                  </a:cubicBezTo>
                  <a:cubicBezTo>
                    <a:pt x="33" y="304"/>
                    <a:pt x="40" y="298"/>
                    <a:pt x="41" y="297"/>
                  </a:cubicBezTo>
                  <a:cubicBezTo>
                    <a:pt x="43" y="296"/>
                    <a:pt x="41" y="295"/>
                    <a:pt x="39" y="295"/>
                  </a:cubicBezTo>
                  <a:cubicBezTo>
                    <a:pt x="35" y="295"/>
                    <a:pt x="33" y="294"/>
                    <a:pt x="29" y="293"/>
                  </a:cubicBezTo>
                  <a:cubicBezTo>
                    <a:pt x="18" y="287"/>
                    <a:pt x="10" y="276"/>
                    <a:pt x="7" y="264"/>
                  </a:cubicBezTo>
                  <a:cubicBezTo>
                    <a:pt x="0" y="241"/>
                    <a:pt x="9" y="212"/>
                    <a:pt x="32" y="200"/>
                  </a:cubicBezTo>
                  <a:cubicBezTo>
                    <a:pt x="47" y="192"/>
                    <a:pt x="66" y="194"/>
                    <a:pt x="81" y="203"/>
                  </a:cubicBezTo>
                  <a:cubicBezTo>
                    <a:pt x="85" y="205"/>
                    <a:pt x="88" y="208"/>
                    <a:pt x="91" y="211"/>
                  </a:cubicBezTo>
                  <a:cubicBezTo>
                    <a:pt x="94" y="214"/>
                    <a:pt x="95" y="218"/>
                    <a:pt x="98" y="221"/>
                  </a:cubicBezTo>
                  <a:cubicBezTo>
                    <a:pt x="102" y="225"/>
                    <a:pt x="108" y="215"/>
                    <a:pt x="111" y="212"/>
                  </a:cubicBezTo>
                  <a:cubicBezTo>
                    <a:pt x="114" y="209"/>
                    <a:pt x="116" y="207"/>
                    <a:pt x="119" y="204"/>
                  </a:cubicBezTo>
                  <a:cubicBezTo>
                    <a:pt x="120" y="203"/>
                    <a:pt x="123" y="200"/>
                    <a:pt x="122" y="198"/>
                  </a:cubicBezTo>
                  <a:cubicBezTo>
                    <a:pt x="122" y="194"/>
                    <a:pt x="117" y="193"/>
                    <a:pt x="115" y="192"/>
                  </a:cubicBezTo>
                  <a:cubicBezTo>
                    <a:pt x="111" y="189"/>
                    <a:pt x="108" y="185"/>
                    <a:pt x="106" y="181"/>
                  </a:cubicBezTo>
                  <a:cubicBezTo>
                    <a:pt x="103" y="177"/>
                    <a:pt x="101" y="173"/>
                    <a:pt x="99" y="168"/>
                  </a:cubicBezTo>
                  <a:cubicBezTo>
                    <a:pt x="98" y="164"/>
                    <a:pt x="99" y="160"/>
                    <a:pt x="97" y="156"/>
                  </a:cubicBezTo>
                  <a:cubicBezTo>
                    <a:pt x="96" y="155"/>
                    <a:pt x="95" y="158"/>
                    <a:pt x="95" y="158"/>
                  </a:cubicBezTo>
                  <a:cubicBezTo>
                    <a:pt x="93" y="161"/>
                    <a:pt x="93" y="164"/>
                    <a:pt x="92" y="167"/>
                  </a:cubicBezTo>
                  <a:cubicBezTo>
                    <a:pt x="87" y="182"/>
                    <a:pt x="69" y="192"/>
                    <a:pt x="53" y="192"/>
                  </a:cubicBezTo>
                  <a:cubicBezTo>
                    <a:pt x="33" y="192"/>
                    <a:pt x="15" y="176"/>
                    <a:pt x="14" y="156"/>
                  </a:cubicBezTo>
                  <a:cubicBezTo>
                    <a:pt x="13" y="141"/>
                    <a:pt x="18" y="125"/>
                    <a:pt x="32" y="116"/>
                  </a:cubicBezTo>
                  <a:cubicBezTo>
                    <a:pt x="47" y="107"/>
                    <a:pt x="68" y="109"/>
                    <a:pt x="81" y="121"/>
                  </a:cubicBezTo>
                  <a:cubicBezTo>
                    <a:pt x="86" y="126"/>
                    <a:pt x="90" y="132"/>
                    <a:pt x="93" y="139"/>
                  </a:cubicBezTo>
                  <a:cubicBezTo>
                    <a:pt x="93" y="140"/>
                    <a:pt x="94" y="142"/>
                    <a:pt x="95" y="144"/>
                  </a:cubicBezTo>
                  <a:cubicBezTo>
                    <a:pt x="95" y="145"/>
                    <a:pt x="96" y="149"/>
                    <a:pt x="97" y="145"/>
                  </a:cubicBezTo>
                  <a:cubicBezTo>
                    <a:pt x="98" y="142"/>
                    <a:pt x="98" y="139"/>
                    <a:pt x="98" y="136"/>
                  </a:cubicBezTo>
                  <a:cubicBezTo>
                    <a:pt x="98" y="133"/>
                    <a:pt x="99" y="131"/>
                    <a:pt x="100" y="129"/>
                  </a:cubicBezTo>
                  <a:cubicBezTo>
                    <a:pt x="108" y="112"/>
                    <a:pt x="126" y="100"/>
                    <a:pt x="144" y="98"/>
                  </a:cubicBezTo>
                  <a:cubicBezTo>
                    <a:pt x="153" y="96"/>
                    <a:pt x="164" y="97"/>
                    <a:pt x="172" y="101"/>
                  </a:cubicBezTo>
                  <a:cubicBezTo>
                    <a:pt x="178" y="105"/>
                    <a:pt x="187" y="109"/>
                    <a:pt x="191" y="115"/>
                  </a:cubicBezTo>
                  <a:cubicBezTo>
                    <a:pt x="193" y="118"/>
                    <a:pt x="194" y="123"/>
                    <a:pt x="198" y="123"/>
                  </a:cubicBezTo>
                  <a:cubicBezTo>
                    <a:pt x="201" y="122"/>
                    <a:pt x="204" y="119"/>
                    <a:pt x="206" y="117"/>
                  </a:cubicBezTo>
                  <a:cubicBezTo>
                    <a:pt x="211" y="112"/>
                    <a:pt x="215" y="106"/>
                    <a:pt x="222" y="103"/>
                  </a:cubicBezTo>
                  <a:cubicBezTo>
                    <a:pt x="226" y="101"/>
                    <a:pt x="230" y="100"/>
                    <a:pt x="234" y="99"/>
                  </a:cubicBezTo>
                  <a:cubicBezTo>
                    <a:pt x="234" y="99"/>
                    <a:pt x="241" y="99"/>
                    <a:pt x="241" y="97"/>
                  </a:cubicBezTo>
                  <a:cubicBezTo>
                    <a:pt x="240" y="94"/>
                    <a:pt x="231" y="92"/>
                    <a:pt x="228" y="91"/>
                  </a:cubicBezTo>
                  <a:cubicBezTo>
                    <a:pt x="222" y="89"/>
                    <a:pt x="218" y="85"/>
                    <a:pt x="214" y="80"/>
                  </a:cubicBezTo>
                  <a:cubicBezTo>
                    <a:pt x="208" y="72"/>
                    <a:pt x="205" y="65"/>
                    <a:pt x="205" y="56"/>
                  </a:cubicBezTo>
                  <a:cubicBezTo>
                    <a:pt x="205" y="39"/>
                    <a:pt x="216" y="21"/>
                    <a:pt x="232" y="16"/>
                  </a:cubicBezTo>
                  <a:cubicBezTo>
                    <a:pt x="248" y="10"/>
                    <a:pt x="266" y="15"/>
                    <a:pt x="277" y="27"/>
                  </a:cubicBezTo>
                  <a:cubicBezTo>
                    <a:pt x="288" y="39"/>
                    <a:pt x="292" y="60"/>
                    <a:pt x="283" y="74"/>
                  </a:cubicBezTo>
                  <a:cubicBezTo>
                    <a:pt x="277" y="82"/>
                    <a:pt x="269" y="89"/>
                    <a:pt x="260" y="93"/>
                  </a:cubicBezTo>
                  <a:cubicBezTo>
                    <a:pt x="259" y="94"/>
                    <a:pt x="251" y="95"/>
                    <a:pt x="251" y="97"/>
                  </a:cubicBezTo>
                  <a:cubicBezTo>
                    <a:pt x="250" y="98"/>
                    <a:pt x="257" y="98"/>
                    <a:pt x="258" y="98"/>
                  </a:cubicBezTo>
                  <a:cubicBezTo>
                    <a:pt x="266" y="99"/>
                    <a:pt x="272" y="103"/>
                    <a:pt x="279" y="108"/>
                  </a:cubicBezTo>
                  <a:cubicBezTo>
                    <a:pt x="282" y="110"/>
                    <a:pt x="285" y="113"/>
                    <a:pt x="287" y="116"/>
                  </a:cubicBezTo>
                  <a:cubicBezTo>
                    <a:pt x="289" y="119"/>
                    <a:pt x="291" y="124"/>
                    <a:pt x="295" y="122"/>
                  </a:cubicBezTo>
                  <a:cubicBezTo>
                    <a:pt x="298" y="121"/>
                    <a:pt x="301" y="119"/>
                    <a:pt x="303" y="116"/>
                  </a:cubicBezTo>
                  <a:cubicBezTo>
                    <a:pt x="306" y="113"/>
                    <a:pt x="308" y="110"/>
                    <a:pt x="311" y="107"/>
                  </a:cubicBezTo>
                  <a:cubicBezTo>
                    <a:pt x="315" y="103"/>
                    <a:pt x="321" y="103"/>
                    <a:pt x="326" y="100"/>
                  </a:cubicBezTo>
                  <a:cubicBezTo>
                    <a:pt x="328" y="99"/>
                    <a:pt x="329" y="98"/>
                    <a:pt x="327" y="97"/>
                  </a:cubicBezTo>
                  <a:cubicBezTo>
                    <a:pt x="325" y="95"/>
                    <a:pt x="322" y="94"/>
                    <a:pt x="320" y="92"/>
                  </a:cubicBezTo>
                  <a:cubicBezTo>
                    <a:pt x="315" y="89"/>
                    <a:pt x="309" y="86"/>
                    <a:pt x="306" y="82"/>
                  </a:cubicBezTo>
                  <a:cubicBezTo>
                    <a:pt x="300" y="75"/>
                    <a:pt x="298" y="62"/>
                    <a:pt x="298" y="53"/>
                  </a:cubicBezTo>
                  <a:cubicBezTo>
                    <a:pt x="298" y="44"/>
                    <a:pt x="301" y="36"/>
                    <a:pt x="306" y="29"/>
                  </a:cubicBezTo>
                  <a:cubicBezTo>
                    <a:pt x="324" y="1"/>
                    <a:pt x="369" y="5"/>
                    <a:pt x="382" y="36"/>
                  </a:cubicBezTo>
                  <a:cubicBezTo>
                    <a:pt x="387" y="49"/>
                    <a:pt x="386" y="63"/>
                    <a:pt x="380" y="75"/>
                  </a:cubicBezTo>
                  <a:cubicBezTo>
                    <a:pt x="377" y="82"/>
                    <a:pt x="373" y="87"/>
                    <a:pt x="367" y="91"/>
                  </a:cubicBezTo>
                  <a:cubicBezTo>
                    <a:pt x="365" y="93"/>
                    <a:pt x="360" y="95"/>
                    <a:pt x="358" y="98"/>
                  </a:cubicBezTo>
                  <a:cubicBezTo>
                    <a:pt x="357" y="100"/>
                    <a:pt x="363" y="101"/>
                    <a:pt x="364" y="102"/>
                  </a:cubicBezTo>
                  <a:cubicBezTo>
                    <a:pt x="372" y="104"/>
                    <a:pt x="376" y="111"/>
                    <a:pt x="381" y="116"/>
                  </a:cubicBezTo>
                  <a:cubicBezTo>
                    <a:pt x="383" y="118"/>
                    <a:pt x="386" y="121"/>
                    <a:pt x="389" y="122"/>
                  </a:cubicBezTo>
                  <a:cubicBezTo>
                    <a:pt x="391" y="123"/>
                    <a:pt x="393" y="121"/>
                    <a:pt x="395" y="120"/>
                  </a:cubicBezTo>
                  <a:cubicBezTo>
                    <a:pt x="400" y="115"/>
                    <a:pt x="404" y="108"/>
                    <a:pt x="410" y="104"/>
                  </a:cubicBezTo>
                  <a:cubicBezTo>
                    <a:pt x="412" y="103"/>
                    <a:pt x="415" y="103"/>
                    <a:pt x="417" y="102"/>
                  </a:cubicBezTo>
                  <a:cubicBezTo>
                    <a:pt x="420" y="100"/>
                    <a:pt x="414" y="95"/>
                    <a:pt x="413" y="95"/>
                  </a:cubicBezTo>
                  <a:cubicBezTo>
                    <a:pt x="399" y="83"/>
                    <a:pt x="388" y="68"/>
                    <a:pt x="390" y="48"/>
                  </a:cubicBezTo>
                  <a:cubicBezTo>
                    <a:pt x="392" y="32"/>
                    <a:pt x="404" y="19"/>
                    <a:pt x="418" y="12"/>
                  </a:cubicBezTo>
                  <a:cubicBezTo>
                    <a:pt x="431" y="6"/>
                    <a:pt x="449" y="4"/>
                    <a:pt x="462" y="13"/>
                  </a:cubicBezTo>
                  <a:cubicBezTo>
                    <a:pt x="470" y="18"/>
                    <a:pt x="477" y="25"/>
                    <a:pt x="481" y="34"/>
                  </a:cubicBezTo>
                  <a:cubicBezTo>
                    <a:pt x="481" y="35"/>
                    <a:pt x="483" y="41"/>
                    <a:pt x="485" y="38"/>
                  </a:cubicBezTo>
                  <a:cubicBezTo>
                    <a:pt x="487" y="35"/>
                    <a:pt x="488" y="32"/>
                    <a:pt x="489" y="29"/>
                  </a:cubicBezTo>
                  <a:cubicBezTo>
                    <a:pt x="494" y="17"/>
                    <a:pt x="508" y="9"/>
                    <a:pt x="520" y="6"/>
                  </a:cubicBezTo>
                  <a:cubicBezTo>
                    <a:pt x="534" y="3"/>
                    <a:pt x="549" y="4"/>
                    <a:pt x="562" y="11"/>
                  </a:cubicBezTo>
                  <a:cubicBezTo>
                    <a:pt x="567" y="14"/>
                    <a:pt x="572" y="19"/>
                    <a:pt x="576" y="25"/>
                  </a:cubicBezTo>
                  <a:cubicBezTo>
                    <a:pt x="576" y="26"/>
                    <a:pt x="578" y="31"/>
                    <a:pt x="580" y="31"/>
                  </a:cubicBezTo>
                  <a:cubicBezTo>
                    <a:pt x="582" y="31"/>
                    <a:pt x="584" y="28"/>
                    <a:pt x="585" y="27"/>
                  </a:cubicBezTo>
                  <a:cubicBezTo>
                    <a:pt x="589" y="22"/>
                    <a:pt x="592" y="16"/>
                    <a:pt x="596" y="12"/>
                  </a:cubicBezTo>
                  <a:cubicBezTo>
                    <a:pt x="603" y="6"/>
                    <a:pt x="612" y="4"/>
                    <a:pt x="621" y="2"/>
                  </a:cubicBezTo>
                  <a:moveTo>
                    <a:pt x="479" y="82"/>
                  </a:moveTo>
                  <a:cubicBezTo>
                    <a:pt x="476" y="86"/>
                    <a:pt x="471" y="88"/>
                    <a:pt x="468" y="91"/>
                  </a:cubicBezTo>
                  <a:cubicBezTo>
                    <a:pt x="466" y="93"/>
                    <a:pt x="459" y="98"/>
                    <a:pt x="460" y="102"/>
                  </a:cubicBezTo>
                  <a:cubicBezTo>
                    <a:pt x="461" y="103"/>
                    <a:pt x="463" y="104"/>
                    <a:pt x="465" y="104"/>
                  </a:cubicBezTo>
                  <a:cubicBezTo>
                    <a:pt x="468" y="106"/>
                    <a:pt x="472" y="108"/>
                    <a:pt x="475" y="111"/>
                  </a:cubicBezTo>
                  <a:cubicBezTo>
                    <a:pt x="478" y="114"/>
                    <a:pt x="480" y="117"/>
                    <a:pt x="483" y="120"/>
                  </a:cubicBezTo>
                  <a:cubicBezTo>
                    <a:pt x="484" y="123"/>
                    <a:pt x="486" y="123"/>
                    <a:pt x="488" y="120"/>
                  </a:cubicBezTo>
                  <a:cubicBezTo>
                    <a:pt x="491" y="118"/>
                    <a:pt x="493" y="115"/>
                    <a:pt x="496" y="112"/>
                  </a:cubicBezTo>
                  <a:cubicBezTo>
                    <a:pt x="499" y="110"/>
                    <a:pt x="503" y="109"/>
                    <a:pt x="505" y="106"/>
                  </a:cubicBezTo>
                  <a:cubicBezTo>
                    <a:pt x="513" y="101"/>
                    <a:pt x="505" y="97"/>
                    <a:pt x="500" y="94"/>
                  </a:cubicBezTo>
                  <a:cubicBezTo>
                    <a:pt x="496" y="90"/>
                    <a:pt x="493" y="87"/>
                    <a:pt x="491" y="83"/>
                  </a:cubicBezTo>
                  <a:cubicBezTo>
                    <a:pt x="489" y="80"/>
                    <a:pt x="488" y="76"/>
                    <a:pt x="486" y="73"/>
                  </a:cubicBezTo>
                  <a:cubicBezTo>
                    <a:pt x="482" y="64"/>
                    <a:pt x="480" y="80"/>
                    <a:pt x="479" y="82"/>
                  </a:cubicBezTo>
                  <a:moveTo>
                    <a:pt x="773" y="83"/>
                  </a:moveTo>
                  <a:cubicBezTo>
                    <a:pt x="772" y="84"/>
                    <a:pt x="770" y="83"/>
                    <a:pt x="769" y="85"/>
                  </a:cubicBezTo>
                  <a:cubicBezTo>
                    <a:pt x="768" y="87"/>
                    <a:pt x="767" y="88"/>
                    <a:pt x="766" y="90"/>
                  </a:cubicBezTo>
                  <a:cubicBezTo>
                    <a:pt x="765" y="93"/>
                    <a:pt x="763" y="95"/>
                    <a:pt x="760" y="96"/>
                  </a:cubicBezTo>
                  <a:cubicBezTo>
                    <a:pt x="758" y="98"/>
                    <a:pt x="753" y="101"/>
                    <a:pt x="755" y="105"/>
                  </a:cubicBezTo>
                  <a:cubicBezTo>
                    <a:pt x="757" y="108"/>
                    <a:pt x="761" y="109"/>
                    <a:pt x="763" y="111"/>
                  </a:cubicBezTo>
                  <a:cubicBezTo>
                    <a:pt x="765" y="113"/>
                    <a:pt x="767" y="114"/>
                    <a:pt x="767" y="116"/>
                  </a:cubicBezTo>
                  <a:cubicBezTo>
                    <a:pt x="768" y="118"/>
                    <a:pt x="769" y="120"/>
                    <a:pt x="770" y="122"/>
                  </a:cubicBezTo>
                  <a:cubicBezTo>
                    <a:pt x="771" y="124"/>
                    <a:pt x="774" y="129"/>
                    <a:pt x="777" y="125"/>
                  </a:cubicBezTo>
                  <a:cubicBezTo>
                    <a:pt x="779" y="123"/>
                    <a:pt x="780" y="120"/>
                    <a:pt x="783" y="118"/>
                  </a:cubicBezTo>
                  <a:cubicBezTo>
                    <a:pt x="786" y="114"/>
                    <a:pt x="791" y="111"/>
                    <a:pt x="796" y="108"/>
                  </a:cubicBezTo>
                  <a:cubicBezTo>
                    <a:pt x="800" y="106"/>
                    <a:pt x="805" y="104"/>
                    <a:pt x="809" y="103"/>
                  </a:cubicBezTo>
                  <a:cubicBezTo>
                    <a:pt x="810" y="103"/>
                    <a:pt x="815" y="103"/>
                    <a:pt x="814" y="101"/>
                  </a:cubicBezTo>
                  <a:cubicBezTo>
                    <a:pt x="812" y="97"/>
                    <a:pt x="804" y="95"/>
                    <a:pt x="801" y="94"/>
                  </a:cubicBezTo>
                  <a:cubicBezTo>
                    <a:pt x="795" y="91"/>
                    <a:pt x="792" y="88"/>
                    <a:pt x="789" y="83"/>
                  </a:cubicBezTo>
                  <a:cubicBezTo>
                    <a:pt x="787" y="81"/>
                    <a:pt x="781" y="67"/>
                    <a:pt x="777" y="72"/>
                  </a:cubicBezTo>
                  <a:cubicBezTo>
                    <a:pt x="774" y="75"/>
                    <a:pt x="775" y="79"/>
                    <a:pt x="773" y="83"/>
                  </a:cubicBezTo>
                  <a:moveTo>
                    <a:pt x="578" y="82"/>
                  </a:moveTo>
                  <a:cubicBezTo>
                    <a:pt x="576" y="85"/>
                    <a:pt x="573" y="87"/>
                    <a:pt x="570" y="90"/>
                  </a:cubicBezTo>
                  <a:cubicBezTo>
                    <a:pt x="567" y="93"/>
                    <a:pt x="563" y="97"/>
                    <a:pt x="559" y="101"/>
                  </a:cubicBezTo>
                  <a:cubicBezTo>
                    <a:pt x="557" y="103"/>
                    <a:pt x="561" y="106"/>
                    <a:pt x="563" y="107"/>
                  </a:cubicBezTo>
                  <a:cubicBezTo>
                    <a:pt x="567" y="111"/>
                    <a:pt x="572" y="114"/>
                    <a:pt x="576" y="117"/>
                  </a:cubicBezTo>
                  <a:cubicBezTo>
                    <a:pt x="580" y="120"/>
                    <a:pt x="582" y="125"/>
                    <a:pt x="586" y="120"/>
                  </a:cubicBezTo>
                  <a:cubicBezTo>
                    <a:pt x="588" y="116"/>
                    <a:pt x="591" y="114"/>
                    <a:pt x="595" y="111"/>
                  </a:cubicBezTo>
                  <a:cubicBezTo>
                    <a:pt x="597" y="109"/>
                    <a:pt x="600" y="108"/>
                    <a:pt x="601" y="105"/>
                  </a:cubicBezTo>
                  <a:cubicBezTo>
                    <a:pt x="602" y="102"/>
                    <a:pt x="599" y="99"/>
                    <a:pt x="597" y="98"/>
                  </a:cubicBezTo>
                  <a:cubicBezTo>
                    <a:pt x="594" y="96"/>
                    <a:pt x="592" y="93"/>
                    <a:pt x="590" y="90"/>
                  </a:cubicBezTo>
                  <a:cubicBezTo>
                    <a:pt x="588" y="87"/>
                    <a:pt x="586" y="84"/>
                    <a:pt x="583" y="81"/>
                  </a:cubicBezTo>
                  <a:cubicBezTo>
                    <a:pt x="583" y="81"/>
                    <a:pt x="582" y="80"/>
                    <a:pt x="580" y="80"/>
                  </a:cubicBezTo>
                  <a:cubicBezTo>
                    <a:pt x="578" y="80"/>
                    <a:pt x="579" y="81"/>
                    <a:pt x="578" y="82"/>
                  </a:cubicBezTo>
                  <a:moveTo>
                    <a:pt x="674" y="86"/>
                  </a:moveTo>
                  <a:cubicBezTo>
                    <a:pt x="671" y="90"/>
                    <a:pt x="667" y="93"/>
                    <a:pt x="663" y="97"/>
                  </a:cubicBezTo>
                  <a:cubicBezTo>
                    <a:pt x="660" y="100"/>
                    <a:pt x="657" y="103"/>
                    <a:pt x="660" y="107"/>
                  </a:cubicBezTo>
                  <a:cubicBezTo>
                    <a:pt x="662" y="109"/>
                    <a:pt x="665" y="111"/>
                    <a:pt x="667" y="113"/>
                  </a:cubicBezTo>
                  <a:cubicBezTo>
                    <a:pt x="669" y="115"/>
                    <a:pt x="672" y="118"/>
                    <a:pt x="674" y="120"/>
                  </a:cubicBezTo>
                  <a:cubicBezTo>
                    <a:pt x="676" y="122"/>
                    <a:pt x="679" y="124"/>
                    <a:pt x="681" y="123"/>
                  </a:cubicBezTo>
                  <a:cubicBezTo>
                    <a:pt x="682" y="122"/>
                    <a:pt x="682" y="119"/>
                    <a:pt x="683" y="118"/>
                  </a:cubicBezTo>
                  <a:cubicBezTo>
                    <a:pt x="685" y="113"/>
                    <a:pt x="692" y="111"/>
                    <a:pt x="696" y="108"/>
                  </a:cubicBezTo>
                  <a:cubicBezTo>
                    <a:pt x="700" y="104"/>
                    <a:pt x="698" y="100"/>
                    <a:pt x="694" y="97"/>
                  </a:cubicBezTo>
                  <a:cubicBezTo>
                    <a:pt x="689" y="95"/>
                    <a:pt x="686" y="92"/>
                    <a:pt x="684" y="87"/>
                  </a:cubicBezTo>
                  <a:cubicBezTo>
                    <a:pt x="683" y="86"/>
                    <a:pt x="682" y="84"/>
                    <a:pt x="680" y="83"/>
                  </a:cubicBezTo>
                  <a:cubicBezTo>
                    <a:pt x="678" y="83"/>
                    <a:pt x="677" y="83"/>
                    <a:pt x="676" y="84"/>
                  </a:cubicBezTo>
                  <a:cubicBezTo>
                    <a:pt x="674" y="84"/>
                    <a:pt x="675" y="84"/>
                    <a:pt x="674" y="86"/>
                  </a:cubicBezTo>
                  <a:moveTo>
                    <a:pt x="765" y="190"/>
                  </a:moveTo>
                  <a:cubicBezTo>
                    <a:pt x="762" y="192"/>
                    <a:pt x="754" y="196"/>
                    <a:pt x="755" y="200"/>
                  </a:cubicBezTo>
                  <a:cubicBezTo>
                    <a:pt x="755" y="203"/>
                    <a:pt x="759" y="204"/>
                    <a:pt x="761" y="206"/>
                  </a:cubicBezTo>
                  <a:cubicBezTo>
                    <a:pt x="764" y="208"/>
                    <a:pt x="766" y="211"/>
                    <a:pt x="768" y="214"/>
                  </a:cubicBezTo>
                  <a:cubicBezTo>
                    <a:pt x="772" y="220"/>
                    <a:pt x="776" y="226"/>
                    <a:pt x="778" y="233"/>
                  </a:cubicBezTo>
                  <a:cubicBezTo>
                    <a:pt x="781" y="239"/>
                    <a:pt x="780" y="234"/>
                    <a:pt x="782" y="231"/>
                  </a:cubicBezTo>
                  <a:cubicBezTo>
                    <a:pt x="785" y="226"/>
                    <a:pt x="789" y="221"/>
                    <a:pt x="794" y="217"/>
                  </a:cubicBezTo>
                  <a:cubicBezTo>
                    <a:pt x="797" y="214"/>
                    <a:pt x="803" y="207"/>
                    <a:pt x="807" y="207"/>
                  </a:cubicBezTo>
                  <a:cubicBezTo>
                    <a:pt x="811" y="207"/>
                    <a:pt x="816" y="207"/>
                    <a:pt x="819" y="205"/>
                  </a:cubicBezTo>
                  <a:cubicBezTo>
                    <a:pt x="822" y="203"/>
                    <a:pt x="813" y="201"/>
                    <a:pt x="814" y="200"/>
                  </a:cubicBezTo>
                  <a:cubicBezTo>
                    <a:pt x="814" y="200"/>
                    <a:pt x="815" y="200"/>
                    <a:pt x="814" y="200"/>
                  </a:cubicBezTo>
                  <a:cubicBezTo>
                    <a:pt x="808" y="197"/>
                    <a:pt x="801" y="197"/>
                    <a:pt x="795" y="195"/>
                  </a:cubicBezTo>
                  <a:cubicBezTo>
                    <a:pt x="791" y="192"/>
                    <a:pt x="788" y="187"/>
                    <a:pt x="785" y="183"/>
                  </a:cubicBezTo>
                  <a:cubicBezTo>
                    <a:pt x="783" y="181"/>
                    <a:pt x="779" y="174"/>
                    <a:pt x="775" y="174"/>
                  </a:cubicBezTo>
                  <a:cubicBezTo>
                    <a:pt x="773" y="174"/>
                    <a:pt x="771" y="178"/>
                    <a:pt x="770" y="180"/>
                  </a:cubicBezTo>
                  <a:cubicBezTo>
                    <a:pt x="769" y="183"/>
                    <a:pt x="767" y="187"/>
                    <a:pt x="765" y="190"/>
                  </a:cubicBezTo>
                  <a:moveTo>
                    <a:pt x="194" y="182"/>
                  </a:moveTo>
                  <a:cubicBezTo>
                    <a:pt x="192" y="186"/>
                    <a:pt x="187" y="190"/>
                    <a:pt x="183" y="193"/>
                  </a:cubicBezTo>
                  <a:cubicBezTo>
                    <a:pt x="180" y="196"/>
                    <a:pt x="175" y="199"/>
                    <a:pt x="180" y="203"/>
                  </a:cubicBezTo>
                  <a:cubicBezTo>
                    <a:pt x="181" y="204"/>
                    <a:pt x="183" y="205"/>
                    <a:pt x="184" y="205"/>
                  </a:cubicBezTo>
                  <a:cubicBezTo>
                    <a:pt x="186" y="205"/>
                    <a:pt x="188" y="210"/>
                    <a:pt x="189" y="211"/>
                  </a:cubicBezTo>
                  <a:cubicBezTo>
                    <a:pt x="192" y="214"/>
                    <a:pt x="195" y="222"/>
                    <a:pt x="201" y="218"/>
                  </a:cubicBezTo>
                  <a:cubicBezTo>
                    <a:pt x="203" y="217"/>
                    <a:pt x="204" y="214"/>
                    <a:pt x="205" y="212"/>
                  </a:cubicBezTo>
                  <a:cubicBezTo>
                    <a:pt x="207" y="209"/>
                    <a:pt x="209" y="207"/>
                    <a:pt x="212" y="205"/>
                  </a:cubicBezTo>
                  <a:cubicBezTo>
                    <a:pt x="214" y="204"/>
                    <a:pt x="218" y="202"/>
                    <a:pt x="218" y="199"/>
                  </a:cubicBezTo>
                  <a:cubicBezTo>
                    <a:pt x="219" y="197"/>
                    <a:pt x="216" y="195"/>
                    <a:pt x="215" y="194"/>
                  </a:cubicBezTo>
                  <a:cubicBezTo>
                    <a:pt x="210" y="191"/>
                    <a:pt x="206" y="189"/>
                    <a:pt x="204" y="184"/>
                  </a:cubicBezTo>
                  <a:cubicBezTo>
                    <a:pt x="203" y="182"/>
                    <a:pt x="202" y="180"/>
                    <a:pt x="200" y="179"/>
                  </a:cubicBezTo>
                  <a:cubicBezTo>
                    <a:pt x="198" y="178"/>
                    <a:pt x="197" y="179"/>
                    <a:pt x="196" y="179"/>
                  </a:cubicBezTo>
                  <a:cubicBezTo>
                    <a:pt x="194" y="180"/>
                    <a:pt x="194" y="180"/>
                    <a:pt x="194" y="182"/>
                  </a:cubicBezTo>
                  <a:moveTo>
                    <a:pt x="290" y="182"/>
                  </a:moveTo>
                  <a:cubicBezTo>
                    <a:pt x="287" y="186"/>
                    <a:pt x="283" y="190"/>
                    <a:pt x="278" y="193"/>
                  </a:cubicBezTo>
                  <a:cubicBezTo>
                    <a:pt x="275" y="196"/>
                    <a:pt x="273" y="200"/>
                    <a:pt x="277" y="204"/>
                  </a:cubicBezTo>
                  <a:cubicBezTo>
                    <a:pt x="282" y="207"/>
                    <a:pt x="285" y="211"/>
                    <a:pt x="289" y="216"/>
                  </a:cubicBezTo>
                  <a:cubicBezTo>
                    <a:pt x="293" y="220"/>
                    <a:pt x="296" y="220"/>
                    <a:pt x="300" y="216"/>
                  </a:cubicBezTo>
                  <a:cubicBezTo>
                    <a:pt x="303" y="212"/>
                    <a:pt x="305" y="206"/>
                    <a:pt x="310" y="203"/>
                  </a:cubicBezTo>
                  <a:cubicBezTo>
                    <a:pt x="312" y="202"/>
                    <a:pt x="314" y="201"/>
                    <a:pt x="314" y="198"/>
                  </a:cubicBezTo>
                  <a:cubicBezTo>
                    <a:pt x="314" y="196"/>
                    <a:pt x="312" y="195"/>
                    <a:pt x="311" y="194"/>
                  </a:cubicBezTo>
                  <a:cubicBezTo>
                    <a:pt x="306" y="192"/>
                    <a:pt x="304" y="188"/>
                    <a:pt x="301" y="184"/>
                  </a:cubicBezTo>
                  <a:cubicBezTo>
                    <a:pt x="300" y="182"/>
                    <a:pt x="298" y="180"/>
                    <a:pt x="296" y="179"/>
                  </a:cubicBezTo>
                  <a:cubicBezTo>
                    <a:pt x="295" y="179"/>
                    <a:pt x="294" y="179"/>
                    <a:pt x="292" y="179"/>
                  </a:cubicBezTo>
                  <a:cubicBezTo>
                    <a:pt x="290" y="180"/>
                    <a:pt x="291" y="180"/>
                    <a:pt x="290" y="182"/>
                  </a:cubicBezTo>
                  <a:moveTo>
                    <a:pt x="386" y="182"/>
                  </a:moveTo>
                  <a:cubicBezTo>
                    <a:pt x="383" y="186"/>
                    <a:pt x="378" y="190"/>
                    <a:pt x="374" y="193"/>
                  </a:cubicBezTo>
                  <a:cubicBezTo>
                    <a:pt x="371" y="196"/>
                    <a:pt x="369" y="200"/>
                    <a:pt x="373" y="204"/>
                  </a:cubicBezTo>
                  <a:cubicBezTo>
                    <a:pt x="376" y="206"/>
                    <a:pt x="378" y="208"/>
                    <a:pt x="381" y="211"/>
                  </a:cubicBezTo>
                  <a:cubicBezTo>
                    <a:pt x="383" y="213"/>
                    <a:pt x="385" y="216"/>
                    <a:pt x="388" y="218"/>
                  </a:cubicBezTo>
                  <a:cubicBezTo>
                    <a:pt x="392" y="222"/>
                    <a:pt x="395" y="216"/>
                    <a:pt x="397" y="213"/>
                  </a:cubicBezTo>
                  <a:cubicBezTo>
                    <a:pt x="398" y="211"/>
                    <a:pt x="399" y="210"/>
                    <a:pt x="400" y="208"/>
                  </a:cubicBezTo>
                  <a:cubicBezTo>
                    <a:pt x="402" y="206"/>
                    <a:pt x="405" y="204"/>
                    <a:pt x="408" y="203"/>
                  </a:cubicBezTo>
                  <a:cubicBezTo>
                    <a:pt x="413" y="199"/>
                    <a:pt x="410" y="196"/>
                    <a:pt x="406" y="193"/>
                  </a:cubicBezTo>
                  <a:cubicBezTo>
                    <a:pt x="401" y="190"/>
                    <a:pt x="399" y="189"/>
                    <a:pt x="396" y="184"/>
                  </a:cubicBezTo>
                  <a:cubicBezTo>
                    <a:pt x="395" y="182"/>
                    <a:pt x="394" y="180"/>
                    <a:pt x="392" y="179"/>
                  </a:cubicBezTo>
                  <a:cubicBezTo>
                    <a:pt x="391" y="179"/>
                    <a:pt x="389" y="179"/>
                    <a:pt x="388" y="179"/>
                  </a:cubicBezTo>
                  <a:cubicBezTo>
                    <a:pt x="386" y="180"/>
                    <a:pt x="387" y="180"/>
                    <a:pt x="386" y="182"/>
                  </a:cubicBezTo>
                  <a:moveTo>
                    <a:pt x="482" y="182"/>
                  </a:moveTo>
                  <a:cubicBezTo>
                    <a:pt x="480" y="186"/>
                    <a:pt x="475" y="190"/>
                    <a:pt x="471" y="193"/>
                  </a:cubicBezTo>
                  <a:cubicBezTo>
                    <a:pt x="468" y="196"/>
                    <a:pt x="463" y="199"/>
                    <a:pt x="468" y="203"/>
                  </a:cubicBezTo>
                  <a:cubicBezTo>
                    <a:pt x="469" y="204"/>
                    <a:pt x="471" y="205"/>
                    <a:pt x="472" y="205"/>
                  </a:cubicBezTo>
                  <a:cubicBezTo>
                    <a:pt x="474" y="205"/>
                    <a:pt x="476" y="210"/>
                    <a:pt x="477" y="211"/>
                  </a:cubicBezTo>
                  <a:cubicBezTo>
                    <a:pt x="480" y="214"/>
                    <a:pt x="483" y="222"/>
                    <a:pt x="489" y="218"/>
                  </a:cubicBezTo>
                  <a:cubicBezTo>
                    <a:pt x="491" y="217"/>
                    <a:pt x="492" y="214"/>
                    <a:pt x="493" y="212"/>
                  </a:cubicBezTo>
                  <a:cubicBezTo>
                    <a:pt x="495" y="209"/>
                    <a:pt x="497" y="207"/>
                    <a:pt x="500" y="205"/>
                  </a:cubicBezTo>
                  <a:cubicBezTo>
                    <a:pt x="502" y="204"/>
                    <a:pt x="506" y="202"/>
                    <a:pt x="506" y="199"/>
                  </a:cubicBezTo>
                  <a:cubicBezTo>
                    <a:pt x="507" y="197"/>
                    <a:pt x="504" y="195"/>
                    <a:pt x="503" y="194"/>
                  </a:cubicBezTo>
                  <a:cubicBezTo>
                    <a:pt x="498" y="191"/>
                    <a:pt x="494" y="189"/>
                    <a:pt x="492" y="184"/>
                  </a:cubicBezTo>
                  <a:cubicBezTo>
                    <a:pt x="491" y="182"/>
                    <a:pt x="490" y="180"/>
                    <a:pt x="488" y="179"/>
                  </a:cubicBezTo>
                  <a:cubicBezTo>
                    <a:pt x="486" y="178"/>
                    <a:pt x="485" y="179"/>
                    <a:pt x="484" y="179"/>
                  </a:cubicBezTo>
                  <a:cubicBezTo>
                    <a:pt x="482" y="180"/>
                    <a:pt x="482" y="180"/>
                    <a:pt x="482" y="182"/>
                  </a:cubicBezTo>
                  <a:moveTo>
                    <a:pt x="578" y="182"/>
                  </a:moveTo>
                  <a:cubicBezTo>
                    <a:pt x="575" y="186"/>
                    <a:pt x="571" y="190"/>
                    <a:pt x="566" y="193"/>
                  </a:cubicBezTo>
                  <a:cubicBezTo>
                    <a:pt x="563" y="196"/>
                    <a:pt x="561" y="200"/>
                    <a:pt x="565" y="204"/>
                  </a:cubicBezTo>
                  <a:cubicBezTo>
                    <a:pt x="570" y="207"/>
                    <a:pt x="573" y="211"/>
                    <a:pt x="577" y="216"/>
                  </a:cubicBezTo>
                  <a:cubicBezTo>
                    <a:pt x="581" y="220"/>
                    <a:pt x="584" y="220"/>
                    <a:pt x="588" y="216"/>
                  </a:cubicBezTo>
                  <a:cubicBezTo>
                    <a:pt x="591" y="212"/>
                    <a:pt x="593" y="206"/>
                    <a:pt x="598" y="203"/>
                  </a:cubicBezTo>
                  <a:cubicBezTo>
                    <a:pt x="600" y="202"/>
                    <a:pt x="602" y="201"/>
                    <a:pt x="602" y="198"/>
                  </a:cubicBezTo>
                  <a:cubicBezTo>
                    <a:pt x="602" y="196"/>
                    <a:pt x="600" y="195"/>
                    <a:pt x="599" y="194"/>
                  </a:cubicBezTo>
                  <a:cubicBezTo>
                    <a:pt x="594" y="192"/>
                    <a:pt x="592" y="188"/>
                    <a:pt x="589" y="184"/>
                  </a:cubicBezTo>
                  <a:cubicBezTo>
                    <a:pt x="588" y="182"/>
                    <a:pt x="586" y="180"/>
                    <a:pt x="584" y="179"/>
                  </a:cubicBezTo>
                  <a:cubicBezTo>
                    <a:pt x="583" y="179"/>
                    <a:pt x="582" y="179"/>
                    <a:pt x="580" y="179"/>
                  </a:cubicBezTo>
                  <a:cubicBezTo>
                    <a:pt x="578" y="180"/>
                    <a:pt x="579" y="180"/>
                    <a:pt x="578" y="182"/>
                  </a:cubicBezTo>
                  <a:moveTo>
                    <a:pt x="674" y="182"/>
                  </a:moveTo>
                  <a:cubicBezTo>
                    <a:pt x="671" y="186"/>
                    <a:pt x="666" y="189"/>
                    <a:pt x="662" y="193"/>
                  </a:cubicBezTo>
                  <a:cubicBezTo>
                    <a:pt x="659" y="196"/>
                    <a:pt x="657" y="200"/>
                    <a:pt x="661" y="204"/>
                  </a:cubicBezTo>
                  <a:cubicBezTo>
                    <a:pt x="664" y="206"/>
                    <a:pt x="666" y="208"/>
                    <a:pt x="669" y="211"/>
                  </a:cubicBezTo>
                  <a:cubicBezTo>
                    <a:pt x="671" y="213"/>
                    <a:pt x="673" y="216"/>
                    <a:pt x="676" y="218"/>
                  </a:cubicBezTo>
                  <a:cubicBezTo>
                    <a:pt x="680" y="222"/>
                    <a:pt x="683" y="216"/>
                    <a:pt x="685" y="213"/>
                  </a:cubicBezTo>
                  <a:cubicBezTo>
                    <a:pt x="686" y="211"/>
                    <a:pt x="687" y="210"/>
                    <a:pt x="688" y="208"/>
                  </a:cubicBezTo>
                  <a:cubicBezTo>
                    <a:pt x="690" y="206"/>
                    <a:pt x="693" y="204"/>
                    <a:pt x="696" y="203"/>
                  </a:cubicBezTo>
                  <a:cubicBezTo>
                    <a:pt x="701" y="199"/>
                    <a:pt x="698" y="196"/>
                    <a:pt x="694" y="193"/>
                  </a:cubicBezTo>
                  <a:cubicBezTo>
                    <a:pt x="689" y="190"/>
                    <a:pt x="687" y="189"/>
                    <a:pt x="684" y="184"/>
                  </a:cubicBezTo>
                  <a:cubicBezTo>
                    <a:pt x="683" y="182"/>
                    <a:pt x="682" y="180"/>
                    <a:pt x="680" y="179"/>
                  </a:cubicBezTo>
                  <a:cubicBezTo>
                    <a:pt x="679" y="179"/>
                    <a:pt x="677" y="179"/>
                    <a:pt x="676" y="179"/>
                  </a:cubicBezTo>
                  <a:cubicBezTo>
                    <a:pt x="674" y="180"/>
                    <a:pt x="675" y="180"/>
                    <a:pt x="674" y="182"/>
                  </a:cubicBezTo>
                  <a:moveTo>
                    <a:pt x="98" y="274"/>
                  </a:moveTo>
                  <a:cubicBezTo>
                    <a:pt x="93" y="281"/>
                    <a:pt x="86" y="286"/>
                    <a:pt x="80" y="291"/>
                  </a:cubicBezTo>
                  <a:cubicBezTo>
                    <a:pt x="77" y="293"/>
                    <a:pt x="74" y="295"/>
                    <a:pt x="70" y="296"/>
                  </a:cubicBezTo>
                  <a:cubicBezTo>
                    <a:pt x="70" y="296"/>
                    <a:pt x="67" y="296"/>
                    <a:pt x="67" y="297"/>
                  </a:cubicBezTo>
                  <a:cubicBezTo>
                    <a:pt x="67" y="297"/>
                    <a:pt x="71" y="299"/>
                    <a:pt x="72" y="300"/>
                  </a:cubicBezTo>
                  <a:cubicBezTo>
                    <a:pt x="79" y="305"/>
                    <a:pt x="88" y="311"/>
                    <a:pt x="93" y="319"/>
                  </a:cubicBezTo>
                  <a:cubicBezTo>
                    <a:pt x="95" y="322"/>
                    <a:pt x="97" y="326"/>
                    <a:pt x="98" y="329"/>
                  </a:cubicBezTo>
                  <a:cubicBezTo>
                    <a:pt x="99" y="333"/>
                    <a:pt x="101" y="333"/>
                    <a:pt x="102" y="329"/>
                  </a:cubicBezTo>
                  <a:cubicBezTo>
                    <a:pt x="104" y="322"/>
                    <a:pt x="107" y="313"/>
                    <a:pt x="113" y="309"/>
                  </a:cubicBezTo>
                  <a:cubicBezTo>
                    <a:pt x="115" y="307"/>
                    <a:pt x="130" y="299"/>
                    <a:pt x="127" y="295"/>
                  </a:cubicBezTo>
                  <a:cubicBezTo>
                    <a:pt x="126" y="293"/>
                    <a:pt x="122" y="292"/>
                    <a:pt x="120" y="291"/>
                  </a:cubicBezTo>
                  <a:cubicBezTo>
                    <a:pt x="116" y="289"/>
                    <a:pt x="112" y="286"/>
                    <a:pt x="108" y="282"/>
                  </a:cubicBezTo>
                  <a:cubicBezTo>
                    <a:pt x="106" y="279"/>
                    <a:pt x="105" y="276"/>
                    <a:pt x="103" y="273"/>
                  </a:cubicBezTo>
                  <a:cubicBezTo>
                    <a:pt x="102" y="271"/>
                    <a:pt x="98" y="271"/>
                    <a:pt x="98" y="274"/>
                  </a:cubicBezTo>
                  <a:cubicBezTo>
                    <a:pt x="98" y="274"/>
                    <a:pt x="98" y="274"/>
                    <a:pt x="98" y="274"/>
                  </a:cubicBezTo>
                  <a:moveTo>
                    <a:pt x="194" y="278"/>
                  </a:moveTo>
                  <a:cubicBezTo>
                    <a:pt x="192" y="282"/>
                    <a:pt x="188" y="285"/>
                    <a:pt x="184" y="287"/>
                  </a:cubicBezTo>
                  <a:cubicBezTo>
                    <a:pt x="181" y="289"/>
                    <a:pt x="176" y="292"/>
                    <a:pt x="175" y="295"/>
                  </a:cubicBezTo>
                  <a:cubicBezTo>
                    <a:pt x="174" y="298"/>
                    <a:pt x="178" y="299"/>
                    <a:pt x="179" y="300"/>
                  </a:cubicBezTo>
                  <a:cubicBezTo>
                    <a:pt x="183" y="303"/>
                    <a:pt x="186" y="306"/>
                    <a:pt x="189" y="309"/>
                  </a:cubicBezTo>
                  <a:cubicBezTo>
                    <a:pt x="191" y="312"/>
                    <a:pt x="191" y="314"/>
                    <a:pt x="192" y="317"/>
                  </a:cubicBezTo>
                  <a:cubicBezTo>
                    <a:pt x="193" y="321"/>
                    <a:pt x="196" y="320"/>
                    <a:pt x="198" y="318"/>
                  </a:cubicBezTo>
                  <a:cubicBezTo>
                    <a:pt x="202" y="314"/>
                    <a:pt x="204" y="308"/>
                    <a:pt x="208" y="304"/>
                  </a:cubicBezTo>
                  <a:cubicBezTo>
                    <a:pt x="209" y="302"/>
                    <a:pt x="214" y="301"/>
                    <a:pt x="216" y="299"/>
                  </a:cubicBezTo>
                  <a:cubicBezTo>
                    <a:pt x="220" y="297"/>
                    <a:pt x="219" y="292"/>
                    <a:pt x="215" y="290"/>
                  </a:cubicBezTo>
                  <a:cubicBezTo>
                    <a:pt x="210" y="287"/>
                    <a:pt x="206" y="286"/>
                    <a:pt x="203" y="280"/>
                  </a:cubicBezTo>
                  <a:cubicBezTo>
                    <a:pt x="203" y="278"/>
                    <a:pt x="202" y="276"/>
                    <a:pt x="200" y="276"/>
                  </a:cubicBezTo>
                  <a:cubicBezTo>
                    <a:pt x="198" y="275"/>
                    <a:pt x="197" y="275"/>
                    <a:pt x="196" y="276"/>
                  </a:cubicBezTo>
                  <a:cubicBezTo>
                    <a:pt x="194" y="276"/>
                    <a:pt x="194" y="277"/>
                    <a:pt x="194" y="278"/>
                  </a:cubicBezTo>
                  <a:moveTo>
                    <a:pt x="290" y="278"/>
                  </a:moveTo>
                  <a:cubicBezTo>
                    <a:pt x="287" y="283"/>
                    <a:pt x="282" y="287"/>
                    <a:pt x="277" y="290"/>
                  </a:cubicBezTo>
                  <a:cubicBezTo>
                    <a:pt x="276" y="291"/>
                    <a:pt x="274" y="292"/>
                    <a:pt x="274" y="294"/>
                  </a:cubicBezTo>
                  <a:cubicBezTo>
                    <a:pt x="274" y="297"/>
                    <a:pt x="276" y="299"/>
                    <a:pt x="278" y="300"/>
                  </a:cubicBezTo>
                  <a:cubicBezTo>
                    <a:pt x="281" y="302"/>
                    <a:pt x="283" y="303"/>
                    <a:pt x="285" y="305"/>
                  </a:cubicBezTo>
                  <a:cubicBezTo>
                    <a:pt x="287" y="307"/>
                    <a:pt x="289" y="310"/>
                    <a:pt x="290" y="313"/>
                  </a:cubicBezTo>
                  <a:cubicBezTo>
                    <a:pt x="293" y="317"/>
                    <a:pt x="296" y="316"/>
                    <a:pt x="299" y="313"/>
                  </a:cubicBezTo>
                  <a:cubicBezTo>
                    <a:pt x="303" y="309"/>
                    <a:pt x="306" y="305"/>
                    <a:pt x="310" y="301"/>
                  </a:cubicBezTo>
                  <a:cubicBezTo>
                    <a:pt x="312" y="298"/>
                    <a:pt x="317" y="294"/>
                    <a:pt x="313" y="291"/>
                  </a:cubicBezTo>
                  <a:cubicBezTo>
                    <a:pt x="311" y="290"/>
                    <a:pt x="308" y="289"/>
                    <a:pt x="306" y="288"/>
                  </a:cubicBezTo>
                  <a:cubicBezTo>
                    <a:pt x="304" y="286"/>
                    <a:pt x="302" y="283"/>
                    <a:pt x="301" y="281"/>
                  </a:cubicBezTo>
                  <a:cubicBezTo>
                    <a:pt x="300" y="279"/>
                    <a:pt x="299" y="277"/>
                    <a:pt x="296" y="276"/>
                  </a:cubicBezTo>
                  <a:cubicBezTo>
                    <a:pt x="295" y="275"/>
                    <a:pt x="294" y="276"/>
                    <a:pt x="292" y="276"/>
                  </a:cubicBezTo>
                  <a:cubicBezTo>
                    <a:pt x="290" y="276"/>
                    <a:pt x="291" y="277"/>
                    <a:pt x="290" y="278"/>
                  </a:cubicBezTo>
                  <a:moveTo>
                    <a:pt x="386" y="278"/>
                  </a:moveTo>
                  <a:cubicBezTo>
                    <a:pt x="383" y="283"/>
                    <a:pt x="377" y="287"/>
                    <a:pt x="372" y="290"/>
                  </a:cubicBezTo>
                  <a:cubicBezTo>
                    <a:pt x="370" y="293"/>
                    <a:pt x="368" y="295"/>
                    <a:pt x="371" y="298"/>
                  </a:cubicBezTo>
                  <a:cubicBezTo>
                    <a:pt x="374" y="301"/>
                    <a:pt x="378" y="304"/>
                    <a:pt x="381" y="307"/>
                  </a:cubicBezTo>
                  <a:cubicBezTo>
                    <a:pt x="384" y="310"/>
                    <a:pt x="387" y="312"/>
                    <a:pt x="389" y="315"/>
                  </a:cubicBezTo>
                  <a:cubicBezTo>
                    <a:pt x="390" y="317"/>
                    <a:pt x="395" y="313"/>
                    <a:pt x="395" y="312"/>
                  </a:cubicBezTo>
                  <a:cubicBezTo>
                    <a:pt x="397" y="309"/>
                    <a:pt x="398" y="306"/>
                    <a:pt x="400" y="304"/>
                  </a:cubicBezTo>
                  <a:cubicBezTo>
                    <a:pt x="402" y="302"/>
                    <a:pt x="416" y="295"/>
                    <a:pt x="410" y="291"/>
                  </a:cubicBezTo>
                  <a:cubicBezTo>
                    <a:pt x="407" y="289"/>
                    <a:pt x="405" y="289"/>
                    <a:pt x="402" y="288"/>
                  </a:cubicBezTo>
                  <a:cubicBezTo>
                    <a:pt x="400" y="286"/>
                    <a:pt x="398" y="284"/>
                    <a:pt x="397" y="282"/>
                  </a:cubicBezTo>
                  <a:cubicBezTo>
                    <a:pt x="396" y="280"/>
                    <a:pt x="395" y="277"/>
                    <a:pt x="393" y="276"/>
                  </a:cubicBezTo>
                  <a:cubicBezTo>
                    <a:pt x="392" y="275"/>
                    <a:pt x="390" y="275"/>
                    <a:pt x="389" y="276"/>
                  </a:cubicBezTo>
                  <a:cubicBezTo>
                    <a:pt x="386" y="276"/>
                    <a:pt x="387" y="277"/>
                    <a:pt x="386" y="278"/>
                  </a:cubicBezTo>
                  <a:moveTo>
                    <a:pt x="477" y="286"/>
                  </a:moveTo>
                  <a:cubicBezTo>
                    <a:pt x="473" y="290"/>
                    <a:pt x="466" y="288"/>
                    <a:pt x="466" y="295"/>
                  </a:cubicBezTo>
                  <a:cubicBezTo>
                    <a:pt x="466" y="300"/>
                    <a:pt x="473" y="302"/>
                    <a:pt x="477" y="305"/>
                  </a:cubicBezTo>
                  <a:cubicBezTo>
                    <a:pt x="480" y="308"/>
                    <a:pt x="480" y="315"/>
                    <a:pt x="486" y="315"/>
                  </a:cubicBezTo>
                  <a:cubicBezTo>
                    <a:pt x="491" y="315"/>
                    <a:pt x="493" y="307"/>
                    <a:pt x="496" y="304"/>
                  </a:cubicBezTo>
                  <a:cubicBezTo>
                    <a:pt x="498" y="302"/>
                    <a:pt x="510" y="296"/>
                    <a:pt x="506" y="292"/>
                  </a:cubicBezTo>
                  <a:cubicBezTo>
                    <a:pt x="503" y="288"/>
                    <a:pt x="497" y="289"/>
                    <a:pt x="494" y="285"/>
                  </a:cubicBezTo>
                  <a:cubicBezTo>
                    <a:pt x="492" y="282"/>
                    <a:pt x="491" y="276"/>
                    <a:pt x="487" y="275"/>
                  </a:cubicBezTo>
                  <a:cubicBezTo>
                    <a:pt x="480" y="274"/>
                    <a:pt x="480" y="283"/>
                    <a:pt x="477" y="286"/>
                  </a:cubicBezTo>
                  <a:moveTo>
                    <a:pt x="578" y="278"/>
                  </a:moveTo>
                  <a:cubicBezTo>
                    <a:pt x="575" y="283"/>
                    <a:pt x="570" y="287"/>
                    <a:pt x="565" y="290"/>
                  </a:cubicBezTo>
                  <a:cubicBezTo>
                    <a:pt x="564" y="291"/>
                    <a:pt x="562" y="292"/>
                    <a:pt x="562" y="294"/>
                  </a:cubicBezTo>
                  <a:cubicBezTo>
                    <a:pt x="562" y="297"/>
                    <a:pt x="564" y="299"/>
                    <a:pt x="566" y="300"/>
                  </a:cubicBezTo>
                  <a:cubicBezTo>
                    <a:pt x="569" y="302"/>
                    <a:pt x="571" y="303"/>
                    <a:pt x="573" y="305"/>
                  </a:cubicBezTo>
                  <a:cubicBezTo>
                    <a:pt x="575" y="307"/>
                    <a:pt x="577" y="310"/>
                    <a:pt x="578" y="313"/>
                  </a:cubicBezTo>
                  <a:cubicBezTo>
                    <a:pt x="581" y="317"/>
                    <a:pt x="584" y="316"/>
                    <a:pt x="587" y="313"/>
                  </a:cubicBezTo>
                  <a:cubicBezTo>
                    <a:pt x="590" y="309"/>
                    <a:pt x="594" y="305"/>
                    <a:pt x="597" y="301"/>
                  </a:cubicBezTo>
                  <a:cubicBezTo>
                    <a:pt x="599" y="299"/>
                    <a:pt x="605" y="294"/>
                    <a:pt x="601" y="291"/>
                  </a:cubicBezTo>
                  <a:cubicBezTo>
                    <a:pt x="599" y="290"/>
                    <a:pt x="597" y="289"/>
                    <a:pt x="595" y="288"/>
                  </a:cubicBezTo>
                  <a:cubicBezTo>
                    <a:pt x="592" y="287"/>
                    <a:pt x="591" y="284"/>
                    <a:pt x="589" y="282"/>
                  </a:cubicBezTo>
                  <a:cubicBezTo>
                    <a:pt x="588" y="280"/>
                    <a:pt x="587" y="277"/>
                    <a:pt x="585" y="276"/>
                  </a:cubicBezTo>
                  <a:cubicBezTo>
                    <a:pt x="584" y="275"/>
                    <a:pt x="583" y="275"/>
                    <a:pt x="581" y="276"/>
                  </a:cubicBezTo>
                  <a:cubicBezTo>
                    <a:pt x="579" y="276"/>
                    <a:pt x="579" y="277"/>
                    <a:pt x="578" y="278"/>
                  </a:cubicBezTo>
                  <a:moveTo>
                    <a:pt x="674" y="278"/>
                  </a:moveTo>
                  <a:cubicBezTo>
                    <a:pt x="671" y="283"/>
                    <a:pt x="665" y="287"/>
                    <a:pt x="660" y="290"/>
                  </a:cubicBezTo>
                  <a:cubicBezTo>
                    <a:pt x="658" y="293"/>
                    <a:pt x="656" y="295"/>
                    <a:pt x="659" y="298"/>
                  </a:cubicBezTo>
                  <a:cubicBezTo>
                    <a:pt x="662" y="301"/>
                    <a:pt x="666" y="304"/>
                    <a:pt x="669" y="307"/>
                  </a:cubicBezTo>
                  <a:cubicBezTo>
                    <a:pt x="672" y="310"/>
                    <a:pt x="675" y="312"/>
                    <a:pt x="677" y="315"/>
                  </a:cubicBezTo>
                  <a:cubicBezTo>
                    <a:pt x="678" y="317"/>
                    <a:pt x="683" y="313"/>
                    <a:pt x="683" y="312"/>
                  </a:cubicBezTo>
                  <a:cubicBezTo>
                    <a:pt x="685" y="309"/>
                    <a:pt x="686" y="306"/>
                    <a:pt x="688" y="304"/>
                  </a:cubicBezTo>
                  <a:cubicBezTo>
                    <a:pt x="690" y="302"/>
                    <a:pt x="704" y="295"/>
                    <a:pt x="698" y="291"/>
                  </a:cubicBezTo>
                  <a:cubicBezTo>
                    <a:pt x="695" y="289"/>
                    <a:pt x="693" y="289"/>
                    <a:pt x="690" y="288"/>
                  </a:cubicBezTo>
                  <a:cubicBezTo>
                    <a:pt x="688" y="286"/>
                    <a:pt x="686" y="284"/>
                    <a:pt x="685" y="282"/>
                  </a:cubicBezTo>
                  <a:cubicBezTo>
                    <a:pt x="684" y="280"/>
                    <a:pt x="683" y="277"/>
                    <a:pt x="681" y="276"/>
                  </a:cubicBezTo>
                  <a:cubicBezTo>
                    <a:pt x="680" y="275"/>
                    <a:pt x="678" y="275"/>
                    <a:pt x="677" y="276"/>
                  </a:cubicBezTo>
                  <a:cubicBezTo>
                    <a:pt x="674" y="276"/>
                    <a:pt x="675" y="277"/>
                    <a:pt x="674" y="278"/>
                  </a:cubicBezTo>
                  <a:moveTo>
                    <a:pt x="290" y="374"/>
                  </a:moveTo>
                  <a:cubicBezTo>
                    <a:pt x="287" y="379"/>
                    <a:pt x="282" y="382"/>
                    <a:pt x="277" y="386"/>
                  </a:cubicBezTo>
                  <a:cubicBezTo>
                    <a:pt x="273" y="389"/>
                    <a:pt x="274" y="391"/>
                    <a:pt x="277" y="395"/>
                  </a:cubicBezTo>
                  <a:cubicBezTo>
                    <a:pt x="280" y="399"/>
                    <a:pt x="284" y="403"/>
                    <a:pt x="288" y="407"/>
                  </a:cubicBezTo>
                  <a:cubicBezTo>
                    <a:pt x="291" y="409"/>
                    <a:pt x="294" y="412"/>
                    <a:pt x="297" y="409"/>
                  </a:cubicBezTo>
                  <a:cubicBezTo>
                    <a:pt x="301" y="406"/>
                    <a:pt x="304" y="402"/>
                    <a:pt x="308" y="398"/>
                  </a:cubicBezTo>
                  <a:cubicBezTo>
                    <a:pt x="310" y="395"/>
                    <a:pt x="316" y="392"/>
                    <a:pt x="312" y="388"/>
                  </a:cubicBezTo>
                  <a:cubicBezTo>
                    <a:pt x="310" y="387"/>
                    <a:pt x="308" y="385"/>
                    <a:pt x="306" y="383"/>
                  </a:cubicBezTo>
                  <a:cubicBezTo>
                    <a:pt x="304" y="381"/>
                    <a:pt x="303" y="378"/>
                    <a:pt x="301" y="376"/>
                  </a:cubicBezTo>
                  <a:cubicBezTo>
                    <a:pt x="300" y="374"/>
                    <a:pt x="298" y="372"/>
                    <a:pt x="296" y="372"/>
                  </a:cubicBezTo>
                  <a:cubicBezTo>
                    <a:pt x="295" y="371"/>
                    <a:pt x="294" y="371"/>
                    <a:pt x="292" y="372"/>
                  </a:cubicBezTo>
                  <a:cubicBezTo>
                    <a:pt x="290" y="372"/>
                    <a:pt x="291" y="373"/>
                    <a:pt x="290" y="374"/>
                  </a:cubicBezTo>
                  <a:moveTo>
                    <a:pt x="386" y="374"/>
                  </a:moveTo>
                  <a:cubicBezTo>
                    <a:pt x="383" y="378"/>
                    <a:pt x="379" y="381"/>
                    <a:pt x="375" y="385"/>
                  </a:cubicBezTo>
                  <a:cubicBezTo>
                    <a:pt x="372" y="388"/>
                    <a:pt x="369" y="391"/>
                    <a:pt x="372" y="395"/>
                  </a:cubicBezTo>
                  <a:cubicBezTo>
                    <a:pt x="374" y="397"/>
                    <a:pt x="377" y="399"/>
                    <a:pt x="379" y="401"/>
                  </a:cubicBezTo>
                  <a:cubicBezTo>
                    <a:pt x="381" y="403"/>
                    <a:pt x="384" y="406"/>
                    <a:pt x="386" y="408"/>
                  </a:cubicBezTo>
                  <a:cubicBezTo>
                    <a:pt x="388" y="410"/>
                    <a:pt x="391" y="412"/>
                    <a:pt x="393" y="411"/>
                  </a:cubicBezTo>
                  <a:cubicBezTo>
                    <a:pt x="394" y="410"/>
                    <a:pt x="394" y="407"/>
                    <a:pt x="395" y="406"/>
                  </a:cubicBezTo>
                  <a:cubicBezTo>
                    <a:pt x="397" y="401"/>
                    <a:pt x="404" y="399"/>
                    <a:pt x="408" y="396"/>
                  </a:cubicBezTo>
                  <a:cubicBezTo>
                    <a:pt x="412" y="392"/>
                    <a:pt x="410" y="388"/>
                    <a:pt x="406" y="385"/>
                  </a:cubicBezTo>
                  <a:cubicBezTo>
                    <a:pt x="401" y="382"/>
                    <a:pt x="398" y="380"/>
                    <a:pt x="396" y="375"/>
                  </a:cubicBezTo>
                  <a:cubicBezTo>
                    <a:pt x="395" y="374"/>
                    <a:pt x="394" y="372"/>
                    <a:pt x="392" y="371"/>
                  </a:cubicBezTo>
                  <a:cubicBezTo>
                    <a:pt x="390" y="371"/>
                    <a:pt x="389" y="371"/>
                    <a:pt x="388" y="372"/>
                  </a:cubicBezTo>
                  <a:cubicBezTo>
                    <a:pt x="386" y="372"/>
                    <a:pt x="387" y="372"/>
                    <a:pt x="386" y="374"/>
                  </a:cubicBezTo>
                  <a:moveTo>
                    <a:pt x="482" y="374"/>
                  </a:moveTo>
                  <a:cubicBezTo>
                    <a:pt x="480" y="378"/>
                    <a:pt x="474" y="382"/>
                    <a:pt x="471" y="386"/>
                  </a:cubicBezTo>
                  <a:cubicBezTo>
                    <a:pt x="468" y="388"/>
                    <a:pt x="465" y="391"/>
                    <a:pt x="468" y="395"/>
                  </a:cubicBezTo>
                  <a:cubicBezTo>
                    <a:pt x="472" y="398"/>
                    <a:pt x="475" y="402"/>
                    <a:pt x="479" y="406"/>
                  </a:cubicBezTo>
                  <a:cubicBezTo>
                    <a:pt x="482" y="408"/>
                    <a:pt x="484" y="412"/>
                    <a:pt x="487" y="410"/>
                  </a:cubicBezTo>
                  <a:cubicBezTo>
                    <a:pt x="491" y="407"/>
                    <a:pt x="495" y="403"/>
                    <a:pt x="499" y="399"/>
                  </a:cubicBezTo>
                  <a:cubicBezTo>
                    <a:pt x="502" y="397"/>
                    <a:pt x="507" y="394"/>
                    <a:pt x="506" y="390"/>
                  </a:cubicBezTo>
                  <a:cubicBezTo>
                    <a:pt x="504" y="384"/>
                    <a:pt x="496" y="384"/>
                    <a:pt x="493" y="378"/>
                  </a:cubicBezTo>
                  <a:cubicBezTo>
                    <a:pt x="492" y="376"/>
                    <a:pt x="491" y="373"/>
                    <a:pt x="489" y="372"/>
                  </a:cubicBezTo>
                  <a:cubicBezTo>
                    <a:pt x="488" y="371"/>
                    <a:pt x="486" y="371"/>
                    <a:pt x="485" y="371"/>
                  </a:cubicBezTo>
                  <a:cubicBezTo>
                    <a:pt x="482" y="372"/>
                    <a:pt x="482" y="372"/>
                    <a:pt x="482" y="374"/>
                  </a:cubicBezTo>
                  <a:moveTo>
                    <a:pt x="578" y="374"/>
                  </a:moveTo>
                  <a:cubicBezTo>
                    <a:pt x="575" y="379"/>
                    <a:pt x="569" y="382"/>
                    <a:pt x="565" y="387"/>
                  </a:cubicBezTo>
                  <a:cubicBezTo>
                    <a:pt x="562" y="390"/>
                    <a:pt x="561" y="392"/>
                    <a:pt x="564" y="395"/>
                  </a:cubicBezTo>
                  <a:cubicBezTo>
                    <a:pt x="567" y="399"/>
                    <a:pt x="571" y="402"/>
                    <a:pt x="574" y="405"/>
                  </a:cubicBezTo>
                  <a:cubicBezTo>
                    <a:pt x="576" y="406"/>
                    <a:pt x="580" y="410"/>
                    <a:pt x="581" y="411"/>
                  </a:cubicBezTo>
                  <a:cubicBezTo>
                    <a:pt x="587" y="411"/>
                    <a:pt x="591" y="404"/>
                    <a:pt x="593" y="400"/>
                  </a:cubicBezTo>
                  <a:cubicBezTo>
                    <a:pt x="595" y="399"/>
                    <a:pt x="596" y="397"/>
                    <a:pt x="598" y="395"/>
                  </a:cubicBezTo>
                  <a:cubicBezTo>
                    <a:pt x="599" y="394"/>
                    <a:pt x="603" y="392"/>
                    <a:pt x="601" y="389"/>
                  </a:cubicBezTo>
                  <a:cubicBezTo>
                    <a:pt x="599" y="387"/>
                    <a:pt x="596" y="386"/>
                    <a:pt x="594" y="384"/>
                  </a:cubicBezTo>
                  <a:cubicBezTo>
                    <a:pt x="593" y="382"/>
                    <a:pt x="591" y="379"/>
                    <a:pt x="590" y="377"/>
                  </a:cubicBezTo>
                  <a:cubicBezTo>
                    <a:pt x="588" y="375"/>
                    <a:pt x="586" y="373"/>
                    <a:pt x="584" y="372"/>
                  </a:cubicBezTo>
                  <a:cubicBezTo>
                    <a:pt x="583" y="371"/>
                    <a:pt x="581" y="371"/>
                    <a:pt x="580" y="372"/>
                  </a:cubicBezTo>
                  <a:cubicBezTo>
                    <a:pt x="578" y="372"/>
                    <a:pt x="579" y="373"/>
                    <a:pt x="578" y="374"/>
                  </a:cubicBezTo>
                  <a:moveTo>
                    <a:pt x="674" y="374"/>
                  </a:moveTo>
                  <a:cubicBezTo>
                    <a:pt x="671" y="379"/>
                    <a:pt x="665" y="382"/>
                    <a:pt x="661" y="386"/>
                  </a:cubicBezTo>
                  <a:cubicBezTo>
                    <a:pt x="658" y="389"/>
                    <a:pt x="656" y="392"/>
                    <a:pt x="659" y="395"/>
                  </a:cubicBezTo>
                  <a:cubicBezTo>
                    <a:pt x="663" y="398"/>
                    <a:pt x="667" y="402"/>
                    <a:pt x="670" y="405"/>
                  </a:cubicBezTo>
                  <a:cubicBezTo>
                    <a:pt x="672" y="406"/>
                    <a:pt x="676" y="411"/>
                    <a:pt x="678" y="410"/>
                  </a:cubicBezTo>
                  <a:cubicBezTo>
                    <a:pt x="682" y="409"/>
                    <a:pt x="686" y="405"/>
                    <a:pt x="689" y="402"/>
                  </a:cubicBezTo>
                  <a:cubicBezTo>
                    <a:pt x="692" y="399"/>
                    <a:pt x="697" y="395"/>
                    <a:pt x="698" y="390"/>
                  </a:cubicBezTo>
                  <a:cubicBezTo>
                    <a:pt x="699" y="388"/>
                    <a:pt x="696" y="387"/>
                    <a:pt x="695" y="386"/>
                  </a:cubicBezTo>
                  <a:cubicBezTo>
                    <a:pt x="691" y="384"/>
                    <a:pt x="688" y="382"/>
                    <a:pt x="686" y="379"/>
                  </a:cubicBezTo>
                  <a:cubicBezTo>
                    <a:pt x="684" y="377"/>
                    <a:pt x="683" y="373"/>
                    <a:pt x="681" y="372"/>
                  </a:cubicBezTo>
                  <a:cubicBezTo>
                    <a:pt x="680" y="371"/>
                    <a:pt x="678" y="371"/>
                    <a:pt x="677" y="371"/>
                  </a:cubicBezTo>
                  <a:cubicBezTo>
                    <a:pt x="674" y="372"/>
                    <a:pt x="675" y="372"/>
                    <a:pt x="674" y="374"/>
                  </a:cubicBezTo>
                  <a:moveTo>
                    <a:pt x="272" y="486"/>
                  </a:moveTo>
                  <a:cubicBezTo>
                    <a:pt x="268" y="488"/>
                    <a:pt x="270" y="490"/>
                    <a:pt x="273" y="492"/>
                  </a:cubicBezTo>
                  <a:cubicBezTo>
                    <a:pt x="275" y="493"/>
                    <a:pt x="276" y="495"/>
                    <a:pt x="278" y="496"/>
                  </a:cubicBezTo>
                  <a:cubicBezTo>
                    <a:pt x="282" y="501"/>
                    <a:pt x="286" y="506"/>
                    <a:pt x="290" y="510"/>
                  </a:cubicBezTo>
                  <a:cubicBezTo>
                    <a:pt x="291" y="511"/>
                    <a:pt x="292" y="512"/>
                    <a:pt x="293" y="512"/>
                  </a:cubicBezTo>
                  <a:cubicBezTo>
                    <a:pt x="295" y="512"/>
                    <a:pt x="297" y="508"/>
                    <a:pt x="298" y="506"/>
                  </a:cubicBezTo>
                  <a:cubicBezTo>
                    <a:pt x="301" y="500"/>
                    <a:pt x="305" y="497"/>
                    <a:pt x="310" y="492"/>
                  </a:cubicBezTo>
                  <a:cubicBezTo>
                    <a:pt x="317" y="486"/>
                    <a:pt x="310" y="484"/>
                    <a:pt x="306" y="480"/>
                  </a:cubicBezTo>
                  <a:cubicBezTo>
                    <a:pt x="303" y="476"/>
                    <a:pt x="301" y="468"/>
                    <a:pt x="295" y="467"/>
                  </a:cubicBezTo>
                  <a:cubicBezTo>
                    <a:pt x="291" y="466"/>
                    <a:pt x="288" y="471"/>
                    <a:pt x="285" y="474"/>
                  </a:cubicBezTo>
                  <a:cubicBezTo>
                    <a:pt x="281" y="478"/>
                    <a:pt x="277" y="483"/>
                    <a:pt x="272" y="486"/>
                  </a:cubicBezTo>
                  <a:moveTo>
                    <a:pt x="386" y="470"/>
                  </a:moveTo>
                  <a:cubicBezTo>
                    <a:pt x="383" y="474"/>
                    <a:pt x="378" y="478"/>
                    <a:pt x="374" y="481"/>
                  </a:cubicBezTo>
                  <a:cubicBezTo>
                    <a:pt x="371" y="484"/>
                    <a:pt x="369" y="488"/>
                    <a:pt x="373" y="492"/>
                  </a:cubicBezTo>
                  <a:cubicBezTo>
                    <a:pt x="376" y="494"/>
                    <a:pt x="378" y="496"/>
                    <a:pt x="381" y="499"/>
                  </a:cubicBezTo>
                  <a:cubicBezTo>
                    <a:pt x="383" y="501"/>
                    <a:pt x="385" y="504"/>
                    <a:pt x="388" y="506"/>
                  </a:cubicBezTo>
                  <a:cubicBezTo>
                    <a:pt x="392" y="510"/>
                    <a:pt x="395" y="504"/>
                    <a:pt x="397" y="501"/>
                  </a:cubicBezTo>
                  <a:cubicBezTo>
                    <a:pt x="398" y="499"/>
                    <a:pt x="399" y="498"/>
                    <a:pt x="400" y="496"/>
                  </a:cubicBezTo>
                  <a:cubicBezTo>
                    <a:pt x="402" y="494"/>
                    <a:pt x="405" y="492"/>
                    <a:pt x="408" y="491"/>
                  </a:cubicBezTo>
                  <a:cubicBezTo>
                    <a:pt x="413" y="487"/>
                    <a:pt x="410" y="484"/>
                    <a:pt x="406" y="481"/>
                  </a:cubicBezTo>
                  <a:cubicBezTo>
                    <a:pt x="401" y="478"/>
                    <a:pt x="399" y="477"/>
                    <a:pt x="396" y="472"/>
                  </a:cubicBezTo>
                  <a:cubicBezTo>
                    <a:pt x="395" y="470"/>
                    <a:pt x="394" y="468"/>
                    <a:pt x="392" y="467"/>
                  </a:cubicBezTo>
                  <a:cubicBezTo>
                    <a:pt x="391" y="467"/>
                    <a:pt x="389" y="467"/>
                    <a:pt x="388" y="467"/>
                  </a:cubicBezTo>
                  <a:cubicBezTo>
                    <a:pt x="386" y="468"/>
                    <a:pt x="387" y="468"/>
                    <a:pt x="386" y="470"/>
                  </a:cubicBezTo>
                  <a:moveTo>
                    <a:pt x="482" y="470"/>
                  </a:moveTo>
                  <a:cubicBezTo>
                    <a:pt x="480" y="474"/>
                    <a:pt x="475" y="478"/>
                    <a:pt x="471" y="481"/>
                  </a:cubicBezTo>
                  <a:cubicBezTo>
                    <a:pt x="468" y="484"/>
                    <a:pt x="463" y="487"/>
                    <a:pt x="468" y="491"/>
                  </a:cubicBezTo>
                  <a:cubicBezTo>
                    <a:pt x="469" y="492"/>
                    <a:pt x="471" y="493"/>
                    <a:pt x="472" y="493"/>
                  </a:cubicBezTo>
                  <a:cubicBezTo>
                    <a:pt x="474" y="493"/>
                    <a:pt x="476" y="498"/>
                    <a:pt x="477" y="499"/>
                  </a:cubicBezTo>
                  <a:cubicBezTo>
                    <a:pt x="480" y="502"/>
                    <a:pt x="483" y="510"/>
                    <a:pt x="489" y="506"/>
                  </a:cubicBezTo>
                  <a:cubicBezTo>
                    <a:pt x="491" y="505"/>
                    <a:pt x="492" y="502"/>
                    <a:pt x="493" y="500"/>
                  </a:cubicBezTo>
                  <a:cubicBezTo>
                    <a:pt x="495" y="497"/>
                    <a:pt x="497" y="495"/>
                    <a:pt x="500" y="493"/>
                  </a:cubicBezTo>
                  <a:cubicBezTo>
                    <a:pt x="502" y="492"/>
                    <a:pt x="506" y="490"/>
                    <a:pt x="506" y="487"/>
                  </a:cubicBezTo>
                  <a:cubicBezTo>
                    <a:pt x="507" y="485"/>
                    <a:pt x="504" y="483"/>
                    <a:pt x="503" y="482"/>
                  </a:cubicBezTo>
                  <a:cubicBezTo>
                    <a:pt x="498" y="479"/>
                    <a:pt x="494" y="477"/>
                    <a:pt x="492" y="472"/>
                  </a:cubicBezTo>
                  <a:cubicBezTo>
                    <a:pt x="491" y="470"/>
                    <a:pt x="490" y="468"/>
                    <a:pt x="488" y="467"/>
                  </a:cubicBezTo>
                  <a:cubicBezTo>
                    <a:pt x="486" y="466"/>
                    <a:pt x="485" y="467"/>
                    <a:pt x="484" y="467"/>
                  </a:cubicBezTo>
                  <a:cubicBezTo>
                    <a:pt x="482" y="468"/>
                    <a:pt x="482" y="468"/>
                    <a:pt x="482" y="470"/>
                  </a:cubicBezTo>
                  <a:moveTo>
                    <a:pt x="578" y="470"/>
                  </a:moveTo>
                  <a:cubicBezTo>
                    <a:pt x="575" y="474"/>
                    <a:pt x="571" y="478"/>
                    <a:pt x="566" y="481"/>
                  </a:cubicBezTo>
                  <a:cubicBezTo>
                    <a:pt x="563" y="484"/>
                    <a:pt x="561" y="488"/>
                    <a:pt x="565" y="492"/>
                  </a:cubicBezTo>
                  <a:cubicBezTo>
                    <a:pt x="570" y="495"/>
                    <a:pt x="573" y="499"/>
                    <a:pt x="577" y="504"/>
                  </a:cubicBezTo>
                  <a:cubicBezTo>
                    <a:pt x="581" y="508"/>
                    <a:pt x="584" y="508"/>
                    <a:pt x="588" y="504"/>
                  </a:cubicBezTo>
                  <a:cubicBezTo>
                    <a:pt x="591" y="500"/>
                    <a:pt x="593" y="494"/>
                    <a:pt x="598" y="491"/>
                  </a:cubicBezTo>
                  <a:cubicBezTo>
                    <a:pt x="600" y="490"/>
                    <a:pt x="602" y="489"/>
                    <a:pt x="602" y="486"/>
                  </a:cubicBezTo>
                  <a:cubicBezTo>
                    <a:pt x="602" y="484"/>
                    <a:pt x="600" y="483"/>
                    <a:pt x="599" y="482"/>
                  </a:cubicBezTo>
                  <a:cubicBezTo>
                    <a:pt x="594" y="480"/>
                    <a:pt x="592" y="476"/>
                    <a:pt x="589" y="472"/>
                  </a:cubicBezTo>
                  <a:cubicBezTo>
                    <a:pt x="588" y="470"/>
                    <a:pt x="586" y="468"/>
                    <a:pt x="584" y="467"/>
                  </a:cubicBezTo>
                  <a:cubicBezTo>
                    <a:pt x="583" y="467"/>
                    <a:pt x="582" y="467"/>
                    <a:pt x="580" y="467"/>
                  </a:cubicBezTo>
                  <a:cubicBezTo>
                    <a:pt x="578" y="468"/>
                    <a:pt x="579" y="468"/>
                    <a:pt x="578" y="470"/>
                  </a:cubicBezTo>
                  <a:moveTo>
                    <a:pt x="674" y="470"/>
                  </a:moveTo>
                  <a:cubicBezTo>
                    <a:pt x="672" y="474"/>
                    <a:pt x="653" y="484"/>
                    <a:pt x="659" y="490"/>
                  </a:cubicBezTo>
                  <a:cubicBezTo>
                    <a:pt x="661" y="492"/>
                    <a:pt x="664" y="493"/>
                    <a:pt x="666" y="495"/>
                  </a:cubicBezTo>
                  <a:cubicBezTo>
                    <a:pt x="669" y="497"/>
                    <a:pt x="671" y="500"/>
                    <a:pt x="673" y="503"/>
                  </a:cubicBezTo>
                  <a:cubicBezTo>
                    <a:pt x="675" y="505"/>
                    <a:pt x="677" y="508"/>
                    <a:pt x="678" y="510"/>
                  </a:cubicBezTo>
                  <a:cubicBezTo>
                    <a:pt x="680" y="514"/>
                    <a:pt x="680" y="515"/>
                    <a:pt x="683" y="512"/>
                  </a:cubicBezTo>
                  <a:cubicBezTo>
                    <a:pt x="688" y="506"/>
                    <a:pt x="692" y="501"/>
                    <a:pt x="699" y="497"/>
                  </a:cubicBezTo>
                  <a:cubicBezTo>
                    <a:pt x="701" y="496"/>
                    <a:pt x="706" y="492"/>
                    <a:pt x="705" y="490"/>
                  </a:cubicBezTo>
                  <a:cubicBezTo>
                    <a:pt x="704" y="488"/>
                    <a:pt x="700" y="487"/>
                    <a:pt x="698" y="486"/>
                  </a:cubicBezTo>
                  <a:cubicBezTo>
                    <a:pt x="693" y="483"/>
                    <a:pt x="690" y="477"/>
                    <a:pt x="686" y="473"/>
                  </a:cubicBezTo>
                  <a:cubicBezTo>
                    <a:pt x="684" y="471"/>
                    <a:pt x="682" y="469"/>
                    <a:pt x="679" y="468"/>
                  </a:cubicBezTo>
                  <a:cubicBezTo>
                    <a:pt x="678" y="467"/>
                    <a:pt x="677" y="467"/>
                    <a:pt x="676" y="467"/>
                  </a:cubicBezTo>
                  <a:cubicBezTo>
                    <a:pt x="674" y="467"/>
                    <a:pt x="675" y="468"/>
                    <a:pt x="674" y="470"/>
                  </a:cubicBezTo>
                  <a:moveTo>
                    <a:pt x="286" y="567"/>
                  </a:moveTo>
                  <a:cubicBezTo>
                    <a:pt x="282" y="572"/>
                    <a:pt x="277" y="576"/>
                    <a:pt x="271" y="578"/>
                  </a:cubicBezTo>
                  <a:cubicBezTo>
                    <a:pt x="269" y="579"/>
                    <a:pt x="258" y="583"/>
                    <a:pt x="259" y="585"/>
                  </a:cubicBezTo>
                  <a:cubicBezTo>
                    <a:pt x="260" y="587"/>
                    <a:pt x="266" y="588"/>
                    <a:pt x="268" y="589"/>
                  </a:cubicBezTo>
                  <a:cubicBezTo>
                    <a:pt x="272" y="591"/>
                    <a:pt x="275" y="594"/>
                    <a:pt x="278" y="597"/>
                  </a:cubicBezTo>
                  <a:cubicBezTo>
                    <a:pt x="281" y="599"/>
                    <a:pt x="283" y="602"/>
                    <a:pt x="286" y="605"/>
                  </a:cubicBezTo>
                  <a:cubicBezTo>
                    <a:pt x="287" y="607"/>
                    <a:pt x="289" y="612"/>
                    <a:pt x="292" y="611"/>
                  </a:cubicBezTo>
                  <a:cubicBezTo>
                    <a:pt x="294" y="611"/>
                    <a:pt x="296" y="604"/>
                    <a:pt x="297" y="602"/>
                  </a:cubicBezTo>
                  <a:cubicBezTo>
                    <a:pt x="300" y="599"/>
                    <a:pt x="303" y="596"/>
                    <a:pt x="306" y="592"/>
                  </a:cubicBezTo>
                  <a:cubicBezTo>
                    <a:pt x="309" y="590"/>
                    <a:pt x="311" y="587"/>
                    <a:pt x="313" y="584"/>
                  </a:cubicBezTo>
                  <a:cubicBezTo>
                    <a:pt x="316" y="581"/>
                    <a:pt x="314" y="580"/>
                    <a:pt x="311" y="578"/>
                  </a:cubicBezTo>
                  <a:cubicBezTo>
                    <a:pt x="304" y="576"/>
                    <a:pt x="301" y="569"/>
                    <a:pt x="297" y="563"/>
                  </a:cubicBezTo>
                  <a:cubicBezTo>
                    <a:pt x="295" y="561"/>
                    <a:pt x="293" y="558"/>
                    <a:pt x="290" y="559"/>
                  </a:cubicBezTo>
                  <a:cubicBezTo>
                    <a:pt x="287" y="561"/>
                    <a:pt x="288" y="565"/>
                    <a:pt x="286" y="567"/>
                  </a:cubicBezTo>
                  <a:moveTo>
                    <a:pt x="386" y="566"/>
                  </a:moveTo>
                  <a:cubicBezTo>
                    <a:pt x="383" y="571"/>
                    <a:pt x="377" y="575"/>
                    <a:pt x="372" y="578"/>
                  </a:cubicBezTo>
                  <a:cubicBezTo>
                    <a:pt x="370" y="581"/>
                    <a:pt x="368" y="583"/>
                    <a:pt x="371" y="586"/>
                  </a:cubicBezTo>
                  <a:cubicBezTo>
                    <a:pt x="374" y="589"/>
                    <a:pt x="378" y="592"/>
                    <a:pt x="381" y="595"/>
                  </a:cubicBezTo>
                  <a:cubicBezTo>
                    <a:pt x="384" y="598"/>
                    <a:pt x="387" y="600"/>
                    <a:pt x="389" y="603"/>
                  </a:cubicBezTo>
                  <a:cubicBezTo>
                    <a:pt x="390" y="605"/>
                    <a:pt x="395" y="601"/>
                    <a:pt x="395" y="600"/>
                  </a:cubicBezTo>
                  <a:cubicBezTo>
                    <a:pt x="397" y="597"/>
                    <a:pt x="398" y="594"/>
                    <a:pt x="400" y="592"/>
                  </a:cubicBezTo>
                  <a:cubicBezTo>
                    <a:pt x="402" y="590"/>
                    <a:pt x="416" y="583"/>
                    <a:pt x="410" y="579"/>
                  </a:cubicBezTo>
                  <a:cubicBezTo>
                    <a:pt x="407" y="577"/>
                    <a:pt x="405" y="577"/>
                    <a:pt x="402" y="576"/>
                  </a:cubicBezTo>
                  <a:cubicBezTo>
                    <a:pt x="400" y="574"/>
                    <a:pt x="398" y="572"/>
                    <a:pt x="397" y="570"/>
                  </a:cubicBezTo>
                  <a:cubicBezTo>
                    <a:pt x="396" y="568"/>
                    <a:pt x="395" y="565"/>
                    <a:pt x="393" y="564"/>
                  </a:cubicBezTo>
                  <a:cubicBezTo>
                    <a:pt x="392" y="563"/>
                    <a:pt x="390" y="563"/>
                    <a:pt x="389" y="564"/>
                  </a:cubicBezTo>
                  <a:cubicBezTo>
                    <a:pt x="386" y="564"/>
                    <a:pt x="387" y="565"/>
                    <a:pt x="386" y="566"/>
                  </a:cubicBezTo>
                  <a:moveTo>
                    <a:pt x="477" y="574"/>
                  </a:moveTo>
                  <a:cubicBezTo>
                    <a:pt x="473" y="578"/>
                    <a:pt x="466" y="576"/>
                    <a:pt x="466" y="583"/>
                  </a:cubicBezTo>
                  <a:cubicBezTo>
                    <a:pt x="466" y="588"/>
                    <a:pt x="473" y="590"/>
                    <a:pt x="477" y="593"/>
                  </a:cubicBezTo>
                  <a:cubicBezTo>
                    <a:pt x="480" y="596"/>
                    <a:pt x="480" y="603"/>
                    <a:pt x="486" y="603"/>
                  </a:cubicBezTo>
                  <a:cubicBezTo>
                    <a:pt x="491" y="603"/>
                    <a:pt x="493" y="595"/>
                    <a:pt x="496" y="592"/>
                  </a:cubicBezTo>
                  <a:cubicBezTo>
                    <a:pt x="498" y="590"/>
                    <a:pt x="510" y="584"/>
                    <a:pt x="506" y="580"/>
                  </a:cubicBezTo>
                  <a:cubicBezTo>
                    <a:pt x="503" y="576"/>
                    <a:pt x="497" y="577"/>
                    <a:pt x="494" y="573"/>
                  </a:cubicBezTo>
                  <a:cubicBezTo>
                    <a:pt x="492" y="570"/>
                    <a:pt x="491" y="564"/>
                    <a:pt x="487" y="563"/>
                  </a:cubicBezTo>
                  <a:cubicBezTo>
                    <a:pt x="480" y="562"/>
                    <a:pt x="480" y="571"/>
                    <a:pt x="477" y="574"/>
                  </a:cubicBezTo>
                  <a:moveTo>
                    <a:pt x="578" y="566"/>
                  </a:moveTo>
                  <a:cubicBezTo>
                    <a:pt x="576" y="569"/>
                    <a:pt x="558" y="580"/>
                    <a:pt x="562" y="585"/>
                  </a:cubicBezTo>
                  <a:cubicBezTo>
                    <a:pt x="568" y="591"/>
                    <a:pt x="575" y="597"/>
                    <a:pt x="581" y="603"/>
                  </a:cubicBezTo>
                  <a:cubicBezTo>
                    <a:pt x="585" y="606"/>
                    <a:pt x="590" y="594"/>
                    <a:pt x="591" y="593"/>
                  </a:cubicBezTo>
                  <a:cubicBezTo>
                    <a:pt x="594" y="588"/>
                    <a:pt x="602" y="587"/>
                    <a:pt x="602" y="581"/>
                  </a:cubicBezTo>
                  <a:cubicBezTo>
                    <a:pt x="602" y="578"/>
                    <a:pt x="600" y="579"/>
                    <a:pt x="597" y="578"/>
                  </a:cubicBezTo>
                  <a:cubicBezTo>
                    <a:pt x="594" y="576"/>
                    <a:pt x="592" y="574"/>
                    <a:pt x="590" y="571"/>
                  </a:cubicBezTo>
                  <a:cubicBezTo>
                    <a:pt x="589" y="568"/>
                    <a:pt x="587" y="565"/>
                    <a:pt x="585" y="564"/>
                  </a:cubicBezTo>
                  <a:cubicBezTo>
                    <a:pt x="584" y="564"/>
                    <a:pt x="583" y="563"/>
                    <a:pt x="581" y="564"/>
                  </a:cubicBezTo>
                  <a:cubicBezTo>
                    <a:pt x="579" y="564"/>
                    <a:pt x="579" y="565"/>
                    <a:pt x="578" y="566"/>
                  </a:cubicBezTo>
                  <a:moveTo>
                    <a:pt x="386" y="662"/>
                  </a:moveTo>
                  <a:cubicBezTo>
                    <a:pt x="383" y="666"/>
                    <a:pt x="379" y="669"/>
                    <a:pt x="375" y="672"/>
                  </a:cubicBezTo>
                  <a:cubicBezTo>
                    <a:pt x="373" y="674"/>
                    <a:pt x="368" y="677"/>
                    <a:pt x="370" y="681"/>
                  </a:cubicBezTo>
                  <a:cubicBezTo>
                    <a:pt x="371" y="684"/>
                    <a:pt x="375" y="686"/>
                    <a:pt x="378" y="688"/>
                  </a:cubicBezTo>
                  <a:cubicBezTo>
                    <a:pt x="381" y="690"/>
                    <a:pt x="386" y="693"/>
                    <a:pt x="387" y="696"/>
                  </a:cubicBezTo>
                  <a:cubicBezTo>
                    <a:pt x="387" y="697"/>
                    <a:pt x="387" y="698"/>
                    <a:pt x="388" y="698"/>
                  </a:cubicBezTo>
                  <a:cubicBezTo>
                    <a:pt x="389" y="699"/>
                    <a:pt x="390" y="698"/>
                    <a:pt x="391" y="698"/>
                  </a:cubicBezTo>
                  <a:cubicBezTo>
                    <a:pt x="394" y="696"/>
                    <a:pt x="396" y="694"/>
                    <a:pt x="399" y="692"/>
                  </a:cubicBezTo>
                  <a:cubicBezTo>
                    <a:pt x="401" y="690"/>
                    <a:pt x="404" y="687"/>
                    <a:pt x="407" y="685"/>
                  </a:cubicBezTo>
                  <a:cubicBezTo>
                    <a:pt x="408" y="684"/>
                    <a:pt x="410" y="683"/>
                    <a:pt x="410" y="682"/>
                  </a:cubicBezTo>
                  <a:cubicBezTo>
                    <a:pt x="414" y="676"/>
                    <a:pt x="403" y="672"/>
                    <a:pt x="400" y="669"/>
                  </a:cubicBezTo>
                  <a:cubicBezTo>
                    <a:pt x="397" y="667"/>
                    <a:pt x="396" y="664"/>
                    <a:pt x="394" y="661"/>
                  </a:cubicBezTo>
                  <a:cubicBezTo>
                    <a:pt x="393" y="660"/>
                    <a:pt x="392" y="659"/>
                    <a:pt x="390" y="659"/>
                  </a:cubicBezTo>
                  <a:cubicBezTo>
                    <a:pt x="389" y="659"/>
                    <a:pt x="388" y="660"/>
                    <a:pt x="387" y="660"/>
                  </a:cubicBezTo>
                  <a:cubicBezTo>
                    <a:pt x="386" y="660"/>
                    <a:pt x="387" y="661"/>
                    <a:pt x="386" y="662"/>
                  </a:cubicBezTo>
                  <a:moveTo>
                    <a:pt x="482" y="662"/>
                  </a:moveTo>
                  <a:cubicBezTo>
                    <a:pt x="479" y="668"/>
                    <a:pt x="472" y="671"/>
                    <a:pt x="469" y="675"/>
                  </a:cubicBezTo>
                  <a:cubicBezTo>
                    <a:pt x="464" y="682"/>
                    <a:pt x="472" y="685"/>
                    <a:pt x="476" y="690"/>
                  </a:cubicBezTo>
                  <a:cubicBezTo>
                    <a:pt x="480" y="694"/>
                    <a:pt x="483" y="700"/>
                    <a:pt x="487" y="705"/>
                  </a:cubicBezTo>
                  <a:cubicBezTo>
                    <a:pt x="491" y="710"/>
                    <a:pt x="492" y="702"/>
                    <a:pt x="494" y="699"/>
                  </a:cubicBezTo>
                  <a:cubicBezTo>
                    <a:pt x="494" y="697"/>
                    <a:pt x="497" y="696"/>
                    <a:pt x="499" y="695"/>
                  </a:cubicBezTo>
                  <a:cubicBezTo>
                    <a:pt x="501" y="693"/>
                    <a:pt x="504" y="691"/>
                    <a:pt x="507" y="688"/>
                  </a:cubicBezTo>
                  <a:cubicBezTo>
                    <a:pt x="510" y="686"/>
                    <a:pt x="519" y="680"/>
                    <a:pt x="510" y="679"/>
                  </a:cubicBezTo>
                  <a:cubicBezTo>
                    <a:pt x="503" y="679"/>
                    <a:pt x="500" y="672"/>
                    <a:pt x="495" y="667"/>
                  </a:cubicBezTo>
                  <a:cubicBezTo>
                    <a:pt x="493" y="664"/>
                    <a:pt x="491" y="662"/>
                    <a:pt x="488" y="660"/>
                  </a:cubicBezTo>
                  <a:cubicBezTo>
                    <a:pt x="486" y="660"/>
                    <a:pt x="485" y="659"/>
                    <a:pt x="484" y="660"/>
                  </a:cubicBezTo>
                  <a:cubicBezTo>
                    <a:pt x="482" y="660"/>
                    <a:pt x="482" y="660"/>
                    <a:pt x="482" y="662"/>
                  </a:cubicBezTo>
                  <a:moveTo>
                    <a:pt x="386" y="758"/>
                  </a:moveTo>
                  <a:cubicBezTo>
                    <a:pt x="384" y="760"/>
                    <a:pt x="380" y="763"/>
                    <a:pt x="378" y="765"/>
                  </a:cubicBezTo>
                  <a:cubicBezTo>
                    <a:pt x="374" y="768"/>
                    <a:pt x="370" y="772"/>
                    <a:pt x="368" y="776"/>
                  </a:cubicBezTo>
                  <a:cubicBezTo>
                    <a:pt x="365" y="780"/>
                    <a:pt x="372" y="781"/>
                    <a:pt x="375" y="782"/>
                  </a:cubicBezTo>
                  <a:cubicBezTo>
                    <a:pt x="379" y="784"/>
                    <a:pt x="381" y="788"/>
                    <a:pt x="383" y="792"/>
                  </a:cubicBezTo>
                  <a:cubicBezTo>
                    <a:pt x="386" y="796"/>
                    <a:pt x="388" y="801"/>
                    <a:pt x="391" y="805"/>
                  </a:cubicBezTo>
                  <a:cubicBezTo>
                    <a:pt x="394" y="809"/>
                    <a:pt x="398" y="807"/>
                    <a:pt x="398" y="803"/>
                  </a:cubicBezTo>
                  <a:cubicBezTo>
                    <a:pt x="398" y="799"/>
                    <a:pt x="402" y="796"/>
                    <a:pt x="404" y="794"/>
                  </a:cubicBezTo>
                  <a:cubicBezTo>
                    <a:pt x="408" y="790"/>
                    <a:pt x="411" y="786"/>
                    <a:pt x="416" y="783"/>
                  </a:cubicBezTo>
                  <a:cubicBezTo>
                    <a:pt x="416" y="783"/>
                    <a:pt x="418" y="783"/>
                    <a:pt x="419" y="782"/>
                  </a:cubicBezTo>
                  <a:cubicBezTo>
                    <a:pt x="421" y="781"/>
                    <a:pt x="421" y="779"/>
                    <a:pt x="420" y="777"/>
                  </a:cubicBezTo>
                  <a:cubicBezTo>
                    <a:pt x="416" y="773"/>
                    <a:pt x="409" y="774"/>
                    <a:pt x="405" y="770"/>
                  </a:cubicBezTo>
                  <a:cubicBezTo>
                    <a:pt x="402" y="766"/>
                    <a:pt x="399" y="762"/>
                    <a:pt x="396" y="758"/>
                  </a:cubicBezTo>
                  <a:cubicBezTo>
                    <a:pt x="395" y="757"/>
                    <a:pt x="393" y="756"/>
                    <a:pt x="391" y="755"/>
                  </a:cubicBezTo>
                  <a:cubicBezTo>
                    <a:pt x="390" y="755"/>
                    <a:pt x="389" y="755"/>
                    <a:pt x="388" y="755"/>
                  </a:cubicBezTo>
                  <a:cubicBezTo>
                    <a:pt x="386" y="756"/>
                    <a:pt x="387" y="756"/>
                    <a:pt x="386" y="758"/>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693" name="Freeform 21"/>
            <p:cNvSpPr>
              <a:spLocks noEditPoints="1"/>
            </p:cNvSpPr>
            <p:nvPr/>
          </p:nvSpPr>
          <p:spPr bwMode="auto">
            <a:xfrm>
              <a:off x="-4058" y="4665"/>
              <a:ext cx="4344" cy="4760"/>
            </a:xfrm>
            <a:custGeom>
              <a:avLst/>
              <a:gdLst/>
              <a:ahLst/>
              <a:cxnLst>
                <a:cxn ang="0">
                  <a:pos x="1457" y="503"/>
                </a:cxn>
                <a:cxn ang="0">
                  <a:pos x="1555" y="804"/>
                </a:cxn>
                <a:cxn ang="0">
                  <a:pos x="1330" y="773"/>
                </a:cxn>
                <a:cxn ang="0">
                  <a:pos x="1248" y="1030"/>
                </a:cxn>
                <a:cxn ang="0">
                  <a:pos x="1454" y="1005"/>
                </a:cxn>
                <a:cxn ang="0">
                  <a:pos x="1743" y="1217"/>
                </a:cxn>
                <a:cxn ang="0">
                  <a:pos x="1529" y="1614"/>
                </a:cxn>
                <a:cxn ang="0">
                  <a:pos x="1191" y="1809"/>
                </a:cxn>
                <a:cxn ang="0">
                  <a:pos x="991" y="1933"/>
                </a:cxn>
                <a:cxn ang="0">
                  <a:pos x="687" y="1572"/>
                </a:cxn>
                <a:cxn ang="0">
                  <a:pos x="539" y="1145"/>
                </a:cxn>
                <a:cxn ang="0">
                  <a:pos x="241" y="962"/>
                </a:cxn>
                <a:cxn ang="0">
                  <a:pos x="29" y="670"/>
                </a:cxn>
                <a:cxn ang="0">
                  <a:pos x="468" y="657"/>
                </a:cxn>
                <a:cxn ang="0">
                  <a:pos x="798" y="577"/>
                </a:cxn>
                <a:cxn ang="0">
                  <a:pos x="995" y="274"/>
                </a:cxn>
                <a:cxn ang="0">
                  <a:pos x="1445" y="59"/>
                </a:cxn>
                <a:cxn ang="0">
                  <a:pos x="1355" y="167"/>
                </a:cxn>
                <a:cxn ang="0">
                  <a:pos x="1154" y="276"/>
                </a:cxn>
                <a:cxn ang="0">
                  <a:pos x="1342" y="375"/>
                </a:cxn>
                <a:cxn ang="0">
                  <a:pos x="1082" y="373"/>
                </a:cxn>
                <a:cxn ang="0">
                  <a:pos x="791" y="489"/>
                </a:cxn>
                <a:cxn ang="0">
                  <a:pos x="977" y="495"/>
                </a:cxn>
                <a:cxn ang="0">
                  <a:pos x="1253" y="488"/>
                </a:cxn>
                <a:cxn ang="0">
                  <a:pos x="889" y="564"/>
                </a:cxn>
                <a:cxn ang="0">
                  <a:pos x="1169" y="553"/>
                </a:cxn>
                <a:cxn ang="0">
                  <a:pos x="795" y="660"/>
                </a:cxn>
                <a:cxn ang="0">
                  <a:pos x="92" y="655"/>
                </a:cxn>
                <a:cxn ang="0">
                  <a:pos x="970" y="651"/>
                </a:cxn>
                <a:cxn ang="0">
                  <a:pos x="1247" y="663"/>
                </a:cxn>
                <a:cxn ang="0">
                  <a:pos x="184" y="768"/>
                </a:cxn>
                <a:cxn ang="0">
                  <a:pos x="474" y="759"/>
                </a:cxn>
                <a:cxn ang="0">
                  <a:pos x="862" y="758"/>
                </a:cxn>
                <a:cxn ang="0">
                  <a:pos x="1156" y="755"/>
                </a:cxn>
                <a:cxn ang="0">
                  <a:pos x="679" y="844"/>
                </a:cxn>
                <a:cxn ang="0">
                  <a:pos x="387" y="871"/>
                </a:cxn>
                <a:cxn ang="0">
                  <a:pos x="778" y="878"/>
                </a:cxn>
                <a:cxn ang="0">
                  <a:pos x="1073" y="841"/>
                </a:cxn>
                <a:cxn ang="0">
                  <a:pos x="592" y="942"/>
                </a:cxn>
                <a:cxn ang="0">
                  <a:pos x="977" y="937"/>
                </a:cxn>
                <a:cxn ang="0">
                  <a:pos x="1653" y="1022"/>
                </a:cxn>
                <a:cxn ang="0">
                  <a:pos x="568" y="1068"/>
                </a:cxn>
                <a:cxn ang="0">
                  <a:pos x="956" y="1056"/>
                </a:cxn>
                <a:cxn ang="0">
                  <a:pos x="1274" y="1131"/>
                </a:cxn>
                <a:cxn ang="0">
                  <a:pos x="1654" y="1162"/>
                </a:cxn>
                <a:cxn ang="0">
                  <a:pos x="974" y="1168"/>
                </a:cxn>
                <a:cxn ang="0">
                  <a:pos x="1452" y="1262"/>
                </a:cxn>
                <a:cxn ang="0">
                  <a:pos x="1550" y="1221"/>
                </a:cxn>
                <a:cxn ang="0">
                  <a:pos x="973" y="1224"/>
                </a:cxn>
                <a:cxn ang="0">
                  <a:pos x="1258" y="1227"/>
                </a:cxn>
                <a:cxn ang="0">
                  <a:pos x="896" y="1344"/>
                </a:cxn>
                <a:cxn ang="0">
                  <a:pos x="1176" y="1349"/>
                </a:cxn>
                <a:cxn ang="0">
                  <a:pos x="1461" y="1354"/>
                </a:cxn>
                <a:cxn ang="0">
                  <a:pos x="869" y="1448"/>
                </a:cxn>
                <a:cxn ang="0">
                  <a:pos x="1171" y="1453"/>
                </a:cxn>
                <a:cxn ang="0">
                  <a:pos x="1478" y="1439"/>
                </a:cxn>
                <a:cxn ang="0">
                  <a:pos x="802" y="1532"/>
                </a:cxn>
                <a:cxn ang="0">
                  <a:pos x="1082" y="1525"/>
                </a:cxn>
                <a:cxn ang="0">
                  <a:pos x="1366" y="1518"/>
                </a:cxn>
                <a:cxn ang="0">
                  <a:pos x="1077" y="1613"/>
                </a:cxn>
                <a:cxn ang="0">
                  <a:pos x="1372" y="1640"/>
                </a:cxn>
                <a:cxn ang="0">
                  <a:pos x="1091" y="1724"/>
                </a:cxn>
                <a:cxn ang="0">
                  <a:pos x="949" y="1824"/>
                </a:cxn>
              </a:cxnLst>
              <a:rect l="0" t="0" r="r" b="b"/>
              <a:pathLst>
                <a:path w="1839" h="2015">
                  <a:moveTo>
                    <a:pt x="1496" y="3"/>
                  </a:moveTo>
                  <a:cubicBezTo>
                    <a:pt x="1513" y="0"/>
                    <a:pt x="1530" y="8"/>
                    <a:pt x="1539" y="22"/>
                  </a:cubicBezTo>
                  <a:cubicBezTo>
                    <a:pt x="1549" y="37"/>
                    <a:pt x="1547" y="58"/>
                    <a:pt x="1535" y="71"/>
                  </a:cubicBezTo>
                  <a:cubicBezTo>
                    <a:pt x="1532" y="74"/>
                    <a:pt x="1528" y="77"/>
                    <a:pt x="1524" y="80"/>
                  </a:cubicBezTo>
                  <a:cubicBezTo>
                    <a:pt x="1520" y="82"/>
                    <a:pt x="1516" y="83"/>
                    <a:pt x="1512" y="85"/>
                  </a:cubicBezTo>
                  <a:cubicBezTo>
                    <a:pt x="1508" y="86"/>
                    <a:pt x="1520" y="90"/>
                    <a:pt x="1521" y="91"/>
                  </a:cubicBezTo>
                  <a:cubicBezTo>
                    <a:pt x="1526" y="93"/>
                    <a:pt x="1530" y="94"/>
                    <a:pt x="1534" y="98"/>
                  </a:cubicBezTo>
                  <a:cubicBezTo>
                    <a:pt x="1540" y="103"/>
                    <a:pt x="1546" y="109"/>
                    <a:pt x="1549" y="116"/>
                  </a:cubicBezTo>
                  <a:cubicBezTo>
                    <a:pt x="1558" y="132"/>
                    <a:pt x="1558" y="153"/>
                    <a:pt x="1547" y="168"/>
                  </a:cubicBezTo>
                  <a:cubicBezTo>
                    <a:pt x="1543" y="175"/>
                    <a:pt x="1537" y="182"/>
                    <a:pt x="1530" y="186"/>
                  </a:cubicBezTo>
                  <a:cubicBezTo>
                    <a:pt x="1527" y="189"/>
                    <a:pt x="1523" y="189"/>
                    <a:pt x="1519" y="191"/>
                  </a:cubicBezTo>
                  <a:cubicBezTo>
                    <a:pt x="1515" y="192"/>
                    <a:pt x="1516" y="194"/>
                    <a:pt x="1519" y="196"/>
                  </a:cubicBezTo>
                  <a:cubicBezTo>
                    <a:pt x="1522" y="197"/>
                    <a:pt x="1525" y="198"/>
                    <a:pt x="1528" y="199"/>
                  </a:cubicBezTo>
                  <a:cubicBezTo>
                    <a:pt x="1531" y="200"/>
                    <a:pt x="1533" y="203"/>
                    <a:pt x="1535" y="205"/>
                  </a:cubicBezTo>
                  <a:cubicBezTo>
                    <a:pt x="1539" y="209"/>
                    <a:pt x="1542" y="215"/>
                    <a:pt x="1543" y="220"/>
                  </a:cubicBezTo>
                  <a:cubicBezTo>
                    <a:pt x="1547" y="232"/>
                    <a:pt x="1546" y="245"/>
                    <a:pt x="1541" y="256"/>
                  </a:cubicBezTo>
                  <a:cubicBezTo>
                    <a:pt x="1529" y="282"/>
                    <a:pt x="1492" y="288"/>
                    <a:pt x="1471" y="268"/>
                  </a:cubicBezTo>
                  <a:cubicBezTo>
                    <a:pt x="1468" y="266"/>
                    <a:pt x="1466" y="263"/>
                    <a:pt x="1464" y="259"/>
                  </a:cubicBezTo>
                  <a:cubicBezTo>
                    <a:pt x="1463" y="257"/>
                    <a:pt x="1462" y="255"/>
                    <a:pt x="1461" y="253"/>
                  </a:cubicBezTo>
                  <a:cubicBezTo>
                    <a:pt x="1459" y="251"/>
                    <a:pt x="1451" y="265"/>
                    <a:pt x="1451" y="266"/>
                  </a:cubicBezTo>
                  <a:cubicBezTo>
                    <a:pt x="1447" y="272"/>
                    <a:pt x="1442" y="275"/>
                    <a:pt x="1437" y="278"/>
                  </a:cubicBezTo>
                  <a:cubicBezTo>
                    <a:pt x="1435" y="279"/>
                    <a:pt x="1434" y="281"/>
                    <a:pt x="1432" y="282"/>
                  </a:cubicBezTo>
                  <a:cubicBezTo>
                    <a:pt x="1432" y="282"/>
                    <a:pt x="1427" y="286"/>
                    <a:pt x="1428" y="285"/>
                  </a:cubicBezTo>
                  <a:cubicBezTo>
                    <a:pt x="1427" y="290"/>
                    <a:pt x="1438" y="293"/>
                    <a:pt x="1441" y="296"/>
                  </a:cubicBezTo>
                  <a:cubicBezTo>
                    <a:pt x="1447" y="302"/>
                    <a:pt x="1451" y="309"/>
                    <a:pt x="1453" y="317"/>
                  </a:cubicBezTo>
                  <a:cubicBezTo>
                    <a:pt x="1457" y="333"/>
                    <a:pt x="1454" y="351"/>
                    <a:pt x="1444" y="364"/>
                  </a:cubicBezTo>
                  <a:cubicBezTo>
                    <a:pt x="1441" y="367"/>
                    <a:pt x="1439" y="370"/>
                    <a:pt x="1436" y="372"/>
                  </a:cubicBezTo>
                  <a:cubicBezTo>
                    <a:pt x="1433" y="374"/>
                    <a:pt x="1428" y="375"/>
                    <a:pt x="1425" y="377"/>
                  </a:cubicBezTo>
                  <a:cubicBezTo>
                    <a:pt x="1421" y="381"/>
                    <a:pt x="1435" y="389"/>
                    <a:pt x="1437" y="390"/>
                  </a:cubicBezTo>
                  <a:cubicBezTo>
                    <a:pt x="1440" y="392"/>
                    <a:pt x="1443" y="393"/>
                    <a:pt x="1445" y="396"/>
                  </a:cubicBezTo>
                  <a:cubicBezTo>
                    <a:pt x="1448" y="398"/>
                    <a:pt x="1450" y="403"/>
                    <a:pt x="1452" y="407"/>
                  </a:cubicBezTo>
                  <a:cubicBezTo>
                    <a:pt x="1456" y="415"/>
                    <a:pt x="1456" y="423"/>
                    <a:pt x="1455" y="432"/>
                  </a:cubicBezTo>
                  <a:cubicBezTo>
                    <a:pt x="1454" y="441"/>
                    <a:pt x="1452" y="451"/>
                    <a:pt x="1446" y="459"/>
                  </a:cubicBezTo>
                  <a:cubicBezTo>
                    <a:pt x="1442" y="464"/>
                    <a:pt x="1435" y="466"/>
                    <a:pt x="1430" y="470"/>
                  </a:cubicBezTo>
                  <a:cubicBezTo>
                    <a:pt x="1429" y="472"/>
                    <a:pt x="1427" y="473"/>
                    <a:pt x="1428" y="475"/>
                  </a:cubicBezTo>
                  <a:cubicBezTo>
                    <a:pt x="1431" y="477"/>
                    <a:pt x="1434" y="479"/>
                    <a:pt x="1437" y="480"/>
                  </a:cubicBezTo>
                  <a:cubicBezTo>
                    <a:pt x="1443" y="483"/>
                    <a:pt x="1448" y="489"/>
                    <a:pt x="1452" y="494"/>
                  </a:cubicBezTo>
                  <a:cubicBezTo>
                    <a:pt x="1454" y="497"/>
                    <a:pt x="1454" y="501"/>
                    <a:pt x="1457" y="503"/>
                  </a:cubicBezTo>
                  <a:cubicBezTo>
                    <a:pt x="1458" y="505"/>
                    <a:pt x="1462" y="498"/>
                    <a:pt x="1463" y="496"/>
                  </a:cubicBezTo>
                  <a:cubicBezTo>
                    <a:pt x="1468" y="490"/>
                    <a:pt x="1473" y="485"/>
                    <a:pt x="1480" y="481"/>
                  </a:cubicBezTo>
                  <a:cubicBezTo>
                    <a:pt x="1496" y="471"/>
                    <a:pt x="1517" y="474"/>
                    <a:pt x="1532" y="485"/>
                  </a:cubicBezTo>
                  <a:cubicBezTo>
                    <a:pt x="1559" y="504"/>
                    <a:pt x="1556" y="555"/>
                    <a:pt x="1523" y="567"/>
                  </a:cubicBezTo>
                  <a:cubicBezTo>
                    <a:pt x="1522" y="567"/>
                    <a:pt x="1519" y="568"/>
                    <a:pt x="1519" y="570"/>
                  </a:cubicBezTo>
                  <a:cubicBezTo>
                    <a:pt x="1519" y="571"/>
                    <a:pt x="1521" y="573"/>
                    <a:pt x="1522" y="574"/>
                  </a:cubicBezTo>
                  <a:cubicBezTo>
                    <a:pt x="1525" y="576"/>
                    <a:pt x="1528" y="577"/>
                    <a:pt x="1530" y="579"/>
                  </a:cubicBezTo>
                  <a:cubicBezTo>
                    <a:pt x="1536" y="583"/>
                    <a:pt x="1544" y="588"/>
                    <a:pt x="1546" y="595"/>
                  </a:cubicBezTo>
                  <a:cubicBezTo>
                    <a:pt x="1547" y="598"/>
                    <a:pt x="1550" y="610"/>
                    <a:pt x="1554" y="602"/>
                  </a:cubicBezTo>
                  <a:cubicBezTo>
                    <a:pt x="1555" y="599"/>
                    <a:pt x="1556" y="596"/>
                    <a:pt x="1557" y="593"/>
                  </a:cubicBezTo>
                  <a:cubicBezTo>
                    <a:pt x="1559" y="590"/>
                    <a:pt x="1562" y="587"/>
                    <a:pt x="1565" y="584"/>
                  </a:cubicBezTo>
                  <a:cubicBezTo>
                    <a:pt x="1579" y="571"/>
                    <a:pt x="1600" y="567"/>
                    <a:pt x="1617" y="575"/>
                  </a:cubicBezTo>
                  <a:cubicBezTo>
                    <a:pt x="1631" y="580"/>
                    <a:pt x="1640" y="592"/>
                    <a:pt x="1644" y="606"/>
                  </a:cubicBezTo>
                  <a:cubicBezTo>
                    <a:pt x="1647" y="620"/>
                    <a:pt x="1645" y="635"/>
                    <a:pt x="1638" y="647"/>
                  </a:cubicBezTo>
                  <a:cubicBezTo>
                    <a:pt x="1634" y="653"/>
                    <a:pt x="1630" y="657"/>
                    <a:pt x="1623" y="660"/>
                  </a:cubicBezTo>
                  <a:cubicBezTo>
                    <a:pt x="1622" y="661"/>
                    <a:pt x="1616" y="664"/>
                    <a:pt x="1618" y="667"/>
                  </a:cubicBezTo>
                  <a:cubicBezTo>
                    <a:pt x="1620" y="669"/>
                    <a:pt x="1624" y="668"/>
                    <a:pt x="1626" y="669"/>
                  </a:cubicBezTo>
                  <a:cubicBezTo>
                    <a:pt x="1632" y="673"/>
                    <a:pt x="1637" y="678"/>
                    <a:pt x="1642" y="683"/>
                  </a:cubicBezTo>
                  <a:cubicBezTo>
                    <a:pt x="1644" y="685"/>
                    <a:pt x="1646" y="687"/>
                    <a:pt x="1647" y="690"/>
                  </a:cubicBezTo>
                  <a:cubicBezTo>
                    <a:pt x="1648" y="693"/>
                    <a:pt x="1648" y="697"/>
                    <a:pt x="1650" y="700"/>
                  </a:cubicBezTo>
                  <a:cubicBezTo>
                    <a:pt x="1654" y="705"/>
                    <a:pt x="1657" y="691"/>
                    <a:pt x="1657" y="689"/>
                  </a:cubicBezTo>
                  <a:cubicBezTo>
                    <a:pt x="1658" y="686"/>
                    <a:pt x="1662" y="684"/>
                    <a:pt x="1664" y="682"/>
                  </a:cubicBezTo>
                  <a:cubicBezTo>
                    <a:pt x="1668" y="679"/>
                    <a:pt x="1672" y="677"/>
                    <a:pt x="1677" y="675"/>
                  </a:cubicBezTo>
                  <a:cubicBezTo>
                    <a:pt x="1695" y="668"/>
                    <a:pt x="1715" y="672"/>
                    <a:pt x="1728" y="687"/>
                  </a:cubicBezTo>
                  <a:cubicBezTo>
                    <a:pt x="1739" y="701"/>
                    <a:pt x="1742" y="721"/>
                    <a:pt x="1734" y="737"/>
                  </a:cubicBezTo>
                  <a:cubicBezTo>
                    <a:pt x="1725" y="752"/>
                    <a:pt x="1707" y="762"/>
                    <a:pt x="1689" y="760"/>
                  </a:cubicBezTo>
                  <a:cubicBezTo>
                    <a:pt x="1679" y="759"/>
                    <a:pt x="1670" y="754"/>
                    <a:pt x="1663" y="748"/>
                  </a:cubicBezTo>
                  <a:cubicBezTo>
                    <a:pt x="1660" y="746"/>
                    <a:pt x="1658" y="743"/>
                    <a:pt x="1656" y="740"/>
                  </a:cubicBezTo>
                  <a:cubicBezTo>
                    <a:pt x="1656" y="739"/>
                    <a:pt x="1655" y="733"/>
                    <a:pt x="1652" y="732"/>
                  </a:cubicBezTo>
                  <a:cubicBezTo>
                    <a:pt x="1650" y="732"/>
                    <a:pt x="1646" y="740"/>
                    <a:pt x="1645" y="742"/>
                  </a:cubicBezTo>
                  <a:cubicBezTo>
                    <a:pt x="1642" y="746"/>
                    <a:pt x="1639" y="749"/>
                    <a:pt x="1636" y="753"/>
                  </a:cubicBezTo>
                  <a:cubicBezTo>
                    <a:pt x="1633" y="756"/>
                    <a:pt x="1629" y="759"/>
                    <a:pt x="1625" y="761"/>
                  </a:cubicBezTo>
                  <a:cubicBezTo>
                    <a:pt x="1622" y="763"/>
                    <a:pt x="1617" y="765"/>
                    <a:pt x="1613" y="768"/>
                  </a:cubicBezTo>
                  <a:cubicBezTo>
                    <a:pt x="1609" y="772"/>
                    <a:pt x="1621" y="776"/>
                    <a:pt x="1623" y="777"/>
                  </a:cubicBezTo>
                  <a:cubicBezTo>
                    <a:pt x="1631" y="780"/>
                    <a:pt x="1635" y="786"/>
                    <a:pt x="1639" y="794"/>
                  </a:cubicBezTo>
                  <a:cubicBezTo>
                    <a:pt x="1645" y="809"/>
                    <a:pt x="1643" y="827"/>
                    <a:pt x="1632" y="840"/>
                  </a:cubicBezTo>
                  <a:cubicBezTo>
                    <a:pt x="1625" y="849"/>
                    <a:pt x="1613" y="854"/>
                    <a:pt x="1601" y="855"/>
                  </a:cubicBezTo>
                  <a:cubicBezTo>
                    <a:pt x="1573" y="856"/>
                    <a:pt x="1548" y="833"/>
                    <a:pt x="1555" y="804"/>
                  </a:cubicBezTo>
                  <a:cubicBezTo>
                    <a:pt x="1557" y="795"/>
                    <a:pt x="1561" y="786"/>
                    <a:pt x="1567" y="780"/>
                  </a:cubicBezTo>
                  <a:cubicBezTo>
                    <a:pt x="1569" y="778"/>
                    <a:pt x="1572" y="777"/>
                    <a:pt x="1574" y="775"/>
                  </a:cubicBezTo>
                  <a:cubicBezTo>
                    <a:pt x="1577" y="773"/>
                    <a:pt x="1580" y="773"/>
                    <a:pt x="1584" y="772"/>
                  </a:cubicBezTo>
                  <a:cubicBezTo>
                    <a:pt x="1588" y="771"/>
                    <a:pt x="1582" y="767"/>
                    <a:pt x="1581" y="767"/>
                  </a:cubicBezTo>
                  <a:cubicBezTo>
                    <a:pt x="1576" y="765"/>
                    <a:pt x="1572" y="763"/>
                    <a:pt x="1568" y="760"/>
                  </a:cubicBezTo>
                  <a:cubicBezTo>
                    <a:pt x="1565" y="758"/>
                    <a:pt x="1561" y="755"/>
                    <a:pt x="1558" y="752"/>
                  </a:cubicBezTo>
                  <a:cubicBezTo>
                    <a:pt x="1555" y="749"/>
                    <a:pt x="1552" y="746"/>
                    <a:pt x="1550" y="743"/>
                  </a:cubicBezTo>
                  <a:cubicBezTo>
                    <a:pt x="1549" y="740"/>
                    <a:pt x="1550" y="737"/>
                    <a:pt x="1548" y="734"/>
                  </a:cubicBezTo>
                  <a:cubicBezTo>
                    <a:pt x="1546" y="731"/>
                    <a:pt x="1543" y="733"/>
                    <a:pt x="1542" y="736"/>
                  </a:cubicBezTo>
                  <a:cubicBezTo>
                    <a:pt x="1540" y="739"/>
                    <a:pt x="1539" y="742"/>
                    <a:pt x="1537" y="744"/>
                  </a:cubicBezTo>
                  <a:cubicBezTo>
                    <a:pt x="1534" y="747"/>
                    <a:pt x="1531" y="750"/>
                    <a:pt x="1528" y="752"/>
                  </a:cubicBezTo>
                  <a:cubicBezTo>
                    <a:pt x="1513" y="762"/>
                    <a:pt x="1492" y="764"/>
                    <a:pt x="1477" y="753"/>
                  </a:cubicBezTo>
                  <a:cubicBezTo>
                    <a:pt x="1465" y="744"/>
                    <a:pt x="1458" y="728"/>
                    <a:pt x="1458" y="713"/>
                  </a:cubicBezTo>
                  <a:cubicBezTo>
                    <a:pt x="1458" y="705"/>
                    <a:pt x="1460" y="698"/>
                    <a:pt x="1464" y="691"/>
                  </a:cubicBezTo>
                  <a:cubicBezTo>
                    <a:pt x="1468" y="686"/>
                    <a:pt x="1473" y="683"/>
                    <a:pt x="1478" y="679"/>
                  </a:cubicBezTo>
                  <a:cubicBezTo>
                    <a:pt x="1481" y="678"/>
                    <a:pt x="1484" y="676"/>
                    <a:pt x="1487" y="674"/>
                  </a:cubicBezTo>
                  <a:cubicBezTo>
                    <a:pt x="1489" y="673"/>
                    <a:pt x="1493" y="672"/>
                    <a:pt x="1494" y="670"/>
                  </a:cubicBezTo>
                  <a:cubicBezTo>
                    <a:pt x="1494" y="670"/>
                    <a:pt x="1488" y="669"/>
                    <a:pt x="1488" y="669"/>
                  </a:cubicBezTo>
                  <a:cubicBezTo>
                    <a:pt x="1483" y="668"/>
                    <a:pt x="1478" y="665"/>
                    <a:pt x="1475" y="662"/>
                  </a:cubicBezTo>
                  <a:cubicBezTo>
                    <a:pt x="1471" y="659"/>
                    <a:pt x="1467" y="655"/>
                    <a:pt x="1464" y="651"/>
                  </a:cubicBezTo>
                  <a:cubicBezTo>
                    <a:pt x="1461" y="647"/>
                    <a:pt x="1459" y="642"/>
                    <a:pt x="1455" y="638"/>
                  </a:cubicBezTo>
                  <a:cubicBezTo>
                    <a:pt x="1453" y="636"/>
                    <a:pt x="1451" y="639"/>
                    <a:pt x="1450" y="641"/>
                  </a:cubicBezTo>
                  <a:cubicBezTo>
                    <a:pt x="1448" y="644"/>
                    <a:pt x="1447" y="648"/>
                    <a:pt x="1444" y="652"/>
                  </a:cubicBezTo>
                  <a:cubicBezTo>
                    <a:pt x="1434" y="664"/>
                    <a:pt x="1416" y="669"/>
                    <a:pt x="1401" y="668"/>
                  </a:cubicBezTo>
                  <a:cubicBezTo>
                    <a:pt x="1393" y="668"/>
                    <a:pt x="1384" y="666"/>
                    <a:pt x="1377" y="661"/>
                  </a:cubicBezTo>
                  <a:cubicBezTo>
                    <a:pt x="1374" y="659"/>
                    <a:pt x="1371" y="656"/>
                    <a:pt x="1369" y="653"/>
                  </a:cubicBezTo>
                  <a:cubicBezTo>
                    <a:pt x="1367" y="649"/>
                    <a:pt x="1365" y="645"/>
                    <a:pt x="1362" y="642"/>
                  </a:cubicBezTo>
                  <a:cubicBezTo>
                    <a:pt x="1361" y="640"/>
                    <a:pt x="1360" y="641"/>
                    <a:pt x="1359" y="642"/>
                  </a:cubicBezTo>
                  <a:cubicBezTo>
                    <a:pt x="1357" y="645"/>
                    <a:pt x="1356" y="648"/>
                    <a:pt x="1354" y="651"/>
                  </a:cubicBezTo>
                  <a:cubicBezTo>
                    <a:pt x="1352" y="653"/>
                    <a:pt x="1351" y="656"/>
                    <a:pt x="1349" y="658"/>
                  </a:cubicBezTo>
                  <a:cubicBezTo>
                    <a:pt x="1347" y="660"/>
                    <a:pt x="1344" y="661"/>
                    <a:pt x="1342" y="662"/>
                  </a:cubicBezTo>
                  <a:cubicBezTo>
                    <a:pt x="1335" y="666"/>
                    <a:pt x="1340" y="672"/>
                    <a:pt x="1344" y="676"/>
                  </a:cubicBezTo>
                  <a:cubicBezTo>
                    <a:pt x="1349" y="682"/>
                    <a:pt x="1356" y="687"/>
                    <a:pt x="1360" y="694"/>
                  </a:cubicBezTo>
                  <a:cubicBezTo>
                    <a:pt x="1365" y="702"/>
                    <a:pt x="1365" y="713"/>
                    <a:pt x="1364" y="722"/>
                  </a:cubicBezTo>
                  <a:cubicBezTo>
                    <a:pt x="1362" y="732"/>
                    <a:pt x="1358" y="741"/>
                    <a:pt x="1352" y="749"/>
                  </a:cubicBezTo>
                  <a:cubicBezTo>
                    <a:pt x="1348" y="755"/>
                    <a:pt x="1342" y="762"/>
                    <a:pt x="1335" y="764"/>
                  </a:cubicBezTo>
                  <a:cubicBezTo>
                    <a:pt x="1332" y="765"/>
                    <a:pt x="1328" y="765"/>
                    <a:pt x="1326" y="767"/>
                  </a:cubicBezTo>
                  <a:cubicBezTo>
                    <a:pt x="1324" y="770"/>
                    <a:pt x="1328" y="772"/>
                    <a:pt x="1330" y="773"/>
                  </a:cubicBezTo>
                  <a:cubicBezTo>
                    <a:pt x="1333" y="774"/>
                    <a:pt x="1335" y="775"/>
                    <a:pt x="1338" y="776"/>
                  </a:cubicBezTo>
                  <a:cubicBezTo>
                    <a:pt x="1341" y="778"/>
                    <a:pt x="1343" y="781"/>
                    <a:pt x="1345" y="783"/>
                  </a:cubicBezTo>
                  <a:cubicBezTo>
                    <a:pt x="1351" y="790"/>
                    <a:pt x="1354" y="799"/>
                    <a:pt x="1355" y="808"/>
                  </a:cubicBezTo>
                  <a:cubicBezTo>
                    <a:pt x="1356" y="818"/>
                    <a:pt x="1354" y="829"/>
                    <a:pt x="1348" y="837"/>
                  </a:cubicBezTo>
                  <a:cubicBezTo>
                    <a:pt x="1343" y="845"/>
                    <a:pt x="1335" y="851"/>
                    <a:pt x="1326" y="854"/>
                  </a:cubicBezTo>
                  <a:cubicBezTo>
                    <a:pt x="1310" y="859"/>
                    <a:pt x="1291" y="856"/>
                    <a:pt x="1280" y="844"/>
                  </a:cubicBezTo>
                  <a:cubicBezTo>
                    <a:pt x="1275" y="839"/>
                    <a:pt x="1271" y="833"/>
                    <a:pt x="1268" y="827"/>
                  </a:cubicBezTo>
                  <a:cubicBezTo>
                    <a:pt x="1267" y="826"/>
                    <a:pt x="1264" y="819"/>
                    <a:pt x="1263" y="821"/>
                  </a:cubicBezTo>
                  <a:cubicBezTo>
                    <a:pt x="1262" y="824"/>
                    <a:pt x="1262" y="828"/>
                    <a:pt x="1261" y="832"/>
                  </a:cubicBezTo>
                  <a:cubicBezTo>
                    <a:pt x="1255" y="847"/>
                    <a:pt x="1240" y="857"/>
                    <a:pt x="1224" y="860"/>
                  </a:cubicBezTo>
                  <a:cubicBezTo>
                    <a:pt x="1208" y="864"/>
                    <a:pt x="1187" y="861"/>
                    <a:pt x="1177" y="846"/>
                  </a:cubicBezTo>
                  <a:cubicBezTo>
                    <a:pt x="1175" y="843"/>
                    <a:pt x="1170" y="831"/>
                    <a:pt x="1165" y="837"/>
                  </a:cubicBezTo>
                  <a:cubicBezTo>
                    <a:pt x="1161" y="841"/>
                    <a:pt x="1160" y="850"/>
                    <a:pt x="1154" y="853"/>
                  </a:cubicBezTo>
                  <a:cubicBezTo>
                    <a:pt x="1151" y="854"/>
                    <a:pt x="1146" y="855"/>
                    <a:pt x="1146" y="858"/>
                  </a:cubicBezTo>
                  <a:cubicBezTo>
                    <a:pt x="1145" y="862"/>
                    <a:pt x="1149" y="864"/>
                    <a:pt x="1151" y="866"/>
                  </a:cubicBezTo>
                  <a:cubicBezTo>
                    <a:pt x="1153" y="868"/>
                    <a:pt x="1156" y="869"/>
                    <a:pt x="1157" y="870"/>
                  </a:cubicBezTo>
                  <a:cubicBezTo>
                    <a:pt x="1160" y="874"/>
                    <a:pt x="1163" y="877"/>
                    <a:pt x="1165" y="881"/>
                  </a:cubicBezTo>
                  <a:cubicBezTo>
                    <a:pt x="1167" y="884"/>
                    <a:pt x="1169" y="887"/>
                    <a:pt x="1170" y="890"/>
                  </a:cubicBezTo>
                  <a:cubicBezTo>
                    <a:pt x="1171" y="893"/>
                    <a:pt x="1171" y="896"/>
                    <a:pt x="1171" y="899"/>
                  </a:cubicBezTo>
                  <a:cubicBezTo>
                    <a:pt x="1172" y="901"/>
                    <a:pt x="1173" y="903"/>
                    <a:pt x="1174" y="901"/>
                  </a:cubicBezTo>
                  <a:cubicBezTo>
                    <a:pt x="1176" y="898"/>
                    <a:pt x="1178" y="894"/>
                    <a:pt x="1179" y="891"/>
                  </a:cubicBezTo>
                  <a:cubicBezTo>
                    <a:pt x="1182" y="883"/>
                    <a:pt x="1190" y="877"/>
                    <a:pt x="1197" y="873"/>
                  </a:cubicBezTo>
                  <a:cubicBezTo>
                    <a:pt x="1206" y="868"/>
                    <a:pt x="1216" y="867"/>
                    <a:pt x="1226" y="870"/>
                  </a:cubicBezTo>
                  <a:cubicBezTo>
                    <a:pt x="1245" y="876"/>
                    <a:pt x="1258" y="897"/>
                    <a:pt x="1254" y="917"/>
                  </a:cubicBezTo>
                  <a:cubicBezTo>
                    <a:pt x="1250" y="935"/>
                    <a:pt x="1231" y="948"/>
                    <a:pt x="1212" y="948"/>
                  </a:cubicBezTo>
                  <a:cubicBezTo>
                    <a:pt x="1203" y="948"/>
                    <a:pt x="1194" y="944"/>
                    <a:pt x="1188" y="937"/>
                  </a:cubicBezTo>
                  <a:cubicBezTo>
                    <a:pt x="1185" y="933"/>
                    <a:pt x="1182" y="929"/>
                    <a:pt x="1179" y="925"/>
                  </a:cubicBezTo>
                  <a:cubicBezTo>
                    <a:pt x="1177" y="922"/>
                    <a:pt x="1176" y="917"/>
                    <a:pt x="1173" y="914"/>
                  </a:cubicBezTo>
                  <a:cubicBezTo>
                    <a:pt x="1171" y="913"/>
                    <a:pt x="1170" y="925"/>
                    <a:pt x="1170" y="926"/>
                  </a:cubicBezTo>
                  <a:cubicBezTo>
                    <a:pt x="1167" y="933"/>
                    <a:pt x="1162" y="941"/>
                    <a:pt x="1157" y="946"/>
                  </a:cubicBezTo>
                  <a:cubicBezTo>
                    <a:pt x="1154" y="949"/>
                    <a:pt x="1142" y="952"/>
                    <a:pt x="1147" y="959"/>
                  </a:cubicBezTo>
                  <a:cubicBezTo>
                    <a:pt x="1151" y="965"/>
                    <a:pt x="1159" y="968"/>
                    <a:pt x="1164" y="974"/>
                  </a:cubicBezTo>
                  <a:cubicBezTo>
                    <a:pt x="1169" y="979"/>
                    <a:pt x="1170" y="986"/>
                    <a:pt x="1172" y="993"/>
                  </a:cubicBezTo>
                  <a:cubicBezTo>
                    <a:pt x="1172" y="995"/>
                    <a:pt x="1175" y="988"/>
                    <a:pt x="1175" y="988"/>
                  </a:cubicBezTo>
                  <a:cubicBezTo>
                    <a:pt x="1177" y="984"/>
                    <a:pt x="1180" y="980"/>
                    <a:pt x="1182" y="977"/>
                  </a:cubicBezTo>
                  <a:cubicBezTo>
                    <a:pt x="1195" y="963"/>
                    <a:pt x="1215" y="958"/>
                    <a:pt x="1233" y="966"/>
                  </a:cubicBezTo>
                  <a:cubicBezTo>
                    <a:pt x="1248" y="973"/>
                    <a:pt x="1257" y="988"/>
                    <a:pt x="1257" y="1005"/>
                  </a:cubicBezTo>
                  <a:cubicBezTo>
                    <a:pt x="1257" y="1014"/>
                    <a:pt x="1255" y="1023"/>
                    <a:pt x="1248" y="1030"/>
                  </a:cubicBezTo>
                  <a:cubicBezTo>
                    <a:pt x="1245" y="1033"/>
                    <a:pt x="1241" y="1036"/>
                    <a:pt x="1237" y="1039"/>
                  </a:cubicBezTo>
                  <a:cubicBezTo>
                    <a:pt x="1233" y="1041"/>
                    <a:pt x="1228" y="1042"/>
                    <a:pt x="1224" y="1045"/>
                  </a:cubicBezTo>
                  <a:cubicBezTo>
                    <a:pt x="1221" y="1046"/>
                    <a:pt x="1227" y="1047"/>
                    <a:pt x="1228" y="1048"/>
                  </a:cubicBezTo>
                  <a:cubicBezTo>
                    <a:pt x="1232" y="1049"/>
                    <a:pt x="1235" y="1050"/>
                    <a:pt x="1239" y="1052"/>
                  </a:cubicBezTo>
                  <a:cubicBezTo>
                    <a:pt x="1246" y="1056"/>
                    <a:pt x="1252" y="1060"/>
                    <a:pt x="1257" y="1066"/>
                  </a:cubicBezTo>
                  <a:cubicBezTo>
                    <a:pt x="1258" y="1068"/>
                    <a:pt x="1260" y="1070"/>
                    <a:pt x="1261" y="1073"/>
                  </a:cubicBezTo>
                  <a:cubicBezTo>
                    <a:pt x="1261" y="1074"/>
                    <a:pt x="1262" y="1080"/>
                    <a:pt x="1263" y="1081"/>
                  </a:cubicBezTo>
                  <a:cubicBezTo>
                    <a:pt x="1269" y="1081"/>
                    <a:pt x="1272" y="1070"/>
                    <a:pt x="1276" y="1066"/>
                  </a:cubicBezTo>
                  <a:cubicBezTo>
                    <a:pt x="1288" y="1055"/>
                    <a:pt x="1305" y="1049"/>
                    <a:pt x="1321" y="1053"/>
                  </a:cubicBezTo>
                  <a:cubicBezTo>
                    <a:pt x="1338" y="1058"/>
                    <a:pt x="1352" y="1070"/>
                    <a:pt x="1357" y="1087"/>
                  </a:cubicBezTo>
                  <a:cubicBezTo>
                    <a:pt x="1364" y="1109"/>
                    <a:pt x="1352" y="1129"/>
                    <a:pt x="1334" y="1141"/>
                  </a:cubicBezTo>
                  <a:cubicBezTo>
                    <a:pt x="1334" y="1141"/>
                    <a:pt x="1334" y="1141"/>
                    <a:pt x="1335" y="1141"/>
                  </a:cubicBezTo>
                  <a:cubicBezTo>
                    <a:pt x="1334" y="1142"/>
                    <a:pt x="1328" y="1144"/>
                    <a:pt x="1331" y="1146"/>
                  </a:cubicBezTo>
                  <a:cubicBezTo>
                    <a:pt x="1332" y="1147"/>
                    <a:pt x="1334" y="1148"/>
                    <a:pt x="1336" y="1148"/>
                  </a:cubicBezTo>
                  <a:cubicBezTo>
                    <a:pt x="1336" y="1148"/>
                    <a:pt x="1339" y="1149"/>
                    <a:pt x="1338" y="1149"/>
                  </a:cubicBezTo>
                  <a:cubicBezTo>
                    <a:pt x="1344" y="1152"/>
                    <a:pt x="1350" y="1158"/>
                    <a:pt x="1354" y="1164"/>
                  </a:cubicBezTo>
                  <a:cubicBezTo>
                    <a:pt x="1356" y="1166"/>
                    <a:pt x="1357" y="1167"/>
                    <a:pt x="1357" y="1170"/>
                  </a:cubicBezTo>
                  <a:cubicBezTo>
                    <a:pt x="1358" y="1172"/>
                    <a:pt x="1358" y="1177"/>
                    <a:pt x="1362" y="1176"/>
                  </a:cubicBezTo>
                  <a:cubicBezTo>
                    <a:pt x="1364" y="1175"/>
                    <a:pt x="1365" y="1169"/>
                    <a:pt x="1367" y="1166"/>
                  </a:cubicBezTo>
                  <a:cubicBezTo>
                    <a:pt x="1369" y="1162"/>
                    <a:pt x="1373" y="1159"/>
                    <a:pt x="1376" y="1157"/>
                  </a:cubicBezTo>
                  <a:cubicBezTo>
                    <a:pt x="1385" y="1151"/>
                    <a:pt x="1394" y="1147"/>
                    <a:pt x="1404" y="1147"/>
                  </a:cubicBezTo>
                  <a:cubicBezTo>
                    <a:pt x="1416" y="1146"/>
                    <a:pt x="1426" y="1150"/>
                    <a:pt x="1435" y="1156"/>
                  </a:cubicBezTo>
                  <a:cubicBezTo>
                    <a:pt x="1443" y="1162"/>
                    <a:pt x="1448" y="1169"/>
                    <a:pt x="1452" y="1178"/>
                  </a:cubicBezTo>
                  <a:cubicBezTo>
                    <a:pt x="1452" y="1180"/>
                    <a:pt x="1456" y="1173"/>
                    <a:pt x="1456" y="1172"/>
                  </a:cubicBezTo>
                  <a:cubicBezTo>
                    <a:pt x="1459" y="1167"/>
                    <a:pt x="1463" y="1163"/>
                    <a:pt x="1467" y="1159"/>
                  </a:cubicBezTo>
                  <a:cubicBezTo>
                    <a:pt x="1470" y="1155"/>
                    <a:pt x="1475" y="1152"/>
                    <a:pt x="1479" y="1150"/>
                  </a:cubicBezTo>
                  <a:cubicBezTo>
                    <a:pt x="1480" y="1149"/>
                    <a:pt x="1488" y="1146"/>
                    <a:pt x="1487" y="1145"/>
                  </a:cubicBezTo>
                  <a:cubicBezTo>
                    <a:pt x="1485" y="1143"/>
                    <a:pt x="1480" y="1142"/>
                    <a:pt x="1478" y="1140"/>
                  </a:cubicBezTo>
                  <a:cubicBezTo>
                    <a:pt x="1474" y="1138"/>
                    <a:pt x="1471" y="1135"/>
                    <a:pt x="1468" y="1132"/>
                  </a:cubicBezTo>
                  <a:cubicBezTo>
                    <a:pt x="1463" y="1126"/>
                    <a:pt x="1460" y="1119"/>
                    <a:pt x="1458" y="1112"/>
                  </a:cubicBezTo>
                  <a:cubicBezTo>
                    <a:pt x="1455" y="1096"/>
                    <a:pt x="1458" y="1079"/>
                    <a:pt x="1469" y="1067"/>
                  </a:cubicBezTo>
                  <a:cubicBezTo>
                    <a:pt x="1472" y="1065"/>
                    <a:pt x="1475" y="1062"/>
                    <a:pt x="1478" y="1060"/>
                  </a:cubicBezTo>
                  <a:cubicBezTo>
                    <a:pt x="1481" y="1058"/>
                    <a:pt x="1483" y="1056"/>
                    <a:pt x="1487" y="1055"/>
                  </a:cubicBezTo>
                  <a:cubicBezTo>
                    <a:pt x="1489" y="1055"/>
                    <a:pt x="1492" y="1055"/>
                    <a:pt x="1495" y="1054"/>
                  </a:cubicBezTo>
                  <a:cubicBezTo>
                    <a:pt x="1498" y="1052"/>
                    <a:pt x="1489" y="1049"/>
                    <a:pt x="1489" y="1048"/>
                  </a:cubicBezTo>
                  <a:cubicBezTo>
                    <a:pt x="1484" y="1047"/>
                    <a:pt x="1479" y="1046"/>
                    <a:pt x="1475" y="1043"/>
                  </a:cubicBezTo>
                  <a:cubicBezTo>
                    <a:pt x="1471" y="1041"/>
                    <a:pt x="1468" y="1037"/>
                    <a:pt x="1465" y="1033"/>
                  </a:cubicBezTo>
                  <a:cubicBezTo>
                    <a:pt x="1459" y="1025"/>
                    <a:pt x="1454" y="1015"/>
                    <a:pt x="1454" y="1005"/>
                  </a:cubicBezTo>
                  <a:cubicBezTo>
                    <a:pt x="1454" y="985"/>
                    <a:pt x="1468" y="967"/>
                    <a:pt x="1486" y="960"/>
                  </a:cubicBezTo>
                  <a:cubicBezTo>
                    <a:pt x="1496" y="956"/>
                    <a:pt x="1508" y="956"/>
                    <a:pt x="1518" y="959"/>
                  </a:cubicBezTo>
                  <a:cubicBezTo>
                    <a:pt x="1523" y="961"/>
                    <a:pt x="1526" y="963"/>
                    <a:pt x="1530" y="965"/>
                  </a:cubicBezTo>
                  <a:cubicBezTo>
                    <a:pt x="1533" y="967"/>
                    <a:pt x="1537" y="969"/>
                    <a:pt x="1539" y="972"/>
                  </a:cubicBezTo>
                  <a:cubicBezTo>
                    <a:pt x="1540" y="974"/>
                    <a:pt x="1545" y="988"/>
                    <a:pt x="1549" y="981"/>
                  </a:cubicBezTo>
                  <a:cubicBezTo>
                    <a:pt x="1551" y="977"/>
                    <a:pt x="1553" y="973"/>
                    <a:pt x="1556" y="969"/>
                  </a:cubicBezTo>
                  <a:cubicBezTo>
                    <a:pt x="1559" y="966"/>
                    <a:pt x="1562" y="963"/>
                    <a:pt x="1566" y="960"/>
                  </a:cubicBezTo>
                  <a:cubicBezTo>
                    <a:pt x="1583" y="949"/>
                    <a:pt x="1608" y="945"/>
                    <a:pt x="1625" y="957"/>
                  </a:cubicBezTo>
                  <a:cubicBezTo>
                    <a:pt x="1632" y="961"/>
                    <a:pt x="1637" y="966"/>
                    <a:pt x="1642" y="971"/>
                  </a:cubicBezTo>
                  <a:cubicBezTo>
                    <a:pt x="1644" y="973"/>
                    <a:pt x="1646" y="975"/>
                    <a:pt x="1647" y="978"/>
                  </a:cubicBezTo>
                  <a:cubicBezTo>
                    <a:pt x="1648" y="980"/>
                    <a:pt x="1647" y="982"/>
                    <a:pt x="1648" y="984"/>
                  </a:cubicBezTo>
                  <a:cubicBezTo>
                    <a:pt x="1648" y="984"/>
                    <a:pt x="1648" y="983"/>
                    <a:pt x="1648" y="983"/>
                  </a:cubicBezTo>
                  <a:cubicBezTo>
                    <a:pt x="1648" y="983"/>
                    <a:pt x="1652" y="988"/>
                    <a:pt x="1652" y="989"/>
                  </a:cubicBezTo>
                  <a:cubicBezTo>
                    <a:pt x="1654" y="990"/>
                    <a:pt x="1655" y="983"/>
                    <a:pt x="1656" y="982"/>
                  </a:cubicBezTo>
                  <a:cubicBezTo>
                    <a:pt x="1657" y="979"/>
                    <a:pt x="1657" y="977"/>
                    <a:pt x="1659" y="974"/>
                  </a:cubicBezTo>
                  <a:cubicBezTo>
                    <a:pt x="1662" y="971"/>
                    <a:pt x="1666" y="968"/>
                    <a:pt x="1670" y="966"/>
                  </a:cubicBezTo>
                  <a:cubicBezTo>
                    <a:pt x="1688" y="957"/>
                    <a:pt x="1709" y="957"/>
                    <a:pt x="1724" y="971"/>
                  </a:cubicBezTo>
                  <a:cubicBezTo>
                    <a:pt x="1737" y="984"/>
                    <a:pt x="1743" y="1005"/>
                    <a:pt x="1736" y="1022"/>
                  </a:cubicBezTo>
                  <a:cubicBezTo>
                    <a:pt x="1733" y="1029"/>
                    <a:pt x="1728" y="1034"/>
                    <a:pt x="1722" y="1038"/>
                  </a:cubicBezTo>
                  <a:cubicBezTo>
                    <a:pt x="1720" y="1040"/>
                    <a:pt x="1718" y="1042"/>
                    <a:pt x="1715" y="1044"/>
                  </a:cubicBezTo>
                  <a:cubicBezTo>
                    <a:pt x="1714" y="1044"/>
                    <a:pt x="1709" y="1046"/>
                    <a:pt x="1711" y="1047"/>
                  </a:cubicBezTo>
                  <a:cubicBezTo>
                    <a:pt x="1713" y="1049"/>
                    <a:pt x="1717" y="1050"/>
                    <a:pt x="1719" y="1052"/>
                  </a:cubicBezTo>
                  <a:cubicBezTo>
                    <a:pt x="1723" y="1055"/>
                    <a:pt x="1727" y="1057"/>
                    <a:pt x="1730" y="1061"/>
                  </a:cubicBezTo>
                  <a:cubicBezTo>
                    <a:pt x="1737" y="1068"/>
                    <a:pt x="1742" y="1076"/>
                    <a:pt x="1745" y="1086"/>
                  </a:cubicBezTo>
                  <a:cubicBezTo>
                    <a:pt x="1748" y="1096"/>
                    <a:pt x="1748" y="1106"/>
                    <a:pt x="1745" y="1116"/>
                  </a:cubicBezTo>
                  <a:cubicBezTo>
                    <a:pt x="1742" y="1125"/>
                    <a:pt x="1736" y="1137"/>
                    <a:pt x="1728" y="1141"/>
                  </a:cubicBezTo>
                  <a:cubicBezTo>
                    <a:pt x="1725" y="1143"/>
                    <a:pt x="1720" y="1144"/>
                    <a:pt x="1721" y="1148"/>
                  </a:cubicBezTo>
                  <a:cubicBezTo>
                    <a:pt x="1721" y="1151"/>
                    <a:pt x="1725" y="1153"/>
                    <a:pt x="1728" y="1155"/>
                  </a:cubicBezTo>
                  <a:cubicBezTo>
                    <a:pt x="1730" y="1156"/>
                    <a:pt x="1732" y="1157"/>
                    <a:pt x="1734" y="1159"/>
                  </a:cubicBezTo>
                  <a:cubicBezTo>
                    <a:pt x="1736" y="1162"/>
                    <a:pt x="1738" y="1166"/>
                    <a:pt x="1740" y="1170"/>
                  </a:cubicBezTo>
                  <a:cubicBezTo>
                    <a:pt x="1741" y="1171"/>
                    <a:pt x="1742" y="1176"/>
                    <a:pt x="1744" y="1176"/>
                  </a:cubicBezTo>
                  <a:cubicBezTo>
                    <a:pt x="1746" y="1176"/>
                    <a:pt x="1748" y="1174"/>
                    <a:pt x="1749" y="1173"/>
                  </a:cubicBezTo>
                  <a:cubicBezTo>
                    <a:pt x="1754" y="1168"/>
                    <a:pt x="1759" y="1162"/>
                    <a:pt x="1764" y="1157"/>
                  </a:cubicBezTo>
                  <a:cubicBezTo>
                    <a:pt x="1777" y="1145"/>
                    <a:pt x="1798" y="1145"/>
                    <a:pt x="1812" y="1154"/>
                  </a:cubicBezTo>
                  <a:cubicBezTo>
                    <a:pt x="1828" y="1163"/>
                    <a:pt x="1839" y="1180"/>
                    <a:pt x="1838" y="1198"/>
                  </a:cubicBezTo>
                  <a:cubicBezTo>
                    <a:pt x="1836" y="1233"/>
                    <a:pt x="1794" y="1256"/>
                    <a:pt x="1764" y="1236"/>
                  </a:cubicBezTo>
                  <a:cubicBezTo>
                    <a:pt x="1757" y="1232"/>
                    <a:pt x="1754" y="1224"/>
                    <a:pt x="1749" y="1218"/>
                  </a:cubicBezTo>
                  <a:cubicBezTo>
                    <a:pt x="1747" y="1216"/>
                    <a:pt x="1745" y="1214"/>
                    <a:pt x="1743" y="1217"/>
                  </a:cubicBezTo>
                  <a:cubicBezTo>
                    <a:pt x="1741" y="1219"/>
                    <a:pt x="1742" y="1222"/>
                    <a:pt x="1741" y="1224"/>
                  </a:cubicBezTo>
                  <a:cubicBezTo>
                    <a:pt x="1736" y="1232"/>
                    <a:pt x="1729" y="1238"/>
                    <a:pt x="1722" y="1242"/>
                  </a:cubicBezTo>
                  <a:cubicBezTo>
                    <a:pt x="1720" y="1243"/>
                    <a:pt x="1715" y="1244"/>
                    <a:pt x="1715" y="1247"/>
                  </a:cubicBezTo>
                  <a:cubicBezTo>
                    <a:pt x="1714" y="1249"/>
                    <a:pt x="1719" y="1252"/>
                    <a:pt x="1720" y="1253"/>
                  </a:cubicBezTo>
                  <a:cubicBezTo>
                    <a:pt x="1727" y="1257"/>
                    <a:pt x="1732" y="1261"/>
                    <a:pt x="1736" y="1267"/>
                  </a:cubicBezTo>
                  <a:cubicBezTo>
                    <a:pt x="1739" y="1274"/>
                    <a:pt x="1741" y="1281"/>
                    <a:pt x="1742" y="1288"/>
                  </a:cubicBezTo>
                  <a:cubicBezTo>
                    <a:pt x="1742" y="1303"/>
                    <a:pt x="1737" y="1317"/>
                    <a:pt x="1726" y="1328"/>
                  </a:cubicBezTo>
                  <a:cubicBezTo>
                    <a:pt x="1714" y="1340"/>
                    <a:pt x="1695" y="1344"/>
                    <a:pt x="1679" y="1338"/>
                  </a:cubicBezTo>
                  <a:cubicBezTo>
                    <a:pt x="1674" y="1337"/>
                    <a:pt x="1670" y="1335"/>
                    <a:pt x="1667" y="1332"/>
                  </a:cubicBezTo>
                  <a:cubicBezTo>
                    <a:pt x="1664" y="1330"/>
                    <a:pt x="1659" y="1327"/>
                    <a:pt x="1657" y="1323"/>
                  </a:cubicBezTo>
                  <a:cubicBezTo>
                    <a:pt x="1656" y="1320"/>
                    <a:pt x="1650" y="1308"/>
                    <a:pt x="1647" y="1314"/>
                  </a:cubicBezTo>
                  <a:cubicBezTo>
                    <a:pt x="1645" y="1317"/>
                    <a:pt x="1644" y="1320"/>
                    <a:pt x="1643" y="1323"/>
                  </a:cubicBezTo>
                  <a:cubicBezTo>
                    <a:pt x="1640" y="1327"/>
                    <a:pt x="1636" y="1331"/>
                    <a:pt x="1632" y="1334"/>
                  </a:cubicBezTo>
                  <a:cubicBezTo>
                    <a:pt x="1628" y="1336"/>
                    <a:pt x="1624" y="1338"/>
                    <a:pt x="1621" y="1340"/>
                  </a:cubicBezTo>
                  <a:cubicBezTo>
                    <a:pt x="1618" y="1342"/>
                    <a:pt x="1615" y="1344"/>
                    <a:pt x="1619" y="1347"/>
                  </a:cubicBezTo>
                  <a:cubicBezTo>
                    <a:pt x="1622" y="1349"/>
                    <a:pt x="1625" y="1350"/>
                    <a:pt x="1628" y="1352"/>
                  </a:cubicBezTo>
                  <a:cubicBezTo>
                    <a:pt x="1632" y="1355"/>
                    <a:pt x="1635" y="1359"/>
                    <a:pt x="1637" y="1363"/>
                  </a:cubicBezTo>
                  <a:cubicBezTo>
                    <a:pt x="1643" y="1372"/>
                    <a:pt x="1645" y="1382"/>
                    <a:pt x="1644" y="1393"/>
                  </a:cubicBezTo>
                  <a:cubicBezTo>
                    <a:pt x="1643" y="1410"/>
                    <a:pt x="1633" y="1422"/>
                    <a:pt x="1617" y="1429"/>
                  </a:cubicBezTo>
                  <a:cubicBezTo>
                    <a:pt x="1603" y="1434"/>
                    <a:pt x="1586" y="1435"/>
                    <a:pt x="1573" y="1427"/>
                  </a:cubicBezTo>
                  <a:cubicBezTo>
                    <a:pt x="1570" y="1425"/>
                    <a:pt x="1567" y="1423"/>
                    <a:pt x="1564" y="1421"/>
                  </a:cubicBezTo>
                  <a:cubicBezTo>
                    <a:pt x="1562" y="1418"/>
                    <a:pt x="1561" y="1416"/>
                    <a:pt x="1560" y="1413"/>
                  </a:cubicBezTo>
                  <a:cubicBezTo>
                    <a:pt x="1559" y="1411"/>
                    <a:pt x="1558" y="1407"/>
                    <a:pt x="1555" y="1407"/>
                  </a:cubicBezTo>
                  <a:cubicBezTo>
                    <a:pt x="1552" y="1407"/>
                    <a:pt x="1550" y="1410"/>
                    <a:pt x="1549" y="1412"/>
                  </a:cubicBezTo>
                  <a:cubicBezTo>
                    <a:pt x="1546" y="1418"/>
                    <a:pt x="1544" y="1426"/>
                    <a:pt x="1538" y="1429"/>
                  </a:cubicBezTo>
                  <a:cubicBezTo>
                    <a:pt x="1536" y="1430"/>
                    <a:pt x="1533" y="1431"/>
                    <a:pt x="1530" y="1433"/>
                  </a:cubicBezTo>
                  <a:cubicBezTo>
                    <a:pt x="1529" y="1433"/>
                    <a:pt x="1525" y="1435"/>
                    <a:pt x="1524" y="1437"/>
                  </a:cubicBezTo>
                  <a:cubicBezTo>
                    <a:pt x="1524" y="1441"/>
                    <a:pt x="1535" y="1445"/>
                    <a:pt x="1538" y="1447"/>
                  </a:cubicBezTo>
                  <a:cubicBezTo>
                    <a:pt x="1543" y="1451"/>
                    <a:pt x="1547" y="1459"/>
                    <a:pt x="1549" y="1465"/>
                  </a:cubicBezTo>
                  <a:cubicBezTo>
                    <a:pt x="1554" y="1480"/>
                    <a:pt x="1551" y="1498"/>
                    <a:pt x="1543" y="1511"/>
                  </a:cubicBezTo>
                  <a:cubicBezTo>
                    <a:pt x="1540" y="1518"/>
                    <a:pt x="1535" y="1523"/>
                    <a:pt x="1529" y="1528"/>
                  </a:cubicBezTo>
                  <a:cubicBezTo>
                    <a:pt x="1526" y="1530"/>
                    <a:pt x="1523" y="1531"/>
                    <a:pt x="1519" y="1532"/>
                  </a:cubicBezTo>
                  <a:cubicBezTo>
                    <a:pt x="1516" y="1533"/>
                    <a:pt x="1511" y="1533"/>
                    <a:pt x="1508" y="1535"/>
                  </a:cubicBezTo>
                  <a:cubicBezTo>
                    <a:pt x="1507" y="1536"/>
                    <a:pt x="1515" y="1539"/>
                    <a:pt x="1516" y="1539"/>
                  </a:cubicBezTo>
                  <a:cubicBezTo>
                    <a:pt x="1521" y="1542"/>
                    <a:pt x="1526" y="1543"/>
                    <a:pt x="1531" y="1546"/>
                  </a:cubicBezTo>
                  <a:cubicBezTo>
                    <a:pt x="1537" y="1551"/>
                    <a:pt x="1541" y="1559"/>
                    <a:pt x="1543" y="1566"/>
                  </a:cubicBezTo>
                  <a:cubicBezTo>
                    <a:pt x="1546" y="1576"/>
                    <a:pt x="1547" y="1586"/>
                    <a:pt x="1544" y="1596"/>
                  </a:cubicBezTo>
                  <a:cubicBezTo>
                    <a:pt x="1541" y="1604"/>
                    <a:pt x="1536" y="1609"/>
                    <a:pt x="1529" y="1614"/>
                  </a:cubicBezTo>
                  <a:cubicBezTo>
                    <a:pt x="1514" y="1623"/>
                    <a:pt x="1493" y="1628"/>
                    <a:pt x="1478" y="1616"/>
                  </a:cubicBezTo>
                  <a:cubicBezTo>
                    <a:pt x="1472" y="1611"/>
                    <a:pt x="1465" y="1605"/>
                    <a:pt x="1463" y="1597"/>
                  </a:cubicBezTo>
                  <a:cubicBezTo>
                    <a:pt x="1462" y="1596"/>
                    <a:pt x="1462" y="1592"/>
                    <a:pt x="1460" y="1593"/>
                  </a:cubicBezTo>
                  <a:cubicBezTo>
                    <a:pt x="1458" y="1595"/>
                    <a:pt x="1457" y="1597"/>
                    <a:pt x="1456" y="1599"/>
                  </a:cubicBezTo>
                  <a:cubicBezTo>
                    <a:pt x="1453" y="1604"/>
                    <a:pt x="1451" y="1608"/>
                    <a:pt x="1448" y="1613"/>
                  </a:cubicBezTo>
                  <a:cubicBezTo>
                    <a:pt x="1444" y="1617"/>
                    <a:pt x="1441" y="1620"/>
                    <a:pt x="1437" y="1624"/>
                  </a:cubicBezTo>
                  <a:cubicBezTo>
                    <a:pt x="1435" y="1625"/>
                    <a:pt x="1429" y="1628"/>
                    <a:pt x="1430" y="1631"/>
                  </a:cubicBezTo>
                  <a:cubicBezTo>
                    <a:pt x="1431" y="1634"/>
                    <a:pt x="1435" y="1635"/>
                    <a:pt x="1437" y="1637"/>
                  </a:cubicBezTo>
                  <a:cubicBezTo>
                    <a:pt x="1441" y="1639"/>
                    <a:pt x="1444" y="1642"/>
                    <a:pt x="1447" y="1646"/>
                  </a:cubicBezTo>
                  <a:cubicBezTo>
                    <a:pt x="1452" y="1651"/>
                    <a:pt x="1455" y="1658"/>
                    <a:pt x="1456" y="1665"/>
                  </a:cubicBezTo>
                  <a:cubicBezTo>
                    <a:pt x="1459" y="1679"/>
                    <a:pt x="1455" y="1693"/>
                    <a:pt x="1447" y="1704"/>
                  </a:cubicBezTo>
                  <a:cubicBezTo>
                    <a:pt x="1439" y="1716"/>
                    <a:pt x="1426" y="1724"/>
                    <a:pt x="1411" y="1726"/>
                  </a:cubicBezTo>
                  <a:cubicBezTo>
                    <a:pt x="1404" y="1727"/>
                    <a:pt x="1395" y="1726"/>
                    <a:pt x="1388" y="1723"/>
                  </a:cubicBezTo>
                  <a:cubicBezTo>
                    <a:pt x="1381" y="1721"/>
                    <a:pt x="1374" y="1718"/>
                    <a:pt x="1370" y="1712"/>
                  </a:cubicBezTo>
                  <a:cubicBezTo>
                    <a:pt x="1369" y="1710"/>
                    <a:pt x="1363" y="1697"/>
                    <a:pt x="1359" y="1700"/>
                  </a:cubicBezTo>
                  <a:cubicBezTo>
                    <a:pt x="1354" y="1703"/>
                    <a:pt x="1353" y="1712"/>
                    <a:pt x="1347" y="1716"/>
                  </a:cubicBezTo>
                  <a:cubicBezTo>
                    <a:pt x="1339" y="1723"/>
                    <a:pt x="1328" y="1726"/>
                    <a:pt x="1318" y="1728"/>
                  </a:cubicBezTo>
                  <a:cubicBezTo>
                    <a:pt x="1317" y="1728"/>
                    <a:pt x="1312" y="1729"/>
                    <a:pt x="1315" y="1730"/>
                  </a:cubicBezTo>
                  <a:cubicBezTo>
                    <a:pt x="1317" y="1732"/>
                    <a:pt x="1320" y="1733"/>
                    <a:pt x="1323" y="1733"/>
                  </a:cubicBezTo>
                  <a:cubicBezTo>
                    <a:pt x="1329" y="1735"/>
                    <a:pt x="1333" y="1737"/>
                    <a:pt x="1338" y="1742"/>
                  </a:cubicBezTo>
                  <a:cubicBezTo>
                    <a:pt x="1342" y="1746"/>
                    <a:pt x="1345" y="1752"/>
                    <a:pt x="1347" y="1758"/>
                  </a:cubicBezTo>
                  <a:cubicBezTo>
                    <a:pt x="1351" y="1771"/>
                    <a:pt x="1349" y="1785"/>
                    <a:pt x="1342" y="1796"/>
                  </a:cubicBezTo>
                  <a:cubicBezTo>
                    <a:pt x="1327" y="1820"/>
                    <a:pt x="1290" y="1818"/>
                    <a:pt x="1276" y="1794"/>
                  </a:cubicBezTo>
                  <a:cubicBezTo>
                    <a:pt x="1265" y="1773"/>
                    <a:pt x="1271" y="1744"/>
                    <a:pt x="1294" y="1734"/>
                  </a:cubicBezTo>
                  <a:cubicBezTo>
                    <a:pt x="1296" y="1733"/>
                    <a:pt x="1299" y="1732"/>
                    <a:pt x="1302" y="1731"/>
                  </a:cubicBezTo>
                  <a:cubicBezTo>
                    <a:pt x="1302" y="1731"/>
                    <a:pt x="1308" y="1729"/>
                    <a:pt x="1307" y="1729"/>
                  </a:cubicBezTo>
                  <a:cubicBezTo>
                    <a:pt x="1303" y="1727"/>
                    <a:pt x="1297" y="1729"/>
                    <a:pt x="1293" y="1728"/>
                  </a:cubicBezTo>
                  <a:cubicBezTo>
                    <a:pt x="1287" y="1725"/>
                    <a:pt x="1282" y="1722"/>
                    <a:pt x="1277" y="1719"/>
                  </a:cubicBezTo>
                  <a:cubicBezTo>
                    <a:pt x="1275" y="1718"/>
                    <a:pt x="1272" y="1716"/>
                    <a:pt x="1271" y="1714"/>
                  </a:cubicBezTo>
                  <a:cubicBezTo>
                    <a:pt x="1269" y="1712"/>
                    <a:pt x="1268" y="1708"/>
                    <a:pt x="1266" y="1706"/>
                  </a:cubicBezTo>
                  <a:cubicBezTo>
                    <a:pt x="1264" y="1704"/>
                    <a:pt x="1260" y="1704"/>
                    <a:pt x="1258" y="1706"/>
                  </a:cubicBezTo>
                  <a:cubicBezTo>
                    <a:pt x="1256" y="1709"/>
                    <a:pt x="1256" y="1712"/>
                    <a:pt x="1253" y="1715"/>
                  </a:cubicBezTo>
                  <a:cubicBezTo>
                    <a:pt x="1248" y="1719"/>
                    <a:pt x="1241" y="1722"/>
                    <a:pt x="1235" y="1725"/>
                  </a:cubicBezTo>
                  <a:cubicBezTo>
                    <a:pt x="1233" y="1726"/>
                    <a:pt x="1229" y="1727"/>
                    <a:pt x="1227" y="1729"/>
                  </a:cubicBezTo>
                  <a:cubicBezTo>
                    <a:pt x="1226" y="1730"/>
                    <a:pt x="1231" y="1732"/>
                    <a:pt x="1232" y="1732"/>
                  </a:cubicBezTo>
                  <a:cubicBezTo>
                    <a:pt x="1238" y="1735"/>
                    <a:pt x="1243" y="1737"/>
                    <a:pt x="1247" y="1742"/>
                  </a:cubicBezTo>
                  <a:cubicBezTo>
                    <a:pt x="1264" y="1761"/>
                    <a:pt x="1259" y="1795"/>
                    <a:pt x="1238" y="1809"/>
                  </a:cubicBezTo>
                  <a:cubicBezTo>
                    <a:pt x="1224" y="1819"/>
                    <a:pt x="1205" y="1818"/>
                    <a:pt x="1191" y="1809"/>
                  </a:cubicBezTo>
                  <a:cubicBezTo>
                    <a:pt x="1183" y="1804"/>
                    <a:pt x="1176" y="1796"/>
                    <a:pt x="1174" y="1787"/>
                  </a:cubicBezTo>
                  <a:cubicBezTo>
                    <a:pt x="1173" y="1779"/>
                    <a:pt x="1168" y="1791"/>
                    <a:pt x="1167" y="1793"/>
                  </a:cubicBezTo>
                  <a:cubicBezTo>
                    <a:pt x="1163" y="1801"/>
                    <a:pt x="1158" y="1807"/>
                    <a:pt x="1152" y="1813"/>
                  </a:cubicBezTo>
                  <a:cubicBezTo>
                    <a:pt x="1149" y="1815"/>
                    <a:pt x="1146" y="1817"/>
                    <a:pt x="1143" y="1819"/>
                  </a:cubicBezTo>
                  <a:cubicBezTo>
                    <a:pt x="1142" y="1819"/>
                    <a:pt x="1138" y="1821"/>
                    <a:pt x="1138" y="1823"/>
                  </a:cubicBezTo>
                  <a:cubicBezTo>
                    <a:pt x="1137" y="1826"/>
                    <a:pt x="1141" y="1828"/>
                    <a:pt x="1144" y="1829"/>
                  </a:cubicBezTo>
                  <a:cubicBezTo>
                    <a:pt x="1147" y="1832"/>
                    <a:pt x="1151" y="1834"/>
                    <a:pt x="1154" y="1837"/>
                  </a:cubicBezTo>
                  <a:cubicBezTo>
                    <a:pt x="1160" y="1843"/>
                    <a:pt x="1163" y="1852"/>
                    <a:pt x="1164" y="1860"/>
                  </a:cubicBezTo>
                  <a:cubicBezTo>
                    <a:pt x="1166" y="1869"/>
                    <a:pt x="1166" y="1880"/>
                    <a:pt x="1162" y="1888"/>
                  </a:cubicBezTo>
                  <a:cubicBezTo>
                    <a:pt x="1159" y="1894"/>
                    <a:pt x="1153" y="1899"/>
                    <a:pt x="1148" y="1904"/>
                  </a:cubicBezTo>
                  <a:cubicBezTo>
                    <a:pt x="1145" y="1906"/>
                    <a:pt x="1143" y="1909"/>
                    <a:pt x="1140" y="1911"/>
                  </a:cubicBezTo>
                  <a:cubicBezTo>
                    <a:pt x="1137" y="1913"/>
                    <a:pt x="1133" y="1913"/>
                    <a:pt x="1130" y="1914"/>
                  </a:cubicBezTo>
                  <a:cubicBezTo>
                    <a:pt x="1128" y="1915"/>
                    <a:pt x="1135" y="1919"/>
                    <a:pt x="1136" y="1919"/>
                  </a:cubicBezTo>
                  <a:cubicBezTo>
                    <a:pt x="1139" y="1921"/>
                    <a:pt x="1143" y="1923"/>
                    <a:pt x="1146" y="1926"/>
                  </a:cubicBezTo>
                  <a:cubicBezTo>
                    <a:pt x="1161" y="1936"/>
                    <a:pt x="1169" y="1952"/>
                    <a:pt x="1166" y="1971"/>
                  </a:cubicBezTo>
                  <a:cubicBezTo>
                    <a:pt x="1164" y="1988"/>
                    <a:pt x="1152" y="2003"/>
                    <a:pt x="1135" y="2009"/>
                  </a:cubicBezTo>
                  <a:cubicBezTo>
                    <a:pt x="1120" y="2015"/>
                    <a:pt x="1101" y="2013"/>
                    <a:pt x="1089" y="2002"/>
                  </a:cubicBezTo>
                  <a:cubicBezTo>
                    <a:pt x="1078" y="1993"/>
                    <a:pt x="1072" y="1980"/>
                    <a:pt x="1071" y="1967"/>
                  </a:cubicBezTo>
                  <a:cubicBezTo>
                    <a:pt x="1070" y="1956"/>
                    <a:pt x="1073" y="1946"/>
                    <a:pt x="1078" y="1937"/>
                  </a:cubicBezTo>
                  <a:cubicBezTo>
                    <a:pt x="1081" y="1933"/>
                    <a:pt x="1084" y="1929"/>
                    <a:pt x="1088" y="1925"/>
                  </a:cubicBezTo>
                  <a:cubicBezTo>
                    <a:pt x="1090" y="1924"/>
                    <a:pt x="1093" y="1922"/>
                    <a:pt x="1095" y="1921"/>
                  </a:cubicBezTo>
                  <a:cubicBezTo>
                    <a:pt x="1097" y="1920"/>
                    <a:pt x="1101" y="1920"/>
                    <a:pt x="1103" y="1919"/>
                  </a:cubicBezTo>
                  <a:cubicBezTo>
                    <a:pt x="1103" y="1919"/>
                    <a:pt x="1102" y="1920"/>
                    <a:pt x="1102" y="1920"/>
                  </a:cubicBezTo>
                  <a:cubicBezTo>
                    <a:pt x="1104" y="1919"/>
                    <a:pt x="1106" y="1917"/>
                    <a:pt x="1107" y="1916"/>
                  </a:cubicBezTo>
                  <a:cubicBezTo>
                    <a:pt x="1110" y="1914"/>
                    <a:pt x="1105" y="1912"/>
                    <a:pt x="1103" y="1912"/>
                  </a:cubicBezTo>
                  <a:cubicBezTo>
                    <a:pt x="1095" y="1912"/>
                    <a:pt x="1089" y="1905"/>
                    <a:pt x="1084" y="1899"/>
                  </a:cubicBezTo>
                  <a:cubicBezTo>
                    <a:pt x="1082" y="1896"/>
                    <a:pt x="1079" y="1892"/>
                    <a:pt x="1076" y="1889"/>
                  </a:cubicBezTo>
                  <a:cubicBezTo>
                    <a:pt x="1073" y="1886"/>
                    <a:pt x="1071" y="1890"/>
                    <a:pt x="1070" y="1892"/>
                  </a:cubicBezTo>
                  <a:cubicBezTo>
                    <a:pt x="1065" y="1901"/>
                    <a:pt x="1058" y="1907"/>
                    <a:pt x="1050" y="1912"/>
                  </a:cubicBezTo>
                  <a:cubicBezTo>
                    <a:pt x="1047" y="1913"/>
                    <a:pt x="1042" y="1915"/>
                    <a:pt x="1040" y="1917"/>
                  </a:cubicBezTo>
                  <a:cubicBezTo>
                    <a:pt x="1039" y="1918"/>
                    <a:pt x="1035" y="1921"/>
                    <a:pt x="1035" y="1922"/>
                  </a:cubicBezTo>
                  <a:cubicBezTo>
                    <a:pt x="1035" y="1923"/>
                    <a:pt x="1036" y="1923"/>
                    <a:pt x="1037" y="1923"/>
                  </a:cubicBezTo>
                  <a:cubicBezTo>
                    <a:pt x="1039" y="1923"/>
                    <a:pt x="1041" y="1923"/>
                    <a:pt x="1043" y="1924"/>
                  </a:cubicBezTo>
                  <a:cubicBezTo>
                    <a:pt x="1047" y="1926"/>
                    <a:pt x="1050" y="1929"/>
                    <a:pt x="1053" y="1932"/>
                  </a:cubicBezTo>
                  <a:cubicBezTo>
                    <a:pt x="1068" y="1948"/>
                    <a:pt x="1071" y="1971"/>
                    <a:pt x="1059" y="1989"/>
                  </a:cubicBezTo>
                  <a:cubicBezTo>
                    <a:pt x="1049" y="2004"/>
                    <a:pt x="1033" y="2011"/>
                    <a:pt x="1015" y="2007"/>
                  </a:cubicBezTo>
                  <a:cubicBezTo>
                    <a:pt x="1000" y="2004"/>
                    <a:pt x="986" y="1993"/>
                    <a:pt x="980" y="1979"/>
                  </a:cubicBezTo>
                  <a:cubicBezTo>
                    <a:pt x="973" y="1962"/>
                    <a:pt x="978" y="1945"/>
                    <a:pt x="991" y="1933"/>
                  </a:cubicBezTo>
                  <a:cubicBezTo>
                    <a:pt x="994" y="1931"/>
                    <a:pt x="998" y="1928"/>
                    <a:pt x="1001" y="1926"/>
                  </a:cubicBezTo>
                  <a:cubicBezTo>
                    <a:pt x="1003" y="1925"/>
                    <a:pt x="1008" y="1924"/>
                    <a:pt x="1009" y="1923"/>
                  </a:cubicBezTo>
                  <a:cubicBezTo>
                    <a:pt x="1010" y="1920"/>
                    <a:pt x="1000" y="1916"/>
                    <a:pt x="998" y="1916"/>
                  </a:cubicBezTo>
                  <a:cubicBezTo>
                    <a:pt x="993" y="1914"/>
                    <a:pt x="989" y="1909"/>
                    <a:pt x="985" y="1906"/>
                  </a:cubicBezTo>
                  <a:cubicBezTo>
                    <a:pt x="982" y="1904"/>
                    <a:pt x="980" y="1901"/>
                    <a:pt x="978" y="1899"/>
                  </a:cubicBezTo>
                  <a:cubicBezTo>
                    <a:pt x="976" y="1896"/>
                    <a:pt x="976" y="1890"/>
                    <a:pt x="973" y="1889"/>
                  </a:cubicBezTo>
                  <a:cubicBezTo>
                    <a:pt x="970" y="1887"/>
                    <a:pt x="968" y="1891"/>
                    <a:pt x="967" y="1894"/>
                  </a:cubicBezTo>
                  <a:cubicBezTo>
                    <a:pt x="966" y="1898"/>
                    <a:pt x="964" y="1900"/>
                    <a:pt x="961" y="1903"/>
                  </a:cubicBezTo>
                  <a:cubicBezTo>
                    <a:pt x="955" y="1909"/>
                    <a:pt x="947" y="1913"/>
                    <a:pt x="938" y="1915"/>
                  </a:cubicBezTo>
                  <a:cubicBezTo>
                    <a:pt x="929" y="1918"/>
                    <a:pt x="917" y="1918"/>
                    <a:pt x="908" y="1914"/>
                  </a:cubicBezTo>
                  <a:cubicBezTo>
                    <a:pt x="899" y="1910"/>
                    <a:pt x="892" y="1904"/>
                    <a:pt x="886" y="1896"/>
                  </a:cubicBezTo>
                  <a:cubicBezTo>
                    <a:pt x="874" y="1880"/>
                    <a:pt x="874" y="1856"/>
                    <a:pt x="885" y="1840"/>
                  </a:cubicBezTo>
                  <a:cubicBezTo>
                    <a:pt x="888" y="1836"/>
                    <a:pt x="891" y="1833"/>
                    <a:pt x="895" y="1831"/>
                  </a:cubicBezTo>
                  <a:cubicBezTo>
                    <a:pt x="898" y="1829"/>
                    <a:pt x="902" y="1828"/>
                    <a:pt x="904" y="1825"/>
                  </a:cubicBezTo>
                  <a:cubicBezTo>
                    <a:pt x="909" y="1820"/>
                    <a:pt x="897" y="1818"/>
                    <a:pt x="894" y="1816"/>
                  </a:cubicBezTo>
                  <a:cubicBezTo>
                    <a:pt x="889" y="1812"/>
                    <a:pt x="884" y="1806"/>
                    <a:pt x="880" y="1801"/>
                  </a:cubicBezTo>
                  <a:cubicBezTo>
                    <a:pt x="877" y="1798"/>
                    <a:pt x="878" y="1788"/>
                    <a:pt x="873" y="1788"/>
                  </a:cubicBezTo>
                  <a:cubicBezTo>
                    <a:pt x="870" y="1787"/>
                    <a:pt x="869" y="1792"/>
                    <a:pt x="868" y="1794"/>
                  </a:cubicBezTo>
                  <a:cubicBezTo>
                    <a:pt x="867" y="1797"/>
                    <a:pt x="866" y="1799"/>
                    <a:pt x="864" y="1802"/>
                  </a:cubicBezTo>
                  <a:cubicBezTo>
                    <a:pt x="859" y="1808"/>
                    <a:pt x="851" y="1813"/>
                    <a:pt x="843" y="1815"/>
                  </a:cubicBezTo>
                  <a:cubicBezTo>
                    <a:pt x="825" y="1820"/>
                    <a:pt x="807" y="1815"/>
                    <a:pt x="796" y="1800"/>
                  </a:cubicBezTo>
                  <a:cubicBezTo>
                    <a:pt x="786" y="1786"/>
                    <a:pt x="783" y="1767"/>
                    <a:pt x="790" y="1751"/>
                  </a:cubicBezTo>
                  <a:cubicBezTo>
                    <a:pt x="793" y="1744"/>
                    <a:pt x="798" y="1740"/>
                    <a:pt x="804" y="1735"/>
                  </a:cubicBezTo>
                  <a:cubicBezTo>
                    <a:pt x="806" y="1733"/>
                    <a:pt x="809" y="1732"/>
                    <a:pt x="813" y="1731"/>
                  </a:cubicBezTo>
                  <a:cubicBezTo>
                    <a:pt x="816" y="1730"/>
                    <a:pt x="813" y="1727"/>
                    <a:pt x="812" y="1725"/>
                  </a:cubicBezTo>
                  <a:cubicBezTo>
                    <a:pt x="807" y="1721"/>
                    <a:pt x="800" y="1720"/>
                    <a:pt x="795" y="1717"/>
                  </a:cubicBezTo>
                  <a:cubicBezTo>
                    <a:pt x="792" y="1716"/>
                    <a:pt x="791" y="1713"/>
                    <a:pt x="789" y="1711"/>
                  </a:cubicBezTo>
                  <a:cubicBezTo>
                    <a:pt x="786" y="1707"/>
                    <a:pt x="784" y="1703"/>
                    <a:pt x="782" y="1699"/>
                  </a:cubicBezTo>
                  <a:cubicBezTo>
                    <a:pt x="773" y="1681"/>
                    <a:pt x="778" y="1658"/>
                    <a:pt x="789" y="1642"/>
                  </a:cubicBezTo>
                  <a:cubicBezTo>
                    <a:pt x="791" y="1639"/>
                    <a:pt x="793" y="1636"/>
                    <a:pt x="797" y="1634"/>
                  </a:cubicBezTo>
                  <a:cubicBezTo>
                    <a:pt x="800" y="1632"/>
                    <a:pt x="804" y="1631"/>
                    <a:pt x="802" y="1626"/>
                  </a:cubicBezTo>
                  <a:cubicBezTo>
                    <a:pt x="801" y="1623"/>
                    <a:pt x="798" y="1622"/>
                    <a:pt x="795" y="1621"/>
                  </a:cubicBezTo>
                  <a:cubicBezTo>
                    <a:pt x="792" y="1619"/>
                    <a:pt x="790" y="1616"/>
                    <a:pt x="789" y="1613"/>
                  </a:cubicBezTo>
                  <a:cubicBezTo>
                    <a:pt x="787" y="1610"/>
                    <a:pt x="783" y="1599"/>
                    <a:pt x="778" y="1601"/>
                  </a:cubicBezTo>
                  <a:cubicBezTo>
                    <a:pt x="772" y="1604"/>
                    <a:pt x="769" y="1611"/>
                    <a:pt x="765" y="1616"/>
                  </a:cubicBezTo>
                  <a:cubicBezTo>
                    <a:pt x="755" y="1627"/>
                    <a:pt x="737" y="1629"/>
                    <a:pt x="723" y="1626"/>
                  </a:cubicBezTo>
                  <a:cubicBezTo>
                    <a:pt x="708" y="1622"/>
                    <a:pt x="695" y="1611"/>
                    <a:pt x="689" y="1596"/>
                  </a:cubicBezTo>
                  <a:cubicBezTo>
                    <a:pt x="686" y="1588"/>
                    <a:pt x="685" y="1580"/>
                    <a:pt x="687" y="1572"/>
                  </a:cubicBezTo>
                  <a:cubicBezTo>
                    <a:pt x="689" y="1564"/>
                    <a:pt x="692" y="1554"/>
                    <a:pt x="697" y="1548"/>
                  </a:cubicBezTo>
                  <a:cubicBezTo>
                    <a:pt x="701" y="1543"/>
                    <a:pt x="709" y="1542"/>
                    <a:pt x="714" y="1538"/>
                  </a:cubicBezTo>
                  <a:cubicBezTo>
                    <a:pt x="715" y="1537"/>
                    <a:pt x="718" y="1535"/>
                    <a:pt x="716" y="1533"/>
                  </a:cubicBezTo>
                  <a:cubicBezTo>
                    <a:pt x="713" y="1531"/>
                    <a:pt x="708" y="1531"/>
                    <a:pt x="705" y="1529"/>
                  </a:cubicBezTo>
                  <a:cubicBezTo>
                    <a:pt x="698" y="1526"/>
                    <a:pt x="693" y="1519"/>
                    <a:pt x="690" y="1512"/>
                  </a:cubicBezTo>
                  <a:cubicBezTo>
                    <a:pt x="685" y="1505"/>
                    <a:pt x="683" y="1496"/>
                    <a:pt x="682" y="1487"/>
                  </a:cubicBezTo>
                  <a:cubicBezTo>
                    <a:pt x="681" y="1478"/>
                    <a:pt x="682" y="1468"/>
                    <a:pt x="686" y="1460"/>
                  </a:cubicBezTo>
                  <a:cubicBezTo>
                    <a:pt x="690" y="1451"/>
                    <a:pt x="696" y="1447"/>
                    <a:pt x="704" y="1441"/>
                  </a:cubicBezTo>
                  <a:cubicBezTo>
                    <a:pt x="706" y="1440"/>
                    <a:pt x="709" y="1438"/>
                    <a:pt x="709" y="1435"/>
                  </a:cubicBezTo>
                  <a:cubicBezTo>
                    <a:pt x="710" y="1431"/>
                    <a:pt x="702" y="1431"/>
                    <a:pt x="700" y="1429"/>
                  </a:cubicBezTo>
                  <a:cubicBezTo>
                    <a:pt x="693" y="1425"/>
                    <a:pt x="688" y="1416"/>
                    <a:pt x="685" y="1408"/>
                  </a:cubicBezTo>
                  <a:cubicBezTo>
                    <a:pt x="677" y="1388"/>
                    <a:pt x="682" y="1366"/>
                    <a:pt x="697" y="1350"/>
                  </a:cubicBezTo>
                  <a:cubicBezTo>
                    <a:pt x="698" y="1348"/>
                    <a:pt x="700" y="1348"/>
                    <a:pt x="702" y="1347"/>
                  </a:cubicBezTo>
                  <a:cubicBezTo>
                    <a:pt x="704" y="1346"/>
                    <a:pt x="709" y="1345"/>
                    <a:pt x="709" y="1343"/>
                  </a:cubicBezTo>
                  <a:cubicBezTo>
                    <a:pt x="710" y="1338"/>
                    <a:pt x="699" y="1334"/>
                    <a:pt x="696" y="1331"/>
                  </a:cubicBezTo>
                  <a:cubicBezTo>
                    <a:pt x="684" y="1319"/>
                    <a:pt x="679" y="1299"/>
                    <a:pt x="680" y="1283"/>
                  </a:cubicBezTo>
                  <a:cubicBezTo>
                    <a:pt x="681" y="1275"/>
                    <a:pt x="684" y="1266"/>
                    <a:pt x="689" y="1260"/>
                  </a:cubicBezTo>
                  <a:cubicBezTo>
                    <a:pt x="692" y="1257"/>
                    <a:pt x="695" y="1255"/>
                    <a:pt x="698" y="1253"/>
                  </a:cubicBezTo>
                  <a:cubicBezTo>
                    <a:pt x="701" y="1251"/>
                    <a:pt x="704" y="1249"/>
                    <a:pt x="705" y="1246"/>
                  </a:cubicBezTo>
                  <a:cubicBezTo>
                    <a:pt x="708" y="1242"/>
                    <a:pt x="701" y="1237"/>
                    <a:pt x="699" y="1235"/>
                  </a:cubicBezTo>
                  <a:cubicBezTo>
                    <a:pt x="695" y="1232"/>
                    <a:pt x="690" y="1228"/>
                    <a:pt x="687" y="1224"/>
                  </a:cubicBezTo>
                  <a:cubicBezTo>
                    <a:pt x="688" y="1226"/>
                    <a:pt x="688" y="1222"/>
                    <a:pt x="688" y="1222"/>
                  </a:cubicBezTo>
                  <a:cubicBezTo>
                    <a:pt x="687" y="1219"/>
                    <a:pt x="686" y="1216"/>
                    <a:pt x="683" y="1215"/>
                  </a:cubicBezTo>
                  <a:cubicBezTo>
                    <a:pt x="678" y="1213"/>
                    <a:pt x="676" y="1225"/>
                    <a:pt x="673" y="1228"/>
                  </a:cubicBezTo>
                  <a:cubicBezTo>
                    <a:pt x="668" y="1234"/>
                    <a:pt x="661" y="1239"/>
                    <a:pt x="654" y="1242"/>
                  </a:cubicBezTo>
                  <a:cubicBezTo>
                    <a:pt x="647" y="1246"/>
                    <a:pt x="638" y="1247"/>
                    <a:pt x="629" y="1246"/>
                  </a:cubicBezTo>
                  <a:cubicBezTo>
                    <a:pt x="613" y="1244"/>
                    <a:pt x="598" y="1234"/>
                    <a:pt x="590" y="1219"/>
                  </a:cubicBezTo>
                  <a:cubicBezTo>
                    <a:pt x="582" y="1204"/>
                    <a:pt x="582" y="1185"/>
                    <a:pt x="591" y="1171"/>
                  </a:cubicBezTo>
                  <a:cubicBezTo>
                    <a:pt x="594" y="1166"/>
                    <a:pt x="598" y="1160"/>
                    <a:pt x="603" y="1156"/>
                  </a:cubicBezTo>
                  <a:cubicBezTo>
                    <a:pt x="605" y="1154"/>
                    <a:pt x="608" y="1153"/>
                    <a:pt x="611" y="1152"/>
                  </a:cubicBezTo>
                  <a:cubicBezTo>
                    <a:pt x="612" y="1152"/>
                    <a:pt x="615" y="1148"/>
                    <a:pt x="612" y="1148"/>
                  </a:cubicBezTo>
                  <a:cubicBezTo>
                    <a:pt x="606" y="1148"/>
                    <a:pt x="600" y="1142"/>
                    <a:pt x="596" y="1138"/>
                  </a:cubicBezTo>
                  <a:cubicBezTo>
                    <a:pt x="591" y="1132"/>
                    <a:pt x="587" y="1126"/>
                    <a:pt x="584" y="1119"/>
                  </a:cubicBezTo>
                  <a:cubicBezTo>
                    <a:pt x="584" y="1119"/>
                    <a:pt x="584" y="1119"/>
                    <a:pt x="584" y="1119"/>
                  </a:cubicBezTo>
                  <a:cubicBezTo>
                    <a:pt x="584" y="1118"/>
                    <a:pt x="581" y="1112"/>
                    <a:pt x="580" y="1113"/>
                  </a:cubicBezTo>
                  <a:cubicBezTo>
                    <a:pt x="578" y="1114"/>
                    <a:pt x="578" y="1119"/>
                    <a:pt x="578" y="1120"/>
                  </a:cubicBezTo>
                  <a:cubicBezTo>
                    <a:pt x="575" y="1126"/>
                    <a:pt x="569" y="1132"/>
                    <a:pt x="564" y="1137"/>
                  </a:cubicBezTo>
                  <a:cubicBezTo>
                    <a:pt x="557" y="1143"/>
                    <a:pt x="548" y="1145"/>
                    <a:pt x="539" y="1145"/>
                  </a:cubicBezTo>
                  <a:cubicBezTo>
                    <a:pt x="521" y="1144"/>
                    <a:pt x="504" y="1135"/>
                    <a:pt x="498" y="1118"/>
                  </a:cubicBezTo>
                  <a:cubicBezTo>
                    <a:pt x="493" y="1103"/>
                    <a:pt x="495" y="1085"/>
                    <a:pt x="504" y="1072"/>
                  </a:cubicBezTo>
                  <a:cubicBezTo>
                    <a:pt x="508" y="1066"/>
                    <a:pt x="514" y="1061"/>
                    <a:pt x="521" y="1059"/>
                  </a:cubicBezTo>
                  <a:cubicBezTo>
                    <a:pt x="522" y="1059"/>
                    <a:pt x="527" y="1058"/>
                    <a:pt x="526" y="1056"/>
                  </a:cubicBezTo>
                  <a:cubicBezTo>
                    <a:pt x="525" y="1053"/>
                    <a:pt x="518" y="1051"/>
                    <a:pt x="515" y="1050"/>
                  </a:cubicBezTo>
                  <a:cubicBezTo>
                    <a:pt x="508" y="1046"/>
                    <a:pt x="501" y="1042"/>
                    <a:pt x="496" y="1035"/>
                  </a:cubicBezTo>
                  <a:cubicBezTo>
                    <a:pt x="490" y="1028"/>
                    <a:pt x="487" y="1019"/>
                    <a:pt x="486" y="1010"/>
                  </a:cubicBezTo>
                  <a:cubicBezTo>
                    <a:pt x="486" y="1001"/>
                    <a:pt x="487" y="991"/>
                    <a:pt x="490" y="983"/>
                  </a:cubicBezTo>
                  <a:cubicBezTo>
                    <a:pt x="492" y="976"/>
                    <a:pt x="496" y="972"/>
                    <a:pt x="502" y="967"/>
                  </a:cubicBezTo>
                  <a:cubicBezTo>
                    <a:pt x="505" y="964"/>
                    <a:pt x="515" y="959"/>
                    <a:pt x="510" y="954"/>
                  </a:cubicBezTo>
                  <a:cubicBezTo>
                    <a:pt x="507" y="951"/>
                    <a:pt x="503" y="950"/>
                    <a:pt x="500" y="947"/>
                  </a:cubicBezTo>
                  <a:cubicBezTo>
                    <a:pt x="499" y="945"/>
                    <a:pt x="497" y="943"/>
                    <a:pt x="496" y="941"/>
                  </a:cubicBezTo>
                  <a:cubicBezTo>
                    <a:pt x="495" y="939"/>
                    <a:pt x="495" y="937"/>
                    <a:pt x="493" y="936"/>
                  </a:cubicBezTo>
                  <a:cubicBezTo>
                    <a:pt x="488" y="934"/>
                    <a:pt x="481" y="943"/>
                    <a:pt x="478" y="946"/>
                  </a:cubicBezTo>
                  <a:cubicBezTo>
                    <a:pt x="474" y="951"/>
                    <a:pt x="469" y="956"/>
                    <a:pt x="463" y="958"/>
                  </a:cubicBezTo>
                  <a:cubicBezTo>
                    <a:pt x="459" y="960"/>
                    <a:pt x="455" y="960"/>
                    <a:pt x="451" y="960"/>
                  </a:cubicBezTo>
                  <a:cubicBezTo>
                    <a:pt x="450" y="961"/>
                    <a:pt x="447" y="961"/>
                    <a:pt x="448" y="963"/>
                  </a:cubicBezTo>
                  <a:cubicBezTo>
                    <a:pt x="451" y="966"/>
                    <a:pt x="458" y="967"/>
                    <a:pt x="462" y="969"/>
                  </a:cubicBezTo>
                  <a:cubicBezTo>
                    <a:pt x="467" y="971"/>
                    <a:pt x="471" y="973"/>
                    <a:pt x="474" y="977"/>
                  </a:cubicBezTo>
                  <a:cubicBezTo>
                    <a:pt x="478" y="982"/>
                    <a:pt x="481" y="988"/>
                    <a:pt x="482" y="995"/>
                  </a:cubicBezTo>
                  <a:cubicBezTo>
                    <a:pt x="484" y="1008"/>
                    <a:pt x="481" y="1023"/>
                    <a:pt x="472" y="1033"/>
                  </a:cubicBezTo>
                  <a:cubicBezTo>
                    <a:pt x="461" y="1044"/>
                    <a:pt x="443" y="1047"/>
                    <a:pt x="428" y="1043"/>
                  </a:cubicBezTo>
                  <a:cubicBezTo>
                    <a:pt x="413" y="1038"/>
                    <a:pt x="402" y="1024"/>
                    <a:pt x="401" y="1008"/>
                  </a:cubicBezTo>
                  <a:cubicBezTo>
                    <a:pt x="400" y="999"/>
                    <a:pt x="402" y="990"/>
                    <a:pt x="407" y="982"/>
                  </a:cubicBezTo>
                  <a:cubicBezTo>
                    <a:pt x="412" y="975"/>
                    <a:pt x="420" y="970"/>
                    <a:pt x="428" y="966"/>
                  </a:cubicBezTo>
                  <a:cubicBezTo>
                    <a:pt x="430" y="966"/>
                    <a:pt x="437" y="964"/>
                    <a:pt x="438" y="962"/>
                  </a:cubicBezTo>
                  <a:cubicBezTo>
                    <a:pt x="438" y="961"/>
                    <a:pt x="431" y="961"/>
                    <a:pt x="430" y="961"/>
                  </a:cubicBezTo>
                  <a:cubicBezTo>
                    <a:pt x="422" y="960"/>
                    <a:pt x="414" y="955"/>
                    <a:pt x="408" y="950"/>
                  </a:cubicBezTo>
                  <a:cubicBezTo>
                    <a:pt x="405" y="948"/>
                    <a:pt x="403" y="946"/>
                    <a:pt x="401" y="943"/>
                  </a:cubicBezTo>
                  <a:cubicBezTo>
                    <a:pt x="400" y="941"/>
                    <a:pt x="398" y="936"/>
                    <a:pt x="395" y="936"/>
                  </a:cubicBezTo>
                  <a:cubicBezTo>
                    <a:pt x="392" y="936"/>
                    <a:pt x="389" y="941"/>
                    <a:pt x="388" y="943"/>
                  </a:cubicBezTo>
                  <a:cubicBezTo>
                    <a:pt x="385" y="947"/>
                    <a:pt x="381" y="950"/>
                    <a:pt x="377" y="953"/>
                  </a:cubicBezTo>
                  <a:cubicBezTo>
                    <a:pt x="362" y="962"/>
                    <a:pt x="342" y="964"/>
                    <a:pt x="326" y="958"/>
                  </a:cubicBezTo>
                  <a:cubicBezTo>
                    <a:pt x="318" y="955"/>
                    <a:pt x="310" y="950"/>
                    <a:pt x="305" y="943"/>
                  </a:cubicBezTo>
                  <a:cubicBezTo>
                    <a:pt x="304" y="940"/>
                    <a:pt x="301" y="936"/>
                    <a:pt x="298" y="936"/>
                  </a:cubicBezTo>
                  <a:cubicBezTo>
                    <a:pt x="294" y="936"/>
                    <a:pt x="292" y="942"/>
                    <a:pt x="290" y="945"/>
                  </a:cubicBezTo>
                  <a:cubicBezTo>
                    <a:pt x="285" y="951"/>
                    <a:pt x="277" y="955"/>
                    <a:pt x="269" y="958"/>
                  </a:cubicBezTo>
                  <a:cubicBezTo>
                    <a:pt x="260" y="961"/>
                    <a:pt x="251" y="963"/>
                    <a:pt x="241" y="962"/>
                  </a:cubicBezTo>
                  <a:cubicBezTo>
                    <a:pt x="232" y="961"/>
                    <a:pt x="223" y="958"/>
                    <a:pt x="217" y="951"/>
                  </a:cubicBezTo>
                  <a:cubicBezTo>
                    <a:pt x="214" y="948"/>
                    <a:pt x="212" y="945"/>
                    <a:pt x="209" y="942"/>
                  </a:cubicBezTo>
                  <a:cubicBezTo>
                    <a:pt x="208" y="940"/>
                    <a:pt x="205" y="936"/>
                    <a:pt x="202" y="936"/>
                  </a:cubicBezTo>
                  <a:cubicBezTo>
                    <a:pt x="200" y="936"/>
                    <a:pt x="198" y="938"/>
                    <a:pt x="197" y="940"/>
                  </a:cubicBezTo>
                  <a:cubicBezTo>
                    <a:pt x="194" y="942"/>
                    <a:pt x="192" y="945"/>
                    <a:pt x="189" y="948"/>
                  </a:cubicBezTo>
                  <a:cubicBezTo>
                    <a:pt x="186" y="951"/>
                    <a:pt x="183" y="953"/>
                    <a:pt x="180" y="955"/>
                  </a:cubicBezTo>
                  <a:cubicBezTo>
                    <a:pt x="179" y="956"/>
                    <a:pt x="175" y="957"/>
                    <a:pt x="176" y="959"/>
                  </a:cubicBezTo>
                  <a:cubicBezTo>
                    <a:pt x="177" y="961"/>
                    <a:pt x="180" y="963"/>
                    <a:pt x="182" y="964"/>
                  </a:cubicBezTo>
                  <a:cubicBezTo>
                    <a:pt x="185" y="966"/>
                    <a:pt x="188" y="968"/>
                    <a:pt x="191" y="970"/>
                  </a:cubicBezTo>
                  <a:cubicBezTo>
                    <a:pt x="197" y="975"/>
                    <a:pt x="201" y="984"/>
                    <a:pt x="202" y="992"/>
                  </a:cubicBezTo>
                  <a:cubicBezTo>
                    <a:pt x="207" y="1012"/>
                    <a:pt x="201" y="1031"/>
                    <a:pt x="185" y="1043"/>
                  </a:cubicBezTo>
                  <a:cubicBezTo>
                    <a:pt x="169" y="1055"/>
                    <a:pt x="146" y="1058"/>
                    <a:pt x="129" y="1047"/>
                  </a:cubicBezTo>
                  <a:cubicBezTo>
                    <a:pt x="121" y="1042"/>
                    <a:pt x="114" y="1035"/>
                    <a:pt x="109" y="1028"/>
                  </a:cubicBezTo>
                  <a:cubicBezTo>
                    <a:pt x="107" y="1024"/>
                    <a:pt x="106" y="1020"/>
                    <a:pt x="105" y="1016"/>
                  </a:cubicBezTo>
                  <a:cubicBezTo>
                    <a:pt x="105" y="1015"/>
                    <a:pt x="106" y="1011"/>
                    <a:pt x="105" y="1010"/>
                  </a:cubicBezTo>
                  <a:cubicBezTo>
                    <a:pt x="106" y="1011"/>
                    <a:pt x="102" y="1018"/>
                    <a:pt x="102" y="1019"/>
                  </a:cubicBezTo>
                  <a:cubicBezTo>
                    <a:pt x="100" y="1023"/>
                    <a:pt x="99" y="1026"/>
                    <a:pt x="96" y="1029"/>
                  </a:cubicBezTo>
                  <a:cubicBezTo>
                    <a:pt x="91" y="1036"/>
                    <a:pt x="84" y="1041"/>
                    <a:pt x="77" y="1044"/>
                  </a:cubicBezTo>
                  <a:cubicBezTo>
                    <a:pt x="60" y="1052"/>
                    <a:pt x="40" y="1049"/>
                    <a:pt x="26" y="1036"/>
                  </a:cubicBezTo>
                  <a:cubicBezTo>
                    <a:pt x="14" y="1024"/>
                    <a:pt x="10" y="1003"/>
                    <a:pt x="17" y="987"/>
                  </a:cubicBezTo>
                  <a:cubicBezTo>
                    <a:pt x="20" y="979"/>
                    <a:pt x="24" y="972"/>
                    <a:pt x="31" y="969"/>
                  </a:cubicBezTo>
                  <a:cubicBezTo>
                    <a:pt x="34" y="967"/>
                    <a:pt x="38" y="966"/>
                    <a:pt x="41" y="964"/>
                  </a:cubicBezTo>
                  <a:cubicBezTo>
                    <a:pt x="43" y="963"/>
                    <a:pt x="45" y="963"/>
                    <a:pt x="43" y="961"/>
                  </a:cubicBezTo>
                  <a:cubicBezTo>
                    <a:pt x="40" y="958"/>
                    <a:pt x="35" y="957"/>
                    <a:pt x="32" y="955"/>
                  </a:cubicBezTo>
                  <a:cubicBezTo>
                    <a:pt x="18" y="947"/>
                    <a:pt x="8" y="932"/>
                    <a:pt x="5" y="916"/>
                  </a:cubicBezTo>
                  <a:cubicBezTo>
                    <a:pt x="3" y="907"/>
                    <a:pt x="3" y="896"/>
                    <a:pt x="7" y="887"/>
                  </a:cubicBezTo>
                  <a:cubicBezTo>
                    <a:pt x="11" y="880"/>
                    <a:pt x="16" y="871"/>
                    <a:pt x="22" y="867"/>
                  </a:cubicBezTo>
                  <a:cubicBezTo>
                    <a:pt x="25" y="865"/>
                    <a:pt x="30" y="864"/>
                    <a:pt x="30" y="860"/>
                  </a:cubicBezTo>
                  <a:cubicBezTo>
                    <a:pt x="31" y="856"/>
                    <a:pt x="25" y="855"/>
                    <a:pt x="22" y="853"/>
                  </a:cubicBezTo>
                  <a:cubicBezTo>
                    <a:pt x="15" y="849"/>
                    <a:pt x="11" y="840"/>
                    <a:pt x="9" y="833"/>
                  </a:cubicBezTo>
                  <a:cubicBezTo>
                    <a:pt x="3" y="816"/>
                    <a:pt x="3" y="795"/>
                    <a:pt x="15" y="781"/>
                  </a:cubicBezTo>
                  <a:cubicBezTo>
                    <a:pt x="18" y="778"/>
                    <a:pt x="21" y="775"/>
                    <a:pt x="24" y="772"/>
                  </a:cubicBezTo>
                  <a:cubicBezTo>
                    <a:pt x="26" y="770"/>
                    <a:pt x="30" y="767"/>
                    <a:pt x="30" y="764"/>
                  </a:cubicBezTo>
                  <a:cubicBezTo>
                    <a:pt x="31" y="761"/>
                    <a:pt x="27" y="759"/>
                    <a:pt x="24" y="758"/>
                  </a:cubicBezTo>
                  <a:cubicBezTo>
                    <a:pt x="21" y="756"/>
                    <a:pt x="18" y="753"/>
                    <a:pt x="16" y="749"/>
                  </a:cubicBezTo>
                  <a:cubicBezTo>
                    <a:pt x="5" y="735"/>
                    <a:pt x="1" y="714"/>
                    <a:pt x="7" y="697"/>
                  </a:cubicBezTo>
                  <a:cubicBezTo>
                    <a:pt x="9" y="689"/>
                    <a:pt x="14" y="683"/>
                    <a:pt x="20" y="677"/>
                  </a:cubicBezTo>
                  <a:cubicBezTo>
                    <a:pt x="23" y="675"/>
                    <a:pt x="26" y="672"/>
                    <a:pt x="29" y="670"/>
                  </a:cubicBezTo>
                  <a:cubicBezTo>
                    <a:pt x="31" y="668"/>
                    <a:pt x="35" y="668"/>
                    <a:pt x="37" y="666"/>
                  </a:cubicBezTo>
                  <a:cubicBezTo>
                    <a:pt x="39" y="665"/>
                    <a:pt x="26" y="655"/>
                    <a:pt x="24" y="653"/>
                  </a:cubicBezTo>
                  <a:cubicBezTo>
                    <a:pt x="19" y="647"/>
                    <a:pt x="14" y="641"/>
                    <a:pt x="11" y="633"/>
                  </a:cubicBezTo>
                  <a:cubicBezTo>
                    <a:pt x="0" y="598"/>
                    <a:pt x="38" y="559"/>
                    <a:pt x="73" y="574"/>
                  </a:cubicBezTo>
                  <a:cubicBezTo>
                    <a:pt x="80" y="576"/>
                    <a:pt x="90" y="580"/>
                    <a:pt x="94" y="587"/>
                  </a:cubicBezTo>
                  <a:cubicBezTo>
                    <a:pt x="95" y="588"/>
                    <a:pt x="102" y="602"/>
                    <a:pt x="104" y="600"/>
                  </a:cubicBezTo>
                  <a:cubicBezTo>
                    <a:pt x="109" y="595"/>
                    <a:pt x="110" y="588"/>
                    <a:pt x="115" y="583"/>
                  </a:cubicBezTo>
                  <a:cubicBezTo>
                    <a:pt x="121" y="576"/>
                    <a:pt x="128" y="571"/>
                    <a:pt x="137" y="569"/>
                  </a:cubicBezTo>
                  <a:cubicBezTo>
                    <a:pt x="153" y="564"/>
                    <a:pt x="171" y="568"/>
                    <a:pt x="185" y="577"/>
                  </a:cubicBezTo>
                  <a:cubicBezTo>
                    <a:pt x="188" y="580"/>
                    <a:pt x="192" y="583"/>
                    <a:pt x="194" y="586"/>
                  </a:cubicBezTo>
                  <a:cubicBezTo>
                    <a:pt x="197" y="589"/>
                    <a:pt x="199" y="594"/>
                    <a:pt x="203" y="597"/>
                  </a:cubicBezTo>
                  <a:cubicBezTo>
                    <a:pt x="206" y="599"/>
                    <a:pt x="209" y="593"/>
                    <a:pt x="211" y="591"/>
                  </a:cubicBezTo>
                  <a:cubicBezTo>
                    <a:pt x="214" y="588"/>
                    <a:pt x="217" y="584"/>
                    <a:pt x="220" y="581"/>
                  </a:cubicBezTo>
                  <a:cubicBezTo>
                    <a:pt x="234" y="568"/>
                    <a:pt x="256" y="566"/>
                    <a:pt x="273" y="575"/>
                  </a:cubicBezTo>
                  <a:cubicBezTo>
                    <a:pt x="280" y="579"/>
                    <a:pt x="286" y="584"/>
                    <a:pt x="291" y="590"/>
                  </a:cubicBezTo>
                  <a:cubicBezTo>
                    <a:pt x="295" y="595"/>
                    <a:pt x="296" y="601"/>
                    <a:pt x="298" y="606"/>
                  </a:cubicBezTo>
                  <a:cubicBezTo>
                    <a:pt x="299" y="608"/>
                    <a:pt x="300" y="609"/>
                    <a:pt x="301" y="607"/>
                  </a:cubicBezTo>
                  <a:cubicBezTo>
                    <a:pt x="303" y="603"/>
                    <a:pt x="304" y="600"/>
                    <a:pt x="305" y="596"/>
                  </a:cubicBezTo>
                  <a:cubicBezTo>
                    <a:pt x="308" y="589"/>
                    <a:pt x="315" y="584"/>
                    <a:pt x="321" y="580"/>
                  </a:cubicBezTo>
                  <a:cubicBezTo>
                    <a:pt x="338" y="569"/>
                    <a:pt x="358" y="570"/>
                    <a:pt x="374" y="582"/>
                  </a:cubicBezTo>
                  <a:cubicBezTo>
                    <a:pt x="388" y="593"/>
                    <a:pt x="397" y="611"/>
                    <a:pt x="393" y="629"/>
                  </a:cubicBezTo>
                  <a:cubicBezTo>
                    <a:pt x="392" y="638"/>
                    <a:pt x="388" y="646"/>
                    <a:pt x="381" y="651"/>
                  </a:cubicBezTo>
                  <a:cubicBezTo>
                    <a:pt x="378" y="654"/>
                    <a:pt x="375" y="656"/>
                    <a:pt x="372" y="658"/>
                  </a:cubicBezTo>
                  <a:cubicBezTo>
                    <a:pt x="370" y="660"/>
                    <a:pt x="367" y="662"/>
                    <a:pt x="366" y="664"/>
                  </a:cubicBezTo>
                  <a:cubicBezTo>
                    <a:pt x="365" y="668"/>
                    <a:pt x="369" y="669"/>
                    <a:pt x="371" y="669"/>
                  </a:cubicBezTo>
                  <a:cubicBezTo>
                    <a:pt x="374" y="669"/>
                    <a:pt x="375" y="670"/>
                    <a:pt x="377" y="672"/>
                  </a:cubicBezTo>
                  <a:cubicBezTo>
                    <a:pt x="382" y="677"/>
                    <a:pt x="386" y="683"/>
                    <a:pt x="392" y="687"/>
                  </a:cubicBezTo>
                  <a:cubicBezTo>
                    <a:pt x="397" y="690"/>
                    <a:pt x="403" y="681"/>
                    <a:pt x="405" y="678"/>
                  </a:cubicBezTo>
                  <a:cubicBezTo>
                    <a:pt x="408" y="675"/>
                    <a:pt x="410" y="672"/>
                    <a:pt x="413" y="670"/>
                  </a:cubicBezTo>
                  <a:cubicBezTo>
                    <a:pt x="415" y="668"/>
                    <a:pt x="419" y="668"/>
                    <a:pt x="421" y="667"/>
                  </a:cubicBezTo>
                  <a:cubicBezTo>
                    <a:pt x="423" y="666"/>
                    <a:pt x="428" y="665"/>
                    <a:pt x="427" y="662"/>
                  </a:cubicBezTo>
                  <a:cubicBezTo>
                    <a:pt x="427" y="660"/>
                    <a:pt x="420" y="658"/>
                    <a:pt x="418" y="658"/>
                  </a:cubicBezTo>
                  <a:cubicBezTo>
                    <a:pt x="411" y="655"/>
                    <a:pt x="405" y="645"/>
                    <a:pt x="401" y="638"/>
                  </a:cubicBezTo>
                  <a:cubicBezTo>
                    <a:pt x="393" y="623"/>
                    <a:pt x="397" y="603"/>
                    <a:pt x="408" y="590"/>
                  </a:cubicBezTo>
                  <a:cubicBezTo>
                    <a:pt x="420" y="578"/>
                    <a:pt x="438" y="572"/>
                    <a:pt x="454" y="577"/>
                  </a:cubicBezTo>
                  <a:cubicBezTo>
                    <a:pt x="469" y="581"/>
                    <a:pt x="481" y="593"/>
                    <a:pt x="485" y="608"/>
                  </a:cubicBezTo>
                  <a:cubicBezTo>
                    <a:pt x="488" y="618"/>
                    <a:pt x="487" y="628"/>
                    <a:pt x="483" y="637"/>
                  </a:cubicBezTo>
                  <a:cubicBezTo>
                    <a:pt x="480" y="644"/>
                    <a:pt x="475" y="652"/>
                    <a:pt x="468" y="657"/>
                  </a:cubicBezTo>
                  <a:cubicBezTo>
                    <a:pt x="465" y="658"/>
                    <a:pt x="462" y="659"/>
                    <a:pt x="459" y="661"/>
                  </a:cubicBezTo>
                  <a:cubicBezTo>
                    <a:pt x="455" y="663"/>
                    <a:pt x="461" y="666"/>
                    <a:pt x="463" y="667"/>
                  </a:cubicBezTo>
                  <a:cubicBezTo>
                    <a:pt x="467" y="669"/>
                    <a:pt x="472" y="671"/>
                    <a:pt x="476" y="674"/>
                  </a:cubicBezTo>
                  <a:cubicBezTo>
                    <a:pt x="480" y="677"/>
                    <a:pt x="482" y="680"/>
                    <a:pt x="485" y="685"/>
                  </a:cubicBezTo>
                  <a:cubicBezTo>
                    <a:pt x="490" y="691"/>
                    <a:pt x="496" y="684"/>
                    <a:pt x="499" y="681"/>
                  </a:cubicBezTo>
                  <a:cubicBezTo>
                    <a:pt x="505" y="675"/>
                    <a:pt x="511" y="669"/>
                    <a:pt x="518" y="666"/>
                  </a:cubicBezTo>
                  <a:cubicBezTo>
                    <a:pt x="520" y="664"/>
                    <a:pt x="522" y="664"/>
                    <a:pt x="524" y="664"/>
                  </a:cubicBezTo>
                  <a:cubicBezTo>
                    <a:pt x="526" y="664"/>
                    <a:pt x="530" y="664"/>
                    <a:pt x="531" y="662"/>
                  </a:cubicBezTo>
                  <a:cubicBezTo>
                    <a:pt x="532" y="661"/>
                    <a:pt x="525" y="659"/>
                    <a:pt x="524" y="658"/>
                  </a:cubicBezTo>
                  <a:cubicBezTo>
                    <a:pt x="521" y="657"/>
                    <a:pt x="517" y="655"/>
                    <a:pt x="513" y="652"/>
                  </a:cubicBezTo>
                  <a:cubicBezTo>
                    <a:pt x="499" y="641"/>
                    <a:pt x="493" y="623"/>
                    <a:pt x="499" y="605"/>
                  </a:cubicBezTo>
                  <a:cubicBezTo>
                    <a:pt x="504" y="590"/>
                    <a:pt x="519" y="580"/>
                    <a:pt x="534" y="578"/>
                  </a:cubicBezTo>
                  <a:cubicBezTo>
                    <a:pt x="560" y="575"/>
                    <a:pt x="578" y="597"/>
                    <a:pt x="578" y="622"/>
                  </a:cubicBezTo>
                  <a:cubicBezTo>
                    <a:pt x="577" y="633"/>
                    <a:pt x="573" y="645"/>
                    <a:pt x="564" y="653"/>
                  </a:cubicBezTo>
                  <a:cubicBezTo>
                    <a:pt x="559" y="657"/>
                    <a:pt x="554" y="659"/>
                    <a:pt x="549" y="660"/>
                  </a:cubicBezTo>
                  <a:cubicBezTo>
                    <a:pt x="546" y="661"/>
                    <a:pt x="544" y="662"/>
                    <a:pt x="547" y="663"/>
                  </a:cubicBezTo>
                  <a:cubicBezTo>
                    <a:pt x="550" y="664"/>
                    <a:pt x="553" y="663"/>
                    <a:pt x="555" y="664"/>
                  </a:cubicBezTo>
                  <a:cubicBezTo>
                    <a:pt x="560" y="665"/>
                    <a:pt x="564" y="668"/>
                    <a:pt x="567" y="671"/>
                  </a:cubicBezTo>
                  <a:cubicBezTo>
                    <a:pt x="571" y="673"/>
                    <a:pt x="575" y="676"/>
                    <a:pt x="578" y="680"/>
                  </a:cubicBezTo>
                  <a:cubicBezTo>
                    <a:pt x="579" y="683"/>
                    <a:pt x="581" y="687"/>
                    <a:pt x="584" y="687"/>
                  </a:cubicBezTo>
                  <a:cubicBezTo>
                    <a:pt x="587" y="688"/>
                    <a:pt x="589" y="686"/>
                    <a:pt x="591" y="684"/>
                  </a:cubicBezTo>
                  <a:cubicBezTo>
                    <a:pt x="598" y="679"/>
                    <a:pt x="603" y="673"/>
                    <a:pt x="610" y="668"/>
                  </a:cubicBezTo>
                  <a:cubicBezTo>
                    <a:pt x="618" y="663"/>
                    <a:pt x="628" y="662"/>
                    <a:pt x="637" y="663"/>
                  </a:cubicBezTo>
                  <a:cubicBezTo>
                    <a:pt x="654" y="664"/>
                    <a:pt x="676" y="673"/>
                    <a:pt x="682" y="690"/>
                  </a:cubicBezTo>
                  <a:cubicBezTo>
                    <a:pt x="683" y="694"/>
                    <a:pt x="685" y="691"/>
                    <a:pt x="687" y="689"/>
                  </a:cubicBezTo>
                  <a:cubicBezTo>
                    <a:pt x="690" y="684"/>
                    <a:pt x="693" y="680"/>
                    <a:pt x="697" y="677"/>
                  </a:cubicBezTo>
                  <a:cubicBezTo>
                    <a:pt x="701" y="674"/>
                    <a:pt x="706" y="671"/>
                    <a:pt x="710" y="669"/>
                  </a:cubicBezTo>
                  <a:cubicBezTo>
                    <a:pt x="712" y="668"/>
                    <a:pt x="721" y="665"/>
                    <a:pt x="721" y="662"/>
                  </a:cubicBezTo>
                  <a:cubicBezTo>
                    <a:pt x="721" y="660"/>
                    <a:pt x="716" y="659"/>
                    <a:pt x="715" y="659"/>
                  </a:cubicBezTo>
                  <a:cubicBezTo>
                    <a:pt x="711" y="658"/>
                    <a:pt x="708" y="656"/>
                    <a:pt x="705" y="653"/>
                  </a:cubicBezTo>
                  <a:cubicBezTo>
                    <a:pt x="701" y="649"/>
                    <a:pt x="697" y="643"/>
                    <a:pt x="695" y="637"/>
                  </a:cubicBezTo>
                  <a:cubicBezTo>
                    <a:pt x="690" y="624"/>
                    <a:pt x="691" y="610"/>
                    <a:pt x="697" y="598"/>
                  </a:cubicBezTo>
                  <a:cubicBezTo>
                    <a:pt x="704" y="585"/>
                    <a:pt x="718" y="577"/>
                    <a:pt x="733" y="576"/>
                  </a:cubicBezTo>
                  <a:cubicBezTo>
                    <a:pt x="752" y="576"/>
                    <a:pt x="768" y="588"/>
                    <a:pt x="775" y="605"/>
                  </a:cubicBezTo>
                  <a:cubicBezTo>
                    <a:pt x="776" y="607"/>
                    <a:pt x="777" y="610"/>
                    <a:pt x="779" y="608"/>
                  </a:cubicBezTo>
                  <a:cubicBezTo>
                    <a:pt x="782" y="604"/>
                    <a:pt x="783" y="598"/>
                    <a:pt x="785" y="594"/>
                  </a:cubicBezTo>
                  <a:cubicBezTo>
                    <a:pt x="787" y="590"/>
                    <a:pt x="790" y="586"/>
                    <a:pt x="793" y="582"/>
                  </a:cubicBezTo>
                  <a:cubicBezTo>
                    <a:pt x="794" y="580"/>
                    <a:pt x="796" y="579"/>
                    <a:pt x="798" y="577"/>
                  </a:cubicBezTo>
                  <a:cubicBezTo>
                    <a:pt x="799" y="576"/>
                    <a:pt x="802" y="575"/>
                    <a:pt x="803" y="572"/>
                  </a:cubicBezTo>
                  <a:cubicBezTo>
                    <a:pt x="803" y="570"/>
                    <a:pt x="797" y="567"/>
                    <a:pt x="796" y="566"/>
                  </a:cubicBezTo>
                  <a:cubicBezTo>
                    <a:pt x="793" y="564"/>
                    <a:pt x="790" y="561"/>
                    <a:pt x="788" y="558"/>
                  </a:cubicBezTo>
                  <a:cubicBezTo>
                    <a:pt x="787" y="557"/>
                    <a:pt x="784" y="552"/>
                    <a:pt x="784" y="552"/>
                  </a:cubicBezTo>
                  <a:cubicBezTo>
                    <a:pt x="784" y="552"/>
                    <a:pt x="782" y="546"/>
                    <a:pt x="781" y="545"/>
                  </a:cubicBezTo>
                  <a:cubicBezTo>
                    <a:pt x="779" y="541"/>
                    <a:pt x="771" y="552"/>
                    <a:pt x="770" y="553"/>
                  </a:cubicBezTo>
                  <a:cubicBezTo>
                    <a:pt x="766" y="558"/>
                    <a:pt x="762" y="563"/>
                    <a:pt x="757" y="566"/>
                  </a:cubicBezTo>
                  <a:cubicBezTo>
                    <a:pt x="743" y="573"/>
                    <a:pt x="727" y="572"/>
                    <a:pt x="713" y="565"/>
                  </a:cubicBezTo>
                  <a:cubicBezTo>
                    <a:pt x="699" y="559"/>
                    <a:pt x="689" y="546"/>
                    <a:pt x="687" y="531"/>
                  </a:cubicBezTo>
                  <a:cubicBezTo>
                    <a:pt x="684" y="512"/>
                    <a:pt x="694" y="493"/>
                    <a:pt x="711" y="483"/>
                  </a:cubicBezTo>
                  <a:cubicBezTo>
                    <a:pt x="714" y="482"/>
                    <a:pt x="718" y="481"/>
                    <a:pt x="721" y="480"/>
                  </a:cubicBezTo>
                  <a:cubicBezTo>
                    <a:pt x="723" y="479"/>
                    <a:pt x="722" y="477"/>
                    <a:pt x="721" y="477"/>
                  </a:cubicBezTo>
                  <a:cubicBezTo>
                    <a:pt x="717" y="473"/>
                    <a:pt x="711" y="471"/>
                    <a:pt x="706" y="468"/>
                  </a:cubicBezTo>
                  <a:cubicBezTo>
                    <a:pt x="696" y="464"/>
                    <a:pt x="690" y="453"/>
                    <a:pt x="687" y="442"/>
                  </a:cubicBezTo>
                  <a:cubicBezTo>
                    <a:pt x="681" y="418"/>
                    <a:pt x="693" y="390"/>
                    <a:pt x="717" y="381"/>
                  </a:cubicBezTo>
                  <a:cubicBezTo>
                    <a:pt x="732" y="376"/>
                    <a:pt x="748" y="379"/>
                    <a:pt x="761" y="387"/>
                  </a:cubicBezTo>
                  <a:cubicBezTo>
                    <a:pt x="764" y="389"/>
                    <a:pt x="768" y="391"/>
                    <a:pt x="771" y="394"/>
                  </a:cubicBezTo>
                  <a:cubicBezTo>
                    <a:pt x="774" y="397"/>
                    <a:pt x="775" y="400"/>
                    <a:pt x="777" y="403"/>
                  </a:cubicBezTo>
                  <a:cubicBezTo>
                    <a:pt x="777" y="404"/>
                    <a:pt x="779" y="408"/>
                    <a:pt x="781" y="406"/>
                  </a:cubicBezTo>
                  <a:cubicBezTo>
                    <a:pt x="782" y="404"/>
                    <a:pt x="784" y="402"/>
                    <a:pt x="785" y="400"/>
                  </a:cubicBezTo>
                  <a:cubicBezTo>
                    <a:pt x="789" y="395"/>
                    <a:pt x="792" y="390"/>
                    <a:pt x="796" y="386"/>
                  </a:cubicBezTo>
                  <a:cubicBezTo>
                    <a:pt x="797" y="385"/>
                    <a:pt x="799" y="384"/>
                    <a:pt x="800" y="384"/>
                  </a:cubicBezTo>
                  <a:cubicBezTo>
                    <a:pt x="803" y="382"/>
                    <a:pt x="806" y="381"/>
                    <a:pt x="809" y="379"/>
                  </a:cubicBezTo>
                  <a:cubicBezTo>
                    <a:pt x="813" y="376"/>
                    <a:pt x="804" y="370"/>
                    <a:pt x="802" y="368"/>
                  </a:cubicBezTo>
                  <a:cubicBezTo>
                    <a:pt x="795" y="363"/>
                    <a:pt x="789" y="358"/>
                    <a:pt x="786" y="350"/>
                  </a:cubicBezTo>
                  <a:cubicBezTo>
                    <a:pt x="774" y="317"/>
                    <a:pt x="801" y="280"/>
                    <a:pt x="836" y="285"/>
                  </a:cubicBezTo>
                  <a:cubicBezTo>
                    <a:pt x="846" y="286"/>
                    <a:pt x="856" y="292"/>
                    <a:pt x="863" y="298"/>
                  </a:cubicBezTo>
                  <a:cubicBezTo>
                    <a:pt x="866" y="301"/>
                    <a:pt x="870" y="305"/>
                    <a:pt x="871" y="309"/>
                  </a:cubicBezTo>
                  <a:cubicBezTo>
                    <a:pt x="872" y="312"/>
                    <a:pt x="875" y="315"/>
                    <a:pt x="877" y="311"/>
                  </a:cubicBezTo>
                  <a:cubicBezTo>
                    <a:pt x="879" y="308"/>
                    <a:pt x="880" y="304"/>
                    <a:pt x="882" y="301"/>
                  </a:cubicBezTo>
                  <a:cubicBezTo>
                    <a:pt x="884" y="297"/>
                    <a:pt x="887" y="294"/>
                    <a:pt x="891" y="291"/>
                  </a:cubicBezTo>
                  <a:cubicBezTo>
                    <a:pt x="897" y="285"/>
                    <a:pt x="905" y="281"/>
                    <a:pt x="914" y="279"/>
                  </a:cubicBezTo>
                  <a:cubicBezTo>
                    <a:pt x="931" y="276"/>
                    <a:pt x="951" y="281"/>
                    <a:pt x="964" y="293"/>
                  </a:cubicBezTo>
                  <a:cubicBezTo>
                    <a:pt x="966" y="295"/>
                    <a:pt x="968" y="298"/>
                    <a:pt x="970" y="301"/>
                  </a:cubicBezTo>
                  <a:cubicBezTo>
                    <a:pt x="973" y="305"/>
                    <a:pt x="975" y="304"/>
                    <a:pt x="978" y="301"/>
                  </a:cubicBezTo>
                  <a:cubicBezTo>
                    <a:pt x="984" y="295"/>
                    <a:pt x="989" y="286"/>
                    <a:pt x="997" y="283"/>
                  </a:cubicBezTo>
                  <a:cubicBezTo>
                    <a:pt x="999" y="282"/>
                    <a:pt x="1003" y="283"/>
                    <a:pt x="1003" y="280"/>
                  </a:cubicBezTo>
                  <a:cubicBezTo>
                    <a:pt x="1004" y="277"/>
                    <a:pt x="997" y="275"/>
                    <a:pt x="995" y="274"/>
                  </a:cubicBezTo>
                  <a:cubicBezTo>
                    <a:pt x="989" y="270"/>
                    <a:pt x="984" y="264"/>
                    <a:pt x="981" y="258"/>
                  </a:cubicBezTo>
                  <a:cubicBezTo>
                    <a:pt x="975" y="246"/>
                    <a:pt x="975" y="232"/>
                    <a:pt x="980" y="220"/>
                  </a:cubicBezTo>
                  <a:cubicBezTo>
                    <a:pt x="984" y="208"/>
                    <a:pt x="994" y="197"/>
                    <a:pt x="1006" y="192"/>
                  </a:cubicBezTo>
                  <a:cubicBezTo>
                    <a:pt x="1020" y="187"/>
                    <a:pt x="1035" y="189"/>
                    <a:pt x="1047" y="197"/>
                  </a:cubicBezTo>
                  <a:cubicBezTo>
                    <a:pt x="1050" y="199"/>
                    <a:pt x="1054" y="202"/>
                    <a:pt x="1056" y="204"/>
                  </a:cubicBezTo>
                  <a:cubicBezTo>
                    <a:pt x="1059" y="207"/>
                    <a:pt x="1061" y="212"/>
                    <a:pt x="1063" y="215"/>
                  </a:cubicBezTo>
                  <a:cubicBezTo>
                    <a:pt x="1068" y="222"/>
                    <a:pt x="1072" y="211"/>
                    <a:pt x="1074" y="208"/>
                  </a:cubicBezTo>
                  <a:cubicBezTo>
                    <a:pt x="1078" y="201"/>
                    <a:pt x="1080" y="196"/>
                    <a:pt x="1086" y="192"/>
                  </a:cubicBezTo>
                  <a:cubicBezTo>
                    <a:pt x="1094" y="188"/>
                    <a:pt x="1102" y="185"/>
                    <a:pt x="1111" y="184"/>
                  </a:cubicBezTo>
                  <a:cubicBezTo>
                    <a:pt x="1120" y="182"/>
                    <a:pt x="1129" y="183"/>
                    <a:pt x="1138" y="186"/>
                  </a:cubicBezTo>
                  <a:cubicBezTo>
                    <a:pt x="1146" y="189"/>
                    <a:pt x="1151" y="194"/>
                    <a:pt x="1156" y="201"/>
                  </a:cubicBezTo>
                  <a:cubicBezTo>
                    <a:pt x="1159" y="203"/>
                    <a:pt x="1163" y="211"/>
                    <a:pt x="1168" y="208"/>
                  </a:cubicBezTo>
                  <a:cubicBezTo>
                    <a:pt x="1174" y="204"/>
                    <a:pt x="1178" y="197"/>
                    <a:pt x="1183" y="191"/>
                  </a:cubicBezTo>
                  <a:cubicBezTo>
                    <a:pt x="1186" y="189"/>
                    <a:pt x="1188" y="188"/>
                    <a:pt x="1191" y="188"/>
                  </a:cubicBezTo>
                  <a:cubicBezTo>
                    <a:pt x="1193" y="187"/>
                    <a:pt x="1198" y="186"/>
                    <a:pt x="1198" y="183"/>
                  </a:cubicBezTo>
                  <a:cubicBezTo>
                    <a:pt x="1198" y="182"/>
                    <a:pt x="1195" y="181"/>
                    <a:pt x="1195" y="180"/>
                  </a:cubicBezTo>
                  <a:cubicBezTo>
                    <a:pt x="1192" y="178"/>
                    <a:pt x="1190" y="176"/>
                    <a:pt x="1187" y="174"/>
                  </a:cubicBezTo>
                  <a:cubicBezTo>
                    <a:pt x="1183" y="170"/>
                    <a:pt x="1178" y="167"/>
                    <a:pt x="1175" y="163"/>
                  </a:cubicBezTo>
                  <a:cubicBezTo>
                    <a:pt x="1169" y="157"/>
                    <a:pt x="1168" y="147"/>
                    <a:pt x="1169" y="140"/>
                  </a:cubicBezTo>
                  <a:cubicBezTo>
                    <a:pt x="1170" y="123"/>
                    <a:pt x="1180" y="105"/>
                    <a:pt x="1196" y="98"/>
                  </a:cubicBezTo>
                  <a:cubicBezTo>
                    <a:pt x="1205" y="94"/>
                    <a:pt x="1215" y="94"/>
                    <a:pt x="1225" y="97"/>
                  </a:cubicBezTo>
                  <a:cubicBezTo>
                    <a:pt x="1233" y="99"/>
                    <a:pt x="1243" y="102"/>
                    <a:pt x="1248" y="109"/>
                  </a:cubicBezTo>
                  <a:cubicBezTo>
                    <a:pt x="1250" y="112"/>
                    <a:pt x="1252" y="115"/>
                    <a:pt x="1254" y="119"/>
                  </a:cubicBezTo>
                  <a:cubicBezTo>
                    <a:pt x="1255" y="120"/>
                    <a:pt x="1256" y="124"/>
                    <a:pt x="1259" y="124"/>
                  </a:cubicBezTo>
                  <a:cubicBezTo>
                    <a:pt x="1262" y="123"/>
                    <a:pt x="1263" y="119"/>
                    <a:pt x="1263" y="116"/>
                  </a:cubicBezTo>
                  <a:cubicBezTo>
                    <a:pt x="1264" y="112"/>
                    <a:pt x="1266" y="109"/>
                    <a:pt x="1268" y="106"/>
                  </a:cubicBezTo>
                  <a:cubicBezTo>
                    <a:pt x="1279" y="94"/>
                    <a:pt x="1297" y="88"/>
                    <a:pt x="1314" y="89"/>
                  </a:cubicBezTo>
                  <a:cubicBezTo>
                    <a:pt x="1322" y="90"/>
                    <a:pt x="1330" y="92"/>
                    <a:pt x="1338" y="96"/>
                  </a:cubicBezTo>
                  <a:cubicBezTo>
                    <a:pt x="1341" y="98"/>
                    <a:pt x="1345" y="100"/>
                    <a:pt x="1348" y="103"/>
                  </a:cubicBezTo>
                  <a:cubicBezTo>
                    <a:pt x="1351" y="106"/>
                    <a:pt x="1353" y="110"/>
                    <a:pt x="1356" y="113"/>
                  </a:cubicBezTo>
                  <a:cubicBezTo>
                    <a:pt x="1360" y="117"/>
                    <a:pt x="1369" y="102"/>
                    <a:pt x="1370" y="100"/>
                  </a:cubicBezTo>
                  <a:cubicBezTo>
                    <a:pt x="1376" y="93"/>
                    <a:pt x="1386" y="90"/>
                    <a:pt x="1395" y="88"/>
                  </a:cubicBezTo>
                  <a:cubicBezTo>
                    <a:pt x="1401" y="87"/>
                    <a:pt x="1392" y="83"/>
                    <a:pt x="1390" y="82"/>
                  </a:cubicBezTo>
                  <a:cubicBezTo>
                    <a:pt x="1386" y="80"/>
                    <a:pt x="1382" y="79"/>
                    <a:pt x="1378" y="76"/>
                  </a:cubicBezTo>
                  <a:cubicBezTo>
                    <a:pt x="1369" y="68"/>
                    <a:pt x="1366" y="56"/>
                    <a:pt x="1366" y="45"/>
                  </a:cubicBezTo>
                  <a:cubicBezTo>
                    <a:pt x="1366" y="33"/>
                    <a:pt x="1370" y="22"/>
                    <a:pt x="1378" y="13"/>
                  </a:cubicBezTo>
                  <a:cubicBezTo>
                    <a:pt x="1387" y="3"/>
                    <a:pt x="1399" y="0"/>
                    <a:pt x="1412" y="2"/>
                  </a:cubicBezTo>
                  <a:cubicBezTo>
                    <a:pt x="1438" y="6"/>
                    <a:pt x="1455" y="34"/>
                    <a:pt x="1445" y="59"/>
                  </a:cubicBezTo>
                  <a:cubicBezTo>
                    <a:pt x="1442" y="64"/>
                    <a:pt x="1439" y="70"/>
                    <a:pt x="1435" y="74"/>
                  </a:cubicBezTo>
                  <a:cubicBezTo>
                    <a:pt x="1432" y="77"/>
                    <a:pt x="1426" y="82"/>
                    <a:pt x="1422" y="83"/>
                  </a:cubicBezTo>
                  <a:cubicBezTo>
                    <a:pt x="1420" y="83"/>
                    <a:pt x="1414" y="86"/>
                    <a:pt x="1415" y="87"/>
                  </a:cubicBezTo>
                  <a:cubicBezTo>
                    <a:pt x="1416" y="88"/>
                    <a:pt x="1422" y="90"/>
                    <a:pt x="1424" y="88"/>
                  </a:cubicBezTo>
                  <a:cubicBezTo>
                    <a:pt x="1424" y="88"/>
                    <a:pt x="1423" y="88"/>
                    <a:pt x="1424" y="88"/>
                  </a:cubicBezTo>
                  <a:cubicBezTo>
                    <a:pt x="1428" y="90"/>
                    <a:pt x="1431" y="92"/>
                    <a:pt x="1435" y="95"/>
                  </a:cubicBezTo>
                  <a:cubicBezTo>
                    <a:pt x="1438" y="97"/>
                    <a:pt x="1442" y="100"/>
                    <a:pt x="1445" y="103"/>
                  </a:cubicBezTo>
                  <a:cubicBezTo>
                    <a:pt x="1449" y="109"/>
                    <a:pt x="1453" y="117"/>
                    <a:pt x="1460" y="109"/>
                  </a:cubicBezTo>
                  <a:cubicBezTo>
                    <a:pt x="1462" y="106"/>
                    <a:pt x="1464" y="103"/>
                    <a:pt x="1467" y="101"/>
                  </a:cubicBezTo>
                  <a:cubicBezTo>
                    <a:pt x="1470" y="98"/>
                    <a:pt x="1473" y="96"/>
                    <a:pt x="1477" y="93"/>
                  </a:cubicBezTo>
                  <a:cubicBezTo>
                    <a:pt x="1480" y="91"/>
                    <a:pt x="1484" y="90"/>
                    <a:pt x="1488" y="89"/>
                  </a:cubicBezTo>
                  <a:cubicBezTo>
                    <a:pt x="1490" y="88"/>
                    <a:pt x="1493" y="88"/>
                    <a:pt x="1493" y="87"/>
                  </a:cubicBezTo>
                  <a:cubicBezTo>
                    <a:pt x="1494" y="86"/>
                    <a:pt x="1491" y="86"/>
                    <a:pt x="1490" y="85"/>
                  </a:cubicBezTo>
                  <a:cubicBezTo>
                    <a:pt x="1472" y="81"/>
                    <a:pt x="1460" y="61"/>
                    <a:pt x="1460" y="44"/>
                  </a:cubicBezTo>
                  <a:cubicBezTo>
                    <a:pt x="1459" y="23"/>
                    <a:pt x="1475" y="5"/>
                    <a:pt x="1496" y="3"/>
                  </a:cubicBezTo>
                  <a:moveTo>
                    <a:pt x="1255" y="162"/>
                  </a:moveTo>
                  <a:cubicBezTo>
                    <a:pt x="1252" y="167"/>
                    <a:pt x="1246" y="172"/>
                    <a:pt x="1241" y="175"/>
                  </a:cubicBezTo>
                  <a:cubicBezTo>
                    <a:pt x="1239" y="177"/>
                    <a:pt x="1237" y="179"/>
                    <a:pt x="1234" y="181"/>
                  </a:cubicBezTo>
                  <a:cubicBezTo>
                    <a:pt x="1231" y="182"/>
                    <a:pt x="1230" y="186"/>
                    <a:pt x="1235" y="187"/>
                  </a:cubicBezTo>
                  <a:cubicBezTo>
                    <a:pt x="1237" y="188"/>
                    <a:pt x="1241" y="188"/>
                    <a:pt x="1243" y="189"/>
                  </a:cubicBezTo>
                  <a:cubicBezTo>
                    <a:pt x="1247" y="192"/>
                    <a:pt x="1250" y="195"/>
                    <a:pt x="1253" y="198"/>
                  </a:cubicBezTo>
                  <a:cubicBezTo>
                    <a:pt x="1256" y="201"/>
                    <a:pt x="1259" y="214"/>
                    <a:pt x="1265" y="208"/>
                  </a:cubicBezTo>
                  <a:cubicBezTo>
                    <a:pt x="1266" y="206"/>
                    <a:pt x="1267" y="203"/>
                    <a:pt x="1268" y="202"/>
                  </a:cubicBezTo>
                  <a:cubicBezTo>
                    <a:pt x="1271" y="199"/>
                    <a:pt x="1274" y="196"/>
                    <a:pt x="1277" y="194"/>
                  </a:cubicBezTo>
                  <a:cubicBezTo>
                    <a:pt x="1280" y="192"/>
                    <a:pt x="1283" y="190"/>
                    <a:pt x="1284" y="187"/>
                  </a:cubicBezTo>
                  <a:cubicBezTo>
                    <a:pt x="1285" y="185"/>
                    <a:pt x="1282" y="183"/>
                    <a:pt x="1280" y="182"/>
                  </a:cubicBezTo>
                  <a:cubicBezTo>
                    <a:pt x="1273" y="177"/>
                    <a:pt x="1266" y="172"/>
                    <a:pt x="1263" y="163"/>
                  </a:cubicBezTo>
                  <a:cubicBezTo>
                    <a:pt x="1262" y="160"/>
                    <a:pt x="1261" y="156"/>
                    <a:pt x="1257" y="157"/>
                  </a:cubicBezTo>
                  <a:cubicBezTo>
                    <a:pt x="1255" y="158"/>
                    <a:pt x="1255" y="159"/>
                    <a:pt x="1254" y="161"/>
                  </a:cubicBezTo>
                  <a:cubicBezTo>
                    <a:pt x="1254" y="161"/>
                    <a:pt x="1254" y="164"/>
                    <a:pt x="1255" y="162"/>
                  </a:cubicBezTo>
                  <a:moveTo>
                    <a:pt x="1345" y="180"/>
                  </a:moveTo>
                  <a:cubicBezTo>
                    <a:pt x="1342" y="183"/>
                    <a:pt x="1332" y="184"/>
                    <a:pt x="1337" y="190"/>
                  </a:cubicBezTo>
                  <a:cubicBezTo>
                    <a:pt x="1341" y="195"/>
                    <a:pt x="1347" y="195"/>
                    <a:pt x="1350" y="199"/>
                  </a:cubicBezTo>
                  <a:cubicBezTo>
                    <a:pt x="1353" y="203"/>
                    <a:pt x="1354" y="212"/>
                    <a:pt x="1361" y="207"/>
                  </a:cubicBezTo>
                  <a:cubicBezTo>
                    <a:pt x="1366" y="204"/>
                    <a:pt x="1368" y="198"/>
                    <a:pt x="1372" y="194"/>
                  </a:cubicBezTo>
                  <a:cubicBezTo>
                    <a:pt x="1374" y="191"/>
                    <a:pt x="1381" y="190"/>
                    <a:pt x="1377" y="185"/>
                  </a:cubicBezTo>
                  <a:cubicBezTo>
                    <a:pt x="1374" y="181"/>
                    <a:pt x="1370" y="177"/>
                    <a:pt x="1365" y="173"/>
                  </a:cubicBezTo>
                  <a:cubicBezTo>
                    <a:pt x="1364" y="172"/>
                    <a:pt x="1358" y="166"/>
                    <a:pt x="1355" y="167"/>
                  </a:cubicBezTo>
                  <a:cubicBezTo>
                    <a:pt x="1353" y="167"/>
                    <a:pt x="1352" y="171"/>
                    <a:pt x="1351" y="172"/>
                  </a:cubicBezTo>
                  <a:cubicBezTo>
                    <a:pt x="1349" y="175"/>
                    <a:pt x="1347" y="178"/>
                    <a:pt x="1345" y="180"/>
                  </a:cubicBezTo>
                  <a:moveTo>
                    <a:pt x="1444" y="179"/>
                  </a:moveTo>
                  <a:cubicBezTo>
                    <a:pt x="1440" y="182"/>
                    <a:pt x="1429" y="184"/>
                    <a:pt x="1435" y="191"/>
                  </a:cubicBezTo>
                  <a:cubicBezTo>
                    <a:pt x="1438" y="195"/>
                    <a:pt x="1444" y="196"/>
                    <a:pt x="1447" y="201"/>
                  </a:cubicBezTo>
                  <a:cubicBezTo>
                    <a:pt x="1450" y="206"/>
                    <a:pt x="1453" y="212"/>
                    <a:pt x="1457" y="217"/>
                  </a:cubicBezTo>
                  <a:cubicBezTo>
                    <a:pt x="1457" y="218"/>
                    <a:pt x="1459" y="220"/>
                    <a:pt x="1461" y="220"/>
                  </a:cubicBezTo>
                  <a:cubicBezTo>
                    <a:pt x="1461" y="220"/>
                    <a:pt x="1462" y="219"/>
                    <a:pt x="1462" y="219"/>
                  </a:cubicBezTo>
                  <a:cubicBezTo>
                    <a:pt x="1463" y="216"/>
                    <a:pt x="1464" y="214"/>
                    <a:pt x="1465" y="212"/>
                  </a:cubicBezTo>
                  <a:cubicBezTo>
                    <a:pt x="1470" y="204"/>
                    <a:pt x="1478" y="201"/>
                    <a:pt x="1485" y="196"/>
                  </a:cubicBezTo>
                  <a:cubicBezTo>
                    <a:pt x="1488" y="193"/>
                    <a:pt x="1488" y="192"/>
                    <a:pt x="1484" y="191"/>
                  </a:cubicBezTo>
                  <a:cubicBezTo>
                    <a:pt x="1480" y="189"/>
                    <a:pt x="1476" y="188"/>
                    <a:pt x="1473" y="185"/>
                  </a:cubicBezTo>
                  <a:cubicBezTo>
                    <a:pt x="1468" y="180"/>
                    <a:pt x="1464" y="174"/>
                    <a:pt x="1458" y="169"/>
                  </a:cubicBezTo>
                  <a:cubicBezTo>
                    <a:pt x="1451" y="163"/>
                    <a:pt x="1448" y="175"/>
                    <a:pt x="1444" y="179"/>
                  </a:cubicBezTo>
                  <a:moveTo>
                    <a:pt x="1051" y="272"/>
                  </a:moveTo>
                  <a:cubicBezTo>
                    <a:pt x="1049" y="274"/>
                    <a:pt x="1040" y="280"/>
                    <a:pt x="1043" y="282"/>
                  </a:cubicBezTo>
                  <a:cubicBezTo>
                    <a:pt x="1046" y="283"/>
                    <a:pt x="1049" y="283"/>
                    <a:pt x="1051" y="285"/>
                  </a:cubicBezTo>
                  <a:cubicBezTo>
                    <a:pt x="1053" y="287"/>
                    <a:pt x="1054" y="289"/>
                    <a:pt x="1056" y="291"/>
                  </a:cubicBezTo>
                  <a:cubicBezTo>
                    <a:pt x="1060" y="295"/>
                    <a:pt x="1064" y="301"/>
                    <a:pt x="1069" y="304"/>
                  </a:cubicBezTo>
                  <a:cubicBezTo>
                    <a:pt x="1073" y="306"/>
                    <a:pt x="1081" y="294"/>
                    <a:pt x="1083" y="291"/>
                  </a:cubicBezTo>
                  <a:cubicBezTo>
                    <a:pt x="1084" y="289"/>
                    <a:pt x="1086" y="286"/>
                    <a:pt x="1089" y="287"/>
                  </a:cubicBezTo>
                  <a:cubicBezTo>
                    <a:pt x="1091" y="288"/>
                    <a:pt x="1091" y="288"/>
                    <a:pt x="1091" y="285"/>
                  </a:cubicBezTo>
                  <a:cubicBezTo>
                    <a:pt x="1091" y="280"/>
                    <a:pt x="1089" y="279"/>
                    <a:pt x="1085" y="278"/>
                  </a:cubicBezTo>
                  <a:cubicBezTo>
                    <a:pt x="1081" y="276"/>
                    <a:pt x="1079" y="274"/>
                    <a:pt x="1077" y="270"/>
                  </a:cubicBezTo>
                  <a:cubicBezTo>
                    <a:pt x="1074" y="266"/>
                    <a:pt x="1072" y="255"/>
                    <a:pt x="1066" y="256"/>
                  </a:cubicBezTo>
                  <a:cubicBezTo>
                    <a:pt x="1062" y="256"/>
                    <a:pt x="1061" y="259"/>
                    <a:pt x="1059" y="262"/>
                  </a:cubicBezTo>
                  <a:cubicBezTo>
                    <a:pt x="1057" y="265"/>
                    <a:pt x="1055" y="270"/>
                    <a:pt x="1051" y="272"/>
                  </a:cubicBezTo>
                  <a:moveTo>
                    <a:pt x="1154" y="276"/>
                  </a:moveTo>
                  <a:cubicBezTo>
                    <a:pt x="1150" y="279"/>
                    <a:pt x="1142" y="277"/>
                    <a:pt x="1145" y="285"/>
                  </a:cubicBezTo>
                  <a:cubicBezTo>
                    <a:pt x="1146" y="288"/>
                    <a:pt x="1149" y="289"/>
                    <a:pt x="1152" y="290"/>
                  </a:cubicBezTo>
                  <a:cubicBezTo>
                    <a:pt x="1155" y="292"/>
                    <a:pt x="1158" y="294"/>
                    <a:pt x="1160" y="297"/>
                  </a:cubicBezTo>
                  <a:cubicBezTo>
                    <a:pt x="1161" y="300"/>
                    <a:pt x="1165" y="307"/>
                    <a:pt x="1169" y="303"/>
                  </a:cubicBezTo>
                  <a:cubicBezTo>
                    <a:pt x="1172" y="300"/>
                    <a:pt x="1175" y="297"/>
                    <a:pt x="1178" y="293"/>
                  </a:cubicBezTo>
                  <a:cubicBezTo>
                    <a:pt x="1181" y="290"/>
                    <a:pt x="1183" y="288"/>
                    <a:pt x="1186" y="285"/>
                  </a:cubicBezTo>
                  <a:cubicBezTo>
                    <a:pt x="1190" y="281"/>
                    <a:pt x="1181" y="278"/>
                    <a:pt x="1179" y="277"/>
                  </a:cubicBezTo>
                  <a:cubicBezTo>
                    <a:pt x="1176" y="276"/>
                    <a:pt x="1174" y="274"/>
                    <a:pt x="1173" y="271"/>
                  </a:cubicBezTo>
                  <a:cubicBezTo>
                    <a:pt x="1171" y="269"/>
                    <a:pt x="1170" y="265"/>
                    <a:pt x="1168" y="264"/>
                  </a:cubicBezTo>
                  <a:cubicBezTo>
                    <a:pt x="1161" y="261"/>
                    <a:pt x="1158" y="273"/>
                    <a:pt x="1154" y="276"/>
                  </a:cubicBezTo>
                  <a:moveTo>
                    <a:pt x="1253" y="275"/>
                  </a:moveTo>
                  <a:cubicBezTo>
                    <a:pt x="1249" y="279"/>
                    <a:pt x="1242" y="277"/>
                    <a:pt x="1242" y="284"/>
                  </a:cubicBezTo>
                  <a:cubicBezTo>
                    <a:pt x="1242" y="289"/>
                    <a:pt x="1249" y="291"/>
                    <a:pt x="1253" y="294"/>
                  </a:cubicBezTo>
                  <a:cubicBezTo>
                    <a:pt x="1256" y="297"/>
                    <a:pt x="1256" y="304"/>
                    <a:pt x="1262" y="304"/>
                  </a:cubicBezTo>
                  <a:cubicBezTo>
                    <a:pt x="1267" y="304"/>
                    <a:pt x="1269" y="296"/>
                    <a:pt x="1272" y="293"/>
                  </a:cubicBezTo>
                  <a:cubicBezTo>
                    <a:pt x="1274" y="291"/>
                    <a:pt x="1286" y="285"/>
                    <a:pt x="1282" y="281"/>
                  </a:cubicBezTo>
                  <a:cubicBezTo>
                    <a:pt x="1279" y="277"/>
                    <a:pt x="1273" y="278"/>
                    <a:pt x="1270" y="274"/>
                  </a:cubicBezTo>
                  <a:cubicBezTo>
                    <a:pt x="1268" y="271"/>
                    <a:pt x="1267" y="265"/>
                    <a:pt x="1263" y="264"/>
                  </a:cubicBezTo>
                  <a:cubicBezTo>
                    <a:pt x="1256" y="263"/>
                    <a:pt x="1256" y="272"/>
                    <a:pt x="1253" y="275"/>
                  </a:cubicBezTo>
                  <a:moveTo>
                    <a:pt x="1347" y="275"/>
                  </a:moveTo>
                  <a:cubicBezTo>
                    <a:pt x="1345" y="277"/>
                    <a:pt x="1338" y="279"/>
                    <a:pt x="1337" y="282"/>
                  </a:cubicBezTo>
                  <a:cubicBezTo>
                    <a:pt x="1337" y="285"/>
                    <a:pt x="1340" y="288"/>
                    <a:pt x="1343" y="289"/>
                  </a:cubicBezTo>
                  <a:cubicBezTo>
                    <a:pt x="1348" y="293"/>
                    <a:pt x="1354" y="299"/>
                    <a:pt x="1357" y="305"/>
                  </a:cubicBezTo>
                  <a:cubicBezTo>
                    <a:pt x="1357" y="305"/>
                    <a:pt x="1357" y="304"/>
                    <a:pt x="1357" y="304"/>
                  </a:cubicBezTo>
                  <a:cubicBezTo>
                    <a:pt x="1356" y="305"/>
                    <a:pt x="1359" y="310"/>
                    <a:pt x="1359" y="311"/>
                  </a:cubicBezTo>
                  <a:cubicBezTo>
                    <a:pt x="1361" y="314"/>
                    <a:pt x="1365" y="306"/>
                    <a:pt x="1365" y="305"/>
                  </a:cubicBezTo>
                  <a:cubicBezTo>
                    <a:pt x="1367" y="302"/>
                    <a:pt x="1368" y="298"/>
                    <a:pt x="1371" y="295"/>
                  </a:cubicBezTo>
                  <a:cubicBezTo>
                    <a:pt x="1374" y="294"/>
                    <a:pt x="1383" y="290"/>
                    <a:pt x="1383" y="286"/>
                  </a:cubicBezTo>
                  <a:cubicBezTo>
                    <a:pt x="1383" y="283"/>
                    <a:pt x="1376" y="281"/>
                    <a:pt x="1374" y="280"/>
                  </a:cubicBezTo>
                  <a:cubicBezTo>
                    <a:pt x="1370" y="278"/>
                    <a:pt x="1368" y="274"/>
                    <a:pt x="1365" y="270"/>
                  </a:cubicBezTo>
                  <a:cubicBezTo>
                    <a:pt x="1363" y="267"/>
                    <a:pt x="1361" y="264"/>
                    <a:pt x="1356" y="265"/>
                  </a:cubicBezTo>
                  <a:cubicBezTo>
                    <a:pt x="1352" y="266"/>
                    <a:pt x="1350" y="273"/>
                    <a:pt x="1347" y="275"/>
                  </a:cubicBezTo>
                  <a:moveTo>
                    <a:pt x="870" y="358"/>
                  </a:moveTo>
                  <a:cubicBezTo>
                    <a:pt x="867" y="363"/>
                    <a:pt x="860" y="366"/>
                    <a:pt x="856" y="370"/>
                  </a:cubicBezTo>
                  <a:cubicBezTo>
                    <a:pt x="854" y="372"/>
                    <a:pt x="851" y="374"/>
                    <a:pt x="851" y="377"/>
                  </a:cubicBezTo>
                  <a:cubicBezTo>
                    <a:pt x="850" y="381"/>
                    <a:pt x="854" y="380"/>
                    <a:pt x="856" y="381"/>
                  </a:cubicBezTo>
                  <a:cubicBezTo>
                    <a:pt x="859" y="381"/>
                    <a:pt x="862" y="384"/>
                    <a:pt x="864" y="386"/>
                  </a:cubicBezTo>
                  <a:cubicBezTo>
                    <a:pt x="867" y="388"/>
                    <a:pt x="870" y="391"/>
                    <a:pt x="872" y="394"/>
                  </a:cubicBezTo>
                  <a:cubicBezTo>
                    <a:pt x="874" y="395"/>
                    <a:pt x="876" y="399"/>
                    <a:pt x="878" y="399"/>
                  </a:cubicBezTo>
                  <a:cubicBezTo>
                    <a:pt x="880" y="400"/>
                    <a:pt x="882" y="395"/>
                    <a:pt x="884" y="394"/>
                  </a:cubicBezTo>
                  <a:cubicBezTo>
                    <a:pt x="888" y="390"/>
                    <a:pt x="894" y="387"/>
                    <a:pt x="898" y="384"/>
                  </a:cubicBezTo>
                  <a:cubicBezTo>
                    <a:pt x="900" y="382"/>
                    <a:pt x="899" y="378"/>
                    <a:pt x="897" y="377"/>
                  </a:cubicBezTo>
                  <a:cubicBezTo>
                    <a:pt x="895" y="374"/>
                    <a:pt x="892" y="373"/>
                    <a:pt x="889" y="371"/>
                  </a:cubicBezTo>
                  <a:cubicBezTo>
                    <a:pt x="884" y="367"/>
                    <a:pt x="882" y="360"/>
                    <a:pt x="878" y="355"/>
                  </a:cubicBezTo>
                  <a:cubicBezTo>
                    <a:pt x="876" y="353"/>
                    <a:pt x="876" y="351"/>
                    <a:pt x="873" y="352"/>
                  </a:cubicBezTo>
                  <a:cubicBezTo>
                    <a:pt x="870" y="352"/>
                    <a:pt x="871" y="356"/>
                    <a:pt x="870" y="358"/>
                  </a:cubicBezTo>
                  <a:moveTo>
                    <a:pt x="1357" y="360"/>
                  </a:moveTo>
                  <a:cubicBezTo>
                    <a:pt x="1354" y="366"/>
                    <a:pt x="1347" y="370"/>
                    <a:pt x="1342" y="375"/>
                  </a:cubicBezTo>
                  <a:cubicBezTo>
                    <a:pt x="1341" y="376"/>
                    <a:pt x="1338" y="378"/>
                    <a:pt x="1338" y="380"/>
                  </a:cubicBezTo>
                  <a:cubicBezTo>
                    <a:pt x="1337" y="384"/>
                    <a:pt x="1342" y="386"/>
                    <a:pt x="1344" y="387"/>
                  </a:cubicBezTo>
                  <a:cubicBezTo>
                    <a:pt x="1348" y="389"/>
                    <a:pt x="1350" y="391"/>
                    <a:pt x="1353" y="394"/>
                  </a:cubicBezTo>
                  <a:cubicBezTo>
                    <a:pt x="1354" y="396"/>
                    <a:pt x="1355" y="398"/>
                    <a:pt x="1357" y="400"/>
                  </a:cubicBezTo>
                  <a:cubicBezTo>
                    <a:pt x="1358" y="402"/>
                    <a:pt x="1358" y="404"/>
                    <a:pt x="1359" y="405"/>
                  </a:cubicBezTo>
                  <a:cubicBezTo>
                    <a:pt x="1362" y="408"/>
                    <a:pt x="1366" y="398"/>
                    <a:pt x="1366" y="397"/>
                  </a:cubicBezTo>
                  <a:cubicBezTo>
                    <a:pt x="1367" y="395"/>
                    <a:pt x="1369" y="394"/>
                    <a:pt x="1371" y="393"/>
                  </a:cubicBezTo>
                  <a:cubicBezTo>
                    <a:pt x="1374" y="391"/>
                    <a:pt x="1377" y="389"/>
                    <a:pt x="1380" y="387"/>
                  </a:cubicBezTo>
                  <a:cubicBezTo>
                    <a:pt x="1382" y="385"/>
                    <a:pt x="1385" y="384"/>
                    <a:pt x="1387" y="381"/>
                  </a:cubicBezTo>
                  <a:cubicBezTo>
                    <a:pt x="1388" y="380"/>
                    <a:pt x="1389" y="375"/>
                    <a:pt x="1386" y="376"/>
                  </a:cubicBezTo>
                  <a:cubicBezTo>
                    <a:pt x="1382" y="377"/>
                    <a:pt x="1381" y="376"/>
                    <a:pt x="1378" y="373"/>
                  </a:cubicBezTo>
                  <a:cubicBezTo>
                    <a:pt x="1375" y="371"/>
                    <a:pt x="1373" y="368"/>
                    <a:pt x="1370" y="365"/>
                  </a:cubicBezTo>
                  <a:cubicBezTo>
                    <a:pt x="1369" y="363"/>
                    <a:pt x="1362" y="352"/>
                    <a:pt x="1359" y="354"/>
                  </a:cubicBezTo>
                  <a:cubicBezTo>
                    <a:pt x="1356" y="356"/>
                    <a:pt x="1358" y="358"/>
                    <a:pt x="1357" y="360"/>
                  </a:cubicBezTo>
                  <a:moveTo>
                    <a:pt x="970" y="363"/>
                  </a:moveTo>
                  <a:cubicBezTo>
                    <a:pt x="967" y="368"/>
                    <a:pt x="961" y="372"/>
                    <a:pt x="957" y="376"/>
                  </a:cubicBezTo>
                  <a:cubicBezTo>
                    <a:pt x="956" y="377"/>
                    <a:pt x="953" y="379"/>
                    <a:pt x="954" y="382"/>
                  </a:cubicBezTo>
                  <a:cubicBezTo>
                    <a:pt x="955" y="384"/>
                    <a:pt x="958" y="386"/>
                    <a:pt x="960" y="387"/>
                  </a:cubicBezTo>
                  <a:cubicBezTo>
                    <a:pt x="962" y="388"/>
                    <a:pt x="965" y="389"/>
                    <a:pt x="966" y="391"/>
                  </a:cubicBezTo>
                  <a:cubicBezTo>
                    <a:pt x="968" y="393"/>
                    <a:pt x="969" y="397"/>
                    <a:pt x="971" y="399"/>
                  </a:cubicBezTo>
                  <a:cubicBezTo>
                    <a:pt x="974" y="401"/>
                    <a:pt x="979" y="396"/>
                    <a:pt x="981" y="394"/>
                  </a:cubicBezTo>
                  <a:cubicBezTo>
                    <a:pt x="984" y="391"/>
                    <a:pt x="988" y="388"/>
                    <a:pt x="991" y="384"/>
                  </a:cubicBezTo>
                  <a:cubicBezTo>
                    <a:pt x="992" y="383"/>
                    <a:pt x="993" y="382"/>
                    <a:pt x="994" y="381"/>
                  </a:cubicBezTo>
                  <a:cubicBezTo>
                    <a:pt x="995" y="380"/>
                    <a:pt x="993" y="376"/>
                    <a:pt x="991" y="375"/>
                  </a:cubicBezTo>
                  <a:cubicBezTo>
                    <a:pt x="989" y="374"/>
                    <a:pt x="986" y="373"/>
                    <a:pt x="984" y="371"/>
                  </a:cubicBezTo>
                  <a:cubicBezTo>
                    <a:pt x="982" y="370"/>
                    <a:pt x="981" y="368"/>
                    <a:pt x="980" y="365"/>
                  </a:cubicBezTo>
                  <a:cubicBezTo>
                    <a:pt x="979" y="363"/>
                    <a:pt x="978" y="361"/>
                    <a:pt x="976" y="360"/>
                  </a:cubicBezTo>
                  <a:cubicBezTo>
                    <a:pt x="974" y="360"/>
                    <a:pt x="973" y="360"/>
                    <a:pt x="972" y="361"/>
                  </a:cubicBezTo>
                  <a:cubicBezTo>
                    <a:pt x="970" y="361"/>
                    <a:pt x="970" y="361"/>
                    <a:pt x="970" y="363"/>
                  </a:cubicBezTo>
                  <a:moveTo>
                    <a:pt x="1066" y="363"/>
                  </a:moveTo>
                  <a:cubicBezTo>
                    <a:pt x="1063" y="368"/>
                    <a:pt x="1057" y="371"/>
                    <a:pt x="1053" y="376"/>
                  </a:cubicBezTo>
                  <a:cubicBezTo>
                    <a:pt x="1050" y="379"/>
                    <a:pt x="1049" y="381"/>
                    <a:pt x="1052" y="384"/>
                  </a:cubicBezTo>
                  <a:cubicBezTo>
                    <a:pt x="1055" y="388"/>
                    <a:pt x="1059" y="391"/>
                    <a:pt x="1062" y="394"/>
                  </a:cubicBezTo>
                  <a:cubicBezTo>
                    <a:pt x="1064" y="395"/>
                    <a:pt x="1068" y="399"/>
                    <a:pt x="1069" y="400"/>
                  </a:cubicBezTo>
                  <a:cubicBezTo>
                    <a:pt x="1075" y="400"/>
                    <a:pt x="1079" y="393"/>
                    <a:pt x="1081" y="389"/>
                  </a:cubicBezTo>
                  <a:cubicBezTo>
                    <a:pt x="1083" y="388"/>
                    <a:pt x="1084" y="386"/>
                    <a:pt x="1086" y="384"/>
                  </a:cubicBezTo>
                  <a:cubicBezTo>
                    <a:pt x="1087" y="383"/>
                    <a:pt x="1091" y="381"/>
                    <a:pt x="1089" y="378"/>
                  </a:cubicBezTo>
                  <a:cubicBezTo>
                    <a:pt x="1087" y="376"/>
                    <a:pt x="1084" y="375"/>
                    <a:pt x="1082" y="373"/>
                  </a:cubicBezTo>
                  <a:cubicBezTo>
                    <a:pt x="1081" y="371"/>
                    <a:pt x="1079" y="368"/>
                    <a:pt x="1078" y="366"/>
                  </a:cubicBezTo>
                  <a:cubicBezTo>
                    <a:pt x="1076" y="364"/>
                    <a:pt x="1074" y="362"/>
                    <a:pt x="1072" y="361"/>
                  </a:cubicBezTo>
                  <a:cubicBezTo>
                    <a:pt x="1071" y="360"/>
                    <a:pt x="1069" y="360"/>
                    <a:pt x="1068" y="361"/>
                  </a:cubicBezTo>
                  <a:cubicBezTo>
                    <a:pt x="1066" y="361"/>
                    <a:pt x="1067" y="362"/>
                    <a:pt x="1066" y="363"/>
                  </a:cubicBezTo>
                  <a:moveTo>
                    <a:pt x="1162" y="363"/>
                  </a:moveTo>
                  <a:cubicBezTo>
                    <a:pt x="1159" y="367"/>
                    <a:pt x="1155" y="370"/>
                    <a:pt x="1151" y="374"/>
                  </a:cubicBezTo>
                  <a:cubicBezTo>
                    <a:pt x="1148" y="377"/>
                    <a:pt x="1145" y="380"/>
                    <a:pt x="1148" y="384"/>
                  </a:cubicBezTo>
                  <a:cubicBezTo>
                    <a:pt x="1150" y="386"/>
                    <a:pt x="1153" y="388"/>
                    <a:pt x="1155" y="390"/>
                  </a:cubicBezTo>
                  <a:cubicBezTo>
                    <a:pt x="1157" y="392"/>
                    <a:pt x="1160" y="395"/>
                    <a:pt x="1162" y="397"/>
                  </a:cubicBezTo>
                  <a:cubicBezTo>
                    <a:pt x="1164" y="399"/>
                    <a:pt x="1167" y="401"/>
                    <a:pt x="1169" y="400"/>
                  </a:cubicBezTo>
                  <a:cubicBezTo>
                    <a:pt x="1170" y="399"/>
                    <a:pt x="1170" y="396"/>
                    <a:pt x="1171" y="395"/>
                  </a:cubicBezTo>
                  <a:cubicBezTo>
                    <a:pt x="1173" y="390"/>
                    <a:pt x="1180" y="388"/>
                    <a:pt x="1184" y="385"/>
                  </a:cubicBezTo>
                  <a:cubicBezTo>
                    <a:pt x="1188" y="381"/>
                    <a:pt x="1186" y="377"/>
                    <a:pt x="1182" y="374"/>
                  </a:cubicBezTo>
                  <a:cubicBezTo>
                    <a:pt x="1177" y="371"/>
                    <a:pt x="1174" y="369"/>
                    <a:pt x="1172" y="364"/>
                  </a:cubicBezTo>
                  <a:cubicBezTo>
                    <a:pt x="1171" y="363"/>
                    <a:pt x="1170" y="361"/>
                    <a:pt x="1168" y="360"/>
                  </a:cubicBezTo>
                  <a:cubicBezTo>
                    <a:pt x="1166" y="360"/>
                    <a:pt x="1165" y="360"/>
                    <a:pt x="1164" y="361"/>
                  </a:cubicBezTo>
                  <a:cubicBezTo>
                    <a:pt x="1162" y="361"/>
                    <a:pt x="1163" y="361"/>
                    <a:pt x="1162" y="363"/>
                  </a:cubicBezTo>
                  <a:moveTo>
                    <a:pt x="1258" y="363"/>
                  </a:moveTo>
                  <a:cubicBezTo>
                    <a:pt x="1256" y="367"/>
                    <a:pt x="1250" y="371"/>
                    <a:pt x="1247" y="375"/>
                  </a:cubicBezTo>
                  <a:cubicBezTo>
                    <a:pt x="1244" y="377"/>
                    <a:pt x="1241" y="380"/>
                    <a:pt x="1244" y="384"/>
                  </a:cubicBezTo>
                  <a:cubicBezTo>
                    <a:pt x="1248" y="387"/>
                    <a:pt x="1251" y="391"/>
                    <a:pt x="1255" y="395"/>
                  </a:cubicBezTo>
                  <a:cubicBezTo>
                    <a:pt x="1258" y="397"/>
                    <a:pt x="1260" y="401"/>
                    <a:pt x="1263" y="399"/>
                  </a:cubicBezTo>
                  <a:cubicBezTo>
                    <a:pt x="1267" y="396"/>
                    <a:pt x="1271" y="392"/>
                    <a:pt x="1275" y="388"/>
                  </a:cubicBezTo>
                  <a:cubicBezTo>
                    <a:pt x="1278" y="386"/>
                    <a:pt x="1283" y="383"/>
                    <a:pt x="1282" y="379"/>
                  </a:cubicBezTo>
                  <a:cubicBezTo>
                    <a:pt x="1280" y="373"/>
                    <a:pt x="1272" y="373"/>
                    <a:pt x="1269" y="367"/>
                  </a:cubicBezTo>
                  <a:cubicBezTo>
                    <a:pt x="1268" y="365"/>
                    <a:pt x="1267" y="362"/>
                    <a:pt x="1265" y="361"/>
                  </a:cubicBezTo>
                  <a:cubicBezTo>
                    <a:pt x="1264" y="360"/>
                    <a:pt x="1262" y="360"/>
                    <a:pt x="1261" y="360"/>
                  </a:cubicBezTo>
                  <a:cubicBezTo>
                    <a:pt x="1258" y="361"/>
                    <a:pt x="1258" y="361"/>
                    <a:pt x="1258" y="363"/>
                  </a:cubicBezTo>
                  <a:moveTo>
                    <a:pt x="764" y="467"/>
                  </a:moveTo>
                  <a:cubicBezTo>
                    <a:pt x="760" y="470"/>
                    <a:pt x="755" y="471"/>
                    <a:pt x="751" y="473"/>
                  </a:cubicBezTo>
                  <a:cubicBezTo>
                    <a:pt x="751" y="473"/>
                    <a:pt x="751" y="473"/>
                    <a:pt x="751" y="473"/>
                  </a:cubicBezTo>
                  <a:cubicBezTo>
                    <a:pt x="752" y="473"/>
                    <a:pt x="741" y="479"/>
                    <a:pt x="746" y="480"/>
                  </a:cubicBezTo>
                  <a:cubicBezTo>
                    <a:pt x="749" y="480"/>
                    <a:pt x="751" y="480"/>
                    <a:pt x="753" y="480"/>
                  </a:cubicBezTo>
                  <a:cubicBezTo>
                    <a:pt x="757" y="482"/>
                    <a:pt x="760" y="484"/>
                    <a:pt x="764" y="487"/>
                  </a:cubicBezTo>
                  <a:cubicBezTo>
                    <a:pt x="767" y="491"/>
                    <a:pt x="770" y="494"/>
                    <a:pt x="773" y="498"/>
                  </a:cubicBezTo>
                  <a:cubicBezTo>
                    <a:pt x="774" y="499"/>
                    <a:pt x="776" y="503"/>
                    <a:pt x="778" y="504"/>
                  </a:cubicBezTo>
                  <a:cubicBezTo>
                    <a:pt x="782" y="506"/>
                    <a:pt x="783" y="500"/>
                    <a:pt x="783" y="498"/>
                  </a:cubicBezTo>
                  <a:cubicBezTo>
                    <a:pt x="785" y="494"/>
                    <a:pt x="788" y="491"/>
                    <a:pt x="791" y="489"/>
                  </a:cubicBezTo>
                  <a:cubicBezTo>
                    <a:pt x="793" y="487"/>
                    <a:pt x="805" y="477"/>
                    <a:pt x="802" y="473"/>
                  </a:cubicBezTo>
                  <a:cubicBezTo>
                    <a:pt x="801" y="472"/>
                    <a:pt x="797" y="471"/>
                    <a:pt x="795" y="470"/>
                  </a:cubicBezTo>
                  <a:cubicBezTo>
                    <a:pt x="793" y="467"/>
                    <a:pt x="791" y="464"/>
                    <a:pt x="789" y="461"/>
                  </a:cubicBezTo>
                  <a:cubicBezTo>
                    <a:pt x="787" y="458"/>
                    <a:pt x="783" y="449"/>
                    <a:pt x="778" y="451"/>
                  </a:cubicBezTo>
                  <a:cubicBezTo>
                    <a:pt x="775" y="452"/>
                    <a:pt x="774" y="455"/>
                    <a:pt x="772" y="457"/>
                  </a:cubicBezTo>
                  <a:cubicBezTo>
                    <a:pt x="770" y="461"/>
                    <a:pt x="768" y="464"/>
                    <a:pt x="764" y="467"/>
                  </a:cubicBezTo>
                  <a:moveTo>
                    <a:pt x="1348" y="467"/>
                  </a:moveTo>
                  <a:cubicBezTo>
                    <a:pt x="1345" y="469"/>
                    <a:pt x="1338" y="469"/>
                    <a:pt x="1338" y="474"/>
                  </a:cubicBezTo>
                  <a:cubicBezTo>
                    <a:pt x="1338" y="481"/>
                    <a:pt x="1346" y="485"/>
                    <a:pt x="1350" y="489"/>
                  </a:cubicBezTo>
                  <a:cubicBezTo>
                    <a:pt x="1354" y="493"/>
                    <a:pt x="1358" y="500"/>
                    <a:pt x="1363" y="493"/>
                  </a:cubicBezTo>
                  <a:cubicBezTo>
                    <a:pt x="1367" y="486"/>
                    <a:pt x="1372" y="481"/>
                    <a:pt x="1379" y="477"/>
                  </a:cubicBezTo>
                  <a:cubicBezTo>
                    <a:pt x="1378" y="477"/>
                    <a:pt x="1375" y="479"/>
                    <a:pt x="1375" y="479"/>
                  </a:cubicBezTo>
                  <a:cubicBezTo>
                    <a:pt x="1375" y="479"/>
                    <a:pt x="1383" y="476"/>
                    <a:pt x="1384" y="475"/>
                  </a:cubicBezTo>
                  <a:cubicBezTo>
                    <a:pt x="1387" y="474"/>
                    <a:pt x="1383" y="471"/>
                    <a:pt x="1382" y="471"/>
                  </a:cubicBezTo>
                  <a:cubicBezTo>
                    <a:pt x="1378" y="469"/>
                    <a:pt x="1374" y="468"/>
                    <a:pt x="1371" y="464"/>
                  </a:cubicBezTo>
                  <a:cubicBezTo>
                    <a:pt x="1369" y="461"/>
                    <a:pt x="1367" y="458"/>
                    <a:pt x="1365" y="454"/>
                  </a:cubicBezTo>
                  <a:cubicBezTo>
                    <a:pt x="1364" y="452"/>
                    <a:pt x="1362" y="449"/>
                    <a:pt x="1359" y="451"/>
                  </a:cubicBezTo>
                  <a:cubicBezTo>
                    <a:pt x="1357" y="452"/>
                    <a:pt x="1356" y="455"/>
                    <a:pt x="1354" y="458"/>
                  </a:cubicBezTo>
                  <a:cubicBezTo>
                    <a:pt x="1353" y="461"/>
                    <a:pt x="1351" y="464"/>
                    <a:pt x="1348" y="467"/>
                  </a:cubicBezTo>
                  <a:moveTo>
                    <a:pt x="874" y="459"/>
                  </a:moveTo>
                  <a:cubicBezTo>
                    <a:pt x="871" y="463"/>
                    <a:pt x="866" y="466"/>
                    <a:pt x="862" y="470"/>
                  </a:cubicBezTo>
                  <a:cubicBezTo>
                    <a:pt x="859" y="473"/>
                    <a:pt x="857" y="477"/>
                    <a:pt x="861" y="481"/>
                  </a:cubicBezTo>
                  <a:cubicBezTo>
                    <a:pt x="864" y="483"/>
                    <a:pt x="866" y="485"/>
                    <a:pt x="869" y="488"/>
                  </a:cubicBezTo>
                  <a:cubicBezTo>
                    <a:pt x="871" y="490"/>
                    <a:pt x="873" y="493"/>
                    <a:pt x="876" y="495"/>
                  </a:cubicBezTo>
                  <a:cubicBezTo>
                    <a:pt x="880" y="499"/>
                    <a:pt x="883" y="493"/>
                    <a:pt x="885" y="490"/>
                  </a:cubicBezTo>
                  <a:cubicBezTo>
                    <a:pt x="886" y="488"/>
                    <a:pt x="887" y="487"/>
                    <a:pt x="888" y="485"/>
                  </a:cubicBezTo>
                  <a:cubicBezTo>
                    <a:pt x="890" y="483"/>
                    <a:pt x="893" y="481"/>
                    <a:pt x="896" y="480"/>
                  </a:cubicBezTo>
                  <a:cubicBezTo>
                    <a:pt x="901" y="476"/>
                    <a:pt x="898" y="473"/>
                    <a:pt x="894" y="470"/>
                  </a:cubicBezTo>
                  <a:cubicBezTo>
                    <a:pt x="889" y="467"/>
                    <a:pt x="887" y="466"/>
                    <a:pt x="884" y="461"/>
                  </a:cubicBezTo>
                  <a:cubicBezTo>
                    <a:pt x="883" y="459"/>
                    <a:pt x="882" y="457"/>
                    <a:pt x="880" y="456"/>
                  </a:cubicBezTo>
                  <a:cubicBezTo>
                    <a:pt x="879" y="456"/>
                    <a:pt x="877" y="456"/>
                    <a:pt x="876" y="456"/>
                  </a:cubicBezTo>
                  <a:cubicBezTo>
                    <a:pt x="874" y="457"/>
                    <a:pt x="875" y="457"/>
                    <a:pt x="874" y="459"/>
                  </a:cubicBezTo>
                  <a:moveTo>
                    <a:pt x="970" y="459"/>
                  </a:moveTo>
                  <a:cubicBezTo>
                    <a:pt x="968" y="463"/>
                    <a:pt x="963" y="467"/>
                    <a:pt x="959" y="470"/>
                  </a:cubicBezTo>
                  <a:cubicBezTo>
                    <a:pt x="956" y="473"/>
                    <a:pt x="951" y="476"/>
                    <a:pt x="956" y="480"/>
                  </a:cubicBezTo>
                  <a:cubicBezTo>
                    <a:pt x="957" y="481"/>
                    <a:pt x="959" y="482"/>
                    <a:pt x="960" y="482"/>
                  </a:cubicBezTo>
                  <a:cubicBezTo>
                    <a:pt x="962" y="482"/>
                    <a:pt x="964" y="487"/>
                    <a:pt x="965" y="488"/>
                  </a:cubicBezTo>
                  <a:cubicBezTo>
                    <a:pt x="968" y="491"/>
                    <a:pt x="971" y="499"/>
                    <a:pt x="977" y="495"/>
                  </a:cubicBezTo>
                  <a:cubicBezTo>
                    <a:pt x="979" y="494"/>
                    <a:pt x="980" y="491"/>
                    <a:pt x="981" y="489"/>
                  </a:cubicBezTo>
                  <a:cubicBezTo>
                    <a:pt x="983" y="486"/>
                    <a:pt x="985" y="484"/>
                    <a:pt x="988" y="482"/>
                  </a:cubicBezTo>
                  <a:cubicBezTo>
                    <a:pt x="990" y="481"/>
                    <a:pt x="994" y="479"/>
                    <a:pt x="994" y="476"/>
                  </a:cubicBezTo>
                  <a:cubicBezTo>
                    <a:pt x="995" y="474"/>
                    <a:pt x="992" y="472"/>
                    <a:pt x="991" y="471"/>
                  </a:cubicBezTo>
                  <a:cubicBezTo>
                    <a:pt x="986" y="468"/>
                    <a:pt x="982" y="466"/>
                    <a:pt x="980" y="461"/>
                  </a:cubicBezTo>
                  <a:cubicBezTo>
                    <a:pt x="979" y="459"/>
                    <a:pt x="978" y="457"/>
                    <a:pt x="976" y="456"/>
                  </a:cubicBezTo>
                  <a:cubicBezTo>
                    <a:pt x="974" y="455"/>
                    <a:pt x="973" y="456"/>
                    <a:pt x="972" y="456"/>
                  </a:cubicBezTo>
                  <a:cubicBezTo>
                    <a:pt x="970" y="457"/>
                    <a:pt x="970" y="457"/>
                    <a:pt x="970" y="459"/>
                  </a:cubicBezTo>
                  <a:moveTo>
                    <a:pt x="1066" y="459"/>
                  </a:moveTo>
                  <a:cubicBezTo>
                    <a:pt x="1063" y="463"/>
                    <a:pt x="1059" y="467"/>
                    <a:pt x="1054" y="470"/>
                  </a:cubicBezTo>
                  <a:cubicBezTo>
                    <a:pt x="1051" y="473"/>
                    <a:pt x="1049" y="477"/>
                    <a:pt x="1053" y="481"/>
                  </a:cubicBezTo>
                  <a:cubicBezTo>
                    <a:pt x="1058" y="484"/>
                    <a:pt x="1061" y="488"/>
                    <a:pt x="1065" y="493"/>
                  </a:cubicBezTo>
                  <a:cubicBezTo>
                    <a:pt x="1069" y="497"/>
                    <a:pt x="1072" y="497"/>
                    <a:pt x="1076" y="493"/>
                  </a:cubicBezTo>
                  <a:cubicBezTo>
                    <a:pt x="1079" y="489"/>
                    <a:pt x="1081" y="483"/>
                    <a:pt x="1086" y="480"/>
                  </a:cubicBezTo>
                  <a:cubicBezTo>
                    <a:pt x="1088" y="479"/>
                    <a:pt x="1090" y="478"/>
                    <a:pt x="1090" y="475"/>
                  </a:cubicBezTo>
                  <a:cubicBezTo>
                    <a:pt x="1090" y="473"/>
                    <a:pt x="1088" y="472"/>
                    <a:pt x="1087" y="471"/>
                  </a:cubicBezTo>
                  <a:cubicBezTo>
                    <a:pt x="1082" y="469"/>
                    <a:pt x="1080" y="465"/>
                    <a:pt x="1077" y="461"/>
                  </a:cubicBezTo>
                  <a:cubicBezTo>
                    <a:pt x="1076" y="459"/>
                    <a:pt x="1074" y="457"/>
                    <a:pt x="1072" y="456"/>
                  </a:cubicBezTo>
                  <a:cubicBezTo>
                    <a:pt x="1071" y="456"/>
                    <a:pt x="1070" y="456"/>
                    <a:pt x="1068" y="456"/>
                  </a:cubicBezTo>
                  <a:cubicBezTo>
                    <a:pt x="1066" y="457"/>
                    <a:pt x="1067" y="457"/>
                    <a:pt x="1066" y="459"/>
                  </a:cubicBezTo>
                  <a:moveTo>
                    <a:pt x="1162" y="459"/>
                  </a:moveTo>
                  <a:cubicBezTo>
                    <a:pt x="1159" y="463"/>
                    <a:pt x="1154" y="466"/>
                    <a:pt x="1150" y="470"/>
                  </a:cubicBezTo>
                  <a:cubicBezTo>
                    <a:pt x="1147" y="473"/>
                    <a:pt x="1145" y="477"/>
                    <a:pt x="1149" y="481"/>
                  </a:cubicBezTo>
                  <a:cubicBezTo>
                    <a:pt x="1152" y="483"/>
                    <a:pt x="1154" y="485"/>
                    <a:pt x="1157" y="488"/>
                  </a:cubicBezTo>
                  <a:cubicBezTo>
                    <a:pt x="1159" y="490"/>
                    <a:pt x="1161" y="493"/>
                    <a:pt x="1164" y="495"/>
                  </a:cubicBezTo>
                  <a:cubicBezTo>
                    <a:pt x="1168" y="499"/>
                    <a:pt x="1171" y="493"/>
                    <a:pt x="1173" y="490"/>
                  </a:cubicBezTo>
                  <a:cubicBezTo>
                    <a:pt x="1174" y="488"/>
                    <a:pt x="1175" y="487"/>
                    <a:pt x="1176" y="485"/>
                  </a:cubicBezTo>
                  <a:cubicBezTo>
                    <a:pt x="1178" y="483"/>
                    <a:pt x="1181" y="481"/>
                    <a:pt x="1184" y="480"/>
                  </a:cubicBezTo>
                  <a:cubicBezTo>
                    <a:pt x="1189" y="476"/>
                    <a:pt x="1186" y="473"/>
                    <a:pt x="1182" y="470"/>
                  </a:cubicBezTo>
                  <a:cubicBezTo>
                    <a:pt x="1177" y="467"/>
                    <a:pt x="1175" y="466"/>
                    <a:pt x="1172" y="461"/>
                  </a:cubicBezTo>
                  <a:cubicBezTo>
                    <a:pt x="1171" y="459"/>
                    <a:pt x="1170" y="457"/>
                    <a:pt x="1168" y="456"/>
                  </a:cubicBezTo>
                  <a:cubicBezTo>
                    <a:pt x="1167" y="456"/>
                    <a:pt x="1165" y="456"/>
                    <a:pt x="1164" y="456"/>
                  </a:cubicBezTo>
                  <a:cubicBezTo>
                    <a:pt x="1162" y="457"/>
                    <a:pt x="1163" y="457"/>
                    <a:pt x="1162" y="459"/>
                  </a:cubicBezTo>
                  <a:moveTo>
                    <a:pt x="1258" y="459"/>
                  </a:moveTo>
                  <a:cubicBezTo>
                    <a:pt x="1256" y="463"/>
                    <a:pt x="1251" y="467"/>
                    <a:pt x="1247" y="470"/>
                  </a:cubicBezTo>
                  <a:cubicBezTo>
                    <a:pt x="1244" y="473"/>
                    <a:pt x="1239" y="476"/>
                    <a:pt x="1244" y="480"/>
                  </a:cubicBezTo>
                  <a:cubicBezTo>
                    <a:pt x="1245" y="481"/>
                    <a:pt x="1247" y="482"/>
                    <a:pt x="1248" y="482"/>
                  </a:cubicBezTo>
                  <a:cubicBezTo>
                    <a:pt x="1250" y="482"/>
                    <a:pt x="1252" y="487"/>
                    <a:pt x="1253" y="488"/>
                  </a:cubicBezTo>
                  <a:cubicBezTo>
                    <a:pt x="1256" y="491"/>
                    <a:pt x="1259" y="499"/>
                    <a:pt x="1265" y="495"/>
                  </a:cubicBezTo>
                  <a:cubicBezTo>
                    <a:pt x="1267" y="494"/>
                    <a:pt x="1268" y="491"/>
                    <a:pt x="1269" y="489"/>
                  </a:cubicBezTo>
                  <a:cubicBezTo>
                    <a:pt x="1271" y="486"/>
                    <a:pt x="1273" y="484"/>
                    <a:pt x="1276" y="482"/>
                  </a:cubicBezTo>
                  <a:cubicBezTo>
                    <a:pt x="1278" y="481"/>
                    <a:pt x="1282" y="479"/>
                    <a:pt x="1282" y="476"/>
                  </a:cubicBezTo>
                  <a:cubicBezTo>
                    <a:pt x="1283" y="474"/>
                    <a:pt x="1280" y="472"/>
                    <a:pt x="1279" y="471"/>
                  </a:cubicBezTo>
                  <a:cubicBezTo>
                    <a:pt x="1274" y="468"/>
                    <a:pt x="1270" y="466"/>
                    <a:pt x="1268" y="461"/>
                  </a:cubicBezTo>
                  <a:cubicBezTo>
                    <a:pt x="1267" y="459"/>
                    <a:pt x="1266" y="457"/>
                    <a:pt x="1264" y="456"/>
                  </a:cubicBezTo>
                  <a:cubicBezTo>
                    <a:pt x="1262" y="455"/>
                    <a:pt x="1261" y="456"/>
                    <a:pt x="1260" y="456"/>
                  </a:cubicBezTo>
                  <a:cubicBezTo>
                    <a:pt x="1258" y="457"/>
                    <a:pt x="1258" y="457"/>
                    <a:pt x="1258" y="459"/>
                  </a:cubicBezTo>
                  <a:moveTo>
                    <a:pt x="1453" y="552"/>
                  </a:moveTo>
                  <a:cubicBezTo>
                    <a:pt x="1450" y="557"/>
                    <a:pt x="1445" y="563"/>
                    <a:pt x="1440" y="566"/>
                  </a:cubicBezTo>
                  <a:cubicBezTo>
                    <a:pt x="1436" y="568"/>
                    <a:pt x="1423" y="571"/>
                    <a:pt x="1429" y="577"/>
                  </a:cubicBezTo>
                  <a:cubicBezTo>
                    <a:pt x="1431" y="579"/>
                    <a:pt x="1434" y="580"/>
                    <a:pt x="1437" y="581"/>
                  </a:cubicBezTo>
                  <a:cubicBezTo>
                    <a:pt x="1440" y="583"/>
                    <a:pt x="1442" y="586"/>
                    <a:pt x="1444" y="588"/>
                  </a:cubicBezTo>
                  <a:cubicBezTo>
                    <a:pt x="1446" y="591"/>
                    <a:pt x="1450" y="595"/>
                    <a:pt x="1451" y="599"/>
                  </a:cubicBezTo>
                  <a:cubicBezTo>
                    <a:pt x="1451" y="600"/>
                    <a:pt x="1450" y="602"/>
                    <a:pt x="1451" y="603"/>
                  </a:cubicBezTo>
                  <a:cubicBezTo>
                    <a:pt x="1453" y="604"/>
                    <a:pt x="1455" y="603"/>
                    <a:pt x="1456" y="602"/>
                  </a:cubicBezTo>
                  <a:cubicBezTo>
                    <a:pt x="1458" y="599"/>
                    <a:pt x="1458" y="596"/>
                    <a:pt x="1459" y="593"/>
                  </a:cubicBezTo>
                  <a:cubicBezTo>
                    <a:pt x="1462" y="589"/>
                    <a:pt x="1465" y="585"/>
                    <a:pt x="1469" y="582"/>
                  </a:cubicBezTo>
                  <a:cubicBezTo>
                    <a:pt x="1472" y="579"/>
                    <a:pt x="1476" y="577"/>
                    <a:pt x="1480" y="575"/>
                  </a:cubicBezTo>
                  <a:cubicBezTo>
                    <a:pt x="1483" y="573"/>
                    <a:pt x="1486" y="571"/>
                    <a:pt x="1483" y="569"/>
                  </a:cubicBezTo>
                  <a:cubicBezTo>
                    <a:pt x="1480" y="567"/>
                    <a:pt x="1477" y="566"/>
                    <a:pt x="1474" y="563"/>
                  </a:cubicBezTo>
                  <a:cubicBezTo>
                    <a:pt x="1471" y="561"/>
                    <a:pt x="1468" y="558"/>
                    <a:pt x="1465" y="555"/>
                  </a:cubicBezTo>
                  <a:cubicBezTo>
                    <a:pt x="1464" y="553"/>
                    <a:pt x="1457" y="543"/>
                    <a:pt x="1455" y="546"/>
                  </a:cubicBezTo>
                  <a:cubicBezTo>
                    <a:pt x="1454" y="547"/>
                    <a:pt x="1453" y="549"/>
                    <a:pt x="1453" y="550"/>
                  </a:cubicBezTo>
                  <a:cubicBezTo>
                    <a:pt x="1453" y="550"/>
                    <a:pt x="1453" y="553"/>
                    <a:pt x="1453" y="552"/>
                  </a:cubicBezTo>
                  <a:moveTo>
                    <a:pt x="874" y="555"/>
                  </a:moveTo>
                  <a:cubicBezTo>
                    <a:pt x="871" y="560"/>
                    <a:pt x="865" y="563"/>
                    <a:pt x="862" y="567"/>
                  </a:cubicBezTo>
                  <a:cubicBezTo>
                    <a:pt x="860" y="568"/>
                    <a:pt x="857" y="571"/>
                    <a:pt x="857" y="573"/>
                  </a:cubicBezTo>
                  <a:cubicBezTo>
                    <a:pt x="856" y="576"/>
                    <a:pt x="860" y="577"/>
                    <a:pt x="861" y="578"/>
                  </a:cubicBezTo>
                  <a:cubicBezTo>
                    <a:pt x="865" y="580"/>
                    <a:pt x="868" y="583"/>
                    <a:pt x="871" y="586"/>
                  </a:cubicBezTo>
                  <a:cubicBezTo>
                    <a:pt x="872" y="587"/>
                    <a:pt x="873" y="587"/>
                    <a:pt x="874" y="589"/>
                  </a:cubicBezTo>
                  <a:cubicBezTo>
                    <a:pt x="874" y="589"/>
                    <a:pt x="874" y="590"/>
                    <a:pt x="874" y="591"/>
                  </a:cubicBezTo>
                  <a:cubicBezTo>
                    <a:pt x="874" y="595"/>
                    <a:pt x="879" y="595"/>
                    <a:pt x="881" y="592"/>
                  </a:cubicBezTo>
                  <a:cubicBezTo>
                    <a:pt x="884" y="589"/>
                    <a:pt x="885" y="584"/>
                    <a:pt x="888" y="581"/>
                  </a:cubicBezTo>
                  <a:cubicBezTo>
                    <a:pt x="890" y="579"/>
                    <a:pt x="894" y="577"/>
                    <a:pt x="897" y="576"/>
                  </a:cubicBezTo>
                  <a:cubicBezTo>
                    <a:pt x="901" y="573"/>
                    <a:pt x="899" y="568"/>
                    <a:pt x="895" y="567"/>
                  </a:cubicBezTo>
                  <a:cubicBezTo>
                    <a:pt x="893" y="566"/>
                    <a:pt x="891" y="565"/>
                    <a:pt x="889" y="564"/>
                  </a:cubicBezTo>
                  <a:cubicBezTo>
                    <a:pt x="887" y="562"/>
                    <a:pt x="885" y="560"/>
                    <a:pt x="884" y="557"/>
                  </a:cubicBezTo>
                  <a:cubicBezTo>
                    <a:pt x="883" y="556"/>
                    <a:pt x="882" y="553"/>
                    <a:pt x="880" y="553"/>
                  </a:cubicBezTo>
                  <a:cubicBezTo>
                    <a:pt x="879" y="552"/>
                    <a:pt x="877" y="552"/>
                    <a:pt x="876" y="553"/>
                  </a:cubicBezTo>
                  <a:cubicBezTo>
                    <a:pt x="874" y="553"/>
                    <a:pt x="875" y="554"/>
                    <a:pt x="874" y="555"/>
                  </a:cubicBezTo>
                  <a:moveTo>
                    <a:pt x="965" y="563"/>
                  </a:moveTo>
                  <a:cubicBezTo>
                    <a:pt x="961" y="567"/>
                    <a:pt x="954" y="565"/>
                    <a:pt x="954" y="572"/>
                  </a:cubicBezTo>
                  <a:cubicBezTo>
                    <a:pt x="954" y="577"/>
                    <a:pt x="961" y="579"/>
                    <a:pt x="965" y="582"/>
                  </a:cubicBezTo>
                  <a:cubicBezTo>
                    <a:pt x="968" y="585"/>
                    <a:pt x="968" y="592"/>
                    <a:pt x="974" y="592"/>
                  </a:cubicBezTo>
                  <a:cubicBezTo>
                    <a:pt x="979" y="592"/>
                    <a:pt x="981" y="584"/>
                    <a:pt x="984" y="581"/>
                  </a:cubicBezTo>
                  <a:cubicBezTo>
                    <a:pt x="986" y="579"/>
                    <a:pt x="998" y="573"/>
                    <a:pt x="994" y="569"/>
                  </a:cubicBezTo>
                  <a:cubicBezTo>
                    <a:pt x="991" y="565"/>
                    <a:pt x="985" y="566"/>
                    <a:pt x="982" y="562"/>
                  </a:cubicBezTo>
                  <a:cubicBezTo>
                    <a:pt x="980" y="559"/>
                    <a:pt x="979" y="553"/>
                    <a:pt x="975" y="552"/>
                  </a:cubicBezTo>
                  <a:cubicBezTo>
                    <a:pt x="968" y="551"/>
                    <a:pt x="968" y="560"/>
                    <a:pt x="965" y="563"/>
                  </a:cubicBezTo>
                  <a:moveTo>
                    <a:pt x="1066" y="555"/>
                  </a:moveTo>
                  <a:cubicBezTo>
                    <a:pt x="1063" y="560"/>
                    <a:pt x="1058" y="564"/>
                    <a:pt x="1053" y="567"/>
                  </a:cubicBezTo>
                  <a:cubicBezTo>
                    <a:pt x="1052" y="568"/>
                    <a:pt x="1050" y="569"/>
                    <a:pt x="1050" y="571"/>
                  </a:cubicBezTo>
                  <a:cubicBezTo>
                    <a:pt x="1050" y="574"/>
                    <a:pt x="1052" y="576"/>
                    <a:pt x="1054" y="577"/>
                  </a:cubicBezTo>
                  <a:cubicBezTo>
                    <a:pt x="1057" y="579"/>
                    <a:pt x="1059" y="580"/>
                    <a:pt x="1061" y="582"/>
                  </a:cubicBezTo>
                  <a:cubicBezTo>
                    <a:pt x="1063" y="584"/>
                    <a:pt x="1065" y="587"/>
                    <a:pt x="1066" y="590"/>
                  </a:cubicBezTo>
                  <a:cubicBezTo>
                    <a:pt x="1069" y="594"/>
                    <a:pt x="1072" y="593"/>
                    <a:pt x="1075" y="590"/>
                  </a:cubicBezTo>
                  <a:cubicBezTo>
                    <a:pt x="1078" y="586"/>
                    <a:pt x="1082" y="582"/>
                    <a:pt x="1085" y="578"/>
                  </a:cubicBezTo>
                  <a:cubicBezTo>
                    <a:pt x="1087" y="576"/>
                    <a:pt x="1093" y="571"/>
                    <a:pt x="1089" y="568"/>
                  </a:cubicBezTo>
                  <a:cubicBezTo>
                    <a:pt x="1087" y="567"/>
                    <a:pt x="1085" y="566"/>
                    <a:pt x="1083" y="565"/>
                  </a:cubicBezTo>
                  <a:cubicBezTo>
                    <a:pt x="1080" y="564"/>
                    <a:pt x="1079" y="561"/>
                    <a:pt x="1077" y="559"/>
                  </a:cubicBezTo>
                  <a:cubicBezTo>
                    <a:pt x="1076" y="557"/>
                    <a:pt x="1075" y="554"/>
                    <a:pt x="1073" y="553"/>
                  </a:cubicBezTo>
                  <a:cubicBezTo>
                    <a:pt x="1072" y="552"/>
                    <a:pt x="1071" y="552"/>
                    <a:pt x="1069" y="553"/>
                  </a:cubicBezTo>
                  <a:cubicBezTo>
                    <a:pt x="1067" y="553"/>
                    <a:pt x="1067" y="554"/>
                    <a:pt x="1066" y="555"/>
                  </a:cubicBezTo>
                  <a:moveTo>
                    <a:pt x="1162" y="555"/>
                  </a:moveTo>
                  <a:cubicBezTo>
                    <a:pt x="1159" y="560"/>
                    <a:pt x="1153" y="564"/>
                    <a:pt x="1148" y="567"/>
                  </a:cubicBezTo>
                  <a:cubicBezTo>
                    <a:pt x="1146" y="570"/>
                    <a:pt x="1144" y="572"/>
                    <a:pt x="1147" y="575"/>
                  </a:cubicBezTo>
                  <a:cubicBezTo>
                    <a:pt x="1150" y="578"/>
                    <a:pt x="1154" y="581"/>
                    <a:pt x="1157" y="584"/>
                  </a:cubicBezTo>
                  <a:cubicBezTo>
                    <a:pt x="1160" y="587"/>
                    <a:pt x="1163" y="589"/>
                    <a:pt x="1165" y="592"/>
                  </a:cubicBezTo>
                  <a:cubicBezTo>
                    <a:pt x="1166" y="594"/>
                    <a:pt x="1171" y="590"/>
                    <a:pt x="1171" y="589"/>
                  </a:cubicBezTo>
                  <a:cubicBezTo>
                    <a:pt x="1173" y="586"/>
                    <a:pt x="1174" y="583"/>
                    <a:pt x="1176" y="581"/>
                  </a:cubicBezTo>
                  <a:cubicBezTo>
                    <a:pt x="1178" y="579"/>
                    <a:pt x="1192" y="572"/>
                    <a:pt x="1186" y="568"/>
                  </a:cubicBezTo>
                  <a:cubicBezTo>
                    <a:pt x="1183" y="566"/>
                    <a:pt x="1181" y="566"/>
                    <a:pt x="1178" y="565"/>
                  </a:cubicBezTo>
                  <a:cubicBezTo>
                    <a:pt x="1176" y="563"/>
                    <a:pt x="1174" y="561"/>
                    <a:pt x="1173" y="559"/>
                  </a:cubicBezTo>
                  <a:cubicBezTo>
                    <a:pt x="1172" y="557"/>
                    <a:pt x="1171" y="554"/>
                    <a:pt x="1169" y="553"/>
                  </a:cubicBezTo>
                  <a:cubicBezTo>
                    <a:pt x="1168" y="552"/>
                    <a:pt x="1166" y="552"/>
                    <a:pt x="1165" y="553"/>
                  </a:cubicBezTo>
                  <a:cubicBezTo>
                    <a:pt x="1162" y="553"/>
                    <a:pt x="1163" y="554"/>
                    <a:pt x="1162" y="555"/>
                  </a:cubicBezTo>
                  <a:moveTo>
                    <a:pt x="1253" y="563"/>
                  </a:moveTo>
                  <a:cubicBezTo>
                    <a:pt x="1249" y="567"/>
                    <a:pt x="1242" y="565"/>
                    <a:pt x="1242" y="572"/>
                  </a:cubicBezTo>
                  <a:cubicBezTo>
                    <a:pt x="1242" y="577"/>
                    <a:pt x="1249" y="579"/>
                    <a:pt x="1253" y="582"/>
                  </a:cubicBezTo>
                  <a:cubicBezTo>
                    <a:pt x="1256" y="585"/>
                    <a:pt x="1256" y="592"/>
                    <a:pt x="1262" y="592"/>
                  </a:cubicBezTo>
                  <a:cubicBezTo>
                    <a:pt x="1267" y="592"/>
                    <a:pt x="1269" y="584"/>
                    <a:pt x="1272" y="581"/>
                  </a:cubicBezTo>
                  <a:cubicBezTo>
                    <a:pt x="1274" y="579"/>
                    <a:pt x="1286" y="573"/>
                    <a:pt x="1282" y="569"/>
                  </a:cubicBezTo>
                  <a:cubicBezTo>
                    <a:pt x="1279" y="565"/>
                    <a:pt x="1273" y="566"/>
                    <a:pt x="1270" y="562"/>
                  </a:cubicBezTo>
                  <a:cubicBezTo>
                    <a:pt x="1268" y="559"/>
                    <a:pt x="1267" y="553"/>
                    <a:pt x="1263" y="552"/>
                  </a:cubicBezTo>
                  <a:cubicBezTo>
                    <a:pt x="1256" y="551"/>
                    <a:pt x="1256" y="560"/>
                    <a:pt x="1253" y="563"/>
                  </a:cubicBezTo>
                  <a:moveTo>
                    <a:pt x="1347" y="563"/>
                  </a:moveTo>
                  <a:cubicBezTo>
                    <a:pt x="1344" y="566"/>
                    <a:pt x="1335" y="567"/>
                    <a:pt x="1338" y="573"/>
                  </a:cubicBezTo>
                  <a:cubicBezTo>
                    <a:pt x="1339" y="575"/>
                    <a:pt x="1343" y="576"/>
                    <a:pt x="1344" y="578"/>
                  </a:cubicBezTo>
                  <a:cubicBezTo>
                    <a:pt x="1348" y="580"/>
                    <a:pt x="1351" y="583"/>
                    <a:pt x="1353" y="587"/>
                  </a:cubicBezTo>
                  <a:cubicBezTo>
                    <a:pt x="1355" y="589"/>
                    <a:pt x="1357" y="597"/>
                    <a:pt x="1360" y="597"/>
                  </a:cubicBezTo>
                  <a:cubicBezTo>
                    <a:pt x="1362" y="598"/>
                    <a:pt x="1364" y="595"/>
                    <a:pt x="1365" y="594"/>
                  </a:cubicBezTo>
                  <a:cubicBezTo>
                    <a:pt x="1367" y="591"/>
                    <a:pt x="1369" y="589"/>
                    <a:pt x="1371" y="586"/>
                  </a:cubicBezTo>
                  <a:cubicBezTo>
                    <a:pt x="1373" y="584"/>
                    <a:pt x="1375" y="582"/>
                    <a:pt x="1377" y="581"/>
                  </a:cubicBezTo>
                  <a:cubicBezTo>
                    <a:pt x="1379" y="579"/>
                    <a:pt x="1382" y="577"/>
                    <a:pt x="1383" y="575"/>
                  </a:cubicBezTo>
                  <a:cubicBezTo>
                    <a:pt x="1385" y="572"/>
                    <a:pt x="1378" y="570"/>
                    <a:pt x="1376" y="569"/>
                  </a:cubicBezTo>
                  <a:cubicBezTo>
                    <a:pt x="1372" y="567"/>
                    <a:pt x="1369" y="564"/>
                    <a:pt x="1366" y="559"/>
                  </a:cubicBezTo>
                  <a:cubicBezTo>
                    <a:pt x="1364" y="556"/>
                    <a:pt x="1362" y="552"/>
                    <a:pt x="1357" y="553"/>
                  </a:cubicBezTo>
                  <a:cubicBezTo>
                    <a:pt x="1353" y="554"/>
                    <a:pt x="1351" y="560"/>
                    <a:pt x="1347" y="563"/>
                  </a:cubicBezTo>
                  <a:moveTo>
                    <a:pt x="774" y="638"/>
                  </a:moveTo>
                  <a:cubicBezTo>
                    <a:pt x="773" y="642"/>
                    <a:pt x="769" y="645"/>
                    <a:pt x="766" y="648"/>
                  </a:cubicBezTo>
                  <a:cubicBezTo>
                    <a:pt x="765" y="650"/>
                    <a:pt x="763" y="652"/>
                    <a:pt x="761" y="654"/>
                  </a:cubicBezTo>
                  <a:cubicBezTo>
                    <a:pt x="760" y="654"/>
                    <a:pt x="759" y="655"/>
                    <a:pt x="759" y="656"/>
                  </a:cubicBezTo>
                  <a:cubicBezTo>
                    <a:pt x="757" y="657"/>
                    <a:pt x="755" y="656"/>
                    <a:pt x="754" y="657"/>
                  </a:cubicBezTo>
                  <a:cubicBezTo>
                    <a:pt x="754" y="657"/>
                    <a:pt x="755" y="656"/>
                    <a:pt x="755" y="656"/>
                  </a:cubicBezTo>
                  <a:cubicBezTo>
                    <a:pt x="754" y="657"/>
                    <a:pt x="746" y="662"/>
                    <a:pt x="746" y="661"/>
                  </a:cubicBezTo>
                  <a:cubicBezTo>
                    <a:pt x="745" y="664"/>
                    <a:pt x="746" y="663"/>
                    <a:pt x="748" y="663"/>
                  </a:cubicBezTo>
                  <a:cubicBezTo>
                    <a:pt x="751" y="664"/>
                    <a:pt x="754" y="666"/>
                    <a:pt x="757" y="668"/>
                  </a:cubicBezTo>
                  <a:cubicBezTo>
                    <a:pt x="764" y="671"/>
                    <a:pt x="771" y="676"/>
                    <a:pt x="777" y="681"/>
                  </a:cubicBezTo>
                  <a:cubicBezTo>
                    <a:pt x="780" y="685"/>
                    <a:pt x="783" y="690"/>
                    <a:pt x="787" y="685"/>
                  </a:cubicBezTo>
                  <a:cubicBezTo>
                    <a:pt x="789" y="682"/>
                    <a:pt x="790" y="680"/>
                    <a:pt x="792" y="678"/>
                  </a:cubicBezTo>
                  <a:cubicBezTo>
                    <a:pt x="794" y="675"/>
                    <a:pt x="797" y="673"/>
                    <a:pt x="800" y="671"/>
                  </a:cubicBezTo>
                  <a:cubicBezTo>
                    <a:pt x="806" y="666"/>
                    <a:pt x="798" y="663"/>
                    <a:pt x="795" y="660"/>
                  </a:cubicBezTo>
                  <a:cubicBezTo>
                    <a:pt x="791" y="657"/>
                    <a:pt x="788" y="652"/>
                    <a:pt x="786" y="647"/>
                  </a:cubicBezTo>
                  <a:cubicBezTo>
                    <a:pt x="783" y="642"/>
                    <a:pt x="781" y="637"/>
                    <a:pt x="778" y="632"/>
                  </a:cubicBezTo>
                  <a:cubicBezTo>
                    <a:pt x="777" y="632"/>
                    <a:pt x="777" y="630"/>
                    <a:pt x="776" y="631"/>
                  </a:cubicBezTo>
                  <a:cubicBezTo>
                    <a:pt x="774" y="633"/>
                    <a:pt x="775" y="636"/>
                    <a:pt x="774" y="638"/>
                  </a:cubicBezTo>
                  <a:moveTo>
                    <a:pt x="298" y="635"/>
                  </a:moveTo>
                  <a:cubicBezTo>
                    <a:pt x="294" y="644"/>
                    <a:pt x="289" y="652"/>
                    <a:pt x="282" y="658"/>
                  </a:cubicBezTo>
                  <a:cubicBezTo>
                    <a:pt x="280" y="661"/>
                    <a:pt x="276" y="662"/>
                    <a:pt x="274" y="665"/>
                  </a:cubicBezTo>
                  <a:cubicBezTo>
                    <a:pt x="272" y="666"/>
                    <a:pt x="278" y="669"/>
                    <a:pt x="279" y="670"/>
                  </a:cubicBezTo>
                  <a:cubicBezTo>
                    <a:pt x="284" y="674"/>
                    <a:pt x="288" y="680"/>
                    <a:pt x="292" y="684"/>
                  </a:cubicBezTo>
                  <a:cubicBezTo>
                    <a:pt x="293" y="685"/>
                    <a:pt x="295" y="687"/>
                    <a:pt x="297" y="688"/>
                  </a:cubicBezTo>
                  <a:cubicBezTo>
                    <a:pt x="300" y="688"/>
                    <a:pt x="303" y="685"/>
                    <a:pt x="305" y="684"/>
                  </a:cubicBezTo>
                  <a:cubicBezTo>
                    <a:pt x="309" y="679"/>
                    <a:pt x="313" y="673"/>
                    <a:pt x="319" y="670"/>
                  </a:cubicBezTo>
                  <a:cubicBezTo>
                    <a:pt x="321" y="668"/>
                    <a:pt x="324" y="671"/>
                    <a:pt x="326" y="668"/>
                  </a:cubicBezTo>
                  <a:cubicBezTo>
                    <a:pt x="328" y="666"/>
                    <a:pt x="326" y="663"/>
                    <a:pt x="324" y="662"/>
                  </a:cubicBezTo>
                  <a:cubicBezTo>
                    <a:pt x="318" y="656"/>
                    <a:pt x="311" y="652"/>
                    <a:pt x="307" y="646"/>
                  </a:cubicBezTo>
                  <a:cubicBezTo>
                    <a:pt x="305" y="643"/>
                    <a:pt x="304" y="639"/>
                    <a:pt x="302" y="636"/>
                  </a:cubicBezTo>
                  <a:cubicBezTo>
                    <a:pt x="302" y="635"/>
                    <a:pt x="301" y="633"/>
                    <a:pt x="300" y="633"/>
                  </a:cubicBezTo>
                  <a:cubicBezTo>
                    <a:pt x="298" y="632"/>
                    <a:pt x="298" y="634"/>
                    <a:pt x="298" y="635"/>
                  </a:cubicBezTo>
                  <a:moveTo>
                    <a:pt x="1545" y="648"/>
                  </a:moveTo>
                  <a:cubicBezTo>
                    <a:pt x="1541" y="654"/>
                    <a:pt x="1533" y="661"/>
                    <a:pt x="1527" y="664"/>
                  </a:cubicBezTo>
                  <a:cubicBezTo>
                    <a:pt x="1522" y="666"/>
                    <a:pt x="1515" y="667"/>
                    <a:pt x="1510" y="671"/>
                  </a:cubicBezTo>
                  <a:cubicBezTo>
                    <a:pt x="1508" y="672"/>
                    <a:pt x="1514" y="673"/>
                    <a:pt x="1515" y="673"/>
                  </a:cubicBezTo>
                  <a:cubicBezTo>
                    <a:pt x="1520" y="675"/>
                    <a:pt x="1525" y="678"/>
                    <a:pt x="1530" y="681"/>
                  </a:cubicBezTo>
                  <a:cubicBezTo>
                    <a:pt x="1533" y="684"/>
                    <a:pt x="1537" y="687"/>
                    <a:pt x="1540" y="691"/>
                  </a:cubicBezTo>
                  <a:cubicBezTo>
                    <a:pt x="1541" y="693"/>
                    <a:pt x="1542" y="694"/>
                    <a:pt x="1542" y="696"/>
                  </a:cubicBezTo>
                  <a:cubicBezTo>
                    <a:pt x="1543" y="697"/>
                    <a:pt x="1543" y="700"/>
                    <a:pt x="1544" y="700"/>
                  </a:cubicBezTo>
                  <a:cubicBezTo>
                    <a:pt x="1548" y="700"/>
                    <a:pt x="1548" y="696"/>
                    <a:pt x="1549" y="693"/>
                  </a:cubicBezTo>
                  <a:cubicBezTo>
                    <a:pt x="1550" y="690"/>
                    <a:pt x="1551" y="687"/>
                    <a:pt x="1553" y="685"/>
                  </a:cubicBezTo>
                  <a:cubicBezTo>
                    <a:pt x="1558" y="679"/>
                    <a:pt x="1564" y="674"/>
                    <a:pt x="1570" y="670"/>
                  </a:cubicBezTo>
                  <a:cubicBezTo>
                    <a:pt x="1572" y="669"/>
                    <a:pt x="1578" y="667"/>
                    <a:pt x="1578" y="665"/>
                  </a:cubicBezTo>
                  <a:cubicBezTo>
                    <a:pt x="1577" y="663"/>
                    <a:pt x="1574" y="661"/>
                    <a:pt x="1573" y="660"/>
                  </a:cubicBezTo>
                  <a:cubicBezTo>
                    <a:pt x="1571" y="658"/>
                    <a:pt x="1568" y="657"/>
                    <a:pt x="1566" y="655"/>
                  </a:cubicBezTo>
                  <a:cubicBezTo>
                    <a:pt x="1562" y="652"/>
                    <a:pt x="1557" y="648"/>
                    <a:pt x="1555" y="643"/>
                  </a:cubicBezTo>
                  <a:cubicBezTo>
                    <a:pt x="1555" y="641"/>
                    <a:pt x="1554" y="639"/>
                    <a:pt x="1553" y="637"/>
                  </a:cubicBezTo>
                  <a:cubicBezTo>
                    <a:pt x="1553" y="636"/>
                    <a:pt x="1553" y="634"/>
                    <a:pt x="1551" y="635"/>
                  </a:cubicBezTo>
                  <a:cubicBezTo>
                    <a:pt x="1551" y="636"/>
                    <a:pt x="1550" y="636"/>
                    <a:pt x="1549" y="636"/>
                  </a:cubicBezTo>
                  <a:cubicBezTo>
                    <a:pt x="1546" y="639"/>
                    <a:pt x="1547" y="644"/>
                    <a:pt x="1545" y="648"/>
                  </a:cubicBezTo>
                  <a:moveTo>
                    <a:pt x="92" y="655"/>
                  </a:moveTo>
                  <a:cubicBezTo>
                    <a:pt x="89" y="659"/>
                    <a:pt x="83" y="660"/>
                    <a:pt x="80" y="664"/>
                  </a:cubicBezTo>
                  <a:cubicBezTo>
                    <a:pt x="79" y="666"/>
                    <a:pt x="79" y="667"/>
                    <a:pt x="81" y="668"/>
                  </a:cubicBezTo>
                  <a:cubicBezTo>
                    <a:pt x="85" y="669"/>
                    <a:pt x="87" y="671"/>
                    <a:pt x="90" y="673"/>
                  </a:cubicBezTo>
                  <a:cubicBezTo>
                    <a:pt x="93" y="675"/>
                    <a:pt x="96" y="677"/>
                    <a:pt x="99" y="680"/>
                  </a:cubicBezTo>
                  <a:cubicBezTo>
                    <a:pt x="101" y="682"/>
                    <a:pt x="103" y="685"/>
                    <a:pt x="106" y="687"/>
                  </a:cubicBezTo>
                  <a:cubicBezTo>
                    <a:pt x="108" y="689"/>
                    <a:pt x="109" y="686"/>
                    <a:pt x="110" y="684"/>
                  </a:cubicBezTo>
                  <a:cubicBezTo>
                    <a:pt x="112" y="681"/>
                    <a:pt x="116" y="678"/>
                    <a:pt x="119" y="676"/>
                  </a:cubicBezTo>
                  <a:cubicBezTo>
                    <a:pt x="124" y="673"/>
                    <a:pt x="129" y="671"/>
                    <a:pt x="125" y="666"/>
                  </a:cubicBezTo>
                  <a:cubicBezTo>
                    <a:pt x="121" y="661"/>
                    <a:pt x="116" y="657"/>
                    <a:pt x="112" y="652"/>
                  </a:cubicBezTo>
                  <a:cubicBezTo>
                    <a:pt x="110" y="650"/>
                    <a:pt x="108" y="649"/>
                    <a:pt x="107" y="647"/>
                  </a:cubicBezTo>
                  <a:cubicBezTo>
                    <a:pt x="106" y="645"/>
                    <a:pt x="106" y="641"/>
                    <a:pt x="104" y="641"/>
                  </a:cubicBezTo>
                  <a:cubicBezTo>
                    <a:pt x="98" y="640"/>
                    <a:pt x="96" y="651"/>
                    <a:pt x="92" y="655"/>
                  </a:cubicBezTo>
                  <a:moveTo>
                    <a:pt x="201" y="646"/>
                  </a:moveTo>
                  <a:cubicBezTo>
                    <a:pt x="197" y="652"/>
                    <a:pt x="191" y="658"/>
                    <a:pt x="185" y="663"/>
                  </a:cubicBezTo>
                  <a:cubicBezTo>
                    <a:pt x="181" y="667"/>
                    <a:pt x="182" y="671"/>
                    <a:pt x="186" y="674"/>
                  </a:cubicBezTo>
                  <a:cubicBezTo>
                    <a:pt x="191" y="677"/>
                    <a:pt x="195" y="680"/>
                    <a:pt x="199" y="685"/>
                  </a:cubicBezTo>
                  <a:cubicBezTo>
                    <a:pt x="204" y="690"/>
                    <a:pt x="206" y="684"/>
                    <a:pt x="209" y="681"/>
                  </a:cubicBezTo>
                  <a:cubicBezTo>
                    <a:pt x="213" y="677"/>
                    <a:pt x="217" y="674"/>
                    <a:pt x="221" y="670"/>
                  </a:cubicBezTo>
                  <a:cubicBezTo>
                    <a:pt x="223" y="669"/>
                    <a:pt x="226" y="668"/>
                    <a:pt x="227" y="666"/>
                  </a:cubicBezTo>
                  <a:cubicBezTo>
                    <a:pt x="227" y="664"/>
                    <a:pt x="222" y="662"/>
                    <a:pt x="221" y="662"/>
                  </a:cubicBezTo>
                  <a:cubicBezTo>
                    <a:pt x="215" y="658"/>
                    <a:pt x="212" y="652"/>
                    <a:pt x="208" y="646"/>
                  </a:cubicBezTo>
                  <a:cubicBezTo>
                    <a:pt x="207" y="645"/>
                    <a:pt x="206" y="642"/>
                    <a:pt x="204" y="642"/>
                  </a:cubicBezTo>
                  <a:cubicBezTo>
                    <a:pt x="203" y="642"/>
                    <a:pt x="202" y="645"/>
                    <a:pt x="201" y="646"/>
                  </a:cubicBezTo>
                  <a:moveTo>
                    <a:pt x="874" y="651"/>
                  </a:moveTo>
                  <a:cubicBezTo>
                    <a:pt x="870" y="656"/>
                    <a:pt x="865" y="661"/>
                    <a:pt x="861" y="664"/>
                  </a:cubicBezTo>
                  <a:cubicBezTo>
                    <a:pt x="862" y="663"/>
                    <a:pt x="859" y="663"/>
                    <a:pt x="859" y="663"/>
                  </a:cubicBezTo>
                  <a:cubicBezTo>
                    <a:pt x="856" y="663"/>
                    <a:pt x="855" y="666"/>
                    <a:pt x="856" y="668"/>
                  </a:cubicBezTo>
                  <a:cubicBezTo>
                    <a:pt x="856" y="672"/>
                    <a:pt x="864" y="675"/>
                    <a:pt x="867" y="677"/>
                  </a:cubicBezTo>
                  <a:cubicBezTo>
                    <a:pt x="869" y="679"/>
                    <a:pt x="871" y="680"/>
                    <a:pt x="873" y="682"/>
                  </a:cubicBezTo>
                  <a:cubicBezTo>
                    <a:pt x="875" y="684"/>
                    <a:pt x="873" y="687"/>
                    <a:pt x="877" y="688"/>
                  </a:cubicBezTo>
                  <a:cubicBezTo>
                    <a:pt x="881" y="689"/>
                    <a:pt x="882" y="684"/>
                    <a:pt x="883" y="682"/>
                  </a:cubicBezTo>
                  <a:cubicBezTo>
                    <a:pt x="886" y="679"/>
                    <a:pt x="889" y="677"/>
                    <a:pt x="892" y="674"/>
                  </a:cubicBezTo>
                  <a:cubicBezTo>
                    <a:pt x="895" y="672"/>
                    <a:pt x="901" y="669"/>
                    <a:pt x="897" y="665"/>
                  </a:cubicBezTo>
                  <a:cubicBezTo>
                    <a:pt x="895" y="663"/>
                    <a:pt x="892" y="662"/>
                    <a:pt x="890" y="660"/>
                  </a:cubicBezTo>
                  <a:cubicBezTo>
                    <a:pt x="886" y="657"/>
                    <a:pt x="884" y="654"/>
                    <a:pt x="882" y="650"/>
                  </a:cubicBezTo>
                  <a:cubicBezTo>
                    <a:pt x="880" y="647"/>
                    <a:pt x="878" y="646"/>
                    <a:pt x="874" y="647"/>
                  </a:cubicBezTo>
                  <a:cubicBezTo>
                    <a:pt x="872" y="648"/>
                    <a:pt x="875" y="649"/>
                    <a:pt x="874" y="651"/>
                  </a:cubicBezTo>
                  <a:moveTo>
                    <a:pt x="970" y="651"/>
                  </a:moveTo>
                  <a:cubicBezTo>
                    <a:pt x="968" y="655"/>
                    <a:pt x="962" y="659"/>
                    <a:pt x="959" y="663"/>
                  </a:cubicBezTo>
                  <a:cubicBezTo>
                    <a:pt x="956" y="665"/>
                    <a:pt x="953" y="668"/>
                    <a:pt x="956" y="672"/>
                  </a:cubicBezTo>
                  <a:cubicBezTo>
                    <a:pt x="960" y="675"/>
                    <a:pt x="963" y="679"/>
                    <a:pt x="967" y="683"/>
                  </a:cubicBezTo>
                  <a:cubicBezTo>
                    <a:pt x="970" y="685"/>
                    <a:pt x="972" y="689"/>
                    <a:pt x="975" y="687"/>
                  </a:cubicBezTo>
                  <a:cubicBezTo>
                    <a:pt x="979" y="684"/>
                    <a:pt x="983" y="680"/>
                    <a:pt x="987" y="676"/>
                  </a:cubicBezTo>
                  <a:cubicBezTo>
                    <a:pt x="990" y="674"/>
                    <a:pt x="995" y="671"/>
                    <a:pt x="994" y="667"/>
                  </a:cubicBezTo>
                  <a:cubicBezTo>
                    <a:pt x="992" y="661"/>
                    <a:pt x="984" y="661"/>
                    <a:pt x="981" y="655"/>
                  </a:cubicBezTo>
                  <a:cubicBezTo>
                    <a:pt x="980" y="653"/>
                    <a:pt x="979" y="650"/>
                    <a:pt x="977" y="649"/>
                  </a:cubicBezTo>
                  <a:cubicBezTo>
                    <a:pt x="976" y="648"/>
                    <a:pt x="974" y="648"/>
                    <a:pt x="973" y="648"/>
                  </a:cubicBezTo>
                  <a:cubicBezTo>
                    <a:pt x="970" y="649"/>
                    <a:pt x="970" y="649"/>
                    <a:pt x="970" y="651"/>
                  </a:cubicBezTo>
                  <a:moveTo>
                    <a:pt x="1066" y="651"/>
                  </a:moveTo>
                  <a:cubicBezTo>
                    <a:pt x="1063" y="656"/>
                    <a:pt x="1057" y="659"/>
                    <a:pt x="1053" y="664"/>
                  </a:cubicBezTo>
                  <a:cubicBezTo>
                    <a:pt x="1050" y="667"/>
                    <a:pt x="1049" y="669"/>
                    <a:pt x="1052" y="672"/>
                  </a:cubicBezTo>
                  <a:cubicBezTo>
                    <a:pt x="1055" y="676"/>
                    <a:pt x="1059" y="679"/>
                    <a:pt x="1062" y="682"/>
                  </a:cubicBezTo>
                  <a:cubicBezTo>
                    <a:pt x="1064" y="683"/>
                    <a:pt x="1068" y="687"/>
                    <a:pt x="1069" y="688"/>
                  </a:cubicBezTo>
                  <a:cubicBezTo>
                    <a:pt x="1075" y="688"/>
                    <a:pt x="1079" y="681"/>
                    <a:pt x="1081" y="677"/>
                  </a:cubicBezTo>
                  <a:cubicBezTo>
                    <a:pt x="1083" y="676"/>
                    <a:pt x="1084" y="674"/>
                    <a:pt x="1086" y="672"/>
                  </a:cubicBezTo>
                  <a:cubicBezTo>
                    <a:pt x="1087" y="671"/>
                    <a:pt x="1091" y="669"/>
                    <a:pt x="1089" y="666"/>
                  </a:cubicBezTo>
                  <a:cubicBezTo>
                    <a:pt x="1087" y="664"/>
                    <a:pt x="1084" y="663"/>
                    <a:pt x="1082" y="661"/>
                  </a:cubicBezTo>
                  <a:cubicBezTo>
                    <a:pt x="1081" y="659"/>
                    <a:pt x="1079" y="656"/>
                    <a:pt x="1078" y="654"/>
                  </a:cubicBezTo>
                  <a:cubicBezTo>
                    <a:pt x="1076" y="652"/>
                    <a:pt x="1074" y="650"/>
                    <a:pt x="1072" y="649"/>
                  </a:cubicBezTo>
                  <a:cubicBezTo>
                    <a:pt x="1071" y="648"/>
                    <a:pt x="1069" y="648"/>
                    <a:pt x="1068" y="649"/>
                  </a:cubicBezTo>
                  <a:cubicBezTo>
                    <a:pt x="1066" y="649"/>
                    <a:pt x="1067" y="650"/>
                    <a:pt x="1066" y="651"/>
                  </a:cubicBezTo>
                  <a:moveTo>
                    <a:pt x="1162" y="651"/>
                  </a:moveTo>
                  <a:cubicBezTo>
                    <a:pt x="1159" y="655"/>
                    <a:pt x="1155" y="658"/>
                    <a:pt x="1151" y="662"/>
                  </a:cubicBezTo>
                  <a:cubicBezTo>
                    <a:pt x="1148" y="665"/>
                    <a:pt x="1145" y="668"/>
                    <a:pt x="1148" y="672"/>
                  </a:cubicBezTo>
                  <a:cubicBezTo>
                    <a:pt x="1150" y="674"/>
                    <a:pt x="1153" y="676"/>
                    <a:pt x="1155" y="678"/>
                  </a:cubicBezTo>
                  <a:cubicBezTo>
                    <a:pt x="1157" y="680"/>
                    <a:pt x="1160" y="683"/>
                    <a:pt x="1162" y="685"/>
                  </a:cubicBezTo>
                  <a:cubicBezTo>
                    <a:pt x="1164" y="687"/>
                    <a:pt x="1167" y="689"/>
                    <a:pt x="1169" y="688"/>
                  </a:cubicBezTo>
                  <a:cubicBezTo>
                    <a:pt x="1170" y="687"/>
                    <a:pt x="1170" y="684"/>
                    <a:pt x="1171" y="683"/>
                  </a:cubicBezTo>
                  <a:cubicBezTo>
                    <a:pt x="1173" y="678"/>
                    <a:pt x="1180" y="676"/>
                    <a:pt x="1184" y="673"/>
                  </a:cubicBezTo>
                  <a:cubicBezTo>
                    <a:pt x="1188" y="669"/>
                    <a:pt x="1186" y="665"/>
                    <a:pt x="1182" y="662"/>
                  </a:cubicBezTo>
                  <a:cubicBezTo>
                    <a:pt x="1177" y="659"/>
                    <a:pt x="1174" y="657"/>
                    <a:pt x="1172" y="652"/>
                  </a:cubicBezTo>
                  <a:cubicBezTo>
                    <a:pt x="1171" y="651"/>
                    <a:pt x="1170" y="649"/>
                    <a:pt x="1168" y="648"/>
                  </a:cubicBezTo>
                  <a:cubicBezTo>
                    <a:pt x="1166" y="648"/>
                    <a:pt x="1165" y="648"/>
                    <a:pt x="1164" y="649"/>
                  </a:cubicBezTo>
                  <a:cubicBezTo>
                    <a:pt x="1162" y="649"/>
                    <a:pt x="1163" y="649"/>
                    <a:pt x="1162" y="651"/>
                  </a:cubicBezTo>
                  <a:moveTo>
                    <a:pt x="1258" y="651"/>
                  </a:moveTo>
                  <a:cubicBezTo>
                    <a:pt x="1256" y="655"/>
                    <a:pt x="1250" y="659"/>
                    <a:pt x="1247" y="663"/>
                  </a:cubicBezTo>
                  <a:cubicBezTo>
                    <a:pt x="1244" y="665"/>
                    <a:pt x="1241" y="668"/>
                    <a:pt x="1244" y="672"/>
                  </a:cubicBezTo>
                  <a:cubicBezTo>
                    <a:pt x="1248" y="675"/>
                    <a:pt x="1251" y="679"/>
                    <a:pt x="1255" y="683"/>
                  </a:cubicBezTo>
                  <a:cubicBezTo>
                    <a:pt x="1258" y="685"/>
                    <a:pt x="1260" y="689"/>
                    <a:pt x="1263" y="687"/>
                  </a:cubicBezTo>
                  <a:cubicBezTo>
                    <a:pt x="1267" y="684"/>
                    <a:pt x="1271" y="680"/>
                    <a:pt x="1275" y="676"/>
                  </a:cubicBezTo>
                  <a:cubicBezTo>
                    <a:pt x="1278" y="674"/>
                    <a:pt x="1283" y="671"/>
                    <a:pt x="1282" y="667"/>
                  </a:cubicBezTo>
                  <a:cubicBezTo>
                    <a:pt x="1280" y="661"/>
                    <a:pt x="1272" y="661"/>
                    <a:pt x="1269" y="655"/>
                  </a:cubicBezTo>
                  <a:cubicBezTo>
                    <a:pt x="1268" y="653"/>
                    <a:pt x="1267" y="650"/>
                    <a:pt x="1265" y="649"/>
                  </a:cubicBezTo>
                  <a:cubicBezTo>
                    <a:pt x="1264" y="648"/>
                    <a:pt x="1262" y="648"/>
                    <a:pt x="1261" y="648"/>
                  </a:cubicBezTo>
                  <a:cubicBezTo>
                    <a:pt x="1258" y="649"/>
                    <a:pt x="1258" y="649"/>
                    <a:pt x="1258" y="651"/>
                  </a:cubicBezTo>
                  <a:moveTo>
                    <a:pt x="679" y="748"/>
                  </a:moveTo>
                  <a:cubicBezTo>
                    <a:pt x="675" y="753"/>
                    <a:pt x="669" y="756"/>
                    <a:pt x="664" y="760"/>
                  </a:cubicBezTo>
                  <a:cubicBezTo>
                    <a:pt x="660" y="765"/>
                    <a:pt x="666" y="770"/>
                    <a:pt x="669" y="773"/>
                  </a:cubicBezTo>
                  <a:cubicBezTo>
                    <a:pt x="672" y="775"/>
                    <a:pt x="674" y="778"/>
                    <a:pt x="677" y="780"/>
                  </a:cubicBezTo>
                  <a:cubicBezTo>
                    <a:pt x="679" y="783"/>
                    <a:pt x="681" y="786"/>
                    <a:pt x="683" y="789"/>
                  </a:cubicBezTo>
                  <a:cubicBezTo>
                    <a:pt x="684" y="790"/>
                    <a:pt x="686" y="785"/>
                    <a:pt x="687" y="784"/>
                  </a:cubicBezTo>
                  <a:cubicBezTo>
                    <a:pt x="688" y="783"/>
                    <a:pt x="689" y="782"/>
                    <a:pt x="690" y="781"/>
                  </a:cubicBezTo>
                  <a:cubicBezTo>
                    <a:pt x="694" y="778"/>
                    <a:pt x="698" y="774"/>
                    <a:pt x="702" y="770"/>
                  </a:cubicBezTo>
                  <a:cubicBezTo>
                    <a:pt x="706" y="766"/>
                    <a:pt x="709" y="762"/>
                    <a:pt x="703" y="759"/>
                  </a:cubicBezTo>
                  <a:cubicBezTo>
                    <a:pt x="701" y="757"/>
                    <a:pt x="698" y="756"/>
                    <a:pt x="695" y="754"/>
                  </a:cubicBezTo>
                  <a:cubicBezTo>
                    <a:pt x="692" y="751"/>
                    <a:pt x="690" y="748"/>
                    <a:pt x="688" y="744"/>
                  </a:cubicBezTo>
                  <a:cubicBezTo>
                    <a:pt x="687" y="742"/>
                    <a:pt x="686" y="739"/>
                    <a:pt x="683" y="739"/>
                  </a:cubicBezTo>
                  <a:cubicBezTo>
                    <a:pt x="678" y="741"/>
                    <a:pt x="681" y="745"/>
                    <a:pt x="679" y="748"/>
                  </a:cubicBezTo>
                  <a:moveTo>
                    <a:pt x="103" y="747"/>
                  </a:moveTo>
                  <a:cubicBezTo>
                    <a:pt x="101" y="749"/>
                    <a:pt x="98" y="751"/>
                    <a:pt x="96" y="753"/>
                  </a:cubicBezTo>
                  <a:cubicBezTo>
                    <a:pt x="93" y="756"/>
                    <a:pt x="89" y="759"/>
                    <a:pt x="86" y="763"/>
                  </a:cubicBezTo>
                  <a:cubicBezTo>
                    <a:pt x="84" y="767"/>
                    <a:pt x="91" y="770"/>
                    <a:pt x="94" y="772"/>
                  </a:cubicBezTo>
                  <a:cubicBezTo>
                    <a:pt x="96" y="773"/>
                    <a:pt x="98" y="774"/>
                    <a:pt x="100" y="777"/>
                  </a:cubicBezTo>
                  <a:cubicBezTo>
                    <a:pt x="101" y="779"/>
                    <a:pt x="102" y="783"/>
                    <a:pt x="105" y="784"/>
                  </a:cubicBezTo>
                  <a:cubicBezTo>
                    <a:pt x="110" y="786"/>
                    <a:pt x="113" y="777"/>
                    <a:pt x="115" y="774"/>
                  </a:cubicBezTo>
                  <a:cubicBezTo>
                    <a:pt x="118" y="771"/>
                    <a:pt x="130" y="766"/>
                    <a:pt x="126" y="761"/>
                  </a:cubicBezTo>
                  <a:cubicBezTo>
                    <a:pt x="124" y="759"/>
                    <a:pt x="122" y="758"/>
                    <a:pt x="119" y="757"/>
                  </a:cubicBezTo>
                  <a:cubicBezTo>
                    <a:pt x="117" y="755"/>
                    <a:pt x="114" y="753"/>
                    <a:pt x="112" y="751"/>
                  </a:cubicBezTo>
                  <a:cubicBezTo>
                    <a:pt x="111" y="749"/>
                    <a:pt x="110" y="746"/>
                    <a:pt x="108" y="745"/>
                  </a:cubicBezTo>
                  <a:cubicBezTo>
                    <a:pt x="107" y="744"/>
                    <a:pt x="106" y="744"/>
                    <a:pt x="105" y="744"/>
                  </a:cubicBezTo>
                  <a:cubicBezTo>
                    <a:pt x="103" y="745"/>
                    <a:pt x="103" y="745"/>
                    <a:pt x="103" y="747"/>
                  </a:cubicBezTo>
                  <a:moveTo>
                    <a:pt x="198" y="747"/>
                  </a:moveTo>
                  <a:cubicBezTo>
                    <a:pt x="195" y="752"/>
                    <a:pt x="190" y="755"/>
                    <a:pt x="186" y="759"/>
                  </a:cubicBezTo>
                  <a:cubicBezTo>
                    <a:pt x="183" y="762"/>
                    <a:pt x="179" y="765"/>
                    <a:pt x="184" y="768"/>
                  </a:cubicBezTo>
                  <a:cubicBezTo>
                    <a:pt x="186" y="770"/>
                    <a:pt x="188" y="771"/>
                    <a:pt x="190" y="772"/>
                  </a:cubicBezTo>
                  <a:cubicBezTo>
                    <a:pt x="193" y="774"/>
                    <a:pt x="195" y="776"/>
                    <a:pt x="197" y="779"/>
                  </a:cubicBezTo>
                  <a:cubicBezTo>
                    <a:pt x="200" y="784"/>
                    <a:pt x="203" y="786"/>
                    <a:pt x="207" y="781"/>
                  </a:cubicBezTo>
                  <a:cubicBezTo>
                    <a:pt x="210" y="777"/>
                    <a:pt x="213" y="773"/>
                    <a:pt x="217" y="769"/>
                  </a:cubicBezTo>
                  <a:cubicBezTo>
                    <a:pt x="218" y="767"/>
                    <a:pt x="221" y="766"/>
                    <a:pt x="221" y="764"/>
                  </a:cubicBezTo>
                  <a:cubicBezTo>
                    <a:pt x="222" y="762"/>
                    <a:pt x="218" y="760"/>
                    <a:pt x="217" y="759"/>
                  </a:cubicBezTo>
                  <a:cubicBezTo>
                    <a:pt x="213" y="756"/>
                    <a:pt x="211" y="751"/>
                    <a:pt x="208" y="748"/>
                  </a:cubicBezTo>
                  <a:cubicBezTo>
                    <a:pt x="207" y="746"/>
                    <a:pt x="205" y="745"/>
                    <a:pt x="203" y="744"/>
                  </a:cubicBezTo>
                  <a:cubicBezTo>
                    <a:pt x="202" y="744"/>
                    <a:pt x="201" y="744"/>
                    <a:pt x="200" y="744"/>
                  </a:cubicBezTo>
                  <a:cubicBezTo>
                    <a:pt x="198" y="745"/>
                    <a:pt x="199" y="745"/>
                    <a:pt x="198" y="747"/>
                  </a:cubicBezTo>
                  <a:moveTo>
                    <a:pt x="294" y="747"/>
                  </a:moveTo>
                  <a:cubicBezTo>
                    <a:pt x="291" y="751"/>
                    <a:pt x="286" y="755"/>
                    <a:pt x="282" y="758"/>
                  </a:cubicBezTo>
                  <a:cubicBezTo>
                    <a:pt x="279" y="761"/>
                    <a:pt x="277" y="765"/>
                    <a:pt x="281" y="769"/>
                  </a:cubicBezTo>
                  <a:cubicBezTo>
                    <a:pt x="284" y="771"/>
                    <a:pt x="286" y="773"/>
                    <a:pt x="289" y="776"/>
                  </a:cubicBezTo>
                  <a:cubicBezTo>
                    <a:pt x="291" y="778"/>
                    <a:pt x="293" y="781"/>
                    <a:pt x="295" y="783"/>
                  </a:cubicBezTo>
                  <a:cubicBezTo>
                    <a:pt x="300" y="787"/>
                    <a:pt x="303" y="781"/>
                    <a:pt x="305" y="778"/>
                  </a:cubicBezTo>
                  <a:cubicBezTo>
                    <a:pt x="306" y="776"/>
                    <a:pt x="307" y="775"/>
                    <a:pt x="308" y="773"/>
                  </a:cubicBezTo>
                  <a:cubicBezTo>
                    <a:pt x="310" y="771"/>
                    <a:pt x="313" y="769"/>
                    <a:pt x="315" y="768"/>
                  </a:cubicBezTo>
                  <a:cubicBezTo>
                    <a:pt x="321" y="764"/>
                    <a:pt x="318" y="761"/>
                    <a:pt x="314" y="758"/>
                  </a:cubicBezTo>
                  <a:cubicBezTo>
                    <a:pt x="309" y="755"/>
                    <a:pt x="306" y="754"/>
                    <a:pt x="304" y="749"/>
                  </a:cubicBezTo>
                  <a:cubicBezTo>
                    <a:pt x="303" y="747"/>
                    <a:pt x="302" y="745"/>
                    <a:pt x="300" y="744"/>
                  </a:cubicBezTo>
                  <a:cubicBezTo>
                    <a:pt x="299" y="744"/>
                    <a:pt x="297" y="744"/>
                    <a:pt x="296" y="744"/>
                  </a:cubicBezTo>
                  <a:cubicBezTo>
                    <a:pt x="294" y="745"/>
                    <a:pt x="295" y="745"/>
                    <a:pt x="294" y="747"/>
                  </a:cubicBezTo>
                  <a:moveTo>
                    <a:pt x="391" y="747"/>
                  </a:moveTo>
                  <a:cubicBezTo>
                    <a:pt x="389" y="749"/>
                    <a:pt x="386" y="751"/>
                    <a:pt x="384" y="753"/>
                  </a:cubicBezTo>
                  <a:cubicBezTo>
                    <a:pt x="381" y="756"/>
                    <a:pt x="377" y="759"/>
                    <a:pt x="374" y="763"/>
                  </a:cubicBezTo>
                  <a:cubicBezTo>
                    <a:pt x="372" y="767"/>
                    <a:pt x="379" y="770"/>
                    <a:pt x="382" y="772"/>
                  </a:cubicBezTo>
                  <a:cubicBezTo>
                    <a:pt x="384" y="773"/>
                    <a:pt x="386" y="774"/>
                    <a:pt x="388" y="777"/>
                  </a:cubicBezTo>
                  <a:cubicBezTo>
                    <a:pt x="389" y="779"/>
                    <a:pt x="390" y="783"/>
                    <a:pt x="393" y="784"/>
                  </a:cubicBezTo>
                  <a:cubicBezTo>
                    <a:pt x="398" y="786"/>
                    <a:pt x="401" y="777"/>
                    <a:pt x="403" y="774"/>
                  </a:cubicBezTo>
                  <a:cubicBezTo>
                    <a:pt x="406" y="771"/>
                    <a:pt x="418" y="766"/>
                    <a:pt x="414" y="761"/>
                  </a:cubicBezTo>
                  <a:cubicBezTo>
                    <a:pt x="412" y="759"/>
                    <a:pt x="410" y="758"/>
                    <a:pt x="407" y="757"/>
                  </a:cubicBezTo>
                  <a:cubicBezTo>
                    <a:pt x="405" y="755"/>
                    <a:pt x="402" y="753"/>
                    <a:pt x="400" y="751"/>
                  </a:cubicBezTo>
                  <a:cubicBezTo>
                    <a:pt x="399" y="749"/>
                    <a:pt x="398" y="746"/>
                    <a:pt x="396" y="745"/>
                  </a:cubicBezTo>
                  <a:cubicBezTo>
                    <a:pt x="395" y="744"/>
                    <a:pt x="394" y="744"/>
                    <a:pt x="393" y="744"/>
                  </a:cubicBezTo>
                  <a:cubicBezTo>
                    <a:pt x="391" y="745"/>
                    <a:pt x="391" y="745"/>
                    <a:pt x="391" y="747"/>
                  </a:cubicBezTo>
                  <a:moveTo>
                    <a:pt x="486" y="747"/>
                  </a:moveTo>
                  <a:cubicBezTo>
                    <a:pt x="483" y="752"/>
                    <a:pt x="478" y="755"/>
                    <a:pt x="474" y="759"/>
                  </a:cubicBezTo>
                  <a:cubicBezTo>
                    <a:pt x="471" y="762"/>
                    <a:pt x="467" y="765"/>
                    <a:pt x="472" y="768"/>
                  </a:cubicBezTo>
                  <a:cubicBezTo>
                    <a:pt x="474" y="770"/>
                    <a:pt x="476" y="771"/>
                    <a:pt x="478" y="772"/>
                  </a:cubicBezTo>
                  <a:cubicBezTo>
                    <a:pt x="481" y="774"/>
                    <a:pt x="483" y="776"/>
                    <a:pt x="485" y="779"/>
                  </a:cubicBezTo>
                  <a:cubicBezTo>
                    <a:pt x="488" y="784"/>
                    <a:pt x="491" y="786"/>
                    <a:pt x="495" y="781"/>
                  </a:cubicBezTo>
                  <a:cubicBezTo>
                    <a:pt x="498" y="777"/>
                    <a:pt x="501" y="773"/>
                    <a:pt x="505" y="769"/>
                  </a:cubicBezTo>
                  <a:cubicBezTo>
                    <a:pt x="506" y="767"/>
                    <a:pt x="509" y="766"/>
                    <a:pt x="509" y="764"/>
                  </a:cubicBezTo>
                  <a:cubicBezTo>
                    <a:pt x="510" y="762"/>
                    <a:pt x="506" y="760"/>
                    <a:pt x="505" y="759"/>
                  </a:cubicBezTo>
                  <a:cubicBezTo>
                    <a:pt x="501" y="756"/>
                    <a:pt x="499" y="751"/>
                    <a:pt x="496" y="748"/>
                  </a:cubicBezTo>
                  <a:cubicBezTo>
                    <a:pt x="495" y="746"/>
                    <a:pt x="493" y="745"/>
                    <a:pt x="491" y="744"/>
                  </a:cubicBezTo>
                  <a:cubicBezTo>
                    <a:pt x="490" y="744"/>
                    <a:pt x="489" y="744"/>
                    <a:pt x="488" y="744"/>
                  </a:cubicBezTo>
                  <a:cubicBezTo>
                    <a:pt x="486" y="745"/>
                    <a:pt x="487" y="745"/>
                    <a:pt x="486" y="747"/>
                  </a:cubicBezTo>
                  <a:moveTo>
                    <a:pt x="582" y="747"/>
                  </a:moveTo>
                  <a:cubicBezTo>
                    <a:pt x="579" y="751"/>
                    <a:pt x="574" y="755"/>
                    <a:pt x="570" y="758"/>
                  </a:cubicBezTo>
                  <a:cubicBezTo>
                    <a:pt x="567" y="761"/>
                    <a:pt x="565" y="765"/>
                    <a:pt x="569" y="769"/>
                  </a:cubicBezTo>
                  <a:cubicBezTo>
                    <a:pt x="572" y="771"/>
                    <a:pt x="574" y="773"/>
                    <a:pt x="577" y="776"/>
                  </a:cubicBezTo>
                  <a:cubicBezTo>
                    <a:pt x="579" y="778"/>
                    <a:pt x="581" y="781"/>
                    <a:pt x="583" y="783"/>
                  </a:cubicBezTo>
                  <a:cubicBezTo>
                    <a:pt x="588" y="787"/>
                    <a:pt x="591" y="781"/>
                    <a:pt x="593" y="778"/>
                  </a:cubicBezTo>
                  <a:cubicBezTo>
                    <a:pt x="594" y="776"/>
                    <a:pt x="595" y="775"/>
                    <a:pt x="596" y="773"/>
                  </a:cubicBezTo>
                  <a:cubicBezTo>
                    <a:pt x="598" y="771"/>
                    <a:pt x="601" y="769"/>
                    <a:pt x="603" y="768"/>
                  </a:cubicBezTo>
                  <a:cubicBezTo>
                    <a:pt x="609" y="764"/>
                    <a:pt x="606" y="761"/>
                    <a:pt x="602" y="758"/>
                  </a:cubicBezTo>
                  <a:cubicBezTo>
                    <a:pt x="597" y="755"/>
                    <a:pt x="594" y="754"/>
                    <a:pt x="592" y="749"/>
                  </a:cubicBezTo>
                  <a:cubicBezTo>
                    <a:pt x="591" y="747"/>
                    <a:pt x="590" y="745"/>
                    <a:pt x="588" y="744"/>
                  </a:cubicBezTo>
                  <a:cubicBezTo>
                    <a:pt x="587" y="744"/>
                    <a:pt x="585" y="744"/>
                    <a:pt x="584" y="744"/>
                  </a:cubicBezTo>
                  <a:cubicBezTo>
                    <a:pt x="582" y="745"/>
                    <a:pt x="583" y="745"/>
                    <a:pt x="582" y="747"/>
                  </a:cubicBezTo>
                  <a:moveTo>
                    <a:pt x="778" y="747"/>
                  </a:moveTo>
                  <a:cubicBezTo>
                    <a:pt x="775" y="751"/>
                    <a:pt x="771" y="755"/>
                    <a:pt x="766" y="758"/>
                  </a:cubicBezTo>
                  <a:cubicBezTo>
                    <a:pt x="763" y="761"/>
                    <a:pt x="761" y="765"/>
                    <a:pt x="765" y="769"/>
                  </a:cubicBezTo>
                  <a:cubicBezTo>
                    <a:pt x="770" y="772"/>
                    <a:pt x="773" y="776"/>
                    <a:pt x="777" y="781"/>
                  </a:cubicBezTo>
                  <a:cubicBezTo>
                    <a:pt x="781" y="785"/>
                    <a:pt x="784" y="785"/>
                    <a:pt x="788" y="781"/>
                  </a:cubicBezTo>
                  <a:cubicBezTo>
                    <a:pt x="791" y="777"/>
                    <a:pt x="793" y="771"/>
                    <a:pt x="798" y="768"/>
                  </a:cubicBezTo>
                  <a:cubicBezTo>
                    <a:pt x="800" y="767"/>
                    <a:pt x="802" y="766"/>
                    <a:pt x="802" y="763"/>
                  </a:cubicBezTo>
                  <a:cubicBezTo>
                    <a:pt x="802" y="761"/>
                    <a:pt x="800" y="760"/>
                    <a:pt x="799" y="759"/>
                  </a:cubicBezTo>
                  <a:cubicBezTo>
                    <a:pt x="794" y="757"/>
                    <a:pt x="792" y="753"/>
                    <a:pt x="789" y="749"/>
                  </a:cubicBezTo>
                  <a:cubicBezTo>
                    <a:pt x="788" y="747"/>
                    <a:pt x="786" y="745"/>
                    <a:pt x="784" y="744"/>
                  </a:cubicBezTo>
                  <a:cubicBezTo>
                    <a:pt x="783" y="744"/>
                    <a:pt x="782" y="744"/>
                    <a:pt x="780" y="744"/>
                  </a:cubicBezTo>
                  <a:cubicBezTo>
                    <a:pt x="778" y="745"/>
                    <a:pt x="779" y="745"/>
                    <a:pt x="778" y="747"/>
                  </a:cubicBezTo>
                  <a:moveTo>
                    <a:pt x="874" y="747"/>
                  </a:moveTo>
                  <a:cubicBezTo>
                    <a:pt x="871" y="751"/>
                    <a:pt x="866" y="755"/>
                    <a:pt x="862" y="758"/>
                  </a:cubicBezTo>
                  <a:cubicBezTo>
                    <a:pt x="859" y="761"/>
                    <a:pt x="857" y="765"/>
                    <a:pt x="861" y="769"/>
                  </a:cubicBezTo>
                  <a:cubicBezTo>
                    <a:pt x="864" y="771"/>
                    <a:pt x="866" y="773"/>
                    <a:pt x="869" y="776"/>
                  </a:cubicBezTo>
                  <a:cubicBezTo>
                    <a:pt x="871" y="778"/>
                    <a:pt x="873" y="781"/>
                    <a:pt x="876" y="783"/>
                  </a:cubicBezTo>
                  <a:cubicBezTo>
                    <a:pt x="880" y="787"/>
                    <a:pt x="883" y="781"/>
                    <a:pt x="885" y="778"/>
                  </a:cubicBezTo>
                  <a:cubicBezTo>
                    <a:pt x="886" y="776"/>
                    <a:pt x="887" y="775"/>
                    <a:pt x="888" y="773"/>
                  </a:cubicBezTo>
                  <a:cubicBezTo>
                    <a:pt x="890" y="771"/>
                    <a:pt x="893" y="769"/>
                    <a:pt x="896" y="768"/>
                  </a:cubicBezTo>
                  <a:cubicBezTo>
                    <a:pt x="901" y="764"/>
                    <a:pt x="898" y="761"/>
                    <a:pt x="894" y="758"/>
                  </a:cubicBezTo>
                  <a:cubicBezTo>
                    <a:pt x="889" y="755"/>
                    <a:pt x="887" y="754"/>
                    <a:pt x="884" y="749"/>
                  </a:cubicBezTo>
                  <a:cubicBezTo>
                    <a:pt x="883" y="747"/>
                    <a:pt x="882" y="745"/>
                    <a:pt x="880" y="744"/>
                  </a:cubicBezTo>
                  <a:cubicBezTo>
                    <a:pt x="879" y="744"/>
                    <a:pt x="877" y="744"/>
                    <a:pt x="876" y="744"/>
                  </a:cubicBezTo>
                  <a:cubicBezTo>
                    <a:pt x="874" y="745"/>
                    <a:pt x="875" y="745"/>
                    <a:pt x="874" y="747"/>
                  </a:cubicBezTo>
                  <a:moveTo>
                    <a:pt x="970" y="747"/>
                  </a:moveTo>
                  <a:cubicBezTo>
                    <a:pt x="968" y="751"/>
                    <a:pt x="963" y="755"/>
                    <a:pt x="959" y="758"/>
                  </a:cubicBezTo>
                  <a:cubicBezTo>
                    <a:pt x="956" y="761"/>
                    <a:pt x="951" y="764"/>
                    <a:pt x="956" y="768"/>
                  </a:cubicBezTo>
                  <a:cubicBezTo>
                    <a:pt x="957" y="769"/>
                    <a:pt x="959" y="770"/>
                    <a:pt x="960" y="770"/>
                  </a:cubicBezTo>
                  <a:cubicBezTo>
                    <a:pt x="962" y="770"/>
                    <a:pt x="964" y="775"/>
                    <a:pt x="965" y="776"/>
                  </a:cubicBezTo>
                  <a:cubicBezTo>
                    <a:pt x="968" y="779"/>
                    <a:pt x="971" y="787"/>
                    <a:pt x="977" y="783"/>
                  </a:cubicBezTo>
                  <a:cubicBezTo>
                    <a:pt x="979" y="782"/>
                    <a:pt x="980" y="779"/>
                    <a:pt x="981" y="777"/>
                  </a:cubicBezTo>
                  <a:cubicBezTo>
                    <a:pt x="983" y="774"/>
                    <a:pt x="985" y="772"/>
                    <a:pt x="988" y="770"/>
                  </a:cubicBezTo>
                  <a:cubicBezTo>
                    <a:pt x="990" y="769"/>
                    <a:pt x="994" y="767"/>
                    <a:pt x="994" y="764"/>
                  </a:cubicBezTo>
                  <a:cubicBezTo>
                    <a:pt x="995" y="762"/>
                    <a:pt x="992" y="760"/>
                    <a:pt x="991" y="759"/>
                  </a:cubicBezTo>
                  <a:cubicBezTo>
                    <a:pt x="986" y="756"/>
                    <a:pt x="982" y="754"/>
                    <a:pt x="980" y="749"/>
                  </a:cubicBezTo>
                  <a:cubicBezTo>
                    <a:pt x="979" y="747"/>
                    <a:pt x="978" y="745"/>
                    <a:pt x="976" y="744"/>
                  </a:cubicBezTo>
                  <a:cubicBezTo>
                    <a:pt x="974" y="743"/>
                    <a:pt x="973" y="744"/>
                    <a:pt x="972" y="744"/>
                  </a:cubicBezTo>
                  <a:cubicBezTo>
                    <a:pt x="970" y="745"/>
                    <a:pt x="970" y="745"/>
                    <a:pt x="970" y="747"/>
                  </a:cubicBezTo>
                  <a:moveTo>
                    <a:pt x="1066" y="747"/>
                  </a:moveTo>
                  <a:cubicBezTo>
                    <a:pt x="1063" y="751"/>
                    <a:pt x="1059" y="755"/>
                    <a:pt x="1054" y="758"/>
                  </a:cubicBezTo>
                  <a:cubicBezTo>
                    <a:pt x="1051" y="761"/>
                    <a:pt x="1049" y="765"/>
                    <a:pt x="1053" y="769"/>
                  </a:cubicBezTo>
                  <a:cubicBezTo>
                    <a:pt x="1058" y="772"/>
                    <a:pt x="1061" y="776"/>
                    <a:pt x="1065" y="781"/>
                  </a:cubicBezTo>
                  <a:cubicBezTo>
                    <a:pt x="1069" y="785"/>
                    <a:pt x="1072" y="785"/>
                    <a:pt x="1076" y="781"/>
                  </a:cubicBezTo>
                  <a:cubicBezTo>
                    <a:pt x="1079" y="777"/>
                    <a:pt x="1081" y="771"/>
                    <a:pt x="1086" y="768"/>
                  </a:cubicBezTo>
                  <a:cubicBezTo>
                    <a:pt x="1088" y="767"/>
                    <a:pt x="1090" y="766"/>
                    <a:pt x="1090" y="763"/>
                  </a:cubicBezTo>
                  <a:cubicBezTo>
                    <a:pt x="1090" y="761"/>
                    <a:pt x="1088" y="760"/>
                    <a:pt x="1087" y="759"/>
                  </a:cubicBezTo>
                  <a:cubicBezTo>
                    <a:pt x="1082" y="757"/>
                    <a:pt x="1080" y="753"/>
                    <a:pt x="1077" y="749"/>
                  </a:cubicBezTo>
                  <a:cubicBezTo>
                    <a:pt x="1076" y="747"/>
                    <a:pt x="1074" y="745"/>
                    <a:pt x="1072" y="744"/>
                  </a:cubicBezTo>
                  <a:cubicBezTo>
                    <a:pt x="1071" y="744"/>
                    <a:pt x="1070" y="744"/>
                    <a:pt x="1068" y="744"/>
                  </a:cubicBezTo>
                  <a:cubicBezTo>
                    <a:pt x="1066" y="745"/>
                    <a:pt x="1067" y="745"/>
                    <a:pt x="1066" y="747"/>
                  </a:cubicBezTo>
                  <a:moveTo>
                    <a:pt x="1156" y="755"/>
                  </a:moveTo>
                  <a:cubicBezTo>
                    <a:pt x="1153" y="757"/>
                    <a:pt x="1143" y="762"/>
                    <a:pt x="1147" y="766"/>
                  </a:cubicBezTo>
                  <a:cubicBezTo>
                    <a:pt x="1150" y="769"/>
                    <a:pt x="1153" y="770"/>
                    <a:pt x="1155" y="773"/>
                  </a:cubicBezTo>
                  <a:cubicBezTo>
                    <a:pt x="1158" y="776"/>
                    <a:pt x="1160" y="780"/>
                    <a:pt x="1162" y="783"/>
                  </a:cubicBezTo>
                  <a:cubicBezTo>
                    <a:pt x="1163" y="785"/>
                    <a:pt x="1165" y="788"/>
                    <a:pt x="1168" y="788"/>
                  </a:cubicBezTo>
                  <a:cubicBezTo>
                    <a:pt x="1170" y="788"/>
                    <a:pt x="1171" y="785"/>
                    <a:pt x="1172" y="784"/>
                  </a:cubicBezTo>
                  <a:cubicBezTo>
                    <a:pt x="1174" y="779"/>
                    <a:pt x="1178" y="777"/>
                    <a:pt x="1182" y="774"/>
                  </a:cubicBezTo>
                  <a:cubicBezTo>
                    <a:pt x="1185" y="773"/>
                    <a:pt x="1192" y="768"/>
                    <a:pt x="1192" y="765"/>
                  </a:cubicBezTo>
                  <a:cubicBezTo>
                    <a:pt x="1191" y="764"/>
                    <a:pt x="1188" y="762"/>
                    <a:pt x="1188" y="762"/>
                  </a:cubicBezTo>
                  <a:cubicBezTo>
                    <a:pt x="1185" y="760"/>
                    <a:pt x="1182" y="759"/>
                    <a:pt x="1179" y="757"/>
                  </a:cubicBezTo>
                  <a:cubicBezTo>
                    <a:pt x="1176" y="755"/>
                    <a:pt x="1174" y="753"/>
                    <a:pt x="1173" y="751"/>
                  </a:cubicBezTo>
                  <a:cubicBezTo>
                    <a:pt x="1172" y="749"/>
                    <a:pt x="1171" y="746"/>
                    <a:pt x="1169" y="744"/>
                  </a:cubicBezTo>
                  <a:cubicBezTo>
                    <a:pt x="1162" y="740"/>
                    <a:pt x="1159" y="752"/>
                    <a:pt x="1156" y="755"/>
                  </a:cubicBezTo>
                  <a:moveTo>
                    <a:pt x="1258" y="747"/>
                  </a:moveTo>
                  <a:cubicBezTo>
                    <a:pt x="1254" y="754"/>
                    <a:pt x="1247" y="759"/>
                    <a:pt x="1241" y="763"/>
                  </a:cubicBezTo>
                  <a:cubicBezTo>
                    <a:pt x="1240" y="764"/>
                    <a:pt x="1238" y="766"/>
                    <a:pt x="1239" y="767"/>
                  </a:cubicBezTo>
                  <a:cubicBezTo>
                    <a:pt x="1242" y="769"/>
                    <a:pt x="1245" y="770"/>
                    <a:pt x="1247" y="773"/>
                  </a:cubicBezTo>
                  <a:cubicBezTo>
                    <a:pt x="1253" y="778"/>
                    <a:pt x="1257" y="785"/>
                    <a:pt x="1260" y="791"/>
                  </a:cubicBezTo>
                  <a:cubicBezTo>
                    <a:pt x="1261" y="794"/>
                    <a:pt x="1262" y="797"/>
                    <a:pt x="1263" y="800"/>
                  </a:cubicBezTo>
                  <a:cubicBezTo>
                    <a:pt x="1265" y="803"/>
                    <a:pt x="1266" y="799"/>
                    <a:pt x="1266" y="798"/>
                  </a:cubicBezTo>
                  <a:cubicBezTo>
                    <a:pt x="1271" y="790"/>
                    <a:pt x="1277" y="782"/>
                    <a:pt x="1283" y="776"/>
                  </a:cubicBezTo>
                  <a:cubicBezTo>
                    <a:pt x="1286" y="773"/>
                    <a:pt x="1290" y="772"/>
                    <a:pt x="1293" y="770"/>
                  </a:cubicBezTo>
                  <a:cubicBezTo>
                    <a:pt x="1296" y="768"/>
                    <a:pt x="1290" y="766"/>
                    <a:pt x="1289" y="766"/>
                  </a:cubicBezTo>
                  <a:cubicBezTo>
                    <a:pt x="1281" y="763"/>
                    <a:pt x="1277" y="758"/>
                    <a:pt x="1272" y="752"/>
                  </a:cubicBezTo>
                  <a:cubicBezTo>
                    <a:pt x="1270" y="750"/>
                    <a:pt x="1267" y="747"/>
                    <a:pt x="1264" y="745"/>
                  </a:cubicBezTo>
                  <a:cubicBezTo>
                    <a:pt x="1263" y="744"/>
                    <a:pt x="1261" y="744"/>
                    <a:pt x="1260" y="744"/>
                  </a:cubicBezTo>
                  <a:cubicBezTo>
                    <a:pt x="1258" y="744"/>
                    <a:pt x="1258" y="745"/>
                    <a:pt x="1258" y="747"/>
                  </a:cubicBezTo>
                  <a:moveTo>
                    <a:pt x="679" y="844"/>
                  </a:moveTo>
                  <a:cubicBezTo>
                    <a:pt x="676" y="848"/>
                    <a:pt x="673" y="851"/>
                    <a:pt x="669" y="853"/>
                  </a:cubicBezTo>
                  <a:cubicBezTo>
                    <a:pt x="667" y="855"/>
                    <a:pt x="662" y="857"/>
                    <a:pt x="663" y="860"/>
                  </a:cubicBezTo>
                  <a:cubicBezTo>
                    <a:pt x="664" y="865"/>
                    <a:pt x="672" y="867"/>
                    <a:pt x="675" y="871"/>
                  </a:cubicBezTo>
                  <a:cubicBezTo>
                    <a:pt x="677" y="876"/>
                    <a:pt x="679" y="881"/>
                    <a:pt x="682" y="885"/>
                  </a:cubicBezTo>
                  <a:cubicBezTo>
                    <a:pt x="684" y="888"/>
                    <a:pt x="689" y="879"/>
                    <a:pt x="690" y="878"/>
                  </a:cubicBezTo>
                  <a:cubicBezTo>
                    <a:pt x="693" y="874"/>
                    <a:pt x="695" y="869"/>
                    <a:pt x="699" y="866"/>
                  </a:cubicBezTo>
                  <a:cubicBezTo>
                    <a:pt x="702" y="865"/>
                    <a:pt x="706" y="863"/>
                    <a:pt x="707" y="859"/>
                  </a:cubicBezTo>
                  <a:cubicBezTo>
                    <a:pt x="707" y="856"/>
                    <a:pt x="704" y="855"/>
                    <a:pt x="701" y="854"/>
                  </a:cubicBezTo>
                  <a:cubicBezTo>
                    <a:pt x="694" y="852"/>
                    <a:pt x="691" y="846"/>
                    <a:pt x="688" y="839"/>
                  </a:cubicBezTo>
                  <a:cubicBezTo>
                    <a:pt x="687" y="838"/>
                    <a:pt x="685" y="834"/>
                    <a:pt x="683" y="835"/>
                  </a:cubicBezTo>
                  <a:cubicBezTo>
                    <a:pt x="679" y="836"/>
                    <a:pt x="680" y="842"/>
                    <a:pt x="679" y="844"/>
                  </a:cubicBezTo>
                  <a:moveTo>
                    <a:pt x="95" y="851"/>
                  </a:moveTo>
                  <a:cubicBezTo>
                    <a:pt x="92" y="854"/>
                    <a:pt x="85" y="855"/>
                    <a:pt x="86" y="861"/>
                  </a:cubicBezTo>
                  <a:cubicBezTo>
                    <a:pt x="88" y="865"/>
                    <a:pt x="94" y="866"/>
                    <a:pt x="97" y="869"/>
                  </a:cubicBezTo>
                  <a:cubicBezTo>
                    <a:pt x="99" y="871"/>
                    <a:pt x="101" y="874"/>
                    <a:pt x="103" y="876"/>
                  </a:cubicBezTo>
                  <a:cubicBezTo>
                    <a:pt x="104" y="877"/>
                    <a:pt x="105" y="879"/>
                    <a:pt x="106" y="879"/>
                  </a:cubicBezTo>
                  <a:cubicBezTo>
                    <a:pt x="109" y="879"/>
                    <a:pt x="111" y="876"/>
                    <a:pt x="112" y="875"/>
                  </a:cubicBezTo>
                  <a:cubicBezTo>
                    <a:pt x="114" y="872"/>
                    <a:pt x="117" y="870"/>
                    <a:pt x="119" y="867"/>
                  </a:cubicBezTo>
                  <a:cubicBezTo>
                    <a:pt x="122" y="866"/>
                    <a:pt x="129" y="860"/>
                    <a:pt x="126" y="856"/>
                  </a:cubicBezTo>
                  <a:cubicBezTo>
                    <a:pt x="122" y="853"/>
                    <a:pt x="117" y="853"/>
                    <a:pt x="114" y="850"/>
                  </a:cubicBezTo>
                  <a:cubicBezTo>
                    <a:pt x="112" y="847"/>
                    <a:pt x="111" y="841"/>
                    <a:pt x="106" y="841"/>
                  </a:cubicBezTo>
                  <a:cubicBezTo>
                    <a:pt x="101" y="841"/>
                    <a:pt x="99" y="848"/>
                    <a:pt x="95" y="851"/>
                  </a:cubicBezTo>
                  <a:moveTo>
                    <a:pt x="191" y="851"/>
                  </a:moveTo>
                  <a:cubicBezTo>
                    <a:pt x="188" y="854"/>
                    <a:pt x="178" y="856"/>
                    <a:pt x="182" y="862"/>
                  </a:cubicBezTo>
                  <a:cubicBezTo>
                    <a:pt x="184" y="864"/>
                    <a:pt x="187" y="867"/>
                    <a:pt x="190" y="869"/>
                  </a:cubicBezTo>
                  <a:cubicBezTo>
                    <a:pt x="193" y="873"/>
                    <a:pt x="197" y="876"/>
                    <a:pt x="200" y="879"/>
                  </a:cubicBezTo>
                  <a:cubicBezTo>
                    <a:pt x="203" y="881"/>
                    <a:pt x="205" y="878"/>
                    <a:pt x="208" y="876"/>
                  </a:cubicBezTo>
                  <a:cubicBezTo>
                    <a:pt x="212" y="872"/>
                    <a:pt x="215" y="868"/>
                    <a:pt x="219" y="864"/>
                  </a:cubicBezTo>
                  <a:cubicBezTo>
                    <a:pt x="220" y="862"/>
                    <a:pt x="221" y="861"/>
                    <a:pt x="222" y="859"/>
                  </a:cubicBezTo>
                  <a:cubicBezTo>
                    <a:pt x="222" y="856"/>
                    <a:pt x="219" y="855"/>
                    <a:pt x="218" y="854"/>
                  </a:cubicBezTo>
                  <a:cubicBezTo>
                    <a:pt x="214" y="853"/>
                    <a:pt x="211" y="851"/>
                    <a:pt x="209" y="847"/>
                  </a:cubicBezTo>
                  <a:cubicBezTo>
                    <a:pt x="208" y="845"/>
                    <a:pt x="207" y="843"/>
                    <a:pt x="205" y="841"/>
                  </a:cubicBezTo>
                  <a:cubicBezTo>
                    <a:pt x="199" y="837"/>
                    <a:pt x="195" y="848"/>
                    <a:pt x="191" y="851"/>
                  </a:cubicBezTo>
                  <a:moveTo>
                    <a:pt x="294" y="843"/>
                  </a:moveTo>
                  <a:cubicBezTo>
                    <a:pt x="291" y="848"/>
                    <a:pt x="285" y="851"/>
                    <a:pt x="281" y="855"/>
                  </a:cubicBezTo>
                  <a:cubicBezTo>
                    <a:pt x="278" y="858"/>
                    <a:pt x="277" y="859"/>
                    <a:pt x="280" y="862"/>
                  </a:cubicBezTo>
                  <a:cubicBezTo>
                    <a:pt x="283" y="866"/>
                    <a:pt x="287" y="870"/>
                    <a:pt x="290" y="873"/>
                  </a:cubicBezTo>
                  <a:cubicBezTo>
                    <a:pt x="292" y="875"/>
                    <a:pt x="296" y="880"/>
                    <a:pt x="298" y="880"/>
                  </a:cubicBezTo>
                  <a:cubicBezTo>
                    <a:pt x="303" y="880"/>
                    <a:pt x="306" y="872"/>
                    <a:pt x="308" y="869"/>
                  </a:cubicBezTo>
                  <a:cubicBezTo>
                    <a:pt x="311" y="865"/>
                    <a:pt x="320" y="864"/>
                    <a:pt x="318" y="858"/>
                  </a:cubicBezTo>
                  <a:cubicBezTo>
                    <a:pt x="318" y="855"/>
                    <a:pt x="313" y="854"/>
                    <a:pt x="310" y="853"/>
                  </a:cubicBezTo>
                  <a:cubicBezTo>
                    <a:pt x="308" y="851"/>
                    <a:pt x="306" y="849"/>
                    <a:pt x="304" y="846"/>
                  </a:cubicBezTo>
                  <a:cubicBezTo>
                    <a:pt x="303" y="844"/>
                    <a:pt x="302" y="842"/>
                    <a:pt x="300" y="841"/>
                  </a:cubicBezTo>
                  <a:cubicBezTo>
                    <a:pt x="299" y="840"/>
                    <a:pt x="297" y="841"/>
                    <a:pt x="296" y="841"/>
                  </a:cubicBezTo>
                  <a:cubicBezTo>
                    <a:pt x="294" y="841"/>
                    <a:pt x="295" y="842"/>
                    <a:pt x="294" y="843"/>
                  </a:cubicBezTo>
                  <a:moveTo>
                    <a:pt x="391" y="843"/>
                  </a:moveTo>
                  <a:cubicBezTo>
                    <a:pt x="388" y="848"/>
                    <a:pt x="383" y="851"/>
                    <a:pt x="379" y="854"/>
                  </a:cubicBezTo>
                  <a:cubicBezTo>
                    <a:pt x="376" y="856"/>
                    <a:pt x="372" y="859"/>
                    <a:pt x="376" y="863"/>
                  </a:cubicBezTo>
                  <a:cubicBezTo>
                    <a:pt x="378" y="867"/>
                    <a:pt x="383" y="867"/>
                    <a:pt x="387" y="871"/>
                  </a:cubicBezTo>
                  <a:cubicBezTo>
                    <a:pt x="389" y="873"/>
                    <a:pt x="393" y="882"/>
                    <a:pt x="397" y="878"/>
                  </a:cubicBezTo>
                  <a:cubicBezTo>
                    <a:pt x="399" y="876"/>
                    <a:pt x="401" y="874"/>
                    <a:pt x="403" y="871"/>
                  </a:cubicBezTo>
                  <a:cubicBezTo>
                    <a:pt x="405" y="869"/>
                    <a:pt x="408" y="867"/>
                    <a:pt x="410" y="865"/>
                  </a:cubicBezTo>
                  <a:cubicBezTo>
                    <a:pt x="414" y="862"/>
                    <a:pt x="417" y="857"/>
                    <a:pt x="411" y="855"/>
                  </a:cubicBezTo>
                  <a:cubicBezTo>
                    <a:pt x="406" y="853"/>
                    <a:pt x="402" y="851"/>
                    <a:pt x="399" y="845"/>
                  </a:cubicBezTo>
                  <a:cubicBezTo>
                    <a:pt x="399" y="844"/>
                    <a:pt x="398" y="842"/>
                    <a:pt x="396" y="841"/>
                  </a:cubicBezTo>
                  <a:cubicBezTo>
                    <a:pt x="395" y="841"/>
                    <a:pt x="394" y="841"/>
                    <a:pt x="393" y="841"/>
                  </a:cubicBezTo>
                  <a:cubicBezTo>
                    <a:pt x="391" y="841"/>
                    <a:pt x="391" y="842"/>
                    <a:pt x="391" y="843"/>
                  </a:cubicBezTo>
                  <a:moveTo>
                    <a:pt x="479" y="851"/>
                  </a:moveTo>
                  <a:cubicBezTo>
                    <a:pt x="476" y="854"/>
                    <a:pt x="466" y="855"/>
                    <a:pt x="470" y="862"/>
                  </a:cubicBezTo>
                  <a:cubicBezTo>
                    <a:pt x="471" y="864"/>
                    <a:pt x="474" y="865"/>
                    <a:pt x="476" y="866"/>
                  </a:cubicBezTo>
                  <a:cubicBezTo>
                    <a:pt x="479" y="868"/>
                    <a:pt x="481" y="869"/>
                    <a:pt x="483" y="872"/>
                  </a:cubicBezTo>
                  <a:cubicBezTo>
                    <a:pt x="485" y="874"/>
                    <a:pt x="488" y="882"/>
                    <a:pt x="491" y="879"/>
                  </a:cubicBezTo>
                  <a:cubicBezTo>
                    <a:pt x="495" y="876"/>
                    <a:pt x="499" y="873"/>
                    <a:pt x="502" y="869"/>
                  </a:cubicBezTo>
                  <a:cubicBezTo>
                    <a:pt x="504" y="867"/>
                    <a:pt x="507" y="864"/>
                    <a:pt x="509" y="861"/>
                  </a:cubicBezTo>
                  <a:cubicBezTo>
                    <a:pt x="513" y="856"/>
                    <a:pt x="505" y="854"/>
                    <a:pt x="502" y="852"/>
                  </a:cubicBezTo>
                  <a:cubicBezTo>
                    <a:pt x="499" y="851"/>
                    <a:pt x="498" y="849"/>
                    <a:pt x="497" y="846"/>
                  </a:cubicBezTo>
                  <a:cubicBezTo>
                    <a:pt x="496" y="844"/>
                    <a:pt x="495" y="841"/>
                    <a:pt x="493" y="841"/>
                  </a:cubicBezTo>
                  <a:cubicBezTo>
                    <a:pt x="486" y="838"/>
                    <a:pt x="483" y="848"/>
                    <a:pt x="479" y="851"/>
                  </a:cubicBezTo>
                  <a:moveTo>
                    <a:pt x="582" y="843"/>
                  </a:moveTo>
                  <a:cubicBezTo>
                    <a:pt x="579" y="848"/>
                    <a:pt x="573" y="852"/>
                    <a:pt x="568" y="855"/>
                  </a:cubicBezTo>
                  <a:cubicBezTo>
                    <a:pt x="566" y="858"/>
                    <a:pt x="564" y="860"/>
                    <a:pt x="567" y="863"/>
                  </a:cubicBezTo>
                  <a:cubicBezTo>
                    <a:pt x="570" y="866"/>
                    <a:pt x="574" y="869"/>
                    <a:pt x="577" y="872"/>
                  </a:cubicBezTo>
                  <a:cubicBezTo>
                    <a:pt x="580" y="875"/>
                    <a:pt x="583" y="877"/>
                    <a:pt x="585" y="880"/>
                  </a:cubicBezTo>
                  <a:cubicBezTo>
                    <a:pt x="586" y="882"/>
                    <a:pt x="591" y="878"/>
                    <a:pt x="591" y="877"/>
                  </a:cubicBezTo>
                  <a:cubicBezTo>
                    <a:pt x="593" y="874"/>
                    <a:pt x="594" y="871"/>
                    <a:pt x="596" y="869"/>
                  </a:cubicBezTo>
                  <a:cubicBezTo>
                    <a:pt x="598" y="867"/>
                    <a:pt x="612" y="860"/>
                    <a:pt x="606" y="856"/>
                  </a:cubicBezTo>
                  <a:cubicBezTo>
                    <a:pt x="603" y="854"/>
                    <a:pt x="601" y="854"/>
                    <a:pt x="598" y="853"/>
                  </a:cubicBezTo>
                  <a:cubicBezTo>
                    <a:pt x="596" y="851"/>
                    <a:pt x="594" y="849"/>
                    <a:pt x="593" y="847"/>
                  </a:cubicBezTo>
                  <a:cubicBezTo>
                    <a:pt x="592" y="845"/>
                    <a:pt x="591" y="842"/>
                    <a:pt x="589" y="841"/>
                  </a:cubicBezTo>
                  <a:cubicBezTo>
                    <a:pt x="587" y="840"/>
                    <a:pt x="586" y="840"/>
                    <a:pt x="585" y="841"/>
                  </a:cubicBezTo>
                  <a:cubicBezTo>
                    <a:pt x="582" y="841"/>
                    <a:pt x="583" y="842"/>
                    <a:pt x="582" y="843"/>
                  </a:cubicBezTo>
                  <a:moveTo>
                    <a:pt x="778" y="843"/>
                  </a:moveTo>
                  <a:cubicBezTo>
                    <a:pt x="775" y="848"/>
                    <a:pt x="770" y="852"/>
                    <a:pt x="765" y="855"/>
                  </a:cubicBezTo>
                  <a:cubicBezTo>
                    <a:pt x="764" y="856"/>
                    <a:pt x="762" y="857"/>
                    <a:pt x="762" y="859"/>
                  </a:cubicBezTo>
                  <a:cubicBezTo>
                    <a:pt x="762" y="862"/>
                    <a:pt x="764" y="864"/>
                    <a:pt x="766" y="865"/>
                  </a:cubicBezTo>
                  <a:cubicBezTo>
                    <a:pt x="769" y="867"/>
                    <a:pt x="771" y="868"/>
                    <a:pt x="773" y="870"/>
                  </a:cubicBezTo>
                  <a:cubicBezTo>
                    <a:pt x="775" y="872"/>
                    <a:pt x="777" y="875"/>
                    <a:pt x="778" y="878"/>
                  </a:cubicBezTo>
                  <a:cubicBezTo>
                    <a:pt x="781" y="882"/>
                    <a:pt x="784" y="881"/>
                    <a:pt x="787" y="878"/>
                  </a:cubicBezTo>
                  <a:cubicBezTo>
                    <a:pt x="790" y="874"/>
                    <a:pt x="794" y="870"/>
                    <a:pt x="797" y="866"/>
                  </a:cubicBezTo>
                  <a:cubicBezTo>
                    <a:pt x="799" y="864"/>
                    <a:pt x="805" y="859"/>
                    <a:pt x="801" y="856"/>
                  </a:cubicBezTo>
                  <a:cubicBezTo>
                    <a:pt x="799" y="855"/>
                    <a:pt x="797" y="854"/>
                    <a:pt x="795" y="853"/>
                  </a:cubicBezTo>
                  <a:cubicBezTo>
                    <a:pt x="792" y="852"/>
                    <a:pt x="791" y="849"/>
                    <a:pt x="789" y="847"/>
                  </a:cubicBezTo>
                  <a:cubicBezTo>
                    <a:pt x="788" y="845"/>
                    <a:pt x="787" y="842"/>
                    <a:pt x="785" y="841"/>
                  </a:cubicBezTo>
                  <a:cubicBezTo>
                    <a:pt x="784" y="840"/>
                    <a:pt x="783" y="840"/>
                    <a:pt x="781" y="841"/>
                  </a:cubicBezTo>
                  <a:cubicBezTo>
                    <a:pt x="779" y="841"/>
                    <a:pt x="779" y="842"/>
                    <a:pt x="778" y="843"/>
                  </a:cubicBezTo>
                  <a:moveTo>
                    <a:pt x="874" y="843"/>
                  </a:moveTo>
                  <a:cubicBezTo>
                    <a:pt x="871" y="848"/>
                    <a:pt x="865" y="852"/>
                    <a:pt x="860" y="855"/>
                  </a:cubicBezTo>
                  <a:cubicBezTo>
                    <a:pt x="858" y="858"/>
                    <a:pt x="856" y="860"/>
                    <a:pt x="859" y="863"/>
                  </a:cubicBezTo>
                  <a:cubicBezTo>
                    <a:pt x="862" y="866"/>
                    <a:pt x="866" y="869"/>
                    <a:pt x="869" y="872"/>
                  </a:cubicBezTo>
                  <a:cubicBezTo>
                    <a:pt x="872" y="875"/>
                    <a:pt x="875" y="877"/>
                    <a:pt x="877" y="880"/>
                  </a:cubicBezTo>
                  <a:cubicBezTo>
                    <a:pt x="878" y="882"/>
                    <a:pt x="883" y="878"/>
                    <a:pt x="883" y="877"/>
                  </a:cubicBezTo>
                  <a:cubicBezTo>
                    <a:pt x="885" y="874"/>
                    <a:pt x="886" y="871"/>
                    <a:pt x="888" y="869"/>
                  </a:cubicBezTo>
                  <a:cubicBezTo>
                    <a:pt x="890" y="867"/>
                    <a:pt x="904" y="860"/>
                    <a:pt x="898" y="856"/>
                  </a:cubicBezTo>
                  <a:cubicBezTo>
                    <a:pt x="895" y="854"/>
                    <a:pt x="893" y="854"/>
                    <a:pt x="890" y="853"/>
                  </a:cubicBezTo>
                  <a:cubicBezTo>
                    <a:pt x="888" y="851"/>
                    <a:pt x="886" y="849"/>
                    <a:pt x="885" y="847"/>
                  </a:cubicBezTo>
                  <a:cubicBezTo>
                    <a:pt x="884" y="845"/>
                    <a:pt x="883" y="842"/>
                    <a:pt x="881" y="841"/>
                  </a:cubicBezTo>
                  <a:cubicBezTo>
                    <a:pt x="880" y="840"/>
                    <a:pt x="878" y="840"/>
                    <a:pt x="877" y="841"/>
                  </a:cubicBezTo>
                  <a:cubicBezTo>
                    <a:pt x="874" y="841"/>
                    <a:pt x="875" y="842"/>
                    <a:pt x="874" y="843"/>
                  </a:cubicBezTo>
                  <a:moveTo>
                    <a:pt x="965" y="851"/>
                  </a:moveTo>
                  <a:cubicBezTo>
                    <a:pt x="961" y="855"/>
                    <a:pt x="954" y="853"/>
                    <a:pt x="954" y="860"/>
                  </a:cubicBezTo>
                  <a:cubicBezTo>
                    <a:pt x="954" y="865"/>
                    <a:pt x="961" y="867"/>
                    <a:pt x="965" y="870"/>
                  </a:cubicBezTo>
                  <a:cubicBezTo>
                    <a:pt x="968" y="873"/>
                    <a:pt x="968" y="880"/>
                    <a:pt x="974" y="880"/>
                  </a:cubicBezTo>
                  <a:cubicBezTo>
                    <a:pt x="979" y="880"/>
                    <a:pt x="981" y="872"/>
                    <a:pt x="984" y="869"/>
                  </a:cubicBezTo>
                  <a:cubicBezTo>
                    <a:pt x="986" y="867"/>
                    <a:pt x="998" y="861"/>
                    <a:pt x="994" y="857"/>
                  </a:cubicBezTo>
                  <a:cubicBezTo>
                    <a:pt x="991" y="853"/>
                    <a:pt x="985" y="854"/>
                    <a:pt x="982" y="850"/>
                  </a:cubicBezTo>
                  <a:cubicBezTo>
                    <a:pt x="980" y="847"/>
                    <a:pt x="979" y="841"/>
                    <a:pt x="975" y="840"/>
                  </a:cubicBezTo>
                  <a:cubicBezTo>
                    <a:pt x="968" y="839"/>
                    <a:pt x="968" y="848"/>
                    <a:pt x="965" y="851"/>
                  </a:cubicBezTo>
                  <a:moveTo>
                    <a:pt x="1066" y="843"/>
                  </a:moveTo>
                  <a:cubicBezTo>
                    <a:pt x="1064" y="846"/>
                    <a:pt x="1046" y="857"/>
                    <a:pt x="1050" y="862"/>
                  </a:cubicBezTo>
                  <a:cubicBezTo>
                    <a:pt x="1056" y="868"/>
                    <a:pt x="1063" y="874"/>
                    <a:pt x="1069" y="880"/>
                  </a:cubicBezTo>
                  <a:cubicBezTo>
                    <a:pt x="1073" y="883"/>
                    <a:pt x="1078" y="871"/>
                    <a:pt x="1079" y="870"/>
                  </a:cubicBezTo>
                  <a:cubicBezTo>
                    <a:pt x="1082" y="865"/>
                    <a:pt x="1090" y="864"/>
                    <a:pt x="1090" y="858"/>
                  </a:cubicBezTo>
                  <a:cubicBezTo>
                    <a:pt x="1090" y="855"/>
                    <a:pt x="1088" y="856"/>
                    <a:pt x="1085" y="855"/>
                  </a:cubicBezTo>
                  <a:cubicBezTo>
                    <a:pt x="1082" y="853"/>
                    <a:pt x="1080" y="851"/>
                    <a:pt x="1078" y="848"/>
                  </a:cubicBezTo>
                  <a:cubicBezTo>
                    <a:pt x="1077" y="845"/>
                    <a:pt x="1075" y="842"/>
                    <a:pt x="1073" y="841"/>
                  </a:cubicBezTo>
                  <a:cubicBezTo>
                    <a:pt x="1072" y="841"/>
                    <a:pt x="1071" y="840"/>
                    <a:pt x="1069" y="841"/>
                  </a:cubicBezTo>
                  <a:cubicBezTo>
                    <a:pt x="1067" y="841"/>
                    <a:pt x="1067" y="842"/>
                    <a:pt x="1066" y="843"/>
                  </a:cubicBezTo>
                  <a:moveTo>
                    <a:pt x="679" y="940"/>
                  </a:moveTo>
                  <a:cubicBezTo>
                    <a:pt x="675" y="945"/>
                    <a:pt x="669" y="948"/>
                    <a:pt x="664" y="952"/>
                  </a:cubicBezTo>
                  <a:cubicBezTo>
                    <a:pt x="659" y="955"/>
                    <a:pt x="663" y="959"/>
                    <a:pt x="667" y="962"/>
                  </a:cubicBezTo>
                  <a:cubicBezTo>
                    <a:pt x="673" y="964"/>
                    <a:pt x="677" y="970"/>
                    <a:pt x="680" y="976"/>
                  </a:cubicBezTo>
                  <a:cubicBezTo>
                    <a:pt x="681" y="976"/>
                    <a:pt x="683" y="982"/>
                    <a:pt x="684" y="980"/>
                  </a:cubicBezTo>
                  <a:cubicBezTo>
                    <a:pt x="686" y="978"/>
                    <a:pt x="687" y="975"/>
                    <a:pt x="688" y="974"/>
                  </a:cubicBezTo>
                  <a:cubicBezTo>
                    <a:pt x="691" y="970"/>
                    <a:pt x="694" y="967"/>
                    <a:pt x="698" y="965"/>
                  </a:cubicBezTo>
                  <a:cubicBezTo>
                    <a:pt x="700" y="963"/>
                    <a:pt x="705" y="961"/>
                    <a:pt x="706" y="957"/>
                  </a:cubicBezTo>
                  <a:cubicBezTo>
                    <a:pt x="707" y="953"/>
                    <a:pt x="697" y="949"/>
                    <a:pt x="695" y="946"/>
                  </a:cubicBezTo>
                  <a:cubicBezTo>
                    <a:pt x="693" y="944"/>
                    <a:pt x="691" y="941"/>
                    <a:pt x="689" y="938"/>
                  </a:cubicBezTo>
                  <a:cubicBezTo>
                    <a:pt x="688" y="936"/>
                    <a:pt x="687" y="933"/>
                    <a:pt x="684" y="931"/>
                  </a:cubicBezTo>
                  <a:cubicBezTo>
                    <a:pt x="680" y="928"/>
                    <a:pt x="680" y="938"/>
                    <a:pt x="679" y="940"/>
                  </a:cubicBezTo>
                  <a:moveTo>
                    <a:pt x="85" y="955"/>
                  </a:moveTo>
                  <a:cubicBezTo>
                    <a:pt x="82" y="957"/>
                    <a:pt x="75" y="957"/>
                    <a:pt x="73" y="961"/>
                  </a:cubicBezTo>
                  <a:cubicBezTo>
                    <a:pt x="72" y="963"/>
                    <a:pt x="80" y="966"/>
                    <a:pt x="81" y="966"/>
                  </a:cubicBezTo>
                  <a:cubicBezTo>
                    <a:pt x="81" y="965"/>
                    <a:pt x="81" y="965"/>
                    <a:pt x="81" y="965"/>
                  </a:cubicBezTo>
                  <a:cubicBezTo>
                    <a:pt x="89" y="969"/>
                    <a:pt x="94" y="977"/>
                    <a:pt x="99" y="984"/>
                  </a:cubicBezTo>
                  <a:cubicBezTo>
                    <a:pt x="101" y="988"/>
                    <a:pt x="102" y="991"/>
                    <a:pt x="103" y="995"/>
                  </a:cubicBezTo>
                  <a:cubicBezTo>
                    <a:pt x="104" y="996"/>
                    <a:pt x="105" y="1001"/>
                    <a:pt x="105" y="997"/>
                  </a:cubicBezTo>
                  <a:cubicBezTo>
                    <a:pt x="107" y="989"/>
                    <a:pt x="108" y="979"/>
                    <a:pt x="115" y="973"/>
                  </a:cubicBezTo>
                  <a:cubicBezTo>
                    <a:pt x="119" y="969"/>
                    <a:pt x="125" y="966"/>
                    <a:pt x="129" y="962"/>
                  </a:cubicBezTo>
                  <a:cubicBezTo>
                    <a:pt x="131" y="961"/>
                    <a:pt x="133" y="959"/>
                    <a:pt x="133" y="958"/>
                  </a:cubicBezTo>
                  <a:cubicBezTo>
                    <a:pt x="133" y="956"/>
                    <a:pt x="128" y="956"/>
                    <a:pt x="127" y="955"/>
                  </a:cubicBezTo>
                  <a:cubicBezTo>
                    <a:pt x="124" y="955"/>
                    <a:pt x="122" y="952"/>
                    <a:pt x="121" y="950"/>
                  </a:cubicBezTo>
                  <a:cubicBezTo>
                    <a:pt x="118" y="947"/>
                    <a:pt x="116" y="944"/>
                    <a:pt x="113" y="941"/>
                  </a:cubicBezTo>
                  <a:cubicBezTo>
                    <a:pt x="111" y="940"/>
                    <a:pt x="109" y="937"/>
                    <a:pt x="106" y="937"/>
                  </a:cubicBezTo>
                  <a:cubicBezTo>
                    <a:pt x="104" y="936"/>
                    <a:pt x="102" y="938"/>
                    <a:pt x="101" y="940"/>
                  </a:cubicBezTo>
                  <a:cubicBezTo>
                    <a:pt x="96" y="945"/>
                    <a:pt x="92" y="951"/>
                    <a:pt x="85" y="955"/>
                  </a:cubicBezTo>
                  <a:moveTo>
                    <a:pt x="582" y="939"/>
                  </a:moveTo>
                  <a:cubicBezTo>
                    <a:pt x="579" y="945"/>
                    <a:pt x="559" y="954"/>
                    <a:pt x="568" y="962"/>
                  </a:cubicBezTo>
                  <a:cubicBezTo>
                    <a:pt x="573" y="965"/>
                    <a:pt x="576" y="970"/>
                    <a:pt x="581" y="974"/>
                  </a:cubicBezTo>
                  <a:cubicBezTo>
                    <a:pt x="582" y="975"/>
                    <a:pt x="583" y="978"/>
                    <a:pt x="585" y="978"/>
                  </a:cubicBezTo>
                  <a:cubicBezTo>
                    <a:pt x="588" y="978"/>
                    <a:pt x="589" y="976"/>
                    <a:pt x="590" y="974"/>
                  </a:cubicBezTo>
                  <a:cubicBezTo>
                    <a:pt x="591" y="967"/>
                    <a:pt x="612" y="962"/>
                    <a:pt x="605" y="953"/>
                  </a:cubicBezTo>
                  <a:cubicBezTo>
                    <a:pt x="604" y="951"/>
                    <a:pt x="601" y="950"/>
                    <a:pt x="598" y="948"/>
                  </a:cubicBezTo>
                  <a:cubicBezTo>
                    <a:pt x="595" y="947"/>
                    <a:pt x="594" y="945"/>
                    <a:pt x="592" y="942"/>
                  </a:cubicBezTo>
                  <a:cubicBezTo>
                    <a:pt x="591" y="940"/>
                    <a:pt x="590" y="937"/>
                    <a:pt x="588" y="936"/>
                  </a:cubicBezTo>
                  <a:cubicBezTo>
                    <a:pt x="587" y="936"/>
                    <a:pt x="585" y="936"/>
                    <a:pt x="584" y="937"/>
                  </a:cubicBezTo>
                  <a:cubicBezTo>
                    <a:pt x="582" y="937"/>
                    <a:pt x="583" y="937"/>
                    <a:pt x="582" y="939"/>
                  </a:cubicBezTo>
                  <a:moveTo>
                    <a:pt x="778" y="939"/>
                  </a:moveTo>
                  <a:cubicBezTo>
                    <a:pt x="775" y="944"/>
                    <a:pt x="769" y="947"/>
                    <a:pt x="765" y="952"/>
                  </a:cubicBezTo>
                  <a:cubicBezTo>
                    <a:pt x="762" y="955"/>
                    <a:pt x="761" y="957"/>
                    <a:pt x="764" y="960"/>
                  </a:cubicBezTo>
                  <a:cubicBezTo>
                    <a:pt x="767" y="964"/>
                    <a:pt x="771" y="967"/>
                    <a:pt x="774" y="970"/>
                  </a:cubicBezTo>
                  <a:cubicBezTo>
                    <a:pt x="776" y="971"/>
                    <a:pt x="780" y="975"/>
                    <a:pt x="781" y="976"/>
                  </a:cubicBezTo>
                  <a:cubicBezTo>
                    <a:pt x="787" y="976"/>
                    <a:pt x="791" y="969"/>
                    <a:pt x="793" y="965"/>
                  </a:cubicBezTo>
                  <a:cubicBezTo>
                    <a:pt x="795" y="964"/>
                    <a:pt x="796" y="962"/>
                    <a:pt x="798" y="960"/>
                  </a:cubicBezTo>
                  <a:cubicBezTo>
                    <a:pt x="799" y="959"/>
                    <a:pt x="803" y="957"/>
                    <a:pt x="801" y="954"/>
                  </a:cubicBezTo>
                  <a:cubicBezTo>
                    <a:pt x="799" y="952"/>
                    <a:pt x="796" y="951"/>
                    <a:pt x="794" y="949"/>
                  </a:cubicBezTo>
                  <a:cubicBezTo>
                    <a:pt x="793" y="947"/>
                    <a:pt x="791" y="944"/>
                    <a:pt x="790" y="942"/>
                  </a:cubicBezTo>
                  <a:cubicBezTo>
                    <a:pt x="788" y="940"/>
                    <a:pt x="786" y="938"/>
                    <a:pt x="784" y="937"/>
                  </a:cubicBezTo>
                  <a:cubicBezTo>
                    <a:pt x="783" y="936"/>
                    <a:pt x="781" y="936"/>
                    <a:pt x="780" y="937"/>
                  </a:cubicBezTo>
                  <a:cubicBezTo>
                    <a:pt x="778" y="937"/>
                    <a:pt x="779" y="938"/>
                    <a:pt x="778" y="939"/>
                  </a:cubicBezTo>
                  <a:moveTo>
                    <a:pt x="874" y="939"/>
                  </a:moveTo>
                  <a:cubicBezTo>
                    <a:pt x="871" y="943"/>
                    <a:pt x="867" y="946"/>
                    <a:pt x="863" y="950"/>
                  </a:cubicBezTo>
                  <a:cubicBezTo>
                    <a:pt x="860" y="953"/>
                    <a:pt x="857" y="956"/>
                    <a:pt x="860" y="960"/>
                  </a:cubicBezTo>
                  <a:cubicBezTo>
                    <a:pt x="862" y="962"/>
                    <a:pt x="865" y="964"/>
                    <a:pt x="867" y="966"/>
                  </a:cubicBezTo>
                  <a:cubicBezTo>
                    <a:pt x="869" y="968"/>
                    <a:pt x="872" y="971"/>
                    <a:pt x="874" y="973"/>
                  </a:cubicBezTo>
                  <a:cubicBezTo>
                    <a:pt x="876" y="975"/>
                    <a:pt x="879" y="977"/>
                    <a:pt x="881" y="976"/>
                  </a:cubicBezTo>
                  <a:cubicBezTo>
                    <a:pt x="882" y="975"/>
                    <a:pt x="882" y="972"/>
                    <a:pt x="883" y="971"/>
                  </a:cubicBezTo>
                  <a:cubicBezTo>
                    <a:pt x="885" y="966"/>
                    <a:pt x="892" y="964"/>
                    <a:pt x="896" y="961"/>
                  </a:cubicBezTo>
                  <a:cubicBezTo>
                    <a:pt x="900" y="957"/>
                    <a:pt x="898" y="953"/>
                    <a:pt x="894" y="950"/>
                  </a:cubicBezTo>
                  <a:cubicBezTo>
                    <a:pt x="889" y="948"/>
                    <a:pt x="886" y="945"/>
                    <a:pt x="884" y="940"/>
                  </a:cubicBezTo>
                  <a:cubicBezTo>
                    <a:pt x="883" y="939"/>
                    <a:pt x="882" y="937"/>
                    <a:pt x="880" y="936"/>
                  </a:cubicBezTo>
                  <a:cubicBezTo>
                    <a:pt x="878" y="936"/>
                    <a:pt x="877" y="936"/>
                    <a:pt x="876" y="937"/>
                  </a:cubicBezTo>
                  <a:cubicBezTo>
                    <a:pt x="874" y="937"/>
                    <a:pt x="875" y="937"/>
                    <a:pt x="874" y="939"/>
                  </a:cubicBezTo>
                  <a:moveTo>
                    <a:pt x="970" y="939"/>
                  </a:moveTo>
                  <a:cubicBezTo>
                    <a:pt x="968" y="943"/>
                    <a:pt x="962" y="947"/>
                    <a:pt x="959" y="951"/>
                  </a:cubicBezTo>
                  <a:cubicBezTo>
                    <a:pt x="956" y="953"/>
                    <a:pt x="953" y="956"/>
                    <a:pt x="956" y="960"/>
                  </a:cubicBezTo>
                  <a:cubicBezTo>
                    <a:pt x="960" y="963"/>
                    <a:pt x="963" y="967"/>
                    <a:pt x="967" y="971"/>
                  </a:cubicBezTo>
                  <a:cubicBezTo>
                    <a:pt x="970" y="973"/>
                    <a:pt x="972" y="977"/>
                    <a:pt x="975" y="975"/>
                  </a:cubicBezTo>
                  <a:cubicBezTo>
                    <a:pt x="979" y="972"/>
                    <a:pt x="983" y="968"/>
                    <a:pt x="987" y="964"/>
                  </a:cubicBezTo>
                  <a:cubicBezTo>
                    <a:pt x="990" y="962"/>
                    <a:pt x="995" y="959"/>
                    <a:pt x="994" y="955"/>
                  </a:cubicBezTo>
                  <a:cubicBezTo>
                    <a:pt x="992" y="949"/>
                    <a:pt x="984" y="949"/>
                    <a:pt x="981" y="943"/>
                  </a:cubicBezTo>
                  <a:cubicBezTo>
                    <a:pt x="980" y="941"/>
                    <a:pt x="979" y="938"/>
                    <a:pt x="977" y="937"/>
                  </a:cubicBezTo>
                  <a:cubicBezTo>
                    <a:pt x="976" y="936"/>
                    <a:pt x="974" y="936"/>
                    <a:pt x="973" y="936"/>
                  </a:cubicBezTo>
                  <a:cubicBezTo>
                    <a:pt x="970" y="937"/>
                    <a:pt x="970" y="937"/>
                    <a:pt x="970" y="939"/>
                  </a:cubicBezTo>
                  <a:moveTo>
                    <a:pt x="1066" y="939"/>
                  </a:moveTo>
                  <a:cubicBezTo>
                    <a:pt x="1064" y="942"/>
                    <a:pt x="1047" y="955"/>
                    <a:pt x="1050" y="958"/>
                  </a:cubicBezTo>
                  <a:cubicBezTo>
                    <a:pt x="1053" y="962"/>
                    <a:pt x="1057" y="965"/>
                    <a:pt x="1060" y="967"/>
                  </a:cubicBezTo>
                  <a:cubicBezTo>
                    <a:pt x="1063" y="970"/>
                    <a:pt x="1066" y="974"/>
                    <a:pt x="1069" y="976"/>
                  </a:cubicBezTo>
                  <a:cubicBezTo>
                    <a:pt x="1072" y="977"/>
                    <a:pt x="1078" y="970"/>
                    <a:pt x="1079" y="968"/>
                  </a:cubicBezTo>
                  <a:cubicBezTo>
                    <a:pt x="1083" y="965"/>
                    <a:pt x="1087" y="961"/>
                    <a:pt x="1089" y="956"/>
                  </a:cubicBezTo>
                  <a:cubicBezTo>
                    <a:pt x="1090" y="955"/>
                    <a:pt x="1089" y="954"/>
                    <a:pt x="1088" y="953"/>
                  </a:cubicBezTo>
                  <a:cubicBezTo>
                    <a:pt x="1084" y="950"/>
                    <a:pt x="1081" y="949"/>
                    <a:pt x="1078" y="945"/>
                  </a:cubicBezTo>
                  <a:cubicBezTo>
                    <a:pt x="1076" y="943"/>
                    <a:pt x="1075" y="939"/>
                    <a:pt x="1073" y="937"/>
                  </a:cubicBezTo>
                  <a:cubicBezTo>
                    <a:pt x="1072" y="936"/>
                    <a:pt x="1071" y="936"/>
                    <a:pt x="1069" y="936"/>
                  </a:cubicBezTo>
                  <a:cubicBezTo>
                    <a:pt x="1067" y="937"/>
                    <a:pt x="1067" y="937"/>
                    <a:pt x="1066" y="939"/>
                  </a:cubicBezTo>
                  <a:moveTo>
                    <a:pt x="1170" y="1022"/>
                  </a:moveTo>
                  <a:cubicBezTo>
                    <a:pt x="1168" y="1030"/>
                    <a:pt x="1163" y="1035"/>
                    <a:pt x="1157" y="1040"/>
                  </a:cubicBezTo>
                  <a:cubicBezTo>
                    <a:pt x="1154" y="1043"/>
                    <a:pt x="1145" y="1049"/>
                    <a:pt x="1148" y="1055"/>
                  </a:cubicBezTo>
                  <a:cubicBezTo>
                    <a:pt x="1150" y="1058"/>
                    <a:pt x="1154" y="1060"/>
                    <a:pt x="1156" y="1063"/>
                  </a:cubicBezTo>
                  <a:cubicBezTo>
                    <a:pt x="1159" y="1066"/>
                    <a:pt x="1161" y="1070"/>
                    <a:pt x="1164" y="1072"/>
                  </a:cubicBezTo>
                  <a:cubicBezTo>
                    <a:pt x="1169" y="1075"/>
                    <a:pt x="1174" y="1065"/>
                    <a:pt x="1176" y="1062"/>
                  </a:cubicBezTo>
                  <a:cubicBezTo>
                    <a:pt x="1177" y="1059"/>
                    <a:pt x="1181" y="1057"/>
                    <a:pt x="1184" y="1055"/>
                  </a:cubicBezTo>
                  <a:cubicBezTo>
                    <a:pt x="1188" y="1052"/>
                    <a:pt x="1193" y="1049"/>
                    <a:pt x="1198" y="1048"/>
                  </a:cubicBezTo>
                  <a:cubicBezTo>
                    <a:pt x="1199" y="1047"/>
                    <a:pt x="1205" y="1046"/>
                    <a:pt x="1202" y="1044"/>
                  </a:cubicBezTo>
                  <a:cubicBezTo>
                    <a:pt x="1199" y="1043"/>
                    <a:pt x="1194" y="1042"/>
                    <a:pt x="1191" y="1039"/>
                  </a:cubicBezTo>
                  <a:cubicBezTo>
                    <a:pt x="1189" y="1037"/>
                    <a:pt x="1170" y="1015"/>
                    <a:pt x="1171" y="1014"/>
                  </a:cubicBezTo>
                  <a:cubicBezTo>
                    <a:pt x="1169" y="1015"/>
                    <a:pt x="1169" y="1018"/>
                    <a:pt x="1169" y="1019"/>
                  </a:cubicBezTo>
                  <a:cubicBezTo>
                    <a:pt x="1169" y="1020"/>
                    <a:pt x="1170" y="1023"/>
                    <a:pt x="1170" y="1022"/>
                  </a:cubicBezTo>
                  <a:moveTo>
                    <a:pt x="1646" y="1031"/>
                  </a:moveTo>
                  <a:cubicBezTo>
                    <a:pt x="1643" y="1036"/>
                    <a:pt x="1636" y="1040"/>
                    <a:pt x="1631" y="1045"/>
                  </a:cubicBezTo>
                  <a:cubicBezTo>
                    <a:pt x="1630" y="1047"/>
                    <a:pt x="1627" y="1049"/>
                    <a:pt x="1626" y="1052"/>
                  </a:cubicBezTo>
                  <a:cubicBezTo>
                    <a:pt x="1625" y="1055"/>
                    <a:pt x="1629" y="1057"/>
                    <a:pt x="1631" y="1059"/>
                  </a:cubicBezTo>
                  <a:cubicBezTo>
                    <a:pt x="1635" y="1061"/>
                    <a:pt x="1638" y="1062"/>
                    <a:pt x="1640" y="1066"/>
                  </a:cubicBezTo>
                  <a:cubicBezTo>
                    <a:pt x="1641" y="1069"/>
                    <a:pt x="1643" y="1074"/>
                    <a:pt x="1647" y="1073"/>
                  </a:cubicBezTo>
                  <a:cubicBezTo>
                    <a:pt x="1654" y="1072"/>
                    <a:pt x="1654" y="1062"/>
                    <a:pt x="1659" y="1059"/>
                  </a:cubicBezTo>
                  <a:cubicBezTo>
                    <a:pt x="1664" y="1056"/>
                    <a:pt x="1670" y="1054"/>
                    <a:pt x="1675" y="1050"/>
                  </a:cubicBezTo>
                  <a:cubicBezTo>
                    <a:pt x="1677" y="1049"/>
                    <a:pt x="1679" y="1047"/>
                    <a:pt x="1679" y="1045"/>
                  </a:cubicBezTo>
                  <a:cubicBezTo>
                    <a:pt x="1679" y="1043"/>
                    <a:pt x="1673" y="1043"/>
                    <a:pt x="1672" y="1043"/>
                  </a:cubicBezTo>
                  <a:cubicBezTo>
                    <a:pt x="1666" y="1042"/>
                    <a:pt x="1661" y="1033"/>
                    <a:pt x="1659" y="1029"/>
                  </a:cubicBezTo>
                  <a:cubicBezTo>
                    <a:pt x="1657" y="1027"/>
                    <a:pt x="1655" y="1024"/>
                    <a:pt x="1653" y="1022"/>
                  </a:cubicBezTo>
                  <a:cubicBezTo>
                    <a:pt x="1652" y="1020"/>
                    <a:pt x="1650" y="1020"/>
                    <a:pt x="1649" y="1023"/>
                  </a:cubicBezTo>
                  <a:cubicBezTo>
                    <a:pt x="1648" y="1025"/>
                    <a:pt x="1648" y="1028"/>
                    <a:pt x="1646" y="1031"/>
                  </a:cubicBezTo>
                  <a:moveTo>
                    <a:pt x="1528" y="1044"/>
                  </a:moveTo>
                  <a:cubicBezTo>
                    <a:pt x="1524" y="1047"/>
                    <a:pt x="1519" y="1047"/>
                    <a:pt x="1514" y="1049"/>
                  </a:cubicBezTo>
                  <a:cubicBezTo>
                    <a:pt x="1514" y="1050"/>
                    <a:pt x="1507" y="1053"/>
                    <a:pt x="1509" y="1054"/>
                  </a:cubicBezTo>
                  <a:cubicBezTo>
                    <a:pt x="1511" y="1055"/>
                    <a:pt x="1513" y="1055"/>
                    <a:pt x="1515" y="1055"/>
                  </a:cubicBezTo>
                  <a:cubicBezTo>
                    <a:pt x="1519" y="1056"/>
                    <a:pt x="1522" y="1057"/>
                    <a:pt x="1525" y="1059"/>
                  </a:cubicBezTo>
                  <a:cubicBezTo>
                    <a:pt x="1529" y="1062"/>
                    <a:pt x="1533" y="1065"/>
                    <a:pt x="1537" y="1069"/>
                  </a:cubicBezTo>
                  <a:cubicBezTo>
                    <a:pt x="1539" y="1072"/>
                    <a:pt x="1540" y="1075"/>
                    <a:pt x="1542" y="1078"/>
                  </a:cubicBezTo>
                  <a:cubicBezTo>
                    <a:pt x="1544" y="1081"/>
                    <a:pt x="1548" y="1082"/>
                    <a:pt x="1550" y="1078"/>
                  </a:cubicBezTo>
                  <a:cubicBezTo>
                    <a:pt x="1551" y="1077"/>
                    <a:pt x="1550" y="1073"/>
                    <a:pt x="1551" y="1072"/>
                  </a:cubicBezTo>
                  <a:cubicBezTo>
                    <a:pt x="1552" y="1070"/>
                    <a:pt x="1555" y="1068"/>
                    <a:pt x="1557" y="1066"/>
                  </a:cubicBezTo>
                  <a:cubicBezTo>
                    <a:pt x="1561" y="1063"/>
                    <a:pt x="1564" y="1060"/>
                    <a:pt x="1567" y="1057"/>
                  </a:cubicBezTo>
                  <a:cubicBezTo>
                    <a:pt x="1569" y="1055"/>
                    <a:pt x="1571" y="1054"/>
                    <a:pt x="1570" y="1051"/>
                  </a:cubicBezTo>
                  <a:cubicBezTo>
                    <a:pt x="1568" y="1048"/>
                    <a:pt x="1565" y="1045"/>
                    <a:pt x="1562" y="1043"/>
                  </a:cubicBezTo>
                  <a:cubicBezTo>
                    <a:pt x="1559" y="1039"/>
                    <a:pt x="1556" y="1036"/>
                    <a:pt x="1553" y="1033"/>
                  </a:cubicBezTo>
                  <a:cubicBezTo>
                    <a:pt x="1552" y="1032"/>
                    <a:pt x="1551" y="1031"/>
                    <a:pt x="1550" y="1030"/>
                  </a:cubicBezTo>
                  <a:cubicBezTo>
                    <a:pt x="1549" y="1029"/>
                    <a:pt x="1548" y="1026"/>
                    <a:pt x="1547" y="1026"/>
                  </a:cubicBezTo>
                  <a:cubicBezTo>
                    <a:pt x="1544" y="1025"/>
                    <a:pt x="1541" y="1030"/>
                    <a:pt x="1539" y="1032"/>
                  </a:cubicBezTo>
                  <a:cubicBezTo>
                    <a:pt x="1536" y="1036"/>
                    <a:pt x="1533" y="1041"/>
                    <a:pt x="1528" y="1044"/>
                  </a:cubicBezTo>
                  <a:moveTo>
                    <a:pt x="679" y="1036"/>
                  </a:moveTo>
                  <a:cubicBezTo>
                    <a:pt x="675" y="1041"/>
                    <a:pt x="668" y="1044"/>
                    <a:pt x="664" y="1049"/>
                  </a:cubicBezTo>
                  <a:cubicBezTo>
                    <a:pt x="660" y="1054"/>
                    <a:pt x="667" y="1057"/>
                    <a:pt x="670" y="1059"/>
                  </a:cubicBezTo>
                  <a:cubicBezTo>
                    <a:pt x="675" y="1062"/>
                    <a:pt x="678" y="1068"/>
                    <a:pt x="681" y="1073"/>
                  </a:cubicBezTo>
                  <a:cubicBezTo>
                    <a:pt x="681" y="1074"/>
                    <a:pt x="682" y="1077"/>
                    <a:pt x="682" y="1077"/>
                  </a:cubicBezTo>
                  <a:cubicBezTo>
                    <a:pt x="684" y="1078"/>
                    <a:pt x="686" y="1073"/>
                    <a:pt x="687" y="1072"/>
                  </a:cubicBezTo>
                  <a:cubicBezTo>
                    <a:pt x="687" y="1073"/>
                    <a:pt x="686" y="1073"/>
                    <a:pt x="686" y="1073"/>
                  </a:cubicBezTo>
                  <a:cubicBezTo>
                    <a:pt x="689" y="1069"/>
                    <a:pt x="692" y="1064"/>
                    <a:pt x="696" y="1061"/>
                  </a:cubicBezTo>
                  <a:cubicBezTo>
                    <a:pt x="700" y="1058"/>
                    <a:pt x="712" y="1055"/>
                    <a:pt x="705" y="1049"/>
                  </a:cubicBezTo>
                  <a:cubicBezTo>
                    <a:pt x="703" y="1046"/>
                    <a:pt x="700" y="1045"/>
                    <a:pt x="697" y="1043"/>
                  </a:cubicBezTo>
                  <a:cubicBezTo>
                    <a:pt x="694" y="1041"/>
                    <a:pt x="692" y="1038"/>
                    <a:pt x="690" y="1034"/>
                  </a:cubicBezTo>
                  <a:cubicBezTo>
                    <a:pt x="689" y="1032"/>
                    <a:pt x="687" y="1028"/>
                    <a:pt x="684" y="1027"/>
                  </a:cubicBezTo>
                  <a:cubicBezTo>
                    <a:pt x="679" y="1027"/>
                    <a:pt x="680" y="1033"/>
                    <a:pt x="679" y="1036"/>
                  </a:cubicBezTo>
                  <a:moveTo>
                    <a:pt x="582" y="1033"/>
                  </a:moveTo>
                  <a:cubicBezTo>
                    <a:pt x="578" y="1040"/>
                    <a:pt x="571" y="1046"/>
                    <a:pt x="564" y="1050"/>
                  </a:cubicBezTo>
                  <a:cubicBezTo>
                    <a:pt x="560" y="1052"/>
                    <a:pt x="556" y="1052"/>
                    <a:pt x="553" y="1054"/>
                  </a:cubicBezTo>
                  <a:cubicBezTo>
                    <a:pt x="550" y="1057"/>
                    <a:pt x="553" y="1058"/>
                    <a:pt x="555" y="1059"/>
                  </a:cubicBezTo>
                  <a:cubicBezTo>
                    <a:pt x="561" y="1061"/>
                    <a:pt x="564" y="1064"/>
                    <a:pt x="568" y="1068"/>
                  </a:cubicBezTo>
                  <a:cubicBezTo>
                    <a:pt x="571" y="1072"/>
                    <a:pt x="576" y="1077"/>
                    <a:pt x="578" y="1081"/>
                  </a:cubicBezTo>
                  <a:cubicBezTo>
                    <a:pt x="578" y="1082"/>
                    <a:pt x="576" y="1088"/>
                    <a:pt x="580" y="1086"/>
                  </a:cubicBezTo>
                  <a:cubicBezTo>
                    <a:pt x="582" y="1085"/>
                    <a:pt x="584" y="1081"/>
                    <a:pt x="585" y="1079"/>
                  </a:cubicBezTo>
                  <a:cubicBezTo>
                    <a:pt x="587" y="1076"/>
                    <a:pt x="589" y="1072"/>
                    <a:pt x="591" y="1069"/>
                  </a:cubicBezTo>
                  <a:cubicBezTo>
                    <a:pt x="593" y="1066"/>
                    <a:pt x="594" y="1063"/>
                    <a:pt x="597" y="1061"/>
                  </a:cubicBezTo>
                  <a:cubicBezTo>
                    <a:pt x="599" y="1058"/>
                    <a:pt x="605" y="1057"/>
                    <a:pt x="606" y="1053"/>
                  </a:cubicBezTo>
                  <a:cubicBezTo>
                    <a:pt x="608" y="1049"/>
                    <a:pt x="603" y="1046"/>
                    <a:pt x="600" y="1045"/>
                  </a:cubicBezTo>
                  <a:cubicBezTo>
                    <a:pt x="595" y="1042"/>
                    <a:pt x="593" y="1039"/>
                    <a:pt x="590" y="1034"/>
                  </a:cubicBezTo>
                  <a:cubicBezTo>
                    <a:pt x="589" y="1033"/>
                    <a:pt x="588" y="1031"/>
                    <a:pt x="586" y="1030"/>
                  </a:cubicBezTo>
                  <a:cubicBezTo>
                    <a:pt x="584" y="1030"/>
                    <a:pt x="583" y="1031"/>
                    <a:pt x="582" y="1033"/>
                  </a:cubicBezTo>
                  <a:moveTo>
                    <a:pt x="778" y="1035"/>
                  </a:moveTo>
                  <a:cubicBezTo>
                    <a:pt x="775" y="1039"/>
                    <a:pt x="771" y="1043"/>
                    <a:pt x="766" y="1046"/>
                  </a:cubicBezTo>
                  <a:cubicBezTo>
                    <a:pt x="763" y="1049"/>
                    <a:pt x="761" y="1053"/>
                    <a:pt x="765" y="1057"/>
                  </a:cubicBezTo>
                  <a:cubicBezTo>
                    <a:pt x="770" y="1060"/>
                    <a:pt x="773" y="1064"/>
                    <a:pt x="777" y="1069"/>
                  </a:cubicBezTo>
                  <a:cubicBezTo>
                    <a:pt x="781" y="1073"/>
                    <a:pt x="784" y="1073"/>
                    <a:pt x="788" y="1069"/>
                  </a:cubicBezTo>
                  <a:cubicBezTo>
                    <a:pt x="791" y="1065"/>
                    <a:pt x="793" y="1059"/>
                    <a:pt x="798" y="1056"/>
                  </a:cubicBezTo>
                  <a:cubicBezTo>
                    <a:pt x="800" y="1055"/>
                    <a:pt x="802" y="1054"/>
                    <a:pt x="802" y="1051"/>
                  </a:cubicBezTo>
                  <a:cubicBezTo>
                    <a:pt x="802" y="1049"/>
                    <a:pt x="800" y="1048"/>
                    <a:pt x="799" y="1047"/>
                  </a:cubicBezTo>
                  <a:cubicBezTo>
                    <a:pt x="794" y="1045"/>
                    <a:pt x="792" y="1041"/>
                    <a:pt x="789" y="1037"/>
                  </a:cubicBezTo>
                  <a:cubicBezTo>
                    <a:pt x="788" y="1035"/>
                    <a:pt x="786" y="1033"/>
                    <a:pt x="784" y="1032"/>
                  </a:cubicBezTo>
                  <a:cubicBezTo>
                    <a:pt x="783" y="1032"/>
                    <a:pt x="782" y="1032"/>
                    <a:pt x="780" y="1032"/>
                  </a:cubicBezTo>
                  <a:cubicBezTo>
                    <a:pt x="778" y="1033"/>
                    <a:pt x="779" y="1033"/>
                    <a:pt x="778" y="1035"/>
                  </a:cubicBezTo>
                  <a:moveTo>
                    <a:pt x="874" y="1035"/>
                  </a:moveTo>
                  <a:cubicBezTo>
                    <a:pt x="871" y="1039"/>
                    <a:pt x="866" y="1043"/>
                    <a:pt x="862" y="1046"/>
                  </a:cubicBezTo>
                  <a:cubicBezTo>
                    <a:pt x="859" y="1049"/>
                    <a:pt x="857" y="1053"/>
                    <a:pt x="861" y="1057"/>
                  </a:cubicBezTo>
                  <a:cubicBezTo>
                    <a:pt x="864" y="1059"/>
                    <a:pt x="866" y="1061"/>
                    <a:pt x="869" y="1064"/>
                  </a:cubicBezTo>
                  <a:cubicBezTo>
                    <a:pt x="871" y="1066"/>
                    <a:pt x="873" y="1069"/>
                    <a:pt x="876" y="1071"/>
                  </a:cubicBezTo>
                  <a:cubicBezTo>
                    <a:pt x="880" y="1075"/>
                    <a:pt x="883" y="1069"/>
                    <a:pt x="885" y="1066"/>
                  </a:cubicBezTo>
                  <a:cubicBezTo>
                    <a:pt x="886" y="1064"/>
                    <a:pt x="887" y="1063"/>
                    <a:pt x="888" y="1061"/>
                  </a:cubicBezTo>
                  <a:cubicBezTo>
                    <a:pt x="890" y="1059"/>
                    <a:pt x="893" y="1057"/>
                    <a:pt x="896" y="1056"/>
                  </a:cubicBezTo>
                  <a:cubicBezTo>
                    <a:pt x="901" y="1052"/>
                    <a:pt x="898" y="1049"/>
                    <a:pt x="894" y="1046"/>
                  </a:cubicBezTo>
                  <a:cubicBezTo>
                    <a:pt x="889" y="1043"/>
                    <a:pt x="887" y="1042"/>
                    <a:pt x="884" y="1037"/>
                  </a:cubicBezTo>
                  <a:cubicBezTo>
                    <a:pt x="883" y="1035"/>
                    <a:pt x="882" y="1033"/>
                    <a:pt x="880" y="1032"/>
                  </a:cubicBezTo>
                  <a:cubicBezTo>
                    <a:pt x="879" y="1032"/>
                    <a:pt x="877" y="1032"/>
                    <a:pt x="876" y="1032"/>
                  </a:cubicBezTo>
                  <a:cubicBezTo>
                    <a:pt x="874" y="1033"/>
                    <a:pt x="875" y="1033"/>
                    <a:pt x="874" y="1035"/>
                  </a:cubicBezTo>
                  <a:moveTo>
                    <a:pt x="970" y="1035"/>
                  </a:moveTo>
                  <a:cubicBezTo>
                    <a:pt x="968" y="1039"/>
                    <a:pt x="963" y="1043"/>
                    <a:pt x="959" y="1046"/>
                  </a:cubicBezTo>
                  <a:cubicBezTo>
                    <a:pt x="956" y="1049"/>
                    <a:pt x="951" y="1052"/>
                    <a:pt x="956" y="1056"/>
                  </a:cubicBezTo>
                  <a:cubicBezTo>
                    <a:pt x="957" y="1057"/>
                    <a:pt x="959" y="1058"/>
                    <a:pt x="960" y="1058"/>
                  </a:cubicBezTo>
                  <a:cubicBezTo>
                    <a:pt x="962" y="1058"/>
                    <a:pt x="964" y="1063"/>
                    <a:pt x="965" y="1064"/>
                  </a:cubicBezTo>
                  <a:cubicBezTo>
                    <a:pt x="968" y="1067"/>
                    <a:pt x="971" y="1075"/>
                    <a:pt x="977" y="1071"/>
                  </a:cubicBezTo>
                  <a:cubicBezTo>
                    <a:pt x="979" y="1070"/>
                    <a:pt x="980" y="1067"/>
                    <a:pt x="981" y="1065"/>
                  </a:cubicBezTo>
                  <a:cubicBezTo>
                    <a:pt x="983" y="1062"/>
                    <a:pt x="985" y="1060"/>
                    <a:pt x="988" y="1058"/>
                  </a:cubicBezTo>
                  <a:cubicBezTo>
                    <a:pt x="990" y="1057"/>
                    <a:pt x="994" y="1055"/>
                    <a:pt x="994" y="1052"/>
                  </a:cubicBezTo>
                  <a:cubicBezTo>
                    <a:pt x="995" y="1050"/>
                    <a:pt x="992" y="1048"/>
                    <a:pt x="991" y="1047"/>
                  </a:cubicBezTo>
                  <a:cubicBezTo>
                    <a:pt x="986" y="1044"/>
                    <a:pt x="982" y="1042"/>
                    <a:pt x="980" y="1037"/>
                  </a:cubicBezTo>
                  <a:cubicBezTo>
                    <a:pt x="979" y="1035"/>
                    <a:pt x="978" y="1033"/>
                    <a:pt x="976" y="1032"/>
                  </a:cubicBezTo>
                  <a:cubicBezTo>
                    <a:pt x="974" y="1031"/>
                    <a:pt x="973" y="1032"/>
                    <a:pt x="972" y="1032"/>
                  </a:cubicBezTo>
                  <a:cubicBezTo>
                    <a:pt x="970" y="1033"/>
                    <a:pt x="970" y="1033"/>
                    <a:pt x="970" y="1035"/>
                  </a:cubicBezTo>
                  <a:moveTo>
                    <a:pt x="1066" y="1035"/>
                  </a:moveTo>
                  <a:cubicBezTo>
                    <a:pt x="1063" y="1040"/>
                    <a:pt x="1057" y="1043"/>
                    <a:pt x="1053" y="1048"/>
                  </a:cubicBezTo>
                  <a:cubicBezTo>
                    <a:pt x="1052" y="1049"/>
                    <a:pt x="1049" y="1053"/>
                    <a:pt x="1050" y="1054"/>
                  </a:cubicBezTo>
                  <a:cubicBezTo>
                    <a:pt x="1051" y="1055"/>
                    <a:pt x="1052" y="1055"/>
                    <a:pt x="1052" y="1056"/>
                  </a:cubicBezTo>
                  <a:cubicBezTo>
                    <a:pt x="1056" y="1059"/>
                    <a:pt x="1059" y="1063"/>
                    <a:pt x="1063" y="1066"/>
                  </a:cubicBezTo>
                  <a:cubicBezTo>
                    <a:pt x="1065" y="1068"/>
                    <a:pt x="1067" y="1071"/>
                    <a:pt x="1069" y="1072"/>
                  </a:cubicBezTo>
                  <a:cubicBezTo>
                    <a:pt x="1073" y="1074"/>
                    <a:pt x="1078" y="1066"/>
                    <a:pt x="1079" y="1064"/>
                  </a:cubicBezTo>
                  <a:cubicBezTo>
                    <a:pt x="1081" y="1062"/>
                    <a:pt x="1082" y="1060"/>
                    <a:pt x="1084" y="1058"/>
                  </a:cubicBezTo>
                  <a:cubicBezTo>
                    <a:pt x="1085" y="1056"/>
                    <a:pt x="1088" y="1056"/>
                    <a:pt x="1089" y="1055"/>
                  </a:cubicBezTo>
                  <a:cubicBezTo>
                    <a:pt x="1091" y="1052"/>
                    <a:pt x="1088" y="1049"/>
                    <a:pt x="1086" y="1048"/>
                  </a:cubicBezTo>
                  <a:cubicBezTo>
                    <a:pt x="1083" y="1046"/>
                    <a:pt x="1080" y="1043"/>
                    <a:pt x="1078" y="1040"/>
                  </a:cubicBezTo>
                  <a:cubicBezTo>
                    <a:pt x="1076" y="1038"/>
                    <a:pt x="1075" y="1035"/>
                    <a:pt x="1073" y="1033"/>
                  </a:cubicBezTo>
                  <a:cubicBezTo>
                    <a:pt x="1072" y="1032"/>
                    <a:pt x="1071" y="1032"/>
                    <a:pt x="1069" y="1032"/>
                  </a:cubicBezTo>
                  <a:cubicBezTo>
                    <a:pt x="1067" y="1032"/>
                    <a:pt x="1067" y="1033"/>
                    <a:pt x="1066" y="1035"/>
                  </a:cubicBezTo>
                  <a:moveTo>
                    <a:pt x="1262" y="1126"/>
                  </a:moveTo>
                  <a:cubicBezTo>
                    <a:pt x="1259" y="1131"/>
                    <a:pt x="1255" y="1138"/>
                    <a:pt x="1250" y="1141"/>
                  </a:cubicBezTo>
                  <a:cubicBezTo>
                    <a:pt x="1248" y="1143"/>
                    <a:pt x="1242" y="1144"/>
                    <a:pt x="1242" y="1148"/>
                  </a:cubicBezTo>
                  <a:cubicBezTo>
                    <a:pt x="1241" y="1149"/>
                    <a:pt x="1243" y="1150"/>
                    <a:pt x="1244" y="1151"/>
                  </a:cubicBezTo>
                  <a:cubicBezTo>
                    <a:pt x="1247" y="1152"/>
                    <a:pt x="1248" y="1154"/>
                    <a:pt x="1250" y="1156"/>
                  </a:cubicBezTo>
                  <a:cubicBezTo>
                    <a:pt x="1253" y="1160"/>
                    <a:pt x="1259" y="1174"/>
                    <a:pt x="1265" y="1166"/>
                  </a:cubicBezTo>
                  <a:cubicBezTo>
                    <a:pt x="1267" y="1164"/>
                    <a:pt x="1268" y="1162"/>
                    <a:pt x="1270" y="1159"/>
                  </a:cubicBezTo>
                  <a:cubicBezTo>
                    <a:pt x="1274" y="1155"/>
                    <a:pt x="1278" y="1151"/>
                    <a:pt x="1283" y="1149"/>
                  </a:cubicBezTo>
                  <a:cubicBezTo>
                    <a:pt x="1283" y="1148"/>
                    <a:pt x="1282" y="1149"/>
                    <a:pt x="1283" y="1149"/>
                  </a:cubicBezTo>
                  <a:cubicBezTo>
                    <a:pt x="1284" y="1149"/>
                    <a:pt x="1287" y="1148"/>
                    <a:pt x="1288" y="1148"/>
                  </a:cubicBezTo>
                  <a:cubicBezTo>
                    <a:pt x="1289" y="1147"/>
                    <a:pt x="1291" y="1147"/>
                    <a:pt x="1290" y="1145"/>
                  </a:cubicBezTo>
                  <a:cubicBezTo>
                    <a:pt x="1289" y="1142"/>
                    <a:pt x="1285" y="1141"/>
                    <a:pt x="1283" y="1140"/>
                  </a:cubicBezTo>
                  <a:cubicBezTo>
                    <a:pt x="1279" y="1138"/>
                    <a:pt x="1276" y="1135"/>
                    <a:pt x="1274" y="1131"/>
                  </a:cubicBezTo>
                  <a:cubicBezTo>
                    <a:pt x="1273" y="1130"/>
                    <a:pt x="1266" y="1117"/>
                    <a:pt x="1263" y="1121"/>
                  </a:cubicBezTo>
                  <a:cubicBezTo>
                    <a:pt x="1262" y="1122"/>
                    <a:pt x="1260" y="1129"/>
                    <a:pt x="1260" y="1129"/>
                  </a:cubicBezTo>
                  <a:cubicBezTo>
                    <a:pt x="1261" y="1129"/>
                    <a:pt x="1261" y="1127"/>
                    <a:pt x="1262" y="1126"/>
                  </a:cubicBezTo>
                  <a:moveTo>
                    <a:pt x="1543" y="1123"/>
                  </a:moveTo>
                  <a:cubicBezTo>
                    <a:pt x="1539" y="1129"/>
                    <a:pt x="1533" y="1136"/>
                    <a:pt x="1527" y="1140"/>
                  </a:cubicBezTo>
                  <a:cubicBezTo>
                    <a:pt x="1525" y="1141"/>
                    <a:pt x="1515" y="1144"/>
                    <a:pt x="1516" y="1146"/>
                  </a:cubicBezTo>
                  <a:cubicBezTo>
                    <a:pt x="1516" y="1148"/>
                    <a:pt x="1521" y="1148"/>
                    <a:pt x="1522" y="1149"/>
                  </a:cubicBezTo>
                  <a:cubicBezTo>
                    <a:pt x="1526" y="1150"/>
                    <a:pt x="1529" y="1152"/>
                    <a:pt x="1532" y="1154"/>
                  </a:cubicBezTo>
                  <a:cubicBezTo>
                    <a:pt x="1536" y="1156"/>
                    <a:pt x="1539" y="1159"/>
                    <a:pt x="1542" y="1163"/>
                  </a:cubicBezTo>
                  <a:cubicBezTo>
                    <a:pt x="1543" y="1164"/>
                    <a:pt x="1546" y="1171"/>
                    <a:pt x="1548" y="1171"/>
                  </a:cubicBezTo>
                  <a:cubicBezTo>
                    <a:pt x="1550" y="1171"/>
                    <a:pt x="1553" y="1166"/>
                    <a:pt x="1554" y="1164"/>
                  </a:cubicBezTo>
                  <a:cubicBezTo>
                    <a:pt x="1557" y="1161"/>
                    <a:pt x="1561" y="1158"/>
                    <a:pt x="1564" y="1156"/>
                  </a:cubicBezTo>
                  <a:cubicBezTo>
                    <a:pt x="1566" y="1154"/>
                    <a:pt x="1569" y="1151"/>
                    <a:pt x="1570" y="1148"/>
                  </a:cubicBezTo>
                  <a:cubicBezTo>
                    <a:pt x="1572" y="1145"/>
                    <a:pt x="1568" y="1143"/>
                    <a:pt x="1566" y="1142"/>
                  </a:cubicBezTo>
                  <a:cubicBezTo>
                    <a:pt x="1563" y="1141"/>
                    <a:pt x="1561" y="1140"/>
                    <a:pt x="1559" y="1138"/>
                  </a:cubicBezTo>
                  <a:cubicBezTo>
                    <a:pt x="1556" y="1135"/>
                    <a:pt x="1555" y="1132"/>
                    <a:pt x="1553" y="1129"/>
                  </a:cubicBezTo>
                  <a:cubicBezTo>
                    <a:pt x="1551" y="1126"/>
                    <a:pt x="1546" y="1116"/>
                    <a:pt x="1543" y="1123"/>
                  </a:cubicBezTo>
                  <a:moveTo>
                    <a:pt x="679" y="1132"/>
                  </a:moveTo>
                  <a:cubicBezTo>
                    <a:pt x="674" y="1139"/>
                    <a:pt x="668" y="1143"/>
                    <a:pt x="661" y="1147"/>
                  </a:cubicBezTo>
                  <a:cubicBezTo>
                    <a:pt x="662" y="1146"/>
                    <a:pt x="662" y="1146"/>
                    <a:pt x="663" y="1146"/>
                  </a:cubicBezTo>
                  <a:cubicBezTo>
                    <a:pt x="661" y="1148"/>
                    <a:pt x="651" y="1147"/>
                    <a:pt x="657" y="1152"/>
                  </a:cubicBezTo>
                  <a:cubicBezTo>
                    <a:pt x="659" y="1154"/>
                    <a:pt x="662" y="1155"/>
                    <a:pt x="665" y="1156"/>
                  </a:cubicBezTo>
                  <a:cubicBezTo>
                    <a:pt x="667" y="1156"/>
                    <a:pt x="668" y="1159"/>
                    <a:pt x="669" y="1160"/>
                  </a:cubicBezTo>
                  <a:cubicBezTo>
                    <a:pt x="673" y="1166"/>
                    <a:pt x="676" y="1172"/>
                    <a:pt x="681" y="1177"/>
                  </a:cubicBezTo>
                  <a:cubicBezTo>
                    <a:pt x="683" y="1178"/>
                    <a:pt x="685" y="1175"/>
                    <a:pt x="686" y="1174"/>
                  </a:cubicBezTo>
                  <a:cubicBezTo>
                    <a:pt x="687" y="1172"/>
                    <a:pt x="687" y="1171"/>
                    <a:pt x="687" y="1169"/>
                  </a:cubicBezTo>
                  <a:cubicBezTo>
                    <a:pt x="687" y="1169"/>
                    <a:pt x="687" y="1167"/>
                    <a:pt x="687" y="1168"/>
                  </a:cubicBezTo>
                  <a:cubicBezTo>
                    <a:pt x="690" y="1163"/>
                    <a:pt x="695" y="1158"/>
                    <a:pt x="700" y="1154"/>
                  </a:cubicBezTo>
                  <a:cubicBezTo>
                    <a:pt x="702" y="1153"/>
                    <a:pt x="706" y="1150"/>
                    <a:pt x="706" y="1147"/>
                  </a:cubicBezTo>
                  <a:cubicBezTo>
                    <a:pt x="705" y="1145"/>
                    <a:pt x="701" y="1143"/>
                    <a:pt x="699" y="1142"/>
                  </a:cubicBezTo>
                  <a:cubicBezTo>
                    <a:pt x="693" y="1138"/>
                    <a:pt x="690" y="1131"/>
                    <a:pt x="686" y="1125"/>
                  </a:cubicBezTo>
                  <a:cubicBezTo>
                    <a:pt x="685" y="1123"/>
                    <a:pt x="683" y="1122"/>
                    <a:pt x="681" y="1125"/>
                  </a:cubicBezTo>
                  <a:cubicBezTo>
                    <a:pt x="679" y="1127"/>
                    <a:pt x="680" y="1130"/>
                    <a:pt x="679" y="1132"/>
                  </a:cubicBezTo>
                  <a:moveTo>
                    <a:pt x="1635" y="1139"/>
                  </a:moveTo>
                  <a:cubicBezTo>
                    <a:pt x="1633" y="1142"/>
                    <a:pt x="1624" y="1144"/>
                    <a:pt x="1625" y="1148"/>
                  </a:cubicBezTo>
                  <a:cubicBezTo>
                    <a:pt x="1626" y="1151"/>
                    <a:pt x="1631" y="1155"/>
                    <a:pt x="1633" y="1157"/>
                  </a:cubicBezTo>
                  <a:cubicBezTo>
                    <a:pt x="1637" y="1160"/>
                    <a:pt x="1641" y="1164"/>
                    <a:pt x="1644" y="1167"/>
                  </a:cubicBezTo>
                  <a:cubicBezTo>
                    <a:pt x="1648" y="1170"/>
                    <a:pt x="1652" y="1164"/>
                    <a:pt x="1654" y="1162"/>
                  </a:cubicBezTo>
                  <a:cubicBezTo>
                    <a:pt x="1656" y="1160"/>
                    <a:pt x="1657" y="1157"/>
                    <a:pt x="1659" y="1155"/>
                  </a:cubicBezTo>
                  <a:cubicBezTo>
                    <a:pt x="1660" y="1153"/>
                    <a:pt x="1661" y="1151"/>
                    <a:pt x="1663" y="1151"/>
                  </a:cubicBezTo>
                  <a:cubicBezTo>
                    <a:pt x="1664" y="1151"/>
                    <a:pt x="1666" y="1152"/>
                    <a:pt x="1667" y="1152"/>
                  </a:cubicBezTo>
                  <a:cubicBezTo>
                    <a:pt x="1668" y="1149"/>
                    <a:pt x="1667" y="1146"/>
                    <a:pt x="1664" y="1144"/>
                  </a:cubicBezTo>
                  <a:cubicBezTo>
                    <a:pt x="1661" y="1142"/>
                    <a:pt x="1658" y="1141"/>
                    <a:pt x="1656" y="1138"/>
                  </a:cubicBezTo>
                  <a:cubicBezTo>
                    <a:pt x="1653" y="1136"/>
                    <a:pt x="1652" y="1132"/>
                    <a:pt x="1650" y="1129"/>
                  </a:cubicBezTo>
                  <a:cubicBezTo>
                    <a:pt x="1644" y="1124"/>
                    <a:pt x="1638" y="1137"/>
                    <a:pt x="1635" y="1139"/>
                  </a:cubicBezTo>
                  <a:moveTo>
                    <a:pt x="778" y="1131"/>
                  </a:moveTo>
                  <a:cubicBezTo>
                    <a:pt x="775" y="1136"/>
                    <a:pt x="770" y="1140"/>
                    <a:pt x="765" y="1143"/>
                  </a:cubicBezTo>
                  <a:cubicBezTo>
                    <a:pt x="764" y="1144"/>
                    <a:pt x="762" y="1145"/>
                    <a:pt x="762" y="1147"/>
                  </a:cubicBezTo>
                  <a:cubicBezTo>
                    <a:pt x="762" y="1150"/>
                    <a:pt x="764" y="1152"/>
                    <a:pt x="766" y="1153"/>
                  </a:cubicBezTo>
                  <a:cubicBezTo>
                    <a:pt x="769" y="1155"/>
                    <a:pt x="771" y="1156"/>
                    <a:pt x="773" y="1158"/>
                  </a:cubicBezTo>
                  <a:cubicBezTo>
                    <a:pt x="775" y="1160"/>
                    <a:pt x="777" y="1163"/>
                    <a:pt x="778" y="1166"/>
                  </a:cubicBezTo>
                  <a:cubicBezTo>
                    <a:pt x="781" y="1170"/>
                    <a:pt x="784" y="1169"/>
                    <a:pt x="787" y="1166"/>
                  </a:cubicBezTo>
                  <a:cubicBezTo>
                    <a:pt x="790" y="1162"/>
                    <a:pt x="794" y="1158"/>
                    <a:pt x="797" y="1154"/>
                  </a:cubicBezTo>
                  <a:cubicBezTo>
                    <a:pt x="799" y="1152"/>
                    <a:pt x="805" y="1147"/>
                    <a:pt x="801" y="1144"/>
                  </a:cubicBezTo>
                  <a:cubicBezTo>
                    <a:pt x="799" y="1143"/>
                    <a:pt x="797" y="1142"/>
                    <a:pt x="795" y="1141"/>
                  </a:cubicBezTo>
                  <a:cubicBezTo>
                    <a:pt x="792" y="1140"/>
                    <a:pt x="791" y="1137"/>
                    <a:pt x="789" y="1135"/>
                  </a:cubicBezTo>
                  <a:cubicBezTo>
                    <a:pt x="788" y="1133"/>
                    <a:pt x="787" y="1130"/>
                    <a:pt x="785" y="1129"/>
                  </a:cubicBezTo>
                  <a:cubicBezTo>
                    <a:pt x="784" y="1128"/>
                    <a:pt x="783" y="1128"/>
                    <a:pt x="781" y="1129"/>
                  </a:cubicBezTo>
                  <a:cubicBezTo>
                    <a:pt x="779" y="1129"/>
                    <a:pt x="779" y="1130"/>
                    <a:pt x="778" y="1131"/>
                  </a:cubicBezTo>
                  <a:moveTo>
                    <a:pt x="874" y="1131"/>
                  </a:moveTo>
                  <a:cubicBezTo>
                    <a:pt x="871" y="1136"/>
                    <a:pt x="865" y="1140"/>
                    <a:pt x="860" y="1143"/>
                  </a:cubicBezTo>
                  <a:cubicBezTo>
                    <a:pt x="858" y="1146"/>
                    <a:pt x="856" y="1148"/>
                    <a:pt x="859" y="1151"/>
                  </a:cubicBezTo>
                  <a:cubicBezTo>
                    <a:pt x="862" y="1154"/>
                    <a:pt x="866" y="1157"/>
                    <a:pt x="869" y="1160"/>
                  </a:cubicBezTo>
                  <a:cubicBezTo>
                    <a:pt x="872" y="1163"/>
                    <a:pt x="875" y="1165"/>
                    <a:pt x="877" y="1168"/>
                  </a:cubicBezTo>
                  <a:cubicBezTo>
                    <a:pt x="878" y="1170"/>
                    <a:pt x="883" y="1166"/>
                    <a:pt x="883" y="1165"/>
                  </a:cubicBezTo>
                  <a:cubicBezTo>
                    <a:pt x="885" y="1162"/>
                    <a:pt x="886" y="1159"/>
                    <a:pt x="888" y="1157"/>
                  </a:cubicBezTo>
                  <a:cubicBezTo>
                    <a:pt x="890" y="1155"/>
                    <a:pt x="904" y="1148"/>
                    <a:pt x="898" y="1144"/>
                  </a:cubicBezTo>
                  <a:cubicBezTo>
                    <a:pt x="895" y="1142"/>
                    <a:pt x="893" y="1142"/>
                    <a:pt x="890" y="1141"/>
                  </a:cubicBezTo>
                  <a:cubicBezTo>
                    <a:pt x="888" y="1139"/>
                    <a:pt x="886" y="1137"/>
                    <a:pt x="885" y="1135"/>
                  </a:cubicBezTo>
                  <a:cubicBezTo>
                    <a:pt x="884" y="1133"/>
                    <a:pt x="883" y="1130"/>
                    <a:pt x="881" y="1129"/>
                  </a:cubicBezTo>
                  <a:cubicBezTo>
                    <a:pt x="880" y="1128"/>
                    <a:pt x="878" y="1128"/>
                    <a:pt x="877" y="1129"/>
                  </a:cubicBezTo>
                  <a:cubicBezTo>
                    <a:pt x="874" y="1129"/>
                    <a:pt x="875" y="1130"/>
                    <a:pt x="874" y="1131"/>
                  </a:cubicBezTo>
                  <a:moveTo>
                    <a:pt x="965" y="1139"/>
                  </a:moveTo>
                  <a:cubicBezTo>
                    <a:pt x="961" y="1143"/>
                    <a:pt x="954" y="1141"/>
                    <a:pt x="954" y="1148"/>
                  </a:cubicBezTo>
                  <a:cubicBezTo>
                    <a:pt x="954" y="1153"/>
                    <a:pt x="961" y="1155"/>
                    <a:pt x="965" y="1158"/>
                  </a:cubicBezTo>
                  <a:cubicBezTo>
                    <a:pt x="968" y="1161"/>
                    <a:pt x="968" y="1168"/>
                    <a:pt x="974" y="1168"/>
                  </a:cubicBezTo>
                  <a:cubicBezTo>
                    <a:pt x="979" y="1168"/>
                    <a:pt x="981" y="1160"/>
                    <a:pt x="984" y="1157"/>
                  </a:cubicBezTo>
                  <a:cubicBezTo>
                    <a:pt x="986" y="1155"/>
                    <a:pt x="998" y="1149"/>
                    <a:pt x="994" y="1145"/>
                  </a:cubicBezTo>
                  <a:cubicBezTo>
                    <a:pt x="991" y="1141"/>
                    <a:pt x="985" y="1142"/>
                    <a:pt x="982" y="1138"/>
                  </a:cubicBezTo>
                  <a:cubicBezTo>
                    <a:pt x="980" y="1135"/>
                    <a:pt x="979" y="1129"/>
                    <a:pt x="975" y="1128"/>
                  </a:cubicBezTo>
                  <a:cubicBezTo>
                    <a:pt x="968" y="1127"/>
                    <a:pt x="968" y="1136"/>
                    <a:pt x="965" y="1139"/>
                  </a:cubicBezTo>
                  <a:moveTo>
                    <a:pt x="1066" y="1131"/>
                  </a:moveTo>
                  <a:cubicBezTo>
                    <a:pt x="1063" y="1136"/>
                    <a:pt x="1058" y="1140"/>
                    <a:pt x="1053" y="1143"/>
                  </a:cubicBezTo>
                  <a:cubicBezTo>
                    <a:pt x="1052" y="1144"/>
                    <a:pt x="1050" y="1145"/>
                    <a:pt x="1050" y="1147"/>
                  </a:cubicBezTo>
                  <a:cubicBezTo>
                    <a:pt x="1050" y="1150"/>
                    <a:pt x="1052" y="1152"/>
                    <a:pt x="1054" y="1153"/>
                  </a:cubicBezTo>
                  <a:cubicBezTo>
                    <a:pt x="1057" y="1155"/>
                    <a:pt x="1059" y="1156"/>
                    <a:pt x="1061" y="1158"/>
                  </a:cubicBezTo>
                  <a:cubicBezTo>
                    <a:pt x="1063" y="1160"/>
                    <a:pt x="1065" y="1163"/>
                    <a:pt x="1066" y="1166"/>
                  </a:cubicBezTo>
                  <a:cubicBezTo>
                    <a:pt x="1069" y="1170"/>
                    <a:pt x="1072" y="1169"/>
                    <a:pt x="1075" y="1166"/>
                  </a:cubicBezTo>
                  <a:cubicBezTo>
                    <a:pt x="1078" y="1162"/>
                    <a:pt x="1082" y="1158"/>
                    <a:pt x="1085" y="1154"/>
                  </a:cubicBezTo>
                  <a:cubicBezTo>
                    <a:pt x="1087" y="1152"/>
                    <a:pt x="1093" y="1147"/>
                    <a:pt x="1089" y="1144"/>
                  </a:cubicBezTo>
                  <a:cubicBezTo>
                    <a:pt x="1087" y="1143"/>
                    <a:pt x="1085" y="1142"/>
                    <a:pt x="1083" y="1141"/>
                  </a:cubicBezTo>
                  <a:cubicBezTo>
                    <a:pt x="1080" y="1140"/>
                    <a:pt x="1079" y="1137"/>
                    <a:pt x="1077" y="1135"/>
                  </a:cubicBezTo>
                  <a:cubicBezTo>
                    <a:pt x="1076" y="1133"/>
                    <a:pt x="1075" y="1130"/>
                    <a:pt x="1073" y="1129"/>
                  </a:cubicBezTo>
                  <a:cubicBezTo>
                    <a:pt x="1072" y="1128"/>
                    <a:pt x="1071" y="1128"/>
                    <a:pt x="1069" y="1129"/>
                  </a:cubicBezTo>
                  <a:cubicBezTo>
                    <a:pt x="1067" y="1129"/>
                    <a:pt x="1067" y="1130"/>
                    <a:pt x="1066" y="1131"/>
                  </a:cubicBezTo>
                  <a:moveTo>
                    <a:pt x="1162" y="1131"/>
                  </a:moveTo>
                  <a:cubicBezTo>
                    <a:pt x="1159" y="1136"/>
                    <a:pt x="1153" y="1140"/>
                    <a:pt x="1148" y="1143"/>
                  </a:cubicBezTo>
                  <a:cubicBezTo>
                    <a:pt x="1146" y="1146"/>
                    <a:pt x="1144" y="1148"/>
                    <a:pt x="1147" y="1151"/>
                  </a:cubicBezTo>
                  <a:cubicBezTo>
                    <a:pt x="1150" y="1154"/>
                    <a:pt x="1154" y="1157"/>
                    <a:pt x="1157" y="1160"/>
                  </a:cubicBezTo>
                  <a:cubicBezTo>
                    <a:pt x="1160" y="1163"/>
                    <a:pt x="1163" y="1165"/>
                    <a:pt x="1165" y="1168"/>
                  </a:cubicBezTo>
                  <a:cubicBezTo>
                    <a:pt x="1166" y="1170"/>
                    <a:pt x="1171" y="1166"/>
                    <a:pt x="1171" y="1165"/>
                  </a:cubicBezTo>
                  <a:cubicBezTo>
                    <a:pt x="1173" y="1162"/>
                    <a:pt x="1174" y="1159"/>
                    <a:pt x="1176" y="1157"/>
                  </a:cubicBezTo>
                  <a:cubicBezTo>
                    <a:pt x="1178" y="1155"/>
                    <a:pt x="1192" y="1148"/>
                    <a:pt x="1186" y="1144"/>
                  </a:cubicBezTo>
                  <a:cubicBezTo>
                    <a:pt x="1183" y="1142"/>
                    <a:pt x="1181" y="1142"/>
                    <a:pt x="1178" y="1141"/>
                  </a:cubicBezTo>
                  <a:cubicBezTo>
                    <a:pt x="1176" y="1139"/>
                    <a:pt x="1174" y="1137"/>
                    <a:pt x="1173" y="1135"/>
                  </a:cubicBezTo>
                  <a:cubicBezTo>
                    <a:pt x="1172" y="1133"/>
                    <a:pt x="1171" y="1130"/>
                    <a:pt x="1169" y="1129"/>
                  </a:cubicBezTo>
                  <a:cubicBezTo>
                    <a:pt x="1168" y="1128"/>
                    <a:pt x="1166" y="1128"/>
                    <a:pt x="1165" y="1129"/>
                  </a:cubicBezTo>
                  <a:cubicBezTo>
                    <a:pt x="1162" y="1129"/>
                    <a:pt x="1163" y="1130"/>
                    <a:pt x="1162" y="1131"/>
                  </a:cubicBezTo>
                  <a:moveTo>
                    <a:pt x="1450" y="1215"/>
                  </a:moveTo>
                  <a:cubicBezTo>
                    <a:pt x="1448" y="1222"/>
                    <a:pt x="1442" y="1232"/>
                    <a:pt x="1435" y="1235"/>
                  </a:cubicBezTo>
                  <a:cubicBezTo>
                    <a:pt x="1432" y="1236"/>
                    <a:pt x="1426" y="1238"/>
                    <a:pt x="1428" y="1241"/>
                  </a:cubicBezTo>
                  <a:cubicBezTo>
                    <a:pt x="1428" y="1244"/>
                    <a:pt x="1432" y="1244"/>
                    <a:pt x="1434" y="1245"/>
                  </a:cubicBezTo>
                  <a:cubicBezTo>
                    <a:pt x="1439" y="1249"/>
                    <a:pt x="1443" y="1253"/>
                    <a:pt x="1447" y="1257"/>
                  </a:cubicBezTo>
                  <a:cubicBezTo>
                    <a:pt x="1449" y="1259"/>
                    <a:pt x="1451" y="1261"/>
                    <a:pt x="1452" y="1262"/>
                  </a:cubicBezTo>
                  <a:cubicBezTo>
                    <a:pt x="1455" y="1265"/>
                    <a:pt x="1457" y="1261"/>
                    <a:pt x="1459" y="1258"/>
                  </a:cubicBezTo>
                  <a:cubicBezTo>
                    <a:pt x="1463" y="1253"/>
                    <a:pt x="1471" y="1250"/>
                    <a:pt x="1476" y="1246"/>
                  </a:cubicBezTo>
                  <a:cubicBezTo>
                    <a:pt x="1477" y="1245"/>
                    <a:pt x="1480" y="1243"/>
                    <a:pt x="1478" y="1241"/>
                  </a:cubicBezTo>
                  <a:cubicBezTo>
                    <a:pt x="1477" y="1240"/>
                    <a:pt x="1476" y="1239"/>
                    <a:pt x="1474" y="1239"/>
                  </a:cubicBezTo>
                  <a:cubicBezTo>
                    <a:pt x="1472" y="1238"/>
                    <a:pt x="1470" y="1237"/>
                    <a:pt x="1469" y="1236"/>
                  </a:cubicBezTo>
                  <a:cubicBezTo>
                    <a:pt x="1465" y="1231"/>
                    <a:pt x="1462" y="1226"/>
                    <a:pt x="1458" y="1221"/>
                  </a:cubicBezTo>
                  <a:cubicBezTo>
                    <a:pt x="1457" y="1219"/>
                    <a:pt x="1455" y="1216"/>
                    <a:pt x="1453" y="1214"/>
                  </a:cubicBezTo>
                  <a:cubicBezTo>
                    <a:pt x="1452" y="1213"/>
                    <a:pt x="1451" y="1212"/>
                    <a:pt x="1450" y="1214"/>
                  </a:cubicBezTo>
                  <a:cubicBezTo>
                    <a:pt x="1450" y="1215"/>
                    <a:pt x="1450" y="1215"/>
                    <a:pt x="1450" y="1215"/>
                  </a:cubicBezTo>
                  <a:moveTo>
                    <a:pt x="1358" y="1222"/>
                  </a:moveTo>
                  <a:cubicBezTo>
                    <a:pt x="1358" y="1223"/>
                    <a:pt x="1357" y="1225"/>
                    <a:pt x="1356" y="1226"/>
                  </a:cubicBezTo>
                  <a:cubicBezTo>
                    <a:pt x="1354" y="1228"/>
                    <a:pt x="1352" y="1230"/>
                    <a:pt x="1350" y="1232"/>
                  </a:cubicBezTo>
                  <a:cubicBezTo>
                    <a:pt x="1350" y="1233"/>
                    <a:pt x="1349" y="1235"/>
                    <a:pt x="1348" y="1235"/>
                  </a:cubicBezTo>
                  <a:cubicBezTo>
                    <a:pt x="1345" y="1237"/>
                    <a:pt x="1342" y="1238"/>
                    <a:pt x="1339" y="1240"/>
                  </a:cubicBezTo>
                  <a:cubicBezTo>
                    <a:pt x="1334" y="1244"/>
                    <a:pt x="1341" y="1250"/>
                    <a:pt x="1345" y="1252"/>
                  </a:cubicBezTo>
                  <a:cubicBezTo>
                    <a:pt x="1347" y="1253"/>
                    <a:pt x="1349" y="1254"/>
                    <a:pt x="1350" y="1255"/>
                  </a:cubicBezTo>
                  <a:cubicBezTo>
                    <a:pt x="1352" y="1258"/>
                    <a:pt x="1354" y="1261"/>
                    <a:pt x="1357" y="1263"/>
                  </a:cubicBezTo>
                  <a:cubicBezTo>
                    <a:pt x="1359" y="1264"/>
                    <a:pt x="1361" y="1262"/>
                    <a:pt x="1362" y="1261"/>
                  </a:cubicBezTo>
                  <a:cubicBezTo>
                    <a:pt x="1364" y="1258"/>
                    <a:pt x="1367" y="1255"/>
                    <a:pt x="1370" y="1252"/>
                  </a:cubicBezTo>
                  <a:cubicBezTo>
                    <a:pt x="1373" y="1250"/>
                    <a:pt x="1376" y="1247"/>
                    <a:pt x="1379" y="1246"/>
                  </a:cubicBezTo>
                  <a:cubicBezTo>
                    <a:pt x="1381" y="1245"/>
                    <a:pt x="1386" y="1244"/>
                    <a:pt x="1384" y="1241"/>
                  </a:cubicBezTo>
                  <a:cubicBezTo>
                    <a:pt x="1382" y="1238"/>
                    <a:pt x="1377" y="1235"/>
                    <a:pt x="1374" y="1233"/>
                  </a:cubicBezTo>
                  <a:cubicBezTo>
                    <a:pt x="1371" y="1230"/>
                    <a:pt x="1368" y="1226"/>
                    <a:pt x="1366" y="1222"/>
                  </a:cubicBezTo>
                  <a:cubicBezTo>
                    <a:pt x="1364" y="1219"/>
                    <a:pt x="1363" y="1216"/>
                    <a:pt x="1359" y="1217"/>
                  </a:cubicBezTo>
                  <a:cubicBezTo>
                    <a:pt x="1355" y="1219"/>
                    <a:pt x="1359" y="1220"/>
                    <a:pt x="1358" y="1222"/>
                  </a:cubicBezTo>
                  <a:moveTo>
                    <a:pt x="1546" y="1223"/>
                  </a:moveTo>
                  <a:cubicBezTo>
                    <a:pt x="1543" y="1229"/>
                    <a:pt x="1537" y="1234"/>
                    <a:pt x="1531" y="1239"/>
                  </a:cubicBezTo>
                  <a:cubicBezTo>
                    <a:pt x="1529" y="1240"/>
                    <a:pt x="1526" y="1242"/>
                    <a:pt x="1529" y="1245"/>
                  </a:cubicBezTo>
                  <a:cubicBezTo>
                    <a:pt x="1531" y="1247"/>
                    <a:pt x="1534" y="1248"/>
                    <a:pt x="1536" y="1250"/>
                  </a:cubicBezTo>
                  <a:cubicBezTo>
                    <a:pt x="1539" y="1252"/>
                    <a:pt x="1541" y="1254"/>
                    <a:pt x="1544" y="1257"/>
                  </a:cubicBezTo>
                  <a:cubicBezTo>
                    <a:pt x="1545" y="1259"/>
                    <a:pt x="1547" y="1263"/>
                    <a:pt x="1550" y="1263"/>
                  </a:cubicBezTo>
                  <a:cubicBezTo>
                    <a:pt x="1552" y="1263"/>
                    <a:pt x="1553" y="1261"/>
                    <a:pt x="1554" y="1259"/>
                  </a:cubicBezTo>
                  <a:cubicBezTo>
                    <a:pt x="1556" y="1257"/>
                    <a:pt x="1558" y="1256"/>
                    <a:pt x="1559" y="1255"/>
                  </a:cubicBezTo>
                  <a:cubicBezTo>
                    <a:pt x="1563" y="1252"/>
                    <a:pt x="1566" y="1250"/>
                    <a:pt x="1570" y="1247"/>
                  </a:cubicBezTo>
                  <a:cubicBezTo>
                    <a:pt x="1571" y="1246"/>
                    <a:pt x="1570" y="1243"/>
                    <a:pt x="1570" y="1242"/>
                  </a:cubicBezTo>
                  <a:cubicBezTo>
                    <a:pt x="1568" y="1240"/>
                    <a:pt x="1566" y="1239"/>
                    <a:pt x="1564" y="1238"/>
                  </a:cubicBezTo>
                  <a:cubicBezTo>
                    <a:pt x="1559" y="1235"/>
                    <a:pt x="1555" y="1230"/>
                    <a:pt x="1552" y="1225"/>
                  </a:cubicBezTo>
                  <a:cubicBezTo>
                    <a:pt x="1552" y="1223"/>
                    <a:pt x="1551" y="1221"/>
                    <a:pt x="1550" y="1221"/>
                  </a:cubicBezTo>
                  <a:cubicBezTo>
                    <a:pt x="1549" y="1220"/>
                    <a:pt x="1548" y="1220"/>
                    <a:pt x="1547" y="1221"/>
                  </a:cubicBezTo>
                  <a:cubicBezTo>
                    <a:pt x="1546" y="1221"/>
                    <a:pt x="1546" y="1222"/>
                    <a:pt x="1546" y="1223"/>
                  </a:cubicBezTo>
                  <a:moveTo>
                    <a:pt x="778" y="1227"/>
                  </a:moveTo>
                  <a:cubicBezTo>
                    <a:pt x="775" y="1232"/>
                    <a:pt x="769" y="1235"/>
                    <a:pt x="765" y="1240"/>
                  </a:cubicBezTo>
                  <a:cubicBezTo>
                    <a:pt x="762" y="1243"/>
                    <a:pt x="761" y="1245"/>
                    <a:pt x="764" y="1248"/>
                  </a:cubicBezTo>
                  <a:cubicBezTo>
                    <a:pt x="767" y="1252"/>
                    <a:pt x="771" y="1255"/>
                    <a:pt x="774" y="1258"/>
                  </a:cubicBezTo>
                  <a:cubicBezTo>
                    <a:pt x="776" y="1259"/>
                    <a:pt x="780" y="1263"/>
                    <a:pt x="781" y="1264"/>
                  </a:cubicBezTo>
                  <a:cubicBezTo>
                    <a:pt x="787" y="1264"/>
                    <a:pt x="791" y="1257"/>
                    <a:pt x="793" y="1253"/>
                  </a:cubicBezTo>
                  <a:cubicBezTo>
                    <a:pt x="795" y="1252"/>
                    <a:pt x="796" y="1250"/>
                    <a:pt x="798" y="1248"/>
                  </a:cubicBezTo>
                  <a:cubicBezTo>
                    <a:pt x="799" y="1247"/>
                    <a:pt x="803" y="1245"/>
                    <a:pt x="801" y="1242"/>
                  </a:cubicBezTo>
                  <a:cubicBezTo>
                    <a:pt x="799" y="1240"/>
                    <a:pt x="796" y="1239"/>
                    <a:pt x="794" y="1237"/>
                  </a:cubicBezTo>
                  <a:cubicBezTo>
                    <a:pt x="793" y="1235"/>
                    <a:pt x="791" y="1232"/>
                    <a:pt x="790" y="1230"/>
                  </a:cubicBezTo>
                  <a:cubicBezTo>
                    <a:pt x="788" y="1228"/>
                    <a:pt x="786" y="1226"/>
                    <a:pt x="784" y="1225"/>
                  </a:cubicBezTo>
                  <a:cubicBezTo>
                    <a:pt x="783" y="1224"/>
                    <a:pt x="781" y="1224"/>
                    <a:pt x="780" y="1225"/>
                  </a:cubicBezTo>
                  <a:cubicBezTo>
                    <a:pt x="778" y="1225"/>
                    <a:pt x="779" y="1226"/>
                    <a:pt x="778" y="1227"/>
                  </a:cubicBezTo>
                  <a:moveTo>
                    <a:pt x="874" y="1227"/>
                  </a:moveTo>
                  <a:cubicBezTo>
                    <a:pt x="871" y="1231"/>
                    <a:pt x="867" y="1234"/>
                    <a:pt x="863" y="1238"/>
                  </a:cubicBezTo>
                  <a:cubicBezTo>
                    <a:pt x="860" y="1241"/>
                    <a:pt x="857" y="1244"/>
                    <a:pt x="860" y="1248"/>
                  </a:cubicBezTo>
                  <a:cubicBezTo>
                    <a:pt x="862" y="1250"/>
                    <a:pt x="865" y="1252"/>
                    <a:pt x="867" y="1254"/>
                  </a:cubicBezTo>
                  <a:cubicBezTo>
                    <a:pt x="869" y="1256"/>
                    <a:pt x="872" y="1259"/>
                    <a:pt x="874" y="1261"/>
                  </a:cubicBezTo>
                  <a:cubicBezTo>
                    <a:pt x="876" y="1263"/>
                    <a:pt x="879" y="1265"/>
                    <a:pt x="881" y="1264"/>
                  </a:cubicBezTo>
                  <a:cubicBezTo>
                    <a:pt x="882" y="1263"/>
                    <a:pt x="882" y="1260"/>
                    <a:pt x="883" y="1259"/>
                  </a:cubicBezTo>
                  <a:cubicBezTo>
                    <a:pt x="885" y="1254"/>
                    <a:pt x="892" y="1252"/>
                    <a:pt x="896" y="1249"/>
                  </a:cubicBezTo>
                  <a:cubicBezTo>
                    <a:pt x="900" y="1245"/>
                    <a:pt x="898" y="1241"/>
                    <a:pt x="894" y="1238"/>
                  </a:cubicBezTo>
                  <a:cubicBezTo>
                    <a:pt x="889" y="1236"/>
                    <a:pt x="886" y="1233"/>
                    <a:pt x="884" y="1228"/>
                  </a:cubicBezTo>
                  <a:cubicBezTo>
                    <a:pt x="883" y="1227"/>
                    <a:pt x="882" y="1225"/>
                    <a:pt x="880" y="1224"/>
                  </a:cubicBezTo>
                  <a:cubicBezTo>
                    <a:pt x="878" y="1224"/>
                    <a:pt x="877" y="1224"/>
                    <a:pt x="876" y="1225"/>
                  </a:cubicBezTo>
                  <a:cubicBezTo>
                    <a:pt x="874" y="1225"/>
                    <a:pt x="875" y="1225"/>
                    <a:pt x="874" y="1227"/>
                  </a:cubicBezTo>
                  <a:moveTo>
                    <a:pt x="970" y="1227"/>
                  </a:moveTo>
                  <a:cubicBezTo>
                    <a:pt x="968" y="1231"/>
                    <a:pt x="962" y="1235"/>
                    <a:pt x="959" y="1239"/>
                  </a:cubicBezTo>
                  <a:cubicBezTo>
                    <a:pt x="956" y="1241"/>
                    <a:pt x="953" y="1244"/>
                    <a:pt x="956" y="1248"/>
                  </a:cubicBezTo>
                  <a:cubicBezTo>
                    <a:pt x="960" y="1251"/>
                    <a:pt x="963" y="1255"/>
                    <a:pt x="967" y="1259"/>
                  </a:cubicBezTo>
                  <a:cubicBezTo>
                    <a:pt x="970" y="1261"/>
                    <a:pt x="972" y="1265"/>
                    <a:pt x="975" y="1263"/>
                  </a:cubicBezTo>
                  <a:cubicBezTo>
                    <a:pt x="979" y="1260"/>
                    <a:pt x="983" y="1256"/>
                    <a:pt x="987" y="1252"/>
                  </a:cubicBezTo>
                  <a:cubicBezTo>
                    <a:pt x="990" y="1250"/>
                    <a:pt x="995" y="1247"/>
                    <a:pt x="994" y="1243"/>
                  </a:cubicBezTo>
                  <a:cubicBezTo>
                    <a:pt x="992" y="1237"/>
                    <a:pt x="984" y="1237"/>
                    <a:pt x="981" y="1231"/>
                  </a:cubicBezTo>
                  <a:cubicBezTo>
                    <a:pt x="980" y="1229"/>
                    <a:pt x="979" y="1226"/>
                    <a:pt x="977" y="1225"/>
                  </a:cubicBezTo>
                  <a:cubicBezTo>
                    <a:pt x="976" y="1224"/>
                    <a:pt x="974" y="1224"/>
                    <a:pt x="973" y="1224"/>
                  </a:cubicBezTo>
                  <a:cubicBezTo>
                    <a:pt x="970" y="1225"/>
                    <a:pt x="970" y="1225"/>
                    <a:pt x="970" y="1227"/>
                  </a:cubicBezTo>
                  <a:moveTo>
                    <a:pt x="1066" y="1227"/>
                  </a:moveTo>
                  <a:cubicBezTo>
                    <a:pt x="1063" y="1232"/>
                    <a:pt x="1057" y="1235"/>
                    <a:pt x="1053" y="1240"/>
                  </a:cubicBezTo>
                  <a:cubicBezTo>
                    <a:pt x="1050" y="1243"/>
                    <a:pt x="1049" y="1245"/>
                    <a:pt x="1052" y="1248"/>
                  </a:cubicBezTo>
                  <a:cubicBezTo>
                    <a:pt x="1055" y="1252"/>
                    <a:pt x="1059" y="1255"/>
                    <a:pt x="1062" y="1258"/>
                  </a:cubicBezTo>
                  <a:cubicBezTo>
                    <a:pt x="1064" y="1259"/>
                    <a:pt x="1068" y="1263"/>
                    <a:pt x="1069" y="1264"/>
                  </a:cubicBezTo>
                  <a:cubicBezTo>
                    <a:pt x="1075" y="1264"/>
                    <a:pt x="1079" y="1257"/>
                    <a:pt x="1081" y="1253"/>
                  </a:cubicBezTo>
                  <a:cubicBezTo>
                    <a:pt x="1083" y="1252"/>
                    <a:pt x="1084" y="1250"/>
                    <a:pt x="1086" y="1248"/>
                  </a:cubicBezTo>
                  <a:cubicBezTo>
                    <a:pt x="1087" y="1247"/>
                    <a:pt x="1091" y="1245"/>
                    <a:pt x="1089" y="1242"/>
                  </a:cubicBezTo>
                  <a:cubicBezTo>
                    <a:pt x="1087" y="1240"/>
                    <a:pt x="1084" y="1239"/>
                    <a:pt x="1082" y="1237"/>
                  </a:cubicBezTo>
                  <a:cubicBezTo>
                    <a:pt x="1081" y="1235"/>
                    <a:pt x="1079" y="1232"/>
                    <a:pt x="1078" y="1230"/>
                  </a:cubicBezTo>
                  <a:cubicBezTo>
                    <a:pt x="1076" y="1228"/>
                    <a:pt x="1074" y="1226"/>
                    <a:pt x="1072" y="1225"/>
                  </a:cubicBezTo>
                  <a:cubicBezTo>
                    <a:pt x="1071" y="1224"/>
                    <a:pt x="1069" y="1224"/>
                    <a:pt x="1068" y="1225"/>
                  </a:cubicBezTo>
                  <a:cubicBezTo>
                    <a:pt x="1066" y="1225"/>
                    <a:pt x="1067" y="1226"/>
                    <a:pt x="1066" y="1227"/>
                  </a:cubicBezTo>
                  <a:moveTo>
                    <a:pt x="1162" y="1227"/>
                  </a:moveTo>
                  <a:cubicBezTo>
                    <a:pt x="1159" y="1231"/>
                    <a:pt x="1155" y="1234"/>
                    <a:pt x="1151" y="1238"/>
                  </a:cubicBezTo>
                  <a:cubicBezTo>
                    <a:pt x="1148" y="1241"/>
                    <a:pt x="1145" y="1244"/>
                    <a:pt x="1148" y="1248"/>
                  </a:cubicBezTo>
                  <a:cubicBezTo>
                    <a:pt x="1150" y="1250"/>
                    <a:pt x="1153" y="1252"/>
                    <a:pt x="1155" y="1254"/>
                  </a:cubicBezTo>
                  <a:cubicBezTo>
                    <a:pt x="1157" y="1256"/>
                    <a:pt x="1160" y="1259"/>
                    <a:pt x="1162" y="1261"/>
                  </a:cubicBezTo>
                  <a:cubicBezTo>
                    <a:pt x="1164" y="1263"/>
                    <a:pt x="1167" y="1265"/>
                    <a:pt x="1169" y="1264"/>
                  </a:cubicBezTo>
                  <a:cubicBezTo>
                    <a:pt x="1170" y="1263"/>
                    <a:pt x="1170" y="1260"/>
                    <a:pt x="1171" y="1259"/>
                  </a:cubicBezTo>
                  <a:cubicBezTo>
                    <a:pt x="1173" y="1254"/>
                    <a:pt x="1180" y="1252"/>
                    <a:pt x="1184" y="1249"/>
                  </a:cubicBezTo>
                  <a:cubicBezTo>
                    <a:pt x="1188" y="1245"/>
                    <a:pt x="1186" y="1241"/>
                    <a:pt x="1182" y="1238"/>
                  </a:cubicBezTo>
                  <a:cubicBezTo>
                    <a:pt x="1177" y="1236"/>
                    <a:pt x="1174" y="1233"/>
                    <a:pt x="1172" y="1228"/>
                  </a:cubicBezTo>
                  <a:cubicBezTo>
                    <a:pt x="1171" y="1227"/>
                    <a:pt x="1170" y="1225"/>
                    <a:pt x="1168" y="1224"/>
                  </a:cubicBezTo>
                  <a:cubicBezTo>
                    <a:pt x="1166" y="1224"/>
                    <a:pt x="1165" y="1224"/>
                    <a:pt x="1164" y="1225"/>
                  </a:cubicBezTo>
                  <a:cubicBezTo>
                    <a:pt x="1162" y="1225"/>
                    <a:pt x="1163" y="1225"/>
                    <a:pt x="1162" y="1227"/>
                  </a:cubicBezTo>
                  <a:moveTo>
                    <a:pt x="1258" y="1227"/>
                  </a:moveTo>
                  <a:cubicBezTo>
                    <a:pt x="1256" y="1231"/>
                    <a:pt x="1250" y="1235"/>
                    <a:pt x="1247" y="1239"/>
                  </a:cubicBezTo>
                  <a:cubicBezTo>
                    <a:pt x="1244" y="1241"/>
                    <a:pt x="1241" y="1244"/>
                    <a:pt x="1244" y="1248"/>
                  </a:cubicBezTo>
                  <a:cubicBezTo>
                    <a:pt x="1248" y="1251"/>
                    <a:pt x="1251" y="1255"/>
                    <a:pt x="1255" y="1259"/>
                  </a:cubicBezTo>
                  <a:cubicBezTo>
                    <a:pt x="1258" y="1261"/>
                    <a:pt x="1260" y="1265"/>
                    <a:pt x="1263" y="1263"/>
                  </a:cubicBezTo>
                  <a:cubicBezTo>
                    <a:pt x="1267" y="1260"/>
                    <a:pt x="1271" y="1256"/>
                    <a:pt x="1275" y="1252"/>
                  </a:cubicBezTo>
                  <a:cubicBezTo>
                    <a:pt x="1278" y="1250"/>
                    <a:pt x="1283" y="1247"/>
                    <a:pt x="1282" y="1243"/>
                  </a:cubicBezTo>
                  <a:cubicBezTo>
                    <a:pt x="1280" y="1237"/>
                    <a:pt x="1272" y="1237"/>
                    <a:pt x="1269" y="1231"/>
                  </a:cubicBezTo>
                  <a:cubicBezTo>
                    <a:pt x="1268" y="1229"/>
                    <a:pt x="1267" y="1226"/>
                    <a:pt x="1265" y="1225"/>
                  </a:cubicBezTo>
                  <a:cubicBezTo>
                    <a:pt x="1264" y="1224"/>
                    <a:pt x="1262" y="1224"/>
                    <a:pt x="1261" y="1224"/>
                  </a:cubicBezTo>
                  <a:cubicBezTo>
                    <a:pt x="1258" y="1225"/>
                    <a:pt x="1258" y="1225"/>
                    <a:pt x="1258" y="1227"/>
                  </a:cubicBezTo>
                  <a:moveTo>
                    <a:pt x="1642" y="1227"/>
                  </a:moveTo>
                  <a:cubicBezTo>
                    <a:pt x="1639" y="1233"/>
                    <a:pt x="1631" y="1236"/>
                    <a:pt x="1626" y="1241"/>
                  </a:cubicBezTo>
                  <a:cubicBezTo>
                    <a:pt x="1623" y="1245"/>
                    <a:pt x="1627" y="1248"/>
                    <a:pt x="1630" y="1249"/>
                  </a:cubicBezTo>
                  <a:cubicBezTo>
                    <a:pt x="1634" y="1251"/>
                    <a:pt x="1637" y="1254"/>
                    <a:pt x="1640" y="1258"/>
                  </a:cubicBezTo>
                  <a:cubicBezTo>
                    <a:pt x="1642" y="1260"/>
                    <a:pt x="1643" y="1262"/>
                    <a:pt x="1645" y="1264"/>
                  </a:cubicBezTo>
                  <a:cubicBezTo>
                    <a:pt x="1646" y="1266"/>
                    <a:pt x="1646" y="1268"/>
                    <a:pt x="1647" y="1270"/>
                  </a:cubicBezTo>
                  <a:cubicBezTo>
                    <a:pt x="1649" y="1273"/>
                    <a:pt x="1652" y="1269"/>
                    <a:pt x="1653" y="1267"/>
                  </a:cubicBezTo>
                  <a:cubicBezTo>
                    <a:pt x="1655" y="1265"/>
                    <a:pt x="1656" y="1261"/>
                    <a:pt x="1659" y="1258"/>
                  </a:cubicBezTo>
                  <a:cubicBezTo>
                    <a:pt x="1662" y="1255"/>
                    <a:pt x="1667" y="1255"/>
                    <a:pt x="1671" y="1251"/>
                  </a:cubicBezTo>
                  <a:cubicBezTo>
                    <a:pt x="1670" y="1252"/>
                    <a:pt x="1672" y="1250"/>
                    <a:pt x="1672" y="1249"/>
                  </a:cubicBezTo>
                  <a:cubicBezTo>
                    <a:pt x="1673" y="1248"/>
                    <a:pt x="1675" y="1245"/>
                    <a:pt x="1673" y="1245"/>
                  </a:cubicBezTo>
                  <a:cubicBezTo>
                    <a:pt x="1671" y="1244"/>
                    <a:pt x="1669" y="1244"/>
                    <a:pt x="1667" y="1244"/>
                  </a:cubicBezTo>
                  <a:cubicBezTo>
                    <a:pt x="1665" y="1243"/>
                    <a:pt x="1663" y="1241"/>
                    <a:pt x="1662" y="1240"/>
                  </a:cubicBezTo>
                  <a:cubicBezTo>
                    <a:pt x="1658" y="1236"/>
                    <a:pt x="1655" y="1231"/>
                    <a:pt x="1652" y="1228"/>
                  </a:cubicBezTo>
                  <a:cubicBezTo>
                    <a:pt x="1650" y="1226"/>
                    <a:pt x="1649" y="1225"/>
                    <a:pt x="1647" y="1225"/>
                  </a:cubicBezTo>
                  <a:cubicBezTo>
                    <a:pt x="1646" y="1224"/>
                    <a:pt x="1645" y="1224"/>
                    <a:pt x="1644" y="1225"/>
                  </a:cubicBezTo>
                  <a:cubicBezTo>
                    <a:pt x="1642" y="1225"/>
                    <a:pt x="1643" y="1226"/>
                    <a:pt x="1642" y="1227"/>
                  </a:cubicBezTo>
                  <a:moveTo>
                    <a:pt x="778" y="1323"/>
                  </a:moveTo>
                  <a:cubicBezTo>
                    <a:pt x="776" y="1327"/>
                    <a:pt x="770" y="1330"/>
                    <a:pt x="766" y="1334"/>
                  </a:cubicBezTo>
                  <a:cubicBezTo>
                    <a:pt x="764" y="1335"/>
                    <a:pt x="761" y="1337"/>
                    <a:pt x="760" y="1339"/>
                  </a:cubicBezTo>
                  <a:cubicBezTo>
                    <a:pt x="759" y="1343"/>
                    <a:pt x="763" y="1344"/>
                    <a:pt x="765" y="1346"/>
                  </a:cubicBezTo>
                  <a:cubicBezTo>
                    <a:pt x="769" y="1348"/>
                    <a:pt x="772" y="1351"/>
                    <a:pt x="774" y="1354"/>
                  </a:cubicBezTo>
                  <a:cubicBezTo>
                    <a:pt x="776" y="1356"/>
                    <a:pt x="777" y="1358"/>
                    <a:pt x="777" y="1361"/>
                  </a:cubicBezTo>
                  <a:cubicBezTo>
                    <a:pt x="778" y="1367"/>
                    <a:pt x="785" y="1361"/>
                    <a:pt x="786" y="1359"/>
                  </a:cubicBezTo>
                  <a:cubicBezTo>
                    <a:pt x="790" y="1355"/>
                    <a:pt x="792" y="1350"/>
                    <a:pt x="796" y="1346"/>
                  </a:cubicBezTo>
                  <a:cubicBezTo>
                    <a:pt x="799" y="1342"/>
                    <a:pt x="804" y="1340"/>
                    <a:pt x="799" y="1336"/>
                  </a:cubicBezTo>
                  <a:cubicBezTo>
                    <a:pt x="794" y="1333"/>
                    <a:pt x="792" y="1328"/>
                    <a:pt x="789" y="1324"/>
                  </a:cubicBezTo>
                  <a:cubicBezTo>
                    <a:pt x="787" y="1322"/>
                    <a:pt x="786" y="1321"/>
                    <a:pt x="783" y="1320"/>
                  </a:cubicBezTo>
                  <a:cubicBezTo>
                    <a:pt x="782" y="1320"/>
                    <a:pt x="781" y="1320"/>
                    <a:pt x="780" y="1320"/>
                  </a:cubicBezTo>
                  <a:cubicBezTo>
                    <a:pt x="778" y="1321"/>
                    <a:pt x="779" y="1321"/>
                    <a:pt x="778" y="1323"/>
                  </a:cubicBezTo>
                  <a:moveTo>
                    <a:pt x="874" y="1323"/>
                  </a:moveTo>
                  <a:cubicBezTo>
                    <a:pt x="871" y="1327"/>
                    <a:pt x="866" y="1331"/>
                    <a:pt x="862" y="1334"/>
                  </a:cubicBezTo>
                  <a:cubicBezTo>
                    <a:pt x="859" y="1337"/>
                    <a:pt x="857" y="1341"/>
                    <a:pt x="861" y="1345"/>
                  </a:cubicBezTo>
                  <a:cubicBezTo>
                    <a:pt x="864" y="1347"/>
                    <a:pt x="866" y="1349"/>
                    <a:pt x="869" y="1352"/>
                  </a:cubicBezTo>
                  <a:cubicBezTo>
                    <a:pt x="871" y="1354"/>
                    <a:pt x="873" y="1357"/>
                    <a:pt x="876" y="1359"/>
                  </a:cubicBezTo>
                  <a:cubicBezTo>
                    <a:pt x="880" y="1363"/>
                    <a:pt x="883" y="1357"/>
                    <a:pt x="885" y="1354"/>
                  </a:cubicBezTo>
                  <a:cubicBezTo>
                    <a:pt x="886" y="1352"/>
                    <a:pt x="887" y="1351"/>
                    <a:pt x="888" y="1349"/>
                  </a:cubicBezTo>
                  <a:cubicBezTo>
                    <a:pt x="890" y="1347"/>
                    <a:pt x="893" y="1345"/>
                    <a:pt x="896" y="1344"/>
                  </a:cubicBezTo>
                  <a:cubicBezTo>
                    <a:pt x="901" y="1340"/>
                    <a:pt x="898" y="1337"/>
                    <a:pt x="894" y="1334"/>
                  </a:cubicBezTo>
                  <a:cubicBezTo>
                    <a:pt x="889" y="1331"/>
                    <a:pt x="887" y="1330"/>
                    <a:pt x="884" y="1325"/>
                  </a:cubicBezTo>
                  <a:cubicBezTo>
                    <a:pt x="883" y="1323"/>
                    <a:pt x="882" y="1321"/>
                    <a:pt x="880" y="1320"/>
                  </a:cubicBezTo>
                  <a:cubicBezTo>
                    <a:pt x="879" y="1320"/>
                    <a:pt x="877" y="1320"/>
                    <a:pt x="876" y="1320"/>
                  </a:cubicBezTo>
                  <a:cubicBezTo>
                    <a:pt x="874" y="1321"/>
                    <a:pt x="875" y="1321"/>
                    <a:pt x="874" y="1323"/>
                  </a:cubicBezTo>
                  <a:moveTo>
                    <a:pt x="970" y="1323"/>
                  </a:moveTo>
                  <a:cubicBezTo>
                    <a:pt x="968" y="1327"/>
                    <a:pt x="963" y="1331"/>
                    <a:pt x="959" y="1334"/>
                  </a:cubicBezTo>
                  <a:cubicBezTo>
                    <a:pt x="956" y="1337"/>
                    <a:pt x="951" y="1340"/>
                    <a:pt x="956" y="1344"/>
                  </a:cubicBezTo>
                  <a:cubicBezTo>
                    <a:pt x="957" y="1345"/>
                    <a:pt x="959" y="1346"/>
                    <a:pt x="960" y="1346"/>
                  </a:cubicBezTo>
                  <a:cubicBezTo>
                    <a:pt x="962" y="1346"/>
                    <a:pt x="964" y="1351"/>
                    <a:pt x="965" y="1352"/>
                  </a:cubicBezTo>
                  <a:cubicBezTo>
                    <a:pt x="968" y="1355"/>
                    <a:pt x="971" y="1363"/>
                    <a:pt x="977" y="1359"/>
                  </a:cubicBezTo>
                  <a:cubicBezTo>
                    <a:pt x="979" y="1358"/>
                    <a:pt x="980" y="1355"/>
                    <a:pt x="981" y="1353"/>
                  </a:cubicBezTo>
                  <a:cubicBezTo>
                    <a:pt x="983" y="1350"/>
                    <a:pt x="985" y="1348"/>
                    <a:pt x="988" y="1346"/>
                  </a:cubicBezTo>
                  <a:cubicBezTo>
                    <a:pt x="990" y="1345"/>
                    <a:pt x="994" y="1343"/>
                    <a:pt x="994" y="1340"/>
                  </a:cubicBezTo>
                  <a:cubicBezTo>
                    <a:pt x="995" y="1338"/>
                    <a:pt x="992" y="1336"/>
                    <a:pt x="991" y="1335"/>
                  </a:cubicBezTo>
                  <a:cubicBezTo>
                    <a:pt x="986" y="1332"/>
                    <a:pt x="982" y="1330"/>
                    <a:pt x="980" y="1325"/>
                  </a:cubicBezTo>
                  <a:cubicBezTo>
                    <a:pt x="979" y="1323"/>
                    <a:pt x="978" y="1321"/>
                    <a:pt x="976" y="1320"/>
                  </a:cubicBezTo>
                  <a:cubicBezTo>
                    <a:pt x="974" y="1319"/>
                    <a:pt x="973" y="1320"/>
                    <a:pt x="972" y="1320"/>
                  </a:cubicBezTo>
                  <a:cubicBezTo>
                    <a:pt x="970" y="1321"/>
                    <a:pt x="970" y="1321"/>
                    <a:pt x="970" y="1323"/>
                  </a:cubicBezTo>
                  <a:moveTo>
                    <a:pt x="1066" y="1323"/>
                  </a:moveTo>
                  <a:cubicBezTo>
                    <a:pt x="1063" y="1327"/>
                    <a:pt x="1059" y="1331"/>
                    <a:pt x="1054" y="1334"/>
                  </a:cubicBezTo>
                  <a:cubicBezTo>
                    <a:pt x="1051" y="1337"/>
                    <a:pt x="1049" y="1341"/>
                    <a:pt x="1053" y="1345"/>
                  </a:cubicBezTo>
                  <a:cubicBezTo>
                    <a:pt x="1058" y="1348"/>
                    <a:pt x="1061" y="1352"/>
                    <a:pt x="1065" y="1357"/>
                  </a:cubicBezTo>
                  <a:cubicBezTo>
                    <a:pt x="1069" y="1361"/>
                    <a:pt x="1072" y="1361"/>
                    <a:pt x="1076" y="1357"/>
                  </a:cubicBezTo>
                  <a:cubicBezTo>
                    <a:pt x="1079" y="1353"/>
                    <a:pt x="1081" y="1347"/>
                    <a:pt x="1086" y="1344"/>
                  </a:cubicBezTo>
                  <a:cubicBezTo>
                    <a:pt x="1088" y="1343"/>
                    <a:pt x="1090" y="1342"/>
                    <a:pt x="1090" y="1339"/>
                  </a:cubicBezTo>
                  <a:cubicBezTo>
                    <a:pt x="1090" y="1337"/>
                    <a:pt x="1088" y="1336"/>
                    <a:pt x="1087" y="1335"/>
                  </a:cubicBezTo>
                  <a:cubicBezTo>
                    <a:pt x="1082" y="1333"/>
                    <a:pt x="1080" y="1329"/>
                    <a:pt x="1077" y="1325"/>
                  </a:cubicBezTo>
                  <a:cubicBezTo>
                    <a:pt x="1076" y="1323"/>
                    <a:pt x="1074" y="1321"/>
                    <a:pt x="1072" y="1320"/>
                  </a:cubicBezTo>
                  <a:cubicBezTo>
                    <a:pt x="1071" y="1320"/>
                    <a:pt x="1070" y="1320"/>
                    <a:pt x="1068" y="1320"/>
                  </a:cubicBezTo>
                  <a:cubicBezTo>
                    <a:pt x="1066" y="1321"/>
                    <a:pt x="1067" y="1321"/>
                    <a:pt x="1066" y="1323"/>
                  </a:cubicBezTo>
                  <a:moveTo>
                    <a:pt x="1162" y="1323"/>
                  </a:moveTo>
                  <a:cubicBezTo>
                    <a:pt x="1159" y="1327"/>
                    <a:pt x="1154" y="1331"/>
                    <a:pt x="1150" y="1334"/>
                  </a:cubicBezTo>
                  <a:cubicBezTo>
                    <a:pt x="1147" y="1337"/>
                    <a:pt x="1145" y="1341"/>
                    <a:pt x="1149" y="1345"/>
                  </a:cubicBezTo>
                  <a:cubicBezTo>
                    <a:pt x="1152" y="1347"/>
                    <a:pt x="1154" y="1349"/>
                    <a:pt x="1157" y="1352"/>
                  </a:cubicBezTo>
                  <a:cubicBezTo>
                    <a:pt x="1159" y="1354"/>
                    <a:pt x="1161" y="1357"/>
                    <a:pt x="1164" y="1359"/>
                  </a:cubicBezTo>
                  <a:cubicBezTo>
                    <a:pt x="1168" y="1363"/>
                    <a:pt x="1171" y="1357"/>
                    <a:pt x="1173" y="1354"/>
                  </a:cubicBezTo>
                  <a:cubicBezTo>
                    <a:pt x="1174" y="1352"/>
                    <a:pt x="1175" y="1351"/>
                    <a:pt x="1176" y="1349"/>
                  </a:cubicBezTo>
                  <a:cubicBezTo>
                    <a:pt x="1178" y="1347"/>
                    <a:pt x="1181" y="1345"/>
                    <a:pt x="1184" y="1344"/>
                  </a:cubicBezTo>
                  <a:cubicBezTo>
                    <a:pt x="1189" y="1340"/>
                    <a:pt x="1186" y="1337"/>
                    <a:pt x="1182" y="1334"/>
                  </a:cubicBezTo>
                  <a:cubicBezTo>
                    <a:pt x="1177" y="1331"/>
                    <a:pt x="1175" y="1330"/>
                    <a:pt x="1172" y="1325"/>
                  </a:cubicBezTo>
                  <a:cubicBezTo>
                    <a:pt x="1171" y="1323"/>
                    <a:pt x="1170" y="1321"/>
                    <a:pt x="1168" y="1320"/>
                  </a:cubicBezTo>
                  <a:cubicBezTo>
                    <a:pt x="1167" y="1320"/>
                    <a:pt x="1165" y="1320"/>
                    <a:pt x="1164" y="1320"/>
                  </a:cubicBezTo>
                  <a:cubicBezTo>
                    <a:pt x="1162" y="1321"/>
                    <a:pt x="1163" y="1321"/>
                    <a:pt x="1162" y="1323"/>
                  </a:cubicBezTo>
                  <a:moveTo>
                    <a:pt x="1258" y="1323"/>
                  </a:moveTo>
                  <a:cubicBezTo>
                    <a:pt x="1256" y="1327"/>
                    <a:pt x="1251" y="1331"/>
                    <a:pt x="1247" y="1334"/>
                  </a:cubicBezTo>
                  <a:cubicBezTo>
                    <a:pt x="1244" y="1337"/>
                    <a:pt x="1239" y="1340"/>
                    <a:pt x="1244" y="1344"/>
                  </a:cubicBezTo>
                  <a:cubicBezTo>
                    <a:pt x="1245" y="1345"/>
                    <a:pt x="1247" y="1346"/>
                    <a:pt x="1248" y="1346"/>
                  </a:cubicBezTo>
                  <a:cubicBezTo>
                    <a:pt x="1250" y="1346"/>
                    <a:pt x="1252" y="1351"/>
                    <a:pt x="1253" y="1352"/>
                  </a:cubicBezTo>
                  <a:cubicBezTo>
                    <a:pt x="1256" y="1355"/>
                    <a:pt x="1259" y="1363"/>
                    <a:pt x="1265" y="1359"/>
                  </a:cubicBezTo>
                  <a:cubicBezTo>
                    <a:pt x="1267" y="1358"/>
                    <a:pt x="1268" y="1355"/>
                    <a:pt x="1269" y="1353"/>
                  </a:cubicBezTo>
                  <a:cubicBezTo>
                    <a:pt x="1271" y="1350"/>
                    <a:pt x="1273" y="1348"/>
                    <a:pt x="1276" y="1346"/>
                  </a:cubicBezTo>
                  <a:cubicBezTo>
                    <a:pt x="1278" y="1345"/>
                    <a:pt x="1282" y="1343"/>
                    <a:pt x="1282" y="1340"/>
                  </a:cubicBezTo>
                  <a:cubicBezTo>
                    <a:pt x="1283" y="1338"/>
                    <a:pt x="1280" y="1336"/>
                    <a:pt x="1279" y="1335"/>
                  </a:cubicBezTo>
                  <a:cubicBezTo>
                    <a:pt x="1274" y="1332"/>
                    <a:pt x="1270" y="1330"/>
                    <a:pt x="1268" y="1325"/>
                  </a:cubicBezTo>
                  <a:cubicBezTo>
                    <a:pt x="1267" y="1323"/>
                    <a:pt x="1266" y="1321"/>
                    <a:pt x="1264" y="1320"/>
                  </a:cubicBezTo>
                  <a:cubicBezTo>
                    <a:pt x="1262" y="1319"/>
                    <a:pt x="1261" y="1320"/>
                    <a:pt x="1260" y="1320"/>
                  </a:cubicBezTo>
                  <a:cubicBezTo>
                    <a:pt x="1258" y="1321"/>
                    <a:pt x="1258" y="1321"/>
                    <a:pt x="1258" y="1323"/>
                  </a:cubicBezTo>
                  <a:moveTo>
                    <a:pt x="1354" y="1323"/>
                  </a:moveTo>
                  <a:cubicBezTo>
                    <a:pt x="1351" y="1327"/>
                    <a:pt x="1347" y="1331"/>
                    <a:pt x="1342" y="1334"/>
                  </a:cubicBezTo>
                  <a:cubicBezTo>
                    <a:pt x="1339" y="1337"/>
                    <a:pt x="1337" y="1341"/>
                    <a:pt x="1341" y="1345"/>
                  </a:cubicBezTo>
                  <a:cubicBezTo>
                    <a:pt x="1346" y="1348"/>
                    <a:pt x="1349" y="1352"/>
                    <a:pt x="1353" y="1357"/>
                  </a:cubicBezTo>
                  <a:cubicBezTo>
                    <a:pt x="1357" y="1361"/>
                    <a:pt x="1360" y="1361"/>
                    <a:pt x="1364" y="1357"/>
                  </a:cubicBezTo>
                  <a:cubicBezTo>
                    <a:pt x="1367" y="1353"/>
                    <a:pt x="1369" y="1347"/>
                    <a:pt x="1374" y="1344"/>
                  </a:cubicBezTo>
                  <a:cubicBezTo>
                    <a:pt x="1376" y="1343"/>
                    <a:pt x="1378" y="1342"/>
                    <a:pt x="1378" y="1339"/>
                  </a:cubicBezTo>
                  <a:cubicBezTo>
                    <a:pt x="1378" y="1337"/>
                    <a:pt x="1376" y="1336"/>
                    <a:pt x="1375" y="1335"/>
                  </a:cubicBezTo>
                  <a:cubicBezTo>
                    <a:pt x="1370" y="1333"/>
                    <a:pt x="1368" y="1329"/>
                    <a:pt x="1365" y="1325"/>
                  </a:cubicBezTo>
                  <a:cubicBezTo>
                    <a:pt x="1364" y="1323"/>
                    <a:pt x="1362" y="1321"/>
                    <a:pt x="1360" y="1320"/>
                  </a:cubicBezTo>
                  <a:cubicBezTo>
                    <a:pt x="1359" y="1320"/>
                    <a:pt x="1358" y="1320"/>
                    <a:pt x="1356" y="1320"/>
                  </a:cubicBezTo>
                  <a:cubicBezTo>
                    <a:pt x="1354" y="1321"/>
                    <a:pt x="1355" y="1321"/>
                    <a:pt x="1354" y="1323"/>
                  </a:cubicBezTo>
                  <a:moveTo>
                    <a:pt x="1450" y="1323"/>
                  </a:moveTo>
                  <a:cubicBezTo>
                    <a:pt x="1447" y="1327"/>
                    <a:pt x="1442" y="1331"/>
                    <a:pt x="1438" y="1334"/>
                  </a:cubicBezTo>
                  <a:cubicBezTo>
                    <a:pt x="1435" y="1337"/>
                    <a:pt x="1433" y="1341"/>
                    <a:pt x="1437" y="1345"/>
                  </a:cubicBezTo>
                  <a:cubicBezTo>
                    <a:pt x="1440" y="1347"/>
                    <a:pt x="1442" y="1349"/>
                    <a:pt x="1445" y="1352"/>
                  </a:cubicBezTo>
                  <a:cubicBezTo>
                    <a:pt x="1447" y="1354"/>
                    <a:pt x="1449" y="1357"/>
                    <a:pt x="1452" y="1359"/>
                  </a:cubicBezTo>
                  <a:cubicBezTo>
                    <a:pt x="1456" y="1363"/>
                    <a:pt x="1459" y="1357"/>
                    <a:pt x="1461" y="1354"/>
                  </a:cubicBezTo>
                  <a:cubicBezTo>
                    <a:pt x="1462" y="1352"/>
                    <a:pt x="1463" y="1351"/>
                    <a:pt x="1464" y="1349"/>
                  </a:cubicBezTo>
                  <a:cubicBezTo>
                    <a:pt x="1466" y="1347"/>
                    <a:pt x="1469" y="1345"/>
                    <a:pt x="1472" y="1344"/>
                  </a:cubicBezTo>
                  <a:cubicBezTo>
                    <a:pt x="1477" y="1340"/>
                    <a:pt x="1474" y="1337"/>
                    <a:pt x="1470" y="1334"/>
                  </a:cubicBezTo>
                  <a:cubicBezTo>
                    <a:pt x="1465" y="1331"/>
                    <a:pt x="1463" y="1330"/>
                    <a:pt x="1460" y="1325"/>
                  </a:cubicBezTo>
                  <a:cubicBezTo>
                    <a:pt x="1459" y="1323"/>
                    <a:pt x="1458" y="1321"/>
                    <a:pt x="1456" y="1320"/>
                  </a:cubicBezTo>
                  <a:cubicBezTo>
                    <a:pt x="1455" y="1320"/>
                    <a:pt x="1453" y="1320"/>
                    <a:pt x="1452" y="1320"/>
                  </a:cubicBezTo>
                  <a:cubicBezTo>
                    <a:pt x="1450" y="1321"/>
                    <a:pt x="1451" y="1321"/>
                    <a:pt x="1450" y="1323"/>
                  </a:cubicBezTo>
                  <a:moveTo>
                    <a:pt x="1542" y="1330"/>
                  </a:moveTo>
                  <a:cubicBezTo>
                    <a:pt x="1539" y="1333"/>
                    <a:pt x="1527" y="1335"/>
                    <a:pt x="1531" y="1342"/>
                  </a:cubicBezTo>
                  <a:cubicBezTo>
                    <a:pt x="1535" y="1348"/>
                    <a:pt x="1541" y="1352"/>
                    <a:pt x="1546" y="1358"/>
                  </a:cubicBezTo>
                  <a:cubicBezTo>
                    <a:pt x="1548" y="1360"/>
                    <a:pt x="1550" y="1364"/>
                    <a:pt x="1552" y="1367"/>
                  </a:cubicBezTo>
                  <a:cubicBezTo>
                    <a:pt x="1552" y="1369"/>
                    <a:pt x="1555" y="1371"/>
                    <a:pt x="1557" y="1369"/>
                  </a:cubicBezTo>
                  <a:cubicBezTo>
                    <a:pt x="1561" y="1366"/>
                    <a:pt x="1560" y="1359"/>
                    <a:pt x="1565" y="1356"/>
                  </a:cubicBezTo>
                  <a:cubicBezTo>
                    <a:pt x="1568" y="1354"/>
                    <a:pt x="1571" y="1352"/>
                    <a:pt x="1573" y="1351"/>
                  </a:cubicBezTo>
                  <a:cubicBezTo>
                    <a:pt x="1575" y="1349"/>
                    <a:pt x="1579" y="1348"/>
                    <a:pt x="1579" y="1345"/>
                  </a:cubicBezTo>
                  <a:cubicBezTo>
                    <a:pt x="1580" y="1342"/>
                    <a:pt x="1578" y="1341"/>
                    <a:pt x="1575" y="1340"/>
                  </a:cubicBezTo>
                  <a:cubicBezTo>
                    <a:pt x="1572" y="1340"/>
                    <a:pt x="1570" y="1339"/>
                    <a:pt x="1567" y="1336"/>
                  </a:cubicBezTo>
                  <a:cubicBezTo>
                    <a:pt x="1563" y="1332"/>
                    <a:pt x="1559" y="1326"/>
                    <a:pt x="1553" y="1322"/>
                  </a:cubicBezTo>
                  <a:cubicBezTo>
                    <a:pt x="1551" y="1320"/>
                    <a:pt x="1548" y="1319"/>
                    <a:pt x="1546" y="1321"/>
                  </a:cubicBezTo>
                  <a:cubicBezTo>
                    <a:pt x="1543" y="1323"/>
                    <a:pt x="1544" y="1327"/>
                    <a:pt x="1542" y="1330"/>
                  </a:cubicBezTo>
                  <a:moveTo>
                    <a:pt x="768" y="1428"/>
                  </a:moveTo>
                  <a:cubicBezTo>
                    <a:pt x="766" y="1430"/>
                    <a:pt x="762" y="1430"/>
                    <a:pt x="760" y="1432"/>
                  </a:cubicBezTo>
                  <a:cubicBezTo>
                    <a:pt x="758" y="1434"/>
                    <a:pt x="758" y="1438"/>
                    <a:pt x="760" y="1440"/>
                  </a:cubicBezTo>
                  <a:cubicBezTo>
                    <a:pt x="762" y="1441"/>
                    <a:pt x="764" y="1441"/>
                    <a:pt x="765" y="1441"/>
                  </a:cubicBezTo>
                  <a:cubicBezTo>
                    <a:pt x="767" y="1440"/>
                    <a:pt x="768" y="1443"/>
                    <a:pt x="770" y="1444"/>
                  </a:cubicBezTo>
                  <a:cubicBezTo>
                    <a:pt x="773" y="1449"/>
                    <a:pt x="776" y="1454"/>
                    <a:pt x="781" y="1458"/>
                  </a:cubicBezTo>
                  <a:cubicBezTo>
                    <a:pt x="784" y="1460"/>
                    <a:pt x="789" y="1451"/>
                    <a:pt x="790" y="1449"/>
                  </a:cubicBezTo>
                  <a:cubicBezTo>
                    <a:pt x="792" y="1447"/>
                    <a:pt x="793" y="1445"/>
                    <a:pt x="795" y="1442"/>
                  </a:cubicBezTo>
                  <a:cubicBezTo>
                    <a:pt x="797" y="1440"/>
                    <a:pt x="799" y="1439"/>
                    <a:pt x="801" y="1437"/>
                  </a:cubicBezTo>
                  <a:cubicBezTo>
                    <a:pt x="803" y="1434"/>
                    <a:pt x="800" y="1433"/>
                    <a:pt x="799" y="1432"/>
                  </a:cubicBezTo>
                  <a:cubicBezTo>
                    <a:pt x="795" y="1430"/>
                    <a:pt x="793" y="1428"/>
                    <a:pt x="790" y="1425"/>
                  </a:cubicBezTo>
                  <a:cubicBezTo>
                    <a:pt x="788" y="1422"/>
                    <a:pt x="785" y="1412"/>
                    <a:pt x="779" y="1414"/>
                  </a:cubicBezTo>
                  <a:cubicBezTo>
                    <a:pt x="778" y="1415"/>
                    <a:pt x="776" y="1418"/>
                    <a:pt x="775" y="1420"/>
                  </a:cubicBezTo>
                  <a:cubicBezTo>
                    <a:pt x="773" y="1423"/>
                    <a:pt x="771" y="1426"/>
                    <a:pt x="768" y="1428"/>
                  </a:cubicBezTo>
                  <a:moveTo>
                    <a:pt x="874" y="1419"/>
                  </a:moveTo>
                  <a:cubicBezTo>
                    <a:pt x="871" y="1424"/>
                    <a:pt x="865" y="1428"/>
                    <a:pt x="860" y="1431"/>
                  </a:cubicBezTo>
                  <a:cubicBezTo>
                    <a:pt x="858" y="1434"/>
                    <a:pt x="856" y="1436"/>
                    <a:pt x="859" y="1439"/>
                  </a:cubicBezTo>
                  <a:cubicBezTo>
                    <a:pt x="862" y="1442"/>
                    <a:pt x="866" y="1445"/>
                    <a:pt x="869" y="1448"/>
                  </a:cubicBezTo>
                  <a:cubicBezTo>
                    <a:pt x="872" y="1451"/>
                    <a:pt x="875" y="1453"/>
                    <a:pt x="877" y="1456"/>
                  </a:cubicBezTo>
                  <a:cubicBezTo>
                    <a:pt x="878" y="1458"/>
                    <a:pt x="883" y="1454"/>
                    <a:pt x="883" y="1453"/>
                  </a:cubicBezTo>
                  <a:cubicBezTo>
                    <a:pt x="885" y="1450"/>
                    <a:pt x="886" y="1447"/>
                    <a:pt x="888" y="1445"/>
                  </a:cubicBezTo>
                  <a:cubicBezTo>
                    <a:pt x="890" y="1443"/>
                    <a:pt x="904" y="1436"/>
                    <a:pt x="898" y="1432"/>
                  </a:cubicBezTo>
                  <a:cubicBezTo>
                    <a:pt x="895" y="1430"/>
                    <a:pt x="893" y="1430"/>
                    <a:pt x="890" y="1429"/>
                  </a:cubicBezTo>
                  <a:cubicBezTo>
                    <a:pt x="888" y="1427"/>
                    <a:pt x="886" y="1425"/>
                    <a:pt x="885" y="1423"/>
                  </a:cubicBezTo>
                  <a:cubicBezTo>
                    <a:pt x="884" y="1421"/>
                    <a:pt x="883" y="1418"/>
                    <a:pt x="881" y="1417"/>
                  </a:cubicBezTo>
                  <a:cubicBezTo>
                    <a:pt x="880" y="1416"/>
                    <a:pt x="878" y="1416"/>
                    <a:pt x="877" y="1417"/>
                  </a:cubicBezTo>
                  <a:cubicBezTo>
                    <a:pt x="874" y="1417"/>
                    <a:pt x="875" y="1418"/>
                    <a:pt x="874" y="1419"/>
                  </a:cubicBezTo>
                  <a:moveTo>
                    <a:pt x="965" y="1427"/>
                  </a:moveTo>
                  <a:cubicBezTo>
                    <a:pt x="961" y="1431"/>
                    <a:pt x="954" y="1429"/>
                    <a:pt x="954" y="1436"/>
                  </a:cubicBezTo>
                  <a:cubicBezTo>
                    <a:pt x="954" y="1441"/>
                    <a:pt x="961" y="1443"/>
                    <a:pt x="965" y="1446"/>
                  </a:cubicBezTo>
                  <a:cubicBezTo>
                    <a:pt x="968" y="1449"/>
                    <a:pt x="968" y="1456"/>
                    <a:pt x="974" y="1456"/>
                  </a:cubicBezTo>
                  <a:cubicBezTo>
                    <a:pt x="979" y="1456"/>
                    <a:pt x="981" y="1448"/>
                    <a:pt x="984" y="1445"/>
                  </a:cubicBezTo>
                  <a:cubicBezTo>
                    <a:pt x="986" y="1443"/>
                    <a:pt x="998" y="1437"/>
                    <a:pt x="994" y="1433"/>
                  </a:cubicBezTo>
                  <a:cubicBezTo>
                    <a:pt x="991" y="1429"/>
                    <a:pt x="985" y="1430"/>
                    <a:pt x="982" y="1426"/>
                  </a:cubicBezTo>
                  <a:cubicBezTo>
                    <a:pt x="980" y="1423"/>
                    <a:pt x="979" y="1417"/>
                    <a:pt x="975" y="1416"/>
                  </a:cubicBezTo>
                  <a:cubicBezTo>
                    <a:pt x="968" y="1415"/>
                    <a:pt x="968" y="1424"/>
                    <a:pt x="965" y="1427"/>
                  </a:cubicBezTo>
                  <a:moveTo>
                    <a:pt x="1066" y="1419"/>
                  </a:moveTo>
                  <a:cubicBezTo>
                    <a:pt x="1063" y="1424"/>
                    <a:pt x="1058" y="1428"/>
                    <a:pt x="1053" y="1431"/>
                  </a:cubicBezTo>
                  <a:cubicBezTo>
                    <a:pt x="1052" y="1432"/>
                    <a:pt x="1050" y="1433"/>
                    <a:pt x="1050" y="1435"/>
                  </a:cubicBezTo>
                  <a:cubicBezTo>
                    <a:pt x="1050" y="1438"/>
                    <a:pt x="1052" y="1440"/>
                    <a:pt x="1054" y="1441"/>
                  </a:cubicBezTo>
                  <a:cubicBezTo>
                    <a:pt x="1057" y="1443"/>
                    <a:pt x="1059" y="1444"/>
                    <a:pt x="1061" y="1446"/>
                  </a:cubicBezTo>
                  <a:cubicBezTo>
                    <a:pt x="1063" y="1448"/>
                    <a:pt x="1065" y="1451"/>
                    <a:pt x="1066" y="1454"/>
                  </a:cubicBezTo>
                  <a:cubicBezTo>
                    <a:pt x="1069" y="1458"/>
                    <a:pt x="1072" y="1457"/>
                    <a:pt x="1075" y="1454"/>
                  </a:cubicBezTo>
                  <a:cubicBezTo>
                    <a:pt x="1078" y="1450"/>
                    <a:pt x="1082" y="1446"/>
                    <a:pt x="1085" y="1442"/>
                  </a:cubicBezTo>
                  <a:cubicBezTo>
                    <a:pt x="1087" y="1440"/>
                    <a:pt x="1093" y="1435"/>
                    <a:pt x="1089" y="1432"/>
                  </a:cubicBezTo>
                  <a:cubicBezTo>
                    <a:pt x="1087" y="1431"/>
                    <a:pt x="1085" y="1430"/>
                    <a:pt x="1083" y="1429"/>
                  </a:cubicBezTo>
                  <a:cubicBezTo>
                    <a:pt x="1080" y="1428"/>
                    <a:pt x="1079" y="1425"/>
                    <a:pt x="1077" y="1423"/>
                  </a:cubicBezTo>
                  <a:cubicBezTo>
                    <a:pt x="1076" y="1421"/>
                    <a:pt x="1075" y="1418"/>
                    <a:pt x="1073" y="1417"/>
                  </a:cubicBezTo>
                  <a:cubicBezTo>
                    <a:pt x="1072" y="1416"/>
                    <a:pt x="1071" y="1416"/>
                    <a:pt x="1069" y="1417"/>
                  </a:cubicBezTo>
                  <a:cubicBezTo>
                    <a:pt x="1067" y="1417"/>
                    <a:pt x="1067" y="1418"/>
                    <a:pt x="1066" y="1419"/>
                  </a:cubicBezTo>
                  <a:moveTo>
                    <a:pt x="1162" y="1419"/>
                  </a:moveTo>
                  <a:cubicBezTo>
                    <a:pt x="1159" y="1424"/>
                    <a:pt x="1153" y="1428"/>
                    <a:pt x="1148" y="1431"/>
                  </a:cubicBezTo>
                  <a:cubicBezTo>
                    <a:pt x="1146" y="1434"/>
                    <a:pt x="1144" y="1436"/>
                    <a:pt x="1147" y="1439"/>
                  </a:cubicBezTo>
                  <a:cubicBezTo>
                    <a:pt x="1150" y="1442"/>
                    <a:pt x="1154" y="1445"/>
                    <a:pt x="1157" y="1448"/>
                  </a:cubicBezTo>
                  <a:cubicBezTo>
                    <a:pt x="1160" y="1451"/>
                    <a:pt x="1163" y="1453"/>
                    <a:pt x="1165" y="1456"/>
                  </a:cubicBezTo>
                  <a:cubicBezTo>
                    <a:pt x="1166" y="1458"/>
                    <a:pt x="1171" y="1454"/>
                    <a:pt x="1171" y="1453"/>
                  </a:cubicBezTo>
                  <a:cubicBezTo>
                    <a:pt x="1173" y="1450"/>
                    <a:pt x="1174" y="1447"/>
                    <a:pt x="1176" y="1445"/>
                  </a:cubicBezTo>
                  <a:cubicBezTo>
                    <a:pt x="1178" y="1443"/>
                    <a:pt x="1192" y="1436"/>
                    <a:pt x="1186" y="1432"/>
                  </a:cubicBezTo>
                  <a:cubicBezTo>
                    <a:pt x="1183" y="1430"/>
                    <a:pt x="1181" y="1430"/>
                    <a:pt x="1178" y="1429"/>
                  </a:cubicBezTo>
                  <a:cubicBezTo>
                    <a:pt x="1176" y="1427"/>
                    <a:pt x="1174" y="1425"/>
                    <a:pt x="1173" y="1423"/>
                  </a:cubicBezTo>
                  <a:cubicBezTo>
                    <a:pt x="1172" y="1421"/>
                    <a:pt x="1171" y="1418"/>
                    <a:pt x="1169" y="1417"/>
                  </a:cubicBezTo>
                  <a:cubicBezTo>
                    <a:pt x="1168" y="1416"/>
                    <a:pt x="1166" y="1416"/>
                    <a:pt x="1165" y="1417"/>
                  </a:cubicBezTo>
                  <a:cubicBezTo>
                    <a:pt x="1162" y="1417"/>
                    <a:pt x="1163" y="1418"/>
                    <a:pt x="1162" y="1419"/>
                  </a:cubicBezTo>
                  <a:moveTo>
                    <a:pt x="1253" y="1427"/>
                  </a:moveTo>
                  <a:cubicBezTo>
                    <a:pt x="1249" y="1431"/>
                    <a:pt x="1242" y="1429"/>
                    <a:pt x="1242" y="1436"/>
                  </a:cubicBezTo>
                  <a:cubicBezTo>
                    <a:pt x="1242" y="1441"/>
                    <a:pt x="1249" y="1443"/>
                    <a:pt x="1253" y="1446"/>
                  </a:cubicBezTo>
                  <a:cubicBezTo>
                    <a:pt x="1256" y="1449"/>
                    <a:pt x="1256" y="1456"/>
                    <a:pt x="1262" y="1456"/>
                  </a:cubicBezTo>
                  <a:cubicBezTo>
                    <a:pt x="1267" y="1456"/>
                    <a:pt x="1269" y="1448"/>
                    <a:pt x="1272" y="1445"/>
                  </a:cubicBezTo>
                  <a:cubicBezTo>
                    <a:pt x="1274" y="1443"/>
                    <a:pt x="1286" y="1437"/>
                    <a:pt x="1282" y="1433"/>
                  </a:cubicBezTo>
                  <a:cubicBezTo>
                    <a:pt x="1279" y="1429"/>
                    <a:pt x="1273" y="1430"/>
                    <a:pt x="1270" y="1426"/>
                  </a:cubicBezTo>
                  <a:cubicBezTo>
                    <a:pt x="1268" y="1423"/>
                    <a:pt x="1267" y="1417"/>
                    <a:pt x="1263" y="1416"/>
                  </a:cubicBezTo>
                  <a:cubicBezTo>
                    <a:pt x="1256" y="1415"/>
                    <a:pt x="1256" y="1424"/>
                    <a:pt x="1253" y="1427"/>
                  </a:cubicBezTo>
                  <a:moveTo>
                    <a:pt x="1354" y="1419"/>
                  </a:moveTo>
                  <a:cubicBezTo>
                    <a:pt x="1351" y="1424"/>
                    <a:pt x="1346" y="1428"/>
                    <a:pt x="1341" y="1431"/>
                  </a:cubicBezTo>
                  <a:cubicBezTo>
                    <a:pt x="1340" y="1432"/>
                    <a:pt x="1338" y="1433"/>
                    <a:pt x="1338" y="1435"/>
                  </a:cubicBezTo>
                  <a:cubicBezTo>
                    <a:pt x="1338" y="1438"/>
                    <a:pt x="1340" y="1440"/>
                    <a:pt x="1342" y="1441"/>
                  </a:cubicBezTo>
                  <a:cubicBezTo>
                    <a:pt x="1345" y="1443"/>
                    <a:pt x="1347" y="1444"/>
                    <a:pt x="1349" y="1446"/>
                  </a:cubicBezTo>
                  <a:cubicBezTo>
                    <a:pt x="1351" y="1448"/>
                    <a:pt x="1353" y="1451"/>
                    <a:pt x="1354" y="1454"/>
                  </a:cubicBezTo>
                  <a:cubicBezTo>
                    <a:pt x="1357" y="1458"/>
                    <a:pt x="1360" y="1457"/>
                    <a:pt x="1363" y="1454"/>
                  </a:cubicBezTo>
                  <a:cubicBezTo>
                    <a:pt x="1366" y="1450"/>
                    <a:pt x="1370" y="1446"/>
                    <a:pt x="1373" y="1442"/>
                  </a:cubicBezTo>
                  <a:cubicBezTo>
                    <a:pt x="1375" y="1440"/>
                    <a:pt x="1381" y="1435"/>
                    <a:pt x="1377" y="1432"/>
                  </a:cubicBezTo>
                  <a:cubicBezTo>
                    <a:pt x="1375" y="1431"/>
                    <a:pt x="1373" y="1430"/>
                    <a:pt x="1371" y="1429"/>
                  </a:cubicBezTo>
                  <a:cubicBezTo>
                    <a:pt x="1368" y="1428"/>
                    <a:pt x="1367" y="1425"/>
                    <a:pt x="1365" y="1423"/>
                  </a:cubicBezTo>
                  <a:cubicBezTo>
                    <a:pt x="1364" y="1421"/>
                    <a:pt x="1363" y="1418"/>
                    <a:pt x="1361" y="1417"/>
                  </a:cubicBezTo>
                  <a:cubicBezTo>
                    <a:pt x="1360" y="1416"/>
                    <a:pt x="1359" y="1416"/>
                    <a:pt x="1357" y="1417"/>
                  </a:cubicBezTo>
                  <a:cubicBezTo>
                    <a:pt x="1355" y="1417"/>
                    <a:pt x="1355" y="1418"/>
                    <a:pt x="1354" y="1419"/>
                  </a:cubicBezTo>
                  <a:moveTo>
                    <a:pt x="1443" y="1427"/>
                  </a:moveTo>
                  <a:cubicBezTo>
                    <a:pt x="1440" y="1429"/>
                    <a:pt x="1432" y="1431"/>
                    <a:pt x="1433" y="1435"/>
                  </a:cubicBezTo>
                  <a:cubicBezTo>
                    <a:pt x="1434" y="1438"/>
                    <a:pt x="1437" y="1440"/>
                    <a:pt x="1439" y="1442"/>
                  </a:cubicBezTo>
                  <a:cubicBezTo>
                    <a:pt x="1443" y="1445"/>
                    <a:pt x="1446" y="1449"/>
                    <a:pt x="1449" y="1452"/>
                  </a:cubicBezTo>
                  <a:cubicBezTo>
                    <a:pt x="1451" y="1454"/>
                    <a:pt x="1455" y="1462"/>
                    <a:pt x="1457" y="1460"/>
                  </a:cubicBezTo>
                  <a:cubicBezTo>
                    <a:pt x="1459" y="1459"/>
                    <a:pt x="1460" y="1456"/>
                    <a:pt x="1461" y="1455"/>
                  </a:cubicBezTo>
                  <a:cubicBezTo>
                    <a:pt x="1463" y="1453"/>
                    <a:pt x="1464" y="1451"/>
                    <a:pt x="1466" y="1449"/>
                  </a:cubicBezTo>
                  <a:cubicBezTo>
                    <a:pt x="1470" y="1446"/>
                    <a:pt x="1475" y="1443"/>
                    <a:pt x="1478" y="1439"/>
                  </a:cubicBezTo>
                  <a:cubicBezTo>
                    <a:pt x="1481" y="1436"/>
                    <a:pt x="1476" y="1434"/>
                    <a:pt x="1473" y="1433"/>
                  </a:cubicBezTo>
                  <a:cubicBezTo>
                    <a:pt x="1469" y="1431"/>
                    <a:pt x="1464" y="1428"/>
                    <a:pt x="1461" y="1423"/>
                  </a:cubicBezTo>
                  <a:cubicBezTo>
                    <a:pt x="1459" y="1420"/>
                    <a:pt x="1458" y="1416"/>
                    <a:pt x="1453" y="1417"/>
                  </a:cubicBezTo>
                  <a:cubicBezTo>
                    <a:pt x="1448" y="1418"/>
                    <a:pt x="1447" y="1424"/>
                    <a:pt x="1443" y="1427"/>
                  </a:cubicBezTo>
                  <a:moveTo>
                    <a:pt x="1444" y="1523"/>
                  </a:moveTo>
                  <a:cubicBezTo>
                    <a:pt x="1441" y="1526"/>
                    <a:pt x="1436" y="1527"/>
                    <a:pt x="1434" y="1531"/>
                  </a:cubicBezTo>
                  <a:cubicBezTo>
                    <a:pt x="1432" y="1534"/>
                    <a:pt x="1436" y="1537"/>
                    <a:pt x="1438" y="1538"/>
                  </a:cubicBezTo>
                  <a:cubicBezTo>
                    <a:pt x="1440" y="1540"/>
                    <a:pt x="1443" y="1541"/>
                    <a:pt x="1445" y="1542"/>
                  </a:cubicBezTo>
                  <a:cubicBezTo>
                    <a:pt x="1446" y="1543"/>
                    <a:pt x="1447" y="1546"/>
                    <a:pt x="1448" y="1547"/>
                  </a:cubicBezTo>
                  <a:cubicBezTo>
                    <a:pt x="1452" y="1553"/>
                    <a:pt x="1455" y="1559"/>
                    <a:pt x="1459" y="1565"/>
                  </a:cubicBezTo>
                  <a:cubicBezTo>
                    <a:pt x="1459" y="1565"/>
                    <a:pt x="1460" y="1568"/>
                    <a:pt x="1461" y="1568"/>
                  </a:cubicBezTo>
                  <a:cubicBezTo>
                    <a:pt x="1463" y="1568"/>
                    <a:pt x="1462" y="1562"/>
                    <a:pt x="1462" y="1561"/>
                  </a:cubicBezTo>
                  <a:cubicBezTo>
                    <a:pt x="1462" y="1559"/>
                    <a:pt x="1466" y="1555"/>
                    <a:pt x="1468" y="1553"/>
                  </a:cubicBezTo>
                  <a:cubicBezTo>
                    <a:pt x="1471" y="1550"/>
                    <a:pt x="1475" y="1546"/>
                    <a:pt x="1480" y="1543"/>
                  </a:cubicBezTo>
                  <a:cubicBezTo>
                    <a:pt x="1483" y="1541"/>
                    <a:pt x="1486" y="1540"/>
                    <a:pt x="1490" y="1538"/>
                  </a:cubicBezTo>
                  <a:cubicBezTo>
                    <a:pt x="1491" y="1538"/>
                    <a:pt x="1497" y="1536"/>
                    <a:pt x="1496" y="1535"/>
                  </a:cubicBezTo>
                  <a:cubicBezTo>
                    <a:pt x="1494" y="1533"/>
                    <a:pt x="1492" y="1533"/>
                    <a:pt x="1490" y="1533"/>
                  </a:cubicBezTo>
                  <a:cubicBezTo>
                    <a:pt x="1488" y="1532"/>
                    <a:pt x="1486" y="1532"/>
                    <a:pt x="1484" y="1531"/>
                  </a:cubicBezTo>
                  <a:cubicBezTo>
                    <a:pt x="1480" y="1529"/>
                    <a:pt x="1476" y="1527"/>
                    <a:pt x="1473" y="1524"/>
                  </a:cubicBezTo>
                  <a:cubicBezTo>
                    <a:pt x="1467" y="1519"/>
                    <a:pt x="1463" y="1512"/>
                    <a:pt x="1457" y="1508"/>
                  </a:cubicBezTo>
                  <a:cubicBezTo>
                    <a:pt x="1457" y="1507"/>
                    <a:pt x="1456" y="1506"/>
                    <a:pt x="1455" y="1506"/>
                  </a:cubicBezTo>
                  <a:cubicBezTo>
                    <a:pt x="1456" y="1506"/>
                    <a:pt x="1454" y="1508"/>
                    <a:pt x="1453" y="1508"/>
                  </a:cubicBezTo>
                  <a:cubicBezTo>
                    <a:pt x="1452" y="1509"/>
                    <a:pt x="1452" y="1511"/>
                    <a:pt x="1451" y="1512"/>
                  </a:cubicBezTo>
                  <a:cubicBezTo>
                    <a:pt x="1449" y="1516"/>
                    <a:pt x="1447" y="1520"/>
                    <a:pt x="1444" y="1523"/>
                  </a:cubicBezTo>
                  <a:moveTo>
                    <a:pt x="778" y="1515"/>
                  </a:moveTo>
                  <a:cubicBezTo>
                    <a:pt x="776" y="1518"/>
                    <a:pt x="772" y="1521"/>
                    <a:pt x="769" y="1524"/>
                  </a:cubicBezTo>
                  <a:cubicBezTo>
                    <a:pt x="765" y="1527"/>
                    <a:pt x="761" y="1530"/>
                    <a:pt x="757" y="1532"/>
                  </a:cubicBezTo>
                  <a:cubicBezTo>
                    <a:pt x="757" y="1532"/>
                    <a:pt x="760" y="1531"/>
                    <a:pt x="760" y="1531"/>
                  </a:cubicBezTo>
                  <a:cubicBezTo>
                    <a:pt x="759" y="1530"/>
                    <a:pt x="752" y="1533"/>
                    <a:pt x="752" y="1534"/>
                  </a:cubicBezTo>
                  <a:cubicBezTo>
                    <a:pt x="751" y="1539"/>
                    <a:pt x="757" y="1540"/>
                    <a:pt x="761" y="1540"/>
                  </a:cubicBezTo>
                  <a:cubicBezTo>
                    <a:pt x="761" y="1540"/>
                    <a:pt x="762" y="1542"/>
                    <a:pt x="762" y="1542"/>
                  </a:cubicBezTo>
                  <a:cubicBezTo>
                    <a:pt x="762" y="1544"/>
                    <a:pt x="763" y="1545"/>
                    <a:pt x="765" y="1545"/>
                  </a:cubicBezTo>
                  <a:cubicBezTo>
                    <a:pt x="768" y="1547"/>
                    <a:pt x="770" y="1547"/>
                    <a:pt x="772" y="1551"/>
                  </a:cubicBezTo>
                  <a:cubicBezTo>
                    <a:pt x="774" y="1552"/>
                    <a:pt x="779" y="1564"/>
                    <a:pt x="781" y="1558"/>
                  </a:cubicBezTo>
                  <a:cubicBezTo>
                    <a:pt x="783" y="1556"/>
                    <a:pt x="783" y="1554"/>
                    <a:pt x="784" y="1552"/>
                  </a:cubicBezTo>
                  <a:cubicBezTo>
                    <a:pt x="786" y="1549"/>
                    <a:pt x="788" y="1546"/>
                    <a:pt x="791" y="1544"/>
                  </a:cubicBezTo>
                  <a:cubicBezTo>
                    <a:pt x="792" y="1541"/>
                    <a:pt x="794" y="1539"/>
                    <a:pt x="796" y="1537"/>
                  </a:cubicBezTo>
                  <a:cubicBezTo>
                    <a:pt x="798" y="1536"/>
                    <a:pt x="802" y="1534"/>
                    <a:pt x="802" y="1532"/>
                  </a:cubicBezTo>
                  <a:cubicBezTo>
                    <a:pt x="801" y="1529"/>
                    <a:pt x="797" y="1527"/>
                    <a:pt x="795" y="1526"/>
                  </a:cubicBezTo>
                  <a:cubicBezTo>
                    <a:pt x="792" y="1523"/>
                    <a:pt x="790" y="1520"/>
                    <a:pt x="788" y="1517"/>
                  </a:cubicBezTo>
                  <a:cubicBezTo>
                    <a:pt x="787" y="1515"/>
                    <a:pt x="785" y="1512"/>
                    <a:pt x="783" y="1511"/>
                  </a:cubicBezTo>
                  <a:cubicBezTo>
                    <a:pt x="782" y="1511"/>
                    <a:pt x="780" y="1511"/>
                    <a:pt x="779" y="1511"/>
                  </a:cubicBezTo>
                  <a:cubicBezTo>
                    <a:pt x="778" y="1512"/>
                    <a:pt x="779" y="1514"/>
                    <a:pt x="778" y="1515"/>
                  </a:cubicBezTo>
                  <a:moveTo>
                    <a:pt x="874" y="1515"/>
                  </a:moveTo>
                  <a:cubicBezTo>
                    <a:pt x="871" y="1519"/>
                    <a:pt x="867" y="1522"/>
                    <a:pt x="863" y="1526"/>
                  </a:cubicBezTo>
                  <a:cubicBezTo>
                    <a:pt x="860" y="1529"/>
                    <a:pt x="857" y="1532"/>
                    <a:pt x="860" y="1536"/>
                  </a:cubicBezTo>
                  <a:cubicBezTo>
                    <a:pt x="862" y="1538"/>
                    <a:pt x="865" y="1540"/>
                    <a:pt x="867" y="1542"/>
                  </a:cubicBezTo>
                  <a:cubicBezTo>
                    <a:pt x="869" y="1544"/>
                    <a:pt x="872" y="1547"/>
                    <a:pt x="874" y="1549"/>
                  </a:cubicBezTo>
                  <a:cubicBezTo>
                    <a:pt x="876" y="1551"/>
                    <a:pt x="879" y="1553"/>
                    <a:pt x="881" y="1552"/>
                  </a:cubicBezTo>
                  <a:cubicBezTo>
                    <a:pt x="882" y="1551"/>
                    <a:pt x="882" y="1548"/>
                    <a:pt x="883" y="1547"/>
                  </a:cubicBezTo>
                  <a:cubicBezTo>
                    <a:pt x="885" y="1542"/>
                    <a:pt x="892" y="1540"/>
                    <a:pt x="896" y="1537"/>
                  </a:cubicBezTo>
                  <a:cubicBezTo>
                    <a:pt x="900" y="1533"/>
                    <a:pt x="898" y="1529"/>
                    <a:pt x="894" y="1526"/>
                  </a:cubicBezTo>
                  <a:cubicBezTo>
                    <a:pt x="889" y="1524"/>
                    <a:pt x="886" y="1521"/>
                    <a:pt x="884" y="1516"/>
                  </a:cubicBezTo>
                  <a:cubicBezTo>
                    <a:pt x="883" y="1515"/>
                    <a:pt x="882" y="1513"/>
                    <a:pt x="880" y="1512"/>
                  </a:cubicBezTo>
                  <a:cubicBezTo>
                    <a:pt x="878" y="1512"/>
                    <a:pt x="877" y="1512"/>
                    <a:pt x="876" y="1513"/>
                  </a:cubicBezTo>
                  <a:cubicBezTo>
                    <a:pt x="874" y="1513"/>
                    <a:pt x="875" y="1513"/>
                    <a:pt x="874" y="1515"/>
                  </a:cubicBezTo>
                  <a:moveTo>
                    <a:pt x="970" y="1515"/>
                  </a:moveTo>
                  <a:cubicBezTo>
                    <a:pt x="968" y="1519"/>
                    <a:pt x="962" y="1523"/>
                    <a:pt x="959" y="1527"/>
                  </a:cubicBezTo>
                  <a:cubicBezTo>
                    <a:pt x="956" y="1529"/>
                    <a:pt x="953" y="1532"/>
                    <a:pt x="956" y="1536"/>
                  </a:cubicBezTo>
                  <a:cubicBezTo>
                    <a:pt x="960" y="1539"/>
                    <a:pt x="963" y="1543"/>
                    <a:pt x="967" y="1547"/>
                  </a:cubicBezTo>
                  <a:cubicBezTo>
                    <a:pt x="970" y="1549"/>
                    <a:pt x="972" y="1553"/>
                    <a:pt x="975" y="1551"/>
                  </a:cubicBezTo>
                  <a:cubicBezTo>
                    <a:pt x="979" y="1548"/>
                    <a:pt x="983" y="1544"/>
                    <a:pt x="987" y="1540"/>
                  </a:cubicBezTo>
                  <a:cubicBezTo>
                    <a:pt x="990" y="1538"/>
                    <a:pt x="995" y="1535"/>
                    <a:pt x="994" y="1531"/>
                  </a:cubicBezTo>
                  <a:cubicBezTo>
                    <a:pt x="992" y="1525"/>
                    <a:pt x="984" y="1525"/>
                    <a:pt x="981" y="1519"/>
                  </a:cubicBezTo>
                  <a:cubicBezTo>
                    <a:pt x="980" y="1517"/>
                    <a:pt x="979" y="1514"/>
                    <a:pt x="977" y="1513"/>
                  </a:cubicBezTo>
                  <a:cubicBezTo>
                    <a:pt x="976" y="1512"/>
                    <a:pt x="974" y="1512"/>
                    <a:pt x="973" y="1512"/>
                  </a:cubicBezTo>
                  <a:cubicBezTo>
                    <a:pt x="970" y="1513"/>
                    <a:pt x="970" y="1513"/>
                    <a:pt x="970" y="1515"/>
                  </a:cubicBezTo>
                  <a:moveTo>
                    <a:pt x="1066" y="1515"/>
                  </a:moveTo>
                  <a:cubicBezTo>
                    <a:pt x="1063" y="1520"/>
                    <a:pt x="1057" y="1523"/>
                    <a:pt x="1053" y="1528"/>
                  </a:cubicBezTo>
                  <a:cubicBezTo>
                    <a:pt x="1050" y="1531"/>
                    <a:pt x="1049" y="1533"/>
                    <a:pt x="1052" y="1536"/>
                  </a:cubicBezTo>
                  <a:cubicBezTo>
                    <a:pt x="1055" y="1540"/>
                    <a:pt x="1059" y="1543"/>
                    <a:pt x="1062" y="1546"/>
                  </a:cubicBezTo>
                  <a:cubicBezTo>
                    <a:pt x="1064" y="1547"/>
                    <a:pt x="1068" y="1551"/>
                    <a:pt x="1069" y="1552"/>
                  </a:cubicBezTo>
                  <a:cubicBezTo>
                    <a:pt x="1075" y="1552"/>
                    <a:pt x="1079" y="1545"/>
                    <a:pt x="1081" y="1541"/>
                  </a:cubicBezTo>
                  <a:cubicBezTo>
                    <a:pt x="1083" y="1540"/>
                    <a:pt x="1084" y="1538"/>
                    <a:pt x="1086" y="1536"/>
                  </a:cubicBezTo>
                  <a:cubicBezTo>
                    <a:pt x="1087" y="1535"/>
                    <a:pt x="1091" y="1533"/>
                    <a:pt x="1089" y="1530"/>
                  </a:cubicBezTo>
                  <a:cubicBezTo>
                    <a:pt x="1087" y="1528"/>
                    <a:pt x="1084" y="1527"/>
                    <a:pt x="1082" y="1525"/>
                  </a:cubicBezTo>
                  <a:cubicBezTo>
                    <a:pt x="1081" y="1523"/>
                    <a:pt x="1079" y="1520"/>
                    <a:pt x="1078" y="1518"/>
                  </a:cubicBezTo>
                  <a:cubicBezTo>
                    <a:pt x="1076" y="1516"/>
                    <a:pt x="1074" y="1514"/>
                    <a:pt x="1072" y="1513"/>
                  </a:cubicBezTo>
                  <a:cubicBezTo>
                    <a:pt x="1071" y="1512"/>
                    <a:pt x="1069" y="1512"/>
                    <a:pt x="1068" y="1513"/>
                  </a:cubicBezTo>
                  <a:cubicBezTo>
                    <a:pt x="1066" y="1513"/>
                    <a:pt x="1067" y="1514"/>
                    <a:pt x="1066" y="1515"/>
                  </a:cubicBezTo>
                  <a:moveTo>
                    <a:pt x="1162" y="1515"/>
                  </a:moveTo>
                  <a:cubicBezTo>
                    <a:pt x="1159" y="1519"/>
                    <a:pt x="1155" y="1522"/>
                    <a:pt x="1151" y="1526"/>
                  </a:cubicBezTo>
                  <a:cubicBezTo>
                    <a:pt x="1148" y="1529"/>
                    <a:pt x="1145" y="1532"/>
                    <a:pt x="1148" y="1536"/>
                  </a:cubicBezTo>
                  <a:cubicBezTo>
                    <a:pt x="1150" y="1538"/>
                    <a:pt x="1153" y="1540"/>
                    <a:pt x="1155" y="1542"/>
                  </a:cubicBezTo>
                  <a:cubicBezTo>
                    <a:pt x="1157" y="1544"/>
                    <a:pt x="1160" y="1547"/>
                    <a:pt x="1162" y="1549"/>
                  </a:cubicBezTo>
                  <a:cubicBezTo>
                    <a:pt x="1164" y="1551"/>
                    <a:pt x="1167" y="1553"/>
                    <a:pt x="1169" y="1552"/>
                  </a:cubicBezTo>
                  <a:cubicBezTo>
                    <a:pt x="1170" y="1551"/>
                    <a:pt x="1170" y="1548"/>
                    <a:pt x="1171" y="1547"/>
                  </a:cubicBezTo>
                  <a:cubicBezTo>
                    <a:pt x="1173" y="1542"/>
                    <a:pt x="1180" y="1540"/>
                    <a:pt x="1184" y="1537"/>
                  </a:cubicBezTo>
                  <a:cubicBezTo>
                    <a:pt x="1188" y="1533"/>
                    <a:pt x="1186" y="1529"/>
                    <a:pt x="1182" y="1526"/>
                  </a:cubicBezTo>
                  <a:cubicBezTo>
                    <a:pt x="1177" y="1524"/>
                    <a:pt x="1174" y="1521"/>
                    <a:pt x="1172" y="1516"/>
                  </a:cubicBezTo>
                  <a:cubicBezTo>
                    <a:pt x="1171" y="1515"/>
                    <a:pt x="1170" y="1513"/>
                    <a:pt x="1168" y="1512"/>
                  </a:cubicBezTo>
                  <a:cubicBezTo>
                    <a:pt x="1166" y="1512"/>
                    <a:pt x="1165" y="1512"/>
                    <a:pt x="1164" y="1513"/>
                  </a:cubicBezTo>
                  <a:cubicBezTo>
                    <a:pt x="1162" y="1513"/>
                    <a:pt x="1163" y="1513"/>
                    <a:pt x="1162" y="1515"/>
                  </a:cubicBezTo>
                  <a:moveTo>
                    <a:pt x="1258" y="1515"/>
                  </a:moveTo>
                  <a:cubicBezTo>
                    <a:pt x="1256" y="1519"/>
                    <a:pt x="1250" y="1523"/>
                    <a:pt x="1247" y="1527"/>
                  </a:cubicBezTo>
                  <a:cubicBezTo>
                    <a:pt x="1244" y="1529"/>
                    <a:pt x="1241" y="1532"/>
                    <a:pt x="1244" y="1536"/>
                  </a:cubicBezTo>
                  <a:cubicBezTo>
                    <a:pt x="1248" y="1539"/>
                    <a:pt x="1251" y="1543"/>
                    <a:pt x="1255" y="1547"/>
                  </a:cubicBezTo>
                  <a:cubicBezTo>
                    <a:pt x="1258" y="1549"/>
                    <a:pt x="1260" y="1553"/>
                    <a:pt x="1263" y="1551"/>
                  </a:cubicBezTo>
                  <a:cubicBezTo>
                    <a:pt x="1267" y="1548"/>
                    <a:pt x="1271" y="1544"/>
                    <a:pt x="1275" y="1540"/>
                  </a:cubicBezTo>
                  <a:cubicBezTo>
                    <a:pt x="1278" y="1538"/>
                    <a:pt x="1283" y="1535"/>
                    <a:pt x="1282" y="1531"/>
                  </a:cubicBezTo>
                  <a:cubicBezTo>
                    <a:pt x="1280" y="1525"/>
                    <a:pt x="1272" y="1525"/>
                    <a:pt x="1269" y="1519"/>
                  </a:cubicBezTo>
                  <a:cubicBezTo>
                    <a:pt x="1268" y="1517"/>
                    <a:pt x="1267" y="1514"/>
                    <a:pt x="1265" y="1513"/>
                  </a:cubicBezTo>
                  <a:cubicBezTo>
                    <a:pt x="1264" y="1512"/>
                    <a:pt x="1262" y="1512"/>
                    <a:pt x="1261" y="1512"/>
                  </a:cubicBezTo>
                  <a:cubicBezTo>
                    <a:pt x="1258" y="1513"/>
                    <a:pt x="1258" y="1513"/>
                    <a:pt x="1258" y="1515"/>
                  </a:cubicBezTo>
                  <a:moveTo>
                    <a:pt x="1354" y="1515"/>
                  </a:moveTo>
                  <a:cubicBezTo>
                    <a:pt x="1351" y="1520"/>
                    <a:pt x="1345" y="1523"/>
                    <a:pt x="1341" y="1528"/>
                  </a:cubicBezTo>
                  <a:cubicBezTo>
                    <a:pt x="1338" y="1531"/>
                    <a:pt x="1337" y="1533"/>
                    <a:pt x="1340" y="1536"/>
                  </a:cubicBezTo>
                  <a:cubicBezTo>
                    <a:pt x="1343" y="1540"/>
                    <a:pt x="1347" y="1543"/>
                    <a:pt x="1350" y="1546"/>
                  </a:cubicBezTo>
                  <a:cubicBezTo>
                    <a:pt x="1352" y="1547"/>
                    <a:pt x="1356" y="1551"/>
                    <a:pt x="1357" y="1552"/>
                  </a:cubicBezTo>
                  <a:cubicBezTo>
                    <a:pt x="1363" y="1552"/>
                    <a:pt x="1367" y="1545"/>
                    <a:pt x="1369" y="1541"/>
                  </a:cubicBezTo>
                  <a:cubicBezTo>
                    <a:pt x="1371" y="1540"/>
                    <a:pt x="1372" y="1538"/>
                    <a:pt x="1374" y="1536"/>
                  </a:cubicBezTo>
                  <a:cubicBezTo>
                    <a:pt x="1375" y="1535"/>
                    <a:pt x="1379" y="1533"/>
                    <a:pt x="1377" y="1530"/>
                  </a:cubicBezTo>
                  <a:cubicBezTo>
                    <a:pt x="1375" y="1528"/>
                    <a:pt x="1372" y="1527"/>
                    <a:pt x="1370" y="1525"/>
                  </a:cubicBezTo>
                  <a:cubicBezTo>
                    <a:pt x="1369" y="1523"/>
                    <a:pt x="1367" y="1520"/>
                    <a:pt x="1366" y="1518"/>
                  </a:cubicBezTo>
                  <a:cubicBezTo>
                    <a:pt x="1364" y="1516"/>
                    <a:pt x="1362" y="1514"/>
                    <a:pt x="1360" y="1513"/>
                  </a:cubicBezTo>
                  <a:cubicBezTo>
                    <a:pt x="1359" y="1512"/>
                    <a:pt x="1357" y="1512"/>
                    <a:pt x="1356" y="1513"/>
                  </a:cubicBezTo>
                  <a:cubicBezTo>
                    <a:pt x="1354" y="1513"/>
                    <a:pt x="1355" y="1514"/>
                    <a:pt x="1354" y="1515"/>
                  </a:cubicBezTo>
                  <a:moveTo>
                    <a:pt x="874" y="1611"/>
                  </a:moveTo>
                  <a:cubicBezTo>
                    <a:pt x="872" y="1614"/>
                    <a:pt x="867" y="1617"/>
                    <a:pt x="864" y="1620"/>
                  </a:cubicBezTo>
                  <a:cubicBezTo>
                    <a:pt x="861" y="1622"/>
                    <a:pt x="854" y="1626"/>
                    <a:pt x="857" y="1630"/>
                  </a:cubicBezTo>
                  <a:cubicBezTo>
                    <a:pt x="859" y="1632"/>
                    <a:pt x="861" y="1632"/>
                    <a:pt x="863" y="1634"/>
                  </a:cubicBezTo>
                  <a:cubicBezTo>
                    <a:pt x="865" y="1636"/>
                    <a:pt x="867" y="1638"/>
                    <a:pt x="868" y="1640"/>
                  </a:cubicBezTo>
                  <a:cubicBezTo>
                    <a:pt x="871" y="1644"/>
                    <a:pt x="873" y="1650"/>
                    <a:pt x="879" y="1649"/>
                  </a:cubicBezTo>
                  <a:cubicBezTo>
                    <a:pt x="884" y="1648"/>
                    <a:pt x="885" y="1640"/>
                    <a:pt x="889" y="1637"/>
                  </a:cubicBezTo>
                  <a:cubicBezTo>
                    <a:pt x="893" y="1634"/>
                    <a:pt x="902" y="1632"/>
                    <a:pt x="898" y="1625"/>
                  </a:cubicBezTo>
                  <a:cubicBezTo>
                    <a:pt x="895" y="1621"/>
                    <a:pt x="888" y="1620"/>
                    <a:pt x="885" y="1615"/>
                  </a:cubicBezTo>
                  <a:cubicBezTo>
                    <a:pt x="884" y="1613"/>
                    <a:pt x="883" y="1610"/>
                    <a:pt x="881" y="1608"/>
                  </a:cubicBezTo>
                  <a:cubicBezTo>
                    <a:pt x="880" y="1608"/>
                    <a:pt x="878" y="1608"/>
                    <a:pt x="877" y="1608"/>
                  </a:cubicBezTo>
                  <a:cubicBezTo>
                    <a:pt x="875" y="1608"/>
                    <a:pt x="875" y="1609"/>
                    <a:pt x="874" y="1611"/>
                  </a:cubicBezTo>
                  <a:moveTo>
                    <a:pt x="970" y="1611"/>
                  </a:moveTo>
                  <a:cubicBezTo>
                    <a:pt x="968" y="1615"/>
                    <a:pt x="963" y="1619"/>
                    <a:pt x="959" y="1622"/>
                  </a:cubicBezTo>
                  <a:cubicBezTo>
                    <a:pt x="956" y="1625"/>
                    <a:pt x="951" y="1628"/>
                    <a:pt x="956" y="1632"/>
                  </a:cubicBezTo>
                  <a:cubicBezTo>
                    <a:pt x="957" y="1633"/>
                    <a:pt x="959" y="1634"/>
                    <a:pt x="960" y="1634"/>
                  </a:cubicBezTo>
                  <a:cubicBezTo>
                    <a:pt x="962" y="1634"/>
                    <a:pt x="964" y="1639"/>
                    <a:pt x="965" y="1640"/>
                  </a:cubicBezTo>
                  <a:cubicBezTo>
                    <a:pt x="968" y="1643"/>
                    <a:pt x="971" y="1651"/>
                    <a:pt x="977" y="1647"/>
                  </a:cubicBezTo>
                  <a:cubicBezTo>
                    <a:pt x="979" y="1646"/>
                    <a:pt x="980" y="1643"/>
                    <a:pt x="981" y="1641"/>
                  </a:cubicBezTo>
                  <a:cubicBezTo>
                    <a:pt x="983" y="1638"/>
                    <a:pt x="985" y="1636"/>
                    <a:pt x="988" y="1634"/>
                  </a:cubicBezTo>
                  <a:cubicBezTo>
                    <a:pt x="990" y="1633"/>
                    <a:pt x="994" y="1631"/>
                    <a:pt x="994" y="1628"/>
                  </a:cubicBezTo>
                  <a:cubicBezTo>
                    <a:pt x="995" y="1626"/>
                    <a:pt x="992" y="1624"/>
                    <a:pt x="991" y="1623"/>
                  </a:cubicBezTo>
                  <a:cubicBezTo>
                    <a:pt x="986" y="1620"/>
                    <a:pt x="982" y="1618"/>
                    <a:pt x="980" y="1613"/>
                  </a:cubicBezTo>
                  <a:cubicBezTo>
                    <a:pt x="979" y="1611"/>
                    <a:pt x="978" y="1609"/>
                    <a:pt x="976" y="1608"/>
                  </a:cubicBezTo>
                  <a:cubicBezTo>
                    <a:pt x="974" y="1607"/>
                    <a:pt x="973" y="1608"/>
                    <a:pt x="972" y="1608"/>
                  </a:cubicBezTo>
                  <a:cubicBezTo>
                    <a:pt x="970" y="1609"/>
                    <a:pt x="970" y="1609"/>
                    <a:pt x="970" y="1611"/>
                  </a:cubicBezTo>
                  <a:moveTo>
                    <a:pt x="1066" y="1611"/>
                  </a:moveTo>
                  <a:cubicBezTo>
                    <a:pt x="1063" y="1615"/>
                    <a:pt x="1059" y="1619"/>
                    <a:pt x="1054" y="1622"/>
                  </a:cubicBezTo>
                  <a:cubicBezTo>
                    <a:pt x="1051" y="1625"/>
                    <a:pt x="1049" y="1629"/>
                    <a:pt x="1053" y="1633"/>
                  </a:cubicBezTo>
                  <a:cubicBezTo>
                    <a:pt x="1058" y="1636"/>
                    <a:pt x="1061" y="1640"/>
                    <a:pt x="1065" y="1645"/>
                  </a:cubicBezTo>
                  <a:cubicBezTo>
                    <a:pt x="1069" y="1649"/>
                    <a:pt x="1072" y="1649"/>
                    <a:pt x="1076" y="1645"/>
                  </a:cubicBezTo>
                  <a:cubicBezTo>
                    <a:pt x="1079" y="1641"/>
                    <a:pt x="1081" y="1635"/>
                    <a:pt x="1086" y="1632"/>
                  </a:cubicBezTo>
                  <a:cubicBezTo>
                    <a:pt x="1088" y="1631"/>
                    <a:pt x="1090" y="1630"/>
                    <a:pt x="1090" y="1627"/>
                  </a:cubicBezTo>
                  <a:cubicBezTo>
                    <a:pt x="1090" y="1625"/>
                    <a:pt x="1088" y="1624"/>
                    <a:pt x="1087" y="1623"/>
                  </a:cubicBezTo>
                  <a:cubicBezTo>
                    <a:pt x="1082" y="1621"/>
                    <a:pt x="1080" y="1617"/>
                    <a:pt x="1077" y="1613"/>
                  </a:cubicBezTo>
                  <a:cubicBezTo>
                    <a:pt x="1076" y="1611"/>
                    <a:pt x="1074" y="1609"/>
                    <a:pt x="1072" y="1608"/>
                  </a:cubicBezTo>
                  <a:cubicBezTo>
                    <a:pt x="1071" y="1608"/>
                    <a:pt x="1070" y="1608"/>
                    <a:pt x="1068" y="1608"/>
                  </a:cubicBezTo>
                  <a:cubicBezTo>
                    <a:pt x="1066" y="1609"/>
                    <a:pt x="1067" y="1609"/>
                    <a:pt x="1066" y="1611"/>
                  </a:cubicBezTo>
                  <a:moveTo>
                    <a:pt x="1162" y="1611"/>
                  </a:moveTo>
                  <a:cubicBezTo>
                    <a:pt x="1159" y="1615"/>
                    <a:pt x="1154" y="1619"/>
                    <a:pt x="1150" y="1622"/>
                  </a:cubicBezTo>
                  <a:cubicBezTo>
                    <a:pt x="1147" y="1625"/>
                    <a:pt x="1145" y="1629"/>
                    <a:pt x="1149" y="1633"/>
                  </a:cubicBezTo>
                  <a:cubicBezTo>
                    <a:pt x="1152" y="1635"/>
                    <a:pt x="1154" y="1637"/>
                    <a:pt x="1157" y="1640"/>
                  </a:cubicBezTo>
                  <a:cubicBezTo>
                    <a:pt x="1159" y="1642"/>
                    <a:pt x="1161" y="1645"/>
                    <a:pt x="1164" y="1647"/>
                  </a:cubicBezTo>
                  <a:cubicBezTo>
                    <a:pt x="1168" y="1651"/>
                    <a:pt x="1171" y="1645"/>
                    <a:pt x="1173" y="1642"/>
                  </a:cubicBezTo>
                  <a:cubicBezTo>
                    <a:pt x="1174" y="1640"/>
                    <a:pt x="1175" y="1639"/>
                    <a:pt x="1176" y="1637"/>
                  </a:cubicBezTo>
                  <a:cubicBezTo>
                    <a:pt x="1178" y="1635"/>
                    <a:pt x="1181" y="1633"/>
                    <a:pt x="1184" y="1632"/>
                  </a:cubicBezTo>
                  <a:cubicBezTo>
                    <a:pt x="1189" y="1628"/>
                    <a:pt x="1186" y="1625"/>
                    <a:pt x="1182" y="1622"/>
                  </a:cubicBezTo>
                  <a:cubicBezTo>
                    <a:pt x="1177" y="1619"/>
                    <a:pt x="1175" y="1618"/>
                    <a:pt x="1172" y="1613"/>
                  </a:cubicBezTo>
                  <a:cubicBezTo>
                    <a:pt x="1171" y="1611"/>
                    <a:pt x="1170" y="1609"/>
                    <a:pt x="1168" y="1608"/>
                  </a:cubicBezTo>
                  <a:cubicBezTo>
                    <a:pt x="1167" y="1608"/>
                    <a:pt x="1165" y="1608"/>
                    <a:pt x="1164" y="1608"/>
                  </a:cubicBezTo>
                  <a:cubicBezTo>
                    <a:pt x="1162" y="1609"/>
                    <a:pt x="1163" y="1609"/>
                    <a:pt x="1162" y="1611"/>
                  </a:cubicBezTo>
                  <a:moveTo>
                    <a:pt x="1258" y="1611"/>
                  </a:moveTo>
                  <a:cubicBezTo>
                    <a:pt x="1256" y="1615"/>
                    <a:pt x="1251" y="1619"/>
                    <a:pt x="1247" y="1622"/>
                  </a:cubicBezTo>
                  <a:cubicBezTo>
                    <a:pt x="1244" y="1625"/>
                    <a:pt x="1239" y="1628"/>
                    <a:pt x="1244" y="1632"/>
                  </a:cubicBezTo>
                  <a:cubicBezTo>
                    <a:pt x="1245" y="1633"/>
                    <a:pt x="1247" y="1634"/>
                    <a:pt x="1248" y="1634"/>
                  </a:cubicBezTo>
                  <a:cubicBezTo>
                    <a:pt x="1250" y="1634"/>
                    <a:pt x="1252" y="1639"/>
                    <a:pt x="1253" y="1640"/>
                  </a:cubicBezTo>
                  <a:cubicBezTo>
                    <a:pt x="1256" y="1643"/>
                    <a:pt x="1259" y="1651"/>
                    <a:pt x="1265" y="1647"/>
                  </a:cubicBezTo>
                  <a:cubicBezTo>
                    <a:pt x="1267" y="1646"/>
                    <a:pt x="1268" y="1643"/>
                    <a:pt x="1269" y="1641"/>
                  </a:cubicBezTo>
                  <a:cubicBezTo>
                    <a:pt x="1271" y="1638"/>
                    <a:pt x="1273" y="1636"/>
                    <a:pt x="1276" y="1634"/>
                  </a:cubicBezTo>
                  <a:cubicBezTo>
                    <a:pt x="1278" y="1633"/>
                    <a:pt x="1282" y="1631"/>
                    <a:pt x="1282" y="1628"/>
                  </a:cubicBezTo>
                  <a:cubicBezTo>
                    <a:pt x="1283" y="1626"/>
                    <a:pt x="1280" y="1624"/>
                    <a:pt x="1279" y="1623"/>
                  </a:cubicBezTo>
                  <a:cubicBezTo>
                    <a:pt x="1274" y="1620"/>
                    <a:pt x="1270" y="1618"/>
                    <a:pt x="1268" y="1613"/>
                  </a:cubicBezTo>
                  <a:cubicBezTo>
                    <a:pt x="1267" y="1611"/>
                    <a:pt x="1266" y="1609"/>
                    <a:pt x="1264" y="1608"/>
                  </a:cubicBezTo>
                  <a:cubicBezTo>
                    <a:pt x="1262" y="1607"/>
                    <a:pt x="1261" y="1608"/>
                    <a:pt x="1260" y="1608"/>
                  </a:cubicBezTo>
                  <a:cubicBezTo>
                    <a:pt x="1258" y="1609"/>
                    <a:pt x="1258" y="1609"/>
                    <a:pt x="1258" y="1611"/>
                  </a:cubicBezTo>
                  <a:moveTo>
                    <a:pt x="1354" y="1611"/>
                  </a:moveTo>
                  <a:cubicBezTo>
                    <a:pt x="1352" y="1615"/>
                    <a:pt x="1345" y="1619"/>
                    <a:pt x="1341" y="1622"/>
                  </a:cubicBezTo>
                  <a:cubicBezTo>
                    <a:pt x="1340" y="1623"/>
                    <a:pt x="1338" y="1624"/>
                    <a:pt x="1337" y="1626"/>
                  </a:cubicBezTo>
                  <a:cubicBezTo>
                    <a:pt x="1337" y="1630"/>
                    <a:pt x="1339" y="1632"/>
                    <a:pt x="1342" y="1633"/>
                  </a:cubicBezTo>
                  <a:cubicBezTo>
                    <a:pt x="1346" y="1635"/>
                    <a:pt x="1348" y="1639"/>
                    <a:pt x="1351" y="1642"/>
                  </a:cubicBezTo>
                  <a:cubicBezTo>
                    <a:pt x="1352" y="1644"/>
                    <a:pt x="1358" y="1654"/>
                    <a:pt x="1360" y="1653"/>
                  </a:cubicBezTo>
                  <a:cubicBezTo>
                    <a:pt x="1362" y="1653"/>
                    <a:pt x="1364" y="1650"/>
                    <a:pt x="1365" y="1648"/>
                  </a:cubicBezTo>
                  <a:cubicBezTo>
                    <a:pt x="1368" y="1646"/>
                    <a:pt x="1370" y="1643"/>
                    <a:pt x="1372" y="1640"/>
                  </a:cubicBezTo>
                  <a:cubicBezTo>
                    <a:pt x="1373" y="1638"/>
                    <a:pt x="1374" y="1636"/>
                    <a:pt x="1376" y="1635"/>
                  </a:cubicBezTo>
                  <a:cubicBezTo>
                    <a:pt x="1378" y="1634"/>
                    <a:pt x="1382" y="1634"/>
                    <a:pt x="1383" y="1631"/>
                  </a:cubicBezTo>
                  <a:cubicBezTo>
                    <a:pt x="1384" y="1627"/>
                    <a:pt x="1378" y="1626"/>
                    <a:pt x="1376" y="1625"/>
                  </a:cubicBezTo>
                  <a:cubicBezTo>
                    <a:pt x="1372" y="1624"/>
                    <a:pt x="1370" y="1620"/>
                    <a:pt x="1368" y="1617"/>
                  </a:cubicBezTo>
                  <a:cubicBezTo>
                    <a:pt x="1366" y="1614"/>
                    <a:pt x="1365" y="1611"/>
                    <a:pt x="1362" y="1609"/>
                  </a:cubicBezTo>
                  <a:cubicBezTo>
                    <a:pt x="1361" y="1609"/>
                    <a:pt x="1359" y="1608"/>
                    <a:pt x="1358" y="1608"/>
                  </a:cubicBezTo>
                  <a:cubicBezTo>
                    <a:pt x="1355" y="1608"/>
                    <a:pt x="1355" y="1609"/>
                    <a:pt x="1354" y="1611"/>
                  </a:cubicBezTo>
                  <a:moveTo>
                    <a:pt x="865" y="1716"/>
                  </a:moveTo>
                  <a:cubicBezTo>
                    <a:pt x="860" y="1720"/>
                    <a:pt x="853" y="1721"/>
                    <a:pt x="848" y="1725"/>
                  </a:cubicBezTo>
                  <a:cubicBezTo>
                    <a:pt x="843" y="1730"/>
                    <a:pt x="850" y="1731"/>
                    <a:pt x="853" y="1733"/>
                  </a:cubicBezTo>
                  <a:cubicBezTo>
                    <a:pt x="852" y="1733"/>
                    <a:pt x="852" y="1733"/>
                    <a:pt x="852" y="1733"/>
                  </a:cubicBezTo>
                  <a:cubicBezTo>
                    <a:pt x="857" y="1736"/>
                    <a:pt x="862" y="1741"/>
                    <a:pt x="866" y="1745"/>
                  </a:cubicBezTo>
                  <a:cubicBezTo>
                    <a:pt x="867" y="1747"/>
                    <a:pt x="872" y="1756"/>
                    <a:pt x="874" y="1755"/>
                  </a:cubicBezTo>
                  <a:cubicBezTo>
                    <a:pt x="876" y="1753"/>
                    <a:pt x="876" y="1751"/>
                    <a:pt x="877" y="1749"/>
                  </a:cubicBezTo>
                  <a:cubicBezTo>
                    <a:pt x="878" y="1746"/>
                    <a:pt x="879" y="1744"/>
                    <a:pt x="881" y="1742"/>
                  </a:cubicBezTo>
                  <a:cubicBezTo>
                    <a:pt x="884" y="1738"/>
                    <a:pt x="886" y="1733"/>
                    <a:pt x="891" y="1731"/>
                  </a:cubicBezTo>
                  <a:cubicBezTo>
                    <a:pt x="895" y="1729"/>
                    <a:pt x="900" y="1728"/>
                    <a:pt x="899" y="1722"/>
                  </a:cubicBezTo>
                  <a:cubicBezTo>
                    <a:pt x="898" y="1720"/>
                    <a:pt x="896" y="1719"/>
                    <a:pt x="895" y="1719"/>
                  </a:cubicBezTo>
                  <a:cubicBezTo>
                    <a:pt x="892" y="1718"/>
                    <a:pt x="889" y="1717"/>
                    <a:pt x="887" y="1715"/>
                  </a:cubicBezTo>
                  <a:cubicBezTo>
                    <a:pt x="884" y="1712"/>
                    <a:pt x="882" y="1703"/>
                    <a:pt x="877" y="1704"/>
                  </a:cubicBezTo>
                  <a:cubicBezTo>
                    <a:pt x="874" y="1704"/>
                    <a:pt x="873" y="1706"/>
                    <a:pt x="872" y="1708"/>
                  </a:cubicBezTo>
                  <a:cubicBezTo>
                    <a:pt x="870" y="1711"/>
                    <a:pt x="868" y="1714"/>
                    <a:pt x="865" y="1716"/>
                  </a:cubicBezTo>
                  <a:moveTo>
                    <a:pt x="965" y="1715"/>
                  </a:moveTo>
                  <a:cubicBezTo>
                    <a:pt x="961" y="1719"/>
                    <a:pt x="954" y="1717"/>
                    <a:pt x="954" y="1724"/>
                  </a:cubicBezTo>
                  <a:cubicBezTo>
                    <a:pt x="954" y="1729"/>
                    <a:pt x="961" y="1731"/>
                    <a:pt x="965" y="1734"/>
                  </a:cubicBezTo>
                  <a:cubicBezTo>
                    <a:pt x="968" y="1737"/>
                    <a:pt x="968" y="1744"/>
                    <a:pt x="974" y="1744"/>
                  </a:cubicBezTo>
                  <a:cubicBezTo>
                    <a:pt x="979" y="1744"/>
                    <a:pt x="981" y="1736"/>
                    <a:pt x="984" y="1733"/>
                  </a:cubicBezTo>
                  <a:cubicBezTo>
                    <a:pt x="986" y="1731"/>
                    <a:pt x="998" y="1725"/>
                    <a:pt x="994" y="1721"/>
                  </a:cubicBezTo>
                  <a:cubicBezTo>
                    <a:pt x="991" y="1717"/>
                    <a:pt x="985" y="1718"/>
                    <a:pt x="982" y="1714"/>
                  </a:cubicBezTo>
                  <a:cubicBezTo>
                    <a:pt x="980" y="1711"/>
                    <a:pt x="979" y="1705"/>
                    <a:pt x="975" y="1704"/>
                  </a:cubicBezTo>
                  <a:cubicBezTo>
                    <a:pt x="968" y="1703"/>
                    <a:pt x="968" y="1712"/>
                    <a:pt x="965" y="1715"/>
                  </a:cubicBezTo>
                  <a:moveTo>
                    <a:pt x="1059" y="1715"/>
                  </a:moveTo>
                  <a:cubicBezTo>
                    <a:pt x="1056" y="1718"/>
                    <a:pt x="1047" y="1720"/>
                    <a:pt x="1051" y="1727"/>
                  </a:cubicBezTo>
                  <a:cubicBezTo>
                    <a:pt x="1052" y="1728"/>
                    <a:pt x="1054" y="1729"/>
                    <a:pt x="1056" y="1730"/>
                  </a:cubicBezTo>
                  <a:cubicBezTo>
                    <a:pt x="1059" y="1732"/>
                    <a:pt x="1062" y="1734"/>
                    <a:pt x="1063" y="1736"/>
                  </a:cubicBezTo>
                  <a:cubicBezTo>
                    <a:pt x="1065" y="1740"/>
                    <a:pt x="1069" y="1748"/>
                    <a:pt x="1074" y="1744"/>
                  </a:cubicBezTo>
                  <a:cubicBezTo>
                    <a:pt x="1077" y="1740"/>
                    <a:pt x="1078" y="1734"/>
                    <a:pt x="1082" y="1731"/>
                  </a:cubicBezTo>
                  <a:cubicBezTo>
                    <a:pt x="1085" y="1730"/>
                    <a:pt x="1091" y="1728"/>
                    <a:pt x="1091" y="1724"/>
                  </a:cubicBezTo>
                  <a:cubicBezTo>
                    <a:pt x="1091" y="1721"/>
                    <a:pt x="1089" y="1721"/>
                    <a:pt x="1087" y="1720"/>
                  </a:cubicBezTo>
                  <a:cubicBezTo>
                    <a:pt x="1084" y="1719"/>
                    <a:pt x="1082" y="1717"/>
                    <a:pt x="1080" y="1714"/>
                  </a:cubicBezTo>
                  <a:cubicBezTo>
                    <a:pt x="1077" y="1711"/>
                    <a:pt x="1076" y="1705"/>
                    <a:pt x="1071" y="1705"/>
                  </a:cubicBezTo>
                  <a:cubicBezTo>
                    <a:pt x="1065" y="1704"/>
                    <a:pt x="1063" y="1712"/>
                    <a:pt x="1059" y="1715"/>
                  </a:cubicBezTo>
                  <a:moveTo>
                    <a:pt x="1162" y="1707"/>
                  </a:moveTo>
                  <a:cubicBezTo>
                    <a:pt x="1161" y="1709"/>
                    <a:pt x="1159" y="1711"/>
                    <a:pt x="1157" y="1712"/>
                  </a:cubicBezTo>
                  <a:cubicBezTo>
                    <a:pt x="1154" y="1714"/>
                    <a:pt x="1151" y="1717"/>
                    <a:pt x="1148" y="1719"/>
                  </a:cubicBezTo>
                  <a:cubicBezTo>
                    <a:pt x="1147" y="1720"/>
                    <a:pt x="1144" y="1722"/>
                    <a:pt x="1145" y="1724"/>
                  </a:cubicBezTo>
                  <a:cubicBezTo>
                    <a:pt x="1145" y="1726"/>
                    <a:pt x="1148" y="1729"/>
                    <a:pt x="1150" y="1730"/>
                  </a:cubicBezTo>
                  <a:cubicBezTo>
                    <a:pt x="1155" y="1735"/>
                    <a:pt x="1162" y="1740"/>
                    <a:pt x="1165" y="1746"/>
                  </a:cubicBezTo>
                  <a:cubicBezTo>
                    <a:pt x="1167" y="1750"/>
                    <a:pt x="1168" y="1757"/>
                    <a:pt x="1172" y="1760"/>
                  </a:cubicBezTo>
                  <a:cubicBezTo>
                    <a:pt x="1174" y="1761"/>
                    <a:pt x="1175" y="1756"/>
                    <a:pt x="1175" y="1755"/>
                  </a:cubicBezTo>
                  <a:cubicBezTo>
                    <a:pt x="1176" y="1750"/>
                    <a:pt x="1179" y="1746"/>
                    <a:pt x="1183" y="1742"/>
                  </a:cubicBezTo>
                  <a:cubicBezTo>
                    <a:pt x="1187" y="1737"/>
                    <a:pt x="1193" y="1735"/>
                    <a:pt x="1199" y="1731"/>
                  </a:cubicBezTo>
                  <a:cubicBezTo>
                    <a:pt x="1200" y="1730"/>
                    <a:pt x="1202" y="1729"/>
                    <a:pt x="1200" y="1728"/>
                  </a:cubicBezTo>
                  <a:cubicBezTo>
                    <a:pt x="1195" y="1726"/>
                    <a:pt x="1191" y="1724"/>
                    <a:pt x="1186" y="1722"/>
                  </a:cubicBezTo>
                  <a:cubicBezTo>
                    <a:pt x="1183" y="1720"/>
                    <a:pt x="1179" y="1718"/>
                    <a:pt x="1176" y="1715"/>
                  </a:cubicBezTo>
                  <a:cubicBezTo>
                    <a:pt x="1173" y="1713"/>
                    <a:pt x="1172" y="1709"/>
                    <a:pt x="1170" y="1707"/>
                  </a:cubicBezTo>
                  <a:cubicBezTo>
                    <a:pt x="1170" y="1705"/>
                    <a:pt x="1168" y="1704"/>
                    <a:pt x="1167" y="1704"/>
                  </a:cubicBezTo>
                  <a:cubicBezTo>
                    <a:pt x="1166" y="1704"/>
                    <a:pt x="1164" y="1705"/>
                    <a:pt x="1163" y="1705"/>
                  </a:cubicBezTo>
                  <a:cubicBezTo>
                    <a:pt x="1162" y="1706"/>
                    <a:pt x="1163" y="1706"/>
                    <a:pt x="1162" y="1707"/>
                  </a:cubicBezTo>
                  <a:moveTo>
                    <a:pt x="1060" y="1811"/>
                  </a:moveTo>
                  <a:cubicBezTo>
                    <a:pt x="1057" y="1814"/>
                    <a:pt x="1043" y="1818"/>
                    <a:pt x="1051" y="1824"/>
                  </a:cubicBezTo>
                  <a:cubicBezTo>
                    <a:pt x="1053" y="1826"/>
                    <a:pt x="1056" y="1827"/>
                    <a:pt x="1058" y="1828"/>
                  </a:cubicBezTo>
                  <a:cubicBezTo>
                    <a:pt x="1060" y="1830"/>
                    <a:pt x="1062" y="1833"/>
                    <a:pt x="1063" y="1835"/>
                  </a:cubicBezTo>
                  <a:cubicBezTo>
                    <a:pt x="1065" y="1838"/>
                    <a:pt x="1067" y="1841"/>
                    <a:pt x="1069" y="1844"/>
                  </a:cubicBezTo>
                  <a:cubicBezTo>
                    <a:pt x="1070" y="1846"/>
                    <a:pt x="1071" y="1849"/>
                    <a:pt x="1073" y="1850"/>
                  </a:cubicBezTo>
                  <a:cubicBezTo>
                    <a:pt x="1078" y="1851"/>
                    <a:pt x="1080" y="1839"/>
                    <a:pt x="1082" y="1837"/>
                  </a:cubicBezTo>
                  <a:cubicBezTo>
                    <a:pt x="1085" y="1832"/>
                    <a:pt x="1093" y="1831"/>
                    <a:pt x="1097" y="1827"/>
                  </a:cubicBezTo>
                  <a:cubicBezTo>
                    <a:pt x="1098" y="1825"/>
                    <a:pt x="1100" y="1822"/>
                    <a:pt x="1098" y="1820"/>
                  </a:cubicBezTo>
                  <a:cubicBezTo>
                    <a:pt x="1098" y="1820"/>
                    <a:pt x="1097" y="1820"/>
                    <a:pt x="1096" y="1820"/>
                  </a:cubicBezTo>
                  <a:cubicBezTo>
                    <a:pt x="1094" y="1821"/>
                    <a:pt x="1092" y="1820"/>
                    <a:pt x="1090" y="1819"/>
                  </a:cubicBezTo>
                  <a:cubicBezTo>
                    <a:pt x="1083" y="1815"/>
                    <a:pt x="1080" y="1807"/>
                    <a:pt x="1074" y="1802"/>
                  </a:cubicBezTo>
                  <a:cubicBezTo>
                    <a:pt x="1067" y="1795"/>
                    <a:pt x="1064" y="1807"/>
                    <a:pt x="1060" y="1811"/>
                  </a:cubicBezTo>
                  <a:moveTo>
                    <a:pt x="970" y="1803"/>
                  </a:moveTo>
                  <a:cubicBezTo>
                    <a:pt x="967" y="1808"/>
                    <a:pt x="962" y="1813"/>
                    <a:pt x="957" y="1816"/>
                  </a:cubicBezTo>
                  <a:cubicBezTo>
                    <a:pt x="955" y="1818"/>
                    <a:pt x="952" y="1819"/>
                    <a:pt x="950" y="1821"/>
                  </a:cubicBezTo>
                  <a:cubicBezTo>
                    <a:pt x="948" y="1821"/>
                    <a:pt x="947" y="1823"/>
                    <a:pt x="949" y="1824"/>
                  </a:cubicBezTo>
                  <a:cubicBezTo>
                    <a:pt x="951" y="1827"/>
                    <a:pt x="955" y="1828"/>
                    <a:pt x="958" y="1831"/>
                  </a:cubicBezTo>
                  <a:cubicBezTo>
                    <a:pt x="961" y="1833"/>
                    <a:pt x="964" y="1836"/>
                    <a:pt x="966" y="1839"/>
                  </a:cubicBezTo>
                  <a:cubicBezTo>
                    <a:pt x="968" y="1841"/>
                    <a:pt x="968" y="1844"/>
                    <a:pt x="970" y="1846"/>
                  </a:cubicBezTo>
                  <a:cubicBezTo>
                    <a:pt x="972" y="1848"/>
                    <a:pt x="975" y="1843"/>
                    <a:pt x="975" y="1841"/>
                  </a:cubicBezTo>
                  <a:cubicBezTo>
                    <a:pt x="978" y="1838"/>
                    <a:pt x="981" y="1834"/>
                    <a:pt x="984" y="1831"/>
                  </a:cubicBezTo>
                  <a:cubicBezTo>
                    <a:pt x="987" y="1828"/>
                    <a:pt x="990" y="1827"/>
                    <a:pt x="993" y="1825"/>
                  </a:cubicBezTo>
                  <a:cubicBezTo>
                    <a:pt x="996" y="1823"/>
                    <a:pt x="996" y="1821"/>
                    <a:pt x="995" y="1818"/>
                  </a:cubicBezTo>
                  <a:cubicBezTo>
                    <a:pt x="993" y="1816"/>
                    <a:pt x="990" y="1815"/>
                    <a:pt x="988" y="1814"/>
                  </a:cubicBezTo>
                  <a:cubicBezTo>
                    <a:pt x="985" y="1812"/>
                    <a:pt x="982" y="1810"/>
                    <a:pt x="980" y="1807"/>
                  </a:cubicBezTo>
                  <a:cubicBezTo>
                    <a:pt x="979" y="1805"/>
                    <a:pt x="978" y="1802"/>
                    <a:pt x="976" y="1800"/>
                  </a:cubicBezTo>
                  <a:cubicBezTo>
                    <a:pt x="975" y="1800"/>
                    <a:pt x="974" y="1800"/>
                    <a:pt x="973" y="1800"/>
                  </a:cubicBezTo>
                  <a:cubicBezTo>
                    <a:pt x="970" y="1801"/>
                    <a:pt x="970" y="1801"/>
                    <a:pt x="970" y="180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694" name="Freeform 22"/>
            <p:cNvSpPr>
              <a:spLocks/>
            </p:cNvSpPr>
            <p:nvPr/>
          </p:nvSpPr>
          <p:spPr bwMode="auto">
            <a:xfrm>
              <a:off x="-377" y="4674"/>
              <a:ext cx="189" cy="194"/>
            </a:xfrm>
            <a:custGeom>
              <a:avLst/>
              <a:gdLst/>
              <a:ahLst/>
              <a:cxnLst>
                <a:cxn ang="0">
                  <a:pos x="34" y="3"/>
                </a:cxn>
                <a:cxn ang="0">
                  <a:pos x="75" y="23"/>
                </a:cxn>
                <a:cxn ang="0">
                  <a:pos x="71" y="63"/>
                </a:cxn>
                <a:cxn ang="0">
                  <a:pos x="12" y="66"/>
                </a:cxn>
                <a:cxn ang="0">
                  <a:pos x="3" y="31"/>
                </a:cxn>
                <a:cxn ang="0">
                  <a:pos x="34" y="3"/>
                </a:cxn>
              </a:cxnLst>
              <a:rect l="0" t="0" r="r" b="b"/>
              <a:pathLst>
                <a:path w="80" h="82">
                  <a:moveTo>
                    <a:pt x="34" y="3"/>
                  </a:moveTo>
                  <a:cubicBezTo>
                    <a:pt x="51" y="0"/>
                    <a:pt x="68" y="7"/>
                    <a:pt x="75" y="23"/>
                  </a:cubicBezTo>
                  <a:cubicBezTo>
                    <a:pt x="80" y="35"/>
                    <a:pt x="79" y="52"/>
                    <a:pt x="71" y="63"/>
                  </a:cubicBezTo>
                  <a:cubicBezTo>
                    <a:pt x="57" y="81"/>
                    <a:pt x="28" y="82"/>
                    <a:pt x="12" y="66"/>
                  </a:cubicBezTo>
                  <a:cubicBezTo>
                    <a:pt x="3" y="57"/>
                    <a:pt x="0" y="44"/>
                    <a:pt x="3" y="31"/>
                  </a:cubicBezTo>
                  <a:cubicBezTo>
                    <a:pt x="6" y="15"/>
                    <a:pt x="18" y="5"/>
                    <a:pt x="34"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695" name="Freeform 23"/>
            <p:cNvSpPr>
              <a:spLocks/>
            </p:cNvSpPr>
            <p:nvPr/>
          </p:nvSpPr>
          <p:spPr bwMode="auto">
            <a:xfrm>
              <a:off x="83" y="4674"/>
              <a:ext cx="185" cy="192"/>
            </a:xfrm>
            <a:custGeom>
              <a:avLst/>
              <a:gdLst/>
              <a:ahLst/>
              <a:cxnLst>
                <a:cxn ang="0">
                  <a:pos x="27" y="5"/>
                </a:cxn>
                <a:cxn ang="0">
                  <a:pos x="73" y="28"/>
                </a:cxn>
                <a:cxn ang="0">
                  <a:pos x="57" y="71"/>
                </a:cxn>
                <a:cxn ang="0">
                  <a:pos x="11" y="66"/>
                </a:cxn>
                <a:cxn ang="0">
                  <a:pos x="0" y="40"/>
                </a:cxn>
                <a:cxn ang="0">
                  <a:pos x="9" y="17"/>
                </a:cxn>
                <a:cxn ang="0">
                  <a:pos x="27" y="5"/>
                </a:cxn>
              </a:cxnLst>
              <a:rect l="0" t="0" r="r" b="b"/>
              <a:pathLst>
                <a:path w="78" h="81">
                  <a:moveTo>
                    <a:pt x="27" y="5"/>
                  </a:moveTo>
                  <a:cubicBezTo>
                    <a:pt x="45" y="0"/>
                    <a:pt x="67" y="10"/>
                    <a:pt x="73" y="28"/>
                  </a:cubicBezTo>
                  <a:cubicBezTo>
                    <a:pt x="78" y="44"/>
                    <a:pt x="71" y="62"/>
                    <a:pt x="57" y="71"/>
                  </a:cubicBezTo>
                  <a:cubicBezTo>
                    <a:pt x="43" y="81"/>
                    <a:pt x="22" y="79"/>
                    <a:pt x="11" y="66"/>
                  </a:cubicBezTo>
                  <a:cubicBezTo>
                    <a:pt x="4" y="59"/>
                    <a:pt x="1" y="50"/>
                    <a:pt x="0" y="40"/>
                  </a:cubicBezTo>
                  <a:cubicBezTo>
                    <a:pt x="0" y="31"/>
                    <a:pt x="3" y="23"/>
                    <a:pt x="9" y="17"/>
                  </a:cubicBezTo>
                  <a:cubicBezTo>
                    <a:pt x="14" y="11"/>
                    <a:pt x="20" y="7"/>
                    <a:pt x="27" y="5"/>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696" name="Freeform 24"/>
            <p:cNvSpPr>
              <a:spLocks/>
            </p:cNvSpPr>
            <p:nvPr/>
          </p:nvSpPr>
          <p:spPr bwMode="auto">
            <a:xfrm>
              <a:off x="-1051" y="4686"/>
              <a:ext cx="173" cy="189"/>
            </a:xfrm>
            <a:custGeom>
              <a:avLst/>
              <a:gdLst/>
              <a:ahLst/>
              <a:cxnLst>
                <a:cxn ang="0">
                  <a:pos x="28" y="4"/>
                </a:cxn>
                <a:cxn ang="0">
                  <a:pos x="66" y="20"/>
                </a:cxn>
                <a:cxn ang="0">
                  <a:pos x="59" y="60"/>
                </a:cxn>
                <a:cxn ang="0">
                  <a:pos x="4" y="29"/>
                </a:cxn>
                <a:cxn ang="0">
                  <a:pos x="28" y="4"/>
                </a:cxn>
              </a:cxnLst>
              <a:rect l="0" t="0" r="r" b="b"/>
              <a:pathLst>
                <a:path w="73" h="80">
                  <a:moveTo>
                    <a:pt x="28" y="4"/>
                  </a:moveTo>
                  <a:cubicBezTo>
                    <a:pt x="43" y="0"/>
                    <a:pt x="59" y="7"/>
                    <a:pt x="66" y="20"/>
                  </a:cubicBezTo>
                  <a:cubicBezTo>
                    <a:pt x="73" y="34"/>
                    <a:pt x="70" y="50"/>
                    <a:pt x="59" y="60"/>
                  </a:cubicBezTo>
                  <a:cubicBezTo>
                    <a:pt x="37" y="80"/>
                    <a:pt x="0" y="58"/>
                    <a:pt x="4" y="29"/>
                  </a:cubicBezTo>
                  <a:cubicBezTo>
                    <a:pt x="6" y="16"/>
                    <a:pt x="16" y="7"/>
                    <a:pt x="28"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697" name="Freeform 25"/>
            <p:cNvSpPr>
              <a:spLocks/>
            </p:cNvSpPr>
            <p:nvPr/>
          </p:nvSpPr>
          <p:spPr bwMode="auto">
            <a:xfrm>
              <a:off x="-134" y="4698"/>
              <a:ext cx="175" cy="170"/>
            </a:xfrm>
            <a:custGeom>
              <a:avLst/>
              <a:gdLst/>
              <a:ahLst/>
              <a:cxnLst>
                <a:cxn ang="0">
                  <a:pos x="30" y="5"/>
                </a:cxn>
                <a:cxn ang="0">
                  <a:pos x="21" y="54"/>
                </a:cxn>
                <a:cxn ang="0">
                  <a:pos x="30" y="5"/>
                </a:cxn>
              </a:cxnLst>
              <a:rect l="0" t="0" r="r" b="b"/>
              <a:pathLst>
                <a:path w="74" h="72">
                  <a:moveTo>
                    <a:pt x="30" y="5"/>
                  </a:moveTo>
                  <a:cubicBezTo>
                    <a:pt x="74" y="0"/>
                    <a:pt x="61" y="72"/>
                    <a:pt x="21" y="54"/>
                  </a:cubicBezTo>
                  <a:cubicBezTo>
                    <a:pt x="0" y="44"/>
                    <a:pt x="4" y="8"/>
                    <a:pt x="30" y="5"/>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698" name="Freeform 26"/>
            <p:cNvSpPr>
              <a:spLocks/>
            </p:cNvSpPr>
            <p:nvPr/>
          </p:nvSpPr>
          <p:spPr bwMode="auto">
            <a:xfrm>
              <a:off x="1933" y="4717"/>
              <a:ext cx="104" cy="104"/>
            </a:xfrm>
            <a:custGeom>
              <a:avLst/>
              <a:gdLst/>
              <a:ahLst/>
              <a:cxnLst>
                <a:cxn ang="0">
                  <a:pos x="18" y="2"/>
                </a:cxn>
                <a:cxn ang="0">
                  <a:pos x="44" y="22"/>
                </a:cxn>
                <a:cxn ang="0">
                  <a:pos x="25" y="42"/>
                </a:cxn>
                <a:cxn ang="0">
                  <a:pos x="2" y="30"/>
                </a:cxn>
                <a:cxn ang="0">
                  <a:pos x="2" y="13"/>
                </a:cxn>
                <a:cxn ang="0">
                  <a:pos x="18" y="2"/>
                </a:cxn>
              </a:cxnLst>
              <a:rect l="0" t="0" r="r" b="b"/>
              <a:pathLst>
                <a:path w="44" h="44">
                  <a:moveTo>
                    <a:pt x="18" y="2"/>
                  </a:moveTo>
                  <a:cubicBezTo>
                    <a:pt x="32" y="0"/>
                    <a:pt x="44" y="8"/>
                    <a:pt x="44" y="22"/>
                  </a:cubicBezTo>
                  <a:cubicBezTo>
                    <a:pt x="44" y="33"/>
                    <a:pt x="36" y="41"/>
                    <a:pt x="25" y="42"/>
                  </a:cubicBezTo>
                  <a:cubicBezTo>
                    <a:pt x="16" y="44"/>
                    <a:pt x="6" y="39"/>
                    <a:pt x="2" y="30"/>
                  </a:cubicBezTo>
                  <a:cubicBezTo>
                    <a:pt x="0" y="25"/>
                    <a:pt x="0" y="18"/>
                    <a:pt x="2" y="13"/>
                  </a:cubicBezTo>
                  <a:cubicBezTo>
                    <a:pt x="5" y="6"/>
                    <a:pt x="12" y="3"/>
                    <a:pt x="18"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699" name="Freeform 27"/>
            <p:cNvSpPr>
              <a:spLocks/>
            </p:cNvSpPr>
            <p:nvPr/>
          </p:nvSpPr>
          <p:spPr bwMode="auto">
            <a:xfrm>
              <a:off x="-1244" y="4719"/>
              <a:ext cx="111" cy="97"/>
            </a:xfrm>
            <a:custGeom>
              <a:avLst/>
              <a:gdLst/>
              <a:ahLst/>
              <a:cxnLst>
                <a:cxn ang="0">
                  <a:pos x="18" y="6"/>
                </a:cxn>
                <a:cxn ang="0">
                  <a:pos x="27" y="37"/>
                </a:cxn>
                <a:cxn ang="0">
                  <a:pos x="18" y="6"/>
                </a:cxn>
              </a:cxnLst>
              <a:rect l="0" t="0" r="r" b="b"/>
              <a:pathLst>
                <a:path w="47" h="41">
                  <a:moveTo>
                    <a:pt x="18" y="6"/>
                  </a:moveTo>
                  <a:cubicBezTo>
                    <a:pt x="40" y="0"/>
                    <a:pt x="47" y="33"/>
                    <a:pt x="27" y="37"/>
                  </a:cubicBezTo>
                  <a:cubicBezTo>
                    <a:pt x="5" y="41"/>
                    <a:pt x="0" y="11"/>
                    <a:pt x="18" y="6"/>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700" name="Freeform 28"/>
            <p:cNvSpPr>
              <a:spLocks/>
            </p:cNvSpPr>
            <p:nvPr/>
          </p:nvSpPr>
          <p:spPr bwMode="auto">
            <a:xfrm>
              <a:off x="-377" y="4903"/>
              <a:ext cx="196" cy="194"/>
            </a:xfrm>
            <a:custGeom>
              <a:avLst/>
              <a:gdLst/>
              <a:ahLst/>
              <a:cxnLst>
                <a:cxn ang="0">
                  <a:pos x="37" y="1"/>
                </a:cxn>
                <a:cxn ang="0">
                  <a:pos x="77" y="25"/>
                </a:cxn>
                <a:cxn ang="0">
                  <a:pos x="60" y="72"/>
                </a:cxn>
                <a:cxn ang="0">
                  <a:pos x="10" y="64"/>
                </a:cxn>
                <a:cxn ang="0">
                  <a:pos x="0" y="39"/>
                </a:cxn>
                <a:cxn ang="0">
                  <a:pos x="11" y="12"/>
                </a:cxn>
                <a:cxn ang="0">
                  <a:pos x="37" y="1"/>
                </a:cxn>
              </a:cxnLst>
              <a:rect l="0" t="0" r="r" b="b"/>
              <a:pathLst>
                <a:path w="83" h="82">
                  <a:moveTo>
                    <a:pt x="37" y="1"/>
                  </a:moveTo>
                  <a:cubicBezTo>
                    <a:pt x="54" y="0"/>
                    <a:pt x="71" y="8"/>
                    <a:pt x="77" y="25"/>
                  </a:cubicBezTo>
                  <a:cubicBezTo>
                    <a:pt x="83" y="42"/>
                    <a:pt x="76" y="62"/>
                    <a:pt x="60" y="72"/>
                  </a:cubicBezTo>
                  <a:cubicBezTo>
                    <a:pt x="43" y="82"/>
                    <a:pt x="23" y="77"/>
                    <a:pt x="10" y="64"/>
                  </a:cubicBezTo>
                  <a:cubicBezTo>
                    <a:pt x="4" y="57"/>
                    <a:pt x="0" y="48"/>
                    <a:pt x="0" y="39"/>
                  </a:cubicBezTo>
                  <a:cubicBezTo>
                    <a:pt x="0" y="29"/>
                    <a:pt x="5" y="19"/>
                    <a:pt x="11" y="12"/>
                  </a:cubicBezTo>
                  <a:cubicBezTo>
                    <a:pt x="18" y="4"/>
                    <a:pt x="27" y="2"/>
                    <a:pt x="37"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01" name="Freeform 29"/>
            <p:cNvSpPr>
              <a:spLocks/>
            </p:cNvSpPr>
            <p:nvPr/>
          </p:nvSpPr>
          <p:spPr bwMode="auto">
            <a:xfrm>
              <a:off x="-1506" y="4913"/>
              <a:ext cx="172" cy="168"/>
            </a:xfrm>
            <a:custGeom>
              <a:avLst/>
              <a:gdLst/>
              <a:ahLst/>
              <a:cxnLst>
                <a:cxn ang="0">
                  <a:pos x="30" y="2"/>
                </a:cxn>
                <a:cxn ang="0">
                  <a:pos x="57" y="5"/>
                </a:cxn>
                <a:cxn ang="0">
                  <a:pos x="69" y="21"/>
                </a:cxn>
                <a:cxn ang="0">
                  <a:pos x="62" y="59"/>
                </a:cxn>
                <a:cxn ang="0">
                  <a:pos x="21" y="64"/>
                </a:cxn>
                <a:cxn ang="0">
                  <a:pos x="5" y="23"/>
                </a:cxn>
                <a:cxn ang="0">
                  <a:pos x="30" y="2"/>
                </a:cxn>
              </a:cxnLst>
              <a:rect l="0" t="0" r="r" b="b"/>
              <a:pathLst>
                <a:path w="73" h="71">
                  <a:moveTo>
                    <a:pt x="30" y="2"/>
                  </a:moveTo>
                  <a:cubicBezTo>
                    <a:pt x="39" y="1"/>
                    <a:pt x="49" y="0"/>
                    <a:pt x="57" y="5"/>
                  </a:cubicBezTo>
                  <a:cubicBezTo>
                    <a:pt x="63" y="9"/>
                    <a:pt x="66" y="15"/>
                    <a:pt x="69" y="21"/>
                  </a:cubicBezTo>
                  <a:cubicBezTo>
                    <a:pt x="73" y="33"/>
                    <a:pt x="71" y="49"/>
                    <a:pt x="62" y="59"/>
                  </a:cubicBezTo>
                  <a:cubicBezTo>
                    <a:pt x="52" y="71"/>
                    <a:pt x="34" y="71"/>
                    <a:pt x="21" y="64"/>
                  </a:cubicBezTo>
                  <a:cubicBezTo>
                    <a:pt x="6" y="56"/>
                    <a:pt x="0" y="39"/>
                    <a:pt x="5" y="23"/>
                  </a:cubicBezTo>
                  <a:cubicBezTo>
                    <a:pt x="9" y="12"/>
                    <a:pt x="19" y="5"/>
                    <a:pt x="30"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02" name="Freeform 30"/>
            <p:cNvSpPr>
              <a:spLocks/>
            </p:cNvSpPr>
            <p:nvPr/>
          </p:nvSpPr>
          <p:spPr bwMode="auto">
            <a:xfrm>
              <a:off x="1907" y="4922"/>
              <a:ext cx="153" cy="144"/>
            </a:xfrm>
            <a:custGeom>
              <a:avLst/>
              <a:gdLst/>
              <a:ahLst/>
              <a:cxnLst>
                <a:cxn ang="0">
                  <a:pos x="29" y="3"/>
                </a:cxn>
                <a:cxn ang="0">
                  <a:pos x="62" y="26"/>
                </a:cxn>
                <a:cxn ang="0">
                  <a:pos x="40" y="59"/>
                </a:cxn>
                <a:cxn ang="0">
                  <a:pos x="4" y="40"/>
                </a:cxn>
                <a:cxn ang="0">
                  <a:pos x="29" y="3"/>
                </a:cxn>
              </a:cxnLst>
              <a:rect l="0" t="0" r="r" b="b"/>
              <a:pathLst>
                <a:path w="65" h="61">
                  <a:moveTo>
                    <a:pt x="29" y="3"/>
                  </a:moveTo>
                  <a:cubicBezTo>
                    <a:pt x="44" y="0"/>
                    <a:pt x="58" y="11"/>
                    <a:pt x="62" y="26"/>
                  </a:cubicBezTo>
                  <a:cubicBezTo>
                    <a:pt x="65" y="41"/>
                    <a:pt x="55" y="56"/>
                    <a:pt x="40" y="59"/>
                  </a:cubicBezTo>
                  <a:cubicBezTo>
                    <a:pt x="26" y="61"/>
                    <a:pt x="8" y="55"/>
                    <a:pt x="4" y="40"/>
                  </a:cubicBezTo>
                  <a:cubicBezTo>
                    <a:pt x="0" y="22"/>
                    <a:pt x="11" y="5"/>
                    <a:pt x="29"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03" name="Freeform 31"/>
            <p:cNvSpPr>
              <a:spLocks/>
            </p:cNvSpPr>
            <p:nvPr/>
          </p:nvSpPr>
          <p:spPr bwMode="auto">
            <a:xfrm>
              <a:off x="-1698" y="4934"/>
              <a:ext cx="114" cy="123"/>
            </a:xfrm>
            <a:custGeom>
              <a:avLst/>
              <a:gdLst/>
              <a:ahLst/>
              <a:cxnLst>
                <a:cxn ang="0">
                  <a:pos x="16" y="10"/>
                </a:cxn>
                <a:cxn ang="0">
                  <a:pos x="16" y="43"/>
                </a:cxn>
                <a:cxn ang="0">
                  <a:pos x="16" y="10"/>
                </a:cxn>
              </a:cxnLst>
              <a:rect l="0" t="0" r="r" b="b"/>
              <a:pathLst>
                <a:path w="48" h="52">
                  <a:moveTo>
                    <a:pt x="16" y="10"/>
                  </a:moveTo>
                  <a:cubicBezTo>
                    <a:pt x="48" y="0"/>
                    <a:pt x="47" y="52"/>
                    <a:pt x="16" y="43"/>
                  </a:cubicBezTo>
                  <a:cubicBezTo>
                    <a:pt x="6" y="40"/>
                    <a:pt x="0" y="15"/>
                    <a:pt x="16" y="10"/>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704" name="Freeform 32"/>
            <p:cNvSpPr>
              <a:spLocks/>
            </p:cNvSpPr>
            <p:nvPr/>
          </p:nvSpPr>
          <p:spPr bwMode="auto">
            <a:xfrm>
              <a:off x="-1960" y="5137"/>
              <a:ext cx="172" cy="175"/>
            </a:xfrm>
            <a:custGeom>
              <a:avLst/>
              <a:gdLst/>
              <a:ahLst/>
              <a:cxnLst>
                <a:cxn ang="0">
                  <a:pos x="31" y="2"/>
                </a:cxn>
                <a:cxn ang="0">
                  <a:pos x="62" y="10"/>
                </a:cxn>
                <a:cxn ang="0">
                  <a:pos x="72" y="38"/>
                </a:cxn>
                <a:cxn ang="0">
                  <a:pos x="60" y="64"/>
                </a:cxn>
                <a:cxn ang="0">
                  <a:pos x="24" y="69"/>
                </a:cxn>
                <a:cxn ang="0">
                  <a:pos x="3" y="30"/>
                </a:cxn>
                <a:cxn ang="0">
                  <a:pos x="31" y="2"/>
                </a:cxn>
              </a:cxnLst>
              <a:rect l="0" t="0" r="r" b="b"/>
              <a:pathLst>
                <a:path w="73" h="74">
                  <a:moveTo>
                    <a:pt x="31" y="2"/>
                  </a:moveTo>
                  <a:cubicBezTo>
                    <a:pt x="42" y="0"/>
                    <a:pt x="54" y="2"/>
                    <a:pt x="62" y="10"/>
                  </a:cubicBezTo>
                  <a:cubicBezTo>
                    <a:pt x="69" y="17"/>
                    <a:pt x="73" y="28"/>
                    <a:pt x="72" y="38"/>
                  </a:cubicBezTo>
                  <a:cubicBezTo>
                    <a:pt x="72" y="48"/>
                    <a:pt x="68" y="58"/>
                    <a:pt x="60" y="64"/>
                  </a:cubicBezTo>
                  <a:cubicBezTo>
                    <a:pt x="51" y="73"/>
                    <a:pt x="35" y="74"/>
                    <a:pt x="24" y="69"/>
                  </a:cubicBezTo>
                  <a:cubicBezTo>
                    <a:pt x="9" y="62"/>
                    <a:pt x="0" y="46"/>
                    <a:pt x="3" y="30"/>
                  </a:cubicBezTo>
                  <a:cubicBezTo>
                    <a:pt x="6" y="16"/>
                    <a:pt x="17" y="5"/>
                    <a:pt x="31"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05" name="Freeform 33"/>
            <p:cNvSpPr>
              <a:spLocks/>
            </p:cNvSpPr>
            <p:nvPr/>
          </p:nvSpPr>
          <p:spPr bwMode="auto">
            <a:xfrm>
              <a:off x="-368" y="5135"/>
              <a:ext cx="173" cy="180"/>
            </a:xfrm>
            <a:custGeom>
              <a:avLst/>
              <a:gdLst/>
              <a:ahLst/>
              <a:cxnLst>
                <a:cxn ang="0">
                  <a:pos x="29" y="3"/>
                </a:cxn>
                <a:cxn ang="0">
                  <a:pos x="71" y="31"/>
                </a:cxn>
                <a:cxn ang="0">
                  <a:pos x="62" y="62"/>
                </a:cxn>
                <a:cxn ang="0">
                  <a:pos x="7" y="58"/>
                </a:cxn>
                <a:cxn ang="0">
                  <a:pos x="1" y="31"/>
                </a:cxn>
                <a:cxn ang="0">
                  <a:pos x="29" y="3"/>
                </a:cxn>
              </a:cxnLst>
              <a:rect l="0" t="0" r="r" b="b"/>
              <a:pathLst>
                <a:path w="73" h="76">
                  <a:moveTo>
                    <a:pt x="29" y="3"/>
                  </a:moveTo>
                  <a:cubicBezTo>
                    <a:pt x="48" y="0"/>
                    <a:pt x="68" y="12"/>
                    <a:pt x="71" y="31"/>
                  </a:cubicBezTo>
                  <a:cubicBezTo>
                    <a:pt x="73" y="42"/>
                    <a:pt x="71" y="54"/>
                    <a:pt x="62" y="62"/>
                  </a:cubicBezTo>
                  <a:cubicBezTo>
                    <a:pt x="47" y="76"/>
                    <a:pt x="20" y="74"/>
                    <a:pt x="7" y="58"/>
                  </a:cubicBezTo>
                  <a:cubicBezTo>
                    <a:pt x="1" y="50"/>
                    <a:pt x="0" y="40"/>
                    <a:pt x="1" y="31"/>
                  </a:cubicBezTo>
                  <a:cubicBezTo>
                    <a:pt x="3" y="16"/>
                    <a:pt x="15" y="6"/>
                    <a:pt x="29"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06" name="Freeform 34"/>
            <p:cNvSpPr>
              <a:spLocks/>
            </p:cNvSpPr>
            <p:nvPr/>
          </p:nvSpPr>
          <p:spPr bwMode="auto">
            <a:xfrm>
              <a:off x="-2154" y="5173"/>
              <a:ext cx="109" cy="99"/>
            </a:xfrm>
            <a:custGeom>
              <a:avLst/>
              <a:gdLst/>
              <a:ahLst/>
              <a:cxnLst>
                <a:cxn ang="0">
                  <a:pos x="20" y="2"/>
                </a:cxn>
                <a:cxn ang="0">
                  <a:pos x="45" y="22"/>
                </a:cxn>
                <a:cxn ang="0">
                  <a:pos x="28" y="40"/>
                </a:cxn>
                <a:cxn ang="0">
                  <a:pos x="6" y="30"/>
                </a:cxn>
                <a:cxn ang="0">
                  <a:pos x="20" y="2"/>
                </a:cxn>
              </a:cxnLst>
              <a:rect l="0" t="0" r="r" b="b"/>
              <a:pathLst>
                <a:path w="46" h="42">
                  <a:moveTo>
                    <a:pt x="20" y="2"/>
                  </a:moveTo>
                  <a:cubicBezTo>
                    <a:pt x="34" y="0"/>
                    <a:pt x="46" y="8"/>
                    <a:pt x="45" y="22"/>
                  </a:cubicBezTo>
                  <a:cubicBezTo>
                    <a:pt x="44" y="32"/>
                    <a:pt x="37" y="39"/>
                    <a:pt x="28" y="40"/>
                  </a:cubicBezTo>
                  <a:cubicBezTo>
                    <a:pt x="19" y="42"/>
                    <a:pt x="10" y="39"/>
                    <a:pt x="6" y="30"/>
                  </a:cubicBezTo>
                  <a:cubicBezTo>
                    <a:pt x="0" y="18"/>
                    <a:pt x="7" y="5"/>
                    <a:pt x="20"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07" name="Freeform 35"/>
            <p:cNvSpPr>
              <a:spLocks/>
            </p:cNvSpPr>
            <p:nvPr/>
          </p:nvSpPr>
          <p:spPr bwMode="auto">
            <a:xfrm>
              <a:off x="1956" y="5185"/>
              <a:ext cx="74" cy="87"/>
            </a:xfrm>
            <a:custGeom>
              <a:avLst/>
              <a:gdLst/>
              <a:ahLst/>
              <a:cxnLst>
                <a:cxn ang="0">
                  <a:pos x="9" y="8"/>
                </a:cxn>
                <a:cxn ang="0">
                  <a:pos x="5" y="23"/>
                </a:cxn>
                <a:cxn ang="0">
                  <a:pos x="9" y="8"/>
                </a:cxn>
              </a:cxnLst>
              <a:rect l="0" t="0" r="r" b="b"/>
              <a:pathLst>
                <a:path w="31" h="37">
                  <a:moveTo>
                    <a:pt x="9" y="8"/>
                  </a:moveTo>
                  <a:cubicBezTo>
                    <a:pt x="31" y="0"/>
                    <a:pt x="19" y="37"/>
                    <a:pt x="5" y="23"/>
                  </a:cubicBezTo>
                  <a:cubicBezTo>
                    <a:pt x="0" y="17"/>
                    <a:pt x="2" y="10"/>
                    <a:pt x="9" y="8"/>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708" name="Freeform 36"/>
            <p:cNvSpPr>
              <a:spLocks/>
            </p:cNvSpPr>
            <p:nvPr/>
          </p:nvSpPr>
          <p:spPr bwMode="auto">
            <a:xfrm>
              <a:off x="5143" y="5194"/>
              <a:ext cx="50" cy="47"/>
            </a:xfrm>
            <a:custGeom>
              <a:avLst/>
              <a:gdLst/>
              <a:ahLst/>
              <a:cxnLst>
                <a:cxn ang="0">
                  <a:pos x="9" y="5"/>
                </a:cxn>
                <a:cxn ang="0">
                  <a:pos x="12" y="20"/>
                </a:cxn>
                <a:cxn ang="0">
                  <a:pos x="9" y="5"/>
                </a:cxn>
              </a:cxnLst>
              <a:rect l="0" t="0" r="r" b="b"/>
              <a:pathLst>
                <a:path w="21" h="20">
                  <a:moveTo>
                    <a:pt x="9" y="5"/>
                  </a:moveTo>
                  <a:cubicBezTo>
                    <a:pt x="20" y="0"/>
                    <a:pt x="21" y="19"/>
                    <a:pt x="12" y="20"/>
                  </a:cubicBezTo>
                  <a:cubicBezTo>
                    <a:pt x="3" y="20"/>
                    <a:pt x="0" y="8"/>
                    <a:pt x="9" y="5"/>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709" name="Freeform 37"/>
            <p:cNvSpPr>
              <a:spLocks/>
            </p:cNvSpPr>
            <p:nvPr/>
          </p:nvSpPr>
          <p:spPr bwMode="auto">
            <a:xfrm>
              <a:off x="5363" y="5206"/>
              <a:ext cx="61" cy="40"/>
            </a:xfrm>
            <a:custGeom>
              <a:avLst/>
              <a:gdLst/>
              <a:ahLst/>
              <a:cxnLst>
                <a:cxn ang="0">
                  <a:pos x="11" y="3"/>
                </a:cxn>
                <a:cxn ang="0">
                  <a:pos x="19" y="4"/>
                </a:cxn>
                <a:cxn ang="0">
                  <a:pos x="11" y="3"/>
                </a:cxn>
              </a:cxnLst>
              <a:rect l="0" t="0" r="r" b="b"/>
              <a:pathLst>
                <a:path w="26" h="17">
                  <a:moveTo>
                    <a:pt x="11" y="3"/>
                  </a:moveTo>
                  <a:cubicBezTo>
                    <a:pt x="14" y="0"/>
                    <a:pt x="18" y="1"/>
                    <a:pt x="19" y="4"/>
                  </a:cubicBezTo>
                  <a:cubicBezTo>
                    <a:pt x="26" y="17"/>
                    <a:pt x="0" y="11"/>
                    <a:pt x="11" y="3"/>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710" name="Freeform 38"/>
            <p:cNvSpPr>
              <a:spLocks/>
            </p:cNvSpPr>
            <p:nvPr/>
          </p:nvSpPr>
          <p:spPr bwMode="auto">
            <a:xfrm>
              <a:off x="-2347" y="5211"/>
              <a:ext cx="47" cy="28"/>
            </a:xfrm>
            <a:custGeom>
              <a:avLst/>
              <a:gdLst/>
              <a:ahLst/>
              <a:cxnLst>
                <a:cxn ang="0">
                  <a:pos x="8" y="2"/>
                </a:cxn>
                <a:cxn ang="0">
                  <a:pos x="14" y="2"/>
                </a:cxn>
                <a:cxn ang="0">
                  <a:pos x="8" y="2"/>
                </a:cxn>
              </a:cxnLst>
              <a:rect l="0" t="0" r="r" b="b"/>
              <a:pathLst>
                <a:path w="20" h="12">
                  <a:moveTo>
                    <a:pt x="8" y="2"/>
                  </a:moveTo>
                  <a:cubicBezTo>
                    <a:pt x="9" y="0"/>
                    <a:pt x="12" y="0"/>
                    <a:pt x="14" y="2"/>
                  </a:cubicBezTo>
                  <a:cubicBezTo>
                    <a:pt x="20" y="12"/>
                    <a:pt x="0" y="10"/>
                    <a:pt x="8" y="2"/>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711" name="Freeform 39"/>
            <p:cNvSpPr>
              <a:spLocks/>
            </p:cNvSpPr>
            <p:nvPr/>
          </p:nvSpPr>
          <p:spPr bwMode="auto">
            <a:xfrm>
              <a:off x="1657" y="5352"/>
              <a:ext cx="205" cy="194"/>
            </a:xfrm>
            <a:custGeom>
              <a:avLst/>
              <a:gdLst/>
              <a:ahLst/>
              <a:cxnLst>
                <a:cxn ang="0">
                  <a:pos x="36" y="3"/>
                </a:cxn>
                <a:cxn ang="0">
                  <a:pos x="80" y="26"/>
                </a:cxn>
                <a:cxn ang="0">
                  <a:pos x="68" y="72"/>
                </a:cxn>
                <a:cxn ang="0">
                  <a:pos x="26" y="76"/>
                </a:cxn>
                <a:cxn ang="0">
                  <a:pos x="4" y="31"/>
                </a:cxn>
                <a:cxn ang="0">
                  <a:pos x="36" y="3"/>
                </a:cxn>
              </a:cxnLst>
              <a:rect l="0" t="0" r="r" b="b"/>
              <a:pathLst>
                <a:path w="87" h="82">
                  <a:moveTo>
                    <a:pt x="36" y="3"/>
                  </a:moveTo>
                  <a:cubicBezTo>
                    <a:pt x="54" y="0"/>
                    <a:pt x="72" y="9"/>
                    <a:pt x="80" y="26"/>
                  </a:cubicBezTo>
                  <a:cubicBezTo>
                    <a:pt x="87" y="42"/>
                    <a:pt x="82" y="61"/>
                    <a:pt x="68" y="72"/>
                  </a:cubicBezTo>
                  <a:cubicBezTo>
                    <a:pt x="56" y="80"/>
                    <a:pt x="39" y="82"/>
                    <a:pt x="26" y="76"/>
                  </a:cubicBezTo>
                  <a:cubicBezTo>
                    <a:pt x="9" y="69"/>
                    <a:pt x="0" y="49"/>
                    <a:pt x="4" y="31"/>
                  </a:cubicBezTo>
                  <a:cubicBezTo>
                    <a:pt x="8" y="16"/>
                    <a:pt x="21" y="5"/>
                    <a:pt x="36"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12" name="Freeform 40"/>
            <p:cNvSpPr>
              <a:spLocks/>
            </p:cNvSpPr>
            <p:nvPr/>
          </p:nvSpPr>
          <p:spPr bwMode="auto">
            <a:xfrm>
              <a:off x="6662" y="5357"/>
              <a:ext cx="189" cy="191"/>
            </a:xfrm>
            <a:custGeom>
              <a:avLst/>
              <a:gdLst/>
              <a:ahLst/>
              <a:cxnLst>
                <a:cxn ang="0">
                  <a:pos x="35" y="2"/>
                </a:cxn>
                <a:cxn ang="0">
                  <a:pos x="75" y="24"/>
                </a:cxn>
                <a:cxn ang="0">
                  <a:pos x="69" y="64"/>
                </a:cxn>
                <a:cxn ang="0">
                  <a:pos x="9" y="62"/>
                </a:cxn>
                <a:cxn ang="0">
                  <a:pos x="3" y="26"/>
                </a:cxn>
                <a:cxn ang="0">
                  <a:pos x="35" y="2"/>
                </a:cxn>
              </a:cxnLst>
              <a:rect l="0" t="0" r="r" b="b"/>
              <a:pathLst>
                <a:path w="80" h="81">
                  <a:moveTo>
                    <a:pt x="35" y="2"/>
                  </a:moveTo>
                  <a:cubicBezTo>
                    <a:pt x="52" y="0"/>
                    <a:pt x="69" y="8"/>
                    <a:pt x="75" y="24"/>
                  </a:cubicBezTo>
                  <a:cubicBezTo>
                    <a:pt x="80" y="37"/>
                    <a:pt x="79" y="53"/>
                    <a:pt x="69" y="64"/>
                  </a:cubicBezTo>
                  <a:cubicBezTo>
                    <a:pt x="54" y="81"/>
                    <a:pt x="23" y="81"/>
                    <a:pt x="9" y="62"/>
                  </a:cubicBezTo>
                  <a:cubicBezTo>
                    <a:pt x="1" y="52"/>
                    <a:pt x="0" y="38"/>
                    <a:pt x="3" y="26"/>
                  </a:cubicBezTo>
                  <a:cubicBezTo>
                    <a:pt x="8" y="11"/>
                    <a:pt x="21" y="4"/>
                    <a:pt x="35"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13" name="Freeform 41"/>
            <p:cNvSpPr>
              <a:spLocks/>
            </p:cNvSpPr>
            <p:nvPr/>
          </p:nvSpPr>
          <p:spPr bwMode="auto">
            <a:xfrm>
              <a:off x="6435" y="5357"/>
              <a:ext cx="191" cy="182"/>
            </a:xfrm>
            <a:custGeom>
              <a:avLst/>
              <a:gdLst/>
              <a:ahLst/>
              <a:cxnLst>
                <a:cxn ang="0">
                  <a:pos x="35" y="3"/>
                </a:cxn>
                <a:cxn ang="0">
                  <a:pos x="75" y="25"/>
                </a:cxn>
                <a:cxn ang="0">
                  <a:pos x="65" y="68"/>
                </a:cxn>
                <a:cxn ang="0">
                  <a:pos x="27" y="73"/>
                </a:cxn>
                <a:cxn ang="0">
                  <a:pos x="2" y="42"/>
                </a:cxn>
                <a:cxn ang="0">
                  <a:pos x="35" y="3"/>
                </a:cxn>
              </a:cxnLst>
              <a:rect l="0" t="0" r="r" b="b"/>
              <a:pathLst>
                <a:path w="81" h="77">
                  <a:moveTo>
                    <a:pt x="35" y="3"/>
                  </a:moveTo>
                  <a:cubicBezTo>
                    <a:pt x="51" y="0"/>
                    <a:pt x="69" y="9"/>
                    <a:pt x="75" y="25"/>
                  </a:cubicBezTo>
                  <a:cubicBezTo>
                    <a:pt x="81" y="39"/>
                    <a:pt x="77" y="58"/>
                    <a:pt x="65" y="68"/>
                  </a:cubicBezTo>
                  <a:cubicBezTo>
                    <a:pt x="54" y="76"/>
                    <a:pt x="40" y="77"/>
                    <a:pt x="27" y="73"/>
                  </a:cubicBezTo>
                  <a:cubicBezTo>
                    <a:pt x="13" y="69"/>
                    <a:pt x="4" y="57"/>
                    <a:pt x="2" y="42"/>
                  </a:cubicBezTo>
                  <a:cubicBezTo>
                    <a:pt x="0" y="22"/>
                    <a:pt x="15" y="5"/>
                    <a:pt x="35"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14" name="Freeform 42"/>
            <p:cNvSpPr>
              <a:spLocks/>
            </p:cNvSpPr>
            <p:nvPr/>
          </p:nvSpPr>
          <p:spPr bwMode="auto">
            <a:xfrm>
              <a:off x="-2416" y="5364"/>
              <a:ext cx="180" cy="180"/>
            </a:xfrm>
            <a:custGeom>
              <a:avLst/>
              <a:gdLst/>
              <a:ahLst/>
              <a:cxnLst>
                <a:cxn ang="0">
                  <a:pos x="36" y="2"/>
                </a:cxn>
                <a:cxn ang="0">
                  <a:pos x="74" y="31"/>
                </a:cxn>
                <a:cxn ang="0">
                  <a:pos x="60" y="64"/>
                </a:cxn>
                <a:cxn ang="0">
                  <a:pos x="5" y="44"/>
                </a:cxn>
                <a:cxn ang="0">
                  <a:pos x="36" y="2"/>
                </a:cxn>
              </a:cxnLst>
              <a:rect l="0" t="0" r="r" b="b"/>
              <a:pathLst>
                <a:path w="76" h="76">
                  <a:moveTo>
                    <a:pt x="36" y="2"/>
                  </a:moveTo>
                  <a:cubicBezTo>
                    <a:pt x="53" y="0"/>
                    <a:pt x="71" y="13"/>
                    <a:pt x="74" y="31"/>
                  </a:cubicBezTo>
                  <a:cubicBezTo>
                    <a:pt x="76" y="44"/>
                    <a:pt x="71" y="57"/>
                    <a:pt x="60" y="64"/>
                  </a:cubicBezTo>
                  <a:cubicBezTo>
                    <a:pt x="40" y="76"/>
                    <a:pt x="10" y="68"/>
                    <a:pt x="5" y="44"/>
                  </a:cubicBezTo>
                  <a:cubicBezTo>
                    <a:pt x="0" y="23"/>
                    <a:pt x="14" y="4"/>
                    <a:pt x="36"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15" name="Freeform 43"/>
            <p:cNvSpPr>
              <a:spLocks/>
            </p:cNvSpPr>
            <p:nvPr/>
          </p:nvSpPr>
          <p:spPr bwMode="auto">
            <a:xfrm>
              <a:off x="-368" y="5359"/>
              <a:ext cx="173" cy="182"/>
            </a:xfrm>
            <a:custGeom>
              <a:avLst/>
              <a:gdLst/>
              <a:ahLst/>
              <a:cxnLst>
                <a:cxn ang="0">
                  <a:pos x="29" y="4"/>
                </a:cxn>
                <a:cxn ang="0">
                  <a:pos x="71" y="31"/>
                </a:cxn>
                <a:cxn ang="0">
                  <a:pos x="61" y="63"/>
                </a:cxn>
                <a:cxn ang="0">
                  <a:pos x="6" y="57"/>
                </a:cxn>
                <a:cxn ang="0">
                  <a:pos x="2" y="30"/>
                </a:cxn>
                <a:cxn ang="0">
                  <a:pos x="29" y="4"/>
                </a:cxn>
              </a:cxnLst>
              <a:rect l="0" t="0" r="r" b="b"/>
              <a:pathLst>
                <a:path w="73" h="77">
                  <a:moveTo>
                    <a:pt x="29" y="4"/>
                  </a:moveTo>
                  <a:cubicBezTo>
                    <a:pt x="48" y="0"/>
                    <a:pt x="67" y="13"/>
                    <a:pt x="71" y="31"/>
                  </a:cubicBezTo>
                  <a:cubicBezTo>
                    <a:pt x="73" y="43"/>
                    <a:pt x="70" y="56"/>
                    <a:pt x="61" y="63"/>
                  </a:cubicBezTo>
                  <a:cubicBezTo>
                    <a:pt x="45" y="77"/>
                    <a:pt x="18" y="75"/>
                    <a:pt x="6" y="57"/>
                  </a:cubicBezTo>
                  <a:cubicBezTo>
                    <a:pt x="1" y="50"/>
                    <a:pt x="0" y="40"/>
                    <a:pt x="2" y="30"/>
                  </a:cubicBezTo>
                  <a:cubicBezTo>
                    <a:pt x="5" y="16"/>
                    <a:pt x="15" y="7"/>
                    <a:pt x="29"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16" name="Freeform 44"/>
            <p:cNvSpPr>
              <a:spLocks/>
            </p:cNvSpPr>
            <p:nvPr/>
          </p:nvSpPr>
          <p:spPr bwMode="auto">
            <a:xfrm>
              <a:off x="5084" y="5366"/>
              <a:ext cx="170" cy="173"/>
            </a:xfrm>
            <a:custGeom>
              <a:avLst/>
              <a:gdLst/>
              <a:ahLst/>
              <a:cxnLst>
                <a:cxn ang="0">
                  <a:pos x="33" y="2"/>
                </a:cxn>
                <a:cxn ang="0">
                  <a:pos x="70" y="28"/>
                </a:cxn>
                <a:cxn ang="0">
                  <a:pos x="59" y="61"/>
                </a:cxn>
                <a:cxn ang="0">
                  <a:pos x="5" y="51"/>
                </a:cxn>
                <a:cxn ang="0">
                  <a:pos x="3" y="25"/>
                </a:cxn>
                <a:cxn ang="0">
                  <a:pos x="33" y="2"/>
                </a:cxn>
              </a:cxnLst>
              <a:rect l="0" t="0" r="r" b="b"/>
              <a:pathLst>
                <a:path w="72" h="73">
                  <a:moveTo>
                    <a:pt x="33" y="2"/>
                  </a:moveTo>
                  <a:cubicBezTo>
                    <a:pt x="50" y="0"/>
                    <a:pt x="66" y="10"/>
                    <a:pt x="70" y="28"/>
                  </a:cubicBezTo>
                  <a:cubicBezTo>
                    <a:pt x="72" y="40"/>
                    <a:pt x="69" y="53"/>
                    <a:pt x="59" y="61"/>
                  </a:cubicBezTo>
                  <a:cubicBezTo>
                    <a:pt x="43" y="73"/>
                    <a:pt x="16" y="68"/>
                    <a:pt x="5" y="51"/>
                  </a:cubicBezTo>
                  <a:cubicBezTo>
                    <a:pt x="1" y="43"/>
                    <a:pt x="0" y="34"/>
                    <a:pt x="3" y="25"/>
                  </a:cubicBezTo>
                  <a:cubicBezTo>
                    <a:pt x="7" y="11"/>
                    <a:pt x="18" y="3"/>
                    <a:pt x="33"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17" name="Freeform 45"/>
            <p:cNvSpPr>
              <a:spLocks/>
            </p:cNvSpPr>
            <p:nvPr/>
          </p:nvSpPr>
          <p:spPr bwMode="auto">
            <a:xfrm>
              <a:off x="6900" y="5357"/>
              <a:ext cx="187" cy="198"/>
            </a:xfrm>
            <a:custGeom>
              <a:avLst/>
              <a:gdLst/>
              <a:ahLst/>
              <a:cxnLst>
                <a:cxn ang="0">
                  <a:pos x="28" y="11"/>
                </a:cxn>
                <a:cxn ang="0">
                  <a:pos x="24" y="67"/>
                </a:cxn>
                <a:cxn ang="0">
                  <a:pos x="28" y="11"/>
                </a:cxn>
              </a:cxnLst>
              <a:rect l="0" t="0" r="r" b="b"/>
              <a:pathLst>
                <a:path w="79" h="84">
                  <a:moveTo>
                    <a:pt x="28" y="11"/>
                  </a:moveTo>
                  <a:cubicBezTo>
                    <a:pt x="79" y="0"/>
                    <a:pt x="74" y="84"/>
                    <a:pt x="24" y="67"/>
                  </a:cubicBezTo>
                  <a:cubicBezTo>
                    <a:pt x="0" y="59"/>
                    <a:pt x="1" y="17"/>
                    <a:pt x="28" y="11"/>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718" name="Freeform 46"/>
            <p:cNvSpPr>
              <a:spLocks/>
            </p:cNvSpPr>
            <p:nvPr/>
          </p:nvSpPr>
          <p:spPr bwMode="auto">
            <a:xfrm>
              <a:off x="4855" y="5376"/>
              <a:ext cx="158" cy="144"/>
            </a:xfrm>
            <a:custGeom>
              <a:avLst/>
              <a:gdLst/>
              <a:ahLst/>
              <a:cxnLst>
                <a:cxn ang="0">
                  <a:pos x="31" y="4"/>
                </a:cxn>
                <a:cxn ang="0">
                  <a:pos x="66" y="29"/>
                </a:cxn>
                <a:cxn ang="0">
                  <a:pos x="34" y="59"/>
                </a:cxn>
                <a:cxn ang="0">
                  <a:pos x="24" y="6"/>
                </a:cxn>
                <a:cxn ang="0">
                  <a:pos x="31" y="4"/>
                </a:cxn>
              </a:cxnLst>
              <a:rect l="0" t="0" r="r" b="b"/>
              <a:pathLst>
                <a:path w="67" h="61">
                  <a:moveTo>
                    <a:pt x="31" y="4"/>
                  </a:moveTo>
                  <a:cubicBezTo>
                    <a:pt x="48" y="0"/>
                    <a:pt x="65" y="11"/>
                    <a:pt x="66" y="29"/>
                  </a:cubicBezTo>
                  <a:cubicBezTo>
                    <a:pt x="67" y="46"/>
                    <a:pt x="51" y="61"/>
                    <a:pt x="34" y="59"/>
                  </a:cubicBezTo>
                  <a:cubicBezTo>
                    <a:pt x="9" y="56"/>
                    <a:pt x="0" y="18"/>
                    <a:pt x="24" y="6"/>
                  </a:cubicBezTo>
                  <a:cubicBezTo>
                    <a:pt x="26" y="5"/>
                    <a:pt x="28" y="4"/>
                    <a:pt x="31"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19" name="Freeform 47"/>
            <p:cNvSpPr>
              <a:spLocks/>
            </p:cNvSpPr>
            <p:nvPr/>
          </p:nvSpPr>
          <p:spPr bwMode="auto">
            <a:xfrm>
              <a:off x="-583" y="5385"/>
              <a:ext cx="140" cy="130"/>
            </a:xfrm>
            <a:custGeom>
              <a:avLst/>
              <a:gdLst/>
              <a:ahLst/>
              <a:cxnLst>
                <a:cxn ang="0">
                  <a:pos x="27" y="1"/>
                </a:cxn>
                <a:cxn ang="0">
                  <a:pos x="50" y="7"/>
                </a:cxn>
                <a:cxn ang="0">
                  <a:pos x="58" y="27"/>
                </a:cxn>
                <a:cxn ang="0">
                  <a:pos x="37" y="53"/>
                </a:cxn>
                <a:cxn ang="0">
                  <a:pos x="8" y="41"/>
                </a:cxn>
                <a:cxn ang="0">
                  <a:pos x="19" y="3"/>
                </a:cxn>
                <a:cxn ang="0">
                  <a:pos x="27" y="1"/>
                </a:cxn>
              </a:cxnLst>
              <a:rect l="0" t="0" r="r" b="b"/>
              <a:pathLst>
                <a:path w="59" h="55">
                  <a:moveTo>
                    <a:pt x="27" y="1"/>
                  </a:moveTo>
                  <a:cubicBezTo>
                    <a:pt x="35" y="0"/>
                    <a:pt x="44" y="1"/>
                    <a:pt x="50" y="7"/>
                  </a:cubicBezTo>
                  <a:cubicBezTo>
                    <a:pt x="56" y="12"/>
                    <a:pt x="59" y="20"/>
                    <a:pt x="58" y="27"/>
                  </a:cubicBezTo>
                  <a:cubicBezTo>
                    <a:pt x="58" y="40"/>
                    <a:pt x="50" y="50"/>
                    <a:pt x="37" y="53"/>
                  </a:cubicBezTo>
                  <a:cubicBezTo>
                    <a:pt x="26" y="55"/>
                    <a:pt x="14" y="51"/>
                    <a:pt x="8" y="41"/>
                  </a:cubicBezTo>
                  <a:cubicBezTo>
                    <a:pt x="0" y="28"/>
                    <a:pt x="5" y="9"/>
                    <a:pt x="19" y="3"/>
                  </a:cubicBezTo>
                  <a:cubicBezTo>
                    <a:pt x="22" y="2"/>
                    <a:pt x="24" y="1"/>
                    <a:pt x="27"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20" name="Freeform 48"/>
            <p:cNvSpPr>
              <a:spLocks/>
            </p:cNvSpPr>
            <p:nvPr/>
          </p:nvSpPr>
          <p:spPr bwMode="auto">
            <a:xfrm>
              <a:off x="6225" y="5381"/>
              <a:ext cx="151" cy="127"/>
            </a:xfrm>
            <a:custGeom>
              <a:avLst/>
              <a:gdLst/>
              <a:ahLst/>
              <a:cxnLst>
                <a:cxn ang="0">
                  <a:pos x="29" y="6"/>
                </a:cxn>
                <a:cxn ang="0">
                  <a:pos x="34" y="53"/>
                </a:cxn>
                <a:cxn ang="0">
                  <a:pos x="29" y="6"/>
                </a:cxn>
              </a:cxnLst>
              <a:rect l="0" t="0" r="r" b="b"/>
              <a:pathLst>
                <a:path w="64" h="54">
                  <a:moveTo>
                    <a:pt x="29" y="6"/>
                  </a:moveTo>
                  <a:cubicBezTo>
                    <a:pt x="64" y="0"/>
                    <a:pt x="64" y="52"/>
                    <a:pt x="34" y="53"/>
                  </a:cubicBezTo>
                  <a:cubicBezTo>
                    <a:pt x="6" y="54"/>
                    <a:pt x="0" y="11"/>
                    <a:pt x="29" y="6"/>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721" name="Freeform 49"/>
            <p:cNvSpPr>
              <a:spLocks/>
            </p:cNvSpPr>
            <p:nvPr/>
          </p:nvSpPr>
          <p:spPr bwMode="auto">
            <a:xfrm>
              <a:off x="5360" y="5414"/>
              <a:ext cx="71" cy="68"/>
            </a:xfrm>
            <a:custGeom>
              <a:avLst/>
              <a:gdLst/>
              <a:ahLst/>
              <a:cxnLst>
                <a:cxn ang="0">
                  <a:pos x="12" y="2"/>
                </a:cxn>
                <a:cxn ang="0">
                  <a:pos x="30" y="16"/>
                </a:cxn>
                <a:cxn ang="0">
                  <a:pos x="17" y="28"/>
                </a:cxn>
                <a:cxn ang="0">
                  <a:pos x="2" y="19"/>
                </a:cxn>
                <a:cxn ang="0">
                  <a:pos x="2" y="8"/>
                </a:cxn>
                <a:cxn ang="0">
                  <a:pos x="12" y="2"/>
                </a:cxn>
              </a:cxnLst>
              <a:rect l="0" t="0" r="r" b="b"/>
              <a:pathLst>
                <a:path w="30" h="29">
                  <a:moveTo>
                    <a:pt x="12" y="2"/>
                  </a:moveTo>
                  <a:cubicBezTo>
                    <a:pt x="21" y="0"/>
                    <a:pt x="30" y="6"/>
                    <a:pt x="30" y="16"/>
                  </a:cubicBezTo>
                  <a:cubicBezTo>
                    <a:pt x="30" y="23"/>
                    <a:pt x="24" y="29"/>
                    <a:pt x="17" y="28"/>
                  </a:cubicBezTo>
                  <a:cubicBezTo>
                    <a:pt x="11" y="28"/>
                    <a:pt x="4" y="25"/>
                    <a:pt x="2" y="19"/>
                  </a:cubicBezTo>
                  <a:cubicBezTo>
                    <a:pt x="0" y="15"/>
                    <a:pt x="1" y="12"/>
                    <a:pt x="2" y="8"/>
                  </a:cubicBezTo>
                  <a:cubicBezTo>
                    <a:pt x="4" y="4"/>
                    <a:pt x="8" y="3"/>
                    <a:pt x="12"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22" name="Freeform 50"/>
            <p:cNvSpPr>
              <a:spLocks/>
            </p:cNvSpPr>
            <p:nvPr/>
          </p:nvSpPr>
          <p:spPr bwMode="auto">
            <a:xfrm>
              <a:off x="7144" y="5414"/>
              <a:ext cx="99" cy="99"/>
            </a:xfrm>
            <a:custGeom>
              <a:avLst/>
              <a:gdLst/>
              <a:ahLst/>
              <a:cxnLst>
                <a:cxn ang="0">
                  <a:pos x="24" y="4"/>
                </a:cxn>
                <a:cxn ang="0">
                  <a:pos x="40" y="18"/>
                </a:cxn>
                <a:cxn ang="0">
                  <a:pos x="24" y="4"/>
                </a:cxn>
              </a:cxnLst>
              <a:rect l="0" t="0" r="r" b="b"/>
              <a:pathLst>
                <a:path w="42" h="42">
                  <a:moveTo>
                    <a:pt x="24" y="4"/>
                  </a:moveTo>
                  <a:cubicBezTo>
                    <a:pt x="36" y="0"/>
                    <a:pt x="42" y="8"/>
                    <a:pt x="40" y="18"/>
                  </a:cubicBezTo>
                  <a:cubicBezTo>
                    <a:pt x="35" y="42"/>
                    <a:pt x="0" y="12"/>
                    <a:pt x="24" y="4"/>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723" name="Freeform 51"/>
            <p:cNvSpPr>
              <a:spLocks/>
            </p:cNvSpPr>
            <p:nvPr/>
          </p:nvSpPr>
          <p:spPr bwMode="auto">
            <a:xfrm>
              <a:off x="-2593" y="5421"/>
              <a:ext cx="61" cy="54"/>
            </a:xfrm>
            <a:custGeom>
              <a:avLst/>
              <a:gdLst/>
              <a:ahLst/>
              <a:cxnLst>
                <a:cxn ang="0">
                  <a:pos x="11" y="2"/>
                </a:cxn>
                <a:cxn ang="0">
                  <a:pos x="25" y="11"/>
                </a:cxn>
                <a:cxn ang="0">
                  <a:pos x="17" y="22"/>
                </a:cxn>
                <a:cxn ang="0">
                  <a:pos x="4" y="17"/>
                </a:cxn>
                <a:cxn ang="0">
                  <a:pos x="11" y="2"/>
                </a:cxn>
              </a:cxnLst>
              <a:rect l="0" t="0" r="r" b="b"/>
              <a:pathLst>
                <a:path w="26" h="23">
                  <a:moveTo>
                    <a:pt x="11" y="2"/>
                  </a:moveTo>
                  <a:cubicBezTo>
                    <a:pt x="17" y="0"/>
                    <a:pt x="24" y="3"/>
                    <a:pt x="25" y="11"/>
                  </a:cubicBezTo>
                  <a:cubicBezTo>
                    <a:pt x="26" y="16"/>
                    <a:pt x="22" y="21"/>
                    <a:pt x="17" y="22"/>
                  </a:cubicBezTo>
                  <a:cubicBezTo>
                    <a:pt x="12" y="23"/>
                    <a:pt x="6" y="22"/>
                    <a:pt x="4" y="17"/>
                  </a:cubicBezTo>
                  <a:cubicBezTo>
                    <a:pt x="0" y="11"/>
                    <a:pt x="4" y="4"/>
                    <a:pt x="11"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24" name="Freeform 52"/>
            <p:cNvSpPr>
              <a:spLocks/>
            </p:cNvSpPr>
            <p:nvPr/>
          </p:nvSpPr>
          <p:spPr bwMode="auto">
            <a:xfrm>
              <a:off x="4673" y="5428"/>
              <a:ext cx="66" cy="61"/>
            </a:xfrm>
            <a:custGeom>
              <a:avLst/>
              <a:gdLst/>
              <a:ahLst/>
              <a:cxnLst>
                <a:cxn ang="0">
                  <a:pos x="15" y="2"/>
                </a:cxn>
                <a:cxn ang="0">
                  <a:pos x="26" y="10"/>
                </a:cxn>
                <a:cxn ang="0">
                  <a:pos x="15" y="2"/>
                </a:cxn>
              </a:cxnLst>
              <a:rect l="0" t="0" r="r" b="b"/>
              <a:pathLst>
                <a:path w="28" h="26">
                  <a:moveTo>
                    <a:pt x="15" y="2"/>
                  </a:moveTo>
                  <a:cubicBezTo>
                    <a:pt x="21" y="0"/>
                    <a:pt x="28" y="3"/>
                    <a:pt x="26" y="10"/>
                  </a:cubicBezTo>
                  <a:cubicBezTo>
                    <a:pt x="24" y="26"/>
                    <a:pt x="0" y="9"/>
                    <a:pt x="15" y="2"/>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725" name="Freeform 53"/>
            <p:cNvSpPr>
              <a:spLocks/>
            </p:cNvSpPr>
            <p:nvPr/>
          </p:nvSpPr>
          <p:spPr bwMode="auto">
            <a:xfrm>
              <a:off x="6057" y="5426"/>
              <a:ext cx="45" cy="42"/>
            </a:xfrm>
            <a:custGeom>
              <a:avLst/>
              <a:gdLst/>
              <a:ahLst/>
              <a:cxnLst>
                <a:cxn ang="0">
                  <a:pos x="5" y="5"/>
                </a:cxn>
                <a:cxn ang="0">
                  <a:pos x="7" y="16"/>
                </a:cxn>
                <a:cxn ang="0">
                  <a:pos x="5" y="5"/>
                </a:cxn>
              </a:cxnLst>
              <a:rect l="0" t="0" r="r" b="b"/>
              <a:pathLst>
                <a:path w="19" h="18">
                  <a:moveTo>
                    <a:pt x="5" y="5"/>
                  </a:moveTo>
                  <a:cubicBezTo>
                    <a:pt x="15" y="0"/>
                    <a:pt x="19" y="18"/>
                    <a:pt x="7" y="16"/>
                  </a:cubicBezTo>
                  <a:cubicBezTo>
                    <a:pt x="1" y="16"/>
                    <a:pt x="0" y="8"/>
                    <a:pt x="5" y="5"/>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726" name="Freeform 54"/>
            <p:cNvSpPr>
              <a:spLocks noEditPoints="1"/>
            </p:cNvSpPr>
            <p:nvPr/>
          </p:nvSpPr>
          <p:spPr bwMode="auto">
            <a:xfrm>
              <a:off x="2533" y="5548"/>
              <a:ext cx="7528" cy="4342"/>
            </a:xfrm>
            <a:custGeom>
              <a:avLst/>
              <a:gdLst/>
              <a:ahLst/>
              <a:cxnLst>
                <a:cxn ang="0">
                  <a:pos x="2338" y="183"/>
                </a:cxn>
                <a:cxn ang="0">
                  <a:pos x="3096" y="361"/>
                </a:cxn>
                <a:cxn ang="0">
                  <a:pos x="2517" y="567"/>
                </a:cxn>
                <a:cxn ang="0">
                  <a:pos x="2291" y="969"/>
                </a:cxn>
                <a:cxn ang="0">
                  <a:pos x="1832" y="1564"/>
                </a:cxn>
                <a:cxn ang="0">
                  <a:pos x="1318" y="1739"/>
                </a:cxn>
                <a:cxn ang="0">
                  <a:pos x="766" y="1454"/>
                </a:cxn>
                <a:cxn ang="0">
                  <a:pos x="595" y="1268"/>
                </a:cxn>
                <a:cxn ang="0">
                  <a:pos x="127" y="864"/>
                </a:cxn>
                <a:cxn ang="0">
                  <a:pos x="306" y="447"/>
                </a:cxn>
                <a:cxn ang="0">
                  <a:pos x="559" y="388"/>
                </a:cxn>
                <a:cxn ang="0">
                  <a:pos x="1033" y="205"/>
                </a:cxn>
                <a:cxn ang="0">
                  <a:pos x="1538" y="111"/>
                </a:cxn>
                <a:cxn ang="0">
                  <a:pos x="1535" y="191"/>
                </a:cxn>
                <a:cxn ang="0">
                  <a:pos x="2208" y="302"/>
                </a:cxn>
                <a:cxn ang="0">
                  <a:pos x="1460" y="282"/>
                </a:cxn>
                <a:cxn ang="0">
                  <a:pos x="1930" y="274"/>
                </a:cxn>
                <a:cxn ang="0">
                  <a:pos x="496" y="416"/>
                </a:cxn>
                <a:cxn ang="0">
                  <a:pos x="400" y="372"/>
                </a:cxn>
                <a:cxn ang="0">
                  <a:pos x="1448" y="373"/>
                </a:cxn>
                <a:cxn ang="0">
                  <a:pos x="2010" y="394"/>
                </a:cxn>
                <a:cxn ang="0">
                  <a:pos x="2601" y="403"/>
                </a:cxn>
                <a:cxn ang="0">
                  <a:pos x="758" y="487"/>
                </a:cxn>
                <a:cxn ang="0">
                  <a:pos x="1182" y="489"/>
                </a:cxn>
                <a:cxn ang="0">
                  <a:pos x="1646" y="467"/>
                </a:cxn>
                <a:cxn ang="0">
                  <a:pos x="2205" y="479"/>
                </a:cxn>
                <a:cxn ang="0">
                  <a:pos x="2822" y="491"/>
                </a:cxn>
                <a:cxn ang="0">
                  <a:pos x="884" y="570"/>
                </a:cxn>
                <a:cxn ang="0">
                  <a:pos x="1354" y="562"/>
                </a:cxn>
                <a:cxn ang="0">
                  <a:pos x="1916" y="577"/>
                </a:cxn>
                <a:cxn ang="0">
                  <a:pos x="465" y="676"/>
                </a:cxn>
                <a:cxn ang="0">
                  <a:pos x="988" y="672"/>
                </a:cxn>
                <a:cxn ang="0">
                  <a:pos x="1451" y="658"/>
                </a:cxn>
                <a:cxn ang="0">
                  <a:pos x="2013" y="672"/>
                </a:cxn>
                <a:cxn ang="0">
                  <a:pos x="2220" y="751"/>
                </a:cxn>
                <a:cxn ang="0">
                  <a:pos x="971" y="794"/>
                </a:cxn>
                <a:cxn ang="0">
                  <a:pos x="1458" y="759"/>
                </a:cxn>
                <a:cxn ang="0">
                  <a:pos x="2024" y="757"/>
                </a:cxn>
                <a:cxn ang="0">
                  <a:pos x="306" y="854"/>
                </a:cxn>
                <a:cxn ang="0">
                  <a:pos x="778" y="850"/>
                </a:cxn>
                <a:cxn ang="0">
                  <a:pos x="1340" y="865"/>
                </a:cxn>
                <a:cxn ang="0">
                  <a:pos x="1832" y="887"/>
                </a:cxn>
                <a:cxn ang="0">
                  <a:pos x="178" y="965"/>
                </a:cxn>
                <a:cxn ang="0">
                  <a:pos x="587" y="946"/>
                </a:cxn>
                <a:cxn ang="0">
                  <a:pos x="1149" y="960"/>
                </a:cxn>
                <a:cxn ang="0">
                  <a:pos x="1630" y="972"/>
                </a:cxn>
                <a:cxn ang="0">
                  <a:pos x="2134" y="975"/>
                </a:cxn>
                <a:cxn ang="0">
                  <a:pos x="689" y="1079"/>
                </a:cxn>
                <a:cxn ang="0">
                  <a:pos x="1167" y="1043"/>
                </a:cxn>
                <a:cxn ang="0">
                  <a:pos x="1736" y="1045"/>
                </a:cxn>
                <a:cxn ang="0">
                  <a:pos x="473" y="1167"/>
                </a:cxn>
                <a:cxn ang="0">
                  <a:pos x="968" y="1141"/>
                </a:cxn>
                <a:cxn ang="0">
                  <a:pos x="1435" y="1164"/>
                </a:cxn>
                <a:cxn ang="0">
                  <a:pos x="1939" y="1174"/>
                </a:cxn>
                <a:cxn ang="0">
                  <a:pos x="890" y="1260"/>
                </a:cxn>
                <a:cxn ang="0">
                  <a:pos x="1358" y="1234"/>
                </a:cxn>
                <a:cxn ang="0">
                  <a:pos x="1832" y="1237"/>
                </a:cxn>
                <a:cxn ang="0">
                  <a:pos x="961" y="1363"/>
                </a:cxn>
                <a:cxn ang="0">
                  <a:pos x="1448" y="1366"/>
                </a:cxn>
                <a:cxn ang="0">
                  <a:pos x="1969" y="1450"/>
                </a:cxn>
                <a:cxn ang="0">
                  <a:pos x="1657" y="1454"/>
                </a:cxn>
                <a:cxn ang="0">
                  <a:pos x="1256" y="1519"/>
                </a:cxn>
                <a:cxn ang="0">
                  <a:pos x="1770" y="1637"/>
                </a:cxn>
              </a:cxnLst>
              <a:rect l="0" t="0" r="r" b="b"/>
              <a:pathLst>
                <a:path w="3187" h="1838">
                  <a:moveTo>
                    <a:pt x="1688" y="1"/>
                  </a:moveTo>
                  <a:cubicBezTo>
                    <a:pt x="1698" y="0"/>
                    <a:pt x="1708" y="2"/>
                    <a:pt x="1717" y="6"/>
                  </a:cubicBezTo>
                  <a:cubicBezTo>
                    <a:pt x="1724" y="9"/>
                    <a:pt x="1732" y="15"/>
                    <a:pt x="1737" y="22"/>
                  </a:cubicBezTo>
                  <a:cubicBezTo>
                    <a:pt x="1738" y="25"/>
                    <a:pt x="1739" y="28"/>
                    <a:pt x="1741" y="31"/>
                  </a:cubicBezTo>
                  <a:cubicBezTo>
                    <a:pt x="1743" y="34"/>
                    <a:pt x="1745" y="27"/>
                    <a:pt x="1746" y="26"/>
                  </a:cubicBezTo>
                  <a:cubicBezTo>
                    <a:pt x="1748" y="19"/>
                    <a:pt x="1758" y="14"/>
                    <a:pt x="1764" y="10"/>
                  </a:cubicBezTo>
                  <a:cubicBezTo>
                    <a:pt x="1774" y="6"/>
                    <a:pt x="1785" y="3"/>
                    <a:pt x="1795" y="4"/>
                  </a:cubicBezTo>
                  <a:cubicBezTo>
                    <a:pt x="1804" y="5"/>
                    <a:pt x="1811" y="9"/>
                    <a:pt x="1818" y="15"/>
                  </a:cubicBezTo>
                  <a:cubicBezTo>
                    <a:pt x="1825" y="20"/>
                    <a:pt x="1831" y="27"/>
                    <a:pt x="1835" y="35"/>
                  </a:cubicBezTo>
                  <a:cubicBezTo>
                    <a:pt x="1839" y="44"/>
                    <a:pt x="1839" y="55"/>
                    <a:pt x="1837" y="65"/>
                  </a:cubicBezTo>
                  <a:cubicBezTo>
                    <a:pt x="1834" y="74"/>
                    <a:pt x="1830" y="83"/>
                    <a:pt x="1823" y="90"/>
                  </a:cubicBezTo>
                  <a:cubicBezTo>
                    <a:pt x="1820" y="93"/>
                    <a:pt x="1817" y="95"/>
                    <a:pt x="1813" y="97"/>
                  </a:cubicBezTo>
                  <a:cubicBezTo>
                    <a:pt x="1810" y="98"/>
                    <a:pt x="1805" y="100"/>
                    <a:pt x="1807" y="103"/>
                  </a:cubicBezTo>
                  <a:cubicBezTo>
                    <a:pt x="1808" y="106"/>
                    <a:pt x="1813" y="107"/>
                    <a:pt x="1815" y="108"/>
                  </a:cubicBezTo>
                  <a:cubicBezTo>
                    <a:pt x="1819" y="110"/>
                    <a:pt x="1822" y="112"/>
                    <a:pt x="1825" y="115"/>
                  </a:cubicBezTo>
                  <a:cubicBezTo>
                    <a:pt x="1831" y="122"/>
                    <a:pt x="1835" y="131"/>
                    <a:pt x="1837" y="141"/>
                  </a:cubicBezTo>
                  <a:cubicBezTo>
                    <a:pt x="1839" y="150"/>
                    <a:pt x="1839" y="162"/>
                    <a:pt x="1834" y="171"/>
                  </a:cubicBezTo>
                  <a:cubicBezTo>
                    <a:pt x="1830" y="179"/>
                    <a:pt x="1823" y="186"/>
                    <a:pt x="1815" y="191"/>
                  </a:cubicBezTo>
                  <a:cubicBezTo>
                    <a:pt x="1814" y="192"/>
                    <a:pt x="1809" y="193"/>
                    <a:pt x="1811" y="196"/>
                  </a:cubicBezTo>
                  <a:cubicBezTo>
                    <a:pt x="1812" y="199"/>
                    <a:pt x="1815" y="200"/>
                    <a:pt x="1818" y="202"/>
                  </a:cubicBezTo>
                  <a:cubicBezTo>
                    <a:pt x="1820" y="203"/>
                    <a:pt x="1824" y="205"/>
                    <a:pt x="1826" y="207"/>
                  </a:cubicBezTo>
                  <a:cubicBezTo>
                    <a:pt x="1829" y="209"/>
                    <a:pt x="1830" y="213"/>
                    <a:pt x="1832" y="216"/>
                  </a:cubicBezTo>
                  <a:cubicBezTo>
                    <a:pt x="1836" y="220"/>
                    <a:pt x="1840" y="217"/>
                    <a:pt x="1842" y="213"/>
                  </a:cubicBezTo>
                  <a:cubicBezTo>
                    <a:pt x="1845" y="208"/>
                    <a:pt x="1847" y="205"/>
                    <a:pt x="1852" y="202"/>
                  </a:cubicBezTo>
                  <a:cubicBezTo>
                    <a:pt x="1856" y="200"/>
                    <a:pt x="1860" y="197"/>
                    <a:pt x="1865" y="195"/>
                  </a:cubicBezTo>
                  <a:cubicBezTo>
                    <a:pt x="1867" y="193"/>
                    <a:pt x="1871" y="193"/>
                    <a:pt x="1873" y="192"/>
                  </a:cubicBezTo>
                  <a:cubicBezTo>
                    <a:pt x="1872" y="193"/>
                    <a:pt x="1866" y="189"/>
                    <a:pt x="1865" y="189"/>
                  </a:cubicBezTo>
                  <a:cubicBezTo>
                    <a:pt x="1861" y="186"/>
                    <a:pt x="1858" y="183"/>
                    <a:pt x="1855" y="180"/>
                  </a:cubicBezTo>
                  <a:cubicBezTo>
                    <a:pt x="1848" y="173"/>
                    <a:pt x="1844" y="163"/>
                    <a:pt x="1842" y="153"/>
                  </a:cubicBezTo>
                  <a:cubicBezTo>
                    <a:pt x="1841" y="143"/>
                    <a:pt x="1844" y="134"/>
                    <a:pt x="1850" y="126"/>
                  </a:cubicBezTo>
                  <a:cubicBezTo>
                    <a:pt x="1855" y="119"/>
                    <a:pt x="1862" y="112"/>
                    <a:pt x="1871" y="109"/>
                  </a:cubicBezTo>
                  <a:cubicBezTo>
                    <a:pt x="1888" y="104"/>
                    <a:pt x="1907" y="109"/>
                    <a:pt x="1918" y="124"/>
                  </a:cubicBezTo>
                  <a:cubicBezTo>
                    <a:pt x="1928" y="138"/>
                    <a:pt x="1929" y="159"/>
                    <a:pt x="1919" y="174"/>
                  </a:cubicBezTo>
                  <a:cubicBezTo>
                    <a:pt x="1914" y="181"/>
                    <a:pt x="1907" y="187"/>
                    <a:pt x="1899" y="189"/>
                  </a:cubicBezTo>
                  <a:cubicBezTo>
                    <a:pt x="1899" y="190"/>
                    <a:pt x="1892" y="191"/>
                    <a:pt x="1894" y="192"/>
                  </a:cubicBezTo>
                  <a:cubicBezTo>
                    <a:pt x="1896" y="193"/>
                    <a:pt x="1899" y="193"/>
                    <a:pt x="1901" y="193"/>
                  </a:cubicBezTo>
                  <a:cubicBezTo>
                    <a:pt x="1904" y="194"/>
                    <a:pt x="1907" y="196"/>
                    <a:pt x="1909" y="198"/>
                  </a:cubicBezTo>
                  <a:cubicBezTo>
                    <a:pt x="1913" y="201"/>
                    <a:pt x="1917" y="204"/>
                    <a:pt x="1920" y="207"/>
                  </a:cubicBezTo>
                  <a:cubicBezTo>
                    <a:pt x="1925" y="211"/>
                    <a:pt x="1931" y="224"/>
                    <a:pt x="1937" y="215"/>
                  </a:cubicBezTo>
                  <a:cubicBezTo>
                    <a:pt x="1939" y="212"/>
                    <a:pt x="1939" y="209"/>
                    <a:pt x="1942" y="207"/>
                  </a:cubicBezTo>
                  <a:cubicBezTo>
                    <a:pt x="1945" y="204"/>
                    <a:pt x="1948" y="202"/>
                    <a:pt x="1952" y="200"/>
                  </a:cubicBezTo>
                  <a:cubicBezTo>
                    <a:pt x="1960" y="195"/>
                    <a:pt x="1970" y="193"/>
                    <a:pt x="1979" y="193"/>
                  </a:cubicBezTo>
                  <a:cubicBezTo>
                    <a:pt x="1989" y="192"/>
                    <a:pt x="1999" y="194"/>
                    <a:pt x="2007" y="199"/>
                  </a:cubicBezTo>
                  <a:cubicBezTo>
                    <a:pt x="2014" y="204"/>
                    <a:pt x="2019" y="211"/>
                    <a:pt x="2026" y="217"/>
                  </a:cubicBezTo>
                  <a:cubicBezTo>
                    <a:pt x="2028" y="218"/>
                    <a:pt x="2031" y="218"/>
                    <a:pt x="2032" y="215"/>
                  </a:cubicBezTo>
                  <a:cubicBezTo>
                    <a:pt x="2035" y="212"/>
                    <a:pt x="2036" y="208"/>
                    <a:pt x="2039" y="205"/>
                  </a:cubicBezTo>
                  <a:cubicBezTo>
                    <a:pt x="2046" y="199"/>
                    <a:pt x="2054" y="195"/>
                    <a:pt x="2063" y="193"/>
                  </a:cubicBezTo>
                  <a:cubicBezTo>
                    <a:pt x="2081" y="189"/>
                    <a:pt x="2101" y="194"/>
                    <a:pt x="2114" y="207"/>
                  </a:cubicBezTo>
                  <a:cubicBezTo>
                    <a:pt x="2117" y="210"/>
                    <a:pt x="2118" y="214"/>
                    <a:pt x="2121" y="216"/>
                  </a:cubicBezTo>
                  <a:cubicBezTo>
                    <a:pt x="2124" y="220"/>
                    <a:pt x="2127" y="216"/>
                    <a:pt x="2129" y="213"/>
                  </a:cubicBezTo>
                  <a:cubicBezTo>
                    <a:pt x="2135" y="205"/>
                    <a:pt x="2142" y="200"/>
                    <a:pt x="2151" y="196"/>
                  </a:cubicBezTo>
                  <a:cubicBezTo>
                    <a:pt x="2161" y="192"/>
                    <a:pt x="2172" y="190"/>
                    <a:pt x="2183" y="192"/>
                  </a:cubicBezTo>
                  <a:cubicBezTo>
                    <a:pt x="2192" y="193"/>
                    <a:pt x="2200" y="198"/>
                    <a:pt x="2207" y="203"/>
                  </a:cubicBezTo>
                  <a:cubicBezTo>
                    <a:pt x="2210" y="205"/>
                    <a:pt x="2212" y="208"/>
                    <a:pt x="2213" y="211"/>
                  </a:cubicBezTo>
                  <a:cubicBezTo>
                    <a:pt x="2215" y="214"/>
                    <a:pt x="2217" y="219"/>
                    <a:pt x="2221" y="219"/>
                  </a:cubicBezTo>
                  <a:cubicBezTo>
                    <a:pt x="2222" y="219"/>
                    <a:pt x="2224" y="217"/>
                    <a:pt x="2225" y="216"/>
                  </a:cubicBezTo>
                  <a:cubicBezTo>
                    <a:pt x="2227" y="213"/>
                    <a:pt x="2230" y="211"/>
                    <a:pt x="2232" y="208"/>
                  </a:cubicBezTo>
                  <a:cubicBezTo>
                    <a:pt x="2237" y="203"/>
                    <a:pt x="2241" y="199"/>
                    <a:pt x="2247" y="196"/>
                  </a:cubicBezTo>
                  <a:cubicBezTo>
                    <a:pt x="2257" y="192"/>
                    <a:pt x="2268" y="191"/>
                    <a:pt x="2278" y="194"/>
                  </a:cubicBezTo>
                  <a:cubicBezTo>
                    <a:pt x="2287" y="196"/>
                    <a:pt x="2296" y="200"/>
                    <a:pt x="2303" y="207"/>
                  </a:cubicBezTo>
                  <a:cubicBezTo>
                    <a:pt x="2307" y="210"/>
                    <a:pt x="2309" y="214"/>
                    <a:pt x="2313" y="217"/>
                  </a:cubicBezTo>
                  <a:cubicBezTo>
                    <a:pt x="2317" y="220"/>
                    <a:pt x="2319" y="217"/>
                    <a:pt x="2321" y="214"/>
                  </a:cubicBezTo>
                  <a:cubicBezTo>
                    <a:pt x="2327" y="207"/>
                    <a:pt x="2333" y="201"/>
                    <a:pt x="2341" y="197"/>
                  </a:cubicBezTo>
                  <a:cubicBezTo>
                    <a:pt x="2345" y="195"/>
                    <a:pt x="2349" y="194"/>
                    <a:pt x="2354" y="193"/>
                  </a:cubicBezTo>
                  <a:cubicBezTo>
                    <a:pt x="2356" y="192"/>
                    <a:pt x="2355" y="191"/>
                    <a:pt x="2353" y="190"/>
                  </a:cubicBezTo>
                  <a:cubicBezTo>
                    <a:pt x="2348" y="188"/>
                    <a:pt x="2342" y="187"/>
                    <a:pt x="2338" y="183"/>
                  </a:cubicBezTo>
                  <a:cubicBezTo>
                    <a:pt x="2330" y="177"/>
                    <a:pt x="2325" y="168"/>
                    <a:pt x="2323" y="159"/>
                  </a:cubicBezTo>
                  <a:cubicBezTo>
                    <a:pt x="2321" y="150"/>
                    <a:pt x="2321" y="139"/>
                    <a:pt x="2326" y="132"/>
                  </a:cubicBezTo>
                  <a:cubicBezTo>
                    <a:pt x="2331" y="125"/>
                    <a:pt x="2337" y="118"/>
                    <a:pt x="2344" y="114"/>
                  </a:cubicBezTo>
                  <a:cubicBezTo>
                    <a:pt x="2360" y="103"/>
                    <a:pt x="2384" y="110"/>
                    <a:pt x="2396" y="123"/>
                  </a:cubicBezTo>
                  <a:cubicBezTo>
                    <a:pt x="2409" y="138"/>
                    <a:pt x="2408" y="158"/>
                    <a:pt x="2398" y="174"/>
                  </a:cubicBezTo>
                  <a:cubicBezTo>
                    <a:pt x="2393" y="181"/>
                    <a:pt x="2386" y="187"/>
                    <a:pt x="2378" y="190"/>
                  </a:cubicBezTo>
                  <a:cubicBezTo>
                    <a:pt x="2378" y="190"/>
                    <a:pt x="2371" y="192"/>
                    <a:pt x="2374" y="193"/>
                  </a:cubicBezTo>
                  <a:cubicBezTo>
                    <a:pt x="2376" y="193"/>
                    <a:pt x="2379" y="193"/>
                    <a:pt x="2381" y="194"/>
                  </a:cubicBezTo>
                  <a:cubicBezTo>
                    <a:pt x="2390" y="197"/>
                    <a:pt x="2397" y="203"/>
                    <a:pt x="2403" y="209"/>
                  </a:cubicBezTo>
                  <a:cubicBezTo>
                    <a:pt x="2407" y="212"/>
                    <a:pt x="2409" y="222"/>
                    <a:pt x="2415" y="218"/>
                  </a:cubicBezTo>
                  <a:cubicBezTo>
                    <a:pt x="2421" y="213"/>
                    <a:pt x="2425" y="207"/>
                    <a:pt x="2429" y="202"/>
                  </a:cubicBezTo>
                  <a:cubicBezTo>
                    <a:pt x="2435" y="196"/>
                    <a:pt x="2443" y="193"/>
                    <a:pt x="2451" y="192"/>
                  </a:cubicBezTo>
                  <a:cubicBezTo>
                    <a:pt x="2469" y="190"/>
                    <a:pt x="2488" y="197"/>
                    <a:pt x="2501" y="211"/>
                  </a:cubicBezTo>
                  <a:cubicBezTo>
                    <a:pt x="2503" y="213"/>
                    <a:pt x="2506" y="217"/>
                    <a:pt x="2507" y="220"/>
                  </a:cubicBezTo>
                  <a:cubicBezTo>
                    <a:pt x="2508" y="223"/>
                    <a:pt x="2508" y="230"/>
                    <a:pt x="2513" y="227"/>
                  </a:cubicBezTo>
                  <a:cubicBezTo>
                    <a:pt x="2516" y="225"/>
                    <a:pt x="2517" y="221"/>
                    <a:pt x="2518" y="218"/>
                  </a:cubicBezTo>
                  <a:cubicBezTo>
                    <a:pt x="2520" y="215"/>
                    <a:pt x="2522" y="212"/>
                    <a:pt x="2525" y="209"/>
                  </a:cubicBezTo>
                  <a:cubicBezTo>
                    <a:pt x="2539" y="197"/>
                    <a:pt x="2564" y="190"/>
                    <a:pt x="2581" y="200"/>
                  </a:cubicBezTo>
                  <a:cubicBezTo>
                    <a:pt x="2589" y="204"/>
                    <a:pt x="2596" y="210"/>
                    <a:pt x="2601" y="217"/>
                  </a:cubicBezTo>
                  <a:cubicBezTo>
                    <a:pt x="2603" y="219"/>
                    <a:pt x="2605" y="222"/>
                    <a:pt x="2606" y="225"/>
                  </a:cubicBezTo>
                  <a:cubicBezTo>
                    <a:pt x="2607" y="227"/>
                    <a:pt x="2607" y="232"/>
                    <a:pt x="2609" y="234"/>
                  </a:cubicBezTo>
                  <a:cubicBezTo>
                    <a:pt x="2611" y="235"/>
                    <a:pt x="2612" y="228"/>
                    <a:pt x="2612" y="228"/>
                  </a:cubicBezTo>
                  <a:cubicBezTo>
                    <a:pt x="2614" y="224"/>
                    <a:pt x="2616" y="220"/>
                    <a:pt x="2618" y="217"/>
                  </a:cubicBezTo>
                  <a:cubicBezTo>
                    <a:pt x="2624" y="210"/>
                    <a:pt x="2632" y="205"/>
                    <a:pt x="2640" y="201"/>
                  </a:cubicBezTo>
                  <a:cubicBezTo>
                    <a:pt x="2656" y="195"/>
                    <a:pt x="2674" y="198"/>
                    <a:pt x="2686" y="210"/>
                  </a:cubicBezTo>
                  <a:cubicBezTo>
                    <a:pt x="2697" y="220"/>
                    <a:pt x="2702" y="235"/>
                    <a:pt x="2702" y="249"/>
                  </a:cubicBezTo>
                  <a:cubicBezTo>
                    <a:pt x="2702" y="265"/>
                    <a:pt x="2694" y="279"/>
                    <a:pt x="2679" y="286"/>
                  </a:cubicBezTo>
                  <a:cubicBezTo>
                    <a:pt x="2677" y="288"/>
                    <a:pt x="2674" y="291"/>
                    <a:pt x="2677" y="293"/>
                  </a:cubicBezTo>
                  <a:cubicBezTo>
                    <a:pt x="2680" y="295"/>
                    <a:pt x="2684" y="296"/>
                    <a:pt x="2687" y="298"/>
                  </a:cubicBezTo>
                  <a:cubicBezTo>
                    <a:pt x="2694" y="302"/>
                    <a:pt x="2695" y="311"/>
                    <a:pt x="2703" y="313"/>
                  </a:cubicBezTo>
                  <a:cubicBezTo>
                    <a:pt x="2708" y="315"/>
                    <a:pt x="2715" y="305"/>
                    <a:pt x="2719" y="302"/>
                  </a:cubicBezTo>
                  <a:cubicBezTo>
                    <a:pt x="2724" y="296"/>
                    <a:pt x="2730" y="292"/>
                    <a:pt x="2738" y="290"/>
                  </a:cubicBezTo>
                  <a:cubicBezTo>
                    <a:pt x="2753" y="287"/>
                    <a:pt x="2775" y="288"/>
                    <a:pt x="2787" y="300"/>
                  </a:cubicBezTo>
                  <a:cubicBezTo>
                    <a:pt x="2790" y="304"/>
                    <a:pt x="2795" y="316"/>
                    <a:pt x="2802" y="313"/>
                  </a:cubicBezTo>
                  <a:cubicBezTo>
                    <a:pt x="2809" y="309"/>
                    <a:pt x="2813" y="301"/>
                    <a:pt x="2819" y="297"/>
                  </a:cubicBezTo>
                  <a:cubicBezTo>
                    <a:pt x="2833" y="286"/>
                    <a:pt x="2857" y="288"/>
                    <a:pt x="2872" y="294"/>
                  </a:cubicBezTo>
                  <a:cubicBezTo>
                    <a:pt x="2877" y="296"/>
                    <a:pt x="2881" y="299"/>
                    <a:pt x="2885" y="302"/>
                  </a:cubicBezTo>
                  <a:cubicBezTo>
                    <a:pt x="2889" y="305"/>
                    <a:pt x="2890" y="310"/>
                    <a:pt x="2894" y="313"/>
                  </a:cubicBezTo>
                  <a:cubicBezTo>
                    <a:pt x="2898" y="317"/>
                    <a:pt x="2908" y="303"/>
                    <a:pt x="2911" y="300"/>
                  </a:cubicBezTo>
                  <a:cubicBezTo>
                    <a:pt x="2916" y="296"/>
                    <a:pt x="2920" y="294"/>
                    <a:pt x="2926" y="292"/>
                  </a:cubicBezTo>
                  <a:cubicBezTo>
                    <a:pt x="2929" y="291"/>
                    <a:pt x="2933" y="290"/>
                    <a:pt x="2936" y="289"/>
                  </a:cubicBezTo>
                  <a:cubicBezTo>
                    <a:pt x="2937" y="289"/>
                    <a:pt x="2941" y="288"/>
                    <a:pt x="2941" y="288"/>
                  </a:cubicBezTo>
                  <a:cubicBezTo>
                    <a:pt x="2942" y="287"/>
                    <a:pt x="2927" y="283"/>
                    <a:pt x="2926" y="283"/>
                  </a:cubicBezTo>
                  <a:cubicBezTo>
                    <a:pt x="2920" y="281"/>
                    <a:pt x="2915" y="276"/>
                    <a:pt x="2912" y="271"/>
                  </a:cubicBezTo>
                  <a:cubicBezTo>
                    <a:pt x="2904" y="260"/>
                    <a:pt x="2903" y="246"/>
                    <a:pt x="2907" y="233"/>
                  </a:cubicBezTo>
                  <a:cubicBezTo>
                    <a:pt x="2910" y="220"/>
                    <a:pt x="2920" y="209"/>
                    <a:pt x="2934" y="206"/>
                  </a:cubicBezTo>
                  <a:cubicBezTo>
                    <a:pt x="2947" y="203"/>
                    <a:pt x="2961" y="206"/>
                    <a:pt x="2971" y="215"/>
                  </a:cubicBezTo>
                  <a:cubicBezTo>
                    <a:pt x="2988" y="232"/>
                    <a:pt x="2988" y="265"/>
                    <a:pt x="2968" y="279"/>
                  </a:cubicBezTo>
                  <a:cubicBezTo>
                    <a:pt x="2962" y="284"/>
                    <a:pt x="2956" y="286"/>
                    <a:pt x="2950" y="287"/>
                  </a:cubicBezTo>
                  <a:cubicBezTo>
                    <a:pt x="2949" y="288"/>
                    <a:pt x="2946" y="288"/>
                    <a:pt x="2948" y="289"/>
                  </a:cubicBezTo>
                  <a:cubicBezTo>
                    <a:pt x="2951" y="289"/>
                    <a:pt x="2954" y="289"/>
                    <a:pt x="2956" y="289"/>
                  </a:cubicBezTo>
                  <a:cubicBezTo>
                    <a:pt x="2964" y="290"/>
                    <a:pt x="2971" y="295"/>
                    <a:pt x="2976" y="300"/>
                  </a:cubicBezTo>
                  <a:cubicBezTo>
                    <a:pt x="2978" y="302"/>
                    <a:pt x="2993" y="318"/>
                    <a:pt x="2995" y="317"/>
                  </a:cubicBezTo>
                  <a:cubicBezTo>
                    <a:pt x="2997" y="315"/>
                    <a:pt x="2998" y="312"/>
                    <a:pt x="2999" y="309"/>
                  </a:cubicBezTo>
                  <a:cubicBezTo>
                    <a:pt x="3002" y="307"/>
                    <a:pt x="3004" y="305"/>
                    <a:pt x="3007" y="303"/>
                  </a:cubicBezTo>
                  <a:cubicBezTo>
                    <a:pt x="3013" y="298"/>
                    <a:pt x="3020" y="294"/>
                    <a:pt x="3027" y="292"/>
                  </a:cubicBezTo>
                  <a:cubicBezTo>
                    <a:pt x="3042" y="288"/>
                    <a:pt x="3058" y="290"/>
                    <a:pt x="3070" y="299"/>
                  </a:cubicBezTo>
                  <a:cubicBezTo>
                    <a:pt x="3074" y="303"/>
                    <a:pt x="3078" y="307"/>
                    <a:pt x="3082" y="310"/>
                  </a:cubicBezTo>
                  <a:cubicBezTo>
                    <a:pt x="3084" y="313"/>
                    <a:pt x="3085" y="315"/>
                    <a:pt x="3086" y="318"/>
                  </a:cubicBezTo>
                  <a:cubicBezTo>
                    <a:pt x="3087" y="322"/>
                    <a:pt x="3088" y="328"/>
                    <a:pt x="3092" y="330"/>
                  </a:cubicBezTo>
                  <a:cubicBezTo>
                    <a:pt x="3096" y="331"/>
                    <a:pt x="3095" y="323"/>
                    <a:pt x="3096" y="322"/>
                  </a:cubicBezTo>
                  <a:cubicBezTo>
                    <a:pt x="3104" y="305"/>
                    <a:pt x="3126" y="295"/>
                    <a:pt x="3144" y="298"/>
                  </a:cubicBezTo>
                  <a:cubicBezTo>
                    <a:pt x="3162" y="301"/>
                    <a:pt x="3176" y="316"/>
                    <a:pt x="3180" y="333"/>
                  </a:cubicBezTo>
                  <a:cubicBezTo>
                    <a:pt x="3187" y="369"/>
                    <a:pt x="3145" y="398"/>
                    <a:pt x="3114" y="380"/>
                  </a:cubicBezTo>
                  <a:cubicBezTo>
                    <a:pt x="3110" y="378"/>
                    <a:pt x="3106" y="375"/>
                    <a:pt x="3103" y="372"/>
                  </a:cubicBezTo>
                  <a:cubicBezTo>
                    <a:pt x="3101" y="369"/>
                    <a:pt x="3096" y="365"/>
                    <a:pt x="3096" y="361"/>
                  </a:cubicBezTo>
                  <a:cubicBezTo>
                    <a:pt x="3096" y="359"/>
                    <a:pt x="3096" y="354"/>
                    <a:pt x="3093" y="354"/>
                  </a:cubicBezTo>
                  <a:cubicBezTo>
                    <a:pt x="3090" y="354"/>
                    <a:pt x="3089" y="361"/>
                    <a:pt x="3088" y="363"/>
                  </a:cubicBezTo>
                  <a:cubicBezTo>
                    <a:pt x="3085" y="371"/>
                    <a:pt x="3078" y="377"/>
                    <a:pt x="3073" y="383"/>
                  </a:cubicBezTo>
                  <a:cubicBezTo>
                    <a:pt x="3071" y="385"/>
                    <a:pt x="3069" y="386"/>
                    <a:pt x="3066" y="387"/>
                  </a:cubicBezTo>
                  <a:cubicBezTo>
                    <a:pt x="3063" y="388"/>
                    <a:pt x="3059" y="389"/>
                    <a:pt x="3056" y="391"/>
                  </a:cubicBezTo>
                  <a:cubicBezTo>
                    <a:pt x="3049" y="395"/>
                    <a:pt x="3063" y="400"/>
                    <a:pt x="3066" y="402"/>
                  </a:cubicBezTo>
                  <a:cubicBezTo>
                    <a:pt x="3074" y="406"/>
                    <a:pt x="3078" y="412"/>
                    <a:pt x="3081" y="421"/>
                  </a:cubicBezTo>
                  <a:cubicBezTo>
                    <a:pt x="3088" y="439"/>
                    <a:pt x="3084" y="459"/>
                    <a:pt x="3068" y="472"/>
                  </a:cubicBezTo>
                  <a:cubicBezTo>
                    <a:pt x="3054" y="484"/>
                    <a:pt x="3031" y="488"/>
                    <a:pt x="3015" y="476"/>
                  </a:cubicBezTo>
                  <a:cubicBezTo>
                    <a:pt x="3012" y="474"/>
                    <a:pt x="3009" y="471"/>
                    <a:pt x="3007" y="468"/>
                  </a:cubicBezTo>
                  <a:cubicBezTo>
                    <a:pt x="3005" y="466"/>
                    <a:pt x="3002" y="463"/>
                    <a:pt x="3001" y="461"/>
                  </a:cubicBezTo>
                  <a:cubicBezTo>
                    <a:pt x="3001" y="460"/>
                    <a:pt x="3000" y="453"/>
                    <a:pt x="2999" y="453"/>
                  </a:cubicBezTo>
                  <a:cubicBezTo>
                    <a:pt x="2997" y="453"/>
                    <a:pt x="2996" y="456"/>
                    <a:pt x="2995" y="457"/>
                  </a:cubicBezTo>
                  <a:cubicBezTo>
                    <a:pt x="2991" y="463"/>
                    <a:pt x="2988" y="469"/>
                    <a:pt x="2984" y="474"/>
                  </a:cubicBezTo>
                  <a:cubicBezTo>
                    <a:pt x="2982" y="478"/>
                    <a:pt x="2978" y="481"/>
                    <a:pt x="2974" y="483"/>
                  </a:cubicBezTo>
                  <a:cubicBezTo>
                    <a:pt x="2972" y="484"/>
                    <a:pt x="2971" y="485"/>
                    <a:pt x="2969" y="485"/>
                  </a:cubicBezTo>
                  <a:cubicBezTo>
                    <a:pt x="2968" y="485"/>
                    <a:pt x="2963" y="486"/>
                    <a:pt x="2964" y="489"/>
                  </a:cubicBezTo>
                  <a:cubicBezTo>
                    <a:pt x="2966" y="494"/>
                    <a:pt x="2973" y="498"/>
                    <a:pt x="2978" y="501"/>
                  </a:cubicBezTo>
                  <a:cubicBezTo>
                    <a:pt x="2983" y="506"/>
                    <a:pt x="2987" y="510"/>
                    <a:pt x="2989" y="517"/>
                  </a:cubicBezTo>
                  <a:cubicBezTo>
                    <a:pt x="2992" y="524"/>
                    <a:pt x="2993" y="532"/>
                    <a:pt x="2991" y="540"/>
                  </a:cubicBezTo>
                  <a:cubicBezTo>
                    <a:pt x="2989" y="555"/>
                    <a:pt x="2979" y="568"/>
                    <a:pt x="2966" y="575"/>
                  </a:cubicBezTo>
                  <a:cubicBezTo>
                    <a:pt x="2952" y="583"/>
                    <a:pt x="2936" y="584"/>
                    <a:pt x="2921" y="577"/>
                  </a:cubicBezTo>
                  <a:cubicBezTo>
                    <a:pt x="2915" y="573"/>
                    <a:pt x="2910" y="567"/>
                    <a:pt x="2905" y="561"/>
                  </a:cubicBezTo>
                  <a:cubicBezTo>
                    <a:pt x="2903" y="558"/>
                    <a:pt x="2901" y="555"/>
                    <a:pt x="2900" y="552"/>
                  </a:cubicBezTo>
                  <a:cubicBezTo>
                    <a:pt x="2898" y="548"/>
                    <a:pt x="2897" y="550"/>
                    <a:pt x="2896" y="553"/>
                  </a:cubicBezTo>
                  <a:cubicBezTo>
                    <a:pt x="2893" y="560"/>
                    <a:pt x="2890" y="565"/>
                    <a:pt x="2884" y="570"/>
                  </a:cubicBezTo>
                  <a:cubicBezTo>
                    <a:pt x="2878" y="576"/>
                    <a:pt x="2871" y="580"/>
                    <a:pt x="2863" y="582"/>
                  </a:cubicBezTo>
                  <a:cubicBezTo>
                    <a:pt x="2846" y="588"/>
                    <a:pt x="2827" y="585"/>
                    <a:pt x="2814" y="573"/>
                  </a:cubicBezTo>
                  <a:cubicBezTo>
                    <a:pt x="2811" y="570"/>
                    <a:pt x="2810" y="568"/>
                    <a:pt x="2808" y="565"/>
                  </a:cubicBezTo>
                  <a:cubicBezTo>
                    <a:pt x="2807" y="563"/>
                    <a:pt x="2805" y="558"/>
                    <a:pt x="2803" y="558"/>
                  </a:cubicBezTo>
                  <a:cubicBezTo>
                    <a:pt x="2801" y="558"/>
                    <a:pt x="2799" y="560"/>
                    <a:pt x="2798" y="561"/>
                  </a:cubicBezTo>
                  <a:cubicBezTo>
                    <a:pt x="2796" y="564"/>
                    <a:pt x="2793" y="566"/>
                    <a:pt x="2791" y="569"/>
                  </a:cubicBezTo>
                  <a:cubicBezTo>
                    <a:pt x="2789" y="572"/>
                    <a:pt x="2787" y="574"/>
                    <a:pt x="2785" y="577"/>
                  </a:cubicBezTo>
                  <a:cubicBezTo>
                    <a:pt x="2784" y="578"/>
                    <a:pt x="2782" y="581"/>
                    <a:pt x="2780" y="581"/>
                  </a:cubicBezTo>
                  <a:cubicBezTo>
                    <a:pt x="2779" y="582"/>
                    <a:pt x="2765" y="585"/>
                    <a:pt x="2766" y="588"/>
                  </a:cubicBezTo>
                  <a:cubicBezTo>
                    <a:pt x="2768" y="590"/>
                    <a:pt x="2771" y="591"/>
                    <a:pt x="2773" y="592"/>
                  </a:cubicBezTo>
                  <a:cubicBezTo>
                    <a:pt x="2776" y="593"/>
                    <a:pt x="2779" y="595"/>
                    <a:pt x="2782" y="596"/>
                  </a:cubicBezTo>
                  <a:cubicBezTo>
                    <a:pt x="2787" y="599"/>
                    <a:pt x="2790" y="607"/>
                    <a:pt x="2793" y="613"/>
                  </a:cubicBezTo>
                  <a:cubicBezTo>
                    <a:pt x="2800" y="630"/>
                    <a:pt x="2796" y="649"/>
                    <a:pt x="2783" y="662"/>
                  </a:cubicBezTo>
                  <a:cubicBezTo>
                    <a:pt x="2770" y="674"/>
                    <a:pt x="2752" y="678"/>
                    <a:pt x="2736" y="671"/>
                  </a:cubicBezTo>
                  <a:cubicBezTo>
                    <a:pt x="2722" y="665"/>
                    <a:pt x="2711" y="651"/>
                    <a:pt x="2708" y="635"/>
                  </a:cubicBezTo>
                  <a:cubicBezTo>
                    <a:pt x="2707" y="627"/>
                    <a:pt x="2708" y="619"/>
                    <a:pt x="2711" y="612"/>
                  </a:cubicBezTo>
                  <a:cubicBezTo>
                    <a:pt x="2714" y="604"/>
                    <a:pt x="2719" y="600"/>
                    <a:pt x="2725" y="595"/>
                  </a:cubicBezTo>
                  <a:cubicBezTo>
                    <a:pt x="2728" y="592"/>
                    <a:pt x="2731" y="591"/>
                    <a:pt x="2734" y="589"/>
                  </a:cubicBezTo>
                  <a:cubicBezTo>
                    <a:pt x="2738" y="587"/>
                    <a:pt x="2735" y="586"/>
                    <a:pt x="2732" y="584"/>
                  </a:cubicBezTo>
                  <a:cubicBezTo>
                    <a:pt x="2728" y="582"/>
                    <a:pt x="2725" y="580"/>
                    <a:pt x="2721" y="578"/>
                  </a:cubicBezTo>
                  <a:cubicBezTo>
                    <a:pt x="2718" y="576"/>
                    <a:pt x="2714" y="574"/>
                    <a:pt x="2712" y="571"/>
                  </a:cubicBezTo>
                  <a:cubicBezTo>
                    <a:pt x="2711" y="568"/>
                    <a:pt x="2710" y="564"/>
                    <a:pt x="2707" y="562"/>
                  </a:cubicBezTo>
                  <a:cubicBezTo>
                    <a:pt x="2704" y="561"/>
                    <a:pt x="2701" y="563"/>
                    <a:pt x="2699" y="565"/>
                  </a:cubicBezTo>
                  <a:cubicBezTo>
                    <a:pt x="2694" y="570"/>
                    <a:pt x="2690" y="576"/>
                    <a:pt x="2684" y="581"/>
                  </a:cubicBezTo>
                  <a:cubicBezTo>
                    <a:pt x="2680" y="584"/>
                    <a:pt x="2673" y="584"/>
                    <a:pt x="2669" y="587"/>
                  </a:cubicBezTo>
                  <a:cubicBezTo>
                    <a:pt x="2665" y="590"/>
                    <a:pt x="2677" y="594"/>
                    <a:pt x="2679" y="595"/>
                  </a:cubicBezTo>
                  <a:cubicBezTo>
                    <a:pt x="2685" y="598"/>
                    <a:pt x="2690" y="601"/>
                    <a:pt x="2693" y="608"/>
                  </a:cubicBezTo>
                  <a:cubicBezTo>
                    <a:pt x="2698" y="616"/>
                    <a:pt x="2699" y="625"/>
                    <a:pt x="2699" y="634"/>
                  </a:cubicBezTo>
                  <a:cubicBezTo>
                    <a:pt x="2698" y="650"/>
                    <a:pt x="2689" y="663"/>
                    <a:pt x="2674" y="668"/>
                  </a:cubicBezTo>
                  <a:cubicBezTo>
                    <a:pt x="2662" y="673"/>
                    <a:pt x="2646" y="673"/>
                    <a:pt x="2634" y="666"/>
                  </a:cubicBezTo>
                  <a:cubicBezTo>
                    <a:pt x="2619" y="659"/>
                    <a:pt x="2611" y="644"/>
                    <a:pt x="2613" y="627"/>
                  </a:cubicBezTo>
                  <a:cubicBezTo>
                    <a:pt x="2614" y="611"/>
                    <a:pt x="2625" y="596"/>
                    <a:pt x="2640" y="590"/>
                  </a:cubicBezTo>
                  <a:cubicBezTo>
                    <a:pt x="2639" y="591"/>
                    <a:pt x="2625" y="596"/>
                    <a:pt x="2625" y="596"/>
                  </a:cubicBezTo>
                  <a:cubicBezTo>
                    <a:pt x="2626" y="597"/>
                    <a:pt x="2643" y="591"/>
                    <a:pt x="2645" y="590"/>
                  </a:cubicBezTo>
                  <a:cubicBezTo>
                    <a:pt x="2648" y="588"/>
                    <a:pt x="2636" y="583"/>
                    <a:pt x="2635" y="583"/>
                  </a:cubicBezTo>
                  <a:cubicBezTo>
                    <a:pt x="2629" y="581"/>
                    <a:pt x="2623" y="578"/>
                    <a:pt x="2618" y="573"/>
                  </a:cubicBezTo>
                  <a:cubicBezTo>
                    <a:pt x="2614" y="570"/>
                    <a:pt x="2612" y="558"/>
                    <a:pt x="2605" y="564"/>
                  </a:cubicBezTo>
                  <a:cubicBezTo>
                    <a:pt x="2599" y="569"/>
                    <a:pt x="2595" y="576"/>
                    <a:pt x="2588" y="581"/>
                  </a:cubicBezTo>
                  <a:cubicBezTo>
                    <a:pt x="2573" y="591"/>
                    <a:pt x="2552" y="589"/>
                    <a:pt x="2536" y="582"/>
                  </a:cubicBezTo>
                  <a:cubicBezTo>
                    <a:pt x="2529" y="578"/>
                    <a:pt x="2522" y="573"/>
                    <a:pt x="2517" y="567"/>
                  </a:cubicBezTo>
                  <a:cubicBezTo>
                    <a:pt x="2514" y="564"/>
                    <a:pt x="2513" y="560"/>
                    <a:pt x="2511" y="557"/>
                  </a:cubicBezTo>
                  <a:cubicBezTo>
                    <a:pt x="2509" y="555"/>
                    <a:pt x="2506" y="560"/>
                    <a:pt x="2506" y="562"/>
                  </a:cubicBezTo>
                  <a:cubicBezTo>
                    <a:pt x="2502" y="569"/>
                    <a:pt x="2496" y="575"/>
                    <a:pt x="2489" y="580"/>
                  </a:cubicBezTo>
                  <a:cubicBezTo>
                    <a:pt x="2486" y="582"/>
                    <a:pt x="2482" y="585"/>
                    <a:pt x="2478" y="586"/>
                  </a:cubicBezTo>
                  <a:cubicBezTo>
                    <a:pt x="2475" y="587"/>
                    <a:pt x="2472" y="587"/>
                    <a:pt x="2469" y="587"/>
                  </a:cubicBezTo>
                  <a:cubicBezTo>
                    <a:pt x="2469" y="587"/>
                    <a:pt x="2464" y="587"/>
                    <a:pt x="2464" y="588"/>
                  </a:cubicBezTo>
                  <a:cubicBezTo>
                    <a:pt x="2465" y="590"/>
                    <a:pt x="2472" y="591"/>
                    <a:pt x="2474" y="592"/>
                  </a:cubicBezTo>
                  <a:cubicBezTo>
                    <a:pt x="2482" y="596"/>
                    <a:pt x="2490" y="601"/>
                    <a:pt x="2495" y="608"/>
                  </a:cubicBezTo>
                  <a:cubicBezTo>
                    <a:pt x="2504" y="622"/>
                    <a:pt x="2501" y="643"/>
                    <a:pt x="2492" y="656"/>
                  </a:cubicBezTo>
                  <a:cubicBezTo>
                    <a:pt x="2483" y="668"/>
                    <a:pt x="2467" y="672"/>
                    <a:pt x="2453" y="670"/>
                  </a:cubicBezTo>
                  <a:cubicBezTo>
                    <a:pt x="2440" y="668"/>
                    <a:pt x="2430" y="659"/>
                    <a:pt x="2425" y="648"/>
                  </a:cubicBezTo>
                  <a:cubicBezTo>
                    <a:pt x="2420" y="637"/>
                    <a:pt x="2419" y="624"/>
                    <a:pt x="2424" y="613"/>
                  </a:cubicBezTo>
                  <a:cubicBezTo>
                    <a:pt x="2426" y="607"/>
                    <a:pt x="2429" y="602"/>
                    <a:pt x="2434" y="598"/>
                  </a:cubicBezTo>
                  <a:cubicBezTo>
                    <a:pt x="2437" y="596"/>
                    <a:pt x="2439" y="594"/>
                    <a:pt x="2443" y="593"/>
                  </a:cubicBezTo>
                  <a:cubicBezTo>
                    <a:pt x="2444" y="592"/>
                    <a:pt x="2446" y="592"/>
                    <a:pt x="2448" y="591"/>
                  </a:cubicBezTo>
                  <a:cubicBezTo>
                    <a:pt x="2448" y="591"/>
                    <a:pt x="2448" y="591"/>
                    <a:pt x="2447" y="592"/>
                  </a:cubicBezTo>
                  <a:cubicBezTo>
                    <a:pt x="2448" y="591"/>
                    <a:pt x="2457" y="589"/>
                    <a:pt x="2457" y="589"/>
                  </a:cubicBezTo>
                  <a:cubicBezTo>
                    <a:pt x="2457" y="586"/>
                    <a:pt x="2444" y="587"/>
                    <a:pt x="2443" y="586"/>
                  </a:cubicBezTo>
                  <a:cubicBezTo>
                    <a:pt x="2443" y="586"/>
                    <a:pt x="2443" y="586"/>
                    <a:pt x="2443" y="586"/>
                  </a:cubicBezTo>
                  <a:cubicBezTo>
                    <a:pt x="2437" y="583"/>
                    <a:pt x="2431" y="580"/>
                    <a:pt x="2426" y="576"/>
                  </a:cubicBezTo>
                  <a:cubicBezTo>
                    <a:pt x="2424" y="574"/>
                    <a:pt x="2421" y="572"/>
                    <a:pt x="2420" y="570"/>
                  </a:cubicBezTo>
                  <a:cubicBezTo>
                    <a:pt x="2418" y="567"/>
                    <a:pt x="2417" y="563"/>
                    <a:pt x="2413" y="562"/>
                  </a:cubicBezTo>
                  <a:cubicBezTo>
                    <a:pt x="2411" y="562"/>
                    <a:pt x="2408" y="564"/>
                    <a:pt x="2407" y="565"/>
                  </a:cubicBezTo>
                  <a:cubicBezTo>
                    <a:pt x="2404" y="568"/>
                    <a:pt x="2401" y="571"/>
                    <a:pt x="2399" y="574"/>
                  </a:cubicBezTo>
                  <a:cubicBezTo>
                    <a:pt x="2397" y="577"/>
                    <a:pt x="2395" y="579"/>
                    <a:pt x="2392" y="581"/>
                  </a:cubicBezTo>
                  <a:cubicBezTo>
                    <a:pt x="2390" y="582"/>
                    <a:pt x="2385" y="582"/>
                    <a:pt x="2386" y="585"/>
                  </a:cubicBezTo>
                  <a:cubicBezTo>
                    <a:pt x="2387" y="588"/>
                    <a:pt x="2391" y="589"/>
                    <a:pt x="2393" y="591"/>
                  </a:cubicBezTo>
                  <a:cubicBezTo>
                    <a:pt x="2396" y="593"/>
                    <a:pt x="2400" y="595"/>
                    <a:pt x="2403" y="597"/>
                  </a:cubicBezTo>
                  <a:cubicBezTo>
                    <a:pt x="2409" y="603"/>
                    <a:pt x="2412" y="612"/>
                    <a:pt x="2413" y="620"/>
                  </a:cubicBezTo>
                  <a:cubicBezTo>
                    <a:pt x="2415" y="636"/>
                    <a:pt x="2410" y="655"/>
                    <a:pt x="2398" y="667"/>
                  </a:cubicBezTo>
                  <a:cubicBezTo>
                    <a:pt x="2386" y="679"/>
                    <a:pt x="2366" y="681"/>
                    <a:pt x="2349" y="676"/>
                  </a:cubicBezTo>
                  <a:cubicBezTo>
                    <a:pt x="2341" y="674"/>
                    <a:pt x="2334" y="670"/>
                    <a:pt x="2328" y="665"/>
                  </a:cubicBezTo>
                  <a:cubicBezTo>
                    <a:pt x="2325" y="662"/>
                    <a:pt x="2323" y="660"/>
                    <a:pt x="2322" y="656"/>
                  </a:cubicBezTo>
                  <a:cubicBezTo>
                    <a:pt x="2320" y="653"/>
                    <a:pt x="2318" y="651"/>
                    <a:pt x="2316" y="654"/>
                  </a:cubicBezTo>
                  <a:cubicBezTo>
                    <a:pt x="2311" y="660"/>
                    <a:pt x="2310" y="666"/>
                    <a:pt x="2304" y="670"/>
                  </a:cubicBezTo>
                  <a:cubicBezTo>
                    <a:pt x="2301" y="672"/>
                    <a:pt x="2298" y="674"/>
                    <a:pt x="2295" y="676"/>
                  </a:cubicBezTo>
                  <a:cubicBezTo>
                    <a:pt x="2294" y="676"/>
                    <a:pt x="2289" y="678"/>
                    <a:pt x="2289" y="679"/>
                  </a:cubicBezTo>
                  <a:cubicBezTo>
                    <a:pt x="2288" y="681"/>
                    <a:pt x="2294" y="684"/>
                    <a:pt x="2295" y="685"/>
                  </a:cubicBezTo>
                  <a:cubicBezTo>
                    <a:pt x="2299" y="687"/>
                    <a:pt x="2302" y="689"/>
                    <a:pt x="2305" y="692"/>
                  </a:cubicBezTo>
                  <a:cubicBezTo>
                    <a:pt x="2310" y="698"/>
                    <a:pt x="2313" y="705"/>
                    <a:pt x="2315" y="712"/>
                  </a:cubicBezTo>
                  <a:cubicBezTo>
                    <a:pt x="2319" y="728"/>
                    <a:pt x="2317" y="745"/>
                    <a:pt x="2307" y="758"/>
                  </a:cubicBezTo>
                  <a:cubicBezTo>
                    <a:pt x="2305" y="761"/>
                    <a:pt x="2303" y="763"/>
                    <a:pt x="2300" y="765"/>
                  </a:cubicBezTo>
                  <a:cubicBezTo>
                    <a:pt x="2296" y="768"/>
                    <a:pt x="2292" y="768"/>
                    <a:pt x="2288" y="770"/>
                  </a:cubicBezTo>
                  <a:cubicBezTo>
                    <a:pt x="2284" y="773"/>
                    <a:pt x="2289" y="775"/>
                    <a:pt x="2291" y="776"/>
                  </a:cubicBezTo>
                  <a:cubicBezTo>
                    <a:pt x="2295" y="778"/>
                    <a:pt x="2299" y="780"/>
                    <a:pt x="2302" y="784"/>
                  </a:cubicBezTo>
                  <a:cubicBezTo>
                    <a:pt x="2314" y="796"/>
                    <a:pt x="2320" y="814"/>
                    <a:pt x="2318" y="831"/>
                  </a:cubicBezTo>
                  <a:cubicBezTo>
                    <a:pt x="2317" y="839"/>
                    <a:pt x="2313" y="848"/>
                    <a:pt x="2307" y="855"/>
                  </a:cubicBezTo>
                  <a:cubicBezTo>
                    <a:pt x="2305" y="858"/>
                    <a:pt x="2301" y="860"/>
                    <a:pt x="2298" y="863"/>
                  </a:cubicBezTo>
                  <a:cubicBezTo>
                    <a:pt x="2296" y="863"/>
                    <a:pt x="2290" y="866"/>
                    <a:pt x="2291" y="869"/>
                  </a:cubicBezTo>
                  <a:cubicBezTo>
                    <a:pt x="2292" y="870"/>
                    <a:pt x="2294" y="872"/>
                    <a:pt x="2296" y="873"/>
                  </a:cubicBezTo>
                  <a:cubicBezTo>
                    <a:pt x="2298" y="875"/>
                    <a:pt x="2301" y="877"/>
                    <a:pt x="2304" y="879"/>
                  </a:cubicBezTo>
                  <a:cubicBezTo>
                    <a:pt x="2310" y="883"/>
                    <a:pt x="2313" y="886"/>
                    <a:pt x="2316" y="892"/>
                  </a:cubicBezTo>
                  <a:cubicBezTo>
                    <a:pt x="2318" y="896"/>
                    <a:pt x="2319" y="900"/>
                    <a:pt x="2321" y="903"/>
                  </a:cubicBezTo>
                  <a:cubicBezTo>
                    <a:pt x="2323" y="905"/>
                    <a:pt x="2324" y="902"/>
                    <a:pt x="2325" y="901"/>
                  </a:cubicBezTo>
                  <a:cubicBezTo>
                    <a:pt x="2328" y="896"/>
                    <a:pt x="2329" y="889"/>
                    <a:pt x="2334" y="885"/>
                  </a:cubicBezTo>
                  <a:cubicBezTo>
                    <a:pt x="2348" y="874"/>
                    <a:pt x="2369" y="873"/>
                    <a:pt x="2385" y="880"/>
                  </a:cubicBezTo>
                  <a:cubicBezTo>
                    <a:pt x="2401" y="887"/>
                    <a:pt x="2409" y="906"/>
                    <a:pt x="2407" y="923"/>
                  </a:cubicBezTo>
                  <a:cubicBezTo>
                    <a:pt x="2404" y="951"/>
                    <a:pt x="2370" y="970"/>
                    <a:pt x="2345" y="957"/>
                  </a:cubicBezTo>
                  <a:cubicBezTo>
                    <a:pt x="2339" y="953"/>
                    <a:pt x="2333" y="948"/>
                    <a:pt x="2329" y="943"/>
                  </a:cubicBezTo>
                  <a:cubicBezTo>
                    <a:pt x="2327" y="940"/>
                    <a:pt x="2325" y="937"/>
                    <a:pt x="2324" y="934"/>
                  </a:cubicBezTo>
                  <a:cubicBezTo>
                    <a:pt x="2323" y="933"/>
                    <a:pt x="2323" y="930"/>
                    <a:pt x="2321" y="932"/>
                  </a:cubicBezTo>
                  <a:cubicBezTo>
                    <a:pt x="2318" y="936"/>
                    <a:pt x="2317" y="942"/>
                    <a:pt x="2314" y="946"/>
                  </a:cubicBezTo>
                  <a:cubicBezTo>
                    <a:pt x="2309" y="953"/>
                    <a:pt x="2303" y="960"/>
                    <a:pt x="2295" y="965"/>
                  </a:cubicBezTo>
                  <a:cubicBezTo>
                    <a:pt x="2295" y="965"/>
                    <a:pt x="2295" y="965"/>
                    <a:pt x="2296" y="965"/>
                  </a:cubicBezTo>
                  <a:cubicBezTo>
                    <a:pt x="2295" y="965"/>
                    <a:pt x="2291" y="966"/>
                    <a:pt x="2290" y="966"/>
                  </a:cubicBezTo>
                  <a:cubicBezTo>
                    <a:pt x="2288" y="967"/>
                    <a:pt x="2290" y="968"/>
                    <a:pt x="2291" y="969"/>
                  </a:cubicBezTo>
                  <a:cubicBezTo>
                    <a:pt x="2295" y="974"/>
                    <a:pt x="2301" y="978"/>
                    <a:pt x="2305" y="983"/>
                  </a:cubicBezTo>
                  <a:cubicBezTo>
                    <a:pt x="2311" y="988"/>
                    <a:pt x="2314" y="993"/>
                    <a:pt x="2317" y="1000"/>
                  </a:cubicBezTo>
                  <a:cubicBezTo>
                    <a:pt x="2319" y="1009"/>
                    <a:pt x="2319" y="1018"/>
                    <a:pt x="2317" y="1026"/>
                  </a:cubicBezTo>
                  <a:cubicBezTo>
                    <a:pt x="2312" y="1043"/>
                    <a:pt x="2298" y="1056"/>
                    <a:pt x="2281" y="1061"/>
                  </a:cubicBezTo>
                  <a:cubicBezTo>
                    <a:pt x="2273" y="1063"/>
                    <a:pt x="2264" y="1063"/>
                    <a:pt x="2255" y="1061"/>
                  </a:cubicBezTo>
                  <a:cubicBezTo>
                    <a:pt x="2248" y="1059"/>
                    <a:pt x="2239" y="1056"/>
                    <a:pt x="2233" y="1050"/>
                  </a:cubicBezTo>
                  <a:cubicBezTo>
                    <a:pt x="2232" y="1048"/>
                    <a:pt x="2224" y="1034"/>
                    <a:pt x="2222" y="1035"/>
                  </a:cubicBezTo>
                  <a:cubicBezTo>
                    <a:pt x="2219" y="1036"/>
                    <a:pt x="2218" y="1041"/>
                    <a:pt x="2217" y="1043"/>
                  </a:cubicBezTo>
                  <a:cubicBezTo>
                    <a:pt x="2215" y="1047"/>
                    <a:pt x="2212" y="1050"/>
                    <a:pt x="2209" y="1053"/>
                  </a:cubicBezTo>
                  <a:cubicBezTo>
                    <a:pt x="2206" y="1056"/>
                    <a:pt x="2203" y="1059"/>
                    <a:pt x="2199" y="1060"/>
                  </a:cubicBezTo>
                  <a:cubicBezTo>
                    <a:pt x="2197" y="1061"/>
                    <a:pt x="2191" y="1062"/>
                    <a:pt x="2193" y="1065"/>
                  </a:cubicBezTo>
                  <a:cubicBezTo>
                    <a:pt x="2196" y="1070"/>
                    <a:pt x="2204" y="1072"/>
                    <a:pt x="2209" y="1077"/>
                  </a:cubicBezTo>
                  <a:cubicBezTo>
                    <a:pt x="2226" y="1098"/>
                    <a:pt x="2223" y="1132"/>
                    <a:pt x="2202" y="1149"/>
                  </a:cubicBezTo>
                  <a:cubicBezTo>
                    <a:pt x="2190" y="1159"/>
                    <a:pt x="2173" y="1161"/>
                    <a:pt x="2158" y="1157"/>
                  </a:cubicBezTo>
                  <a:cubicBezTo>
                    <a:pt x="2149" y="1154"/>
                    <a:pt x="2142" y="1148"/>
                    <a:pt x="2136" y="1141"/>
                  </a:cubicBezTo>
                  <a:cubicBezTo>
                    <a:pt x="2134" y="1139"/>
                    <a:pt x="2132" y="1137"/>
                    <a:pt x="2131" y="1135"/>
                  </a:cubicBezTo>
                  <a:cubicBezTo>
                    <a:pt x="2130" y="1132"/>
                    <a:pt x="2128" y="1128"/>
                    <a:pt x="2125" y="1130"/>
                  </a:cubicBezTo>
                  <a:cubicBezTo>
                    <a:pt x="2122" y="1132"/>
                    <a:pt x="2124" y="1136"/>
                    <a:pt x="2123" y="1138"/>
                  </a:cubicBezTo>
                  <a:cubicBezTo>
                    <a:pt x="2121" y="1142"/>
                    <a:pt x="2117" y="1145"/>
                    <a:pt x="2113" y="1148"/>
                  </a:cubicBezTo>
                  <a:cubicBezTo>
                    <a:pt x="2109" y="1152"/>
                    <a:pt x="2105" y="1154"/>
                    <a:pt x="2101" y="1157"/>
                  </a:cubicBezTo>
                  <a:cubicBezTo>
                    <a:pt x="2099" y="1158"/>
                    <a:pt x="2091" y="1162"/>
                    <a:pt x="2092" y="1164"/>
                  </a:cubicBezTo>
                  <a:cubicBezTo>
                    <a:pt x="2093" y="1167"/>
                    <a:pt x="2099" y="1169"/>
                    <a:pt x="2101" y="1170"/>
                  </a:cubicBezTo>
                  <a:cubicBezTo>
                    <a:pt x="2105" y="1172"/>
                    <a:pt x="2108" y="1174"/>
                    <a:pt x="2110" y="1177"/>
                  </a:cubicBezTo>
                  <a:cubicBezTo>
                    <a:pt x="2115" y="1183"/>
                    <a:pt x="2117" y="1189"/>
                    <a:pt x="2119" y="1195"/>
                  </a:cubicBezTo>
                  <a:cubicBezTo>
                    <a:pt x="2121" y="1209"/>
                    <a:pt x="2118" y="1224"/>
                    <a:pt x="2110" y="1235"/>
                  </a:cubicBezTo>
                  <a:cubicBezTo>
                    <a:pt x="2099" y="1248"/>
                    <a:pt x="2082" y="1253"/>
                    <a:pt x="2065" y="1249"/>
                  </a:cubicBezTo>
                  <a:cubicBezTo>
                    <a:pt x="2056" y="1246"/>
                    <a:pt x="2047" y="1241"/>
                    <a:pt x="2041" y="1234"/>
                  </a:cubicBezTo>
                  <a:cubicBezTo>
                    <a:pt x="2038" y="1231"/>
                    <a:pt x="2035" y="1227"/>
                    <a:pt x="2034" y="1223"/>
                  </a:cubicBezTo>
                  <a:cubicBezTo>
                    <a:pt x="2034" y="1221"/>
                    <a:pt x="2034" y="1216"/>
                    <a:pt x="2031" y="1219"/>
                  </a:cubicBezTo>
                  <a:cubicBezTo>
                    <a:pt x="2028" y="1220"/>
                    <a:pt x="2028" y="1224"/>
                    <a:pt x="2028" y="1226"/>
                  </a:cubicBezTo>
                  <a:cubicBezTo>
                    <a:pt x="2027" y="1230"/>
                    <a:pt x="2025" y="1233"/>
                    <a:pt x="2023" y="1235"/>
                  </a:cubicBezTo>
                  <a:cubicBezTo>
                    <a:pt x="2019" y="1239"/>
                    <a:pt x="2016" y="1242"/>
                    <a:pt x="2012" y="1246"/>
                  </a:cubicBezTo>
                  <a:cubicBezTo>
                    <a:pt x="2009" y="1248"/>
                    <a:pt x="2006" y="1250"/>
                    <a:pt x="2003" y="1252"/>
                  </a:cubicBezTo>
                  <a:cubicBezTo>
                    <a:pt x="2000" y="1254"/>
                    <a:pt x="1999" y="1256"/>
                    <a:pt x="2003" y="1258"/>
                  </a:cubicBezTo>
                  <a:cubicBezTo>
                    <a:pt x="2006" y="1260"/>
                    <a:pt x="2010" y="1261"/>
                    <a:pt x="2013" y="1264"/>
                  </a:cubicBezTo>
                  <a:cubicBezTo>
                    <a:pt x="2019" y="1269"/>
                    <a:pt x="2023" y="1275"/>
                    <a:pt x="2025" y="1282"/>
                  </a:cubicBezTo>
                  <a:cubicBezTo>
                    <a:pt x="2031" y="1297"/>
                    <a:pt x="2031" y="1314"/>
                    <a:pt x="2024" y="1328"/>
                  </a:cubicBezTo>
                  <a:cubicBezTo>
                    <a:pt x="2021" y="1333"/>
                    <a:pt x="2016" y="1342"/>
                    <a:pt x="2010" y="1343"/>
                  </a:cubicBezTo>
                  <a:cubicBezTo>
                    <a:pt x="2007" y="1343"/>
                    <a:pt x="2003" y="1344"/>
                    <a:pt x="2001" y="1345"/>
                  </a:cubicBezTo>
                  <a:cubicBezTo>
                    <a:pt x="1998" y="1347"/>
                    <a:pt x="2001" y="1351"/>
                    <a:pt x="2002" y="1352"/>
                  </a:cubicBezTo>
                  <a:cubicBezTo>
                    <a:pt x="2005" y="1354"/>
                    <a:pt x="2008" y="1356"/>
                    <a:pt x="2011" y="1357"/>
                  </a:cubicBezTo>
                  <a:cubicBezTo>
                    <a:pt x="2015" y="1359"/>
                    <a:pt x="2017" y="1361"/>
                    <a:pt x="2019" y="1364"/>
                  </a:cubicBezTo>
                  <a:cubicBezTo>
                    <a:pt x="2024" y="1370"/>
                    <a:pt x="2028" y="1377"/>
                    <a:pt x="2030" y="1385"/>
                  </a:cubicBezTo>
                  <a:cubicBezTo>
                    <a:pt x="2033" y="1400"/>
                    <a:pt x="2030" y="1417"/>
                    <a:pt x="2021" y="1429"/>
                  </a:cubicBezTo>
                  <a:cubicBezTo>
                    <a:pt x="2017" y="1436"/>
                    <a:pt x="2011" y="1441"/>
                    <a:pt x="2004" y="1444"/>
                  </a:cubicBezTo>
                  <a:cubicBezTo>
                    <a:pt x="2002" y="1445"/>
                    <a:pt x="2001" y="1446"/>
                    <a:pt x="1999" y="1447"/>
                  </a:cubicBezTo>
                  <a:cubicBezTo>
                    <a:pt x="1997" y="1447"/>
                    <a:pt x="1994" y="1447"/>
                    <a:pt x="1992" y="1447"/>
                  </a:cubicBezTo>
                  <a:cubicBezTo>
                    <a:pt x="1989" y="1448"/>
                    <a:pt x="1992" y="1451"/>
                    <a:pt x="1993" y="1452"/>
                  </a:cubicBezTo>
                  <a:cubicBezTo>
                    <a:pt x="1998" y="1456"/>
                    <a:pt x="2004" y="1458"/>
                    <a:pt x="2010" y="1461"/>
                  </a:cubicBezTo>
                  <a:cubicBezTo>
                    <a:pt x="2015" y="1464"/>
                    <a:pt x="2020" y="1471"/>
                    <a:pt x="2022" y="1476"/>
                  </a:cubicBezTo>
                  <a:cubicBezTo>
                    <a:pt x="2027" y="1489"/>
                    <a:pt x="2025" y="1504"/>
                    <a:pt x="2018" y="1516"/>
                  </a:cubicBezTo>
                  <a:cubicBezTo>
                    <a:pt x="2011" y="1529"/>
                    <a:pt x="1998" y="1537"/>
                    <a:pt x="1983" y="1538"/>
                  </a:cubicBezTo>
                  <a:cubicBezTo>
                    <a:pt x="1974" y="1539"/>
                    <a:pt x="1964" y="1536"/>
                    <a:pt x="1956" y="1531"/>
                  </a:cubicBezTo>
                  <a:cubicBezTo>
                    <a:pt x="1951" y="1527"/>
                    <a:pt x="1941" y="1521"/>
                    <a:pt x="1940" y="1514"/>
                  </a:cubicBezTo>
                  <a:cubicBezTo>
                    <a:pt x="1939" y="1512"/>
                    <a:pt x="1940" y="1505"/>
                    <a:pt x="1937" y="1508"/>
                  </a:cubicBezTo>
                  <a:cubicBezTo>
                    <a:pt x="1935" y="1511"/>
                    <a:pt x="1933" y="1515"/>
                    <a:pt x="1931" y="1518"/>
                  </a:cubicBezTo>
                  <a:cubicBezTo>
                    <a:pt x="1928" y="1524"/>
                    <a:pt x="1924" y="1529"/>
                    <a:pt x="1919" y="1534"/>
                  </a:cubicBezTo>
                  <a:cubicBezTo>
                    <a:pt x="1905" y="1547"/>
                    <a:pt x="1887" y="1551"/>
                    <a:pt x="1869" y="1546"/>
                  </a:cubicBezTo>
                  <a:cubicBezTo>
                    <a:pt x="1861" y="1544"/>
                    <a:pt x="1854" y="1538"/>
                    <a:pt x="1848" y="1533"/>
                  </a:cubicBezTo>
                  <a:cubicBezTo>
                    <a:pt x="1844" y="1529"/>
                    <a:pt x="1841" y="1519"/>
                    <a:pt x="1833" y="1522"/>
                  </a:cubicBezTo>
                  <a:cubicBezTo>
                    <a:pt x="1830" y="1524"/>
                    <a:pt x="1830" y="1528"/>
                    <a:pt x="1828" y="1530"/>
                  </a:cubicBezTo>
                  <a:cubicBezTo>
                    <a:pt x="1826" y="1534"/>
                    <a:pt x="1822" y="1536"/>
                    <a:pt x="1818" y="1538"/>
                  </a:cubicBezTo>
                  <a:cubicBezTo>
                    <a:pt x="1817" y="1539"/>
                    <a:pt x="1812" y="1541"/>
                    <a:pt x="1812" y="1544"/>
                  </a:cubicBezTo>
                  <a:cubicBezTo>
                    <a:pt x="1812" y="1547"/>
                    <a:pt x="1817" y="1549"/>
                    <a:pt x="1819" y="1550"/>
                  </a:cubicBezTo>
                  <a:cubicBezTo>
                    <a:pt x="1821" y="1551"/>
                    <a:pt x="1823" y="1552"/>
                    <a:pt x="1825" y="1554"/>
                  </a:cubicBezTo>
                  <a:cubicBezTo>
                    <a:pt x="1828" y="1557"/>
                    <a:pt x="1830" y="1561"/>
                    <a:pt x="1832" y="1564"/>
                  </a:cubicBezTo>
                  <a:cubicBezTo>
                    <a:pt x="1837" y="1573"/>
                    <a:pt x="1840" y="1581"/>
                    <a:pt x="1840" y="1590"/>
                  </a:cubicBezTo>
                  <a:cubicBezTo>
                    <a:pt x="1840" y="1609"/>
                    <a:pt x="1829" y="1627"/>
                    <a:pt x="1813" y="1634"/>
                  </a:cubicBezTo>
                  <a:cubicBezTo>
                    <a:pt x="1809" y="1636"/>
                    <a:pt x="1805" y="1637"/>
                    <a:pt x="1802" y="1638"/>
                  </a:cubicBezTo>
                  <a:cubicBezTo>
                    <a:pt x="1798" y="1639"/>
                    <a:pt x="1805" y="1642"/>
                    <a:pt x="1806" y="1643"/>
                  </a:cubicBezTo>
                  <a:cubicBezTo>
                    <a:pt x="1813" y="1647"/>
                    <a:pt x="1820" y="1652"/>
                    <a:pt x="1825" y="1659"/>
                  </a:cubicBezTo>
                  <a:cubicBezTo>
                    <a:pt x="1835" y="1674"/>
                    <a:pt x="1838" y="1695"/>
                    <a:pt x="1827" y="1711"/>
                  </a:cubicBezTo>
                  <a:cubicBezTo>
                    <a:pt x="1816" y="1724"/>
                    <a:pt x="1797" y="1734"/>
                    <a:pt x="1780" y="1731"/>
                  </a:cubicBezTo>
                  <a:cubicBezTo>
                    <a:pt x="1771" y="1730"/>
                    <a:pt x="1763" y="1726"/>
                    <a:pt x="1757" y="1719"/>
                  </a:cubicBezTo>
                  <a:cubicBezTo>
                    <a:pt x="1754" y="1716"/>
                    <a:pt x="1752" y="1714"/>
                    <a:pt x="1750" y="1711"/>
                  </a:cubicBezTo>
                  <a:cubicBezTo>
                    <a:pt x="1749" y="1709"/>
                    <a:pt x="1748" y="1704"/>
                    <a:pt x="1746" y="1704"/>
                  </a:cubicBezTo>
                  <a:cubicBezTo>
                    <a:pt x="1743" y="1703"/>
                    <a:pt x="1742" y="1707"/>
                    <a:pt x="1741" y="1710"/>
                  </a:cubicBezTo>
                  <a:cubicBezTo>
                    <a:pt x="1740" y="1714"/>
                    <a:pt x="1738" y="1716"/>
                    <a:pt x="1735" y="1720"/>
                  </a:cubicBezTo>
                  <a:cubicBezTo>
                    <a:pt x="1728" y="1727"/>
                    <a:pt x="1719" y="1733"/>
                    <a:pt x="1710" y="1738"/>
                  </a:cubicBezTo>
                  <a:cubicBezTo>
                    <a:pt x="1708" y="1739"/>
                    <a:pt x="1704" y="1741"/>
                    <a:pt x="1708" y="1742"/>
                  </a:cubicBezTo>
                  <a:cubicBezTo>
                    <a:pt x="1711" y="1743"/>
                    <a:pt x="1714" y="1743"/>
                    <a:pt x="1716" y="1745"/>
                  </a:cubicBezTo>
                  <a:cubicBezTo>
                    <a:pt x="1724" y="1749"/>
                    <a:pt x="1731" y="1756"/>
                    <a:pt x="1735" y="1764"/>
                  </a:cubicBezTo>
                  <a:cubicBezTo>
                    <a:pt x="1745" y="1782"/>
                    <a:pt x="1742" y="1803"/>
                    <a:pt x="1728" y="1818"/>
                  </a:cubicBezTo>
                  <a:cubicBezTo>
                    <a:pt x="1716" y="1832"/>
                    <a:pt x="1696" y="1838"/>
                    <a:pt x="1678" y="1832"/>
                  </a:cubicBezTo>
                  <a:cubicBezTo>
                    <a:pt x="1662" y="1826"/>
                    <a:pt x="1648" y="1812"/>
                    <a:pt x="1644" y="1795"/>
                  </a:cubicBezTo>
                  <a:cubicBezTo>
                    <a:pt x="1641" y="1776"/>
                    <a:pt x="1650" y="1756"/>
                    <a:pt x="1667" y="1745"/>
                  </a:cubicBezTo>
                  <a:cubicBezTo>
                    <a:pt x="1670" y="1743"/>
                    <a:pt x="1674" y="1742"/>
                    <a:pt x="1677" y="1740"/>
                  </a:cubicBezTo>
                  <a:cubicBezTo>
                    <a:pt x="1680" y="1739"/>
                    <a:pt x="1672" y="1735"/>
                    <a:pt x="1670" y="1735"/>
                  </a:cubicBezTo>
                  <a:cubicBezTo>
                    <a:pt x="1662" y="1730"/>
                    <a:pt x="1653" y="1724"/>
                    <a:pt x="1647" y="1716"/>
                  </a:cubicBezTo>
                  <a:cubicBezTo>
                    <a:pt x="1645" y="1713"/>
                    <a:pt x="1644" y="1710"/>
                    <a:pt x="1643" y="1707"/>
                  </a:cubicBezTo>
                  <a:cubicBezTo>
                    <a:pt x="1642" y="1705"/>
                    <a:pt x="1641" y="1699"/>
                    <a:pt x="1638" y="1701"/>
                  </a:cubicBezTo>
                  <a:cubicBezTo>
                    <a:pt x="1635" y="1702"/>
                    <a:pt x="1635" y="1707"/>
                    <a:pt x="1634" y="1709"/>
                  </a:cubicBezTo>
                  <a:cubicBezTo>
                    <a:pt x="1633" y="1713"/>
                    <a:pt x="1631" y="1715"/>
                    <a:pt x="1628" y="1718"/>
                  </a:cubicBezTo>
                  <a:cubicBezTo>
                    <a:pt x="1616" y="1730"/>
                    <a:pt x="1593" y="1736"/>
                    <a:pt x="1577" y="1727"/>
                  </a:cubicBezTo>
                  <a:cubicBezTo>
                    <a:pt x="1562" y="1719"/>
                    <a:pt x="1552" y="1701"/>
                    <a:pt x="1552" y="1684"/>
                  </a:cubicBezTo>
                  <a:cubicBezTo>
                    <a:pt x="1552" y="1663"/>
                    <a:pt x="1567" y="1649"/>
                    <a:pt x="1585" y="1642"/>
                  </a:cubicBezTo>
                  <a:cubicBezTo>
                    <a:pt x="1586" y="1642"/>
                    <a:pt x="1591" y="1640"/>
                    <a:pt x="1588" y="1639"/>
                  </a:cubicBezTo>
                  <a:cubicBezTo>
                    <a:pt x="1585" y="1638"/>
                    <a:pt x="1582" y="1638"/>
                    <a:pt x="1580" y="1638"/>
                  </a:cubicBezTo>
                  <a:cubicBezTo>
                    <a:pt x="1573" y="1637"/>
                    <a:pt x="1567" y="1631"/>
                    <a:pt x="1562" y="1627"/>
                  </a:cubicBezTo>
                  <a:cubicBezTo>
                    <a:pt x="1551" y="1615"/>
                    <a:pt x="1545" y="1598"/>
                    <a:pt x="1547" y="1582"/>
                  </a:cubicBezTo>
                  <a:cubicBezTo>
                    <a:pt x="1548" y="1574"/>
                    <a:pt x="1551" y="1566"/>
                    <a:pt x="1556" y="1559"/>
                  </a:cubicBezTo>
                  <a:cubicBezTo>
                    <a:pt x="1558" y="1556"/>
                    <a:pt x="1560" y="1554"/>
                    <a:pt x="1563" y="1552"/>
                  </a:cubicBezTo>
                  <a:cubicBezTo>
                    <a:pt x="1566" y="1551"/>
                    <a:pt x="1570" y="1549"/>
                    <a:pt x="1573" y="1547"/>
                  </a:cubicBezTo>
                  <a:cubicBezTo>
                    <a:pt x="1575" y="1545"/>
                    <a:pt x="1576" y="1543"/>
                    <a:pt x="1573" y="1541"/>
                  </a:cubicBezTo>
                  <a:cubicBezTo>
                    <a:pt x="1570" y="1539"/>
                    <a:pt x="1567" y="1539"/>
                    <a:pt x="1564" y="1537"/>
                  </a:cubicBezTo>
                  <a:cubicBezTo>
                    <a:pt x="1560" y="1533"/>
                    <a:pt x="1553" y="1528"/>
                    <a:pt x="1551" y="1521"/>
                  </a:cubicBezTo>
                  <a:cubicBezTo>
                    <a:pt x="1550" y="1519"/>
                    <a:pt x="1550" y="1514"/>
                    <a:pt x="1547" y="1514"/>
                  </a:cubicBezTo>
                  <a:cubicBezTo>
                    <a:pt x="1543" y="1515"/>
                    <a:pt x="1541" y="1521"/>
                    <a:pt x="1540" y="1524"/>
                  </a:cubicBezTo>
                  <a:cubicBezTo>
                    <a:pt x="1535" y="1531"/>
                    <a:pt x="1527" y="1535"/>
                    <a:pt x="1519" y="1538"/>
                  </a:cubicBezTo>
                  <a:cubicBezTo>
                    <a:pt x="1510" y="1542"/>
                    <a:pt x="1500" y="1544"/>
                    <a:pt x="1490" y="1542"/>
                  </a:cubicBezTo>
                  <a:cubicBezTo>
                    <a:pt x="1481" y="1541"/>
                    <a:pt x="1474" y="1537"/>
                    <a:pt x="1468" y="1531"/>
                  </a:cubicBezTo>
                  <a:cubicBezTo>
                    <a:pt x="1465" y="1529"/>
                    <a:pt x="1463" y="1527"/>
                    <a:pt x="1461" y="1525"/>
                  </a:cubicBezTo>
                  <a:cubicBezTo>
                    <a:pt x="1459" y="1523"/>
                    <a:pt x="1458" y="1518"/>
                    <a:pt x="1456" y="1517"/>
                  </a:cubicBezTo>
                  <a:cubicBezTo>
                    <a:pt x="1455" y="1515"/>
                    <a:pt x="1451" y="1522"/>
                    <a:pt x="1451" y="1523"/>
                  </a:cubicBezTo>
                  <a:cubicBezTo>
                    <a:pt x="1448" y="1527"/>
                    <a:pt x="1445" y="1531"/>
                    <a:pt x="1441" y="1534"/>
                  </a:cubicBezTo>
                  <a:cubicBezTo>
                    <a:pt x="1438" y="1536"/>
                    <a:pt x="1434" y="1538"/>
                    <a:pt x="1430" y="1540"/>
                  </a:cubicBezTo>
                  <a:cubicBezTo>
                    <a:pt x="1427" y="1542"/>
                    <a:pt x="1426" y="1544"/>
                    <a:pt x="1429" y="1546"/>
                  </a:cubicBezTo>
                  <a:cubicBezTo>
                    <a:pt x="1433" y="1548"/>
                    <a:pt x="1436" y="1550"/>
                    <a:pt x="1439" y="1552"/>
                  </a:cubicBezTo>
                  <a:cubicBezTo>
                    <a:pt x="1442" y="1556"/>
                    <a:pt x="1445" y="1559"/>
                    <a:pt x="1448" y="1563"/>
                  </a:cubicBezTo>
                  <a:cubicBezTo>
                    <a:pt x="1457" y="1579"/>
                    <a:pt x="1459" y="1599"/>
                    <a:pt x="1449" y="1615"/>
                  </a:cubicBezTo>
                  <a:cubicBezTo>
                    <a:pt x="1434" y="1639"/>
                    <a:pt x="1400" y="1647"/>
                    <a:pt x="1376" y="1632"/>
                  </a:cubicBezTo>
                  <a:cubicBezTo>
                    <a:pt x="1369" y="1628"/>
                    <a:pt x="1364" y="1623"/>
                    <a:pt x="1361" y="1616"/>
                  </a:cubicBezTo>
                  <a:cubicBezTo>
                    <a:pt x="1359" y="1614"/>
                    <a:pt x="1359" y="1612"/>
                    <a:pt x="1356" y="1614"/>
                  </a:cubicBezTo>
                  <a:cubicBezTo>
                    <a:pt x="1354" y="1616"/>
                    <a:pt x="1352" y="1620"/>
                    <a:pt x="1350" y="1623"/>
                  </a:cubicBezTo>
                  <a:cubicBezTo>
                    <a:pt x="1348" y="1625"/>
                    <a:pt x="1347" y="1628"/>
                    <a:pt x="1345" y="1630"/>
                  </a:cubicBezTo>
                  <a:cubicBezTo>
                    <a:pt x="1343" y="1632"/>
                    <a:pt x="1340" y="1633"/>
                    <a:pt x="1337" y="1635"/>
                  </a:cubicBezTo>
                  <a:cubicBezTo>
                    <a:pt x="1335" y="1636"/>
                    <a:pt x="1332" y="1638"/>
                    <a:pt x="1335" y="1641"/>
                  </a:cubicBezTo>
                  <a:cubicBezTo>
                    <a:pt x="1338" y="1644"/>
                    <a:pt x="1342" y="1644"/>
                    <a:pt x="1345" y="1647"/>
                  </a:cubicBezTo>
                  <a:cubicBezTo>
                    <a:pt x="1358" y="1661"/>
                    <a:pt x="1364" y="1683"/>
                    <a:pt x="1358" y="1701"/>
                  </a:cubicBezTo>
                  <a:cubicBezTo>
                    <a:pt x="1355" y="1711"/>
                    <a:pt x="1349" y="1720"/>
                    <a:pt x="1341" y="1727"/>
                  </a:cubicBezTo>
                  <a:cubicBezTo>
                    <a:pt x="1337" y="1730"/>
                    <a:pt x="1334" y="1733"/>
                    <a:pt x="1329" y="1735"/>
                  </a:cubicBezTo>
                  <a:cubicBezTo>
                    <a:pt x="1327" y="1736"/>
                    <a:pt x="1319" y="1736"/>
                    <a:pt x="1318" y="1739"/>
                  </a:cubicBezTo>
                  <a:cubicBezTo>
                    <a:pt x="1317" y="1743"/>
                    <a:pt x="1324" y="1741"/>
                    <a:pt x="1326" y="1742"/>
                  </a:cubicBezTo>
                  <a:cubicBezTo>
                    <a:pt x="1330" y="1743"/>
                    <a:pt x="1334" y="1746"/>
                    <a:pt x="1338" y="1749"/>
                  </a:cubicBezTo>
                  <a:cubicBezTo>
                    <a:pt x="1345" y="1756"/>
                    <a:pt x="1351" y="1764"/>
                    <a:pt x="1354" y="1774"/>
                  </a:cubicBezTo>
                  <a:cubicBezTo>
                    <a:pt x="1358" y="1791"/>
                    <a:pt x="1352" y="1809"/>
                    <a:pt x="1340" y="1821"/>
                  </a:cubicBezTo>
                  <a:cubicBezTo>
                    <a:pt x="1328" y="1833"/>
                    <a:pt x="1309" y="1837"/>
                    <a:pt x="1293" y="1830"/>
                  </a:cubicBezTo>
                  <a:cubicBezTo>
                    <a:pt x="1277" y="1824"/>
                    <a:pt x="1264" y="1809"/>
                    <a:pt x="1261" y="1792"/>
                  </a:cubicBezTo>
                  <a:cubicBezTo>
                    <a:pt x="1260" y="1783"/>
                    <a:pt x="1261" y="1773"/>
                    <a:pt x="1265" y="1765"/>
                  </a:cubicBezTo>
                  <a:cubicBezTo>
                    <a:pt x="1269" y="1758"/>
                    <a:pt x="1277" y="1750"/>
                    <a:pt x="1284" y="1746"/>
                  </a:cubicBezTo>
                  <a:cubicBezTo>
                    <a:pt x="1286" y="1745"/>
                    <a:pt x="1289" y="1744"/>
                    <a:pt x="1291" y="1744"/>
                  </a:cubicBezTo>
                  <a:cubicBezTo>
                    <a:pt x="1292" y="1743"/>
                    <a:pt x="1297" y="1742"/>
                    <a:pt x="1298" y="1740"/>
                  </a:cubicBezTo>
                  <a:cubicBezTo>
                    <a:pt x="1299" y="1736"/>
                    <a:pt x="1288" y="1735"/>
                    <a:pt x="1286" y="1734"/>
                  </a:cubicBezTo>
                  <a:cubicBezTo>
                    <a:pt x="1283" y="1734"/>
                    <a:pt x="1280" y="1731"/>
                    <a:pt x="1279" y="1729"/>
                  </a:cubicBezTo>
                  <a:cubicBezTo>
                    <a:pt x="1276" y="1727"/>
                    <a:pt x="1273" y="1724"/>
                    <a:pt x="1270" y="1721"/>
                  </a:cubicBezTo>
                  <a:cubicBezTo>
                    <a:pt x="1264" y="1713"/>
                    <a:pt x="1260" y="1705"/>
                    <a:pt x="1258" y="1696"/>
                  </a:cubicBezTo>
                  <a:cubicBezTo>
                    <a:pt x="1255" y="1686"/>
                    <a:pt x="1255" y="1676"/>
                    <a:pt x="1259" y="1666"/>
                  </a:cubicBezTo>
                  <a:cubicBezTo>
                    <a:pt x="1262" y="1660"/>
                    <a:pt x="1267" y="1653"/>
                    <a:pt x="1271" y="1648"/>
                  </a:cubicBezTo>
                  <a:cubicBezTo>
                    <a:pt x="1274" y="1645"/>
                    <a:pt x="1277" y="1643"/>
                    <a:pt x="1280" y="1642"/>
                  </a:cubicBezTo>
                  <a:cubicBezTo>
                    <a:pt x="1284" y="1640"/>
                    <a:pt x="1285" y="1638"/>
                    <a:pt x="1282" y="1635"/>
                  </a:cubicBezTo>
                  <a:cubicBezTo>
                    <a:pt x="1279" y="1633"/>
                    <a:pt x="1276" y="1632"/>
                    <a:pt x="1273" y="1631"/>
                  </a:cubicBezTo>
                  <a:cubicBezTo>
                    <a:pt x="1270" y="1630"/>
                    <a:pt x="1269" y="1628"/>
                    <a:pt x="1267" y="1625"/>
                  </a:cubicBezTo>
                  <a:cubicBezTo>
                    <a:pt x="1265" y="1623"/>
                    <a:pt x="1263" y="1621"/>
                    <a:pt x="1261" y="1618"/>
                  </a:cubicBezTo>
                  <a:cubicBezTo>
                    <a:pt x="1260" y="1616"/>
                    <a:pt x="1260" y="1609"/>
                    <a:pt x="1257" y="1610"/>
                  </a:cubicBezTo>
                  <a:cubicBezTo>
                    <a:pt x="1252" y="1612"/>
                    <a:pt x="1247" y="1620"/>
                    <a:pt x="1244" y="1624"/>
                  </a:cubicBezTo>
                  <a:cubicBezTo>
                    <a:pt x="1240" y="1629"/>
                    <a:pt x="1235" y="1632"/>
                    <a:pt x="1229" y="1635"/>
                  </a:cubicBezTo>
                  <a:cubicBezTo>
                    <a:pt x="1222" y="1637"/>
                    <a:pt x="1214" y="1638"/>
                    <a:pt x="1207" y="1637"/>
                  </a:cubicBezTo>
                  <a:cubicBezTo>
                    <a:pt x="1193" y="1635"/>
                    <a:pt x="1179" y="1627"/>
                    <a:pt x="1172" y="1615"/>
                  </a:cubicBezTo>
                  <a:cubicBezTo>
                    <a:pt x="1163" y="1601"/>
                    <a:pt x="1163" y="1581"/>
                    <a:pt x="1171" y="1566"/>
                  </a:cubicBezTo>
                  <a:cubicBezTo>
                    <a:pt x="1176" y="1558"/>
                    <a:pt x="1184" y="1551"/>
                    <a:pt x="1193" y="1547"/>
                  </a:cubicBezTo>
                  <a:cubicBezTo>
                    <a:pt x="1194" y="1547"/>
                    <a:pt x="1200" y="1546"/>
                    <a:pt x="1199" y="1544"/>
                  </a:cubicBezTo>
                  <a:cubicBezTo>
                    <a:pt x="1199" y="1542"/>
                    <a:pt x="1195" y="1541"/>
                    <a:pt x="1193" y="1540"/>
                  </a:cubicBezTo>
                  <a:cubicBezTo>
                    <a:pt x="1190" y="1539"/>
                    <a:pt x="1188" y="1539"/>
                    <a:pt x="1185" y="1537"/>
                  </a:cubicBezTo>
                  <a:cubicBezTo>
                    <a:pt x="1182" y="1536"/>
                    <a:pt x="1178" y="1533"/>
                    <a:pt x="1176" y="1530"/>
                  </a:cubicBezTo>
                  <a:cubicBezTo>
                    <a:pt x="1169" y="1522"/>
                    <a:pt x="1164" y="1512"/>
                    <a:pt x="1162" y="1502"/>
                  </a:cubicBezTo>
                  <a:cubicBezTo>
                    <a:pt x="1160" y="1491"/>
                    <a:pt x="1163" y="1479"/>
                    <a:pt x="1168" y="1469"/>
                  </a:cubicBezTo>
                  <a:cubicBezTo>
                    <a:pt x="1170" y="1465"/>
                    <a:pt x="1173" y="1461"/>
                    <a:pt x="1176" y="1458"/>
                  </a:cubicBezTo>
                  <a:cubicBezTo>
                    <a:pt x="1179" y="1455"/>
                    <a:pt x="1182" y="1453"/>
                    <a:pt x="1185" y="1451"/>
                  </a:cubicBezTo>
                  <a:cubicBezTo>
                    <a:pt x="1187" y="1451"/>
                    <a:pt x="1190" y="1449"/>
                    <a:pt x="1188" y="1447"/>
                  </a:cubicBezTo>
                  <a:cubicBezTo>
                    <a:pt x="1186" y="1446"/>
                    <a:pt x="1184" y="1444"/>
                    <a:pt x="1182" y="1442"/>
                  </a:cubicBezTo>
                  <a:cubicBezTo>
                    <a:pt x="1178" y="1438"/>
                    <a:pt x="1173" y="1434"/>
                    <a:pt x="1169" y="1429"/>
                  </a:cubicBezTo>
                  <a:cubicBezTo>
                    <a:pt x="1165" y="1423"/>
                    <a:pt x="1158" y="1431"/>
                    <a:pt x="1155" y="1434"/>
                  </a:cubicBezTo>
                  <a:cubicBezTo>
                    <a:pt x="1149" y="1441"/>
                    <a:pt x="1144" y="1446"/>
                    <a:pt x="1136" y="1449"/>
                  </a:cubicBezTo>
                  <a:cubicBezTo>
                    <a:pt x="1119" y="1454"/>
                    <a:pt x="1098" y="1451"/>
                    <a:pt x="1084" y="1442"/>
                  </a:cubicBezTo>
                  <a:cubicBezTo>
                    <a:pt x="1080" y="1439"/>
                    <a:pt x="1077" y="1436"/>
                    <a:pt x="1074" y="1433"/>
                  </a:cubicBezTo>
                  <a:cubicBezTo>
                    <a:pt x="1073" y="1430"/>
                    <a:pt x="1071" y="1425"/>
                    <a:pt x="1067" y="1426"/>
                  </a:cubicBezTo>
                  <a:cubicBezTo>
                    <a:pt x="1064" y="1427"/>
                    <a:pt x="1062" y="1430"/>
                    <a:pt x="1060" y="1433"/>
                  </a:cubicBezTo>
                  <a:cubicBezTo>
                    <a:pt x="1058" y="1437"/>
                    <a:pt x="1055" y="1440"/>
                    <a:pt x="1052" y="1443"/>
                  </a:cubicBezTo>
                  <a:cubicBezTo>
                    <a:pt x="1038" y="1452"/>
                    <a:pt x="1016" y="1454"/>
                    <a:pt x="1000" y="1448"/>
                  </a:cubicBezTo>
                  <a:cubicBezTo>
                    <a:pt x="992" y="1445"/>
                    <a:pt x="982" y="1438"/>
                    <a:pt x="977" y="1430"/>
                  </a:cubicBezTo>
                  <a:cubicBezTo>
                    <a:pt x="975" y="1428"/>
                    <a:pt x="974" y="1424"/>
                    <a:pt x="972" y="1421"/>
                  </a:cubicBezTo>
                  <a:cubicBezTo>
                    <a:pt x="971" y="1418"/>
                    <a:pt x="968" y="1422"/>
                    <a:pt x="967" y="1423"/>
                  </a:cubicBezTo>
                  <a:cubicBezTo>
                    <a:pt x="963" y="1430"/>
                    <a:pt x="959" y="1436"/>
                    <a:pt x="952" y="1440"/>
                  </a:cubicBezTo>
                  <a:cubicBezTo>
                    <a:pt x="945" y="1444"/>
                    <a:pt x="937" y="1446"/>
                    <a:pt x="929" y="1447"/>
                  </a:cubicBezTo>
                  <a:cubicBezTo>
                    <a:pt x="914" y="1448"/>
                    <a:pt x="896" y="1443"/>
                    <a:pt x="885" y="1431"/>
                  </a:cubicBezTo>
                  <a:cubicBezTo>
                    <a:pt x="883" y="1428"/>
                    <a:pt x="880" y="1425"/>
                    <a:pt x="880" y="1421"/>
                  </a:cubicBezTo>
                  <a:cubicBezTo>
                    <a:pt x="879" y="1418"/>
                    <a:pt x="877" y="1414"/>
                    <a:pt x="874" y="1418"/>
                  </a:cubicBezTo>
                  <a:cubicBezTo>
                    <a:pt x="871" y="1421"/>
                    <a:pt x="871" y="1426"/>
                    <a:pt x="868" y="1429"/>
                  </a:cubicBezTo>
                  <a:cubicBezTo>
                    <a:pt x="866" y="1432"/>
                    <a:pt x="863" y="1435"/>
                    <a:pt x="859" y="1437"/>
                  </a:cubicBezTo>
                  <a:cubicBezTo>
                    <a:pt x="846" y="1447"/>
                    <a:pt x="828" y="1449"/>
                    <a:pt x="813" y="1444"/>
                  </a:cubicBezTo>
                  <a:cubicBezTo>
                    <a:pt x="805" y="1442"/>
                    <a:pt x="798" y="1439"/>
                    <a:pt x="792" y="1433"/>
                  </a:cubicBezTo>
                  <a:cubicBezTo>
                    <a:pt x="789" y="1431"/>
                    <a:pt x="788" y="1429"/>
                    <a:pt x="787" y="1426"/>
                  </a:cubicBezTo>
                  <a:cubicBezTo>
                    <a:pt x="786" y="1425"/>
                    <a:pt x="783" y="1417"/>
                    <a:pt x="782" y="1419"/>
                  </a:cubicBezTo>
                  <a:cubicBezTo>
                    <a:pt x="780" y="1420"/>
                    <a:pt x="780" y="1423"/>
                    <a:pt x="779" y="1425"/>
                  </a:cubicBezTo>
                  <a:cubicBezTo>
                    <a:pt x="777" y="1428"/>
                    <a:pt x="774" y="1431"/>
                    <a:pt x="772" y="1434"/>
                  </a:cubicBezTo>
                  <a:cubicBezTo>
                    <a:pt x="770" y="1436"/>
                    <a:pt x="768" y="1439"/>
                    <a:pt x="766" y="1441"/>
                  </a:cubicBezTo>
                  <a:cubicBezTo>
                    <a:pt x="764" y="1442"/>
                    <a:pt x="759" y="1444"/>
                    <a:pt x="759" y="1447"/>
                  </a:cubicBezTo>
                  <a:cubicBezTo>
                    <a:pt x="758" y="1450"/>
                    <a:pt x="764" y="1452"/>
                    <a:pt x="766" y="1454"/>
                  </a:cubicBezTo>
                  <a:cubicBezTo>
                    <a:pt x="770" y="1458"/>
                    <a:pt x="774" y="1461"/>
                    <a:pt x="777" y="1466"/>
                  </a:cubicBezTo>
                  <a:cubicBezTo>
                    <a:pt x="779" y="1469"/>
                    <a:pt x="780" y="1472"/>
                    <a:pt x="781" y="1476"/>
                  </a:cubicBezTo>
                  <a:cubicBezTo>
                    <a:pt x="781" y="1478"/>
                    <a:pt x="783" y="1483"/>
                    <a:pt x="786" y="1480"/>
                  </a:cubicBezTo>
                  <a:cubicBezTo>
                    <a:pt x="788" y="1478"/>
                    <a:pt x="789" y="1474"/>
                    <a:pt x="790" y="1472"/>
                  </a:cubicBezTo>
                  <a:cubicBezTo>
                    <a:pt x="791" y="1468"/>
                    <a:pt x="792" y="1466"/>
                    <a:pt x="794" y="1464"/>
                  </a:cubicBezTo>
                  <a:cubicBezTo>
                    <a:pt x="801" y="1458"/>
                    <a:pt x="809" y="1454"/>
                    <a:pt x="817" y="1451"/>
                  </a:cubicBezTo>
                  <a:cubicBezTo>
                    <a:pt x="834" y="1446"/>
                    <a:pt x="852" y="1453"/>
                    <a:pt x="863" y="1467"/>
                  </a:cubicBezTo>
                  <a:cubicBezTo>
                    <a:pt x="876" y="1483"/>
                    <a:pt x="876" y="1505"/>
                    <a:pt x="864" y="1521"/>
                  </a:cubicBezTo>
                  <a:cubicBezTo>
                    <a:pt x="861" y="1524"/>
                    <a:pt x="858" y="1528"/>
                    <a:pt x="854" y="1530"/>
                  </a:cubicBezTo>
                  <a:cubicBezTo>
                    <a:pt x="851" y="1532"/>
                    <a:pt x="847" y="1533"/>
                    <a:pt x="843" y="1534"/>
                  </a:cubicBezTo>
                  <a:cubicBezTo>
                    <a:pt x="836" y="1538"/>
                    <a:pt x="847" y="1542"/>
                    <a:pt x="850" y="1543"/>
                  </a:cubicBezTo>
                  <a:cubicBezTo>
                    <a:pt x="854" y="1544"/>
                    <a:pt x="859" y="1548"/>
                    <a:pt x="862" y="1551"/>
                  </a:cubicBezTo>
                  <a:cubicBezTo>
                    <a:pt x="866" y="1554"/>
                    <a:pt x="870" y="1558"/>
                    <a:pt x="873" y="1563"/>
                  </a:cubicBezTo>
                  <a:cubicBezTo>
                    <a:pt x="875" y="1567"/>
                    <a:pt x="876" y="1571"/>
                    <a:pt x="878" y="1575"/>
                  </a:cubicBezTo>
                  <a:cubicBezTo>
                    <a:pt x="879" y="1577"/>
                    <a:pt x="880" y="1575"/>
                    <a:pt x="881" y="1573"/>
                  </a:cubicBezTo>
                  <a:cubicBezTo>
                    <a:pt x="883" y="1568"/>
                    <a:pt x="884" y="1563"/>
                    <a:pt x="888" y="1559"/>
                  </a:cubicBezTo>
                  <a:cubicBezTo>
                    <a:pt x="895" y="1553"/>
                    <a:pt x="904" y="1548"/>
                    <a:pt x="912" y="1545"/>
                  </a:cubicBezTo>
                  <a:cubicBezTo>
                    <a:pt x="930" y="1539"/>
                    <a:pt x="950" y="1546"/>
                    <a:pt x="961" y="1561"/>
                  </a:cubicBezTo>
                  <a:cubicBezTo>
                    <a:pt x="973" y="1575"/>
                    <a:pt x="974" y="1596"/>
                    <a:pt x="966" y="1612"/>
                  </a:cubicBezTo>
                  <a:cubicBezTo>
                    <a:pt x="958" y="1627"/>
                    <a:pt x="942" y="1636"/>
                    <a:pt x="926" y="1636"/>
                  </a:cubicBezTo>
                  <a:cubicBezTo>
                    <a:pt x="907" y="1637"/>
                    <a:pt x="891" y="1627"/>
                    <a:pt x="883" y="1610"/>
                  </a:cubicBezTo>
                  <a:cubicBezTo>
                    <a:pt x="882" y="1608"/>
                    <a:pt x="879" y="1603"/>
                    <a:pt x="878" y="1607"/>
                  </a:cubicBezTo>
                  <a:cubicBezTo>
                    <a:pt x="877" y="1609"/>
                    <a:pt x="876" y="1613"/>
                    <a:pt x="874" y="1615"/>
                  </a:cubicBezTo>
                  <a:cubicBezTo>
                    <a:pt x="875" y="1614"/>
                    <a:pt x="875" y="1613"/>
                    <a:pt x="875" y="1612"/>
                  </a:cubicBezTo>
                  <a:cubicBezTo>
                    <a:pt x="873" y="1618"/>
                    <a:pt x="868" y="1626"/>
                    <a:pt x="862" y="1630"/>
                  </a:cubicBezTo>
                  <a:cubicBezTo>
                    <a:pt x="860" y="1632"/>
                    <a:pt x="857" y="1632"/>
                    <a:pt x="855" y="1633"/>
                  </a:cubicBezTo>
                  <a:cubicBezTo>
                    <a:pt x="851" y="1635"/>
                    <a:pt x="852" y="1638"/>
                    <a:pt x="854" y="1640"/>
                  </a:cubicBezTo>
                  <a:cubicBezTo>
                    <a:pt x="859" y="1645"/>
                    <a:pt x="865" y="1648"/>
                    <a:pt x="869" y="1654"/>
                  </a:cubicBezTo>
                  <a:cubicBezTo>
                    <a:pt x="875" y="1662"/>
                    <a:pt x="879" y="1672"/>
                    <a:pt x="880" y="1682"/>
                  </a:cubicBezTo>
                  <a:cubicBezTo>
                    <a:pt x="885" y="1723"/>
                    <a:pt x="837" y="1753"/>
                    <a:pt x="802" y="1731"/>
                  </a:cubicBezTo>
                  <a:cubicBezTo>
                    <a:pt x="787" y="1721"/>
                    <a:pt x="775" y="1704"/>
                    <a:pt x="775" y="1686"/>
                  </a:cubicBezTo>
                  <a:cubicBezTo>
                    <a:pt x="775" y="1677"/>
                    <a:pt x="777" y="1667"/>
                    <a:pt x="782" y="1661"/>
                  </a:cubicBezTo>
                  <a:cubicBezTo>
                    <a:pt x="786" y="1655"/>
                    <a:pt x="792" y="1651"/>
                    <a:pt x="797" y="1646"/>
                  </a:cubicBezTo>
                  <a:cubicBezTo>
                    <a:pt x="799" y="1643"/>
                    <a:pt x="807" y="1639"/>
                    <a:pt x="803" y="1634"/>
                  </a:cubicBezTo>
                  <a:cubicBezTo>
                    <a:pt x="801" y="1632"/>
                    <a:pt x="798" y="1632"/>
                    <a:pt x="795" y="1631"/>
                  </a:cubicBezTo>
                  <a:cubicBezTo>
                    <a:pt x="792" y="1630"/>
                    <a:pt x="790" y="1627"/>
                    <a:pt x="789" y="1624"/>
                  </a:cubicBezTo>
                  <a:cubicBezTo>
                    <a:pt x="786" y="1621"/>
                    <a:pt x="784" y="1618"/>
                    <a:pt x="782" y="1615"/>
                  </a:cubicBezTo>
                  <a:cubicBezTo>
                    <a:pt x="780" y="1613"/>
                    <a:pt x="780" y="1610"/>
                    <a:pt x="779" y="1607"/>
                  </a:cubicBezTo>
                  <a:cubicBezTo>
                    <a:pt x="776" y="1600"/>
                    <a:pt x="768" y="1616"/>
                    <a:pt x="767" y="1618"/>
                  </a:cubicBezTo>
                  <a:cubicBezTo>
                    <a:pt x="762" y="1626"/>
                    <a:pt x="756" y="1631"/>
                    <a:pt x="748" y="1634"/>
                  </a:cubicBezTo>
                  <a:cubicBezTo>
                    <a:pt x="741" y="1636"/>
                    <a:pt x="733" y="1636"/>
                    <a:pt x="726" y="1635"/>
                  </a:cubicBezTo>
                  <a:cubicBezTo>
                    <a:pt x="711" y="1632"/>
                    <a:pt x="698" y="1623"/>
                    <a:pt x="691" y="1610"/>
                  </a:cubicBezTo>
                  <a:cubicBezTo>
                    <a:pt x="683" y="1593"/>
                    <a:pt x="686" y="1573"/>
                    <a:pt x="699" y="1560"/>
                  </a:cubicBezTo>
                  <a:cubicBezTo>
                    <a:pt x="701" y="1557"/>
                    <a:pt x="704" y="1554"/>
                    <a:pt x="708" y="1552"/>
                  </a:cubicBezTo>
                  <a:cubicBezTo>
                    <a:pt x="711" y="1551"/>
                    <a:pt x="715" y="1549"/>
                    <a:pt x="716" y="1546"/>
                  </a:cubicBezTo>
                  <a:cubicBezTo>
                    <a:pt x="716" y="1542"/>
                    <a:pt x="711" y="1541"/>
                    <a:pt x="709" y="1540"/>
                  </a:cubicBezTo>
                  <a:cubicBezTo>
                    <a:pt x="705" y="1539"/>
                    <a:pt x="701" y="1537"/>
                    <a:pt x="698" y="1534"/>
                  </a:cubicBezTo>
                  <a:cubicBezTo>
                    <a:pt x="686" y="1523"/>
                    <a:pt x="680" y="1506"/>
                    <a:pt x="681" y="1490"/>
                  </a:cubicBezTo>
                  <a:cubicBezTo>
                    <a:pt x="681" y="1475"/>
                    <a:pt x="688" y="1458"/>
                    <a:pt x="703" y="1452"/>
                  </a:cubicBezTo>
                  <a:cubicBezTo>
                    <a:pt x="704" y="1451"/>
                    <a:pt x="708" y="1450"/>
                    <a:pt x="707" y="1449"/>
                  </a:cubicBezTo>
                  <a:cubicBezTo>
                    <a:pt x="707" y="1447"/>
                    <a:pt x="705" y="1445"/>
                    <a:pt x="703" y="1443"/>
                  </a:cubicBezTo>
                  <a:cubicBezTo>
                    <a:pt x="698" y="1439"/>
                    <a:pt x="693" y="1434"/>
                    <a:pt x="689" y="1429"/>
                  </a:cubicBezTo>
                  <a:cubicBezTo>
                    <a:pt x="687" y="1428"/>
                    <a:pt x="686" y="1427"/>
                    <a:pt x="685" y="1425"/>
                  </a:cubicBezTo>
                  <a:cubicBezTo>
                    <a:pt x="683" y="1422"/>
                    <a:pt x="684" y="1417"/>
                    <a:pt x="680" y="1415"/>
                  </a:cubicBezTo>
                  <a:cubicBezTo>
                    <a:pt x="677" y="1413"/>
                    <a:pt x="676" y="1418"/>
                    <a:pt x="675" y="1420"/>
                  </a:cubicBezTo>
                  <a:cubicBezTo>
                    <a:pt x="675" y="1424"/>
                    <a:pt x="671" y="1427"/>
                    <a:pt x="669" y="1429"/>
                  </a:cubicBezTo>
                  <a:cubicBezTo>
                    <a:pt x="656" y="1442"/>
                    <a:pt x="634" y="1448"/>
                    <a:pt x="617" y="1440"/>
                  </a:cubicBezTo>
                  <a:cubicBezTo>
                    <a:pt x="601" y="1433"/>
                    <a:pt x="592" y="1414"/>
                    <a:pt x="591" y="1397"/>
                  </a:cubicBezTo>
                  <a:cubicBezTo>
                    <a:pt x="591" y="1389"/>
                    <a:pt x="592" y="1379"/>
                    <a:pt x="597" y="1373"/>
                  </a:cubicBezTo>
                  <a:cubicBezTo>
                    <a:pt x="602" y="1367"/>
                    <a:pt x="607" y="1362"/>
                    <a:pt x="612" y="1358"/>
                  </a:cubicBezTo>
                  <a:cubicBezTo>
                    <a:pt x="615" y="1357"/>
                    <a:pt x="620" y="1357"/>
                    <a:pt x="620" y="1355"/>
                  </a:cubicBezTo>
                  <a:cubicBezTo>
                    <a:pt x="620" y="1351"/>
                    <a:pt x="616" y="1350"/>
                    <a:pt x="614" y="1349"/>
                  </a:cubicBezTo>
                  <a:cubicBezTo>
                    <a:pt x="611" y="1348"/>
                    <a:pt x="608" y="1347"/>
                    <a:pt x="605" y="1346"/>
                  </a:cubicBezTo>
                  <a:cubicBezTo>
                    <a:pt x="602" y="1344"/>
                    <a:pt x="599" y="1341"/>
                    <a:pt x="597" y="1338"/>
                  </a:cubicBezTo>
                  <a:cubicBezTo>
                    <a:pt x="586" y="1326"/>
                    <a:pt x="583" y="1307"/>
                    <a:pt x="585" y="1291"/>
                  </a:cubicBezTo>
                  <a:cubicBezTo>
                    <a:pt x="587" y="1283"/>
                    <a:pt x="590" y="1275"/>
                    <a:pt x="595" y="1268"/>
                  </a:cubicBezTo>
                  <a:cubicBezTo>
                    <a:pt x="599" y="1263"/>
                    <a:pt x="605" y="1261"/>
                    <a:pt x="609" y="1256"/>
                  </a:cubicBezTo>
                  <a:cubicBezTo>
                    <a:pt x="614" y="1251"/>
                    <a:pt x="600" y="1246"/>
                    <a:pt x="597" y="1243"/>
                  </a:cubicBezTo>
                  <a:cubicBezTo>
                    <a:pt x="595" y="1241"/>
                    <a:pt x="593" y="1238"/>
                    <a:pt x="592" y="1235"/>
                  </a:cubicBezTo>
                  <a:cubicBezTo>
                    <a:pt x="591" y="1233"/>
                    <a:pt x="589" y="1228"/>
                    <a:pt x="586" y="1229"/>
                  </a:cubicBezTo>
                  <a:cubicBezTo>
                    <a:pt x="583" y="1230"/>
                    <a:pt x="582" y="1234"/>
                    <a:pt x="581" y="1236"/>
                  </a:cubicBezTo>
                  <a:cubicBezTo>
                    <a:pt x="579" y="1239"/>
                    <a:pt x="576" y="1242"/>
                    <a:pt x="574" y="1244"/>
                  </a:cubicBezTo>
                  <a:cubicBezTo>
                    <a:pt x="567" y="1249"/>
                    <a:pt x="559" y="1253"/>
                    <a:pt x="551" y="1254"/>
                  </a:cubicBezTo>
                  <a:cubicBezTo>
                    <a:pt x="535" y="1258"/>
                    <a:pt x="516" y="1254"/>
                    <a:pt x="504" y="1242"/>
                  </a:cubicBezTo>
                  <a:cubicBezTo>
                    <a:pt x="499" y="1237"/>
                    <a:pt x="497" y="1231"/>
                    <a:pt x="493" y="1225"/>
                  </a:cubicBezTo>
                  <a:cubicBezTo>
                    <a:pt x="493" y="1225"/>
                    <a:pt x="490" y="1220"/>
                    <a:pt x="489" y="1222"/>
                  </a:cubicBezTo>
                  <a:cubicBezTo>
                    <a:pt x="488" y="1224"/>
                    <a:pt x="487" y="1227"/>
                    <a:pt x="486" y="1229"/>
                  </a:cubicBezTo>
                  <a:cubicBezTo>
                    <a:pt x="479" y="1244"/>
                    <a:pt x="461" y="1254"/>
                    <a:pt x="445" y="1254"/>
                  </a:cubicBezTo>
                  <a:cubicBezTo>
                    <a:pt x="428" y="1255"/>
                    <a:pt x="414" y="1245"/>
                    <a:pt x="405" y="1231"/>
                  </a:cubicBezTo>
                  <a:cubicBezTo>
                    <a:pt x="396" y="1218"/>
                    <a:pt x="393" y="1201"/>
                    <a:pt x="400" y="1186"/>
                  </a:cubicBezTo>
                  <a:cubicBezTo>
                    <a:pt x="404" y="1177"/>
                    <a:pt x="410" y="1171"/>
                    <a:pt x="418" y="1167"/>
                  </a:cubicBezTo>
                  <a:cubicBezTo>
                    <a:pt x="420" y="1165"/>
                    <a:pt x="424" y="1163"/>
                    <a:pt x="424" y="1160"/>
                  </a:cubicBezTo>
                  <a:cubicBezTo>
                    <a:pt x="423" y="1158"/>
                    <a:pt x="418" y="1156"/>
                    <a:pt x="417" y="1156"/>
                  </a:cubicBezTo>
                  <a:cubicBezTo>
                    <a:pt x="415" y="1155"/>
                    <a:pt x="413" y="1155"/>
                    <a:pt x="411" y="1153"/>
                  </a:cubicBezTo>
                  <a:cubicBezTo>
                    <a:pt x="408" y="1151"/>
                    <a:pt x="405" y="1148"/>
                    <a:pt x="403" y="1144"/>
                  </a:cubicBezTo>
                  <a:cubicBezTo>
                    <a:pt x="401" y="1142"/>
                    <a:pt x="398" y="1140"/>
                    <a:pt x="397" y="1137"/>
                  </a:cubicBezTo>
                  <a:cubicBezTo>
                    <a:pt x="396" y="1135"/>
                    <a:pt x="396" y="1131"/>
                    <a:pt x="394" y="1129"/>
                  </a:cubicBezTo>
                  <a:cubicBezTo>
                    <a:pt x="393" y="1127"/>
                    <a:pt x="389" y="1125"/>
                    <a:pt x="389" y="1128"/>
                  </a:cubicBezTo>
                  <a:cubicBezTo>
                    <a:pt x="388" y="1132"/>
                    <a:pt x="386" y="1136"/>
                    <a:pt x="383" y="1139"/>
                  </a:cubicBezTo>
                  <a:cubicBezTo>
                    <a:pt x="377" y="1146"/>
                    <a:pt x="369" y="1151"/>
                    <a:pt x="360" y="1154"/>
                  </a:cubicBezTo>
                  <a:cubicBezTo>
                    <a:pt x="350" y="1157"/>
                    <a:pt x="339" y="1157"/>
                    <a:pt x="330" y="1153"/>
                  </a:cubicBezTo>
                  <a:cubicBezTo>
                    <a:pt x="322" y="1149"/>
                    <a:pt x="316" y="1143"/>
                    <a:pt x="312" y="1136"/>
                  </a:cubicBezTo>
                  <a:cubicBezTo>
                    <a:pt x="306" y="1128"/>
                    <a:pt x="303" y="1119"/>
                    <a:pt x="303" y="1110"/>
                  </a:cubicBezTo>
                  <a:cubicBezTo>
                    <a:pt x="302" y="1102"/>
                    <a:pt x="304" y="1091"/>
                    <a:pt x="309" y="1085"/>
                  </a:cubicBezTo>
                  <a:cubicBezTo>
                    <a:pt x="314" y="1080"/>
                    <a:pt x="319" y="1075"/>
                    <a:pt x="324" y="1070"/>
                  </a:cubicBezTo>
                  <a:cubicBezTo>
                    <a:pt x="326" y="1069"/>
                    <a:pt x="328" y="1068"/>
                    <a:pt x="331" y="1067"/>
                  </a:cubicBezTo>
                  <a:cubicBezTo>
                    <a:pt x="333" y="1067"/>
                    <a:pt x="329" y="1062"/>
                    <a:pt x="329" y="1062"/>
                  </a:cubicBezTo>
                  <a:cubicBezTo>
                    <a:pt x="325" y="1060"/>
                    <a:pt x="322" y="1060"/>
                    <a:pt x="319" y="1058"/>
                  </a:cubicBezTo>
                  <a:cubicBezTo>
                    <a:pt x="314" y="1057"/>
                    <a:pt x="311" y="1053"/>
                    <a:pt x="308" y="1049"/>
                  </a:cubicBezTo>
                  <a:cubicBezTo>
                    <a:pt x="305" y="1045"/>
                    <a:pt x="302" y="1041"/>
                    <a:pt x="300" y="1037"/>
                  </a:cubicBezTo>
                  <a:cubicBezTo>
                    <a:pt x="300" y="1036"/>
                    <a:pt x="298" y="1031"/>
                    <a:pt x="297" y="1034"/>
                  </a:cubicBezTo>
                  <a:cubicBezTo>
                    <a:pt x="292" y="1041"/>
                    <a:pt x="288" y="1047"/>
                    <a:pt x="281" y="1052"/>
                  </a:cubicBezTo>
                  <a:cubicBezTo>
                    <a:pt x="274" y="1056"/>
                    <a:pt x="266" y="1059"/>
                    <a:pt x="258" y="1060"/>
                  </a:cubicBezTo>
                  <a:cubicBezTo>
                    <a:pt x="242" y="1062"/>
                    <a:pt x="225" y="1057"/>
                    <a:pt x="214" y="1044"/>
                  </a:cubicBezTo>
                  <a:cubicBezTo>
                    <a:pt x="210" y="1039"/>
                    <a:pt x="209" y="1033"/>
                    <a:pt x="206" y="1027"/>
                  </a:cubicBezTo>
                  <a:cubicBezTo>
                    <a:pt x="205" y="1024"/>
                    <a:pt x="203" y="1022"/>
                    <a:pt x="202" y="1026"/>
                  </a:cubicBezTo>
                  <a:cubicBezTo>
                    <a:pt x="201" y="1031"/>
                    <a:pt x="199" y="1035"/>
                    <a:pt x="197" y="1039"/>
                  </a:cubicBezTo>
                  <a:cubicBezTo>
                    <a:pt x="189" y="1052"/>
                    <a:pt x="175" y="1061"/>
                    <a:pt x="160" y="1063"/>
                  </a:cubicBezTo>
                  <a:cubicBezTo>
                    <a:pt x="144" y="1065"/>
                    <a:pt x="128" y="1061"/>
                    <a:pt x="117" y="1050"/>
                  </a:cubicBezTo>
                  <a:cubicBezTo>
                    <a:pt x="114" y="1048"/>
                    <a:pt x="112" y="1045"/>
                    <a:pt x="111" y="1043"/>
                  </a:cubicBezTo>
                  <a:cubicBezTo>
                    <a:pt x="110" y="1041"/>
                    <a:pt x="108" y="1037"/>
                    <a:pt x="106" y="1037"/>
                  </a:cubicBezTo>
                  <a:cubicBezTo>
                    <a:pt x="104" y="1038"/>
                    <a:pt x="102" y="1041"/>
                    <a:pt x="100" y="1043"/>
                  </a:cubicBezTo>
                  <a:cubicBezTo>
                    <a:pt x="98" y="1046"/>
                    <a:pt x="96" y="1049"/>
                    <a:pt x="93" y="1053"/>
                  </a:cubicBezTo>
                  <a:cubicBezTo>
                    <a:pt x="89" y="1059"/>
                    <a:pt x="80" y="1063"/>
                    <a:pt x="73" y="1065"/>
                  </a:cubicBezTo>
                  <a:cubicBezTo>
                    <a:pt x="64" y="1067"/>
                    <a:pt x="55" y="1067"/>
                    <a:pt x="47" y="1065"/>
                  </a:cubicBezTo>
                  <a:cubicBezTo>
                    <a:pt x="30" y="1062"/>
                    <a:pt x="14" y="1053"/>
                    <a:pt x="7" y="1037"/>
                  </a:cubicBezTo>
                  <a:cubicBezTo>
                    <a:pt x="0" y="1021"/>
                    <a:pt x="3" y="1000"/>
                    <a:pt x="11" y="985"/>
                  </a:cubicBezTo>
                  <a:cubicBezTo>
                    <a:pt x="15" y="979"/>
                    <a:pt x="20" y="971"/>
                    <a:pt x="27" y="969"/>
                  </a:cubicBezTo>
                  <a:cubicBezTo>
                    <a:pt x="29" y="968"/>
                    <a:pt x="33" y="967"/>
                    <a:pt x="36" y="965"/>
                  </a:cubicBezTo>
                  <a:cubicBezTo>
                    <a:pt x="38" y="964"/>
                    <a:pt x="33" y="960"/>
                    <a:pt x="32" y="960"/>
                  </a:cubicBezTo>
                  <a:cubicBezTo>
                    <a:pt x="28" y="958"/>
                    <a:pt x="25" y="956"/>
                    <a:pt x="22" y="954"/>
                  </a:cubicBezTo>
                  <a:cubicBezTo>
                    <a:pt x="19" y="952"/>
                    <a:pt x="17" y="948"/>
                    <a:pt x="15" y="945"/>
                  </a:cubicBezTo>
                  <a:cubicBezTo>
                    <a:pt x="12" y="938"/>
                    <a:pt x="8" y="932"/>
                    <a:pt x="8" y="924"/>
                  </a:cubicBezTo>
                  <a:cubicBezTo>
                    <a:pt x="6" y="908"/>
                    <a:pt x="12" y="891"/>
                    <a:pt x="24" y="880"/>
                  </a:cubicBezTo>
                  <a:cubicBezTo>
                    <a:pt x="31" y="875"/>
                    <a:pt x="38" y="871"/>
                    <a:pt x="46" y="870"/>
                  </a:cubicBezTo>
                  <a:cubicBezTo>
                    <a:pt x="54" y="868"/>
                    <a:pt x="64" y="868"/>
                    <a:pt x="72" y="871"/>
                  </a:cubicBezTo>
                  <a:cubicBezTo>
                    <a:pt x="80" y="875"/>
                    <a:pt x="87" y="881"/>
                    <a:pt x="93" y="888"/>
                  </a:cubicBezTo>
                  <a:cubicBezTo>
                    <a:pt x="95" y="890"/>
                    <a:pt x="98" y="895"/>
                    <a:pt x="101" y="896"/>
                  </a:cubicBezTo>
                  <a:cubicBezTo>
                    <a:pt x="103" y="897"/>
                    <a:pt x="105" y="892"/>
                    <a:pt x="105" y="891"/>
                  </a:cubicBezTo>
                  <a:cubicBezTo>
                    <a:pt x="108" y="884"/>
                    <a:pt x="115" y="879"/>
                    <a:pt x="121" y="874"/>
                  </a:cubicBezTo>
                  <a:cubicBezTo>
                    <a:pt x="124" y="872"/>
                    <a:pt x="128" y="871"/>
                    <a:pt x="130" y="869"/>
                  </a:cubicBezTo>
                  <a:cubicBezTo>
                    <a:pt x="133" y="867"/>
                    <a:pt x="129" y="865"/>
                    <a:pt x="127" y="864"/>
                  </a:cubicBezTo>
                  <a:cubicBezTo>
                    <a:pt x="124" y="862"/>
                    <a:pt x="121" y="861"/>
                    <a:pt x="118" y="859"/>
                  </a:cubicBezTo>
                  <a:cubicBezTo>
                    <a:pt x="116" y="857"/>
                    <a:pt x="114" y="854"/>
                    <a:pt x="112" y="851"/>
                  </a:cubicBezTo>
                  <a:cubicBezTo>
                    <a:pt x="107" y="844"/>
                    <a:pt x="104" y="837"/>
                    <a:pt x="103" y="829"/>
                  </a:cubicBezTo>
                  <a:cubicBezTo>
                    <a:pt x="101" y="812"/>
                    <a:pt x="109" y="790"/>
                    <a:pt x="125" y="780"/>
                  </a:cubicBezTo>
                  <a:cubicBezTo>
                    <a:pt x="139" y="772"/>
                    <a:pt x="157" y="771"/>
                    <a:pt x="173" y="777"/>
                  </a:cubicBezTo>
                  <a:cubicBezTo>
                    <a:pt x="180" y="779"/>
                    <a:pt x="187" y="784"/>
                    <a:pt x="191" y="790"/>
                  </a:cubicBezTo>
                  <a:cubicBezTo>
                    <a:pt x="193" y="792"/>
                    <a:pt x="194" y="794"/>
                    <a:pt x="194" y="797"/>
                  </a:cubicBezTo>
                  <a:cubicBezTo>
                    <a:pt x="195" y="799"/>
                    <a:pt x="195" y="804"/>
                    <a:pt x="197" y="804"/>
                  </a:cubicBezTo>
                  <a:cubicBezTo>
                    <a:pt x="203" y="806"/>
                    <a:pt x="204" y="795"/>
                    <a:pt x="206" y="792"/>
                  </a:cubicBezTo>
                  <a:cubicBezTo>
                    <a:pt x="212" y="784"/>
                    <a:pt x="221" y="776"/>
                    <a:pt x="230" y="772"/>
                  </a:cubicBezTo>
                  <a:cubicBezTo>
                    <a:pt x="231" y="771"/>
                    <a:pt x="241" y="767"/>
                    <a:pt x="242" y="767"/>
                  </a:cubicBezTo>
                  <a:cubicBezTo>
                    <a:pt x="241" y="767"/>
                    <a:pt x="239" y="767"/>
                    <a:pt x="239" y="767"/>
                  </a:cubicBezTo>
                  <a:cubicBezTo>
                    <a:pt x="237" y="766"/>
                    <a:pt x="235" y="766"/>
                    <a:pt x="234" y="765"/>
                  </a:cubicBezTo>
                  <a:cubicBezTo>
                    <a:pt x="230" y="763"/>
                    <a:pt x="227" y="760"/>
                    <a:pt x="224" y="757"/>
                  </a:cubicBezTo>
                  <a:cubicBezTo>
                    <a:pt x="217" y="750"/>
                    <a:pt x="212" y="741"/>
                    <a:pt x="210" y="732"/>
                  </a:cubicBezTo>
                  <a:cubicBezTo>
                    <a:pt x="208" y="714"/>
                    <a:pt x="217" y="696"/>
                    <a:pt x="233" y="688"/>
                  </a:cubicBezTo>
                  <a:cubicBezTo>
                    <a:pt x="249" y="681"/>
                    <a:pt x="267" y="684"/>
                    <a:pt x="280" y="695"/>
                  </a:cubicBezTo>
                  <a:cubicBezTo>
                    <a:pt x="294" y="707"/>
                    <a:pt x="300" y="728"/>
                    <a:pt x="291" y="745"/>
                  </a:cubicBezTo>
                  <a:cubicBezTo>
                    <a:pt x="286" y="753"/>
                    <a:pt x="278" y="760"/>
                    <a:pt x="270" y="764"/>
                  </a:cubicBezTo>
                  <a:cubicBezTo>
                    <a:pt x="269" y="765"/>
                    <a:pt x="262" y="767"/>
                    <a:pt x="263" y="768"/>
                  </a:cubicBezTo>
                  <a:cubicBezTo>
                    <a:pt x="265" y="770"/>
                    <a:pt x="270" y="771"/>
                    <a:pt x="273" y="772"/>
                  </a:cubicBezTo>
                  <a:cubicBezTo>
                    <a:pt x="280" y="775"/>
                    <a:pt x="290" y="780"/>
                    <a:pt x="293" y="787"/>
                  </a:cubicBezTo>
                  <a:cubicBezTo>
                    <a:pt x="295" y="789"/>
                    <a:pt x="296" y="793"/>
                    <a:pt x="300" y="794"/>
                  </a:cubicBezTo>
                  <a:cubicBezTo>
                    <a:pt x="304" y="794"/>
                    <a:pt x="306" y="791"/>
                    <a:pt x="307" y="787"/>
                  </a:cubicBezTo>
                  <a:cubicBezTo>
                    <a:pt x="309" y="782"/>
                    <a:pt x="315" y="778"/>
                    <a:pt x="319" y="775"/>
                  </a:cubicBezTo>
                  <a:cubicBezTo>
                    <a:pt x="322" y="773"/>
                    <a:pt x="325" y="774"/>
                    <a:pt x="327" y="772"/>
                  </a:cubicBezTo>
                  <a:cubicBezTo>
                    <a:pt x="330" y="771"/>
                    <a:pt x="326" y="768"/>
                    <a:pt x="325" y="767"/>
                  </a:cubicBezTo>
                  <a:cubicBezTo>
                    <a:pt x="319" y="762"/>
                    <a:pt x="312" y="759"/>
                    <a:pt x="308" y="753"/>
                  </a:cubicBezTo>
                  <a:cubicBezTo>
                    <a:pt x="302" y="744"/>
                    <a:pt x="301" y="732"/>
                    <a:pt x="301" y="722"/>
                  </a:cubicBezTo>
                  <a:cubicBezTo>
                    <a:pt x="304" y="686"/>
                    <a:pt x="356" y="661"/>
                    <a:pt x="381" y="693"/>
                  </a:cubicBezTo>
                  <a:cubicBezTo>
                    <a:pt x="383" y="695"/>
                    <a:pt x="389" y="708"/>
                    <a:pt x="394" y="706"/>
                  </a:cubicBezTo>
                  <a:cubicBezTo>
                    <a:pt x="396" y="705"/>
                    <a:pt x="397" y="701"/>
                    <a:pt x="397" y="699"/>
                  </a:cubicBezTo>
                  <a:cubicBezTo>
                    <a:pt x="397" y="696"/>
                    <a:pt x="401" y="694"/>
                    <a:pt x="402" y="692"/>
                  </a:cubicBezTo>
                  <a:cubicBezTo>
                    <a:pt x="408" y="686"/>
                    <a:pt x="416" y="680"/>
                    <a:pt x="423" y="676"/>
                  </a:cubicBezTo>
                  <a:cubicBezTo>
                    <a:pt x="424" y="675"/>
                    <a:pt x="434" y="672"/>
                    <a:pt x="431" y="670"/>
                  </a:cubicBezTo>
                  <a:cubicBezTo>
                    <a:pt x="427" y="669"/>
                    <a:pt x="423" y="668"/>
                    <a:pt x="420" y="666"/>
                  </a:cubicBezTo>
                  <a:cubicBezTo>
                    <a:pt x="416" y="663"/>
                    <a:pt x="412" y="660"/>
                    <a:pt x="409" y="656"/>
                  </a:cubicBezTo>
                  <a:cubicBezTo>
                    <a:pt x="403" y="648"/>
                    <a:pt x="400" y="638"/>
                    <a:pt x="400" y="628"/>
                  </a:cubicBezTo>
                  <a:cubicBezTo>
                    <a:pt x="401" y="613"/>
                    <a:pt x="410" y="600"/>
                    <a:pt x="423" y="593"/>
                  </a:cubicBezTo>
                  <a:cubicBezTo>
                    <a:pt x="436" y="586"/>
                    <a:pt x="452" y="585"/>
                    <a:pt x="466" y="592"/>
                  </a:cubicBezTo>
                  <a:cubicBezTo>
                    <a:pt x="474" y="596"/>
                    <a:pt x="479" y="602"/>
                    <a:pt x="482" y="610"/>
                  </a:cubicBezTo>
                  <a:cubicBezTo>
                    <a:pt x="483" y="611"/>
                    <a:pt x="484" y="617"/>
                    <a:pt x="486" y="617"/>
                  </a:cubicBezTo>
                  <a:cubicBezTo>
                    <a:pt x="488" y="617"/>
                    <a:pt x="489" y="614"/>
                    <a:pt x="490" y="612"/>
                  </a:cubicBezTo>
                  <a:cubicBezTo>
                    <a:pt x="492" y="606"/>
                    <a:pt x="494" y="599"/>
                    <a:pt x="500" y="595"/>
                  </a:cubicBezTo>
                  <a:cubicBezTo>
                    <a:pt x="503" y="592"/>
                    <a:pt x="516" y="586"/>
                    <a:pt x="513" y="581"/>
                  </a:cubicBezTo>
                  <a:cubicBezTo>
                    <a:pt x="510" y="576"/>
                    <a:pt x="504" y="572"/>
                    <a:pt x="499" y="567"/>
                  </a:cubicBezTo>
                  <a:cubicBezTo>
                    <a:pt x="497" y="566"/>
                    <a:pt x="495" y="564"/>
                    <a:pt x="494" y="562"/>
                  </a:cubicBezTo>
                  <a:cubicBezTo>
                    <a:pt x="492" y="560"/>
                    <a:pt x="492" y="558"/>
                    <a:pt x="492" y="556"/>
                  </a:cubicBezTo>
                  <a:cubicBezTo>
                    <a:pt x="491" y="553"/>
                    <a:pt x="490" y="551"/>
                    <a:pt x="487" y="553"/>
                  </a:cubicBezTo>
                  <a:cubicBezTo>
                    <a:pt x="484" y="555"/>
                    <a:pt x="483" y="558"/>
                    <a:pt x="483" y="561"/>
                  </a:cubicBezTo>
                  <a:cubicBezTo>
                    <a:pt x="480" y="568"/>
                    <a:pt x="471" y="574"/>
                    <a:pt x="464" y="577"/>
                  </a:cubicBezTo>
                  <a:cubicBezTo>
                    <a:pt x="449" y="585"/>
                    <a:pt x="430" y="582"/>
                    <a:pt x="417" y="572"/>
                  </a:cubicBezTo>
                  <a:cubicBezTo>
                    <a:pt x="404" y="562"/>
                    <a:pt x="397" y="546"/>
                    <a:pt x="397" y="530"/>
                  </a:cubicBezTo>
                  <a:cubicBezTo>
                    <a:pt x="398" y="513"/>
                    <a:pt x="409" y="499"/>
                    <a:pt x="424" y="491"/>
                  </a:cubicBezTo>
                  <a:cubicBezTo>
                    <a:pt x="423" y="491"/>
                    <a:pt x="420" y="493"/>
                    <a:pt x="420" y="493"/>
                  </a:cubicBezTo>
                  <a:cubicBezTo>
                    <a:pt x="421" y="494"/>
                    <a:pt x="428" y="489"/>
                    <a:pt x="429" y="488"/>
                  </a:cubicBezTo>
                  <a:cubicBezTo>
                    <a:pt x="430" y="486"/>
                    <a:pt x="416" y="481"/>
                    <a:pt x="415" y="480"/>
                  </a:cubicBezTo>
                  <a:cubicBezTo>
                    <a:pt x="408" y="477"/>
                    <a:pt x="404" y="472"/>
                    <a:pt x="400" y="466"/>
                  </a:cubicBezTo>
                  <a:cubicBezTo>
                    <a:pt x="398" y="461"/>
                    <a:pt x="396" y="457"/>
                    <a:pt x="394" y="452"/>
                  </a:cubicBezTo>
                  <a:cubicBezTo>
                    <a:pt x="394" y="451"/>
                    <a:pt x="392" y="443"/>
                    <a:pt x="390" y="442"/>
                  </a:cubicBezTo>
                  <a:cubicBezTo>
                    <a:pt x="390" y="442"/>
                    <a:pt x="388" y="454"/>
                    <a:pt x="387" y="456"/>
                  </a:cubicBezTo>
                  <a:cubicBezTo>
                    <a:pt x="384" y="464"/>
                    <a:pt x="377" y="470"/>
                    <a:pt x="369" y="475"/>
                  </a:cubicBezTo>
                  <a:cubicBezTo>
                    <a:pt x="360" y="480"/>
                    <a:pt x="350" y="482"/>
                    <a:pt x="340" y="480"/>
                  </a:cubicBezTo>
                  <a:cubicBezTo>
                    <a:pt x="330" y="479"/>
                    <a:pt x="323" y="474"/>
                    <a:pt x="316" y="467"/>
                  </a:cubicBezTo>
                  <a:cubicBezTo>
                    <a:pt x="314" y="464"/>
                    <a:pt x="311" y="461"/>
                    <a:pt x="309" y="457"/>
                  </a:cubicBezTo>
                  <a:cubicBezTo>
                    <a:pt x="307" y="454"/>
                    <a:pt x="307" y="450"/>
                    <a:pt x="306" y="447"/>
                  </a:cubicBezTo>
                  <a:cubicBezTo>
                    <a:pt x="305" y="443"/>
                    <a:pt x="303" y="447"/>
                    <a:pt x="302" y="449"/>
                  </a:cubicBezTo>
                  <a:cubicBezTo>
                    <a:pt x="301" y="450"/>
                    <a:pt x="300" y="452"/>
                    <a:pt x="301" y="454"/>
                  </a:cubicBezTo>
                  <a:cubicBezTo>
                    <a:pt x="301" y="455"/>
                    <a:pt x="301" y="455"/>
                    <a:pt x="301" y="456"/>
                  </a:cubicBezTo>
                  <a:cubicBezTo>
                    <a:pt x="299" y="464"/>
                    <a:pt x="292" y="472"/>
                    <a:pt x="286" y="477"/>
                  </a:cubicBezTo>
                  <a:cubicBezTo>
                    <a:pt x="282" y="481"/>
                    <a:pt x="276" y="484"/>
                    <a:pt x="271" y="486"/>
                  </a:cubicBezTo>
                  <a:cubicBezTo>
                    <a:pt x="270" y="486"/>
                    <a:pt x="264" y="486"/>
                    <a:pt x="264" y="487"/>
                  </a:cubicBezTo>
                  <a:cubicBezTo>
                    <a:pt x="264" y="489"/>
                    <a:pt x="271" y="493"/>
                    <a:pt x="273" y="494"/>
                  </a:cubicBezTo>
                  <a:cubicBezTo>
                    <a:pt x="280" y="499"/>
                    <a:pt x="288" y="504"/>
                    <a:pt x="293" y="512"/>
                  </a:cubicBezTo>
                  <a:cubicBezTo>
                    <a:pt x="298" y="520"/>
                    <a:pt x="298" y="529"/>
                    <a:pt x="298" y="538"/>
                  </a:cubicBezTo>
                  <a:cubicBezTo>
                    <a:pt x="298" y="545"/>
                    <a:pt x="296" y="552"/>
                    <a:pt x="292" y="558"/>
                  </a:cubicBezTo>
                  <a:cubicBezTo>
                    <a:pt x="274" y="582"/>
                    <a:pt x="238" y="588"/>
                    <a:pt x="218" y="565"/>
                  </a:cubicBezTo>
                  <a:cubicBezTo>
                    <a:pt x="207" y="552"/>
                    <a:pt x="203" y="534"/>
                    <a:pt x="208" y="518"/>
                  </a:cubicBezTo>
                  <a:cubicBezTo>
                    <a:pt x="211" y="510"/>
                    <a:pt x="217" y="504"/>
                    <a:pt x="223" y="499"/>
                  </a:cubicBezTo>
                  <a:cubicBezTo>
                    <a:pt x="224" y="498"/>
                    <a:pt x="240" y="487"/>
                    <a:pt x="240" y="487"/>
                  </a:cubicBezTo>
                  <a:cubicBezTo>
                    <a:pt x="240" y="487"/>
                    <a:pt x="237" y="487"/>
                    <a:pt x="237" y="487"/>
                  </a:cubicBezTo>
                  <a:cubicBezTo>
                    <a:pt x="235" y="486"/>
                    <a:pt x="232" y="486"/>
                    <a:pt x="230" y="485"/>
                  </a:cubicBezTo>
                  <a:cubicBezTo>
                    <a:pt x="225" y="482"/>
                    <a:pt x="221" y="479"/>
                    <a:pt x="217" y="476"/>
                  </a:cubicBezTo>
                  <a:cubicBezTo>
                    <a:pt x="209" y="469"/>
                    <a:pt x="203" y="460"/>
                    <a:pt x="201" y="450"/>
                  </a:cubicBezTo>
                  <a:cubicBezTo>
                    <a:pt x="198" y="432"/>
                    <a:pt x="204" y="409"/>
                    <a:pt x="219" y="398"/>
                  </a:cubicBezTo>
                  <a:cubicBezTo>
                    <a:pt x="221" y="397"/>
                    <a:pt x="237" y="389"/>
                    <a:pt x="234" y="387"/>
                  </a:cubicBezTo>
                  <a:cubicBezTo>
                    <a:pt x="231" y="385"/>
                    <a:pt x="228" y="384"/>
                    <a:pt x="225" y="383"/>
                  </a:cubicBezTo>
                  <a:cubicBezTo>
                    <a:pt x="221" y="381"/>
                    <a:pt x="219" y="379"/>
                    <a:pt x="216" y="376"/>
                  </a:cubicBezTo>
                  <a:cubicBezTo>
                    <a:pt x="203" y="362"/>
                    <a:pt x="199" y="340"/>
                    <a:pt x="206" y="322"/>
                  </a:cubicBezTo>
                  <a:cubicBezTo>
                    <a:pt x="218" y="294"/>
                    <a:pt x="256" y="287"/>
                    <a:pt x="280" y="301"/>
                  </a:cubicBezTo>
                  <a:cubicBezTo>
                    <a:pt x="287" y="305"/>
                    <a:pt x="291" y="310"/>
                    <a:pt x="295" y="317"/>
                  </a:cubicBezTo>
                  <a:cubicBezTo>
                    <a:pt x="296" y="319"/>
                    <a:pt x="298" y="322"/>
                    <a:pt x="300" y="320"/>
                  </a:cubicBezTo>
                  <a:cubicBezTo>
                    <a:pt x="303" y="317"/>
                    <a:pt x="305" y="312"/>
                    <a:pt x="308" y="309"/>
                  </a:cubicBezTo>
                  <a:cubicBezTo>
                    <a:pt x="313" y="302"/>
                    <a:pt x="321" y="298"/>
                    <a:pt x="328" y="294"/>
                  </a:cubicBezTo>
                  <a:cubicBezTo>
                    <a:pt x="330" y="293"/>
                    <a:pt x="337" y="290"/>
                    <a:pt x="337" y="288"/>
                  </a:cubicBezTo>
                  <a:cubicBezTo>
                    <a:pt x="337" y="286"/>
                    <a:pt x="332" y="285"/>
                    <a:pt x="331" y="285"/>
                  </a:cubicBezTo>
                  <a:cubicBezTo>
                    <a:pt x="323" y="282"/>
                    <a:pt x="317" y="278"/>
                    <a:pt x="313" y="271"/>
                  </a:cubicBezTo>
                  <a:cubicBezTo>
                    <a:pt x="307" y="263"/>
                    <a:pt x="305" y="252"/>
                    <a:pt x="305" y="242"/>
                  </a:cubicBezTo>
                  <a:cubicBezTo>
                    <a:pt x="306" y="223"/>
                    <a:pt x="319" y="208"/>
                    <a:pt x="338" y="203"/>
                  </a:cubicBezTo>
                  <a:cubicBezTo>
                    <a:pt x="355" y="199"/>
                    <a:pt x="373" y="206"/>
                    <a:pt x="384" y="221"/>
                  </a:cubicBezTo>
                  <a:cubicBezTo>
                    <a:pt x="394" y="237"/>
                    <a:pt x="394" y="258"/>
                    <a:pt x="382" y="273"/>
                  </a:cubicBezTo>
                  <a:cubicBezTo>
                    <a:pt x="377" y="279"/>
                    <a:pt x="371" y="284"/>
                    <a:pt x="364" y="286"/>
                  </a:cubicBezTo>
                  <a:cubicBezTo>
                    <a:pt x="361" y="287"/>
                    <a:pt x="358" y="287"/>
                    <a:pt x="361" y="289"/>
                  </a:cubicBezTo>
                  <a:cubicBezTo>
                    <a:pt x="366" y="292"/>
                    <a:pt x="371" y="295"/>
                    <a:pt x="375" y="297"/>
                  </a:cubicBezTo>
                  <a:cubicBezTo>
                    <a:pt x="380" y="300"/>
                    <a:pt x="384" y="303"/>
                    <a:pt x="388" y="307"/>
                  </a:cubicBezTo>
                  <a:cubicBezTo>
                    <a:pt x="390" y="309"/>
                    <a:pt x="393" y="315"/>
                    <a:pt x="397" y="314"/>
                  </a:cubicBezTo>
                  <a:cubicBezTo>
                    <a:pt x="399" y="313"/>
                    <a:pt x="402" y="308"/>
                    <a:pt x="403" y="306"/>
                  </a:cubicBezTo>
                  <a:cubicBezTo>
                    <a:pt x="406" y="303"/>
                    <a:pt x="408" y="302"/>
                    <a:pt x="412" y="300"/>
                  </a:cubicBezTo>
                  <a:cubicBezTo>
                    <a:pt x="414" y="298"/>
                    <a:pt x="427" y="292"/>
                    <a:pt x="424" y="288"/>
                  </a:cubicBezTo>
                  <a:cubicBezTo>
                    <a:pt x="423" y="286"/>
                    <a:pt x="419" y="284"/>
                    <a:pt x="416" y="283"/>
                  </a:cubicBezTo>
                  <a:cubicBezTo>
                    <a:pt x="412" y="280"/>
                    <a:pt x="410" y="277"/>
                    <a:pt x="407" y="274"/>
                  </a:cubicBezTo>
                  <a:cubicBezTo>
                    <a:pt x="396" y="257"/>
                    <a:pt x="395" y="235"/>
                    <a:pt x="406" y="219"/>
                  </a:cubicBezTo>
                  <a:cubicBezTo>
                    <a:pt x="421" y="197"/>
                    <a:pt x="456" y="192"/>
                    <a:pt x="476" y="211"/>
                  </a:cubicBezTo>
                  <a:cubicBezTo>
                    <a:pt x="486" y="220"/>
                    <a:pt x="490" y="234"/>
                    <a:pt x="489" y="248"/>
                  </a:cubicBezTo>
                  <a:cubicBezTo>
                    <a:pt x="489" y="260"/>
                    <a:pt x="485" y="274"/>
                    <a:pt x="475" y="282"/>
                  </a:cubicBezTo>
                  <a:cubicBezTo>
                    <a:pt x="475" y="282"/>
                    <a:pt x="475" y="282"/>
                    <a:pt x="475" y="282"/>
                  </a:cubicBezTo>
                  <a:cubicBezTo>
                    <a:pt x="474" y="281"/>
                    <a:pt x="470" y="284"/>
                    <a:pt x="470" y="284"/>
                  </a:cubicBezTo>
                  <a:cubicBezTo>
                    <a:pt x="468" y="286"/>
                    <a:pt x="465" y="287"/>
                    <a:pt x="463" y="288"/>
                  </a:cubicBezTo>
                  <a:cubicBezTo>
                    <a:pt x="461" y="290"/>
                    <a:pt x="466" y="293"/>
                    <a:pt x="467" y="293"/>
                  </a:cubicBezTo>
                  <a:cubicBezTo>
                    <a:pt x="468" y="294"/>
                    <a:pt x="469" y="294"/>
                    <a:pt x="471" y="294"/>
                  </a:cubicBezTo>
                  <a:cubicBezTo>
                    <a:pt x="472" y="294"/>
                    <a:pt x="474" y="296"/>
                    <a:pt x="475" y="297"/>
                  </a:cubicBezTo>
                  <a:cubicBezTo>
                    <a:pt x="478" y="299"/>
                    <a:pt x="480" y="301"/>
                    <a:pt x="482" y="303"/>
                  </a:cubicBezTo>
                  <a:cubicBezTo>
                    <a:pt x="484" y="305"/>
                    <a:pt x="485" y="308"/>
                    <a:pt x="487" y="310"/>
                  </a:cubicBezTo>
                  <a:cubicBezTo>
                    <a:pt x="488" y="312"/>
                    <a:pt x="492" y="321"/>
                    <a:pt x="495" y="319"/>
                  </a:cubicBezTo>
                  <a:cubicBezTo>
                    <a:pt x="498" y="317"/>
                    <a:pt x="498" y="313"/>
                    <a:pt x="500" y="310"/>
                  </a:cubicBezTo>
                  <a:cubicBezTo>
                    <a:pt x="502" y="308"/>
                    <a:pt x="505" y="306"/>
                    <a:pt x="508" y="304"/>
                  </a:cubicBezTo>
                  <a:cubicBezTo>
                    <a:pt x="513" y="300"/>
                    <a:pt x="519" y="296"/>
                    <a:pt x="526" y="294"/>
                  </a:cubicBezTo>
                  <a:cubicBezTo>
                    <a:pt x="543" y="289"/>
                    <a:pt x="562" y="293"/>
                    <a:pt x="575" y="306"/>
                  </a:cubicBezTo>
                  <a:cubicBezTo>
                    <a:pt x="587" y="317"/>
                    <a:pt x="593" y="334"/>
                    <a:pt x="590" y="351"/>
                  </a:cubicBezTo>
                  <a:cubicBezTo>
                    <a:pt x="589" y="359"/>
                    <a:pt x="585" y="365"/>
                    <a:pt x="581" y="371"/>
                  </a:cubicBezTo>
                  <a:cubicBezTo>
                    <a:pt x="577" y="376"/>
                    <a:pt x="573" y="381"/>
                    <a:pt x="568" y="384"/>
                  </a:cubicBezTo>
                  <a:cubicBezTo>
                    <a:pt x="565" y="385"/>
                    <a:pt x="561" y="386"/>
                    <a:pt x="559" y="388"/>
                  </a:cubicBezTo>
                  <a:cubicBezTo>
                    <a:pt x="556" y="391"/>
                    <a:pt x="560" y="393"/>
                    <a:pt x="563" y="395"/>
                  </a:cubicBezTo>
                  <a:cubicBezTo>
                    <a:pt x="570" y="398"/>
                    <a:pt x="576" y="402"/>
                    <a:pt x="580" y="409"/>
                  </a:cubicBezTo>
                  <a:cubicBezTo>
                    <a:pt x="588" y="421"/>
                    <a:pt x="591" y="438"/>
                    <a:pt x="587" y="453"/>
                  </a:cubicBezTo>
                  <a:cubicBezTo>
                    <a:pt x="585" y="460"/>
                    <a:pt x="582" y="468"/>
                    <a:pt x="577" y="473"/>
                  </a:cubicBezTo>
                  <a:cubicBezTo>
                    <a:pt x="574" y="475"/>
                    <a:pt x="572" y="478"/>
                    <a:pt x="568" y="479"/>
                  </a:cubicBezTo>
                  <a:cubicBezTo>
                    <a:pt x="567" y="480"/>
                    <a:pt x="560" y="481"/>
                    <a:pt x="560" y="484"/>
                  </a:cubicBezTo>
                  <a:cubicBezTo>
                    <a:pt x="560" y="485"/>
                    <a:pt x="564" y="487"/>
                    <a:pt x="565" y="487"/>
                  </a:cubicBezTo>
                  <a:cubicBezTo>
                    <a:pt x="568" y="489"/>
                    <a:pt x="571" y="491"/>
                    <a:pt x="574" y="493"/>
                  </a:cubicBezTo>
                  <a:cubicBezTo>
                    <a:pt x="577" y="495"/>
                    <a:pt x="579" y="497"/>
                    <a:pt x="581" y="500"/>
                  </a:cubicBezTo>
                  <a:cubicBezTo>
                    <a:pt x="582" y="502"/>
                    <a:pt x="585" y="507"/>
                    <a:pt x="588" y="507"/>
                  </a:cubicBezTo>
                  <a:cubicBezTo>
                    <a:pt x="595" y="506"/>
                    <a:pt x="594" y="498"/>
                    <a:pt x="598" y="495"/>
                  </a:cubicBezTo>
                  <a:cubicBezTo>
                    <a:pt x="603" y="490"/>
                    <a:pt x="610" y="486"/>
                    <a:pt x="616" y="483"/>
                  </a:cubicBezTo>
                  <a:cubicBezTo>
                    <a:pt x="617" y="482"/>
                    <a:pt x="619" y="481"/>
                    <a:pt x="621" y="481"/>
                  </a:cubicBezTo>
                  <a:cubicBezTo>
                    <a:pt x="622" y="481"/>
                    <a:pt x="629" y="482"/>
                    <a:pt x="629" y="480"/>
                  </a:cubicBezTo>
                  <a:cubicBezTo>
                    <a:pt x="630" y="479"/>
                    <a:pt x="615" y="472"/>
                    <a:pt x="614" y="471"/>
                  </a:cubicBezTo>
                  <a:cubicBezTo>
                    <a:pt x="598" y="461"/>
                    <a:pt x="592" y="446"/>
                    <a:pt x="596" y="428"/>
                  </a:cubicBezTo>
                  <a:cubicBezTo>
                    <a:pt x="598" y="417"/>
                    <a:pt x="605" y="408"/>
                    <a:pt x="615" y="403"/>
                  </a:cubicBezTo>
                  <a:cubicBezTo>
                    <a:pt x="635" y="394"/>
                    <a:pt x="662" y="399"/>
                    <a:pt x="672" y="419"/>
                  </a:cubicBezTo>
                  <a:cubicBezTo>
                    <a:pt x="677" y="428"/>
                    <a:pt x="678" y="439"/>
                    <a:pt x="676" y="449"/>
                  </a:cubicBezTo>
                  <a:cubicBezTo>
                    <a:pt x="673" y="457"/>
                    <a:pt x="668" y="464"/>
                    <a:pt x="662" y="469"/>
                  </a:cubicBezTo>
                  <a:cubicBezTo>
                    <a:pt x="659" y="472"/>
                    <a:pt x="655" y="474"/>
                    <a:pt x="652" y="476"/>
                  </a:cubicBezTo>
                  <a:cubicBezTo>
                    <a:pt x="651" y="476"/>
                    <a:pt x="644" y="480"/>
                    <a:pt x="644" y="480"/>
                  </a:cubicBezTo>
                  <a:cubicBezTo>
                    <a:pt x="645" y="480"/>
                    <a:pt x="647" y="480"/>
                    <a:pt x="648" y="480"/>
                  </a:cubicBezTo>
                  <a:cubicBezTo>
                    <a:pt x="650" y="480"/>
                    <a:pt x="652" y="481"/>
                    <a:pt x="654" y="482"/>
                  </a:cubicBezTo>
                  <a:cubicBezTo>
                    <a:pt x="657" y="483"/>
                    <a:pt x="660" y="485"/>
                    <a:pt x="662" y="486"/>
                  </a:cubicBezTo>
                  <a:cubicBezTo>
                    <a:pt x="666" y="488"/>
                    <a:pt x="669" y="491"/>
                    <a:pt x="672" y="493"/>
                  </a:cubicBezTo>
                  <a:cubicBezTo>
                    <a:pt x="675" y="495"/>
                    <a:pt x="675" y="497"/>
                    <a:pt x="677" y="499"/>
                  </a:cubicBezTo>
                  <a:cubicBezTo>
                    <a:pt x="678" y="502"/>
                    <a:pt x="680" y="506"/>
                    <a:pt x="683" y="506"/>
                  </a:cubicBezTo>
                  <a:cubicBezTo>
                    <a:pt x="686" y="506"/>
                    <a:pt x="689" y="503"/>
                    <a:pt x="691" y="501"/>
                  </a:cubicBezTo>
                  <a:cubicBezTo>
                    <a:pt x="694" y="498"/>
                    <a:pt x="696" y="495"/>
                    <a:pt x="699" y="492"/>
                  </a:cubicBezTo>
                  <a:cubicBezTo>
                    <a:pt x="700" y="490"/>
                    <a:pt x="703" y="487"/>
                    <a:pt x="705" y="487"/>
                  </a:cubicBezTo>
                  <a:cubicBezTo>
                    <a:pt x="707" y="487"/>
                    <a:pt x="712" y="486"/>
                    <a:pt x="710" y="483"/>
                  </a:cubicBezTo>
                  <a:cubicBezTo>
                    <a:pt x="709" y="480"/>
                    <a:pt x="705" y="479"/>
                    <a:pt x="703" y="477"/>
                  </a:cubicBezTo>
                  <a:cubicBezTo>
                    <a:pt x="701" y="476"/>
                    <a:pt x="698" y="475"/>
                    <a:pt x="697" y="474"/>
                  </a:cubicBezTo>
                  <a:cubicBezTo>
                    <a:pt x="694" y="471"/>
                    <a:pt x="691" y="467"/>
                    <a:pt x="689" y="463"/>
                  </a:cubicBezTo>
                  <a:cubicBezTo>
                    <a:pt x="685" y="454"/>
                    <a:pt x="682" y="443"/>
                    <a:pt x="683" y="433"/>
                  </a:cubicBezTo>
                  <a:cubicBezTo>
                    <a:pt x="683" y="422"/>
                    <a:pt x="688" y="414"/>
                    <a:pt x="694" y="406"/>
                  </a:cubicBezTo>
                  <a:cubicBezTo>
                    <a:pt x="700" y="400"/>
                    <a:pt x="707" y="393"/>
                    <a:pt x="716" y="390"/>
                  </a:cubicBezTo>
                  <a:cubicBezTo>
                    <a:pt x="726" y="387"/>
                    <a:pt x="737" y="388"/>
                    <a:pt x="747" y="390"/>
                  </a:cubicBezTo>
                  <a:cubicBezTo>
                    <a:pt x="754" y="393"/>
                    <a:pt x="764" y="397"/>
                    <a:pt x="769" y="404"/>
                  </a:cubicBezTo>
                  <a:cubicBezTo>
                    <a:pt x="770" y="405"/>
                    <a:pt x="776" y="421"/>
                    <a:pt x="779" y="417"/>
                  </a:cubicBezTo>
                  <a:cubicBezTo>
                    <a:pt x="782" y="413"/>
                    <a:pt x="782" y="409"/>
                    <a:pt x="785" y="405"/>
                  </a:cubicBezTo>
                  <a:cubicBezTo>
                    <a:pt x="787" y="402"/>
                    <a:pt x="791" y="399"/>
                    <a:pt x="794" y="396"/>
                  </a:cubicBezTo>
                  <a:cubicBezTo>
                    <a:pt x="796" y="394"/>
                    <a:pt x="798" y="392"/>
                    <a:pt x="800" y="391"/>
                  </a:cubicBezTo>
                  <a:cubicBezTo>
                    <a:pt x="802" y="390"/>
                    <a:pt x="805" y="390"/>
                    <a:pt x="807" y="389"/>
                  </a:cubicBezTo>
                  <a:cubicBezTo>
                    <a:pt x="811" y="387"/>
                    <a:pt x="803" y="381"/>
                    <a:pt x="801" y="379"/>
                  </a:cubicBezTo>
                  <a:cubicBezTo>
                    <a:pt x="796" y="374"/>
                    <a:pt x="791" y="370"/>
                    <a:pt x="786" y="365"/>
                  </a:cubicBezTo>
                  <a:cubicBezTo>
                    <a:pt x="776" y="353"/>
                    <a:pt x="779" y="333"/>
                    <a:pt x="786" y="320"/>
                  </a:cubicBezTo>
                  <a:cubicBezTo>
                    <a:pt x="795" y="305"/>
                    <a:pt x="811" y="295"/>
                    <a:pt x="828" y="295"/>
                  </a:cubicBezTo>
                  <a:cubicBezTo>
                    <a:pt x="836" y="294"/>
                    <a:pt x="844" y="296"/>
                    <a:pt x="851" y="301"/>
                  </a:cubicBezTo>
                  <a:cubicBezTo>
                    <a:pt x="857" y="305"/>
                    <a:pt x="866" y="309"/>
                    <a:pt x="869" y="316"/>
                  </a:cubicBezTo>
                  <a:cubicBezTo>
                    <a:pt x="870" y="319"/>
                    <a:pt x="871" y="324"/>
                    <a:pt x="874" y="325"/>
                  </a:cubicBezTo>
                  <a:cubicBezTo>
                    <a:pt x="876" y="327"/>
                    <a:pt x="878" y="321"/>
                    <a:pt x="878" y="320"/>
                  </a:cubicBezTo>
                  <a:cubicBezTo>
                    <a:pt x="879" y="317"/>
                    <a:pt x="880" y="314"/>
                    <a:pt x="881" y="311"/>
                  </a:cubicBezTo>
                  <a:cubicBezTo>
                    <a:pt x="883" y="308"/>
                    <a:pt x="886" y="305"/>
                    <a:pt x="889" y="303"/>
                  </a:cubicBezTo>
                  <a:cubicBezTo>
                    <a:pt x="908" y="287"/>
                    <a:pt x="939" y="288"/>
                    <a:pt x="958" y="303"/>
                  </a:cubicBezTo>
                  <a:cubicBezTo>
                    <a:pt x="962" y="305"/>
                    <a:pt x="965" y="309"/>
                    <a:pt x="967" y="313"/>
                  </a:cubicBezTo>
                  <a:cubicBezTo>
                    <a:pt x="967" y="313"/>
                    <a:pt x="969" y="318"/>
                    <a:pt x="969" y="318"/>
                  </a:cubicBezTo>
                  <a:cubicBezTo>
                    <a:pt x="972" y="318"/>
                    <a:pt x="973" y="316"/>
                    <a:pt x="974" y="314"/>
                  </a:cubicBezTo>
                  <a:cubicBezTo>
                    <a:pt x="977" y="308"/>
                    <a:pt x="980" y="305"/>
                    <a:pt x="985" y="302"/>
                  </a:cubicBezTo>
                  <a:cubicBezTo>
                    <a:pt x="990" y="298"/>
                    <a:pt x="995" y="294"/>
                    <a:pt x="1001" y="291"/>
                  </a:cubicBezTo>
                  <a:cubicBezTo>
                    <a:pt x="1001" y="291"/>
                    <a:pt x="1015" y="289"/>
                    <a:pt x="1008" y="287"/>
                  </a:cubicBezTo>
                  <a:cubicBezTo>
                    <a:pt x="1005" y="286"/>
                    <a:pt x="1002" y="286"/>
                    <a:pt x="999" y="284"/>
                  </a:cubicBezTo>
                  <a:cubicBezTo>
                    <a:pt x="996" y="282"/>
                    <a:pt x="992" y="279"/>
                    <a:pt x="989" y="276"/>
                  </a:cubicBezTo>
                  <a:cubicBezTo>
                    <a:pt x="978" y="264"/>
                    <a:pt x="974" y="246"/>
                    <a:pt x="980" y="231"/>
                  </a:cubicBezTo>
                  <a:cubicBezTo>
                    <a:pt x="987" y="210"/>
                    <a:pt x="1012" y="200"/>
                    <a:pt x="1033" y="205"/>
                  </a:cubicBezTo>
                  <a:cubicBezTo>
                    <a:pt x="1061" y="212"/>
                    <a:pt x="1070" y="245"/>
                    <a:pt x="1056" y="269"/>
                  </a:cubicBezTo>
                  <a:cubicBezTo>
                    <a:pt x="1052" y="275"/>
                    <a:pt x="1045" y="285"/>
                    <a:pt x="1036" y="286"/>
                  </a:cubicBezTo>
                  <a:cubicBezTo>
                    <a:pt x="1036" y="286"/>
                    <a:pt x="1029" y="286"/>
                    <a:pt x="1030" y="288"/>
                  </a:cubicBezTo>
                  <a:cubicBezTo>
                    <a:pt x="1032" y="290"/>
                    <a:pt x="1035" y="291"/>
                    <a:pt x="1037" y="292"/>
                  </a:cubicBezTo>
                  <a:cubicBezTo>
                    <a:pt x="1042" y="294"/>
                    <a:pt x="1050" y="295"/>
                    <a:pt x="1053" y="299"/>
                  </a:cubicBezTo>
                  <a:cubicBezTo>
                    <a:pt x="1057" y="303"/>
                    <a:pt x="1061" y="314"/>
                    <a:pt x="1068" y="314"/>
                  </a:cubicBezTo>
                  <a:cubicBezTo>
                    <a:pt x="1070" y="314"/>
                    <a:pt x="1072" y="311"/>
                    <a:pt x="1073" y="310"/>
                  </a:cubicBezTo>
                  <a:cubicBezTo>
                    <a:pt x="1076" y="308"/>
                    <a:pt x="1078" y="305"/>
                    <a:pt x="1081" y="302"/>
                  </a:cubicBezTo>
                  <a:cubicBezTo>
                    <a:pt x="1083" y="300"/>
                    <a:pt x="1085" y="298"/>
                    <a:pt x="1087" y="296"/>
                  </a:cubicBezTo>
                  <a:cubicBezTo>
                    <a:pt x="1089" y="295"/>
                    <a:pt x="1091" y="295"/>
                    <a:pt x="1093" y="295"/>
                  </a:cubicBezTo>
                  <a:cubicBezTo>
                    <a:pt x="1101" y="293"/>
                    <a:pt x="1092" y="285"/>
                    <a:pt x="1089" y="283"/>
                  </a:cubicBezTo>
                  <a:cubicBezTo>
                    <a:pt x="1083" y="278"/>
                    <a:pt x="1078" y="275"/>
                    <a:pt x="1074" y="268"/>
                  </a:cubicBezTo>
                  <a:cubicBezTo>
                    <a:pt x="1060" y="240"/>
                    <a:pt x="1080" y="203"/>
                    <a:pt x="1111" y="199"/>
                  </a:cubicBezTo>
                  <a:cubicBezTo>
                    <a:pt x="1124" y="197"/>
                    <a:pt x="1140" y="201"/>
                    <a:pt x="1148" y="212"/>
                  </a:cubicBezTo>
                  <a:cubicBezTo>
                    <a:pt x="1151" y="216"/>
                    <a:pt x="1155" y="223"/>
                    <a:pt x="1160" y="226"/>
                  </a:cubicBezTo>
                  <a:cubicBezTo>
                    <a:pt x="1164" y="228"/>
                    <a:pt x="1165" y="219"/>
                    <a:pt x="1166" y="218"/>
                  </a:cubicBezTo>
                  <a:cubicBezTo>
                    <a:pt x="1169" y="212"/>
                    <a:pt x="1173" y="207"/>
                    <a:pt x="1178" y="203"/>
                  </a:cubicBezTo>
                  <a:cubicBezTo>
                    <a:pt x="1181" y="201"/>
                    <a:pt x="1185" y="198"/>
                    <a:pt x="1189" y="197"/>
                  </a:cubicBezTo>
                  <a:cubicBezTo>
                    <a:pt x="1191" y="196"/>
                    <a:pt x="1193" y="195"/>
                    <a:pt x="1195" y="194"/>
                  </a:cubicBezTo>
                  <a:cubicBezTo>
                    <a:pt x="1197" y="194"/>
                    <a:pt x="1199" y="193"/>
                    <a:pt x="1200" y="192"/>
                  </a:cubicBezTo>
                  <a:cubicBezTo>
                    <a:pt x="1201" y="191"/>
                    <a:pt x="1196" y="190"/>
                    <a:pt x="1196" y="189"/>
                  </a:cubicBezTo>
                  <a:cubicBezTo>
                    <a:pt x="1192" y="188"/>
                    <a:pt x="1189" y="187"/>
                    <a:pt x="1187" y="185"/>
                  </a:cubicBezTo>
                  <a:cubicBezTo>
                    <a:pt x="1180" y="181"/>
                    <a:pt x="1175" y="174"/>
                    <a:pt x="1172" y="166"/>
                  </a:cubicBezTo>
                  <a:cubicBezTo>
                    <a:pt x="1166" y="148"/>
                    <a:pt x="1171" y="127"/>
                    <a:pt x="1187" y="115"/>
                  </a:cubicBezTo>
                  <a:cubicBezTo>
                    <a:pt x="1200" y="105"/>
                    <a:pt x="1220" y="104"/>
                    <a:pt x="1234" y="114"/>
                  </a:cubicBezTo>
                  <a:cubicBezTo>
                    <a:pt x="1246" y="122"/>
                    <a:pt x="1253" y="136"/>
                    <a:pt x="1254" y="151"/>
                  </a:cubicBezTo>
                  <a:cubicBezTo>
                    <a:pt x="1254" y="158"/>
                    <a:pt x="1253" y="165"/>
                    <a:pt x="1249" y="172"/>
                  </a:cubicBezTo>
                  <a:cubicBezTo>
                    <a:pt x="1245" y="179"/>
                    <a:pt x="1239" y="184"/>
                    <a:pt x="1232" y="188"/>
                  </a:cubicBezTo>
                  <a:cubicBezTo>
                    <a:pt x="1230" y="188"/>
                    <a:pt x="1223" y="191"/>
                    <a:pt x="1226" y="193"/>
                  </a:cubicBezTo>
                  <a:cubicBezTo>
                    <a:pt x="1228" y="196"/>
                    <a:pt x="1233" y="196"/>
                    <a:pt x="1236" y="198"/>
                  </a:cubicBezTo>
                  <a:cubicBezTo>
                    <a:pt x="1240" y="199"/>
                    <a:pt x="1244" y="202"/>
                    <a:pt x="1247" y="204"/>
                  </a:cubicBezTo>
                  <a:cubicBezTo>
                    <a:pt x="1249" y="206"/>
                    <a:pt x="1251" y="208"/>
                    <a:pt x="1253" y="210"/>
                  </a:cubicBezTo>
                  <a:cubicBezTo>
                    <a:pt x="1254" y="212"/>
                    <a:pt x="1254" y="214"/>
                    <a:pt x="1256" y="216"/>
                  </a:cubicBezTo>
                  <a:cubicBezTo>
                    <a:pt x="1258" y="219"/>
                    <a:pt x="1262" y="218"/>
                    <a:pt x="1264" y="216"/>
                  </a:cubicBezTo>
                  <a:cubicBezTo>
                    <a:pt x="1267" y="214"/>
                    <a:pt x="1267" y="211"/>
                    <a:pt x="1269" y="208"/>
                  </a:cubicBezTo>
                  <a:cubicBezTo>
                    <a:pt x="1274" y="202"/>
                    <a:pt x="1283" y="198"/>
                    <a:pt x="1290" y="196"/>
                  </a:cubicBezTo>
                  <a:cubicBezTo>
                    <a:pt x="1308" y="189"/>
                    <a:pt x="1331" y="190"/>
                    <a:pt x="1344" y="205"/>
                  </a:cubicBezTo>
                  <a:cubicBezTo>
                    <a:pt x="1347" y="209"/>
                    <a:pt x="1352" y="220"/>
                    <a:pt x="1357" y="217"/>
                  </a:cubicBezTo>
                  <a:cubicBezTo>
                    <a:pt x="1363" y="213"/>
                    <a:pt x="1368" y="207"/>
                    <a:pt x="1372" y="202"/>
                  </a:cubicBezTo>
                  <a:cubicBezTo>
                    <a:pt x="1374" y="200"/>
                    <a:pt x="1376" y="198"/>
                    <a:pt x="1379" y="198"/>
                  </a:cubicBezTo>
                  <a:cubicBezTo>
                    <a:pt x="1381" y="197"/>
                    <a:pt x="1388" y="196"/>
                    <a:pt x="1385" y="192"/>
                  </a:cubicBezTo>
                  <a:cubicBezTo>
                    <a:pt x="1383" y="190"/>
                    <a:pt x="1379" y="188"/>
                    <a:pt x="1376" y="187"/>
                  </a:cubicBezTo>
                  <a:cubicBezTo>
                    <a:pt x="1373" y="186"/>
                    <a:pt x="1371" y="183"/>
                    <a:pt x="1369" y="181"/>
                  </a:cubicBezTo>
                  <a:cubicBezTo>
                    <a:pt x="1360" y="171"/>
                    <a:pt x="1357" y="158"/>
                    <a:pt x="1359" y="145"/>
                  </a:cubicBezTo>
                  <a:cubicBezTo>
                    <a:pt x="1361" y="133"/>
                    <a:pt x="1367" y="121"/>
                    <a:pt x="1376" y="113"/>
                  </a:cubicBezTo>
                  <a:cubicBezTo>
                    <a:pt x="1387" y="104"/>
                    <a:pt x="1402" y="101"/>
                    <a:pt x="1415" y="105"/>
                  </a:cubicBezTo>
                  <a:cubicBezTo>
                    <a:pt x="1423" y="106"/>
                    <a:pt x="1429" y="111"/>
                    <a:pt x="1435" y="115"/>
                  </a:cubicBezTo>
                  <a:cubicBezTo>
                    <a:pt x="1437" y="117"/>
                    <a:pt x="1440" y="119"/>
                    <a:pt x="1441" y="122"/>
                  </a:cubicBezTo>
                  <a:cubicBezTo>
                    <a:pt x="1442" y="124"/>
                    <a:pt x="1444" y="130"/>
                    <a:pt x="1447" y="131"/>
                  </a:cubicBezTo>
                  <a:cubicBezTo>
                    <a:pt x="1452" y="133"/>
                    <a:pt x="1456" y="119"/>
                    <a:pt x="1457" y="116"/>
                  </a:cubicBezTo>
                  <a:cubicBezTo>
                    <a:pt x="1460" y="110"/>
                    <a:pt x="1468" y="106"/>
                    <a:pt x="1473" y="102"/>
                  </a:cubicBezTo>
                  <a:cubicBezTo>
                    <a:pt x="1476" y="101"/>
                    <a:pt x="1479" y="99"/>
                    <a:pt x="1482" y="98"/>
                  </a:cubicBezTo>
                  <a:cubicBezTo>
                    <a:pt x="1483" y="98"/>
                    <a:pt x="1486" y="98"/>
                    <a:pt x="1487" y="98"/>
                  </a:cubicBezTo>
                  <a:cubicBezTo>
                    <a:pt x="1489" y="98"/>
                    <a:pt x="1493" y="98"/>
                    <a:pt x="1495" y="97"/>
                  </a:cubicBezTo>
                  <a:cubicBezTo>
                    <a:pt x="1500" y="94"/>
                    <a:pt x="1486" y="90"/>
                    <a:pt x="1484" y="90"/>
                  </a:cubicBezTo>
                  <a:cubicBezTo>
                    <a:pt x="1473" y="87"/>
                    <a:pt x="1465" y="74"/>
                    <a:pt x="1463" y="64"/>
                  </a:cubicBezTo>
                  <a:cubicBezTo>
                    <a:pt x="1460" y="53"/>
                    <a:pt x="1462" y="40"/>
                    <a:pt x="1468" y="30"/>
                  </a:cubicBezTo>
                  <a:cubicBezTo>
                    <a:pt x="1476" y="19"/>
                    <a:pt x="1489" y="14"/>
                    <a:pt x="1502" y="15"/>
                  </a:cubicBezTo>
                  <a:cubicBezTo>
                    <a:pt x="1516" y="16"/>
                    <a:pt x="1528" y="22"/>
                    <a:pt x="1534" y="35"/>
                  </a:cubicBezTo>
                  <a:cubicBezTo>
                    <a:pt x="1540" y="46"/>
                    <a:pt x="1539" y="60"/>
                    <a:pt x="1534" y="71"/>
                  </a:cubicBezTo>
                  <a:cubicBezTo>
                    <a:pt x="1532" y="77"/>
                    <a:pt x="1528" y="82"/>
                    <a:pt x="1523" y="86"/>
                  </a:cubicBezTo>
                  <a:cubicBezTo>
                    <a:pt x="1521" y="87"/>
                    <a:pt x="1519" y="89"/>
                    <a:pt x="1517" y="90"/>
                  </a:cubicBezTo>
                  <a:cubicBezTo>
                    <a:pt x="1514" y="90"/>
                    <a:pt x="1511" y="91"/>
                    <a:pt x="1508" y="92"/>
                  </a:cubicBezTo>
                  <a:cubicBezTo>
                    <a:pt x="1507" y="93"/>
                    <a:pt x="1503" y="94"/>
                    <a:pt x="1505" y="96"/>
                  </a:cubicBezTo>
                  <a:cubicBezTo>
                    <a:pt x="1507" y="98"/>
                    <a:pt x="1513" y="97"/>
                    <a:pt x="1515" y="97"/>
                  </a:cubicBezTo>
                  <a:cubicBezTo>
                    <a:pt x="1523" y="99"/>
                    <a:pt x="1532" y="105"/>
                    <a:pt x="1538" y="111"/>
                  </a:cubicBezTo>
                  <a:cubicBezTo>
                    <a:pt x="1538" y="111"/>
                    <a:pt x="1538" y="111"/>
                    <a:pt x="1538" y="111"/>
                  </a:cubicBezTo>
                  <a:cubicBezTo>
                    <a:pt x="1537" y="112"/>
                    <a:pt x="1542" y="118"/>
                    <a:pt x="1543" y="119"/>
                  </a:cubicBezTo>
                  <a:cubicBezTo>
                    <a:pt x="1545" y="121"/>
                    <a:pt x="1547" y="123"/>
                    <a:pt x="1551" y="121"/>
                  </a:cubicBezTo>
                  <a:cubicBezTo>
                    <a:pt x="1558" y="116"/>
                    <a:pt x="1562" y="108"/>
                    <a:pt x="1570" y="103"/>
                  </a:cubicBezTo>
                  <a:cubicBezTo>
                    <a:pt x="1571" y="102"/>
                    <a:pt x="1574" y="102"/>
                    <a:pt x="1575" y="100"/>
                  </a:cubicBezTo>
                  <a:cubicBezTo>
                    <a:pt x="1576" y="99"/>
                    <a:pt x="1574" y="97"/>
                    <a:pt x="1573" y="97"/>
                  </a:cubicBezTo>
                  <a:cubicBezTo>
                    <a:pt x="1568" y="92"/>
                    <a:pt x="1562" y="87"/>
                    <a:pt x="1557" y="82"/>
                  </a:cubicBezTo>
                  <a:cubicBezTo>
                    <a:pt x="1545" y="70"/>
                    <a:pt x="1545" y="50"/>
                    <a:pt x="1552" y="35"/>
                  </a:cubicBezTo>
                  <a:cubicBezTo>
                    <a:pt x="1559" y="18"/>
                    <a:pt x="1574" y="6"/>
                    <a:pt x="1592" y="5"/>
                  </a:cubicBezTo>
                  <a:cubicBezTo>
                    <a:pt x="1602" y="5"/>
                    <a:pt x="1613" y="7"/>
                    <a:pt x="1621" y="12"/>
                  </a:cubicBezTo>
                  <a:cubicBezTo>
                    <a:pt x="1626" y="14"/>
                    <a:pt x="1630" y="17"/>
                    <a:pt x="1633" y="21"/>
                  </a:cubicBezTo>
                  <a:cubicBezTo>
                    <a:pt x="1635" y="23"/>
                    <a:pt x="1636" y="27"/>
                    <a:pt x="1638" y="30"/>
                  </a:cubicBezTo>
                  <a:cubicBezTo>
                    <a:pt x="1639" y="31"/>
                    <a:pt x="1640" y="33"/>
                    <a:pt x="1642" y="33"/>
                  </a:cubicBezTo>
                  <a:cubicBezTo>
                    <a:pt x="1643" y="33"/>
                    <a:pt x="1644" y="29"/>
                    <a:pt x="1644" y="29"/>
                  </a:cubicBezTo>
                  <a:cubicBezTo>
                    <a:pt x="1646" y="24"/>
                    <a:pt x="1648" y="20"/>
                    <a:pt x="1652" y="17"/>
                  </a:cubicBezTo>
                  <a:cubicBezTo>
                    <a:pt x="1662" y="8"/>
                    <a:pt x="1675" y="2"/>
                    <a:pt x="1688" y="1"/>
                  </a:cubicBezTo>
                  <a:moveTo>
                    <a:pt x="1632" y="89"/>
                  </a:moveTo>
                  <a:cubicBezTo>
                    <a:pt x="1628" y="93"/>
                    <a:pt x="1621" y="93"/>
                    <a:pt x="1618" y="98"/>
                  </a:cubicBezTo>
                  <a:cubicBezTo>
                    <a:pt x="1615" y="103"/>
                    <a:pt x="1624" y="102"/>
                    <a:pt x="1626" y="104"/>
                  </a:cubicBezTo>
                  <a:cubicBezTo>
                    <a:pt x="1632" y="109"/>
                    <a:pt x="1635" y="117"/>
                    <a:pt x="1641" y="121"/>
                  </a:cubicBezTo>
                  <a:cubicBezTo>
                    <a:pt x="1647" y="125"/>
                    <a:pt x="1650" y="116"/>
                    <a:pt x="1653" y="112"/>
                  </a:cubicBezTo>
                  <a:cubicBezTo>
                    <a:pt x="1655" y="109"/>
                    <a:pt x="1667" y="107"/>
                    <a:pt x="1664" y="102"/>
                  </a:cubicBezTo>
                  <a:cubicBezTo>
                    <a:pt x="1661" y="97"/>
                    <a:pt x="1656" y="93"/>
                    <a:pt x="1653" y="89"/>
                  </a:cubicBezTo>
                  <a:cubicBezTo>
                    <a:pt x="1649" y="86"/>
                    <a:pt x="1644" y="82"/>
                    <a:pt x="1643" y="77"/>
                  </a:cubicBezTo>
                  <a:cubicBezTo>
                    <a:pt x="1642" y="75"/>
                    <a:pt x="1639" y="77"/>
                    <a:pt x="1638" y="78"/>
                  </a:cubicBezTo>
                  <a:cubicBezTo>
                    <a:pt x="1635" y="81"/>
                    <a:pt x="1634" y="86"/>
                    <a:pt x="1632" y="89"/>
                  </a:cubicBezTo>
                  <a:moveTo>
                    <a:pt x="1740" y="79"/>
                  </a:moveTo>
                  <a:cubicBezTo>
                    <a:pt x="1737" y="85"/>
                    <a:pt x="1731" y="90"/>
                    <a:pt x="1726" y="95"/>
                  </a:cubicBezTo>
                  <a:cubicBezTo>
                    <a:pt x="1724" y="97"/>
                    <a:pt x="1721" y="100"/>
                    <a:pt x="1721" y="103"/>
                  </a:cubicBezTo>
                  <a:cubicBezTo>
                    <a:pt x="1722" y="106"/>
                    <a:pt x="1726" y="108"/>
                    <a:pt x="1728" y="111"/>
                  </a:cubicBezTo>
                  <a:cubicBezTo>
                    <a:pt x="1732" y="114"/>
                    <a:pt x="1739" y="120"/>
                    <a:pt x="1740" y="125"/>
                  </a:cubicBezTo>
                  <a:cubicBezTo>
                    <a:pt x="1740" y="128"/>
                    <a:pt x="1741" y="131"/>
                    <a:pt x="1744" y="128"/>
                  </a:cubicBezTo>
                  <a:cubicBezTo>
                    <a:pt x="1746" y="126"/>
                    <a:pt x="1747" y="123"/>
                    <a:pt x="1747" y="120"/>
                  </a:cubicBezTo>
                  <a:cubicBezTo>
                    <a:pt x="1748" y="118"/>
                    <a:pt x="1750" y="117"/>
                    <a:pt x="1751" y="116"/>
                  </a:cubicBezTo>
                  <a:cubicBezTo>
                    <a:pt x="1753" y="114"/>
                    <a:pt x="1756" y="111"/>
                    <a:pt x="1758" y="110"/>
                  </a:cubicBezTo>
                  <a:cubicBezTo>
                    <a:pt x="1761" y="108"/>
                    <a:pt x="1773" y="106"/>
                    <a:pt x="1768" y="101"/>
                  </a:cubicBezTo>
                  <a:cubicBezTo>
                    <a:pt x="1763" y="96"/>
                    <a:pt x="1757" y="92"/>
                    <a:pt x="1751" y="88"/>
                  </a:cubicBezTo>
                  <a:cubicBezTo>
                    <a:pt x="1749" y="85"/>
                    <a:pt x="1747" y="84"/>
                    <a:pt x="1746" y="81"/>
                  </a:cubicBezTo>
                  <a:cubicBezTo>
                    <a:pt x="1745" y="79"/>
                    <a:pt x="1745" y="78"/>
                    <a:pt x="1743" y="77"/>
                  </a:cubicBezTo>
                  <a:cubicBezTo>
                    <a:pt x="1741" y="77"/>
                    <a:pt x="1741" y="78"/>
                    <a:pt x="1740" y="79"/>
                  </a:cubicBezTo>
                  <a:moveTo>
                    <a:pt x="1433" y="186"/>
                  </a:moveTo>
                  <a:cubicBezTo>
                    <a:pt x="1432" y="187"/>
                    <a:pt x="1423" y="193"/>
                    <a:pt x="1425" y="195"/>
                  </a:cubicBezTo>
                  <a:cubicBezTo>
                    <a:pt x="1427" y="197"/>
                    <a:pt x="1430" y="197"/>
                    <a:pt x="1432" y="199"/>
                  </a:cubicBezTo>
                  <a:cubicBezTo>
                    <a:pt x="1435" y="200"/>
                    <a:pt x="1437" y="203"/>
                    <a:pt x="1439" y="206"/>
                  </a:cubicBezTo>
                  <a:cubicBezTo>
                    <a:pt x="1442" y="209"/>
                    <a:pt x="1450" y="221"/>
                    <a:pt x="1455" y="218"/>
                  </a:cubicBezTo>
                  <a:cubicBezTo>
                    <a:pt x="1457" y="216"/>
                    <a:pt x="1457" y="214"/>
                    <a:pt x="1458" y="212"/>
                  </a:cubicBezTo>
                  <a:cubicBezTo>
                    <a:pt x="1460" y="209"/>
                    <a:pt x="1463" y="207"/>
                    <a:pt x="1466" y="205"/>
                  </a:cubicBezTo>
                  <a:cubicBezTo>
                    <a:pt x="1468" y="204"/>
                    <a:pt x="1471" y="202"/>
                    <a:pt x="1472" y="199"/>
                  </a:cubicBezTo>
                  <a:cubicBezTo>
                    <a:pt x="1472" y="198"/>
                    <a:pt x="1470" y="196"/>
                    <a:pt x="1469" y="195"/>
                  </a:cubicBezTo>
                  <a:cubicBezTo>
                    <a:pt x="1465" y="190"/>
                    <a:pt x="1460" y="186"/>
                    <a:pt x="1456" y="181"/>
                  </a:cubicBezTo>
                  <a:cubicBezTo>
                    <a:pt x="1454" y="178"/>
                    <a:pt x="1452" y="176"/>
                    <a:pt x="1451" y="173"/>
                  </a:cubicBezTo>
                  <a:cubicBezTo>
                    <a:pt x="1450" y="171"/>
                    <a:pt x="1449" y="169"/>
                    <a:pt x="1446" y="170"/>
                  </a:cubicBezTo>
                  <a:cubicBezTo>
                    <a:pt x="1444" y="171"/>
                    <a:pt x="1442" y="174"/>
                    <a:pt x="1441" y="177"/>
                  </a:cubicBezTo>
                  <a:cubicBezTo>
                    <a:pt x="1438" y="180"/>
                    <a:pt x="1436" y="184"/>
                    <a:pt x="1433" y="186"/>
                  </a:cubicBezTo>
                  <a:moveTo>
                    <a:pt x="1740" y="175"/>
                  </a:moveTo>
                  <a:cubicBezTo>
                    <a:pt x="1739" y="180"/>
                    <a:pt x="1733" y="186"/>
                    <a:pt x="1729" y="189"/>
                  </a:cubicBezTo>
                  <a:cubicBezTo>
                    <a:pt x="1727" y="191"/>
                    <a:pt x="1723" y="192"/>
                    <a:pt x="1720" y="194"/>
                  </a:cubicBezTo>
                  <a:cubicBezTo>
                    <a:pt x="1716" y="198"/>
                    <a:pt x="1722" y="202"/>
                    <a:pt x="1725" y="203"/>
                  </a:cubicBezTo>
                  <a:cubicBezTo>
                    <a:pt x="1732" y="206"/>
                    <a:pt x="1738" y="226"/>
                    <a:pt x="1746" y="213"/>
                  </a:cubicBezTo>
                  <a:cubicBezTo>
                    <a:pt x="1749" y="206"/>
                    <a:pt x="1756" y="202"/>
                    <a:pt x="1762" y="198"/>
                  </a:cubicBezTo>
                  <a:cubicBezTo>
                    <a:pt x="1763" y="198"/>
                    <a:pt x="1767" y="195"/>
                    <a:pt x="1766" y="194"/>
                  </a:cubicBezTo>
                  <a:cubicBezTo>
                    <a:pt x="1764" y="193"/>
                    <a:pt x="1761" y="193"/>
                    <a:pt x="1759" y="192"/>
                  </a:cubicBezTo>
                  <a:cubicBezTo>
                    <a:pt x="1753" y="189"/>
                    <a:pt x="1750" y="183"/>
                    <a:pt x="1747" y="177"/>
                  </a:cubicBezTo>
                  <a:cubicBezTo>
                    <a:pt x="1746" y="176"/>
                    <a:pt x="1745" y="174"/>
                    <a:pt x="1743" y="173"/>
                  </a:cubicBezTo>
                  <a:cubicBezTo>
                    <a:pt x="1741" y="171"/>
                    <a:pt x="1741" y="174"/>
                    <a:pt x="1740" y="175"/>
                  </a:cubicBezTo>
                  <a:moveTo>
                    <a:pt x="1535" y="191"/>
                  </a:moveTo>
                  <a:cubicBezTo>
                    <a:pt x="1532" y="194"/>
                    <a:pt x="1527" y="192"/>
                    <a:pt x="1528" y="197"/>
                  </a:cubicBezTo>
                  <a:cubicBezTo>
                    <a:pt x="1528" y="200"/>
                    <a:pt x="1529" y="201"/>
                    <a:pt x="1531" y="202"/>
                  </a:cubicBezTo>
                  <a:cubicBezTo>
                    <a:pt x="1531" y="203"/>
                    <a:pt x="1534" y="204"/>
                    <a:pt x="1533" y="204"/>
                  </a:cubicBezTo>
                  <a:cubicBezTo>
                    <a:pt x="1537" y="207"/>
                    <a:pt x="1544" y="221"/>
                    <a:pt x="1551" y="217"/>
                  </a:cubicBezTo>
                  <a:cubicBezTo>
                    <a:pt x="1554" y="215"/>
                    <a:pt x="1555" y="210"/>
                    <a:pt x="1558" y="207"/>
                  </a:cubicBezTo>
                  <a:cubicBezTo>
                    <a:pt x="1561" y="204"/>
                    <a:pt x="1568" y="201"/>
                    <a:pt x="1569" y="197"/>
                  </a:cubicBezTo>
                  <a:cubicBezTo>
                    <a:pt x="1570" y="194"/>
                    <a:pt x="1565" y="192"/>
                    <a:pt x="1562" y="191"/>
                  </a:cubicBezTo>
                  <a:cubicBezTo>
                    <a:pt x="1558" y="190"/>
                    <a:pt x="1556" y="187"/>
                    <a:pt x="1554" y="183"/>
                  </a:cubicBezTo>
                  <a:cubicBezTo>
                    <a:pt x="1552" y="180"/>
                    <a:pt x="1550" y="177"/>
                    <a:pt x="1545" y="179"/>
                  </a:cubicBezTo>
                  <a:cubicBezTo>
                    <a:pt x="1541" y="182"/>
                    <a:pt x="1539" y="188"/>
                    <a:pt x="1535" y="191"/>
                  </a:cubicBezTo>
                  <a:moveTo>
                    <a:pt x="1640" y="181"/>
                  </a:moveTo>
                  <a:cubicBezTo>
                    <a:pt x="1637" y="185"/>
                    <a:pt x="1633" y="188"/>
                    <a:pt x="1629" y="191"/>
                  </a:cubicBezTo>
                  <a:cubicBezTo>
                    <a:pt x="1626" y="194"/>
                    <a:pt x="1623" y="196"/>
                    <a:pt x="1626" y="199"/>
                  </a:cubicBezTo>
                  <a:cubicBezTo>
                    <a:pt x="1629" y="204"/>
                    <a:pt x="1632" y="208"/>
                    <a:pt x="1636" y="212"/>
                  </a:cubicBezTo>
                  <a:cubicBezTo>
                    <a:pt x="1638" y="214"/>
                    <a:pt x="1642" y="220"/>
                    <a:pt x="1646" y="217"/>
                  </a:cubicBezTo>
                  <a:cubicBezTo>
                    <a:pt x="1650" y="214"/>
                    <a:pt x="1651" y="209"/>
                    <a:pt x="1655" y="206"/>
                  </a:cubicBezTo>
                  <a:cubicBezTo>
                    <a:pt x="1658" y="204"/>
                    <a:pt x="1670" y="198"/>
                    <a:pt x="1663" y="194"/>
                  </a:cubicBezTo>
                  <a:cubicBezTo>
                    <a:pt x="1660" y="192"/>
                    <a:pt x="1658" y="192"/>
                    <a:pt x="1655" y="190"/>
                  </a:cubicBezTo>
                  <a:cubicBezTo>
                    <a:pt x="1653" y="189"/>
                    <a:pt x="1652" y="186"/>
                    <a:pt x="1650" y="184"/>
                  </a:cubicBezTo>
                  <a:cubicBezTo>
                    <a:pt x="1649" y="182"/>
                    <a:pt x="1648" y="180"/>
                    <a:pt x="1646" y="179"/>
                  </a:cubicBezTo>
                  <a:cubicBezTo>
                    <a:pt x="1645" y="178"/>
                    <a:pt x="1643" y="178"/>
                    <a:pt x="1642" y="179"/>
                  </a:cubicBezTo>
                  <a:cubicBezTo>
                    <a:pt x="1640" y="179"/>
                    <a:pt x="1641" y="180"/>
                    <a:pt x="1640" y="181"/>
                  </a:cubicBezTo>
                  <a:moveTo>
                    <a:pt x="2609" y="261"/>
                  </a:moveTo>
                  <a:cubicBezTo>
                    <a:pt x="2604" y="269"/>
                    <a:pt x="2600" y="277"/>
                    <a:pt x="2594" y="284"/>
                  </a:cubicBezTo>
                  <a:cubicBezTo>
                    <a:pt x="2591" y="287"/>
                    <a:pt x="2588" y="288"/>
                    <a:pt x="2584" y="290"/>
                  </a:cubicBezTo>
                  <a:cubicBezTo>
                    <a:pt x="2581" y="292"/>
                    <a:pt x="2587" y="295"/>
                    <a:pt x="2588" y="295"/>
                  </a:cubicBezTo>
                  <a:cubicBezTo>
                    <a:pt x="2588" y="295"/>
                    <a:pt x="2588" y="295"/>
                    <a:pt x="2588" y="295"/>
                  </a:cubicBezTo>
                  <a:cubicBezTo>
                    <a:pt x="2588" y="295"/>
                    <a:pt x="2595" y="301"/>
                    <a:pt x="2595" y="301"/>
                  </a:cubicBezTo>
                  <a:cubicBezTo>
                    <a:pt x="2599" y="304"/>
                    <a:pt x="2603" y="308"/>
                    <a:pt x="2606" y="311"/>
                  </a:cubicBezTo>
                  <a:cubicBezTo>
                    <a:pt x="2610" y="316"/>
                    <a:pt x="2611" y="310"/>
                    <a:pt x="2614" y="307"/>
                  </a:cubicBezTo>
                  <a:cubicBezTo>
                    <a:pt x="2618" y="304"/>
                    <a:pt x="2622" y="300"/>
                    <a:pt x="2627" y="297"/>
                  </a:cubicBezTo>
                  <a:cubicBezTo>
                    <a:pt x="2630" y="295"/>
                    <a:pt x="2635" y="296"/>
                    <a:pt x="2636" y="292"/>
                  </a:cubicBezTo>
                  <a:cubicBezTo>
                    <a:pt x="2639" y="285"/>
                    <a:pt x="2633" y="288"/>
                    <a:pt x="2630" y="285"/>
                  </a:cubicBezTo>
                  <a:cubicBezTo>
                    <a:pt x="2624" y="282"/>
                    <a:pt x="2618" y="275"/>
                    <a:pt x="2615" y="269"/>
                  </a:cubicBezTo>
                  <a:cubicBezTo>
                    <a:pt x="2614" y="266"/>
                    <a:pt x="2613" y="263"/>
                    <a:pt x="2611" y="261"/>
                  </a:cubicBezTo>
                  <a:cubicBezTo>
                    <a:pt x="2611" y="260"/>
                    <a:pt x="2610" y="259"/>
                    <a:pt x="2610" y="259"/>
                  </a:cubicBezTo>
                  <a:cubicBezTo>
                    <a:pt x="2609" y="258"/>
                    <a:pt x="2609" y="260"/>
                    <a:pt x="2609" y="261"/>
                  </a:cubicBezTo>
                  <a:moveTo>
                    <a:pt x="2507" y="273"/>
                  </a:moveTo>
                  <a:cubicBezTo>
                    <a:pt x="2504" y="277"/>
                    <a:pt x="2500" y="281"/>
                    <a:pt x="2496" y="284"/>
                  </a:cubicBezTo>
                  <a:cubicBezTo>
                    <a:pt x="2494" y="287"/>
                    <a:pt x="2488" y="291"/>
                    <a:pt x="2488" y="296"/>
                  </a:cubicBezTo>
                  <a:cubicBezTo>
                    <a:pt x="2488" y="298"/>
                    <a:pt x="2491" y="300"/>
                    <a:pt x="2493" y="301"/>
                  </a:cubicBezTo>
                  <a:cubicBezTo>
                    <a:pt x="2496" y="304"/>
                    <a:pt x="2500" y="307"/>
                    <a:pt x="2504" y="311"/>
                  </a:cubicBezTo>
                  <a:cubicBezTo>
                    <a:pt x="2505" y="312"/>
                    <a:pt x="2509" y="319"/>
                    <a:pt x="2510" y="318"/>
                  </a:cubicBezTo>
                  <a:cubicBezTo>
                    <a:pt x="2511" y="318"/>
                    <a:pt x="2513" y="313"/>
                    <a:pt x="2514" y="312"/>
                  </a:cubicBezTo>
                  <a:cubicBezTo>
                    <a:pt x="2519" y="305"/>
                    <a:pt x="2526" y="300"/>
                    <a:pt x="2533" y="295"/>
                  </a:cubicBezTo>
                  <a:cubicBezTo>
                    <a:pt x="2535" y="294"/>
                    <a:pt x="2539" y="292"/>
                    <a:pt x="2536" y="290"/>
                  </a:cubicBezTo>
                  <a:cubicBezTo>
                    <a:pt x="2533" y="288"/>
                    <a:pt x="2530" y="287"/>
                    <a:pt x="2527" y="284"/>
                  </a:cubicBezTo>
                  <a:cubicBezTo>
                    <a:pt x="2523" y="280"/>
                    <a:pt x="2521" y="274"/>
                    <a:pt x="2517" y="269"/>
                  </a:cubicBezTo>
                  <a:cubicBezTo>
                    <a:pt x="2515" y="267"/>
                    <a:pt x="2513" y="265"/>
                    <a:pt x="2510" y="265"/>
                  </a:cubicBezTo>
                  <a:cubicBezTo>
                    <a:pt x="2506" y="265"/>
                    <a:pt x="2508" y="270"/>
                    <a:pt x="2507" y="273"/>
                  </a:cubicBezTo>
                  <a:moveTo>
                    <a:pt x="1151" y="278"/>
                  </a:moveTo>
                  <a:cubicBezTo>
                    <a:pt x="1149" y="281"/>
                    <a:pt x="1145" y="282"/>
                    <a:pt x="1142" y="284"/>
                  </a:cubicBezTo>
                  <a:cubicBezTo>
                    <a:pt x="1139" y="285"/>
                    <a:pt x="1135" y="286"/>
                    <a:pt x="1135" y="289"/>
                  </a:cubicBezTo>
                  <a:cubicBezTo>
                    <a:pt x="1135" y="294"/>
                    <a:pt x="1144" y="294"/>
                    <a:pt x="1146" y="297"/>
                  </a:cubicBezTo>
                  <a:cubicBezTo>
                    <a:pt x="1151" y="301"/>
                    <a:pt x="1154" y="306"/>
                    <a:pt x="1159" y="310"/>
                  </a:cubicBezTo>
                  <a:cubicBezTo>
                    <a:pt x="1161" y="311"/>
                    <a:pt x="1163" y="313"/>
                    <a:pt x="1166" y="313"/>
                  </a:cubicBezTo>
                  <a:cubicBezTo>
                    <a:pt x="1168" y="313"/>
                    <a:pt x="1169" y="309"/>
                    <a:pt x="1171" y="307"/>
                  </a:cubicBezTo>
                  <a:cubicBezTo>
                    <a:pt x="1174" y="305"/>
                    <a:pt x="1177" y="303"/>
                    <a:pt x="1180" y="300"/>
                  </a:cubicBezTo>
                  <a:cubicBezTo>
                    <a:pt x="1182" y="299"/>
                    <a:pt x="1185" y="297"/>
                    <a:pt x="1185" y="294"/>
                  </a:cubicBezTo>
                  <a:cubicBezTo>
                    <a:pt x="1184" y="288"/>
                    <a:pt x="1175" y="287"/>
                    <a:pt x="1172" y="283"/>
                  </a:cubicBezTo>
                  <a:cubicBezTo>
                    <a:pt x="1170" y="280"/>
                    <a:pt x="1168" y="277"/>
                    <a:pt x="1167" y="273"/>
                  </a:cubicBezTo>
                  <a:cubicBezTo>
                    <a:pt x="1166" y="271"/>
                    <a:pt x="1165" y="267"/>
                    <a:pt x="1162" y="266"/>
                  </a:cubicBezTo>
                  <a:cubicBezTo>
                    <a:pt x="1155" y="264"/>
                    <a:pt x="1154" y="274"/>
                    <a:pt x="1151" y="278"/>
                  </a:cubicBezTo>
                  <a:moveTo>
                    <a:pt x="2210" y="286"/>
                  </a:moveTo>
                  <a:cubicBezTo>
                    <a:pt x="2207" y="288"/>
                    <a:pt x="2198" y="292"/>
                    <a:pt x="2202" y="296"/>
                  </a:cubicBezTo>
                  <a:cubicBezTo>
                    <a:pt x="2204" y="298"/>
                    <a:pt x="2206" y="300"/>
                    <a:pt x="2208" y="302"/>
                  </a:cubicBezTo>
                  <a:cubicBezTo>
                    <a:pt x="2210" y="304"/>
                    <a:pt x="2212" y="307"/>
                    <a:pt x="2214" y="309"/>
                  </a:cubicBezTo>
                  <a:cubicBezTo>
                    <a:pt x="2215" y="311"/>
                    <a:pt x="2217" y="313"/>
                    <a:pt x="2219" y="314"/>
                  </a:cubicBezTo>
                  <a:cubicBezTo>
                    <a:pt x="2222" y="314"/>
                    <a:pt x="2224" y="312"/>
                    <a:pt x="2225" y="310"/>
                  </a:cubicBezTo>
                  <a:cubicBezTo>
                    <a:pt x="2227" y="308"/>
                    <a:pt x="2228" y="306"/>
                    <a:pt x="2230" y="304"/>
                  </a:cubicBezTo>
                  <a:cubicBezTo>
                    <a:pt x="2232" y="301"/>
                    <a:pt x="2236" y="300"/>
                    <a:pt x="2239" y="298"/>
                  </a:cubicBezTo>
                  <a:cubicBezTo>
                    <a:pt x="2243" y="295"/>
                    <a:pt x="2241" y="292"/>
                    <a:pt x="2238" y="289"/>
                  </a:cubicBezTo>
                  <a:cubicBezTo>
                    <a:pt x="2234" y="286"/>
                    <a:pt x="2231" y="283"/>
                    <a:pt x="2227" y="279"/>
                  </a:cubicBezTo>
                  <a:cubicBezTo>
                    <a:pt x="2226" y="279"/>
                    <a:pt x="2222" y="274"/>
                    <a:pt x="2221" y="274"/>
                  </a:cubicBezTo>
                  <a:cubicBezTo>
                    <a:pt x="2214" y="274"/>
                    <a:pt x="2214" y="282"/>
                    <a:pt x="2210" y="286"/>
                  </a:cubicBezTo>
                  <a:moveTo>
                    <a:pt x="2304" y="286"/>
                  </a:moveTo>
                  <a:cubicBezTo>
                    <a:pt x="2302" y="288"/>
                    <a:pt x="2292" y="290"/>
                    <a:pt x="2295" y="294"/>
                  </a:cubicBezTo>
                  <a:cubicBezTo>
                    <a:pt x="2297" y="298"/>
                    <a:pt x="2301" y="300"/>
                    <a:pt x="2304" y="303"/>
                  </a:cubicBezTo>
                  <a:cubicBezTo>
                    <a:pt x="2307" y="306"/>
                    <a:pt x="2310" y="309"/>
                    <a:pt x="2314" y="312"/>
                  </a:cubicBezTo>
                  <a:cubicBezTo>
                    <a:pt x="2318" y="315"/>
                    <a:pt x="2320" y="313"/>
                    <a:pt x="2321" y="309"/>
                  </a:cubicBezTo>
                  <a:cubicBezTo>
                    <a:pt x="2322" y="305"/>
                    <a:pt x="2330" y="302"/>
                    <a:pt x="2333" y="300"/>
                  </a:cubicBezTo>
                  <a:cubicBezTo>
                    <a:pt x="2338" y="295"/>
                    <a:pt x="2335" y="291"/>
                    <a:pt x="2331" y="288"/>
                  </a:cubicBezTo>
                  <a:cubicBezTo>
                    <a:pt x="2328" y="286"/>
                    <a:pt x="2325" y="284"/>
                    <a:pt x="2323" y="281"/>
                  </a:cubicBezTo>
                  <a:cubicBezTo>
                    <a:pt x="2322" y="279"/>
                    <a:pt x="2320" y="275"/>
                    <a:pt x="2317" y="274"/>
                  </a:cubicBezTo>
                  <a:cubicBezTo>
                    <a:pt x="2311" y="272"/>
                    <a:pt x="2308" y="283"/>
                    <a:pt x="2304" y="286"/>
                  </a:cubicBezTo>
                  <a:moveTo>
                    <a:pt x="2401" y="285"/>
                  </a:moveTo>
                  <a:cubicBezTo>
                    <a:pt x="2399" y="287"/>
                    <a:pt x="2391" y="292"/>
                    <a:pt x="2393" y="295"/>
                  </a:cubicBezTo>
                  <a:cubicBezTo>
                    <a:pt x="2394" y="298"/>
                    <a:pt x="2397" y="299"/>
                    <a:pt x="2398" y="301"/>
                  </a:cubicBezTo>
                  <a:cubicBezTo>
                    <a:pt x="2401" y="303"/>
                    <a:pt x="2403" y="304"/>
                    <a:pt x="2405" y="306"/>
                  </a:cubicBezTo>
                  <a:cubicBezTo>
                    <a:pt x="2407" y="308"/>
                    <a:pt x="2411" y="315"/>
                    <a:pt x="2414" y="312"/>
                  </a:cubicBezTo>
                  <a:cubicBezTo>
                    <a:pt x="2416" y="311"/>
                    <a:pt x="2416" y="309"/>
                    <a:pt x="2418" y="308"/>
                  </a:cubicBezTo>
                  <a:cubicBezTo>
                    <a:pt x="2420" y="306"/>
                    <a:pt x="2422" y="305"/>
                    <a:pt x="2424" y="303"/>
                  </a:cubicBezTo>
                  <a:cubicBezTo>
                    <a:pt x="2427" y="301"/>
                    <a:pt x="2432" y="298"/>
                    <a:pt x="2433" y="295"/>
                  </a:cubicBezTo>
                  <a:cubicBezTo>
                    <a:pt x="2434" y="293"/>
                    <a:pt x="2432" y="292"/>
                    <a:pt x="2431" y="291"/>
                  </a:cubicBezTo>
                  <a:cubicBezTo>
                    <a:pt x="2428" y="289"/>
                    <a:pt x="2425" y="287"/>
                    <a:pt x="2422" y="284"/>
                  </a:cubicBezTo>
                  <a:cubicBezTo>
                    <a:pt x="2420" y="281"/>
                    <a:pt x="2417" y="273"/>
                    <a:pt x="2412" y="274"/>
                  </a:cubicBezTo>
                  <a:cubicBezTo>
                    <a:pt x="2406" y="274"/>
                    <a:pt x="2405" y="282"/>
                    <a:pt x="2401" y="285"/>
                  </a:cubicBezTo>
                  <a:moveTo>
                    <a:pt x="1256" y="277"/>
                  </a:moveTo>
                  <a:cubicBezTo>
                    <a:pt x="1253" y="281"/>
                    <a:pt x="1249" y="284"/>
                    <a:pt x="1245" y="288"/>
                  </a:cubicBezTo>
                  <a:cubicBezTo>
                    <a:pt x="1242" y="291"/>
                    <a:pt x="1239" y="294"/>
                    <a:pt x="1243" y="298"/>
                  </a:cubicBezTo>
                  <a:cubicBezTo>
                    <a:pt x="1245" y="300"/>
                    <a:pt x="1247" y="302"/>
                    <a:pt x="1249" y="304"/>
                  </a:cubicBezTo>
                  <a:cubicBezTo>
                    <a:pt x="1252" y="306"/>
                    <a:pt x="1254" y="309"/>
                    <a:pt x="1256" y="311"/>
                  </a:cubicBezTo>
                  <a:cubicBezTo>
                    <a:pt x="1258" y="313"/>
                    <a:pt x="1260" y="315"/>
                    <a:pt x="1262" y="314"/>
                  </a:cubicBezTo>
                  <a:cubicBezTo>
                    <a:pt x="1264" y="313"/>
                    <a:pt x="1264" y="311"/>
                    <a:pt x="1265" y="309"/>
                  </a:cubicBezTo>
                  <a:cubicBezTo>
                    <a:pt x="1267" y="303"/>
                    <a:pt x="1290" y="297"/>
                    <a:pt x="1277" y="289"/>
                  </a:cubicBezTo>
                  <a:cubicBezTo>
                    <a:pt x="1274" y="287"/>
                    <a:pt x="1272" y="286"/>
                    <a:pt x="1270" y="285"/>
                  </a:cubicBezTo>
                  <a:cubicBezTo>
                    <a:pt x="1268" y="283"/>
                    <a:pt x="1267" y="281"/>
                    <a:pt x="1266" y="278"/>
                  </a:cubicBezTo>
                  <a:cubicBezTo>
                    <a:pt x="1265" y="277"/>
                    <a:pt x="1264" y="275"/>
                    <a:pt x="1262" y="274"/>
                  </a:cubicBezTo>
                  <a:cubicBezTo>
                    <a:pt x="1261" y="274"/>
                    <a:pt x="1259" y="274"/>
                    <a:pt x="1258" y="275"/>
                  </a:cubicBezTo>
                  <a:cubicBezTo>
                    <a:pt x="1256" y="275"/>
                    <a:pt x="1257" y="275"/>
                    <a:pt x="1256" y="277"/>
                  </a:cubicBezTo>
                  <a:moveTo>
                    <a:pt x="1352" y="277"/>
                  </a:moveTo>
                  <a:cubicBezTo>
                    <a:pt x="1349" y="282"/>
                    <a:pt x="1344" y="285"/>
                    <a:pt x="1340" y="289"/>
                  </a:cubicBezTo>
                  <a:cubicBezTo>
                    <a:pt x="1336" y="292"/>
                    <a:pt x="1336" y="293"/>
                    <a:pt x="1339" y="297"/>
                  </a:cubicBezTo>
                  <a:cubicBezTo>
                    <a:pt x="1342" y="302"/>
                    <a:pt x="1346" y="306"/>
                    <a:pt x="1350" y="309"/>
                  </a:cubicBezTo>
                  <a:cubicBezTo>
                    <a:pt x="1353" y="312"/>
                    <a:pt x="1355" y="316"/>
                    <a:pt x="1359" y="312"/>
                  </a:cubicBezTo>
                  <a:cubicBezTo>
                    <a:pt x="1363" y="309"/>
                    <a:pt x="1364" y="304"/>
                    <a:pt x="1368" y="302"/>
                  </a:cubicBezTo>
                  <a:cubicBezTo>
                    <a:pt x="1370" y="300"/>
                    <a:pt x="1373" y="300"/>
                    <a:pt x="1375" y="297"/>
                  </a:cubicBezTo>
                  <a:cubicBezTo>
                    <a:pt x="1377" y="295"/>
                    <a:pt x="1376" y="292"/>
                    <a:pt x="1374" y="290"/>
                  </a:cubicBezTo>
                  <a:cubicBezTo>
                    <a:pt x="1372" y="288"/>
                    <a:pt x="1370" y="287"/>
                    <a:pt x="1368" y="286"/>
                  </a:cubicBezTo>
                  <a:cubicBezTo>
                    <a:pt x="1365" y="285"/>
                    <a:pt x="1363" y="282"/>
                    <a:pt x="1362" y="280"/>
                  </a:cubicBezTo>
                  <a:cubicBezTo>
                    <a:pt x="1361" y="278"/>
                    <a:pt x="1360" y="275"/>
                    <a:pt x="1358" y="274"/>
                  </a:cubicBezTo>
                  <a:cubicBezTo>
                    <a:pt x="1357" y="274"/>
                    <a:pt x="1355" y="274"/>
                    <a:pt x="1354" y="274"/>
                  </a:cubicBezTo>
                  <a:cubicBezTo>
                    <a:pt x="1352" y="275"/>
                    <a:pt x="1353" y="275"/>
                    <a:pt x="1352" y="277"/>
                  </a:cubicBezTo>
                  <a:moveTo>
                    <a:pt x="1448" y="277"/>
                  </a:moveTo>
                  <a:cubicBezTo>
                    <a:pt x="1445" y="283"/>
                    <a:pt x="1439" y="286"/>
                    <a:pt x="1434" y="291"/>
                  </a:cubicBezTo>
                  <a:cubicBezTo>
                    <a:pt x="1431" y="295"/>
                    <a:pt x="1432" y="296"/>
                    <a:pt x="1435" y="300"/>
                  </a:cubicBezTo>
                  <a:cubicBezTo>
                    <a:pt x="1439" y="304"/>
                    <a:pt x="1444" y="308"/>
                    <a:pt x="1448" y="311"/>
                  </a:cubicBezTo>
                  <a:cubicBezTo>
                    <a:pt x="1450" y="312"/>
                    <a:pt x="1452" y="313"/>
                    <a:pt x="1454" y="314"/>
                  </a:cubicBezTo>
                  <a:cubicBezTo>
                    <a:pt x="1455" y="314"/>
                    <a:pt x="1456" y="312"/>
                    <a:pt x="1456" y="312"/>
                  </a:cubicBezTo>
                  <a:cubicBezTo>
                    <a:pt x="1460" y="308"/>
                    <a:pt x="1463" y="304"/>
                    <a:pt x="1467" y="300"/>
                  </a:cubicBezTo>
                  <a:cubicBezTo>
                    <a:pt x="1469" y="298"/>
                    <a:pt x="1473" y="296"/>
                    <a:pt x="1472" y="293"/>
                  </a:cubicBezTo>
                  <a:cubicBezTo>
                    <a:pt x="1469" y="288"/>
                    <a:pt x="1463" y="286"/>
                    <a:pt x="1460" y="282"/>
                  </a:cubicBezTo>
                  <a:cubicBezTo>
                    <a:pt x="1458" y="279"/>
                    <a:pt x="1457" y="276"/>
                    <a:pt x="1455" y="275"/>
                  </a:cubicBezTo>
                  <a:cubicBezTo>
                    <a:pt x="1454" y="274"/>
                    <a:pt x="1453" y="274"/>
                    <a:pt x="1452" y="274"/>
                  </a:cubicBezTo>
                  <a:cubicBezTo>
                    <a:pt x="1449" y="275"/>
                    <a:pt x="1449" y="275"/>
                    <a:pt x="1448" y="277"/>
                  </a:cubicBezTo>
                  <a:moveTo>
                    <a:pt x="1544" y="277"/>
                  </a:moveTo>
                  <a:cubicBezTo>
                    <a:pt x="1541" y="281"/>
                    <a:pt x="1537" y="284"/>
                    <a:pt x="1533" y="288"/>
                  </a:cubicBezTo>
                  <a:cubicBezTo>
                    <a:pt x="1530" y="291"/>
                    <a:pt x="1527" y="294"/>
                    <a:pt x="1531" y="298"/>
                  </a:cubicBezTo>
                  <a:cubicBezTo>
                    <a:pt x="1532" y="300"/>
                    <a:pt x="1535" y="302"/>
                    <a:pt x="1537" y="304"/>
                  </a:cubicBezTo>
                  <a:cubicBezTo>
                    <a:pt x="1539" y="306"/>
                    <a:pt x="1542" y="309"/>
                    <a:pt x="1544" y="311"/>
                  </a:cubicBezTo>
                  <a:cubicBezTo>
                    <a:pt x="1546" y="313"/>
                    <a:pt x="1549" y="315"/>
                    <a:pt x="1551" y="314"/>
                  </a:cubicBezTo>
                  <a:cubicBezTo>
                    <a:pt x="1552" y="313"/>
                    <a:pt x="1552" y="310"/>
                    <a:pt x="1553" y="309"/>
                  </a:cubicBezTo>
                  <a:cubicBezTo>
                    <a:pt x="1555" y="304"/>
                    <a:pt x="1562" y="302"/>
                    <a:pt x="1566" y="299"/>
                  </a:cubicBezTo>
                  <a:cubicBezTo>
                    <a:pt x="1570" y="295"/>
                    <a:pt x="1568" y="291"/>
                    <a:pt x="1564" y="288"/>
                  </a:cubicBezTo>
                  <a:cubicBezTo>
                    <a:pt x="1559" y="285"/>
                    <a:pt x="1556" y="283"/>
                    <a:pt x="1554" y="278"/>
                  </a:cubicBezTo>
                  <a:cubicBezTo>
                    <a:pt x="1553" y="277"/>
                    <a:pt x="1552" y="275"/>
                    <a:pt x="1550" y="274"/>
                  </a:cubicBezTo>
                  <a:cubicBezTo>
                    <a:pt x="1549" y="274"/>
                    <a:pt x="1547" y="274"/>
                    <a:pt x="1546" y="275"/>
                  </a:cubicBezTo>
                  <a:cubicBezTo>
                    <a:pt x="1544" y="275"/>
                    <a:pt x="1545" y="275"/>
                    <a:pt x="1544" y="277"/>
                  </a:cubicBezTo>
                  <a:moveTo>
                    <a:pt x="1640" y="277"/>
                  </a:moveTo>
                  <a:cubicBezTo>
                    <a:pt x="1637" y="282"/>
                    <a:pt x="1632" y="285"/>
                    <a:pt x="1628" y="289"/>
                  </a:cubicBezTo>
                  <a:cubicBezTo>
                    <a:pt x="1624" y="292"/>
                    <a:pt x="1624" y="293"/>
                    <a:pt x="1627" y="297"/>
                  </a:cubicBezTo>
                  <a:cubicBezTo>
                    <a:pt x="1630" y="302"/>
                    <a:pt x="1634" y="306"/>
                    <a:pt x="1638" y="309"/>
                  </a:cubicBezTo>
                  <a:cubicBezTo>
                    <a:pt x="1641" y="312"/>
                    <a:pt x="1643" y="316"/>
                    <a:pt x="1647" y="312"/>
                  </a:cubicBezTo>
                  <a:cubicBezTo>
                    <a:pt x="1651" y="309"/>
                    <a:pt x="1652" y="304"/>
                    <a:pt x="1656" y="302"/>
                  </a:cubicBezTo>
                  <a:cubicBezTo>
                    <a:pt x="1658" y="300"/>
                    <a:pt x="1661" y="300"/>
                    <a:pt x="1663" y="297"/>
                  </a:cubicBezTo>
                  <a:cubicBezTo>
                    <a:pt x="1665" y="295"/>
                    <a:pt x="1664" y="292"/>
                    <a:pt x="1662" y="290"/>
                  </a:cubicBezTo>
                  <a:cubicBezTo>
                    <a:pt x="1660" y="288"/>
                    <a:pt x="1658" y="287"/>
                    <a:pt x="1656" y="286"/>
                  </a:cubicBezTo>
                  <a:cubicBezTo>
                    <a:pt x="1653" y="285"/>
                    <a:pt x="1651" y="282"/>
                    <a:pt x="1650" y="280"/>
                  </a:cubicBezTo>
                  <a:cubicBezTo>
                    <a:pt x="1649" y="278"/>
                    <a:pt x="1648" y="275"/>
                    <a:pt x="1646" y="274"/>
                  </a:cubicBezTo>
                  <a:cubicBezTo>
                    <a:pt x="1645" y="274"/>
                    <a:pt x="1643" y="274"/>
                    <a:pt x="1642" y="274"/>
                  </a:cubicBezTo>
                  <a:cubicBezTo>
                    <a:pt x="1640" y="275"/>
                    <a:pt x="1641" y="275"/>
                    <a:pt x="1640" y="277"/>
                  </a:cubicBezTo>
                  <a:moveTo>
                    <a:pt x="1736" y="277"/>
                  </a:moveTo>
                  <a:cubicBezTo>
                    <a:pt x="1733" y="283"/>
                    <a:pt x="1727" y="286"/>
                    <a:pt x="1722" y="291"/>
                  </a:cubicBezTo>
                  <a:cubicBezTo>
                    <a:pt x="1719" y="295"/>
                    <a:pt x="1720" y="296"/>
                    <a:pt x="1723" y="300"/>
                  </a:cubicBezTo>
                  <a:cubicBezTo>
                    <a:pt x="1727" y="304"/>
                    <a:pt x="1732" y="308"/>
                    <a:pt x="1736" y="311"/>
                  </a:cubicBezTo>
                  <a:cubicBezTo>
                    <a:pt x="1738" y="312"/>
                    <a:pt x="1740" y="313"/>
                    <a:pt x="1742" y="314"/>
                  </a:cubicBezTo>
                  <a:cubicBezTo>
                    <a:pt x="1743" y="314"/>
                    <a:pt x="1744" y="312"/>
                    <a:pt x="1744" y="312"/>
                  </a:cubicBezTo>
                  <a:cubicBezTo>
                    <a:pt x="1748" y="308"/>
                    <a:pt x="1751" y="304"/>
                    <a:pt x="1755" y="300"/>
                  </a:cubicBezTo>
                  <a:cubicBezTo>
                    <a:pt x="1757" y="298"/>
                    <a:pt x="1761" y="296"/>
                    <a:pt x="1760" y="293"/>
                  </a:cubicBezTo>
                  <a:cubicBezTo>
                    <a:pt x="1757" y="288"/>
                    <a:pt x="1751" y="286"/>
                    <a:pt x="1748" y="282"/>
                  </a:cubicBezTo>
                  <a:cubicBezTo>
                    <a:pt x="1746" y="279"/>
                    <a:pt x="1745" y="276"/>
                    <a:pt x="1743" y="275"/>
                  </a:cubicBezTo>
                  <a:cubicBezTo>
                    <a:pt x="1742" y="274"/>
                    <a:pt x="1741" y="274"/>
                    <a:pt x="1740" y="274"/>
                  </a:cubicBezTo>
                  <a:cubicBezTo>
                    <a:pt x="1737" y="275"/>
                    <a:pt x="1737" y="275"/>
                    <a:pt x="1736" y="277"/>
                  </a:cubicBezTo>
                  <a:moveTo>
                    <a:pt x="1832" y="277"/>
                  </a:moveTo>
                  <a:cubicBezTo>
                    <a:pt x="1829" y="281"/>
                    <a:pt x="1825" y="284"/>
                    <a:pt x="1821" y="288"/>
                  </a:cubicBezTo>
                  <a:cubicBezTo>
                    <a:pt x="1818" y="291"/>
                    <a:pt x="1815" y="294"/>
                    <a:pt x="1819" y="298"/>
                  </a:cubicBezTo>
                  <a:cubicBezTo>
                    <a:pt x="1821" y="300"/>
                    <a:pt x="1823" y="302"/>
                    <a:pt x="1825" y="304"/>
                  </a:cubicBezTo>
                  <a:cubicBezTo>
                    <a:pt x="1828" y="306"/>
                    <a:pt x="1830" y="309"/>
                    <a:pt x="1832" y="311"/>
                  </a:cubicBezTo>
                  <a:cubicBezTo>
                    <a:pt x="1834" y="313"/>
                    <a:pt x="1837" y="315"/>
                    <a:pt x="1839" y="314"/>
                  </a:cubicBezTo>
                  <a:cubicBezTo>
                    <a:pt x="1840" y="313"/>
                    <a:pt x="1840" y="310"/>
                    <a:pt x="1841" y="309"/>
                  </a:cubicBezTo>
                  <a:cubicBezTo>
                    <a:pt x="1843" y="304"/>
                    <a:pt x="1850" y="302"/>
                    <a:pt x="1854" y="299"/>
                  </a:cubicBezTo>
                  <a:cubicBezTo>
                    <a:pt x="1858" y="295"/>
                    <a:pt x="1856" y="291"/>
                    <a:pt x="1852" y="288"/>
                  </a:cubicBezTo>
                  <a:cubicBezTo>
                    <a:pt x="1847" y="286"/>
                    <a:pt x="1844" y="283"/>
                    <a:pt x="1842" y="278"/>
                  </a:cubicBezTo>
                  <a:cubicBezTo>
                    <a:pt x="1841" y="277"/>
                    <a:pt x="1840" y="275"/>
                    <a:pt x="1838" y="274"/>
                  </a:cubicBezTo>
                  <a:cubicBezTo>
                    <a:pt x="1837" y="274"/>
                    <a:pt x="1835" y="274"/>
                    <a:pt x="1834" y="275"/>
                  </a:cubicBezTo>
                  <a:cubicBezTo>
                    <a:pt x="1832" y="275"/>
                    <a:pt x="1833" y="275"/>
                    <a:pt x="1832" y="277"/>
                  </a:cubicBezTo>
                  <a:moveTo>
                    <a:pt x="1928" y="277"/>
                  </a:moveTo>
                  <a:cubicBezTo>
                    <a:pt x="1925" y="282"/>
                    <a:pt x="1920" y="285"/>
                    <a:pt x="1916" y="289"/>
                  </a:cubicBezTo>
                  <a:cubicBezTo>
                    <a:pt x="1912" y="292"/>
                    <a:pt x="1912" y="293"/>
                    <a:pt x="1915" y="297"/>
                  </a:cubicBezTo>
                  <a:cubicBezTo>
                    <a:pt x="1918" y="302"/>
                    <a:pt x="1922" y="306"/>
                    <a:pt x="1926" y="309"/>
                  </a:cubicBezTo>
                  <a:cubicBezTo>
                    <a:pt x="1929" y="312"/>
                    <a:pt x="1931" y="316"/>
                    <a:pt x="1935" y="312"/>
                  </a:cubicBezTo>
                  <a:cubicBezTo>
                    <a:pt x="1939" y="309"/>
                    <a:pt x="1940" y="304"/>
                    <a:pt x="1944" y="302"/>
                  </a:cubicBezTo>
                  <a:cubicBezTo>
                    <a:pt x="1946" y="300"/>
                    <a:pt x="1949" y="300"/>
                    <a:pt x="1951" y="297"/>
                  </a:cubicBezTo>
                  <a:cubicBezTo>
                    <a:pt x="1953" y="295"/>
                    <a:pt x="1952" y="292"/>
                    <a:pt x="1950" y="290"/>
                  </a:cubicBezTo>
                  <a:cubicBezTo>
                    <a:pt x="1948" y="288"/>
                    <a:pt x="1946" y="287"/>
                    <a:pt x="1944" y="286"/>
                  </a:cubicBezTo>
                  <a:cubicBezTo>
                    <a:pt x="1941" y="285"/>
                    <a:pt x="1939" y="282"/>
                    <a:pt x="1938" y="280"/>
                  </a:cubicBezTo>
                  <a:cubicBezTo>
                    <a:pt x="1937" y="278"/>
                    <a:pt x="1936" y="275"/>
                    <a:pt x="1934" y="274"/>
                  </a:cubicBezTo>
                  <a:cubicBezTo>
                    <a:pt x="1933" y="274"/>
                    <a:pt x="1931" y="274"/>
                    <a:pt x="1930" y="274"/>
                  </a:cubicBezTo>
                  <a:cubicBezTo>
                    <a:pt x="1928" y="275"/>
                    <a:pt x="1929" y="275"/>
                    <a:pt x="1928" y="277"/>
                  </a:cubicBezTo>
                  <a:moveTo>
                    <a:pt x="2024" y="277"/>
                  </a:moveTo>
                  <a:cubicBezTo>
                    <a:pt x="2021" y="283"/>
                    <a:pt x="2015" y="286"/>
                    <a:pt x="2010" y="291"/>
                  </a:cubicBezTo>
                  <a:cubicBezTo>
                    <a:pt x="2007" y="295"/>
                    <a:pt x="2008" y="296"/>
                    <a:pt x="2011" y="300"/>
                  </a:cubicBezTo>
                  <a:cubicBezTo>
                    <a:pt x="2015" y="304"/>
                    <a:pt x="2020" y="308"/>
                    <a:pt x="2024" y="311"/>
                  </a:cubicBezTo>
                  <a:cubicBezTo>
                    <a:pt x="2026" y="312"/>
                    <a:pt x="2028" y="313"/>
                    <a:pt x="2030" y="314"/>
                  </a:cubicBezTo>
                  <a:cubicBezTo>
                    <a:pt x="2031" y="314"/>
                    <a:pt x="2032" y="312"/>
                    <a:pt x="2032" y="312"/>
                  </a:cubicBezTo>
                  <a:cubicBezTo>
                    <a:pt x="2036" y="308"/>
                    <a:pt x="2039" y="304"/>
                    <a:pt x="2043" y="300"/>
                  </a:cubicBezTo>
                  <a:cubicBezTo>
                    <a:pt x="2045" y="298"/>
                    <a:pt x="2049" y="296"/>
                    <a:pt x="2048" y="293"/>
                  </a:cubicBezTo>
                  <a:cubicBezTo>
                    <a:pt x="2045" y="288"/>
                    <a:pt x="2039" y="286"/>
                    <a:pt x="2036" y="282"/>
                  </a:cubicBezTo>
                  <a:cubicBezTo>
                    <a:pt x="2034" y="279"/>
                    <a:pt x="2033" y="276"/>
                    <a:pt x="2031" y="275"/>
                  </a:cubicBezTo>
                  <a:cubicBezTo>
                    <a:pt x="2030" y="274"/>
                    <a:pt x="2029" y="274"/>
                    <a:pt x="2028" y="274"/>
                  </a:cubicBezTo>
                  <a:cubicBezTo>
                    <a:pt x="2025" y="275"/>
                    <a:pt x="2025" y="275"/>
                    <a:pt x="2024" y="277"/>
                  </a:cubicBezTo>
                  <a:moveTo>
                    <a:pt x="2120" y="277"/>
                  </a:moveTo>
                  <a:cubicBezTo>
                    <a:pt x="2117" y="283"/>
                    <a:pt x="2110" y="286"/>
                    <a:pt x="2106" y="291"/>
                  </a:cubicBezTo>
                  <a:cubicBezTo>
                    <a:pt x="2102" y="296"/>
                    <a:pt x="2105" y="298"/>
                    <a:pt x="2108" y="301"/>
                  </a:cubicBezTo>
                  <a:cubicBezTo>
                    <a:pt x="2112" y="304"/>
                    <a:pt x="2116" y="308"/>
                    <a:pt x="2120" y="311"/>
                  </a:cubicBezTo>
                  <a:cubicBezTo>
                    <a:pt x="2124" y="314"/>
                    <a:pt x="2126" y="315"/>
                    <a:pt x="2129" y="311"/>
                  </a:cubicBezTo>
                  <a:cubicBezTo>
                    <a:pt x="2131" y="309"/>
                    <a:pt x="2132" y="307"/>
                    <a:pt x="2133" y="305"/>
                  </a:cubicBezTo>
                  <a:cubicBezTo>
                    <a:pt x="2135" y="303"/>
                    <a:pt x="2136" y="302"/>
                    <a:pt x="2139" y="301"/>
                  </a:cubicBezTo>
                  <a:cubicBezTo>
                    <a:pt x="2140" y="300"/>
                    <a:pt x="2145" y="298"/>
                    <a:pt x="2144" y="295"/>
                  </a:cubicBezTo>
                  <a:cubicBezTo>
                    <a:pt x="2144" y="293"/>
                    <a:pt x="2143" y="292"/>
                    <a:pt x="2142" y="291"/>
                  </a:cubicBezTo>
                  <a:cubicBezTo>
                    <a:pt x="2138" y="286"/>
                    <a:pt x="2134" y="282"/>
                    <a:pt x="2130" y="278"/>
                  </a:cubicBezTo>
                  <a:cubicBezTo>
                    <a:pt x="2128" y="277"/>
                    <a:pt x="2127" y="275"/>
                    <a:pt x="2125" y="274"/>
                  </a:cubicBezTo>
                  <a:cubicBezTo>
                    <a:pt x="2124" y="274"/>
                    <a:pt x="2123" y="274"/>
                    <a:pt x="2122" y="274"/>
                  </a:cubicBezTo>
                  <a:cubicBezTo>
                    <a:pt x="2121" y="275"/>
                    <a:pt x="2121" y="275"/>
                    <a:pt x="2120" y="277"/>
                  </a:cubicBezTo>
                  <a:moveTo>
                    <a:pt x="872" y="361"/>
                  </a:moveTo>
                  <a:cubicBezTo>
                    <a:pt x="869" y="367"/>
                    <a:pt x="864" y="371"/>
                    <a:pt x="860" y="376"/>
                  </a:cubicBezTo>
                  <a:cubicBezTo>
                    <a:pt x="858" y="379"/>
                    <a:pt x="855" y="381"/>
                    <a:pt x="852" y="383"/>
                  </a:cubicBezTo>
                  <a:cubicBezTo>
                    <a:pt x="850" y="384"/>
                    <a:pt x="846" y="387"/>
                    <a:pt x="850" y="389"/>
                  </a:cubicBezTo>
                  <a:cubicBezTo>
                    <a:pt x="856" y="392"/>
                    <a:pt x="862" y="395"/>
                    <a:pt x="867" y="400"/>
                  </a:cubicBezTo>
                  <a:cubicBezTo>
                    <a:pt x="870" y="403"/>
                    <a:pt x="872" y="414"/>
                    <a:pt x="879" y="410"/>
                  </a:cubicBezTo>
                  <a:cubicBezTo>
                    <a:pt x="881" y="409"/>
                    <a:pt x="882" y="406"/>
                    <a:pt x="882" y="404"/>
                  </a:cubicBezTo>
                  <a:cubicBezTo>
                    <a:pt x="884" y="400"/>
                    <a:pt x="886" y="398"/>
                    <a:pt x="890" y="396"/>
                  </a:cubicBezTo>
                  <a:cubicBezTo>
                    <a:pt x="893" y="395"/>
                    <a:pt x="897" y="393"/>
                    <a:pt x="898" y="390"/>
                  </a:cubicBezTo>
                  <a:cubicBezTo>
                    <a:pt x="899" y="387"/>
                    <a:pt x="895" y="385"/>
                    <a:pt x="893" y="384"/>
                  </a:cubicBezTo>
                  <a:cubicBezTo>
                    <a:pt x="887" y="380"/>
                    <a:pt x="884" y="375"/>
                    <a:pt x="881" y="369"/>
                  </a:cubicBezTo>
                  <a:cubicBezTo>
                    <a:pt x="879" y="366"/>
                    <a:pt x="878" y="364"/>
                    <a:pt x="876" y="361"/>
                  </a:cubicBezTo>
                  <a:cubicBezTo>
                    <a:pt x="876" y="361"/>
                    <a:pt x="875" y="360"/>
                    <a:pt x="874" y="359"/>
                  </a:cubicBezTo>
                  <a:cubicBezTo>
                    <a:pt x="872" y="359"/>
                    <a:pt x="873" y="361"/>
                    <a:pt x="872" y="361"/>
                  </a:cubicBezTo>
                  <a:moveTo>
                    <a:pt x="296" y="365"/>
                  </a:moveTo>
                  <a:cubicBezTo>
                    <a:pt x="292" y="372"/>
                    <a:pt x="286" y="378"/>
                    <a:pt x="280" y="383"/>
                  </a:cubicBezTo>
                  <a:cubicBezTo>
                    <a:pt x="278" y="384"/>
                    <a:pt x="276" y="386"/>
                    <a:pt x="273" y="386"/>
                  </a:cubicBezTo>
                  <a:cubicBezTo>
                    <a:pt x="269" y="386"/>
                    <a:pt x="270" y="387"/>
                    <a:pt x="272" y="390"/>
                  </a:cubicBezTo>
                  <a:cubicBezTo>
                    <a:pt x="276" y="395"/>
                    <a:pt x="284" y="398"/>
                    <a:pt x="289" y="403"/>
                  </a:cubicBezTo>
                  <a:cubicBezTo>
                    <a:pt x="294" y="409"/>
                    <a:pt x="298" y="416"/>
                    <a:pt x="300" y="423"/>
                  </a:cubicBezTo>
                  <a:cubicBezTo>
                    <a:pt x="300" y="423"/>
                    <a:pt x="300" y="423"/>
                    <a:pt x="300" y="423"/>
                  </a:cubicBezTo>
                  <a:cubicBezTo>
                    <a:pt x="300" y="423"/>
                    <a:pt x="305" y="431"/>
                    <a:pt x="307" y="431"/>
                  </a:cubicBezTo>
                  <a:cubicBezTo>
                    <a:pt x="308" y="430"/>
                    <a:pt x="307" y="425"/>
                    <a:pt x="307" y="424"/>
                  </a:cubicBezTo>
                  <a:cubicBezTo>
                    <a:pt x="308" y="421"/>
                    <a:pt x="310" y="418"/>
                    <a:pt x="312" y="415"/>
                  </a:cubicBezTo>
                  <a:cubicBezTo>
                    <a:pt x="316" y="409"/>
                    <a:pt x="322" y="404"/>
                    <a:pt x="329" y="400"/>
                  </a:cubicBezTo>
                  <a:cubicBezTo>
                    <a:pt x="331" y="399"/>
                    <a:pt x="333" y="398"/>
                    <a:pt x="336" y="398"/>
                  </a:cubicBezTo>
                  <a:cubicBezTo>
                    <a:pt x="336" y="398"/>
                    <a:pt x="341" y="398"/>
                    <a:pt x="341" y="397"/>
                  </a:cubicBezTo>
                  <a:cubicBezTo>
                    <a:pt x="341" y="393"/>
                    <a:pt x="331" y="392"/>
                    <a:pt x="329" y="391"/>
                  </a:cubicBezTo>
                  <a:cubicBezTo>
                    <a:pt x="324" y="390"/>
                    <a:pt x="321" y="389"/>
                    <a:pt x="317" y="385"/>
                  </a:cubicBezTo>
                  <a:cubicBezTo>
                    <a:pt x="313" y="380"/>
                    <a:pt x="309" y="375"/>
                    <a:pt x="305" y="370"/>
                  </a:cubicBezTo>
                  <a:cubicBezTo>
                    <a:pt x="303" y="368"/>
                    <a:pt x="301" y="366"/>
                    <a:pt x="299" y="364"/>
                  </a:cubicBezTo>
                  <a:cubicBezTo>
                    <a:pt x="299" y="364"/>
                    <a:pt x="299" y="364"/>
                    <a:pt x="298" y="363"/>
                  </a:cubicBezTo>
                  <a:cubicBezTo>
                    <a:pt x="296" y="363"/>
                    <a:pt x="297" y="365"/>
                    <a:pt x="296" y="365"/>
                  </a:cubicBezTo>
                  <a:moveTo>
                    <a:pt x="492" y="367"/>
                  </a:moveTo>
                  <a:cubicBezTo>
                    <a:pt x="488" y="374"/>
                    <a:pt x="485" y="381"/>
                    <a:pt x="477" y="384"/>
                  </a:cubicBezTo>
                  <a:cubicBezTo>
                    <a:pt x="475" y="385"/>
                    <a:pt x="468" y="388"/>
                    <a:pt x="469" y="391"/>
                  </a:cubicBezTo>
                  <a:cubicBezTo>
                    <a:pt x="470" y="394"/>
                    <a:pt x="474" y="395"/>
                    <a:pt x="476" y="396"/>
                  </a:cubicBezTo>
                  <a:cubicBezTo>
                    <a:pt x="481" y="400"/>
                    <a:pt x="484" y="407"/>
                    <a:pt x="488" y="412"/>
                  </a:cubicBezTo>
                  <a:cubicBezTo>
                    <a:pt x="489" y="414"/>
                    <a:pt x="491" y="417"/>
                    <a:pt x="493" y="419"/>
                  </a:cubicBezTo>
                  <a:cubicBezTo>
                    <a:pt x="495" y="421"/>
                    <a:pt x="495" y="418"/>
                    <a:pt x="496" y="416"/>
                  </a:cubicBezTo>
                  <a:cubicBezTo>
                    <a:pt x="497" y="410"/>
                    <a:pt x="503" y="405"/>
                    <a:pt x="508" y="401"/>
                  </a:cubicBezTo>
                  <a:cubicBezTo>
                    <a:pt x="510" y="398"/>
                    <a:pt x="513" y="396"/>
                    <a:pt x="516" y="394"/>
                  </a:cubicBezTo>
                  <a:cubicBezTo>
                    <a:pt x="517" y="394"/>
                    <a:pt x="524" y="392"/>
                    <a:pt x="522" y="389"/>
                  </a:cubicBezTo>
                  <a:cubicBezTo>
                    <a:pt x="520" y="387"/>
                    <a:pt x="516" y="386"/>
                    <a:pt x="513" y="384"/>
                  </a:cubicBezTo>
                  <a:cubicBezTo>
                    <a:pt x="509" y="382"/>
                    <a:pt x="507" y="380"/>
                    <a:pt x="504" y="376"/>
                  </a:cubicBezTo>
                  <a:cubicBezTo>
                    <a:pt x="502" y="373"/>
                    <a:pt x="500" y="370"/>
                    <a:pt x="498" y="367"/>
                  </a:cubicBezTo>
                  <a:cubicBezTo>
                    <a:pt x="497" y="366"/>
                    <a:pt x="495" y="365"/>
                    <a:pt x="494" y="365"/>
                  </a:cubicBezTo>
                  <a:cubicBezTo>
                    <a:pt x="492" y="365"/>
                    <a:pt x="493" y="366"/>
                    <a:pt x="492" y="367"/>
                  </a:cubicBezTo>
                  <a:moveTo>
                    <a:pt x="2508" y="367"/>
                  </a:moveTo>
                  <a:cubicBezTo>
                    <a:pt x="2504" y="373"/>
                    <a:pt x="2500" y="378"/>
                    <a:pt x="2496" y="382"/>
                  </a:cubicBezTo>
                  <a:cubicBezTo>
                    <a:pt x="2493" y="386"/>
                    <a:pt x="2485" y="389"/>
                    <a:pt x="2492" y="394"/>
                  </a:cubicBezTo>
                  <a:cubicBezTo>
                    <a:pt x="2497" y="397"/>
                    <a:pt x="2500" y="402"/>
                    <a:pt x="2504" y="407"/>
                  </a:cubicBezTo>
                  <a:cubicBezTo>
                    <a:pt x="2506" y="409"/>
                    <a:pt x="2507" y="413"/>
                    <a:pt x="2510" y="415"/>
                  </a:cubicBezTo>
                  <a:cubicBezTo>
                    <a:pt x="2511" y="416"/>
                    <a:pt x="2513" y="410"/>
                    <a:pt x="2513" y="410"/>
                  </a:cubicBezTo>
                  <a:cubicBezTo>
                    <a:pt x="2515" y="407"/>
                    <a:pt x="2519" y="401"/>
                    <a:pt x="2522" y="399"/>
                  </a:cubicBezTo>
                  <a:cubicBezTo>
                    <a:pt x="2526" y="397"/>
                    <a:pt x="2534" y="395"/>
                    <a:pt x="2533" y="389"/>
                  </a:cubicBezTo>
                  <a:cubicBezTo>
                    <a:pt x="2533" y="387"/>
                    <a:pt x="2530" y="385"/>
                    <a:pt x="2528" y="384"/>
                  </a:cubicBezTo>
                  <a:cubicBezTo>
                    <a:pt x="2524" y="382"/>
                    <a:pt x="2522" y="381"/>
                    <a:pt x="2519" y="378"/>
                  </a:cubicBezTo>
                  <a:cubicBezTo>
                    <a:pt x="2517" y="375"/>
                    <a:pt x="2515" y="371"/>
                    <a:pt x="2513" y="368"/>
                  </a:cubicBezTo>
                  <a:cubicBezTo>
                    <a:pt x="2512" y="367"/>
                    <a:pt x="2511" y="366"/>
                    <a:pt x="2510" y="365"/>
                  </a:cubicBezTo>
                  <a:cubicBezTo>
                    <a:pt x="2508" y="365"/>
                    <a:pt x="2509" y="366"/>
                    <a:pt x="2508" y="367"/>
                  </a:cubicBezTo>
                  <a:moveTo>
                    <a:pt x="968" y="371"/>
                  </a:moveTo>
                  <a:cubicBezTo>
                    <a:pt x="966" y="374"/>
                    <a:pt x="962" y="378"/>
                    <a:pt x="959" y="380"/>
                  </a:cubicBezTo>
                  <a:cubicBezTo>
                    <a:pt x="957" y="382"/>
                    <a:pt x="955" y="384"/>
                    <a:pt x="952" y="385"/>
                  </a:cubicBezTo>
                  <a:cubicBezTo>
                    <a:pt x="951" y="385"/>
                    <a:pt x="948" y="387"/>
                    <a:pt x="949" y="389"/>
                  </a:cubicBezTo>
                  <a:cubicBezTo>
                    <a:pt x="950" y="391"/>
                    <a:pt x="953" y="393"/>
                    <a:pt x="955" y="395"/>
                  </a:cubicBezTo>
                  <a:cubicBezTo>
                    <a:pt x="958" y="397"/>
                    <a:pt x="961" y="399"/>
                    <a:pt x="963" y="402"/>
                  </a:cubicBezTo>
                  <a:cubicBezTo>
                    <a:pt x="967" y="406"/>
                    <a:pt x="971" y="413"/>
                    <a:pt x="976" y="407"/>
                  </a:cubicBezTo>
                  <a:cubicBezTo>
                    <a:pt x="977" y="405"/>
                    <a:pt x="979" y="403"/>
                    <a:pt x="980" y="401"/>
                  </a:cubicBezTo>
                  <a:cubicBezTo>
                    <a:pt x="982" y="399"/>
                    <a:pt x="985" y="398"/>
                    <a:pt x="987" y="396"/>
                  </a:cubicBezTo>
                  <a:cubicBezTo>
                    <a:pt x="989" y="395"/>
                    <a:pt x="993" y="392"/>
                    <a:pt x="992" y="390"/>
                  </a:cubicBezTo>
                  <a:cubicBezTo>
                    <a:pt x="992" y="387"/>
                    <a:pt x="989" y="385"/>
                    <a:pt x="987" y="384"/>
                  </a:cubicBezTo>
                  <a:cubicBezTo>
                    <a:pt x="982" y="380"/>
                    <a:pt x="980" y="376"/>
                    <a:pt x="976" y="371"/>
                  </a:cubicBezTo>
                  <a:cubicBezTo>
                    <a:pt x="975" y="369"/>
                    <a:pt x="973" y="367"/>
                    <a:pt x="971" y="366"/>
                  </a:cubicBezTo>
                  <a:cubicBezTo>
                    <a:pt x="968" y="366"/>
                    <a:pt x="969" y="369"/>
                    <a:pt x="968" y="371"/>
                  </a:cubicBezTo>
                  <a:moveTo>
                    <a:pt x="2992" y="369"/>
                  </a:moveTo>
                  <a:cubicBezTo>
                    <a:pt x="2988" y="373"/>
                    <a:pt x="2983" y="377"/>
                    <a:pt x="2979" y="382"/>
                  </a:cubicBezTo>
                  <a:cubicBezTo>
                    <a:pt x="2975" y="385"/>
                    <a:pt x="2969" y="389"/>
                    <a:pt x="2974" y="394"/>
                  </a:cubicBezTo>
                  <a:cubicBezTo>
                    <a:pt x="2978" y="398"/>
                    <a:pt x="2983" y="399"/>
                    <a:pt x="2986" y="404"/>
                  </a:cubicBezTo>
                  <a:cubicBezTo>
                    <a:pt x="2989" y="409"/>
                    <a:pt x="2991" y="415"/>
                    <a:pt x="2996" y="420"/>
                  </a:cubicBezTo>
                  <a:cubicBezTo>
                    <a:pt x="3000" y="425"/>
                    <a:pt x="3001" y="417"/>
                    <a:pt x="3003" y="414"/>
                  </a:cubicBezTo>
                  <a:cubicBezTo>
                    <a:pt x="3008" y="408"/>
                    <a:pt x="3014" y="399"/>
                    <a:pt x="3022" y="398"/>
                  </a:cubicBezTo>
                  <a:cubicBezTo>
                    <a:pt x="3026" y="397"/>
                    <a:pt x="3027" y="395"/>
                    <a:pt x="3025" y="391"/>
                  </a:cubicBezTo>
                  <a:cubicBezTo>
                    <a:pt x="3025" y="390"/>
                    <a:pt x="3023" y="391"/>
                    <a:pt x="3022" y="391"/>
                  </a:cubicBezTo>
                  <a:cubicBezTo>
                    <a:pt x="3020" y="391"/>
                    <a:pt x="3018" y="390"/>
                    <a:pt x="3017" y="389"/>
                  </a:cubicBezTo>
                  <a:cubicBezTo>
                    <a:pt x="3010" y="386"/>
                    <a:pt x="3006" y="380"/>
                    <a:pt x="3001" y="374"/>
                  </a:cubicBezTo>
                  <a:cubicBezTo>
                    <a:pt x="2999" y="372"/>
                    <a:pt x="2997" y="370"/>
                    <a:pt x="2995" y="368"/>
                  </a:cubicBezTo>
                  <a:cubicBezTo>
                    <a:pt x="2995" y="367"/>
                    <a:pt x="2994" y="367"/>
                    <a:pt x="2994" y="367"/>
                  </a:cubicBezTo>
                  <a:cubicBezTo>
                    <a:pt x="2992" y="366"/>
                    <a:pt x="2993" y="368"/>
                    <a:pt x="2992" y="369"/>
                  </a:cubicBezTo>
                  <a:moveTo>
                    <a:pt x="392" y="373"/>
                  </a:moveTo>
                  <a:cubicBezTo>
                    <a:pt x="388" y="378"/>
                    <a:pt x="382" y="384"/>
                    <a:pt x="376" y="387"/>
                  </a:cubicBezTo>
                  <a:cubicBezTo>
                    <a:pt x="371" y="389"/>
                    <a:pt x="365" y="391"/>
                    <a:pt x="360" y="394"/>
                  </a:cubicBezTo>
                  <a:cubicBezTo>
                    <a:pt x="359" y="394"/>
                    <a:pt x="356" y="395"/>
                    <a:pt x="356" y="397"/>
                  </a:cubicBezTo>
                  <a:cubicBezTo>
                    <a:pt x="355" y="398"/>
                    <a:pt x="360" y="398"/>
                    <a:pt x="361" y="398"/>
                  </a:cubicBezTo>
                  <a:cubicBezTo>
                    <a:pt x="363" y="398"/>
                    <a:pt x="364" y="398"/>
                    <a:pt x="366" y="399"/>
                  </a:cubicBezTo>
                  <a:cubicBezTo>
                    <a:pt x="368" y="400"/>
                    <a:pt x="370" y="402"/>
                    <a:pt x="372" y="404"/>
                  </a:cubicBezTo>
                  <a:cubicBezTo>
                    <a:pt x="377" y="409"/>
                    <a:pt x="382" y="414"/>
                    <a:pt x="386" y="420"/>
                  </a:cubicBezTo>
                  <a:cubicBezTo>
                    <a:pt x="389" y="424"/>
                    <a:pt x="388" y="428"/>
                    <a:pt x="390" y="433"/>
                  </a:cubicBezTo>
                  <a:cubicBezTo>
                    <a:pt x="390" y="434"/>
                    <a:pt x="392" y="429"/>
                    <a:pt x="392" y="428"/>
                  </a:cubicBezTo>
                  <a:cubicBezTo>
                    <a:pt x="393" y="424"/>
                    <a:pt x="395" y="421"/>
                    <a:pt x="397" y="417"/>
                  </a:cubicBezTo>
                  <a:cubicBezTo>
                    <a:pt x="400" y="410"/>
                    <a:pt x="405" y="403"/>
                    <a:pt x="410" y="398"/>
                  </a:cubicBezTo>
                  <a:cubicBezTo>
                    <a:pt x="410" y="398"/>
                    <a:pt x="410" y="398"/>
                    <a:pt x="410" y="398"/>
                  </a:cubicBezTo>
                  <a:cubicBezTo>
                    <a:pt x="411" y="399"/>
                    <a:pt x="418" y="395"/>
                    <a:pt x="419" y="394"/>
                  </a:cubicBezTo>
                  <a:cubicBezTo>
                    <a:pt x="420" y="394"/>
                    <a:pt x="421" y="393"/>
                    <a:pt x="420" y="392"/>
                  </a:cubicBezTo>
                  <a:cubicBezTo>
                    <a:pt x="420" y="389"/>
                    <a:pt x="416" y="388"/>
                    <a:pt x="414" y="386"/>
                  </a:cubicBezTo>
                  <a:cubicBezTo>
                    <a:pt x="408" y="382"/>
                    <a:pt x="404" y="378"/>
                    <a:pt x="400" y="372"/>
                  </a:cubicBezTo>
                  <a:cubicBezTo>
                    <a:pt x="399" y="370"/>
                    <a:pt x="398" y="368"/>
                    <a:pt x="396" y="368"/>
                  </a:cubicBezTo>
                  <a:cubicBezTo>
                    <a:pt x="392" y="368"/>
                    <a:pt x="394" y="370"/>
                    <a:pt x="392" y="373"/>
                  </a:cubicBezTo>
                  <a:moveTo>
                    <a:pt x="1064" y="373"/>
                  </a:moveTo>
                  <a:cubicBezTo>
                    <a:pt x="1060" y="377"/>
                    <a:pt x="1055" y="381"/>
                    <a:pt x="1051" y="385"/>
                  </a:cubicBezTo>
                  <a:cubicBezTo>
                    <a:pt x="1050" y="387"/>
                    <a:pt x="1049" y="389"/>
                    <a:pt x="1049" y="391"/>
                  </a:cubicBezTo>
                  <a:cubicBezTo>
                    <a:pt x="1050" y="394"/>
                    <a:pt x="1053" y="395"/>
                    <a:pt x="1054" y="396"/>
                  </a:cubicBezTo>
                  <a:cubicBezTo>
                    <a:pt x="1058" y="401"/>
                    <a:pt x="1061" y="408"/>
                    <a:pt x="1067" y="410"/>
                  </a:cubicBezTo>
                  <a:cubicBezTo>
                    <a:pt x="1071" y="411"/>
                    <a:pt x="1073" y="407"/>
                    <a:pt x="1075" y="405"/>
                  </a:cubicBezTo>
                  <a:cubicBezTo>
                    <a:pt x="1079" y="401"/>
                    <a:pt x="1082" y="397"/>
                    <a:pt x="1086" y="394"/>
                  </a:cubicBezTo>
                  <a:cubicBezTo>
                    <a:pt x="1088" y="391"/>
                    <a:pt x="1090" y="389"/>
                    <a:pt x="1086" y="386"/>
                  </a:cubicBezTo>
                  <a:cubicBezTo>
                    <a:pt x="1083" y="383"/>
                    <a:pt x="1078" y="381"/>
                    <a:pt x="1075" y="377"/>
                  </a:cubicBezTo>
                  <a:cubicBezTo>
                    <a:pt x="1074" y="375"/>
                    <a:pt x="1073" y="372"/>
                    <a:pt x="1071" y="370"/>
                  </a:cubicBezTo>
                  <a:cubicBezTo>
                    <a:pt x="1069" y="370"/>
                    <a:pt x="1068" y="370"/>
                    <a:pt x="1067" y="370"/>
                  </a:cubicBezTo>
                  <a:cubicBezTo>
                    <a:pt x="1066" y="370"/>
                    <a:pt x="1065" y="370"/>
                    <a:pt x="1064" y="371"/>
                  </a:cubicBezTo>
                  <a:cubicBezTo>
                    <a:pt x="1064" y="371"/>
                    <a:pt x="1064" y="372"/>
                    <a:pt x="1064" y="373"/>
                  </a:cubicBezTo>
                  <a:moveTo>
                    <a:pt x="1160" y="373"/>
                  </a:moveTo>
                  <a:cubicBezTo>
                    <a:pt x="1158" y="377"/>
                    <a:pt x="1153" y="381"/>
                    <a:pt x="1149" y="384"/>
                  </a:cubicBezTo>
                  <a:cubicBezTo>
                    <a:pt x="1146" y="387"/>
                    <a:pt x="1141" y="391"/>
                    <a:pt x="1146" y="394"/>
                  </a:cubicBezTo>
                  <a:cubicBezTo>
                    <a:pt x="1148" y="395"/>
                    <a:pt x="1151" y="396"/>
                    <a:pt x="1153" y="398"/>
                  </a:cubicBezTo>
                  <a:cubicBezTo>
                    <a:pt x="1156" y="400"/>
                    <a:pt x="1158" y="403"/>
                    <a:pt x="1160" y="406"/>
                  </a:cubicBezTo>
                  <a:cubicBezTo>
                    <a:pt x="1163" y="411"/>
                    <a:pt x="1167" y="412"/>
                    <a:pt x="1170" y="407"/>
                  </a:cubicBezTo>
                  <a:cubicBezTo>
                    <a:pt x="1170" y="405"/>
                    <a:pt x="1171" y="403"/>
                    <a:pt x="1172" y="401"/>
                  </a:cubicBezTo>
                  <a:cubicBezTo>
                    <a:pt x="1173" y="399"/>
                    <a:pt x="1176" y="397"/>
                    <a:pt x="1178" y="396"/>
                  </a:cubicBezTo>
                  <a:cubicBezTo>
                    <a:pt x="1182" y="394"/>
                    <a:pt x="1187" y="390"/>
                    <a:pt x="1181" y="385"/>
                  </a:cubicBezTo>
                  <a:cubicBezTo>
                    <a:pt x="1177" y="381"/>
                    <a:pt x="1173" y="380"/>
                    <a:pt x="1170" y="374"/>
                  </a:cubicBezTo>
                  <a:cubicBezTo>
                    <a:pt x="1169" y="372"/>
                    <a:pt x="1168" y="370"/>
                    <a:pt x="1166" y="370"/>
                  </a:cubicBezTo>
                  <a:cubicBezTo>
                    <a:pt x="1165" y="370"/>
                    <a:pt x="1164" y="370"/>
                    <a:pt x="1163" y="370"/>
                  </a:cubicBezTo>
                  <a:cubicBezTo>
                    <a:pt x="1160" y="371"/>
                    <a:pt x="1161" y="371"/>
                    <a:pt x="1160" y="373"/>
                  </a:cubicBezTo>
                  <a:moveTo>
                    <a:pt x="1256" y="373"/>
                  </a:moveTo>
                  <a:cubicBezTo>
                    <a:pt x="1253" y="377"/>
                    <a:pt x="1248" y="381"/>
                    <a:pt x="1244" y="384"/>
                  </a:cubicBezTo>
                  <a:cubicBezTo>
                    <a:pt x="1241" y="387"/>
                    <a:pt x="1239" y="391"/>
                    <a:pt x="1243" y="395"/>
                  </a:cubicBezTo>
                  <a:cubicBezTo>
                    <a:pt x="1246" y="397"/>
                    <a:pt x="1248" y="399"/>
                    <a:pt x="1251" y="402"/>
                  </a:cubicBezTo>
                  <a:cubicBezTo>
                    <a:pt x="1253" y="404"/>
                    <a:pt x="1255" y="407"/>
                    <a:pt x="1258" y="409"/>
                  </a:cubicBezTo>
                  <a:cubicBezTo>
                    <a:pt x="1262" y="413"/>
                    <a:pt x="1265" y="407"/>
                    <a:pt x="1267" y="404"/>
                  </a:cubicBezTo>
                  <a:cubicBezTo>
                    <a:pt x="1268" y="402"/>
                    <a:pt x="1269" y="401"/>
                    <a:pt x="1270" y="399"/>
                  </a:cubicBezTo>
                  <a:cubicBezTo>
                    <a:pt x="1272" y="397"/>
                    <a:pt x="1275" y="395"/>
                    <a:pt x="1278" y="394"/>
                  </a:cubicBezTo>
                  <a:cubicBezTo>
                    <a:pt x="1283" y="390"/>
                    <a:pt x="1280" y="387"/>
                    <a:pt x="1276" y="384"/>
                  </a:cubicBezTo>
                  <a:cubicBezTo>
                    <a:pt x="1272" y="381"/>
                    <a:pt x="1269" y="380"/>
                    <a:pt x="1266" y="375"/>
                  </a:cubicBezTo>
                  <a:cubicBezTo>
                    <a:pt x="1265" y="373"/>
                    <a:pt x="1264" y="371"/>
                    <a:pt x="1262" y="370"/>
                  </a:cubicBezTo>
                  <a:cubicBezTo>
                    <a:pt x="1261" y="370"/>
                    <a:pt x="1259" y="370"/>
                    <a:pt x="1258" y="370"/>
                  </a:cubicBezTo>
                  <a:cubicBezTo>
                    <a:pt x="1256" y="371"/>
                    <a:pt x="1257" y="371"/>
                    <a:pt x="1256" y="373"/>
                  </a:cubicBezTo>
                  <a:moveTo>
                    <a:pt x="1352" y="373"/>
                  </a:moveTo>
                  <a:cubicBezTo>
                    <a:pt x="1349" y="378"/>
                    <a:pt x="1343" y="381"/>
                    <a:pt x="1340" y="385"/>
                  </a:cubicBezTo>
                  <a:cubicBezTo>
                    <a:pt x="1338" y="387"/>
                    <a:pt x="1337" y="389"/>
                    <a:pt x="1337" y="391"/>
                  </a:cubicBezTo>
                  <a:cubicBezTo>
                    <a:pt x="1338" y="394"/>
                    <a:pt x="1341" y="395"/>
                    <a:pt x="1342" y="396"/>
                  </a:cubicBezTo>
                  <a:cubicBezTo>
                    <a:pt x="1346" y="401"/>
                    <a:pt x="1350" y="408"/>
                    <a:pt x="1355" y="410"/>
                  </a:cubicBezTo>
                  <a:cubicBezTo>
                    <a:pt x="1359" y="411"/>
                    <a:pt x="1361" y="407"/>
                    <a:pt x="1363" y="405"/>
                  </a:cubicBezTo>
                  <a:cubicBezTo>
                    <a:pt x="1366" y="401"/>
                    <a:pt x="1370" y="397"/>
                    <a:pt x="1373" y="394"/>
                  </a:cubicBezTo>
                  <a:cubicBezTo>
                    <a:pt x="1376" y="391"/>
                    <a:pt x="1378" y="390"/>
                    <a:pt x="1375" y="386"/>
                  </a:cubicBezTo>
                  <a:cubicBezTo>
                    <a:pt x="1371" y="382"/>
                    <a:pt x="1365" y="381"/>
                    <a:pt x="1363" y="376"/>
                  </a:cubicBezTo>
                  <a:cubicBezTo>
                    <a:pt x="1361" y="374"/>
                    <a:pt x="1361" y="372"/>
                    <a:pt x="1358" y="370"/>
                  </a:cubicBezTo>
                  <a:cubicBezTo>
                    <a:pt x="1357" y="370"/>
                    <a:pt x="1356" y="370"/>
                    <a:pt x="1355" y="370"/>
                  </a:cubicBezTo>
                  <a:cubicBezTo>
                    <a:pt x="1352" y="370"/>
                    <a:pt x="1353" y="371"/>
                    <a:pt x="1352" y="373"/>
                  </a:cubicBezTo>
                  <a:moveTo>
                    <a:pt x="1448" y="373"/>
                  </a:moveTo>
                  <a:cubicBezTo>
                    <a:pt x="1446" y="377"/>
                    <a:pt x="1441" y="381"/>
                    <a:pt x="1437" y="384"/>
                  </a:cubicBezTo>
                  <a:cubicBezTo>
                    <a:pt x="1434" y="387"/>
                    <a:pt x="1429" y="391"/>
                    <a:pt x="1434" y="394"/>
                  </a:cubicBezTo>
                  <a:cubicBezTo>
                    <a:pt x="1436" y="395"/>
                    <a:pt x="1439" y="396"/>
                    <a:pt x="1441" y="398"/>
                  </a:cubicBezTo>
                  <a:cubicBezTo>
                    <a:pt x="1444" y="400"/>
                    <a:pt x="1446" y="403"/>
                    <a:pt x="1448" y="406"/>
                  </a:cubicBezTo>
                  <a:cubicBezTo>
                    <a:pt x="1451" y="411"/>
                    <a:pt x="1455" y="412"/>
                    <a:pt x="1458" y="407"/>
                  </a:cubicBezTo>
                  <a:cubicBezTo>
                    <a:pt x="1458" y="405"/>
                    <a:pt x="1459" y="403"/>
                    <a:pt x="1460" y="401"/>
                  </a:cubicBezTo>
                  <a:cubicBezTo>
                    <a:pt x="1461" y="399"/>
                    <a:pt x="1464" y="397"/>
                    <a:pt x="1466" y="396"/>
                  </a:cubicBezTo>
                  <a:cubicBezTo>
                    <a:pt x="1470" y="394"/>
                    <a:pt x="1475" y="390"/>
                    <a:pt x="1469" y="385"/>
                  </a:cubicBezTo>
                  <a:cubicBezTo>
                    <a:pt x="1465" y="381"/>
                    <a:pt x="1461" y="380"/>
                    <a:pt x="1458" y="374"/>
                  </a:cubicBezTo>
                  <a:cubicBezTo>
                    <a:pt x="1457" y="372"/>
                    <a:pt x="1456" y="370"/>
                    <a:pt x="1454" y="370"/>
                  </a:cubicBezTo>
                  <a:cubicBezTo>
                    <a:pt x="1453" y="370"/>
                    <a:pt x="1452" y="370"/>
                    <a:pt x="1451" y="370"/>
                  </a:cubicBezTo>
                  <a:cubicBezTo>
                    <a:pt x="1448" y="371"/>
                    <a:pt x="1449" y="371"/>
                    <a:pt x="1448" y="373"/>
                  </a:cubicBezTo>
                  <a:moveTo>
                    <a:pt x="1544" y="373"/>
                  </a:moveTo>
                  <a:cubicBezTo>
                    <a:pt x="1541" y="377"/>
                    <a:pt x="1536" y="381"/>
                    <a:pt x="1532" y="384"/>
                  </a:cubicBezTo>
                  <a:cubicBezTo>
                    <a:pt x="1529" y="387"/>
                    <a:pt x="1527" y="391"/>
                    <a:pt x="1531" y="395"/>
                  </a:cubicBezTo>
                  <a:cubicBezTo>
                    <a:pt x="1534" y="397"/>
                    <a:pt x="1536" y="399"/>
                    <a:pt x="1539" y="402"/>
                  </a:cubicBezTo>
                  <a:cubicBezTo>
                    <a:pt x="1541" y="404"/>
                    <a:pt x="1543" y="407"/>
                    <a:pt x="1546" y="409"/>
                  </a:cubicBezTo>
                  <a:cubicBezTo>
                    <a:pt x="1550" y="413"/>
                    <a:pt x="1553" y="407"/>
                    <a:pt x="1555" y="404"/>
                  </a:cubicBezTo>
                  <a:cubicBezTo>
                    <a:pt x="1556" y="402"/>
                    <a:pt x="1557" y="401"/>
                    <a:pt x="1558" y="399"/>
                  </a:cubicBezTo>
                  <a:cubicBezTo>
                    <a:pt x="1560" y="397"/>
                    <a:pt x="1563" y="395"/>
                    <a:pt x="1566" y="394"/>
                  </a:cubicBezTo>
                  <a:cubicBezTo>
                    <a:pt x="1571" y="390"/>
                    <a:pt x="1568" y="387"/>
                    <a:pt x="1564" y="384"/>
                  </a:cubicBezTo>
                  <a:cubicBezTo>
                    <a:pt x="1560" y="381"/>
                    <a:pt x="1557" y="380"/>
                    <a:pt x="1554" y="375"/>
                  </a:cubicBezTo>
                  <a:cubicBezTo>
                    <a:pt x="1553" y="373"/>
                    <a:pt x="1552" y="371"/>
                    <a:pt x="1550" y="370"/>
                  </a:cubicBezTo>
                  <a:cubicBezTo>
                    <a:pt x="1549" y="370"/>
                    <a:pt x="1547" y="370"/>
                    <a:pt x="1546" y="370"/>
                  </a:cubicBezTo>
                  <a:cubicBezTo>
                    <a:pt x="1544" y="371"/>
                    <a:pt x="1545" y="371"/>
                    <a:pt x="1544" y="373"/>
                  </a:cubicBezTo>
                  <a:moveTo>
                    <a:pt x="1640" y="373"/>
                  </a:moveTo>
                  <a:cubicBezTo>
                    <a:pt x="1637" y="378"/>
                    <a:pt x="1631" y="381"/>
                    <a:pt x="1628" y="385"/>
                  </a:cubicBezTo>
                  <a:cubicBezTo>
                    <a:pt x="1626" y="387"/>
                    <a:pt x="1625" y="389"/>
                    <a:pt x="1625" y="391"/>
                  </a:cubicBezTo>
                  <a:cubicBezTo>
                    <a:pt x="1626" y="394"/>
                    <a:pt x="1629" y="395"/>
                    <a:pt x="1630" y="396"/>
                  </a:cubicBezTo>
                  <a:cubicBezTo>
                    <a:pt x="1634" y="401"/>
                    <a:pt x="1638" y="408"/>
                    <a:pt x="1643" y="410"/>
                  </a:cubicBezTo>
                  <a:cubicBezTo>
                    <a:pt x="1647" y="411"/>
                    <a:pt x="1649" y="407"/>
                    <a:pt x="1651" y="405"/>
                  </a:cubicBezTo>
                  <a:cubicBezTo>
                    <a:pt x="1654" y="401"/>
                    <a:pt x="1658" y="397"/>
                    <a:pt x="1661" y="394"/>
                  </a:cubicBezTo>
                  <a:cubicBezTo>
                    <a:pt x="1664" y="391"/>
                    <a:pt x="1666" y="390"/>
                    <a:pt x="1663" y="386"/>
                  </a:cubicBezTo>
                  <a:cubicBezTo>
                    <a:pt x="1659" y="382"/>
                    <a:pt x="1653" y="381"/>
                    <a:pt x="1651" y="376"/>
                  </a:cubicBezTo>
                  <a:cubicBezTo>
                    <a:pt x="1649" y="374"/>
                    <a:pt x="1649" y="372"/>
                    <a:pt x="1646" y="370"/>
                  </a:cubicBezTo>
                  <a:cubicBezTo>
                    <a:pt x="1645" y="370"/>
                    <a:pt x="1644" y="370"/>
                    <a:pt x="1643" y="370"/>
                  </a:cubicBezTo>
                  <a:cubicBezTo>
                    <a:pt x="1640" y="370"/>
                    <a:pt x="1641" y="371"/>
                    <a:pt x="1640" y="373"/>
                  </a:cubicBezTo>
                  <a:moveTo>
                    <a:pt x="1736" y="373"/>
                  </a:moveTo>
                  <a:cubicBezTo>
                    <a:pt x="1734" y="377"/>
                    <a:pt x="1729" y="381"/>
                    <a:pt x="1725" y="384"/>
                  </a:cubicBezTo>
                  <a:cubicBezTo>
                    <a:pt x="1722" y="387"/>
                    <a:pt x="1717" y="391"/>
                    <a:pt x="1722" y="394"/>
                  </a:cubicBezTo>
                  <a:cubicBezTo>
                    <a:pt x="1724" y="395"/>
                    <a:pt x="1727" y="396"/>
                    <a:pt x="1729" y="398"/>
                  </a:cubicBezTo>
                  <a:cubicBezTo>
                    <a:pt x="1732" y="400"/>
                    <a:pt x="1734" y="403"/>
                    <a:pt x="1736" y="406"/>
                  </a:cubicBezTo>
                  <a:cubicBezTo>
                    <a:pt x="1739" y="411"/>
                    <a:pt x="1743" y="412"/>
                    <a:pt x="1746" y="407"/>
                  </a:cubicBezTo>
                  <a:cubicBezTo>
                    <a:pt x="1746" y="405"/>
                    <a:pt x="1747" y="403"/>
                    <a:pt x="1748" y="401"/>
                  </a:cubicBezTo>
                  <a:cubicBezTo>
                    <a:pt x="1749" y="399"/>
                    <a:pt x="1752" y="397"/>
                    <a:pt x="1754" y="396"/>
                  </a:cubicBezTo>
                  <a:cubicBezTo>
                    <a:pt x="1758" y="394"/>
                    <a:pt x="1763" y="390"/>
                    <a:pt x="1757" y="385"/>
                  </a:cubicBezTo>
                  <a:cubicBezTo>
                    <a:pt x="1753" y="381"/>
                    <a:pt x="1749" y="380"/>
                    <a:pt x="1746" y="374"/>
                  </a:cubicBezTo>
                  <a:cubicBezTo>
                    <a:pt x="1745" y="372"/>
                    <a:pt x="1744" y="370"/>
                    <a:pt x="1742" y="370"/>
                  </a:cubicBezTo>
                  <a:cubicBezTo>
                    <a:pt x="1741" y="370"/>
                    <a:pt x="1740" y="370"/>
                    <a:pt x="1739" y="370"/>
                  </a:cubicBezTo>
                  <a:cubicBezTo>
                    <a:pt x="1736" y="371"/>
                    <a:pt x="1737" y="371"/>
                    <a:pt x="1736" y="373"/>
                  </a:cubicBezTo>
                  <a:moveTo>
                    <a:pt x="1832" y="373"/>
                  </a:moveTo>
                  <a:cubicBezTo>
                    <a:pt x="1829" y="377"/>
                    <a:pt x="1824" y="381"/>
                    <a:pt x="1820" y="384"/>
                  </a:cubicBezTo>
                  <a:cubicBezTo>
                    <a:pt x="1817" y="387"/>
                    <a:pt x="1815" y="391"/>
                    <a:pt x="1819" y="395"/>
                  </a:cubicBezTo>
                  <a:cubicBezTo>
                    <a:pt x="1822" y="397"/>
                    <a:pt x="1824" y="399"/>
                    <a:pt x="1827" y="402"/>
                  </a:cubicBezTo>
                  <a:cubicBezTo>
                    <a:pt x="1829" y="404"/>
                    <a:pt x="1831" y="407"/>
                    <a:pt x="1834" y="409"/>
                  </a:cubicBezTo>
                  <a:cubicBezTo>
                    <a:pt x="1838" y="413"/>
                    <a:pt x="1841" y="407"/>
                    <a:pt x="1843" y="404"/>
                  </a:cubicBezTo>
                  <a:cubicBezTo>
                    <a:pt x="1844" y="402"/>
                    <a:pt x="1845" y="401"/>
                    <a:pt x="1846" y="399"/>
                  </a:cubicBezTo>
                  <a:cubicBezTo>
                    <a:pt x="1848" y="397"/>
                    <a:pt x="1851" y="395"/>
                    <a:pt x="1854" y="394"/>
                  </a:cubicBezTo>
                  <a:cubicBezTo>
                    <a:pt x="1859" y="390"/>
                    <a:pt x="1856" y="387"/>
                    <a:pt x="1852" y="384"/>
                  </a:cubicBezTo>
                  <a:cubicBezTo>
                    <a:pt x="1848" y="381"/>
                    <a:pt x="1845" y="380"/>
                    <a:pt x="1842" y="375"/>
                  </a:cubicBezTo>
                  <a:cubicBezTo>
                    <a:pt x="1841" y="373"/>
                    <a:pt x="1840" y="371"/>
                    <a:pt x="1838" y="370"/>
                  </a:cubicBezTo>
                  <a:cubicBezTo>
                    <a:pt x="1837" y="370"/>
                    <a:pt x="1835" y="370"/>
                    <a:pt x="1834" y="370"/>
                  </a:cubicBezTo>
                  <a:cubicBezTo>
                    <a:pt x="1832" y="371"/>
                    <a:pt x="1833" y="371"/>
                    <a:pt x="1832" y="373"/>
                  </a:cubicBezTo>
                  <a:moveTo>
                    <a:pt x="1928" y="373"/>
                  </a:moveTo>
                  <a:cubicBezTo>
                    <a:pt x="1925" y="378"/>
                    <a:pt x="1919" y="381"/>
                    <a:pt x="1916" y="385"/>
                  </a:cubicBezTo>
                  <a:cubicBezTo>
                    <a:pt x="1914" y="387"/>
                    <a:pt x="1913" y="389"/>
                    <a:pt x="1913" y="391"/>
                  </a:cubicBezTo>
                  <a:cubicBezTo>
                    <a:pt x="1914" y="394"/>
                    <a:pt x="1917" y="395"/>
                    <a:pt x="1918" y="396"/>
                  </a:cubicBezTo>
                  <a:cubicBezTo>
                    <a:pt x="1922" y="401"/>
                    <a:pt x="1926" y="408"/>
                    <a:pt x="1931" y="410"/>
                  </a:cubicBezTo>
                  <a:cubicBezTo>
                    <a:pt x="1935" y="411"/>
                    <a:pt x="1937" y="407"/>
                    <a:pt x="1939" y="405"/>
                  </a:cubicBezTo>
                  <a:cubicBezTo>
                    <a:pt x="1942" y="401"/>
                    <a:pt x="1946" y="397"/>
                    <a:pt x="1949" y="394"/>
                  </a:cubicBezTo>
                  <a:cubicBezTo>
                    <a:pt x="1952" y="391"/>
                    <a:pt x="1954" y="390"/>
                    <a:pt x="1951" y="386"/>
                  </a:cubicBezTo>
                  <a:cubicBezTo>
                    <a:pt x="1947" y="382"/>
                    <a:pt x="1941" y="381"/>
                    <a:pt x="1939" y="376"/>
                  </a:cubicBezTo>
                  <a:cubicBezTo>
                    <a:pt x="1937" y="374"/>
                    <a:pt x="1937" y="372"/>
                    <a:pt x="1934" y="370"/>
                  </a:cubicBezTo>
                  <a:cubicBezTo>
                    <a:pt x="1933" y="370"/>
                    <a:pt x="1932" y="370"/>
                    <a:pt x="1931" y="370"/>
                  </a:cubicBezTo>
                  <a:cubicBezTo>
                    <a:pt x="1928" y="370"/>
                    <a:pt x="1929" y="371"/>
                    <a:pt x="1928" y="373"/>
                  </a:cubicBezTo>
                  <a:moveTo>
                    <a:pt x="2024" y="373"/>
                  </a:moveTo>
                  <a:cubicBezTo>
                    <a:pt x="2022" y="377"/>
                    <a:pt x="2017" y="381"/>
                    <a:pt x="2013" y="384"/>
                  </a:cubicBezTo>
                  <a:cubicBezTo>
                    <a:pt x="2010" y="387"/>
                    <a:pt x="2005" y="391"/>
                    <a:pt x="2010" y="394"/>
                  </a:cubicBezTo>
                  <a:cubicBezTo>
                    <a:pt x="2012" y="395"/>
                    <a:pt x="2015" y="396"/>
                    <a:pt x="2017" y="398"/>
                  </a:cubicBezTo>
                  <a:cubicBezTo>
                    <a:pt x="2020" y="400"/>
                    <a:pt x="2022" y="403"/>
                    <a:pt x="2024" y="406"/>
                  </a:cubicBezTo>
                  <a:cubicBezTo>
                    <a:pt x="2027" y="411"/>
                    <a:pt x="2031" y="412"/>
                    <a:pt x="2034" y="407"/>
                  </a:cubicBezTo>
                  <a:cubicBezTo>
                    <a:pt x="2034" y="405"/>
                    <a:pt x="2035" y="403"/>
                    <a:pt x="2036" y="401"/>
                  </a:cubicBezTo>
                  <a:cubicBezTo>
                    <a:pt x="2037" y="399"/>
                    <a:pt x="2040" y="397"/>
                    <a:pt x="2042" y="396"/>
                  </a:cubicBezTo>
                  <a:cubicBezTo>
                    <a:pt x="2047" y="394"/>
                    <a:pt x="2051" y="390"/>
                    <a:pt x="2045" y="385"/>
                  </a:cubicBezTo>
                  <a:cubicBezTo>
                    <a:pt x="2041" y="381"/>
                    <a:pt x="2037" y="380"/>
                    <a:pt x="2034" y="374"/>
                  </a:cubicBezTo>
                  <a:cubicBezTo>
                    <a:pt x="2033" y="372"/>
                    <a:pt x="2032" y="370"/>
                    <a:pt x="2030" y="370"/>
                  </a:cubicBezTo>
                  <a:cubicBezTo>
                    <a:pt x="2029" y="370"/>
                    <a:pt x="2028" y="370"/>
                    <a:pt x="2027" y="370"/>
                  </a:cubicBezTo>
                  <a:cubicBezTo>
                    <a:pt x="2024" y="371"/>
                    <a:pt x="2025" y="371"/>
                    <a:pt x="2024" y="373"/>
                  </a:cubicBezTo>
                  <a:moveTo>
                    <a:pt x="2120" y="373"/>
                  </a:moveTo>
                  <a:cubicBezTo>
                    <a:pt x="2117" y="377"/>
                    <a:pt x="2112" y="381"/>
                    <a:pt x="2108" y="384"/>
                  </a:cubicBezTo>
                  <a:cubicBezTo>
                    <a:pt x="2105" y="387"/>
                    <a:pt x="2103" y="391"/>
                    <a:pt x="2107" y="395"/>
                  </a:cubicBezTo>
                  <a:cubicBezTo>
                    <a:pt x="2110" y="397"/>
                    <a:pt x="2112" y="399"/>
                    <a:pt x="2115" y="402"/>
                  </a:cubicBezTo>
                  <a:cubicBezTo>
                    <a:pt x="2117" y="404"/>
                    <a:pt x="2119" y="407"/>
                    <a:pt x="2122" y="409"/>
                  </a:cubicBezTo>
                  <a:cubicBezTo>
                    <a:pt x="2126" y="413"/>
                    <a:pt x="2129" y="407"/>
                    <a:pt x="2131" y="404"/>
                  </a:cubicBezTo>
                  <a:cubicBezTo>
                    <a:pt x="2132" y="402"/>
                    <a:pt x="2133" y="401"/>
                    <a:pt x="2134" y="399"/>
                  </a:cubicBezTo>
                  <a:cubicBezTo>
                    <a:pt x="2136" y="397"/>
                    <a:pt x="2139" y="395"/>
                    <a:pt x="2142" y="394"/>
                  </a:cubicBezTo>
                  <a:cubicBezTo>
                    <a:pt x="2147" y="390"/>
                    <a:pt x="2144" y="387"/>
                    <a:pt x="2140" y="384"/>
                  </a:cubicBezTo>
                  <a:cubicBezTo>
                    <a:pt x="2136" y="381"/>
                    <a:pt x="2133" y="380"/>
                    <a:pt x="2130" y="375"/>
                  </a:cubicBezTo>
                  <a:cubicBezTo>
                    <a:pt x="2129" y="373"/>
                    <a:pt x="2128" y="371"/>
                    <a:pt x="2126" y="370"/>
                  </a:cubicBezTo>
                  <a:cubicBezTo>
                    <a:pt x="2125" y="370"/>
                    <a:pt x="2123" y="370"/>
                    <a:pt x="2122" y="370"/>
                  </a:cubicBezTo>
                  <a:cubicBezTo>
                    <a:pt x="2120" y="371"/>
                    <a:pt x="2121" y="371"/>
                    <a:pt x="2120" y="373"/>
                  </a:cubicBezTo>
                  <a:moveTo>
                    <a:pt x="2216" y="373"/>
                  </a:moveTo>
                  <a:cubicBezTo>
                    <a:pt x="2213" y="378"/>
                    <a:pt x="2207" y="381"/>
                    <a:pt x="2204" y="385"/>
                  </a:cubicBezTo>
                  <a:cubicBezTo>
                    <a:pt x="2202" y="387"/>
                    <a:pt x="2201" y="389"/>
                    <a:pt x="2201" y="391"/>
                  </a:cubicBezTo>
                  <a:cubicBezTo>
                    <a:pt x="2202" y="394"/>
                    <a:pt x="2205" y="395"/>
                    <a:pt x="2206" y="396"/>
                  </a:cubicBezTo>
                  <a:cubicBezTo>
                    <a:pt x="2210" y="401"/>
                    <a:pt x="2214" y="408"/>
                    <a:pt x="2219" y="410"/>
                  </a:cubicBezTo>
                  <a:cubicBezTo>
                    <a:pt x="2223" y="411"/>
                    <a:pt x="2225" y="407"/>
                    <a:pt x="2227" y="405"/>
                  </a:cubicBezTo>
                  <a:cubicBezTo>
                    <a:pt x="2230" y="401"/>
                    <a:pt x="2234" y="397"/>
                    <a:pt x="2237" y="394"/>
                  </a:cubicBezTo>
                  <a:cubicBezTo>
                    <a:pt x="2240" y="391"/>
                    <a:pt x="2242" y="390"/>
                    <a:pt x="2239" y="386"/>
                  </a:cubicBezTo>
                  <a:cubicBezTo>
                    <a:pt x="2235" y="382"/>
                    <a:pt x="2229" y="381"/>
                    <a:pt x="2227" y="376"/>
                  </a:cubicBezTo>
                  <a:cubicBezTo>
                    <a:pt x="2225" y="374"/>
                    <a:pt x="2225" y="372"/>
                    <a:pt x="2222" y="370"/>
                  </a:cubicBezTo>
                  <a:cubicBezTo>
                    <a:pt x="2221" y="370"/>
                    <a:pt x="2220" y="370"/>
                    <a:pt x="2219" y="370"/>
                  </a:cubicBezTo>
                  <a:cubicBezTo>
                    <a:pt x="2216" y="370"/>
                    <a:pt x="2217" y="371"/>
                    <a:pt x="2216" y="373"/>
                  </a:cubicBezTo>
                  <a:moveTo>
                    <a:pt x="2312" y="373"/>
                  </a:moveTo>
                  <a:cubicBezTo>
                    <a:pt x="2310" y="377"/>
                    <a:pt x="2305" y="381"/>
                    <a:pt x="2301" y="384"/>
                  </a:cubicBezTo>
                  <a:cubicBezTo>
                    <a:pt x="2298" y="387"/>
                    <a:pt x="2293" y="391"/>
                    <a:pt x="2298" y="394"/>
                  </a:cubicBezTo>
                  <a:cubicBezTo>
                    <a:pt x="2300" y="395"/>
                    <a:pt x="2303" y="396"/>
                    <a:pt x="2305" y="398"/>
                  </a:cubicBezTo>
                  <a:cubicBezTo>
                    <a:pt x="2308" y="400"/>
                    <a:pt x="2310" y="403"/>
                    <a:pt x="2312" y="406"/>
                  </a:cubicBezTo>
                  <a:cubicBezTo>
                    <a:pt x="2315" y="411"/>
                    <a:pt x="2319" y="412"/>
                    <a:pt x="2322" y="407"/>
                  </a:cubicBezTo>
                  <a:cubicBezTo>
                    <a:pt x="2322" y="405"/>
                    <a:pt x="2323" y="403"/>
                    <a:pt x="2324" y="401"/>
                  </a:cubicBezTo>
                  <a:cubicBezTo>
                    <a:pt x="2325" y="399"/>
                    <a:pt x="2328" y="397"/>
                    <a:pt x="2330" y="396"/>
                  </a:cubicBezTo>
                  <a:cubicBezTo>
                    <a:pt x="2334" y="394"/>
                    <a:pt x="2339" y="390"/>
                    <a:pt x="2333" y="385"/>
                  </a:cubicBezTo>
                  <a:cubicBezTo>
                    <a:pt x="2329" y="381"/>
                    <a:pt x="2325" y="380"/>
                    <a:pt x="2322" y="374"/>
                  </a:cubicBezTo>
                  <a:cubicBezTo>
                    <a:pt x="2321" y="372"/>
                    <a:pt x="2320" y="370"/>
                    <a:pt x="2318" y="370"/>
                  </a:cubicBezTo>
                  <a:cubicBezTo>
                    <a:pt x="2317" y="370"/>
                    <a:pt x="2316" y="370"/>
                    <a:pt x="2315" y="370"/>
                  </a:cubicBezTo>
                  <a:cubicBezTo>
                    <a:pt x="2312" y="371"/>
                    <a:pt x="2313" y="371"/>
                    <a:pt x="2312" y="373"/>
                  </a:cubicBezTo>
                  <a:moveTo>
                    <a:pt x="2408" y="373"/>
                  </a:moveTo>
                  <a:cubicBezTo>
                    <a:pt x="2405" y="377"/>
                    <a:pt x="2400" y="381"/>
                    <a:pt x="2396" y="384"/>
                  </a:cubicBezTo>
                  <a:cubicBezTo>
                    <a:pt x="2393" y="387"/>
                    <a:pt x="2391" y="391"/>
                    <a:pt x="2395" y="395"/>
                  </a:cubicBezTo>
                  <a:cubicBezTo>
                    <a:pt x="2398" y="397"/>
                    <a:pt x="2400" y="399"/>
                    <a:pt x="2403" y="402"/>
                  </a:cubicBezTo>
                  <a:cubicBezTo>
                    <a:pt x="2405" y="404"/>
                    <a:pt x="2407" y="407"/>
                    <a:pt x="2410" y="409"/>
                  </a:cubicBezTo>
                  <a:cubicBezTo>
                    <a:pt x="2414" y="413"/>
                    <a:pt x="2417" y="407"/>
                    <a:pt x="2419" y="404"/>
                  </a:cubicBezTo>
                  <a:cubicBezTo>
                    <a:pt x="2420" y="402"/>
                    <a:pt x="2421" y="401"/>
                    <a:pt x="2422" y="399"/>
                  </a:cubicBezTo>
                  <a:cubicBezTo>
                    <a:pt x="2424" y="397"/>
                    <a:pt x="2427" y="395"/>
                    <a:pt x="2430" y="394"/>
                  </a:cubicBezTo>
                  <a:cubicBezTo>
                    <a:pt x="2435" y="390"/>
                    <a:pt x="2432" y="387"/>
                    <a:pt x="2428" y="384"/>
                  </a:cubicBezTo>
                  <a:cubicBezTo>
                    <a:pt x="2424" y="381"/>
                    <a:pt x="2421" y="380"/>
                    <a:pt x="2418" y="375"/>
                  </a:cubicBezTo>
                  <a:cubicBezTo>
                    <a:pt x="2417" y="373"/>
                    <a:pt x="2416" y="371"/>
                    <a:pt x="2414" y="370"/>
                  </a:cubicBezTo>
                  <a:cubicBezTo>
                    <a:pt x="2413" y="370"/>
                    <a:pt x="2411" y="370"/>
                    <a:pt x="2410" y="370"/>
                  </a:cubicBezTo>
                  <a:cubicBezTo>
                    <a:pt x="2408" y="371"/>
                    <a:pt x="2409" y="371"/>
                    <a:pt x="2408" y="373"/>
                  </a:cubicBezTo>
                  <a:moveTo>
                    <a:pt x="2604" y="373"/>
                  </a:moveTo>
                  <a:cubicBezTo>
                    <a:pt x="2603" y="375"/>
                    <a:pt x="2600" y="377"/>
                    <a:pt x="2598" y="379"/>
                  </a:cubicBezTo>
                  <a:cubicBezTo>
                    <a:pt x="2594" y="382"/>
                    <a:pt x="2591" y="385"/>
                    <a:pt x="2588" y="389"/>
                  </a:cubicBezTo>
                  <a:cubicBezTo>
                    <a:pt x="2586" y="393"/>
                    <a:pt x="2593" y="396"/>
                    <a:pt x="2596" y="398"/>
                  </a:cubicBezTo>
                  <a:cubicBezTo>
                    <a:pt x="2598" y="399"/>
                    <a:pt x="2600" y="400"/>
                    <a:pt x="2601" y="403"/>
                  </a:cubicBezTo>
                  <a:cubicBezTo>
                    <a:pt x="2603" y="405"/>
                    <a:pt x="2604" y="409"/>
                    <a:pt x="2607" y="410"/>
                  </a:cubicBezTo>
                  <a:cubicBezTo>
                    <a:pt x="2612" y="412"/>
                    <a:pt x="2615" y="403"/>
                    <a:pt x="2617" y="400"/>
                  </a:cubicBezTo>
                  <a:cubicBezTo>
                    <a:pt x="2619" y="397"/>
                    <a:pt x="2631" y="392"/>
                    <a:pt x="2628" y="387"/>
                  </a:cubicBezTo>
                  <a:cubicBezTo>
                    <a:pt x="2626" y="385"/>
                    <a:pt x="2623" y="384"/>
                    <a:pt x="2621" y="383"/>
                  </a:cubicBezTo>
                  <a:cubicBezTo>
                    <a:pt x="2618" y="381"/>
                    <a:pt x="2616" y="379"/>
                    <a:pt x="2614" y="377"/>
                  </a:cubicBezTo>
                  <a:cubicBezTo>
                    <a:pt x="2613" y="375"/>
                    <a:pt x="2612" y="372"/>
                    <a:pt x="2610" y="371"/>
                  </a:cubicBezTo>
                  <a:cubicBezTo>
                    <a:pt x="2609" y="370"/>
                    <a:pt x="2608" y="370"/>
                    <a:pt x="2607" y="370"/>
                  </a:cubicBezTo>
                  <a:cubicBezTo>
                    <a:pt x="2604" y="371"/>
                    <a:pt x="2605" y="371"/>
                    <a:pt x="2604" y="373"/>
                  </a:cubicBezTo>
                  <a:moveTo>
                    <a:pt x="2700" y="373"/>
                  </a:moveTo>
                  <a:cubicBezTo>
                    <a:pt x="2697" y="377"/>
                    <a:pt x="2692" y="381"/>
                    <a:pt x="2688" y="384"/>
                  </a:cubicBezTo>
                  <a:cubicBezTo>
                    <a:pt x="2685" y="387"/>
                    <a:pt x="2683" y="391"/>
                    <a:pt x="2687" y="395"/>
                  </a:cubicBezTo>
                  <a:cubicBezTo>
                    <a:pt x="2690" y="397"/>
                    <a:pt x="2693" y="399"/>
                    <a:pt x="2695" y="402"/>
                  </a:cubicBezTo>
                  <a:cubicBezTo>
                    <a:pt x="2697" y="404"/>
                    <a:pt x="2699" y="407"/>
                    <a:pt x="2702" y="409"/>
                  </a:cubicBezTo>
                  <a:cubicBezTo>
                    <a:pt x="2706" y="413"/>
                    <a:pt x="2709" y="407"/>
                    <a:pt x="2711" y="404"/>
                  </a:cubicBezTo>
                  <a:cubicBezTo>
                    <a:pt x="2712" y="402"/>
                    <a:pt x="2713" y="401"/>
                    <a:pt x="2714" y="399"/>
                  </a:cubicBezTo>
                  <a:cubicBezTo>
                    <a:pt x="2716" y="397"/>
                    <a:pt x="2719" y="395"/>
                    <a:pt x="2722" y="394"/>
                  </a:cubicBezTo>
                  <a:cubicBezTo>
                    <a:pt x="2727" y="390"/>
                    <a:pt x="2724" y="387"/>
                    <a:pt x="2720" y="384"/>
                  </a:cubicBezTo>
                  <a:cubicBezTo>
                    <a:pt x="2716" y="381"/>
                    <a:pt x="2713" y="380"/>
                    <a:pt x="2710" y="375"/>
                  </a:cubicBezTo>
                  <a:cubicBezTo>
                    <a:pt x="2709" y="373"/>
                    <a:pt x="2708" y="371"/>
                    <a:pt x="2706" y="370"/>
                  </a:cubicBezTo>
                  <a:cubicBezTo>
                    <a:pt x="2705" y="370"/>
                    <a:pt x="2704" y="370"/>
                    <a:pt x="2702" y="370"/>
                  </a:cubicBezTo>
                  <a:cubicBezTo>
                    <a:pt x="2700" y="371"/>
                    <a:pt x="2701" y="371"/>
                    <a:pt x="2700" y="373"/>
                  </a:cubicBezTo>
                  <a:moveTo>
                    <a:pt x="2796" y="373"/>
                  </a:moveTo>
                  <a:cubicBezTo>
                    <a:pt x="2792" y="378"/>
                    <a:pt x="2786" y="382"/>
                    <a:pt x="2782" y="387"/>
                  </a:cubicBezTo>
                  <a:cubicBezTo>
                    <a:pt x="2779" y="391"/>
                    <a:pt x="2780" y="394"/>
                    <a:pt x="2785" y="395"/>
                  </a:cubicBezTo>
                  <a:cubicBezTo>
                    <a:pt x="2791" y="396"/>
                    <a:pt x="2797" y="419"/>
                    <a:pt x="2805" y="407"/>
                  </a:cubicBezTo>
                  <a:cubicBezTo>
                    <a:pt x="2806" y="405"/>
                    <a:pt x="2807" y="402"/>
                    <a:pt x="2809" y="400"/>
                  </a:cubicBezTo>
                  <a:cubicBezTo>
                    <a:pt x="2811" y="397"/>
                    <a:pt x="2814" y="396"/>
                    <a:pt x="2817" y="394"/>
                  </a:cubicBezTo>
                  <a:cubicBezTo>
                    <a:pt x="2823" y="390"/>
                    <a:pt x="2820" y="387"/>
                    <a:pt x="2816" y="384"/>
                  </a:cubicBezTo>
                  <a:cubicBezTo>
                    <a:pt x="2811" y="381"/>
                    <a:pt x="2808" y="380"/>
                    <a:pt x="2806" y="375"/>
                  </a:cubicBezTo>
                  <a:cubicBezTo>
                    <a:pt x="2805" y="373"/>
                    <a:pt x="2804" y="371"/>
                    <a:pt x="2802" y="370"/>
                  </a:cubicBezTo>
                  <a:cubicBezTo>
                    <a:pt x="2801" y="370"/>
                    <a:pt x="2799" y="370"/>
                    <a:pt x="2798" y="370"/>
                  </a:cubicBezTo>
                  <a:cubicBezTo>
                    <a:pt x="2796" y="371"/>
                    <a:pt x="2797" y="371"/>
                    <a:pt x="2796" y="373"/>
                  </a:cubicBezTo>
                  <a:moveTo>
                    <a:pt x="2892" y="373"/>
                  </a:moveTo>
                  <a:cubicBezTo>
                    <a:pt x="2891" y="375"/>
                    <a:pt x="2888" y="377"/>
                    <a:pt x="2886" y="379"/>
                  </a:cubicBezTo>
                  <a:cubicBezTo>
                    <a:pt x="2882" y="382"/>
                    <a:pt x="2879" y="385"/>
                    <a:pt x="2876" y="389"/>
                  </a:cubicBezTo>
                  <a:cubicBezTo>
                    <a:pt x="2873" y="393"/>
                    <a:pt x="2882" y="396"/>
                    <a:pt x="2885" y="398"/>
                  </a:cubicBezTo>
                  <a:cubicBezTo>
                    <a:pt x="2887" y="399"/>
                    <a:pt x="2889" y="401"/>
                    <a:pt x="2890" y="404"/>
                  </a:cubicBezTo>
                  <a:cubicBezTo>
                    <a:pt x="2891" y="406"/>
                    <a:pt x="2893" y="410"/>
                    <a:pt x="2896" y="410"/>
                  </a:cubicBezTo>
                  <a:cubicBezTo>
                    <a:pt x="2901" y="411"/>
                    <a:pt x="2903" y="402"/>
                    <a:pt x="2906" y="399"/>
                  </a:cubicBezTo>
                  <a:cubicBezTo>
                    <a:pt x="2908" y="397"/>
                    <a:pt x="2919" y="392"/>
                    <a:pt x="2916" y="387"/>
                  </a:cubicBezTo>
                  <a:cubicBezTo>
                    <a:pt x="2914" y="385"/>
                    <a:pt x="2911" y="384"/>
                    <a:pt x="2909" y="383"/>
                  </a:cubicBezTo>
                  <a:cubicBezTo>
                    <a:pt x="2906" y="381"/>
                    <a:pt x="2904" y="379"/>
                    <a:pt x="2902" y="377"/>
                  </a:cubicBezTo>
                  <a:cubicBezTo>
                    <a:pt x="2901" y="375"/>
                    <a:pt x="2900" y="372"/>
                    <a:pt x="2898" y="371"/>
                  </a:cubicBezTo>
                  <a:cubicBezTo>
                    <a:pt x="2897" y="370"/>
                    <a:pt x="2896" y="370"/>
                    <a:pt x="2895" y="370"/>
                  </a:cubicBezTo>
                  <a:cubicBezTo>
                    <a:pt x="2892" y="371"/>
                    <a:pt x="2893" y="371"/>
                    <a:pt x="2892" y="373"/>
                  </a:cubicBezTo>
                  <a:moveTo>
                    <a:pt x="492" y="460"/>
                  </a:moveTo>
                  <a:cubicBezTo>
                    <a:pt x="487" y="466"/>
                    <a:pt x="482" y="473"/>
                    <a:pt x="476" y="478"/>
                  </a:cubicBezTo>
                  <a:cubicBezTo>
                    <a:pt x="473" y="481"/>
                    <a:pt x="469" y="483"/>
                    <a:pt x="466" y="485"/>
                  </a:cubicBezTo>
                  <a:cubicBezTo>
                    <a:pt x="464" y="486"/>
                    <a:pt x="459" y="487"/>
                    <a:pt x="460" y="489"/>
                  </a:cubicBezTo>
                  <a:cubicBezTo>
                    <a:pt x="462" y="492"/>
                    <a:pt x="468" y="492"/>
                    <a:pt x="471" y="494"/>
                  </a:cubicBezTo>
                  <a:cubicBezTo>
                    <a:pt x="474" y="497"/>
                    <a:pt x="477" y="501"/>
                    <a:pt x="480" y="505"/>
                  </a:cubicBezTo>
                  <a:cubicBezTo>
                    <a:pt x="482" y="508"/>
                    <a:pt x="485" y="513"/>
                    <a:pt x="489" y="513"/>
                  </a:cubicBezTo>
                  <a:cubicBezTo>
                    <a:pt x="491" y="514"/>
                    <a:pt x="491" y="512"/>
                    <a:pt x="492" y="511"/>
                  </a:cubicBezTo>
                  <a:cubicBezTo>
                    <a:pt x="493" y="508"/>
                    <a:pt x="494" y="505"/>
                    <a:pt x="496" y="503"/>
                  </a:cubicBezTo>
                  <a:cubicBezTo>
                    <a:pt x="500" y="497"/>
                    <a:pt x="505" y="493"/>
                    <a:pt x="511" y="489"/>
                  </a:cubicBezTo>
                  <a:cubicBezTo>
                    <a:pt x="512" y="488"/>
                    <a:pt x="513" y="487"/>
                    <a:pt x="515" y="486"/>
                  </a:cubicBezTo>
                  <a:cubicBezTo>
                    <a:pt x="515" y="486"/>
                    <a:pt x="520" y="484"/>
                    <a:pt x="520" y="485"/>
                  </a:cubicBezTo>
                  <a:cubicBezTo>
                    <a:pt x="521" y="482"/>
                    <a:pt x="515" y="480"/>
                    <a:pt x="514" y="479"/>
                  </a:cubicBezTo>
                  <a:cubicBezTo>
                    <a:pt x="510" y="478"/>
                    <a:pt x="506" y="476"/>
                    <a:pt x="503" y="473"/>
                  </a:cubicBezTo>
                  <a:cubicBezTo>
                    <a:pt x="501" y="469"/>
                    <a:pt x="499" y="465"/>
                    <a:pt x="497" y="462"/>
                  </a:cubicBezTo>
                  <a:cubicBezTo>
                    <a:pt x="496" y="460"/>
                    <a:pt x="495" y="459"/>
                    <a:pt x="494" y="458"/>
                  </a:cubicBezTo>
                  <a:cubicBezTo>
                    <a:pt x="492" y="457"/>
                    <a:pt x="493" y="459"/>
                    <a:pt x="492" y="460"/>
                  </a:cubicBezTo>
                  <a:moveTo>
                    <a:pt x="769" y="473"/>
                  </a:moveTo>
                  <a:cubicBezTo>
                    <a:pt x="767" y="475"/>
                    <a:pt x="763" y="478"/>
                    <a:pt x="761" y="479"/>
                  </a:cubicBezTo>
                  <a:cubicBezTo>
                    <a:pt x="758" y="479"/>
                    <a:pt x="754" y="481"/>
                    <a:pt x="753" y="483"/>
                  </a:cubicBezTo>
                  <a:cubicBezTo>
                    <a:pt x="753" y="485"/>
                    <a:pt x="756" y="486"/>
                    <a:pt x="758" y="487"/>
                  </a:cubicBezTo>
                  <a:cubicBezTo>
                    <a:pt x="758" y="487"/>
                    <a:pt x="763" y="488"/>
                    <a:pt x="763" y="488"/>
                  </a:cubicBezTo>
                  <a:cubicBezTo>
                    <a:pt x="763" y="488"/>
                    <a:pt x="761" y="487"/>
                    <a:pt x="760" y="487"/>
                  </a:cubicBezTo>
                  <a:cubicBezTo>
                    <a:pt x="763" y="488"/>
                    <a:pt x="779" y="509"/>
                    <a:pt x="782" y="506"/>
                  </a:cubicBezTo>
                  <a:cubicBezTo>
                    <a:pt x="787" y="499"/>
                    <a:pt x="793" y="493"/>
                    <a:pt x="799" y="488"/>
                  </a:cubicBezTo>
                  <a:cubicBezTo>
                    <a:pt x="802" y="485"/>
                    <a:pt x="800" y="482"/>
                    <a:pt x="796" y="480"/>
                  </a:cubicBezTo>
                  <a:cubicBezTo>
                    <a:pt x="790" y="478"/>
                    <a:pt x="789" y="476"/>
                    <a:pt x="785" y="471"/>
                  </a:cubicBezTo>
                  <a:cubicBezTo>
                    <a:pt x="784" y="468"/>
                    <a:pt x="780" y="460"/>
                    <a:pt x="777" y="460"/>
                  </a:cubicBezTo>
                  <a:cubicBezTo>
                    <a:pt x="772" y="460"/>
                    <a:pt x="771" y="471"/>
                    <a:pt x="769" y="473"/>
                  </a:cubicBezTo>
                  <a:moveTo>
                    <a:pt x="2508" y="463"/>
                  </a:moveTo>
                  <a:cubicBezTo>
                    <a:pt x="2503" y="470"/>
                    <a:pt x="2500" y="476"/>
                    <a:pt x="2493" y="480"/>
                  </a:cubicBezTo>
                  <a:cubicBezTo>
                    <a:pt x="2491" y="482"/>
                    <a:pt x="2487" y="485"/>
                    <a:pt x="2490" y="488"/>
                  </a:cubicBezTo>
                  <a:cubicBezTo>
                    <a:pt x="2492" y="490"/>
                    <a:pt x="2495" y="492"/>
                    <a:pt x="2496" y="494"/>
                  </a:cubicBezTo>
                  <a:cubicBezTo>
                    <a:pt x="2500" y="499"/>
                    <a:pt x="2504" y="505"/>
                    <a:pt x="2508" y="509"/>
                  </a:cubicBezTo>
                  <a:cubicBezTo>
                    <a:pt x="2508" y="510"/>
                    <a:pt x="2510" y="513"/>
                    <a:pt x="2511" y="512"/>
                  </a:cubicBezTo>
                  <a:cubicBezTo>
                    <a:pt x="2512" y="510"/>
                    <a:pt x="2513" y="506"/>
                    <a:pt x="2513" y="506"/>
                  </a:cubicBezTo>
                  <a:cubicBezTo>
                    <a:pt x="2515" y="502"/>
                    <a:pt x="2519" y="498"/>
                    <a:pt x="2522" y="495"/>
                  </a:cubicBezTo>
                  <a:cubicBezTo>
                    <a:pt x="2526" y="491"/>
                    <a:pt x="2535" y="491"/>
                    <a:pt x="2532" y="484"/>
                  </a:cubicBezTo>
                  <a:cubicBezTo>
                    <a:pt x="2532" y="481"/>
                    <a:pt x="2528" y="481"/>
                    <a:pt x="2526" y="480"/>
                  </a:cubicBezTo>
                  <a:cubicBezTo>
                    <a:pt x="2523" y="478"/>
                    <a:pt x="2520" y="476"/>
                    <a:pt x="2518" y="473"/>
                  </a:cubicBezTo>
                  <a:cubicBezTo>
                    <a:pt x="2516" y="470"/>
                    <a:pt x="2514" y="466"/>
                    <a:pt x="2512" y="463"/>
                  </a:cubicBezTo>
                  <a:cubicBezTo>
                    <a:pt x="2512" y="462"/>
                    <a:pt x="2511" y="461"/>
                    <a:pt x="2510" y="461"/>
                  </a:cubicBezTo>
                  <a:cubicBezTo>
                    <a:pt x="2508" y="461"/>
                    <a:pt x="2508" y="462"/>
                    <a:pt x="2508" y="463"/>
                  </a:cubicBezTo>
                  <a:moveTo>
                    <a:pt x="872" y="469"/>
                  </a:moveTo>
                  <a:cubicBezTo>
                    <a:pt x="870" y="474"/>
                    <a:pt x="848" y="485"/>
                    <a:pt x="859" y="490"/>
                  </a:cubicBezTo>
                  <a:cubicBezTo>
                    <a:pt x="862" y="492"/>
                    <a:pt x="865" y="493"/>
                    <a:pt x="867" y="496"/>
                  </a:cubicBezTo>
                  <a:cubicBezTo>
                    <a:pt x="870" y="498"/>
                    <a:pt x="871" y="501"/>
                    <a:pt x="873" y="504"/>
                  </a:cubicBezTo>
                  <a:cubicBezTo>
                    <a:pt x="878" y="509"/>
                    <a:pt x="881" y="504"/>
                    <a:pt x="882" y="500"/>
                  </a:cubicBezTo>
                  <a:cubicBezTo>
                    <a:pt x="883" y="498"/>
                    <a:pt x="884" y="496"/>
                    <a:pt x="886" y="495"/>
                  </a:cubicBezTo>
                  <a:cubicBezTo>
                    <a:pt x="888" y="492"/>
                    <a:pt x="891" y="491"/>
                    <a:pt x="894" y="489"/>
                  </a:cubicBezTo>
                  <a:cubicBezTo>
                    <a:pt x="899" y="485"/>
                    <a:pt x="894" y="481"/>
                    <a:pt x="890" y="479"/>
                  </a:cubicBezTo>
                  <a:cubicBezTo>
                    <a:pt x="886" y="477"/>
                    <a:pt x="883" y="476"/>
                    <a:pt x="882" y="471"/>
                  </a:cubicBezTo>
                  <a:cubicBezTo>
                    <a:pt x="881" y="469"/>
                    <a:pt x="880" y="467"/>
                    <a:pt x="879" y="467"/>
                  </a:cubicBezTo>
                  <a:cubicBezTo>
                    <a:pt x="877" y="466"/>
                    <a:pt x="876" y="466"/>
                    <a:pt x="875" y="467"/>
                  </a:cubicBezTo>
                  <a:cubicBezTo>
                    <a:pt x="872" y="468"/>
                    <a:pt x="873" y="468"/>
                    <a:pt x="872" y="469"/>
                  </a:cubicBezTo>
                  <a:moveTo>
                    <a:pt x="968" y="469"/>
                  </a:moveTo>
                  <a:cubicBezTo>
                    <a:pt x="965" y="474"/>
                    <a:pt x="959" y="478"/>
                    <a:pt x="955" y="481"/>
                  </a:cubicBezTo>
                  <a:cubicBezTo>
                    <a:pt x="952" y="484"/>
                    <a:pt x="950" y="486"/>
                    <a:pt x="953" y="489"/>
                  </a:cubicBezTo>
                  <a:cubicBezTo>
                    <a:pt x="956" y="492"/>
                    <a:pt x="960" y="495"/>
                    <a:pt x="963" y="498"/>
                  </a:cubicBezTo>
                  <a:cubicBezTo>
                    <a:pt x="966" y="501"/>
                    <a:pt x="969" y="503"/>
                    <a:pt x="971" y="506"/>
                  </a:cubicBezTo>
                  <a:cubicBezTo>
                    <a:pt x="972" y="508"/>
                    <a:pt x="977" y="504"/>
                    <a:pt x="977" y="503"/>
                  </a:cubicBezTo>
                  <a:cubicBezTo>
                    <a:pt x="979" y="500"/>
                    <a:pt x="980" y="497"/>
                    <a:pt x="982" y="495"/>
                  </a:cubicBezTo>
                  <a:cubicBezTo>
                    <a:pt x="984" y="493"/>
                    <a:pt x="998" y="486"/>
                    <a:pt x="992" y="482"/>
                  </a:cubicBezTo>
                  <a:cubicBezTo>
                    <a:pt x="989" y="480"/>
                    <a:pt x="987" y="480"/>
                    <a:pt x="984" y="479"/>
                  </a:cubicBezTo>
                  <a:cubicBezTo>
                    <a:pt x="982" y="477"/>
                    <a:pt x="980" y="475"/>
                    <a:pt x="979" y="473"/>
                  </a:cubicBezTo>
                  <a:cubicBezTo>
                    <a:pt x="978" y="471"/>
                    <a:pt x="977" y="468"/>
                    <a:pt x="975" y="467"/>
                  </a:cubicBezTo>
                  <a:cubicBezTo>
                    <a:pt x="974" y="466"/>
                    <a:pt x="972" y="466"/>
                    <a:pt x="971" y="467"/>
                  </a:cubicBezTo>
                  <a:cubicBezTo>
                    <a:pt x="969" y="467"/>
                    <a:pt x="969" y="468"/>
                    <a:pt x="968" y="469"/>
                  </a:cubicBezTo>
                  <a:moveTo>
                    <a:pt x="1064" y="469"/>
                  </a:moveTo>
                  <a:cubicBezTo>
                    <a:pt x="1061" y="473"/>
                    <a:pt x="1057" y="476"/>
                    <a:pt x="1053" y="479"/>
                  </a:cubicBezTo>
                  <a:cubicBezTo>
                    <a:pt x="1050" y="482"/>
                    <a:pt x="1047" y="484"/>
                    <a:pt x="1050" y="487"/>
                  </a:cubicBezTo>
                  <a:cubicBezTo>
                    <a:pt x="1053" y="492"/>
                    <a:pt x="1056" y="496"/>
                    <a:pt x="1060" y="500"/>
                  </a:cubicBezTo>
                  <a:cubicBezTo>
                    <a:pt x="1062" y="502"/>
                    <a:pt x="1066" y="508"/>
                    <a:pt x="1070" y="505"/>
                  </a:cubicBezTo>
                  <a:cubicBezTo>
                    <a:pt x="1074" y="502"/>
                    <a:pt x="1075" y="497"/>
                    <a:pt x="1079" y="494"/>
                  </a:cubicBezTo>
                  <a:cubicBezTo>
                    <a:pt x="1082" y="492"/>
                    <a:pt x="1094" y="486"/>
                    <a:pt x="1087" y="482"/>
                  </a:cubicBezTo>
                  <a:cubicBezTo>
                    <a:pt x="1084" y="480"/>
                    <a:pt x="1082" y="480"/>
                    <a:pt x="1079" y="478"/>
                  </a:cubicBezTo>
                  <a:cubicBezTo>
                    <a:pt x="1077" y="477"/>
                    <a:pt x="1076" y="474"/>
                    <a:pt x="1074" y="472"/>
                  </a:cubicBezTo>
                  <a:cubicBezTo>
                    <a:pt x="1073" y="470"/>
                    <a:pt x="1072" y="468"/>
                    <a:pt x="1070" y="467"/>
                  </a:cubicBezTo>
                  <a:cubicBezTo>
                    <a:pt x="1069" y="466"/>
                    <a:pt x="1067" y="466"/>
                    <a:pt x="1066" y="467"/>
                  </a:cubicBezTo>
                  <a:cubicBezTo>
                    <a:pt x="1064" y="467"/>
                    <a:pt x="1065" y="468"/>
                    <a:pt x="1064" y="469"/>
                  </a:cubicBezTo>
                  <a:moveTo>
                    <a:pt x="1160" y="469"/>
                  </a:moveTo>
                  <a:cubicBezTo>
                    <a:pt x="1158" y="474"/>
                    <a:pt x="1136" y="485"/>
                    <a:pt x="1147" y="490"/>
                  </a:cubicBezTo>
                  <a:cubicBezTo>
                    <a:pt x="1150" y="492"/>
                    <a:pt x="1153" y="493"/>
                    <a:pt x="1155" y="496"/>
                  </a:cubicBezTo>
                  <a:cubicBezTo>
                    <a:pt x="1158" y="498"/>
                    <a:pt x="1159" y="501"/>
                    <a:pt x="1161" y="504"/>
                  </a:cubicBezTo>
                  <a:cubicBezTo>
                    <a:pt x="1166" y="509"/>
                    <a:pt x="1169" y="504"/>
                    <a:pt x="1170" y="500"/>
                  </a:cubicBezTo>
                  <a:cubicBezTo>
                    <a:pt x="1171" y="498"/>
                    <a:pt x="1172" y="496"/>
                    <a:pt x="1174" y="495"/>
                  </a:cubicBezTo>
                  <a:cubicBezTo>
                    <a:pt x="1176" y="492"/>
                    <a:pt x="1179" y="491"/>
                    <a:pt x="1182" y="489"/>
                  </a:cubicBezTo>
                  <a:cubicBezTo>
                    <a:pt x="1187" y="485"/>
                    <a:pt x="1182" y="481"/>
                    <a:pt x="1178" y="479"/>
                  </a:cubicBezTo>
                  <a:cubicBezTo>
                    <a:pt x="1174" y="477"/>
                    <a:pt x="1171" y="476"/>
                    <a:pt x="1170" y="471"/>
                  </a:cubicBezTo>
                  <a:cubicBezTo>
                    <a:pt x="1169" y="469"/>
                    <a:pt x="1168" y="467"/>
                    <a:pt x="1167" y="467"/>
                  </a:cubicBezTo>
                  <a:cubicBezTo>
                    <a:pt x="1165" y="466"/>
                    <a:pt x="1164" y="466"/>
                    <a:pt x="1163" y="467"/>
                  </a:cubicBezTo>
                  <a:cubicBezTo>
                    <a:pt x="1160" y="468"/>
                    <a:pt x="1161" y="468"/>
                    <a:pt x="1160" y="469"/>
                  </a:cubicBezTo>
                  <a:moveTo>
                    <a:pt x="1256" y="469"/>
                  </a:moveTo>
                  <a:cubicBezTo>
                    <a:pt x="1253" y="474"/>
                    <a:pt x="1247" y="478"/>
                    <a:pt x="1243" y="481"/>
                  </a:cubicBezTo>
                  <a:cubicBezTo>
                    <a:pt x="1240" y="484"/>
                    <a:pt x="1238" y="486"/>
                    <a:pt x="1241" y="489"/>
                  </a:cubicBezTo>
                  <a:cubicBezTo>
                    <a:pt x="1244" y="492"/>
                    <a:pt x="1248" y="495"/>
                    <a:pt x="1251" y="498"/>
                  </a:cubicBezTo>
                  <a:cubicBezTo>
                    <a:pt x="1254" y="501"/>
                    <a:pt x="1257" y="503"/>
                    <a:pt x="1259" y="506"/>
                  </a:cubicBezTo>
                  <a:cubicBezTo>
                    <a:pt x="1260" y="508"/>
                    <a:pt x="1265" y="504"/>
                    <a:pt x="1265" y="503"/>
                  </a:cubicBezTo>
                  <a:cubicBezTo>
                    <a:pt x="1267" y="500"/>
                    <a:pt x="1268" y="497"/>
                    <a:pt x="1270" y="495"/>
                  </a:cubicBezTo>
                  <a:cubicBezTo>
                    <a:pt x="1272" y="493"/>
                    <a:pt x="1286" y="486"/>
                    <a:pt x="1280" y="482"/>
                  </a:cubicBezTo>
                  <a:cubicBezTo>
                    <a:pt x="1277" y="480"/>
                    <a:pt x="1275" y="480"/>
                    <a:pt x="1272" y="479"/>
                  </a:cubicBezTo>
                  <a:cubicBezTo>
                    <a:pt x="1270" y="477"/>
                    <a:pt x="1268" y="475"/>
                    <a:pt x="1267" y="473"/>
                  </a:cubicBezTo>
                  <a:cubicBezTo>
                    <a:pt x="1266" y="471"/>
                    <a:pt x="1265" y="468"/>
                    <a:pt x="1263" y="467"/>
                  </a:cubicBezTo>
                  <a:cubicBezTo>
                    <a:pt x="1262" y="466"/>
                    <a:pt x="1260" y="466"/>
                    <a:pt x="1259" y="467"/>
                  </a:cubicBezTo>
                  <a:cubicBezTo>
                    <a:pt x="1257" y="467"/>
                    <a:pt x="1257" y="468"/>
                    <a:pt x="1256" y="469"/>
                  </a:cubicBezTo>
                  <a:moveTo>
                    <a:pt x="1352" y="469"/>
                  </a:moveTo>
                  <a:cubicBezTo>
                    <a:pt x="1349" y="473"/>
                    <a:pt x="1345" y="476"/>
                    <a:pt x="1341" y="479"/>
                  </a:cubicBezTo>
                  <a:cubicBezTo>
                    <a:pt x="1338" y="482"/>
                    <a:pt x="1335" y="484"/>
                    <a:pt x="1338" y="487"/>
                  </a:cubicBezTo>
                  <a:cubicBezTo>
                    <a:pt x="1341" y="492"/>
                    <a:pt x="1344" y="496"/>
                    <a:pt x="1348" y="500"/>
                  </a:cubicBezTo>
                  <a:cubicBezTo>
                    <a:pt x="1350" y="502"/>
                    <a:pt x="1354" y="508"/>
                    <a:pt x="1358" y="505"/>
                  </a:cubicBezTo>
                  <a:cubicBezTo>
                    <a:pt x="1362" y="502"/>
                    <a:pt x="1363" y="497"/>
                    <a:pt x="1367" y="494"/>
                  </a:cubicBezTo>
                  <a:cubicBezTo>
                    <a:pt x="1370" y="492"/>
                    <a:pt x="1382" y="486"/>
                    <a:pt x="1375" y="482"/>
                  </a:cubicBezTo>
                  <a:cubicBezTo>
                    <a:pt x="1372" y="480"/>
                    <a:pt x="1370" y="480"/>
                    <a:pt x="1367" y="478"/>
                  </a:cubicBezTo>
                  <a:cubicBezTo>
                    <a:pt x="1365" y="477"/>
                    <a:pt x="1364" y="474"/>
                    <a:pt x="1362" y="472"/>
                  </a:cubicBezTo>
                  <a:cubicBezTo>
                    <a:pt x="1361" y="470"/>
                    <a:pt x="1360" y="468"/>
                    <a:pt x="1358" y="467"/>
                  </a:cubicBezTo>
                  <a:cubicBezTo>
                    <a:pt x="1357" y="466"/>
                    <a:pt x="1355" y="466"/>
                    <a:pt x="1354" y="467"/>
                  </a:cubicBezTo>
                  <a:cubicBezTo>
                    <a:pt x="1352" y="467"/>
                    <a:pt x="1353" y="468"/>
                    <a:pt x="1352" y="469"/>
                  </a:cubicBezTo>
                  <a:moveTo>
                    <a:pt x="1448" y="469"/>
                  </a:moveTo>
                  <a:cubicBezTo>
                    <a:pt x="1446" y="473"/>
                    <a:pt x="1441" y="476"/>
                    <a:pt x="1438" y="479"/>
                  </a:cubicBezTo>
                  <a:cubicBezTo>
                    <a:pt x="1435" y="481"/>
                    <a:pt x="1429" y="485"/>
                    <a:pt x="1433" y="489"/>
                  </a:cubicBezTo>
                  <a:cubicBezTo>
                    <a:pt x="1435" y="491"/>
                    <a:pt x="1438" y="492"/>
                    <a:pt x="1440" y="493"/>
                  </a:cubicBezTo>
                  <a:cubicBezTo>
                    <a:pt x="1444" y="495"/>
                    <a:pt x="1446" y="499"/>
                    <a:pt x="1448" y="502"/>
                  </a:cubicBezTo>
                  <a:cubicBezTo>
                    <a:pt x="1451" y="507"/>
                    <a:pt x="1455" y="508"/>
                    <a:pt x="1458" y="502"/>
                  </a:cubicBezTo>
                  <a:cubicBezTo>
                    <a:pt x="1459" y="500"/>
                    <a:pt x="1459" y="498"/>
                    <a:pt x="1460" y="496"/>
                  </a:cubicBezTo>
                  <a:cubicBezTo>
                    <a:pt x="1462" y="493"/>
                    <a:pt x="1466" y="492"/>
                    <a:pt x="1468" y="490"/>
                  </a:cubicBezTo>
                  <a:cubicBezTo>
                    <a:pt x="1474" y="486"/>
                    <a:pt x="1472" y="482"/>
                    <a:pt x="1467" y="480"/>
                  </a:cubicBezTo>
                  <a:cubicBezTo>
                    <a:pt x="1462" y="477"/>
                    <a:pt x="1460" y="476"/>
                    <a:pt x="1458" y="471"/>
                  </a:cubicBezTo>
                  <a:cubicBezTo>
                    <a:pt x="1457" y="469"/>
                    <a:pt x="1456" y="467"/>
                    <a:pt x="1455" y="467"/>
                  </a:cubicBezTo>
                  <a:cubicBezTo>
                    <a:pt x="1453" y="466"/>
                    <a:pt x="1452" y="466"/>
                    <a:pt x="1451" y="467"/>
                  </a:cubicBezTo>
                  <a:cubicBezTo>
                    <a:pt x="1448" y="468"/>
                    <a:pt x="1449" y="468"/>
                    <a:pt x="1448" y="469"/>
                  </a:cubicBezTo>
                  <a:moveTo>
                    <a:pt x="1544" y="469"/>
                  </a:moveTo>
                  <a:cubicBezTo>
                    <a:pt x="1541" y="474"/>
                    <a:pt x="1535" y="478"/>
                    <a:pt x="1531" y="481"/>
                  </a:cubicBezTo>
                  <a:cubicBezTo>
                    <a:pt x="1528" y="484"/>
                    <a:pt x="1526" y="486"/>
                    <a:pt x="1529" y="489"/>
                  </a:cubicBezTo>
                  <a:cubicBezTo>
                    <a:pt x="1532" y="492"/>
                    <a:pt x="1536" y="495"/>
                    <a:pt x="1539" y="498"/>
                  </a:cubicBezTo>
                  <a:cubicBezTo>
                    <a:pt x="1542" y="501"/>
                    <a:pt x="1545" y="503"/>
                    <a:pt x="1547" y="506"/>
                  </a:cubicBezTo>
                  <a:cubicBezTo>
                    <a:pt x="1548" y="508"/>
                    <a:pt x="1553" y="504"/>
                    <a:pt x="1553" y="503"/>
                  </a:cubicBezTo>
                  <a:cubicBezTo>
                    <a:pt x="1555" y="500"/>
                    <a:pt x="1556" y="497"/>
                    <a:pt x="1558" y="495"/>
                  </a:cubicBezTo>
                  <a:cubicBezTo>
                    <a:pt x="1560" y="493"/>
                    <a:pt x="1574" y="486"/>
                    <a:pt x="1568" y="482"/>
                  </a:cubicBezTo>
                  <a:cubicBezTo>
                    <a:pt x="1565" y="480"/>
                    <a:pt x="1563" y="480"/>
                    <a:pt x="1560" y="479"/>
                  </a:cubicBezTo>
                  <a:cubicBezTo>
                    <a:pt x="1558" y="477"/>
                    <a:pt x="1556" y="475"/>
                    <a:pt x="1555" y="473"/>
                  </a:cubicBezTo>
                  <a:cubicBezTo>
                    <a:pt x="1554" y="471"/>
                    <a:pt x="1553" y="468"/>
                    <a:pt x="1551" y="467"/>
                  </a:cubicBezTo>
                  <a:cubicBezTo>
                    <a:pt x="1550" y="466"/>
                    <a:pt x="1548" y="466"/>
                    <a:pt x="1547" y="467"/>
                  </a:cubicBezTo>
                  <a:cubicBezTo>
                    <a:pt x="1545" y="467"/>
                    <a:pt x="1545" y="468"/>
                    <a:pt x="1544" y="469"/>
                  </a:cubicBezTo>
                  <a:moveTo>
                    <a:pt x="1640" y="469"/>
                  </a:moveTo>
                  <a:cubicBezTo>
                    <a:pt x="1637" y="473"/>
                    <a:pt x="1633" y="476"/>
                    <a:pt x="1629" y="479"/>
                  </a:cubicBezTo>
                  <a:cubicBezTo>
                    <a:pt x="1626" y="482"/>
                    <a:pt x="1623" y="484"/>
                    <a:pt x="1626" y="487"/>
                  </a:cubicBezTo>
                  <a:cubicBezTo>
                    <a:pt x="1629" y="492"/>
                    <a:pt x="1632" y="496"/>
                    <a:pt x="1636" y="500"/>
                  </a:cubicBezTo>
                  <a:cubicBezTo>
                    <a:pt x="1638" y="502"/>
                    <a:pt x="1642" y="508"/>
                    <a:pt x="1646" y="505"/>
                  </a:cubicBezTo>
                  <a:cubicBezTo>
                    <a:pt x="1650" y="502"/>
                    <a:pt x="1651" y="497"/>
                    <a:pt x="1655" y="494"/>
                  </a:cubicBezTo>
                  <a:cubicBezTo>
                    <a:pt x="1658" y="492"/>
                    <a:pt x="1670" y="486"/>
                    <a:pt x="1663" y="482"/>
                  </a:cubicBezTo>
                  <a:cubicBezTo>
                    <a:pt x="1660" y="480"/>
                    <a:pt x="1658" y="480"/>
                    <a:pt x="1655" y="478"/>
                  </a:cubicBezTo>
                  <a:cubicBezTo>
                    <a:pt x="1653" y="477"/>
                    <a:pt x="1652" y="474"/>
                    <a:pt x="1650" y="472"/>
                  </a:cubicBezTo>
                  <a:cubicBezTo>
                    <a:pt x="1649" y="470"/>
                    <a:pt x="1648" y="468"/>
                    <a:pt x="1646" y="467"/>
                  </a:cubicBezTo>
                  <a:cubicBezTo>
                    <a:pt x="1645" y="466"/>
                    <a:pt x="1643" y="466"/>
                    <a:pt x="1642" y="467"/>
                  </a:cubicBezTo>
                  <a:cubicBezTo>
                    <a:pt x="1640" y="467"/>
                    <a:pt x="1641" y="468"/>
                    <a:pt x="1640" y="469"/>
                  </a:cubicBezTo>
                  <a:moveTo>
                    <a:pt x="1736" y="469"/>
                  </a:moveTo>
                  <a:cubicBezTo>
                    <a:pt x="1734" y="474"/>
                    <a:pt x="1712" y="485"/>
                    <a:pt x="1723" y="490"/>
                  </a:cubicBezTo>
                  <a:cubicBezTo>
                    <a:pt x="1726" y="492"/>
                    <a:pt x="1729" y="493"/>
                    <a:pt x="1731" y="496"/>
                  </a:cubicBezTo>
                  <a:cubicBezTo>
                    <a:pt x="1734" y="498"/>
                    <a:pt x="1735" y="501"/>
                    <a:pt x="1737" y="504"/>
                  </a:cubicBezTo>
                  <a:cubicBezTo>
                    <a:pt x="1742" y="509"/>
                    <a:pt x="1745" y="504"/>
                    <a:pt x="1746" y="500"/>
                  </a:cubicBezTo>
                  <a:cubicBezTo>
                    <a:pt x="1747" y="498"/>
                    <a:pt x="1748" y="496"/>
                    <a:pt x="1750" y="495"/>
                  </a:cubicBezTo>
                  <a:cubicBezTo>
                    <a:pt x="1752" y="492"/>
                    <a:pt x="1755" y="491"/>
                    <a:pt x="1758" y="489"/>
                  </a:cubicBezTo>
                  <a:cubicBezTo>
                    <a:pt x="1763" y="485"/>
                    <a:pt x="1758" y="481"/>
                    <a:pt x="1754" y="479"/>
                  </a:cubicBezTo>
                  <a:cubicBezTo>
                    <a:pt x="1750" y="477"/>
                    <a:pt x="1747" y="476"/>
                    <a:pt x="1746" y="471"/>
                  </a:cubicBezTo>
                  <a:cubicBezTo>
                    <a:pt x="1745" y="469"/>
                    <a:pt x="1744" y="467"/>
                    <a:pt x="1743" y="467"/>
                  </a:cubicBezTo>
                  <a:cubicBezTo>
                    <a:pt x="1741" y="466"/>
                    <a:pt x="1740" y="466"/>
                    <a:pt x="1739" y="467"/>
                  </a:cubicBezTo>
                  <a:cubicBezTo>
                    <a:pt x="1736" y="468"/>
                    <a:pt x="1737" y="468"/>
                    <a:pt x="1736" y="469"/>
                  </a:cubicBezTo>
                  <a:moveTo>
                    <a:pt x="1832" y="469"/>
                  </a:moveTo>
                  <a:cubicBezTo>
                    <a:pt x="1829" y="474"/>
                    <a:pt x="1823" y="478"/>
                    <a:pt x="1819" y="481"/>
                  </a:cubicBezTo>
                  <a:cubicBezTo>
                    <a:pt x="1816" y="484"/>
                    <a:pt x="1814" y="486"/>
                    <a:pt x="1817" y="489"/>
                  </a:cubicBezTo>
                  <a:cubicBezTo>
                    <a:pt x="1820" y="492"/>
                    <a:pt x="1824" y="495"/>
                    <a:pt x="1827" y="498"/>
                  </a:cubicBezTo>
                  <a:cubicBezTo>
                    <a:pt x="1830" y="501"/>
                    <a:pt x="1833" y="503"/>
                    <a:pt x="1835" y="506"/>
                  </a:cubicBezTo>
                  <a:cubicBezTo>
                    <a:pt x="1836" y="508"/>
                    <a:pt x="1841" y="504"/>
                    <a:pt x="1841" y="503"/>
                  </a:cubicBezTo>
                  <a:cubicBezTo>
                    <a:pt x="1843" y="500"/>
                    <a:pt x="1844" y="497"/>
                    <a:pt x="1846" y="495"/>
                  </a:cubicBezTo>
                  <a:cubicBezTo>
                    <a:pt x="1848" y="493"/>
                    <a:pt x="1862" y="486"/>
                    <a:pt x="1856" y="482"/>
                  </a:cubicBezTo>
                  <a:cubicBezTo>
                    <a:pt x="1853" y="480"/>
                    <a:pt x="1851" y="480"/>
                    <a:pt x="1848" y="479"/>
                  </a:cubicBezTo>
                  <a:cubicBezTo>
                    <a:pt x="1846" y="477"/>
                    <a:pt x="1844" y="475"/>
                    <a:pt x="1843" y="473"/>
                  </a:cubicBezTo>
                  <a:cubicBezTo>
                    <a:pt x="1842" y="471"/>
                    <a:pt x="1841" y="468"/>
                    <a:pt x="1839" y="467"/>
                  </a:cubicBezTo>
                  <a:cubicBezTo>
                    <a:pt x="1838" y="466"/>
                    <a:pt x="1836" y="466"/>
                    <a:pt x="1835" y="467"/>
                  </a:cubicBezTo>
                  <a:cubicBezTo>
                    <a:pt x="1833" y="467"/>
                    <a:pt x="1833" y="468"/>
                    <a:pt x="1832" y="469"/>
                  </a:cubicBezTo>
                  <a:moveTo>
                    <a:pt x="1928" y="469"/>
                  </a:moveTo>
                  <a:cubicBezTo>
                    <a:pt x="1925" y="473"/>
                    <a:pt x="1921" y="476"/>
                    <a:pt x="1917" y="479"/>
                  </a:cubicBezTo>
                  <a:cubicBezTo>
                    <a:pt x="1914" y="482"/>
                    <a:pt x="1911" y="484"/>
                    <a:pt x="1914" y="487"/>
                  </a:cubicBezTo>
                  <a:cubicBezTo>
                    <a:pt x="1917" y="492"/>
                    <a:pt x="1920" y="496"/>
                    <a:pt x="1924" y="500"/>
                  </a:cubicBezTo>
                  <a:cubicBezTo>
                    <a:pt x="1926" y="502"/>
                    <a:pt x="1930" y="508"/>
                    <a:pt x="1934" y="505"/>
                  </a:cubicBezTo>
                  <a:cubicBezTo>
                    <a:pt x="1938" y="502"/>
                    <a:pt x="1939" y="497"/>
                    <a:pt x="1943" y="494"/>
                  </a:cubicBezTo>
                  <a:cubicBezTo>
                    <a:pt x="1946" y="492"/>
                    <a:pt x="1958" y="486"/>
                    <a:pt x="1951" y="482"/>
                  </a:cubicBezTo>
                  <a:cubicBezTo>
                    <a:pt x="1948" y="480"/>
                    <a:pt x="1946" y="480"/>
                    <a:pt x="1943" y="478"/>
                  </a:cubicBezTo>
                  <a:cubicBezTo>
                    <a:pt x="1941" y="477"/>
                    <a:pt x="1940" y="474"/>
                    <a:pt x="1938" y="472"/>
                  </a:cubicBezTo>
                  <a:cubicBezTo>
                    <a:pt x="1937" y="470"/>
                    <a:pt x="1936" y="468"/>
                    <a:pt x="1934" y="467"/>
                  </a:cubicBezTo>
                  <a:cubicBezTo>
                    <a:pt x="1933" y="466"/>
                    <a:pt x="1931" y="466"/>
                    <a:pt x="1930" y="467"/>
                  </a:cubicBezTo>
                  <a:cubicBezTo>
                    <a:pt x="1928" y="467"/>
                    <a:pt x="1929" y="468"/>
                    <a:pt x="1928" y="469"/>
                  </a:cubicBezTo>
                  <a:moveTo>
                    <a:pt x="2024" y="469"/>
                  </a:moveTo>
                  <a:cubicBezTo>
                    <a:pt x="2022" y="474"/>
                    <a:pt x="2000" y="485"/>
                    <a:pt x="2011" y="490"/>
                  </a:cubicBezTo>
                  <a:cubicBezTo>
                    <a:pt x="2014" y="492"/>
                    <a:pt x="2017" y="493"/>
                    <a:pt x="2019" y="496"/>
                  </a:cubicBezTo>
                  <a:cubicBezTo>
                    <a:pt x="2022" y="498"/>
                    <a:pt x="2023" y="501"/>
                    <a:pt x="2025" y="504"/>
                  </a:cubicBezTo>
                  <a:cubicBezTo>
                    <a:pt x="2030" y="509"/>
                    <a:pt x="2033" y="504"/>
                    <a:pt x="2034" y="500"/>
                  </a:cubicBezTo>
                  <a:cubicBezTo>
                    <a:pt x="2035" y="498"/>
                    <a:pt x="2036" y="496"/>
                    <a:pt x="2038" y="495"/>
                  </a:cubicBezTo>
                  <a:cubicBezTo>
                    <a:pt x="2040" y="492"/>
                    <a:pt x="2043" y="491"/>
                    <a:pt x="2046" y="489"/>
                  </a:cubicBezTo>
                  <a:cubicBezTo>
                    <a:pt x="2051" y="485"/>
                    <a:pt x="2046" y="481"/>
                    <a:pt x="2042" y="479"/>
                  </a:cubicBezTo>
                  <a:cubicBezTo>
                    <a:pt x="2038" y="477"/>
                    <a:pt x="2035" y="476"/>
                    <a:pt x="2034" y="471"/>
                  </a:cubicBezTo>
                  <a:cubicBezTo>
                    <a:pt x="2033" y="469"/>
                    <a:pt x="2032" y="467"/>
                    <a:pt x="2031" y="467"/>
                  </a:cubicBezTo>
                  <a:cubicBezTo>
                    <a:pt x="2029" y="466"/>
                    <a:pt x="2028" y="466"/>
                    <a:pt x="2027" y="467"/>
                  </a:cubicBezTo>
                  <a:cubicBezTo>
                    <a:pt x="2024" y="468"/>
                    <a:pt x="2025" y="468"/>
                    <a:pt x="2024" y="469"/>
                  </a:cubicBezTo>
                  <a:moveTo>
                    <a:pt x="2120" y="469"/>
                  </a:moveTo>
                  <a:cubicBezTo>
                    <a:pt x="2117" y="474"/>
                    <a:pt x="2111" y="478"/>
                    <a:pt x="2107" y="481"/>
                  </a:cubicBezTo>
                  <a:cubicBezTo>
                    <a:pt x="2104" y="484"/>
                    <a:pt x="2102" y="486"/>
                    <a:pt x="2105" y="489"/>
                  </a:cubicBezTo>
                  <a:cubicBezTo>
                    <a:pt x="2108" y="492"/>
                    <a:pt x="2112" y="495"/>
                    <a:pt x="2115" y="498"/>
                  </a:cubicBezTo>
                  <a:cubicBezTo>
                    <a:pt x="2118" y="501"/>
                    <a:pt x="2121" y="503"/>
                    <a:pt x="2123" y="506"/>
                  </a:cubicBezTo>
                  <a:cubicBezTo>
                    <a:pt x="2124" y="508"/>
                    <a:pt x="2129" y="504"/>
                    <a:pt x="2129" y="503"/>
                  </a:cubicBezTo>
                  <a:cubicBezTo>
                    <a:pt x="2131" y="500"/>
                    <a:pt x="2132" y="497"/>
                    <a:pt x="2134" y="495"/>
                  </a:cubicBezTo>
                  <a:cubicBezTo>
                    <a:pt x="2136" y="493"/>
                    <a:pt x="2150" y="486"/>
                    <a:pt x="2144" y="482"/>
                  </a:cubicBezTo>
                  <a:cubicBezTo>
                    <a:pt x="2141" y="480"/>
                    <a:pt x="2139" y="480"/>
                    <a:pt x="2136" y="479"/>
                  </a:cubicBezTo>
                  <a:cubicBezTo>
                    <a:pt x="2134" y="477"/>
                    <a:pt x="2132" y="475"/>
                    <a:pt x="2131" y="473"/>
                  </a:cubicBezTo>
                  <a:cubicBezTo>
                    <a:pt x="2130" y="471"/>
                    <a:pt x="2129" y="468"/>
                    <a:pt x="2127" y="467"/>
                  </a:cubicBezTo>
                  <a:cubicBezTo>
                    <a:pt x="2126" y="466"/>
                    <a:pt x="2124" y="466"/>
                    <a:pt x="2123" y="467"/>
                  </a:cubicBezTo>
                  <a:cubicBezTo>
                    <a:pt x="2121" y="467"/>
                    <a:pt x="2121" y="468"/>
                    <a:pt x="2120" y="469"/>
                  </a:cubicBezTo>
                  <a:moveTo>
                    <a:pt x="2216" y="469"/>
                  </a:moveTo>
                  <a:cubicBezTo>
                    <a:pt x="2213" y="473"/>
                    <a:pt x="2209" y="476"/>
                    <a:pt x="2205" y="479"/>
                  </a:cubicBezTo>
                  <a:cubicBezTo>
                    <a:pt x="2202" y="482"/>
                    <a:pt x="2199" y="484"/>
                    <a:pt x="2202" y="487"/>
                  </a:cubicBezTo>
                  <a:cubicBezTo>
                    <a:pt x="2205" y="492"/>
                    <a:pt x="2208" y="496"/>
                    <a:pt x="2212" y="500"/>
                  </a:cubicBezTo>
                  <a:cubicBezTo>
                    <a:pt x="2214" y="502"/>
                    <a:pt x="2218" y="508"/>
                    <a:pt x="2222" y="505"/>
                  </a:cubicBezTo>
                  <a:cubicBezTo>
                    <a:pt x="2226" y="502"/>
                    <a:pt x="2227" y="497"/>
                    <a:pt x="2231" y="494"/>
                  </a:cubicBezTo>
                  <a:cubicBezTo>
                    <a:pt x="2234" y="492"/>
                    <a:pt x="2246" y="486"/>
                    <a:pt x="2239" y="482"/>
                  </a:cubicBezTo>
                  <a:cubicBezTo>
                    <a:pt x="2236" y="480"/>
                    <a:pt x="2234" y="480"/>
                    <a:pt x="2231" y="478"/>
                  </a:cubicBezTo>
                  <a:cubicBezTo>
                    <a:pt x="2229" y="477"/>
                    <a:pt x="2228" y="474"/>
                    <a:pt x="2226" y="472"/>
                  </a:cubicBezTo>
                  <a:cubicBezTo>
                    <a:pt x="2225" y="470"/>
                    <a:pt x="2224" y="468"/>
                    <a:pt x="2222" y="467"/>
                  </a:cubicBezTo>
                  <a:cubicBezTo>
                    <a:pt x="2221" y="466"/>
                    <a:pt x="2219" y="466"/>
                    <a:pt x="2218" y="467"/>
                  </a:cubicBezTo>
                  <a:cubicBezTo>
                    <a:pt x="2216" y="467"/>
                    <a:pt x="2217" y="468"/>
                    <a:pt x="2216" y="469"/>
                  </a:cubicBezTo>
                  <a:moveTo>
                    <a:pt x="2312" y="469"/>
                  </a:moveTo>
                  <a:cubicBezTo>
                    <a:pt x="2310" y="474"/>
                    <a:pt x="2288" y="485"/>
                    <a:pt x="2299" y="490"/>
                  </a:cubicBezTo>
                  <a:cubicBezTo>
                    <a:pt x="2302" y="492"/>
                    <a:pt x="2305" y="493"/>
                    <a:pt x="2307" y="496"/>
                  </a:cubicBezTo>
                  <a:cubicBezTo>
                    <a:pt x="2310" y="498"/>
                    <a:pt x="2311" y="501"/>
                    <a:pt x="2313" y="504"/>
                  </a:cubicBezTo>
                  <a:cubicBezTo>
                    <a:pt x="2318" y="509"/>
                    <a:pt x="2321" y="504"/>
                    <a:pt x="2322" y="500"/>
                  </a:cubicBezTo>
                  <a:cubicBezTo>
                    <a:pt x="2323" y="498"/>
                    <a:pt x="2324" y="496"/>
                    <a:pt x="2326" y="495"/>
                  </a:cubicBezTo>
                  <a:cubicBezTo>
                    <a:pt x="2328" y="492"/>
                    <a:pt x="2331" y="491"/>
                    <a:pt x="2334" y="489"/>
                  </a:cubicBezTo>
                  <a:cubicBezTo>
                    <a:pt x="2339" y="485"/>
                    <a:pt x="2334" y="481"/>
                    <a:pt x="2330" y="479"/>
                  </a:cubicBezTo>
                  <a:cubicBezTo>
                    <a:pt x="2326" y="477"/>
                    <a:pt x="2323" y="476"/>
                    <a:pt x="2322" y="471"/>
                  </a:cubicBezTo>
                  <a:cubicBezTo>
                    <a:pt x="2321" y="469"/>
                    <a:pt x="2320" y="467"/>
                    <a:pt x="2319" y="467"/>
                  </a:cubicBezTo>
                  <a:cubicBezTo>
                    <a:pt x="2317" y="466"/>
                    <a:pt x="2316" y="466"/>
                    <a:pt x="2315" y="467"/>
                  </a:cubicBezTo>
                  <a:cubicBezTo>
                    <a:pt x="2312" y="468"/>
                    <a:pt x="2313" y="468"/>
                    <a:pt x="2312" y="469"/>
                  </a:cubicBezTo>
                  <a:moveTo>
                    <a:pt x="2408" y="469"/>
                  </a:moveTo>
                  <a:cubicBezTo>
                    <a:pt x="2405" y="474"/>
                    <a:pt x="2399" y="478"/>
                    <a:pt x="2395" y="481"/>
                  </a:cubicBezTo>
                  <a:cubicBezTo>
                    <a:pt x="2392" y="484"/>
                    <a:pt x="2390" y="486"/>
                    <a:pt x="2393" y="489"/>
                  </a:cubicBezTo>
                  <a:cubicBezTo>
                    <a:pt x="2396" y="492"/>
                    <a:pt x="2400" y="495"/>
                    <a:pt x="2403" y="498"/>
                  </a:cubicBezTo>
                  <a:cubicBezTo>
                    <a:pt x="2406" y="501"/>
                    <a:pt x="2409" y="503"/>
                    <a:pt x="2411" y="506"/>
                  </a:cubicBezTo>
                  <a:cubicBezTo>
                    <a:pt x="2412" y="508"/>
                    <a:pt x="2417" y="504"/>
                    <a:pt x="2417" y="503"/>
                  </a:cubicBezTo>
                  <a:cubicBezTo>
                    <a:pt x="2419" y="500"/>
                    <a:pt x="2420" y="497"/>
                    <a:pt x="2422" y="495"/>
                  </a:cubicBezTo>
                  <a:cubicBezTo>
                    <a:pt x="2424" y="493"/>
                    <a:pt x="2438" y="486"/>
                    <a:pt x="2432" y="482"/>
                  </a:cubicBezTo>
                  <a:cubicBezTo>
                    <a:pt x="2429" y="480"/>
                    <a:pt x="2427" y="480"/>
                    <a:pt x="2424" y="479"/>
                  </a:cubicBezTo>
                  <a:cubicBezTo>
                    <a:pt x="2422" y="477"/>
                    <a:pt x="2420" y="475"/>
                    <a:pt x="2419" y="473"/>
                  </a:cubicBezTo>
                  <a:cubicBezTo>
                    <a:pt x="2418" y="471"/>
                    <a:pt x="2417" y="468"/>
                    <a:pt x="2415" y="467"/>
                  </a:cubicBezTo>
                  <a:cubicBezTo>
                    <a:pt x="2414" y="466"/>
                    <a:pt x="2412" y="466"/>
                    <a:pt x="2411" y="467"/>
                  </a:cubicBezTo>
                  <a:cubicBezTo>
                    <a:pt x="2409" y="467"/>
                    <a:pt x="2409" y="468"/>
                    <a:pt x="2408" y="469"/>
                  </a:cubicBezTo>
                  <a:moveTo>
                    <a:pt x="2597" y="477"/>
                  </a:moveTo>
                  <a:cubicBezTo>
                    <a:pt x="2594" y="480"/>
                    <a:pt x="2587" y="481"/>
                    <a:pt x="2588" y="487"/>
                  </a:cubicBezTo>
                  <a:cubicBezTo>
                    <a:pt x="2590" y="491"/>
                    <a:pt x="2596" y="492"/>
                    <a:pt x="2599" y="495"/>
                  </a:cubicBezTo>
                  <a:cubicBezTo>
                    <a:pt x="2601" y="497"/>
                    <a:pt x="2603" y="500"/>
                    <a:pt x="2605" y="502"/>
                  </a:cubicBezTo>
                  <a:cubicBezTo>
                    <a:pt x="2605" y="503"/>
                    <a:pt x="2607" y="505"/>
                    <a:pt x="2608" y="505"/>
                  </a:cubicBezTo>
                  <a:cubicBezTo>
                    <a:pt x="2611" y="505"/>
                    <a:pt x="2613" y="502"/>
                    <a:pt x="2614" y="501"/>
                  </a:cubicBezTo>
                  <a:cubicBezTo>
                    <a:pt x="2616" y="498"/>
                    <a:pt x="2619" y="496"/>
                    <a:pt x="2621" y="493"/>
                  </a:cubicBezTo>
                  <a:cubicBezTo>
                    <a:pt x="2624" y="492"/>
                    <a:pt x="2631" y="486"/>
                    <a:pt x="2627" y="482"/>
                  </a:cubicBezTo>
                  <a:cubicBezTo>
                    <a:pt x="2624" y="479"/>
                    <a:pt x="2619" y="479"/>
                    <a:pt x="2616" y="476"/>
                  </a:cubicBezTo>
                  <a:cubicBezTo>
                    <a:pt x="2614" y="473"/>
                    <a:pt x="2613" y="467"/>
                    <a:pt x="2608" y="467"/>
                  </a:cubicBezTo>
                  <a:cubicBezTo>
                    <a:pt x="2603" y="467"/>
                    <a:pt x="2601" y="474"/>
                    <a:pt x="2597" y="477"/>
                  </a:cubicBezTo>
                  <a:moveTo>
                    <a:pt x="2700" y="469"/>
                  </a:moveTo>
                  <a:cubicBezTo>
                    <a:pt x="2697" y="474"/>
                    <a:pt x="2691" y="478"/>
                    <a:pt x="2687" y="481"/>
                  </a:cubicBezTo>
                  <a:cubicBezTo>
                    <a:pt x="2684" y="484"/>
                    <a:pt x="2682" y="486"/>
                    <a:pt x="2685" y="489"/>
                  </a:cubicBezTo>
                  <a:cubicBezTo>
                    <a:pt x="2689" y="492"/>
                    <a:pt x="2692" y="495"/>
                    <a:pt x="2695" y="498"/>
                  </a:cubicBezTo>
                  <a:cubicBezTo>
                    <a:pt x="2698" y="501"/>
                    <a:pt x="2701" y="503"/>
                    <a:pt x="2703" y="506"/>
                  </a:cubicBezTo>
                  <a:cubicBezTo>
                    <a:pt x="2705" y="508"/>
                    <a:pt x="2709" y="504"/>
                    <a:pt x="2709" y="503"/>
                  </a:cubicBezTo>
                  <a:cubicBezTo>
                    <a:pt x="2711" y="500"/>
                    <a:pt x="2712" y="497"/>
                    <a:pt x="2714" y="495"/>
                  </a:cubicBezTo>
                  <a:cubicBezTo>
                    <a:pt x="2716" y="493"/>
                    <a:pt x="2730" y="486"/>
                    <a:pt x="2724" y="482"/>
                  </a:cubicBezTo>
                  <a:cubicBezTo>
                    <a:pt x="2722" y="480"/>
                    <a:pt x="2719" y="480"/>
                    <a:pt x="2716" y="479"/>
                  </a:cubicBezTo>
                  <a:cubicBezTo>
                    <a:pt x="2714" y="477"/>
                    <a:pt x="2712" y="475"/>
                    <a:pt x="2711" y="473"/>
                  </a:cubicBezTo>
                  <a:cubicBezTo>
                    <a:pt x="2710" y="471"/>
                    <a:pt x="2709" y="468"/>
                    <a:pt x="2707" y="467"/>
                  </a:cubicBezTo>
                  <a:cubicBezTo>
                    <a:pt x="2706" y="466"/>
                    <a:pt x="2704" y="466"/>
                    <a:pt x="2703" y="467"/>
                  </a:cubicBezTo>
                  <a:cubicBezTo>
                    <a:pt x="2701" y="467"/>
                    <a:pt x="2701" y="468"/>
                    <a:pt x="2700" y="469"/>
                  </a:cubicBezTo>
                  <a:moveTo>
                    <a:pt x="2790" y="477"/>
                  </a:moveTo>
                  <a:cubicBezTo>
                    <a:pt x="2787" y="480"/>
                    <a:pt x="2777" y="482"/>
                    <a:pt x="2781" y="488"/>
                  </a:cubicBezTo>
                  <a:cubicBezTo>
                    <a:pt x="2783" y="491"/>
                    <a:pt x="2787" y="495"/>
                    <a:pt x="2790" y="498"/>
                  </a:cubicBezTo>
                  <a:cubicBezTo>
                    <a:pt x="2794" y="502"/>
                    <a:pt x="2798" y="505"/>
                    <a:pt x="2801" y="509"/>
                  </a:cubicBezTo>
                  <a:cubicBezTo>
                    <a:pt x="2802" y="510"/>
                    <a:pt x="2803" y="510"/>
                    <a:pt x="2804" y="510"/>
                  </a:cubicBezTo>
                  <a:cubicBezTo>
                    <a:pt x="2806" y="508"/>
                    <a:pt x="2807" y="504"/>
                    <a:pt x="2809" y="501"/>
                  </a:cubicBezTo>
                  <a:cubicBezTo>
                    <a:pt x="2811" y="496"/>
                    <a:pt x="2817" y="494"/>
                    <a:pt x="2822" y="491"/>
                  </a:cubicBezTo>
                  <a:cubicBezTo>
                    <a:pt x="2828" y="486"/>
                    <a:pt x="2820" y="483"/>
                    <a:pt x="2816" y="481"/>
                  </a:cubicBezTo>
                  <a:cubicBezTo>
                    <a:pt x="2813" y="479"/>
                    <a:pt x="2809" y="477"/>
                    <a:pt x="2807" y="474"/>
                  </a:cubicBezTo>
                  <a:cubicBezTo>
                    <a:pt x="2806" y="472"/>
                    <a:pt x="2805" y="469"/>
                    <a:pt x="2803" y="468"/>
                  </a:cubicBezTo>
                  <a:cubicBezTo>
                    <a:pt x="2796" y="462"/>
                    <a:pt x="2793" y="474"/>
                    <a:pt x="2790" y="477"/>
                  </a:cubicBezTo>
                  <a:moveTo>
                    <a:pt x="2892" y="469"/>
                  </a:moveTo>
                  <a:cubicBezTo>
                    <a:pt x="2890" y="474"/>
                    <a:pt x="2883" y="478"/>
                    <a:pt x="2879" y="481"/>
                  </a:cubicBezTo>
                  <a:cubicBezTo>
                    <a:pt x="2877" y="483"/>
                    <a:pt x="2874" y="485"/>
                    <a:pt x="2873" y="487"/>
                  </a:cubicBezTo>
                  <a:cubicBezTo>
                    <a:pt x="2871" y="489"/>
                    <a:pt x="2873" y="490"/>
                    <a:pt x="2875" y="492"/>
                  </a:cubicBezTo>
                  <a:cubicBezTo>
                    <a:pt x="2880" y="495"/>
                    <a:pt x="2886" y="497"/>
                    <a:pt x="2889" y="503"/>
                  </a:cubicBezTo>
                  <a:cubicBezTo>
                    <a:pt x="2891" y="506"/>
                    <a:pt x="2892" y="509"/>
                    <a:pt x="2894" y="511"/>
                  </a:cubicBezTo>
                  <a:cubicBezTo>
                    <a:pt x="2895" y="513"/>
                    <a:pt x="2896" y="516"/>
                    <a:pt x="2898" y="517"/>
                  </a:cubicBezTo>
                  <a:cubicBezTo>
                    <a:pt x="2900" y="518"/>
                    <a:pt x="2901" y="512"/>
                    <a:pt x="2902" y="510"/>
                  </a:cubicBezTo>
                  <a:cubicBezTo>
                    <a:pt x="2905" y="506"/>
                    <a:pt x="2908" y="502"/>
                    <a:pt x="2912" y="499"/>
                  </a:cubicBezTo>
                  <a:cubicBezTo>
                    <a:pt x="2916" y="496"/>
                    <a:pt x="2919" y="493"/>
                    <a:pt x="2923" y="490"/>
                  </a:cubicBezTo>
                  <a:cubicBezTo>
                    <a:pt x="2925" y="488"/>
                    <a:pt x="2921" y="487"/>
                    <a:pt x="2920" y="486"/>
                  </a:cubicBezTo>
                  <a:cubicBezTo>
                    <a:pt x="2915" y="484"/>
                    <a:pt x="2908" y="480"/>
                    <a:pt x="2904" y="476"/>
                  </a:cubicBezTo>
                  <a:cubicBezTo>
                    <a:pt x="2902" y="474"/>
                    <a:pt x="2902" y="470"/>
                    <a:pt x="2900" y="468"/>
                  </a:cubicBezTo>
                  <a:cubicBezTo>
                    <a:pt x="2899" y="467"/>
                    <a:pt x="2898" y="467"/>
                    <a:pt x="2896" y="467"/>
                  </a:cubicBezTo>
                  <a:cubicBezTo>
                    <a:pt x="2895" y="467"/>
                    <a:pt x="2894" y="467"/>
                    <a:pt x="2894" y="467"/>
                  </a:cubicBezTo>
                  <a:cubicBezTo>
                    <a:pt x="2892" y="468"/>
                    <a:pt x="2893" y="468"/>
                    <a:pt x="2892" y="469"/>
                  </a:cubicBezTo>
                  <a:moveTo>
                    <a:pt x="576" y="574"/>
                  </a:moveTo>
                  <a:cubicBezTo>
                    <a:pt x="574" y="576"/>
                    <a:pt x="566" y="578"/>
                    <a:pt x="566" y="582"/>
                  </a:cubicBezTo>
                  <a:cubicBezTo>
                    <a:pt x="566" y="585"/>
                    <a:pt x="571" y="588"/>
                    <a:pt x="573" y="590"/>
                  </a:cubicBezTo>
                  <a:cubicBezTo>
                    <a:pt x="577" y="593"/>
                    <a:pt x="581" y="596"/>
                    <a:pt x="585" y="600"/>
                  </a:cubicBezTo>
                  <a:cubicBezTo>
                    <a:pt x="587" y="602"/>
                    <a:pt x="590" y="604"/>
                    <a:pt x="593" y="600"/>
                  </a:cubicBezTo>
                  <a:cubicBezTo>
                    <a:pt x="594" y="598"/>
                    <a:pt x="595" y="595"/>
                    <a:pt x="596" y="593"/>
                  </a:cubicBezTo>
                  <a:cubicBezTo>
                    <a:pt x="598" y="590"/>
                    <a:pt x="602" y="588"/>
                    <a:pt x="605" y="586"/>
                  </a:cubicBezTo>
                  <a:cubicBezTo>
                    <a:pt x="612" y="581"/>
                    <a:pt x="605" y="578"/>
                    <a:pt x="601" y="575"/>
                  </a:cubicBezTo>
                  <a:cubicBezTo>
                    <a:pt x="598" y="573"/>
                    <a:pt x="596" y="571"/>
                    <a:pt x="595" y="568"/>
                  </a:cubicBezTo>
                  <a:cubicBezTo>
                    <a:pt x="593" y="566"/>
                    <a:pt x="592" y="562"/>
                    <a:pt x="589" y="562"/>
                  </a:cubicBezTo>
                  <a:cubicBezTo>
                    <a:pt x="583" y="560"/>
                    <a:pt x="580" y="571"/>
                    <a:pt x="576" y="574"/>
                  </a:cubicBezTo>
                  <a:moveTo>
                    <a:pt x="680" y="565"/>
                  </a:moveTo>
                  <a:cubicBezTo>
                    <a:pt x="677" y="569"/>
                    <a:pt x="673" y="572"/>
                    <a:pt x="669" y="576"/>
                  </a:cubicBezTo>
                  <a:cubicBezTo>
                    <a:pt x="666" y="579"/>
                    <a:pt x="663" y="582"/>
                    <a:pt x="667" y="586"/>
                  </a:cubicBezTo>
                  <a:cubicBezTo>
                    <a:pt x="669" y="588"/>
                    <a:pt x="671" y="590"/>
                    <a:pt x="673" y="592"/>
                  </a:cubicBezTo>
                  <a:cubicBezTo>
                    <a:pt x="676" y="594"/>
                    <a:pt x="678" y="597"/>
                    <a:pt x="680" y="599"/>
                  </a:cubicBezTo>
                  <a:cubicBezTo>
                    <a:pt x="682" y="601"/>
                    <a:pt x="685" y="603"/>
                    <a:pt x="687" y="602"/>
                  </a:cubicBezTo>
                  <a:cubicBezTo>
                    <a:pt x="688" y="601"/>
                    <a:pt x="688" y="598"/>
                    <a:pt x="689" y="597"/>
                  </a:cubicBezTo>
                  <a:cubicBezTo>
                    <a:pt x="691" y="592"/>
                    <a:pt x="698" y="590"/>
                    <a:pt x="702" y="587"/>
                  </a:cubicBezTo>
                  <a:cubicBezTo>
                    <a:pt x="706" y="583"/>
                    <a:pt x="704" y="579"/>
                    <a:pt x="700" y="576"/>
                  </a:cubicBezTo>
                  <a:cubicBezTo>
                    <a:pt x="695" y="574"/>
                    <a:pt x="692" y="571"/>
                    <a:pt x="690" y="566"/>
                  </a:cubicBezTo>
                  <a:cubicBezTo>
                    <a:pt x="689" y="565"/>
                    <a:pt x="688" y="563"/>
                    <a:pt x="686" y="562"/>
                  </a:cubicBezTo>
                  <a:cubicBezTo>
                    <a:pt x="685" y="562"/>
                    <a:pt x="683" y="562"/>
                    <a:pt x="682" y="563"/>
                  </a:cubicBezTo>
                  <a:cubicBezTo>
                    <a:pt x="680" y="563"/>
                    <a:pt x="681" y="563"/>
                    <a:pt x="680" y="565"/>
                  </a:cubicBezTo>
                  <a:moveTo>
                    <a:pt x="776" y="565"/>
                  </a:moveTo>
                  <a:cubicBezTo>
                    <a:pt x="773" y="570"/>
                    <a:pt x="768" y="573"/>
                    <a:pt x="764" y="577"/>
                  </a:cubicBezTo>
                  <a:cubicBezTo>
                    <a:pt x="760" y="580"/>
                    <a:pt x="760" y="581"/>
                    <a:pt x="763" y="585"/>
                  </a:cubicBezTo>
                  <a:cubicBezTo>
                    <a:pt x="766" y="590"/>
                    <a:pt x="770" y="594"/>
                    <a:pt x="774" y="597"/>
                  </a:cubicBezTo>
                  <a:cubicBezTo>
                    <a:pt x="777" y="600"/>
                    <a:pt x="779" y="604"/>
                    <a:pt x="783" y="600"/>
                  </a:cubicBezTo>
                  <a:cubicBezTo>
                    <a:pt x="787" y="597"/>
                    <a:pt x="788" y="592"/>
                    <a:pt x="792" y="590"/>
                  </a:cubicBezTo>
                  <a:cubicBezTo>
                    <a:pt x="794" y="588"/>
                    <a:pt x="797" y="588"/>
                    <a:pt x="799" y="585"/>
                  </a:cubicBezTo>
                  <a:cubicBezTo>
                    <a:pt x="801" y="583"/>
                    <a:pt x="800" y="580"/>
                    <a:pt x="798" y="578"/>
                  </a:cubicBezTo>
                  <a:cubicBezTo>
                    <a:pt x="796" y="576"/>
                    <a:pt x="794" y="575"/>
                    <a:pt x="792" y="574"/>
                  </a:cubicBezTo>
                  <a:cubicBezTo>
                    <a:pt x="789" y="573"/>
                    <a:pt x="787" y="570"/>
                    <a:pt x="786" y="568"/>
                  </a:cubicBezTo>
                  <a:cubicBezTo>
                    <a:pt x="785" y="566"/>
                    <a:pt x="784" y="563"/>
                    <a:pt x="782" y="562"/>
                  </a:cubicBezTo>
                  <a:cubicBezTo>
                    <a:pt x="781" y="562"/>
                    <a:pt x="779" y="562"/>
                    <a:pt x="778" y="562"/>
                  </a:cubicBezTo>
                  <a:cubicBezTo>
                    <a:pt x="776" y="563"/>
                    <a:pt x="777" y="563"/>
                    <a:pt x="776" y="565"/>
                  </a:cubicBezTo>
                  <a:moveTo>
                    <a:pt x="872" y="565"/>
                  </a:moveTo>
                  <a:cubicBezTo>
                    <a:pt x="869" y="571"/>
                    <a:pt x="863" y="574"/>
                    <a:pt x="858" y="579"/>
                  </a:cubicBezTo>
                  <a:cubicBezTo>
                    <a:pt x="855" y="583"/>
                    <a:pt x="856" y="584"/>
                    <a:pt x="859" y="588"/>
                  </a:cubicBezTo>
                  <a:cubicBezTo>
                    <a:pt x="863" y="592"/>
                    <a:pt x="868" y="596"/>
                    <a:pt x="872" y="599"/>
                  </a:cubicBezTo>
                  <a:cubicBezTo>
                    <a:pt x="874" y="600"/>
                    <a:pt x="876" y="601"/>
                    <a:pt x="878" y="602"/>
                  </a:cubicBezTo>
                  <a:cubicBezTo>
                    <a:pt x="879" y="602"/>
                    <a:pt x="880" y="600"/>
                    <a:pt x="880" y="600"/>
                  </a:cubicBezTo>
                  <a:cubicBezTo>
                    <a:pt x="884" y="596"/>
                    <a:pt x="887" y="592"/>
                    <a:pt x="891" y="588"/>
                  </a:cubicBezTo>
                  <a:cubicBezTo>
                    <a:pt x="893" y="586"/>
                    <a:pt x="897" y="584"/>
                    <a:pt x="896" y="581"/>
                  </a:cubicBezTo>
                  <a:cubicBezTo>
                    <a:pt x="893" y="576"/>
                    <a:pt x="887" y="574"/>
                    <a:pt x="884" y="570"/>
                  </a:cubicBezTo>
                  <a:cubicBezTo>
                    <a:pt x="882" y="567"/>
                    <a:pt x="881" y="564"/>
                    <a:pt x="879" y="563"/>
                  </a:cubicBezTo>
                  <a:cubicBezTo>
                    <a:pt x="878" y="562"/>
                    <a:pt x="877" y="562"/>
                    <a:pt x="876" y="562"/>
                  </a:cubicBezTo>
                  <a:cubicBezTo>
                    <a:pt x="873" y="563"/>
                    <a:pt x="873" y="563"/>
                    <a:pt x="872" y="565"/>
                  </a:cubicBezTo>
                  <a:moveTo>
                    <a:pt x="968" y="565"/>
                  </a:moveTo>
                  <a:cubicBezTo>
                    <a:pt x="965" y="569"/>
                    <a:pt x="961" y="572"/>
                    <a:pt x="957" y="576"/>
                  </a:cubicBezTo>
                  <a:cubicBezTo>
                    <a:pt x="954" y="579"/>
                    <a:pt x="951" y="582"/>
                    <a:pt x="955" y="586"/>
                  </a:cubicBezTo>
                  <a:cubicBezTo>
                    <a:pt x="957" y="588"/>
                    <a:pt x="959" y="590"/>
                    <a:pt x="961" y="592"/>
                  </a:cubicBezTo>
                  <a:cubicBezTo>
                    <a:pt x="964" y="594"/>
                    <a:pt x="966" y="597"/>
                    <a:pt x="968" y="599"/>
                  </a:cubicBezTo>
                  <a:cubicBezTo>
                    <a:pt x="970" y="601"/>
                    <a:pt x="973" y="603"/>
                    <a:pt x="975" y="602"/>
                  </a:cubicBezTo>
                  <a:cubicBezTo>
                    <a:pt x="976" y="601"/>
                    <a:pt x="976" y="598"/>
                    <a:pt x="977" y="597"/>
                  </a:cubicBezTo>
                  <a:cubicBezTo>
                    <a:pt x="979" y="592"/>
                    <a:pt x="986" y="590"/>
                    <a:pt x="990" y="587"/>
                  </a:cubicBezTo>
                  <a:cubicBezTo>
                    <a:pt x="994" y="583"/>
                    <a:pt x="992" y="579"/>
                    <a:pt x="988" y="576"/>
                  </a:cubicBezTo>
                  <a:cubicBezTo>
                    <a:pt x="983" y="574"/>
                    <a:pt x="980" y="571"/>
                    <a:pt x="978" y="566"/>
                  </a:cubicBezTo>
                  <a:cubicBezTo>
                    <a:pt x="977" y="565"/>
                    <a:pt x="976" y="563"/>
                    <a:pt x="974" y="562"/>
                  </a:cubicBezTo>
                  <a:cubicBezTo>
                    <a:pt x="973" y="562"/>
                    <a:pt x="971" y="562"/>
                    <a:pt x="970" y="563"/>
                  </a:cubicBezTo>
                  <a:cubicBezTo>
                    <a:pt x="968" y="563"/>
                    <a:pt x="969" y="563"/>
                    <a:pt x="968" y="565"/>
                  </a:cubicBezTo>
                  <a:moveTo>
                    <a:pt x="1064" y="565"/>
                  </a:moveTo>
                  <a:cubicBezTo>
                    <a:pt x="1061" y="570"/>
                    <a:pt x="1056" y="573"/>
                    <a:pt x="1052" y="577"/>
                  </a:cubicBezTo>
                  <a:cubicBezTo>
                    <a:pt x="1048" y="580"/>
                    <a:pt x="1048" y="581"/>
                    <a:pt x="1051" y="585"/>
                  </a:cubicBezTo>
                  <a:cubicBezTo>
                    <a:pt x="1054" y="590"/>
                    <a:pt x="1058" y="594"/>
                    <a:pt x="1062" y="597"/>
                  </a:cubicBezTo>
                  <a:cubicBezTo>
                    <a:pt x="1065" y="600"/>
                    <a:pt x="1067" y="604"/>
                    <a:pt x="1071" y="600"/>
                  </a:cubicBezTo>
                  <a:cubicBezTo>
                    <a:pt x="1075" y="597"/>
                    <a:pt x="1076" y="592"/>
                    <a:pt x="1080" y="590"/>
                  </a:cubicBezTo>
                  <a:cubicBezTo>
                    <a:pt x="1082" y="588"/>
                    <a:pt x="1085" y="588"/>
                    <a:pt x="1087" y="585"/>
                  </a:cubicBezTo>
                  <a:cubicBezTo>
                    <a:pt x="1089" y="583"/>
                    <a:pt x="1088" y="580"/>
                    <a:pt x="1086" y="578"/>
                  </a:cubicBezTo>
                  <a:cubicBezTo>
                    <a:pt x="1084" y="576"/>
                    <a:pt x="1082" y="575"/>
                    <a:pt x="1080" y="574"/>
                  </a:cubicBezTo>
                  <a:cubicBezTo>
                    <a:pt x="1077" y="573"/>
                    <a:pt x="1075" y="570"/>
                    <a:pt x="1074" y="568"/>
                  </a:cubicBezTo>
                  <a:cubicBezTo>
                    <a:pt x="1073" y="566"/>
                    <a:pt x="1072" y="563"/>
                    <a:pt x="1070" y="562"/>
                  </a:cubicBezTo>
                  <a:cubicBezTo>
                    <a:pt x="1069" y="562"/>
                    <a:pt x="1067" y="562"/>
                    <a:pt x="1066" y="562"/>
                  </a:cubicBezTo>
                  <a:cubicBezTo>
                    <a:pt x="1064" y="563"/>
                    <a:pt x="1065" y="563"/>
                    <a:pt x="1064" y="565"/>
                  </a:cubicBezTo>
                  <a:moveTo>
                    <a:pt x="1160" y="565"/>
                  </a:moveTo>
                  <a:cubicBezTo>
                    <a:pt x="1157" y="571"/>
                    <a:pt x="1151" y="574"/>
                    <a:pt x="1146" y="579"/>
                  </a:cubicBezTo>
                  <a:cubicBezTo>
                    <a:pt x="1143" y="583"/>
                    <a:pt x="1144" y="584"/>
                    <a:pt x="1147" y="588"/>
                  </a:cubicBezTo>
                  <a:cubicBezTo>
                    <a:pt x="1151" y="592"/>
                    <a:pt x="1156" y="596"/>
                    <a:pt x="1160" y="599"/>
                  </a:cubicBezTo>
                  <a:cubicBezTo>
                    <a:pt x="1162" y="600"/>
                    <a:pt x="1164" y="601"/>
                    <a:pt x="1166" y="602"/>
                  </a:cubicBezTo>
                  <a:cubicBezTo>
                    <a:pt x="1167" y="602"/>
                    <a:pt x="1168" y="600"/>
                    <a:pt x="1168" y="600"/>
                  </a:cubicBezTo>
                  <a:cubicBezTo>
                    <a:pt x="1172" y="596"/>
                    <a:pt x="1175" y="592"/>
                    <a:pt x="1179" y="588"/>
                  </a:cubicBezTo>
                  <a:cubicBezTo>
                    <a:pt x="1181" y="586"/>
                    <a:pt x="1185" y="584"/>
                    <a:pt x="1184" y="581"/>
                  </a:cubicBezTo>
                  <a:cubicBezTo>
                    <a:pt x="1181" y="576"/>
                    <a:pt x="1175" y="574"/>
                    <a:pt x="1172" y="570"/>
                  </a:cubicBezTo>
                  <a:cubicBezTo>
                    <a:pt x="1170" y="567"/>
                    <a:pt x="1169" y="564"/>
                    <a:pt x="1167" y="563"/>
                  </a:cubicBezTo>
                  <a:cubicBezTo>
                    <a:pt x="1166" y="562"/>
                    <a:pt x="1165" y="562"/>
                    <a:pt x="1164" y="562"/>
                  </a:cubicBezTo>
                  <a:cubicBezTo>
                    <a:pt x="1161" y="563"/>
                    <a:pt x="1161" y="563"/>
                    <a:pt x="1160" y="565"/>
                  </a:cubicBezTo>
                  <a:moveTo>
                    <a:pt x="1256" y="565"/>
                  </a:moveTo>
                  <a:cubicBezTo>
                    <a:pt x="1253" y="569"/>
                    <a:pt x="1249" y="572"/>
                    <a:pt x="1245" y="576"/>
                  </a:cubicBezTo>
                  <a:cubicBezTo>
                    <a:pt x="1242" y="579"/>
                    <a:pt x="1239" y="582"/>
                    <a:pt x="1243" y="586"/>
                  </a:cubicBezTo>
                  <a:cubicBezTo>
                    <a:pt x="1245" y="588"/>
                    <a:pt x="1247" y="590"/>
                    <a:pt x="1249" y="592"/>
                  </a:cubicBezTo>
                  <a:cubicBezTo>
                    <a:pt x="1252" y="594"/>
                    <a:pt x="1254" y="597"/>
                    <a:pt x="1256" y="599"/>
                  </a:cubicBezTo>
                  <a:cubicBezTo>
                    <a:pt x="1258" y="601"/>
                    <a:pt x="1261" y="603"/>
                    <a:pt x="1263" y="602"/>
                  </a:cubicBezTo>
                  <a:cubicBezTo>
                    <a:pt x="1264" y="601"/>
                    <a:pt x="1264" y="598"/>
                    <a:pt x="1265" y="597"/>
                  </a:cubicBezTo>
                  <a:cubicBezTo>
                    <a:pt x="1267" y="592"/>
                    <a:pt x="1274" y="590"/>
                    <a:pt x="1278" y="587"/>
                  </a:cubicBezTo>
                  <a:cubicBezTo>
                    <a:pt x="1282" y="583"/>
                    <a:pt x="1280" y="579"/>
                    <a:pt x="1276" y="576"/>
                  </a:cubicBezTo>
                  <a:cubicBezTo>
                    <a:pt x="1271" y="574"/>
                    <a:pt x="1268" y="571"/>
                    <a:pt x="1266" y="566"/>
                  </a:cubicBezTo>
                  <a:cubicBezTo>
                    <a:pt x="1265" y="565"/>
                    <a:pt x="1264" y="563"/>
                    <a:pt x="1262" y="562"/>
                  </a:cubicBezTo>
                  <a:cubicBezTo>
                    <a:pt x="1261" y="562"/>
                    <a:pt x="1259" y="562"/>
                    <a:pt x="1258" y="563"/>
                  </a:cubicBezTo>
                  <a:cubicBezTo>
                    <a:pt x="1256" y="563"/>
                    <a:pt x="1257" y="563"/>
                    <a:pt x="1256" y="565"/>
                  </a:cubicBezTo>
                  <a:moveTo>
                    <a:pt x="1352" y="565"/>
                  </a:moveTo>
                  <a:cubicBezTo>
                    <a:pt x="1349" y="570"/>
                    <a:pt x="1344" y="573"/>
                    <a:pt x="1340" y="577"/>
                  </a:cubicBezTo>
                  <a:cubicBezTo>
                    <a:pt x="1336" y="580"/>
                    <a:pt x="1336" y="581"/>
                    <a:pt x="1339" y="585"/>
                  </a:cubicBezTo>
                  <a:cubicBezTo>
                    <a:pt x="1342" y="590"/>
                    <a:pt x="1346" y="594"/>
                    <a:pt x="1350" y="597"/>
                  </a:cubicBezTo>
                  <a:cubicBezTo>
                    <a:pt x="1353" y="600"/>
                    <a:pt x="1355" y="604"/>
                    <a:pt x="1359" y="600"/>
                  </a:cubicBezTo>
                  <a:cubicBezTo>
                    <a:pt x="1363" y="597"/>
                    <a:pt x="1364" y="592"/>
                    <a:pt x="1368" y="590"/>
                  </a:cubicBezTo>
                  <a:cubicBezTo>
                    <a:pt x="1370" y="588"/>
                    <a:pt x="1373" y="588"/>
                    <a:pt x="1375" y="585"/>
                  </a:cubicBezTo>
                  <a:cubicBezTo>
                    <a:pt x="1377" y="583"/>
                    <a:pt x="1376" y="580"/>
                    <a:pt x="1374" y="578"/>
                  </a:cubicBezTo>
                  <a:cubicBezTo>
                    <a:pt x="1372" y="576"/>
                    <a:pt x="1370" y="575"/>
                    <a:pt x="1368" y="574"/>
                  </a:cubicBezTo>
                  <a:cubicBezTo>
                    <a:pt x="1365" y="573"/>
                    <a:pt x="1363" y="570"/>
                    <a:pt x="1362" y="568"/>
                  </a:cubicBezTo>
                  <a:cubicBezTo>
                    <a:pt x="1361" y="566"/>
                    <a:pt x="1360" y="563"/>
                    <a:pt x="1358" y="562"/>
                  </a:cubicBezTo>
                  <a:cubicBezTo>
                    <a:pt x="1357" y="562"/>
                    <a:pt x="1355" y="562"/>
                    <a:pt x="1354" y="562"/>
                  </a:cubicBezTo>
                  <a:cubicBezTo>
                    <a:pt x="1352" y="563"/>
                    <a:pt x="1353" y="563"/>
                    <a:pt x="1352" y="565"/>
                  </a:cubicBezTo>
                  <a:moveTo>
                    <a:pt x="1448" y="565"/>
                  </a:moveTo>
                  <a:cubicBezTo>
                    <a:pt x="1445" y="571"/>
                    <a:pt x="1439" y="574"/>
                    <a:pt x="1434" y="579"/>
                  </a:cubicBezTo>
                  <a:cubicBezTo>
                    <a:pt x="1431" y="583"/>
                    <a:pt x="1432" y="584"/>
                    <a:pt x="1435" y="588"/>
                  </a:cubicBezTo>
                  <a:cubicBezTo>
                    <a:pt x="1439" y="592"/>
                    <a:pt x="1444" y="596"/>
                    <a:pt x="1448" y="599"/>
                  </a:cubicBezTo>
                  <a:cubicBezTo>
                    <a:pt x="1450" y="600"/>
                    <a:pt x="1452" y="601"/>
                    <a:pt x="1454" y="602"/>
                  </a:cubicBezTo>
                  <a:cubicBezTo>
                    <a:pt x="1455" y="602"/>
                    <a:pt x="1456" y="600"/>
                    <a:pt x="1456" y="600"/>
                  </a:cubicBezTo>
                  <a:cubicBezTo>
                    <a:pt x="1460" y="596"/>
                    <a:pt x="1463" y="592"/>
                    <a:pt x="1467" y="588"/>
                  </a:cubicBezTo>
                  <a:cubicBezTo>
                    <a:pt x="1469" y="586"/>
                    <a:pt x="1473" y="584"/>
                    <a:pt x="1472" y="581"/>
                  </a:cubicBezTo>
                  <a:cubicBezTo>
                    <a:pt x="1469" y="576"/>
                    <a:pt x="1463" y="574"/>
                    <a:pt x="1460" y="570"/>
                  </a:cubicBezTo>
                  <a:cubicBezTo>
                    <a:pt x="1458" y="567"/>
                    <a:pt x="1457" y="564"/>
                    <a:pt x="1455" y="563"/>
                  </a:cubicBezTo>
                  <a:cubicBezTo>
                    <a:pt x="1454" y="562"/>
                    <a:pt x="1453" y="562"/>
                    <a:pt x="1452" y="562"/>
                  </a:cubicBezTo>
                  <a:cubicBezTo>
                    <a:pt x="1449" y="563"/>
                    <a:pt x="1449" y="563"/>
                    <a:pt x="1448" y="565"/>
                  </a:cubicBezTo>
                  <a:moveTo>
                    <a:pt x="1544" y="565"/>
                  </a:moveTo>
                  <a:cubicBezTo>
                    <a:pt x="1541" y="569"/>
                    <a:pt x="1537" y="572"/>
                    <a:pt x="1533" y="576"/>
                  </a:cubicBezTo>
                  <a:cubicBezTo>
                    <a:pt x="1530" y="579"/>
                    <a:pt x="1527" y="582"/>
                    <a:pt x="1531" y="586"/>
                  </a:cubicBezTo>
                  <a:cubicBezTo>
                    <a:pt x="1533" y="588"/>
                    <a:pt x="1535" y="590"/>
                    <a:pt x="1537" y="592"/>
                  </a:cubicBezTo>
                  <a:cubicBezTo>
                    <a:pt x="1540" y="594"/>
                    <a:pt x="1542" y="597"/>
                    <a:pt x="1544" y="599"/>
                  </a:cubicBezTo>
                  <a:cubicBezTo>
                    <a:pt x="1546" y="601"/>
                    <a:pt x="1549" y="603"/>
                    <a:pt x="1551" y="602"/>
                  </a:cubicBezTo>
                  <a:cubicBezTo>
                    <a:pt x="1552" y="601"/>
                    <a:pt x="1552" y="598"/>
                    <a:pt x="1553" y="597"/>
                  </a:cubicBezTo>
                  <a:cubicBezTo>
                    <a:pt x="1555" y="592"/>
                    <a:pt x="1562" y="590"/>
                    <a:pt x="1566" y="587"/>
                  </a:cubicBezTo>
                  <a:cubicBezTo>
                    <a:pt x="1570" y="583"/>
                    <a:pt x="1568" y="579"/>
                    <a:pt x="1564" y="576"/>
                  </a:cubicBezTo>
                  <a:cubicBezTo>
                    <a:pt x="1559" y="574"/>
                    <a:pt x="1556" y="571"/>
                    <a:pt x="1554" y="566"/>
                  </a:cubicBezTo>
                  <a:cubicBezTo>
                    <a:pt x="1553" y="565"/>
                    <a:pt x="1552" y="563"/>
                    <a:pt x="1550" y="562"/>
                  </a:cubicBezTo>
                  <a:cubicBezTo>
                    <a:pt x="1549" y="562"/>
                    <a:pt x="1547" y="562"/>
                    <a:pt x="1546" y="563"/>
                  </a:cubicBezTo>
                  <a:cubicBezTo>
                    <a:pt x="1544" y="563"/>
                    <a:pt x="1545" y="563"/>
                    <a:pt x="1544" y="565"/>
                  </a:cubicBezTo>
                  <a:moveTo>
                    <a:pt x="1640" y="565"/>
                  </a:moveTo>
                  <a:cubicBezTo>
                    <a:pt x="1637" y="570"/>
                    <a:pt x="1632" y="573"/>
                    <a:pt x="1628" y="577"/>
                  </a:cubicBezTo>
                  <a:cubicBezTo>
                    <a:pt x="1624" y="580"/>
                    <a:pt x="1624" y="581"/>
                    <a:pt x="1627" y="585"/>
                  </a:cubicBezTo>
                  <a:cubicBezTo>
                    <a:pt x="1630" y="590"/>
                    <a:pt x="1634" y="594"/>
                    <a:pt x="1638" y="597"/>
                  </a:cubicBezTo>
                  <a:cubicBezTo>
                    <a:pt x="1641" y="600"/>
                    <a:pt x="1643" y="604"/>
                    <a:pt x="1647" y="600"/>
                  </a:cubicBezTo>
                  <a:cubicBezTo>
                    <a:pt x="1651" y="597"/>
                    <a:pt x="1652" y="592"/>
                    <a:pt x="1656" y="590"/>
                  </a:cubicBezTo>
                  <a:cubicBezTo>
                    <a:pt x="1658" y="588"/>
                    <a:pt x="1661" y="588"/>
                    <a:pt x="1663" y="585"/>
                  </a:cubicBezTo>
                  <a:cubicBezTo>
                    <a:pt x="1665" y="583"/>
                    <a:pt x="1664" y="580"/>
                    <a:pt x="1662" y="578"/>
                  </a:cubicBezTo>
                  <a:cubicBezTo>
                    <a:pt x="1660" y="576"/>
                    <a:pt x="1658" y="575"/>
                    <a:pt x="1656" y="574"/>
                  </a:cubicBezTo>
                  <a:cubicBezTo>
                    <a:pt x="1653" y="573"/>
                    <a:pt x="1651" y="570"/>
                    <a:pt x="1650" y="568"/>
                  </a:cubicBezTo>
                  <a:cubicBezTo>
                    <a:pt x="1649" y="566"/>
                    <a:pt x="1648" y="563"/>
                    <a:pt x="1646" y="562"/>
                  </a:cubicBezTo>
                  <a:cubicBezTo>
                    <a:pt x="1645" y="562"/>
                    <a:pt x="1643" y="562"/>
                    <a:pt x="1642" y="562"/>
                  </a:cubicBezTo>
                  <a:cubicBezTo>
                    <a:pt x="1640" y="563"/>
                    <a:pt x="1641" y="563"/>
                    <a:pt x="1640" y="565"/>
                  </a:cubicBezTo>
                  <a:moveTo>
                    <a:pt x="1736" y="565"/>
                  </a:moveTo>
                  <a:cubicBezTo>
                    <a:pt x="1733" y="571"/>
                    <a:pt x="1727" y="574"/>
                    <a:pt x="1722" y="579"/>
                  </a:cubicBezTo>
                  <a:cubicBezTo>
                    <a:pt x="1719" y="583"/>
                    <a:pt x="1720" y="584"/>
                    <a:pt x="1723" y="588"/>
                  </a:cubicBezTo>
                  <a:cubicBezTo>
                    <a:pt x="1727" y="592"/>
                    <a:pt x="1732" y="596"/>
                    <a:pt x="1736" y="599"/>
                  </a:cubicBezTo>
                  <a:cubicBezTo>
                    <a:pt x="1738" y="600"/>
                    <a:pt x="1740" y="601"/>
                    <a:pt x="1742" y="602"/>
                  </a:cubicBezTo>
                  <a:cubicBezTo>
                    <a:pt x="1743" y="602"/>
                    <a:pt x="1744" y="600"/>
                    <a:pt x="1744" y="600"/>
                  </a:cubicBezTo>
                  <a:cubicBezTo>
                    <a:pt x="1748" y="596"/>
                    <a:pt x="1751" y="592"/>
                    <a:pt x="1755" y="588"/>
                  </a:cubicBezTo>
                  <a:cubicBezTo>
                    <a:pt x="1757" y="586"/>
                    <a:pt x="1761" y="584"/>
                    <a:pt x="1760" y="581"/>
                  </a:cubicBezTo>
                  <a:cubicBezTo>
                    <a:pt x="1757" y="576"/>
                    <a:pt x="1751" y="574"/>
                    <a:pt x="1748" y="570"/>
                  </a:cubicBezTo>
                  <a:cubicBezTo>
                    <a:pt x="1746" y="567"/>
                    <a:pt x="1745" y="564"/>
                    <a:pt x="1743" y="563"/>
                  </a:cubicBezTo>
                  <a:cubicBezTo>
                    <a:pt x="1742" y="562"/>
                    <a:pt x="1741" y="562"/>
                    <a:pt x="1740" y="562"/>
                  </a:cubicBezTo>
                  <a:cubicBezTo>
                    <a:pt x="1737" y="563"/>
                    <a:pt x="1737" y="563"/>
                    <a:pt x="1736" y="565"/>
                  </a:cubicBezTo>
                  <a:moveTo>
                    <a:pt x="1832" y="565"/>
                  </a:moveTo>
                  <a:cubicBezTo>
                    <a:pt x="1829" y="569"/>
                    <a:pt x="1825" y="572"/>
                    <a:pt x="1821" y="576"/>
                  </a:cubicBezTo>
                  <a:cubicBezTo>
                    <a:pt x="1818" y="579"/>
                    <a:pt x="1815" y="582"/>
                    <a:pt x="1819" y="586"/>
                  </a:cubicBezTo>
                  <a:cubicBezTo>
                    <a:pt x="1821" y="588"/>
                    <a:pt x="1823" y="590"/>
                    <a:pt x="1825" y="592"/>
                  </a:cubicBezTo>
                  <a:cubicBezTo>
                    <a:pt x="1828" y="594"/>
                    <a:pt x="1830" y="597"/>
                    <a:pt x="1832" y="599"/>
                  </a:cubicBezTo>
                  <a:cubicBezTo>
                    <a:pt x="1834" y="601"/>
                    <a:pt x="1837" y="603"/>
                    <a:pt x="1839" y="602"/>
                  </a:cubicBezTo>
                  <a:cubicBezTo>
                    <a:pt x="1840" y="601"/>
                    <a:pt x="1840" y="598"/>
                    <a:pt x="1841" y="597"/>
                  </a:cubicBezTo>
                  <a:cubicBezTo>
                    <a:pt x="1843" y="592"/>
                    <a:pt x="1850" y="590"/>
                    <a:pt x="1854" y="587"/>
                  </a:cubicBezTo>
                  <a:cubicBezTo>
                    <a:pt x="1858" y="583"/>
                    <a:pt x="1856" y="579"/>
                    <a:pt x="1852" y="576"/>
                  </a:cubicBezTo>
                  <a:cubicBezTo>
                    <a:pt x="1847" y="574"/>
                    <a:pt x="1844" y="571"/>
                    <a:pt x="1842" y="566"/>
                  </a:cubicBezTo>
                  <a:cubicBezTo>
                    <a:pt x="1841" y="565"/>
                    <a:pt x="1840" y="563"/>
                    <a:pt x="1838" y="562"/>
                  </a:cubicBezTo>
                  <a:cubicBezTo>
                    <a:pt x="1837" y="562"/>
                    <a:pt x="1835" y="562"/>
                    <a:pt x="1834" y="563"/>
                  </a:cubicBezTo>
                  <a:cubicBezTo>
                    <a:pt x="1832" y="563"/>
                    <a:pt x="1833" y="563"/>
                    <a:pt x="1832" y="565"/>
                  </a:cubicBezTo>
                  <a:moveTo>
                    <a:pt x="1928" y="565"/>
                  </a:moveTo>
                  <a:cubicBezTo>
                    <a:pt x="1925" y="570"/>
                    <a:pt x="1920" y="573"/>
                    <a:pt x="1916" y="577"/>
                  </a:cubicBezTo>
                  <a:cubicBezTo>
                    <a:pt x="1912" y="580"/>
                    <a:pt x="1912" y="581"/>
                    <a:pt x="1915" y="585"/>
                  </a:cubicBezTo>
                  <a:cubicBezTo>
                    <a:pt x="1918" y="590"/>
                    <a:pt x="1922" y="594"/>
                    <a:pt x="1926" y="597"/>
                  </a:cubicBezTo>
                  <a:cubicBezTo>
                    <a:pt x="1929" y="600"/>
                    <a:pt x="1931" y="604"/>
                    <a:pt x="1935" y="600"/>
                  </a:cubicBezTo>
                  <a:cubicBezTo>
                    <a:pt x="1939" y="597"/>
                    <a:pt x="1940" y="592"/>
                    <a:pt x="1944" y="590"/>
                  </a:cubicBezTo>
                  <a:cubicBezTo>
                    <a:pt x="1946" y="588"/>
                    <a:pt x="1949" y="588"/>
                    <a:pt x="1951" y="585"/>
                  </a:cubicBezTo>
                  <a:cubicBezTo>
                    <a:pt x="1953" y="583"/>
                    <a:pt x="1952" y="580"/>
                    <a:pt x="1950" y="578"/>
                  </a:cubicBezTo>
                  <a:cubicBezTo>
                    <a:pt x="1948" y="576"/>
                    <a:pt x="1946" y="575"/>
                    <a:pt x="1944" y="574"/>
                  </a:cubicBezTo>
                  <a:cubicBezTo>
                    <a:pt x="1941" y="573"/>
                    <a:pt x="1939" y="570"/>
                    <a:pt x="1938" y="568"/>
                  </a:cubicBezTo>
                  <a:cubicBezTo>
                    <a:pt x="1937" y="566"/>
                    <a:pt x="1936" y="563"/>
                    <a:pt x="1934" y="562"/>
                  </a:cubicBezTo>
                  <a:cubicBezTo>
                    <a:pt x="1933" y="562"/>
                    <a:pt x="1931" y="562"/>
                    <a:pt x="1930" y="562"/>
                  </a:cubicBezTo>
                  <a:cubicBezTo>
                    <a:pt x="1928" y="563"/>
                    <a:pt x="1929" y="563"/>
                    <a:pt x="1928" y="565"/>
                  </a:cubicBezTo>
                  <a:moveTo>
                    <a:pt x="2024" y="565"/>
                  </a:moveTo>
                  <a:cubicBezTo>
                    <a:pt x="2021" y="571"/>
                    <a:pt x="2015" y="574"/>
                    <a:pt x="2010" y="579"/>
                  </a:cubicBezTo>
                  <a:cubicBezTo>
                    <a:pt x="2007" y="583"/>
                    <a:pt x="2008" y="584"/>
                    <a:pt x="2011" y="588"/>
                  </a:cubicBezTo>
                  <a:cubicBezTo>
                    <a:pt x="2015" y="592"/>
                    <a:pt x="2020" y="596"/>
                    <a:pt x="2024" y="599"/>
                  </a:cubicBezTo>
                  <a:cubicBezTo>
                    <a:pt x="2026" y="600"/>
                    <a:pt x="2028" y="601"/>
                    <a:pt x="2030" y="602"/>
                  </a:cubicBezTo>
                  <a:cubicBezTo>
                    <a:pt x="2031" y="602"/>
                    <a:pt x="2032" y="600"/>
                    <a:pt x="2032" y="600"/>
                  </a:cubicBezTo>
                  <a:cubicBezTo>
                    <a:pt x="2036" y="596"/>
                    <a:pt x="2039" y="592"/>
                    <a:pt x="2043" y="588"/>
                  </a:cubicBezTo>
                  <a:cubicBezTo>
                    <a:pt x="2045" y="586"/>
                    <a:pt x="2049" y="584"/>
                    <a:pt x="2048" y="581"/>
                  </a:cubicBezTo>
                  <a:cubicBezTo>
                    <a:pt x="2045" y="576"/>
                    <a:pt x="2039" y="574"/>
                    <a:pt x="2036" y="570"/>
                  </a:cubicBezTo>
                  <a:cubicBezTo>
                    <a:pt x="2034" y="567"/>
                    <a:pt x="2033" y="564"/>
                    <a:pt x="2031" y="563"/>
                  </a:cubicBezTo>
                  <a:cubicBezTo>
                    <a:pt x="2030" y="562"/>
                    <a:pt x="2029" y="562"/>
                    <a:pt x="2028" y="562"/>
                  </a:cubicBezTo>
                  <a:cubicBezTo>
                    <a:pt x="2025" y="563"/>
                    <a:pt x="2025" y="563"/>
                    <a:pt x="2024" y="565"/>
                  </a:cubicBezTo>
                  <a:moveTo>
                    <a:pt x="2120" y="565"/>
                  </a:moveTo>
                  <a:cubicBezTo>
                    <a:pt x="2117" y="569"/>
                    <a:pt x="2113" y="572"/>
                    <a:pt x="2109" y="576"/>
                  </a:cubicBezTo>
                  <a:cubicBezTo>
                    <a:pt x="2106" y="579"/>
                    <a:pt x="2103" y="582"/>
                    <a:pt x="2107" y="586"/>
                  </a:cubicBezTo>
                  <a:cubicBezTo>
                    <a:pt x="2109" y="588"/>
                    <a:pt x="2111" y="590"/>
                    <a:pt x="2113" y="592"/>
                  </a:cubicBezTo>
                  <a:cubicBezTo>
                    <a:pt x="2116" y="594"/>
                    <a:pt x="2118" y="597"/>
                    <a:pt x="2120" y="599"/>
                  </a:cubicBezTo>
                  <a:cubicBezTo>
                    <a:pt x="2122" y="601"/>
                    <a:pt x="2125" y="603"/>
                    <a:pt x="2127" y="602"/>
                  </a:cubicBezTo>
                  <a:cubicBezTo>
                    <a:pt x="2128" y="601"/>
                    <a:pt x="2128" y="598"/>
                    <a:pt x="2129" y="597"/>
                  </a:cubicBezTo>
                  <a:cubicBezTo>
                    <a:pt x="2131" y="592"/>
                    <a:pt x="2138" y="590"/>
                    <a:pt x="2142" y="587"/>
                  </a:cubicBezTo>
                  <a:cubicBezTo>
                    <a:pt x="2146" y="583"/>
                    <a:pt x="2144" y="579"/>
                    <a:pt x="2140" y="576"/>
                  </a:cubicBezTo>
                  <a:cubicBezTo>
                    <a:pt x="2135" y="574"/>
                    <a:pt x="2132" y="571"/>
                    <a:pt x="2130" y="566"/>
                  </a:cubicBezTo>
                  <a:cubicBezTo>
                    <a:pt x="2129" y="565"/>
                    <a:pt x="2128" y="563"/>
                    <a:pt x="2126" y="562"/>
                  </a:cubicBezTo>
                  <a:cubicBezTo>
                    <a:pt x="2125" y="562"/>
                    <a:pt x="2123" y="562"/>
                    <a:pt x="2122" y="563"/>
                  </a:cubicBezTo>
                  <a:cubicBezTo>
                    <a:pt x="2120" y="563"/>
                    <a:pt x="2121" y="563"/>
                    <a:pt x="2120" y="565"/>
                  </a:cubicBezTo>
                  <a:moveTo>
                    <a:pt x="2216" y="565"/>
                  </a:moveTo>
                  <a:cubicBezTo>
                    <a:pt x="2213" y="570"/>
                    <a:pt x="2208" y="573"/>
                    <a:pt x="2204" y="577"/>
                  </a:cubicBezTo>
                  <a:cubicBezTo>
                    <a:pt x="2200" y="580"/>
                    <a:pt x="2200" y="581"/>
                    <a:pt x="2203" y="585"/>
                  </a:cubicBezTo>
                  <a:cubicBezTo>
                    <a:pt x="2206" y="590"/>
                    <a:pt x="2210" y="594"/>
                    <a:pt x="2214" y="597"/>
                  </a:cubicBezTo>
                  <a:cubicBezTo>
                    <a:pt x="2217" y="600"/>
                    <a:pt x="2219" y="604"/>
                    <a:pt x="2223" y="600"/>
                  </a:cubicBezTo>
                  <a:cubicBezTo>
                    <a:pt x="2227" y="597"/>
                    <a:pt x="2228" y="592"/>
                    <a:pt x="2232" y="590"/>
                  </a:cubicBezTo>
                  <a:cubicBezTo>
                    <a:pt x="2234" y="588"/>
                    <a:pt x="2237" y="588"/>
                    <a:pt x="2239" y="585"/>
                  </a:cubicBezTo>
                  <a:cubicBezTo>
                    <a:pt x="2241" y="583"/>
                    <a:pt x="2240" y="580"/>
                    <a:pt x="2238" y="578"/>
                  </a:cubicBezTo>
                  <a:cubicBezTo>
                    <a:pt x="2236" y="576"/>
                    <a:pt x="2234" y="575"/>
                    <a:pt x="2232" y="574"/>
                  </a:cubicBezTo>
                  <a:cubicBezTo>
                    <a:pt x="2229" y="573"/>
                    <a:pt x="2227" y="570"/>
                    <a:pt x="2226" y="568"/>
                  </a:cubicBezTo>
                  <a:cubicBezTo>
                    <a:pt x="2225" y="566"/>
                    <a:pt x="2224" y="563"/>
                    <a:pt x="2222" y="562"/>
                  </a:cubicBezTo>
                  <a:cubicBezTo>
                    <a:pt x="2221" y="562"/>
                    <a:pt x="2219" y="562"/>
                    <a:pt x="2218" y="562"/>
                  </a:cubicBezTo>
                  <a:cubicBezTo>
                    <a:pt x="2216" y="563"/>
                    <a:pt x="2217" y="563"/>
                    <a:pt x="2216" y="565"/>
                  </a:cubicBezTo>
                  <a:moveTo>
                    <a:pt x="2306" y="573"/>
                  </a:moveTo>
                  <a:cubicBezTo>
                    <a:pt x="2303" y="576"/>
                    <a:pt x="2293" y="580"/>
                    <a:pt x="2298" y="585"/>
                  </a:cubicBezTo>
                  <a:cubicBezTo>
                    <a:pt x="2301" y="587"/>
                    <a:pt x="2303" y="589"/>
                    <a:pt x="2306" y="591"/>
                  </a:cubicBezTo>
                  <a:cubicBezTo>
                    <a:pt x="2308" y="594"/>
                    <a:pt x="2311" y="596"/>
                    <a:pt x="2313" y="599"/>
                  </a:cubicBezTo>
                  <a:cubicBezTo>
                    <a:pt x="2315" y="601"/>
                    <a:pt x="2316" y="604"/>
                    <a:pt x="2318" y="606"/>
                  </a:cubicBezTo>
                  <a:cubicBezTo>
                    <a:pt x="2320" y="608"/>
                    <a:pt x="2321" y="604"/>
                    <a:pt x="2322" y="603"/>
                  </a:cubicBezTo>
                  <a:cubicBezTo>
                    <a:pt x="2323" y="598"/>
                    <a:pt x="2326" y="596"/>
                    <a:pt x="2331" y="593"/>
                  </a:cubicBezTo>
                  <a:cubicBezTo>
                    <a:pt x="2334" y="591"/>
                    <a:pt x="2341" y="588"/>
                    <a:pt x="2342" y="584"/>
                  </a:cubicBezTo>
                  <a:cubicBezTo>
                    <a:pt x="2342" y="582"/>
                    <a:pt x="2332" y="577"/>
                    <a:pt x="2331" y="576"/>
                  </a:cubicBezTo>
                  <a:cubicBezTo>
                    <a:pt x="2328" y="574"/>
                    <a:pt x="2326" y="573"/>
                    <a:pt x="2324" y="570"/>
                  </a:cubicBezTo>
                  <a:cubicBezTo>
                    <a:pt x="2323" y="568"/>
                    <a:pt x="2322" y="565"/>
                    <a:pt x="2320" y="563"/>
                  </a:cubicBezTo>
                  <a:cubicBezTo>
                    <a:pt x="2313" y="558"/>
                    <a:pt x="2309" y="570"/>
                    <a:pt x="2306" y="573"/>
                  </a:cubicBezTo>
                  <a:moveTo>
                    <a:pt x="481" y="655"/>
                  </a:moveTo>
                  <a:cubicBezTo>
                    <a:pt x="478" y="660"/>
                    <a:pt x="473" y="663"/>
                    <a:pt x="468" y="666"/>
                  </a:cubicBezTo>
                  <a:cubicBezTo>
                    <a:pt x="467" y="667"/>
                    <a:pt x="458" y="673"/>
                    <a:pt x="457" y="672"/>
                  </a:cubicBezTo>
                  <a:cubicBezTo>
                    <a:pt x="457" y="672"/>
                    <a:pt x="459" y="673"/>
                    <a:pt x="459" y="673"/>
                  </a:cubicBezTo>
                  <a:cubicBezTo>
                    <a:pt x="461" y="674"/>
                    <a:pt x="463" y="675"/>
                    <a:pt x="465" y="676"/>
                  </a:cubicBezTo>
                  <a:cubicBezTo>
                    <a:pt x="467" y="677"/>
                    <a:pt x="469" y="677"/>
                    <a:pt x="471" y="678"/>
                  </a:cubicBezTo>
                  <a:cubicBezTo>
                    <a:pt x="478" y="682"/>
                    <a:pt x="482" y="688"/>
                    <a:pt x="486" y="694"/>
                  </a:cubicBezTo>
                  <a:cubicBezTo>
                    <a:pt x="491" y="699"/>
                    <a:pt x="494" y="698"/>
                    <a:pt x="498" y="693"/>
                  </a:cubicBezTo>
                  <a:cubicBezTo>
                    <a:pt x="502" y="688"/>
                    <a:pt x="509" y="685"/>
                    <a:pt x="512" y="680"/>
                  </a:cubicBezTo>
                  <a:cubicBezTo>
                    <a:pt x="513" y="678"/>
                    <a:pt x="514" y="676"/>
                    <a:pt x="512" y="674"/>
                  </a:cubicBezTo>
                  <a:cubicBezTo>
                    <a:pt x="509" y="672"/>
                    <a:pt x="506" y="671"/>
                    <a:pt x="503" y="669"/>
                  </a:cubicBezTo>
                  <a:cubicBezTo>
                    <a:pt x="500" y="666"/>
                    <a:pt x="498" y="661"/>
                    <a:pt x="495" y="658"/>
                  </a:cubicBezTo>
                  <a:cubicBezTo>
                    <a:pt x="492" y="653"/>
                    <a:pt x="490" y="648"/>
                    <a:pt x="486" y="644"/>
                  </a:cubicBezTo>
                  <a:cubicBezTo>
                    <a:pt x="483" y="641"/>
                    <a:pt x="482" y="654"/>
                    <a:pt x="481" y="655"/>
                  </a:cubicBezTo>
                  <a:moveTo>
                    <a:pt x="571" y="673"/>
                  </a:moveTo>
                  <a:cubicBezTo>
                    <a:pt x="567" y="677"/>
                    <a:pt x="568" y="680"/>
                    <a:pt x="572" y="683"/>
                  </a:cubicBezTo>
                  <a:cubicBezTo>
                    <a:pt x="577" y="686"/>
                    <a:pt x="581" y="690"/>
                    <a:pt x="585" y="695"/>
                  </a:cubicBezTo>
                  <a:cubicBezTo>
                    <a:pt x="589" y="700"/>
                    <a:pt x="592" y="695"/>
                    <a:pt x="595" y="691"/>
                  </a:cubicBezTo>
                  <a:cubicBezTo>
                    <a:pt x="598" y="687"/>
                    <a:pt x="604" y="684"/>
                    <a:pt x="607" y="680"/>
                  </a:cubicBezTo>
                  <a:cubicBezTo>
                    <a:pt x="610" y="675"/>
                    <a:pt x="604" y="672"/>
                    <a:pt x="601" y="670"/>
                  </a:cubicBezTo>
                  <a:cubicBezTo>
                    <a:pt x="599" y="669"/>
                    <a:pt x="597" y="667"/>
                    <a:pt x="595" y="665"/>
                  </a:cubicBezTo>
                  <a:cubicBezTo>
                    <a:pt x="594" y="663"/>
                    <a:pt x="593" y="659"/>
                    <a:pt x="591" y="658"/>
                  </a:cubicBezTo>
                  <a:cubicBezTo>
                    <a:pt x="587" y="655"/>
                    <a:pt x="583" y="660"/>
                    <a:pt x="581" y="663"/>
                  </a:cubicBezTo>
                  <a:cubicBezTo>
                    <a:pt x="578" y="666"/>
                    <a:pt x="575" y="670"/>
                    <a:pt x="571" y="673"/>
                  </a:cubicBezTo>
                  <a:moveTo>
                    <a:pt x="680" y="661"/>
                  </a:moveTo>
                  <a:cubicBezTo>
                    <a:pt x="677" y="665"/>
                    <a:pt x="672" y="669"/>
                    <a:pt x="668" y="672"/>
                  </a:cubicBezTo>
                  <a:cubicBezTo>
                    <a:pt x="665" y="675"/>
                    <a:pt x="663" y="679"/>
                    <a:pt x="667" y="683"/>
                  </a:cubicBezTo>
                  <a:cubicBezTo>
                    <a:pt x="670" y="685"/>
                    <a:pt x="672" y="687"/>
                    <a:pt x="675" y="690"/>
                  </a:cubicBezTo>
                  <a:cubicBezTo>
                    <a:pt x="677" y="692"/>
                    <a:pt x="679" y="695"/>
                    <a:pt x="682" y="697"/>
                  </a:cubicBezTo>
                  <a:cubicBezTo>
                    <a:pt x="686" y="701"/>
                    <a:pt x="689" y="695"/>
                    <a:pt x="691" y="692"/>
                  </a:cubicBezTo>
                  <a:cubicBezTo>
                    <a:pt x="692" y="690"/>
                    <a:pt x="693" y="689"/>
                    <a:pt x="694" y="687"/>
                  </a:cubicBezTo>
                  <a:cubicBezTo>
                    <a:pt x="696" y="685"/>
                    <a:pt x="699" y="683"/>
                    <a:pt x="702" y="682"/>
                  </a:cubicBezTo>
                  <a:cubicBezTo>
                    <a:pt x="707" y="678"/>
                    <a:pt x="704" y="675"/>
                    <a:pt x="700" y="672"/>
                  </a:cubicBezTo>
                  <a:cubicBezTo>
                    <a:pt x="696" y="669"/>
                    <a:pt x="693" y="668"/>
                    <a:pt x="690" y="663"/>
                  </a:cubicBezTo>
                  <a:cubicBezTo>
                    <a:pt x="689" y="661"/>
                    <a:pt x="688" y="659"/>
                    <a:pt x="686" y="658"/>
                  </a:cubicBezTo>
                  <a:cubicBezTo>
                    <a:pt x="685" y="658"/>
                    <a:pt x="683" y="658"/>
                    <a:pt x="682" y="658"/>
                  </a:cubicBezTo>
                  <a:cubicBezTo>
                    <a:pt x="680" y="659"/>
                    <a:pt x="681" y="659"/>
                    <a:pt x="680" y="661"/>
                  </a:cubicBezTo>
                  <a:moveTo>
                    <a:pt x="776" y="661"/>
                  </a:moveTo>
                  <a:cubicBezTo>
                    <a:pt x="773" y="666"/>
                    <a:pt x="767" y="669"/>
                    <a:pt x="764" y="673"/>
                  </a:cubicBezTo>
                  <a:cubicBezTo>
                    <a:pt x="762" y="675"/>
                    <a:pt x="761" y="677"/>
                    <a:pt x="761" y="679"/>
                  </a:cubicBezTo>
                  <a:cubicBezTo>
                    <a:pt x="762" y="682"/>
                    <a:pt x="765" y="683"/>
                    <a:pt x="766" y="684"/>
                  </a:cubicBezTo>
                  <a:cubicBezTo>
                    <a:pt x="770" y="689"/>
                    <a:pt x="774" y="696"/>
                    <a:pt x="779" y="698"/>
                  </a:cubicBezTo>
                  <a:cubicBezTo>
                    <a:pt x="783" y="699"/>
                    <a:pt x="785" y="695"/>
                    <a:pt x="787" y="693"/>
                  </a:cubicBezTo>
                  <a:cubicBezTo>
                    <a:pt x="790" y="689"/>
                    <a:pt x="794" y="685"/>
                    <a:pt x="797" y="682"/>
                  </a:cubicBezTo>
                  <a:cubicBezTo>
                    <a:pt x="800" y="679"/>
                    <a:pt x="802" y="678"/>
                    <a:pt x="799" y="674"/>
                  </a:cubicBezTo>
                  <a:cubicBezTo>
                    <a:pt x="795" y="670"/>
                    <a:pt x="789" y="669"/>
                    <a:pt x="787" y="664"/>
                  </a:cubicBezTo>
                  <a:cubicBezTo>
                    <a:pt x="785" y="662"/>
                    <a:pt x="785" y="660"/>
                    <a:pt x="782" y="658"/>
                  </a:cubicBezTo>
                  <a:cubicBezTo>
                    <a:pt x="781" y="658"/>
                    <a:pt x="780" y="658"/>
                    <a:pt x="779" y="658"/>
                  </a:cubicBezTo>
                  <a:cubicBezTo>
                    <a:pt x="776" y="658"/>
                    <a:pt x="777" y="659"/>
                    <a:pt x="776" y="661"/>
                  </a:cubicBezTo>
                  <a:moveTo>
                    <a:pt x="872" y="661"/>
                  </a:moveTo>
                  <a:cubicBezTo>
                    <a:pt x="870" y="665"/>
                    <a:pt x="865" y="669"/>
                    <a:pt x="861" y="672"/>
                  </a:cubicBezTo>
                  <a:cubicBezTo>
                    <a:pt x="858" y="675"/>
                    <a:pt x="853" y="679"/>
                    <a:pt x="858" y="682"/>
                  </a:cubicBezTo>
                  <a:cubicBezTo>
                    <a:pt x="860" y="683"/>
                    <a:pt x="863" y="684"/>
                    <a:pt x="865" y="686"/>
                  </a:cubicBezTo>
                  <a:cubicBezTo>
                    <a:pt x="868" y="688"/>
                    <a:pt x="870" y="691"/>
                    <a:pt x="872" y="694"/>
                  </a:cubicBezTo>
                  <a:cubicBezTo>
                    <a:pt x="875" y="699"/>
                    <a:pt x="879" y="700"/>
                    <a:pt x="882" y="695"/>
                  </a:cubicBezTo>
                  <a:cubicBezTo>
                    <a:pt x="882" y="693"/>
                    <a:pt x="883" y="691"/>
                    <a:pt x="884" y="689"/>
                  </a:cubicBezTo>
                  <a:cubicBezTo>
                    <a:pt x="885" y="687"/>
                    <a:pt x="888" y="685"/>
                    <a:pt x="890" y="684"/>
                  </a:cubicBezTo>
                  <a:cubicBezTo>
                    <a:pt x="894" y="682"/>
                    <a:pt x="899" y="678"/>
                    <a:pt x="893" y="673"/>
                  </a:cubicBezTo>
                  <a:cubicBezTo>
                    <a:pt x="889" y="669"/>
                    <a:pt x="885" y="668"/>
                    <a:pt x="882" y="662"/>
                  </a:cubicBezTo>
                  <a:cubicBezTo>
                    <a:pt x="881" y="660"/>
                    <a:pt x="880" y="658"/>
                    <a:pt x="878" y="658"/>
                  </a:cubicBezTo>
                  <a:cubicBezTo>
                    <a:pt x="877" y="658"/>
                    <a:pt x="876" y="658"/>
                    <a:pt x="875" y="658"/>
                  </a:cubicBezTo>
                  <a:cubicBezTo>
                    <a:pt x="872" y="659"/>
                    <a:pt x="873" y="659"/>
                    <a:pt x="872" y="661"/>
                  </a:cubicBezTo>
                  <a:moveTo>
                    <a:pt x="968" y="661"/>
                  </a:moveTo>
                  <a:cubicBezTo>
                    <a:pt x="965" y="665"/>
                    <a:pt x="960" y="669"/>
                    <a:pt x="956" y="672"/>
                  </a:cubicBezTo>
                  <a:cubicBezTo>
                    <a:pt x="953" y="675"/>
                    <a:pt x="951" y="679"/>
                    <a:pt x="955" y="683"/>
                  </a:cubicBezTo>
                  <a:cubicBezTo>
                    <a:pt x="958" y="685"/>
                    <a:pt x="960" y="687"/>
                    <a:pt x="963" y="690"/>
                  </a:cubicBezTo>
                  <a:cubicBezTo>
                    <a:pt x="965" y="692"/>
                    <a:pt x="967" y="695"/>
                    <a:pt x="970" y="697"/>
                  </a:cubicBezTo>
                  <a:cubicBezTo>
                    <a:pt x="974" y="701"/>
                    <a:pt x="977" y="695"/>
                    <a:pt x="979" y="692"/>
                  </a:cubicBezTo>
                  <a:cubicBezTo>
                    <a:pt x="980" y="690"/>
                    <a:pt x="981" y="689"/>
                    <a:pt x="982" y="687"/>
                  </a:cubicBezTo>
                  <a:cubicBezTo>
                    <a:pt x="984" y="685"/>
                    <a:pt x="987" y="683"/>
                    <a:pt x="990" y="682"/>
                  </a:cubicBezTo>
                  <a:cubicBezTo>
                    <a:pt x="995" y="678"/>
                    <a:pt x="992" y="675"/>
                    <a:pt x="988" y="672"/>
                  </a:cubicBezTo>
                  <a:cubicBezTo>
                    <a:pt x="984" y="669"/>
                    <a:pt x="981" y="668"/>
                    <a:pt x="978" y="663"/>
                  </a:cubicBezTo>
                  <a:cubicBezTo>
                    <a:pt x="977" y="661"/>
                    <a:pt x="976" y="659"/>
                    <a:pt x="974" y="658"/>
                  </a:cubicBezTo>
                  <a:cubicBezTo>
                    <a:pt x="973" y="658"/>
                    <a:pt x="971" y="658"/>
                    <a:pt x="970" y="658"/>
                  </a:cubicBezTo>
                  <a:cubicBezTo>
                    <a:pt x="968" y="659"/>
                    <a:pt x="969" y="659"/>
                    <a:pt x="968" y="661"/>
                  </a:cubicBezTo>
                  <a:moveTo>
                    <a:pt x="1064" y="661"/>
                  </a:moveTo>
                  <a:cubicBezTo>
                    <a:pt x="1061" y="666"/>
                    <a:pt x="1055" y="669"/>
                    <a:pt x="1052" y="673"/>
                  </a:cubicBezTo>
                  <a:cubicBezTo>
                    <a:pt x="1050" y="675"/>
                    <a:pt x="1049" y="677"/>
                    <a:pt x="1049" y="679"/>
                  </a:cubicBezTo>
                  <a:cubicBezTo>
                    <a:pt x="1050" y="682"/>
                    <a:pt x="1053" y="683"/>
                    <a:pt x="1054" y="684"/>
                  </a:cubicBezTo>
                  <a:cubicBezTo>
                    <a:pt x="1058" y="689"/>
                    <a:pt x="1062" y="696"/>
                    <a:pt x="1067" y="698"/>
                  </a:cubicBezTo>
                  <a:cubicBezTo>
                    <a:pt x="1071" y="699"/>
                    <a:pt x="1073" y="695"/>
                    <a:pt x="1075" y="693"/>
                  </a:cubicBezTo>
                  <a:cubicBezTo>
                    <a:pt x="1078" y="689"/>
                    <a:pt x="1082" y="685"/>
                    <a:pt x="1085" y="682"/>
                  </a:cubicBezTo>
                  <a:cubicBezTo>
                    <a:pt x="1088" y="679"/>
                    <a:pt x="1090" y="678"/>
                    <a:pt x="1087" y="674"/>
                  </a:cubicBezTo>
                  <a:cubicBezTo>
                    <a:pt x="1083" y="670"/>
                    <a:pt x="1077" y="669"/>
                    <a:pt x="1075" y="664"/>
                  </a:cubicBezTo>
                  <a:cubicBezTo>
                    <a:pt x="1073" y="662"/>
                    <a:pt x="1073" y="660"/>
                    <a:pt x="1070" y="658"/>
                  </a:cubicBezTo>
                  <a:cubicBezTo>
                    <a:pt x="1069" y="658"/>
                    <a:pt x="1068" y="658"/>
                    <a:pt x="1067" y="658"/>
                  </a:cubicBezTo>
                  <a:cubicBezTo>
                    <a:pt x="1064" y="658"/>
                    <a:pt x="1065" y="659"/>
                    <a:pt x="1064" y="661"/>
                  </a:cubicBezTo>
                  <a:moveTo>
                    <a:pt x="1160" y="661"/>
                  </a:moveTo>
                  <a:cubicBezTo>
                    <a:pt x="1158" y="665"/>
                    <a:pt x="1153" y="669"/>
                    <a:pt x="1149" y="672"/>
                  </a:cubicBezTo>
                  <a:cubicBezTo>
                    <a:pt x="1146" y="675"/>
                    <a:pt x="1141" y="679"/>
                    <a:pt x="1146" y="682"/>
                  </a:cubicBezTo>
                  <a:cubicBezTo>
                    <a:pt x="1148" y="683"/>
                    <a:pt x="1151" y="684"/>
                    <a:pt x="1153" y="686"/>
                  </a:cubicBezTo>
                  <a:cubicBezTo>
                    <a:pt x="1156" y="688"/>
                    <a:pt x="1158" y="691"/>
                    <a:pt x="1160" y="694"/>
                  </a:cubicBezTo>
                  <a:cubicBezTo>
                    <a:pt x="1163" y="699"/>
                    <a:pt x="1167" y="700"/>
                    <a:pt x="1170" y="695"/>
                  </a:cubicBezTo>
                  <a:cubicBezTo>
                    <a:pt x="1170" y="693"/>
                    <a:pt x="1171" y="691"/>
                    <a:pt x="1172" y="689"/>
                  </a:cubicBezTo>
                  <a:cubicBezTo>
                    <a:pt x="1173" y="687"/>
                    <a:pt x="1176" y="685"/>
                    <a:pt x="1178" y="684"/>
                  </a:cubicBezTo>
                  <a:cubicBezTo>
                    <a:pt x="1182" y="682"/>
                    <a:pt x="1187" y="678"/>
                    <a:pt x="1181" y="673"/>
                  </a:cubicBezTo>
                  <a:cubicBezTo>
                    <a:pt x="1177" y="669"/>
                    <a:pt x="1173" y="668"/>
                    <a:pt x="1170" y="662"/>
                  </a:cubicBezTo>
                  <a:cubicBezTo>
                    <a:pt x="1169" y="660"/>
                    <a:pt x="1168" y="658"/>
                    <a:pt x="1166" y="658"/>
                  </a:cubicBezTo>
                  <a:cubicBezTo>
                    <a:pt x="1165" y="658"/>
                    <a:pt x="1164" y="658"/>
                    <a:pt x="1163" y="658"/>
                  </a:cubicBezTo>
                  <a:cubicBezTo>
                    <a:pt x="1160" y="659"/>
                    <a:pt x="1161" y="659"/>
                    <a:pt x="1160" y="661"/>
                  </a:cubicBezTo>
                  <a:moveTo>
                    <a:pt x="1256" y="661"/>
                  </a:moveTo>
                  <a:cubicBezTo>
                    <a:pt x="1253" y="665"/>
                    <a:pt x="1248" y="669"/>
                    <a:pt x="1244" y="672"/>
                  </a:cubicBezTo>
                  <a:cubicBezTo>
                    <a:pt x="1241" y="675"/>
                    <a:pt x="1239" y="679"/>
                    <a:pt x="1243" y="683"/>
                  </a:cubicBezTo>
                  <a:cubicBezTo>
                    <a:pt x="1246" y="685"/>
                    <a:pt x="1248" y="687"/>
                    <a:pt x="1251" y="690"/>
                  </a:cubicBezTo>
                  <a:cubicBezTo>
                    <a:pt x="1253" y="692"/>
                    <a:pt x="1255" y="695"/>
                    <a:pt x="1258" y="697"/>
                  </a:cubicBezTo>
                  <a:cubicBezTo>
                    <a:pt x="1262" y="701"/>
                    <a:pt x="1265" y="695"/>
                    <a:pt x="1267" y="692"/>
                  </a:cubicBezTo>
                  <a:cubicBezTo>
                    <a:pt x="1268" y="690"/>
                    <a:pt x="1269" y="689"/>
                    <a:pt x="1270" y="687"/>
                  </a:cubicBezTo>
                  <a:cubicBezTo>
                    <a:pt x="1272" y="685"/>
                    <a:pt x="1275" y="683"/>
                    <a:pt x="1278" y="682"/>
                  </a:cubicBezTo>
                  <a:cubicBezTo>
                    <a:pt x="1283" y="678"/>
                    <a:pt x="1280" y="675"/>
                    <a:pt x="1276" y="672"/>
                  </a:cubicBezTo>
                  <a:cubicBezTo>
                    <a:pt x="1272" y="669"/>
                    <a:pt x="1269" y="668"/>
                    <a:pt x="1266" y="663"/>
                  </a:cubicBezTo>
                  <a:cubicBezTo>
                    <a:pt x="1265" y="661"/>
                    <a:pt x="1264" y="659"/>
                    <a:pt x="1262" y="658"/>
                  </a:cubicBezTo>
                  <a:cubicBezTo>
                    <a:pt x="1261" y="658"/>
                    <a:pt x="1259" y="658"/>
                    <a:pt x="1258" y="658"/>
                  </a:cubicBezTo>
                  <a:cubicBezTo>
                    <a:pt x="1256" y="659"/>
                    <a:pt x="1257" y="659"/>
                    <a:pt x="1256" y="661"/>
                  </a:cubicBezTo>
                  <a:moveTo>
                    <a:pt x="1352" y="661"/>
                  </a:moveTo>
                  <a:cubicBezTo>
                    <a:pt x="1349" y="666"/>
                    <a:pt x="1343" y="669"/>
                    <a:pt x="1340" y="673"/>
                  </a:cubicBezTo>
                  <a:cubicBezTo>
                    <a:pt x="1338" y="675"/>
                    <a:pt x="1337" y="677"/>
                    <a:pt x="1337" y="679"/>
                  </a:cubicBezTo>
                  <a:cubicBezTo>
                    <a:pt x="1338" y="682"/>
                    <a:pt x="1341" y="683"/>
                    <a:pt x="1342" y="684"/>
                  </a:cubicBezTo>
                  <a:cubicBezTo>
                    <a:pt x="1346" y="689"/>
                    <a:pt x="1350" y="696"/>
                    <a:pt x="1355" y="698"/>
                  </a:cubicBezTo>
                  <a:cubicBezTo>
                    <a:pt x="1359" y="699"/>
                    <a:pt x="1361" y="695"/>
                    <a:pt x="1363" y="693"/>
                  </a:cubicBezTo>
                  <a:cubicBezTo>
                    <a:pt x="1366" y="689"/>
                    <a:pt x="1370" y="685"/>
                    <a:pt x="1373" y="682"/>
                  </a:cubicBezTo>
                  <a:cubicBezTo>
                    <a:pt x="1376" y="679"/>
                    <a:pt x="1378" y="678"/>
                    <a:pt x="1375" y="674"/>
                  </a:cubicBezTo>
                  <a:cubicBezTo>
                    <a:pt x="1371" y="670"/>
                    <a:pt x="1365" y="669"/>
                    <a:pt x="1363" y="664"/>
                  </a:cubicBezTo>
                  <a:cubicBezTo>
                    <a:pt x="1361" y="662"/>
                    <a:pt x="1361" y="660"/>
                    <a:pt x="1358" y="658"/>
                  </a:cubicBezTo>
                  <a:cubicBezTo>
                    <a:pt x="1357" y="658"/>
                    <a:pt x="1356" y="658"/>
                    <a:pt x="1355" y="658"/>
                  </a:cubicBezTo>
                  <a:cubicBezTo>
                    <a:pt x="1352" y="658"/>
                    <a:pt x="1353" y="659"/>
                    <a:pt x="1352" y="661"/>
                  </a:cubicBezTo>
                  <a:moveTo>
                    <a:pt x="1448" y="661"/>
                  </a:moveTo>
                  <a:cubicBezTo>
                    <a:pt x="1446" y="665"/>
                    <a:pt x="1441" y="669"/>
                    <a:pt x="1437" y="672"/>
                  </a:cubicBezTo>
                  <a:cubicBezTo>
                    <a:pt x="1434" y="675"/>
                    <a:pt x="1429" y="679"/>
                    <a:pt x="1434" y="682"/>
                  </a:cubicBezTo>
                  <a:cubicBezTo>
                    <a:pt x="1436" y="683"/>
                    <a:pt x="1439" y="684"/>
                    <a:pt x="1441" y="686"/>
                  </a:cubicBezTo>
                  <a:cubicBezTo>
                    <a:pt x="1444" y="688"/>
                    <a:pt x="1446" y="691"/>
                    <a:pt x="1448" y="694"/>
                  </a:cubicBezTo>
                  <a:cubicBezTo>
                    <a:pt x="1451" y="699"/>
                    <a:pt x="1455" y="700"/>
                    <a:pt x="1458" y="695"/>
                  </a:cubicBezTo>
                  <a:cubicBezTo>
                    <a:pt x="1458" y="693"/>
                    <a:pt x="1459" y="691"/>
                    <a:pt x="1460" y="689"/>
                  </a:cubicBezTo>
                  <a:cubicBezTo>
                    <a:pt x="1461" y="687"/>
                    <a:pt x="1464" y="685"/>
                    <a:pt x="1466" y="684"/>
                  </a:cubicBezTo>
                  <a:cubicBezTo>
                    <a:pt x="1470" y="682"/>
                    <a:pt x="1475" y="678"/>
                    <a:pt x="1469" y="673"/>
                  </a:cubicBezTo>
                  <a:cubicBezTo>
                    <a:pt x="1465" y="669"/>
                    <a:pt x="1461" y="668"/>
                    <a:pt x="1458" y="662"/>
                  </a:cubicBezTo>
                  <a:cubicBezTo>
                    <a:pt x="1457" y="660"/>
                    <a:pt x="1456" y="658"/>
                    <a:pt x="1454" y="658"/>
                  </a:cubicBezTo>
                  <a:cubicBezTo>
                    <a:pt x="1453" y="658"/>
                    <a:pt x="1452" y="658"/>
                    <a:pt x="1451" y="658"/>
                  </a:cubicBezTo>
                  <a:cubicBezTo>
                    <a:pt x="1448" y="659"/>
                    <a:pt x="1449" y="659"/>
                    <a:pt x="1448" y="661"/>
                  </a:cubicBezTo>
                  <a:moveTo>
                    <a:pt x="1544" y="661"/>
                  </a:moveTo>
                  <a:cubicBezTo>
                    <a:pt x="1541" y="665"/>
                    <a:pt x="1536" y="669"/>
                    <a:pt x="1532" y="672"/>
                  </a:cubicBezTo>
                  <a:cubicBezTo>
                    <a:pt x="1529" y="675"/>
                    <a:pt x="1527" y="679"/>
                    <a:pt x="1531" y="683"/>
                  </a:cubicBezTo>
                  <a:cubicBezTo>
                    <a:pt x="1534" y="685"/>
                    <a:pt x="1536" y="687"/>
                    <a:pt x="1539" y="690"/>
                  </a:cubicBezTo>
                  <a:cubicBezTo>
                    <a:pt x="1541" y="692"/>
                    <a:pt x="1543" y="695"/>
                    <a:pt x="1546" y="697"/>
                  </a:cubicBezTo>
                  <a:cubicBezTo>
                    <a:pt x="1550" y="701"/>
                    <a:pt x="1553" y="695"/>
                    <a:pt x="1555" y="692"/>
                  </a:cubicBezTo>
                  <a:cubicBezTo>
                    <a:pt x="1556" y="690"/>
                    <a:pt x="1557" y="689"/>
                    <a:pt x="1558" y="687"/>
                  </a:cubicBezTo>
                  <a:cubicBezTo>
                    <a:pt x="1560" y="685"/>
                    <a:pt x="1563" y="683"/>
                    <a:pt x="1566" y="682"/>
                  </a:cubicBezTo>
                  <a:cubicBezTo>
                    <a:pt x="1571" y="678"/>
                    <a:pt x="1568" y="675"/>
                    <a:pt x="1564" y="672"/>
                  </a:cubicBezTo>
                  <a:cubicBezTo>
                    <a:pt x="1560" y="669"/>
                    <a:pt x="1557" y="668"/>
                    <a:pt x="1554" y="663"/>
                  </a:cubicBezTo>
                  <a:cubicBezTo>
                    <a:pt x="1553" y="661"/>
                    <a:pt x="1552" y="659"/>
                    <a:pt x="1550" y="658"/>
                  </a:cubicBezTo>
                  <a:cubicBezTo>
                    <a:pt x="1549" y="658"/>
                    <a:pt x="1547" y="658"/>
                    <a:pt x="1546" y="658"/>
                  </a:cubicBezTo>
                  <a:cubicBezTo>
                    <a:pt x="1544" y="659"/>
                    <a:pt x="1545" y="659"/>
                    <a:pt x="1544" y="661"/>
                  </a:cubicBezTo>
                  <a:moveTo>
                    <a:pt x="1640" y="661"/>
                  </a:moveTo>
                  <a:cubicBezTo>
                    <a:pt x="1637" y="666"/>
                    <a:pt x="1631" y="669"/>
                    <a:pt x="1628" y="673"/>
                  </a:cubicBezTo>
                  <a:cubicBezTo>
                    <a:pt x="1626" y="675"/>
                    <a:pt x="1625" y="677"/>
                    <a:pt x="1625" y="679"/>
                  </a:cubicBezTo>
                  <a:cubicBezTo>
                    <a:pt x="1626" y="682"/>
                    <a:pt x="1629" y="683"/>
                    <a:pt x="1630" y="684"/>
                  </a:cubicBezTo>
                  <a:cubicBezTo>
                    <a:pt x="1634" y="689"/>
                    <a:pt x="1638" y="696"/>
                    <a:pt x="1643" y="698"/>
                  </a:cubicBezTo>
                  <a:cubicBezTo>
                    <a:pt x="1647" y="699"/>
                    <a:pt x="1649" y="695"/>
                    <a:pt x="1651" y="693"/>
                  </a:cubicBezTo>
                  <a:cubicBezTo>
                    <a:pt x="1654" y="689"/>
                    <a:pt x="1658" y="685"/>
                    <a:pt x="1661" y="682"/>
                  </a:cubicBezTo>
                  <a:cubicBezTo>
                    <a:pt x="1664" y="679"/>
                    <a:pt x="1666" y="678"/>
                    <a:pt x="1663" y="674"/>
                  </a:cubicBezTo>
                  <a:cubicBezTo>
                    <a:pt x="1659" y="670"/>
                    <a:pt x="1653" y="669"/>
                    <a:pt x="1651" y="664"/>
                  </a:cubicBezTo>
                  <a:cubicBezTo>
                    <a:pt x="1649" y="662"/>
                    <a:pt x="1649" y="660"/>
                    <a:pt x="1646" y="658"/>
                  </a:cubicBezTo>
                  <a:cubicBezTo>
                    <a:pt x="1645" y="658"/>
                    <a:pt x="1644" y="658"/>
                    <a:pt x="1643" y="658"/>
                  </a:cubicBezTo>
                  <a:cubicBezTo>
                    <a:pt x="1640" y="658"/>
                    <a:pt x="1641" y="659"/>
                    <a:pt x="1640" y="661"/>
                  </a:cubicBezTo>
                  <a:moveTo>
                    <a:pt x="1736" y="661"/>
                  </a:moveTo>
                  <a:cubicBezTo>
                    <a:pt x="1734" y="665"/>
                    <a:pt x="1729" y="669"/>
                    <a:pt x="1725" y="672"/>
                  </a:cubicBezTo>
                  <a:cubicBezTo>
                    <a:pt x="1722" y="675"/>
                    <a:pt x="1717" y="679"/>
                    <a:pt x="1722" y="682"/>
                  </a:cubicBezTo>
                  <a:cubicBezTo>
                    <a:pt x="1724" y="683"/>
                    <a:pt x="1727" y="684"/>
                    <a:pt x="1729" y="686"/>
                  </a:cubicBezTo>
                  <a:cubicBezTo>
                    <a:pt x="1732" y="688"/>
                    <a:pt x="1734" y="691"/>
                    <a:pt x="1736" y="694"/>
                  </a:cubicBezTo>
                  <a:cubicBezTo>
                    <a:pt x="1739" y="699"/>
                    <a:pt x="1743" y="700"/>
                    <a:pt x="1746" y="695"/>
                  </a:cubicBezTo>
                  <a:cubicBezTo>
                    <a:pt x="1746" y="693"/>
                    <a:pt x="1747" y="691"/>
                    <a:pt x="1748" y="689"/>
                  </a:cubicBezTo>
                  <a:cubicBezTo>
                    <a:pt x="1749" y="687"/>
                    <a:pt x="1752" y="685"/>
                    <a:pt x="1754" y="684"/>
                  </a:cubicBezTo>
                  <a:cubicBezTo>
                    <a:pt x="1758" y="682"/>
                    <a:pt x="1763" y="678"/>
                    <a:pt x="1757" y="673"/>
                  </a:cubicBezTo>
                  <a:cubicBezTo>
                    <a:pt x="1753" y="669"/>
                    <a:pt x="1749" y="668"/>
                    <a:pt x="1746" y="662"/>
                  </a:cubicBezTo>
                  <a:cubicBezTo>
                    <a:pt x="1745" y="660"/>
                    <a:pt x="1744" y="658"/>
                    <a:pt x="1742" y="658"/>
                  </a:cubicBezTo>
                  <a:cubicBezTo>
                    <a:pt x="1741" y="658"/>
                    <a:pt x="1740" y="658"/>
                    <a:pt x="1739" y="658"/>
                  </a:cubicBezTo>
                  <a:cubicBezTo>
                    <a:pt x="1736" y="659"/>
                    <a:pt x="1737" y="659"/>
                    <a:pt x="1736" y="661"/>
                  </a:cubicBezTo>
                  <a:moveTo>
                    <a:pt x="1832" y="661"/>
                  </a:moveTo>
                  <a:cubicBezTo>
                    <a:pt x="1829" y="665"/>
                    <a:pt x="1824" y="669"/>
                    <a:pt x="1820" y="672"/>
                  </a:cubicBezTo>
                  <a:cubicBezTo>
                    <a:pt x="1817" y="675"/>
                    <a:pt x="1815" y="679"/>
                    <a:pt x="1819" y="683"/>
                  </a:cubicBezTo>
                  <a:cubicBezTo>
                    <a:pt x="1822" y="685"/>
                    <a:pt x="1824" y="687"/>
                    <a:pt x="1827" y="690"/>
                  </a:cubicBezTo>
                  <a:cubicBezTo>
                    <a:pt x="1829" y="692"/>
                    <a:pt x="1831" y="695"/>
                    <a:pt x="1834" y="697"/>
                  </a:cubicBezTo>
                  <a:cubicBezTo>
                    <a:pt x="1838" y="701"/>
                    <a:pt x="1841" y="695"/>
                    <a:pt x="1843" y="692"/>
                  </a:cubicBezTo>
                  <a:cubicBezTo>
                    <a:pt x="1844" y="690"/>
                    <a:pt x="1845" y="689"/>
                    <a:pt x="1846" y="687"/>
                  </a:cubicBezTo>
                  <a:cubicBezTo>
                    <a:pt x="1848" y="685"/>
                    <a:pt x="1851" y="683"/>
                    <a:pt x="1854" y="682"/>
                  </a:cubicBezTo>
                  <a:cubicBezTo>
                    <a:pt x="1859" y="678"/>
                    <a:pt x="1856" y="675"/>
                    <a:pt x="1852" y="672"/>
                  </a:cubicBezTo>
                  <a:cubicBezTo>
                    <a:pt x="1848" y="669"/>
                    <a:pt x="1845" y="668"/>
                    <a:pt x="1842" y="663"/>
                  </a:cubicBezTo>
                  <a:cubicBezTo>
                    <a:pt x="1841" y="661"/>
                    <a:pt x="1840" y="659"/>
                    <a:pt x="1838" y="658"/>
                  </a:cubicBezTo>
                  <a:cubicBezTo>
                    <a:pt x="1837" y="658"/>
                    <a:pt x="1835" y="658"/>
                    <a:pt x="1834" y="658"/>
                  </a:cubicBezTo>
                  <a:cubicBezTo>
                    <a:pt x="1832" y="659"/>
                    <a:pt x="1833" y="659"/>
                    <a:pt x="1832" y="661"/>
                  </a:cubicBezTo>
                  <a:moveTo>
                    <a:pt x="1928" y="661"/>
                  </a:moveTo>
                  <a:cubicBezTo>
                    <a:pt x="1925" y="666"/>
                    <a:pt x="1919" y="669"/>
                    <a:pt x="1916" y="673"/>
                  </a:cubicBezTo>
                  <a:cubicBezTo>
                    <a:pt x="1914" y="675"/>
                    <a:pt x="1913" y="677"/>
                    <a:pt x="1913" y="679"/>
                  </a:cubicBezTo>
                  <a:cubicBezTo>
                    <a:pt x="1914" y="682"/>
                    <a:pt x="1917" y="683"/>
                    <a:pt x="1918" y="684"/>
                  </a:cubicBezTo>
                  <a:cubicBezTo>
                    <a:pt x="1922" y="689"/>
                    <a:pt x="1926" y="696"/>
                    <a:pt x="1931" y="698"/>
                  </a:cubicBezTo>
                  <a:cubicBezTo>
                    <a:pt x="1935" y="699"/>
                    <a:pt x="1937" y="695"/>
                    <a:pt x="1939" y="693"/>
                  </a:cubicBezTo>
                  <a:cubicBezTo>
                    <a:pt x="1942" y="689"/>
                    <a:pt x="1946" y="685"/>
                    <a:pt x="1949" y="682"/>
                  </a:cubicBezTo>
                  <a:cubicBezTo>
                    <a:pt x="1952" y="679"/>
                    <a:pt x="1954" y="678"/>
                    <a:pt x="1951" y="674"/>
                  </a:cubicBezTo>
                  <a:cubicBezTo>
                    <a:pt x="1947" y="670"/>
                    <a:pt x="1941" y="669"/>
                    <a:pt x="1939" y="664"/>
                  </a:cubicBezTo>
                  <a:cubicBezTo>
                    <a:pt x="1937" y="662"/>
                    <a:pt x="1937" y="660"/>
                    <a:pt x="1934" y="658"/>
                  </a:cubicBezTo>
                  <a:cubicBezTo>
                    <a:pt x="1933" y="658"/>
                    <a:pt x="1932" y="658"/>
                    <a:pt x="1931" y="658"/>
                  </a:cubicBezTo>
                  <a:cubicBezTo>
                    <a:pt x="1928" y="658"/>
                    <a:pt x="1929" y="659"/>
                    <a:pt x="1928" y="661"/>
                  </a:cubicBezTo>
                  <a:moveTo>
                    <a:pt x="2024" y="661"/>
                  </a:moveTo>
                  <a:cubicBezTo>
                    <a:pt x="2022" y="665"/>
                    <a:pt x="2017" y="669"/>
                    <a:pt x="2013" y="672"/>
                  </a:cubicBezTo>
                  <a:cubicBezTo>
                    <a:pt x="2010" y="675"/>
                    <a:pt x="2005" y="679"/>
                    <a:pt x="2010" y="682"/>
                  </a:cubicBezTo>
                  <a:cubicBezTo>
                    <a:pt x="2012" y="683"/>
                    <a:pt x="2015" y="684"/>
                    <a:pt x="2017" y="686"/>
                  </a:cubicBezTo>
                  <a:cubicBezTo>
                    <a:pt x="2020" y="688"/>
                    <a:pt x="2022" y="691"/>
                    <a:pt x="2024" y="694"/>
                  </a:cubicBezTo>
                  <a:cubicBezTo>
                    <a:pt x="2027" y="699"/>
                    <a:pt x="2031" y="700"/>
                    <a:pt x="2034" y="695"/>
                  </a:cubicBezTo>
                  <a:cubicBezTo>
                    <a:pt x="2034" y="693"/>
                    <a:pt x="2035" y="691"/>
                    <a:pt x="2036" y="689"/>
                  </a:cubicBezTo>
                  <a:cubicBezTo>
                    <a:pt x="2037" y="687"/>
                    <a:pt x="2040" y="685"/>
                    <a:pt x="2042" y="684"/>
                  </a:cubicBezTo>
                  <a:cubicBezTo>
                    <a:pt x="2047" y="682"/>
                    <a:pt x="2051" y="678"/>
                    <a:pt x="2045" y="673"/>
                  </a:cubicBezTo>
                  <a:cubicBezTo>
                    <a:pt x="2041" y="669"/>
                    <a:pt x="2037" y="668"/>
                    <a:pt x="2034" y="662"/>
                  </a:cubicBezTo>
                  <a:cubicBezTo>
                    <a:pt x="2033" y="660"/>
                    <a:pt x="2032" y="658"/>
                    <a:pt x="2030" y="658"/>
                  </a:cubicBezTo>
                  <a:cubicBezTo>
                    <a:pt x="2029" y="658"/>
                    <a:pt x="2028" y="658"/>
                    <a:pt x="2027" y="658"/>
                  </a:cubicBezTo>
                  <a:cubicBezTo>
                    <a:pt x="2024" y="659"/>
                    <a:pt x="2025" y="659"/>
                    <a:pt x="2024" y="661"/>
                  </a:cubicBezTo>
                  <a:moveTo>
                    <a:pt x="2120" y="661"/>
                  </a:moveTo>
                  <a:cubicBezTo>
                    <a:pt x="2117" y="665"/>
                    <a:pt x="2112" y="669"/>
                    <a:pt x="2108" y="672"/>
                  </a:cubicBezTo>
                  <a:cubicBezTo>
                    <a:pt x="2105" y="675"/>
                    <a:pt x="2103" y="679"/>
                    <a:pt x="2107" y="683"/>
                  </a:cubicBezTo>
                  <a:cubicBezTo>
                    <a:pt x="2110" y="685"/>
                    <a:pt x="2112" y="687"/>
                    <a:pt x="2115" y="690"/>
                  </a:cubicBezTo>
                  <a:cubicBezTo>
                    <a:pt x="2117" y="692"/>
                    <a:pt x="2119" y="695"/>
                    <a:pt x="2122" y="697"/>
                  </a:cubicBezTo>
                  <a:cubicBezTo>
                    <a:pt x="2126" y="701"/>
                    <a:pt x="2129" y="695"/>
                    <a:pt x="2131" y="692"/>
                  </a:cubicBezTo>
                  <a:cubicBezTo>
                    <a:pt x="2132" y="690"/>
                    <a:pt x="2133" y="689"/>
                    <a:pt x="2134" y="687"/>
                  </a:cubicBezTo>
                  <a:cubicBezTo>
                    <a:pt x="2136" y="685"/>
                    <a:pt x="2139" y="683"/>
                    <a:pt x="2142" y="682"/>
                  </a:cubicBezTo>
                  <a:cubicBezTo>
                    <a:pt x="2147" y="678"/>
                    <a:pt x="2144" y="675"/>
                    <a:pt x="2140" y="672"/>
                  </a:cubicBezTo>
                  <a:cubicBezTo>
                    <a:pt x="2136" y="669"/>
                    <a:pt x="2133" y="668"/>
                    <a:pt x="2130" y="663"/>
                  </a:cubicBezTo>
                  <a:cubicBezTo>
                    <a:pt x="2129" y="661"/>
                    <a:pt x="2128" y="659"/>
                    <a:pt x="2126" y="658"/>
                  </a:cubicBezTo>
                  <a:cubicBezTo>
                    <a:pt x="2125" y="658"/>
                    <a:pt x="2123" y="658"/>
                    <a:pt x="2122" y="658"/>
                  </a:cubicBezTo>
                  <a:cubicBezTo>
                    <a:pt x="2120" y="659"/>
                    <a:pt x="2121" y="659"/>
                    <a:pt x="2120" y="661"/>
                  </a:cubicBezTo>
                  <a:moveTo>
                    <a:pt x="2200" y="677"/>
                  </a:moveTo>
                  <a:cubicBezTo>
                    <a:pt x="2199" y="680"/>
                    <a:pt x="2201" y="681"/>
                    <a:pt x="2204" y="682"/>
                  </a:cubicBezTo>
                  <a:cubicBezTo>
                    <a:pt x="2206" y="683"/>
                    <a:pt x="2207" y="684"/>
                    <a:pt x="2208" y="686"/>
                  </a:cubicBezTo>
                  <a:cubicBezTo>
                    <a:pt x="2212" y="690"/>
                    <a:pt x="2216" y="694"/>
                    <a:pt x="2219" y="699"/>
                  </a:cubicBezTo>
                  <a:cubicBezTo>
                    <a:pt x="2219" y="699"/>
                    <a:pt x="2218" y="699"/>
                    <a:pt x="2218" y="699"/>
                  </a:cubicBezTo>
                  <a:cubicBezTo>
                    <a:pt x="2219" y="698"/>
                    <a:pt x="2219" y="707"/>
                    <a:pt x="2222" y="705"/>
                  </a:cubicBezTo>
                  <a:cubicBezTo>
                    <a:pt x="2226" y="702"/>
                    <a:pt x="2229" y="697"/>
                    <a:pt x="2231" y="693"/>
                  </a:cubicBezTo>
                  <a:cubicBezTo>
                    <a:pt x="2234" y="689"/>
                    <a:pt x="2237" y="688"/>
                    <a:pt x="2241" y="685"/>
                  </a:cubicBezTo>
                  <a:cubicBezTo>
                    <a:pt x="2243" y="684"/>
                    <a:pt x="2245" y="683"/>
                    <a:pt x="2247" y="681"/>
                  </a:cubicBezTo>
                  <a:cubicBezTo>
                    <a:pt x="2249" y="678"/>
                    <a:pt x="2245" y="678"/>
                    <a:pt x="2243" y="677"/>
                  </a:cubicBezTo>
                  <a:cubicBezTo>
                    <a:pt x="2237" y="677"/>
                    <a:pt x="2234" y="671"/>
                    <a:pt x="2230" y="667"/>
                  </a:cubicBezTo>
                  <a:cubicBezTo>
                    <a:pt x="2227" y="663"/>
                    <a:pt x="2222" y="656"/>
                    <a:pt x="2217" y="659"/>
                  </a:cubicBezTo>
                  <a:cubicBezTo>
                    <a:pt x="2216" y="659"/>
                    <a:pt x="2215" y="660"/>
                    <a:pt x="2214" y="661"/>
                  </a:cubicBezTo>
                  <a:cubicBezTo>
                    <a:pt x="2212" y="663"/>
                    <a:pt x="2210" y="666"/>
                    <a:pt x="2208" y="668"/>
                  </a:cubicBezTo>
                  <a:cubicBezTo>
                    <a:pt x="2206" y="670"/>
                    <a:pt x="2202" y="674"/>
                    <a:pt x="2200" y="677"/>
                  </a:cubicBezTo>
                  <a:moveTo>
                    <a:pt x="388" y="752"/>
                  </a:moveTo>
                  <a:cubicBezTo>
                    <a:pt x="384" y="758"/>
                    <a:pt x="378" y="763"/>
                    <a:pt x="373" y="766"/>
                  </a:cubicBezTo>
                  <a:cubicBezTo>
                    <a:pt x="374" y="766"/>
                    <a:pt x="370" y="766"/>
                    <a:pt x="370" y="766"/>
                  </a:cubicBezTo>
                  <a:cubicBezTo>
                    <a:pt x="368" y="767"/>
                    <a:pt x="366" y="771"/>
                    <a:pt x="368" y="772"/>
                  </a:cubicBezTo>
                  <a:cubicBezTo>
                    <a:pt x="370" y="774"/>
                    <a:pt x="373" y="774"/>
                    <a:pt x="375" y="774"/>
                  </a:cubicBezTo>
                  <a:cubicBezTo>
                    <a:pt x="378" y="775"/>
                    <a:pt x="380" y="778"/>
                    <a:pt x="381" y="779"/>
                  </a:cubicBezTo>
                  <a:cubicBezTo>
                    <a:pt x="385" y="783"/>
                    <a:pt x="388" y="789"/>
                    <a:pt x="393" y="792"/>
                  </a:cubicBezTo>
                  <a:cubicBezTo>
                    <a:pt x="399" y="795"/>
                    <a:pt x="403" y="788"/>
                    <a:pt x="406" y="785"/>
                  </a:cubicBezTo>
                  <a:cubicBezTo>
                    <a:pt x="410" y="782"/>
                    <a:pt x="418" y="777"/>
                    <a:pt x="416" y="772"/>
                  </a:cubicBezTo>
                  <a:cubicBezTo>
                    <a:pt x="415" y="769"/>
                    <a:pt x="412" y="768"/>
                    <a:pt x="410" y="767"/>
                  </a:cubicBezTo>
                  <a:cubicBezTo>
                    <a:pt x="407" y="766"/>
                    <a:pt x="405" y="765"/>
                    <a:pt x="404" y="762"/>
                  </a:cubicBezTo>
                  <a:cubicBezTo>
                    <a:pt x="401" y="758"/>
                    <a:pt x="398" y="749"/>
                    <a:pt x="393" y="747"/>
                  </a:cubicBezTo>
                  <a:cubicBezTo>
                    <a:pt x="392" y="747"/>
                    <a:pt x="386" y="748"/>
                    <a:pt x="387" y="749"/>
                  </a:cubicBezTo>
                  <a:cubicBezTo>
                    <a:pt x="388" y="750"/>
                    <a:pt x="389" y="750"/>
                    <a:pt x="388" y="752"/>
                  </a:cubicBezTo>
                  <a:moveTo>
                    <a:pt x="2220" y="751"/>
                  </a:moveTo>
                  <a:cubicBezTo>
                    <a:pt x="2218" y="757"/>
                    <a:pt x="2212" y="762"/>
                    <a:pt x="2208" y="766"/>
                  </a:cubicBezTo>
                  <a:cubicBezTo>
                    <a:pt x="2206" y="768"/>
                    <a:pt x="2203" y="769"/>
                    <a:pt x="2201" y="772"/>
                  </a:cubicBezTo>
                  <a:cubicBezTo>
                    <a:pt x="2200" y="775"/>
                    <a:pt x="2204" y="777"/>
                    <a:pt x="2206" y="779"/>
                  </a:cubicBezTo>
                  <a:cubicBezTo>
                    <a:pt x="2211" y="783"/>
                    <a:pt x="2214" y="790"/>
                    <a:pt x="2218" y="795"/>
                  </a:cubicBezTo>
                  <a:cubicBezTo>
                    <a:pt x="2223" y="802"/>
                    <a:pt x="2226" y="793"/>
                    <a:pt x="2229" y="789"/>
                  </a:cubicBezTo>
                  <a:cubicBezTo>
                    <a:pt x="2233" y="784"/>
                    <a:pt x="2239" y="779"/>
                    <a:pt x="2245" y="777"/>
                  </a:cubicBezTo>
                  <a:cubicBezTo>
                    <a:pt x="2248" y="777"/>
                    <a:pt x="2250" y="776"/>
                    <a:pt x="2250" y="773"/>
                  </a:cubicBezTo>
                  <a:cubicBezTo>
                    <a:pt x="2250" y="770"/>
                    <a:pt x="2249" y="770"/>
                    <a:pt x="2246" y="769"/>
                  </a:cubicBezTo>
                  <a:cubicBezTo>
                    <a:pt x="2241" y="766"/>
                    <a:pt x="2234" y="764"/>
                    <a:pt x="2230" y="759"/>
                  </a:cubicBezTo>
                  <a:cubicBezTo>
                    <a:pt x="2228" y="756"/>
                    <a:pt x="2227" y="753"/>
                    <a:pt x="2225" y="750"/>
                  </a:cubicBezTo>
                  <a:cubicBezTo>
                    <a:pt x="2224" y="749"/>
                    <a:pt x="2223" y="748"/>
                    <a:pt x="2222" y="748"/>
                  </a:cubicBezTo>
                  <a:cubicBezTo>
                    <a:pt x="2220" y="748"/>
                    <a:pt x="2220" y="750"/>
                    <a:pt x="2220" y="751"/>
                  </a:cubicBezTo>
                  <a:moveTo>
                    <a:pt x="488" y="757"/>
                  </a:moveTo>
                  <a:cubicBezTo>
                    <a:pt x="485" y="761"/>
                    <a:pt x="481" y="764"/>
                    <a:pt x="477" y="767"/>
                  </a:cubicBezTo>
                  <a:cubicBezTo>
                    <a:pt x="474" y="770"/>
                    <a:pt x="471" y="772"/>
                    <a:pt x="474" y="775"/>
                  </a:cubicBezTo>
                  <a:cubicBezTo>
                    <a:pt x="477" y="780"/>
                    <a:pt x="480" y="784"/>
                    <a:pt x="484" y="788"/>
                  </a:cubicBezTo>
                  <a:cubicBezTo>
                    <a:pt x="486" y="790"/>
                    <a:pt x="490" y="796"/>
                    <a:pt x="494" y="793"/>
                  </a:cubicBezTo>
                  <a:cubicBezTo>
                    <a:pt x="498" y="790"/>
                    <a:pt x="499" y="785"/>
                    <a:pt x="503" y="782"/>
                  </a:cubicBezTo>
                  <a:cubicBezTo>
                    <a:pt x="506" y="780"/>
                    <a:pt x="518" y="774"/>
                    <a:pt x="511" y="770"/>
                  </a:cubicBezTo>
                  <a:cubicBezTo>
                    <a:pt x="508" y="768"/>
                    <a:pt x="506" y="768"/>
                    <a:pt x="503" y="766"/>
                  </a:cubicBezTo>
                  <a:cubicBezTo>
                    <a:pt x="501" y="765"/>
                    <a:pt x="500" y="762"/>
                    <a:pt x="498" y="760"/>
                  </a:cubicBezTo>
                  <a:cubicBezTo>
                    <a:pt x="497" y="758"/>
                    <a:pt x="496" y="756"/>
                    <a:pt x="494" y="755"/>
                  </a:cubicBezTo>
                  <a:cubicBezTo>
                    <a:pt x="493" y="754"/>
                    <a:pt x="491" y="754"/>
                    <a:pt x="490" y="755"/>
                  </a:cubicBezTo>
                  <a:cubicBezTo>
                    <a:pt x="488" y="755"/>
                    <a:pt x="489" y="756"/>
                    <a:pt x="488" y="757"/>
                  </a:cubicBezTo>
                  <a:moveTo>
                    <a:pt x="584" y="757"/>
                  </a:moveTo>
                  <a:cubicBezTo>
                    <a:pt x="582" y="762"/>
                    <a:pt x="560" y="773"/>
                    <a:pt x="571" y="778"/>
                  </a:cubicBezTo>
                  <a:cubicBezTo>
                    <a:pt x="574" y="780"/>
                    <a:pt x="577" y="781"/>
                    <a:pt x="579" y="784"/>
                  </a:cubicBezTo>
                  <a:cubicBezTo>
                    <a:pt x="582" y="786"/>
                    <a:pt x="583" y="789"/>
                    <a:pt x="585" y="792"/>
                  </a:cubicBezTo>
                  <a:cubicBezTo>
                    <a:pt x="590" y="797"/>
                    <a:pt x="593" y="792"/>
                    <a:pt x="594" y="788"/>
                  </a:cubicBezTo>
                  <a:cubicBezTo>
                    <a:pt x="595" y="786"/>
                    <a:pt x="596" y="784"/>
                    <a:pt x="598" y="783"/>
                  </a:cubicBezTo>
                  <a:cubicBezTo>
                    <a:pt x="600" y="780"/>
                    <a:pt x="603" y="779"/>
                    <a:pt x="606" y="777"/>
                  </a:cubicBezTo>
                  <a:cubicBezTo>
                    <a:pt x="611" y="773"/>
                    <a:pt x="606" y="769"/>
                    <a:pt x="602" y="767"/>
                  </a:cubicBezTo>
                  <a:cubicBezTo>
                    <a:pt x="598" y="765"/>
                    <a:pt x="595" y="764"/>
                    <a:pt x="594" y="759"/>
                  </a:cubicBezTo>
                  <a:cubicBezTo>
                    <a:pt x="593" y="757"/>
                    <a:pt x="592" y="755"/>
                    <a:pt x="591" y="755"/>
                  </a:cubicBezTo>
                  <a:cubicBezTo>
                    <a:pt x="589" y="754"/>
                    <a:pt x="588" y="754"/>
                    <a:pt x="587" y="755"/>
                  </a:cubicBezTo>
                  <a:cubicBezTo>
                    <a:pt x="584" y="756"/>
                    <a:pt x="585" y="756"/>
                    <a:pt x="584" y="757"/>
                  </a:cubicBezTo>
                  <a:moveTo>
                    <a:pt x="680" y="757"/>
                  </a:moveTo>
                  <a:cubicBezTo>
                    <a:pt x="677" y="762"/>
                    <a:pt x="671" y="766"/>
                    <a:pt x="667" y="769"/>
                  </a:cubicBezTo>
                  <a:cubicBezTo>
                    <a:pt x="664" y="772"/>
                    <a:pt x="662" y="774"/>
                    <a:pt x="665" y="777"/>
                  </a:cubicBezTo>
                  <a:cubicBezTo>
                    <a:pt x="668" y="780"/>
                    <a:pt x="672" y="783"/>
                    <a:pt x="675" y="786"/>
                  </a:cubicBezTo>
                  <a:cubicBezTo>
                    <a:pt x="678" y="789"/>
                    <a:pt x="681" y="791"/>
                    <a:pt x="683" y="794"/>
                  </a:cubicBezTo>
                  <a:cubicBezTo>
                    <a:pt x="684" y="796"/>
                    <a:pt x="689" y="792"/>
                    <a:pt x="689" y="791"/>
                  </a:cubicBezTo>
                  <a:cubicBezTo>
                    <a:pt x="691" y="788"/>
                    <a:pt x="692" y="785"/>
                    <a:pt x="694" y="783"/>
                  </a:cubicBezTo>
                  <a:cubicBezTo>
                    <a:pt x="696" y="781"/>
                    <a:pt x="710" y="774"/>
                    <a:pt x="704" y="770"/>
                  </a:cubicBezTo>
                  <a:cubicBezTo>
                    <a:pt x="701" y="768"/>
                    <a:pt x="699" y="768"/>
                    <a:pt x="696" y="767"/>
                  </a:cubicBezTo>
                  <a:cubicBezTo>
                    <a:pt x="694" y="765"/>
                    <a:pt x="692" y="763"/>
                    <a:pt x="691" y="761"/>
                  </a:cubicBezTo>
                  <a:cubicBezTo>
                    <a:pt x="690" y="759"/>
                    <a:pt x="689" y="756"/>
                    <a:pt x="687" y="755"/>
                  </a:cubicBezTo>
                  <a:cubicBezTo>
                    <a:pt x="686" y="754"/>
                    <a:pt x="684" y="754"/>
                    <a:pt x="683" y="755"/>
                  </a:cubicBezTo>
                  <a:cubicBezTo>
                    <a:pt x="681" y="755"/>
                    <a:pt x="681" y="756"/>
                    <a:pt x="680" y="757"/>
                  </a:cubicBezTo>
                  <a:moveTo>
                    <a:pt x="776" y="757"/>
                  </a:moveTo>
                  <a:cubicBezTo>
                    <a:pt x="773" y="761"/>
                    <a:pt x="769" y="764"/>
                    <a:pt x="765" y="767"/>
                  </a:cubicBezTo>
                  <a:cubicBezTo>
                    <a:pt x="762" y="770"/>
                    <a:pt x="759" y="772"/>
                    <a:pt x="762" y="775"/>
                  </a:cubicBezTo>
                  <a:cubicBezTo>
                    <a:pt x="765" y="780"/>
                    <a:pt x="768" y="784"/>
                    <a:pt x="772" y="788"/>
                  </a:cubicBezTo>
                  <a:cubicBezTo>
                    <a:pt x="774" y="790"/>
                    <a:pt x="778" y="796"/>
                    <a:pt x="782" y="793"/>
                  </a:cubicBezTo>
                  <a:cubicBezTo>
                    <a:pt x="786" y="790"/>
                    <a:pt x="787" y="785"/>
                    <a:pt x="791" y="782"/>
                  </a:cubicBezTo>
                  <a:cubicBezTo>
                    <a:pt x="794" y="780"/>
                    <a:pt x="806" y="774"/>
                    <a:pt x="799" y="770"/>
                  </a:cubicBezTo>
                  <a:cubicBezTo>
                    <a:pt x="796" y="768"/>
                    <a:pt x="794" y="768"/>
                    <a:pt x="791" y="766"/>
                  </a:cubicBezTo>
                  <a:cubicBezTo>
                    <a:pt x="789" y="765"/>
                    <a:pt x="788" y="762"/>
                    <a:pt x="786" y="760"/>
                  </a:cubicBezTo>
                  <a:cubicBezTo>
                    <a:pt x="785" y="758"/>
                    <a:pt x="784" y="756"/>
                    <a:pt x="782" y="755"/>
                  </a:cubicBezTo>
                  <a:cubicBezTo>
                    <a:pt x="781" y="754"/>
                    <a:pt x="779" y="754"/>
                    <a:pt x="778" y="755"/>
                  </a:cubicBezTo>
                  <a:cubicBezTo>
                    <a:pt x="776" y="755"/>
                    <a:pt x="777" y="756"/>
                    <a:pt x="776" y="757"/>
                  </a:cubicBezTo>
                  <a:moveTo>
                    <a:pt x="872" y="757"/>
                  </a:moveTo>
                  <a:cubicBezTo>
                    <a:pt x="870" y="762"/>
                    <a:pt x="848" y="773"/>
                    <a:pt x="859" y="778"/>
                  </a:cubicBezTo>
                  <a:cubicBezTo>
                    <a:pt x="862" y="780"/>
                    <a:pt x="865" y="781"/>
                    <a:pt x="867" y="784"/>
                  </a:cubicBezTo>
                  <a:cubicBezTo>
                    <a:pt x="870" y="786"/>
                    <a:pt x="871" y="789"/>
                    <a:pt x="873" y="792"/>
                  </a:cubicBezTo>
                  <a:cubicBezTo>
                    <a:pt x="878" y="797"/>
                    <a:pt x="881" y="792"/>
                    <a:pt x="882" y="788"/>
                  </a:cubicBezTo>
                  <a:cubicBezTo>
                    <a:pt x="883" y="786"/>
                    <a:pt x="884" y="784"/>
                    <a:pt x="886" y="783"/>
                  </a:cubicBezTo>
                  <a:cubicBezTo>
                    <a:pt x="888" y="780"/>
                    <a:pt x="891" y="779"/>
                    <a:pt x="894" y="777"/>
                  </a:cubicBezTo>
                  <a:cubicBezTo>
                    <a:pt x="899" y="773"/>
                    <a:pt x="894" y="769"/>
                    <a:pt x="890" y="767"/>
                  </a:cubicBezTo>
                  <a:cubicBezTo>
                    <a:pt x="886" y="765"/>
                    <a:pt x="883" y="764"/>
                    <a:pt x="882" y="759"/>
                  </a:cubicBezTo>
                  <a:cubicBezTo>
                    <a:pt x="881" y="757"/>
                    <a:pt x="880" y="755"/>
                    <a:pt x="879" y="755"/>
                  </a:cubicBezTo>
                  <a:cubicBezTo>
                    <a:pt x="877" y="754"/>
                    <a:pt x="876" y="754"/>
                    <a:pt x="875" y="755"/>
                  </a:cubicBezTo>
                  <a:cubicBezTo>
                    <a:pt x="872" y="756"/>
                    <a:pt x="873" y="756"/>
                    <a:pt x="872" y="757"/>
                  </a:cubicBezTo>
                  <a:moveTo>
                    <a:pt x="968" y="757"/>
                  </a:moveTo>
                  <a:cubicBezTo>
                    <a:pt x="965" y="762"/>
                    <a:pt x="959" y="766"/>
                    <a:pt x="955" y="769"/>
                  </a:cubicBezTo>
                  <a:cubicBezTo>
                    <a:pt x="952" y="772"/>
                    <a:pt x="950" y="774"/>
                    <a:pt x="953" y="777"/>
                  </a:cubicBezTo>
                  <a:cubicBezTo>
                    <a:pt x="956" y="780"/>
                    <a:pt x="960" y="783"/>
                    <a:pt x="963" y="786"/>
                  </a:cubicBezTo>
                  <a:cubicBezTo>
                    <a:pt x="966" y="789"/>
                    <a:pt x="969" y="791"/>
                    <a:pt x="971" y="794"/>
                  </a:cubicBezTo>
                  <a:cubicBezTo>
                    <a:pt x="972" y="796"/>
                    <a:pt x="977" y="792"/>
                    <a:pt x="977" y="791"/>
                  </a:cubicBezTo>
                  <a:cubicBezTo>
                    <a:pt x="979" y="788"/>
                    <a:pt x="980" y="785"/>
                    <a:pt x="982" y="783"/>
                  </a:cubicBezTo>
                  <a:cubicBezTo>
                    <a:pt x="984" y="781"/>
                    <a:pt x="998" y="774"/>
                    <a:pt x="992" y="770"/>
                  </a:cubicBezTo>
                  <a:cubicBezTo>
                    <a:pt x="989" y="768"/>
                    <a:pt x="987" y="768"/>
                    <a:pt x="984" y="767"/>
                  </a:cubicBezTo>
                  <a:cubicBezTo>
                    <a:pt x="982" y="765"/>
                    <a:pt x="980" y="763"/>
                    <a:pt x="979" y="761"/>
                  </a:cubicBezTo>
                  <a:cubicBezTo>
                    <a:pt x="978" y="759"/>
                    <a:pt x="977" y="756"/>
                    <a:pt x="975" y="755"/>
                  </a:cubicBezTo>
                  <a:cubicBezTo>
                    <a:pt x="974" y="754"/>
                    <a:pt x="972" y="754"/>
                    <a:pt x="971" y="755"/>
                  </a:cubicBezTo>
                  <a:cubicBezTo>
                    <a:pt x="969" y="755"/>
                    <a:pt x="969" y="756"/>
                    <a:pt x="968" y="757"/>
                  </a:cubicBezTo>
                  <a:moveTo>
                    <a:pt x="1064" y="757"/>
                  </a:moveTo>
                  <a:cubicBezTo>
                    <a:pt x="1061" y="761"/>
                    <a:pt x="1057" y="764"/>
                    <a:pt x="1053" y="767"/>
                  </a:cubicBezTo>
                  <a:cubicBezTo>
                    <a:pt x="1050" y="770"/>
                    <a:pt x="1047" y="772"/>
                    <a:pt x="1050" y="775"/>
                  </a:cubicBezTo>
                  <a:cubicBezTo>
                    <a:pt x="1053" y="780"/>
                    <a:pt x="1056" y="784"/>
                    <a:pt x="1060" y="788"/>
                  </a:cubicBezTo>
                  <a:cubicBezTo>
                    <a:pt x="1062" y="790"/>
                    <a:pt x="1066" y="796"/>
                    <a:pt x="1070" y="793"/>
                  </a:cubicBezTo>
                  <a:cubicBezTo>
                    <a:pt x="1074" y="790"/>
                    <a:pt x="1075" y="785"/>
                    <a:pt x="1079" y="782"/>
                  </a:cubicBezTo>
                  <a:cubicBezTo>
                    <a:pt x="1082" y="780"/>
                    <a:pt x="1094" y="774"/>
                    <a:pt x="1087" y="770"/>
                  </a:cubicBezTo>
                  <a:cubicBezTo>
                    <a:pt x="1084" y="768"/>
                    <a:pt x="1082" y="768"/>
                    <a:pt x="1079" y="766"/>
                  </a:cubicBezTo>
                  <a:cubicBezTo>
                    <a:pt x="1077" y="765"/>
                    <a:pt x="1076" y="762"/>
                    <a:pt x="1074" y="760"/>
                  </a:cubicBezTo>
                  <a:cubicBezTo>
                    <a:pt x="1073" y="758"/>
                    <a:pt x="1072" y="756"/>
                    <a:pt x="1070" y="755"/>
                  </a:cubicBezTo>
                  <a:cubicBezTo>
                    <a:pt x="1069" y="754"/>
                    <a:pt x="1067" y="754"/>
                    <a:pt x="1066" y="755"/>
                  </a:cubicBezTo>
                  <a:cubicBezTo>
                    <a:pt x="1064" y="755"/>
                    <a:pt x="1065" y="756"/>
                    <a:pt x="1064" y="757"/>
                  </a:cubicBezTo>
                  <a:moveTo>
                    <a:pt x="1160" y="757"/>
                  </a:moveTo>
                  <a:cubicBezTo>
                    <a:pt x="1158" y="762"/>
                    <a:pt x="1136" y="773"/>
                    <a:pt x="1147" y="778"/>
                  </a:cubicBezTo>
                  <a:cubicBezTo>
                    <a:pt x="1150" y="780"/>
                    <a:pt x="1153" y="781"/>
                    <a:pt x="1155" y="784"/>
                  </a:cubicBezTo>
                  <a:cubicBezTo>
                    <a:pt x="1158" y="786"/>
                    <a:pt x="1159" y="789"/>
                    <a:pt x="1161" y="792"/>
                  </a:cubicBezTo>
                  <a:cubicBezTo>
                    <a:pt x="1166" y="797"/>
                    <a:pt x="1169" y="792"/>
                    <a:pt x="1170" y="788"/>
                  </a:cubicBezTo>
                  <a:cubicBezTo>
                    <a:pt x="1171" y="786"/>
                    <a:pt x="1172" y="784"/>
                    <a:pt x="1174" y="783"/>
                  </a:cubicBezTo>
                  <a:cubicBezTo>
                    <a:pt x="1176" y="780"/>
                    <a:pt x="1179" y="779"/>
                    <a:pt x="1182" y="777"/>
                  </a:cubicBezTo>
                  <a:cubicBezTo>
                    <a:pt x="1187" y="773"/>
                    <a:pt x="1182" y="769"/>
                    <a:pt x="1178" y="767"/>
                  </a:cubicBezTo>
                  <a:cubicBezTo>
                    <a:pt x="1174" y="765"/>
                    <a:pt x="1171" y="764"/>
                    <a:pt x="1170" y="759"/>
                  </a:cubicBezTo>
                  <a:cubicBezTo>
                    <a:pt x="1169" y="757"/>
                    <a:pt x="1168" y="755"/>
                    <a:pt x="1167" y="755"/>
                  </a:cubicBezTo>
                  <a:cubicBezTo>
                    <a:pt x="1165" y="754"/>
                    <a:pt x="1164" y="754"/>
                    <a:pt x="1163" y="755"/>
                  </a:cubicBezTo>
                  <a:cubicBezTo>
                    <a:pt x="1160" y="756"/>
                    <a:pt x="1161" y="756"/>
                    <a:pt x="1160" y="757"/>
                  </a:cubicBezTo>
                  <a:moveTo>
                    <a:pt x="1256" y="757"/>
                  </a:moveTo>
                  <a:cubicBezTo>
                    <a:pt x="1253" y="762"/>
                    <a:pt x="1247" y="766"/>
                    <a:pt x="1243" y="769"/>
                  </a:cubicBezTo>
                  <a:cubicBezTo>
                    <a:pt x="1240" y="772"/>
                    <a:pt x="1238" y="774"/>
                    <a:pt x="1241" y="777"/>
                  </a:cubicBezTo>
                  <a:cubicBezTo>
                    <a:pt x="1244" y="780"/>
                    <a:pt x="1248" y="783"/>
                    <a:pt x="1251" y="786"/>
                  </a:cubicBezTo>
                  <a:cubicBezTo>
                    <a:pt x="1254" y="789"/>
                    <a:pt x="1257" y="791"/>
                    <a:pt x="1259" y="794"/>
                  </a:cubicBezTo>
                  <a:cubicBezTo>
                    <a:pt x="1260" y="796"/>
                    <a:pt x="1265" y="792"/>
                    <a:pt x="1265" y="791"/>
                  </a:cubicBezTo>
                  <a:cubicBezTo>
                    <a:pt x="1267" y="788"/>
                    <a:pt x="1268" y="785"/>
                    <a:pt x="1270" y="783"/>
                  </a:cubicBezTo>
                  <a:cubicBezTo>
                    <a:pt x="1272" y="781"/>
                    <a:pt x="1286" y="774"/>
                    <a:pt x="1280" y="770"/>
                  </a:cubicBezTo>
                  <a:cubicBezTo>
                    <a:pt x="1277" y="768"/>
                    <a:pt x="1275" y="768"/>
                    <a:pt x="1272" y="767"/>
                  </a:cubicBezTo>
                  <a:cubicBezTo>
                    <a:pt x="1270" y="765"/>
                    <a:pt x="1268" y="763"/>
                    <a:pt x="1267" y="761"/>
                  </a:cubicBezTo>
                  <a:cubicBezTo>
                    <a:pt x="1266" y="759"/>
                    <a:pt x="1265" y="756"/>
                    <a:pt x="1263" y="755"/>
                  </a:cubicBezTo>
                  <a:cubicBezTo>
                    <a:pt x="1262" y="754"/>
                    <a:pt x="1260" y="754"/>
                    <a:pt x="1259" y="755"/>
                  </a:cubicBezTo>
                  <a:cubicBezTo>
                    <a:pt x="1257" y="755"/>
                    <a:pt x="1257" y="756"/>
                    <a:pt x="1256" y="757"/>
                  </a:cubicBezTo>
                  <a:moveTo>
                    <a:pt x="1352" y="757"/>
                  </a:moveTo>
                  <a:cubicBezTo>
                    <a:pt x="1349" y="761"/>
                    <a:pt x="1345" y="764"/>
                    <a:pt x="1341" y="767"/>
                  </a:cubicBezTo>
                  <a:cubicBezTo>
                    <a:pt x="1338" y="770"/>
                    <a:pt x="1335" y="772"/>
                    <a:pt x="1338" y="775"/>
                  </a:cubicBezTo>
                  <a:cubicBezTo>
                    <a:pt x="1341" y="780"/>
                    <a:pt x="1344" y="784"/>
                    <a:pt x="1348" y="788"/>
                  </a:cubicBezTo>
                  <a:cubicBezTo>
                    <a:pt x="1350" y="790"/>
                    <a:pt x="1354" y="796"/>
                    <a:pt x="1358" y="793"/>
                  </a:cubicBezTo>
                  <a:cubicBezTo>
                    <a:pt x="1362" y="790"/>
                    <a:pt x="1363" y="785"/>
                    <a:pt x="1367" y="782"/>
                  </a:cubicBezTo>
                  <a:cubicBezTo>
                    <a:pt x="1370" y="780"/>
                    <a:pt x="1382" y="774"/>
                    <a:pt x="1375" y="770"/>
                  </a:cubicBezTo>
                  <a:cubicBezTo>
                    <a:pt x="1372" y="768"/>
                    <a:pt x="1370" y="768"/>
                    <a:pt x="1367" y="766"/>
                  </a:cubicBezTo>
                  <a:cubicBezTo>
                    <a:pt x="1365" y="765"/>
                    <a:pt x="1364" y="762"/>
                    <a:pt x="1362" y="760"/>
                  </a:cubicBezTo>
                  <a:cubicBezTo>
                    <a:pt x="1361" y="758"/>
                    <a:pt x="1360" y="756"/>
                    <a:pt x="1358" y="755"/>
                  </a:cubicBezTo>
                  <a:cubicBezTo>
                    <a:pt x="1357" y="754"/>
                    <a:pt x="1355" y="754"/>
                    <a:pt x="1354" y="755"/>
                  </a:cubicBezTo>
                  <a:cubicBezTo>
                    <a:pt x="1352" y="755"/>
                    <a:pt x="1353" y="756"/>
                    <a:pt x="1352" y="757"/>
                  </a:cubicBezTo>
                  <a:moveTo>
                    <a:pt x="1448" y="757"/>
                  </a:moveTo>
                  <a:cubicBezTo>
                    <a:pt x="1446" y="762"/>
                    <a:pt x="1424" y="773"/>
                    <a:pt x="1435" y="778"/>
                  </a:cubicBezTo>
                  <a:cubicBezTo>
                    <a:pt x="1438" y="780"/>
                    <a:pt x="1441" y="781"/>
                    <a:pt x="1443" y="784"/>
                  </a:cubicBezTo>
                  <a:cubicBezTo>
                    <a:pt x="1446" y="786"/>
                    <a:pt x="1447" y="789"/>
                    <a:pt x="1449" y="792"/>
                  </a:cubicBezTo>
                  <a:cubicBezTo>
                    <a:pt x="1454" y="797"/>
                    <a:pt x="1457" y="792"/>
                    <a:pt x="1458" y="788"/>
                  </a:cubicBezTo>
                  <a:cubicBezTo>
                    <a:pt x="1459" y="786"/>
                    <a:pt x="1460" y="784"/>
                    <a:pt x="1462" y="783"/>
                  </a:cubicBezTo>
                  <a:cubicBezTo>
                    <a:pt x="1464" y="780"/>
                    <a:pt x="1467" y="779"/>
                    <a:pt x="1470" y="777"/>
                  </a:cubicBezTo>
                  <a:cubicBezTo>
                    <a:pt x="1475" y="773"/>
                    <a:pt x="1470" y="769"/>
                    <a:pt x="1466" y="767"/>
                  </a:cubicBezTo>
                  <a:cubicBezTo>
                    <a:pt x="1462" y="765"/>
                    <a:pt x="1459" y="764"/>
                    <a:pt x="1458" y="759"/>
                  </a:cubicBezTo>
                  <a:cubicBezTo>
                    <a:pt x="1457" y="757"/>
                    <a:pt x="1456" y="755"/>
                    <a:pt x="1455" y="755"/>
                  </a:cubicBezTo>
                  <a:cubicBezTo>
                    <a:pt x="1453" y="754"/>
                    <a:pt x="1452" y="754"/>
                    <a:pt x="1451" y="755"/>
                  </a:cubicBezTo>
                  <a:cubicBezTo>
                    <a:pt x="1448" y="756"/>
                    <a:pt x="1449" y="756"/>
                    <a:pt x="1448" y="757"/>
                  </a:cubicBezTo>
                  <a:moveTo>
                    <a:pt x="1544" y="757"/>
                  </a:moveTo>
                  <a:cubicBezTo>
                    <a:pt x="1541" y="762"/>
                    <a:pt x="1535" y="766"/>
                    <a:pt x="1531" y="769"/>
                  </a:cubicBezTo>
                  <a:cubicBezTo>
                    <a:pt x="1528" y="772"/>
                    <a:pt x="1526" y="774"/>
                    <a:pt x="1529" y="777"/>
                  </a:cubicBezTo>
                  <a:cubicBezTo>
                    <a:pt x="1532" y="780"/>
                    <a:pt x="1536" y="783"/>
                    <a:pt x="1539" y="786"/>
                  </a:cubicBezTo>
                  <a:cubicBezTo>
                    <a:pt x="1542" y="789"/>
                    <a:pt x="1545" y="791"/>
                    <a:pt x="1547" y="794"/>
                  </a:cubicBezTo>
                  <a:cubicBezTo>
                    <a:pt x="1548" y="796"/>
                    <a:pt x="1553" y="792"/>
                    <a:pt x="1553" y="791"/>
                  </a:cubicBezTo>
                  <a:cubicBezTo>
                    <a:pt x="1555" y="788"/>
                    <a:pt x="1556" y="785"/>
                    <a:pt x="1558" y="783"/>
                  </a:cubicBezTo>
                  <a:cubicBezTo>
                    <a:pt x="1560" y="781"/>
                    <a:pt x="1574" y="774"/>
                    <a:pt x="1568" y="770"/>
                  </a:cubicBezTo>
                  <a:cubicBezTo>
                    <a:pt x="1565" y="768"/>
                    <a:pt x="1563" y="768"/>
                    <a:pt x="1560" y="767"/>
                  </a:cubicBezTo>
                  <a:cubicBezTo>
                    <a:pt x="1558" y="765"/>
                    <a:pt x="1556" y="763"/>
                    <a:pt x="1555" y="761"/>
                  </a:cubicBezTo>
                  <a:cubicBezTo>
                    <a:pt x="1554" y="759"/>
                    <a:pt x="1553" y="756"/>
                    <a:pt x="1551" y="755"/>
                  </a:cubicBezTo>
                  <a:cubicBezTo>
                    <a:pt x="1550" y="754"/>
                    <a:pt x="1548" y="754"/>
                    <a:pt x="1547" y="755"/>
                  </a:cubicBezTo>
                  <a:cubicBezTo>
                    <a:pt x="1545" y="755"/>
                    <a:pt x="1545" y="756"/>
                    <a:pt x="1544" y="757"/>
                  </a:cubicBezTo>
                  <a:moveTo>
                    <a:pt x="1640" y="757"/>
                  </a:moveTo>
                  <a:cubicBezTo>
                    <a:pt x="1637" y="761"/>
                    <a:pt x="1633" y="764"/>
                    <a:pt x="1629" y="767"/>
                  </a:cubicBezTo>
                  <a:cubicBezTo>
                    <a:pt x="1626" y="770"/>
                    <a:pt x="1623" y="772"/>
                    <a:pt x="1626" y="775"/>
                  </a:cubicBezTo>
                  <a:cubicBezTo>
                    <a:pt x="1629" y="780"/>
                    <a:pt x="1632" y="784"/>
                    <a:pt x="1636" y="788"/>
                  </a:cubicBezTo>
                  <a:cubicBezTo>
                    <a:pt x="1638" y="790"/>
                    <a:pt x="1642" y="796"/>
                    <a:pt x="1646" y="793"/>
                  </a:cubicBezTo>
                  <a:cubicBezTo>
                    <a:pt x="1650" y="790"/>
                    <a:pt x="1651" y="785"/>
                    <a:pt x="1655" y="782"/>
                  </a:cubicBezTo>
                  <a:cubicBezTo>
                    <a:pt x="1658" y="780"/>
                    <a:pt x="1670" y="774"/>
                    <a:pt x="1663" y="770"/>
                  </a:cubicBezTo>
                  <a:cubicBezTo>
                    <a:pt x="1660" y="768"/>
                    <a:pt x="1658" y="768"/>
                    <a:pt x="1655" y="766"/>
                  </a:cubicBezTo>
                  <a:cubicBezTo>
                    <a:pt x="1653" y="765"/>
                    <a:pt x="1652" y="762"/>
                    <a:pt x="1650" y="760"/>
                  </a:cubicBezTo>
                  <a:cubicBezTo>
                    <a:pt x="1649" y="758"/>
                    <a:pt x="1648" y="756"/>
                    <a:pt x="1646" y="755"/>
                  </a:cubicBezTo>
                  <a:cubicBezTo>
                    <a:pt x="1645" y="754"/>
                    <a:pt x="1643" y="754"/>
                    <a:pt x="1642" y="755"/>
                  </a:cubicBezTo>
                  <a:cubicBezTo>
                    <a:pt x="1640" y="755"/>
                    <a:pt x="1641" y="756"/>
                    <a:pt x="1640" y="757"/>
                  </a:cubicBezTo>
                  <a:moveTo>
                    <a:pt x="1736" y="757"/>
                  </a:moveTo>
                  <a:cubicBezTo>
                    <a:pt x="1734" y="762"/>
                    <a:pt x="1712" y="773"/>
                    <a:pt x="1723" y="778"/>
                  </a:cubicBezTo>
                  <a:cubicBezTo>
                    <a:pt x="1726" y="780"/>
                    <a:pt x="1729" y="781"/>
                    <a:pt x="1731" y="784"/>
                  </a:cubicBezTo>
                  <a:cubicBezTo>
                    <a:pt x="1734" y="786"/>
                    <a:pt x="1735" y="789"/>
                    <a:pt x="1737" y="792"/>
                  </a:cubicBezTo>
                  <a:cubicBezTo>
                    <a:pt x="1742" y="797"/>
                    <a:pt x="1745" y="792"/>
                    <a:pt x="1746" y="788"/>
                  </a:cubicBezTo>
                  <a:cubicBezTo>
                    <a:pt x="1747" y="786"/>
                    <a:pt x="1748" y="784"/>
                    <a:pt x="1750" y="783"/>
                  </a:cubicBezTo>
                  <a:cubicBezTo>
                    <a:pt x="1752" y="780"/>
                    <a:pt x="1755" y="779"/>
                    <a:pt x="1758" y="777"/>
                  </a:cubicBezTo>
                  <a:cubicBezTo>
                    <a:pt x="1763" y="773"/>
                    <a:pt x="1758" y="769"/>
                    <a:pt x="1754" y="767"/>
                  </a:cubicBezTo>
                  <a:cubicBezTo>
                    <a:pt x="1750" y="765"/>
                    <a:pt x="1747" y="764"/>
                    <a:pt x="1746" y="759"/>
                  </a:cubicBezTo>
                  <a:cubicBezTo>
                    <a:pt x="1745" y="757"/>
                    <a:pt x="1744" y="755"/>
                    <a:pt x="1743" y="755"/>
                  </a:cubicBezTo>
                  <a:cubicBezTo>
                    <a:pt x="1741" y="754"/>
                    <a:pt x="1740" y="754"/>
                    <a:pt x="1739" y="755"/>
                  </a:cubicBezTo>
                  <a:cubicBezTo>
                    <a:pt x="1736" y="756"/>
                    <a:pt x="1737" y="756"/>
                    <a:pt x="1736" y="757"/>
                  </a:cubicBezTo>
                  <a:moveTo>
                    <a:pt x="1832" y="757"/>
                  </a:moveTo>
                  <a:cubicBezTo>
                    <a:pt x="1829" y="762"/>
                    <a:pt x="1823" y="766"/>
                    <a:pt x="1819" y="769"/>
                  </a:cubicBezTo>
                  <a:cubicBezTo>
                    <a:pt x="1816" y="772"/>
                    <a:pt x="1814" y="774"/>
                    <a:pt x="1817" y="777"/>
                  </a:cubicBezTo>
                  <a:cubicBezTo>
                    <a:pt x="1820" y="780"/>
                    <a:pt x="1824" y="783"/>
                    <a:pt x="1827" y="786"/>
                  </a:cubicBezTo>
                  <a:cubicBezTo>
                    <a:pt x="1830" y="789"/>
                    <a:pt x="1833" y="791"/>
                    <a:pt x="1835" y="794"/>
                  </a:cubicBezTo>
                  <a:cubicBezTo>
                    <a:pt x="1836" y="796"/>
                    <a:pt x="1841" y="792"/>
                    <a:pt x="1841" y="791"/>
                  </a:cubicBezTo>
                  <a:cubicBezTo>
                    <a:pt x="1843" y="788"/>
                    <a:pt x="1844" y="785"/>
                    <a:pt x="1846" y="783"/>
                  </a:cubicBezTo>
                  <a:cubicBezTo>
                    <a:pt x="1848" y="781"/>
                    <a:pt x="1862" y="774"/>
                    <a:pt x="1856" y="770"/>
                  </a:cubicBezTo>
                  <a:cubicBezTo>
                    <a:pt x="1853" y="768"/>
                    <a:pt x="1851" y="768"/>
                    <a:pt x="1848" y="767"/>
                  </a:cubicBezTo>
                  <a:cubicBezTo>
                    <a:pt x="1846" y="765"/>
                    <a:pt x="1844" y="763"/>
                    <a:pt x="1843" y="761"/>
                  </a:cubicBezTo>
                  <a:cubicBezTo>
                    <a:pt x="1842" y="759"/>
                    <a:pt x="1841" y="756"/>
                    <a:pt x="1839" y="755"/>
                  </a:cubicBezTo>
                  <a:cubicBezTo>
                    <a:pt x="1838" y="754"/>
                    <a:pt x="1836" y="754"/>
                    <a:pt x="1835" y="755"/>
                  </a:cubicBezTo>
                  <a:cubicBezTo>
                    <a:pt x="1833" y="755"/>
                    <a:pt x="1833" y="756"/>
                    <a:pt x="1832" y="757"/>
                  </a:cubicBezTo>
                  <a:moveTo>
                    <a:pt x="1928" y="757"/>
                  </a:moveTo>
                  <a:cubicBezTo>
                    <a:pt x="1925" y="761"/>
                    <a:pt x="1921" y="764"/>
                    <a:pt x="1917" y="767"/>
                  </a:cubicBezTo>
                  <a:cubicBezTo>
                    <a:pt x="1914" y="770"/>
                    <a:pt x="1911" y="772"/>
                    <a:pt x="1914" y="775"/>
                  </a:cubicBezTo>
                  <a:cubicBezTo>
                    <a:pt x="1917" y="780"/>
                    <a:pt x="1920" y="784"/>
                    <a:pt x="1924" y="788"/>
                  </a:cubicBezTo>
                  <a:cubicBezTo>
                    <a:pt x="1926" y="790"/>
                    <a:pt x="1930" y="796"/>
                    <a:pt x="1934" y="793"/>
                  </a:cubicBezTo>
                  <a:cubicBezTo>
                    <a:pt x="1938" y="790"/>
                    <a:pt x="1939" y="785"/>
                    <a:pt x="1943" y="782"/>
                  </a:cubicBezTo>
                  <a:cubicBezTo>
                    <a:pt x="1946" y="780"/>
                    <a:pt x="1958" y="774"/>
                    <a:pt x="1951" y="770"/>
                  </a:cubicBezTo>
                  <a:cubicBezTo>
                    <a:pt x="1948" y="768"/>
                    <a:pt x="1946" y="768"/>
                    <a:pt x="1943" y="766"/>
                  </a:cubicBezTo>
                  <a:cubicBezTo>
                    <a:pt x="1941" y="765"/>
                    <a:pt x="1940" y="762"/>
                    <a:pt x="1938" y="760"/>
                  </a:cubicBezTo>
                  <a:cubicBezTo>
                    <a:pt x="1937" y="758"/>
                    <a:pt x="1936" y="756"/>
                    <a:pt x="1934" y="755"/>
                  </a:cubicBezTo>
                  <a:cubicBezTo>
                    <a:pt x="1933" y="754"/>
                    <a:pt x="1931" y="754"/>
                    <a:pt x="1930" y="755"/>
                  </a:cubicBezTo>
                  <a:cubicBezTo>
                    <a:pt x="1928" y="755"/>
                    <a:pt x="1929" y="756"/>
                    <a:pt x="1928" y="757"/>
                  </a:cubicBezTo>
                  <a:moveTo>
                    <a:pt x="2024" y="757"/>
                  </a:moveTo>
                  <a:cubicBezTo>
                    <a:pt x="2022" y="762"/>
                    <a:pt x="2000" y="773"/>
                    <a:pt x="2011" y="778"/>
                  </a:cubicBezTo>
                  <a:cubicBezTo>
                    <a:pt x="2014" y="780"/>
                    <a:pt x="2017" y="781"/>
                    <a:pt x="2019" y="784"/>
                  </a:cubicBezTo>
                  <a:cubicBezTo>
                    <a:pt x="2022" y="786"/>
                    <a:pt x="2023" y="789"/>
                    <a:pt x="2025" y="792"/>
                  </a:cubicBezTo>
                  <a:cubicBezTo>
                    <a:pt x="2030" y="797"/>
                    <a:pt x="2033" y="792"/>
                    <a:pt x="2034" y="788"/>
                  </a:cubicBezTo>
                  <a:cubicBezTo>
                    <a:pt x="2035" y="786"/>
                    <a:pt x="2036" y="784"/>
                    <a:pt x="2038" y="783"/>
                  </a:cubicBezTo>
                  <a:cubicBezTo>
                    <a:pt x="2040" y="780"/>
                    <a:pt x="2043" y="779"/>
                    <a:pt x="2046" y="777"/>
                  </a:cubicBezTo>
                  <a:cubicBezTo>
                    <a:pt x="2051" y="773"/>
                    <a:pt x="2046" y="769"/>
                    <a:pt x="2042" y="767"/>
                  </a:cubicBezTo>
                  <a:cubicBezTo>
                    <a:pt x="2038" y="765"/>
                    <a:pt x="2035" y="764"/>
                    <a:pt x="2034" y="759"/>
                  </a:cubicBezTo>
                  <a:cubicBezTo>
                    <a:pt x="2033" y="757"/>
                    <a:pt x="2032" y="755"/>
                    <a:pt x="2031" y="755"/>
                  </a:cubicBezTo>
                  <a:cubicBezTo>
                    <a:pt x="2029" y="754"/>
                    <a:pt x="2028" y="754"/>
                    <a:pt x="2027" y="755"/>
                  </a:cubicBezTo>
                  <a:cubicBezTo>
                    <a:pt x="2024" y="756"/>
                    <a:pt x="2025" y="756"/>
                    <a:pt x="2024" y="757"/>
                  </a:cubicBezTo>
                  <a:moveTo>
                    <a:pt x="2120" y="757"/>
                  </a:moveTo>
                  <a:cubicBezTo>
                    <a:pt x="2117" y="762"/>
                    <a:pt x="2111" y="766"/>
                    <a:pt x="2107" y="769"/>
                  </a:cubicBezTo>
                  <a:cubicBezTo>
                    <a:pt x="2104" y="772"/>
                    <a:pt x="2102" y="774"/>
                    <a:pt x="2105" y="777"/>
                  </a:cubicBezTo>
                  <a:cubicBezTo>
                    <a:pt x="2108" y="780"/>
                    <a:pt x="2112" y="783"/>
                    <a:pt x="2115" y="786"/>
                  </a:cubicBezTo>
                  <a:cubicBezTo>
                    <a:pt x="2118" y="789"/>
                    <a:pt x="2121" y="791"/>
                    <a:pt x="2123" y="794"/>
                  </a:cubicBezTo>
                  <a:cubicBezTo>
                    <a:pt x="2124" y="796"/>
                    <a:pt x="2129" y="792"/>
                    <a:pt x="2129" y="791"/>
                  </a:cubicBezTo>
                  <a:cubicBezTo>
                    <a:pt x="2131" y="788"/>
                    <a:pt x="2132" y="785"/>
                    <a:pt x="2134" y="783"/>
                  </a:cubicBezTo>
                  <a:cubicBezTo>
                    <a:pt x="2136" y="781"/>
                    <a:pt x="2150" y="774"/>
                    <a:pt x="2144" y="770"/>
                  </a:cubicBezTo>
                  <a:cubicBezTo>
                    <a:pt x="2141" y="768"/>
                    <a:pt x="2139" y="768"/>
                    <a:pt x="2136" y="767"/>
                  </a:cubicBezTo>
                  <a:cubicBezTo>
                    <a:pt x="2134" y="765"/>
                    <a:pt x="2132" y="763"/>
                    <a:pt x="2131" y="761"/>
                  </a:cubicBezTo>
                  <a:cubicBezTo>
                    <a:pt x="2130" y="759"/>
                    <a:pt x="2129" y="756"/>
                    <a:pt x="2127" y="755"/>
                  </a:cubicBezTo>
                  <a:cubicBezTo>
                    <a:pt x="2126" y="754"/>
                    <a:pt x="2124" y="754"/>
                    <a:pt x="2123" y="755"/>
                  </a:cubicBezTo>
                  <a:cubicBezTo>
                    <a:pt x="2121" y="755"/>
                    <a:pt x="2121" y="756"/>
                    <a:pt x="2120" y="757"/>
                  </a:cubicBezTo>
                  <a:moveTo>
                    <a:pt x="193" y="850"/>
                  </a:moveTo>
                  <a:cubicBezTo>
                    <a:pt x="191" y="853"/>
                    <a:pt x="189" y="857"/>
                    <a:pt x="186" y="859"/>
                  </a:cubicBezTo>
                  <a:cubicBezTo>
                    <a:pt x="183" y="861"/>
                    <a:pt x="179" y="862"/>
                    <a:pt x="176" y="865"/>
                  </a:cubicBezTo>
                  <a:cubicBezTo>
                    <a:pt x="175" y="866"/>
                    <a:pt x="172" y="869"/>
                    <a:pt x="174" y="870"/>
                  </a:cubicBezTo>
                  <a:cubicBezTo>
                    <a:pt x="175" y="870"/>
                    <a:pt x="181" y="872"/>
                    <a:pt x="181" y="872"/>
                  </a:cubicBezTo>
                  <a:cubicBezTo>
                    <a:pt x="181" y="871"/>
                    <a:pt x="181" y="871"/>
                    <a:pt x="180" y="871"/>
                  </a:cubicBezTo>
                  <a:cubicBezTo>
                    <a:pt x="184" y="873"/>
                    <a:pt x="187" y="878"/>
                    <a:pt x="190" y="882"/>
                  </a:cubicBezTo>
                  <a:cubicBezTo>
                    <a:pt x="192" y="884"/>
                    <a:pt x="193" y="886"/>
                    <a:pt x="195" y="888"/>
                  </a:cubicBezTo>
                  <a:cubicBezTo>
                    <a:pt x="196" y="889"/>
                    <a:pt x="198" y="893"/>
                    <a:pt x="200" y="893"/>
                  </a:cubicBezTo>
                  <a:cubicBezTo>
                    <a:pt x="203" y="894"/>
                    <a:pt x="207" y="888"/>
                    <a:pt x="208" y="886"/>
                  </a:cubicBezTo>
                  <a:cubicBezTo>
                    <a:pt x="212" y="883"/>
                    <a:pt x="216" y="879"/>
                    <a:pt x="220" y="876"/>
                  </a:cubicBezTo>
                  <a:cubicBezTo>
                    <a:pt x="222" y="874"/>
                    <a:pt x="226" y="870"/>
                    <a:pt x="223" y="867"/>
                  </a:cubicBezTo>
                  <a:cubicBezTo>
                    <a:pt x="220" y="863"/>
                    <a:pt x="215" y="861"/>
                    <a:pt x="212" y="857"/>
                  </a:cubicBezTo>
                  <a:cubicBezTo>
                    <a:pt x="209" y="855"/>
                    <a:pt x="207" y="853"/>
                    <a:pt x="205" y="850"/>
                  </a:cubicBezTo>
                  <a:cubicBezTo>
                    <a:pt x="204" y="847"/>
                    <a:pt x="203" y="844"/>
                    <a:pt x="201" y="842"/>
                  </a:cubicBezTo>
                  <a:cubicBezTo>
                    <a:pt x="196" y="835"/>
                    <a:pt x="194" y="847"/>
                    <a:pt x="193" y="850"/>
                  </a:cubicBezTo>
                  <a:moveTo>
                    <a:pt x="2205" y="866"/>
                  </a:moveTo>
                  <a:cubicBezTo>
                    <a:pt x="2203" y="867"/>
                    <a:pt x="2200" y="868"/>
                    <a:pt x="2200" y="871"/>
                  </a:cubicBezTo>
                  <a:cubicBezTo>
                    <a:pt x="2200" y="874"/>
                    <a:pt x="2201" y="874"/>
                    <a:pt x="2203" y="876"/>
                  </a:cubicBezTo>
                  <a:cubicBezTo>
                    <a:pt x="2207" y="879"/>
                    <a:pt x="2212" y="881"/>
                    <a:pt x="2215" y="885"/>
                  </a:cubicBezTo>
                  <a:cubicBezTo>
                    <a:pt x="2217" y="887"/>
                    <a:pt x="2219" y="890"/>
                    <a:pt x="2221" y="889"/>
                  </a:cubicBezTo>
                  <a:cubicBezTo>
                    <a:pt x="2223" y="888"/>
                    <a:pt x="2224" y="885"/>
                    <a:pt x="2226" y="883"/>
                  </a:cubicBezTo>
                  <a:cubicBezTo>
                    <a:pt x="2230" y="879"/>
                    <a:pt x="2236" y="875"/>
                    <a:pt x="2241" y="871"/>
                  </a:cubicBezTo>
                  <a:cubicBezTo>
                    <a:pt x="2240" y="872"/>
                    <a:pt x="2247" y="871"/>
                    <a:pt x="2245" y="869"/>
                  </a:cubicBezTo>
                  <a:cubicBezTo>
                    <a:pt x="2244" y="868"/>
                    <a:pt x="2242" y="866"/>
                    <a:pt x="2241" y="865"/>
                  </a:cubicBezTo>
                  <a:cubicBezTo>
                    <a:pt x="2236" y="860"/>
                    <a:pt x="2231" y="855"/>
                    <a:pt x="2226" y="850"/>
                  </a:cubicBezTo>
                  <a:cubicBezTo>
                    <a:pt x="2225" y="849"/>
                    <a:pt x="2223" y="847"/>
                    <a:pt x="2221" y="846"/>
                  </a:cubicBezTo>
                  <a:cubicBezTo>
                    <a:pt x="2220" y="845"/>
                    <a:pt x="2218" y="849"/>
                    <a:pt x="2217" y="849"/>
                  </a:cubicBezTo>
                  <a:cubicBezTo>
                    <a:pt x="2214" y="853"/>
                    <a:pt x="2212" y="856"/>
                    <a:pt x="2210" y="859"/>
                  </a:cubicBezTo>
                  <a:cubicBezTo>
                    <a:pt x="2208" y="861"/>
                    <a:pt x="2207" y="865"/>
                    <a:pt x="2205" y="866"/>
                  </a:cubicBezTo>
                  <a:moveTo>
                    <a:pt x="296" y="853"/>
                  </a:moveTo>
                  <a:cubicBezTo>
                    <a:pt x="293" y="858"/>
                    <a:pt x="288" y="862"/>
                    <a:pt x="283" y="866"/>
                  </a:cubicBezTo>
                  <a:cubicBezTo>
                    <a:pt x="281" y="867"/>
                    <a:pt x="280" y="868"/>
                    <a:pt x="280" y="871"/>
                  </a:cubicBezTo>
                  <a:cubicBezTo>
                    <a:pt x="281" y="874"/>
                    <a:pt x="284" y="876"/>
                    <a:pt x="286" y="877"/>
                  </a:cubicBezTo>
                  <a:cubicBezTo>
                    <a:pt x="288" y="878"/>
                    <a:pt x="289" y="878"/>
                    <a:pt x="291" y="880"/>
                  </a:cubicBezTo>
                  <a:cubicBezTo>
                    <a:pt x="293" y="883"/>
                    <a:pt x="295" y="886"/>
                    <a:pt x="298" y="889"/>
                  </a:cubicBezTo>
                  <a:cubicBezTo>
                    <a:pt x="300" y="890"/>
                    <a:pt x="303" y="890"/>
                    <a:pt x="304" y="888"/>
                  </a:cubicBezTo>
                  <a:cubicBezTo>
                    <a:pt x="305" y="887"/>
                    <a:pt x="308" y="884"/>
                    <a:pt x="307" y="883"/>
                  </a:cubicBezTo>
                  <a:cubicBezTo>
                    <a:pt x="307" y="883"/>
                    <a:pt x="306" y="884"/>
                    <a:pt x="306" y="884"/>
                  </a:cubicBezTo>
                  <a:cubicBezTo>
                    <a:pt x="309" y="880"/>
                    <a:pt x="314" y="877"/>
                    <a:pt x="318" y="873"/>
                  </a:cubicBezTo>
                  <a:cubicBezTo>
                    <a:pt x="322" y="869"/>
                    <a:pt x="318" y="866"/>
                    <a:pt x="315" y="864"/>
                  </a:cubicBezTo>
                  <a:cubicBezTo>
                    <a:pt x="310" y="861"/>
                    <a:pt x="308" y="859"/>
                    <a:pt x="306" y="854"/>
                  </a:cubicBezTo>
                  <a:cubicBezTo>
                    <a:pt x="305" y="852"/>
                    <a:pt x="304" y="851"/>
                    <a:pt x="302" y="850"/>
                  </a:cubicBezTo>
                  <a:cubicBezTo>
                    <a:pt x="301" y="850"/>
                    <a:pt x="300" y="850"/>
                    <a:pt x="299" y="850"/>
                  </a:cubicBezTo>
                  <a:cubicBezTo>
                    <a:pt x="296" y="851"/>
                    <a:pt x="297" y="851"/>
                    <a:pt x="296" y="853"/>
                  </a:cubicBezTo>
                  <a:moveTo>
                    <a:pt x="392" y="853"/>
                  </a:moveTo>
                  <a:cubicBezTo>
                    <a:pt x="389" y="857"/>
                    <a:pt x="385" y="860"/>
                    <a:pt x="381" y="864"/>
                  </a:cubicBezTo>
                  <a:cubicBezTo>
                    <a:pt x="378" y="867"/>
                    <a:pt x="375" y="870"/>
                    <a:pt x="379" y="874"/>
                  </a:cubicBezTo>
                  <a:cubicBezTo>
                    <a:pt x="381" y="876"/>
                    <a:pt x="383" y="878"/>
                    <a:pt x="385" y="880"/>
                  </a:cubicBezTo>
                  <a:cubicBezTo>
                    <a:pt x="388" y="882"/>
                    <a:pt x="390" y="885"/>
                    <a:pt x="392" y="887"/>
                  </a:cubicBezTo>
                  <a:cubicBezTo>
                    <a:pt x="394" y="889"/>
                    <a:pt x="397" y="891"/>
                    <a:pt x="399" y="890"/>
                  </a:cubicBezTo>
                  <a:cubicBezTo>
                    <a:pt x="400" y="889"/>
                    <a:pt x="400" y="886"/>
                    <a:pt x="401" y="885"/>
                  </a:cubicBezTo>
                  <a:cubicBezTo>
                    <a:pt x="403" y="880"/>
                    <a:pt x="410" y="878"/>
                    <a:pt x="414" y="875"/>
                  </a:cubicBezTo>
                  <a:cubicBezTo>
                    <a:pt x="418" y="871"/>
                    <a:pt x="416" y="867"/>
                    <a:pt x="412" y="864"/>
                  </a:cubicBezTo>
                  <a:cubicBezTo>
                    <a:pt x="407" y="862"/>
                    <a:pt x="404" y="859"/>
                    <a:pt x="402" y="854"/>
                  </a:cubicBezTo>
                  <a:cubicBezTo>
                    <a:pt x="401" y="853"/>
                    <a:pt x="400" y="851"/>
                    <a:pt x="398" y="850"/>
                  </a:cubicBezTo>
                  <a:cubicBezTo>
                    <a:pt x="397" y="850"/>
                    <a:pt x="395" y="850"/>
                    <a:pt x="394" y="851"/>
                  </a:cubicBezTo>
                  <a:cubicBezTo>
                    <a:pt x="392" y="851"/>
                    <a:pt x="393" y="851"/>
                    <a:pt x="392" y="853"/>
                  </a:cubicBezTo>
                  <a:moveTo>
                    <a:pt x="488" y="853"/>
                  </a:moveTo>
                  <a:cubicBezTo>
                    <a:pt x="485" y="858"/>
                    <a:pt x="480" y="861"/>
                    <a:pt x="476" y="865"/>
                  </a:cubicBezTo>
                  <a:cubicBezTo>
                    <a:pt x="472" y="868"/>
                    <a:pt x="472" y="869"/>
                    <a:pt x="475" y="873"/>
                  </a:cubicBezTo>
                  <a:cubicBezTo>
                    <a:pt x="478" y="878"/>
                    <a:pt x="482" y="882"/>
                    <a:pt x="486" y="885"/>
                  </a:cubicBezTo>
                  <a:cubicBezTo>
                    <a:pt x="489" y="888"/>
                    <a:pt x="491" y="892"/>
                    <a:pt x="495" y="888"/>
                  </a:cubicBezTo>
                  <a:cubicBezTo>
                    <a:pt x="499" y="885"/>
                    <a:pt x="500" y="880"/>
                    <a:pt x="504" y="878"/>
                  </a:cubicBezTo>
                  <a:cubicBezTo>
                    <a:pt x="506" y="876"/>
                    <a:pt x="509" y="876"/>
                    <a:pt x="511" y="873"/>
                  </a:cubicBezTo>
                  <a:cubicBezTo>
                    <a:pt x="513" y="871"/>
                    <a:pt x="512" y="868"/>
                    <a:pt x="510" y="866"/>
                  </a:cubicBezTo>
                  <a:cubicBezTo>
                    <a:pt x="508" y="864"/>
                    <a:pt x="506" y="863"/>
                    <a:pt x="504" y="862"/>
                  </a:cubicBezTo>
                  <a:cubicBezTo>
                    <a:pt x="501" y="861"/>
                    <a:pt x="499" y="858"/>
                    <a:pt x="498" y="856"/>
                  </a:cubicBezTo>
                  <a:cubicBezTo>
                    <a:pt x="497" y="854"/>
                    <a:pt x="496" y="851"/>
                    <a:pt x="494" y="850"/>
                  </a:cubicBezTo>
                  <a:cubicBezTo>
                    <a:pt x="493" y="850"/>
                    <a:pt x="491" y="850"/>
                    <a:pt x="490" y="850"/>
                  </a:cubicBezTo>
                  <a:cubicBezTo>
                    <a:pt x="488" y="851"/>
                    <a:pt x="489" y="851"/>
                    <a:pt x="488" y="853"/>
                  </a:cubicBezTo>
                  <a:moveTo>
                    <a:pt x="584" y="853"/>
                  </a:moveTo>
                  <a:cubicBezTo>
                    <a:pt x="581" y="859"/>
                    <a:pt x="575" y="862"/>
                    <a:pt x="570" y="867"/>
                  </a:cubicBezTo>
                  <a:cubicBezTo>
                    <a:pt x="567" y="871"/>
                    <a:pt x="568" y="872"/>
                    <a:pt x="571" y="876"/>
                  </a:cubicBezTo>
                  <a:cubicBezTo>
                    <a:pt x="575" y="880"/>
                    <a:pt x="580" y="884"/>
                    <a:pt x="584" y="887"/>
                  </a:cubicBezTo>
                  <a:cubicBezTo>
                    <a:pt x="586" y="888"/>
                    <a:pt x="588" y="889"/>
                    <a:pt x="590" y="890"/>
                  </a:cubicBezTo>
                  <a:cubicBezTo>
                    <a:pt x="591" y="890"/>
                    <a:pt x="592" y="888"/>
                    <a:pt x="592" y="888"/>
                  </a:cubicBezTo>
                  <a:cubicBezTo>
                    <a:pt x="596" y="884"/>
                    <a:pt x="599" y="880"/>
                    <a:pt x="603" y="876"/>
                  </a:cubicBezTo>
                  <a:cubicBezTo>
                    <a:pt x="605" y="874"/>
                    <a:pt x="609" y="872"/>
                    <a:pt x="608" y="869"/>
                  </a:cubicBezTo>
                  <a:cubicBezTo>
                    <a:pt x="605" y="864"/>
                    <a:pt x="599" y="862"/>
                    <a:pt x="596" y="858"/>
                  </a:cubicBezTo>
                  <a:cubicBezTo>
                    <a:pt x="594" y="855"/>
                    <a:pt x="593" y="852"/>
                    <a:pt x="591" y="851"/>
                  </a:cubicBezTo>
                  <a:cubicBezTo>
                    <a:pt x="590" y="850"/>
                    <a:pt x="589" y="850"/>
                    <a:pt x="588" y="850"/>
                  </a:cubicBezTo>
                  <a:cubicBezTo>
                    <a:pt x="585" y="851"/>
                    <a:pt x="585" y="851"/>
                    <a:pt x="584" y="853"/>
                  </a:cubicBezTo>
                  <a:moveTo>
                    <a:pt x="680" y="853"/>
                  </a:moveTo>
                  <a:cubicBezTo>
                    <a:pt x="677" y="857"/>
                    <a:pt x="673" y="860"/>
                    <a:pt x="669" y="864"/>
                  </a:cubicBezTo>
                  <a:cubicBezTo>
                    <a:pt x="666" y="867"/>
                    <a:pt x="663" y="870"/>
                    <a:pt x="667" y="874"/>
                  </a:cubicBezTo>
                  <a:cubicBezTo>
                    <a:pt x="669" y="876"/>
                    <a:pt x="671" y="878"/>
                    <a:pt x="673" y="880"/>
                  </a:cubicBezTo>
                  <a:cubicBezTo>
                    <a:pt x="676" y="882"/>
                    <a:pt x="678" y="885"/>
                    <a:pt x="680" y="887"/>
                  </a:cubicBezTo>
                  <a:cubicBezTo>
                    <a:pt x="682" y="889"/>
                    <a:pt x="685" y="891"/>
                    <a:pt x="687" y="890"/>
                  </a:cubicBezTo>
                  <a:cubicBezTo>
                    <a:pt x="688" y="889"/>
                    <a:pt x="688" y="886"/>
                    <a:pt x="689" y="885"/>
                  </a:cubicBezTo>
                  <a:cubicBezTo>
                    <a:pt x="691" y="880"/>
                    <a:pt x="698" y="878"/>
                    <a:pt x="702" y="875"/>
                  </a:cubicBezTo>
                  <a:cubicBezTo>
                    <a:pt x="706" y="871"/>
                    <a:pt x="704" y="867"/>
                    <a:pt x="700" y="864"/>
                  </a:cubicBezTo>
                  <a:cubicBezTo>
                    <a:pt x="695" y="862"/>
                    <a:pt x="692" y="859"/>
                    <a:pt x="690" y="854"/>
                  </a:cubicBezTo>
                  <a:cubicBezTo>
                    <a:pt x="689" y="853"/>
                    <a:pt x="688" y="851"/>
                    <a:pt x="686" y="850"/>
                  </a:cubicBezTo>
                  <a:cubicBezTo>
                    <a:pt x="685" y="850"/>
                    <a:pt x="683" y="850"/>
                    <a:pt x="682" y="851"/>
                  </a:cubicBezTo>
                  <a:cubicBezTo>
                    <a:pt x="680" y="851"/>
                    <a:pt x="681" y="851"/>
                    <a:pt x="680" y="853"/>
                  </a:cubicBezTo>
                  <a:moveTo>
                    <a:pt x="776" y="853"/>
                  </a:moveTo>
                  <a:cubicBezTo>
                    <a:pt x="773" y="858"/>
                    <a:pt x="768" y="861"/>
                    <a:pt x="764" y="865"/>
                  </a:cubicBezTo>
                  <a:cubicBezTo>
                    <a:pt x="760" y="868"/>
                    <a:pt x="760" y="869"/>
                    <a:pt x="763" y="873"/>
                  </a:cubicBezTo>
                  <a:cubicBezTo>
                    <a:pt x="766" y="878"/>
                    <a:pt x="770" y="882"/>
                    <a:pt x="774" y="885"/>
                  </a:cubicBezTo>
                  <a:cubicBezTo>
                    <a:pt x="777" y="888"/>
                    <a:pt x="779" y="892"/>
                    <a:pt x="783" y="888"/>
                  </a:cubicBezTo>
                  <a:cubicBezTo>
                    <a:pt x="787" y="885"/>
                    <a:pt x="788" y="880"/>
                    <a:pt x="792" y="878"/>
                  </a:cubicBezTo>
                  <a:cubicBezTo>
                    <a:pt x="794" y="876"/>
                    <a:pt x="797" y="876"/>
                    <a:pt x="799" y="873"/>
                  </a:cubicBezTo>
                  <a:cubicBezTo>
                    <a:pt x="801" y="871"/>
                    <a:pt x="800" y="868"/>
                    <a:pt x="798" y="866"/>
                  </a:cubicBezTo>
                  <a:cubicBezTo>
                    <a:pt x="796" y="864"/>
                    <a:pt x="794" y="863"/>
                    <a:pt x="792" y="862"/>
                  </a:cubicBezTo>
                  <a:cubicBezTo>
                    <a:pt x="789" y="861"/>
                    <a:pt x="787" y="858"/>
                    <a:pt x="786" y="856"/>
                  </a:cubicBezTo>
                  <a:cubicBezTo>
                    <a:pt x="785" y="854"/>
                    <a:pt x="784" y="851"/>
                    <a:pt x="782" y="850"/>
                  </a:cubicBezTo>
                  <a:cubicBezTo>
                    <a:pt x="781" y="850"/>
                    <a:pt x="779" y="850"/>
                    <a:pt x="778" y="850"/>
                  </a:cubicBezTo>
                  <a:cubicBezTo>
                    <a:pt x="776" y="851"/>
                    <a:pt x="777" y="851"/>
                    <a:pt x="776" y="853"/>
                  </a:cubicBezTo>
                  <a:moveTo>
                    <a:pt x="872" y="853"/>
                  </a:moveTo>
                  <a:cubicBezTo>
                    <a:pt x="869" y="859"/>
                    <a:pt x="863" y="862"/>
                    <a:pt x="858" y="867"/>
                  </a:cubicBezTo>
                  <a:cubicBezTo>
                    <a:pt x="855" y="871"/>
                    <a:pt x="856" y="872"/>
                    <a:pt x="859" y="876"/>
                  </a:cubicBezTo>
                  <a:cubicBezTo>
                    <a:pt x="863" y="880"/>
                    <a:pt x="868" y="884"/>
                    <a:pt x="872" y="887"/>
                  </a:cubicBezTo>
                  <a:cubicBezTo>
                    <a:pt x="874" y="888"/>
                    <a:pt x="876" y="889"/>
                    <a:pt x="878" y="890"/>
                  </a:cubicBezTo>
                  <a:cubicBezTo>
                    <a:pt x="879" y="890"/>
                    <a:pt x="880" y="888"/>
                    <a:pt x="880" y="888"/>
                  </a:cubicBezTo>
                  <a:cubicBezTo>
                    <a:pt x="884" y="884"/>
                    <a:pt x="887" y="880"/>
                    <a:pt x="891" y="876"/>
                  </a:cubicBezTo>
                  <a:cubicBezTo>
                    <a:pt x="893" y="874"/>
                    <a:pt x="897" y="872"/>
                    <a:pt x="896" y="869"/>
                  </a:cubicBezTo>
                  <a:cubicBezTo>
                    <a:pt x="893" y="864"/>
                    <a:pt x="887" y="862"/>
                    <a:pt x="884" y="858"/>
                  </a:cubicBezTo>
                  <a:cubicBezTo>
                    <a:pt x="882" y="855"/>
                    <a:pt x="881" y="852"/>
                    <a:pt x="879" y="851"/>
                  </a:cubicBezTo>
                  <a:cubicBezTo>
                    <a:pt x="878" y="850"/>
                    <a:pt x="877" y="850"/>
                    <a:pt x="876" y="850"/>
                  </a:cubicBezTo>
                  <a:cubicBezTo>
                    <a:pt x="873" y="851"/>
                    <a:pt x="873" y="851"/>
                    <a:pt x="872" y="853"/>
                  </a:cubicBezTo>
                  <a:moveTo>
                    <a:pt x="968" y="853"/>
                  </a:moveTo>
                  <a:cubicBezTo>
                    <a:pt x="965" y="857"/>
                    <a:pt x="961" y="860"/>
                    <a:pt x="957" y="864"/>
                  </a:cubicBezTo>
                  <a:cubicBezTo>
                    <a:pt x="954" y="867"/>
                    <a:pt x="951" y="870"/>
                    <a:pt x="955" y="874"/>
                  </a:cubicBezTo>
                  <a:cubicBezTo>
                    <a:pt x="957" y="876"/>
                    <a:pt x="959" y="878"/>
                    <a:pt x="961" y="880"/>
                  </a:cubicBezTo>
                  <a:cubicBezTo>
                    <a:pt x="964" y="882"/>
                    <a:pt x="966" y="885"/>
                    <a:pt x="968" y="887"/>
                  </a:cubicBezTo>
                  <a:cubicBezTo>
                    <a:pt x="970" y="889"/>
                    <a:pt x="973" y="891"/>
                    <a:pt x="975" y="890"/>
                  </a:cubicBezTo>
                  <a:cubicBezTo>
                    <a:pt x="976" y="889"/>
                    <a:pt x="976" y="886"/>
                    <a:pt x="977" y="885"/>
                  </a:cubicBezTo>
                  <a:cubicBezTo>
                    <a:pt x="979" y="880"/>
                    <a:pt x="986" y="878"/>
                    <a:pt x="990" y="875"/>
                  </a:cubicBezTo>
                  <a:cubicBezTo>
                    <a:pt x="994" y="871"/>
                    <a:pt x="992" y="867"/>
                    <a:pt x="988" y="864"/>
                  </a:cubicBezTo>
                  <a:cubicBezTo>
                    <a:pt x="983" y="862"/>
                    <a:pt x="980" y="859"/>
                    <a:pt x="978" y="854"/>
                  </a:cubicBezTo>
                  <a:cubicBezTo>
                    <a:pt x="977" y="853"/>
                    <a:pt x="976" y="851"/>
                    <a:pt x="974" y="850"/>
                  </a:cubicBezTo>
                  <a:cubicBezTo>
                    <a:pt x="973" y="850"/>
                    <a:pt x="971" y="850"/>
                    <a:pt x="970" y="851"/>
                  </a:cubicBezTo>
                  <a:cubicBezTo>
                    <a:pt x="968" y="851"/>
                    <a:pt x="969" y="851"/>
                    <a:pt x="968" y="853"/>
                  </a:cubicBezTo>
                  <a:moveTo>
                    <a:pt x="1064" y="853"/>
                  </a:moveTo>
                  <a:cubicBezTo>
                    <a:pt x="1061" y="858"/>
                    <a:pt x="1056" y="861"/>
                    <a:pt x="1052" y="865"/>
                  </a:cubicBezTo>
                  <a:cubicBezTo>
                    <a:pt x="1048" y="868"/>
                    <a:pt x="1048" y="869"/>
                    <a:pt x="1051" y="873"/>
                  </a:cubicBezTo>
                  <a:cubicBezTo>
                    <a:pt x="1054" y="878"/>
                    <a:pt x="1058" y="882"/>
                    <a:pt x="1062" y="885"/>
                  </a:cubicBezTo>
                  <a:cubicBezTo>
                    <a:pt x="1065" y="888"/>
                    <a:pt x="1067" y="892"/>
                    <a:pt x="1071" y="888"/>
                  </a:cubicBezTo>
                  <a:cubicBezTo>
                    <a:pt x="1075" y="885"/>
                    <a:pt x="1076" y="880"/>
                    <a:pt x="1080" y="878"/>
                  </a:cubicBezTo>
                  <a:cubicBezTo>
                    <a:pt x="1082" y="876"/>
                    <a:pt x="1085" y="876"/>
                    <a:pt x="1087" y="873"/>
                  </a:cubicBezTo>
                  <a:cubicBezTo>
                    <a:pt x="1089" y="871"/>
                    <a:pt x="1088" y="868"/>
                    <a:pt x="1086" y="866"/>
                  </a:cubicBezTo>
                  <a:cubicBezTo>
                    <a:pt x="1084" y="864"/>
                    <a:pt x="1082" y="863"/>
                    <a:pt x="1080" y="862"/>
                  </a:cubicBezTo>
                  <a:cubicBezTo>
                    <a:pt x="1077" y="861"/>
                    <a:pt x="1075" y="858"/>
                    <a:pt x="1074" y="856"/>
                  </a:cubicBezTo>
                  <a:cubicBezTo>
                    <a:pt x="1073" y="854"/>
                    <a:pt x="1072" y="851"/>
                    <a:pt x="1070" y="850"/>
                  </a:cubicBezTo>
                  <a:cubicBezTo>
                    <a:pt x="1069" y="850"/>
                    <a:pt x="1067" y="850"/>
                    <a:pt x="1066" y="850"/>
                  </a:cubicBezTo>
                  <a:cubicBezTo>
                    <a:pt x="1064" y="851"/>
                    <a:pt x="1065" y="851"/>
                    <a:pt x="1064" y="853"/>
                  </a:cubicBezTo>
                  <a:moveTo>
                    <a:pt x="1160" y="853"/>
                  </a:moveTo>
                  <a:cubicBezTo>
                    <a:pt x="1157" y="859"/>
                    <a:pt x="1151" y="862"/>
                    <a:pt x="1146" y="867"/>
                  </a:cubicBezTo>
                  <a:cubicBezTo>
                    <a:pt x="1143" y="871"/>
                    <a:pt x="1144" y="872"/>
                    <a:pt x="1147" y="876"/>
                  </a:cubicBezTo>
                  <a:cubicBezTo>
                    <a:pt x="1151" y="880"/>
                    <a:pt x="1156" y="884"/>
                    <a:pt x="1160" y="887"/>
                  </a:cubicBezTo>
                  <a:cubicBezTo>
                    <a:pt x="1162" y="888"/>
                    <a:pt x="1164" y="889"/>
                    <a:pt x="1166" y="890"/>
                  </a:cubicBezTo>
                  <a:cubicBezTo>
                    <a:pt x="1167" y="890"/>
                    <a:pt x="1168" y="888"/>
                    <a:pt x="1168" y="888"/>
                  </a:cubicBezTo>
                  <a:cubicBezTo>
                    <a:pt x="1172" y="884"/>
                    <a:pt x="1175" y="880"/>
                    <a:pt x="1179" y="876"/>
                  </a:cubicBezTo>
                  <a:cubicBezTo>
                    <a:pt x="1181" y="874"/>
                    <a:pt x="1185" y="872"/>
                    <a:pt x="1184" y="869"/>
                  </a:cubicBezTo>
                  <a:cubicBezTo>
                    <a:pt x="1181" y="864"/>
                    <a:pt x="1175" y="862"/>
                    <a:pt x="1172" y="858"/>
                  </a:cubicBezTo>
                  <a:cubicBezTo>
                    <a:pt x="1170" y="855"/>
                    <a:pt x="1169" y="852"/>
                    <a:pt x="1167" y="851"/>
                  </a:cubicBezTo>
                  <a:cubicBezTo>
                    <a:pt x="1166" y="850"/>
                    <a:pt x="1165" y="850"/>
                    <a:pt x="1164" y="850"/>
                  </a:cubicBezTo>
                  <a:cubicBezTo>
                    <a:pt x="1161" y="851"/>
                    <a:pt x="1161" y="851"/>
                    <a:pt x="1160" y="853"/>
                  </a:cubicBezTo>
                  <a:moveTo>
                    <a:pt x="1256" y="853"/>
                  </a:moveTo>
                  <a:cubicBezTo>
                    <a:pt x="1253" y="857"/>
                    <a:pt x="1249" y="860"/>
                    <a:pt x="1245" y="864"/>
                  </a:cubicBezTo>
                  <a:cubicBezTo>
                    <a:pt x="1242" y="867"/>
                    <a:pt x="1239" y="870"/>
                    <a:pt x="1243" y="874"/>
                  </a:cubicBezTo>
                  <a:cubicBezTo>
                    <a:pt x="1245" y="876"/>
                    <a:pt x="1247" y="878"/>
                    <a:pt x="1249" y="880"/>
                  </a:cubicBezTo>
                  <a:cubicBezTo>
                    <a:pt x="1252" y="882"/>
                    <a:pt x="1254" y="885"/>
                    <a:pt x="1256" y="887"/>
                  </a:cubicBezTo>
                  <a:cubicBezTo>
                    <a:pt x="1258" y="889"/>
                    <a:pt x="1261" y="891"/>
                    <a:pt x="1263" y="890"/>
                  </a:cubicBezTo>
                  <a:cubicBezTo>
                    <a:pt x="1264" y="889"/>
                    <a:pt x="1264" y="886"/>
                    <a:pt x="1265" y="885"/>
                  </a:cubicBezTo>
                  <a:cubicBezTo>
                    <a:pt x="1267" y="880"/>
                    <a:pt x="1274" y="878"/>
                    <a:pt x="1278" y="875"/>
                  </a:cubicBezTo>
                  <a:cubicBezTo>
                    <a:pt x="1282" y="871"/>
                    <a:pt x="1280" y="867"/>
                    <a:pt x="1276" y="864"/>
                  </a:cubicBezTo>
                  <a:cubicBezTo>
                    <a:pt x="1271" y="862"/>
                    <a:pt x="1268" y="859"/>
                    <a:pt x="1266" y="854"/>
                  </a:cubicBezTo>
                  <a:cubicBezTo>
                    <a:pt x="1265" y="853"/>
                    <a:pt x="1264" y="851"/>
                    <a:pt x="1262" y="850"/>
                  </a:cubicBezTo>
                  <a:cubicBezTo>
                    <a:pt x="1261" y="850"/>
                    <a:pt x="1259" y="850"/>
                    <a:pt x="1258" y="851"/>
                  </a:cubicBezTo>
                  <a:cubicBezTo>
                    <a:pt x="1256" y="851"/>
                    <a:pt x="1257" y="851"/>
                    <a:pt x="1256" y="853"/>
                  </a:cubicBezTo>
                  <a:moveTo>
                    <a:pt x="1352" y="853"/>
                  </a:moveTo>
                  <a:cubicBezTo>
                    <a:pt x="1349" y="858"/>
                    <a:pt x="1344" y="861"/>
                    <a:pt x="1340" y="865"/>
                  </a:cubicBezTo>
                  <a:cubicBezTo>
                    <a:pt x="1336" y="868"/>
                    <a:pt x="1336" y="869"/>
                    <a:pt x="1339" y="873"/>
                  </a:cubicBezTo>
                  <a:cubicBezTo>
                    <a:pt x="1342" y="878"/>
                    <a:pt x="1346" y="882"/>
                    <a:pt x="1350" y="885"/>
                  </a:cubicBezTo>
                  <a:cubicBezTo>
                    <a:pt x="1353" y="888"/>
                    <a:pt x="1355" y="892"/>
                    <a:pt x="1359" y="888"/>
                  </a:cubicBezTo>
                  <a:cubicBezTo>
                    <a:pt x="1363" y="885"/>
                    <a:pt x="1364" y="880"/>
                    <a:pt x="1368" y="878"/>
                  </a:cubicBezTo>
                  <a:cubicBezTo>
                    <a:pt x="1370" y="876"/>
                    <a:pt x="1373" y="876"/>
                    <a:pt x="1375" y="873"/>
                  </a:cubicBezTo>
                  <a:cubicBezTo>
                    <a:pt x="1377" y="871"/>
                    <a:pt x="1376" y="868"/>
                    <a:pt x="1374" y="866"/>
                  </a:cubicBezTo>
                  <a:cubicBezTo>
                    <a:pt x="1372" y="864"/>
                    <a:pt x="1370" y="863"/>
                    <a:pt x="1368" y="862"/>
                  </a:cubicBezTo>
                  <a:cubicBezTo>
                    <a:pt x="1365" y="861"/>
                    <a:pt x="1363" y="858"/>
                    <a:pt x="1362" y="856"/>
                  </a:cubicBezTo>
                  <a:cubicBezTo>
                    <a:pt x="1361" y="854"/>
                    <a:pt x="1360" y="851"/>
                    <a:pt x="1358" y="850"/>
                  </a:cubicBezTo>
                  <a:cubicBezTo>
                    <a:pt x="1357" y="850"/>
                    <a:pt x="1355" y="850"/>
                    <a:pt x="1354" y="850"/>
                  </a:cubicBezTo>
                  <a:cubicBezTo>
                    <a:pt x="1352" y="851"/>
                    <a:pt x="1353" y="851"/>
                    <a:pt x="1352" y="853"/>
                  </a:cubicBezTo>
                  <a:moveTo>
                    <a:pt x="1448" y="853"/>
                  </a:moveTo>
                  <a:cubicBezTo>
                    <a:pt x="1445" y="859"/>
                    <a:pt x="1439" y="862"/>
                    <a:pt x="1434" y="867"/>
                  </a:cubicBezTo>
                  <a:cubicBezTo>
                    <a:pt x="1431" y="871"/>
                    <a:pt x="1432" y="872"/>
                    <a:pt x="1435" y="876"/>
                  </a:cubicBezTo>
                  <a:cubicBezTo>
                    <a:pt x="1439" y="880"/>
                    <a:pt x="1444" y="884"/>
                    <a:pt x="1448" y="887"/>
                  </a:cubicBezTo>
                  <a:cubicBezTo>
                    <a:pt x="1450" y="888"/>
                    <a:pt x="1452" y="889"/>
                    <a:pt x="1454" y="890"/>
                  </a:cubicBezTo>
                  <a:cubicBezTo>
                    <a:pt x="1455" y="890"/>
                    <a:pt x="1456" y="888"/>
                    <a:pt x="1456" y="888"/>
                  </a:cubicBezTo>
                  <a:cubicBezTo>
                    <a:pt x="1460" y="884"/>
                    <a:pt x="1463" y="880"/>
                    <a:pt x="1467" y="876"/>
                  </a:cubicBezTo>
                  <a:cubicBezTo>
                    <a:pt x="1469" y="874"/>
                    <a:pt x="1473" y="872"/>
                    <a:pt x="1472" y="869"/>
                  </a:cubicBezTo>
                  <a:cubicBezTo>
                    <a:pt x="1469" y="864"/>
                    <a:pt x="1463" y="862"/>
                    <a:pt x="1460" y="858"/>
                  </a:cubicBezTo>
                  <a:cubicBezTo>
                    <a:pt x="1458" y="855"/>
                    <a:pt x="1457" y="852"/>
                    <a:pt x="1455" y="851"/>
                  </a:cubicBezTo>
                  <a:cubicBezTo>
                    <a:pt x="1454" y="850"/>
                    <a:pt x="1453" y="850"/>
                    <a:pt x="1452" y="850"/>
                  </a:cubicBezTo>
                  <a:cubicBezTo>
                    <a:pt x="1449" y="851"/>
                    <a:pt x="1449" y="851"/>
                    <a:pt x="1448" y="853"/>
                  </a:cubicBezTo>
                  <a:moveTo>
                    <a:pt x="1544" y="853"/>
                  </a:moveTo>
                  <a:cubicBezTo>
                    <a:pt x="1541" y="857"/>
                    <a:pt x="1537" y="860"/>
                    <a:pt x="1533" y="864"/>
                  </a:cubicBezTo>
                  <a:cubicBezTo>
                    <a:pt x="1530" y="867"/>
                    <a:pt x="1527" y="870"/>
                    <a:pt x="1531" y="874"/>
                  </a:cubicBezTo>
                  <a:cubicBezTo>
                    <a:pt x="1533" y="876"/>
                    <a:pt x="1535" y="878"/>
                    <a:pt x="1537" y="880"/>
                  </a:cubicBezTo>
                  <a:cubicBezTo>
                    <a:pt x="1540" y="882"/>
                    <a:pt x="1542" y="885"/>
                    <a:pt x="1544" y="887"/>
                  </a:cubicBezTo>
                  <a:cubicBezTo>
                    <a:pt x="1546" y="889"/>
                    <a:pt x="1549" y="891"/>
                    <a:pt x="1551" y="890"/>
                  </a:cubicBezTo>
                  <a:cubicBezTo>
                    <a:pt x="1552" y="889"/>
                    <a:pt x="1552" y="886"/>
                    <a:pt x="1553" y="885"/>
                  </a:cubicBezTo>
                  <a:cubicBezTo>
                    <a:pt x="1555" y="880"/>
                    <a:pt x="1562" y="878"/>
                    <a:pt x="1566" y="875"/>
                  </a:cubicBezTo>
                  <a:cubicBezTo>
                    <a:pt x="1570" y="871"/>
                    <a:pt x="1568" y="867"/>
                    <a:pt x="1564" y="864"/>
                  </a:cubicBezTo>
                  <a:cubicBezTo>
                    <a:pt x="1559" y="862"/>
                    <a:pt x="1556" y="859"/>
                    <a:pt x="1554" y="854"/>
                  </a:cubicBezTo>
                  <a:cubicBezTo>
                    <a:pt x="1553" y="853"/>
                    <a:pt x="1552" y="851"/>
                    <a:pt x="1550" y="850"/>
                  </a:cubicBezTo>
                  <a:cubicBezTo>
                    <a:pt x="1549" y="850"/>
                    <a:pt x="1547" y="850"/>
                    <a:pt x="1546" y="851"/>
                  </a:cubicBezTo>
                  <a:cubicBezTo>
                    <a:pt x="1544" y="851"/>
                    <a:pt x="1545" y="851"/>
                    <a:pt x="1544" y="853"/>
                  </a:cubicBezTo>
                  <a:moveTo>
                    <a:pt x="1640" y="853"/>
                  </a:moveTo>
                  <a:cubicBezTo>
                    <a:pt x="1637" y="858"/>
                    <a:pt x="1632" y="861"/>
                    <a:pt x="1628" y="865"/>
                  </a:cubicBezTo>
                  <a:cubicBezTo>
                    <a:pt x="1624" y="868"/>
                    <a:pt x="1624" y="869"/>
                    <a:pt x="1627" y="873"/>
                  </a:cubicBezTo>
                  <a:cubicBezTo>
                    <a:pt x="1630" y="878"/>
                    <a:pt x="1634" y="882"/>
                    <a:pt x="1638" y="885"/>
                  </a:cubicBezTo>
                  <a:cubicBezTo>
                    <a:pt x="1641" y="888"/>
                    <a:pt x="1643" y="892"/>
                    <a:pt x="1647" y="888"/>
                  </a:cubicBezTo>
                  <a:cubicBezTo>
                    <a:pt x="1651" y="885"/>
                    <a:pt x="1652" y="880"/>
                    <a:pt x="1656" y="878"/>
                  </a:cubicBezTo>
                  <a:cubicBezTo>
                    <a:pt x="1658" y="876"/>
                    <a:pt x="1661" y="876"/>
                    <a:pt x="1663" y="873"/>
                  </a:cubicBezTo>
                  <a:cubicBezTo>
                    <a:pt x="1665" y="871"/>
                    <a:pt x="1664" y="868"/>
                    <a:pt x="1662" y="866"/>
                  </a:cubicBezTo>
                  <a:cubicBezTo>
                    <a:pt x="1660" y="864"/>
                    <a:pt x="1658" y="863"/>
                    <a:pt x="1656" y="862"/>
                  </a:cubicBezTo>
                  <a:cubicBezTo>
                    <a:pt x="1653" y="861"/>
                    <a:pt x="1651" y="858"/>
                    <a:pt x="1650" y="856"/>
                  </a:cubicBezTo>
                  <a:cubicBezTo>
                    <a:pt x="1649" y="854"/>
                    <a:pt x="1648" y="851"/>
                    <a:pt x="1646" y="850"/>
                  </a:cubicBezTo>
                  <a:cubicBezTo>
                    <a:pt x="1645" y="850"/>
                    <a:pt x="1643" y="850"/>
                    <a:pt x="1642" y="850"/>
                  </a:cubicBezTo>
                  <a:cubicBezTo>
                    <a:pt x="1640" y="851"/>
                    <a:pt x="1641" y="851"/>
                    <a:pt x="1640" y="853"/>
                  </a:cubicBezTo>
                  <a:moveTo>
                    <a:pt x="1736" y="853"/>
                  </a:moveTo>
                  <a:cubicBezTo>
                    <a:pt x="1733" y="859"/>
                    <a:pt x="1727" y="862"/>
                    <a:pt x="1722" y="867"/>
                  </a:cubicBezTo>
                  <a:cubicBezTo>
                    <a:pt x="1719" y="871"/>
                    <a:pt x="1720" y="872"/>
                    <a:pt x="1723" y="876"/>
                  </a:cubicBezTo>
                  <a:cubicBezTo>
                    <a:pt x="1727" y="880"/>
                    <a:pt x="1732" y="884"/>
                    <a:pt x="1736" y="887"/>
                  </a:cubicBezTo>
                  <a:cubicBezTo>
                    <a:pt x="1738" y="888"/>
                    <a:pt x="1740" y="889"/>
                    <a:pt x="1742" y="890"/>
                  </a:cubicBezTo>
                  <a:cubicBezTo>
                    <a:pt x="1743" y="890"/>
                    <a:pt x="1744" y="888"/>
                    <a:pt x="1744" y="888"/>
                  </a:cubicBezTo>
                  <a:cubicBezTo>
                    <a:pt x="1748" y="884"/>
                    <a:pt x="1751" y="880"/>
                    <a:pt x="1755" y="876"/>
                  </a:cubicBezTo>
                  <a:cubicBezTo>
                    <a:pt x="1757" y="874"/>
                    <a:pt x="1761" y="872"/>
                    <a:pt x="1760" y="869"/>
                  </a:cubicBezTo>
                  <a:cubicBezTo>
                    <a:pt x="1757" y="864"/>
                    <a:pt x="1751" y="862"/>
                    <a:pt x="1748" y="858"/>
                  </a:cubicBezTo>
                  <a:cubicBezTo>
                    <a:pt x="1746" y="855"/>
                    <a:pt x="1745" y="852"/>
                    <a:pt x="1743" y="851"/>
                  </a:cubicBezTo>
                  <a:cubicBezTo>
                    <a:pt x="1742" y="850"/>
                    <a:pt x="1741" y="850"/>
                    <a:pt x="1740" y="850"/>
                  </a:cubicBezTo>
                  <a:cubicBezTo>
                    <a:pt x="1737" y="851"/>
                    <a:pt x="1737" y="851"/>
                    <a:pt x="1736" y="853"/>
                  </a:cubicBezTo>
                  <a:moveTo>
                    <a:pt x="1832" y="853"/>
                  </a:moveTo>
                  <a:cubicBezTo>
                    <a:pt x="1829" y="857"/>
                    <a:pt x="1825" y="860"/>
                    <a:pt x="1821" y="864"/>
                  </a:cubicBezTo>
                  <a:cubicBezTo>
                    <a:pt x="1818" y="867"/>
                    <a:pt x="1815" y="870"/>
                    <a:pt x="1819" y="874"/>
                  </a:cubicBezTo>
                  <a:cubicBezTo>
                    <a:pt x="1821" y="876"/>
                    <a:pt x="1823" y="878"/>
                    <a:pt x="1825" y="880"/>
                  </a:cubicBezTo>
                  <a:cubicBezTo>
                    <a:pt x="1828" y="882"/>
                    <a:pt x="1830" y="885"/>
                    <a:pt x="1832" y="887"/>
                  </a:cubicBezTo>
                  <a:cubicBezTo>
                    <a:pt x="1834" y="889"/>
                    <a:pt x="1837" y="891"/>
                    <a:pt x="1839" y="890"/>
                  </a:cubicBezTo>
                  <a:cubicBezTo>
                    <a:pt x="1840" y="889"/>
                    <a:pt x="1840" y="886"/>
                    <a:pt x="1841" y="885"/>
                  </a:cubicBezTo>
                  <a:cubicBezTo>
                    <a:pt x="1843" y="880"/>
                    <a:pt x="1850" y="878"/>
                    <a:pt x="1854" y="875"/>
                  </a:cubicBezTo>
                  <a:cubicBezTo>
                    <a:pt x="1858" y="871"/>
                    <a:pt x="1856" y="867"/>
                    <a:pt x="1852" y="864"/>
                  </a:cubicBezTo>
                  <a:cubicBezTo>
                    <a:pt x="1847" y="862"/>
                    <a:pt x="1844" y="859"/>
                    <a:pt x="1842" y="854"/>
                  </a:cubicBezTo>
                  <a:cubicBezTo>
                    <a:pt x="1841" y="853"/>
                    <a:pt x="1840" y="851"/>
                    <a:pt x="1838" y="850"/>
                  </a:cubicBezTo>
                  <a:cubicBezTo>
                    <a:pt x="1837" y="850"/>
                    <a:pt x="1835" y="850"/>
                    <a:pt x="1834" y="851"/>
                  </a:cubicBezTo>
                  <a:cubicBezTo>
                    <a:pt x="1832" y="851"/>
                    <a:pt x="1833" y="851"/>
                    <a:pt x="1832" y="853"/>
                  </a:cubicBezTo>
                  <a:moveTo>
                    <a:pt x="1928" y="853"/>
                  </a:moveTo>
                  <a:cubicBezTo>
                    <a:pt x="1925" y="858"/>
                    <a:pt x="1920" y="861"/>
                    <a:pt x="1916" y="865"/>
                  </a:cubicBezTo>
                  <a:cubicBezTo>
                    <a:pt x="1912" y="868"/>
                    <a:pt x="1912" y="869"/>
                    <a:pt x="1915" y="873"/>
                  </a:cubicBezTo>
                  <a:cubicBezTo>
                    <a:pt x="1918" y="878"/>
                    <a:pt x="1922" y="882"/>
                    <a:pt x="1926" y="885"/>
                  </a:cubicBezTo>
                  <a:cubicBezTo>
                    <a:pt x="1929" y="888"/>
                    <a:pt x="1931" y="892"/>
                    <a:pt x="1935" y="888"/>
                  </a:cubicBezTo>
                  <a:cubicBezTo>
                    <a:pt x="1939" y="885"/>
                    <a:pt x="1940" y="880"/>
                    <a:pt x="1944" y="878"/>
                  </a:cubicBezTo>
                  <a:cubicBezTo>
                    <a:pt x="1946" y="876"/>
                    <a:pt x="1949" y="876"/>
                    <a:pt x="1951" y="873"/>
                  </a:cubicBezTo>
                  <a:cubicBezTo>
                    <a:pt x="1953" y="871"/>
                    <a:pt x="1952" y="868"/>
                    <a:pt x="1950" y="866"/>
                  </a:cubicBezTo>
                  <a:cubicBezTo>
                    <a:pt x="1948" y="864"/>
                    <a:pt x="1946" y="863"/>
                    <a:pt x="1944" y="862"/>
                  </a:cubicBezTo>
                  <a:cubicBezTo>
                    <a:pt x="1941" y="861"/>
                    <a:pt x="1939" y="858"/>
                    <a:pt x="1938" y="856"/>
                  </a:cubicBezTo>
                  <a:cubicBezTo>
                    <a:pt x="1937" y="854"/>
                    <a:pt x="1936" y="851"/>
                    <a:pt x="1934" y="850"/>
                  </a:cubicBezTo>
                  <a:cubicBezTo>
                    <a:pt x="1933" y="850"/>
                    <a:pt x="1931" y="850"/>
                    <a:pt x="1930" y="850"/>
                  </a:cubicBezTo>
                  <a:cubicBezTo>
                    <a:pt x="1928" y="851"/>
                    <a:pt x="1929" y="851"/>
                    <a:pt x="1928" y="853"/>
                  </a:cubicBezTo>
                  <a:moveTo>
                    <a:pt x="2024" y="853"/>
                  </a:moveTo>
                  <a:cubicBezTo>
                    <a:pt x="2021" y="859"/>
                    <a:pt x="2015" y="862"/>
                    <a:pt x="2010" y="867"/>
                  </a:cubicBezTo>
                  <a:cubicBezTo>
                    <a:pt x="2007" y="871"/>
                    <a:pt x="2008" y="872"/>
                    <a:pt x="2011" y="876"/>
                  </a:cubicBezTo>
                  <a:cubicBezTo>
                    <a:pt x="2015" y="880"/>
                    <a:pt x="2020" y="884"/>
                    <a:pt x="2024" y="887"/>
                  </a:cubicBezTo>
                  <a:cubicBezTo>
                    <a:pt x="2026" y="888"/>
                    <a:pt x="2028" y="889"/>
                    <a:pt x="2030" y="890"/>
                  </a:cubicBezTo>
                  <a:cubicBezTo>
                    <a:pt x="2031" y="890"/>
                    <a:pt x="2032" y="888"/>
                    <a:pt x="2032" y="888"/>
                  </a:cubicBezTo>
                  <a:cubicBezTo>
                    <a:pt x="2036" y="884"/>
                    <a:pt x="2039" y="880"/>
                    <a:pt x="2043" y="876"/>
                  </a:cubicBezTo>
                  <a:cubicBezTo>
                    <a:pt x="2045" y="874"/>
                    <a:pt x="2049" y="872"/>
                    <a:pt x="2048" y="869"/>
                  </a:cubicBezTo>
                  <a:cubicBezTo>
                    <a:pt x="2045" y="864"/>
                    <a:pt x="2039" y="862"/>
                    <a:pt x="2036" y="858"/>
                  </a:cubicBezTo>
                  <a:cubicBezTo>
                    <a:pt x="2034" y="855"/>
                    <a:pt x="2033" y="852"/>
                    <a:pt x="2031" y="851"/>
                  </a:cubicBezTo>
                  <a:cubicBezTo>
                    <a:pt x="2030" y="850"/>
                    <a:pt x="2029" y="850"/>
                    <a:pt x="2028" y="850"/>
                  </a:cubicBezTo>
                  <a:cubicBezTo>
                    <a:pt x="2025" y="851"/>
                    <a:pt x="2025" y="851"/>
                    <a:pt x="2024" y="853"/>
                  </a:cubicBezTo>
                  <a:moveTo>
                    <a:pt x="2120" y="853"/>
                  </a:moveTo>
                  <a:cubicBezTo>
                    <a:pt x="2117" y="857"/>
                    <a:pt x="2113" y="860"/>
                    <a:pt x="2109" y="864"/>
                  </a:cubicBezTo>
                  <a:cubicBezTo>
                    <a:pt x="2106" y="867"/>
                    <a:pt x="2103" y="870"/>
                    <a:pt x="2107" y="874"/>
                  </a:cubicBezTo>
                  <a:cubicBezTo>
                    <a:pt x="2109" y="876"/>
                    <a:pt x="2111" y="878"/>
                    <a:pt x="2113" y="880"/>
                  </a:cubicBezTo>
                  <a:cubicBezTo>
                    <a:pt x="2116" y="882"/>
                    <a:pt x="2118" y="885"/>
                    <a:pt x="2120" y="887"/>
                  </a:cubicBezTo>
                  <a:cubicBezTo>
                    <a:pt x="2122" y="889"/>
                    <a:pt x="2125" y="891"/>
                    <a:pt x="2127" y="890"/>
                  </a:cubicBezTo>
                  <a:cubicBezTo>
                    <a:pt x="2128" y="889"/>
                    <a:pt x="2128" y="886"/>
                    <a:pt x="2129" y="885"/>
                  </a:cubicBezTo>
                  <a:cubicBezTo>
                    <a:pt x="2131" y="880"/>
                    <a:pt x="2138" y="878"/>
                    <a:pt x="2142" y="875"/>
                  </a:cubicBezTo>
                  <a:cubicBezTo>
                    <a:pt x="2146" y="871"/>
                    <a:pt x="2144" y="867"/>
                    <a:pt x="2140" y="864"/>
                  </a:cubicBezTo>
                  <a:cubicBezTo>
                    <a:pt x="2135" y="862"/>
                    <a:pt x="2132" y="859"/>
                    <a:pt x="2130" y="854"/>
                  </a:cubicBezTo>
                  <a:cubicBezTo>
                    <a:pt x="2129" y="853"/>
                    <a:pt x="2128" y="851"/>
                    <a:pt x="2126" y="850"/>
                  </a:cubicBezTo>
                  <a:cubicBezTo>
                    <a:pt x="2125" y="850"/>
                    <a:pt x="2123" y="850"/>
                    <a:pt x="2122" y="851"/>
                  </a:cubicBezTo>
                  <a:cubicBezTo>
                    <a:pt x="2120" y="851"/>
                    <a:pt x="2121" y="851"/>
                    <a:pt x="2120" y="853"/>
                  </a:cubicBezTo>
                  <a:moveTo>
                    <a:pt x="85" y="957"/>
                  </a:moveTo>
                  <a:cubicBezTo>
                    <a:pt x="83" y="958"/>
                    <a:pt x="81" y="958"/>
                    <a:pt x="80" y="959"/>
                  </a:cubicBezTo>
                  <a:cubicBezTo>
                    <a:pt x="80" y="959"/>
                    <a:pt x="81" y="958"/>
                    <a:pt x="81" y="958"/>
                  </a:cubicBezTo>
                  <a:cubicBezTo>
                    <a:pt x="81" y="959"/>
                    <a:pt x="78" y="962"/>
                    <a:pt x="77" y="963"/>
                  </a:cubicBezTo>
                  <a:cubicBezTo>
                    <a:pt x="76" y="966"/>
                    <a:pt x="78" y="966"/>
                    <a:pt x="80" y="967"/>
                  </a:cubicBezTo>
                  <a:cubicBezTo>
                    <a:pt x="83" y="968"/>
                    <a:pt x="85" y="969"/>
                    <a:pt x="88" y="970"/>
                  </a:cubicBezTo>
                  <a:cubicBezTo>
                    <a:pt x="89" y="970"/>
                    <a:pt x="91" y="973"/>
                    <a:pt x="92" y="974"/>
                  </a:cubicBezTo>
                  <a:cubicBezTo>
                    <a:pt x="95" y="979"/>
                    <a:pt x="99" y="984"/>
                    <a:pt x="104" y="988"/>
                  </a:cubicBezTo>
                  <a:cubicBezTo>
                    <a:pt x="104" y="989"/>
                    <a:pt x="106" y="991"/>
                    <a:pt x="108" y="990"/>
                  </a:cubicBezTo>
                  <a:cubicBezTo>
                    <a:pt x="108" y="989"/>
                    <a:pt x="109" y="988"/>
                    <a:pt x="109" y="987"/>
                  </a:cubicBezTo>
                  <a:cubicBezTo>
                    <a:pt x="110" y="985"/>
                    <a:pt x="112" y="983"/>
                    <a:pt x="113" y="981"/>
                  </a:cubicBezTo>
                  <a:cubicBezTo>
                    <a:pt x="116" y="978"/>
                    <a:pt x="119" y="975"/>
                    <a:pt x="122" y="973"/>
                  </a:cubicBezTo>
                  <a:cubicBezTo>
                    <a:pt x="124" y="971"/>
                    <a:pt x="128" y="970"/>
                    <a:pt x="128" y="967"/>
                  </a:cubicBezTo>
                  <a:cubicBezTo>
                    <a:pt x="129" y="965"/>
                    <a:pt x="125" y="963"/>
                    <a:pt x="123" y="962"/>
                  </a:cubicBezTo>
                  <a:cubicBezTo>
                    <a:pt x="119" y="960"/>
                    <a:pt x="115" y="958"/>
                    <a:pt x="112" y="954"/>
                  </a:cubicBezTo>
                  <a:cubicBezTo>
                    <a:pt x="109" y="951"/>
                    <a:pt x="108" y="947"/>
                    <a:pt x="106" y="944"/>
                  </a:cubicBezTo>
                  <a:cubicBezTo>
                    <a:pt x="104" y="941"/>
                    <a:pt x="102" y="938"/>
                    <a:pt x="100" y="940"/>
                  </a:cubicBezTo>
                  <a:cubicBezTo>
                    <a:pt x="93" y="944"/>
                    <a:pt x="91" y="953"/>
                    <a:pt x="85" y="957"/>
                  </a:cubicBezTo>
                  <a:moveTo>
                    <a:pt x="192" y="956"/>
                  </a:moveTo>
                  <a:cubicBezTo>
                    <a:pt x="188" y="960"/>
                    <a:pt x="182" y="962"/>
                    <a:pt x="178" y="965"/>
                  </a:cubicBezTo>
                  <a:cubicBezTo>
                    <a:pt x="177" y="966"/>
                    <a:pt x="175" y="968"/>
                    <a:pt x="177" y="970"/>
                  </a:cubicBezTo>
                  <a:cubicBezTo>
                    <a:pt x="178" y="971"/>
                    <a:pt x="180" y="971"/>
                    <a:pt x="181" y="972"/>
                  </a:cubicBezTo>
                  <a:cubicBezTo>
                    <a:pt x="183" y="973"/>
                    <a:pt x="185" y="975"/>
                    <a:pt x="187" y="977"/>
                  </a:cubicBezTo>
                  <a:cubicBezTo>
                    <a:pt x="191" y="980"/>
                    <a:pt x="193" y="984"/>
                    <a:pt x="196" y="988"/>
                  </a:cubicBezTo>
                  <a:cubicBezTo>
                    <a:pt x="197" y="991"/>
                    <a:pt x="200" y="994"/>
                    <a:pt x="200" y="998"/>
                  </a:cubicBezTo>
                  <a:cubicBezTo>
                    <a:pt x="200" y="1000"/>
                    <a:pt x="200" y="1004"/>
                    <a:pt x="203" y="1005"/>
                  </a:cubicBezTo>
                  <a:cubicBezTo>
                    <a:pt x="203" y="1005"/>
                    <a:pt x="207" y="1001"/>
                    <a:pt x="207" y="1001"/>
                  </a:cubicBezTo>
                  <a:cubicBezTo>
                    <a:pt x="207" y="1001"/>
                    <a:pt x="207" y="1001"/>
                    <a:pt x="207" y="1001"/>
                  </a:cubicBezTo>
                  <a:cubicBezTo>
                    <a:pt x="208" y="1000"/>
                    <a:pt x="207" y="997"/>
                    <a:pt x="207" y="996"/>
                  </a:cubicBezTo>
                  <a:cubicBezTo>
                    <a:pt x="208" y="993"/>
                    <a:pt x="210" y="990"/>
                    <a:pt x="212" y="988"/>
                  </a:cubicBezTo>
                  <a:cubicBezTo>
                    <a:pt x="215" y="983"/>
                    <a:pt x="219" y="979"/>
                    <a:pt x="224" y="976"/>
                  </a:cubicBezTo>
                  <a:cubicBezTo>
                    <a:pt x="227" y="975"/>
                    <a:pt x="232" y="973"/>
                    <a:pt x="231" y="969"/>
                  </a:cubicBezTo>
                  <a:cubicBezTo>
                    <a:pt x="231" y="966"/>
                    <a:pt x="230" y="967"/>
                    <a:pt x="227" y="967"/>
                  </a:cubicBezTo>
                  <a:cubicBezTo>
                    <a:pt x="225" y="966"/>
                    <a:pt x="224" y="965"/>
                    <a:pt x="222" y="964"/>
                  </a:cubicBezTo>
                  <a:cubicBezTo>
                    <a:pt x="216" y="958"/>
                    <a:pt x="211" y="951"/>
                    <a:pt x="205" y="945"/>
                  </a:cubicBezTo>
                  <a:cubicBezTo>
                    <a:pt x="197" y="938"/>
                    <a:pt x="195" y="951"/>
                    <a:pt x="192" y="956"/>
                  </a:cubicBezTo>
                  <a:moveTo>
                    <a:pt x="296" y="949"/>
                  </a:moveTo>
                  <a:cubicBezTo>
                    <a:pt x="292" y="955"/>
                    <a:pt x="285" y="962"/>
                    <a:pt x="278" y="966"/>
                  </a:cubicBezTo>
                  <a:cubicBezTo>
                    <a:pt x="278" y="966"/>
                    <a:pt x="278" y="966"/>
                    <a:pt x="278" y="966"/>
                  </a:cubicBezTo>
                  <a:cubicBezTo>
                    <a:pt x="278" y="965"/>
                    <a:pt x="275" y="966"/>
                    <a:pt x="275" y="966"/>
                  </a:cubicBezTo>
                  <a:cubicBezTo>
                    <a:pt x="273" y="968"/>
                    <a:pt x="272" y="970"/>
                    <a:pt x="274" y="972"/>
                  </a:cubicBezTo>
                  <a:cubicBezTo>
                    <a:pt x="275" y="974"/>
                    <a:pt x="276" y="974"/>
                    <a:pt x="278" y="975"/>
                  </a:cubicBezTo>
                  <a:cubicBezTo>
                    <a:pt x="280" y="975"/>
                    <a:pt x="281" y="975"/>
                    <a:pt x="282" y="977"/>
                  </a:cubicBezTo>
                  <a:cubicBezTo>
                    <a:pt x="286" y="981"/>
                    <a:pt x="290" y="985"/>
                    <a:pt x="293" y="989"/>
                  </a:cubicBezTo>
                  <a:cubicBezTo>
                    <a:pt x="294" y="991"/>
                    <a:pt x="296" y="995"/>
                    <a:pt x="298" y="995"/>
                  </a:cubicBezTo>
                  <a:cubicBezTo>
                    <a:pt x="299" y="996"/>
                    <a:pt x="300" y="991"/>
                    <a:pt x="300" y="990"/>
                  </a:cubicBezTo>
                  <a:cubicBezTo>
                    <a:pt x="302" y="987"/>
                    <a:pt x="305" y="983"/>
                    <a:pt x="307" y="980"/>
                  </a:cubicBezTo>
                  <a:cubicBezTo>
                    <a:pt x="310" y="975"/>
                    <a:pt x="317" y="973"/>
                    <a:pt x="321" y="969"/>
                  </a:cubicBezTo>
                  <a:cubicBezTo>
                    <a:pt x="325" y="964"/>
                    <a:pt x="313" y="959"/>
                    <a:pt x="310" y="956"/>
                  </a:cubicBezTo>
                  <a:cubicBezTo>
                    <a:pt x="307" y="953"/>
                    <a:pt x="303" y="940"/>
                    <a:pt x="296" y="949"/>
                  </a:cubicBezTo>
                  <a:moveTo>
                    <a:pt x="386" y="957"/>
                  </a:moveTo>
                  <a:cubicBezTo>
                    <a:pt x="384" y="959"/>
                    <a:pt x="369" y="965"/>
                    <a:pt x="375" y="970"/>
                  </a:cubicBezTo>
                  <a:cubicBezTo>
                    <a:pt x="376" y="971"/>
                    <a:pt x="379" y="970"/>
                    <a:pt x="380" y="971"/>
                  </a:cubicBezTo>
                  <a:cubicBezTo>
                    <a:pt x="382" y="972"/>
                    <a:pt x="383" y="974"/>
                    <a:pt x="384" y="976"/>
                  </a:cubicBezTo>
                  <a:cubicBezTo>
                    <a:pt x="387" y="980"/>
                    <a:pt x="390" y="986"/>
                    <a:pt x="395" y="988"/>
                  </a:cubicBezTo>
                  <a:cubicBezTo>
                    <a:pt x="399" y="990"/>
                    <a:pt x="404" y="979"/>
                    <a:pt x="405" y="976"/>
                  </a:cubicBezTo>
                  <a:cubicBezTo>
                    <a:pt x="408" y="973"/>
                    <a:pt x="413" y="972"/>
                    <a:pt x="416" y="969"/>
                  </a:cubicBezTo>
                  <a:cubicBezTo>
                    <a:pt x="421" y="965"/>
                    <a:pt x="412" y="960"/>
                    <a:pt x="409" y="958"/>
                  </a:cubicBezTo>
                  <a:cubicBezTo>
                    <a:pt x="407" y="957"/>
                    <a:pt x="406" y="956"/>
                    <a:pt x="404" y="954"/>
                  </a:cubicBezTo>
                  <a:cubicBezTo>
                    <a:pt x="403" y="952"/>
                    <a:pt x="402" y="949"/>
                    <a:pt x="400" y="947"/>
                  </a:cubicBezTo>
                  <a:cubicBezTo>
                    <a:pt x="398" y="945"/>
                    <a:pt x="394" y="945"/>
                    <a:pt x="392" y="947"/>
                  </a:cubicBezTo>
                  <a:cubicBezTo>
                    <a:pt x="389" y="950"/>
                    <a:pt x="389" y="954"/>
                    <a:pt x="386" y="957"/>
                  </a:cubicBezTo>
                  <a:moveTo>
                    <a:pt x="488" y="949"/>
                  </a:moveTo>
                  <a:cubicBezTo>
                    <a:pt x="485" y="954"/>
                    <a:pt x="479" y="957"/>
                    <a:pt x="476" y="961"/>
                  </a:cubicBezTo>
                  <a:cubicBezTo>
                    <a:pt x="474" y="963"/>
                    <a:pt x="473" y="965"/>
                    <a:pt x="473" y="967"/>
                  </a:cubicBezTo>
                  <a:cubicBezTo>
                    <a:pt x="474" y="970"/>
                    <a:pt x="477" y="971"/>
                    <a:pt x="478" y="972"/>
                  </a:cubicBezTo>
                  <a:cubicBezTo>
                    <a:pt x="482" y="977"/>
                    <a:pt x="486" y="984"/>
                    <a:pt x="491" y="986"/>
                  </a:cubicBezTo>
                  <a:cubicBezTo>
                    <a:pt x="495" y="987"/>
                    <a:pt x="497" y="983"/>
                    <a:pt x="499" y="981"/>
                  </a:cubicBezTo>
                  <a:cubicBezTo>
                    <a:pt x="502" y="977"/>
                    <a:pt x="506" y="973"/>
                    <a:pt x="509" y="970"/>
                  </a:cubicBezTo>
                  <a:cubicBezTo>
                    <a:pt x="512" y="967"/>
                    <a:pt x="514" y="966"/>
                    <a:pt x="511" y="962"/>
                  </a:cubicBezTo>
                  <a:cubicBezTo>
                    <a:pt x="507" y="958"/>
                    <a:pt x="501" y="957"/>
                    <a:pt x="499" y="952"/>
                  </a:cubicBezTo>
                  <a:cubicBezTo>
                    <a:pt x="497" y="950"/>
                    <a:pt x="497" y="948"/>
                    <a:pt x="494" y="946"/>
                  </a:cubicBezTo>
                  <a:cubicBezTo>
                    <a:pt x="493" y="946"/>
                    <a:pt x="492" y="946"/>
                    <a:pt x="491" y="946"/>
                  </a:cubicBezTo>
                  <a:cubicBezTo>
                    <a:pt x="488" y="946"/>
                    <a:pt x="489" y="947"/>
                    <a:pt x="488" y="949"/>
                  </a:cubicBezTo>
                  <a:moveTo>
                    <a:pt x="584" y="949"/>
                  </a:moveTo>
                  <a:cubicBezTo>
                    <a:pt x="582" y="953"/>
                    <a:pt x="577" y="957"/>
                    <a:pt x="573" y="960"/>
                  </a:cubicBezTo>
                  <a:cubicBezTo>
                    <a:pt x="570" y="963"/>
                    <a:pt x="565" y="967"/>
                    <a:pt x="570" y="970"/>
                  </a:cubicBezTo>
                  <a:cubicBezTo>
                    <a:pt x="572" y="971"/>
                    <a:pt x="575" y="972"/>
                    <a:pt x="577" y="974"/>
                  </a:cubicBezTo>
                  <a:cubicBezTo>
                    <a:pt x="580" y="976"/>
                    <a:pt x="582" y="979"/>
                    <a:pt x="584" y="982"/>
                  </a:cubicBezTo>
                  <a:cubicBezTo>
                    <a:pt x="587" y="987"/>
                    <a:pt x="591" y="988"/>
                    <a:pt x="594" y="983"/>
                  </a:cubicBezTo>
                  <a:cubicBezTo>
                    <a:pt x="594" y="981"/>
                    <a:pt x="595" y="979"/>
                    <a:pt x="596" y="977"/>
                  </a:cubicBezTo>
                  <a:cubicBezTo>
                    <a:pt x="597" y="975"/>
                    <a:pt x="600" y="973"/>
                    <a:pt x="602" y="972"/>
                  </a:cubicBezTo>
                  <a:cubicBezTo>
                    <a:pt x="606" y="970"/>
                    <a:pt x="611" y="966"/>
                    <a:pt x="605" y="961"/>
                  </a:cubicBezTo>
                  <a:cubicBezTo>
                    <a:pt x="601" y="957"/>
                    <a:pt x="597" y="956"/>
                    <a:pt x="594" y="950"/>
                  </a:cubicBezTo>
                  <a:cubicBezTo>
                    <a:pt x="593" y="948"/>
                    <a:pt x="592" y="946"/>
                    <a:pt x="590" y="946"/>
                  </a:cubicBezTo>
                  <a:cubicBezTo>
                    <a:pt x="589" y="946"/>
                    <a:pt x="588" y="946"/>
                    <a:pt x="587" y="946"/>
                  </a:cubicBezTo>
                  <a:cubicBezTo>
                    <a:pt x="584" y="947"/>
                    <a:pt x="585" y="947"/>
                    <a:pt x="584" y="949"/>
                  </a:cubicBezTo>
                  <a:moveTo>
                    <a:pt x="680" y="949"/>
                  </a:moveTo>
                  <a:cubicBezTo>
                    <a:pt x="677" y="953"/>
                    <a:pt x="672" y="957"/>
                    <a:pt x="668" y="960"/>
                  </a:cubicBezTo>
                  <a:cubicBezTo>
                    <a:pt x="665" y="963"/>
                    <a:pt x="663" y="967"/>
                    <a:pt x="667" y="971"/>
                  </a:cubicBezTo>
                  <a:cubicBezTo>
                    <a:pt x="670" y="973"/>
                    <a:pt x="672" y="975"/>
                    <a:pt x="675" y="978"/>
                  </a:cubicBezTo>
                  <a:cubicBezTo>
                    <a:pt x="677" y="980"/>
                    <a:pt x="679" y="983"/>
                    <a:pt x="682" y="985"/>
                  </a:cubicBezTo>
                  <a:cubicBezTo>
                    <a:pt x="686" y="989"/>
                    <a:pt x="689" y="983"/>
                    <a:pt x="691" y="980"/>
                  </a:cubicBezTo>
                  <a:cubicBezTo>
                    <a:pt x="692" y="978"/>
                    <a:pt x="693" y="977"/>
                    <a:pt x="694" y="975"/>
                  </a:cubicBezTo>
                  <a:cubicBezTo>
                    <a:pt x="696" y="973"/>
                    <a:pt x="699" y="971"/>
                    <a:pt x="702" y="970"/>
                  </a:cubicBezTo>
                  <a:cubicBezTo>
                    <a:pt x="707" y="966"/>
                    <a:pt x="704" y="963"/>
                    <a:pt x="700" y="960"/>
                  </a:cubicBezTo>
                  <a:cubicBezTo>
                    <a:pt x="696" y="957"/>
                    <a:pt x="693" y="956"/>
                    <a:pt x="690" y="951"/>
                  </a:cubicBezTo>
                  <a:cubicBezTo>
                    <a:pt x="689" y="949"/>
                    <a:pt x="688" y="947"/>
                    <a:pt x="686" y="946"/>
                  </a:cubicBezTo>
                  <a:cubicBezTo>
                    <a:pt x="685" y="946"/>
                    <a:pt x="683" y="946"/>
                    <a:pt x="682" y="946"/>
                  </a:cubicBezTo>
                  <a:cubicBezTo>
                    <a:pt x="680" y="947"/>
                    <a:pt x="681" y="947"/>
                    <a:pt x="680" y="949"/>
                  </a:cubicBezTo>
                  <a:moveTo>
                    <a:pt x="776" y="949"/>
                  </a:moveTo>
                  <a:cubicBezTo>
                    <a:pt x="773" y="954"/>
                    <a:pt x="767" y="957"/>
                    <a:pt x="764" y="961"/>
                  </a:cubicBezTo>
                  <a:cubicBezTo>
                    <a:pt x="762" y="963"/>
                    <a:pt x="761" y="965"/>
                    <a:pt x="761" y="967"/>
                  </a:cubicBezTo>
                  <a:cubicBezTo>
                    <a:pt x="762" y="970"/>
                    <a:pt x="765" y="971"/>
                    <a:pt x="766" y="972"/>
                  </a:cubicBezTo>
                  <a:cubicBezTo>
                    <a:pt x="770" y="977"/>
                    <a:pt x="774" y="984"/>
                    <a:pt x="779" y="986"/>
                  </a:cubicBezTo>
                  <a:cubicBezTo>
                    <a:pt x="783" y="987"/>
                    <a:pt x="785" y="983"/>
                    <a:pt x="787" y="981"/>
                  </a:cubicBezTo>
                  <a:cubicBezTo>
                    <a:pt x="790" y="977"/>
                    <a:pt x="794" y="973"/>
                    <a:pt x="797" y="970"/>
                  </a:cubicBezTo>
                  <a:cubicBezTo>
                    <a:pt x="800" y="967"/>
                    <a:pt x="802" y="966"/>
                    <a:pt x="799" y="962"/>
                  </a:cubicBezTo>
                  <a:cubicBezTo>
                    <a:pt x="795" y="958"/>
                    <a:pt x="789" y="957"/>
                    <a:pt x="787" y="952"/>
                  </a:cubicBezTo>
                  <a:cubicBezTo>
                    <a:pt x="785" y="950"/>
                    <a:pt x="785" y="948"/>
                    <a:pt x="782" y="946"/>
                  </a:cubicBezTo>
                  <a:cubicBezTo>
                    <a:pt x="781" y="946"/>
                    <a:pt x="780" y="946"/>
                    <a:pt x="779" y="946"/>
                  </a:cubicBezTo>
                  <a:cubicBezTo>
                    <a:pt x="776" y="946"/>
                    <a:pt x="777" y="947"/>
                    <a:pt x="776" y="949"/>
                  </a:cubicBezTo>
                  <a:moveTo>
                    <a:pt x="872" y="949"/>
                  </a:moveTo>
                  <a:cubicBezTo>
                    <a:pt x="870" y="953"/>
                    <a:pt x="865" y="957"/>
                    <a:pt x="861" y="960"/>
                  </a:cubicBezTo>
                  <a:cubicBezTo>
                    <a:pt x="858" y="963"/>
                    <a:pt x="853" y="967"/>
                    <a:pt x="858" y="970"/>
                  </a:cubicBezTo>
                  <a:cubicBezTo>
                    <a:pt x="860" y="971"/>
                    <a:pt x="863" y="972"/>
                    <a:pt x="865" y="974"/>
                  </a:cubicBezTo>
                  <a:cubicBezTo>
                    <a:pt x="868" y="976"/>
                    <a:pt x="870" y="979"/>
                    <a:pt x="872" y="982"/>
                  </a:cubicBezTo>
                  <a:cubicBezTo>
                    <a:pt x="875" y="987"/>
                    <a:pt x="879" y="988"/>
                    <a:pt x="882" y="983"/>
                  </a:cubicBezTo>
                  <a:cubicBezTo>
                    <a:pt x="882" y="981"/>
                    <a:pt x="883" y="979"/>
                    <a:pt x="884" y="977"/>
                  </a:cubicBezTo>
                  <a:cubicBezTo>
                    <a:pt x="885" y="975"/>
                    <a:pt x="888" y="973"/>
                    <a:pt x="890" y="972"/>
                  </a:cubicBezTo>
                  <a:cubicBezTo>
                    <a:pt x="894" y="970"/>
                    <a:pt x="899" y="966"/>
                    <a:pt x="893" y="961"/>
                  </a:cubicBezTo>
                  <a:cubicBezTo>
                    <a:pt x="889" y="957"/>
                    <a:pt x="885" y="956"/>
                    <a:pt x="882" y="950"/>
                  </a:cubicBezTo>
                  <a:cubicBezTo>
                    <a:pt x="881" y="948"/>
                    <a:pt x="880" y="946"/>
                    <a:pt x="878" y="946"/>
                  </a:cubicBezTo>
                  <a:cubicBezTo>
                    <a:pt x="877" y="946"/>
                    <a:pt x="876" y="946"/>
                    <a:pt x="875" y="946"/>
                  </a:cubicBezTo>
                  <a:cubicBezTo>
                    <a:pt x="872" y="947"/>
                    <a:pt x="873" y="947"/>
                    <a:pt x="872" y="949"/>
                  </a:cubicBezTo>
                  <a:moveTo>
                    <a:pt x="968" y="949"/>
                  </a:moveTo>
                  <a:cubicBezTo>
                    <a:pt x="965" y="953"/>
                    <a:pt x="960" y="957"/>
                    <a:pt x="956" y="960"/>
                  </a:cubicBezTo>
                  <a:cubicBezTo>
                    <a:pt x="953" y="963"/>
                    <a:pt x="951" y="967"/>
                    <a:pt x="955" y="971"/>
                  </a:cubicBezTo>
                  <a:cubicBezTo>
                    <a:pt x="958" y="973"/>
                    <a:pt x="960" y="975"/>
                    <a:pt x="963" y="978"/>
                  </a:cubicBezTo>
                  <a:cubicBezTo>
                    <a:pt x="965" y="980"/>
                    <a:pt x="967" y="983"/>
                    <a:pt x="970" y="985"/>
                  </a:cubicBezTo>
                  <a:cubicBezTo>
                    <a:pt x="974" y="989"/>
                    <a:pt x="977" y="983"/>
                    <a:pt x="979" y="980"/>
                  </a:cubicBezTo>
                  <a:cubicBezTo>
                    <a:pt x="980" y="978"/>
                    <a:pt x="981" y="977"/>
                    <a:pt x="982" y="975"/>
                  </a:cubicBezTo>
                  <a:cubicBezTo>
                    <a:pt x="984" y="973"/>
                    <a:pt x="987" y="971"/>
                    <a:pt x="990" y="970"/>
                  </a:cubicBezTo>
                  <a:cubicBezTo>
                    <a:pt x="995" y="966"/>
                    <a:pt x="992" y="963"/>
                    <a:pt x="988" y="960"/>
                  </a:cubicBezTo>
                  <a:cubicBezTo>
                    <a:pt x="984" y="957"/>
                    <a:pt x="981" y="956"/>
                    <a:pt x="978" y="951"/>
                  </a:cubicBezTo>
                  <a:cubicBezTo>
                    <a:pt x="977" y="949"/>
                    <a:pt x="976" y="947"/>
                    <a:pt x="974" y="946"/>
                  </a:cubicBezTo>
                  <a:cubicBezTo>
                    <a:pt x="973" y="946"/>
                    <a:pt x="971" y="946"/>
                    <a:pt x="970" y="946"/>
                  </a:cubicBezTo>
                  <a:cubicBezTo>
                    <a:pt x="968" y="947"/>
                    <a:pt x="969" y="947"/>
                    <a:pt x="968" y="949"/>
                  </a:cubicBezTo>
                  <a:moveTo>
                    <a:pt x="1064" y="949"/>
                  </a:moveTo>
                  <a:cubicBezTo>
                    <a:pt x="1061" y="954"/>
                    <a:pt x="1055" y="957"/>
                    <a:pt x="1052" y="961"/>
                  </a:cubicBezTo>
                  <a:cubicBezTo>
                    <a:pt x="1050" y="963"/>
                    <a:pt x="1049" y="965"/>
                    <a:pt x="1049" y="967"/>
                  </a:cubicBezTo>
                  <a:cubicBezTo>
                    <a:pt x="1050" y="970"/>
                    <a:pt x="1053" y="971"/>
                    <a:pt x="1054" y="972"/>
                  </a:cubicBezTo>
                  <a:cubicBezTo>
                    <a:pt x="1058" y="977"/>
                    <a:pt x="1062" y="984"/>
                    <a:pt x="1067" y="986"/>
                  </a:cubicBezTo>
                  <a:cubicBezTo>
                    <a:pt x="1071" y="987"/>
                    <a:pt x="1073" y="983"/>
                    <a:pt x="1075" y="981"/>
                  </a:cubicBezTo>
                  <a:cubicBezTo>
                    <a:pt x="1078" y="977"/>
                    <a:pt x="1082" y="973"/>
                    <a:pt x="1085" y="970"/>
                  </a:cubicBezTo>
                  <a:cubicBezTo>
                    <a:pt x="1088" y="967"/>
                    <a:pt x="1090" y="966"/>
                    <a:pt x="1087" y="962"/>
                  </a:cubicBezTo>
                  <a:cubicBezTo>
                    <a:pt x="1083" y="958"/>
                    <a:pt x="1077" y="957"/>
                    <a:pt x="1075" y="952"/>
                  </a:cubicBezTo>
                  <a:cubicBezTo>
                    <a:pt x="1073" y="950"/>
                    <a:pt x="1073" y="948"/>
                    <a:pt x="1070" y="946"/>
                  </a:cubicBezTo>
                  <a:cubicBezTo>
                    <a:pt x="1069" y="946"/>
                    <a:pt x="1068" y="946"/>
                    <a:pt x="1067" y="946"/>
                  </a:cubicBezTo>
                  <a:cubicBezTo>
                    <a:pt x="1064" y="946"/>
                    <a:pt x="1065" y="947"/>
                    <a:pt x="1064" y="949"/>
                  </a:cubicBezTo>
                  <a:moveTo>
                    <a:pt x="1160" y="949"/>
                  </a:moveTo>
                  <a:cubicBezTo>
                    <a:pt x="1158" y="953"/>
                    <a:pt x="1153" y="957"/>
                    <a:pt x="1149" y="960"/>
                  </a:cubicBezTo>
                  <a:cubicBezTo>
                    <a:pt x="1146" y="963"/>
                    <a:pt x="1141" y="967"/>
                    <a:pt x="1146" y="970"/>
                  </a:cubicBezTo>
                  <a:cubicBezTo>
                    <a:pt x="1148" y="971"/>
                    <a:pt x="1151" y="972"/>
                    <a:pt x="1153" y="974"/>
                  </a:cubicBezTo>
                  <a:cubicBezTo>
                    <a:pt x="1156" y="976"/>
                    <a:pt x="1158" y="979"/>
                    <a:pt x="1160" y="982"/>
                  </a:cubicBezTo>
                  <a:cubicBezTo>
                    <a:pt x="1163" y="987"/>
                    <a:pt x="1167" y="988"/>
                    <a:pt x="1170" y="983"/>
                  </a:cubicBezTo>
                  <a:cubicBezTo>
                    <a:pt x="1170" y="981"/>
                    <a:pt x="1171" y="979"/>
                    <a:pt x="1172" y="977"/>
                  </a:cubicBezTo>
                  <a:cubicBezTo>
                    <a:pt x="1173" y="975"/>
                    <a:pt x="1176" y="973"/>
                    <a:pt x="1178" y="972"/>
                  </a:cubicBezTo>
                  <a:cubicBezTo>
                    <a:pt x="1182" y="970"/>
                    <a:pt x="1187" y="966"/>
                    <a:pt x="1181" y="961"/>
                  </a:cubicBezTo>
                  <a:cubicBezTo>
                    <a:pt x="1177" y="957"/>
                    <a:pt x="1173" y="956"/>
                    <a:pt x="1170" y="950"/>
                  </a:cubicBezTo>
                  <a:cubicBezTo>
                    <a:pt x="1169" y="948"/>
                    <a:pt x="1168" y="946"/>
                    <a:pt x="1166" y="946"/>
                  </a:cubicBezTo>
                  <a:cubicBezTo>
                    <a:pt x="1165" y="946"/>
                    <a:pt x="1164" y="946"/>
                    <a:pt x="1163" y="946"/>
                  </a:cubicBezTo>
                  <a:cubicBezTo>
                    <a:pt x="1160" y="947"/>
                    <a:pt x="1161" y="947"/>
                    <a:pt x="1160" y="949"/>
                  </a:cubicBezTo>
                  <a:moveTo>
                    <a:pt x="1256" y="949"/>
                  </a:moveTo>
                  <a:cubicBezTo>
                    <a:pt x="1253" y="953"/>
                    <a:pt x="1248" y="957"/>
                    <a:pt x="1244" y="960"/>
                  </a:cubicBezTo>
                  <a:cubicBezTo>
                    <a:pt x="1241" y="963"/>
                    <a:pt x="1239" y="967"/>
                    <a:pt x="1243" y="971"/>
                  </a:cubicBezTo>
                  <a:cubicBezTo>
                    <a:pt x="1246" y="973"/>
                    <a:pt x="1248" y="975"/>
                    <a:pt x="1251" y="978"/>
                  </a:cubicBezTo>
                  <a:cubicBezTo>
                    <a:pt x="1253" y="980"/>
                    <a:pt x="1255" y="983"/>
                    <a:pt x="1258" y="985"/>
                  </a:cubicBezTo>
                  <a:cubicBezTo>
                    <a:pt x="1262" y="989"/>
                    <a:pt x="1265" y="983"/>
                    <a:pt x="1267" y="980"/>
                  </a:cubicBezTo>
                  <a:cubicBezTo>
                    <a:pt x="1268" y="978"/>
                    <a:pt x="1269" y="977"/>
                    <a:pt x="1270" y="975"/>
                  </a:cubicBezTo>
                  <a:cubicBezTo>
                    <a:pt x="1272" y="973"/>
                    <a:pt x="1275" y="971"/>
                    <a:pt x="1278" y="970"/>
                  </a:cubicBezTo>
                  <a:cubicBezTo>
                    <a:pt x="1283" y="966"/>
                    <a:pt x="1280" y="963"/>
                    <a:pt x="1276" y="960"/>
                  </a:cubicBezTo>
                  <a:cubicBezTo>
                    <a:pt x="1272" y="957"/>
                    <a:pt x="1269" y="956"/>
                    <a:pt x="1266" y="951"/>
                  </a:cubicBezTo>
                  <a:cubicBezTo>
                    <a:pt x="1265" y="949"/>
                    <a:pt x="1264" y="947"/>
                    <a:pt x="1262" y="946"/>
                  </a:cubicBezTo>
                  <a:cubicBezTo>
                    <a:pt x="1261" y="946"/>
                    <a:pt x="1259" y="946"/>
                    <a:pt x="1258" y="946"/>
                  </a:cubicBezTo>
                  <a:cubicBezTo>
                    <a:pt x="1256" y="947"/>
                    <a:pt x="1257" y="947"/>
                    <a:pt x="1256" y="949"/>
                  </a:cubicBezTo>
                  <a:moveTo>
                    <a:pt x="1352" y="949"/>
                  </a:moveTo>
                  <a:cubicBezTo>
                    <a:pt x="1349" y="954"/>
                    <a:pt x="1343" y="957"/>
                    <a:pt x="1340" y="961"/>
                  </a:cubicBezTo>
                  <a:cubicBezTo>
                    <a:pt x="1338" y="963"/>
                    <a:pt x="1337" y="965"/>
                    <a:pt x="1337" y="967"/>
                  </a:cubicBezTo>
                  <a:cubicBezTo>
                    <a:pt x="1338" y="970"/>
                    <a:pt x="1341" y="971"/>
                    <a:pt x="1342" y="972"/>
                  </a:cubicBezTo>
                  <a:cubicBezTo>
                    <a:pt x="1346" y="977"/>
                    <a:pt x="1350" y="984"/>
                    <a:pt x="1355" y="986"/>
                  </a:cubicBezTo>
                  <a:cubicBezTo>
                    <a:pt x="1359" y="987"/>
                    <a:pt x="1361" y="983"/>
                    <a:pt x="1363" y="981"/>
                  </a:cubicBezTo>
                  <a:cubicBezTo>
                    <a:pt x="1366" y="977"/>
                    <a:pt x="1370" y="973"/>
                    <a:pt x="1373" y="970"/>
                  </a:cubicBezTo>
                  <a:cubicBezTo>
                    <a:pt x="1376" y="967"/>
                    <a:pt x="1378" y="966"/>
                    <a:pt x="1375" y="962"/>
                  </a:cubicBezTo>
                  <a:cubicBezTo>
                    <a:pt x="1371" y="958"/>
                    <a:pt x="1365" y="957"/>
                    <a:pt x="1363" y="952"/>
                  </a:cubicBezTo>
                  <a:cubicBezTo>
                    <a:pt x="1361" y="950"/>
                    <a:pt x="1361" y="948"/>
                    <a:pt x="1358" y="946"/>
                  </a:cubicBezTo>
                  <a:cubicBezTo>
                    <a:pt x="1357" y="946"/>
                    <a:pt x="1356" y="946"/>
                    <a:pt x="1355" y="946"/>
                  </a:cubicBezTo>
                  <a:cubicBezTo>
                    <a:pt x="1352" y="946"/>
                    <a:pt x="1353" y="947"/>
                    <a:pt x="1352" y="949"/>
                  </a:cubicBezTo>
                  <a:moveTo>
                    <a:pt x="1448" y="949"/>
                  </a:moveTo>
                  <a:cubicBezTo>
                    <a:pt x="1446" y="953"/>
                    <a:pt x="1441" y="957"/>
                    <a:pt x="1437" y="960"/>
                  </a:cubicBezTo>
                  <a:cubicBezTo>
                    <a:pt x="1434" y="963"/>
                    <a:pt x="1429" y="967"/>
                    <a:pt x="1434" y="970"/>
                  </a:cubicBezTo>
                  <a:cubicBezTo>
                    <a:pt x="1436" y="971"/>
                    <a:pt x="1439" y="972"/>
                    <a:pt x="1441" y="974"/>
                  </a:cubicBezTo>
                  <a:cubicBezTo>
                    <a:pt x="1444" y="976"/>
                    <a:pt x="1446" y="979"/>
                    <a:pt x="1448" y="982"/>
                  </a:cubicBezTo>
                  <a:cubicBezTo>
                    <a:pt x="1451" y="987"/>
                    <a:pt x="1455" y="988"/>
                    <a:pt x="1458" y="983"/>
                  </a:cubicBezTo>
                  <a:cubicBezTo>
                    <a:pt x="1458" y="981"/>
                    <a:pt x="1459" y="979"/>
                    <a:pt x="1460" y="977"/>
                  </a:cubicBezTo>
                  <a:cubicBezTo>
                    <a:pt x="1461" y="975"/>
                    <a:pt x="1464" y="973"/>
                    <a:pt x="1466" y="972"/>
                  </a:cubicBezTo>
                  <a:cubicBezTo>
                    <a:pt x="1470" y="970"/>
                    <a:pt x="1475" y="966"/>
                    <a:pt x="1469" y="961"/>
                  </a:cubicBezTo>
                  <a:cubicBezTo>
                    <a:pt x="1465" y="957"/>
                    <a:pt x="1461" y="956"/>
                    <a:pt x="1458" y="950"/>
                  </a:cubicBezTo>
                  <a:cubicBezTo>
                    <a:pt x="1457" y="948"/>
                    <a:pt x="1456" y="946"/>
                    <a:pt x="1454" y="946"/>
                  </a:cubicBezTo>
                  <a:cubicBezTo>
                    <a:pt x="1453" y="946"/>
                    <a:pt x="1452" y="946"/>
                    <a:pt x="1451" y="946"/>
                  </a:cubicBezTo>
                  <a:cubicBezTo>
                    <a:pt x="1448" y="947"/>
                    <a:pt x="1449" y="947"/>
                    <a:pt x="1448" y="949"/>
                  </a:cubicBezTo>
                  <a:moveTo>
                    <a:pt x="1544" y="949"/>
                  </a:moveTo>
                  <a:cubicBezTo>
                    <a:pt x="1541" y="953"/>
                    <a:pt x="1536" y="957"/>
                    <a:pt x="1532" y="960"/>
                  </a:cubicBezTo>
                  <a:cubicBezTo>
                    <a:pt x="1529" y="963"/>
                    <a:pt x="1527" y="967"/>
                    <a:pt x="1531" y="971"/>
                  </a:cubicBezTo>
                  <a:cubicBezTo>
                    <a:pt x="1534" y="973"/>
                    <a:pt x="1536" y="975"/>
                    <a:pt x="1539" y="978"/>
                  </a:cubicBezTo>
                  <a:cubicBezTo>
                    <a:pt x="1541" y="980"/>
                    <a:pt x="1543" y="983"/>
                    <a:pt x="1546" y="985"/>
                  </a:cubicBezTo>
                  <a:cubicBezTo>
                    <a:pt x="1550" y="989"/>
                    <a:pt x="1553" y="983"/>
                    <a:pt x="1555" y="980"/>
                  </a:cubicBezTo>
                  <a:cubicBezTo>
                    <a:pt x="1556" y="978"/>
                    <a:pt x="1557" y="977"/>
                    <a:pt x="1558" y="975"/>
                  </a:cubicBezTo>
                  <a:cubicBezTo>
                    <a:pt x="1560" y="973"/>
                    <a:pt x="1563" y="971"/>
                    <a:pt x="1566" y="970"/>
                  </a:cubicBezTo>
                  <a:cubicBezTo>
                    <a:pt x="1571" y="966"/>
                    <a:pt x="1568" y="963"/>
                    <a:pt x="1564" y="960"/>
                  </a:cubicBezTo>
                  <a:cubicBezTo>
                    <a:pt x="1560" y="957"/>
                    <a:pt x="1557" y="956"/>
                    <a:pt x="1554" y="951"/>
                  </a:cubicBezTo>
                  <a:cubicBezTo>
                    <a:pt x="1553" y="949"/>
                    <a:pt x="1552" y="947"/>
                    <a:pt x="1550" y="946"/>
                  </a:cubicBezTo>
                  <a:cubicBezTo>
                    <a:pt x="1549" y="946"/>
                    <a:pt x="1547" y="946"/>
                    <a:pt x="1546" y="946"/>
                  </a:cubicBezTo>
                  <a:cubicBezTo>
                    <a:pt x="1544" y="947"/>
                    <a:pt x="1545" y="947"/>
                    <a:pt x="1544" y="949"/>
                  </a:cubicBezTo>
                  <a:moveTo>
                    <a:pt x="1640" y="949"/>
                  </a:moveTo>
                  <a:cubicBezTo>
                    <a:pt x="1637" y="954"/>
                    <a:pt x="1631" y="957"/>
                    <a:pt x="1628" y="961"/>
                  </a:cubicBezTo>
                  <a:cubicBezTo>
                    <a:pt x="1626" y="963"/>
                    <a:pt x="1625" y="965"/>
                    <a:pt x="1625" y="967"/>
                  </a:cubicBezTo>
                  <a:cubicBezTo>
                    <a:pt x="1626" y="970"/>
                    <a:pt x="1629" y="971"/>
                    <a:pt x="1630" y="972"/>
                  </a:cubicBezTo>
                  <a:cubicBezTo>
                    <a:pt x="1634" y="977"/>
                    <a:pt x="1638" y="984"/>
                    <a:pt x="1643" y="986"/>
                  </a:cubicBezTo>
                  <a:cubicBezTo>
                    <a:pt x="1647" y="987"/>
                    <a:pt x="1649" y="983"/>
                    <a:pt x="1651" y="981"/>
                  </a:cubicBezTo>
                  <a:cubicBezTo>
                    <a:pt x="1654" y="977"/>
                    <a:pt x="1658" y="973"/>
                    <a:pt x="1661" y="970"/>
                  </a:cubicBezTo>
                  <a:cubicBezTo>
                    <a:pt x="1664" y="967"/>
                    <a:pt x="1666" y="966"/>
                    <a:pt x="1663" y="962"/>
                  </a:cubicBezTo>
                  <a:cubicBezTo>
                    <a:pt x="1659" y="958"/>
                    <a:pt x="1653" y="957"/>
                    <a:pt x="1651" y="952"/>
                  </a:cubicBezTo>
                  <a:cubicBezTo>
                    <a:pt x="1649" y="950"/>
                    <a:pt x="1649" y="948"/>
                    <a:pt x="1646" y="946"/>
                  </a:cubicBezTo>
                  <a:cubicBezTo>
                    <a:pt x="1645" y="946"/>
                    <a:pt x="1644" y="946"/>
                    <a:pt x="1643" y="946"/>
                  </a:cubicBezTo>
                  <a:cubicBezTo>
                    <a:pt x="1640" y="946"/>
                    <a:pt x="1641" y="947"/>
                    <a:pt x="1640" y="949"/>
                  </a:cubicBezTo>
                  <a:moveTo>
                    <a:pt x="1736" y="949"/>
                  </a:moveTo>
                  <a:cubicBezTo>
                    <a:pt x="1734" y="953"/>
                    <a:pt x="1729" y="957"/>
                    <a:pt x="1725" y="960"/>
                  </a:cubicBezTo>
                  <a:cubicBezTo>
                    <a:pt x="1722" y="963"/>
                    <a:pt x="1717" y="967"/>
                    <a:pt x="1722" y="970"/>
                  </a:cubicBezTo>
                  <a:cubicBezTo>
                    <a:pt x="1724" y="971"/>
                    <a:pt x="1727" y="972"/>
                    <a:pt x="1729" y="974"/>
                  </a:cubicBezTo>
                  <a:cubicBezTo>
                    <a:pt x="1732" y="976"/>
                    <a:pt x="1734" y="979"/>
                    <a:pt x="1736" y="982"/>
                  </a:cubicBezTo>
                  <a:cubicBezTo>
                    <a:pt x="1739" y="987"/>
                    <a:pt x="1743" y="988"/>
                    <a:pt x="1746" y="983"/>
                  </a:cubicBezTo>
                  <a:cubicBezTo>
                    <a:pt x="1746" y="981"/>
                    <a:pt x="1747" y="979"/>
                    <a:pt x="1748" y="977"/>
                  </a:cubicBezTo>
                  <a:cubicBezTo>
                    <a:pt x="1749" y="975"/>
                    <a:pt x="1752" y="973"/>
                    <a:pt x="1754" y="972"/>
                  </a:cubicBezTo>
                  <a:cubicBezTo>
                    <a:pt x="1758" y="970"/>
                    <a:pt x="1763" y="966"/>
                    <a:pt x="1757" y="961"/>
                  </a:cubicBezTo>
                  <a:cubicBezTo>
                    <a:pt x="1753" y="957"/>
                    <a:pt x="1749" y="956"/>
                    <a:pt x="1746" y="950"/>
                  </a:cubicBezTo>
                  <a:cubicBezTo>
                    <a:pt x="1745" y="948"/>
                    <a:pt x="1744" y="946"/>
                    <a:pt x="1742" y="946"/>
                  </a:cubicBezTo>
                  <a:cubicBezTo>
                    <a:pt x="1741" y="946"/>
                    <a:pt x="1740" y="946"/>
                    <a:pt x="1739" y="946"/>
                  </a:cubicBezTo>
                  <a:cubicBezTo>
                    <a:pt x="1736" y="947"/>
                    <a:pt x="1737" y="947"/>
                    <a:pt x="1736" y="949"/>
                  </a:cubicBezTo>
                  <a:moveTo>
                    <a:pt x="1832" y="949"/>
                  </a:moveTo>
                  <a:cubicBezTo>
                    <a:pt x="1829" y="953"/>
                    <a:pt x="1824" y="957"/>
                    <a:pt x="1820" y="960"/>
                  </a:cubicBezTo>
                  <a:cubicBezTo>
                    <a:pt x="1817" y="963"/>
                    <a:pt x="1815" y="967"/>
                    <a:pt x="1819" y="971"/>
                  </a:cubicBezTo>
                  <a:cubicBezTo>
                    <a:pt x="1822" y="973"/>
                    <a:pt x="1824" y="975"/>
                    <a:pt x="1827" y="978"/>
                  </a:cubicBezTo>
                  <a:cubicBezTo>
                    <a:pt x="1829" y="980"/>
                    <a:pt x="1831" y="983"/>
                    <a:pt x="1834" y="985"/>
                  </a:cubicBezTo>
                  <a:cubicBezTo>
                    <a:pt x="1838" y="989"/>
                    <a:pt x="1841" y="983"/>
                    <a:pt x="1843" y="980"/>
                  </a:cubicBezTo>
                  <a:cubicBezTo>
                    <a:pt x="1844" y="978"/>
                    <a:pt x="1845" y="977"/>
                    <a:pt x="1846" y="975"/>
                  </a:cubicBezTo>
                  <a:cubicBezTo>
                    <a:pt x="1848" y="973"/>
                    <a:pt x="1851" y="971"/>
                    <a:pt x="1854" y="970"/>
                  </a:cubicBezTo>
                  <a:cubicBezTo>
                    <a:pt x="1859" y="966"/>
                    <a:pt x="1856" y="963"/>
                    <a:pt x="1852" y="960"/>
                  </a:cubicBezTo>
                  <a:cubicBezTo>
                    <a:pt x="1848" y="957"/>
                    <a:pt x="1845" y="956"/>
                    <a:pt x="1842" y="951"/>
                  </a:cubicBezTo>
                  <a:cubicBezTo>
                    <a:pt x="1841" y="949"/>
                    <a:pt x="1840" y="947"/>
                    <a:pt x="1838" y="946"/>
                  </a:cubicBezTo>
                  <a:cubicBezTo>
                    <a:pt x="1837" y="946"/>
                    <a:pt x="1835" y="946"/>
                    <a:pt x="1834" y="946"/>
                  </a:cubicBezTo>
                  <a:cubicBezTo>
                    <a:pt x="1832" y="947"/>
                    <a:pt x="1833" y="947"/>
                    <a:pt x="1832" y="949"/>
                  </a:cubicBezTo>
                  <a:moveTo>
                    <a:pt x="1928" y="949"/>
                  </a:moveTo>
                  <a:cubicBezTo>
                    <a:pt x="1925" y="954"/>
                    <a:pt x="1919" y="957"/>
                    <a:pt x="1916" y="961"/>
                  </a:cubicBezTo>
                  <a:cubicBezTo>
                    <a:pt x="1914" y="963"/>
                    <a:pt x="1913" y="965"/>
                    <a:pt x="1913" y="967"/>
                  </a:cubicBezTo>
                  <a:cubicBezTo>
                    <a:pt x="1914" y="970"/>
                    <a:pt x="1917" y="971"/>
                    <a:pt x="1918" y="972"/>
                  </a:cubicBezTo>
                  <a:cubicBezTo>
                    <a:pt x="1922" y="977"/>
                    <a:pt x="1926" y="984"/>
                    <a:pt x="1931" y="986"/>
                  </a:cubicBezTo>
                  <a:cubicBezTo>
                    <a:pt x="1935" y="987"/>
                    <a:pt x="1937" y="983"/>
                    <a:pt x="1939" y="981"/>
                  </a:cubicBezTo>
                  <a:cubicBezTo>
                    <a:pt x="1942" y="977"/>
                    <a:pt x="1946" y="973"/>
                    <a:pt x="1949" y="970"/>
                  </a:cubicBezTo>
                  <a:cubicBezTo>
                    <a:pt x="1952" y="967"/>
                    <a:pt x="1954" y="966"/>
                    <a:pt x="1951" y="962"/>
                  </a:cubicBezTo>
                  <a:cubicBezTo>
                    <a:pt x="1947" y="958"/>
                    <a:pt x="1941" y="957"/>
                    <a:pt x="1939" y="952"/>
                  </a:cubicBezTo>
                  <a:cubicBezTo>
                    <a:pt x="1937" y="950"/>
                    <a:pt x="1937" y="948"/>
                    <a:pt x="1934" y="946"/>
                  </a:cubicBezTo>
                  <a:cubicBezTo>
                    <a:pt x="1933" y="946"/>
                    <a:pt x="1932" y="946"/>
                    <a:pt x="1931" y="946"/>
                  </a:cubicBezTo>
                  <a:cubicBezTo>
                    <a:pt x="1928" y="946"/>
                    <a:pt x="1929" y="947"/>
                    <a:pt x="1928" y="949"/>
                  </a:cubicBezTo>
                  <a:moveTo>
                    <a:pt x="2024" y="949"/>
                  </a:moveTo>
                  <a:cubicBezTo>
                    <a:pt x="2022" y="953"/>
                    <a:pt x="2017" y="957"/>
                    <a:pt x="2013" y="960"/>
                  </a:cubicBezTo>
                  <a:cubicBezTo>
                    <a:pt x="2010" y="963"/>
                    <a:pt x="2005" y="967"/>
                    <a:pt x="2010" y="970"/>
                  </a:cubicBezTo>
                  <a:cubicBezTo>
                    <a:pt x="2012" y="971"/>
                    <a:pt x="2015" y="972"/>
                    <a:pt x="2017" y="974"/>
                  </a:cubicBezTo>
                  <a:cubicBezTo>
                    <a:pt x="2020" y="976"/>
                    <a:pt x="2022" y="979"/>
                    <a:pt x="2024" y="982"/>
                  </a:cubicBezTo>
                  <a:cubicBezTo>
                    <a:pt x="2027" y="987"/>
                    <a:pt x="2031" y="988"/>
                    <a:pt x="2034" y="983"/>
                  </a:cubicBezTo>
                  <a:cubicBezTo>
                    <a:pt x="2034" y="981"/>
                    <a:pt x="2035" y="979"/>
                    <a:pt x="2036" y="977"/>
                  </a:cubicBezTo>
                  <a:cubicBezTo>
                    <a:pt x="2037" y="975"/>
                    <a:pt x="2040" y="973"/>
                    <a:pt x="2042" y="972"/>
                  </a:cubicBezTo>
                  <a:cubicBezTo>
                    <a:pt x="2047" y="970"/>
                    <a:pt x="2051" y="966"/>
                    <a:pt x="2045" y="961"/>
                  </a:cubicBezTo>
                  <a:cubicBezTo>
                    <a:pt x="2041" y="957"/>
                    <a:pt x="2037" y="956"/>
                    <a:pt x="2034" y="950"/>
                  </a:cubicBezTo>
                  <a:cubicBezTo>
                    <a:pt x="2033" y="948"/>
                    <a:pt x="2032" y="946"/>
                    <a:pt x="2030" y="946"/>
                  </a:cubicBezTo>
                  <a:cubicBezTo>
                    <a:pt x="2029" y="946"/>
                    <a:pt x="2028" y="946"/>
                    <a:pt x="2027" y="946"/>
                  </a:cubicBezTo>
                  <a:cubicBezTo>
                    <a:pt x="2024" y="947"/>
                    <a:pt x="2025" y="947"/>
                    <a:pt x="2024" y="949"/>
                  </a:cubicBezTo>
                  <a:moveTo>
                    <a:pt x="2120" y="949"/>
                  </a:moveTo>
                  <a:cubicBezTo>
                    <a:pt x="2117" y="953"/>
                    <a:pt x="2112" y="957"/>
                    <a:pt x="2108" y="960"/>
                  </a:cubicBezTo>
                  <a:cubicBezTo>
                    <a:pt x="2105" y="963"/>
                    <a:pt x="2103" y="967"/>
                    <a:pt x="2107" y="971"/>
                  </a:cubicBezTo>
                  <a:cubicBezTo>
                    <a:pt x="2110" y="973"/>
                    <a:pt x="2112" y="975"/>
                    <a:pt x="2115" y="978"/>
                  </a:cubicBezTo>
                  <a:cubicBezTo>
                    <a:pt x="2117" y="980"/>
                    <a:pt x="2119" y="983"/>
                    <a:pt x="2122" y="985"/>
                  </a:cubicBezTo>
                  <a:cubicBezTo>
                    <a:pt x="2126" y="989"/>
                    <a:pt x="2129" y="983"/>
                    <a:pt x="2131" y="980"/>
                  </a:cubicBezTo>
                  <a:cubicBezTo>
                    <a:pt x="2132" y="978"/>
                    <a:pt x="2133" y="977"/>
                    <a:pt x="2134" y="975"/>
                  </a:cubicBezTo>
                  <a:cubicBezTo>
                    <a:pt x="2136" y="973"/>
                    <a:pt x="2139" y="971"/>
                    <a:pt x="2142" y="970"/>
                  </a:cubicBezTo>
                  <a:cubicBezTo>
                    <a:pt x="2147" y="966"/>
                    <a:pt x="2144" y="963"/>
                    <a:pt x="2140" y="960"/>
                  </a:cubicBezTo>
                  <a:cubicBezTo>
                    <a:pt x="2136" y="957"/>
                    <a:pt x="2133" y="956"/>
                    <a:pt x="2130" y="951"/>
                  </a:cubicBezTo>
                  <a:cubicBezTo>
                    <a:pt x="2129" y="949"/>
                    <a:pt x="2128" y="947"/>
                    <a:pt x="2126" y="946"/>
                  </a:cubicBezTo>
                  <a:cubicBezTo>
                    <a:pt x="2125" y="946"/>
                    <a:pt x="2123" y="946"/>
                    <a:pt x="2122" y="946"/>
                  </a:cubicBezTo>
                  <a:cubicBezTo>
                    <a:pt x="2120" y="947"/>
                    <a:pt x="2121" y="947"/>
                    <a:pt x="2120" y="949"/>
                  </a:cubicBezTo>
                  <a:moveTo>
                    <a:pt x="2200" y="965"/>
                  </a:moveTo>
                  <a:cubicBezTo>
                    <a:pt x="2198" y="969"/>
                    <a:pt x="2204" y="970"/>
                    <a:pt x="2206" y="971"/>
                  </a:cubicBezTo>
                  <a:cubicBezTo>
                    <a:pt x="2208" y="973"/>
                    <a:pt x="2210" y="976"/>
                    <a:pt x="2212" y="979"/>
                  </a:cubicBezTo>
                  <a:cubicBezTo>
                    <a:pt x="2214" y="981"/>
                    <a:pt x="2217" y="984"/>
                    <a:pt x="2219" y="987"/>
                  </a:cubicBezTo>
                  <a:cubicBezTo>
                    <a:pt x="2219" y="987"/>
                    <a:pt x="2219" y="987"/>
                    <a:pt x="2218" y="987"/>
                  </a:cubicBezTo>
                  <a:cubicBezTo>
                    <a:pt x="2218" y="987"/>
                    <a:pt x="2220" y="991"/>
                    <a:pt x="2220" y="991"/>
                  </a:cubicBezTo>
                  <a:cubicBezTo>
                    <a:pt x="2220" y="993"/>
                    <a:pt x="2221" y="995"/>
                    <a:pt x="2224" y="993"/>
                  </a:cubicBezTo>
                  <a:cubicBezTo>
                    <a:pt x="2226" y="991"/>
                    <a:pt x="2226" y="988"/>
                    <a:pt x="2227" y="986"/>
                  </a:cubicBezTo>
                  <a:cubicBezTo>
                    <a:pt x="2229" y="983"/>
                    <a:pt x="2231" y="980"/>
                    <a:pt x="2234" y="978"/>
                  </a:cubicBezTo>
                  <a:cubicBezTo>
                    <a:pt x="2236" y="977"/>
                    <a:pt x="2237" y="975"/>
                    <a:pt x="2239" y="974"/>
                  </a:cubicBezTo>
                  <a:cubicBezTo>
                    <a:pt x="2241" y="973"/>
                    <a:pt x="2244" y="972"/>
                    <a:pt x="2246" y="971"/>
                  </a:cubicBezTo>
                  <a:cubicBezTo>
                    <a:pt x="2252" y="966"/>
                    <a:pt x="2241" y="966"/>
                    <a:pt x="2239" y="964"/>
                  </a:cubicBezTo>
                  <a:cubicBezTo>
                    <a:pt x="2235" y="961"/>
                    <a:pt x="2223" y="941"/>
                    <a:pt x="2216" y="947"/>
                  </a:cubicBezTo>
                  <a:cubicBezTo>
                    <a:pt x="2213" y="950"/>
                    <a:pt x="2210" y="953"/>
                    <a:pt x="2207" y="957"/>
                  </a:cubicBezTo>
                  <a:cubicBezTo>
                    <a:pt x="2205" y="959"/>
                    <a:pt x="2202" y="962"/>
                    <a:pt x="2200" y="965"/>
                  </a:cubicBezTo>
                  <a:moveTo>
                    <a:pt x="391" y="1046"/>
                  </a:moveTo>
                  <a:cubicBezTo>
                    <a:pt x="386" y="1053"/>
                    <a:pt x="378" y="1058"/>
                    <a:pt x="371" y="1062"/>
                  </a:cubicBezTo>
                  <a:cubicBezTo>
                    <a:pt x="371" y="1061"/>
                    <a:pt x="371" y="1061"/>
                    <a:pt x="371" y="1061"/>
                  </a:cubicBezTo>
                  <a:cubicBezTo>
                    <a:pt x="371" y="1061"/>
                    <a:pt x="367" y="1062"/>
                    <a:pt x="367" y="1062"/>
                  </a:cubicBezTo>
                  <a:cubicBezTo>
                    <a:pt x="365" y="1063"/>
                    <a:pt x="364" y="1065"/>
                    <a:pt x="365" y="1067"/>
                  </a:cubicBezTo>
                  <a:cubicBezTo>
                    <a:pt x="365" y="1069"/>
                    <a:pt x="366" y="1070"/>
                    <a:pt x="368" y="1070"/>
                  </a:cubicBezTo>
                  <a:cubicBezTo>
                    <a:pt x="368" y="1071"/>
                    <a:pt x="372" y="1070"/>
                    <a:pt x="371" y="1070"/>
                  </a:cubicBezTo>
                  <a:cubicBezTo>
                    <a:pt x="377" y="1075"/>
                    <a:pt x="385" y="1082"/>
                    <a:pt x="389" y="1089"/>
                  </a:cubicBezTo>
                  <a:cubicBezTo>
                    <a:pt x="392" y="1096"/>
                    <a:pt x="394" y="1088"/>
                    <a:pt x="396" y="1085"/>
                  </a:cubicBezTo>
                  <a:cubicBezTo>
                    <a:pt x="398" y="1079"/>
                    <a:pt x="403" y="1075"/>
                    <a:pt x="407" y="1072"/>
                  </a:cubicBezTo>
                  <a:cubicBezTo>
                    <a:pt x="410" y="1069"/>
                    <a:pt x="417" y="1065"/>
                    <a:pt x="417" y="1060"/>
                  </a:cubicBezTo>
                  <a:cubicBezTo>
                    <a:pt x="417" y="1056"/>
                    <a:pt x="410" y="1056"/>
                    <a:pt x="407" y="1054"/>
                  </a:cubicBezTo>
                  <a:cubicBezTo>
                    <a:pt x="403" y="1052"/>
                    <a:pt x="402" y="1046"/>
                    <a:pt x="399" y="1043"/>
                  </a:cubicBezTo>
                  <a:cubicBezTo>
                    <a:pt x="397" y="1041"/>
                    <a:pt x="395" y="1040"/>
                    <a:pt x="393" y="1042"/>
                  </a:cubicBezTo>
                  <a:cubicBezTo>
                    <a:pt x="392" y="1043"/>
                    <a:pt x="392" y="1045"/>
                    <a:pt x="391" y="1046"/>
                  </a:cubicBezTo>
                  <a:moveTo>
                    <a:pt x="488" y="1045"/>
                  </a:moveTo>
                  <a:cubicBezTo>
                    <a:pt x="485" y="1049"/>
                    <a:pt x="481" y="1052"/>
                    <a:pt x="477" y="1055"/>
                  </a:cubicBezTo>
                  <a:cubicBezTo>
                    <a:pt x="474" y="1058"/>
                    <a:pt x="471" y="1060"/>
                    <a:pt x="474" y="1063"/>
                  </a:cubicBezTo>
                  <a:cubicBezTo>
                    <a:pt x="477" y="1068"/>
                    <a:pt x="480" y="1072"/>
                    <a:pt x="484" y="1076"/>
                  </a:cubicBezTo>
                  <a:cubicBezTo>
                    <a:pt x="486" y="1078"/>
                    <a:pt x="490" y="1084"/>
                    <a:pt x="494" y="1081"/>
                  </a:cubicBezTo>
                  <a:cubicBezTo>
                    <a:pt x="498" y="1078"/>
                    <a:pt x="499" y="1073"/>
                    <a:pt x="503" y="1070"/>
                  </a:cubicBezTo>
                  <a:cubicBezTo>
                    <a:pt x="506" y="1068"/>
                    <a:pt x="518" y="1062"/>
                    <a:pt x="511" y="1058"/>
                  </a:cubicBezTo>
                  <a:cubicBezTo>
                    <a:pt x="508" y="1056"/>
                    <a:pt x="506" y="1056"/>
                    <a:pt x="503" y="1054"/>
                  </a:cubicBezTo>
                  <a:cubicBezTo>
                    <a:pt x="501" y="1053"/>
                    <a:pt x="500" y="1050"/>
                    <a:pt x="498" y="1048"/>
                  </a:cubicBezTo>
                  <a:cubicBezTo>
                    <a:pt x="497" y="1046"/>
                    <a:pt x="496" y="1044"/>
                    <a:pt x="494" y="1043"/>
                  </a:cubicBezTo>
                  <a:cubicBezTo>
                    <a:pt x="493" y="1042"/>
                    <a:pt x="491" y="1042"/>
                    <a:pt x="490" y="1043"/>
                  </a:cubicBezTo>
                  <a:cubicBezTo>
                    <a:pt x="488" y="1043"/>
                    <a:pt x="489" y="1044"/>
                    <a:pt x="488" y="1045"/>
                  </a:cubicBezTo>
                  <a:moveTo>
                    <a:pt x="584" y="1045"/>
                  </a:moveTo>
                  <a:cubicBezTo>
                    <a:pt x="582" y="1050"/>
                    <a:pt x="560" y="1061"/>
                    <a:pt x="571" y="1066"/>
                  </a:cubicBezTo>
                  <a:cubicBezTo>
                    <a:pt x="574" y="1068"/>
                    <a:pt x="577" y="1069"/>
                    <a:pt x="579" y="1072"/>
                  </a:cubicBezTo>
                  <a:cubicBezTo>
                    <a:pt x="582" y="1074"/>
                    <a:pt x="583" y="1077"/>
                    <a:pt x="585" y="1080"/>
                  </a:cubicBezTo>
                  <a:cubicBezTo>
                    <a:pt x="590" y="1085"/>
                    <a:pt x="593" y="1080"/>
                    <a:pt x="594" y="1076"/>
                  </a:cubicBezTo>
                  <a:cubicBezTo>
                    <a:pt x="595" y="1074"/>
                    <a:pt x="596" y="1072"/>
                    <a:pt x="598" y="1071"/>
                  </a:cubicBezTo>
                  <a:cubicBezTo>
                    <a:pt x="600" y="1068"/>
                    <a:pt x="603" y="1067"/>
                    <a:pt x="606" y="1065"/>
                  </a:cubicBezTo>
                  <a:cubicBezTo>
                    <a:pt x="611" y="1061"/>
                    <a:pt x="606" y="1057"/>
                    <a:pt x="602" y="1055"/>
                  </a:cubicBezTo>
                  <a:cubicBezTo>
                    <a:pt x="598" y="1053"/>
                    <a:pt x="595" y="1052"/>
                    <a:pt x="594" y="1047"/>
                  </a:cubicBezTo>
                  <a:cubicBezTo>
                    <a:pt x="593" y="1045"/>
                    <a:pt x="592" y="1043"/>
                    <a:pt x="591" y="1043"/>
                  </a:cubicBezTo>
                  <a:cubicBezTo>
                    <a:pt x="589" y="1042"/>
                    <a:pt x="588" y="1042"/>
                    <a:pt x="587" y="1043"/>
                  </a:cubicBezTo>
                  <a:cubicBezTo>
                    <a:pt x="584" y="1044"/>
                    <a:pt x="585" y="1044"/>
                    <a:pt x="584" y="1045"/>
                  </a:cubicBezTo>
                  <a:moveTo>
                    <a:pt x="680" y="1045"/>
                  </a:moveTo>
                  <a:cubicBezTo>
                    <a:pt x="677" y="1050"/>
                    <a:pt x="671" y="1054"/>
                    <a:pt x="667" y="1057"/>
                  </a:cubicBezTo>
                  <a:cubicBezTo>
                    <a:pt x="664" y="1060"/>
                    <a:pt x="662" y="1062"/>
                    <a:pt x="665" y="1065"/>
                  </a:cubicBezTo>
                  <a:cubicBezTo>
                    <a:pt x="668" y="1068"/>
                    <a:pt x="672" y="1071"/>
                    <a:pt x="675" y="1074"/>
                  </a:cubicBezTo>
                  <a:cubicBezTo>
                    <a:pt x="678" y="1077"/>
                    <a:pt x="681" y="1079"/>
                    <a:pt x="683" y="1082"/>
                  </a:cubicBezTo>
                  <a:cubicBezTo>
                    <a:pt x="684" y="1084"/>
                    <a:pt x="689" y="1080"/>
                    <a:pt x="689" y="1079"/>
                  </a:cubicBezTo>
                  <a:cubicBezTo>
                    <a:pt x="691" y="1076"/>
                    <a:pt x="692" y="1073"/>
                    <a:pt x="694" y="1071"/>
                  </a:cubicBezTo>
                  <a:cubicBezTo>
                    <a:pt x="696" y="1069"/>
                    <a:pt x="710" y="1062"/>
                    <a:pt x="704" y="1058"/>
                  </a:cubicBezTo>
                  <a:cubicBezTo>
                    <a:pt x="701" y="1056"/>
                    <a:pt x="699" y="1056"/>
                    <a:pt x="696" y="1055"/>
                  </a:cubicBezTo>
                  <a:cubicBezTo>
                    <a:pt x="694" y="1053"/>
                    <a:pt x="692" y="1051"/>
                    <a:pt x="691" y="1049"/>
                  </a:cubicBezTo>
                  <a:cubicBezTo>
                    <a:pt x="690" y="1047"/>
                    <a:pt x="689" y="1044"/>
                    <a:pt x="687" y="1043"/>
                  </a:cubicBezTo>
                  <a:cubicBezTo>
                    <a:pt x="686" y="1042"/>
                    <a:pt x="684" y="1042"/>
                    <a:pt x="683" y="1043"/>
                  </a:cubicBezTo>
                  <a:cubicBezTo>
                    <a:pt x="681" y="1043"/>
                    <a:pt x="681" y="1044"/>
                    <a:pt x="680" y="1045"/>
                  </a:cubicBezTo>
                  <a:moveTo>
                    <a:pt x="776" y="1045"/>
                  </a:moveTo>
                  <a:cubicBezTo>
                    <a:pt x="773" y="1049"/>
                    <a:pt x="769" y="1052"/>
                    <a:pt x="765" y="1055"/>
                  </a:cubicBezTo>
                  <a:cubicBezTo>
                    <a:pt x="762" y="1058"/>
                    <a:pt x="759" y="1060"/>
                    <a:pt x="762" y="1063"/>
                  </a:cubicBezTo>
                  <a:cubicBezTo>
                    <a:pt x="765" y="1068"/>
                    <a:pt x="768" y="1072"/>
                    <a:pt x="772" y="1076"/>
                  </a:cubicBezTo>
                  <a:cubicBezTo>
                    <a:pt x="774" y="1078"/>
                    <a:pt x="778" y="1084"/>
                    <a:pt x="782" y="1081"/>
                  </a:cubicBezTo>
                  <a:cubicBezTo>
                    <a:pt x="786" y="1078"/>
                    <a:pt x="787" y="1073"/>
                    <a:pt x="791" y="1070"/>
                  </a:cubicBezTo>
                  <a:cubicBezTo>
                    <a:pt x="794" y="1068"/>
                    <a:pt x="806" y="1062"/>
                    <a:pt x="799" y="1058"/>
                  </a:cubicBezTo>
                  <a:cubicBezTo>
                    <a:pt x="796" y="1056"/>
                    <a:pt x="794" y="1056"/>
                    <a:pt x="791" y="1054"/>
                  </a:cubicBezTo>
                  <a:cubicBezTo>
                    <a:pt x="789" y="1053"/>
                    <a:pt x="788" y="1050"/>
                    <a:pt x="786" y="1048"/>
                  </a:cubicBezTo>
                  <a:cubicBezTo>
                    <a:pt x="785" y="1046"/>
                    <a:pt x="784" y="1044"/>
                    <a:pt x="782" y="1043"/>
                  </a:cubicBezTo>
                  <a:cubicBezTo>
                    <a:pt x="781" y="1042"/>
                    <a:pt x="779" y="1042"/>
                    <a:pt x="778" y="1043"/>
                  </a:cubicBezTo>
                  <a:cubicBezTo>
                    <a:pt x="776" y="1043"/>
                    <a:pt x="777" y="1044"/>
                    <a:pt x="776" y="1045"/>
                  </a:cubicBezTo>
                  <a:moveTo>
                    <a:pt x="872" y="1045"/>
                  </a:moveTo>
                  <a:cubicBezTo>
                    <a:pt x="870" y="1050"/>
                    <a:pt x="848" y="1061"/>
                    <a:pt x="859" y="1066"/>
                  </a:cubicBezTo>
                  <a:cubicBezTo>
                    <a:pt x="862" y="1068"/>
                    <a:pt x="865" y="1069"/>
                    <a:pt x="867" y="1072"/>
                  </a:cubicBezTo>
                  <a:cubicBezTo>
                    <a:pt x="870" y="1074"/>
                    <a:pt x="871" y="1077"/>
                    <a:pt x="873" y="1080"/>
                  </a:cubicBezTo>
                  <a:cubicBezTo>
                    <a:pt x="878" y="1085"/>
                    <a:pt x="881" y="1080"/>
                    <a:pt x="882" y="1076"/>
                  </a:cubicBezTo>
                  <a:cubicBezTo>
                    <a:pt x="883" y="1074"/>
                    <a:pt x="884" y="1072"/>
                    <a:pt x="886" y="1071"/>
                  </a:cubicBezTo>
                  <a:cubicBezTo>
                    <a:pt x="888" y="1068"/>
                    <a:pt x="891" y="1067"/>
                    <a:pt x="894" y="1065"/>
                  </a:cubicBezTo>
                  <a:cubicBezTo>
                    <a:pt x="899" y="1061"/>
                    <a:pt x="894" y="1057"/>
                    <a:pt x="890" y="1055"/>
                  </a:cubicBezTo>
                  <a:cubicBezTo>
                    <a:pt x="886" y="1053"/>
                    <a:pt x="883" y="1052"/>
                    <a:pt x="882" y="1047"/>
                  </a:cubicBezTo>
                  <a:cubicBezTo>
                    <a:pt x="881" y="1045"/>
                    <a:pt x="880" y="1043"/>
                    <a:pt x="879" y="1043"/>
                  </a:cubicBezTo>
                  <a:cubicBezTo>
                    <a:pt x="877" y="1042"/>
                    <a:pt x="876" y="1042"/>
                    <a:pt x="875" y="1043"/>
                  </a:cubicBezTo>
                  <a:cubicBezTo>
                    <a:pt x="872" y="1044"/>
                    <a:pt x="873" y="1044"/>
                    <a:pt x="872" y="1045"/>
                  </a:cubicBezTo>
                  <a:moveTo>
                    <a:pt x="968" y="1045"/>
                  </a:moveTo>
                  <a:cubicBezTo>
                    <a:pt x="965" y="1050"/>
                    <a:pt x="959" y="1054"/>
                    <a:pt x="955" y="1057"/>
                  </a:cubicBezTo>
                  <a:cubicBezTo>
                    <a:pt x="952" y="1060"/>
                    <a:pt x="950" y="1062"/>
                    <a:pt x="953" y="1065"/>
                  </a:cubicBezTo>
                  <a:cubicBezTo>
                    <a:pt x="956" y="1068"/>
                    <a:pt x="960" y="1071"/>
                    <a:pt x="963" y="1074"/>
                  </a:cubicBezTo>
                  <a:cubicBezTo>
                    <a:pt x="966" y="1077"/>
                    <a:pt x="969" y="1079"/>
                    <a:pt x="971" y="1082"/>
                  </a:cubicBezTo>
                  <a:cubicBezTo>
                    <a:pt x="972" y="1084"/>
                    <a:pt x="977" y="1080"/>
                    <a:pt x="977" y="1079"/>
                  </a:cubicBezTo>
                  <a:cubicBezTo>
                    <a:pt x="979" y="1076"/>
                    <a:pt x="980" y="1073"/>
                    <a:pt x="982" y="1071"/>
                  </a:cubicBezTo>
                  <a:cubicBezTo>
                    <a:pt x="984" y="1069"/>
                    <a:pt x="998" y="1062"/>
                    <a:pt x="992" y="1058"/>
                  </a:cubicBezTo>
                  <a:cubicBezTo>
                    <a:pt x="989" y="1056"/>
                    <a:pt x="987" y="1056"/>
                    <a:pt x="984" y="1055"/>
                  </a:cubicBezTo>
                  <a:cubicBezTo>
                    <a:pt x="982" y="1053"/>
                    <a:pt x="980" y="1051"/>
                    <a:pt x="979" y="1049"/>
                  </a:cubicBezTo>
                  <a:cubicBezTo>
                    <a:pt x="978" y="1047"/>
                    <a:pt x="977" y="1044"/>
                    <a:pt x="975" y="1043"/>
                  </a:cubicBezTo>
                  <a:cubicBezTo>
                    <a:pt x="974" y="1042"/>
                    <a:pt x="972" y="1042"/>
                    <a:pt x="971" y="1043"/>
                  </a:cubicBezTo>
                  <a:cubicBezTo>
                    <a:pt x="969" y="1043"/>
                    <a:pt x="969" y="1044"/>
                    <a:pt x="968" y="1045"/>
                  </a:cubicBezTo>
                  <a:moveTo>
                    <a:pt x="1064" y="1045"/>
                  </a:moveTo>
                  <a:cubicBezTo>
                    <a:pt x="1061" y="1049"/>
                    <a:pt x="1057" y="1052"/>
                    <a:pt x="1053" y="1055"/>
                  </a:cubicBezTo>
                  <a:cubicBezTo>
                    <a:pt x="1050" y="1058"/>
                    <a:pt x="1047" y="1060"/>
                    <a:pt x="1050" y="1063"/>
                  </a:cubicBezTo>
                  <a:cubicBezTo>
                    <a:pt x="1053" y="1068"/>
                    <a:pt x="1056" y="1072"/>
                    <a:pt x="1060" y="1076"/>
                  </a:cubicBezTo>
                  <a:cubicBezTo>
                    <a:pt x="1062" y="1078"/>
                    <a:pt x="1066" y="1084"/>
                    <a:pt x="1070" y="1081"/>
                  </a:cubicBezTo>
                  <a:cubicBezTo>
                    <a:pt x="1074" y="1078"/>
                    <a:pt x="1075" y="1073"/>
                    <a:pt x="1079" y="1070"/>
                  </a:cubicBezTo>
                  <a:cubicBezTo>
                    <a:pt x="1082" y="1068"/>
                    <a:pt x="1094" y="1062"/>
                    <a:pt x="1087" y="1058"/>
                  </a:cubicBezTo>
                  <a:cubicBezTo>
                    <a:pt x="1084" y="1056"/>
                    <a:pt x="1082" y="1056"/>
                    <a:pt x="1079" y="1054"/>
                  </a:cubicBezTo>
                  <a:cubicBezTo>
                    <a:pt x="1077" y="1053"/>
                    <a:pt x="1076" y="1050"/>
                    <a:pt x="1074" y="1048"/>
                  </a:cubicBezTo>
                  <a:cubicBezTo>
                    <a:pt x="1073" y="1046"/>
                    <a:pt x="1072" y="1044"/>
                    <a:pt x="1070" y="1043"/>
                  </a:cubicBezTo>
                  <a:cubicBezTo>
                    <a:pt x="1069" y="1042"/>
                    <a:pt x="1067" y="1042"/>
                    <a:pt x="1066" y="1043"/>
                  </a:cubicBezTo>
                  <a:cubicBezTo>
                    <a:pt x="1064" y="1043"/>
                    <a:pt x="1065" y="1044"/>
                    <a:pt x="1064" y="1045"/>
                  </a:cubicBezTo>
                  <a:moveTo>
                    <a:pt x="1160" y="1045"/>
                  </a:moveTo>
                  <a:cubicBezTo>
                    <a:pt x="1158" y="1050"/>
                    <a:pt x="1136" y="1061"/>
                    <a:pt x="1147" y="1066"/>
                  </a:cubicBezTo>
                  <a:cubicBezTo>
                    <a:pt x="1150" y="1068"/>
                    <a:pt x="1153" y="1069"/>
                    <a:pt x="1155" y="1072"/>
                  </a:cubicBezTo>
                  <a:cubicBezTo>
                    <a:pt x="1158" y="1074"/>
                    <a:pt x="1159" y="1077"/>
                    <a:pt x="1161" y="1080"/>
                  </a:cubicBezTo>
                  <a:cubicBezTo>
                    <a:pt x="1166" y="1085"/>
                    <a:pt x="1169" y="1080"/>
                    <a:pt x="1170" y="1076"/>
                  </a:cubicBezTo>
                  <a:cubicBezTo>
                    <a:pt x="1171" y="1074"/>
                    <a:pt x="1172" y="1072"/>
                    <a:pt x="1174" y="1071"/>
                  </a:cubicBezTo>
                  <a:cubicBezTo>
                    <a:pt x="1176" y="1068"/>
                    <a:pt x="1179" y="1067"/>
                    <a:pt x="1182" y="1065"/>
                  </a:cubicBezTo>
                  <a:cubicBezTo>
                    <a:pt x="1187" y="1061"/>
                    <a:pt x="1182" y="1057"/>
                    <a:pt x="1178" y="1055"/>
                  </a:cubicBezTo>
                  <a:cubicBezTo>
                    <a:pt x="1174" y="1053"/>
                    <a:pt x="1171" y="1052"/>
                    <a:pt x="1170" y="1047"/>
                  </a:cubicBezTo>
                  <a:cubicBezTo>
                    <a:pt x="1169" y="1045"/>
                    <a:pt x="1168" y="1043"/>
                    <a:pt x="1167" y="1043"/>
                  </a:cubicBezTo>
                  <a:cubicBezTo>
                    <a:pt x="1165" y="1042"/>
                    <a:pt x="1164" y="1042"/>
                    <a:pt x="1163" y="1043"/>
                  </a:cubicBezTo>
                  <a:cubicBezTo>
                    <a:pt x="1160" y="1044"/>
                    <a:pt x="1161" y="1044"/>
                    <a:pt x="1160" y="1045"/>
                  </a:cubicBezTo>
                  <a:moveTo>
                    <a:pt x="1256" y="1045"/>
                  </a:moveTo>
                  <a:cubicBezTo>
                    <a:pt x="1253" y="1050"/>
                    <a:pt x="1247" y="1054"/>
                    <a:pt x="1243" y="1057"/>
                  </a:cubicBezTo>
                  <a:cubicBezTo>
                    <a:pt x="1240" y="1060"/>
                    <a:pt x="1238" y="1062"/>
                    <a:pt x="1241" y="1065"/>
                  </a:cubicBezTo>
                  <a:cubicBezTo>
                    <a:pt x="1244" y="1068"/>
                    <a:pt x="1248" y="1071"/>
                    <a:pt x="1251" y="1074"/>
                  </a:cubicBezTo>
                  <a:cubicBezTo>
                    <a:pt x="1254" y="1077"/>
                    <a:pt x="1257" y="1079"/>
                    <a:pt x="1259" y="1082"/>
                  </a:cubicBezTo>
                  <a:cubicBezTo>
                    <a:pt x="1260" y="1084"/>
                    <a:pt x="1265" y="1080"/>
                    <a:pt x="1265" y="1079"/>
                  </a:cubicBezTo>
                  <a:cubicBezTo>
                    <a:pt x="1267" y="1076"/>
                    <a:pt x="1268" y="1073"/>
                    <a:pt x="1270" y="1071"/>
                  </a:cubicBezTo>
                  <a:cubicBezTo>
                    <a:pt x="1272" y="1069"/>
                    <a:pt x="1286" y="1062"/>
                    <a:pt x="1280" y="1058"/>
                  </a:cubicBezTo>
                  <a:cubicBezTo>
                    <a:pt x="1277" y="1056"/>
                    <a:pt x="1275" y="1056"/>
                    <a:pt x="1272" y="1055"/>
                  </a:cubicBezTo>
                  <a:cubicBezTo>
                    <a:pt x="1270" y="1053"/>
                    <a:pt x="1268" y="1051"/>
                    <a:pt x="1267" y="1049"/>
                  </a:cubicBezTo>
                  <a:cubicBezTo>
                    <a:pt x="1266" y="1047"/>
                    <a:pt x="1265" y="1044"/>
                    <a:pt x="1263" y="1043"/>
                  </a:cubicBezTo>
                  <a:cubicBezTo>
                    <a:pt x="1262" y="1042"/>
                    <a:pt x="1260" y="1042"/>
                    <a:pt x="1259" y="1043"/>
                  </a:cubicBezTo>
                  <a:cubicBezTo>
                    <a:pt x="1257" y="1043"/>
                    <a:pt x="1257" y="1044"/>
                    <a:pt x="1256" y="1045"/>
                  </a:cubicBezTo>
                  <a:moveTo>
                    <a:pt x="1352" y="1045"/>
                  </a:moveTo>
                  <a:cubicBezTo>
                    <a:pt x="1349" y="1049"/>
                    <a:pt x="1345" y="1052"/>
                    <a:pt x="1341" y="1055"/>
                  </a:cubicBezTo>
                  <a:cubicBezTo>
                    <a:pt x="1338" y="1058"/>
                    <a:pt x="1335" y="1060"/>
                    <a:pt x="1338" y="1063"/>
                  </a:cubicBezTo>
                  <a:cubicBezTo>
                    <a:pt x="1341" y="1068"/>
                    <a:pt x="1344" y="1072"/>
                    <a:pt x="1348" y="1076"/>
                  </a:cubicBezTo>
                  <a:cubicBezTo>
                    <a:pt x="1350" y="1078"/>
                    <a:pt x="1354" y="1084"/>
                    <a:pt x="1358" y="1081"/>
                  </a:cubicBezTo>
                  <a:cubicBezTo>
                    <a:pt x="1362" y="1078"/>
                    <a:pt x="1363" y="1073"/>
                    <a:pt x="1367" y="1070"/>
                  </a:cubicBezTo>
                  <a:cubicBezTo>
                    <a:pt x="1370" y="1068"/>
                    <a:pt x="1382" y="1062"/>
                    <a:pt x="1375" y="1058"/>
                  </a:cubicBezTo>
                  <a:cubicBezTo>
                    <a:pt x="1372" y="1056"/>
                    <a:pt x="1370" y="1056"/>
                    <a:pt x="1367" y="1054"/>
                  </a:cubicBezTo>
                  <a:cubicBezTo>
                    <a:pt x="1365" y="1053"/>
                    <a:pt x="1364" y="1050"/>
                    <a:pt x="1362" y="1048"/>
                  </a:cubicBezTo>
                  <a:cubicBezTo>
                    <a:pt x="1361" y="1046"/>
                    <a:pt x="1360" y="1044"/>
                    <a:pt x="1358" y="1043"/>
                  </a:cubicBezTo>
                  <a:cubicBezTo>
                    <a:pt x="1357" y="1042"/>
                    <a:pt x="1355" y="1042"/>
                    <a:pt x="1354" y="1043"/>
                  </a:cubicBezTo>
                  <a:cubicBezTo>
                    <a:pt x="1352" y="1043"/>
                    <a:pt x="1353" y="1044"/>
                    <a:pt x="1352" y="1045"/>
                  </a:cubicBezTo>
                  <a:moveTo>
                    <a:pt x="1448" y="1045"/>
                  </a:moveTo>
                  <a:cubicBezTo>
                    <a:pt x="1446" y="1049"/>
                    <a:pt x="1441" y="1052"/>
                    <a:pt x="1438" y="1055"/>
                  </a:cubicBezTo>
                  <a:cubicBezTo>
                    <a:pt x="1435" y="1057"/>
                    <a:pt x="1429" y="1061"/>
                    <a:pt x="1433" y="1065"/>
                  </a:cubicBezTo>
                  <a:cubicBezTo>
                    <a:pt x="1435" y="1067"/>
                    <a:pt x="1438" y="1068"/>
                    <a:pt x="1440" y="1069"/>
                  </a:cubicBezTo>
                  <a:cubicBezTo>
                    <a:pt x="1444" y="1071"/>
                    <a:pt x="1446" y="1075"/>
                    <a:pt x="1448" y="1078"/>
                  </a:cubicBezTo>
                  <a:cubicBezTo>
                    <a:pt x="1451" y="1083"/>
                    <a:pt x="1455" y="1084"/>
                    <a:pt x="1458" y="1078"/>
                  </a:cubicBezTo>
                  <a:cubicBezTo>
                    <a:pt x="1459" y="1076"/>
                    <a:pt x="1459" y="1074"/>
                    <a:pt x="1460" y="1072"/>
                  </a:cubicBezTo>
                  <a:cubicBezTo>
                    <a:pt x="1462" y="1069"/>
                    <a:pt x="1466" y="1068"/>
                    <a:pt x="1468" y="1066"/>
                  </a:cubicBezTo>
                  <a:cubicBezTo>
                    <a:pt x="1474" y="1062"/>
                    <a:pt x="1472" y="1058"/>
                    <a:pt x="1467" y="1056"/>
                  </a:cubicBezTo>
                  <a:cubicBezTo>
                    <a:pt x="1462" y="1053"/>
                    <a:pt x="1460" y="1052"/>
                    <a:pt x="1458" y="1047"/>
                  </a:cubicBezTo>
                  <a:cubicBezTo>
                    <a:pt x="1457" y="1045"/>
                    <a:pt x="1456" y="1043"/>
                    <a:pt x="1455" y="1043"/>
                  </a:cubicBezTo>
                  <a:cubicBezTo>
                    <a:pt x="1453" y="1042"/>
                    <a:pt x="1452" y="1042"/>
                    <a:pt x="1451" y="1043"/>
                  </a:cubicBezTo>
                  <a:cubicBezTo>
                    <a:pt x="1448" y="1044"/>
                    <a:pt x="1449" y="1044"/>
                    <a:pt x="1448" y="1045"/>
                  </a:cubicBezTo>
                  <a:moveTo>
                    <a:pt x="1544" y="1045"/>
                  </a:moveTo>
                  <a:cubicBezTo>
                    <a:pt x="1541" y="1050"/>
                    <a:pt x="1535" y="1054"/>
                    <a:pt x="1531" y="1057"/>
                  </a:cubicBezTo>
                  <a:cubicBezTo>
                    <a:pt x="1528" y="1060"/>
                    <a:pt x="1526" y="1062"/>
                    <a:pt x="1529" y="1065"/>
                  </a:cubicBezTo>
                  <a:cubicBezTo>
                    <a:pt x="1532" y="1068"/>
                    <a:pt x="1536" y="1071"/>
                    <a:pt x="1539" y="1074"/>
                  </a:cubicBezTo>
                  <a:cubicBezTo>
                    <a:pt x="1542" y="1077"/>
                    <a:pt x="1545" y="1079"/>
                    <a:pt x="1547" y="1082"/>
                  </a:cubicBezTo>
                  <a:cubicBezTo>
                    <a:pt x="1548" y="1084"/>
                    <a:pt x="1553" y="1080"/>
                    <a:pt x="1553" y="1079"/>
                  </a:cubicBezTo>
                  <a:cubicBezTo>
                    <a:pt x="1555" y="1076"/>
                    <a:pt x="1556" y="1073"/>
                    <a:pt x="1558" y="1071"/>
                  </a:cubicBezTo>
                  <a:cubicBezTo>
                    <a:pt x="1560" y="1069"/>
                    <a:pt x="1574" y="1062"/>
                    <a:pt x="1568" y="1058"/>
                  </a:cubicBezTo>
                  <a:cubicBezTo>
                    <a:pt x="1565" y="1056"/>
                    <a:pt x="1563" y="1056"/>
                    <a:pt x="1560" y="1055"/>
                  </a:cubicBezTo>
                  <a:cubicBezTo>
                    <a:pt x="1558" y="1053"/>
                    <a:pt x="1556" y="1051"/>
                    <a:pt x="1555" y="1049"/>
                  </a:cubicBezTo>
                  <a:cubicBezTo>
                    <a:pt x="1554" y="1047"/>
                    <a:pt x="1553" y="1044"/>
                    <a:pt x="1551" y="1043"/>
                  </a:cubicBezTo>
                  <a:cubicBezTo>
                    <a:pt x="1550" y="1042"/>
                    <a:pt x="1548" y="1042"/>
                    <a:pt x="1547" y="1043"/>
                  </a:cubicBezTo>
                  <a:cubicBezTo>
                    <a:pt x="1545" y="1043"/>
                    <a:pt x="1545" y="1044"/>
                    <a:pt x="1544" y="1045"/>
                  </a:cubicBezTo>
                  <a:moveTo>
                    <a:pt x="1640" y="1045"/>
                  </a:moveTo>
                  <a:cubicBezTo>
                    <a:pt x="1637" y="1049"/>
                    <a:pt x="1633" y="1052"/>
                    <a:pt x="1629" y="1055"/>
                  </a:cubicBezTo>
                  <a:cubicBezTo>
                    <a:pt x="1626" y="1058"/>
                    <a:pt x="1623" y="1060"/>
                    <a:pt x="1626" y="1063"/>
                  </a:cubicBezTo>
                  <a:cubicBezTo>
                    <a:pt x="1629" y="1068"/>
                    <a:pt x="1632" y="1072"/>
                    <a:pt x="1636" y="1076"/>
                  </a:cubicBezTo>
                  <a:cubicBezTo>
                    <a:pt x="1638" y="1078"/>
                    <a:pt x="1642" y="1084"/>
                    <a:pt x="1646" y="1081"/>
                  </a:cubicBezTo>
                  <a:cubicBezTo>
                    <a:pt x="1650" y="1078"/>
                    <a:pt x="1651" y="1073"/>
                    <a:pt x="1655" y="1070"/>
                  </a:cubicBezTo>
                  <a:cubicBezTo>
                    <a:pt x="1658" y="1068"/>
                    <a:pt x="1670" y="1062"/>
                    <a:pt x="1663" y="1058"/>
                  </a:cubicBezTo>
                  <a:cubicBezTo>
                    <a:pt x="1660" y="1056"/>
                    <a:pt x="1658" y="1056"/>
                    <a:pt x="1655" y="1054"/>
                  </a:cubicBezTo>
                  <a:cubicBezTo>
                    <a:pt x="1653" y="1053"/>
                    <a:pt x="1652" y="1050"/>
                    <a:pt x="1650" y="1048"/>
                  </a:cubicBezTo>
                  <a:cubicBezTo>
                    <a:pt x="1649" y="1046"/>
                    <a:pt x="1648" y="1044"/>
                    <a:pt x="1646" y="1043"/>
                  </a:cubicBezTo>
                  <a:cubicBezTo>
                    <a:pt x="1645" y="1042"/>
                    <a:pt x="1643" y="1042"/>
                    <a:pt x="1642" y="1043"/>
                  </a:cubicBezTo>
                  <a:cubicBezTo>
                    <a:pt x="1640" y="1043"/>
                    <a:pt x="1641" y="1044"/>
                    <a:pt x="1640" y="1045"/>
                  </a:cubicBezTo>
                  <a:moveTo>
                    <a:pt x="1736" y="1045"/>
                  </a:moveTo>
                  <a:cubicBezTo>
                    <a:pt x="1734" y="1050"/>
                    <a:pt x="1712" y="1061"/>
                    <a:pt x="1723" y="1066"/>
                  </a:cubicBezTo>
                  <a:cubicBezTo>
                    <a:pt x="1726" y="1068"/>
                    <a:pt x="1729" y="1069"/>
                    <a:pt x="1731" y="1072"/>
                  </a:cubicBezTo>
                  <a:cubicBezTo>
                    <a:pt x="1734" y="1074"/>
                    <a:pt x="1735" y="1077"/>
                    <a:pt x="1737" y="1080"/>
                  </a:cubicBezTo>
                  <a:cubicBezTo>
                    <a:pt x="1742" y="1085"/>
                    <a:pt x="1745" y="1080"/>
                    <a:pt x="1746" y="1076"/>
                  </a:cubicBezTo>
                  <a:cubicBezTo>
                    <a:pt x="1747" y="1074"/>
                    <a:pt x="1748" y="1072"/>
                    <a:pt x="1750" y="1071"/>
                  </a:cubicBezTo>
                  <a:cubicBezTo>
                    <a:pt x="1752" y="1068"/>
                    <a:pt x="1755" y="1067"/>
                    <a:pt x="1758" y="1065"/>
                  </a:cubicBezTo>
                  <a:cubicBezTo>
                    <a:pt x="1763" y="1061"/>
                    <a:pt x="1758" y="1057"/>
                    <a:pt x="1754" y="1055"/>
                  </a:cubicBezTo>
                  <a:cubicBezTo>
                    <a:pt x="1750" y="1053"/>
                    <a:pt x="1747" y="1052"/>
                    <a:pt x="1746" y="1047"/>
                  </a:cubicBezTo>
                  <a:cubicBezTo>
                    <a:pt x="1745" y="1045"/>
                    <a:pt x="1744" y="1043"/>
                    <a:pt x="1743" y="1043"/>
                  </a:cubicBezTo>
                  <a:cubicBezTo>
                    <a:pt x="1741" y="1042"/>
                    <a:pt x="1740" y="1042"/>
                    <a:pt x="1739" y="1043"/>
                  </a:cubicBezTo>
                  <a:cubicBezTo>
                    <a:pt x="1736" y="1044"/>
                    <a:pt x="1737" y="1044"/>
                    <a:pt x="1736" y="1045"/>
                  </a:cubicBezTo>
                  <a:moveTo>
                    <a:pt x="1832" y="1045"/>
                  </a:moveTo>
                  <a:cubicBezTo>
                    <a:pt x="1829" y="1050"/>
                    <a:pt x="1823" y="1054"/>
                    <a:pt x="1819" y="1057"/>
                  </a:cubicBezTo>
                  <a:cubicBezTo>
                    <a:pt x="1816" y="1060"/>
                    <a:pt x="1814" y="1062"/>
                    <a:pt x="1817" y="1065"/>
                  </a:cubicBezTo>
                  <a:cubicBezTo>
                    <a:pt x="1820" y="1068"/>
                    <a:pt x="1824" y="1071"/>
                    <a:pt x="1827" y="1074"/>
                  </a:cubicBezTo>
                  <a:cubicBezTo>
                    <a:pt x="1830" y="1077"/>
                    <a:pt x="1833" y="1079"/>
                    <a:pt x="1835" y="1082"/>
                  </a:cubicBezTo>
                  <a:cubicBezTo>
                    <a:pt x="1836" y="1084"/>
                    <a:pt x="1841" y="1080"/>
                    <a:pt x="1841" y="1079"/>
                  </a:cubicBezTo>
                  <a:cubicBezTo>
                    <a:pt x="1843" y="1076"/>
                    <a:pt x="1844" y="1073"/>
                    <a:pt x="1846" y="1071"/>
                  </a:cubicBezTo>
                  <a:cubicBezTo>
                    <a:pt x="1848" y="1069"/>
                    <a:pt x="1862" y="1062"/>
                    <a:pt x="1856" y="1058"/>
                  </a:cubicBezTo>
                  <a:cubicBezTo>
                    <a:pt x="1853" y="1056"/>
                    <a:pt x="1851" y="1056"/>
                    <a:pt x="1848" y="1055"/>
                  </a:cubicBezTo>
                  <a:cubicBezTo>
                    <a:pt x="1846" y="1053"/>
                    <a:pt x="1844" y="1051"/>
                    <a:pt x="1843" y="1049"/>
                  </a:cubicBezTo>
                  <a:cubicBezTo>
                    <a:pt x="1842" y="1047"/>
                    <a:pt x="1841" y="1044"/>
                    <a:pt x="1839" y="1043"/>
                  </a:cubicBezTo>
                  <a:cubicBezTo>
                    <a:pt x="1838" y="1042"/>
                    <a:pt x="1836" y="1042"/>
                    <a:pt x="1835" y="1043"/>
                  </a:cubicBezTo>
                  <a:cubicBezTo>
                    <a:pt x="1833" y="1043"/>
                    <a:pt x="1833" y="1044"/>
                    <a:pt x="1832" y="1045"/>
                  </a:cubicBezTo>
                  <a:moveTo>
                    <a:pt x="1928" y="1045"/>
                  </a:moveTo>
                  <a:cubicBezTo>
                    <a:pt x="1925" y="1049"/>
                    <a:pt x="1921" y="1052"/>
                    <a:pt x="1917" y="1055"/>
                  </a:cubicBezTo>
                  <a:cubicBezTo>
                    <a:pt x="1914" y="1058"/>
                    <a:pt x="1911" y="1060"/>
                    <a:pt x="1914" y="1063"/>
                  </a:cubicBezTo>
                  <a:cubicBezTo>
                    <a:pt x="1917" y="1068"/>
                    <a:pt x="1920" y="1072"/>
                    <a:pt x="1924" y="1076"/>
                  </a:cubicBezTo>
                  <a:cubicBezTo>
                    <a:pt x="1926" y="1078"/>
                    <a:pt x="1930" y="1084"/>
                    <a:pt x="1934" y="1081"/>
                  </a:cubicBezTo>
                  <a:cubicBezTo>
                    <a:pt x="1938" y="1078"/>
                    <a:pt x="1939" y="1073"/>
                    <a:pt x="1943" y="1070"/>
                  </a:cubicBezTo>
                  <a:cubicBezTo>
                    <a:pt x="1946" y="1068"/>
                    <a:pt x="1958" y="1062"/>
                    <a:pt x="1951" y="1058"/>
                  </a:cubicBezTo>
                  <a:cubicBezTo>
                    <a:pt x="1948" y="1056"/>
                    <a:pt x="1946" y="1056"/>
                    <a:pt x="1943" y="1054"/>
                  </a:cubicBezTo>
                  <a:cubicBezTo>
                    <a:pt x="1941" y="1053"/>
                    <a:pt x="1940" y="1050"/>
                    <a:pt x="1938" y="1048"/>
                  </a:cubicBezTo>
                  <a:cubicBezTo>
                    <a:pt x="1937" y="1046"/>
                    <a:pt x="1936" y="1044"/>
                    <a:pt x="1934" y="1043"/>
                  </a:cubicBezTo>
                  <a:cubicBezTo>
                    <a:pt x="1933" y="1042"/>
                    <a:pt x="1931" y="1042"/>
                    <a:pt x="1930" y="1043"/>
                  </a:cubicBezTo>
                  <a:cubicBezTo>
                    <a:pt x="1928" y="1043"/>
                    <a:pt x="1929" y="1044"/>
                    <a:pt x="1928" y="1045"/>
                  </a:cubicBezTo>
                  <a:moveTo>
                    <a:pt x="2024" y="1045"/>
                  </a:moveTo>
                  <a:cubicBezTo>
                    <a:pt x="2022" y="1050"/>
                    <a:pt x="2000" y="1061"/>
                    <a:pt x="2011" y="1066"/>
                  </a:cubicBezTo>
                  <a:cubicBezTo>
                    <a:pt x="2014" y="1068"/>
                    <a:pt x="2017" y="1069"/>
                    <a:pt x="2019" y="1072"/>
                  </a:cubicBezTo>
                  <a:cubicBezTo>
                    <a:pt x="2022" y="1074"/>
                    <a:pt x="2023" y="1077"/>
                    <a:pt x="2025" y="1080"/>
                  </a:cubicBezTo>
                  <a:cubicBezTo>
                    <a:pt x="2030" y="1085"/>
                    <a:pt x="2033" y="1080"/>
                    <a:pt x="2034" y="1076"/>
                  </a:cubicBezTo>
                  <a:cubicBezTo>
                    <a:pt x="2035" y="1074"/>
                    <a:pt x="2036" y="1072"/>
                    <a:pt x="2038" y="1071"/>
                  </a:cubicBezTo>
                  <a:cubicBezTo>
                    <a:pt x="2040" y="1068"/>
                    <a:pt x="2043" y="1067"/>
                    <a:pt x="2046" y="1065"/>
                  </a:cubicBezTo>
                  <a:cubicBezTo>
                    <a:pt x="2051" y="1061"/>
                    <a:pt x="2046" y="1057"/>
                    <a:pt x="2042" y="1055"/>
                  </a:cubicBezTo>
                  <a:cubicBezTo>
                    <a:pt x="2038" y="1053"/>
                    <a:pt x="2035" y="1052"/>
                    <a:pt x="2034" y="1047"/>
                  </a:cubicBezTo>
                  <a:cubicBezTo>
                    <a:pt x="2033" y="1045"/>
                    <a:pt x="2032" y="1043"/>
                    <a:pt x="2031" y="1043"/>
                  </a:cubicBezTo>
                  <a:cubicBezTo>
                    <a:pt x="2029" y="1042"/>
                    <a:pt x="2028" y="1042"/>
                    <a:pt x="2027" y="1043"/>
                  </a:cubicBezTo>
                  <a:cubicBezTo>
                    <a:pt x="2024" y="1044"/>
                    <a:pt x="2025" y="1044"/>
                    <a:pt x="2024" y="1045"/>
                  </a:cubicBezTo>
                  <a:moveTo>
                    <a:pt x="2113" y="1053"/>
                  </a:moveTo>
                  <a:cubicBezTo>
                    <a:pt x="2110" y="1056"/>
                    <a:pt x="2099" y="1058"/>
                    <a:pt x="2104" y="1064"/>
                  </a:cubicBezTo>
                  <a:cubicBezTo>
                    <a:pt x="2105" y="1066"/>
                    <a:pt x="2107" y="1066"/>
                    <a:pt x="2109" y="1067"/>
                  </a:cubicBezTo>
                  <a:cubicBezTo>
                    <a:pt x="2111" y="1068"/>
                    <a:pt x="2113" y="1070"/>
                    <a:pt x="2114" y="1072"/>
                  </a:cubicBezTo>
                  <a:cubicBezTo>
                    <a:pt x="2119" y="1077"/>
                    <a:pt x="2123" y="1082"/>
                    <a:pt x="2125" y="1088"/>
                  </a:cubicBezTo>
                  <a:cubicBezTo>
                    <a:pt x="2126" y="1091"/>
                    <a:pt x="2129" y="1086"/>
                    <a:pt x="2130" y="1085"/>
                  </a:cubicBezTo>
                  <a:cubicBezTo>
                    <a:pt x="2132" y="1082"/>
                    <a:pt x="2134" y="1079"/>
                    <a:pt x="2136" y="1076"/>
                  </a:cubicBezTo>
                  <a:cubicBezTo>
                    <a:pt x="2140" y="1073"/>
                    <a:pt x="2143" y="1072"/>
                    <a:pt x="2147" y="1070"/>
                  </a:cubicBezTo>
                  <a:cubicBezTo>
                    <a:pt x="2149" y="1069"/>
                    <a:pt x="2153" y="1065"/>
                    <a:pt x="2151" y="1063"/>
                  </a:cubicBezTo>
                  <a:cubicBezTo>
                    <a:pt x="2149" y="1062"/>
                    <a:pt x="2146" y="1061"/>
                    <a:pt x="2144" y="1060"/>
                  </a:cubicBezTo>
                  <a:cubicBezTo>
                    <a:pt x="2141" y="1058"/>
                    <a:pt x="2139" y="1057"/>
                    <a:pt x="2136" y="1055"/>
                  </a:cubicBezTo>
                  <a:cubicBezTo>
                    <a:pt x="2134" y="1053"/>
                    <a:pt x="2132" y="1051"/>
                    <a:pt x="2131" y="1049"/>
                  </a:cubicBezTo>
                  <a:cubicBezTo>
                    <a:pt x="2130" y="1047"/>
                    <a:pt x="2129" y="1044"/>
                    <a:pt x="2127" y="1043"/>
                  </a:cubicBezTo>
                  <a:cubicBezTo>
                    <a:pt x="2120" y="1039"/>
                    <a:pt x="2117" y="1050"/>
                    <a:pt x="2113" y="1053"/>
                  </a:cubicBezTo>
                  <a:moveTo>
                    <a:pt x="471" y="1157"/>
                  </a:moveTo>
                  <a:cubicBezTo>
                    <a:pt x="471" y="1157"/>
                    <a:pt x="467" y="1158"/>
                    <a:pt x="466" y="1158"/>
                  </a:cubicBezTo>
                  <a:cubicBezTo>
                    <a:pt x="463" y="1160"/>
                    <a:pt x="465" y="1163"/>
                    <a:pt x="467" y="1164"/>
                  </a:cubicBezTo>
                  <a:cubicBezTo>
                    <a:pt x="469" y="1165"/>
                    <a:pt x="471" y="1167"/>
                    <a:pt x="473" y="1167"/>
                  </a:cubicBezTo>
                  <a:cubicBezTo>
                    <a:pt x="475" y="1168"/>
                    <a:pt x="477" y="1170"/>
                    <a:pt x="478" y="1171"/>
                  </a:cubicBezTo>
                  <a:cubicBezTo>
                    <a:pt x="480" y="1173"/>
                    <a:pt x="482" y="1175"/>
                    <a:pt x="484" y="1178"/>
                  </a:cubicBezTo>
                  <a:cubicBezTo>
                    <a:pt x="485" y="1180"/>
                    <a:pt x="486" y="1182"/>
                    <a:pt x="487" y="1185"/>
                  </a:cubicBezTo>
                  <a:cubicBezTo>
                    <a:pt x="488" y="1186"/>
                    <a:pt x="488" y="1188"/>
                    <a:pt x="490" y="1189"/>
                  </a:cubicBezTo>
                  <a:cubicBezTo>
                    <a:pt x="492" y="1191"/>
                    <a:pt x="493" y="1186"/>
                    <a:pt x="494" y="1185"/>
                  </a:cubicBezTo>
                  <a:cubicBezTo>
                    <a:pt x="495" y="1182"/>
                    <a:pt x="495" y="1179"/>
                    <a:pt x="497" y="1177"/>
                  </a:cubicBezTo>
                  <a:cubicBezTo>
                    <a:pt x="499" y="1176"/>
                    <a:pt x="501" y="1174"/>
                    <a:pt x="503" y="1173"/>
                  </a:cubicBezTo>
                  <a:cubicBezTo>
                    <a:pt x="507" y="1169"/>
                    <a:pt x="514" y="1165"/>
                    <a:pt x="517" y="1160"/>
                  </a:cubicBezTo>
                  <a:cubicBezTo>
                    <a:pt x="519" y="1158"/>
                    <a:pt x="506" y="1152"/>
                    <a:pt x="504" y="1150"/>
                  </a:cubicBezTo>
                  <a:cubicBezTo>
                    <a:pt x="501" y="1149"/>
                    <a:pt x="500" y="1147"/>
                    <a:pt x="498" y="1144"/>
                  </a:cubicBezTo>
                  <a:cubicBezTo>
                    <a:pt x="497" y="1141"/>
                    <a:pt x="495" y="1138"/>
                    <a:pt x="492" y="1138"/>
                  </a:cubicBezTo>
                  <a:cubicBezTo>
                    <a:pt x="488" y="1138"/>
                    <a:pt x="487" y="1140"/>
                    <a:pt x="485" y="1143"/>
                  </a:cubicBezTo>
                  <a:cubicBezTo>
                    <a:pt x="482" y="1146"/>
                    <a:pt x="480" y="1150"/>
                    <a:pt x="477" y="1153"/>
                  </a:cubicBezTo>
                  <a:cubicBezTo>
                    <a:pt x="475" y="1155"/>
                    <a:pt x="473" y="1156"/>
                    <a:pt x="471" y="1157"/>
                  </a:cubicBezTo>
                  <a:moveTo>
                    <a:pt x="571" y="1154"/>
                  </a:moveTo>
                  <a:cubicBezTo>
                    <a:pt x="569" y="1156"/>
                    <a:pt x="566" y="1158"/>
                    <a:pt x="565" y="1160"/>
                  </a:cubicBezTo>
                  <a:cubicBezTo>
                    <a:pt x="564" y="1162"/>
                    <a:pt x="567" y="1163"/>
                    <a:pt x="568" y="1163"/>
                  </a:cubicBezTo>
                  <a:cubicBezTo>
                    <a:pt x="573" y="1166"/>
                    <a:pt x="579" y="1171"/>
                    <a:pt x="581" y="1176"/>
                  </a:cubicBezTo>
                  <a:cubicBezTo>
                    <a:pt x="582" y="1179"/>
                    <a:pt x="583" y="1181"/>
                    <a:pt x="585" y="1183"/>
                  </a:cubicBezTo>
                  <a:cubicBezTo>
                    <a:pt x="586" y="1185"/>
                    <a:pt x="589" y="1182"/>
                    <a:pt x="590" y="1181"/>
                  </a:cubicBezTo>
                  <a:cubicBezTo>
                    <a:pt x="593" y="1177"/>
                    <a:pt x="593" y="1172"/>
                    <a:pt x="598" y="1169"/>
                  </a:cubicBezTo>
                  <a:cubicBezTo>
                    <a:pt x="601" y="1166"/>
                    <a:pt x="612" y="1161"/>
                    <a:pt x="608" y="1156"/>
                  </a:cubicBezTo>
                  <a:cubicBezTo>
                    <a:pt x="606" y="1153"/>
                    <a:pt x="602" y="1152"/>
                    <a:pt x="600" y="1151"/>
                  </a:cubicBezTo>
                  <a:cubicBezTo>
                    <a:pt x="597" y="1149"/>
                    <a:pt x="595" y="1146"/>
                    <a:pt x="594" y="1143"/>
                  </a:cubicBezTo>
                  <a:cubicBezTo>
                    <a:pt x="588" y="1129"/>
                    <a:pt x="576" y="1150"/>
                    <a:pt x="571" y="1154"/>
                  </a:cubicBezTo>
                  <a:moveTo>
                    <a:pt x="680" y="1141"/>
                  </a:moveTo>
                  <a:cubicBezTo>
                    <a:pt x="677" y="1146"/>
                    <a:pt x="672" y="1149"/>
                    <a:pt x="668" y="1153"/>
                  </a:cubicBezTo>
                  <a:cubicBezTo>
                    <a:pt x="663" y="1156"/>
                    <a:pt x="661" y="1159"/>
                    <a:pt x="666" y="1164"/>
                  </a:cubicBezTo>
                  <a:cubicBezTo>
                    <a:pt x="668" y="1165"/>
                    <a:pt x="670" y="1167"/>
                    <a:pt x="672" y="1168"/>
                  </a:cubicBezTo>
                  <a:cubicBezTo>
                    <a:pt x="675" y="1169"/>
                    <a:pt x="677" y="1172"/>
                    <a:pt x="679" y="1175"/>
                  </a:cubicBezTo>
                  <a:cubicBezTo>
                    <a:pt x="680" y="1177"/>
                    <a:pt x="682" y="1179"/>
                    <a:pt x="685" y="1178"/>
                  </a:cubicBezTo>
                  <a:cubicBezTo>
                    <a:pt x="688" y="1178"/>
                    <a:pt x="688" y="1176"/>
                    <a:pt x="688" y="1174"/>
                  </a:cubicBezTo>
                  <a:cubicBezTo>
                    <a:pt x="689" y="1172"/>
                    <a:pt x="690" y="1172"/>
                    <a:pt x="692" y="1171"/>
                  </a:cubicBezTo>
                  <a:cubicBezTo>
                    <a:pt x="694" y="1169"/>
                    <a:pt x="696" y="1168"/>
                    <a:pt x="698" y="1166"/>
                  </a:cubicBezTo>
                  <a:cubicBezTo>
                    <a:pt x="701" y="1164"/>
                    <a:pt x="707" y="1160"/>
                    <a:pt x="704" y="1155"/>
                  </a:cubicBezTo>
                  <a:cubicBezTo>
                    <a:pt x="702" y="1153"/>
                    <a:pt x="699" y="1152"/>
                    <a:pt x="697" y="1151"/>
                  </a:cubicBezTo>
                  <a:cubicBezTo>
                    <a:pt x="694" y="1149"/>
                    <a:pt x="692" y="1147"/>
                    <a:pt x="691" y="1144"/>
                  </a:cubicBezTo>
                  <a:cubicBezTo>
                    <a:pt x="690" y="1142"/>
                    <a:pt x="689" y="1139"/>
                    <a:pt x="686" y="1138"/>
                  </a:cubicBezTo>
                  <a:cubicBezTo>
                    <a:pt x="685" y="1138"/>
                    <a:pt x="684" y="1138"/>
                    <a:pt x="682" y="1139"/>
                  </a:cubicBezTo>
                  <a:cubicBezTo>
                    <a:pt x="680" y="1139"/>
                    <a:pt x="681" y="1139"/>
                    <a:pt x="680" y="1141"/>
                  </a:cubicBezTo>
                  <a:moveTo>
                    <a:pt x="776" y="1141"/>
                  </a:moveTo>
                  <a:cubicBezTo>
                    <a:pt x="773" y="1146"/>
                    <a:pt x="768" y="1149"/>
                    <a:pt x="764" y="1153"/>
                  </a:cubicBezTo>
                  <a:cubicBezTo>
                    <a:pt x="760" y="1156"/>
                    <a:pt x="760" y="1157"/>
                    <a:pt x="763" y="1161"/>
                  </a:cubicBezTo>
                  <a:cubicBezTo>
                    <a:pt x="766" y="1166"/>
                    <a:pt x="770" y="1170"/>
                    <a:pt x="774" y="1173"/>
                  </a:cubicBezTo>
                  <a:cubicBezTo>
                    <a:pt x="777" y="1176"/>
                    <a:pt x="779" y="1180"/>
                    <a:pt x="783" y="1176"/>
                  </a:cubicBezTo>
                  <a:cubicBezTo>
                    <a:pt x="787" y="1173"/>
                    <a:pt x="788" y="1168"/>
                    <a:pt x="792" y="1166"/>
                  </a:cubicBezTo>
                  <a:cubicBezTo>
                    <a:pt x="794" y="1164"/>
                    <a:pt x="797" y="1164"/>
                    <a:pt x="799" y="1161"/>
                  </a:cubicBezTo>
                  <a:cubicBezTo>
                    <a:pt x="801" y="1159"/>
                    <a:pt x="800" y="1156"/>
                    <a:pt x="798" y="1154"/>
                  </a:cubicBezTo>
                  <a:cubicBezTo>
                    <a:pt x="796" y="1152"/>
                    <a:pt x="794" y="1151"/>
                    <a:pt x="792" y="1150"/>
                  </a:cubicBezTo>
                  <a:cubicBezTo>
                    <a:pt x="789" y="1149"/>
                    <a:pt x="787" y="1146"/>
                    <a:pt x="786" y="1144"/>
                  </a:cubicBezTo>
                  <a:cubicBezTo>
                    <a:pt x="785" y="1142"/>
                    <a:pt x="784" y="1139"/>
                    <a:pt x="782" y="1138"/>
                  </a:cubicBezTo>
                  <a:cubicBezTo>
                    <a:pt x="781" y="1138"/>
                    <a:pt x="779" y="1138"/>
                    <a:pt x="778" y="1138"/>
                  </a:cubicBezTo>
                  <a:cubicBezTo>
                    <a:pt x="776" y="1139"/>
                    <a:pt x="777" y="1139"/>
                    <a:pt x="776" y="1141"/>
                  </a:cubicBezTo>
                  <a:moveTo>
                    <a:pt x="872" y="1141"/>
                  </a:moveTo>
                  <a:cubicBezTo>
                    <a:pt x="869" y="1147"/>
                    <a:pt x="863" y="1150"/>
                    <a:pt x="858" y="1155"/>
                  </a:cubicBezTo>
                  <a:cubicBezTo>
                    <a:pt x="855" y="1159"/>
                    <a:pt x="856" y="1160"/>
                    <a:pt x="859" y="1164"/>
                  </a:cubicBezTo>
                  <a:cubicBezTo>
                    <a:pt x="863" y="1168"/>
                    <a:pt x="868" y="1172"/>
                    <a:pt x="872" y="1175"/>
                  </a:cubicBezTo>
                  <a:cubicBezTo>
                    <a:pt x="874" y="1176"/>
                    <a:pt x="876" y="1177"/>
                    <a:pt x="878" y="1178"/>
                  </a:cubicBezTo>
                  <a:cubicBezTo>
                    <a:pt x="879" y="1178"/>
                    <a:pt x="880" y="1176"/>
                    <a:pt x="880" y="1176"/>
                  </a:cubicBezTo>
                  <a:cubicBezTo>
                    <a:pt x="884" y="1172"/>
                    <a:pt x="887" y="1168"/>
                    <a:pt x="891" y="1164"/>
                  </a:cubicBezTo>
                  <a:cubicBezTo>
                    <a:pt x="893" y="1162"/>
                    <a:pt x="897" y="1160"/>
                    <a:pt x="896" y="1157"/>
                  </a:cubicBezTo>
                  <a:cubicBezTo>
                    <a:pt x="893" y="1152"/>
                    <a:pt x="887" y="1150"/>
                    <a:pt x="884" y="1146"/>
                  </a:cubicBezTo>
                  <a:cubicBezTo>
                    <a:pt x="882" y="1143"/>
                    <a:pt x="881" y="1140"/>
                    <a:pt x="879" y="1139"/>
                  </a:cubicBezTo>
                  <a:cubicBezTo>
                    <a:pt x="878" y="1138"/>
                    <a:pt x="877" y="1138"/>
                    <a:pt x="876" y="1138"/>
                  </a:cubicBezTo>
                  <a:cubicBezTo>
                    <a:pt x="873" y="1139"/>
                    <a:pt x="873" y="1139"/>
                    <a:pt x="872" y="1141"/>
                  </a:cubicBezTo>
                  <a:moveTo>
                    <a:pt x="968" y="1141"/>
                  </a:moveTo>
                  <a:cubicBezTo>
                    <a:pt x="965" y="1145"/>
                    <a:pt x="961" y="1148"/>
                    <a:pt x="957" y="1152"/>
                  </a:cubicBezTo>
                  <a:cubicBezTo>
                    <a:pt x="954" y="1155"/>
                    <a:pt x="951" y="1158"/>
                    <a:pt x="955" y="1162"/>
                  </a:cubicBezTo>
                  <a:cubicBezTo>
                    <a:pt x="957" y="1164"/>
                    <a:pt x="959" y="1166"/>
                    <a:pt x="961" y="1168"/>
                  </a:cubicBezTo>
                  <a:cubicBezTo>
                    <a:pt x="964" y="1170"/>
                    <a:pt x="966" y="1173"/>
                    <a:pt x="968" y="1175"/>
                  </a:cubicBezTo>
                  <a:cubicBezTo>
                    <a:pt x="970" y="1177"/>
                    <a:pt x="973" y="1179"/>
                    <a:pt x="975" y="1178"/>
                  </a:cubicBezTo>
                  <a:cubicBezTo>
                    <a:pt x="976" y="1177"/>
                    <a:pt x="976" y="1174"/>
                    <a:pt x="977" y="1173"/>
                  </a:cubicBezTo>
                  <a:cubicBezTo>
                    <a:pt x="979" y="1168"/>
                    <a:pt x="986" y="1166"/>
                    <a:pt x="990" y="1163"/>
                  </a:cubicBezTo>
                  <a:cubicBezTo>
                    <a:pt x="994" y="1159"/>
                    <a:pt x="992" y="1155"/>
                    <a:pt x="988" y="1152"/>
                  </a:cubicBezTo>
                  <a:cubicBezTo>
                    <a:pt x="983" y="1150"/>
                    <a:pt x="980" y="1147"/>
                    <a:pt x="978" y="1142"/>
                  </a:cubicBezTo>
                  <a:cubicBezTo>
                    <a:pt x="977" y="1141"/>
                    <a:pt x="976" y="1139"/>
                    <a:pt x="974" y="1138"/>
                  </a:cubicBezTo>
                  <a:cubicBezTo>
                    <a:pt x="973" y="1138"/>
                    <a:pt x="971" y="1138"/>
                    <a:pt x="970" y="1139"/>
                  </a:cubicBezTo>
                  <a:cubicBezTo>
                    <a:pt x="968" y="1139"/>
                    <a:pt x="969" y="1139"/>
                    <a:pt x="968" y="1141"/>
                  </a:cubicBezTo>
                  <a:moveTo>
                    <a:pt x="1064" y="1141"/>
                  </a:moveTo>
                  <a:cubicBezTo>
                    <a:pt x="1061" y="1146"/>
                    <a:pt x="1056" y="1149"/>
                    <a:pt x="1052" y="1153"/>
                  </a:cubicBezTo>
                  <a:cubicBezTo>
                    <a:pt x="1048" y="1156"/>
                    <a:pt x="1048" y="1157"/>
                    <a:pt x="1051" y="1161"/>
                  </a:cubicBezTo>
                  <a:cubicBezTo>
                    <a:pt x="1054" y="1166"/>
                    <a:pt x="1058" y="1170"/>
                    <a:pt x="1062" y="1173"/>
                  </a:cubicBezTo>
                  <a:cubicBezTo>
                    <a:pt x="1065" y="1176"/>
                    <a:pt x="1067" y="1180"/>
                    <a:pt x="1071" y="1176"/>
                  </a:cubicBezTo>
                  <a:cubicBezTo>
                    <a:pt x="1075" y="1173"/>
                    <a:pt x="1076" y="1168"/>
                    <a:pt x="1080" y="1166"/>
                  </a:cubicBezTo>
                  <a:cubicBezTo>
                    <a:pt x="1082" y="1164"/>
                    <a:pt x="1085" y="1164"/>
                    <a:pt x="1087" y="1161"/>
                  </a:cubicBezTo>
                  <a:cubicBezTo>
                    <a:pt x="1089" y="1159"/>
                    <a:pt x="1088" y="1156"/>
                    <a:pt x="1086" y="1154"/>
                  </a:cubicBezTo>
                  <a:cubicBezTo>
                    <a:pt x="1084" y="1152"/>
                    <a:pt x="1082" y="1151"/>
                    <a:pt x="1080" y="1150"/>
                  </a:cubicBezTo>
                  <a:cubicBezTo>
                    <a:pt x="1077" y="1149"/>
                    <a:pt x="1075" y="1146"/>
                    <a:pt x="1074" y="1144"/>
                  </a:cubicBezTo>
                  <a:cubicBezTo>
                    <a:pt x="1073" y="1142"/>
                    <a:pt x="1072" y="1139"/>
                    <a:pt x="1070" y="1138"/>
                  </a:cubicBezTo>
                  <a:cubicBezTo>
                    <a:pt x="1069" y="1138"/>
                    <a:pt x="1067" y="1138"/>
                    <a:pt x="1066" y="1138"/>
                  </a:cubicBezTo>
                  <a:cubicBezTo>
                    <a:pt x="1064" y="1139"/>
                    <a:pt x="1065" y="1139"/>
                    <a:pt x="1064" y="1141"/>
                  </a:cubicBezTo>
                  <a:moveTo>
                    <a:pt x="1160" y="1141"/>
                  </a:moveTo>
                  <a:cubicBezTo>
                    <a:pt x="1157" y="1147"/>
                    <a:pt x="1151" y="1150"/>
                    <a:pt x="1146" y="1155"/>
                  </a:cubicBezTo>
                  <a:cubicBezTo>
                    <a:pt x="1143" y="1159"/>
                    <a:pt x="1144" y="1160"/>
                    <a:pt x="1147" y="1164"/>
                  </a:cubicBezTo>
                  <a:cubicBezTo>
                    <a:pt x="1151" y="1168"/>
                    <a:pt x="1156" y="1172"/>
                    <a:pt x="1160" y="1175"/>
                  </a:cubicBezTo>
                  <a:cubicBezTo>
                    <a:pt x="1162" y="1176"/>
                    <a:pt x="1164" y="1177"/>
                    <a:pt x="1166" y="1178"/>
                  </a:cubicBezTo>
                  <a:cubicBezTo>
                    <a:pt x="1167" y="1178"/>
                    <a:pt x="1168" y="1176"/>
                    <a:pt x="1168" y="1176"/>
                  </a:cubicBezTo>
                  <a:cubicBezTo>
                    <a:pt x="1172" y="1172"/>
                    <a:pt x="1175" y="1168"/>
                    <a:pt x="1179" y="1164"/>
                  </a:cubicBezTo>
                  <a:cubicBezTo>
                    <a:pt x="1181" y="1162"/>
                    <a:pt x="1185" y="1160"/>
                    <a:pt x="1184" y="1157"/>
                  </a:cubicBezTo>
                  <a:cubicBezTo>
                    <a:pt x="1181" y="1152"/>
                    <a:pt x="1175" y="1150"/>
                    <a:pt x="1172" y="1146"/>
                  </a:cubicBezTo>
                  <a:cubicBezTo>
                    <a:pt x="1170" y="1143"/>
                    <a:pt x="1169" y="1140"/>
                    <a:pt x="1167" y="1139"/>
                  </a:cubicBezTo>
                  <a:cubicBezTo>
                    <a:pt x="1166" y="1138"/>
                    <a:pt x="1165" y="1138"/>
                    <a:pt x="1164" y="1138"/>
                  </a:cubicBezTo>
                  <a:cubicBezTo>
                    <a:pt x="1161" y="1139"/>
                    <a:pt x="1161" y="1139"/>
                    <a:pt x="1160" y="1141"/>
                  </a:cubicBezTo>
                  <a:moveTo>
                    <a:pt x="1256" y="1141"/>
                  </a:moveTo>
                  <a:cubicBezTo>
                    <a:pt x="1253" y="1145"/>
                    <a:pt x="1249" y="1148"/>
                    <a:pt x="1245" y="1152"/>
                  </a:cubicBezTo>
                  <a:cubicBezTo>
                    <a:pt x="1242" y="1155"/>
                    <a:pt x="1239" y="1158"/>
                    <a:pt x="1243" y="1162"/>
                  </a:cubicBezTo>
                  <a:cubicBezTo>
                    <a:pt x="1245" y="1164"/>
                    <a:pt x="1247" y="1166"/>
                    <a:pt x="1249" y="1168"/>
                  </a:cubicBezTo>
                  <a:cubicBezTo>
                    <a:pt x="1252" y="1170"/>
                    <a:pt x="1254" y="1173"/>
                    <a:pt x="1256" y="1175"/>
                  </a:cubicBezTo>
                  <a:cubicBezTo>
                    <a:pt x="1258" y="1177"/>
                    <a:pt x="1261" y="1179"/>
                    <a:pt x="1263" y="1178"/>
                  </a:cubicBezTo>
                  <a:cubicBezTo>
                    <a:pt x="1264" y="1177"/>
                    <a:pt x="1264" y="1174"/>
                    <a:pt x="1265" y="1173"/>
                  </a:cubicBezTo>
                  <a:cubicBezTo>
                    <a:pt x="1267" y="1168"/>
                    <a:pt x="1274" y="1166"/>
                    <a:pt x="1278" y="1163"/>
                  </a:cubicBezTo>
                  <a:cubicBezTo>
                    <a:pt x="1282" y="1159"/>
                    <a:pt x="1280" y="1155"/>
                    <a:pt x="1276" y="1152"/>
                  </a:cubicBezTo>
                  <a:cubicBezTo>
                    <a:pt x="1271" y="1150"/>
                    <a:pt x="1268" y="1147"/>
                    <a:pt x="1266" y="1142"/>
                  </a:cubicBezTo>
                  <a:cubicBezTo>
                    <a:pt x="1265" y="1141"/>
                    <a:pt x="1264" y="1139"/>
                    <a:pt x="1262" y="1138"/>
                  </a:cubicBezTo>
                  <a:cubicBezTo>
                    <a:pt x="1261" y="1138"/>
                    <a:pt x="1259" y="1138"/>
                    <a:pt x="1258" y="1139"/>
                  </a:cubicBezTo>
                  <a:cubicBezTo>
                    <a:pt x="1256" y="1139"/>
                    <a:pt x="1257" y="1139"/>
                    <a:pt x="1256" y="1141"/>
                  </a:cubicBezTo>
                  <a:moveTo>
                    <a:pt x="1352" y="1141"/>
                  </a:moveTo>
                  <a:cubicBezTo>
                    <a:pt x="1349" y="1146"/>
                    <a:pt x="1344" y="1149"/>
                    <a:pt x="1340" y="1153"/>
                  </a:cubicBezTo>
                  <a:cubicBezTo>
                    <a:pt x="1336" y="1156"/>
                    <a:pt x="1336" y="1157"/>
                    <a:pt x="1339" y="1161"/>
                  </a:cubicBezTo>
                  <a:cubicBezTo>
                    <a:pt x="1342" y="1166"/>
                    <a:pt x="1346" y="1170"/>
                    <a:pt x="1350" y="1173"/>
                  </a:cubicBezTo>
                  <a:cubicBezTo>
                    <a:pt x="1353" y="1176"/>
                    <a:pt x="1355" y="1180"/>
                    <a:pt x="1359" y="1176"/>
                  </a:cubicBezTo>
                  <a:cubicBezTo>
                    <a:pt x="1363" y="1173"/>
                    <a:pt x="1364" y="1168"/>
                    <a:pt x="1368" y="1166"/>
                  </a:cubicBezTo>
                  <a:cubicBezTo>
                    <a:pt x="1370" y="1164"/>
                    <a:pt x="1373" y="1164"/>
                    <a:pt x="1375" y="1161"/>
                  </a:cubicBezTo>
                  <a:cubicBezTo>
                    <a:pt x="1377" y="1159"/>
                    <a:pt x="1376" y="1156"/>
                    <a:pt x="1374" y="1154"/>
                  </a:cubicBezTo>
                  <a:cubicBezTo>
                    <a:pt x="1372" y="1152"/>
                    <a:pt x="1370" y="1151"/>
                    <a:pt x="1368" y="1150"/>
                  </a:cubicBezTo>
                  <a:cubicBezTo>
                    <a:pt x="1365" y="1149"/>
                    <a:pt x="1363" y="1146"/>
                    <a:pt x="1362" y="1144"/>
                  </a:cubicBezTo>
                  <a:cubicBezTo>
                    <a:pt x="1361" y="1142"/>
                    <a:pt x="1360" y="1139"/>
                    <a:pt x="1358" y="1138"/>
                  </a:cubicBezTo>
                  <a:cubicBezTo>
                    <a:pt x="1357" y="1138"/>
                    <a:pt x="1355" y="1138"/>
                    <a:pt x="1354" y="1138"/>
                  </a:cubicBezTo>
                  <a:cubicBezTo>
                    <a:pt x="1352" y="1139"/>
                    <a:pt x="1353" y="1139"/>
                    <a:pt x="1352" y="1141"/>
                  </a:cubicBezTo>
                  <a:moveTo>
                    <a:pt x="1448" y="1141"/>
                  </a:moveTo>
                  <a:cubicBezTo>
                    <a:pt x="1445" y="1147"/>
                    <a:pt x="1439" y="1150"/>
                    <a:pt x="1434" y="1155"/>
                  </a:cubicBezTo>
                  <a:cubicBezTo>
                    <a:pt x="1431" y="1159"/>
                    <a:pt x="1432" y="1160"/>
                    <a:pt x="1435" y="1164"/>
                  </a:cubicBezTo>
                  <a:cubicBezTo>
                    <a:pt x="1439" y="1168"/>
                    <a:pt x="1444" y="1172"/>
                    <a:pt x="1448" y="1175"/>
                  </a:cubicBezTo>
                  <a:cubicBezTo>
                    <a:pt x="1450" y="1176"/>
                    <a:pt x="1452" y="1177"/>
                    <a:pt x="1454" y="1178"/>
                  </a:cubicBezTo>
                  <a:cubicBezTo>
                    <a:pt x="1455" y="1178"/>
                    <a:pt x="1456" y="1176"/>
                    <a:pt x="1456" y="1176"/>
                  </a:cubicBezTo>
                  <a:cubicBezTo>
                    <a:pt x="1460" y="1172"/>
                    <a:pt x="1463" y="1168"/>
                    <a:pt x="1467" y="1164"/>
                  </a:cubicBezTo>
                  <a:cubicBezTo>
                    <a:pt x="1469" y="1162"/>
                    <a:pt x="1473" y="1160"/>
                    <a:pt x="1472" y="1157"/>
                  </a:cubicBezTo>
                  <a:cubicBezTo>
                    <a:pt x="1469" y="1152"/>
                    <a:pt x="1463" y="1150"/>
                    <a:pt x="1460" y="1146"/>
                  </a:cubicBezTo>
                  <a:cubicBezTo>
                    <a:pt x="1458" y="1143"/>
                    <a:pt x="1457" y="1140"/>
                    <a:pt x="1455" y="1139"/>
                  </a:cubicBezTo>
                  <a:cubicBezTo>
                    <a:pt x="1454" y="1138"/>
                    <a:pt x="1453" y="1138"/>
                    <a:pt x="1452" y="1138"/>
                  </a:cubicBezTo>
                  <a:cubicBezTo>
                    <a:pt x="1449" y="1139"/>
                    <a:pt x="1449" y="1139"/>
                    <a:pt x="1448" y="1141"/>
                  </a:cubicBezTo>
                  <a:moveTo>
                    <a:pt x="1544" y="1141"/>
                  </a:moveTo>
                  <a:cubicBezTo>
                    <a:pt x="1541" y="1145"/>
                    <a:pt x="1537" y="1148"/>
                    <a:pt x="1533" y="1152"/>
                  </a:cubicBezTo>
                  <a:cubicBezTo>
                    <a:pt x="1530" y="1155"/>
                    <a:pt x="1527" y="1158"/>
                    <a:pt x="1531" y="1162"/>
                  </a:cubicBezTo>
                  <a:cubicBezTo>
                    <a:pt x="1533" y="1164"/>
                    <a:pt x="1535" y="1166"/>
                    <a:pt x="1537" y="1168"/>
                  </a:cubicBezTo>
                  <a:cubicBezTo>
                    <a:pt x="1540" y="1170"/>
                    <a:pt x="1542" y="1173"/>
                    <a:pt x="1544" y="1175"/>
                  </a:cubicBezTo>
                  <a:cubicBezTo>
                    <a:pt x="1546" y="1177"/>
                    <a:pt x="1549" y="1179"/>
                    <a:pt x="1551" y="1178"/>
                  </a:cubicBezTo>
                  <a:cubicBezTo>
                    <a:pt x="1552" y="1177"/>
                    <a:pt x="1552" y="1174"/>
                    <a:pt x="1553" y="1173"/>
                  </a:cubicBezTo>
                  <a:cubicBezTo>
                    <a:pt x="1555" y="1168"/>
                    <a:pt x="1562" y="1166"/>
                    <a:pt x="1566" y="1163"/>
                  </a:cubicBezTo>
                  <a:cubicBezTo>
                    <a:pt x="1570" y="1159"/>
                    <a:pt x="1568" y="1155"/>
                    <a:pt x="1564" y="1152"/>
                  </a:cubicBezTo>
                  <a:cubicBezTo>
                    <a:pt x="1559" y="1150"/>
                    <a:pt x="1556" y="1147"/>
                    <a:pt x="1554" y="1142"/>
                  </a:cubicBezTo>
                  <a:cubicBezTo>
                    <a:pt x="1553" y="1141"/>
                    <a:pt x="1552" y="1139"/>
                    <a:pt x="1550" y="1138"/>
                  </a:cubicBezTo>
                  <a:cubicBezTo>
                    <a:pt x="1549" y="1138"/>
                    <a:pt x="1547" y="1138"/>
                    <a:pt x="1546" y="1139"/>
                  </a:cubicBezTo>
                  <a:cubicBezTo>
                    <a:pt x="1544" y="1139"/>
                    <a:pt x="1545" y="1139"/>
                    <a:pt x="1544" y="1141"/>
                  </a:cubicBezTo>
                  <a:moveTo>
                    <a:pt x="1640" y="1141"/>
                  </a:moveTo>
                  <a:cubicBezTo>
                    <a:pt x="1637" y="1146"/>
                    <a:pt x="1632" y="1149"/>
                    <a:pt x="1628" y="1153"/>
                  </a:cubicBezTo>
                  <a:cubicBezTo>
                    <a:pt x="1624" y="1156"/>
                    <a:pt x="1624" y="1157"/>
                    <a:pt x="1627" y="1161"/>
                  </a:cubicBezTo>
                  <a:cubicBezTo>
                    <a:pt x="1630" y="1166"/>
                    <a:pt x="1634" y="1170"/>
                    <a:pt x="1638" y="1173"/>
                  </a:cubicBezTo>
                  <a:cubicBezTo>
                    <a:pt x="1641" y="1176"/>
                    <a:pt x="1643" y="1180"/>
                    <a:pt x="1647" y="1176"/>
                  </a:cubicBezTo>
                  <a:cubicBezTo>
                    <a:pt x="1651" y="1173"/>
                    <a:pt x="1652" y="1168"/>
                    <a:pt x="1656" y="1166"/>
                  </a:cubicBezTo>
                  <a:cubicBezTo>
                    <a:pt x="1658" y="1164"/>
                    <a:pt x="1661" y="1164"/>
                    <a:pt x="1663" y="1161"/>
                  </a:cubicBezTo>
                  <a:cubicBezTo>
                    <a:pt x="1665" y="1159"/>
                    <a:pt x="1664" y="1156"/>
                    <a:pt x="1662" y="1154"/>
                  </a:cubicBezTo>
                  <a:cubicBezTo>
                    <a:pt x="1660" y="1152"/>
                    <a:pt x="1658" y="1151"/>
                    <a:pt x="1656" y="1150"/>
                  </a:cubicBezTo>
                  <a:cubicBezTo>
                    <a:pt x="1653" y="1149"/>
                    <a:pt x="1651" y="1146"/>
                    <a:pt x="1650" y="1144"/>
                  </a:cubicBezTo>
                  <a:cubicBezTo>
                    <a:pt x="1649" y="1142"/>
                    <a:pt x="1648" y="1139"/>
                    <a:pt x="1646" y="1138"/>
                  </a:cubicBezTo>
                  <a:cubicBezTo>
                    <a:pt x="1645" y="1138"/>
                    <a:pt x="1643" y="1138"/>
                    <a:pt x="1642" y="1138"/>
                  </a:cubicBezTo>
                  <a:cubicBezTo>
                    <a:pt x="1640" y="1139"/>
                    <a:pt x="1641" y="1139"/>
                    <a:pt x="1640" y="1141"/>
                  </a:cubicBezTo>
                  <a:moveTo>
                    <a:pt x="1736" y="1141"/>
                  </a:moveTo>
                  <a:cubicBezTo>
                    <a:pt x="1733" y="1147"/>
                    <a:pt x="1727" y="1150"/>
                    <a:pt x="1722" y="1155"/>
                  </a:cubicBezTo>
                  <a:cubicBezTo>
                    <a:pt x="1719" y="1159"/>
                    <a:pt x="1720" y="1160"/>
                    <a:pt x="1723" y="1164"/>
                  </a:cubicBezTo>
                  <a:cubicBezTo>
                    <a:pt x="1727" y="1168"/>
                    <a:pt x="1732" y="1172"/>
                    <a:pt x="1736" y="1175"/>
                  </a:cubicBezTo>
                  <a:cubicBezTo>
                    <a:pt x="1738" y="1176"/>
                    <a:pt x="1740" y="1177"/>
                    <a:pt x="1742" y="1178"/>
                  </a:cubicBezTo>
                  <a:cubicBezTo>
                    <a:pt x="1743" y="1178"/>
                    <a:pt x="1744" y="1176"/>
                    <a:pt x="1744" y="1176"/>
                  </a:cubicBezTo>
                  <a:cubicBezTo>
                    <a:pt x="1748" y="1172"/>
                    <a:pt x="1751" y="1168"/>
                    <a:pt x="1755" y="1164"/>
                  </a:cubicBezTo>
                  <a:cubicBezTo>
                    <a:pt x="1757" y="1162"/>
                    <a:pt x="1761" y="1160"/>
                    <a:pt x="1760" y="1157"/>
                  </a:cubicBezTo>
                  <a:cubicBezTo>
                    <a:pt x="1757" y="1152"/>
                    <a:pt x="1751" y="1150"/>
                    <a:pt x="1748" y="1146"/>
                  </a:cubicBezTo>
                  <a:cubicBezTo>
                    <a:pt x="1746" y="1143"/>
                    <a:pt x="1745" y="1140"/>
                    <a:pt x="1743" y="1139"/>
                  </a:cubicBezTo>
                  <a:cubicBezTo>
                    <a:pt x="1742" y="1138"/>
                    <a:pt x="1741" y="1138"/>
                    <a:pt x="1740" y="1138"/>
                  </a:cubicBezTo>
                  <a:cubicBezTo>
                    <a:pt x="1737" y="1139"/>
                    <a:pt x="1737" y="1139"/>
                    <a:pt x="1736" y="1141"/>
                  </a:cubicBezTo>
                  <a:moveTo>
                    <a:pt x="1832" y="1141"/>
                  </a:moveTo>
                  <a:cubicBezTo>
                    <a:pt x="1829" y="1145"/>
                    <a:pt x="1825" y="1148"/>
                    <a:pt x="1821" y="1152"/>
                  </a:cubicBezTo>
                  <a:cubicBezTo>
                    <a:pt x="1818" y="1155"/>
                    <a:pt x="1815" y="1158"/>
                    <a:pt x="1819" y="1162"/>
                  </a:cubicBezTo>
                  <a:cubicBezTo>
                    <a:pt x="1821" y="1164"/>
                    <a:pt x="1823" y="1166"/>
                    <a:pt x="1825" y="1168"/>
                  </a:cubicBezTo>
                  <a:cubicBezTo>
                    <a:pt x="1828" y="1170"/>
                    <a:pt x="1830" y="1173"/>
                    <a:pt x="1832" y="1175"/>
                  </a:cubicBezTo>
                  <a:cubicBezTo>
                    <a:pt x="1834" y="1177"/>
                    <a:pt x="1837" y="1179"/>
                    <a:pt x="1839" y="1178"/>
                  </a:cubicBezTo>
                  <a:cubicBezTo>
                    <a:pt x="1840" y="1177"/>
                    <a:pt x="1840" y="1174"/>
                    <a:pt x="1841" y="1173"/>
                  </a:cubicBezTo>
                  <a:cubicBezTo>
                    <a:pt x="1843" y="1168"/>
                    <a:pt x="1850" y="1166"/>
                    <a:pt x="1854" y="1163"/>
                  </a:cubicBezTo>
                  <a:cubicBezTo>
                    <a:pt x="1858" y="1159"/>
                    <a:pt x="1856" y="1155"/>
                    <a:pt x="1852" y="1152"/>
                  </a:cubicBezTo>
                  <a:cubicBezTo>
                    <a:pt x="1847" y="1150"/>
                    <a:pt x="1844" y="1147"/>
                    <a:pt x="1842" y="1142"/>
                  </a:cubicBezTo>
                  <a:cubicBezTo>
                    <a:pt x="1841" y="1141"/>
                    <a:pt x="1840" y="1139"/>
                    <a:pt x="1838" y="1138"/>
                  </a:cubicBezTo>
                  <a:cubicBezTo>
                    <a:pt x="1837" y="1138"/>
                    <a:pt x="1835" y="1138"/>
                    <a:pt x="1834" y="1139"/>
                  </a:cubicBezTo>
                  <a:cubicBezTo>
                    <a:pt x="1832" y="1139"/>
                    <a:pt x="1833" y="1139"/>
                    <a:pt x="1832" y="1141"/>
                  </a:cubicBezTo>
                  <a:moveTo>
                    <a:pt x="1928" y="1141"/>
                  </a:moveTo>
                  <a:cubicBezTo>
                    <a:pt x="1926" y="1145"/>
                    <a:pt x="1923" y="1148"/>
                    <a:pt x="1920" y="1151"/>
                  </a:cubicBezTo>
                  <a:cubicBezTo>
                    <a:pt x="1917" y="1154"/>
                    <a:pt x="1908" y="1159"/>
                    <a:pt x="1915" y="1163"/>
                  </a:cubicBezTo>
                  <a:cubicBezTo>
                    <a:pt x="1919" y="1165"/>
                    <a:pt x="1922" y="1169"/>
                    <a:pt x="1925" y="1173"/>
                  </a:cubicBezTo>
                  <a:cubicBezTo>
                    <a:pt x="1927" y="1175"/>
                    <a:pt x="1932" y="1181"/>
                    <a:pt x="1935" y="1180"/>
                  </a:cubicBezTo>
                  <a:cubicBezTo>
                    <a:pt x="1937" y="1179"/>
                    <a:pt x="1938" y="1175"/>
                    <a:pt x="1939" y="1174"/>
                  </a:cubicBezTo>
                  <a:cubicBezTo>
                    <a:pt x="1942" y="1171"/>
                    <a:pt x="1945" y="1169"/>
                    <a:pt x="1948" y="1167"/>
                  </a:cubicBezTo>
                  <a:cubicBezTo>
                    <a:pt x="1952" y="1164"/>
                    <a:pt x="1958" y="1160"/>
                    <a:pt x="1952" y="1156"/>
                  </a:cubicBezTo>
                  <a:cubicBezTo>
                    <a:pt x="1947" y="1152"/>
                    <a:pt x="1942" y="1150"/>
                    <a:pt x="1938" y="1145"/>
                  </a:cubicBezTo>
                  <a:cubicBezTo>
                    <a:pt x="1937" y="1143"/>
                    <a:pt x="1936" y="1140"/>
                    <a:pt x="1934" y="1139"/>
                  </a:cubicBezTo>
                  <a:cubicBezTo>
                    <a:pt x="1933" y="1138"/>
                    <a:pt x="1931" y="1138"/>
                    <a:pt x="1930" y="1139"/>
                  </a:cubicBezTo>
                  <a:cubicBezTo>
                    <a:pt x="1928" y="1139"/>
                    <a:pt x="1929" y="1139"/>
                    <a:pt x="1928" y="1141"/>
                  </a:cubicBezTo>
                  <a:moveTo>
                    <a:pt x="2024" y="1141"/>
                  </a:moveTo>
                  <a:cubicBezTo>
                    <a:pt x="2022" y="1145"/>
                    <a:pt x="2017" y="1148"/>
                    <a:pt x="2013" y="1151"/>
                  </a:cubicBezTo>
                  <a:cubicBezTo>
                    <a:pt x="2011" y="1153"/>
                    <a:pt x="2003" y="1158"/>
                    <a:pt x="2004" y="1161"/>
                  </a:cubicBezTo>
                  <a:cubicBezTo>
                    <a:pt x="2004" y="1161"/>
                    <a:pt x="2008" y="1163"/>
                    <a:pt x="2008" y="1164"/>
                  </a:cubicBezTo>
                  <a:cubicBezTo>
                    <a:pt x="2010" y="1165"/>
                    <a:pt x="2012" y="1166"/>
                    <a:pt x="2014" y="1168"/>
                  </a:cubicBezTo>
                  <a:cubicBezTo>
                    <a:pt x="2021" y="1173"/>
                    <a:pt x="2026" y="1180"/>
                    <a:pt x="2030" y="1188"/>
                  </a:cubicBezTo>
                  <a:cubicBezTo>
                    <a:pt x="2030" y="1189"/>
                    <a:pt x="2031" y="1193"/>
                    <a:pt x="2032" y="1193"/>
                  </a:cubicBezTo>
                  <a:cubicBezTo>
                    <a:pt x="2034" y="1192"/>
                    <a:pt x="2035" y="1188"/>
                    <a:pt x="2035" y="1187"/>
                  </a:cubicBezTo>
                  <a:cubicBezTo>
                    <a:pt x="2038" y="1180"/>
                    <a:pt x="2044" y="1174"/>
                    <a:pt x="2051" y="1170"/>
                  </a:cubicBezTo>
                  <a:cubicBezTo>
                    <a:pt x="2052" y="1169"/>
                    <a:pt x="2064" y="1165"/>
                    <a:pt x="2060" y="1162"/>
                  </a:cubicBezTo>
                  <a:cubicBezTo>
                    <a:pt x="2057" y="1159"/>
                    <a:pt x="2052" y="1159"/>
                    <a:pt x="2049" y="1158"/>
                  </a:cubicBezTo>
                  <a:cubicBezTo>
                    <a:pt x="2043" y="1155"/>
                    <a:pt x="2040" y="1149"/>
                    <a:pt x="2036" y="1144"/>
                  </a:cubicBezTo>
                  <a:cubicBezTo>
                    <a:pt x="2035" y="1142"/>
                    <a:pt x="2033" y="1140"/>
                    <a:pt x="2030" y="1139"/>
                  </a:cubicBezTo>
                  <a:cubicBezTo>
                    <a:pt x="2029" y="1139"/>
                    <a:pt x="2028" y="1138"/>
                    <a:pt x="2027" y="1138"/>
                  </a:cubicBezTo>
                  <a:cubicBezTo>
                    <a:pt x="2025" y="1139"/>
                    <a:pt x="2025" y="1139"/>
                    <a:pt x="2024" y="1141"/>
                  </a:cubicBezTo>
                  <a:moveTo>
                    <a:pt x="1917" y="1250"/>
                  </a:moveTo>
                  <a:cubicBezTo>
                    <a:pt x="1914" y="1251"/>
                    <a:pt x="1911" y="1254"/>
                    <a:pt x="1914" y="1257"/>
                  </a:cubicBezTo>
                  <a:cubicBezTo>
                    <a:pt x="1916" y="1258"/>
                    <a:pt x="1918" y="1259"/>
                    <a:pt x="1919" y="1261"/>
                  </a:cubicBezTo>
                  <a:cubicBezTo>
                    <a:pt x="1923" y="1265"/>
                    <a:pt x="1927" y="1270"/>
                    <a:pt x="1930" y="1274"/>
                  </a:cubicBezTo>
                  <a:cubicBezTo>
                    <a:pt x="1931" y="1276"/>
                    <a:pt x="1933" y="1280"/>
                    <a:pt x="1935" y="1279"/>
                  </a:cubicBezTo>
                  <a:cubicBezTo>
                    <a:pt x="1937" y="1278"/>
                    <a:pt x="1939" y="1273"/>
                    <a:pt x="1940" y="1271"/>
                  </a:cubicBezTo>
                  <a:cubicBezTo>
                    <a:pt x="1944" y="1267"/>
                    <a:pt x="1950" y="1264"/>
                    <a:pt x="1954" y="1261"/>
                  </a:cubicBezTo>
                  <a:cubicBezTo>
                    <a:pt x="1956" y="1259"/>
                    <a:pt x="1958" y="1258"/>
                    <a:pt x="1960" y="1256"/>
                  </a:cubicBezTo>
                  <a:cubicBezTo>
                    <a:pt x="1961" y="1254"/>
                    <a:pt x="1959" y="1253"/>
                    <a:pt x="1958" y="1252"/>
                  </a:cubicBezTo>
                  <a:cubicBezTo>
                    <a:pt x="1951" y="1247"/>
                    <a:pt x="1943" y="1244"/>
                    <a:pt x="1939" y="1236"/>
                  </a:cubicBezTo>
                  <a:cubicBezTo>
                    <a:pt x="1937" y="1234"/>
                    <a:pt x="1936" y="1230"/>
                    <a:pt x="1934" y="1230"/>
                  </a:cubicBezTo>
                  <a:cubicBezTo>
                    <a:pt x="1931" y="1230"/>
                    <a:pt x="1929" y="1233"/>
                    <a:pt x="1928" y="1235"/>
                  </a:cubicBezTo>
                  <a:cubicBezTo>
                    <a:pt x="1926" y="1238"/>
                    <a:pt x="1924" y="1241"/>
                    <a:pt x="1922" y="1244"/>
                  </a:cubicBezTo>
                  <a:cubicBezTo>
                    <a:pt x="1920" y="1246"/>
                    <a:pt x="1919" y="1249"/>
                    <a:pt x="1917" y="1250"/>
                  </a:cubicBezTo>
                  <a:moveTo>
                    <a:pt x="680" y="1236"/>
                  </a:moveTo>
                  <a:cubicBezTo>
                    <a:pt x="677" y="1240"/>
                    <a:pt x="672" y="1243"/>
                    <a:pt x="669" y="1246"/>
                  </a:cubicBezTo>
                  <a:cubicBezTo>
                    <a:pt x="666" y="1249"/>
                    <a:pt x="659" y="1254"/>
                    <a:pt x="663" y="1258"/>
                  </a:cubicBezTo>
                  <a:cubicBezTo>
                    <a:pt x="664" y="1259"/>
                    <a:pt x="666" y="1258"/>
                    <a:pt x="668" y="1259"/>
                  </a:cubicBezTo>
                  <a:cubicBezTo>
                    <a:pt x="669" y="1259"/>
                    <a:pt x="670" y="1262"/>
                    <a:pt x="671" y="1263"/>
                  </a:cubicBezTo>
                  <a:cubicBezTo>
                    <a:pt x="675" y="1267"/>
                    <a:pt x="678" y="1272"/>
                    <a:pt x="682" y="1275"/>
                  </a:cubicBezTo>
                  <a:cubicBezTo>
                    <a:pt x="686" y="1279"/>
                    <a:pt x="691" y="1269"/>
                    <a:pt x="692" y="1266"/>
                  </a:cubicBezTo>
                  <a:cubicBezTo>
                    <a:pt x="694" y="1264"/>
                    <a:pt x="695" y="1262"/>
                    <a:pt x="698" y="1261"/>
                  </a:cubicBezTo>
                  <a:cubicBezTo>
                    <a:pt x="701" y="1260"/>
                    <a:pt x="705" y="1258"/>
                    <a:pt x="705" y="1255"/>
                  </a:cubicBezTo>
                  <a:cubicBezTo>
                    <a:pt x="706" y="1249"/>
                    <a:pt x="698" y="1247"/>
                    <a:pt x="694" y="1244"/>
                  </a:cubicBezTo>
                  <a:cubicBezTo>
                    <a:pt x="690" y="1242"/>
                    <a:pt x="686" y="1228"/>
                    <a:pt x="680" y="1236"/>
                  </a:cubicBezTo>
                  <a:moveTo>
                    <a:pt x="776" y="1237"/>
                  </a:moveTo>
                  <a:cubicBezTo>
                    <a:pt x="773" y="1242"/>
                    <a:pt x="767" y="1245"/>
                    <a:pt x="764" y="1249"/>
                  </a:cubicBezTo>
                  <a:cubicBezTo>
                    <a:pt x="762" y="1251"/>
                    <a:pt x="761" y="1253"/>
                    <a:pt x="761" y="1255"/>
                  </a:cubicBezTo>
                  <a:cubicBezTo>
                    <a:pt x="762" y="1258"/>
                    <a:pt x="765" y="1259"/>
                    <a:pt x="766" y="1260"/>
                  </a:cubicBezTo>
                  <a:cubicBezTo>
                    <a:pt x="770" y="1265"/>
                    <a:pt x="774" y="1272"/>
                    <a:pt x="779" y="1274"/>
                  </a:cubicBezTo>
                  <a:cubicBezTo>
                    <a:pt x="783" y="1275"/>
                    <a:pt x="785" y="1271"/>
                    <a:pt x="787" y="1269"/>
                  </a:cubicBezTo>
                  <a:cubicBezTo>
                    <a:pt x="790" y="1265"/>
                    <a:pt x="794" y="1261"/>
                    <a:pt x="797" y="1258"/>
                  </a:cubicBezTo>
                  <a:cubicBezTo>
                    <a:pt x="800" y="1255"/>
                    <a:pt x="802" y="1254"/>
                    <a:pt x="799" y="1250"/>
                  </a:cubicBezTo>
                  <a:cubicBezTo>
                    <a:pt x="795" y="1246"/>
                    <a:pt x="789" y="1245"/>
                    <a:pt x="787" y="1240"/>
                  </a:cubicBezTo>
                  <a:cubicBezTo>
                    <a:pt x="785" y="1238"/>
                    <a:pt x="785" y="1236"/>
                    <a:pt x="782" y="1234"/>
                  </a:cubicBezTo>
                  <a:cubicBezTo>
                    <a:pt x="781" y="1234"/>
                    <a:pt x="780" y="1234"/>
                    <a:pt x="779" y="1234"/>
                  </a:cubicBezTo>
                  <a:cubicBezTo>
                    <a:pt x="776" y="1234"/>
                    <a:pt x="777" y="1235"/>
                    <a:pt x="776" y="1237"/>
                  </a:cubicBezTo>
                  <a:moveTo>
                    <a:pt x="872" y="1237"/>
                  </a:moveTo>
                  <a:cubicBezTo>
                    <a:pt x="870" y="1241"/>
                    <a:pt x="865" y="1245"/>
                    <a:pt x="861" y="1248"/>
                  </a:cubicBezTo>
                  <a:cubicBezTo>
                    <a:pt x="858" y="1251"/>
                    <a:pt x="853" y="1255"/>
                    <a:pt x="858" y="1258"/>
                  </a:cubicBezTo>
                  <a:cubicBezTo>
                    <a:pt x="860" y="1259"/>
                    <a:pt x="863" y="1260"/>
                    <a:pt x="865" y="1262"/>
                  </a:cubicBezTo>
                  <a:cubicBezTo>
                    <a:pt x="868" y="1264"/>
                    <a:pt x="870" y="1267"/>
                    <a:pt x="872" y="1270"/>
                  </a:cubicBezTo>
                  <a:cubicBezTo>
                    <a:pt x="875" y="1275"/>
                    <a:pt x="879" y="1276"/>
                    <a:pt x="882" y="1271"/>
                  </a:cubicBezTo>
                  <a:cubicBezTo>
                    <a:pt x="882" y="1269"/>
                    <a:pt x="883" y="1267"/>
                    <a:pt x="884" y="1265"/>
                  </a:cubicBezTo>
                  <a:cubicBezTo>
                    <a:pt x="885" y="1263"/>
                    <a:pt x="888" y="1261"/>
                    <a:pt x="890" y="1260"/>
                  </a:cubicBezTo>
                  <a:cubicBezTo>
                    <a:pt x="894" y="1258"/>
                    <a:pt x="899" y="1254"/>
                    <a:pt x="893" y="1249"/>
                  </a:cubicBezTo>
                  <a:cubicBezTo>
                    <a:pt x="889" y="1245"/>
                    <a:pt x="885" y="1244"/>
                    <a:pt x="882" y="1238"/>
                  </a:cubicBezTo>
                  <a:cubicBezTo>
                    <a:pt x="881" y="1236"/>
                    <a:pt x="880" y="1234"/>
                    <a:pt x="878" y="1234"/>
                  </a:cubicBezTo>
                  <a:cubicBezTo>
                    <a:pt x="877" y="1234"/>
                    <a:pt x="876" y="1234"/>
                    <a:pt x="875" y="1234"/>
                  </a:cubicBezTo>
                  <a:cubicBezTo>
                    <a:pt x="872" y="1235"/>
                    <a:pt x="873" y="1235"/>
                    <a:pt x="872" y="1237"/>
                  </a:cubicBezTo>
                  <a:moveTo>
                    <a:pt x="968" y="1237"/>
                  </a:moveTo>
                  <a:cubicBezTo>
                    <a:pt x="965" y="1241"/>
                    <a:pt x="960" y="1245"/>
                    <a:pt x="956" y="1248"/>
                  </a:cubicBezTo>
                  <a:cubicBezTo>
                    <a:pt x="953" y="1251"/>
                    <a:pt x="951" y="1255"/>
                    <a:pt x="955" y="1259"/>
                  </a:cubicBezTo>
                  <a:cubicBezTo>
                    <a:pt x="958" y="1261"/>
                    <a:pt x="960" y="1263"/>
                    <a:pt x="963" y="1266"/>
                  </a:cubicBezTo>
                  <a:cubicBezTo>
                    <a:pt x="965" y="1268"/>
                    <a:pt x="967" y="1271"/>
                    <a:pt x="970" y="1273"/>
                  </a:cubicBezTo>
                  <a:cubicBezTo>
                    <a:pt x="974" y="1277"/>
                    <a:pt x="977" y="1271"/>
                    <a:pt x="979" y="1268"/>
                  </a:cubicBezTo>
                  <a:cubicBezTo>
                    <a:pt x="980" y="1266"/>
                    <a:pt x="981" y="1265"/>
                    <a:pt x="982" y="1263"/>
                  </a:cubicBezTo>
                  <a:cubicBezTo>
                    <a:pt x="984" y="1261"/>
                    <a:pt x="987" y="1259"/>
                    <a:pt x="990" y="1258"/>
                  </a:cubicBezTo>
                  <a:cubicBezTo>
                    <a:pt x="995" y="1254"/>
                    <a:pt x="992" y="1251"/>
                    <a:pt x="988" y="1248"/>
                  </a:cubicBezTo>
                  <a:cubicBezTo>
                    <a:pt x="984" y="1245"/>
                    <a:pt x="981" y="1244"/>
                    <a:pt x="978" y="1239"/>
                  </a:cubicBezTo>
                  <a:cubicBezTo>
                    <a:pt x="977" y="1237"/>
                    <a:pt x="976" y="1235"/>
                    <a:pt x="974" y="1234"/>
                  </a:cubicBezTo>
                  <a:cubicBezTo>
                    <a:pt x="973" y="1234"/>
                    <a:pt x="971" y="1234"/>
                    <a:pt x="970" y="1234"/>
                  </a:cubicBezTo>
                  <a:cubicBezTo>
                    <a:pt x="968" y="1235"/>
                    <a:pt x="969" y="1235"/>
                    <a:pt x="968" y="1237"/>
                  </a:cubicBezTo>
                  <a:moveTo>
                    <a:pt x="1064" y="1237"/>
                  </a:moveTo>
                  <a:cubicBezTo>
                    <a:pt x="1061" y="1242"/>
                    <a:pt x="1055" y="1245"/>
                    <a:pt x="1052" y="1249"/>
                  </a:cubicBezTo>
                  <a:cubicBezTo>
                    <a:pt x="1050" y="1251"/>
                    <a:pt x="1049" y="1253"/>
                    <a:pt x="1049" y="1255"/>
                  </a:cubicBezTo>
                  <a:cubicBezTo>
                    <a:pt x="1050" y="1258"/>
                    <a:pt x="1053" y="1259"/>
                    <a:pt x="1054" y="1260"/>
                  </a:cubicBezTo>
                  <a:cubicBezTo>
                    <a:pt x="1058" y="1265"/>
                    <a:pt x="1062" y="1272"/>
                    <a:pt x="1067" y="1274"/>
                  </a:cubicBezTo>
                  <a:cubicBezTo>
                    <a:pt x="1071" y="1275"/>
                    <a:pt x="1073" y="1271"/>
                    <a:pt x="1075" y="1269"/>
                  </a:cubicBezTo>
                  <a:cubicBezTo>
                    <a:pt x="1078" y="1265"/>
                    <a:pt x="1082" y="1261"/>
                    <a:pt x="1085" y="1258"/>
                  </a:cubicBezTo>
                  <a:cubicBezTo>
                    <a:pt x="1088" y="1255"/>
                    <a:pt x="1090" y="1254"/>
                    <a:pt x="1087" y="1250"/>
                  </a:cubicBezTo>
                  <a:cubicBezTo>
                    <a:pt x="1083" y="1246"/>
                    <a:pt x="1077" y="1245"/>
                    <a:pt x="1075" y="1240"/>
                  </a:cubicBezTo>
                  <a:cubicBezTo>
                    <a:pt x="1073" y="1238"/>
                    <a:pt x="1073" y="1236"/>
                    <a:pt x="1070" y="1234"/>
                  </a:cubicBezTo>
                  <a:cubicBezTo>
                    <a:pt x="1069" y="1234"/>
                    <a:pt x="1068" y="1234"/>
                    <a:pt x="1067" y="1234"/>
                  </a:cubicBezTo>
                  <a:cubicBezTo>
                    <a:pt x="1064" y="1234"/>
                    <a:pt x="1065" y="1235"/>
                    <a:pt x="1064" y="1237"/>
                  </a:cubicBezTo>
                  <a:moveTo>
                    <a:pt x="1160" y="1237"/>
                  </a:moveTo>
                  <a:cubicBezTo>
                    <a:pt x="1158" y="1241"/>
                    <a:pt x="1153" y="1245"/>
                    <a:pt x="1149" y="1248"/>
                  </a:cubicBezTo>
                  <a:cubicBezTo>
                    <a:pt x="1146" y="1251"/>
                    <a:pt x="1141" y="1255"/>
                    <a:pt x="1146" y="1258"/>
                  </a:cubicBezTo>
                  <a:cubicBezTo>
                    <a:pt x="1148" y="1259"/>
                    <a:pt x="1151" y="1260"/>
                    <a:pt x="1153" y="1262"/>
                  </a:cubicBezTo>
                  <a:cubicBezTo>
                    <a:pt x="1156" y="1264"/>
                    <a:pt x="1158" y="1267"/>
                    <a:pt x="1160" y="1270"/>
                  </a:cubicBezTo>
                  <a:cubicBezTo>
                    <a:pt x="1163" y="1275"/>
                    <a:pt x="1167" y="1276"/>
                    <a:pt x="1170" y="1271"/>
                  </a:cubicBezTo>
                  <a:cubicBezTo>
                    <a:pt x="1170" y="1269"/>
                    <a:pt x="1171" y="1267"/>
                    <a:pt x="1172" y="1265"/>
                  </a:cubicBezTo>
                  <a:cubicBezTo>
                    <a:pt x="1173" y="1263"/>
                    <a:pt x="1176" y="1261"/>
                    <a:pt x="1178" y="1260"/>
                  </a:cubicBezTo>
                  <a:cubicBezTo>
                    <a:pt x="1182" y="1258"/>
                    <a:pt x="1187" y="1254"/>
                    <a:pt x="1181" y="1249"/>
                  </a:cubicBezTo>
                  <a:cubicBezTo>
                    <a:pt x="1177" y="1245"/>
                    <a:pt x="1173" y="1244"/>
                    <a:pt x="1170" y="1238"/>
                  </a:cubicBezTo>
                  <a:cubicBezTo>
                    <a:pt x="1169" y="1236"/>
                    <a:pt x="1168" y="1234"/>
                    <a:pt x="1166" y="1234"/>
                  </a:cubicBezTo>
                  <a:cubicBezTo>
                    <a:pt x="1165" y="1234"/>
                    <a:pt x="1164" y="1234"/>
                    <a:pt x="1163" y="1234"/>
                  </a:cubicBezTo>
                  <a:cubicBezTo>
                    <a:pt x="1160" y="1235"/>
                    <a:pt x="1161" y="1235"/>
                    <a:pt x="1160" y="1237"/>
                  </a:cubicBezTo>
                  <a:moveTo>
                    <a:pt x="1256" y="1237"/>
                  </a:moveTo>
                  <a:cubicBezTo>
                    <a:pt x="1253" y="1241"/>
                    <a:pt x="1248" y="1245"/>
                    <a:pt x="1244" y="1248"/>
                  </a:cubicBezTo>
                  <a:cubicBezTo>
                    <a:pt x="1241" y="1251"/>
                    <a:pt x="1239" y="1255"/>
                    <a:pt x="1243" y="1259"/>
                  </a:cubicBezTo>
                  <a:cubicBezTo>
                    <a:pt x="1246" y="1261"/>
                    <a:pt x="1248" y="1263"/>
                    <a:pt x="1251" y="1266"/>
                  </a:cubicBezTo>
                  <a:cubicBezTo>
                    <a:pt x="1253" y="1268"/>
                    <a:pt x="1255" y="1271"/>
                    <a:pt x="1258" y="1273"/>
                  </a:cubicBezTo>
                  <a:cubicBezTo>
                    <a:pt x="1262" y="1277"/>
                    <a:pt x="1265" y="1271"/>
                    <a:pt x="1267" y="1268"/>
                  </a:cubicBezTo>
                  <a:cubicBezTo>
                    <a:pt x="1268" y="1266"/>
                    <a:pt x="1269" y="1265"/>
                    <a:pt x="1270" y="1263"/>
                  </a:cubicBezTo>
                  <a:cubicBezTo>
                    <a:pt x="1272" y="1261"/>
                    <a:pt x="1275" y="1259"/>
                    <a:pt x="1278" y="1258"/>
                  </a:cubicBezTo>
                  <a:cubicBezTo>
                    <a:pt x="1283" y="1254"/>
                    <a:pt x="1280" y="1251"/>
                    <a:pt x="1276" y="1248"/>
                  </a:cubicBezTo>
                  <a:cubicBezTo>
                    <a:pt x="1272" y="1245"/>
                    <a:pt x="1269" y="1244"/>
                    <a:pt x="1266" y="1239"/>
                  </a:cubicBezTo>
                  <a:cubicBezTo>
                    <a:pt x="1265" y="1237"/>
                    <a:pt x="1264" y="1235"/>
                    <a:pt x="1262" y="1234"/>
                  </a:cubicBezTo>
                  <a:cubicBezTo>
                    <a:pt x="1261" y="1234"/>
                    <a:pt x="1259" y="1234"/>
                    <a:pt x="1258" y="1234"/>
                  </a:cubicBezTo>
                  <a:cubicBezTo>
                    <a:pt x="1256" y="1235"/>
                    <a:pt x="1257" y="1235"/>
                    <a:pt x="1256" y="1237"/>
                  </a:cubicBezTo>
                  <a:moveTo>
                    <a:pt x="1352" y="1237"/>
                  </a:moveTo>
                  <a:cubicBezTo>
                    <a:pt x="1349" y="1242"/>
                    <a:pt x="1343" y="1245"/>
                    <a:pt x="1340" y="1249"/>
                  </a:cubicBezTo>
                  <a:cubicBezTo>
                    <a:pt x="1338" y="1251"/>
                    <a:pt x="1337" y="1253"/>
                    <a:pt x="1337" y="1255"/>
                  </a:cubicBezTo>
                  <a:cubicBezTo>
                    <a:pt x="1338" y="1258"/>
                    <a:pt x="1341" y="1259"/>
                    <a:pt x="1342" y="1260"/>
                  </a:cubicBezTo>
                  <a:cubicBezTo>
                    <a:pt x="1346" y="1265"/>
                    <a:pt x="1350" y="1272"/>
                    <a:pt x="1355" y="1274"/>
                  </a:cubicBezTo>
                  <a:cubicBezTo>
                    <a:pt x="1359" y="1275"/>
                    <a:pt x="1361" y="1271"/>
                    <a:pt x="1363" y="1269"/>
                  </a:cubicBezTo>
                  <a:cubicBezTo>
                    <a:pt x="1366" y="1265"/>
                    <a:pt x="1370" y="1261"/>
                    <a:pt x="1373" y="1258"/>
                  </a:cubicBezTo>
                  <a:cubicBezTo>
                    <a:pt x="1376" y="1255"/>
                    <a:pt x="1378" y="1254"/>
                    <a:pt x="1375" y="1250"/>
                  </a:cubicBezTo>
                  <a:cubicBezTo>
                    <a:pt x="1371" y="1246"/>
                    <a:pt x="1365" y="1245"/>
                    <a:pt x="1363" y="1240"/>
                  </a:cubicBezTo>
                  <a:cubicBezTo>
                    <a:pt x="1361" y="1238"/>
                    <a:pt x="1361" y="1236"/>
                    <a:pt x="1358" y="1234"/>
                  </a:cubicBezTo>
                  <a:cubicBezTo>
                    <a:pt x="1357" y="1234"/>
                    <a:pt x="1356" y="1234"/>
                    <a:pt x="1355" y="1234"/>
                  </a:cubicBezTo>
                  <a:cubicBezTo>
                    <a:pt x="1352" y="1234"/>
                    <a:pt x="1353" y="1235"/>
                    <a:pt x="1352" y="1237"/>
                  </a:cubicBezTo>
                  <a:moveTo>
                    <a:pt x="1448" y="1237"/>
                  </a:moveTo>
                  <a:cubicBezTo>
                    <a:pt x="1446" y="1241"/>
                    <a:pt x="1441" y="1245"/>
                    <a:pt x="1437" y="1248"/>
                  </a:cubicBezTo>
                  <a:cubicBezTo>
                    <a:pt x="1434" y="1251"/>
                    <a:pt x="1429" y="1255"/>
                    <a:pt x="1434" y="1258"/>
                  </a:cubicBezTo>
                  <a:cubicBezTo>
                    <a:pt x="1436" y="1259"/>
                    <a:pt x="1439" y="1260"/>
                    <a:pt x="1441" y="1262"/>
                  </a:cubicBezTo>
                  <a:cubicBezTo>
                    <a:pt x="1444" y="1264"/>
                    <a:pt x="1446" y="1267"/>
                    <a:pt x="1448" y="1270"/>
                  </a:cubicBezTo>
                  <a:cubicBezTo>
                    <a:pt x="1451" y="1275"/>
                    <a:pt x="1455" y="1276"/>
                    <a:pt x="1458" y="1271"/>
                  </a:cubicBezTo>
                  <a:cubicBezTo>
                    <a:pt x="1458" y="1269"/>
                    <a:pt x="1459" y="1267"/>
                    <a:pt x="1460" y="1265"/>
                  </a:cubicBezTo>
                  <a:cubicBezTo>
                    <a:pt x="1461" y="1263"/>
                    <a:pt x="1464" y="1261"/>
                    <a:pt x="1466" y="1260"/>
                  </a:cubicBezTo>
                  <a:cubicBezTo>
                    <a:pt x="1470" y="1258"/>
                    <a:pt x="1475" y="1254"/>
                    <a:pt x="1469" y="1249"/>
                  </a:cubicBezTo>
                  <a:cubicBezTo>
                    <a:pt x="1465" y="1245"/>
                    <a:pt x="1461" y="1244"/>
                    <a:pt x="1458" y="1238"/>
                  </a:cubicBezTo>
                  <a:cubicBezTo>
                    <a:pt x="1457" y="1236"/>
                    <a:pt x="1456" y="1234"/>
                    <a:pt x="1454" y="1234"/>
                  </a:cubicBezTo>
                  <a:cubicBezTo>
                    <a:pt x="1453" y="1234"/>
                    <a:pt x="1452" y="1234"/>
                    <a:pt x="1451" y="1234"/>
                  </a:cubicBezTo>
                  <a:cubicBezTo>
                    <a:pt x="1448" y="1235"/>
                    <a:pt x="1449" y="1235"/>
                    <a:pt x="1448" y="1237"/>
                  </a:cubicBezTo>
                  <a:moveTo>
                    <a:pt x="1544" y="1237"/>
                  </a:moveTo>
                  <a:cubicBezTo>
                    <a:pt x="1541" y="1241"/>
                    <a:pt x="1536" y="1245"/>
                    <a:pt x="1532" y="1248"/>
                  </a:cubicBezTo>
                  <a:cubicBezTo>
                    <a:pt x="1529" y="1251"/>
                    <a:pt x="1527" y="1255"/>
                    <a:pt x="1531" y="1259"/>
                  </a:cubicBezTo>
                  <a:cubicBezTo>
                    <a:pt x="1534" y="1261"/>
                    <a:pt x="1536" y="1263"/>
                    <a:pt x="1539" y="1266"/>
                  </a:cubicBezTo>
                  <a:cubicBezTo>
                    <a:pt x="1541" y="1268"/>
                    <a:pt x="1543" y="1271"/>
                    <a:pt x="1546" y="1273"/>
                  </a:cubicBezTo>
                  <a:cubicBezTo>
                    <a:pt x="1550" y="1277"/>
                    <a:pt x="1553" y="1271"/>
                    <a:pt x="1555" y="1268"/>
                  </a:cubicBezTo>
                  <a:cubicBezTo>
                    <a:pt x="1556" y="1266"/>
                    <a:pt x="1557" y="1265"/>
                    <a:pt x="1558" y="1263"/>
                  </a:cubicBezTo>
                  <a:cubicBezTo>
                    <a:pt x="1560" y="1261"/>
                    <a:pt x="1563" y="1259"/>
                    <a:pt x="1566" y="1258"/>
                  </a:cubicBezTo>
                  <a:cubicBezTo>
                    <a:pt x="1571" y="1254"/>
                    <a:pt x="1568" y="1251"/>
                    <a:pt x="1564" y="1248"/>
                  </a:cubicBezTo>
                  <a:cubicBezTo>
                    <a:pt x="1560" y="1245"/>
                    <a:pt x="1557" y="1244"/>
                    <a:pt x="1554" y="1239"/>
                  </a:cubicBezTo>
                  <a:cubicBezTo>
                    <a:pt x="1553" y="1237"/>
                    <a:pt x="1552" y="1235"/>
                    <a:pt x="1550" y="1234"/>
                  </a:cubicBezTo>
                  <a:cubicBezTo>
                    <a:pt x="1549" y="1234"/>
                    <a:pt x="1547" y="1234"/>
                    <a:pt x="1546" y="1234"/>
                  </a:cubicBezTo>
                  <a:cubicBezTo>
                    <a:pt x="1544" y="1235"/>
                    <a:pt x="1545" y="1235"/>
                    <a:pt x="1544" y="1237"/>
                  </a:cubicBezTo>
                  <a:moveTo>
                    <a:pt x="1640" y="1237"/>
                  </a:moveTo>
                  <a:cubicBezTo>
                    <a:pt x="1637" y="1242"/>
                    <a:pt x="1631" y="1245"/>
                    <a:pt x="1628" y="1249"/>
                  </a:cubicBezTo>
                  <a:cubicBezTo>
                    <a:pt x="1626" y="1251"/>
                    <a:pt x="1625" y="1253"/>
                    <a:pt x="1625" y="1255"/>
                  </a:cubicBezTo>
                  <a:cubicBezTo>
                    <a:pt x="1626" y="1258"/>
                    <a:pt x="1629" y="1259"/>
                    <a:pt x="1630" y="1260"/>
                  </a:cubicBezTo>
                  <a:cubicBezTo>
                    <a:pt x="1634" y="1265"/>
                    <a:pt x="1638" y="1272"/>
                    <a:pt x="1643" y="1274"/>
                  </a:cubicBezTo>
                  <a:cubicBezTo>
                    <a:pt x="1647" y="1275"/>
                    <a:pt x="1649" y="1271"/>
                    <a:pt x="1651" y="1269"/>
                  </a:cubicBezTo>
                  <a:cubicBezTo>
                    <a:pt x="1654" y="1265"/>
                    <a:pt x="1658" y="1261"/>
                    <a:pt x="1661" y="1258"/>
                  </a:cubicBezTo>
                  <a:cubicBezTo>
                    <a:pt x="1664" y="1255"/>
                    <a:pt x="1666" y="1254"/>
                    <a:pt x="1663" y="1250"/>
                  </a:cubicBezTo>
                  <a:cubicBezTo>
                    <a:pt x="1659" y="1246"/>
                    <a:pt x="1653" y="1245"/>
                    <a:pt x="1651" y="1240"/>
                  </a:cubicBezTo>
                  <a:cubicBezTo>
                    <a:pt x="1649" y="1238"/>
                    <a:pt x="1649" y="1236"/>
                    <a:pt x="1646" y="1234"/>
                  </a:cubicBezTo>
                  <a:cubicBezTo>
                    <a:pt x="1645" y="1234"/>
                    <a:pt x="1644" y="1234"/>
                    <a:pt x="1643" y="1234"/>
                  </a:cubicBezTo>
                  <a:cubicBezTo>
                    <a:pt x="1640" y="1234"/>
                    <a:pt x="1641" y="1235"/>
                    <a:pt x="1640" y="1237"/>
                  </a:cubicBezTo>
                  <a:moveTo>
                    <a:pt x="1736" y="1237"/>
                  </a:moveTo>
                  <a:cubicBezTo>
                    <a:pt x="1734" y="1241"/>
                    <a:pt x="1729" y="1245"/>
                    <a:pt x="1725" y="1248"/>
                  </a:cubicBezTo>
                  <a:cubicBezTo>
                    <a:pt x="1722" y="1251"/>
                    <a:pt x="1717" y="1255"/>
                    <a:pt x="1722" y="1258"/>
                  </a:cubicBezTo>
                  <a:cubicBezTo>
                    <a:pt x="1724" y="1259"/>
                    <a:pt x="1727" y="1260"/>
                    <a:pt x="1729" y="1262"/>
                  </a:cubicBezTo>
                  <a:cubicBezTo>
                    <a:pt x="1732" y="1264"/>
                    <a:pt x="1734" y="1267"/>
                    <a:pt x="1736" y="1270"/>
                  </a:cubicBezTo>
                  <a:cubicBezTo>
                    <a:pt x="1739" y="1275"/>
                    <a:pt x="1743" y="1276"/>
                    <a:pt x="1746" y="1271"/>
                  </a:cubicBezTo>
                  <a:cubicBezTo>
                    <a:pt x="1746" y="1269"/>
                    <a:pt x="1747" y="1267"/>
                    <a:pt x="1748" y="1265"/>
                  </a:cubicBezTo>
                  <a:cubicBezTo>
                    <a:pt x="1749" y="1263"/>
                    <a:pt x="1752" y="1261"/>
                    <a:pt x="1754" y="1260"/>
                  </a:cubicBezTo>
                  <a:cubicBezTo>
                    <a:pt x="1758" y="1258"/>
                    <a:pt x="1763" y="1254"/>
                    <a:pt x="1757" y="1249"/>
                  </a:cubicBezTo>
                  <a:cubicBezTo>
                    <a:pt x="1753" y="1245"/>
                    <a:pt x="1749" y="1244"/>
                    <a:pt x="1746" y="1238"/>
                  </a:cubicBezTo>
                  <a:cubicBezTo>
                    <a:pt x="1745" y="1236"/>
                    <a:pt x="1744" y="1234"/>
                    <a:pt x="1742" y="1234"/>
                  </a:cubicBezTo>
                  <a:cubicBezTo>
                    <a:pt x="1741" y="1234"/>
                    <a:pt x="1740" y="1234"/>
                    <a:pt x="1739" y="1234"/>
                  </a:cubicBezTo>
                  <a:cubicBezTo>
                    <a:pt x="1736" y="1235"/>
                    <a:pt x="1737" y="1235"/>
                    <a:pt x="1736" y="1237"/>
                  </a:cubicBezTo>
                  <a:moveTo>
                    <a:pt x="1832" y="1237"/>
                  </a:moveTo>
                  <a:cubicBezTo>
                    <a:pt x="1829" y="1241"/>
                    <a:pt x="1824" y="1245"/>
                    <a:pt x="1820" y="1248"/>
                  </a:cubicBezTo>
                  <a:cubicBezTo>
                    <a:pt x="1817" y="1251"/>
                    <a:pt x="1815" y="1255"/>
                    <a:pt x="1819" y="1259"/>
                  </a:cubicBezTo>
                  <a:cubicBezTo>
                    <a:pt x="1822" y="1261"/>
                    <a:pt x="1824" y="1263"/>
                    <a:pt x="1827" y="1266"/>
                  </a:cubicBezTo>
                  <a:cubicBezTo>
                    <a:pt x="1829" y="1268"/>
                    <a:pt x="1831" y="1271"/>
                    <a:pt x="1834" y="1273"/>
                  </a:cubicBezTo>
                  <a:cubicBezTo>
                    <a:pt x="1838" y="1277"/>
                    <a:pt x="1841" y="1271"/>
                    <a:pt x="1843" y="1268"/>
                  </a:cubicBezTo>
                  <a:cubicBezTo>
                    <a:pt x="1844" y="1266"/>
                    <a:pt x="1845" y="1265"/>
                    <a:pt x="1846" y="1263"/>
                  </a:cubicBezTo>
                  <a:cubicBezTo>
                    <a:pt x="1848" y="1261"/>
                    <a:pt x="1851" y="1259"/>
                    <a:pt x="1854" y="1258"/>
                  </a:cubicBezTo>
                  <a:cubicBezTo>
                    <a:pt x="1859" y="1254"/>
                    <a:pt x="1856" y="1251"/>
                    <a:pt x="1852" y="1248"/>
                  </a:cubicBezTo>
                  <a:cubicBezTo>
                    <a:pt x="1848" y="1245"/>
                    <a:pt x="1845" y="1244"/>
                    <a:pt x="1842" y="1239"/>
                  </a:cubicBezTo>
                  <a:cubicBezTo>
                    <a:pt x="1841" y="1237"/>
                    <a:pt x="1840" y="1235"/>
                    <a:pt x="1838" y="1234"/>
                  </a:cubicBezTo>
                  <a:cubicBezTo>
                    <a:pt x="1837" y="1234"/>
                    <a:pt x="1835" y="1234"/>
                    <a:pt x="1834" y="1234"/>
                  </a:cubicBezTo>
                  <a:cubicBezTo>
                    <a:pt x="1832" y="1235"/>
                    <a:pt x="1833" y="1235"/>
                    <a:pt x="1832" y="1237"/>
                  </a:cubicBezTo>
                  <a:moveTo>
                    <a:pt x="1919" y="1343"/>
                  </a:moveTo>
                  <a:cubicBezTo>
                    <a:pt x="1917" y="1345"/>
                    <a:pt x="1911" y="1348"/>
                    <a:pt x="1913" y="1351"/>
                  </a:cubicBezTo>
                  <a:cubicBezTo>
                    <a:pt x="1915" y="1354"/>
                    <a:pt x="1919" y="1355"/>
                    <a:pt x="1921" y="1358"/>
                  </a:cubicBezTo>
                  <a:cubicBezTo>
                    <a:pt x="1923" y="1361"/>
                    <a:pt x="1925" y="1364"/>
                    <a:pt x="1927" y="1367"/>
                  </a:cubicBezTo>
                  <a:cubicBezTo>
                    <a:pt x="1929" y="1369"/>
                    <a:pt x="1931" y="1373"/>
                    <a:pt x="1934" y="1374"/>
                  </a:cubicBezTo>
                  <a:cubicBezTo>
                    <a:pt x="1937" y="1375"/>
                    <a:pt x="1941" y="1366"/>
                    <a:pt x="1942" y="1363"/>
                  </a:cubicBezTo>
                  <a:cubicBezTo>
                    <a:pt x="1942" y="1362"/>
                    <a:pt x="1944" y="1361"/>
                    <a:pt x="1945" y="1361"/>
                  </a:cubicBezTo>
                  <a:cubicBezTo>
                    <a:pt x="1948" y="1359"/>
                    <a:pt x="1951" y="1357"/>
                    <a:pt x="1953" y="1355"/>
                  </a:cubicBezTo>
                  <a:cubicBezTo>
                    <a:pt x="1955" y="1354"/>
                    <a:pt x="1964" y="1347"/>
                    <a:pt x="1958" y="1345"/>
                  </a:cubicBezTo>
                  <a:cubicBezTo>
                    <a:pt x="1954" y="1345"/>
                    <a:pt x="1951" y="1344"/>
                    <a:pt x="1948" y="1341"/>
                  </a:cubicBezTo>
                  <a:cubicBezTo>
                    <a:pt x="1945" y="1339"/>
                    <a:pt x="1942" y="1335"/>
                    <a:pt x="1940" y="1332"/>
                  </a:cubicBezTo>
                  <a:cubicBezTo>
                    <a:pt x="1938" y="1329"/>
                    <a:pt x="1935" y="1322"/>
                    <a:pt x="1931" y="1327"/>
                  </a:cubicBezTo>
                  <a:cubicBezTo>
                    <a:pt x="1927" y="1332"/>
                    <a:pt x="1924" y="1340"/>
                    <a:pt x="1919" y="1343"/>
                  </a:cubicBezTo>
                  <a:moveTo>
                    <a:pt x="680" y="1333"/>
                  </a:moveTo>
                  <a:cubicBezTo>
                    <a:pt x="676" y="1339"/>
                    <a:pt x="669" y="1343"/>
                    <a:pt x="663" y="1347"/>
                  </a:cubicBezTo>
                  <a:cubicBezTo>
                    <a:pt x="661" y="1348"/>
                    <a:pt x="660" y="1350"/>
                    <a:pt x="658" y="1349"/>
                  </a:cubicBezTo>
                  <a:cubicBezTo>
                    <a:pt x="656" y="1349"/>
                    <a:pt x="653" y="1349"/>
                    <a:pt x="653" y="1352"/>
                  </a:cubicBezTo>
                  <a:cubicBezTo>
                    <a:pt x="652" y="1355"/>
                    <a:pt x="653" y="1357"/>
                    <a:pt x="657" y="1358"/>
                  </a:cubicBezTo>
                  <a:cubicBezTo>
                    <a:pt x="659" y="1358"/>
                    <a:pt x="660" y="1359"/>
                    <a:pt x="662" y="1361"/>
                  </a:cubicBezTo>
                  <a:cubicBezTo>
                    <a:pt x="667" y="1365"/>
                    <a:pt x="673" y="1370"/>
                    <a:pt x="676" y="1376"/>
                  </a:cubicBezTo>
                  <a:cubicBezTo>
                    <a:pt x="676" y="1375"/>
                    <a:pt x="676" y="1378"/>
                    <a:pt x="676" y="1378"/>
                  </a:cubicBezTo>
                  <a:cubicBezTo>
                    <a:pt x="676" y="1380"/>
                    <a:pt x="677" y="1381"/>
                    <a:pt x="679" y="1381"/>
                  </a:cubicBezTo>
                  <a:cubicBezTo>
                    <a:pt x="683" y="1381"/>
                    <a:pt x="683" y="1375"/>
                    <a:pt x="684" y="1372"/>
                  </a:cubicBezTo>
                  <a:cubicBezTo>
                    <a:pt x="687" y="1364"/>
                    <a:pt x="698" y="1359"/>
                    <a:pt x="703" y="1353"/>
                  </a:cubicBezTo>
                  <a:cubicBezTo>
                    <a:pt x="706" y="1349"/>
                    <a:pt x="705" y="1347"/>
                    <a:pt x="701" y="1345"/>
                  </a:cubicBezTo>
                  <a:cubicBezTo>
                    <a:pt x="698" y="1343"/>
                    <a:pt x="694" y="1342"/>
                    <a:pt x="692" y="1339"/>
                  </a:cubicBezTo>
                  <a:cubicBezTo>
                    <a:pt x="690" y="1336"/>
                    <a:pt x="688" y="1330"/>
                    <a:pt x="685" y="1329"/>
                  </a:cubicBezTo>
                  <a:cubicBezTo>
                    <a:pt x="684" y="1329"/>
                    <a:pt x="680" y="1329"/>
                    <a:pt x="680" y="1330"/>
                  </a:cubicBezTo>
                  <a:cubicBezTo>
                    <a:pt x="680" y="1332"/>
                    <a:pt x="681" y="1332"/>
                    <a:pt x="680" y="1333"/>
                  </a:cubicBezTo>
                  <a:moveTo>
                    <a:pt x="767" y="1343"/>
                  </a:moveTo>
                  <a:cubicBezTo>
                    <a:pt x="765" y="1345"/>
                    <a:pt x="761" y="1347"/>
                    <a:pt x="761" y="1349"/>
                  </a:cubicBezTo>
                  <a:cubicBezTo>
                    <a:pt x="761" y="1352"/>
                    <a:pt x="764" y="1354"/>
                    <a:pt x="766" y="1355"/>
                  </a:cubicBezTo>
                  <a:cubicBezTo>
                    <a:pt x="768" y="1356"/>
                    <a:pt x="770" y="1360"/>
                    <a:pt x="772" y="1363"/>
                  </a:cubicBezTo>
                  <a:cubicBezTo>
                    <a:pt x="774" y="1364"/>
                    <a:pt x="778" y="1369"/>
                    <a:pt x="779" y="1371"/>
                  </a:cubicBezTo>
                  <a:cubicBezTo>
                    <a:pt x="779" y="1373"/>
                    <a:pt x="779" y="1376"/>
                    <a:pt x="781" y="1377"/>
                  </a:cubicBezTo>
                  <a:cubicBezTo>
                    <a:pt x="782" y="1379"/>
                    <a:pt x="785" y="1374"/>
                    <a:pt x="786" y="1373"/>
                  </a:cubicBezTo>
                  <a:cubicBezTo>
                    <a:pt x="787" y="1371"/>
                    <a:pt x="787" y="1369"/>
                    <a:pt x="788" y="1367"/>
                  </a:cubicBezTo>
                  <a:cubicBezTo>
                    <a:pt x="789" y="1365"/>
                    <a:pt x="793" y="1363"/>
                    <a:pt x="795" y="1361"/>
                  </a:cubicBezTo>
                  <a:cubicBezTo>
                    <a:pt x="797" y="1359"/>
                    <a:pt x="808" y="1353"/>
                    <a:pt x="805" y="1350"/>
                  </a:cubicBezTo>
                  <a:cubicBezTo>
                    <a:pt x="804" y="1348"/>
                    <a:pt x="801" y="1347"/>
                    <a:pt x="799" y="1346"/>
                  </a:cubicBezTo>
                  <a:cubicBezTo>
                    <a:pt x="796" y="1345"/>
                    <a:pt x="792" y="1343"/>
                    <a:pt x="790" y="1341"/>
                  </a:cubicBezTo>
                  <a:cubicBezTo>
                    <a:pt x="786" y="1338"/>
                    <a:pt x="786" y="1331"/>
                    <a:pt x="780" y="1330"/>
                  </a:cubicBezTo>
                  <a:cubicBezTo>
                    <a:pt x="777" y="1330"/>
                    <a:pt x="776" y="1332"/>
                    <a:pt x="774" y="1335"/>
                  </a:cubicBezTo>
                  <a:cubicBezTo>
                    <a:pt x="772" y="1338"/>
                    <a:pt x="770" y="1341"/>
                    <a:pt x="767" y="1343"/>
                  </a:cubicBezTo>
                  <a:moveTo>
                    <a:pt x="866" y="1341"/>
                  </a:moveTo>
                  <a:cubicBezTo>
                    <a:pt x="863" y="1344"/>
                    <a:pt x="859" y="1346"/>
                    <a:pt x="855" y="1349"/>
                  </a:cubicBezTo>
                  <a:cubicBezTo>
                    <a:pt x="855" y="1349"/>
                    <a:pt x="856" y="1348"/>
                    <a:pt x="856" y="1348"/>
                  </a:cubicBezTo>
                  <a:cubicBezTo>
                    <a:pt x="855" y="1348"/>
                    <a:pt x="852" y="1349"/>
                    <a:pt x="851" y="1350"/>
                  </a:cubicBezTo>
                  <a:cubicBezTo>
                    <a:pt x="849" y="1350"/>
                    <a:pt x="848" y="1351"/>
                    <a:pt x="850" y="1353"/>
                  </a:cubicBezTo>
                  <a:cubicBezTo>
                    <a:pt x="854" y="1357"/>
                    <a:pt x="859" y="1357"/>
                    <a:pt x="862" y="1361"/>
                  </a:cubicBezTo>
                  <a:cubicBezTo>
                    <a:pt x="867" y="1366"/>
                    <a:pt x="869" y="1372"/>
                    <a:pt x="873" y="1377"/>
                  </a:cubicBezTo>
                  <a:cubicBezTo>
                    <a:pt x="874" y="1379"/>
                    <a:pt x="877" y="1380"/>
                    <a:pt x="879" y="1378"/>
                  </a:cubicBezTo>
                  <a:cubicBezTo>
                    <a:pt x="881" y="1377"/>
                    <a:pt x="880" y="1373"/>
                    <a:pt x="881" y="1371"/>
                  </a:cubicBezTo>
                  <a:cubicBezTo>
                    <a:pt x="882" y="1368"/>
                    <a:pt x="885" y="1365"/>
                    <a:pt x="888" y="1363"/>
                  </a:cubicBezTo>
                  <a:cubicBezTo>
                    <a:pt x="890" y="1360"/>
                    <a:pt x="894" y="1358"/>
                    <a:pt x="897" y="1356"/>
                  </a:cubicBezTo>
                  <a:cubicBezTo>
                    <a:pt x="898" y="1355"/>
                    <a:pt x="901" y="1353"/>
                    <a:pt x="900" y="1351"/>
                  </a:cubicBezTo>
                  <a:cubicBezTo>
                    <a:pt x="899" y="1347"/>
                    <a:pt x="893" y="1346"/>
                    <a:pt x="890" y="1344"/>
                  </a:cubicBezTo>
                  <a:cubicBezTo>
                    <a:pt x="887" y="1343"/>
                    <a:pt x="884" y="1340"/>
                    <a:pt x="883" y="1337"/>
                  </a:cubicBezTo>
                  <a:cubicBezTo>
                    <a:pt x="882" y="1335"/>
                    <a:pt x="881" y="1332"/>
                    <a:pt x="879" y="1331"/>
                  </a:cubicBezTo>
                  <a:cubicBezTo>
                    <a:pt x="877" y="1330"/>
                    <a:pt x="873" y="1331"/>
                    <a:pt x="871" y="1333"/>
                  </a:cubicBezTo>
                  <a:cubicBezTo>
                    <a:pt x="869" y="1335"/>
                    <a:pt x="869" y="1339"/>
                    <a:pt x="866" y="1341"/>
                  </a:cubicBezTo>
                  <a:moveTo>
                    <a:pt x="968" y="1333"/>
                  </a:moveTo>
                  <a:cubicBezTo>
                    <a:pt x="965" y="1339"/>
                    <a:pt x="958" y="1344"/>
                    <a:pt x="953" y="1347"/>
                  </a:cubicBezTo>
                  <a:cubicBezTo>
                    <a:pt x="951" y="1348"/>
                    <a:pt x="946" y="1350"/>
                    <a:pt x="947" y="1353"/>
                  </a:cubicBezTo>
                  <a:cubicBezTo>
                    <a:pt x="948" y="1355"/>
                    <a:pt x="951" y="1357"/>
                    <a:pt x="954" y="1358"/>
                  </a:cubicBezTo>
                  <a:cubicBezTo>
                    <a:pt x="956" y="1359"/>
                    <a:pt x="959" y="1360"/>
                    <a:pt x="961" y="1363"/>
                  </a:cubicBezTo>
                  <a:cubicBezTo>
                    <a:pt x="963" y="1366"/>
                    <a:pt x="964" y="1369"/>
                    <a:pt x="966" y="1371"/>
                  </a:cubicBezTo>
                  <a:cubicBezTo>
                    <a:pt x="967" y="1373"/>
                    <a:pt x="969" y="1376"/>
                    <a:pt x="971" y="1376"/>
                  </a:cubicBezTo>
                  <a:cubicBezTo>
                    <a:pt x="972" y="1376"/>
                    <a:pt x="974" y="1371"/>
                    <a:pt x="973" y="1370"/>
                  </a:cubicBezTo>
                  <a:cubicBezTo>
                    <a:pt x="973" y="1370"/>
                    <a:pt x="973" y="1370"/>
                    <a:pt x="973" y="1370"/>
                  </a:cubicBezTo>
                  <a:cubicBezTo>
                    <a:pt x="974" y="1369"/>
                    <a:pt x="975" y="1367"/>
                    <a:pt x="976" y="1366"/>
                  </a:cubicBezTo>
                  <a:cubicBezTo>
                    <a:pt x="978" y="1363"/>
                    <a:pt x="980" y="1361"/>
                    <a:pt x="982" y="1359"/>
                  </a:cubicBezTo>
                  <a:cubicBezTo>
                    <a:pt x="986" y="1356"/>
                    <a:pt x="994" y="1354"/>
                    <a:pt x="992" y="1348"/>
                  </a:cubicBezTo>
                  <a:cubicBezTo>
                    <a:pt x="991" y="1345"/>
                    <a:pt x="988" y="1344"/>
                    <a:pt x="986" y="1343"/>
                  </a:cubicBezTo>
                  <a:cubicBezTo>
                    <a:pt x="983" y="1342"/>
                    <a:pt x="981" y="1340"/>
                    <a:pt x="979" y="1337"/>
                  </a:cubicBezTo>
                  <a:cubicBezTo>
                    <a:pt x="978" y="1335"/>
                    <a:pt x="977" y="1332"/>
                    <a:pt x="975" y="1331"/>
                  </a:cubicBezTo>
                  <a:cubicBezTo>
                    <a:pt x="974" y="1330"/>
                    <a:pt x="972" y="1330"/>
                    <a:pt x="971" y="1331"/>
                  </a:cubicBezTo>
                  <a:cubicBezTo>
                    <a:pt x="969" y="1331"/>
                    <a:pt x="969" y="1332"/>
                    <a:pt x="968" y="1333"/>
                  </a:cubicBezTo>
                  <a:moveTo>
                    <a:pt x="1064" y="1333"/>
                  </a:moveTo>
                  <a:cubicBezTo>
                    <a:pt x="1061" y="1337"/>
                    <a:pt x="1057" y="1340"/>
                    <a:pt x="1053" y="1343"/>
                  </a:cubicBezTo>
                  <a:cubicBezTo>
                    <a:pt x="1050" y="1346"/>
                    <a:pt x="1047" y="1348"/>
                    <a:pt x="1050" y="1351"/>
                  </a:cubicBezTo>
                  <a:cubicBezTo>
                    <a:pt x="1053" y="1356"/>
                    <a:pt x="1056" y="1360"/>
                    <a:pt x="1060" y="1364"/>
                  </a:cubicBezTo>
                  <a:cubicBezTo>
                    <a:pt x="1062" y="1366"/>
                    <a:pt x="1066" y="1372"/>
                    <a:pt x="1070" y="1369"/>
                  </a:cubicBezTo>
                  <a:cubicBezTo>
                    <a:pt x="1074" y="1366"/>
                    <a:pt x="1075" y="1361"/>
                    <a:pt x="1079" y="1358"/>
                  </a:cubicBezTo>
                  <a:cubicBezTo>
                    <a:pt x="1082" y="1356"/>
                    <a:pt x="1094" y="1350"/>
                    <a:pt x="1087" y="1346"/>
                  </a:cubicBezTo>
                  <a:cubicBezTo>
                    <a:pt x="1084" y="1344"/>
                    <a:pt x="1082" y="1344"/>
                    <a:pt x="1079" y="1342"/>
                  </a:cubicBezTo>
                  <a:cubicBezTo>
                    <a:pt x="1077" y="1341"/>
                    <a:pt x="1076" y="1338"/>
                    <a:pt x="1074" y="1336"/>
                  </a:cubicBezTo>
                  <a:cubicBezTo>
                    <a:pt x="1073" y="1334"/>
                    <a:pt x="1072" y="1332"/>
                    <a:pt x="1070" y="1331"/>
                  </a:cubicBezTo>
                  <a:cubicBezTo>
                    <a:pt x="1069" y="1330"/>
                    <a:pt x="1067" y="1330"/>
                    <a:pt x="1066" y="1331"/>
                  </a:cubicBezTo>
                  <a:cubicBezTo>
                    <a:pt x="1064" y="1331"/>
                    <a:pt x="1065" y="1332"/>
                    <a:pt x="1064" y="1333"/>
                  </a:cubicBezTo>
                  <a:moveTo>
                    <a:pt x="1160" y="1333"/>
                  </a:moveTo>
                  <a:cubicBezTo>
                    <a:pt x="1158" y="1338"/>
                    <a:pt x="1136" y="1349"/>
                    <a:pt x="1147" y="1354"/>
                  </a:cubicBezTo>
                  <a:cubicBezTo>
                    <a:pt x="1150" y="1356"/>
                    <a:pt x="1153" y="1357"/>
                    <a:pt x="1155" y="1360"/>
                  </a:cubicBezTo>
                  <a:cubicBezTo>
                    <a:pt x="1158" y="1362"/>
                    <a:pt x="1159" y="1365"/>
                    <a:pt x="1161" y="1368"/>
                  </a:cubicBezTo>
                  <a:cubicBezTo>
                    <a:pt x="1166" y="1373"/>
                    <a:pt x="1169" y="1368"/>
                    <a:pt x="1170" y="1364"/>
                  </a:cubicBezTo>
                  <a:cubicBezTo>
                    <a:pt x="1171" y="1362"/>
                    <a:pt x="1172" y="1360"/>
                    <a:pt x="1174" y="1359"/>
                  </a:cubicBezTo>
                  <a:cubicBezTo>
                    <a:pt x="1176" y="1356"/>
                    <a:pt x="1179" y="1355"/>
                    <a:pt x="1182" y="1353"/>
                  </a:cubicBezTo>
                  <a:cubicBezTo>
                    <a:pt x="1187" y="1349"/>
                    <a:pt x="1182" y="1345"/>
                    <a:pt x="1178" y="1343"/>
                  </a:cubicBezTo>
                  <a:cubicBezTo>
                    <a:pt x="1174" y="1341"/>
                    <a:pt x="1171" y="1340"/>
                    <a:pt x="1170" y="1335"/>
                  </a:cubicBezTo>
                  <a:cubicBezTo>
                    <a:pt x="1169" y="1333"/>
                    <a:pt x="1168" y="1331"/>
                    <a:pt x="1167" y="1331"/>
                  </a:cubicBezTo>
                  <a:cubicBezTo>
                    <a:pt x="1165" y="1330"/>
                    <a:pt x="1164" y="1330"/>
                    <a:pt x="1163" y="1331"/>
                  </a:cubicBezTo>
                  <a:cubicBezTo>
                    <a:pt x="1160" y="1332"/>
                    <a:pt x="1161" y="1332"/>
                    <a:pt x="1160" y="1333"/>
                  </a:cubicBezTo>
                  <a:moveTo>
                    <a:pt x="1256" y="1333"/>
                  </a:moveTo>
                  <a:cubicBezTo>
                    <a:pt x="1253" y="1338"/>
                    <a:pt x="1247" y="1342"/>
                    <a:pt x="1243" y="1345"/>
                  </a:cubicBezTo>
                  <a:cubicBezTo>
                    <a:pt x="1240" y="1348"/>
                    <a:pt x="1238" y="1350"/>
                    <a:pt x="1241" y="1353"/>
                  </a:cubicBezTo>
                  <a:cubicBezTo>
                    <a:pt x="1244" y="1356"/>
                    <a:pt x="1248" y="1359"/>
                    <a:pt x="1251" y="1362"/>
                  </a:cubicBezTo>
                  <a:cubicBezTo>
                    <a:pt x="1254" y="1365"/>
                    <a:pt x="1257" y="1367"/>
                    <a:pt x="1259" y="1370"/>
                  </a:cubicBezTo>
                  <a:cubicBezTo>
                    <a:pt x="1260" y="1372"/>
                    <a:pt x="1265" y="1368"/>
                    <a:pt x="1265" y="1367"/>
                  </a:cubicBezTo>
                  <a:cubicBezTo>
                    <a:pt x="1267" y="1364"/>
                    <a:pt x="1268" y="1361"/>
                    <a:pt x="1270" y="1359"/>
                  </a:cubicBezTo>
                  <a:cubicBezTo>
                    <a:pt x="1272" y="1357"/>
                    <a:pt x="1286" y="1350"/>
                    <a:pt x="1280" y="1346"/>
                  </a:cubicBezTo>
                  <a:cubicBezTo>
                    <a:pt x="1277" y="1344"/>
                    <a:pt x="1275" y="1344"/>
                    <a:pt x="1272" y="1343"/>
                  </a:cubicBezTo>
                  <a:cubicBezTo>
                    <a:pt x="1270" y="1341"/>
                    <a:pt x="1268" y="1339"/>
                    <a:pt x="1267" y="1337"/>
                  </a:cubicBezTo>
                  <a:cubicBezTo>
                    <a:pt x="1266" y="1335"/>
                    <a:pt x="1265" y="1332"/>
                    <a:pt x="1263" y="1331"/>
                  </a:cubicBezTo>
                  <a:cubicBezTo>
                    <a:pt x="1262" y="1330"/>
                    <a:pt x="1260" y="1330"/>
                    <a:pt x="1259" y="1331"/>
                  </a:cubicBezTo>
                  <a:cubicBezTo>
                    <a:pt x="1257" y="1331"/>
                    <a:pt x="1257" y="1332"/>
                    <a:pt x="1256" y="1333"/>
                  </a:cubicBezTo>
                  <a:moveTo>
                    <a:pt x="1352" y="1333"/>
                  </a:moveTo>
                  <a:cubicBezTo>
                    <a:pt x="1349" y="1337"/>
                    <a:pt x="1345" y="1340"/>
                    <a:pt x="1341" y="1343"/>
                  </a:cubicBezTo>
                  <a:cubicBezTo>
                    <a:pt x="1338" y="1346"/>
                    <a:pt x="1335" y="1348"/>
                    <a:pt x="1338" y="1351"/>
                  </a:cubicBezTo>
                  <a:cubicBezTo>
                    <a:pt x="1341" y="1356"/>
                    <a:pt x="1344" y="1360"/>
                    <a:pt x="1348" y="1364"/>
                  </a:cubicBezTo>
                  <a:cubicBezTo>
                    <a:pt x="1350" y="1366"/>
                    <a:pt x="1354" y="1372"/>
                    <a:pt x="1358" y="1369"/>
                  </a:cubicBezTo>
                  <a:cubicBezTo>
                    <a:pt x="1362" y="1366"/>
                    <a:pt x="1363" y="1361"/>
                    <a:pt x="1367" y="1358"/>
                  </a:cubicBezTo>
                  <a:cubicBezTo>
                    <a:pt x="1370" y="1356"/>
                    <a:pt x="1382" y="1350"/>
                    <a:pt x="1375" y="1346"/>
                  </a:cubicBezTo>
                  <a:cubicBezTo>
                    <a:pt x="1372" y="1344"/>
                    <a:pt x="1370" y="1344"/>
                    <a:pt x="1367" y="1342"/>
                  </a:cubicBezTo>
                  <a:cubicBezTo>
                    <a:pt x="1365" y="1341"/>
                    <a:pt x="1364" y="1338"/>
                    <a:pt x="1362" y="1336"/>
                  </a:cubicBezTo>
                  <a:cubicBezTo>
                    <a:pt x="1361" y="1334"/>
                    <a:pt x="1360" y="1332"/>
                    <a:pt x="1358" y="1331"/>
                  </a:cubicBezTo>
                  <a:cubicBezTo>
                    <a:pt x="1357" y="1330"/>
                    <a:pt x="1355" y="1330"/>
                    <a:pt x="1354" y="1331"/>
                  </a:cubicBezTo>
                  <a:cubicBezTo>
                    <a:pt x="1352" y="1331"/>
                    <a:pt x="1353" y="1332"/>
                    <a:pt x="1352" y="1333"/>
                  </a:cubicBezTo>
                  <a:moveTo>
                    <a:pt x="1448" y="1333"/>
                  </a:moveTo>
                  <a:cubicBezTo>
                    <a:pt x="1446" y="1337"/>
                    <a:pt x="1441" y="1340"/>
                    <a:pt x="1438" y="1343"/>
                  </a:cubicBezTo>
                  <a:cubicBezTo>
                    <a:pt x="1435" y="1345"/>
                    <a:pt x="1429" y="1349"/>
                    <a:pt x="1433" y="1353"/>
                  </a:cubicBezTo>
                  <a:cubicBezTo>
                    <a:pt x="1435" y="1355"/>
                    <a:pt x="1438" y="1356"/>
                    <a:pt x="1440" y="1357"/>
                  </a:cubicBezTo>
                  <a:cubicBezTo>
                    <a:pt x="1444" y="1359"/>
                    <a:pt x="1446" y="1363"/>
                    <a:pt x="1448" y="1366"/>
                  </a:cubicBezTo>
                  <a:cubicBezTo>
                    <a:pt x="1451" y="1371"/>
                    <a:pt x="1455" y="1372"/>
                    <a:pt x="1458" y="1366"/>
                  </a:cubicBezTo>
                  <a:cubicBezTo>
                    <a:pt x="1459" y="1364"/>
                    <a:pt x="1459" y="1362"/>
                    <a:pt x="1460" y="1360"/>
                  </a:cubicBezTo>
                  <a:cubicBezTo>
                    <a:pt x="1462" y="1357"/>
                    <a:pt x="1466" y="1356"/>
                    <a:pt x="1468" y="1354"/>
                  </a:cubicBezTo>
                  <a:cubicBezTo>
                    <a:pt x="1474" y="1350"/>
                    <a:pt x="1472" y="1346"/>
                    <a:pt x="1467" y="1344"/>
                  </a:cubicBezTo>
                  <a:cubicBezTo>
                    <a:pt x="1462" y="1341"/>
                    <a:pt x="1460" y="1340"/>
                    <a:pt x="1458" y="1335"/>
                  </a:cubicBezTo>
                  <a:cubicBezTo>
                    <a:pt x="1457" y="1333"/>
                    <a:pt x="1456" y="1331"/>
                    <a:pt x="1455" y="1331"/>
                  </a:cubicBezTo>
                  <a:cubicBezTo>
                    <a:pt x="1453" y="1330"/>
                    <a:pt x="1452" y="1330"/>
                    <a:pt x="1451" y="1331"/>
                  </a:cubicBezTo>
                  <a:cubicBezTo>
                    <a:pt x="1448" y="1332"/>
                    <a:pt x="1449" y="1332"/>
                    <a:pt x="1448" y="1333"/>
                  </a:cubicBezTo>
                  <a:moveTo>
                    <a:pt x="1544" y="1333"/>
                  </a:moveTo>
                  <a:cubicBezTo>
                    <a:pt x="1541" y="1338"/>
                    <a:pt x="1535" y="1342"/>
                    <a:pt x="1531" y="1345"/>
                  </a:cubicBezTo>
                  <a:cubicBezTo>
                    <a:pt x="1528" y="1348"/>
                    <a:pt x="1526" y="1350"/>
                    <a:pt x="1529" y="1353"/>
                  </a:cubicBezTo>
                  <a:cubicBezTo>
                    <a:pt x="1532" y="1356"/>
                    <a:pt x="1536" y="1359"/>
                    <a:pt x="1539" y="1362"/>
                  </a:cubicBezTo>
                  <a:cubicBezTo>
                    <a:pt x="1542" y="1365"/>
                    <a:pt x="1545" y="1367"/>
                    <a:pt x="1547" y="1370"/>
                  </a:cubicBezTo>
                  <a:cubicBezTo>
                    <a:pt x="1548" y="1372"/>
                    <a:pt x="1553" y="1368"/>
                    <a:pt x="1553" y="1367"/>
                  </a:cubicBezTo>
                  <a:cubicBezTo>
                    <a:pt x="1555" y="1364"/>
                    <a:pt x="1556" y="1361"/>
                    <a:pt x="1558" y="1359"/>
                  </a:cubicBezTo>
                  <a:cubicBezTo>
                    <a:pt x="1560" y="1357"/>
                    <a:pt x="1574" y="1350"/>
                    <a:pt x="1568" y="1346"/>
                  </a:cubicBezTo>
                  <a:cubicBezTo>
                    <a:pt x="1565" y="1344"/>
                    <a:pt x="1563" y="1344"/>
                    <a:pt x="1560" y="1343"/>
                  </a:cubicBezTo>
                  <a:cubicBezTo>
                    <a:pt x="1558" y="1341"/>
                    <a:pt x="1556" y="1339"/>
                    <a:pt x="1555" y="1337"/>
                  </a:cubicBezTo>
                  <a:cubicBezTo>
                    <a:pt x="1554" y="1335"/>
                    <a:pt x="1553" y="1332"/>
                    <a:pt x="1551" y="1331"/>
                  </a:cubicBezTo>
                  <a:cubicBezTo>
                    <a:pt x="1550" y="1330"/>
                    <a:pt x="1548" y="1330"/>
                    <a:pt x="1547" y="1331"/>
                  </a:cubicBezTo>
                  <a:cubicBezTo>
                    <a:pt x="1545" y="1331"/>
                    <a:pt x="1545" y="1332"/>
                    <a:pt x="1544" y="1333"/>
                  </a:cubicBezTo>
                  <a:moveTo>
                    <a:pt x="1640" y="1333"/>
                  </a:moveTo>
                  <a:cubicBezTo>
                    <a:pt x="1637" y="1337"/>
                    <a:pt x="1633" y="1340"/>
                    <a:pt x="1629" y="1343"/>
                  </a:cubicBezTo>
                  <a:cubicBezTo>
                    <a:pt x="1626" y="1346"/>
                    <a:pt x="1623" y="1348"/>
                    <a:pt x="1626" y="1351"/>
                  </a:cubicBezTo>
                  <a:cubicBezTo>
                    <a:pt x="1629" y="1356"/>
                    <a:pt x="1632" y="1360"/>
                    <a:pt x="1636" y="1364"/>
                  </a:cubicBezTo>
                  <a:cubicBezTo>
                    <a:pt x="1638" y="1366"/>
                    <a:pt x="1642" y="1372"/>
                    <a:pt x="1646" y="1369"/>
                  </a:cubicBezTo>
                  <a:cubicBezTo>
                    <a:pt x="1650" y="1366"/>
                    <a:pt x="1651" y="1361"/>
                    <a:pt x="1655" y="1358"/>
                  </a:cubicBezTo>
                  <a:cubicBezTo>
                    <a:pt x="1658" y="1356"/>
                    <a:pt x="1670" y="1350"/>
                    <a:pt x="1663" y="1346"/>
                  </a:cubicBezTo>
                  <a:cubicBezTo>
                    <a:pt x="1660" y="1344"/>
                    <a:pt x="1658" y="1344"/>
                    <a:pt x="1655" y="1342"/>
                  </a:cubicBezTo>
                  <a:cubicBezTo>
                    <a:pt x="1653" y="1341"/>
                    <a:pt x="1652" y="1338"/>
                    <a:pt x="1650" y="1336"/>
                  </a:cubicBezTo>
                  <a:cubicBezTo>
                    <a:pt x="1649" y="1334"/>
                    <a:pt x="1648" y="1332"/>
                    <a:pt x="1646" y="1331"/>
                  </a:cubicBezTo>
                  <a:cubicBezTo>
                    <a:pt x="1645" y="1330"/>
                    <a:pt x="1643" y="1330"/>
                    <a:pt x="1642" y="1331"/>
                  </a:cubicBezTo>
                  <a:cubicBezTo>
                    <a:pt x="1640" y="1331"/>
                    <a:pt x="1641" y="1332"/>
                    <a:pt x="1640" y="1333"/>
                  </a:cubicBezTo>
                  <a:moveTo>
                    <a:pt x="1736" y="1333"/>
                  </a:moveTo>
                  <a:cubicBezTo>
                    <a:pt x="1734" y="1338"/>
                    <a:pt x="1712" y="1349"/>
                    <a:pt x="1723" y="1354"/>
                  </a:cubicBezTo>
                  <a:cubicBezTo>
                    <a:pt x="1726" y="1356"/>
                    <a:pt x="1729" y="1357"/>
                    <a:pt x="1731" y="1360"/>
                  </a:cubicBezTo>
                  <a:cubicBezTo>
                    <a:pt x="1734" y="1362"/>
                    <a:pt x="1735" y="1365"/>
                    <a:pt x="1737" y="1368"/>
                  </a:cubicBezTo>
                  <a:cubicBezTo>
                    <a:pt x="1742" y="1373"/>
                    <a:pt x="1745" y="1368"/>
                    <a:pt x="1746" y="1364"/>
                  </a:cubicBezTo>
                  <a:cubicBezTo>
                    <a:pt x="1747" y="1362"/>
                    <a:pt x="1748" y="1360"/>
                    <a:pt x="1750" y="1359"/>
                  </a:cubicBezTo>
                  <a:cubicBezTo>
                    <a:pt x="1752" y="1356"/>
                    <a:pt x="1755" y="1355"/>
                    <a:pt x="1758" y="1353"/>
                  </a:cubicBezTo>
                  <a:cubicBezTo>
                    <a:pt x="1763" y="1349"/>
                    <a:pt x="1758" y="1345"/>
                    <a:pt x="1754" y="1343"/>
                  </a:cubicBezTo>
                  <a:cubicBezTo>
                    <a:pt x="1750" y="1341"/>
                    <a:pt x="1747" y="1340"/>
                    <a:pt x="1746" y="1335"/>
                  </a:cubicBezTo>
                  <a:cubicBezTo>
                    <a:pt x="1745" y="1333"/>
                    <a:pt x="1744" y="1331"/>
                    <a:pt x="1743" y="1331"/>
                  </a:cubicBezTo>
                  <a:cubicBezTo>
                    <a:pt x="1741" y="1330"/>
                    <a:pt x="1740" y="1330"/>
                    <a:pt x="1739" y="1331"/>
                  </a:cubicBezTo>
                  <a:cubicBezTo>
                    <a:pt x="1736" y="1332"/>
                    <a:pt x="1737" y="1332"/>
                    <a:pt x="1736" y="1333"/>
                  </a:cubicBezTo>
                  <a:moveTo>
                    <a:pt x="1832" y="1333"/>
                  </a:moveTo>
                  <a:cubicBezTo>
                    <a:pt x="1829" y="1338"/>
                    <a:pt x="1823" y="1342"/>
                    <a:pt x="1819" y="1345"/>
                  </a:cubicBezTo>
                  <a:cubicBezTo>
                    <a:pt x="1816" y="1348"/>
                    <a:pt x="1814" y="1350"/>
                    <a:pt x="1817" y="1353"/>
                  </a:cubicBezTo>
                  <a:cubicBezTo>
                    <a:pt x="1820" y="1356"/>
                    <a:pt x="1824" y="1359"/>
                    <a:pt x="1827" y="1362"/>
                  </a:cubicBezTo>
                  <a:cubicBezTo>
                    <a:pt x="1830" y="1365"/>
                    <a:pt x="1833" y="1367"/>
                    <a:pt x="1835" y="1370"/>
                  </a:cubicBezTo>
                  <a:cubicBezTo>
                    <a:pt x="1836" y="1372"/>
                    <a:pt x="1841" y="1368"/>
                    <a:pt x="1841" y="1367"/>
                  </a:cubicBezTo>
                  <a:cubicBezTo>
                    <a:pt x="1843" y="1364"/>
                    <a:pt x="1844" y="1361"/>
                    <a:pt x="1846" y="1359"/>
                  </a:cubicBezTo>
                  <a:cubicBezTo>
                    <a:pt x="1848" y="1357"/>
                    <a:pt x="1862" y="1350"/>
                    <a:pt x="1856" y="1346"/>
                  </a:cubicBezTo>
                  <a:cubicBezTo>
                    <a:pt x="1853" y="1344"/>
                    <a:pt x="1851" y="1344"/>
                    <a:pt x="1848" y="1343"/>
                  </a:cubicBezTo>
                  <a:cubicBezTo>
                    <a:pt x="1846" y="1341"/>
                    <a:pt x="1844" y="1339"/>
                    <a:pt x="1843" y="1337"/>
                  </a:cubicBezTo>
                  <a:cubicBezTo>
                    <a:pt x="1842" y="1335"/>
                    <a:pt x="1841" y="1332"/>
                    <a:pt x="1839" y="1331"/>
                  </a:cubicBezTo>
                  <a:cubicBezTo>
                    <a:pt x="1838" y="1330"/>
                    <a:pt x="1836" y="1330"/>
                    <a:pt x="1835" y="1331"/>
                  </a:cubicBezTo>
                  <a:cubicBezTo>
                    <a:pt x="1833" y="1331"/>
                    <a:pt x="1833" y="1332"/>
                    <a:pt x="1832" y="1333"/>
                  </a:cubicBezTo>
                  <a:moveTo>
                    <a:pt x="1918" y="1441"/>
                  </a:moveTo>
                  <a:cubicBezTo>
                    <a:pt x="1915" y="1443"/>
                    <a:pt x="1913" y="1440"/>
                    <a:pt x="1913" y="1444"/>
                  </a:cubicBezTo>
                  <a:cubicBezTo>
                    <a:pt x="1912" y="1448"/>
                    <a:pt x="1914" y="1451"/>
                    <a:pt x="1917" y="1453"/>
                  </a:cubicBezTo>
                  <a:cubicBezTo>
                    <a:pt x="1921" y="1456"/>
                    <a:pt x="1924" y="1458"/>
                    <a:pt x="1927" y="1462"/>
                  </a:cubicBezTo>
                  <a:cubicBezTo>
                    <a:pt x="1929" y="1464"/>
                    <a:pt x="1931" y="1468"/>
                    <a:pt x="1932" y="1471"/>
                  </a:cubicBezTo>
                  <a:cubicBezTo>
                    <a:pt x="1933" y="1472"/>
                    <a:pt x="1938" y="1485"/>
                    <a:pt x="1940" y="1478"/>
                  </a:cubicBezTo>
                  <a:cubicBezTo>
                    <a:pt x="1942" y="1471"/>
                    <a:pt x="1946" y="1463"/>
                    <a:pt x="1953" y="1460"/>
                  </a:cubicBezTo>
                  <a:cubicBezTo>
                    <a:pt x="1958" y="1457"/>
                    <a:pt x="1965" y="1455"/>
                    <a:pt x="1969" y="1450"/>
                  </a:cubicBezTo>
                  <a:cubicBezTo>
                    <a:pt x="1971" y="1448"/>
                    <a:pt x="1968" y="1447"/>
                    <a:pt x="1966" y="1447"/>
                  </a:cubicBezTo>
                  <a:cubicBezTo>
                    <a:pt x="1961" y="1447"/>
                    <a:pt x="1958" y="1445"/>
                    <a:pt x="1954" y="1443"/>
                  </a:cubicBezTo>
                  <a:cubicBezTo>
                    <a:pt x="1950" y="1440"/>
                    <a:pt x="1947" y="1438"/>
                    <a:pt x="1943" y="1434"/>
                  </a:cubicBezTo>
                  <a:cubicBezTo>
                    <a:pt x="1941" y="1432"/>
                    <a:pt x="1940" y="1429"/>
                    <a:pt x="1938" y="1426"/>
                  </a:cubicBezTo>
                  <a:cubicBezTo>
                    <a:pt x="1933" y="1417"/>
                    <a:pt x="1928" y="1428"/>
                    <a:pt x="1925" y="1432"/>
                  </a:cubicBezTo>
                  <a:cubicBezTo>
                    <a:pt x="1923" y="1435"/>
                    <a:pt x="1921" y="1439"/>
                    <a:pt x="1918" y="1441"/>
                  </a:cubicBezTo>
                  <a:moveTo>
                    <a:pt x="1256" y="1429"/>
                  </a:moveTo>
                  <a:cubicBezTo>
                    <a:pt x="1252" y="1436"/>
                    <a:pt x="1245" y="1440"/>
                    <a:pt x="1239" y="1445"/>
                  </a:cubicBezTo>
                  <a:cubicBezTo>
                    <a:pt x="1240" y="1444"/>
                    <a:pt x="1242" y="1441"/>
                    <a:pt x="1244" y="1441"/>
                  </a:cubicBezTo>
                  <a:cubicBezTo>
                    <a:pt x="1243" y="1441"/>
                    <a:pt x="1235" y="1447"/>
                    <a:pt x="1235" y="1447"/>
                  </a:cubicBezTo>
                  <a:cubicBezTo>
                    <a:pt x="1234" y="1451"/>
                    <a:pt x="1241" y="1455"/>
                    <a:pt x="1243" y="1456"/>
                  </a:cubicBezTo>
                  <a:cubicBezTo>
                    <a:pt x="1246" y="1458"/>
                    <a:pt x="1251" y="1460"/>
                    <a:pt x="1252" y="1463"/>
                  </a:cubicBezTo>
                  <a:cubicBezTo>
                    <a:pt x="1254" y="1465"/>
                    <a:pt x="1257" y="1474"/>
                    <a:pt x="1261" y="1469"/>
                  </a:cubicBezTo>
                  <a:cubicBezTo>
                    <a:pt x="1263" y="1466"/>
                    <a:pt x="1263" y="1462"/>
                    <a:pt x="1266" y="1460"/>
                  </a:cubicBezTo>
                  <a:cubicBezTo>
                    <a:pt x="1270" y="1457"/>
                    <a:pt x="1274" y="1454"/>
                    <a:pt x="1278" y="1451"/>
                  </a:cubicBezTo>
                  <a:cubicBezTo>
                    <a:pt x="1282" y="1449"/>
                    <a:pt x="1282" y="1444"/>
                    <a:pt x="1278" y="1442"/>
                  </a:cubicBezTo>
                  <a:cubicBezTo>
                    <a:pt x="1273" y="1438"/>
                    <a:pt x="1269" y="1437"/>
                    <a:pt x="1266" y="1432"/>
                  </a:cubicBezTo>
                  <a:cubicBezTo>
                    <a:pt x="1266" y="1430"/>
                    <a:pt x="1265" y="1427"/>
                    <a:pt x="1262" y="1426"/>
                  </a:cubicBezTo>
                  <a:cubicBezTo>
                    <a:pt x="1261" y="1426"/>
                    <a:pt x="1260" y="1426"/>
                    <a:pt x="1258" y="1427"/>
                  </a:cubicBezTo>
                  <a:cubicBezTo>
                    <a:pt x="1256" y="1427"/>
                    <a:pt x="1257" y="1427"/>
                    <a:pt x="1256" y="1429"/>
                  </a:cubicBezTo>
                  <a:moveTo>
                    <a:pt x="1352" y="1429"/>
                  </a:moveTo>
                  <a:cubicBezTo>
                    <a:pt x="1349" y="1434"/>
                    <a:pt x="1344" y="1437"/>
                    <a:pt x="1340" y="1441"/>
                  </a:cubicBezTo>
                  <a:cubicBezTo>
                    <a:pt x="1336" y="1444"/>
                    <a:pt x="1336" y="1445"/>
                    <a:pt x="1339" y="1449"/>
                  </a:cubicBezTo>
                  <a:cubicBezTo>
                    <a:pt x="1342" y="1454"/>
                    <a:pt x="1346" y="1458"/>
                    <a:pt x="1350" y="1461"/>
                  </a:cubicBezTo>
                  <a:cubicBezTo>
                    <a:pt x="1353" y="1464"/>
                    <a:pt x="1355" y="1468"/>
                    <a:pt x="1359" y="1464"/>
                  </a:cubicBezTo>
                  <a:cubicBezTo>
                    <a:pt x="1363" y="1461"/>
                    <a:pt x="1364" y="1456"/>
                    <a:pt x="1368" y="1454"/>
                  </a:cubicBezTo>
                  <a:cubicBezTo>
                    <a:pt x="1370" y="1452"/>
                    <a:pt x="1373" y="1452"/>
                    <a:pt x="1375" y="1449"/>
                  </a:cubicBezTo>
                  <a:cubicBezTo>
                    <a:pt x="1377" y="1447"/>
                    <a:pt x="1376" y="1444"/>
                    <a:pt x="1374" y="1442"/>
                  </a:cubicBezTo>
                  <a:cubicBezTo>
                    <a:pt x="1372" y="1440"/>
                    <a:pt x="1370" y="1439"/>
                    <a:pt x="1368" y="1438"/>
                  </a:cubicBezTo>
                  <a:cubicBezTo>
                    <a:pt x="1365" y="1437"/>
                    <a:pt x="1363" y="1434"/>
                    <a:pt x="1362" y="1432"/>
                  </a:cubicBezTo>
                  <a:cubicBezTo>
                    <a:pt x="1361" y="1430"/>
                    <a:pt x="1360" y="1427"/>
                    <a:pt x="1358" y="1426"/>
                  </a:cubicBezTo>
                  <a:cubicBezTo>
                    <a:pt x="1357" y="1426"/>
                    <a:pt x="1355" y="1426"/>
                    <a:pt x="1354" y="1426"/>
                  </a:cubicBezTo>
                  <a:cubicBezTo>
                    <a:pt x="1352" y="1427"/>
                    <a:pt x="1353" y="1427"/>
                    <a:pt x="1352" y="1429"/>
                  </a:cubicBezTo>
                  <a:moveTo>
                    <a:pt x="1448" y="1429"/>
                  </a:moveTo>
                  <a:cubicBezTo>
                    <a:pt x="1446" y="1433"/>
                    <a:pt x="1440" y="1437"/>
                    <a:pt x="1436" y="1440"/>
                  </a:cubicBezTo>
                  <a:cubicBezTo>
                    <a:pt x="1434" y="1441"/>
                    <a:pt x="1432" y="1442"/>
                    <a:pt x="1432" y="1444"/>
                  </a:cubicBezTo>
                  <a:cubicBezTo>
                    <a:pt x="1430" y="1447"/>
                    <a:pt x="1433" y="1450"/>
                    <a:pt x="1436" y="1452"/>
                  </a:cubicBezTo>
                  <a:cubicBezTo>
                    <a:pt x="1438" y="1453"/>
                    <a:pt x="1440" y="1454"/>
                    <a:pt x="1443" y="1456"/>
                  </a:cubicBezTo>
                  <a:cubicBezTo>
                    <a:pt x="1445" y="1457"/>
                    <a:pt x="1446" y="1460"/>
                    <a:pt x="1447" y="1462"/>
                  </a:cubicBezTo>
                  <a:cubicBezTo>
                    <a:pt x="1449" y="1465"/>
                    <a:pt x="1450" y="1467"/>
                    <a:pt x="1452" y="1470"/>
                  </a:cubicBezTo>
                  <a:cubicBezTo>
                    <a:pt x="1453" y="1472"/>
                    <a:pt x="1454" y="1474"/>
                    <a:pt x="1457" y="1472"/>
                  </a:cubicBezTo>
                  <a:cubicBezTo>
                    <a:pt x="1459" y="1470"/>
                    <a:pt x="1459" y="1467"/>
                    <a:pt x="1460" y="1465"/>
                  </a:cubicBezTo>
                  <a:cubicBezTo>
                    <a:pt x="1460" y="1462"/>
                    <a:pt x="1462" y="1461"/>
                    <a:pt x="1464" y="1460"/>
                  </a:cubicBezTo>
                  <a:cubicBezTo>
                    <a:pt x="1468" y="1457"/>
                    <a:pt x="1476" y="1454"/>
                    <a:pt x="1479" y="1449"/>
                  </a:cubicBezTo>
                  <a:cubicBezTo>
                    <a:pt x="1480" y="1445"/>
                    <a:pt x="1475" y="1446"/>
                    <a:pt x="1473" y="1446"/>
                  </a:cubicBezTo>
                  <a:cubicBezTo>
                    <a:pt x="1470" y="1445"/>
                    <a:pt x="1467" y="1441"/>
                    <a:pt x="1465" y="1439"/>
                  </a:cubicBezTo>
                  <a:cubicBezTo>
                    <a:pt x="1462" y="1435"/>
                    <a:pt x="1456" y="1424"/>
                    <a:pt x="1449" y="1427"/>
                  </a:cubicBezTo>
                  <a:cubicBezTo>
                    <a:pt x="1448" y="1427"/>
                    <a:pt x="1449" y="1428"/>
                    <a:pt x="1448" y="1429"/>
                  </a:cubicBezTo>
                  <a:moveTo>
                    <a:pt x="1527" y="1445"/>
                  </a:moveTo>
                  <a:cubicBezTo>
                    <a:pt x="1525" y="1446"/>
                    <a:pt x="1520" y="1448"/>
                    <a:pt x="1522" y="1450"/>
                  </a:cubicBezTo>
                  <a:cubicBezTo>
                    <a:pt x="1524" y="1452"/>
                    <a:pt x="1526" y="1453"/>
                    <a:pt x="1528" y="1454"/>
                  </a:cubicBezTo>
                  <a:cubicBezTo>
                    <a:pt x="1533" y="1455"/>
                    <a:pt x="1537" y="1463"/>
                    <a:pt x="1541" y="1467"/>
                  </a:cubicBezTo>
                  <a:cubicBezTo>
                    <a:pt x="1542" y="1469"/>
                    <a:pt x="1544" y="1472"/>
                    <a:pt x="1546" y="1473"/>
                  </a:cubicBezTo>
                  <a:cubicBezTo>
                    <a:pt x="1548" y="1475"/>
                    <a:pt x="1549" y="1471"/>
                    <a:pt x="1550" y="1470"/>
                  </a:cubicBezTo>
                  <a:cubicBezTo>
                    <a:pt x="1551" y="1467"/>
                    <a:pt x="1551" y="1464"/>
                    <a:pt x="1553" y="1462"/>
                  </a:cubicBezTo>
                  <a:cubicBezTo>
                    <a:pt x="1555" y="1460"/>
                    <a:pt x="1558" y="1458"/>
                    <a:pt x="1560" y="1456"/>
                  </a:cubicBezTo>
                  <a:cubicBezTo>
                    <a:pt x="1563" y="1454"/>
                    <a:pt x="1573" y="1449"/>
                    <a:pt x="1570" y="1444"/>
                  </a:cubicBezTo>
                  <a:cubicBezTo>
                    <a:pt x="1568" y="1442"/>
                    <a:pt x="1564" y="1441"/>
                    <a:pt x="1561" y="1439"/>
                  </a:cubicBezTo>
                  <a:cubicBezTo>
                    <a:pt x="1557" y="1437"/>
                    <a:pt x="1555" y="1433"/>
                    <a:pt x="1553" y="1429"/>
                  </a:cubicBezTo>
                  <a:cubicBezTo>
                    <a:pt x="1549" y="1423"/>
                    <a:pt x="1545" y="1427"/>
                    <a:pt x="1541" y="1431"/>
                  </a:cubicBezTo>
                  <a:cubicBezTo>
                    <a:pt x="1537" y="1436"/>
                    <a:pt x="1533" y="1442"/>
                    <a:pt x="1527" y="1445"/>
                  </a:cubicBezTo>
                  <a:moveTo>
                    <a:pt x="1640" y="1429"/>
                  </a:moveTo>
                  <a:cubicBezTo>
                    <a:pt x="1637" y="1433"/>
                    <a:pt x="1619" y="1447"/>
                    <a:pt x="1625" y="1451"/>
                  </a:cubicBezTo>
                  <a:cubicBezTo>
                    <a:pt x="1630" y="1454"/>
                    <a:pt x="1633" y="1458"/>
                    <a:pt x="1637" y="1462"/>
                  </a:cubicBezTo>
                  <a:cubicBezTo>
                    <a:pt x="1640" y="1465"/>
                    <a:pt x="1645" y="1471"/>
                    <a:pt x="1647" y="1464"/>
                  </a:cubicBezTo>
                  <a:cubicBezTo>
                    <a:pt x="1649" y="1459"/>
                    <a:pt x="1653" y="1457"/>
                    <a:pt x="1657" y="1454"/>
                  </a:cubicBezTo>
                  <a:cubicBezTo>
                    <a:pt x="1660" y="1452"/>
                    <a:pt x="1667" y="1450"/>
                    <a:pt x="1664" y="1444"/>
                  </a:cubicBezTo>
                  <a:cubicBezTo>
                    <a:pt x="1663" y="1442"/>
                    <a:pt x="1660" y="1441"/>
                    <a:pt x="1658" y="1440"/>
                  </a:cubicBezTo>
                  <a:cubicBezTo>
                    <a:pt x="1655" y="1438"/>
                    <a:pt x="1653" y="1436"/>
                    <a:pt x="1651" y="1433"/>
                  </a:cubicBezTo>
                  <a:cubicBezTo>
                    <a:pt x="1650" y="1431"/>
                    <a:pt x="1649" y="1428"/>
                    <a:pt x="1646" y="1427"/>
                  </a:cubicBezTo>
                  <a:cubicBezTo>
                    <a:pt x="1645" y="1426"/>
                    <a:pt x="1644" y="1426"/>
                    <a:pt x="1643" y="1426"/>
                  </a:cubicBezTo>
                  <a:cubicBezTo>
                    <a:pt x="1640" y="1427"/>
                    <a:pt x="1641" y="1427"/>
                    <a:pt x="1640" y="1429"/>
                  </a:cubicBezTo>
                  <a:moveTo>
                    <a:pt x="1736" y="1429"/>
                  </a:moveTo>
                  <a:cubicBezTo>
                    <a:pt x="1733" y="1435"/>
                    <a:pt x="1727" y="1438"/>
                    <a:pt x="1722" y="1443"/>
                  </a:cubicBezTo>
                  <a:cubicBezTo>
                    <a:pt x="1719" y="1447"/>
                    <a:pt x="1720" y="1448"/>
                    <a:pt x="1723" y="1452"/>
                  </a:cubicBezTo>
                  <a:cubicBezTo>
                    <a:pt x="1727" y="1456"/>
                    <a:pt x="1732" y="1460"/>
                    <a:pt x="1736" y="1463"/>
                  </a:cubicBezTo>
                  <a:cubicBezTo>
                    <a:pt x="1738" y="1464"/>
                    <a:pt x="1740" y="1465"/>
                    <a:pt x="1742" y="1466"/>
                  </a:cubicBezTo>
                  <a:cubicBezTo>
                    <a:pt x="1743" y="1466"/>
                    <a:pt x="1744" y="1464"/>
                    <a:pt x="1744" y="1464"/>
                  </a:cubicBezTo>
                  <a:cubicBezTo>
                    <a:pt x="1748" y="1460"/>
                    <a:pt x="1751" y="1456"/>
                    <a:pt x="1755" y="1452"/>
                  </a:cubicBezTo>
                  <a:cubicBezTo>
                    <a:pt x="1757" y="1450"/>
                    <a:pt x="1761" y="1448"/>
                    <a:pt x="1760" y="1445"/>
                  </a:cubicBezTo>
                  <a:cubicBezTo>
                    <a:pt x="1757" y="1440"/>
                    <a:pt x="1751" y="1438"/>
                    <a:pt x="1748" y="1434"/>
                  </a:cubicBezTo>
                  <a:cubicBezTo>
                    <a:pt x="1746" y="1431"/>
                    <a:pt x="1745" y="1428"/>
                    <a:pt x="1743" y="1427"/>
                  </a:cubicBezTo>
                  <a:cubicBezTo>
                    <a:pt x="1742" y="1426"/>
                    <a:pt x="1741" y="1426"/>
                    <a:pt x="1740" y="1426"/>
                  </a:cubicBezTo>
                  <a:cubicBezTo>
                    <a:pt x="1737" y="1427"/>
                    <a:pt x="1737" y="1427"/>
                    <a:pt x="1736" y="1429"/>
                  </a:cubicBezTo>
                  <a:moveTo>
                    <a:pt x="1832" y="1429"/>
                  </a:moveTo>
                  <a:cubicBezTo>
                    <a:pt x="1829" y="1433"/>
                    <a:pt x="1825" y="1436"/>
                    <a:pt x="1821" y="1439"/>
                  </a:cubicBezTo>
                  <a:cubicBezTo>
                    <a:pt x="1819" y="1441"/>
                    <a:pt x="1814" y="1444"/>
                    <a:pt x="1816" y="1448"/>
                  </a:cubicBezTo>
                  <a:cubicBezTo>
                    <a:pt x="1817" y="1451"/>
                    <a:pt x="1821" y="1453"/>
                    <a:pt x="1824" y="1455"/>
                  </a:cubicBezTo>
                  <a:cubicBezTo>
                    <a:pt x="1827" y="1457"/>
                    <a:pt x="1832" y="1460"/>
                    <a:pt x="1833" y="1463"/>
                  </a:cubicBezTo>
                  <a:cubicBezTo>
                    <a:pt x="1833" y="1464"/>
                    <a:pt x="1833" y="1465"/>
                    <a:pt x="1834" y="1465"/>
                  </a:cubicBezTo>
                  <a:cubicBezTo>
                    <a:pt x="1835" y="1466"/>
                    <a:pt x="1836" y="1465"/>
                    <a:pt x="1837" y="1465"/>
                  </a:cubicBezTo>
                  <a:cubicBezTo>
                    <a:pt x="1840" y="1463"/>
                    <a:pt x="1842" y="1461"/>
                    <a:pt x="1845" y="1459"/>
                  </a:cubicBezTo>
                  <a:cubicBezTo>
                    <a:pt x="1848" y="1457"/>
                    <a:pt x="1850" y="1454"/>
                    <a:pt x="1853" y="1452"/>
                  </a:cubicBezTo>
                  <a:cubicBezTo>
                    <a:pt x="1854" y="1451"/>
                    <a:pt x="1856" y="1450"/>
                    <a:pt x="1857" y="1449"/>
                  </a:cubicBezTo>
                  <a:cubicBezTo>
                    <a:pt x="1860" y="1443"/>
                    <a:pt x="1849" y="1439"/>
                    <a:pt x="1846" y="1436"/>
                  </a:cubicBezTo>
                  <a:cubicBezTo>
                    <a:pt x="1843" y="1434"/>
                    <a:pt x="1842" y="1431"/>
                    <a:pt x="1840" y="1428"/>
                  </a:cubicBezTo>
                  <a:cubicBezTo>
                    <a:pt x="1839" y="1427"/>
                    <a:pt x="1838" y="1426"/>
                    <a:pt x="1836" y="1426"/>
                  </a:cubicBezTo>
                  <a:cubicBezTo>
                    <a:pt x="1835" y="1426"/>
                    <a:pt x="1834" y="1427"/>
                    <a:pt x="1833" y="1427"/>
                  </a:cubicBezTo>
                  <a:cubicBezTo>
                    <a:pt x="1832" y="1427"/>
                    <a:pt x="1833" y="1428"/>
                    <a:pt x="1832" y="1429"/>
                  </a:cubicBezTo>
                  <a:moveTo>
                    <a:pt x="780" y="1516"/>
                  </a:moveTo>
                  <a:cubicBezTo>
                    <a:pt x="776" y="1524"/>
                    <a:pt x="770" y="1530"/>
                    <a:pt x="763" y="1535"/>
                  </a:cubicBezTo>
                  <a:cubicBezTo>
                    <a:pt x="761" y="1538"/>
                    <a:pt x="758" y="1540"/>
                    <a:pt x="755" y="1542"/>
                  </a:cubicBezTo>
                  <a:cubicBezTo>
                    <a:pt x="752" y="1543"/>
                    <a:pt x="748" y="1542"/>
                    <a:pt x="748" y="1546"/>
                  </a:cubicBezTo>
                  <a:cubicBezTo>
                    <a:pt x="748" y="1550"/>
                    <a:pt x="750" y="1549"/>
                    <a:pt x="753" y="1549"/>
                  </a:cubicBezTo>
                  <a:cubicBezTo>
                    <a:pt x="756" y="1549"/>
                    <a:pt x="759" y="1553"/>
                    <a:pt x="761" y="1555"/>
                  </a:cubicBezTo>
                  <a:cubicBezTo>
                    <a:pt x="764" y="1558"/>
                    <a:pt x="767" y="1561"/>
                    <a:pt x="769" y="1565"/>
                  </a:cubicBezTo>
                  <a:cubicBezTo>
                    <a:pt x="771" y="1568"/>
                    <a:pt x="772" y="1572"/>
                    <a:pt x="774" y="1575"/>
                  </a:cubicBezTo>
                  <a:cubicBezTo>
                    <a:pt x="777" y="1577"/>
                    <a:pt x="779" y="1575"/>
                    <a:pt x="779" y="1572"/>
                  </a:cubicBezTo>
                  <a:cubicBezTo>
                    <a:pt x="780" y="1569"/>
                    <a:pt x="781" y="1566"/>
                    <a:pt x="783" y="1563"/>
                  </a:cubicBezTo>
                  <a:cubicBezTo>
                    <a:pt x="788" y="1556"/>
                    <a:pt x="796" y="1549"/>
                    <a:pt x="803" y="1544"/>
                  </a:cubicBezTo>
                  <a:cubicBezTo>
                    <a:pt x="806" y="1542"/>
                    <a:pt x="808" y="1542"/>
                    <a:pt x="811" y="1541"/>
                  </a:cubicBezTo>
                  <a:cubicBezTo>
                    <a:pt x="814" y="1541"/>
                    <a:pt x="817" y="1538"/>
                    <a:pt x="815" y="1535"/>
                  </a:cubicBezTo>
                  <a:cubicBezTo>
                    <a:pt x="812" y="1532"/>
                    <a:pt x="807" y="1533"/>
                    <a:pt x="803" y="1531"/>
                  </a:cubicBezTo>
                  <a:cubicBezTo>
                    <a:pt x="800" y="1529"/>
                    <a:pt x="798" y="1527"/>
                    <a:pt x="796" y="1524"/>
                  </a:cubicBezTo>
                  <a:cubicBezTo>
                    <a:pt x="793" y="1519"/>
                    <a:pt x="790" y="1514"/>
                    <a:pt x="786" y="1510"/>
                  </a:cubicBezTo>
                  <a:cubicBezTo>
                    <a:pt x="782" y="1505"/>
                    <a:pt x="781" y="1514"/>
                    <a:pt x="780" y="1516"/>
                  </a:cubicBezTo>
                  <a:moveTo>
                    <a:pt x="1256" y="1519"/>
                  </a:moveTo>
                  <a:cubicBezTo>
                    <a:pt x="1251" y="1527"/>
                    <a:pt x="1242" y="1533"/>
                    <a:pt x="1234" y="1538"/>
                  </a:cubicBezTo>
                  <a:cubicBezTo>
                    <a:pt x="1233" y="1539"/>
                    <a:pt x="1225" y="1542"/>
                    <a:pt x="1228" y="1545"/>
                  </a:cubicBezTo>
                  <a:cubicBezTo>
                    <a:pt x="1231" y="1548"/>
                    <a:pt x="1236" y="1549"/>
                    <a:pt x="1239" y="1552"/>
                  </a:cubicBezTo>
                  <a:cubicBezTo>
                    <a:pt x="1243" y="1555"/>
                    <a:pt x="1247" y="1559"/>
                    <a:pt x="1250" y="1563"/>
                  </a:cubicBezTo>
                  <a:cubicBezTo>
                    <a:pt x="1251" y="1565"/>
                    <a:pt x="1253" y="1566"/>
                    <a:pt x="1253" y="1568"/>
                  </a:cubicBezTo>
                  <a:cubicBezTo>
                    <a:pt x="1254" y="1569"/>
                    <a:pt x="1254" y="1570"/>
                    <a:pt x="1256" y="1571"/>
                  </a:cubicBezTo>
                  <a:cubicBezTo>
                    <a:pt x="1259" y="1572"/>
                    <a:pt x="1261" y="1569"/>
                    <a:pt x="1262" y="1566"/>
                  </a:cubicBezTo>
                  <a:cubicBezTo>
                    <a:pt x="1262" y="1565"/>
                    <a:pt x="1263" y="1559"/>
                    <a:pt x="1261" y="1562"/>
                  </a:cubicBezTo>
                  <a:cubicBezTo>
                    <a:pt x="1263" y="1558"/>
                    <a:pt x="1267" y="1553"/>
                    <a:pt x="1271" y="1551"/>
                  </a:cubicBezTo>
                  <a:cubicBezTo>
                    <a:pt x="1275" y="1548"/>
                    <a:pt x="1284" y="1546"/>
                    <a:pt x="1280" y="1539"/>
                  </a:cubicBezTo>
                  <a:cubicBezTo>
                    <a:pt x="1279" y="1537"/>
                    <a:pt x="1276" y="1536"/>
                    <a:pt x="1274" y="1535"/>
                  </a:cubicBezTo>
                  <a:cubicBezTo>
                    <a:pt x="1271" y="1533"/>
                    <a:pt x="1268" y="1531"/>
                    <a:pt x="1266" y="1528"/>
                  </a:cubicBezTo>
                  <a:cubicBezTo>
                    <a:pt x="1265" y="1525"/>
                    <a:pt x="1263" y="1522"/>
                    <a:pt x="1261" y="1519"/>
                  </a:cubicBezTo>
                  <a:cubicBezTo>
                    <a:pt x="1260" y="1518"/>
                    <a:pt x="1259" y="1518"/>
                    <a:pt x="1258" y="1517"/>
                  </a:cubicBezTo>
                  <a:cubicBezTo>
                    <a:pt x="1256" y="1517"/>
                    <a:pt x="1257" y="1518"/>
                    <a:pt x="1256" y="1519"/>
                  </a:cubicBezTo>
                  <a:moveTo>
                    <a:pt x="1640" y="1525"/>
                  </a:moveTo>
                  <a:cubicBezTo>
                    <a:pt x="1637" y="1529"/>
                    <a:pt x="1632" y="1533"/>
                    <a:pt x="1628" y="1536"/>
                  </a:cubicBezTo>
                  <a:cubicBezTo>
                    <a:pt x="1627" y="1538"/>
                    <a:pt x="1617" y="1543"/>
                    <a:pt x="1620" y="1545"/>
                  </a:cubicBezTo>
                  <a:cubicBezTo>
                    <a:pt x="1622" y="1547"/>
                    <a:pt x="1625" y="1549"/>
                    <a:pt x="1628" y="1551"/>
                  </a:cubicBezTo>
                  <a:cubicBezTo>
                    <a:pt x="1631" y="1553"/>
                    <a:pt x="1633" y="1557"/>
                    <a:pt x="1635" y="1560"/>
                  </a:cubicBezTo>
                  <a:cubicBezTo>
                    <a:pt x="1637" y="1562"/>
                    <a:pt x="1639" y="1566"/>
                    <a:pt x="1641" y="1567"/>
                  </a:cubicBezTo>
                  <a:cubicBezTo>
                    <a:pt x="1643" y="1567"/>
                    <a:pt x="1644" y="1563"/>
                    <a:pt x="1645" y="1562"/>
                  </a:cubicBezTo>
                  <a:cubicBezTo>
                    <a:pt x="1645" y="1562"/>
                    <a:pt x="1645" y="1563"/>
                    <a:pt x="1645" y="1563"/>
                  </a:cubicBezTo>
                  <a:cubicBezTo>
                    <a:pt x="1648" y="1559"/>
                    <a:pt x="1650" y="1553"/>
                    <a:pt x="1654" y="1551"/>
                  </a:cubicBezTo>
                  <a:cubicBezTo>
                    <a:pt x="1658" y="1549"/>
                    <a:pt x="1664" y="1547"/>
                    <a:pt x="1665" y="1542"/>
                  </a:cubicBezTo>
                  <a:cubicBezTo>
                    <a:pt x="1666" y="1540"/>
                    <a:pt x="1663" y="1538"/>
                    <a:pt x="1661" y="1537"/>
                  </a:cubicBezTo>
                  <a:cubicBezTo>
                    <a:pt x="1658" y="1535"/>
                    <a:pt x="1654" y="1534"/>
                    <a:pt x="1652" y="1531"/>
                  </a:cubicBezTo>
                  <a:cubicBezTo>
                    <a:pt x="1650" y="1528"/>
                    <a:pt x="1649" y="1523"/>
                    <a:pt x="1646" y="1521"/>
                  </a:cubicBezTo>
                  <a:cubicBezTo>
                    <a:pt x="1644" y="1520"/>
                    <a:pt x="1642" y="1520"/>
                    <a:pt x="1641" y="1521"/>
                  </a:cubicBezTo>
                  <a:cubicBezTo>
                    <a:pt x="1640" y="1521"/>
                    <a:pt x="1640" y="1524"/>
                    <a:pt x="1640" y="1525"/>
                  </a:cubicBezTo>
                  <a:moveTo>
                    <a:pt x="1341" y="1538"/>
                  </a:moveTo>
                  <a:cubicBezTo>
                    <a:pt x="1335" y="1541"/>
                    <a:pt x="1337" y="1544"/>
                    <a:pt x="1342" y="1547"/>
                  </a:cubicBezTo>
                  <a:cubicBezTo>
                    <a:pt x="1345" y="1549"/>
                    <a:pt x="1347" y="1554"/>
                    <a:pt x="1349" y="1557"/>
                  </a:cubicBezTo>
                  <a:cubicBezTo>
                    <a:pt x="1352" y="1560"/>
                    <a:pt x="1354" y="1565"/>
                    <a:pt x="1358" y="1567"/>
                  </a:cubicBezTo>
                  <a:cubicBezTo>
                    <a:pt x="1359" y="1568"/>
                    <a:pt x="1360" y="1567"/>
                    <a:pt x="1360" y="1565"/>
                  </a:cubicBezTo>
                  <a:cubicBezTo>
                    <a:pt x="1360" y="1565"/>
                    <a:pt x="1362" y="1561"/>
                    <a:pt x="1361" y="1562"/>
                  </a:cubicBezTo>
                  <a:cubicBezTo>
                    <a:pt x="1364" y="1557"/>
                    <a:pt x="1370" y="1552"/>
                    <a:pt x="1375" y="1549"/>
                  </a:cubicBezTo>
                  <a:cubicBezTo>
                    <a:pt x="1377" y="1548"/>
                    <a:pt x="1382" y="1546"/>
                    <a:pt x="1381" y="1544"/>
                  </a:cubicBezTo>
                  <a:cubicBezTo>
                    <a:pt x="1380" y="1541"/>
                    <a:pt x="1375" y="1538"/>
                    <a:pt x="1372" y="1537"/>
                  </a:cubicBezTo>
                  <a:cubicBezTo>
                    <a:pt x="1368" y="1535"/>
                    <a:pt x="1365" y="1532"/>
                    <a:pt x="1363" y="1528"/>
                  </a:cubicBezTo>
                  <a:cubicBezTo>
                    <a:pt x="1361" y="1525"/>
                    <a:pt x="1359" y="1521"/>
                    <a:pt x="1355" y="1522"/>
                  </a:cubicBezTo>
                  <a:cubicBezTo>
                    <a:pt x="1348" y="1523"/>
                    <a:pt x="1346" y="1534"/>
                    <a:pt x="1341" y="1538"/>
                  </a:cubicBezTo>
                  <a:moveTo>
                    <a:pt x="1736" y="1525"/>
                  </a:moveTo>
                  <a:cubicBezTo>
                    <a:pt x="1733" y="1530"/>
                    <a:pt x="1728" y="1533"/>
                    <a:pt x="1724" y="1537"/>
                  </a:cubicBezTo>
                  <a:cubicBezTo>
                    <a:pt x="1719" y="1542"/>
                    <a:pt x="1722" y="1545"/>
                    <a:pt x="1726" y="1549"/>
                  </a:cubicBezTo>
                  <a:cubicBezTo>
                    <a:pt x="1731" y="1553"/>
                    <a:pt x="1734" y="1558"/>
                    <a:pt x="1738" y="1562"/>
                  </a:cubicBezTo>
                  <a:cubicBezTo>
                    <a:pt x="1740" y="1564"/>
                    <a:pt x="1741" y="1566"/>
                    <a:pt x="1743" y="1566"/>
                  </a:cubicBezTo>
                  <a:cubicBezTo>
                    <a:pt x="1745" y="1567"/>
                    <a:pt x="1746" y="1563"/>
                    <a:pt x="1747" y="1562"/>
                  </a:cubicBezTo>
                  <a:cubicBezTo>
                    <a:pt x="1747" y="1560"/>
                    <a:pt x="1748" y="1557"/>
                    <a:pt x="1749" y="1556"/>
                  </a:cubicBezTo>
                  <a:cubicBezTo>
                    <a:pt x="1751" y="1553"/>
                    <a:pt x="1754" y="1552"/>
                    <a:pt x="1756" y="1551"/>
                  </a:cubicBezTo>
                  <a:cubicBezTo>
                    <a:pt x="1759" y="1549"/>
                    <a:pt x="1767" y="1545"/>
                    <a:pt x="1762" y="1541"/>
                  </a:cubicBezTo>
                  <a:cubicBezTo>
                    <a:pt x="1757" y="1537"/>
                    <a:pt x="1750" y="1534"/>
                    <a:pt x="1747" y="1528"/>
                  </a:cubicBezTo>
                  <a:cubicBezTo>
                    <a:pt x="1746" y="1526"/>
                    <a:pt x="1745" y="1523"/>
                    <a:pt x="1743" y="1522"/>
                  </a:cubicBezTo>
                  <a:cubicBezTo>
                    <a:pt x="1741" y="1522"/>
                    <a:pt x="1740" y="1522"/>
                    <a:pt x="1739" y="1522"/>
                  </a:cubicBezTo>
                  <a:cubicBezTo>
                    <a:pt x="1736" y="1523"/>
                    <a:pt x="1737" y="1523"/>
                    <a:pt x="1736" y="1525"/>
                  </a:cubicBezTo>
                  <a:moveTo>
                    <a:pt x="1633" y="1626"/>
                  </a:moveTo>
                  <a:cubicBezTo>
                    <a:pt x="1628" y="1632"/>
                    <a:pt x="1619" y="1635"/>
                    <a:pt x="1612" y="1637"/>
                  </a:cubicBezTo>
                  <a:cubicBezTo>
                    <a:pt x="1612" y="1638"/>
                    <a:pt x="1604" y="1639"/>
                    <a:pt x="1604" y="1639"/>
                  </a:cubicBezTo>
                  <a:cubicBezTo>
                    <a:pt x="1605" y="1640"/>
                    <a:pt x="1608" y="1642"/>
                    <a:pt x="1609" y="1642"/>
                  </a:cubicBezTo>
                  <a:cubicBezTo>
                    <a:pt x="1612" y="1644"/>
                    <a:pt x="1615" y="1645"/>
                    <a:pt x="1618" y="1647"/>
                  </a:cubicBezTo>
                  <a:cubicBezTo>
                    <a:pt x="1622" y="1649"/>
                    <a:pt x="1627" y="1652"/>
                    <a:pt x="1629" y="1656"/>
                  </a:cubicBezTo>
                  <a:cubicBezTo>
                    <a:pt x="1631" y="1659"/>
                    <a:pt x="1633" y="1663"/>
                    <a:pt x="1635" y="1666"/>
                  </a:cubicBezTo>
                  <a:cubicBezTo>
                    <a:pt x="1635" y="1667"/>
                    <a:pt x="1638" y="1672"/>
                    <a:pt x="1639" y="1671"/>
                  </a:cubicBezTo>
                  <a:cubicBezTo>
                    <a:pt x="1640" y="1670"/>
                    <a:pt x="1643" y="1665"/>
                    <a:pt x="1643" y="1665"/>
                  </a:cubicBezTo>
                  <a:cubicBezTo>
                    <a:pt x="1643" y="1665"/>
                    <a:pt x="1643" y="1666"/>
                    <a:pt x="1643" y="1666"/>
                  </a:cubicBezTo>
                  <a:cubicBezTo>
                    <a:pt x="1645" y="1662"/>
                    <a:pt x="1644" y="1659"/>
                    <a:pt x="1647" y="1655"/>
                  </a:cubicBezTo>
                  <a:cubicBezTo>
                    <a:pt x="1650" y="1652"/>
                    <a:pt x="1654" y="1649"/>
                    <a:pt x="1657" y="1646"/>
                  </a:cubicBezTo>
                  <a:cubicBezTo>
                    <a:pt x="1660" y="1643"/>
                    <a:pt x="1664" y="1641"/>
                    <a:pt x="1665" y="1637"/>
                  </a:cubicBezTo>
                  <a:cubicBezTo>
                    <a:pt x="1665" y="1634"/>
                    <a:pt x="1660" y="1633"/>
                    <a:pt x="1658" y="1632"/>
                  </a:cubicBezTo>
                  <a:cubicBezTo>
                    <a:pt x="1650" y="1628"/>
                    <a:pt x="1649" y="1620"/>
                    <a:pt x="1643" y="1614"/>
                  </a:cubicBezTo>
                  <a:cubicBezTo>
                    <a:pt x="1638" y="1608"/>
                    <a:pt x="1635" y="1624"/>
                    <a:pt x="1633" y="1626"/>
                  </a:cubicBezTo>
                  <a:moveTo>
                    <a:pt x="1729" y="1629"/>
                  </a:moveTo>
                  <a:cubicBezTo>
                    <a:pt x="1727" y="1631"/>
                    <a:pt x="1717" y="1634"/>
                    <a:pt x="1720" y="1639"/>
                  </a:cubicBezTo>
                  <a:cubicBezTo>
                    <a:pt x="1721" y="1642"/>
                    <a:pt x="1725" y="1644"/>
                    <a:pt x="1727" y="1646"/>
                  </a:cubicBezTo>
                  <a:cubicBezTo>
                    <a:pt x="1731" y="1649"/>
                    <a:pt x="1734" y="1652"/>
                    <a:pt x="1737" y="1656"/>
                  </a:cubicBezTo>
                  <a:cubicBezTo>
                    <a:pt x="1740" y="1659"/>
                    <a:pt x="1742" y="1663"/>
                    <a:pt x="1744" y="1666"/>
                  </a:cubicBezTo>
                  <a:cubicBezTo>
                    <a:pt x="1745" y="1668"/>
                    <a:pt x="1745" y="1668"/>
                    <a:pt x="1746" y="1666"/>
                  </a:cubicBezTo>
                  <a:cubicBezTo>
                    <a:pt x="1750" y="1659"/>
                    <a:pt x="1756" y="1653"/>
                    <a:pt x="1762" y="1649"/>
                  </a:cubicBezTo>
                  <a:cubicBezTo>
                    <a:pt x="1764" y="1647"/>
                    <a:pt x="1767" y="1645"/>
                    <a:pt x="1770" y="1644"/>
                  </a:cubicBezTo>
                  <a:cubicBezTo>
                    <a:pt x="1772" y="1643"/>
                    <a:pt x="1774" y="1642"/>
                    <a:pt x="1776" y="1640"/>
                  </a:cubicBezTo>
                  <a:cubicBezTo>
                    <a:pt x="1777" y="1638"/>
                    <a:pt x="1771" y="1637"/>
                    <a:pt x="1770" y="1637"/>
                  </a:cubicBezTo>
                  <a:cubicBezTo>
                    <a:pt x="1765" y="1636"/>
                    <a:pt x="1761" y="1633"/>
                    <a:pt x="1756" y="1631"/>
                  </a:cubicBezTo>
                  <a:cubicBezTo>
                    <a:pt x="1753" y="1628"/>
                    <a:pt x="1750" y="1626"/>
                    <a:pt x="1748" y="1623"/>
                  </a:cubicBezTo>
                  <a:cubicBezTo>
                    <a:pt x="1747" y="1620"/>
                    <a:pt x="1746" y="1616"/>
                    <a:pt x="1743" y="1615"/>
                  </a:cubicBezTo>
                  <a:cubicBezTo>
                    <a:pt x="1740" y="1614"/>
                    <a:pt x="1738" y="1617"/>
                    <a:pt x="1737" y="1619"/>
                  </a:cubicBezTo>
                  <a:cubicBezTo>
                    <a:pt x="1735" y="1623"/>
                    <a:pt x="1732" y="1627"/>
                    <a:pt x="1729" y="1629"/>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27" name="Freeform 55"/>
            <p:cNvSpPr>
              <a:spLocks/>
            </p:cNvSpPr>
            <p:nvPr/>
          </p:nvSpPr>
          <p:spPr bwMode="auto">
            <a:xfrm>
              <a:off x="60" y="5572"/>
              <a:ext cx="229" cy="206"/>
            </a:xfrm>
            <a:custGeom>
              <a:avLst/>
              <a:gdLst/>
              <a:ahLst/>
              <a:cxnLst>
                <a:cxn ang="0">
                  <a:pos x="40" y="9"/>
                </a:cxn>
                <a:cxn ang="0">
                  <a:pos x="42" y="80"/>
                </a:cxn>
                <a:cxn ang="0">
                  <a:pos x="40" y="9"/>
                </a:cxn>
              </a:cxnLst>
              <a:rect l="0" t="0" r="r" b="b"/>
              <a:pathLst>
                <a:path w="97" h="87">
                  <a:moveTo>
                    <a:pt x="40" y="9"/>
                  </a:moveTo>
                  <a:cubicBezTo>
                    <a:pt x="97" y="0"/>
                    <a:pt x="95" y="87"/>
                    <a:pt x="42" y="80"/>
                  </a:cubicBezTo>
                  <a:cubicBezTo>
                    <a:pt x="6" y="75"/>
                    <a:pt x="0" y="16"/>
                    <a:pt x="40" y="9"/>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728" name="Freeform 56"/>
            <p:cNvSpPr>
              <a:spLocks/>
            </p:cNvSpPr>
            <p:nvPr/>
          </p:nvSpPr>
          <p:spPr bwMode="auto">
            <a:xfrm>
              <a:off x="1638" y="5574"/>
              <a:ext cx="241" cy="201"/>
            </a:xfrm>
            <a:custGeom>
              <a:avLst/>
              <a:gdLst/>
              <a:ahLst/>
              <a:cxnLst>
                <a:cxn ang="0">
                  <a:pos x="44" y="8"/>
                </a:cxn>
                <a:cxn ang="0">
                  <a:pos x="56" y="79"/>
                </a:cxn>
                <a:cxn ang="0">
                  <a:pos x="44" y="8"/>
                </a:cxn>
              </a:cxnLst>
              <a:rect l="0" t="0" r="r" b="b"/>
              <a:pathLst>
                <a:path w="102" h="85">
                  <a:moveTo>
                    <a:pt x="44" y="8"/>
                  </a:moveTo>
                  <a:cubicBezTo>
                    <a:pt x="94" y="0"/>
                    <a:pt x="102" y="72"/>
                    <a:pt x="56" y="79"/>
                  </a:cubicBezTo>
                  <a:cubicBezTo>
                    <a:pt x="11" y="85"/>
                    <a:pt x="0" y="16"/>
                    <a:pt x="44" y="8"/>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729" name="Freeform 57"/>
            <p:cNvSpPr>
              <a:spLocks/>
            </p:cNvSpPr>
            <p:nvPr/>
          </p:nvSpPr>
          <p:spPr bwMode="auto">
            <a:xfrm>
              <a:off x="4848" y="5586"/>
              <a:ext cx="193" cy="187"/>
            </a:xfrm>
            <a:custGeom>
              <a:avLst/>
              <a:gdLst/>
              <a:ahLst/>
              <a:cxnLst>
                <a:cxn ang="0">
                  <a:pos x="30" y="3"/>
                </a:cxn>
                <a:cxn ang="0">
                  <a:pos x="75" y="22"/>
                </a:cxn>
                <a:cxn ang="0">
                  <a:pos x="60" y="69"/>
                </a:cxn>
                <a:cxn ang="0">
                  <a:pos x="12" y="60"/>
                </a:cxn>
                <a:cxn ang="0">
                  <a:pos x="14" y="12"/>
                </a:cxn>
                <a:cxn ang="0">
                  <a:pos x="30" y="3"/>
                </a:cxn>
              </a:cxnLst>
              <a:rect l="0" t="0" r="r" b="b"/>
              <a:pathLst>
                <a:path w="82" h="79">
                  <a:moveTo>
                    <a:pt x="30" y="3"/>
                  </a:moveTo>
                  <a:cubicBezTo>
                    <a:pt x="47" y="0"/>
                    <a:pt x="67" y="5"/>
                    <a:pt x="75" y="22"/>
                  </a:cubicBezTo>
                  <a:cubicBezTo>
                    <a:pt x="82" y="39"/>
                    <a:pt x="75" y="60"/>
                    <a:pt x="60" y="69"/>
                  </a:cubicBezTo>
                  <a:cubicBezTo>
                    <a:pt x="45" y="79"/>
                    <a:pt x="24" y="74"/>
                    <a:pt x="12" y="60"/>
                  </a:cubicBezTo>
                  <a:cubicBezTo>
                    <a:pt x="0" y="46"/>
                    <a:pt x="0" y="25"/>
                    <a:pt x="14" y="12"/>
                  </a:cubicBezTo>
                  <a:cubicBezTo>
                    <a:pt x="18" y="7"/>
                    <a:pt x="24" y="5"/>
                    <a:pt x="30"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30" name="Freeform 58"/>
            <p:cNvSpPr>
              <a:spLocks/>
            </p:cNvSpPr>
            <p:nvPr/>
          </p:nvSpPr>
          <p:spPr bwMode="auto">
            <a:xfrm>
              <a:off x="6891" y="5586"/>
              <a:ext cx="189" cy="184"/>
            </a:xfrm>
            <a:custGeom>
              <a:avLst/>
              <a:gdLst/>
              <a:ahLst/>
              <a:cxnLst>
                <a:cxn ang="0">
                  <a:pos x="31" y="3"/>
                </a:cxn>
                <a:cxn ang="0">
                  <a:pos x="74" y="25"/>
                </a:cxn>
                <a:cxn ang="0">
                  <a:pos x="58" y="69"/>
                </a:cxn>
                <a:cxn ang="0">
                  <a:pos x="12" y="62"/>
                </a:cxn>
                <a:cxn ang="0">
                  <a:pos x="12" y="14"/>
                </a:cxn>
                <a:cxn ang="0">
                  <a:pos x="31" y="3"/>
                </a:cxn>
              </a:cxnLst>
              <a:rect l="0" t="0" r="r" b="b"/>
              <a:pathLst>
                <a:path w="80" h="78">
                  <a:moveTo>
                    <a:pt x="31" y="3"/>
                  </a:moveTo>
                  <a:cubicBezTo>
                    <a:pt x="48" y="0"/>
                    <a:pt x="67" y="8"/>
                    <a:pt x="74" y="25"/>
                  </a:cubicBezTo>
                  <a:cubicBezTo>
                    <a:pt x="80" y="41"/>
                    <a:pt x="73" y="60"/>
                    <a:pt x="58" y="69"/>
                  </a:cubicBezTo>
                  <a:cubicBezTo>
                    <a:pt x="44" y="78"/>
                    <a:pt x="23" y="75"/>
                    <a:pt x="12" y="62"/>
                  </a:cubicBezTo>
                  <a:cubicBezTo>
                    <a:pt x="0" y="49"/>
                    <a:pt x="0" y="28"/>
                    <a:pt x="12" y="14"/>
                  </a:cubicBezTo>
                  <a:cubicBezTo>
                    <a:pt x="17" y="9"/>
                    <a:pt x="23" y="5"/>
                    <a:pt x="31"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31" name="Freeform 59"/>
            <p:cNvSpPr>
              <a:spLocks/>
            </p:cNvSpPr>
            <p:nvPr/>
          </p:nvSpPr>
          <p:spPr bwMode="auto">
            <a:xfrm>
              <a:off x="-580" y="5598"/>
              <a:ext cx="151" cy="151"/>
            </a:xfrm>
            <a:custGeom>
              <a:avLst/>
              <a:gdLst/>
              <a:ahLst/>
              <a:cxnLst>
                <a:cxn ang="0">
                  <a:pos x="24" y="4"/>
                </a:cxn>
                <a:cxn ang="0">
                  <a:pos x="61" y="30"/>
                </a:cxn>
                <a:cxn ang="0">
                  <a:pos x="28" y="63"/>
                </a:cxn>
                <a:cxn ang="0">
                  <a:pos x="0" y="35"/>
                </a:cxn>
                <a:cxn ang="0">
                  <a:pos x="21" y="4"/>
                </a:cxn>
                <a:cxn ang="0">
                  <a:pos x="24" y="4"/>
                </a:cxn>
              </a:cxnLst>
              <a:rect l="0" t="0" r="r" b="b"/>
              <a:pathLst>
                <a:path w="64" h="64">
                  <a:moveTo>
                    <a:pt x="24" y="4"/>
                  </a:moveTo>
                  <a:cubicBezTo>
                    <a:pt x="41" y="0"/>
                    <a:pt x="59" y="12"/>
                    <a:pt x="61" y="30"/>
                  </a:cubicBezTo>
                  <a:cubicBezTo>
                    <a:pt x="64" y="50"/>
                    <a:pt x="47" y="64"/>
                    <a:pt x="28" y="63"/>
                  </a:cubicBezTo>
                  <a:cubicBezTo>
                    <a:pt x="12" y="63"/>
                    <a:pt x="1" y="51"/>
                    <a:pt x="0" y="35"/>
                  </a:cubicBezTo>
                  <a:cubicBezTo>
                    <a:pt x="0" y="22"/>
                    <a:pt x="8" y="8"/>
                    <a:pt x="21" y="4"/>
                  </a:cubicBezTo>
                  <a:cubicBezTo>
                    <a:pt x="22" y="4"/>
                    <a:pt x="23" y="4"/>
                    <a:pt x="24"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32" name="Freeform 60"/>
            <p:cNvSpPr>
              <a:spLocks/>
            </p:cNvSpPr>
            <p:nvPr/>
          </p:nvSpPr>
          <p:spPr bwMode="auto">
            <a:xfrm>
              <a:off x="4635" y="5605"/>
              <a:ext cx="151" cy="147"/>
            </a:xfrm>
            <a:custGeom>
              <a:avLst/>
              <a:gdLst/>
              <a:ahLst/>
              <a:cxnLst>
                <a:cxn ang="0">
                  <a:pos x="31" y="2"/>
                </a:cxn>
                <a:cxn ang="0">
                  <a:pos x="60" y="19"/>
                </a:cxn>
                <a:cxn ang="0">
                  <a:pos x="55" y="51"/>
                </a:cxn>
                <a:cxn ang="0">
                  <a:pos x="16" y="52"/>
                </a:cxn>
                <a:cxn ang="0">
                  <a:pos x="13" y="10"/>
                </a:cxn>
                <a:cxn ang="0">
                  <a:pos x="31" y="2"/>
                </a:cxn>
              </a:cxnLst>
              <a:rect l="0" t="0" r="r" b="b"/>
              <a:pathLst>
                <a:path w="64" h="62">
                  <a:moveTo>
                    <a:pt x="31" y="2"/>
                  </a:moveTo>
                  <a:cubicBezTo>
                    <a:pt x="44" y="0"/>
                    <a:pt x="56" y="7"/>
                    <a:pt x="60" y="19"/>
                  </a:cubicBezTo>
                  <a:cubicBezTo>
                    <a:pt x="64" y="30"/>
                    <a:pt x="63" y="43"/>
                    <a:pt x="55" y="51"/>
                  </a:cubicBezTo>
                  <a:cubicBezTo>
                    <a:pt x="45" y="62"/>
                    <a:pt x="27" y="60"/>
                    <a:pt x="16" y="52"/>
                  </a:cubicBezTo>
                  <a:cubicBezTo>
                    <a:pt x="3" y="42"/>
                    <a:pt x="0" y="22"/>
                    <a:pt x="13" y="10"/>
                  </a:cubicBezTo>
                  <a:cubicBezTo>
                    <a:pt x="18" y="5"/>
                    <a:pt x="24" y="2"/>
                    <a:pt x="31"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33" name="Freeform 61"/>
            <p:cNvSpPr>
              <a:spLocks/>
            </p:cNvSpPr>
            <p:nvPr/>
          </p:nvSpPr>
          <p:spPr bwMode="auto">
            <a:xfrm>
              <a:off x="5783" y="5617"/>
              <a:ext cx="130" cy="113"/>
            </a:xfrm>
            <a:custGeom>
              <a:avLst/>
              <a:gdLst/>
              <a:ahLst/>
              <a:cxnLst>
                <a:cxn ang="0">
                  <a:pos x="26" y="2"/>
                </a:cxn>
                <a:cxn ang="0">
                  <a:pos x="52" y="31"/>
                </a:cxn>
                <a:cxn ang="0">
                  <a:pos x="30" y="48"/>
                </a:cxn>
                <a:cxn ang="0">
                  <a:pos x="6" y="33"/>
                </a:cxn>
                <a:cxn ang="0">
                  <a:pos x="26" y="2"/>
                </a:cxn>
              </a:cxnLst>
              <a:rect l="0" t="0" r="r" b="b"/>
              <a:pathLst>
                <a:path w="55" h="48">
                  <a:moveTo>
                    <a:pt x="26" y="2"/>
                  </a:moveTo>
                  <a:cubicBezTo>
                    <a:pt x="42" y="0"/>
                    <a:pt x="55" y="15"/>
                    <a:pt x="52" y="31"/>
                  </a:cubicBezTo>
                  <a:cubicBezTo>
                    <a:pt x="49" y="41"/>
                    <a:pt x="40" y="47"/>
                    <a:pt x="30" y="48"/>
                  </a:cubicBezTo>
                  <a:cubicBezTo>
                    <a:pt x="20" y="48"/>
                    <a:pt x="9" y="43"/>
                    <a:pt x="6" y="33"/>
                  </a:cubicBezTo>
                  <a:cubicBezTo>
                    <a:pt x="0" y="19"/>
                    <a:pt x="10" y="4"/>
                    <a:pt x="26"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34" name="Freeform 62"/>
            <p:cNvSpPr>
              <a:spLocks/>
            </p:cNvSpPr>
            <p:nvPr/>
          </p:nvSpPr>
          <p:spPr bwMode="auto">
            <a:xfrm>
              <a:off x="-2619" y="5612"/>
              <a:ext cx="137" cy="144"/>
            </a:xfrm>
            <a:custGeom>
              <a:avLst/>
              <a:gdLst/>
              <a:ahLst/>
              <a:cxnLst>
                <a:cxn ang="0">
                  <a:pos x="21" y="7"/>
                </a:cxn>
                <a:cxn ang="0">
                  <a:pos x="16" y="47"/>
                </a:cxn>
                <a:cxn ang="0">
                  <a:pos x="21" y="7"/>
                </a:cxn>
              </a:cxnLst>
              <a:rect l="0" t="0" r="r" b="b"/>
              <a:pathLst>
                <a:path w="58" h="61">
                  <a:moveTo>
                    <a:pt x="21" y="7"/>
                  </a:moveTo>
                  <a:cubicBezTo>
                    <a:pt x="58" y="0"/>
                    <a:pt x="49" y="61"/>
                    <a:pt x="16" y="47"/>
                  </a:cubicBezTo>
                  <a:cubicBezTo>
                    <a:pt x="0" y="41"/>
                    <a:pt x="1" y="10"/>
                    <a:pt x="21" y="7"/>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735" name="Freeform 63"/>
            <p:cNvSpPr>
              <a:spLocks/>
            </p:cNvSpPr>
            <p:nvPr/>
          </p:nvSpPr>
          <p:spPr bwMode="auto">
            <a:xfrm>
              <a:off x="5098" y="5617"/>
              <a:ext cx="137" cy="111"/>
            </a:xfrm>
            <a:custGeom>
              <a:avLst/>
              <a:gdLst/>
              <a:ahLst/>
              <a:cxnLst>
                <a:cxn ang="0">
                  <a:pos x="28" y="5"/>
                </a:cxn>
                <a:cxn ang="0">
                  <a:pos x="31" y="46"/>
                </a:cxn>
                <a:cxn ang="0">
                  <a:pos x="28" y="5"/>
                </a:cxn>
              </a:cxnLst>
              <a:rect l="0" t="0" r="r" b="b"/>
              <a:pathLst>
                <a:path w="58" h="47">
                  <a:moveTo>
                    <a:pt x="28" y="5"/>
                  </a:moveTo>
                  <a:cubicBezTo>
                    <a:pt x="58" y="0"/>
                    <a:pt x="56" y="46"/>
                    <a:pt x="31" y="46"/>
                  </a:cubicBezTo>
                  <a:cubicBezTo>
                    <a:pt x="7" y="47"/>
                    <a:pt x="0" y="9"/>
                    <a:pt x="28" y="5"/>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736" name="Freeform 64"/>
            <p:cNvSpPr>
              <a:spLocks/>
            </p:cNvSpPr>
            <p:nvPr/>
          </p:nvSpPr>
          <p:spPr bwMode="auto">
            <a:xfrm>
              <a:off x="-113" y="5624"/>
              <a:ext cx="109" cy="92"/>
            </a:xfrm>
            <a:custGeom>
              <a:avLst/>
              <a:gdLst/>
              <a:ahLst/>
              <a:cxnLst>
                <a:cxn ang="0">
                  <a:pos x="20" y="7"/>
                </a:cxn>
                <a:cxn ang="0">
                  <a:pos x="25" y="38"/>
                </a:cxn>
                <a:cxn ang="0">
                  <a:pos x="20" y="7"/>
                </a:cxn>
              </a:cxnLst>
              <a:rect l="0" t="0" r="r" b="b"/>
              <a:pathLst>
                <a:path w="46" h="39">
                  <a:moveTo>
                    <a:pt x="20" y="7"/>
                  </a:moveTo>
                  <a:cubicBezTo>
                    <a:pt x="46" y="0"/>
                    <a:pt x="44" y="37"/>
                    <a:pt x="25" y="38"/>
                  </a:cubicBezTo>
                  <a:cubicBezTo>
                    <a:pt x="9" y="39"/>
                    <a:pt x="0" y="12"/>
                    <a:pt x="20" y="7"/>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737" name="Freeform 65"/>
            <p:cNvSpPr>
              <a:spLocks/>
            </p:cNvSpPr>
            <p:nvPr/>
          </p:nvSpPr>
          <p:spPr bwMode="auto">
            <a:xfrm>
              <a:off x="8065" y="5629"/>
              <a:ext cx="104" cy="82"/>
            </a:xfrm>
            <a:custGeom>
              <a:avLst/>
              <a:gdLst/>
              <a:ahLst/>
              <a:cxnLst>
                <a:cxn ang="0">
                  <a:pos x="18" y="6"/>
                </a:cxn>
                <a:cxn ang="0">
                  <a:pos x="22" y="35"/>
                </a:cxn>
                <a:cxn ang="0">
                  <a:pos x="18" y="6"/>
                </a:cxn>
              </a:cxnLst>
              <a:rect l="0" t="0" r="r" b="b"/>
              <a:pathLst>
                <a:path w="44" h="35">
                  <a:moveTo>
                    <a:pt x="18" y="6"/>
                  </a:moveTo>
                  <a:cubicBezTo>
                    <a:pt x="44" y="0"/>
                    <a:pt x="41" y="35"/>
                    <a:pt x="22" y="35"/>
                  </a:cubicBezTo>
                  <a:cubicBezTo>
                    <a:pt x="8" y="35"/>
                    <a:pt x="0" y="10"/>
                    <a:pt x="18" y="6"/>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738" name="Freeform 66"/>
            <p:cNvSpPr>
              <a:spLocks/>
            </p:cNvSpPr>
            <p:nvPr/>
          </p:nvSpPr>
          <p:spPr bwMode="auto">
            <a:xfrm>
              <a:off x="-354" y="5638"/>
              <a:ext cx="109" cy="111"/>
            </a:xfrm>
            <a:custGeom>
              <a:avLst/>
              <a:gdLst/>
              <a:ahLst/>
              <a:cxnLst>
                <a:cxn ang="0">
                  <a:pos x="28" y="3"/>
                </a:cxn>
                <a:cxn ang="0">
                  <a:pos x="42" y="23"/>
                </a:cxn>
                <a:cxn ang="0">
                  <a:pos x="28" y="3"/>
                </a:cxn>
              </a:cxnLst>
              <a:rect l="0" t="0" r="r" b="b"/>
              <a:pathLst>
                <a:path w="46" h="47">
                  <a:moveTo>
                    <a:pt x="28" y="3"/>
                  </a:moveTo>
                  <a:cubicBezTo>
                    <a:pt x="42" y="0"/>
                    <a:pt x="46" y="14"/>
                    <a:pt x="42" y="23"/>
                  </a:cubicBezTo>
                  <a:cubicBezTo>
                    <a:pt x="30" y="47"/>
                    <a:pt x="0" y="8"/>
                    <a:pt x="28" y="3"/>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739" name="Freeform 67"/>
            <p:cNvSpPr>
              <a:spLocks/>
            </p:cNvSpPr>
            <p:nvPr/>
          </p:nvSpPr>
          <p:spPr bwMode="auto">
            <a:xfrm>
              <a:off x="7172" y="5641"/>
              <a:ext cx="69" cy="66"/>
            </a:xfrm>
            <a:custGeom>
              <a:avLst/>
              <a:gdLst/>
              <a:ahLst/>
              <a:cxnLst>
                <a:cxn ang="0">
                  <a:pos x="13" y="3"/>
                </a:cxn>
                <a:cxn ang="0">
                  <a:pos x="29" y="16"/>
                </a:cxn>
                <a:cxn ang="0">
                  <a:pos x="18" y="28"/>
                </a:cxn>
                <a:cxn ang="0">
                  <a:pos x="4" y="19"/>
                </a:cxn>
                <a:cxn ang="0">
                  <a:pos x="13" y="3"/>
                </a:cxn>
              </a:cxnLst>
              <a:rect l="0" t="0" r="r" b="b"/>
              <a:pathLst>
                <a:path w="29" h="28">
                  <a:moveTo>
                    <a:pt x="13" y="3"/>
                  </a:moveTo>
                  <a:cubicBezTo>
                    <a:pt x="21" y="0"/>
                    <a:pt x="29" y="7"/>
                    <a:pt x="29" y="16"/>
                  </a:cubicBezTo>
                  <a:cubicBezTo>
                    <a:pt x="29" y="23"/>
                    <a:pt x="25" y="28"/>
                    <a:pt x="18" y="28"/>
                  </a:cubicBezTo>
                  <a:cubicBezTo>
                    <a:pt x="12" y="28"/>
                    <a:pt x="6" y="25"/>
                    <a:pt x="4" y="19"/>
                  </a:cubicBezTo>
                  <a:cubicBezTo>
                    <a:pt x="0" y="12"/>
                    <a:pt x="5" y="5"/>
                    <a:pt x="13"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40" name="Freeform 68"/>
            <p:cNvSpPr>
              <a:spLocks/>
            </p:cNvSpPr>
            <p:nvPr/>
          </p:nvSpPr>
          <p:spPr bwMode="auto">
            <a:xfrm>
              <a:off x="8301" y="5641"/>
              <a:ext cx="85" cy="66"/>
            </a:xfrm>
            <a:custGeom>
              <a:avLst/>
              <a:gdLst/>
              <a:ahLst/>
              <a:cxnLst>
                <a:cxn ang="0">
                  <a:pos x="15" y="4"/>
                </a:cxn>
                <a:cxn ang="0">
                  <a:pos x="19" y="27"/>
                </a:cxn>
                <a:cxn ang="0">
                  <a:pos x="15" y="4"/>
                </a:cxn>
              </a:cxnLst>
              <a:rect l="0" t="0" r="r" b="b"/>
              <a:pathLst>
                <a:path w="36" h="28">
                  <a:moveTo>
                    <a:pt x="15" y="4"/>
                  </a:moveTo>
                  <a:cubicBezTo>
                    <a:pt x="30" y="0"/>
                    <a:pt x="36" y="26"/>
                    <a:pt x="19" y="27"/>
                  </a:cubicBezTo>
                  <a:cubicBezTo>
                    <a:pt x="6" y="28"/>
                    <a:pt x="0" y="8"/>
                    <a:pt x="15" y="4"/>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741" name="Freeform 69"/>
            <p:cNvSpPr>
              <a:spLocks/>
            </p:cNvSpPr>
            <p:nvPr/>
          </p:nvSpPr>
          <p:spPr bwMode="auto">
            <a:xfrm>
              <a:off x="5370" y="5655"/>
              <a:ext cx="52" cy="45"/>
            </a:xfrm>
            <a:custGeom>
              <a:avLst/>
              <a:gdLst/>
              <a:ahLst/>
              <a:cxnLst>
                <a:cxn ang="0">
                  <a:pos x="7" y="2"/>
                </a:cxn>
                <a:cxn ang="0">
                  <a:pos x="20" y="5"/>
                </a:cxn>
                <a:cxn ang="0">
                  <a:pos x="16" y="15"/>
                </a:cxn>
                <a:cxn ang="0">
                  <a:pos x="5" y="16"/>
                </a:cxn>
                <a:cxn ang="0">
                  <a:pos x="7" y="2"/>
                </a:cxn>
              </a:cxnLst>
              <a:rect l="0" t="0" r="r" b="b"/>
              <a:pathLst>
                <a:path w="22" h="19">
                  <a:moveTo>
                    <a:pt x="7" y="2"/>
                  </a:moveTo>
                  <a:cubicBezTo>
                    <a:pt x="12" y="0"/>
                    <a:pt x="18" y="0"/>
                    <a:pt x="20" y="5"/>
                  </a:cubicBezTo>
                  <a:cubicBezTo>
                    <a:pt x="22" y="9"/>
                    <a:pt x="19" y="13"/>
                    <a:pt x="16" y="15"/>
                  </a:cubicBezTo>
                  <a:cubicBezTo>
                    <a:pt x="13" y="18"/>
                    <a:pt x="8" y="19"/>
                    <a:pt x="5" y="16"/>
                  </a:cubicBezTo>
                  <a:cubicBezTo>
                    <a:pt x="0" y="11"/>
                    <a:pt x="2" y="5"/>
                    <a:pt x="7"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42" name="Freeform 70"/>
            <p:cNvSpPr>
              <a:spLocks/>
            </p:cNvSpPr>
            <p:nvPr/>
          </p:nvSpPr>
          <p:spPr bwMode="auto">
            <a:xfrm>
              <a:off x="4465" y="5664"/>
              <a:ext cx="47" cy="28"/>
            </a:xfrm>
            <a:custGeom>
              <a:avLst/>
              <a:gdLst/>
              <a:ahLst/>
              <a:cxnLst>
                <a:cxn ang="0">
                  <a:pos x="8" y="2"/>
                </a:cxn>
                <a:cxn ang="0">
                  <a:pos x="14" y="2"/>
                </a:cxn>
                <a:cxn ang="0">
                  <a:pos x="8" y="2"/>
                </a:cxn>
              </a:cxnLst>
              <a:rect l="0" t="0" r="r" b="b"/>
              <a:pathLst>
                <a:path w="20" h="12">
                  <a:moveTo>
                    <a:pt x="8" y="2"/>
                  </a:moveTo>
                  <a:cubicBezTo>
                    <a:pt x="9" y="0"/>
                    <a:pt x="12" y="0"/>
                    <a:pt x="14" y="2"/>
                  </a:cubicBezTo>
                  <a:cubicBezTo>
                    <a:pt x="20" y="12"/>
                    <a:pt x="0" y="10"/>
                    <a:pt x="8" y="2"/>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743" name="Freeform 71"/>
            <p:cNvSpPr>
              <a:spLocks/>
            </p:cNvSpPr>
            <p:nvPr/>
          </p:nvSpPr>
          <p:spPr bwMode="auto">
            <a:xfrm>
              <a:off x="7113" y="5811"/>
              <a:ext cx="199" cy="189"/>
            </a:xfrm>
            <a:custGeom>
              <a:avLst/>
              <a:gdLst/>
              <a:ahLst/>
              <a:cxnLst>
                <a:cxn ang="0">
                  <a:pos x="39" y="1"/>
                </a:cxn>
                <a:cxn ang="0">
                  <a:pos x="79" y="28"/>
                </a:cxn>
                <a:cxn ang="0">
                  <a:pos x="64" y="71"/>
                </a:cxn>
                <a:cxn ang="0">
                  <a:pos x="24" y="74"/>
                </a:cxn>
                <a:cxn ang="0">
                  <a:pos x="2" y="36"/>
                </a:cxn>
                <a:cxn ang="0">
                  <a:pos x="39" y="1"/>
                </a:cxn>
              </a:cxnLst>
              <a:rect l="0" t="0" r="r" b="b"/>
              <a:pathLst>
                <a:path w="84" h="80">
                  <a:moveTo>
                    <a:pt x="39" y="1"/>
                  </a:moveTo>
                  <a:cubicBezTo>
                    <a:pt x="56" y="0"/>
                    <a:pt x="73" y="11"/>
                    <a:pt x="79" y="28"/>
                  </a:cubicBezTo>
                  <a:cubicBezTo>
                    <a:pt x="84" y="44"/>
                    <a:pt x="78" y="62"/>
                    <a:pt x="64" y="71"/>
                  </a:cubicBezTo>
                  <a:cubicBezTo>
                    <a:pt x="52" y="79"/>
                    <a:pt x="37" y="80"/>
                    <a:pt x="24" y="74"/>
                  </a:cubicBezTo>
                  <a:cubicBezTo>
                    <a:pt x="9" y="68"/>
                    <a:pt x="0" y="52"/>
                    <a:pt x="2" y="36"/>
                  </a:cubicBezTo>
                  <a:cubicBezTo>
                    <a:pt x="4" y="17"/>
                    <a:pt x="20" y="2"/>
                    <a:pt x="39"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44" name="Freeform 72"/>
            <p:cNvSpPr>
              <a:spLocks/>
            </p:cNvSpPr>
            <p:nvPr/>
          </p:nvSpPr>
          <p:spPr bwMode="auto">
            <a:xfrm>
              <a:off x="5523" y="5813"/>
              <a:ext cx="199" cy="187"/>
            </a:xfrm>
            <a:custGeom>
              <a:avLst/>
              <a:gdLst/>
              <a:ahLst/>
              <a:cxnLst>
                <a:cxn ang="0">
                  <a:pos x="36" y="2"/>
                </a:cxn>
                <a:cxn ang="0">
                  <a:pos x="78" y="24"/>
                </a:cxn>
                <a:cxn ang="0">
                  <a:pos x="64" y="69"/>
                </a:cxn>
                <a:cxn ang="0">
                  <a:pos x="15" y="64"/>
                </a:cxn>
                <a:cxn ang="0">
                  <a:pos x="14" y="13"/>
                </a:cxn>
                <a:cxn ang="0">
                  <a:pos x="36" y="2"/>
                </a:cxn>
              </a:cxnLst>
              <a:rect l="0" t="0" r="r" b="b"/>
              <a:pathLst>
                <a:path w="84" h="79">
                  <a:moveTo>
                    <a:pt x="36" y="2"/>
                  </a:moveTo>
                  <a:cubicBezTo>
                    <a:pt x="53" y="0"/>
                    <a:pt x="72" y="6"/>
                    <a:pt x="78" y="24"/>
                  </a:cubicBezTo>
                  <a:cubicBezTo>
                    <a:pt x="84" y="40"/>
                    <a:pt x="78" y="59"/>
                    <a:pt x="64" y="69"/>
                  </a:cubicBezTo>
                  <a:cubicBezTo>
                    <a:pt x="49" y="79"/>
                    <a:pt x="27" y="77"/>
                    <a:pt x="15" y="64"/>
                  </a:cubicBezTo>
                  <a:cubicBezTo>
                    <a:pt x="3" y="50"/>
                    <a:pt x="0" y="27"/>
                    <a:pt x="14" y="13"/>
                  </a:cubicBezTo>
                  <a:cubicBezTo>
                    <a:pt x="20" y="7"/>
                    <a:pt x="28" y="3"/>
                    <a:pt x="36"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45" name="Freeform 73"/>
            <p:cNvSpPr>
              <a:spLocks/>
            </p:cNvSpPr>
            <p:nvPr/>
          </p:nvSpPr>
          <p:spPr bwMode="auto">
            <a:xfrm>
              <a:off x="4621" y="5811"/>
              <a:ext cx="187" cy="189"/>
            </a:xfrm>
            <a:custGeom>
              <a:avLst/>
              <a:gdLst/>
              <a:ahLst/>
              <a:cxnLst>
                <a:cxn ang="0">
                  <a:pos x="33" y="4"/>
                </a:cxn>
                <a:cxn ang="0">
                  <a:pos x="76" y="33"/>
                </a:cxn>
                <a:cxn ang="0">
                  <a:pos x="51" y="74"/>
                </a:cxn>
                <a:cxn ang="0">
                  <a:pos x="8" y="56"/>
                </a:cxn>
                <a:cxn ang="0">
                  <a:pos x="17" y="11"/>
                </a:cxn>
                <a:cxn ang="0">
                  <a:pos x="33" y="4"/>
                </a:cxn>
              </a:cxnLst>
              <a:rect l="0" t="0" r="r" b="b"/>
              <a:pathLst>
                <a:path w="79" h="80">
                  <a:moveTo>
                    <a:pt x="33" y="4"/>
                  </a:moveTo>
                  <a:cubicBezTo>
                    <a:pt x="52" y="0"/>
                    <a:pt x="73" y="14"/>
                    <a:pt x="76" y="33"/>
                  </a:cubicBezTo>
                  <a:cubicBezTo>
                    <a:pt x="79" y="50"/>
                    <a:pt x="68" y="69"/>
                    <a:pt x="51" y="74"/>
                  </a:cubicBezTo>
                  <a:cubicBezTo>
                    <a:pt x="34" y="80"/>
                    <a:pt x="16" y="70"/>
                    <a:pt x="8" y="56"/>
                  </a:cubicBezTo>
                  <a:cubicBezTo>
                    <a:pt x="0" y="41"/>
                    <a:pt x="3" y="21"/>
                    <a:pt x="17" y="11"/>
                  </a:cubicBezTo>
                  <a:cubicBezTo>
                    <a:pt x="22" y="7"/>
                    <a:pt x="28" y="5"/>
                    <a:pt x="33"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46" name="Freeform 74"/>
            <p:cNvSpPr>
              <a:spLocks/>
            </p:cNvSpPr>
            <p:nvPr/>
          </p:nvSpPr>
          <p:spPr bwMode="auto">
            <a:xfrm>
              <a:off x="7323" y="5799"/>
              <a:ext cx="227" cy="203"/>
            </a:xfrm>
            <a:custGeom>
              <a:avLst/>
              <a:gdLst/>
              <a:ahLst/>
              <a:cxnLst>
                <a:cxn ang="0">
                  <a:pos x="41" y="10"/>
                </a:cxn>
                <a:cxn ang="0">
                  <a:pos x="43" y="79"/>
                </a:cxn>
                <a:cxn ang="0">
                  <a:pos x="41" y="10"/>
                </a:cxn>
              </a:cxnLst>
              <a:rect l="0" t="0" r="r" b="b"/>
              <a:pathLst>
                <a:path w="96" h="86">
                  <a:moveTo>
                    <a:pt x="41" y="10"/>
                  </a:moveTo>
                  <a:cubicBezTo>
                    <a:pt x="95" y="0"/>
                    <a:pt x="96" y="86"/>
                    <a:pt x="43" y="79"/>
                  </a:cubicBezTo>
                  <a:cubicBezTo>
                    <a:pt x="7" y="75"/>
                    <a:pt x="0" y="18"/>
                    <a:pt x="41" y="10"/>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747" name="Freeform 75"/>
            <p:cNvSpPr>
              <a:spLocks/>
            </p:cNvSpPr>
            <p:nvPr/>
          </p:nvSpPr>
          <p:spPr bwMode="auto">
            <a:xfrm>
              <a:off x="8259" y="5820"/>
              <a:ext cx="172" cy="180"/>
            </a:xfrm>
            <a:custGeom>
              <a:avLst/>
              <a:gdLst/>
              <a:ahLst/>
              <a:cxnLst>
                <a:cxn ang="0">
                  <a:pos x="33" y="1"/>
                </a:cxn>
                <a:cxn ang="0">
                  <a:pos x="71" y="30"/>
                </a:cxn>
                <a:cxn ang="0">
                  <a:pos x="57" y="63"/>
                </a:cxn>
                <a:cxn ang="0">
                  <a:pos x="3" y="45"/>
                </a:cxn>
                <a:cxn ang="0">
                  <a:pos x="6" y="17"/>
                </a:cxn>
                <a:cxn ang="0">
                  <a:pos x="33" y="1"/>
                </a:cxn>
              </a:cxnLst>
              <a:rect l="0" t="0" r="r" b="b"/>
              <a:pathLst>
                <a:path w="73" h="76">
                  <a:moveTo>
                    <a:pt x="33" y="1"/>
                  </a:moveTo>
                  <a:cubicBezTo>
                    <a:pt x="50" y="0"/>
                    <a:pt x="69" y="13"/>
                    <a:pt x="71" y="30"/>
                  </a:cubicBezTo>
                  <a:cubicBezTo>
                    <a:pt x="73" y="43"/>
                    <a:pt x="68" y="56"/>
                    <a:pt x="57" y="63"/>
                  </a:cubicBezTo>
                  <a:cubicBezTo>
                    <a:pt x="39" y="76"/>
                    <a:pt x="9" y="68"/>
                    <a:pt x="3" y="45"/>
                  </a:cubicBezTo>
                  <a:cubicBezTo>
                    <a:pt x="0" y="36"/>
                    <a:pt x="1" y="25"/>
                    <a:pt x="6" y="17"/>
                  </a:cubicBezTo>
                  <a:cubicBezTo>
                    <a:pt x="12" y="7"/>
                    <a:pt x="22" y="2"/>
                    <a:pt x="33"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48" name="Freeform 76"/>
            <p:cNvSpPr>
              <a:spLocks/>
            </p:cNvSpPr>
            <p:nvPr/>
          </p:nvSpPr>
          <p:spPr bwMode="auto">
            <a:xfrm>
              <a:off x="7581" y="5822"/>
              <a:ext cx="165" cy="161"/>
            </a:xfrm>
            <a:custGeom>
              <a:avLst/>
              <a:gdLst/>
              <a:ahLst/>
              <a:cxnLst>
                <a:cxn ang="0">
                  <a:pos x="29" y="3"/>
                </a:cxn>
                <a:cxn ang="0">
                  <a:pos x="64" y="21"/>
                </a:cxn>
                <a:cxn ang="0">
                  <a:pos x="56" y="59"/>
                </a:cxn>
                <a:cxn ang="0">
                  <a:pos x="18" y="61"/>
                </a:cxn>
                <a:cxn ang="0">
                  <a:pos x="5" y="23"/>
                </a:cxn>
                <a:cxn ang="0">
                  <a:pos x="29" y="3"/>
                </a:cxn>
              </a:cxnLst>
              <a:rect l="0" t="0" r="r" b="b"/>
              <a:pathLst>
                <a:path w="70" h="68">
                  <a:moveTo>
                    <a:pt x="29" y="3"/>
                  </a:moveTo>
                  <a:cubicBezTo>
                    <a:pt x="44" y="0"/>
                    <a:pt x="58" y="7"/>
                    <a:pt x="64" y="21"/>
                  </a:cubicBezTo>
                  <a:cubicBezTo>
                    <a:pt x="70" y="34"/>
                    <a:pt x="68" y="50"/>
                    <a:pt x="56" y="59"/>
                  </a:cubicBezTo>
                  <a:cubicBezTo>
                    <a:pt x="46" y="68"/>
                    <a:pt x="30" y="68"/>
                    <a:pt x="18" y="61"/>
                  </a:cubicBezTo>
                  <a:cubicBezTo>
                    <a:pt x="6" y="53"/>
                    <a:pt x="0" y="37"/>
                    <a:pt x="5" y="23"/>
                  </a:cubicBezTo>
                  <a:cubicBezTo>
                    <a:pt x="9" y="13"/>
                    <a:pt x="18" y="5"/>
                    <a:pt x="29"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49" name="Freeform 77"/>
            <p:cNvSpPr>
              <a:spLocks/>
            </p:cNvSpPr>
            <p:nvPr/>
          </p:nvSpPr>
          <p:spPr bwMode="auto">
            <a:xfrm>
              <a:off x="-3769" y="5834"/>
              <a:ext cx="146" cy="142"/>
            </a:xfrm>
            <a:custGeom>
              <a:avLst/>
              <a:gdLst/>
              <a:ahLst/>
              <a:cxnLst>
                <a:cxn ang="0">
                  <a:pos x="29" y="1"/>
                </a:cxn>
                <a:cxn ang="0">
                  <a:pos x="53" y="9"/>
                </a:cxn>
                <a:cxn ang="0">
                  <a:pos x="61" y="32"/>
                </a:cxn>
                <a:cxn ang="0">
                  <a:pos x="30" y="58"/>
                </a:cxn>
                <a:cxn ang="0">
                  <a:pos x="2" y="34"/>
                </a:cxn>
                <a:cxn ang="0">
                  <a:pos x="29" y="1"/>
                </a:cxn>
              </a:cxnLst>
              <a:rect l="0" t="0" r="r" b="b"/>
              <a:pathLst>
                <a:path w="62" h="60">
                  <a:moveTo>
                    <a:pt x="29" y="1"/>
                  </a:moveTo>
                  <a:cubicBezTo>
                    <a:pt x="38" y="0"/>
                    <a:pt x="46" y="3"/>
                    <a:pt x="53" y="9"/>
                  </a:cubicBezTo>
                  <a:cubicBezTo>
                    <a:pt x="60" y="14"/>
                    <a:pt x="62" y="23"/>
                    <a:pt x="61" y="32"/>
                  </a:cubicBezTo>
                  <a:cubicBezTo>
                    <a:pt x="59" y="47"/>
                    <a:pt x="46" y="60"/>
                    <a:pt x="30" y="58"/>
                  </a:cubicBezTo>
                  <a:cubicBezTo>
                    <a:pt x="17" y="57"/>
                    <a:pt x="5" y="47"/>
                    <a:pt x="2" y="34"/>
                  </a:cubicBezTo>
                  <a:cubicBezTo>
                    <a:pt x="0" y="17"/>
                    <a:pt x="13" y="3"/>
                    <a:pt x="29"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50" name="Freeform 78"/>
            <p:cNvSpPr>
              <a:spLocks/>
            </p:cNvSpPr>
            <p:nvPr/>
          </p:nvSpPr>
          <p:spPr bwMode="auto">
            <a:xfrm>
              <a:off x="-356" y="5832"/>
              <a:ext cx="149" cy="146"/>
            </a:xfrm>
            <a:custGeom>
              <a:avLst/>
              <a:gdLst/>
              <a:ahLst/>
              <a:cxnLst>
                <a:cxn ang="0">
                  <a:pos x="27" y="2"/>
                </a:cxn>
                <a:cxn ang="0">
                  <a:pos x="60" y="25"/>
                </a:cxn>
                <a:cxn ang="0">
                  <a:pos x="38" y="59"/>
                </a:cxn>
                <a:cxn ang="0">
                  <a:pos x="3" y="40"/>
                </a:cxn>
                <a:cxn ang="0">
                  <a:pos x="4" y="16"/>
                </a:cxn>
                <a:cxn ang="0">
                  <a:pos x="27" y="2"/>
                </a:cxn>
              </a:cxnLst>
              <a:rect l="0" t="0" r="r" b="b"/>
              <a:pathLst>
                <a:path w="63" h="62">
                  <a:moveTo>
                    <a:pt x="27" y="2"/>
                  </a:moveTo>
                  <a:cubicBezTo>
                    <a:pt x="43" y="0"/>
                    <a:pt x="58" y="8"/>
                    <a:pt x="60" y="25"/>
                  </a:cubicBezTo>
                  <a:cubicBezTo>
                    <a:pt x="63" y="41"/>
                    <a:pt x="53" y="55"/>
                    <a:pt x="38" y="59"/>
                  </a:cubicBezTo>
                  <a:cubicBezTo>
                    <a:pt x="23" y="62"/>
                    <a:pt x="8" y="55"/>
                    <a:pt x="3" y="40"/>
                  </a:cubicBezTo>
                  <a:cubicBezTo>
                    <a:pt x="0" y="33"/>
                    <a:pt x="0" y="23"/>
                    <a:pt x="4" y="16"/>
                  </a:cubicBezTo>
                  <a:cubicBezTo>
                    <a:pt x="9" y="8"/>
                    <a:pt x="18" y="4"/>
                    <a:pt x="27"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51" name="Freeform 79"/>
            <p:cNvSpPr>
              <a:spLocks/>
            </p:cNvSpPr>
            <p:nvPr/>
          </p:nvSpPr>
          <p:spPr bwMode="auto">
            <a:xfrm>
              <a:off x="5079" y="5832"/>
              <a:ext cx="168" cy="144"/>
            </a:xfrm>
            <a:custGeom>
              <a:avLst/>
              <a:gdLst/>
              <a:ahLst/>
              <a:cxnLst>
                <a:cxn ang="0">
                  <a:pos x="35" y="2"/>
                </a:cxn>
                <a:cxn ang="0">
                  <a:pos x="67" y="35"/>
                </a:cxn>
                <a:cxn ang="0">
                  <a:pos x="34" y="59"/>
                </a:cxn>
                <a:cxn ang="0">
                  <a:pos x="22" y="6"/>
                </a:cxn>
                <a:cxn ang="0">
                  <a:pos x="35" y="2"/>
                </a:cxn>
              </a:cxnLst>
              <a:rect l="0" t="0" r="r" b="b"/>
              <a:pathLst>
                <a:path w="71" h="61">
                  <a:moveTo>
                    <a:pt x="35" y="2"/>
                  </a:moveTo>
                  <a:cubicBezTo>
                    <a:pt x="54" y="0"/>
                    <a:pt x="71" y="15"/>
                    <a:pt x="67" y="35"/>
                  </a:cubicBezTo>
                  <a:cubicBezTo>
                    <a:pt x="65" y="51"/>
                    <a:pt x="49" y="61"/>
                    <a:pt x="34" y="59"/>
                  </a:cubicBezTo>
                  <a:cubicBezTo>
                    <a:pt x="9" y="55"/>
                    <a:pt x="0" y="20"/>
                    <a:pt x="22" y="6"/>
                  </a:cubicBezTo>
                  <a:cubicBezTo>
                    <a:pt x="26" y="4"/>
                    <a:pt x="30" y="3"/>
                    <a:pt x="35"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52" name="Freeform 80"/>
            <p:cNvSpPr>
              <a:spLocks/>
            </p:cNvSpPr>
            <p:nvPr/>
          </p:nvSpPr>
          <p:spPr bwMode="auto">
            <a:xfrm>
              <a:off x="7812" y="5834"/>
              <a:ext cx="149" cy="144"/>
            </a:xfrm>
            <a:custGeom>
              <a:avLst/>
              <a:gdLst/>
              <a:ahLst/>
              <a:cxnLst>
                <a:cxn ang="0">
                  <a:pos x="31" y="1"/>
                </a:cxn>
                <a:cxn ang="0">
                  <a:pos x="63" y="28"/>
                </a:cxn>
                <a:cxn ang="0">
                  <a:pos x="38" y="58"/>
                </a:cxn>
                <a:cxn ang="0">
                  <a:pos x="4" y="36"/>
                </a:cxn>
                <a:cxn ang="0">
                  <a:pos x="31" y="1"/>
                </a:cxn>
              </a:cxnLst>
              <a:rect l="0" t="0" r="r" b="b"/>
              <a:pathLst>
                <a:path w="63" h="61">
                  <a:moveTo>
                    <a:pt x="31" y="1"/>
                  </a:moveTo>
                  <a:cubicBezTo>
                    <a:pt x="47" y="0"/>
                    <a:pt x="63" y="11"/>
                    <a:pt x="63" y="28"/>
                  </a:cubicBezTo>
                  <a:cubicBezTo>
                    <a:pt x="62" y="42"/>
                    <a:pt x="52" y="55"/>
                    <a:pt x="38" y="58"/>
                  </a:cubicBezTo>
                  <a:cubicBezTo>
                    <a:pt x="23" y="61"/>
                    <a:pt x="8" y="51"/>
                    <a:pt x="4" y="36"/>
                  </a:cubicBezTo>
                  <a:cubicBezTo>
                    <a:pt x="0" y="18"/>
                    <a:pt x="13" y="3"/>
                    <a:pt x="31"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53" name="Freeform 81"/>
            <p:cNvSpPr>
              <a:spLocks/>
            </p:cNvSpPr>
            <p:nvPr/>
          </p:nvSpPr>
          <p:spPr bwMode="auto">
            <a:xfrm>
              <a:off x="112" y="5841"/>
              <a:ext cx="125" cy="123"/>
            </a:xfrm>
            <a:custGeom>
              <a:avLst/>
              <a:gdLst/>
              <a:ahLst/>
              <a:cxnLst>
                <a:cxn ang="0">
                  <a:pos x="22" y="2"/>
                </a:cxn>
                <a:cxn ang="0">
                  <a:pos x="51" y="29"/>
                </a:cxn>
                <a:cxn ang="0">
                  <a:pos x="24" y="52"/>
                </a:cxn>
                <a:cxn ang="0">
                  <a:pos x="0" y="29"/>
                </a:cxn>
                <a:cxn ang="0">
                  <a:pos x="22" y="2"/>
                </a:cxn>
              </a:cxnLst>
              <a:rect l="0" t="0" r="r" b="b"/>
              <a:pathLst>
                <a:path w="53" h="52">
                  <a:moveTo>
                    <a:pt x="22" y="2"/>
                  </a:moveTo>
                  <a:cubicBezTo>
                    <a:pt x="38" y="0"/>
                    <a:pt x="53" y="12"/>
                    <a:pt x="51" y="29"/>
                  </a:cubicBezTo>
                  <a:cubicBezTo>
                    <a:pt x="49" y="42"/>
                    <a:pt x="37" y="51"/>
                    <a:pt x="24" y="52"/>
                  </a:cubicBezTo>
                  <a:cubicBezTo>
                    <a:pt x="11" y="52"/>
                    <a:pt x="1" y="41"/>
                    <a:pt x="0" y="29"/>
                  </a:cubicBezTo>
                  <a:cubicBezTo>
                    <a:pt x="0" y="15"/>
                    <a:pt x="9" y="4"/>
                    <a:pt x="22"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54" name="Freeform 82"/>
            <p:cNvSpPr>
              <a:spLocks/>
            </p:cNvSpPr>
            <p:nvPr/>
          </p:nvSpPr>
          <p:spPr bwMode="auto">
            <a:xfrm>
              <a:off x="-3531" y="5839"/>
              <a:ext cx="128" cy="125"/>
            </a:xfrm>
            <a:custGeom>
              <a:avLst/>
              <a:gdLst/>
              <a:ahLst/>
              <a:cxnLst>
                <a:cxn ang="0">
                  <a:pos x="19" y="4"/>
                </a:cxn>
                <a:cxn ang="0">
                  <a:pos x="53" y="23"/>
                </a:cxn>
                <a:cxn ang="0">
                  <a:pos x="32" y="51"/>
                </a:cxn>
                <a:cxn ang="0">
                  <a:pos x="4" y="37"/>
                </a:cxn>
                <a:cxn ang="0">
                  <a:pos x="3" y="18"/>
                </a:cxn>
                <a:cxn ang="0">
                  <a:pos x="19" y="4"/>
                </a:cxn>
              </a:cxnLst>
              <a:rect l="0" t="0" r="r" b="b"/>
              <a:pathLst>
                <a:path w="54" h="53">
                  <a:moveTo>
                    <a:pt x="19" y="4"/>
                  </a:moveTo>
                  <a:cubicBezTo>
                    <a:pt x="33" y="0"/>
                    <a:pt x="51" y="8"/>
                    <a:pt x="53" y="23"/>
                  </a:cubicBezTo>
                  <a:cubicBezTo>
                    <a:pt x="54" y="36"/>
                    <a:pt x="45" y="48"/>
                    <a:pt x="32" y="51"/>
                  </a:cubicBezTo>
                  <a:cubicBezTo>
                    <a:pt x="21" y="53"/>
                    <a:pt x="9" y="48"/>
                    <a:pt x="4" y="37"/>
                  </a:cubicBezTo>
                  <a:cubicBezTo>
                    <a:pt x="1" y="32"/>
                    <a:pt x="0" y="23"/>
                    <a:pt x="3" y="18"/>
                  </a:cubicBezTo>
                  <a:cubicBezTo>
                    <a:pt x="6" y="12"/>
                    <a:pt x="13" y="6"/>
                    <a:pt x="19"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55" name="Freeform 83"/>
            <p:cNvSpPr>
              <a:spLocks/>
            </p:cNvSpPr>
            <p:nvPr/>
          </p:nvSpPr>
          <p:spPr bwMode="auto">
            <a:xfrm>
              <a:off x="1692" y="5844"/>
              <a:ext cx="127" cy="115"/>
            </a:xfrm>
            <a:custGeom>
              <a:avLst/>
              <a:gdLst/>
              <a:ahLst/>
              <a:cxnLst>
                <a:cxn ang="0">
                  <a:pos x="26" y="2"/>
                </a:cxn>
                <a:cxn ang="0">
                  <a:pos x="52" y="29"/>
                </a:cxn>
                <a:cxn ang="0">
                  <a:pos x="30" y="48"/>
                </a:cxn>
                <a:cxn ang="0">
                  <a:pos x="6" y="34"/>
                </a:cxn>
                <a:cxn ang="0">
                  <a:pos x="26" y="2"/>
                </a:cxn>
              </a:cxnLst>
              <a:rect l="0" t="0" r="r" b="b"/>
              <a:pathLst>
                <a:path w="54" h="49">
                  <a:moveTo>
                    <a:pt x="26" y="2"/>
                  </a:moveTo>
                  <a:cubicBezTo>
                    <a:pt x="41" y="0"/>
                    <a:pt x="54" y="13"/>
                    <a:pt x="52" y="29"/>
                  </a:cubicBezTo>
                  <a:cubicBezTo>
                    <a:pt x="50" y="40"/>
                    <a:pt x="40" y="47"/>
                    <a:pt x="30" y="48"/>
                  </a:cubicBezTo>
                  <a:cubicBezTo>
                    <a:pt x="20" y="49"/>
                    <a:pt x="10" y="44"/>
                    <a:pt x="6" y="34"/>
                  </a:cubicBezTo>
                  <a:cubicBezTo>
                    <a:pt x="0" y="19"/>
                    <a:pt x="10" y="4"/>
                    <a:pt x="26"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56" name="Freeform 84"/>
            <p:cNvSpPr>
              <a:spLocks/>
            </p:cNvSpPr>
            <p:nvPr/>
          </p:nvSpPr>
          <p:spPr bwMode="auto">
            <a:xfrm>
              <a:off x="8521" y="5839"/>
              <a:ext cx="120" cy="125"/>
            </a:xfrm>
            <a:custGeom>
              <a:avLst/>
              <a:gdLst/>
              <a:ahLst/>
              <a:cxnLst>
                <a:cxn ang="0">
                  <a:pos x="19" y="4"/>
                </a:cxn>
                <a:cxn ang="0">
                  <a:pos x="50" y="27"/>
                </a:cxn>
                <a:cxn ang="0">
                  <a:pos x="22" y="51"/>
                </a:cxn>
                <a:cxn ang="0">
                  <a:pos x="2" y="30"/>
                </a:cxn>
                <a:cxn ang="0">
                  <a:pos x="19" y="4"/>
                </a:cxn>
              </a:cxnLst>
              <a:rect l="0" t="0" r="r" b="b"/>
              <a:pathLst>
                <a:path w="51" h="53">
                  <a:moveTo>
                    <a:pt x="19" y="4"/>
                  </a:moveTo>
                  <a:cubicBezTo>
                    <a:pt x="34" y="0"/>
                    <a:pt x="51" y="11"/>
                    <a:pt x="50" y="27"/>
                  </a:cubicBezTo>
                  <a:cubicBezTo>
                    <a:pt x="49" y="42"/>
                    <a:pt x="36" y="53"/>
                    <a:pt x="22" y="51"/>
                  </a:cubicBezTo>
                  <a:cubicBezTo>
                    <a:pt x="11" y="50"/>
                    <a:pt x="3" y="40"/>
                    <a:pt x="2" y="30"/>
                  </a:cubicBezTo>
                  <a:cubicBezTo>
                    <a:pt x="0" y="18"/>
                    <a:pt x="7" y="7"/>
                    <a:pt x="19"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57" name="Freeform 85"/>
            <p:cNvSpPr>
              <a:spLocks/>
            </p:cNvSpPr>
            <p:nvPr/>
          </p:nvSpPr>
          <p:spPr bwMode="auto">
            <a:xfrm>
              <a:off x="-3984" y="5844"/>
              <a:ext cx="123" cy="115"/>
            </a:xfrm>
            <a:custGeom>
              <a:avLst/>
              <a:gdLst/>
              <a:ahLst/>
              <a:cxnLst>
                <a:cxn ang="0">
                  <a:pos x="22" y="3"/>
                </a:cxn>
                <a:cxn ang="0">
                  <a:pos x="51" y="28"/>
                </a:cxn>
                <a:cxn ang="0">
                  <a:pos x="32" y="47"/>
                </a:cxn>
                <a:cxn ang="0">
                  <a:pos x="7" y="36"/>
                </a:cxn>
                <a:cxn ang="0">
                  <a:pos x="22" y="3"/>
                </a:cxn>
              </a:cxnLst>
              <a:rect l="0" t="0" r="r" b="b"/>
              <a:pathLst>
                <a:path w="52" h="49">
                  <a:moveTo>
                    <a:pt x="22" y="3"/>
                  </a:moveTo>
                  <a:cubicBezTo>
                    <a:pt x="38" y="0"/>
                    <a:pt x="52" y="11"/>
                    <a:pt x="51" y="28"/>
                  </a:cubicBezTo>
                  <a:cubicBezTo>
                    <a:pt x="50" y="38"/>
                    <a:pt x="42" y="46"/>
                    <a:pt x="32" y="47"/>
                  </a:cubicBezTo>
                  <a:cubicBezTo>
                    <a:pt x="22" y="49"/>
                    <a:pt x="12" y="45"/>
                    <a:pt x="7" y="36"/>
                  </a:cubicBezTo>
                  <a:cubicBezTo>
                    <a:pt x="0" y="23"/>
                    <a:pt x="7" y="6"/>
                    <a:pt x="22"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58" name="Freeform 86"/>
            <p:cNvSpPr>
              <a:spLocks/>
            </p:cNvSpPr>
            <p:nvPr/>
          </p:nvSpPr>
          <p:spPr bwMode="auto">
            <a:xfrm>
              <a:off x="4878" y="5851"/>
              <a:ext cx="119" cy="104"/>
            </a:xfrm>
            <a:custGeom>
              <a:avLst/>
              <a:gdLst/>
              <a:ahLst/>
              <a:cxnLst>
                <a:cxn ang="0">
                  <a:pos x="20" y="2"/>
                </a:cxn>
                <a:cxn ang="0">
                  <a:pos x="45" y="9"/>
                </a:cxn>
                <a:cxn ang="0">
                  <a:pos x="49" y="27"/>
                </a:cxn>
                <a:cxn ang="0">
                  <a:pos x="29" y="43"/>
                </a:cxn>
                <a:cxn ang="0">
                  <a:pos x="7" y="32"/>
                </a:cxn>
                <a:cxn ang="0">
                  <a:pos x="20" y="2"/>
                </a:cxn>
              </a:cxnLst>
              <a:rect l="0" t="0" r="r" b="b"/>
              <a:pathLst>
                <a:path w="50" h="44">
                  <a:moveTo>
                    <a:pt x="20" y="2"/>
                  </a:moveTo>
                  <a:cubicBezTo>
                    <a:pt x="28" y="0"/>
                    <a:pt x="39" y="2"/>
                    <a:pt x="45" y="9"/>
                  </a:cubicBezTo>
                  <a:cubicBezTo>
                    <a:pt x="49" y="13"/>
                    <a:pt x="50" y="21"/>
                    <a:pt x="49" y="27"/>
                  </a:cubicBezTo>
                  <a:cubicBezTo>
                    <a:pt x="47" y="36"/>
                    <a:pt x="38" y="42"/>
                    <a:pt x="29" y="43"/>
                  </a:cubicBezTo>
                  <a:cubicBezTo>
                    <a:pt x="21" y="44"/>
                    <a:pt x="11" y="41"/>
                    <a:pt x="7" y="32"/>
                  </a:cubicBezTo>
                  <a:cubicBezTo>
                    <a:pt x="0" y="20"/>
                    <a:pt x="7" y="6"/>
                    <a:pt x="20"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59" name="Freeform 87"/>
            <p:cNvSpPr>
              <a:spLocks/>
            </p:cNvSpPr>
            <p:nvPr/>
          </p:nvSpPr>
          <p:spPr bwMode="auto">
            <a:xfrm>
              <a:off x="-2626" y="5841"/>
              <a:ext cx="132" cy="118"/>
            </a:xfrm>
            <a:custGeom>
              <a:avLst/>
              <a:gdLst/>
              <a:ahLst/>
              <a:cxnLst>
                <a:cxn ang="0">
                  <a:pos x="23" y="7"/>
                </a:cxn>
                <a:cxn ang="0">
                  <a:pos x="25" y="46"/>
                </a:cxn>
                <a:cxn ang="0">
                  <a:pos x="23" y="7"/>
                </a:cxn>
              </a:cxnLst>
              <a:rect l="0" t="0" r="r" b="b"/>
              <a:pathLst>
                <a:path w="56" h="50">
                  <a:moveTo>
                    <a:pt x="23" y="7"/>
                  </a:moveTo>
                  <a:cubicBezTo>
                    <a:pt x="56" y="0"/>
                    <a:pt x="55" y="50"/>
                    <a:pt x="25" y="46"/>
                  </a:cubicBezTo>
                  <a:cubicBezTo>
                    <a:pt x="9" y="44"/>
                    <a:pt x="0" y="13"/>
                    <a:pt x="23" y="7"/>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760" name="Freeform 88"/>
            <p:cNvSpPr>
              <a:spLocks/>
            </p:cNvSpPr>
            <p:nvPr/>
          </p:nvSpPr>
          <p:spPr bwMode="auto">
            <a:xfrm>
              <a:off x="-3283" y="5860"/>
              <a:ext cx="90" cy="90"/>
            </a:xfrm>
            <a:custGeom>
              <a:avLst/>
              <a:gdLst/>
              <a:ahLst/>
              <a:cxnLst>
                <a:cxn ang="0">
                  <a:pos x="14" y="1"/>
                </a:cxn>
                <a:cxn ang="0">
                  <a:pos x="32" y="4"/>
                </a:cxn>
                <a:cxn ang="0">
                  <a:pos x="38" y="18"/>
                </a:cxn>
                <a:cxn ang="0">
                  <a:pos x="20" y="37"/>
                </a:cxn>
                <a:cxn ang="0">
                  <a:pos x="7" y="34"/>
                </a:cxn>
                <a:cxn ang="0">
                  <a:pos x="1" y="22"/>
                </a:cxn>
                <a:cxn ang="0">
                  <a:pos x="2" y="8"/>
                </a:cxn>
                <a:cxn ang="0">
                  <a:pos x="14" y="1"/>
                </a:cxn>
              </a:cxnLst>
              <a:rect l="0" t="0" r="r" b="b"/>
              <a:pathLst>
                <a:path w="38" h="38">
                  <a:moveTo>
                    <a:pt x="14" y="1"/>
                  </a:moveTo>
                  <a:cubicBezTo>
                    <a:pt x="20" y="0"/>
                    <a:pt x="27" y="1"/>
                    <a:pt x="32" y="4"/>
                  </a:cubicBezTo>
                  <a:cubicBezTo>
                    <a:pt x="36" y="7"/>
                    <a:pt x="38" y="13"/>
                    <a:pt x="38" y="18"/>
                  </a:cubicBezTo>
                  <a:cubicBezTo>
                    <a:pt x="37" y="27"/>
                    <a:pt x="29" y="35"/>
                    <a:pt x="20" y="37"/>
                  </a:cubicBezTo>
                  <a:cubicBezTo>
                    <a:pt x="15" y="38"/>
                    <a:pt x="11" y="37"/>
                    <a:pt x="7" y="34"/>
                  </a:cubicBezTo>
                  <a:cubicBezTo>
                    <a:pt x="3" y="32"/>
                    <a:pt x="2" y="26"/>
                    <a:pt x="1" y="22"/>
                  </a:cubicBezTo>
                  <a:cubicBezTo>
                    <a:pt x="0" y="18"/>
                    <a:pt x="0" y="13"/>
                    <a:pt x="2" y="8"/>
                  </a:cubicBezTo>
                  <a:cubicBezTo>
                    <a:pt x="4" y="3"/>
                    <a:pt x="9" y="2"/>
                    <a:pt x="14"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61" name="Freeform 89"/>
            <p:cNvSpPr>
              <a:spLocks/>
            </p:cNvSpPr>
            <p:nvPr/>
          </p:nvSpPr>
          <p:spPr bwMode="auto">
            <a:xfrm>
              <a:off x="3534" y="5860"/>
              <a:ext cx="90" cy="85"/>
            </a:xfrm>
            <a:custGeom>
              <a:avLst/>
              <a:gdLst/>
              <a:ahLst/>
              <a:cxnLst>
                <a:cxn ang="0">
                  <a:pos x="13" y="3"/>
                </a:cxn>
                <a:cxn ang="0">
                  <a:pos x="37" y="13"/>
                </a:cxn>
                <a:cxn ang="0">
                  <a:pos x="26" y="34"/>
                </a:cxn>
                <a:cxn ang="0">
                  <a:pos x="6" y="28"/>
                </a:cxn>
                <a:cxn ang="0">
                  <a:pos x="13" y="3"/>
                </a:cxn>
              </a:cxnLst>
              <a:rect l="0" t="0" r="r" b="b"/>
              <a:pathLst>
                <a:path w="38" h="36">
                  <a:moveTo>
                    <a:pt x="13" y="3"/>
                  </a:moveTo>
                  <a:cubicBezTo>
                    <a:pt x="22" y="0"/>
                    <a:pt x="34" y="2"/>
                    <a:pt x="37" y="13"/>
                  </a:cubicBezTo>
                  <a:cubicBezTo>
                    <a:pt x="38" y="22"/>
                    <a:pt x="35" y="31"/>
                    <a:pt x="26" y="34"/>
                  </a:cubicBezTo>
                  <a:cubicBezTo>
                    <a:pt x="19" y="36"/>
                    <a:pt x="11" y="34"/>
                    <a:pt x="6" y="28"/>
                  </a:cubicBezTo>
                  <a:cubicBezTo>
                    <a:pt x="0" y="20"/>
                    <a:pt x="3" y="7"/>
                    <a:pt x="13"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62" name="Freeform 90"/>
            <p:cNvSpPr>
              <a:spLocks/>
            </p:cNvSpPr>
            <p:nvPr/>
          </p:nvSpPr>
          <p:spPr bwMode="auto">
            <a:xfrm>
              <a:off x="-3047" y="5865"/>
              <a:ext cx="81" cy="90"/>
            </a:xfrm>
            <a:custGeom>
              <a:avLst/>
              <a:gdLst/>
              <a:ahLst/>
              <a:cxnLst>
                <a:cxn ang="0">
                  <a:pos x="11" y="7"/>
                </a:cxn>
                <a:cxn ang="0">
                  <a:pos x="6" y="24"/>
                </a:cxn>
                <a:cxn ang="0">
                  <a:pos x="11" y="7"/>
                </a:cxn>
              </a:cxnLst>
              <a:rect l="0" t="0" r="r" b="b"/>
              <a:pathLst>
                <a:path w="34" h="38">
                  <a:moveTo>
                    <a:pt x="11" y="7"/>
                  </a:moveTo>
                  <a:cubicBezTo>
                    <a:pt x="34" y="0"/>
                    <a:pt x="20" y="38"/>
                    <a:pt x="6" y="24"/>
                  </a:cubicBezTo>
                  <a:cubicBezTo>
                    <a:pt x="0" y="18"/>
                    <a:pt x="5" y="8"/>
                    <a:pt x="11" y="7"/>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763" name="Freeform 91"/>
            <p:cNvSpPr>
              <a:spLocks/>
            </p:cNvSpPr>
            <p:nvPr/>
          </p:nvSpPr>
          <p:spPr bwMode="auto">
            <a:xfrm>
              <a:off x="-4180" y="5886"/>
              <a:ext cx="61" cy="40"/>
            </a:xfrm>
            <a:custGeom>
              <a:avLst/>
              <a:gdLst/>
              <a:ahLst/>
              <a:cxnLst>
                <a:cxn ang="0">
                  <a:pos x="11" y="3"/>
                </a:cxn>
                <a:cxn ang="0">
                  <a:pos x="19" y="4"/>
                </a:cxn>
                <a:cxn ang="0">
                  <a:pos x="11" y="3"/>
                </a:cxn>
              </a:cxnLst>
              <a:rect l="0" t="0" r="r" b="b"/>
              <a:pathLst>
                <a:path w="26" h="17">
                  <a:moveTo>
                    <a:pt x="11" y="3"/>
                  </a:moveTo>
                  <a:cubicBezTo>
                    <a:pt x="14" y="0"/>
                    <a:pt x="18" y="1"/>
                    <a:pt x="19" y="4"/>
                  </a:cubicBezTo>
                  <a:cubicBezTo>
                    <a:pt x="26" y="17"/>
                    <a:pt x="0" y="11"/>
                    <a:pt x="11" y="3"/>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764" name="Freeform 92"/>
            <p:cNvSpPr>
              <a:spLocks/>
            </p:cNvSpPr>
            <p:nvPr/>
          </p:nvSpPr>
          <p:spPr bwMode="auto">
            <a:xfrm>
              <a:off x="-68" y="5874"/>
              <a:ext cx="31" cy="52"/>
            </a:xfrm>
            <a:custGeom>
              <a:avLst/>
              <a:gdLst/>
              <a:ahLst/>
              <a:cxnLst>
                <a:cxn ang="0">
                  <a:pos x="2" y="9"/>
                </a:cxn>
                <a:cxn ang="0">
                  <a:pos x="2" y="16"/>
                </a:cxn>
                <a:cxn ang="0">
                  <a:pos x="2" y="9"/>
                </a:cxn>
              </a:cxnLst>
              <a:rect l="0" t="0" r="r" b="b"/>
              <a:pathLst>
                <a:path w="13" h="22">
                  <a:moveTo>
                    <a:pt x="2" y="9"/>
                  </a:moveTo>
                  <a:cubicBezTo>
                    <a:pt x="10" y="0"/>
                    <a:pt x="13" y="22"/>
                    <a:pt x="2" y="16"/>
                  </a:cubicBezTo>
                  <a:cubicBezTo>
                    <a:pt x="0" y="14"/>
                    <a:pt x="0" y="11"/>
                    <a:pt x="2" y="9"/>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765" name="Freeform 93"/>
            <p:cNvSpPr>
              <a:spLocks/>
            </p:cNvSpPr>
            <p:nvPr/>
          </p:nvSpPr>
          <p:spPr bwMode="auto">
            <a:xfrm>
              <a:off x="3712" y="6028"/>
              <a:ext cx="205" cy="208"/>
            </a:xfrm>
            <a:custGeom>
              <a:avLst/>
              <a:gdLst/>
              <a:ahLst/>
              <a:cxnLst>
                <a:cxn ang="0">
                  <a:pos x="36" y="3"/>
                </a:cxn>
                <a:cxn ang="0">
                  <a:pos x="80" y="26"/>
                </a:cxn>
                <a:cxn ang="0">
                  <a:pos x="70" y="74"/>
                </a:cxn>
                <a:cxn ang="0">
                  <a:pos x="24" y="81"/>
                </a:cxn>
                <a:cxn ang="0">
                  <a:pos x="2" y="54"/>
                </a:cxn>
                <a:cxn ang="0">
                  <a:pos x="6" y="22"/>
                </a:cxn>
                <a:cxn ang="0">
                  <a:pos x="36" y="3"/>
                </a:cxn>
              </a:cxnLst>
              <a:rect l="0" t="0" r="r" b="b"/>
              <a:pathLst>
                <a:path w="87" h="88">
                  <a:moveTo>
                    <a:pt x="36" y="3"/>
                  </a:moveTo>
                  <a:cubicBezTo>
                    <a:pt x="54" y="0"/>
                    <a:pt x="73" y="9"/>
                    <a:pt x="80" y="26"/>
                  </a:cubicBezTo>
                  <a:cubicBezTo>
                    <a:pt x="87" y="42"/>
                    <a:pt x="83" y="62"/>
                    <a:pt x="70" y="74"/>
                  </a:cubicBezTo>
                  <a:cubicBezTo>
                    <a:pt x="57" y="85"/>
                    <a:pt x="39" y="88"/>
                    <a:pt x="24" y="81"/>
                  </a:cubicBezTo>
                  <a:cubicBezTo>
                    <a:pt x="13" y="76"/>
                    <a:pt x="5" y="66"/>
                    <a:pt x="2" y="54"/>
                  </a:cubicBezTo>
                  <a:cubicBezTo>
                    <a:pt x="0" y="44"/>
                    <a:pt x="0" y="32"/>
                    <a:pt x="6" y="22"/>
                  </a:cubicBezTo>
                  <a:cubicBezTo>
                    <a:pt x="12" y="11"/>
                    <a:pt x="23" y="4"/>
                    <a:pt x="36"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66" name="Freeform 94"/>
            <p:cNvSpPr>
              <a:spLocks/>
            </p:cNvSpPr>
            <p:nvPr/>
          </p:nvSpPr>
          <p:spPr bwMode="auto">
            <a:xfrm>
              <a:off x="8930" y="6030"/>
              <a:ext cx="207" cy="206"/>
            </a:xfrm>
            <a:custGeom>
              <a:avLst/>
              <a:gdLst/>
              <a:ahLst/>
              <a:cxnLst>
                <a:cxn ang="0">
                  <a:pos x="39" y="3"/>
                </a:cxn>
                <a:cxn ang="0">
                  <a:pos x="81" y="27"/>
                </a:cxn>
                <a:cxn ang="0">
                  <a:pos x="65" y="76"/>
                </a:cxn>
                <a:cxn ang="0">
                  <a:pos x="18" y="71"/>
                </a:cxn>
                <a:cxn ang="0">
                  <a:pos x="10" y="21"/>
                </a:cxn>
                <a:cxn ang="0">
                  <a:pos x="39" y="3"/>
                </a:cxn>
              </a:cxnLst>
              <a:rect l="0" t="0" r="r" b="b"/>
              <a:pathLst>
                <a:path w="88" h="87">
                  <a:moveTo>
                    <a:pt x="39" y="3"/>
                  </a:moveTo>
                  <a:cubicBezTo>
                    <a:pt x="57" y="0"/>
                    <a:pt x="75" y="11"/>
                    <a:pt x="81" y="27"/>
                  </a:cubicBezTo>
                  <a:cubicBezTo>
                    <a:pt x="88" y="45"/>
                    <a:pt x="81" y="66"/>
                    <a:pt x="65" y="76"/>
                  </a:cubicBezTo>
                  <a:cubicBezTo>
                    <a:pt x="49" y="87"/>
                    <a:pt x="31" y="84"/>
                    <a:pt x="18" y="71"/>
                  </a:cubicBezTo>
                  <a:cubicBezTo>
                    <a:pt x="4" y="58"/>
                    <a:pt x="0" y="38"/>
                    <a:pt x="10" y="21"/>
                  </a:cubicBezTo>
                  <a:cubicBezTo>
                    <a:pt x="16" y="11"/>
                    <a:pt x="27" y="4"/>
                    <a:pt x="39"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67" name="Freeform 95"/>
            <p:cNvSpPr>
              <a:spLocks/>
            </p:cNvSpPr>
            <p:nvPr/>
          </p:nvSpPr>
          <p:spPr bwMode="auto">
            <a:xfrm>
              <a:off x="-2654" y="6035"/>
              <a:ext cx="191" cy="194"/>
            </a:xfrm>
            <a:custGeom>
              <a:avLst/>
              <a:gdLst/>
              <a:ahLst/>
              <a:cxnLst>
                <a:cxn ang="0">
                  <a:pos x="35" y="3"/>
                </a:cxn>
                <a:cxn ang="0">
                  <a:pos x="76" y="25"/>
                </a:cxn>
                <a:cxn ang="0">
                  <a:pos x="69" y="65"/>
                </a:cxn>
                <a:cxn ang="0">
                  <a:pos x="9" y="63"/>
                </a:cxn>
                <a:cxn ang="0">
                  <a:pos x="4" y="27"/>
                </a:cxn>
                <a:cxn ang="0">
                  <a:pos x="35" y="3"/>
                </a:cxn>
              </a:cxnLst>
              <a:rect l="0" t="0" r="r" b="b"/>
              <a:pathLst>
                <a:path w="81" h="82">
                  <a:moveTo>
                    <a:pt x="35" y="3"/>
                  </a:moveTo>
                  <a:cubicBezTo>
                    <a:pt x="52" y="0"/>
                    <a:pt x="69" y="9"/>
                    <a:pt x="76" y="25"/>
                  </a:cubicBezTo>
                  <a:cubicBezTo>
                    <a:pt x="81" y="38"/>
                    <a:pt x="79" y="55"/>
                    <a:pt x="69" y="65"/>
                  </a:cubicBezTo>
                  <a:cubicBezTo>
                    <a:pt x="54" y="82"/>
                    <a:pt x="23" y="81"/>
                    <a:pt x="9" y="63"/>
                  </a:cubicBezTo>
                  <a:cubicBezTo>
                    <a:pt x="2" y="53"/>
                    <a:pt x="0" y="39"/>
                    <a:pt x="4" y="27"/>
                  </a:cubicBezTo>
                  <a:cubicBezTo>
                    <a:pt x="8" y="13"/>
                    <a:pt x="20" y="5"/>
                    <a:pt x="35"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68" name="Freeform 96"/>
            <p:cNvSpPr>
              <a:spLocks/>
            </p:cNvSpPr>
            <p:nvPr/>
          </p:nvSpPr>
          <p:spPr bwMode="auto">
            <a:xfrm>
              <a:off x="1427" y="6037"/>
              <a:ext cx="206" cy="192"/>
            </a:xfrm>
            <a:custGeom>
              <a:avLst/>
              <a:gdLst/>
              <a:ahLst/>
              <a:cxnLst>
                <a:cxn ang="0">
                  <a:pos x="39" y="2"/>
                </a:cxn>
                <a:cxn ang="0">
                  <a:pos x="79" y="23"/>
                </a:cxn>
                <a:cxn ang="0">
                  <a:pos x="67" y="70"/>
                </a:cxn>
                <a:cxn ang="0">
                  <a:pos x="19" y="68"/>
                </a:cxn>
                <a:cxn ang="0">
                  <a:pos x="12" y="18"/>
                </a:cxn>
                <a:cxn ang="0">
                  <a:pos x="39" y="2"/>
                </a:cxn>
              </a:cxnLst>
              <a:rect l="0" t="0" r="r" b="b"/>
              <a:pathLst>
                <a:path w="87" h="81">
                  <a:moveTo>
                    <a:pt x="39" y="2"/>
                  </a:moveTo>
                  <a:cubicBezTo>
                    <a:pt x="55" y="0"/>
                    <a:pt x="72" y="7"/>
                    <a:pt x="79" y="23"/>
                  </a:cubicBezTo>
                  <a:cubicBezTo>
                    <a:pt x="87" y="39"/>
                    <a:pt x="82" y="59"/>
                    <a:pt x="67" y="70"/>
                  </a:cubicBezTo>
                  <a:cubicBezTo>
                    <a:pt x="53" y="80"/>
                    <a:pt x="32" y="81"/>
                    <a:pt x="19" y="68"/>
                  </a:cubicBezTo>
                  <a:cubicBezTo>
                    <a:pt x="6" y="55"/>
                    <a:pt x="0" y="35"/>
                    <a:pt x="12" y="18"/>
                  </a:cubicBezTo>
                  <a:cubicBezTo>
                    <a:pt x="18" y="9"/>
                    <a:pt x="28" y="3"/>
                    <a:pt x="39"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69" name="Freeform 97"/>
            <p:cNvSpPr>
              <a:spLocks/>
            </p:cNvSpPr>
            <p:nvPr/>
          </p:nvSpPr>
          <p:spPr bwMode="auto">
            <a:xfrm>
              <a:off x="9168" y="6035"/>
              <a:ext cx="191" cy="194"/>
            </a:xfrm>
            <a:custGeom>
              <a:avLst/>
              <a:gdLst/>
              <a:ahLst/>
              <a:cxnLst>
                <a:cxn ang="0">
                  <a:pos x="34" y="3"/>
                </a:cxn>
                <a:cxn ang="0">
                  <a:pos x="76" y="28"/>
                </a:cxn>
                <a:cxn ang="0">
                  <a:pos x="61" y="72"/>
                </a:cxn>
                <a:cxn ang="0">
                  <a:pos x="19" y="74"/>
                </a:cxn>
                <a:cxn ang="0">
                  <a:pos x="2" y="45"/>
                </a:cxn>
                <a:cxn ang="0">
                  <a:pos x="34" y="3"/>
                </a:cxn>
              </a:cxnLst>
              <a:rect l="0" t="0" r="r" b="b"/>
              <a:pathLst>
                <a:path w="81" h="82">
                  <a:moveTo>
                    <a:pt x="34" y="3"/>
                  </a:moveTo>
                  <a:cubicBezTo>
                    <a:pt x="52" y="0"/>
                    <a:pt x="71" y="9"/>
                    <a:pt x="76" y="28"/>
                  </a:cubicBezTo>
                  <a:cubicBezTo>
                    <a:pt x="81" y="44"/>
                    <a:pt x="74" y="62"/>
                    <a:pt x="61" y="72"/>
                  </a:cubicBezTo>
                  <a:cubicBezTo>
                    <a:pt x="49" y="81"/>
                    <a:pt x="32" y="82"/>
                    <a:pt x="19" y="74"/>
                  </a:cubicBezTo>
                  <a:cubicBezTo>
                    <a:pt x="10" y="67"/>
                    <a:pt x="4" y="56"/>
                    <a:pt x="2" y="45"/>
                  </a:cubicBezTo>
                  <a:cubicBezTo>
                    <a:pt x="0" y="24"/>
                    <a:pt x="13" y="6"/>
                    <a:pt x="34"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70" name="Freeform 98"/>
            <p:cNvSpPr>
              <a:spLocks/>
            </p:cNvSpPr>
            <p:nvPr/>
          </p:nvSpPr>
          <p:spPr bwMode="auto">
            <a:xfrm>
              <a:off x="4616" y="6037"/>
              <a:ext cx="196" cy="189"/>
            </a:xfrm>
            <a:custGeom>
              <a:avLst/>
              <a:gdLst/>
              <a:ahLst/>
              <a:cxnLst>
                <a:cxn ang="0">
                  <a:pos x="31" y="4"/>
                </a:cxn>
                <a:cxn ang="0">
                  <a:pos x="77" y="24"/>
                </a:cxn>
                <a:cxn ang="0">
                  <a:pos x="62" y="72"/>
                </a:cxn>
                <a:cxn ang="0">
                  <a:pos x="16" y="66"/>
                </a:cxn>
                <a:cxn ang="0">
                  <a:pos x="10" y="20"/>
                </a:cxn>
                <a:cxn ang="0">
                  <a:pos x="31" y="4"/>
                </a:cxn>
              </a:cxnLst>
              <a:rect l="0" t="0" r="r" b="b"/>
              <a:pathLst>
                <a:path w="83" h="80">
                  <a:moveTo>
                    <a:pt x="31" y="4"/>
                  </a:moveTo>
                  <a:cubicBezTo>
                    <a:pt x="49" y="0"/>
                    <a:pt x="70" y="6"/>
                    <a:pt x="77" y="24"/>
                  </a:cubicBezTo>
                  <a:cubicBezTo>
                    <a:pt x="83" y="40"/>
                    <a:pt x="76" y="62"/>
                    <a:pt x="62" y="72"/>
                  </a:cubicBezTo>
                  <a:cubicBezTo>
                    <a:pt x="48" y="80"/>
                    <a:pt x="28" y="77"/>
                    <a:pt x="16" y="66"/>
                  </a:cubicBezTo>
                  <a:cubicBezTo>
                    <a:pt x="4" y="55"/>
                    <a:pt x="0" y="34"/>
                    <a:pt x="10" y="20"/>
                  </a:cubicBezTo>
                  <a:cubicBezTo>
                    <a:pt x="15" y="12"/>
                    <a:pt x="22" y="6"/>
                    <a:pt x="31"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71" name="Freeform 99"/>
            <p:cNvSpPr>
              <a:spLocks/>
            </p:cNvSpPr>
            <p:nvPr/>
          </p:nvSpPr>
          <p:spPr bwMode="auto">
            <a:xfrm>
              <a:off x="3953" y="6044"/>
              <a:ext cx="167" cy="173"/>
            </a:xfrm>
            <a:custGeom>
              <a:avLst/>
              <a:gdLst/>
              <a:ahLst/>
              <a:cxnLst>
                <a:cxn ang="0">
                  <a:pos x="27" y="4"/>
                </a:cxn>
                <a:cxn ang="0">
                  <a:pos x="67" y="26"/>
                </a:cxn>
                <a:cxn ang="0">
                  <a:pos x="49" y="67"/>
                </a:cxn>
                <a:cxn ang="0">
                  <a:pos x="9" y="58"/>
                </a:cxn>
                <a:cxn ang="0">
                  <a:pos x="4" y="23"/>
                </a:cxn>
                <a:cxn ang="0">
                  <a:pos x="27" y="4"/>
                </a:cxn>
              </a:cxnLst>
              <a:rect l="0" t="0" r="r" b="b"/>
              <a:pathLst>
                <a:path w="71" h="73">
                  <a:moveTo>
                    <a:pt x="27" y="4"/>
                  </a:moveTo>
                  <a:cubicBezTo>
                    <a:pt x="44" y="0"/>
                    <a:pt x="63" y="8"/>
                    <a:pt x="67" y="26"/>
                  </a:cubicBezTo>
                  <a:cubicBezTo>
                    <a:pt x="71" y="42"/>
                    <a:pt x="64" y="60"/>
                    <a:pt x="49" y="67"/>
                  </a:cubicBezTo>
                  <a:cubicBezTo>
                    <a:pt x="35" y="73"/>
                    <a:pt x="18" y="70"/>
                    <a:pt x="9" y="58"/>
                  </a:cubicBezTo>
                  <a:cubicBezTo>
                    <a:pt x="2" y="48"/>
                    <a:pt x="0" y="34"/>
                    <a:pt x="4" y="23"/>
                  </a:cubicBezTo>
                  <a:cubicBezTo>
                    <a:pt x="8" y="13"/>
                    <a:pt x="17" y="6"/>
                    <a:pt x="27"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72" name="Freeform 100"/>
            <p:cNvSpPr>
              <a:spLocks/>
            </p:cNvSpPr>
            <p:nvPr/>
          </p:nvSpPr>
          <p:spPr bwMode="auto">
            <a:xfrm>
              <a:off x="-4230" y="6052"/>
              <a:ext cx="158" cy="153"/>
            </a:xfrm>
            <a:custGeom>
              <a:avLst/>
              <a:gdLst/>
              <a:ahLst/>
              <a:cxnLst>
                <a:cxn ang="0">
                  <a:pos x="32" y="2"/>
                </a:cxn>
                <a:cxn ang="0">
                  <a:pos x="67" y="31"/>
                </a:cxn>
                <a:cxn ang="0">
                  <a:pos x="49" y="61"/>
                </a:cxn>
                <a:cxn ang="0">
                  <a:pos x="17" y="59"/>
                </a:cxn>
                <a:cxn ang="0">
                  <a:pos x="3" y="25"/>
                </a:cxn>
                <a:cxn ang="0">
                  <a:pos x="32" y="2"/>
                </a:cxn>
              </a:cxnLst>
              <a:rect l="0" t="0" r="r" b="b"/>
              <a:pathLst>
                <a:path w="67" h="65">
                  <a:moveTo>
                    <a:pt x="32" y="2"/>
                  </a:moveTo>
                  <a:cubicBezTo>
                    <a:pt x="50" y="0"/>
                    <a:pt x="66" y="13"/>
                    <a:pt x="67" y="31"/>
                  </a:cubicBezTo>
                  <a:cubicBezTo>
                    <a:pt x="67" y="44"/>
                    <a:pt x="61" y="56"/>
                    <a:pt x="49" y="61"/>
                  </a:cubicBezTo>
                  <a:cubicBezTo>
                    <a:pt x="39" y="65"/>
                    <a:pt x="26" y="65"/>
                    <a:pt x="17" y="59"/>
                  </a:cubicBezTo>
                  <a:cubicBezTo>
                    <a:pt x="5" y="52"/>
                    <a:pt x="0" y="38"/>
                    <a:pt x="3" y="25"/>
                  </a:cubicBezTo>
                  <a:cubicBezTo>
                    <a:pt x="7" y="12"/>
                    <a:pt x="19" y="3"/>
                    <a:pt x="32"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73" name="Freeform 101"/>
            <p:cNvSpPr>
              <a:spLocks/>
            </p:cNvSpPr>
            <p:nvPr/>
          </p:nvSpPr>
          <p:spPr bwMode="auto">
            <a:xfrm>
              <a:off x="3045" y="6052"/>
              <a:ext cx="159" cy="153"/>
            </a:xfrm>
            <a:custGeom>
              <a:avLst/>
              <a:gdLst/>
              <a:ahLst/>
              <a:cxnLst>
                <a:cxn ang="0">
                  <a:pos x="33" y="2"/>
                </a:cxn>
                <a:cxn ang="0">
                  <a:pos x="67" y="33"/>
                </a:cxn>
                <a:cxn ang="0">
                  <a:pos x="48" y="61"/>
                </a:cxn>
                <a:cxn ang="0">
                  <a:pos x="16" y="58"/>
                </a:cxn>
                <a:cxn ang="0">
                  <a:pos x="5" y="22"/>
                </a:cxn>
                <a:cxn ang="0">
                  <a:pos x="33" y="2"/>
                </a:cxn>
              </a:cxnLst>
              <a:rect l="0" t="0" r="r" b="b"/>
              <a:pathLst>
                <a:path w="67" h="65">
                  <a:moveTo>
                    <a:pt x="33" y="2"/>
                  </a:moveTo>
                  <a:cubicBezTo>
                    <a:pt x="51" y="0"/>
                    <a:pt x="67" y="15"/>
                    <a:pt x="67" y="33"/>
                  </a:cubicBezTo>
                  <a:cubicBezTo>
                    <a:pt x="67" y="46"/>
                    <a:pt x="60" y="57"/>
                    <a:pt x="48" y="61"/>
                  </a:cubicBezTo>
                  <a:cubicBezTo>
                    <a:pt x="38" y="65"/>
                    <a:pt x="25" y="64"/>
                    <a:pt x="16" y="58"/>
                  </a:cubicBezTo>
                  <a:cubicBezTo>
                    <a:pt x="4" y="50"/>
                    <a:pt x="0" y="35"/>
                    <a:pt x="5" y="22"/>
                  </a:cubicBezTo>
                  <a:cubicBezTo>
                    <a:pt x="9" y="10"/>
                    <a:pt x="21" y="3"/>
                    <a:pt x="33"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74" name="Freeform 102"/>
            <p:cNvSpPr>
              <a:spLocks/>
            </p:cNvSpPr>
            <p:nvPr/>
          </p:nvSpPr>
          <p:spPr bwMode="auto">
            <a:xfrm>
              <a:off x="9634" y="6052"/>
              <a:ext cx="158" cy="153"/>
            </a:xfrm>
            <a:custGeom>
              <a:avLst/>
              <a:gdLst/>
              <a:ahLst/>
              <a:cxnLst>
                <a:cxn ang="0">
                  <a:pos x="31" y="2"/>
                </a:cxn>
                <a:cxn ang="0">
                  <a:pos x="67" y="32"/>
                </a:cxn>
                <a:cxn ang="0">
                  <a:pos x="48" y="61"/>
                </a:cxn>
                <a:cxn ang="0">
                  <a:pos x="16" y="59"/>
                </a:cxn>
                <a:cxn ang="0">
                  <a:pos x="4" y="23"/>
                </a:cxn>
                <a:cxn ang="0">
                  <a:pos x="31" y="2"/>
                </a:cxn>
              </a:cxnLst>
              <a:rect l="0" t="0" r="r" b="b"/>
              <a:pathLst>
                <a:path w="67" h="65">
                  <a:moveTo>
                    <a:pt x="31" y="2"/>
                  </a:moveTo>
                  <a:cubicBezTo>
                    <a:pt x="49" y="0"/>
                    <a:pt x="66" y="14"/>
                    <a:pt x="67" y="32"/>
                  </a:cubicBezTo>
                  <a:cubicBezTo>
                    <a:pt x="67" y="45"/>
                    <a:pt x="60" y="56"/>
                    <a:pt x="48" y="61"/>
                  </a:cubicBezTo>
                  <a:cubicBezTo>
                    <a:pt x="38" y="65"/>
                    <a:pt x="25" y="65"/>
                    <a:pt x="16" y="59"/>
                  </a:cubicBezTo>
                  <a:cubicBezTo>
                    <a:pt x="4" y="51"/>
                    <a:pt x="0" y="36"/>
                    <a:pt x="4" y="23"/>
                  </a:cubicBezTo>
                  <a:cubicBezTo>
                    <a:pt x="8" y="11"/>
                    <a:pt x="19" y="3"/>
                    <a:pt x="31"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75" name="Freeform 103"/>
            <p:cNvSpPr>
              <a:spLocks/>
            </p:cNvSpPr>
            <p:nvPr/>
          </p:nvSpPr>
          <p:spPr bwMode="auto">
            <a:xfrm>
              <a:off x="-132" y="6059"/>
              <a:ext cx="144" cy="146"/>
            </a:xfrm>
            <a:custGeom>
              <a:avLst/>
              <a:gdLst/>
              <a:ahLst/>
              <a:cxnLst>
                <a:cxn ang="0">
                  <a:pos x="24" y="3"/>
                </a:cxn>
                <a:cxn ang="0">
                  <a:pos x="53" y="11"/>
                </a:cxn>
                <a:cxn ang="0">
                  <a:pos x="59" y="38"/>
                </a:cxn>
                <a:cxn ang="0">
                  <a:pos x="40" y="58"/>
                </a:cxn>
                <a:cxn ang="0">
                  <a:pos x="4" y="38"/>
                </a:cxn>
                <a:cxn ang="0">
                  <a:pos x="24" y="3"/>
                </a:cxn>
              </a:cxnLst>
              <a:rect l="0" t="0" r="r" b="b"/>
              <a:pathLst>
                <a:path w="61" h="62">
                  <a:moveTo>
                    <a:pt x="24" y="3"/>
                  </a:moveTo>
                  <a:cubicBezTo>
                    <a:pt x="35" y="0"/>
                    <a:pt x="46" y="2"/>
                    <a:pt x="53" y="11"/>
                  </a:cubicBezTo>
                  <a:cubicBezTo>
                    <a:pt x="59" y="18"/>
                    <a:pt x="61" y="29"/>
                    <a:pt x="59" y="38"/>
                  </a:cubicBezTo>
                  <a:cubicBezTo>
                    <a:pt x="56" y="48"/>
                    <a:pt x="50" y="56"/>
                    <a:pt x="40" y="58"/>
                  </a:cubicBezTo>
                  <a:cubicBezTo>
                    <a:pt x="25" y="62"/>
                    <a:pt x="9" y="53"/>
                    <a:pt x="4" y="38"/>
                  </a:cubicBezTo>
                  <a:cubicBezTo>
                    <a:pt x="0" y="22"/>
                    <a:pt x="8" y="7"/>
                    <a:pt x="24"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76" name="Freeform 104"/>
            <p:cNvSpPr>
              <a:spLocks/>
            </p:cNvSpPr>
            <p:nvPr/>
          </p:nvSpPr>
          <p:spPr bwMode="auto">
            <a:xfrm>
              <a:off x="4437" y="6078"/>
              <a:ext cx="104" cy="101"/>
            </a:xfrm>
            <a:custGeom>
              <a:avLst/>
              <a:gdLst/>
              <a:ahLst/>
              <a:cxnLst>
                <a:cxn ang="0">
                  <a:pos x="20" y="2"/>
                </a:cxn>
                <a:cxn ang="0">
                  <a:pos x="43" y="24"/>
                </a:cxn>
                <a:cxn ang="0">
                  <a:pos x="24" y="42"/>
                </a:cxn>
                <a:cxn ang="0">
                  <a:pos x="2" y="29"/>
                </a:cxn>
                <a:cxn ang="0">
                  <a:pos x="4" y="11"/>
                </a:cxn>
                <a:cxn ang="0">
                  <a:pos x="20" y="2"/>
                </a:cxn>
              </a:cxnLst>
              <a:rect l="0" t="0" r="r" b="b"/>
              <a:pathLst>
                <a:path w="44" h="43">
                  <a:moveTo>
                    <a:pt x="20" y="2"/>
                  </a:moveTo>
                  <a:cubicBezTo>
                    <a:pt x="33" y="0"/>
                    <a:pt x="44" y="10"/>
                    <a:pt x="43" y="24"/>
                  </a:cubicBezTo>
                  <a:cubicBezTo>
                    <a:pt x="42" y="34"/>
                    <a:pt x="34" y="41"/>
                    <a:pt x="24" y="42"/>
                  </a:cubicBezTo>
                  <a:cubicBezTo>
                    <a:pt x="15" y="43"/>
                    <a:pt x="5" y="38"/>
                    <a:pt x="2" y="29"/>
                  </a:cubicBezTo>
                  <a:cubicBezTo>
                    <a:pt x="0" y="23"/>
                    <a:pt x="1" y="16"/>
                    <a:pt x="4" y="11"/>
                  </a:cubicBezTo>
                  <a:cubicBezTo>
                    <a:pt x="7" y="5"/>
                    <a:pt x="14" y="3"/>
                    <a:pt x="20"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77" name="Freeform 105"/>
            <p:cNvSpPr>
              <a:spLocks/>
            </p:cNvSpPr>
            <p:nvPr/>
          </p:nvSpPr>
          <p:spPr bwMode="auto">
            <a:xfrm>
              <a:off x="123" y="6087"/>
              <a:ext cx="93" cy="85"/>
            </a:xfrm>
            <a:custGeom>
              <a:avLst/>
              <a:gdLst/>
              <a:ahLst/>
              <a:cxnLst>
                <a:cxn ang="0">
                  <a:pos x="17" y="1"/>
                </a:cxn>
                <a:cxn ang="0">
                  <a:pos x="35" y="6"/>
                </a:cxn>
                <a:cxn ang="0">
                  <a:pos x="39" y="21"/>
                </a:cxn>
                <a:cxn ang="0">
                  <a:pos x="22" y="35"/>
                </a:cxn>
                <a:cxn ang="0">
                  <a:pos x="2" y="27"/>
                </a:cxn>
                <a:cxn ang="0">
                  <a:pos x="2" y="13"/>
                </a:cxn>
                <a:cxn ang="0">
                  <a:pos x="17" y="1"/>
                </a:cxn>
              </a:cxnLst>
              <a:rect l="0" t="0" r="r" b="b"/>
              <a:pathLst>
                <a:path w="39" h="36">
                  <a:moveTo>
                    <a:pt x="17" y="1"/>
                  </a:moveTo>
                  <a:cubicBezTo>
                    <a:pt x="23" y="0"/>
                    <a:pt x="31" y="0"/>
                    <a:pt x="35" y="6"/>
                  </a:cubicBezTo>
                  <a:cubicBezTo>
                    <a:pt x="38" y="10"/>
                    <a:pt x="39" y="16"/>
                    <a:pt x="39" y="21"/>
                  </a:cubicBezTo>
                  <a:cubicBezTo>
                    <a:pt x="37" y="29"/>
                    <a:pt x="30" y="34"/>
                    <a:pt x="22" y="35"/>
                  </a:cubicBezTo>
                  <a:cubicBezTo>
                    <a:pt x="15" y="36"/>
                    <a:pt x="6" y="34"/>
                    <a:pt x="2" y="27"/>
                  </a:cubicBezTo>
                  <a:cubicBezTo>
                    <a:pt x="0" y="23"/>
                    <a:pt x="0" y="18"/>
                    <a:pt x="2" y="13"/>
                  </a:cubicBezTo>
                  <a:cubicBezTo>
                    <a:pt x="4" y="6"/>
                    <a:pt x="9" y="2"/>
                    <a:pt x="17"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78" name="Freeform 106"/>
            <p:cNvSpPr>
              <a:spLocks/>
            </p:cNvSpPr>
            <p:nvPr/>
          </p:nvSpPr>
          <p:spPr bwMode="auto">
            <a:xfrm>
              <a:off x="4208" y="6080"/>
              <a:ext cx="108" cy="90"/>
            </a:xfrm>
            <a:custGeom>
              <a:avLst/>
              <a:gdLst/>
              <a:ahLst/>
              <a:cxnLst>
                <a:cxn ang="0">
                  <a:pos x="20" y="5"/>
                </a:cxn>
                <a:cxn ang="0">
                  <a:pos x="23" y="38"/>
                </a:cxn>
                <a:cxn ang="0">
                  <a:pos x="20" y="5"/>
                </a:cxn>
              </a:cxnLst>
              <a:rect l="0" t="0" r="r" b="b"/>
              <a:pathLst>
                <a:path w="46" h="38">
                  <a:moveTo>
                    <a:pt x="20" y="5"/>
                  </a:moveTo>
                  <a:cubicBezTo>
                    <a:pt x="45" y="0"/>
                    <a:pt x="46" y="38"/>
                    <a:pt x="23" y="38"/>
                  </a:cubicBezTo>
                  <a:cubicBezTo>
                    <a:pt x="3" y="38"/>
                    <a:pt x="0" y="9"/>
                    <a:pt x="20" y="5"/>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779" name="Freeform 107"/>
            <p:cNvSpPr>
              <a:spLocks/>
            </p:cNvSpPr>
            <p:nvPr/>
          </p:nvSpPr>
          <p:spPr bwMode="auto">
            <a:xfrm>
              <a:off x="9900" y="6080"/>
              <a:ext cx="85" cy="97"/>
            </a:xfrm>
            <a:custGeom>
              <a:avLst/>
              <a:gdLst/>
              <a:ahLst/>
              <a:cxnLst>
                <a:cxn ang="0">
                  <a:pos x="12" y="9"/>
                </a:cxn>
                <a:cxn ang="0">
                  <a:pos x="12" y="34"/>
                </a:cxn>
                <a:cxn ang="0">
                  <a:pos x="12" y="9"/>
                </a:cxn>
              </a:cxnLst>
              <a:rect l="0" t="0" r="r" b="b"/>
              <a:pathLst>
                <a:path w="36" h="41">
                  <a:moveTo>
                    <a:pt x="12" y="9"/>
                  </a:moveTo>
                  <a:cubicBezTo>
                    <a:pt x="36" y="0"/>
                    <a:pt x="35" y="41"/>
                    <a:pt x="12" y="34"/>
                  </a:cubicBezTo>
                  <a:cubicBezTo>
                    <a:pt x="4" y="31"/>
                    <a:pt x="0" y="14"/>
                    <a:pt x="12" y="9"/>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780" name="Freeform 108"/>
            <p:cNvSpPr>
              <a:spLocks/>
            </p:cNvSpPr>
            <p:nvPr/>
          </p:nvSpPr>
          <p:spPr bwMode="auto">
            <a:xfrm>
              <a:off x="3934" y="6255"/>
              <a:ext cx="210" cy="212"/>
            </a:xfrm>
            <a:custGeom>
              <a:avLst/>
              <a:gdLst/>
              <a:ahLst/>
              <a:cxnLst>
                <a:cxn ang="0">
                  <a:pos x="37" y="2"/>
                </a:cxn>
                <a:cxn ang="0">
                  <a:pos x="81" y="23"/>
                </a:cxn>
                <a:cxn ang="0">
                  <a:pos x="76" y="69"/>
                </a:cxn>
                <a:cxn ang="0">
                  <a:pos x="24" y="82"/>
                </a:cxn>
                <a:cxn ang="0">
                  <a:pos x="3" y="54"/>
                </a:cxn>
                <a:cxn ang="0">
                  <a:pos x="6" y="21"/>
                </a:cxn>
                <a:cxn ang="0">
                  <a:pos x="37" y="2"/>
                </a:cxn>
              </a:cxnLst>
              <a:rect l="0" t="0" r="r" b="b"/>
              <a:pathLst>
                <a:path w="89" h="90">
                  <a:moveTo>
                    <a:pt x="37" y="2"/>
                  </a:moveTo>
                  <a:cubicBezTo>
                    <a:pt x="54" y="0"/>
                    <a:pt x="72" y="7"/>
                    <a:pt x="81" y="23"/>
                  </a:cubicBezTo>
                  <a:cubicBezTo>
                    <a:pt x="89" y="37"/>
                    <a:pt x="88" y="57"/>
                    <a:pt x="76" y="69"/>
                  </a:cubicBezTo>
                  <a:cubicBezTo>
                    <a:pt x="64" y="83"/>
                    <a:pt x="42" y="90"/>
                    <a:pt x="24" y="82"/>
                  </a:cubicBezTo>
                  <a:cubicBezTo>
                    <a:pt x="13" y="76"/>
                    <a:pt x="6" y="66"/>
                    <a:pt x="3" y="54"/>
                  </a:cubicBezTo>
                  <a:cubicBezTo>
                    <a:pt x="0" y="43"/>
                    <a:pt x="1" y="31"/>
                    <a:pt x="6" y="21"/>
                  </a:cubicBezTo>
                  <a:cubicBezTo>
                    <a:pt x="13" y="10"/>
                    <a:pt x="25" y="4"/>
                    <a:pt x="37"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81" name="Freeform 109"/>
            <p:cNvSpPr>
              <a:spLocks/>
            </p:cNvSpPr>
            <p:nvPr/>
          </p:nvSpPr>
          <p:spPr bwMode="auto">
            <a:xfrm>
              <a:off x="-4247" y="6259"/>
              <a:ext cx="206" cy="201"/>
            </a:xfrm>
            <a:custGeom>
              <a:avLst/>
              <a:gdLst/>
              <a:ahLst/>
              <a:cxnLst>
                <a:cxn ang="0">
                  <a:pos x="39" y="2"/>
                </a:cxn>
                <a:cxn ang="0">
                  <a:pos x="81" y="32"/>
                </a:cxn>
                <a:cxn ang="0">
                  <a:pos x="56" y="77"/>
                </a:cxn>
                <a:cxn ang="0">
                  <a:pos x="10" y="65"/>
                </a:cxn>
                <a:cxn ang="0">
                  <a:pos x="11" y="16"/>
                </a:cxn>
                <a:cxn ang="0">
                  <a:pos x="39" y="2"/>
                </a:cxn>
              </a:cxnLst>
              <a:rect l="0" t="0" r="r" b="b"/>
              <a:pathLst>
                <a:path w="87" h="85">
                  <a:moveTo>
                    <a:pt x="39" y="2"/>
                  </a:moveTo>
                  <a:cubicBezTo>
                    <a:pt x="59" y="0"/>
                    <a:pt x="75" y="13"/>
                    <a:pt x="81" y="32"/>
                  </a:cubicBezTo>
                  <a:cubicBezTo>
                    <a:pt x="87" y="51"/>
                    <a:pt x="73" y="70"/>
                    <a:pt x="56" y="77"/>
                  </a:cubicBezTo>
                  <a:cubicBezTo>
                    <a:pt x="40" y="85"/>
                    <a:pt x="21" y="79"/>
                    <a:pt x="10" y="65"/>
                  </a:cubicBezTo>
                  <a:cubicBezTo>
                    <a:pt x="0" y="51"/>
                    <a:pt x="0" y="29"/>
                    <a:pt x="11" y="16"/>
                  </a:cubicBezTo>
                  <a:cubicBezTo>
                    <a:pt x="18" y="8"/>
                    <a:pt x="29" y="3"/>
                    <a:pt x="39"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82" name="Freeform 110"/>
            <p:cNvSpPr>
              <a:spLocks/>
            </p:cNvSpPr>
            <p:nvPr/>
          </p:nvSpPr>
          <p:spPr bwMode="auto">
            <a:xfrm>
              <a:off x="-833" y="6269"/>
              <a:ext cx="196" cy="184"/>
            </a:xfrm>
            <a:custGeom>
              <a:avLst/>
              <a:gdLst/>
              <a:ahLst/>
              <a:cxnLst>
                <a:cxn ang="0">
                  <a:pos x="35" y="1"/>
                </a:cxn>
                <a:cxn ang="0">
                  <a:pos x="75" y="21"/>
                </a:cxn>
                <a:cxn ang="0">
                  <a:pos x="61" y="68"/>
                </a:cxn>
                <a:cxn ang="0">
                  <a:pos x="15" y="64"/>
                </a:cxn>
                <a:cxn ang="0">
                  <a:pos x="8" y="18"/>
                </a:cxn>
                <a:cxn ang="0">
                  <a:pos x="35" y="1"/>
                </a:cxn>
              </a:cxnLst>
              <a:rect l="0" t="0" r="r" b="b"/>
              <a:pathLst>
                <a:path w="83" h="78">
                  <a:moveTo>
                    <a:pt x="35" y="1"/>
                  </a:moveTo>
                  <a:cubicBezTo>
                    <a:pt x="51" y="0"/>
                    <a:pt x="68" y="6"/>
                    <a:pt x="75" y="21"/>
                  </a:cubicBezTo>
                  <a:cubicBezTo>
                    <a:pt x="83" y="38"/>
                    <a:pt x="76" y="58"/>
                    <a:pt x="61" y="68"/>
                  </a:cubicBezTo>
                  <a:cubicBezTo>
                    <a:pt x="48" y="78"/>
                    <a:pt x="27" y="75"/>
                    <a:pt x="15" y="64"/>
                  </a:cubicBezTo>
                  <a:cubicBezTo>
                    <a:pt x="2" y="52"/>
                    <a:pt x="0" y="33"/>
                    <a:pt x="8" y="18"/>
                  </a:cubicBezTo>
                  <a:cubicBezTo>
                    <a:pt x="14" y="7"/>
                    <a:pt x="24" y="3"/>
                    <a:pt x="35"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83" name="Freeform 111"/>
            <p:cNvSpPr>
              <a:spLocks/>
            </p:cNvSpPr>
            <p:nvPr/>
          </p:nvSpPr>
          <p:spPr bwMode="auto">
            <a:xfrm>
              <a:off x="4149" y="6262"/>
              <a:ext cx="226" cy="182"/>
            </a:xfrm>
            <a:custGeom>
              <a:avLst/>
              <a:gdLst/>
              <a:ahLst/>
              <a:cxnLst>
                <a:cxn ang="0">
                  <a:pos x="44" y="5"/>
                </a:cxn>
                <a:cxn ang="0">
                  <a:pos x="49" y="76"/>
                </a:cxn>
                <a:cxn ang="0">
                  <a:pos x="44" y="5"/>
                </a:cxn>
              </a:cxnLst>
              <a:rect l="0" t="0" r="r" b="b"/>
              <a:pathLst>
                <a:path w="96" h="77">
                  <a:moveTo>
                    <a:pt x="44" y="5"/>
                  </a:moveTo>
                  <a:cubicBezTo>
                    <a:pt x="96" y="0"/>
                    <a:pt x="95" y="74"/>
                    <a:pt x="49" y="76"/>
                  </a:cubicBezTo>
                  <a:cubicBezTo>
                    <a:pt x="6" y="77"/>
                    <a:pt x="0" y="10"/>
                    <a:pt x="44" y="5"/>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784" name="Freeform 112"/>
            <p:cNvSpPr>
              <a:spLocks/>
            </p:cNvSpPr>
            <p:nvPr/>
          </p:nvSpPr>
          <p:spPr bwMode="auto">
            <a:xfrm>
              <a:off x="10085" y="6278"/>
              <a:ext cx="163" cy="156"/>
            </a:xfrm>
            <a:custGeom>
              <a:avLst/>
              <a:gdLst/>
              <a:ahLst/>
              <a:cxnLst>
                <a:cxn ang="0">
                  <a:pos x="32" y="1"/>
                </a:cxn>
                <a:cxn ang="0">
                  <a:pos x="67" y="31"/>
                </a:cxn>
                <a:cxn ang="0">
                  <a:pos x="43" y="63"/>
                </a:cxn>
                <a:cxn ang="0">
                  <a:pos x="9" y="52"/>
                </a:cxn>
                <a:cxn ang="0">
                  <a:pos x="12" y="10"/>
                </a:cxn>
                <a:cxn ang="0">
                  <a:pos x="32" y="1"/>
                </a:cxn>
              </a:cxnLst>
              <a:rect l="0" t="0" r="r" b="b"/>
              <a:pathLst>
                <a:path w="69" h="66">
                  <a:moveTo>
                    <a:pt x="32" y="1"/>
                  </a:moveTo>
                  <a:cubicBezTo>
                    <a:pt x="50" y="0"/>
                    <a:pt x="65" y="14"/>
                    <a:pt x="67" y="31"/>
                  </a:cubicBezTo>
                  <a:cubicBezTo>
                    <a:pt x="69" y="46"/>
                    <a:pt x="58" y="60"/>
                    <a:pt x="43" y="63"/>
                  </a:cubicBezTo>
                  <a:cubicBezTo>
                    <a:pt x="31" y="66"/>
                    <a:pt x="17" y="62"/>
                    <a:pt x="9" y="52"/>
                  </a:cubicBezTo>
                  <a:cubicBezTo>
                    <a:pt x="0" y="40"/>
                    <a:pt x="1" y="21"/>
                    <a:pt x="12" y="10"/>
                  </a:cubicBezTo>
                  <a:cubicBezTo>
                    <a:pt x="18" y="5"/>
                    <a:pt x="25" y="2"/>
                    <a:pt x="32"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85" name="Freeform 113"/>
            <p:cNvSpPr>
              <a:spLocks/>
            </p:cNvSpPr>
            <p:nvPr/>
          </p:nvSpPr>
          <p:spPr bwMode="auto">
            <a:xfrm>
              <a:off x="1682" y="6281"/>
              <a:ext cx="149" cy="144"/>
            </a:xfrm>
            <a:custGeom>
              <a:avLst/>
              <a:gdLst/>
              <a:ahLst/>
              <a:cxnLst>
                <a:cxn ang="0">
                  <a:pos x="24" y="5"/>
                </a:cxn>
                <a:cxn ang="0">
                  <a:pos x="61" y="28"/>
                </a:cxn>
                <a:cxn ang="0">
                  <a:pos x="44" y="57"/>
                </a:cxn>
                <a:cxn ang="0">
                  <a:pos x="14" y="54"/>
                </a:cxn>
                <a:cxn ang="0">
                  <a:pos x="5" y="22"/>
                </a:cxn>
                <a:cxn ang="0">
                  <a:pos x="24" y="5"/>
                </a:cxn>
              </a:cxnLst>
              <a:rect l="0" t="0" r="r" b="b"/>
              <a:pathLst>
                <a:path w="63" h="61">
                  <a:moveTo>
                    <a:pt x="24" y="5"/>
                  </a:moveTo>
                  <a:cubicBezTo>
                    <a:pt x="41" y="0"/>
                    <a:pt x="58" y="11"/>
                    <a:pt x="61" y="28"/>
                  </a:cubicBezTo>
                  <a:cubicBezTo>
                    <a:pt x="63" y="41"/>
                    <a:pt x="57" y="53"/>
                    <a:pt x="44" y="57"/>
                  </a:cubicBezTo>
                  <a:cubicBezTo>
                    <a:pt x="34" y="61"/>
                    <a:pt x="22" y="60"/>
                    <a:pt x="14" y="54"/>
                  </a:cubicBezTo>
                  <a:cubicBezTo>
                    <a:pt x="4" y="47"/>
                    <a:pt x="0" y="33"/>
                    <a:pt x="5" y="22"/>
                  </a:cubicBezTo>
                  <a:cubicBezTo>
                    <a:pt x="8" y="14"/>
                    <a:pt x="16" y="7"/>
                    <a:pt x="24" y="5"/>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86" name="Freeform 114"/>
            <p:cNvSpPr>
              <a:spLocks/>
            </p:cNvSpPr>
            <p:nvPr/>
          </p:nvSpPr>
          <p:spPr bwMode="auto">
            <a:xfrm>
              <a:off x="7824" y="8338"/>
              <a:ext cx="130" cy="114"/>
            </a:xfrm>
            <a:custGeom>
              <a:avLst/>
              <a:gdLst/>
              <a:ahLst/>
              <a:cxnLst>
                <a:cxn ang="0">
                  <a:pos x="26" y="2"/>
                </a:cxn>
                <a:cxn ang="0">
                  <a:pos x="52" y="31"/>
                </a:cxn>
                <a:cxn ang="0">
                  <a:pos x="30" y="48"/>
                </a:cxn>
                <a:cxn ang="0">
                  <a:pos x="6" y="33"/>
                </a:cxn>
                <a:cxn ang="0">
                  <a:pos x="26" y="2"/>
                </a:cxn>
              </a:cxnLst>
              <a:rect l="0" t="0" r="r" b="b"/>
              <a:pathLst>
                <a:path w="55" h="48">
                  <a:moveTo>
                    <a:pt x="26" y="2"/>
                  </a:moveTo>
                  <a:cubicBezTo>
                    <a:pt x="42" y="0"/>
                    <a:pt x="55" y="15"/>
                    <a:pt x="52" y="31"/>
                  </a:cubicBezTo>
                  <a:cubicBezTo>
                    <a:pt x="49" y="41"/>
                    <a:pt x="40" y="47"/>
                    <a:pt x="30" y="48"/>
                  </a:cubicBezTo>
                  <a:cubicBezTo>
                    <a:pt x="20" y="48"/>
                    <a:pt x="9" y="43"/>
                    <a:pt x="6" y="33"/>
                  </a:cubicBezTo>
                  <a:cubicBezTo>
                    <a:pt x="0" y="19"/>
                    <a:pt x="10" y="4"/>
                    <a:pt x="26"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87" name="Freeform 115"/>
            <p:cNvSpPr>
              <a:spLocks/>
            </p:cNvSpPr>
            <p:nvPr/>
          </p:nvSpPr>
          <p:spPr bwMode="auto">
            <a:xfrm>
              <a:off x="8285" y="8341"/>
              <a:ext cx="111" cy="108"/>
            </a:xfrm>
            <a:custGeom>
              <a:avLst/>
              <a:gdLst/>
              <a:ahLst/>
              <a:cxnLst>
                <a:cxn ang="0">
                  <a:pos x="17" y="5"/>
                </a:cxn>
                <a:cxn ang="0">
                  <a:pos x="46" y="22"/>
                </a:cxn>
                <a:cxn ang="0">
                  <a:pos x="30" y="44"/>
                </a:cxn>
                <a:cxn ang="0">
                  <a:pos x="6" y="35"/>
                </a:cxn>
                <a:cxn ang="0">
                  <a:pos x="17" y="5"/>
                </a:cxn>
              </a:cxnLst>
              <a:rect l="0" t="0" r="r" b="b"/>
              <a:pathLst>
                <a:path w="47" h="46">
                  <a:moveTo>
                    <a:pt x="17" y="5"/>
                  </a:moveTo>
                  <a:cubicBezTo>
                    <a:pt x="30" y="0"/>
                    <a:pt x="45" y="8"/>
                    <a:pt x="46" y="22"/>
                  </a:cubicBezTo>
                  <a:cubicBezTo>
                    <a:pt x="47" y="33"/>
                    <a:pt x="41" y="42"/>
                    <a:pt x="30" y="44"/>
                  </a:cubicBezTo>
                  <a:cubicBezTo>
                    <a:pt x="21" y="46"/>
                    <a:pt x="11" y="43"/>
                    <a:pt x="6" y="35"/>
                  </a:cubicBezTo>
                  <a:cubicBezTo>
                    <a:pt x="0" y="24"/>
                    <a:pt x="5" y="9"/>
                    <a:pt x="17" y="5"/>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88" name="Freeform 116"/>
            <p:cNvSpPr>
              <a:spLocks/>
            </p:cNvSpPr>
            <p:nvPr/>
          </p:nvSpPr>
          <p:spPr bwMode="auto">
            <a:xfrm>
              <a:off x="-2607" y="8350"/>
              <a:ext cx="97" cy="99"/>
            </a:xfrm>
            <a:custGeom>
              <a:avLst/>
              <a:gdLst/>
              <a:ahLst/>
              <a:cxnLst>
                <a:cxn ang="0">
                  <a:pos x="16" y="2"/>
                </a:cxn>
                <a:cxn ang="0">
                  <a:pos x="39" y="16"/>
                </a:cxn>
                <a:cxn ang="0">
                  <a:pos x="23" y="40"/>
                </a:cxn>
                <a:cxn ang="0">
                  <a:pos x="1" y="24"/>
                </a:cxn>
                <a:cxn ang="0">
                  <a:pos x="16" y="2"/>
                </a:cxn>
              </a:cxnLst>
              <a:rect l="0" t="0" r="r" b="b"/>
              <a:pathLst>
                <a:path w="41" h="42">
                  <a:moveTo>
                    <a:pt x="16" y="2"/>
                  </a:moveTo>
                  <a:cubicBezTo>
                    <a:pt x="27" y="0"/>
                    <a:pt x="37" y="5"/>
                    <a:pt x="39" y="16"/>
                  </a:cubicBezTo>
                  <a:cubicBezTo>
                    <a:pt x="41" y="27"/>
                    <a:pt x="34" y="37"/>
                    <a:pt x="23" y="40"/>
                  </a:cubicBezTo>
                  <a:cubicBezTo>
                    <a:pt x="13" y="42"/>
                    <a:pt x="2" y="35"/>
                    <a:pt x="1" y="24"/>
                  </a:cubicBezTo>
                  <a:cubicBezTo>
                    <a:pt x="0" y="15"/>
                    <a:pt x="6" y="4"/>
                    <a:pt x="16"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89" name="Freeform 117"/>
            <p:cNvSpPr>
              <a:spLocks/>
            </p:cNvSpPr>
            <p:nvPr/>
          </p:nvSpPr>
          <p:spPr bwMode="auto">
            <a:xfrm>
              <a:off x="-306" y="8376"/>
              <a:ext cx="47" cy="45"/>
            </a:xfrm>
            <a:custGeom>
              <a:avLst/>
              <a:gdLst/>
              <a:ahLst/>
              <a:cxnLst>
                <a:cxn ang="0">
                  <a:pos x="7" y="2"/>
                </a:cxn>
                <a:cxn ang="0">
                  <a:pos x="18" y="5"/>
                </a:cxn>
                <a:cxn ang="0">
                  <a:pos x="15" y="15"/>
                </a:cxn>
                <a:cxn ang="0">
                  <a:pos x="5" y="16"/>
                </a:cxn>
                <a:cxn ang="0">
                  <a:pos x="7" y="2"/>
                </a:cxn>
              </a:cxnLst>
              <a:rect l="0" t="0" r="r" b="b"/>
              <a:pathLst>
                <a:path w="20" h="19">
                  <a:moveTo>
                    <a:pt x="7" y="2"/>
                  </a:moveTo>
                  <a:cubicBezTo>
                    <a:pt x="11" y="0"/>
                    <a:pt x="17" y="0"/>
                    <a:pt x="18" y="5"/>
                  </a:cubicBezTo>
                  <a:cubicBezTo>
                    <a:pt x="20" y="9"/>
                    <a:pt x="17" y="13"/>
                    <a:pt x="15" y="15"/>
                  </a:cubicBezTo>
                  <a:cubicBezTo>
                    <a:pt x="12" y="17"/>
                    <a:pt x="8" y="19"/>
                    <a:pt x="5" y="16"/>
                  </a:cubicBezTo>
                  <a:cubicBezTo>
                    <a:pt x="0" y="12"/>
                    <a:pt x="1" y="5"/>
                    <a:pt x="7"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90" name="Freeform 118"/>
            <p:cNvSpPr>
              <a:spLocks noEditPoints="1"/>
            </p:cNvSpPr>
            <p:nvPr/>
          </p:nvSpPr>
          <p:spPr bwMode="auto">
            <a:xfrm>
              <a:off x="1853" y="8494"/>
              <a:ext cx="2537" cy="3673"/>
            </a:xfrm>
            <a:custGeom>
              <a:avLst/>
              <a:gdLst/>
              <a:ahLst/>
              <a:cxnLst>
                <a:cxn ang="0">
                  <a:pos x="582" y="124"/>
                </a:cxn>
                <a:cxn ang="0">
                  <a:pos x="801" y="209"/>
                </a:cxn>
                <a:cxn ang="0">
                  <a:pos x="910" y="479"/>
                </a:cxn>
                <a:cxn ang="0">
                  <a:pos x="969" y="607"/>
                </a:cxn>
                <a:cxn ang="0">
                  <a:pos x="952" y="778"/>
                </a:cxn>
                <a:cxn ang="0">
                  <a:pos x="886" y="991"/>
                </a:cxn>
                <a:cxn ang="0">
                  <a:pos x="857" y="1166"/>
                </a:cxn>
                <a:cxn ang="0">
                  <a:pos x="880" y="1299"/>
                </a:cxn>
                <a:cxn ang="0">
                  <a:pos x="685" y="1521"/>
                </a:cxn>
                <a:cxn ang="0">
                  <a:pos x="572" y="1340"/>
                </a:cxn>
                <a:cxn ang="0">
                  <a:pos x="495" y="1004"/>
                </a:cxn>
                <a:cxn ang="0">
                  <a:pos x="392" y="727"/>
                </a:cxn>
                <a:cxn ang="0">
                  <a:pos x="132" y="681"/>
                </a:cxn>
                <a:cxn ang="0">
                  <a:pos x="126" y="485"/>
                </a:cxn>
                <a:cxn ang="0">
                  <a:pos x="121" y="290"/>
                </a:cxn>
                <a:cxn ang="0">
                  <a:pos x="134" y="197"/>
                </a:cxn>
                <a:cxn ang="0">
                  <a:pos x="305" y="17"/>
                </a:cxn>
                <a:cxn ang="0">
                  <a:pos x="293" y="121"/>
                </a:cxn>
                <a:cxn ang="0">
                  <a:pos x="196" y="168"/>
                </a:cxn>
                <a:cxn ang="0">
                  <a:pos x="513" y="200"/>
                </a:cxn>
                <a:cxn ang="0">
                  <a:pos x="606" y="193"/>
                </a:cxn>
                <a:cxn ang="0">
                  <a:pos x="376" y="204"/>
                </a:cxn>
                <a:cxn ang="0">
                  <a:pos x="788" y="269"/>
                </a:cxn>
                <a:cxn ang="0">
                  <a:pos x="186" y="301"/>
                </a:cxn>
                <a:cxn ang="0">
                  <a:pos x="298" y="275"/>
                </a:cxn>
                <a:cxn ang="0">
                  <a:pos x="584" y="311"/>
                </a:cxn>
                <a:cxn ang="0">
                  <a:pos x="682" y="275"/>
                </a:cxn>
                <a:cxn ang="0">
                  <a:pos x="476" y="398"/>
                </a:cxn>
                <a:cxn ang="0">
                  <a:pos x="771" y="380"/>
                </a:cxn>
                <a:cxn ang="0">
                  <a:pos x="308" y="384"/>
                </a:cxn>
                <a:cxn ang="0">
                  <a:pos x="579" y="401"/>
                </a:cxn>
                <a:cxn ang="0">
                  <a:pos x="687" y="372"/>
                </a:cxn>
                <a:cxn ang="0">
                  <a:pos x="191" y="478"/>
                </a:cxn>
                <a:cxn ang="0">
                  <a:pos x="320" y="488"/>
                </a:cxn>
                <a:cxn ang="0">
                  <a:pos x="569" y="495"/>
                </a:cxn>
                <a:cxn ang="0">
                  <a:pos x="700" y="483"/>
                </a:cxn>
                <a:cxn ang="0">
                  <a:pos x="468" y="588"/>
                </a:cxn>
                <a:cxn ang="0">
                  <a:pos x="895" y="580"/>
                </a:cxn>
                <a:cxn ang="0">
                  <a:pos x="294" y="606"/>
                </a:cxn>
                <a:cxn ang="0">
                  <a:pos x="570" y="591"/>
                </a:cxn>
                <a:cxn ang="0">
                  <a:pos x="690" y="572"/>
                </a:cxn>
                <a:cxn ang="0">
                  <a:pos x="461" y="687"/>
                </a:cxn>
                <a:cxn ang="0">
                  <a:pos x="994" y="690"/>
                </a:cxn>
                <a:cxn ang="0">
                  <a:pos x="667" y="687"/>
                </a:cxn>
                <a:cxn ang="0">
                  <a:pos x="791" y="674"/>
                </a:cxn>
                <a:cxn ang="0">
                  <a:pos x="590" y="799"/>
                </a:cxn>
                <a:cxn ang="0">
                  <a:pos x="761" y="781"/>
                </a:cxn>
                <a:cxn ang="0">
                  <a:pos x="872" y="762"/>
                </a:cxn>
                <a:cxn ang="0">
                  <a:pos x="702" y="879"/>
                </a:cxn>
                <a:cxn ang="0">
                  <a:pos x="857" y="876"/>
                </a:cxn>
                <a:cxn ang="0">
                  <a:pos x="582" y="997"/>
                </a:cxn>
                <a:cxn ang="0">
                  <a:pos x="686" y="952"/>
                </a:cxn>
                <a:cxn ang="0">
                  <a:pos x="879" y="1093"/>
                </a:cxn>
                <a:cxn ang="0">
                  <a:pos x="608" y="1070"/>
                </a:cxn>
                <a:cxn ang="0">
                  <a:pos x="780" y="1087"/>
                </a:cxn>
                <a:cxn ang="0">
                  <a:pos x="570" y="1154"/>
                </a:cxn>
                <a:cxn ang="0">
                  <a:pos x="797" y="1167"/>
                </a:cxn>
                <a:cxn ang="0">
                  <a:pos x="608" y="1260"/>
                </a:cxn>
                <a:cxn ang="0">
                  <a:pos x="764" y="1254"/>
                </a:cxn>
                <a:cxn ang="0">
                  <a:pos x="810" y="1363"/>
                </a:cxn>
                <a:cxn ang="0">
                  <a:pos x="672" y="1460"/>
                </a:cxn>
              </a:cxnLst>
              <a:rect l="0" t="0" r="r" b="b"/>
              <a:pathLst>
                <a:path w="1074" h="1555">
                  <a:moveTo>
                    <a:pt x="339" y="2"/>
                  </a:moveTo>
                  <a:cubicBezTo>
                    <a:pt x="358" y="0"/>
                    <a:pt x="374" y="7"/>
                    <a:pt x="387" y="21"/>
                  </a:cubicBezTo>
                  <a:cubicBezTo>
                    <a:pt x="390" y="25"/>
                    <a:pt x="392" y="28"/>
                    <a:pt x="394" y="32"/>
                  </a:cubicBezTo>
                  <a:cubicBezTo>
                    <a:pt x="395" y="34"/>
                    <a:pt x="395" y="40"/>
                    <a:pt x="397" y="41"/>
                  </a:cubicBezTo>
                  <a:cubicBezTo>
                    <a:pt x="400" y="42"/>
                    <a:pt x="403" y="34"/>
                    <a:pt x="403" y="33"/>
                  </a:cubicBezTo>
                  <a:cubicBezTo>
                    <a:pt x="406" y="29"/>
                    <a:pt x="410" y="25"/>
                    <a:pt x="414" y="21"/>
                  </a:cubicBezTo>
                  <a:cubicBezTo>
                    <a:pt x="429" y="9"/>
                    <a:pt x="449" y="8"/>
                    <a:pt x="465" y="19"/>
                  </a:cubicBezTo>
                  <a:cubicBezTo>
                    <a:pt x="480" y="30"/>
                    <a:pt x="488" y="50"/>
                    <a:pt x="483" y="68"/>
                  </a:cubicBezTo>
                  <a:cubicBezTo>
                    <a:pt x="480" y="77"/>
                    <a:pt x="474" y="84"/>
                    <a:pt x="467" y="90"/>
                  </a:cubicBezTo>
                  <a:cubicBezTo>
                    <a:pt x="463" y="93"/>
                    <a:pt x="459" y="94"/>
                    <a:pt x="456" y="96"/>
                  </a:cubicBezTo>
                  <a:cubicBezTo>
                    <a:pt x="453" y="98"/>
                    <a:pt x="456" y="99"/>
                    <a:pt x="458" y="100"/>
                  </a:cubicBezTo>
                  <a:cubicBezTo>
                    <a:pt x="461" y="101"/>
                    <a:pt x="464" y="102"/>
                    <a:pt x="466" y="103"/>
                  </a:cubicBezTo>
                  <a:cubicBezTo>
                    <a:pt x="470" y="105"/>
                    <a:pt x="474" y="108"/>
                    <a:pt x="477" y="111"/>
                  </a:cubicBezTo>
                  <a:cubicBezTo>
                    <a:pt x="480" y="114"/>
                    <a:pt x="483" y="118"/>
                    <a:pt x="485" y="122"/>
                  </a:cubicBezTo>
                  <a:cubicBezTo>
                    <a:pt x="487" y="125"/>
                    <a:pt x="487" y="128"/>
                    <a:pt x="489" y="130"/>
                  </a:cubicBezTo>
                  <a:cubicBezTo>
                    <a:pt x="494" y="139"/>
                    <a:pt x="498" y="125"/>
                    <a:pt x="500" y="122"/>
                  </a:cubicBezTo>
                  <a:cubicBezTo>
                    <a:pt x="503" y="114"/>
                    <a:pt x="512" y="109"/>
                    <a:pt x="519" y="106"/>
                  </a:cubicBezTo>
                  <a:cubicBezTo>
                    <a:pt x="529" y="102"/>
                    <a:pt x="541" y="100"/>
                    <a:pt x="551" y="102"/>
                  </a:cubicBezTo>
                  <a:cubicBezTo>
                    <a:pt x="561" y="104"/>
                    <a:pt x="569" y="110"/>
                    <a:pt x="576" y="116"/>
                  </a:cubicBezTo>
                  <a:cubicBezTo>
                    <a:pt x="579" y="119"/>
                    <a:pt x="581" y="121"/>
                    <a:pt x="582" y="124"/>
                  </a:cubicBezTo>
                  <a:cubicBezTo>
                    <a:pt x="583" y="126"/>
                    <a:pt x="584" y="133"/>
                    <a:pt x="586" y="133"/>
                  </a:cubicBezTo>
                  <a:cubicBezTo>
                    <a:pt x="589" y="133"/>
                    <a:pt x="591" y="129"/>
                    <a:pt x="592" y="127"/>
                  </a:cubicBezTo>
                  <a:cubicBezTo>
                    <a:pt x="593" y="123"/>
                    <a:pt x="595" y="119"/>
                    <a:pt x="597" y="116"/>
                  </a:cubicBezTo>
                  <a:cubicBezTo>
                    <a:pt x="608" y="103"/>
                    <a:pt x="624" y="99"/>
                    <a:pt x="640" y="101"/>
                  </a:cubicBezTo>
                  <a:cubicBezTo>
                    <a:pt x="655" y="102"/>
                    <a:pt x="671" y="110"/>
                    <a:pt x="680" y="123"/>
                  </a:cubicBezTo>
                  <a:cubicBezTo>
                    <a:pt x="682" y="127"/>
                    <a:pt x="683" y="131"/>
                    <a:pt x="685" y="134"/>
                  </a:cubicBezTo>
                  <a:cubicBezTo>
                    <a:pt x="687" y="136"/>
                    <a:pt x="688" y="132"/>
                    <a:pt x="689" y="131"/>
                  </a:cubicBezTo>
                  <a:cubicBezTo>
                    <a:pt x="692" y="126"/>
                    <a:pt x="695" y="121"/>
                    <a:pt x="699" y="117"/>
                  </a:cubicBezTo>
                  <a:cubicBezTo>
                    <a:pt x="711" y="103"/>
                    <a:pt x="730" y="98"/>
                    <a:pt x="748" y="104"/>
                  </a:cubicBezTo>
                  <a:cubicBezTo>
                    <a:pt x="762" y="109"/>
                    <a:pt x="773" y="122"/>
                    <a:pt x="777" y="136"/>
                  </a:cubicBezTo>
                  <a:cubicBezTo>
                    <a:pt x="782" y="151"/>
                    <a:pt x="780" y="168"/>
                    <a:pt x="771" y="181"/>
                  </a:cubicBezTo>
                  <a:cubicBezTo>
                    <a:pt x="767" y="187"/>
                    <a:pt x="761" y="189"/>
                    <a:pt x="755" y="193"/>
                  </a:cubicBezTo>
                  <a:cubicBezTo>
                    <a:pt x="754" y="194"/>
                    <a:pt x="751" y="197"/>
                    <a:pt x="753" y="198"/>
                  </a:cubicBezTo>
                  <a:cubicBezTo>
                    <a:pt x="756" y="201"/>
                    <a:pt x="760" y="201"/>
                    <a:pt x="763" y="203"/>
                  </a:cubicBezTo>
                  <a:cubicBezTo>
                    <a:pt x="766" y="204"/>
                    <a:pt x="767" y="206"/>
                    <a:pt x="769" y="208"/>
                  </a:cubicBezTo>
                  <a:cubicBezTo>
                    <a:pt x="772" y="210"/>
                    <a:pt x="775" y="213"/>
                    <a:pt x="777" y="217"/>
                  </a:cubicBezTo>
                  <a:cubicBezTo>
                    <a:pt x="780" y="219"/>
                    <a:pt x="779" y="222"/>
                    <a:pt x="780" y="225"/>
                  </a:cubicBezTo>
                  <a:cubicBezTo>
                    <a:pt x="782" y="229"/>
                    <a:pt x="787" y="226"/>
                    <a:pt x="788" y="224"/>
                  </a:cubicBezTo>
                  <a:cubicBezTo>
                    <a:pt x="790" y="221"/>
                    <a:pt x="791" y="218"/>
                    <a:pt x="792" y="215"/>
                  </a:cubicBezTo>
                  <a:cubicBezTo>
                    <a:pt x="794" y="213"/>
                    <a:pt x="798" y="210"/>
                    <a:pt x="801" y="209"/>
                  </a:cubicBezTo>
                  <a:cubicBezTo>
                    <a:pt x="809" y="204"/>
                    <a:pt x="818" y="200"/>
                    <a:pt x="828" y="200"/>
                  </a:cubicBezTo>
                  <a:cubicBezTo>
                    <a:pt x="858" y="200"/>
                    <a:pt x="880" y="231"/>
                    <a:pt x="873" y="259"/>
                  </a:cubicBezTo>
                  <a:cubicBezTo>
                    <a:pt x="872" y="266"/>
                    <a:pt x="868" y="273"/>
                    <a:pt x="863" y="278"/>
                  </a:cubicBezTo>
                  <a:cubicBezTo>
                    <a:pt x="861" y="281"/>
                    <a:pt x="858" y="283"/>
                    <a:pt x="855" y="285"/>
                  </a:cubicBezTo>
                  <a:cubicBezTo>
                    <a:pt x="852" y="286"/>
                    <a:pt x="847" y="288"/>
                    <a:pt x="845" y="290"/>
                  </a:cubicBezTo>
                  <a:cubicBezTo>
                    <a:pt x="843" y="294"/>
                    <a:pt x="849" y="294"/>
                    <a:pt x="851" y="295"/>
                  </a:cubicBezTo>
                  <a:cubicBezTo>
                    <a:pt x="855" y="296"/>
                    <a:pt x="859" y="299"/>
                    <a:pt x="862" y="302"/>
                  </a:cubicBezTo>
                  <a:cubicBezTo>
                    <a:pt x="868" y="307"/>
                    <a:pt x="874" y="315"/>
                    <a:pt x="877" y="323"/>
                  </a:cubicBezTo>
                  <a:cubicBezTo>
                    <a:pt x="885" y="342"/>
                    <a:pt x="881" y="363"/>
                    <a:pt x="868" y="379"/>
                  </a:cubicBezTo>
                  <a:cubicBezTo>
                    <a:pt x="866" y="381"/>
                    <a:pt x="864" y="383"/>
                    <a:pt x="861" y="385"/>
                  </a:cubicBezTo>
                  <a:cubicBezTo>
                    <a:pt x="858" y="386"/>
                    <a:pt x="854" y="387"/>
                    <a:pt x="854" y="390"/>
                  </a:cubicBezTo>
                  <a:cubicBezTo>
                    <a:pt x="854" y="394"/>
                    <a:pt x="858" y="395"/>
                    <a:pt x="861" y="396"/>
                  </a:cubicBezTo>
                  <a:cubicBezTo>
                    <a:pt x="865" y="398"/>
                    <a:pt x="868" y="401"/>
                    <a:pt x="871" y="405"/>
                  </a:cubicBezTo>
                  <a:cubicBezTo>
                    <a:pt x="876" y="412"/>
                    <a:pt x="880" y="419"/>
                    <a:pt x="882" y="428"/>
                  </a:cubicBezTo>
                  <a:cubicBezTo>
                    <a:pt x="882" y="431"/>
                    <a:pt x="884" y="428"/>
                    <a:pt x="885" y="427"/>
                  </a:cubicBezTo>
                  <a:cubicBezTo>
                    <a:pt x="886" y="422"/>
                    <a:pt x="888" y="419"/>
                    <a:pt x="891" y="415"/>
                  </a:cubicBezTo>
                  <a:cubicBezTo>
                    <a:pt x="902" y="400"/>
                    <a:pt x="921" y="392"/>
                    <a:pt x="939" y="399"/>
                  </a:cubicBezTo>
                  <a:cubicBezTo>
                    <a:pt x="954" y="405"/>
                    <a:pt x="963" y="421"/>
                    <a:pt x="965" y="437"/>
                  </a:cubicBezTo>
                  <a:cubicBezTo>
                    <a:pt x="966" y="454"/>
                    <a:pt x="957" y="469"/>
                    <a:pt x="941" y="477"/>
                  </a:cubicBezTo>
                  <a:cubicBezTo>
                    <a:pt x="931" y="481"/>
                    <a:pt x="920" y="482"/>
                    <a:pt x="910" y="479"/>
                  </a:cubicBezTo>
                  <a:cubicBezTo>
                    <a:pt x="901" y="476"/>
                    <a:pt x="894" y="468"/>
                    <a:pt x="888" y="460"/>
                  </a:cubicBezTo>
                  <a:cubicBezTo>
                    <a:pt x="886" y="456"/>
                    <a:pt x="885" y="452"/>
                    <a:pt x="883" y="448"/>
                  </a:cubicBezTo>
                  <a:cubicBezTo>
                    <a:pt x="881" y="445"/>
                    <a:pt x="881" y="451"/>
                    <a:pt x="881" y="452"/>
                  </a:cubicBezTo>
                  <a:cubicBezTo>
                    <a:pt x="880" y="460"/>
                    <a:pt x="875" y="467"/>
                    <a:pt x="870" y="473"/>
                  </a:cubicBezTo>
                  <a:cubicBezTo>
                    <a:pt x="867" y="476"/>
                    <a:pt x="864" y="479"/>
                    <a:pt x="861" y="482"/>
                  </a:cubicBezTo>
                  <a:cubicBezTo>
                    <a:pt x="859" y="483"/>
                    <a:pt x="858" y="485"/>
                    <a:pt x="856" y="486"/>
                  </a:cubicBezTo>
                  <a:cubicBezTo>
                    <a:pt x="855" y="486"/>
                    <a:pt x="853" y="487"/>
                    <a:pt x="852" y="488"/>
                  </a:cubicBezTo>
                  <a:cubicBezTo>
                    <a:pt x="849" y="491"/>
                    <a:pt x="861" y="498"/>
                    <a:pt x="863" y="499"/>
                  </a:cubicBezTo>
                  <a:cubicBezTo>
                    <a:pt x="866" y="501"/>
                    <a:pt x="869" y="503"/>
                    <a:pt x="871" y="505"/>
                  </a:cubicBezTo>
                  <a:cubicBezTo>
                    <a:pt x="873" y="508"/>
                    <a:pt x="874" y="511"/>
                    <a:pt x="876" y="514"/>
                  </a:cubicBezTo>
                  <a:cubicBezTo>
                    <a:pt x="879" y="518"/>
                    <a:pt x="880" y="514"/>
                    <a:pt x="881" y="511"/>
                  </a:cubicBezTo>
                  <a:cubicBezTo>
                    <a:pt x="883" y="507"/>
                    <a:pt x="886" y="504"/>
                    <a:pt x="889" y="501"/>
                  </a:cubicBezTo>
                  <a:cubicBezTo>
                    <a:pt x="904" y="489"/>
                    <a:pt x="925" y="484"/>
                    <a:pt x="943" y="492"/>
                  </a:cubicBezTo>
                  <a:cubicBezTo>
                    <a:pt x="959" y="499"/>
                    <a:pt x="972" y="514"/>
                    <a:pt x="975" y="532"/>
                  </a:cubicBezTo>
                  <a:cubicBezTo>
                    <a:pt x="977" y="541"/>
                    <a:pt x="976" y="551"/>
                    <a:pt x="972" y="560"/>
                  </a:cubicBezTo>
                  <a:cubicBezTo>
                    <a:pt x="968" y="567"/>
                    <a:pt x="961" y="576"/>
                    <a:pt x="953" y="580"/>
                  </a:cubicBezTo>
                  <a:cubicBezTo>
                    <a:pt x="952" y="581"/>
                    <a:pt x="947" y="583"/>
                    <a:pt x="947" y="584"/>
                  </a:cubicBezTo>
                  <a:cubicBezTo>
                    <a:pt x="947" y="586"/>
                    <a:pt x="950" y="588"/>
                    <a:pt x="951" y="589"/>
                  </a:cubicBezTo>
                  <a:cubicBezTo>
                    <a:pt x="956" y="594"/>
                    <a:pt x="962" y="597"/>
                    <a:pt x="967" y="602"/>
                  </a:cubicBezTo>
                  <a:cubicBezTo>
                    <a:pt x="968" y="603"/>
                    <a:pt x="968" y="606"/>
                    <a:pt x="969" y="607"/>
                  </a:cubicBezTo>
                  <a:cubicBezTo>
                    <a:pt x="972" y="609"/>
                    <a:pt x="974" y="608"/>
                    <a:pt x="976" y="606"/>
                  </a:cubicBezTo>
                  <a:cubicBezTo>
                    <a:pt x="981" y="602"/>
                    <a:pt x="985" y="596"/>
                    <a:pt x="990" y="591"/>
                  </a:cubicBezTo>
                  <a:cubicBezTo>
                    <a:pt x="1001" y="579"/>
                    <a:pt x="1023" y="580"/>
                    <a:pt x="1037" y="585"/>
                  </a:cubicBezTo>
                  <a:cubicBezTo>
                    <a:pt x="1054" y="589"/>
                    <a:pt x="1065" y="601"/>
                    <a:pt x="1070" y="618"/>
                  </a:cubicBezTo>
                  <a:cubicBezTo>
                    <a:pt x="1074" y="633"/>
                    <a:pt x="1073" y="651"/>
                    <a:pt x="1064" y="665"/>
                  </a:cubicBezTo>
                  <a:cubicBezTo>
                    <a:pt x="1061" y="670"/>
                    <a:pt x="1057" y="674"/>
                    <a:pt x="1052" y="678"/>
                  </a:cubicBezTo>
                  <a:cubicBezTo>
                    <a:pt x="1050" y="679"/>
                    <a:pt x="1048" y="680"/>
                    <a:pt x="1046" y="681"/>
                  </a:cubicBezTo>
                  <a:cubicBezTo>
                    <a:pt x="1045" y="682"/>
                    <a:pt x="1040" y="683"/>
                    <a:pt x="1040" y="684"/>
                  </a:cubicBezTo>
                  <a:cubicBezTo>
                    <a:pt x="1040" y="686"/>
                    <a:pt x="1046" y="689"/>
                    <a:pt x="1048" y="690"/>
                  </a:cubicBezTo>
                  <a:cubicBezTo>
                    <a:pt x="1051" y="692"/>
                    <a:pt x="1055" y="694"/>
                    <a:pt x="1057" y="698"/>
                  </a:cubicBezTo>
                  <a:cubicBezTo>
                    <a:pt x="1064" y="706"/>
                    <a:pt x="1068" y="716"/>
                    <a:pt x="1069" y="726"/>
                  </a:cubicBezTo>
                  <a:cubicBezTo>
                    <a:pt x="1070" y="743"/>
                    <a:pt x="1064" y="760"/>
                    <a:pt x="1049" y="770"/>
                  </a:cubicBezTo>
                  <a:cubicBezTo>
                    <a:pt x="1037" y="778"/>
                    <a:pt x="1022" y="781"/>
                    <a:pt x="1008" y="778"/>
                  </a:cubicBezTo>
                  <a:cubicBezTo>
                    <a:pt x="1000" y="777"/>
                    <a:pt x="993" y="773"/>
                    <a:pt x="988" y="768"/>
                  </a:cubicBezTo>
                  <a:cubicBezTo>
                    <a:pt x="985" y="766"/>
                    <a:pt x="983" y="764"/>
                    <a:pt x="982" y="762"/>
                  </a:cubicBezTo>
                  <a:cubicBezTo>
                    <a:pt x="980" y="759"/>
                    <a:pt x="979" y="755"/>
                    <a:pt x="977" y="753"/>
                  </a:cubicBezTo>
                  <a:cubicBezTo>
                    <a:pt x="974" y="751"/>
                    <a:pt x="973" y="752"/>
                    <a:pt x="972" y="754"/>
                  </a:cubicBezTo>
                  <a:cubicBezTo>
                    <a:pt x="970" y="758"/>
                    <a:pt x="968" y="761"/>
                    <a:pt x="966" y="765"/>
                  </a:cubicBezTo>
                  <a:cubicBezTo>
                    <a:pt x="964" y="768"/>
                    <a:pt x="962" y="770"/>
                    <a:pt x="959" y="772"/>
                  </a:cubicBezTo>
                  <a:cubicBezTo>
                    <a:pt x="956" y="773"/>
                    <a:pt x="952" y="775"/>
                    <a:pt x="952" y="778"/>
                  </a:cubicBezTo>
                  <a:cubicBezTo>
                    <a:pt x="951" y="785"/>
                    <a:pt x="963" y="789"/>
                    <a:pt x="967" y="793"/>
                  </a:cubicBezTo>
                  <a:cubicBezTo>
                    <a:pt x="972" y="799"/>
                    <a:pt x="975" y="808"/>
                    <a:pt x="976" y="815"/>
                  </a:cubicBezTo>
                  <a:cubicBezTo>
                    <a:pt x="978" y="824"/>
                    <a:pt x="978" y="834"/>
                    <a:pt x="975" y="843"/>
                  </a:cubicBezTo>
                  <a:cubicBezTo>
                    <a:pt x="972" y="853"/>
                    <a:pt x="966" y="861"/>
                    <a:pt x="959" y="868"/>
                  </a:cubicBezTo>
                  <a:cubicBezTo>
                    <a:pt x="956" y="871"/>
                    <a:pt x="953" y="874"/>
                    <a:pt x="950" y="875"/>
                  </a:cubicBezTo>
                  <a:cubicBezTo>
                    <a:pt x="948" y="875"/>
                    <a:pt x="942" y="875"/>
                    <a:pt x="944" y="878"/>
                  </a:cubicBezTo>
                  <a:cubicBezTo>
                    <a:pt x="946" y="884"/>
                    <a:pt x="954" y="885"/>
                    <a:pt x="958" y="889"/>
                  </a:cubicBezTo>
                  <a:cubicBezTo>
                    <a:pt x="980" y="911"/>
                    <a:pt x="973" y="950"/>
                    <a:pt x="947" y="965"/>
                  </a:cubicBezTo>
                  <a:cubicBezTo>
                    <a:pt x="940" y="969"/>
                    <a:pt x="932" y="972"/>
                    <a:pt x="924" y="972"/>
                  </a:cubicBezTo>
                  <a:cubicBezTo>
                    <a:pt x="915" y="972"/>
                    <a:pt x="906" y="967"/>
                    <a:pt x="898" y="962"/>
                  </a:cubicBezTo>
                  <a:cubicBezTo>
                    <a:pt x="895" y="960"/>
                    <a:pt x="891" y="957"/>
                    <a:pt x="888" y="954"/>
                  </a:cubicBezTo>
                  <a:cubicBezTo>
                    <a:pt x="885" y="952"/>
                    <a:pt x="883" y="948"/>
                    <a:pt x="880" y="945"/>
                  </a:cubicBezTo>
                  <a:cubicBezTo>
                    <a:pt x="877" y="943"/>
                    <a:pt x="876" y="946"/>
                    <a:pt x="876" y="948"/>
                  </a:cubicBezTo>
                  <a:cubicBezTo>
                    <a:pt x="874" y="952"/>
                    <a:pt x="873" y="955"/>
                    <a:pt x="870" y="958"/>
                  </a:cubicBezTo>
                  <a:cubicBezTo>
                    <a:pt x="866" y="961"/>
                    <a:pt x="856" y="965"/>
                    <a:pt x="856" y="972"/>
                  </a:cubicBezTo>
                  <a:cubicBezTo>
                    <a:pt x="856" y="975"/>
                    <a:pt x="859" y="976"/>
                    <a:pt x="862" y="977"/>
                  </a:cubicBezTo>
                  <a:cubicBezTo>
                    <a:pt x="865" y="979"/>
                    <a:pt x="867" y="981"/>
                    <a:pt x="870" y="984"/>
                  </a:cubicBezTo>
                  <a:cubicBezTo>
                    <a:pt x="872" y="986"/>
                    <a:pt x="875" y="989"/>
                    <a:pt x="876" y="993"/>
                  </a:cubicBezTo>
                  <a:cubicBezTo>
                    <a:pt x="877" y="995"/>
                    <a:pt x="877" y="1001"/>
                    <a:pt x="881" y="1000"/>
                  </a:cubicBezTo>
                  <a:cubicBezTo>
                    <a:pt x="884" y="999"/>
                    <a:pt x="885" y="994"/>
                    <a:pt x="886" y="991"/>
                  </a:cubicBezTo>
                  <a:cubicBezTo>
                    <a:pt x="888" y="988"/>
                    <a:pt x="891" y="985"/>
                    <a:pt x="895" y="983"/>
                  </a:cubicBezTo>
                  <a:cubicBezTo>
                    <a:pt x="910" y="973"/>
                    <a:pt x="932" y="968"/>
                    <a:pt x="948" y="979"/>
                  </a:cubicBezTo>
                  <a:cubicBezTo>
                    <a:pt x="955" y="984"/>
                    <a:pt x="962" y="991"/>
                    <a:pt x="966" y="1000"/>
                  </a:cubicBezTo>
                  <a:cubicBezTo>
                    <a:pt x="970" y="1008"/>
                    <a:pt x="970" y="1018"/>
                    <a:pt x="969" y="1027"/>
                  </a:cubicBezTo>
                  <a:cubicBezTo>
                    <a:pt x="967" y="1040"/>
                    <a:pt x="961" y="1049"/>
                    <a:pt x="951" y="1057"/>
                  </a:cubicBezTo>
                  <a:cubicBezTo>
                    <a:pt x="947" y="1060"/>
                    <a:pt x="942" y="1063"/>
                    <a:pt x="937" y="1064"/>
                  </a:cubicBezTo>
                  <a:cubicBezTo>
                    <a:pt x="936" y="1064"/>
                    <a:pt x="929" y="1065"/>
                    <a:pt x="929" y="1064"/>
                  </a:cubicBezTo>
                  <a:cubicBezTo>
                    <a:pt x="929" y="1065"/>
                    <a:pt x="935" y="1067"/>
                    <a:pt x="936" y="1067"/>
                  </a:cubicBezTo>
                  <a:cubicBezTo>
                    <a:pt x="940" y="1069"/>
                    <a:pt x="943" y="1070"/>
                    <a:pt x="946" y="1072"/>
                  </a:cubicBezTo>
                  <a:cubicBezTo>
                    <a:pt x="953" y="1076"/>
                    <a:pt x="959" y="1080"/>
                    <a:pt x="963" y="1086"/>
                  </a:cubicBezTo>
                  <a:cubicBezTo>
                    <a:pt x="974" y="1099"/>
                    <a:pt x="978" y="1120"/>
                    <a:pt x="969" y="1136"/>
                  </a:cubicBezTo>
                  <a:cubicBezTo>
                    <a:pt x="960" y="1152"/>
                    <a:pt x="943" y="1163"/>
                    <a:pt x="924" y="1163"/>
                  </a:cubicBezTo>
                  <a:cubicBezTo>
                    <a:pt x="915" y="1163"/>
                    <a:pt x="906" y="1161"/>
                    <a:pt x="898" y="1157"/>
                  </a:cubicBezTo>
                  <a:cubicBezTo>
                    <a:pt x="895" y="1155"/>
                    <a:pt x="891" y="1153"/>
                    <a:pt x="889" y="1150"/>
                  </a:cubicBezTo>
                  <a:cubicBezTo>
                    <a:pt x="886" y="1147"/>
                    <a:pt x="885" y="1144"/>
                    <a:pt x="883" y="1141"/>
                  </a:cubicBezTo>
                  <a:cubicBezTo>
                    <a:pt x="882" y="1139"/>
                    <a:pt x="881" y="1136"/>
                    <a:pt x="878" y="1137"/>
                  </a:cubicBezTo>
                  <a:cubicBezTo>
                    <a:pt x="876" y="1138"/>
                    <a:pt x="874" y="1142"/>
                    <a:pt x="872" y="1144"/>
                  </a:cubicBezTo>
                  <a:cubicBezTo>
                    <a:pt x="871" y="1147"/>
                    <a:pt x="869" y="1150"/>
                    <a:pt x="867" y="1153"/>
                  </a:cubicBezTo>
                  <a:cubicBezTo>
                    <a:pt x="865" y="1155"/>
                    <a:pt x="862" y="1156"/>
                    <a:pt x="859" y="1158"/>
                  </a:cubicBezTo>
                  <a:cubicBezTo>
                    <a:pt x="856" y="1159"/>
                    <a:pt x="855" y="1163"/>
                    <a:pt x="857" y="1166"/>
                  </a:cubicBezTo>
                  <a:cubicBezTo>
                    <a:pt x="859" y="1169"/>
                    <a:pt x="862" y="1170"/>
                    <a:pt x="865" y="1171"/>
                  </a:cubicBezTo>
                  <a:cubicBezTo>
                    <a:pt x="868" y="1173"/>
                    <a:pt x="870" y="1177"/>
                    <a:pt x="872" y="1179"/>
                  </a:cubicBezTo>
                  <a:cubicBezTo>
                    <a:pt x="875" y="1184"/>
                    <a:pt x="877" y="1188"/>
                    <a:pt x="879" y="1193"/>
                  </a:cubicBezTo>
                  <a:cubicBezTo>
                    <a:pt x="880" y="1195"/>
                    <a:pt x="880" y="1201"/>
                    <a:pt x="881" y="1202"/>
                  </a:cubicBezTo>
                  <a:cubicBezTo>
                    <a:pt x="883" y="1202"/>
                    <a:pt x="885" y="1199"/>
                    <a:pt x="885" y="1198"/>
                  </a:cubicBezTo>
                  <a:cubicBezTo>
                    <a:pt x="888" y="1193"/>
                    <a:pt x="890" y="1187"/>
                    <a:pt x="894" y="1183"/>
                  </a:cubicBezTo>
                  <a:cubicBezTo>
                    <a:pt x="907" y="1170"/>
                    <a:pt x="929" y="1166"/>
                    <a:pt x="945" y="1175"/>
                  </a:cubicBezTo>
                  <a:cubicBezTo>
                    <a:pt x="969" y="1190"/>
                    <a:pt x="972" y="1226"/>
                    <a:pt x="949" y="1243"/>
                  </a:cubicBezTo>
                  <a:cubicBezTo>
                    <a:pt x="938" y="1252"/>
                    <a:pt x="923" y="1254"/>
                    <a:pt x="909" y="1249"/>
                  </a:cubicBezTo>
                  <a:cubicBezTo>
                    <a:pt x="902" y="1247"/>
                    <a:pt x="896" y="1243"/>
                    <a:pt x="891" y="1236"/>
                  </a:cubicBezTo>
                  <a:cubicBezTo>
                    <a:pt x="889" y="1234"/>
                    <a:pt x="887" y="1230"/>
                    <a:pt x="886" y="1227"/>
                  </a:cubicBezTo>
                  <a:cubicBezTo>
                    <a:pt x="885" y="1225"/>
                    <a:pt x="884" y="1224"/>
                    <a:pt x="883" y="1222"/>
                  </a:cubicBezTo>
                  <a:cubicBezTo>
                    <a:pt x="883" y="1221"/>
                    <a:pt x="882" y="1219"/>
                    <a:pt x="882" y="1219"/>
                  </a:cubicBezTo>
                  <a:cubicBezTo>
                    <a:pt x="883" y="1219"/>
                    <a:pt x="881" y="1227"/>
                    <a:pt x="881" y="1228"/>
                  </a:cubicBezTo>
                  <a:cubicBezTo>
                    <a:pt x="879" y="1233"/>
                    <a:pt x="876" y="1238"/>
                    <a:pt x="873" y="1242"/>
                  </a:cubicBezTo>
                  <a:cubicBezTo>
                    <a:pt x="870" y="1245"/>
                    <a:pt x="867" y="1249"/>
                    <a:pt x="863" y="1252"/>
                  </a:cubicBezTo>
                  <a:cubicBezTo>
                    <a:pt x="860" y="1253"/>
                    <a:pt x="856" y="1255"/>
                    <a:pt x="855" y="1258"/>
                  </a:cubicBezTo>
                  <a:cubicBezTo>
                    <a:pt x="854" y="1261"/>
                    <a:pt x="858" y="1264"/>
                    <a:pt x="860" y="1265"/>
                  </a:cubicBezTo>
                  <a:cubicBezTo>
                    <a:pt x="863" y="1268"/>
                    <a:pt x="866" y="1270"/>
                    <a:pt x="868" y="1273"/>
                  </a:cubicBezTo>
                  <a:cubicBezTo>
                    <a:pt x="874" y="1280"/>
                    <a:pt x="879" y="1289"/>
                    <a:pt x="880" y="1299"/>
                  </a:cubicBezTo>
                  <a:cubicBezTo>
                    <a:pt x="885" y="1320"/>
                    <a:pt x="875" y="1340"/>
                    <a:pt x="857" y="1351"/>
                  </a:cubicBezTo>
                  <a:cubicBezTo>
                    <a:pt x="853" y="1353"/>
                    <a:pt x="849" y="1355"/>
                    <a:pt x="846" y="1358"/>
                  </a:cubicBezTo>
                  <a:cubicBezTo>
                    <a:pt x="843" y="1360"/>
                    <a:pt x="845" y="1361"/>
                    <a:pt x="847" y="1363"/>
                  </a:cubicBezTo>
                  <a:cubicBezTo>
                    <a:pt x="851" y="1364"/>
                    <a:pt x="854" y="1365"/>
                    <a:pt x="857" y="1367"/>
                  </a:cubicBezTo>
                  <a:cubicBezTo>
                    <a:pt x="860" y="1369"/>
                    <a:pt x="863" y="1372"/>
                    <a:pt x="865" y="1376"/>
                  </a:cubicBezTo>
                  <a:cubicBezTo>
                    <a:pt x="875" y="1391"/>
                    <a:pt x="878" y="1413"/>
                    <a:pt x="866" y="1428"/>
                  </a:cubicBezTo>
                  <a:cubicBezTo>
                    <a:pt x="855" y="1441"/>
                    <a:pt x="836" y="1450"/>
                    <a:pt x="819" y="1447"/>
                  </a:cubicBezTo>
                  <a:cubicBezTo>
                    <a:pt x="811" y="1446"/>
                    <a:pt x="804" y="1442"/>
                    <a:pt x="798" y="1436"/>
                  </a:cubicBezTo>
                  <a:cubicBezTo>
                    <a:pt x="796" y="1434"/>
                    <a:pt x="793" y="1432"/>
                    <a:pt x="791" y="1429"/>
                  </a:cubicBezTo>
                  <a:cubicBezTo>
                    <a:pt x="790" y="1427"/>
                    <a:pt x="789" y="1420"/>
                    <a:pt x="787" y="1419"/>
                  </a:cubicBezTo>
                  <a:cubicBezTo>
                    <a:pt x="784" y="1419"/>
                    <a:pt x="779" y="1428"/>
                    <a:pt x="777" y="1430"/>
                  </a:cubicBezTo>
                  <a:cubicBezTo>
                    <a:pt x="774" y="1434"/>
                    <a:pt x="770" y="1440"/>
                    <a:pt x="767" y="1444"/>
                  </a:cubicBezTo>
                  <a:cubicBezTo>
                    <a:pt x="764" y="1448"/>
                    <a:pt x="758" y="1448"/>
                    <a:pt x="755" y="1452"/>
                  </a:cubicBezTo>
                  <a:cubicBezTo>
                    <a:pt x="753" y="1453"/>
                    <a:pt x="765" y="1463"/>
                    <a:pt x="767" y="1464"/>
                  </a:cubicBezTo>
                  <a:cubicBezTo>
                    <a:pt x="778" y="1474"/>
                    <a:pt x="784" y="1489"/>
                    <a:pt x="781" y="1505"/>
                  </a:cubicBezTo>
                  <a:cubicBezTo>
                    <a:pt x="780" y="1520"/>
                    <a:pt x="771" y="1534"/>
                    <a:pt x="758" y="1542"/>
                  </a:cubicBezTo>
                  <a:cubicBezTo>
                    <a:pt x="742" y="1551"/>
                    <a:pt x="721" y="1551"/>
                    <a:pt x="706" y="1541"/>
                  </a:cubicBezTo>
                  <a:cubicBezTo>
                    <a:pt x="702" y="1539"/>
                    <a:pt x="698" y="1536"/>
                    <a:pt x="695" y="1533"/>
                  </a:cubicBezTo>
                  <a:cubicBezTo>
                    <a:pt x="692" y="1531"/>
                    <a:pt x="691" y="1528"/>
                    <a:pt x="689" y="1524"/>
                  </a:cubicBezTo>
                  <a:cubicBezTo>
                    <a:pt x="689" y="1523"/>
                    <a:pt x="687" y="1519"/>
                    <a:pt x="685" y="1521"/>
                  </a:cubicBezTo>
                  <a:cubicBezTo>
                    <a:pt x="683" y="1523"/>
                    <a:pt x="682" y="1526"/>
                    <a:pt x="680" y="1529"/>
                  </a:cubicBezTo>
                  <a:cubicBezTo>
                    <a:pt x="679" y="1531"/>
                    <a:pt x="678" y="1533"/>
                    <a:pt x="676" y="1535"/>
                  </a:cubicBezTo>
                  <a:cubicBezTo>
                    <a:pt x="675" y="1538"/>
                    <a:pt x="671" y="1539"/>
                    <a:pt x="669" y="1541"/>
                  </a:cubicBezTo>
                  <a:cubicBezTo>
                    <a:pt x="663" y="1545"/>
                    <a:pt x="656" y="1550"/>
                    <a:pt x="648" y="1551"/>
                  </a:cubicBezTo>
                  <a:cubicBezTo>
                    <a:pt x="631" y="1555"/>
                    <a:pt x="613" y="1551"/>
                    <a:pt x="600" y="1539"/>
                  </a:cubicBezTo>
                  <a:cubicBezTo>
                    <a:pt x="588" y="1528"/>
                    <a:pt x="581" y="1510"/>
                    <a:pt x="583" y="1493"/>
                  </a:cubicBezTo>
                  <a:cubicBezTo>
                    <a:pt x="584" y="1485"/>
                    <a:pt x="587" y="1477"/>
                    <a:pt x="592" y="1469"/>
                  </a:cubicBezTo>
                  <a:cubicBezTo>
                    <a:pt x="593" y="1467"/>
                    <a:pt x="595" y="1464"/>
                    <a:pt x="597" y="1462"/>
                  </a:cubicBezTo>
                  <a:cubicBezTo>
                    <a:pt x="600" y="1460"/>
                    <a:pt x="603" y="1458"/>
                    <a:pt x="606" y="1455"/>
                  </a:cubicBezTo>
                  <a:cubicBezTo>
                    <a:pt x="614" y="1449"/>
                    <a:pt x="601" y="1445"/>
                    <a:pt x="597" y="1441"/>
                  </a:cubicBezTo>
                  <a:cubicBezTo>
                    <a:pt x="591" y="1436"/>
                    <a:pt x="588" y="1427"/>
                    <a:pt x="586" y="1420"/>
                  </a:cubicBezTo>
                  <a:cubicBezTo>
                    <a:pt x="582" y="1403"/>
                    <a:pt x="583" y="1383"/>
                    <a:pt x="594" y="1369"/>
                  </a:cubicBezTo>
                  <a:cubicBezTo>
                    <a:pt x="596" y="1366"/>
                    <a:pt x="599" y="1364"/>
                    <a:pt x="602" y="1362"/>
                  </a:cubicBezTo>
                  <a:cubicBezTo>
                    <a:pt x="605" y="1360"/>
                    <a:pt x="609" y="1358"/>
                    <a:pt x="608" y="1354"/>
                  </a:cubicBezTo>
                  <a:cubicBezTo>
                    <a:pt x="607" y="1351"/>
                    <a:pt x="603" y="1349"/>
                    <a:pt x="601" y="1348"/>
                  </a:cubicBezTo>
                  <a:cubicBezTo>
                    <a:pt x="597" y="1346"/>
                    <a:pt x="595" y="1344"/>
                    <a:pt x="594" y="1340"/>
                  </a:cubicBezTo>
                  <a:cubicBezTo>
                    <a:pt x="592" y="1337"/>
                    <a:pt x="590" y="1333"/>
                    <a:pt x="588" y="1330"/>
                  </a:cubicBezTo>
                  <a:cubicBezTo>
                    <a:pt x="587" y="1328"/>
                    <a:pt x="585" y="1324"/>
                    <a:pt x="583" y="1324"/>
                  </a:cubicBezTo>
                  <a:cubicBezTo>
                    <a:pt x="581" y="1324"/>
                    <a:pt x="580" y="1329"/>
                    <a:pt x="579" y="1331"/>
                  </a:cubicBezTo>
                  <a:cubicBezTo>
                    <a:pt x="577" y="1334"/>
                    <a:pt x="575" y="1337"/>
                    <a:pt x="572" y="1340"/>
                  </a:cubicBezTo>
                  <a:cubicBezTo>
                    <a:pt x="560" y="1352"/>
                    <a:pt x="538" y="1357"/>
                    <a:pt x="522" y="1349"/>
                  </a:cubicBezTo>
                  <a:cubicBezTo>
                    <a:pt x="507" y="1342"/>
                    <a:pt x="496" y="1325"/>
                    <a:pt x="495" y="1308"/>
                  </a:cubicBezTo>
                  <a:cubicBezTo>
                    <a:pt x="494" y="1299"/>
                    <a:pt x="496" y="1289"/>
                    <a:pt x="502" y="1282"/>
                  </a:cubicBezTo>
                  <a:cubicBezTo>
                    <a:pt x="508" y="1274"/>
                    <a:pt x="516" y="1269"/>
                    <a:pt x="524" y="1265"/>
                  </a:cubicBezTo>
                  <a:cubicBezTo>
                    <a:pt x="527" y="1263"/>
                    <a:pt x="529" y="1261"/>
                    <a:pt x="525" y="1260"/>
                  </a:cubicBezTo>
                  <a:cubicBezTo>
                    <a:pt x="522" y="1259"/>
                    <a:pt x="519" y="1258"/>
                    <a:pt x="516" y="1256"/>
                  </a:cubicBezTo>
                  <a:cubicBezTo>
                    <a:pt x="510" y="1253"/>
                    <a:pt x="504" y="1249"/>
                    <a:pt x="500" y="1244"/>
                  </a:cubicBezTo>
                  <a:cubicBezTo>
                    <a:pt x="490" y="1232"/>
                    <a:pt x="487" y="1213"/>
                    <a:pt x="491" y="1197"/>
                  </a:cubicBezTo>
                  <a:cubicBezTo>
                    <a:pt x="493" y="1189"/>
                    <a:pt x="497" y="1182"/>
                    <a:pt x="503" y="1175"/>
                  </a:cubicBezTo>
                  <a:cubicBezTo>
                    <a:pt x="508" y="1170"/>
                    <a:pt x="515" y="1168"/>
                    <a:pt x="521" y="1163"/>
                  </a:cubicBezTo>
                  <a:cubicBezTo>
                    <a:pt x="526" y="1159"/>
                    <a:pt x="512" y="1156"/>
                    <a:pt x="510" y="1154"/>
                  </a:cubicBezTo>
                  <a:cubicBezTo>
                    <a:pt x="503" y="1151"/>
                    <a:pt x="498" y="1142"/>
                    <a:pt x="495" y="1135"/>
                  </a:cubicBezTo>
                  <a:cubicBezTo>
                    <a:pt x="489" y="1121"/>
                    <a:pt x="489" y="1103"/>
                    <a:pt x="497" y="1090"/>
                  </a:cubicBezTo>
                  <a:cubicBezTo>
                    <a:pt x="501" y="1084"/>
                    <a:pt x="506" y="1079"/>
                    <a:pt x="512" y="1075"/>
                  </a:cubicBezTo>
                  <a:cubicBezTo>
                    <a:pt x="515" y="1073"/>
                    <a:pt x="519" y="1071"/>
                    <a:pt x="522" y="1070"/>
                  </a:cubicBezTo>
                  <a:cubicBezTo>
                    <a:pt x="524" y="1069"/>
                    <a:pt x="530" y="1067"/>
                    <a:pt x="531" y="1066"/>
                  </a:cubicBezTo>
                  <a:cubicBezTo>
                    <a:pt x="531" y="1066"/>
                    <a:pt x="521" y="1063"/>
                    <a:pt x="521" y="1063"/>
                  </a:cubicBezTo>
                  <a:cubicBezTo>
                    <a:pt x="517" y="1061"/>
                    <a:pt x="514" y="1059"/>
                    <a:pt x="511" y="1056"/>
                  </a:cubicBezTo>
                  <a:cubicBezTo>
                    <a:pt x="504" y="1050"/>
                    <a:pt x="499" y="1042"/>
                    <a:pt x="496" y="1034"/>
                  </a:cubicBezTo>
                  <a:cubicBezTo>
                    <a:pt x="492" y="1024"/>
                    <a:pt x="492" y="1014"/>
                    <a:pt x="495" y="1004"/>
                  </a:cubicBezTo>
                  <a:cubicBezTo>
                    <a:pt x="497" y="995"/>
                    <a:pt x="504" y="988"/>
                    <a:pt x="512" y="982"/>
                  </a:cubicBezTo>
                  <a:cubicBezTo>
                    <a:pt x="515" y="979"/>
                    <a:pt x="518" y="977"/>
                    <a:pt x="521" y="975"/>
                  </a:cubicBezTo>
                  <a:cubicBezTo>
                    <a:pt x="524" y="973"/>
                    <a:pt x="525" y="971"/>
                    <a:pt x="521" y="970"/>
                  </a:cubicBezTo>
                  <a:cubicBezTo>
                    <a:pt x="518" y="969"/>
                    <a:pt x="514" y="968"/>
                    <a:pt x="510" y="966"/>
                  </a:cubicBezTo>
                  <a:cubicBezTo>
                    <a:pt x="507" y="963"/>
                    <a:pt x="503" y="960"/>
                    <a:pt x="501" y="957"/>
                  </a:cubicBezTo>
                  <a:cubicBezTo>
                    <a:pt x="486" y="941"/>
                    <a:pt x="483" y="918"/>
                    <a:pt x="494" y="899"/>
                  </a:cubicBezTo>
                  <a:cubicBezTo>
                    <a:pt x="498" y="891"/>
                    <a:pt x="503" y="884"/>
                    <a:pt x="511" y="880"/>
                  </a:cubicBezTo>
                  <a:cubicBezTo>
                    <a:pt x="513" y="879"/>
                    <a:pt x="516" y="877"/>
                    <a:pt x="514" y="875"/>
                  </a:cubicBezTo>
                  <a:cubicBezTo>
                    <a:pt x="512" y="871"/>
                    <a:pt x="507" y="869"/>
                    <a:pt x="504" y="866"/>
                  </a:cubicBezTo>
                  <a:cubicBezTo>
                    <a:pt x="491" y="852"/>
                    <a:pt x="483" y="835"/>
                    <a:pt x="487" y="815"/>
                  </a:cubicBezTo>
                  <a:cubicBezTo>
                    <a:pt x="488" y="807"/>
                    <a:pt x="492" y="798"/>
                    <a:pt x="498" y="792"/>
                  </a:cubicBezTo>
                  <a:cubicBezTo>
                    <a:pt x="502" y="789"/>
                    <a:pt x="505" y="787"/>
                    <a:pt x="509" y="785"/>
                  </a:cubicBezTo>
                  <a:cubicBezTo>
                    <a:pt x="511" y="783"/>
                    <a:pt x="513" y="781"/>
                    <a:pt x="512" y="778"/>
                  </a:cubicBezTo>
                  <a:cubicBezTo>
                    <a:pt x="509" y="772"/>
                    <a:pt x="502" y="768"/>
                    <a:pt x="498" y="763"/>
                  </a:cubicBezTo>
                  <a:cubicBezTo>
                    <a:pt x="496" y="761"/>
                    <a:pt x="494" y="760"/>
                    <a:pt x="493" y="757"/>
                  </a:cubicBezTo>
                  <a:cubicBezTo>
                    <a:pt x="491" y="754"/>
                    <a:pt x="491" y="751"/>
                    <a:pt x="489" y="748"/>
                  </a:cubicBezTo>
                  <a:cubicBezTo>
                    <a:pt x="485" y="741"/>
                    <a:pt x="482" y="755"/>
                    <a:pt x="481" y="757"/>
                  </a:cubicBezTo>
                  <a:cubicBezTo>
                    <a:pt x="479" y="764"/>
                    <a:pt x="470" y="770"/>
                    <a:pt x="464" y="774"/>
                  </a:cubicBezTo>
                  <a:cubicBezTo>
                    <a:pt x="447" y="783"/>
                    <a:pt x="426" y="782"/>
                    <a:pt x="411" y="770"/>
                  </a:cubicBezTo>
                  <a:cubicBezTo>
                    <a:pt x="399" y="760"/>
                    <a:pt x="391" y="744"/>
                    <a:pt x="392" y="727"/>
                  </a:cubicBezTo>
                  <a:cubicBezTo>
                    <a:pt x="392" y="719"/>
                    <a:pt x="395" y="711"/>
                    <a:pt x="400" y="704"/>
                  </a:cubicBezTo>
                  <a:cubicBezTo>
                    <a:pt x="402" y="700"/>
                    <a:pt x="408" y="697"/>
                    <a:pt x="411" y="694"/>
                  </a:cubicBezTo>
                  <a:cubicBezTo>
                    <a:pt x="412" y="693"/>
                    <a:pt x="421" y="685"/>
                    <a:pt x="420" y="685"/>
                  </a:cubicBezTo>
                  <a:cubicBezTo>
                    <a:pt x="416" y="681"/>
                    <a:pt x="412" y="679"/>
                    <a:pt x="407" y="676"/>
                  </a:cubicBezTo>
                  <a:cubicBezTo>
                    <a:pt x="405" y="675"/>
                    <a:pt x="403" y="673"/>
                    <a:pt x="401" y="672"/>
                  </a:cubicBezTo>
                  <a:cubicBezTo>
                    <a:pt x="398" y="670"/>
                    <a:pt x="398" y="666"/>
                    <a:pt x="395" y="664"/>
                  </a:cubicBezTo>
                  <a:cubicBezTo>
                    <a:pt x="393" y="662"/>
                    <a:pt x="389" y="664"/>
                    <a:pt x="388" y="667"/>
                  </a:cubicBezTo>
                  <a:cubicBezTo>
                    <a:pt x="386" y="670"/>
                    <a:pt x="383" y="673"/>
                    <a:pt x="380" y="676"/>
                  </a:cubicBezTo>
                  <a:cubicBezTo>
                    <a:pt x="365" y="687"/>
                    <a:pt x="340" y="694"/>
                    <a:pt x="322" y="685"/>
                  </a:cubicBezTo>
                  <a:cubicBezTo>
                    <a:pt x="315" y="682"/>
                    <a:pt x="307" y="677"/>
                    <a:pt x="303" y="670"/>
                  </a:cubicBezTo>
                  <a:cubicBezTo>
                    <a:pt x="302" y="668"/>
                    <a:pt x="299" y="663"/>
                    <a:pt x="296" y="663"/>
                  </a:cubicBezTo>
                  <a:cubicBezTo>
                    <a:pt x="292" y="664"/>
                    <a:pt x="290" y="670"/>
                    <a:pt x="288" y="672"/>
                  </a:cubicBezTo>
                  <a:cubicBezTo>
                    <a:pt x="274" y="685"/>
                    <a:pt x="249" y="693"/>
                    <a:pt x="231" y="686"/>
                  </a:cubicBezTo>
                  <a:cubicBezTo>
                    <a:pt x="223" y="683"/>
                    <a:pt x="216" y="678"/>
                    <a:pt x="209" y="673"/>
                  </a:cubicBezTo>
                  <a:cubicBezTo>
                    <a:pt x="207" y="671"/>
                    <a:pt x="204" y="669"/>
                    <a:pt x="203" y="666"/>
                  </a:cubicBezTo>
                  <a:cubicBezTo>
                    <a:pt x="202" y="664"/>
                    <a:pt x="201" y="657"/>
                    <a:pt x="198" y="656"/>
                  </a:cubicBezTo>
                  <a:cubicBezTo>
                    <a:pt x="196" y="655"/>
                    <a:pt x="195" y="663"/>
                    <a:pt x="194" y="664"/>
                  </a:cubicBezTo>
                  <a:cubicBezTo>
                    <a:pt x="192" y="668"/>
                    <a:pt x="188" y="671"/>
                    <a:pt x="185" y="673"/>
                  </a:cubicBezTo>
                  <a:cubicBezTo>
                    <a:pt x="177" y="679"/>
                    <a:pt x="167" y="683"/>
                    <a:pt x="157" y="684"/>
                  </a:cubicBezTo>
                  <a:cubicBezTo>
                    <a:pt x="149" y="685"/>
                    <a:pt x="139" y="685"/>
                    <a:pt x="132" y="681"/>
                  </a:cubicBezTo>
                  <a:cubicBezTo>
                    <a:pt x="125" y="677"/>
                    <a:pt x="119" y="673"/>
                    <a:pt x="114" y="668"/>
                  </a:cubicBezTo>
                  <a:cubicBezTo>
                    <a:pt x="108" y="663"/>
                    <a:pt x="106" y="655"/>
                    <a:pt x="105" y="648"/>
                  </a:cubicBezTo>
                  <a:cubicBezTo>
                    <a:pt x="103" y="639"/>
                    <a:pt x="103" y="630"/>
                    <a:pt x="105" y="621"/>
                  </a:cubicBezTo>
                  <a:cubicBezTo>
                    <a:pt x="106" y="614"/>
                    <a:pt x="109" y="606"/>
                    <a:pt x="116" y="601"/>
                  </a:cubicBezTo>
                  <a:cubicBezTo>
                    <a:pt x="118" y="599"/>
                    <a:pt x="121" y="597"/>
                    <a:pt x="124" y="595"/>
                  </a:cubicBezTo>
                  <a:cubicBezTo>
                    <a:pt x="126" y="594"/>
                    <a:pt x="130" y="592"/>
                    <a:pt x="131" y="589"/>
                  </a:cubicBezTo>
                  <a:cubicBezTo>
                    <a:pt x="131" y="587"/>
                    <a:pt x="126" y="585"/>
                    <a:pt x="124" y="584"/>
                  </a:cubicBezTo>
                  <a:cubicBezTo>
                    <a:pt x="121" y="583"/>
                    <a:pt x="118" y="581"/>
                    <a:pt x="115" y="579"/>
                  </a:cubicBezTo>
                  <a:cubicBezTo>
                    <a:pt x="112" y="576"/>
                    <a:pt x="109" y="572"/>
                    <a:pt x="107" y="568"/>
                  </a:cubicBezTo>
                  <a:cubicBezTo>
                    <a:pt x="106" y="565"/>
                    <a:pt x="105" y="560"/>
                    <a:pt x="102" y="559"/>
                  </a:cubicBezTo>
                  <a:cubicBezTo>
                    <a:pt x="97" y="557"/>
                    <a:pt x="93" y="566"/>
                    <a:pt x="91" y="569"/>
                  </a:cubicBezTo>
                  <a:cubicBezTo>
                    <a:pt x="88" y="574"/>
                    <a:pt x="80" y="579"/>
                    <a:pt x="76" y="581"/>
                  </a:cubicBezTo>
                  <a:cubicBezTo>
                    <a:pt x="49" y="592"/>
                    <a:pt x="16" y="577"/>
                    <a:pt x="11" y="548"/>
                  </a:cubicBezTo>
                  <a:cubicBezTo>
                    <a:pt x="5" y="515"/>
                    <a:pt x="37" y="485"/>
                    <a:pt x="70" y="494"/>
                  </a:cubicBezTo>
                  <a:cubicBezTo>
                    <a:pt x="76" y="496"/>
                    <a:pt x="84" y="499"/>
                    <a:pt x="87" y="504"/>
                  </a:cubicBezTo>
                  <a:cubicBezTo>
                    <a:pt x="90" y="509"/>
                    <a:pt x="93" y="514"/>
                    <a:pt x="97" y="519"/>
                  </a:cubicBezTo>
                  <a:cubicBezTo>
                    <a:pt x="102" y="524"/>
                    <a:pt x="106" y="512"/>
                    <a:pt x="107" y="509"/>
                  </a:cubicBezTo>
                  <a:cubicBezTo>
                    <a:pt x="110" y="502"/>
                    <a:pt x="118" y="496"/>
                    <a:pt x="124" y="492"/>
                  </a:cubicBezTo>
                  <a:cubicBezTo>
                    <a:pt x="125" y="492"/>
                    <a:pt x="128" y="492"/>
                    <a:pt x="130" y="491"/>
                  </a:cubicBezTo>
                  <a:cubicBezTo>
                    <a:pt x="132" y="488"/>
                    <a:pt x="127" y="486"/>
                    <a:pt x="126" y="485"/>
                  </a:cubicBezTo>
                  <a:cubicBezTo>
                    <a:pt x="123" y="484"/>
                    <a:pt x="120" y="483"/>
                    <a:pt x="118" y="481"/>
                  </a:cubicBezTo>
                  <a:cubicBezTo>
                    <a:pt x="114" y="478"/>
                    <a:pt x="111" y="474"/>
                    <a:pt x="108" y="470"/>
                  </a:cubicBezTo>
                  <a:cubicBezTo>
                    <a:pt x="106" y="468"/>
                    <a:pt x="105" y="466"/>
                    <a:pt x="104" y="464"/>
                  </a:cubicBezTo>
                  <a:cubicBezTo>
                    <a:pt x="104" y="462"/>
                    <a:pt x="104" y="461"/>
                    <a:pt x="102" y="460"/>
                  </a:cubicBezTo>
                  <a:cubicBezTo>
                    <a:pt x="100" y="458"/>
                    <a:pt x="97" y="463"/>
                    <a:pt x="96" y="464"/>
                  </a:cubicBezTo>
                  <a:cubicBezTo>
                    <a:pt x="92" y="471"/>
                    <a:pt x="88" y="476"/>
                    <a:pt x="81" y="480"/>
                  </a:cubicBezTo>
                  <a:cubicBezTo>
                    <a:pt x="66" y="488"/>
                    <a:pt x="48" y="489"/>
                    <a:pt x="33" y="481"/>
                  </a:cubicBezTo>
                  <a:cubicBezTo>
                    <a:pt x="17" y="473"/>
                    <a:pt x="8" y="456"/>
                    <a:pt x="9" y="439"/>
                  </a:cubicBezTo>
                  <a:cubicBezTo>
                    <a:pt x="9" y="423"/>
                    <a:pt x="16" y="405"/>
                    <a:pt x="30" y="397"/>
                  </a:cubicBezTo>
                  <a:cubicBezTo>
                    <a:pt x="33" y="395"/>
                    <a:pt x="37" y="394"/>
                    <a:pt x="40" y="393"/>
                  </a:cubicBezTo>
                  <a:cubicBezTo>
                    <a:pt x="43" y="392"/>
                    <a:pt x="43" y="390"/>
                    <a:pt x="40" y="388"/>
                  </a:cubicBezTo>
                  <a:cubicBezTo>
                    <a:pt x="32" y="383"/>
                    <a:pt x="23" y="381"/>
                    <a:pt x="17" y="373"/>
                  </a:cubicBezTo>
                  <a:cubicBezTo>
                    <a:pt x="0" y="349"/>
                    <a:pt x="8" y="312"/>
                    <a:pt x="36" y="299"/>
                  </a:cubicBezTo>
                  <a:cubicBezTo>
                    <a:pt x="43" y="296"/>
                    <a:pt x="50" y="294"/>
                    <a:pt x="58" y="294"/>
                  </a:cubicBezTo>
                  <a:cubicBezTo>
                    <a:pt x="69" y="294"/>
                    <a:pt x="78" y="299"/>
                    <a:pt x="86" y="305"/>
                  </a:cubicBezTo>
                  <a:cubicBezTo>
                    <a:pt x="89" y="309"/>
                    <a:pt x="93" y="312"/>
                    <a:pt x="96" y="316"/>
                  </a:cubicBezTo>
                  <a:cubicBezTo>
                    <a:pt x="97" y="318"/>
                    <a:pt x="101" y="324"/>
                    <a:pt x="103" y="321"/>
                  </a:cubicBezTo>
                  <a:cubicBezTo>
                    <a:pt x="105" y="318"/>
                    <a:pt x="106" y="314"/>
                    <a:pt x="108" y="311"/>
                  </a:cubicBezTo>
                  <a:cubicBezTo>
                    <a:pt x="110" y="308"/>
                    <a:pt x="113" y="306"/>
                    <a:pt x="116" y="304"/>
                  </a:cubicBezTo>
                  <a:cubicBezTo>
                    <a:pt x="120" y="301"/>
                    <a:pt x="129" y="295"/>
                    <a:pt x="121" y="290"/>
                  </a:cubicBezTo>
                  <a:cubicBezTo>
                    <a:pt x="119" y="288"/>
                    <a:pt x="116" y="287"/>
                    <a:pt x="114" y="285"/>
                  </a:cubicBezTo>
                  <a:cubicBezTo>
                    <a:pt x="110" y="282"/>
                    <a:pt x="108" y="277"/>
                    <a:pt x="106" y="273"/>
                  </a:cubicBezTo>
                  <a:cubicBezTo>
                    <a:pt x="104" y="270"/>
                    <a:pt x="102" y="266"/>
                    <a:pt x="101" y="262"/>
                  </a:cubicBezTo>
                  <a:cubicBezTo>
                    <a:pt x="100" y="261"/>
                    <a:pt x="99" y="254"/>
                    <a:pt x="98" y="257"/>
                  </a:cubicBezTo>
                  <a:cubicBezTo>
                    <a:pt x="97" y="259"/>
                    <a:pt x="96" y="262"/>
                    <a:pt x="95" y="265"/>
                  </a:cubicBezTo>
                  <a:cubicBezTo>
                    <a:pt x="94" y="268"/>
                    <a:pt x="91" y="271"/>
                    <a:pt x="89" y="274"/>
                  </a:cubicBezTo>
                  <a:cubicBezTo>
                    <a:pt x="76" y="288"/>
                    <a:pt x="54" y="295"/>
                    <a:pt x="36" y="285"/>
                  </a:cubicBezTo>
                  <a:cubicBezTo>
                    <a:pt x="29" y="281"/>
                    <a:pt x="22" y="274"/>
                    <a:pt x="18" y="267"/>
                  </a:cubicBezTo>
                  <a:cubicBezTo>
                    <a:pt x="14" y="260"/>
                    <a:pt x="13" y="252"/>
                    <a:pt x="14" y="244"/>
                  </a:cubicBezTo>
                  <a:cubicBezTo>
                    <a:pt x="15" y="229"/>
                    <a:pt x="25" y="214"/>
                    <a:pt x="39" y="208"/>
                  </a:cubicBezTo>
                  <a:cubicBezTo>
                    <a:pt x="46" y="204"/>
                    <a:pt x="54" y="204"/>
                    <a:pt x="63" y="205"/>
                  </a:cubicBezTo>
                  <a:cubicBezTo>
                    <a:pt x="71" y="206"/>
                    <a:pt x="77" y="209"/>
                    <a:pt x="83" y="215"/>
                  </a:cubicBezTo>
                  <a:cubicBezTo>
                    <a:pt x="88" y="219"/>
                    <a:pt x="92" y="224"/>
                    <a:pt x="95" y="229"/>
                  </a:cubicBezTo>
                  <a:cubicBezTo>
                    <a:pt x="95" y="229"/>
                    <a:pt x="95" y="228"/>
                    <a:pt x="95" y="228"/>
                  </a:cubicBezTo>
                  <a:cubicBezTo>
                    <a:pt x="94" y="230"/>
                    <a:pt x="96" y="233"/>
                    <a:pt x="96" y="234"/>
                  </a:cubicBezTo>
                  <a:cubicBezTo>
                    <a:pt x="97" y="235"/>
                    <a:pt x="98" y="239"/>
                    <a:pt x="98" y="237"/>
                  </a:cubicBezTo>
                  <a:cubicBezTo>
                    <a:pt x="101" y="232"/>
                    <a:pt x="102" y="227"/>
                    <a:pt x="105" y="221"/>
                  </a:cubicBezTo>
                  <a:cubicBezTo>
                    <a:pt x="107" y="216"/>
                    <a:pt x="113" y="211"/>
                    <a:pt x="117" y="207"/>
                  </a:cubicBezTo>
                  <a:cubicBezTo>
                    <a:pt x="119" y="204"/>
                    <a:pt x="122" y="201"/>
                    <a:pt x="125" y="200"/>
                  </a:cubicBezTo>
                  <a:cubicBezTo>
                    <a:pt x="128" y="199"/>
                    <a:pt x="131" y="199"/>
                    <a:pt x="134" y="197"/>
                  </a:cubicBezTo>
                  <a:cubicBezTo>
                    <a:pt x="136" y="197"/>
                    <a:pt x="138" y="194"/>
                    <a:pt x="136" y="192"/>
                  </a:cubicBezTo>
                  <a:cubicBezTo>
                    <a:pt x="133" y="191"/>
                    <a:pt x="130" y="189"/>
                    <a:pt x="127" y="188"/>
                  </a:cubicBezTo>
                  <a:cubicBezTo>
                    <a:pt x="120" y="184"/>
                    <a:pt x="115" y="177"/>
                    <a:pt x="112" y="170"/>
                  </a:cubicBezTo>
                  <a:cubicBezTo>
                    <a:pt x="104" y="152"/>
                    <a:pt x="107" y="132"/>
                    <a:pt x="122" y="119"/>
                  </a:cubicBezTo>
                  <a:cubicBezTo>
                    <a:pt x="136" y="106"/>
                    <a:pt x="157" y="102"/>
                    <a:pt x="174" y="112"/>
                  </a:cubicBezTo>
                  <a:cubicBezTo>
                    <a:pt x="178" y="114"/>
                    <a:pt x="181" y="117"/>
                    <a:pt x="184" y="120"/>
                  </a:cubicBezTo>
                  <a:cubicBezTo>
                    <a:pt x="188" y="124"/>
                    <a:pt x="190" y="128"/>
                    <a:pt x="193" y="132"/>
                  </a:cubicBezTo>
                  <a:cubicBezTo>
                    <a:pt x="195" y="135"/>
                    <a:pt x="196" y="132"/>
                    <a:pt x="197" y="130"/>
                  </a:cubicBezTo>
                  <a:cubicBezTo>
                    <a:pt x="199" y="126"/>
                    <a:pt x="201" y="122"/>
                    <a:pt x="204" y="118"/>
                  </a:cubicBezTo>
                  <a:cubicBezTo>
                    <a:pt x="208" y="113"/>
                    <a:pt x="214" y="108"/>
                    <a:pt x="219" y="104"/>
                  </a:cubicBezTo>
                  <a:cubicBezTo>
                    <a:pt x="222" y="102"/>
                    <a:pt x="224" y="102"/>
                    <a:pt x="227" y="101"/>
                  </a:cubicBezTo>
                  <a:cubicBezTo>
                    <a:pt x="231" y="100"/>
                    <a:pt x="225" y="95"/>
                    <a:pt x="224" y="95"/>
                  </a:cubicBezTo>
                  <a:cubicBezTo>
                    <a:pt x="222" y="94"/>
                    <a:pt x="219" y="93"/>
                    <a:pt x="217" y="91"/>
                  </a:cubicBezTo>
                  <a:cubicBezTo>
                    <a:pt x="214" y="89"/>
                    <a:pt x="212" y="86"/>
                    <a:pt x="210" y="83"/>
                  </a:cubicBezTo>
                  <a:cubicBezTo>
                    <a:pt x="206" y="78"/>
                    <a:pt x="203" y="71"/>
                    <a:pt x="202" y="64"/>
                  </a:cubicBezTo>
                  <a:cubicBezTo>
                    <a:pt x="198" y="34"/>
                    <a:pt x="222" y="4"/>
                    <a:pt x="254" y="8"/>
                  </a:cubicBezTo>
                  <a:cubicBezTo>
                    <a:pt x="264" y="9"/>
                    <a:pt x="274" y="14"/>
                    <a:pt x="281" y="21"/>
                  </a:cubicBezTo>
                  <a:cubicBezTo>
                    <a:pt x="285" y="24"/>
                    <a:pt x="287" y="28"/>
                    <a:pt x="289" y="32"/>
                  </a:cubicBezTo>
                  <a:cubicBezTo>
                    <a:pt x="290" y="35"/>
                    <a:pt x="292" y="36"/>
                    <a:pt x="295" y="34"/>
                  </a:cubicBezTo>
                  <a:cubicBezTo>
                    <a:pt x="299" y="29"/>
                    <a:pt x="302" y="22"/>
                    <a:pt x="305" y="17"/>
                  </a:cubicBezTo>
                  <a:cubicBezTo>
                    <a:pt x="310" y="10"/>
                    <a:pt x="320" y="6"/>
                    <a:pt x="328" y="4"/>
                  </a:cubicBezTo>
                  <a:cubicBezTo>
                    <a:pt x="331" y="3"/>
                    <a:pt x="335" y="2"/>
                    <a:pt x="339" y="2"/>
                  </a:cubicBezTo>
                  <a:moveTo>
                    <a:pt x="396" y="72"/>
                  </a:moveTo>
                  <a:cubicBezTo>
                    <a:pt x="392" y="81"/>
                    <a:pt x="386" y="90"/>
                    <a:pt x="379" y="96"/>
                  </a:cubicBezTo>
                  <a:cubicBezTo>
                    <a:pt x="375" y="96"/>
                    <a:pt x="369" y="102"/>
                    <a:pt x="372" y="106"/>
                  </a:cubicBezTo>
                  <a:cubicBezTo>
                    <a:pt x="374" y="108"/>
                    <a:pt x="377" y="109"/>
                    <a:pt x="380" y="111"/>
                  </a:cubicBezTo>
                  <a:cubicBezTo>
                    <a:pt x="383" y="113"/>
                    <a:pt x="385" y="115"/>
                    <a:pt x="386" y="118"/>
                  </a:cubicBezTo>
                  <a:cubicBezTo>
                    <a:pt x="391" y="127"/>
                    <a:pt x="398" y="120"/>
                    <a:pt x="402" y="115"/>
                  </a:cubicBezTo>
                  <a:cubicBezTo>
                    <a:pt x="404" y="112"/>
                    <a:pt x="406" y="109"/>
                    <a:pt x="409" y="107"/>
                  </a:cubicBezTo>
                  <a:cubicBezTo>
                    <a:pt x="413" y="104"/>
                    <a:pt x="418" y="104"/>
                    <a:pt x="422" y="101"/>
                  </a:cubicBezTo>
                  <a:cubicBezTo>
                    <a:pt x="429" y="96"/>
                    <a:pt x="420" y="94"/>
                    <a:pt x="416" y="92"/>
                  </a:cubicBezTo>
                  <a:cubicBezTo>
                    <a:pt x="410" y="89"/>
                    <a:pt x="407" y="83"/>
                    <a:pt x="404" y="78"/>
                  </a:cubicBezTo>
                  <a:cubicBezTo>
                    <a:pt x="402" y="75"/>
                    <a:pt x="401" y="73"/>
                    <a:pt x="399" y="70"/>
                  </a:cubicBezTo>
                  <a:cubicBezTo>
                    <a:pt x="397" y="68"/>
                    <a:pt x="397" y="70"/>
                    <a:pt x="396" y="72"/>
                  </a:cubicBezTo>
                  <a:moveTo>
                    <a:pt x="278" y="91"/>
                  </a:moveTo>
                  <a:cubicBezTo>
                    <a:pt x="275" y="94"/>
                    <a:pt x="268" y="94"/>
                    <a:pt x="268" y="99"/>
                  </a:cubicBezTo>
                  <a:cubicBezTo>
                    <a:pt x="268" y="101"/>
                    <a:pt x="269" y="102"/>
                    <a:pt x="271" y="102"/>
                  </a:cubicBezTo>
                  <a:cubicBezTo>
                    <a:pt x="272" y="103"/>
                    <a:pt x="275" y="102"/>
                    <a:pt x="275" y="103"/>
                  </a:cubicBezTo>
                  <a:cubicBezTo>
                    <a:pt x="278" y="104"/>
                    <a:pt x="280" y="108"/>
                    <a:pt x="282" y="110"/>
                  </a:cubicBezTo>
                  <a:cubicBezTo>
                    <a:pt x="286" y="114"/>
                    <a:pt x="289" y="118"/>
                    <a:pt x="293" y="121"/>
                  </a:cubicBezTo>
                  <a:cubicBezTo>
                    <a:pt x="297" y="124"/>
                    <a:pt x="299" y="123"/>
                    <a:pt x="302" y="119"/>
                  </a:cubicBezTo>
                  <a:cubicBezTo>
                    <a:pt x="304" y="116"/>
                    <a:pt x="306" y="114"/>
                    <a:pt x="309" y="112"/>
                  </a:cubicBezTo>
                  <a:cubicBezTo>
                    <a:pt x="311" y="110"/>
                    <a:pt x="313" y="108"/>
                    <a:pt x="315" y="105"/>
                  </a:cubicBezTo>
                  <a:cubicBezTo>
                    <a:pt x="319" y="100"/>
                    <a:pt x="310" y="98"/>
                    <a:pt x="307" y="96"/>
                  </a:cubicBezTo>
                  <a:cubicBezTo>
                    <a:pt x="302" y="92"/>
                    <a:pt x="300" y="86"/>
                    <a:pt x="298" y="81"/>
                  </a:cubicBezTo>
                  <a:cubicBezTo>
                    <a:pt x="296" y="78"/>
                    <a:pt x="292" y="73"/>
                    <a:pt x="289" y="77"/>
                  </a:cubicBezTo>
                  <a:cubicBezTo>
                    <a:pt x="285" y="82"/>
                    <a:pt x="283" y="87"/>
                    <a:pt x="278" y="91"/>
                  </a:cubicBezTo>
                  <a:moveTo>
                    <a:pt x="193" y="170"/>
                  </a:moveTo>
                  <a:cubicBezTo>
                    <a:pt x="190" y="176"/>
                    <a:pt x="184" y="182"/>
                    <a:pt x="179" y="186"/>
                  </a:cubicBezTo>
                  <a:cubicBezTo>
                    <a:pt x="178" y="188"/>
                    <a:pt x="176" y="190"/>
                    <a:pt x="174" y="190"/>
                  </a:cubicBezTo>
                  <a:cubicBezTo>
                    <a:pt x="173" y="190"/>
                    <a:pt x="167" y="191"/>
                    <a:pt x="167" y="192"/>
                  </a:cubicBezTo>
                  <a:cubicBezTo>
                    <a:pt x="166" y="197"/>
                    <a:pt x="176" y="199"/>
                    <a:pt x="180" y="200"/>
                  </a:cubicBezTo>
                  <a:cubicBezTo>
                    <a:pt x="182" y="201"/>
                    <a:pt x="184" y="203"/>
                    <a:pt x="185" y="205"/>
                  </a:cubicBezTo>
                  <a:cubicBezTo>
                    <a:pt x="188" y="208"/>
                    <a:pt x="191" y="211"/>
                    <a:pt x="193" y="215"/>
                  </a:cubicBezTo>
                  <a:cubicBezTo>
                    <a:pt x="195" y="216"/>
                    <a:pt x="197" y="219"/>
                    <a:pt x="199" y="219"/>
                  </a:cubicBezTo>
                  <a:cubicBezTo>
                    <a:pt x="202" y="218"/>
                    <a:pt x="204" y="216"/>
                    <a:pt x="205" y="215"/>
                  </a:cubicBezTo>
                  <a:cubicBezTo>
                    <a:pt x="210" y="211"/>
                    <a:pt x="214" y="206"/>
                    <a:pt x="219" y="202"/>
                  </a:cubicBezTo>
                  <a:cubicBezTo>
                    <a:pt x="223" y="197"/>
                    <a:pt x="215" y="194"/>
                    <a:pt x="211" y="192"/>
                  </a:cubicBezTo>
                  <a:cubicBezTo>
                    <a:pt x="205" y="187"/>
                    <a:pt x="201" y="180"/>
                    <a:pt x="199" y="173"/>
                  </a:cubicBezTo>
                  <a:cubicBezTo>
                    <a:pt x="198" y="171"/>
                    <a:pt x="197" y="169"/>
                    <a:pt x="196" y="168"/>
                  </a:cubicBezTo>
                  <a:cubicBezTo>
                    <a:pt x="194" y="167"/>
                    <a:pt x="193" y="168"/>
                    <a:pt x="193" y="170"/>
                  </a:cubicBezTo>
                  <a:moveTo>
                    <a:pt x="674" y="186"/>
                  </a:moveTo>
                  <a:cubicBezTo>
                    <a:pt x="673" y="187"/>
                    <a:pt x="659" y="196"/>
                    <a:pt x="660" y="197"/>
                  </a:cubicBezTo>
                  <a:cubicBezTo>
                    <a:pt x="663" y="201"/>
                    <a:pt x="666" y="204"/>
                    <a:pt x="670" y="207"/>
                  </a:cubicBezTo>
                  <a:cubicBezTo>
                    <a:pt x="674" y="211"/>
                    <a:pt x="678" y="215"/>
                    <a:pt x="682" y="218"/>
                  </a:cubicBezTo>
                  <a:cubicBezTo>
                    <a:pt x="686" y="221"/>
                    <a:pt x="692" y="213"/>
                    <a:pt x="694" y="211"/>
                  </a:cubicBezTo>
                  <a:cubicBezTo>
                    <a:pt x="697" y="208"/>
                    <a:pt x="700" y="205"/>
                    <a:pt x="703" y="203"/>
                  </a:cubicBezTo>
                  <a:cubicBezTo>
                    <a:pt x="704" y="202"/>
                    <a:pt x="705" y="201"/>
                    <a:pt x="707" y="200"/>
                  </a:cubicBezTo>
                  <a:cubicBezTo>
                    <a:pt x="708" y="199"/>
                    <a:pt x="710" y="199"/>
                    <a:pt x="711" y="198"/>
                  </a:cubicBezTo>
                  <a:cubicBezTo>
                    <a:pt x="714" y="194"/>
                    <a:pt x="701" y="188"/>
                    <a:pt x="699" y="186"/>
                  </a:cubicBezTo>
                  <a:cubicBezTo>
                    <a:pt x="693" y="182"/>
                    <a:pt x="690" y="175"/>
                    <a:pt x="687" y="168"/>
                  </a:cubicBezTo>
                  <a:cubicBezTo>
                    <a:pt x="685" y="164"/>
                    <a:pt x="678" y="178"/>
                    <a:pt x="677" y="180"/>
                  </a:cubicBezTo>
                  <a:cubicBezTo>
                    <a:pt x="676" y="182"/>
                    <a:pt x="675" y="184"/>
                    <a:pt x="674" y="186"/>
                  </a:cubicBezTo>
                  <a:moveTo>
                    <a:pt x="482" y="186"/>
                  </a:moveTo>
                  <a:cubicBezTo>
                    <a:pt x="478" y="190"/>
                    <a:pt x="464" y="195"/>
                    <a:pt x="469" y="202"/>
                  </a:cubicBezTo>
                  <a:cubicBezTo>
                    <a:pt x="471" y="204"/>
                    <a:pt x="474" y="206"/>
                    <a:pt x="477" y="208"/>
                  </a:cubicBezTo>
                  <a:cubicBezTo>
                    <a:pt x="480" y="209"/>
                    <a:pt x="481" y="211"/>
                    <a:pt x="482" y="214"/>
                  </a:cubicBezTo>
                  <a:cubicBezTo>
                    <a:pt x="484" y="216"/>
                    <a:pt x="486" y="220"/>
                    <a:pt x="488" y="222"/>
                  </a:cubicBezTo>
                  <a:cubicBezTo>
                    <a:pt x="491" y="225"/>
                    <a:pt x="492" y="222"/>
                    <a:pt x="493" y="220"/>
                  </a:cubicBezTo>
                  <a:cubicBezTo>
                    <a:pt x="498" y="212"/>
                    <a:pt x="505" y="205"/>
                    <a:pt x="513" y="200"/>
                  </a:cubicBezTo>
                  <a:cubicBezTo>
                    <a:pt x="513" y="200"/>
                    <a:pt x="513" y="201"/>
                    <a:pt x="513" y="201"/>
                  </a:cubicBezTo>
                  <a:cubicBezTo>
                    <a:pt x="514" y="201"/>
                    <a:pt x="516" y="199"/>
                    <a:pt x="517" y="199"/>
                  </a:cubicBezTo>
                  <a:cubicBezTo>
                    <a:pt x="519" y="198"/>
                    <a:pt x="520" y="198"/>
                    <a:pt x="519" y="195"/>
                  </a:cubicBezTo>
                  <a:cubicBezTo>
                    <a:pt x="517" y="193"/>
                    <a:pt x="514" y="192"/>
                    <a:pt x="511" y="191"/>
                  </a:cubicBezTo>
                  <a:cubicBezTo>
                    <a:pt x="507" y="189"/>
                    <a:pt x="504" y="186"/>
                    <a:pt x="501" y="183"/>
                  </a:cubicBezTo>
                  <a:cubicBezTo>
                    <a:pt x="499" y="180"/>
                    <a:pt x="498" y="177"/>
                    <a:pt x="497" y="174"/>
                  </a:cubicBezTo>
                  <a:cubicBezTo>
                    <a:pt x="496" y="172"/>
                    <a:pt x="496" y="170"/>
                    <a:pt x="493" y="170"/>
                  </a:cubicBezTo>
                  <a:cubicBezTo>
                    <a:pt x="490" y="170"/>
                    <a:pt x="488" y="171"/>
                    <a:pt x="487" y="174"/>
                  </a:cubicBezTo>
                  <a:cubicBezTo>
                    <a:pt x="486" y="178"/>
                    <a:pt x="485" y="182"/>
                    <a:pt x="482" y="186"/>
                  </a:cubicBezTo>
                  <a:moveTo>
                    <a:pt x="584" y="175"/>
                  </a:moveTo>
                  <a:cubicBezTo>
                    <a:pt x="582" y="180"/>
                    <a:pt x="577" y="186"/>
                    <a:pt x="572" y="189"/>
                  </a:cubicBezTo>
                  <a:cubicBezTo>
                    <a:pt x="570" y="190"/>
                    <a:pt x="560" y="195"/>
                    <a:pt x="562" y="198"/>
                  </a:cubicBezTo>
                  <a:cubicBezTo>
                    <a:pt x="563" y="200"/>
                    <a:pt x="568" y="201"/>
                    <a:pt x="570" y="202"/>
                  </a:cubicBezTo>
                  <a:cubicBezTo>
                    <a:pt x="573" y="205"/>
                    <a:pt x="576" y="208"/>
                    <a:pt x="579" y="211"/>
                  </a:cubicBezTo>
                  <a:cubicBezTo>
                    <a:pt x="582" y="214"/>
                    <a:pt x="584" y="217"/>
                    <a:pt x="587" y="219"/>
                  </a:cubicBezTo>
                  <a:cubicBezTo>
                    <a:pt x="590" y="220"/>
                    <a:pt x="593" y="217"/>
                    <a:pt x="594" y="215"/>
                  </a:cubicBezTo>
                  <a:cubicBezTo>
                    <a:pt x="595" y="212"/>
                    <a:pt x="596" y="210"/>
                    <a:pt x="598" y="208"/>
                  </a:cubicBezTo>
                  <a:cubicBezTo>
                    <a:pt x="601" y="205"/>
                    <a:pt x="605" y="203"/>
                    <a:pt x="608" y="201"/>
                  </a:cubicBezTo>
                  <a:cubicBezTo>
                    <a:pt x="610" y="200"/>
                    <a:pt x="613" y="199"/>
                    <a:pt x="611" y="197"/>
                  </a:cubicBezTo>
                  <a:cubicBezTo>
                    <a:pt x="609" y="195"/>
                    <a:pt x="607" y="194"/>
                    <a:pt x="606" y="193"/>
                  </a:cubicBezTo>
                  <a:cubicBezTo>
                    <a:pt x="604" y="192"/>
                    <a:pt x="602" y="190"/>
                    <a:pt x="601" y="188"/>
                  </a:cubicBezTo>
                  <a:cubicBezTo>
                    <a:pt x="597" y="184"/>
                    <a:pt x="595" y="178"/>
                    <a:pt x="591" y="173"/>
                  </a:cubicBezTo>
                  <a:cubicBezTo>
                    <a:pt x="590" y="172"/>
                    <a:pt x="588" y="169"/>
                    <a:pt x="586" y="170"/>
                  </a:cubicBezTo>
                  <a:cubicBezTo>
                    <a:pt x="585" y="171"/>
                    <a:pt x="584" y="172"/>
                    <a:pt x="584" y="173"/>
                  </a:cubicBezTo>
                  <a:cubicBezTo>
                    <a:pt x="584" y="174"/>
                    <a:pt x="584" y="176"/>
                    <a:pt x="584" y="175"/>
                  </a:cubicBezTo>
                  <a:moveTo>
                    <a:pt x="284" y="192"/>
                  </a:moveTo>
                  <a:cubicBezTo>
                    <a:pt x="281" y="195"/>
                    <a:pt x="274" y="198"/>
                    <a:pt x="278" y="203"/>
                  </a:cubicBezTo>
                  <a:cubicBezTo>
                    <a:pt x="280" y="205"/>
                    <a:pt x="282" y="206"/>
                    <a:pt x="284" y="208"/>
                  </a:cubicBezTo>
                  <a:cubicBezTo>
                    <a:pt x="286" y="210"/>
                    <a:pt x="288" y="212"/>
                    <a:pt x="290" y="214"/>
                  </a:cubicBezTo>
                  <a:cubicBezTo>
                    <a:pt x="292" y="217"/>
                    <a:pt x="295" y="220"/>
                    <a:pt x="298" y="217"/>
                  </a:cubicBezTo>
                  <a:cubicBezTo>
                    <a:pt x="302" y="215"/>
                    <a:pt x="306" y="211"/>
                    <a:pt x="310" y="208"/>
                  </a:cubicBezTo>
                  <a:cubicBezTo>
                    <a:pt x="312" y="205"/>
                    <a:pt x="317" y="201"/>
                    <a:pt x="316" y="198"/>
                  </a:cubicBezTo>
                  <a:cubicBezTo>
                    <a:pt x="316" y="196"/>
                    <a:pt x="313" y="195"/>
                    <a:pt x="312" y="194"/>
                  </a:cubicBezTo>
                  <a:cubicBezTo>
                    <a:pt x="309" y="193"/>
                    <a:pt x="307" y="191"/>
                    <a:pt x="306" y="189"/>
                  </a:cubicBezTo>
                  <a:cubicBezTo>
                    <a:pt x="304" y="185"/>
                    <a:pt x="301" y="179"/>
                    <a:pt x="296" y="180"/>
                  </a:cubicBezTo>
                  <a:cubicBezTo>
                    <a:pt x="290" y="180"/>
                    <a:pt x="288" y="188"/>
                    <a:pt x="284" y="192"/>
                  </a:cubicBezTo>
                  <a:moveTo>
                    <a:pt x="388" y="182"/>
                  </a:moveTo>
                  <a:cubicBezTo>
                    <a:pt x="386" y="186"/>
                    <a:pt x="382" y="188"/>
                    <a:pt x="379" y="191"/>
                  </a:cubicBezTo>
                  <a:cubicBezTo>
                    <a:pt x="376" y="193"/>
                    <a:pt x="371" y="197"/>
                    <a:pt x="372" y="201"/>
                  </a:cubicBezTo>
                  <a:cubicBezTo>
                    <a:pt x="373" y="202"/>
                    <a:pt x="374" y="203"/>
                    <a:pt x="376" y="204"/>
                  </a:cubicBezTo>
                  <a:cubicBezTo>
                    <a:pt x="378" y="205"/>
                    <a:pt x="380" y="207"/>
                    <a:pt x="382" y="209"/>
                  </a:cubicBezTo>
                  <a:cubicBezTo>
                    <a:pt x="384" y="210"/>
                    <a:pt x="386" y="212"/>
                    <a:pt x="387" y="214"/>
                  </a:cubicBezTo>
                  <a:cubicBezTo>
                    <a:pt x="389" y="215"/>
                    <a:pt x="390" y="218"/>
                    <a:pt x="392" y="218"/>
                  </a:cubicBezTo>
                  <a:cubicBezTo>
                    <a:pt x="394" y="218"/>
                    <a:pt x="396" y="215"/>
                    <a:pt x="397" y="213"/>
                  </a:cubicBezTo>
                  <a:cubicBezTo>
                    <a:pt x="399" y="211"/>
                    <a:pt x="401" y="210"/>
                    <a:pt x="404" y="208"/>
                  </a:cubicBezTo>
                  <a:cubicBezTo>
                    <a:pt x="407" y="206"/>
                    <a:pt x="415" y="201"/>
                    <a:pt x="411" y="196"/>
                  </a:cubicBezTo>
                  <a:cubicBezTo>
                    <a:pt x="407" y="192"/>
                    <a:pt x="402" y="190"/>
                    <a:pt x="399" y="185"/>
                  </a:cubicBezTo>
                  <a:cubicBezTo>
                    <a:pt x="398" y="183"/>
                    <a:pt x="397" y="180"/>
                    <a:pt x="394" y="179"/>
                  </a:cubicBezTo>
                  <a:cubicBezTo>
                    <a:pt x="393" y="179"/>
                    <a:pt x="392" y="179"/>
                    <a:pt x="390" y="180"/>
                  </a:cubicBezTo>
                  <a:cubicBezTo>
                    <a:pt x="388" y="180"/>
                    <a:pt x="389" y="180"/>
                    <a:pt x="388" y="182"/>
                  </a:cubicBezTo>
                  <a:moveTo>
                    <a:pt x="780" y="270"/>
                  </a:moveTo>
                  <a:cubicBezTo>
                    <a:pt x="777" y="276"/>
                    <a:pt x="772" y="282"/>
                    <a:pt x="768" y="287"/>
                  </a:cubicBezTo>
                  <a:cubicBezTo>
                    <a:pt x="765" y="291"/>
                    <a:pt x="757" y="293"/>
                    <a:pt x="761" y="298"/>
                  </a:cubicBezTo>
                  <a:cubicBezTo>
                    <a:pt x="765" y="302"/>
                    <a:pt x="769" y="306"/>
                    <a:pt x="773" y="310"/>
                  </a:cubicBezTo>
                  <a:cubicBezTo>
                    <a:pt x="775" y="312"/>
                    <a:pt x="781" y="320"/>
                    <a:pt x="784" y="316"/>
                  </a:cubicBezTo>
                  <a:cubicBezTo>
                    <a:pt x="786" y="313"/>
                    <a:pt x="787" y="309"/>
                    <a:pt x="790" y="306"/>
                  </a:cubicBezTo>
                  <a:cubicBezTo>
                    <a:pt x="793" y="303"/>
                    <a:pt x="796" y="301"/>
                    <a:pt x="799" y="299"/>
                  </a:cubicBezTo>
                  <a:cubicBezTo>
                    <a:pt x="801" y="298"/>
                    <a:pt x="814" y="294"/>
                    <a:pt x="811" y="290"/>
                  </a:cubicBezTo>
                  <a:cubicBezTo>
                    <a:pt x="806" y="285"/>
                    <a:pt x="797" y="283"/>
                    <a:pt x="793" y="277"/>
                  </a:cubicBezTo>
                  <a:cubicBezTo>
                    <a:pt x="791" y="275"/>
                    <a:pt x="790" y="271"/>
                    <a:pt x="788" y="269"/>
                  </a:cubicBezTo>
                  <a:cubicBezTo>
                    <a:pt x="786" y="268"/>
                    <a:pt x="785" y="267"/>
                    <a:pt x="784" y="268"/>
                  </a:cubicBezTo>
                  <a:cubicBezTo>
                    <a:pt x="781" y="268"/>
                    <a:pt x="781" y="269"/>
                    <a:pt x="780" y="270"/>
                  </a:cubicBezTo>
                  <a:moveTo>
                    <a:pt x="479" y="286"/>
                  </a:moveTo>
                  <a:cubicBezTo>
                    <a:pt x="475" y="290"/>
                    <a:pt x="467" y="289"/>
                    <a:pt x="468" y="296"/>
                  </a:cubicBezTo>
                  <a:cubicBezTo>
                    <a:pt x="468" y="300"/>
                    <a:pt x="475" y="301"/>
                    <a:pt x="478" y="304"/>
                  </a:cubicBezTo>
                  <a:cubicBezTo>
                    <a:pt x="483" y="307"/>
                    <a:pt x="484" y="315"/>
                    <a:pt x="488" y="320"/>
                  </a:cubicBezTo>
                  <a:cubicBezTo>
                    <a:pt x="489" y="321"/>
                    <a:pt x="491" y="322"/>
                    <a:pt x="491" y="320"/>
                  </a:cubicBezTo>
                  <a:cubicBezTo>
                    <a:pt x="492" y="319"/>
                    <a:pt x="493" y="315"/>
                    <a:pt x="493" y="315"/>
                  </a:cubicBezTo>
                  <a:cubicBezTo>
                    <a:pt x="493" y="315"/>
                    <a:pt x="493" y="315"/>
                    <a:pt x="493" y="316"/>
                  </a:cubicBezTo>
                  <a:cubicBezTo>
                    <a:pt x="493" y="314"/>
                    <a:pt x="496" y="311"/>
                    <a:pt x="497" y="309"/>
                  </a:cubicBezTo>
                  <a:cubicBezTo>
                    <a:pt x="499" y="307"/>
                    <a:pt x="501" y="304"/>
                    <a:pt x="504" y="303"/>
                  </a:cubicBezTo>
                  <a:cubicBezTo>
                    <a:pt x="506" y="301"/>
                    <a:pt x="510" y="300"/>
                    <a:pt x="512" y="298"/>
                  </a:cubicBezTo>
                  <a:cubicBezTo>
                    <a:pt x="515" y="295"/>
                    <a:pt x="512" y="292"/>
                    <a:pt x="510" y="290"/>
                  </a:cubicBezTo>
                  <a:cubicBezTo>
                    <a:pt x="507" y="288"/>
                    <a:pt x="503" y="287"/>
                    <a:pt x="501" y="285"/>
                  </a:cubicBezTo>
                  <a:cubicBezTo>
                    <a:pt x="497" y="281"/>
                    <a:pt x="496" y="276"/>
                    <a:pt x="493" y="272"/>
                  </a:cubicBezTo>
                  <a:cubicBezTo>
                    <a:pt x="487" y="265"/>
                    <a:pt x="481" y="283"/>
                    <a:pt x="479" y="286"/>
                  </a:cubicBezTo>
                  <a:moveTo>
                    <a:pt x="196" y="278"/>
                  </a:moveTo>
                  <a:cubicBezTo>
                    <a:pt x="194" y="282"/>
                    <a:pt x="189" y="286"/>
                    <a:pt x="185" y="289"/>
                  </a:cubicBezTo>
                  <a:cubicBezTo>
                    <a:pt x="182" y="292"/>
                    <a:pt x="177" y="295"/>
                    <a:pt x="182" y="299"/>
                  </a:cubicBezTo>
                  <a:cubicBezTo>
                    <a:pt x="183" y="300"/>
                    <a:pt x="185" y="301"/>
                    <a:pt x="186" y="301"/>
                  </a:cubicBezTo>
                  <a:cubicBezTo>
                    <a:pt x="188" y="301"/>
                    <a:pt x="190" y="306"/>
                    <a:pt x="191" y="307"/>
                  </a:cubicBezTo>
                  <a:cubicBezTo>
                    <a:pt x="194" y="310"/>
                    <a:pt x="197" y="318"/>
                    <a:pt x="203" y="314"/>
                  </a:cubicBezTo>
                  <a:cubicBezTo>
                    <a:pt x="205" y="313"/>
                    <a:pt x="206" y="310"/>
                    <a:pt x="207" y="308"/>
                  </a:cubicBezTo>
                  <a:cubicBezTo>
                    <a:pt x="209" y="305"/>
                    <a:pt x="211" y="303"/>
                    <a:pt x="214" y="301"/>
                  </a:cubicBezTo>
                  <a:cubicBezTo>
                    <a:pt x="216" y="300"/>
                    <a:pt x="220" y="298"/>
                    <a:pt x="220" y="295"/>
                  </a:cubicBezTo>
                  <a:cubicBezTo>
                    <a:pt x="221" y="293"/>
                    <a:pt x="218" y="291"/>
                    <a:pt x="217" y="290"/>
                  </a:cubicBezTo>
                  <a:cubicBezTo>
                    <a:pt x="212" y="287"/>
                    <a:pt x="208" y="285"/>
                    <a:pt x="206" y="280"/>
                  </a:cubicBezTo>
                  <a:cubicBezTo>
                    <a:pt x="205" y="278"/>
                    <a:pt x="204" y="276"/>
                    <a:pt x="202" y="275"/>
                  </a:cubicBezTo>
                  <a:cubicBezTo>
                    <a:pt x="200" y="274"/>
                    <a:pt x="199" y="275"/>
                    <a:pt x="198" y="275"/>
                  </a:cubicBezTo>
                  <a:cubicBezTo>
                    <a:pt x="196" y="276"/>
                    <a:pt x="196" y="276"/>
                    <a:pt x="196" y="278"/>
                  </a:cubicBezTo>
                  <a:moveTo>
                    <a:pt x="292" y="278"/>
                  </a:moveTo>
                  <a:cubicBezTo>
                    <a:pt x="289" y="282"/>
                    <a:pt x="285" y="286"/>
                    <a:pt x="280" y="289"/>
                  </a:cubicBezTo>
                  <a:cubicBezTo>
                    <a:pt x="277" y="292"/>
                    <a:pt x="275" y="296"/>
                    <a:pt x="279" y="300"/>
                  </a:cubicBezTo>
                  <a:cubicBezTo>
                    <a:pt x="284" y="303"/>
                    <a:pt x="287" y="307"/>
                    <a:pt x="291" y="312"/>
                  </a:cubicBezTo>
                  <a:cubicBezTo>
                    <a:pt x="295" y="316"/>
                    <a:pt x="298" y="316"/>
                    <a:pt x="302" y="312"/>
                  </a:cubicBezTo>
                  <a:cubicBezTo>
                    <a:pt x="305" y="308"/>
                    <a:pt x="307" y="302"/>
                    <a:pt x="312" y="299"/>
                  </a:cubicBezTo>
                  <a:cubicBezTo>
                    <a:pt x="314" y="298"/>
                    <a:pt x="316" y="297"/>
                    <a:pt x="316" y="294"/>
                  </a:cubicBezTo>
                  <a:cubicBezTo>
                    <a:pt x="316" y="292"/>
                    <a:pt x="314" y="291"/>
                    <a:pt x="313" y="290"/>
                  </a:cubicBezTo>
                  <a:cubicBezTo>
                    <a:pt x="308" y="288"/>
                    <a:pt x="306" y="284"/>
                    <a:pt x="303" y="280"/>
                  </a:cubicBezTo>
                  <a:cubicBezTo>
                    <a:pt x="302" y="278"/>
                    <a:pt x="300" y="276"/>
                    <a:pt x="298" y="275"/>
                  </a:cubicBezTo>
                  <a:cubicBezTo>
                    <a:pt x="297" y="275"/>
                    <a:pt x="296" y="275"/>
                    <a:pt x="294" y="275"/>
                  </a:cubicBezTo>
                  <a:cubicBezTo>
                    <a:pt x="292" y="276"/>
                    <a:pt x="293" y="276"/>
                    <a:pt x="292" y="278"/>
                  </a:cubicBezTo>
                  <a:moveTo>
                    <a:pt x="388" y="278"/>
                  </a:moveTo>
                  <a:cubicBezTo>
                    <a:pt x="385" y="282"/>
                    <a:pt x="380" y="286"/>
                    <a:pt x="376" y="289"/>
                  </a:cubicBezTo>
                  <a:cubicBezTo>
                    <a:pt x="373" y="292"/>
                    <a:pt x="371" y="296"/>
                    <a:pt x="375" y="300"/>
                  </a:cubicBezTo>
                  <a:cubicBezTo>
                    <a:pt x="378" y="302"/>
                    <a:pt x="380" y="304"/>
                    <a:pt x="383" y="307"/>
                  </a:cubicBezTo>
                  <a:cubicBezTo>
                    <a:pt x="385" y="309"/>
                    <a:pt x="387" y="312"/>
                    <a:pt x="390" y="314"/>
                  </a:cubicBezTo>
                  <a:cubicBezTo>
                    <a:pt x="394" y="318"/>
                    <a:pt x="397" y="312"/>
                    <a:pt x="399" y="309"/>
                  </a:cubicBezTo>
                  <a:cubicBezTo>
                    <a:pt x="400" y="307"/>
                    <a:pt x="401" y="306"/>
                    <a:pt x="402" y="304"/>
                  </a:cubicBezTo>
                  <a:cubicBezTo>
                    <a:pt x="404" y="302"/>
                    <a:pt x="407" y="300"/>
                    <a:pt x="410" y="299"/>
                  </a:cubicBezTo>
                  <a:cubicBezTo>
                    <a:pt x="415" y="295"/>
                    <a:pt x="412" y="292"/>
                    <a:pt x="408" y="289"/>
                  </a:cubicBezTo>
                  <a:cubicBezTo>
                    <a:pt x="403" y="286"/>
                    <a:pt x="401" y="285"/>
                    <a:pt x="398" y="280"/>
                  </a:cubicBezTo>
                  <a:cubicBezTo>
                    <a:pt x="397" y="278"/>
                    <a:pt x="396" y="276"/>
                    <a:pt x="394" y="275"/>
                  </a:cubicBezTo>
                  <a:cubicBezTo>
                    <a:pt x="393" y="275"/>
                    <a:pt x="391" y="275"/>
                    <a:pt x="390" y="275"/>
                  </a:cubicBezTo>
                  <a:cubicBezTo>
                    <a:pt x="388" y="276"/>
                    <a:pt x="389" y="276"/>
                    <a:pt x="388" y="278"/>
                  </a:cubicBezTo>
                  <a:moveTo>
                    <a:pt x="584" y="278"/>
                  </a:moveTo>
                  <a:cubicBezTo>
                    <a:pt x="582" y="282"/>
                    <a:pt x="577" y="286"/>
                    <a:pt x="573" y="289"/>
                  </a:cubicBezTo>
                  <a:cubicBezTo>
                    <a:pt x="570" y="292"/>
                    <a:pt x="565" y="296"/>
                    <a:pt x="570" y="299"/>
                  </a:cubicBezTo>
                  <a:cubicBezTo>
                    <a:pt x="572" y="300"/>
                    <a:pt x="575" y="301"/>
                    <a:pt x="577" y="303"/>
                  </a:cubicBezTo>
                  <a:cubicBezTo>
                    <a:pt x="580" y="305"/>
                    <a:pt x="582" y="308"/>
                    <a:pt x="584" y="311"/>
                  </a:cubicBezTo>
                  <a:cubicBezTo>
                    <a:pt x="587" y="316"/>
                    <a:pt x="591" y="317"/>
                    <a:pt x="594" y="312"/>
                  </a:cubicBezTo>
                  <a:cubicBezTo>
                    <a:pt x="594" y="310"/>
                    <a:pt x="595" y="308"/>
                    <a:pt x="596" y="306"/>
                  </a:cubicBezTo>
                  <a:cubicBezTo>
                    <a:pt x="597" y="304"/>
                    <a:pt x="600" y="302"/>
                    <a:pt x="602" y="301"/>
                  </a:cubicBezTo>
                  <a:cubicBezTo>
                    <a:pt x="606" y="299"/>
                    <a:pt x="611" y="295"/>
                    <a:pt x="605" y="290"/>
                  </a:cubicBezTo>
                  <a:cubicBezTo>
                    <a:pt x="601" y="286"/>
                    <a:pt x="597" y="285"/>
                    <a:pt x="594" y="279"/>
                  </a:cubicBezTo>
                  <a:cubicBezTo>
                    <a:pt x="593" y="277"/>
                    <a:pt x="592" y="275"/>
                    <a:pt x="590" y="275"/>
                  </a:cubicBezTo>
                  <a:cubicBezTo>
                    <a:pt x="589" y="275"/>
                    <a:pt x="588" y="275"/>
                    <a:pt x="587" y="275"/>
                  </a:cubicBezTo>
                  <a:cubicBezTo>
                    <a:pt x="584" y="276"/>
                    <a:pt x="585" y="276"/>
                    <a:pt x="584" y="278"/>
                  </a:cubicBezTo>
                  <a:moveTo>
                    <a:pt x="680" y="278"/>
                  </a:moveTo>
                  <a:cubicBezTo>
                    <a:pt x="677" y="282"/>
                    <a:pt x="672" y="286"/>
                    <a:pt x="668" y="289"/>
                  </a:cubicBezTo>
                  <a:cubicBezTo>
                    <a:pt x="665" y="292"/>
                    <a:pt x="663" y="296"/>
                    <a:pt x="667" y="300"/>
                  </a:cubicBezTo>
                  <a:cubicBezTo>
                    <a:pt x="670" y="302"/>
                    <a:pt x="672" y="304"/>
                    <a:pt x="675" y="307"/>
                  </a:cubicBezTo>
                  <a:cubicBezTo>
                    <a:pt x="677" y="309"/>
                    <a:pt x="679" y="312"/>
                    <a:pt x="682" y="314"/>
                  </a:cubicBezTo>
                  <a:cubicBezTo>
                    <a:pt x="686" y="318"/>
                    <a:pt x="689" y="312"/>
                    <a:pt x="691" y="309"/>
                  </a:cubicBezTo>
                  <a:cubicBezTo>
                    <a:pt x="692" y="307"/>
                    <a:pt x="693" y="306"/>
                    <a:pt x="694" y="304"/>
                  </a:cubicBezTo>
                  <a:cubicBezTo>
                    <a:pt x="696" y="302"/>
                    <a:pt x="699" y="300"/>
                    <a:pt x="702" y="299"/>
                  </a:cubicBezTo>
                  <a:cubicBezTo>
                    <a:pt x="707" y="295"/>
                    <a:pt x="704" y="292"/>
                    <a:pt x="700" y="289"/>
                  </a:cubicBezTo>
                  <a:cubicBezTo>
                    <a:pt x="696" y="286"/>
                    <a:pt x="693" y="285"/>
                    <a:pt x="690" y="280"/>
                  </a:cubicBezTo>
                  <a:cubicBezTo>
                    <a:pt x="689" y="278"/>
                    <a:pt x="688" y="276"/>
                    <a:pt x="686" y="275"/>
                  </a:cubicBezTo>
                  <a:cubicBezTo>
                    <a:pt x="685" y="275"/>
                    <a:pt x="683" y="275"/>
                    <a:pt x="682" y="275"/>
                  </a:cubicBezTo>
                  <a:cubicBezTo>
                    <a:pt x="680" y="276"/>
                    <a:pt x="681" y="276"/>
                    <a:pt x="680" y="278"/>
                  </a:cubicBezTo>
                  <a:moveTo>
                    <a:pt x="85" y="381"/>
                  </a:moveTo>
                  <a:cubicBezTo>
                    <a:pt x="83" y="383"/>
                    <a:pt x="67" y="390"/>
                    <a:pt x="72" y="394"/>
                  </a:cubicBezTo>
                  <a:cubicBezTo>
                    <a:pt x="75" y="395"/>
                    <a:pt x="78" y="396"/>
                    <a:pt x="81" y="397"/>
                  </a:cubicBezTo>
                  <a:cubicBezTo>
                    <a:pt x="84" y="398"/>
                    <a:pt x="86" y="400"/>
                    <a:pt x="88" y="403"/>
                  </a:cubicBezTo>
                  <a:cubicBezTo>
                    <a:pt x="92" y="407"/>
                    <a:pt x="95" y="414"/>
                    <a:pt x="100" y="417"/>
                  </a:cubicBezTo>
                  <a:cubicBezTo>
                    <a:pt x="101" y="418"/>
                    <a:pt x="103" y="418"/>
                    <a:pt x="104" y="416"/>
                  </a:cubicBezTo>
                  <a:cubicBezTo>
                    <a:pt x="105" y="412"/>
                    <a:pt x="107" y="409"/>
                    <a:pt x="110" y="406"/>
                  </a:cubicBezTo>
                  <a:cubicBezTo>
                    <a:pt x="112" y="403"/>
                    <a:pt x="115" y="400"/>
                    <a:pt x="118" y="398"/>
                  </a:cubicBezTo>
                  <a:cubicBezTo>
                    <a:pt x="120" y="396"/>
                    <a:pt x="125" y="393"/>
                    <a:pt x="124" y="390"/>
                  </a:cubicBezTo>
                  <a:cubicBezTo>
                    <a:pt x="123" y="387"/>
                    <a:pt x="119" y="386"/>
                    <a:pt x="117" y="384"/>
                  </a:cubicBezTo>
                  <a:cubicBezTo>
                    <a:pt x="114" y="382"/>
                    <a:pt x="112" y="380"/>
                    <a:pt x="110" y="377"/>
                  </a:cubicBezTo>
                  <a:cubicBezTo>
                    <a:pt x="108" y="374"/>
                    <a:pt x="104" y="362"/>
                    <a:pt x="99" y="365"/>
                  </a:cubicBezTo>
                  <a:cubicBezTo>
                    <a:pt x="97" y="366"/>
                    <a:pt x="95" y="369"/>
                    <a:pt x="94" y="371"/>
                  </a:cubicBezTo>
                  <a:cubicBezTo>
                    <a:pt x="92" y="375"/>
                    <a:pt x="89" y="379"/>
                    <a:pt x="85" y="381"/>
                  </a:cubicBezTo>
                  <a:moveTo>
                    <a:pt x="488" y="368"/>
                  </a:moveTo>
                  <a:cubicBezTo>
                    <a:pt x="486" y="372"/>
                    <a:pt x="484" y="376"/>
                    <a:pt x="481" y="379"/>
                  </a:cubicBezTo>
                  <a:cubicBezTo>
                    <a:pt x="480" y="381"/>
                    <a:pt x="479" y="383"/>
                    <a:pt x="477" y="384"/>
                  </a:cubicBezTo>
                  <a:cubicBezTo>
                    <a:pt x="475" y="385"/>
                    <a:pt x="472" y="385"/>
                    <a:pt x="471" y="386"/>
                  </a:cubicBezTo>
                  <a:cubicBezTo>
                    <a:pt x="462" y="389"/>
                    <a:pt x="474" y="395"/>
                    <a:pt x="476" y="398"/>
                  </a:cubicBezTo>
                  <a:cubicBezTo>
                    <a:pt x="481" y="403"/>
                    <a:pt x="484" y="410"/>
                    <a:pt x="488" y="415"/>
                  </a:cubicBezTo>
                  <a:cubicBezTo>
                    <a:pt x="492" y="420"/>
                    <a:pt x="492" y="413"/>
                    <a:pt x="493" y="411"/>
                  </a:cubicBezTo>
                  <a:cubicBezTo>
                    <a:pt x="495" y="407"/>
                    <a:pt x="499" y="403"/>
                    <a:pt x="502" y="400"/>
                  </a:cubicBezTo>
                  <a:cubicBezTo>
                    <a:pt x="506" y="396"/>
                    <a:pt x="514" y="396"/>
                    <a:pt x="512" y="389"/>
                  </a:cubicBezTo>
                  <a:cubicBezTo>
                    <a:pt x="512" y="386"/>
                    <a:pt x="508" y="386"/>
                    <a:pt x="506" y="385"/>
                  </a:cubicBezTo>
                  <a:cubicBezTo>
                    <a:pt x="502" y="383"/>
                    <a:pt x="500" y="381"/>
                    <a:pt x="498" y="378"/>
                  </a:cubicBezTo>
                  <a:cubicBezTo>
                    <a:pt x="496" y="375"/>
                    <a:pt x="494" y="371"/>
                    <a:pt x="492" y="368"/>
                  </a:cubicBezTo>
                  <a:cubicBezTo>
                    <a:pt x="490" y="366"/>
                    <a:pt x="489" y="365"/>
                    <a:pt x="488" y="368"/>
                  </a:cubicBezTo>
                  <a:moveTo>
                    <a:pt x="768" y="384"/>
                  </a:moveTo>
                  <a:cubicBezTo>
                    <a:pt x="766" y="386"/>
                    <a:pt x="764" y="385"/>
                    <a:pt x="762" y="385"/>
                  </a:cubicBezTo>
                  <a:cubicBezTo>
                    <a:pt x="761" y="386"/>
                    <a:pt x="760" y="389"/>
                    <a:pt x="761" y="391"/>
                  </a:cubicBezTo>
                  <a:cubicBezTo>
                    <a:pt x="763" y="395"/>
                    <a:pt x="767" y="399"/>
                    <a:pt x="770" y="403"/>
                  </a:cubicBezTo>
                  <a:cubicBezTo>
                    <a:pt x="772" y="405"/>
                    <a:pt x="777" y="412"/>
                    <a:pt x="781" y="411"/>
                  </a:cubicBezTo>
                  <a:cubicBezTo>
                    <a:pt x="786" y="409"/>
                    <a:pt x="787" y="402"/>
                    <a:pt x="790" y="399"/>
                  </a:cubicBezTo>
                  <a:cubicBezTo>
                    <a:pt x="794" y="397"/>
                    <a:pt x="802" y="394"/>
                    <a:pt x="802" y="389"/>
                  </a:cubicBezTo>
                  <a:cubicBezTo>
                    <a:pt x="802" y="387"/>
                    <a:pt x="797" y="386"/>
                    <a:pt x="795" y="385"/>
                  </a:cubicBezTo>
                  <a:cubicBezTo>
                    <a:pt x="791" y="383"/>
                    <a:pt x="788" y="379"/>
                    <a:pt x="786" y="375"/>
                  </a:cubicBezTo>
                  <a:cubicBezTo>
                    <a:pt x="785" y="374"/>
                    <a:pt x="784" y="371"/>
                    <a:pt x="782" y="370"/>
                  </a:cubicBezTo>
                  <a:cubicBezTo>
                    <a:pt x="780" y="369"/>
                    <a:pt x="778" y="371"/>
                    <a:pt x="776" y="373"/>
                  </a:cubicBezTo>
                  <a:cubicBezTo>
                    <a:pt x="774" y="375"/>
                    <a:pt x="772" y="377"/>
                    <a:pt x="771" y="380"/>
                  </a:cubicBezTo>
                  <a:cubicBezTo>
                    <a:pt x="770" y="381"/>
                    <a:pt x="769" y="383"/>
                    <a:pt x="768" y="384"/>
                  </a:cubicBezTo>
                  <a:moveTo>
                    <a:pt x="191" y="382"/>
                  </a:moveTo>
                  <a:cubicBezTo>
                    <a:pt x="187" y="386"/>
                    <a:pt x="180" y="384"/>
                    <a:pt x="180" y="391"/>
                  </a:cubicBezTo>
                  <a:cubicBezTo>
                    <a:pt x="180" y="396"/>
                    <a:pt x="187" y="398"/>
                    <a:pt x="191" y="401"/>
                  </a:cubicBezTo>
                  <a:cubicBezTo>
                    <a:pt x="194" y="404"/>
                    <a:pt x="194" y="411"/>
                    <a:pt x="200" y="411"/>
                  </a:cubicBezTo>
                  <a:cubicBezTo>
                    <a:pt x="205" y="411"/>
                    <a:pt x="207" y="403"/>
                    <a:pt x="210" y="400"/>
                  </a:cubicBezTo>
                  <a:cubicBezTo>
                    <a:pt x="212" y="398"/>
                    <a:pt x="224" y="392"/>
                    <a:pt x="220" y="388"/>
                  </a:cubicBezTo>
                  <a:cubicBezTo>
                    <a:pt x="217" y="384"/>
                    <a:pt x="211" y="385"/>
                    <a:pt x="208" y="381"/>
                  </a:cubicBezTo>
                  <a:cubicBezTo>
                    <a:pt x="206" y="378"/>
                    <a:pt x="205" y="372"/>
                    <a:pt x="201" y="371"/>
                  </a:cubicBezTo>
                  <a:cubicBezTo>
                    <a:pt x="194" y="370"/>
                    <a:pt x="194" y="379"/>
                    <a:pt x="191" y="382"/>
                  </a:cubicBezTo>
                  <a:moveTo>
                    <a:pt x="292" y="374"/>
                  </a:moveTo>
                  <a:cubicBezTo>
                    <a:pt x="289" y="379"/>
                    <a:pt x="283" y="383"/>
                    <a:pt x="279" y="386"/>
                  </a:cubicBezTo>
                  <a:cubicBezTo>
                    <a:pt x="277" y="388"/>
                    <a:pt x="276" y="389"/>
                    <a:pt x="276" y="391"/>
                  </a:cubicBezTo>
                  <a:cubicBezTo>
                    <a:pt x="276" y="394"/>
                    <a:pt x="279" y="396"/>
                    <a:pt x="281" y="397"/>
                  </a:cubicBezTo>
                  <a:cubicBezTo>
                    <a:pt x="283" y="398"/>
                    <a:pt x="286" y="399"/>
                    <a:pt x="288" y="401"/>
                  </a:cubicBezTo>
                  <a:cubicBezTo>
                    <a:pt x="290" y="404"/>
                    <a:pt x="291" y="407"/>
                    <a:pt x="293" y="409"/>
                  </a:cubicBezTo>
                  <a:cubicBezTo>
                    <a:pt x="296" y="414"/>
                    <a:pt x="299" y="411"/>
                    <a:pt x="301" y="408"/>
                  </a:cubicBezTo>
                  <a:cubicBezTo>
                    <a:pt x="305" y="404"/>
                    <a:pt x="308" y="400"/>
                    <a:pt x="312" y="396"/>
                  </a:cubicBezTo>
                  <a:cubicBezTo>
                    <a:pt x="314" y="394"/>
                    <a:pt x="319" y="390"/>
                    <a:pt x="315" y="387"/>
                  </a:cubicBezTo>
                  <a:cubicBezTo>
                    <a:pt x="313" y="386"/>
                    <a:pt x="310" y="385"/>
                    <a:pt x="308" y="384"/>
                  </a:cubicBezTo>
                  <a:cubicBezTo>
                    <a:pt x="306" y="382"/>
                    <a:pt x="304" y="379"/>
                    <a:pt x="303" y="377"/>
                  </a:cubicBezTo>
                  <a:cubicBezTo>
                    <a:pt x="302" y="375"/>
                    <a:pt x="301" y="373"/>
                    <a:pt x="298" y="372"/>
                  </a:cubicBezTo>
                  <a:cubicBezTo>
                    <a:pt x="297" y="371"/>
                    <a:pt x="296" y="372"/>
                    <a:pt x="294" y="372"/>
                  </a:cubicBezTo>
                  <a:cubicBezTo>
                    <a:pt x="292" y="372"/>
                    <a:pt x="293" y="373"/>
                    <a:pt x="292" y="374"/>
                  </a:cubicBezTo>
                  <a:moveTo>
                    <a:pt x="388" y="374"/>
                  </a:moveTo>
                  <a:cubicBezTo>
                    <a:pt x="385" y="379"/>
                    <a:pt x="379" y="383"/>
                    <a:pt x="374" y="386"/>
                  </a:cubicBezTo>
                  <a:cubicBezTo>
                    <a:pt x="372" y="389"/>
                    <a:pt x="370" y="391"/>
                    <a:pt x="373" y="394"/>
                  </a:cubicBezTo>
                  <a:cubicBezTo>
                    <a:pt x="376" y="397"/>
                    <a:pt x="380" y="400"/>
                    <a:pt x="383" y="403"/>
                  </a:cubicBezTo>
                  <a:cubicBezTo>
                    <a:pt x="386" y="406"/>
                    <a:pt x="389" y="408"/>
                    <a:pt x="391" y="411"/>
                  </a:cubicBezTo>
                  <a:cubicBezTo>
                    <a:pt x="392" y="413"/>
                    <a:pt x="397" y="409"/>
                    <a:pt x="397" y="408"/>
                  </a:cubicBezTo>
                  <a:cubicBezTo>
                    <a:pt x="399" y="405"/>
                    <a:pt x="400" y="402"/>
                    <a:pt x="402" y="400"/>
                  </a:cubicBezTo>
                  <a:cubicBezTo>
                    <a:pt x="404" y="398"/>
                    <a:pt x="418" y="391"/>
                    <a:pt x="412" y="387"/>
                  </a:cubicBezTo>
                  <a:cubicBezTo>
                    <a:pt x="409" y="385"/>
                    <a:pt x="407" y="385"/>
                    <a:pt x="404" y="384"/>
                  </a:cubicBezTo>
                  <a:cubicBezTo>
                    <a:pt x="402" y="382"/>
                    <a:pt x="400" y="380"/>
                    <a:pt x="399" y="378"/>
                  </a:cubicBezTo>
                  <a:cubicBezTo>
                    <a:pt x="398" y="376"/>
                    <a:pt x="397" y="373"/>
                    <a:pt x="395" y="372"/>
                  </a:cubicBezTo>
                  <a:cubicBezTo>
                    <a:pt x="394" y="371"/>
                    <a:pt x="392" y="371"/>
                    <a:pt x="391" y="372"/>
                  </a:cubicBezTo>
                  <a:cubicBezTo>
                    <a:pt x="388" y="372"/>
                    <a:pt x="389" y="373"/>
                    <a:pt x="388" y="374"/>
                  </a:cubicBezTo>
                  <a:moveTo>
                    <a:pt x="584" y="374"/>
                  </a:moveTo>
                  <a:cubicBezTo>
                    <a:pt x="582" y="379"/>
                    <a:pt x="560" y="390"/>
                    <a:pt x="571" y="395"/>
                  </a:cubicBezTo>
                  <a:cubicBezTo>
                    <a:pt x="574" y="397"/>
                    <a:pt x="577" y="398"/>
                    <a:pt x="579" y="401"/>
                  </a:cubicBezTo>
                  <a:cubicBezTo>
                    <a:pt x="582" y="403"/>
                    <a:pt x="583" y="406"/>
                    <a:pt x="585" y="409"/>
                  </a:cubicBezTo>
                  <a:cubicBezTo>
                    <a:pt x="590" y="414"/>
                    <a:pt x="593" y="409"/>
                    <a:pt x="594" y="405"/>
                  </a:cubicBezTo>
                  <a:cubicBezTo>
                    <a:pt x="595" y="403"/>
                    <a:pt x="596" y="401"/>
                    <a:pt x="598" y="400"/>
                  </a:cubicBezTo>
                  <a:cubicBezTo>
                    <a:pt x="600" y="397"/>
                    <a:pt x="603" y="396"/>
                    <a:pt x="606" y="394"/>
                  </a:cubicBezTo>
                  <a:cubicBezTo>
                    <a:pt x="611" y="390"/>
                    <a:pt x="606" y="386"/>
                    <a:pt x="602" y="384"/>
                  </a:cubicBezTo>
                  <a:cubicBezTo>
                    <a:pt x="598" y="382"/>
                    <a:pt x="595" y="381"/>
                    <a:pt x="594" y="376"/>
                  </a:cubicBezTo>
                  <a:cubicBezTo>
                    <a:pt x="593" y="374"/>
                    <a:pt x="592" y="372"/>
                    <a:pt x="591" y="372"/>
                  </a:cubicBezTo>
                  <a:cubicBezTo>
                    <a:pt x="589" y="371"/>
                    <a:pt x="588" y="371"/>
                    <a:pt x="587" y="372"/>
                  </a:cubicBezTo>
                  <a:cubicBezTo>
                    <a:pt x="584" y="373"/>
                    <a:pt x="585" y="373"/>
                    <a:pt x="584" y="374"/>
                  </a:cubicBezTo>
                  <a:moveTo>
                    <a:pt x="680" y="374"/>
                  </a:moveTo>
                  <a:cubicBezTo>
                    <a:pt x="677" y="379"/>
                    <a:pt x="671" y="383"/>
                    <a:pt x="667" y="386"/>
                  </a:cubicBezTo>
                  <a:cubicBezTo>
                    <a:pt x="664" y="389"/>
                    <a:pt x="662" y="391"/>
                    <a:pt x="665" y="394"/>
                  </a:cubicBezTo>
                  <a:cubicBezTo>
                    <a:pt x="668" y="397"/>
                    <a:pt x="672" y="400"/>
                    <a:pt x="675" y="403"/>
                  </a:cubicBezTo>
                  <a:cubicBezTo>
                    <a:pt x="678" y="406"/>
                    <a:pt x="681" y="408"/>
                    <a:pt x="683" y="411"/>
                  </a:cubicBezTo>
                  <a:cubicBezTo>
                    <a:pt x="684" y="413"/>
                    <a:pt x="689" y="409"/>
                    <a:pt x="689" y="408"/>
                  </a:cubicBezTo>
                  <a:cubicBezTo>
                    <a:pt x="691" y="405"/>
                    <a:pt x="692" y="402"/>
                    <a:pt x="694" y="400"/>
                  </a:cubicBezTo>
                  <a:cubicBezTo>
                    <a:pt x="696" y="398"/>
                    <a:pt x="710" y="391"/>
                    <a:pt x="704" y="387"/>
                  </a:cubicBezTo>
                  <a:cubicBezTo>
                    <a:pt x="701" y="385"/>
                    <a:pt x="699" y="385"/>
                    <a:pt x="696" y="384"/>
                  </a:cubicBezTo>
                  <a:cubicBezTo>
                    <a:pt x="694" y="382"/>
                    <a:pt x="692" y="380"/>
                    <a:pt x="691" y="378"/>
                  </a:cubicBezTo>
                  <a:cubicBezTo>
                    <a:pt x="690" y="376"/>
                    <a:pt x="689" y="373"/>
                    <a:pt x="687" y="372"/>
                  </a:cubicBezTo>
                  <a:cubicBezTo>
                    <a:pt x="686" y="371"/>
                    <a:pt x="684" y="371"/>
                    <a:pt x="683" y="372"/>
                  </a:cubicBezTo>
                  <a:cubicBezTo>
                    <a:pt x="681" y="372"/>
                    <a:pt x="681" y="373"/>
                    <a:pt x="680" y="374"/>
                  </a:cubicBezTo>
                  <a:moveTo>
                    <a:pt x="484" y="468"/>
                  </a:moveTo>
                  <a:cubicBezTo>
                    <a:pt x="480" y="473"/>
                    <a:pt x="477" y="477"/>
                    <a:pt x="473" y="482"/>
                  </a:cubicBezTo>
                  <a:cubicBezTo>
                    <a:pt x="472" y="483"/>
                    <a:pt x="463" y="488"/>
                    <a:pt x="463" y="490"/>
                  </a:cubicBezTo>
                  <a:cubicBezTo>
                    <a:pt x="464" y="491"/>
                    <a:pt x="468" y="492"/>
                    <a:pt x="469" y="492"/>
                  </a:cubicBezTo>
                  <a:cubicBezTo>
                    <a:pt x="471" y="494"/>
                    <a:pt x="473" y="496"/>
                    <a:pt x="475" y="498"/>
                  </a:cubicBezTo>
                  <a:cubicBezTo>
                    <a:pt x="477" y="500"/>
                    <a:pt x="480" y="502"/>
                    <a:pt x="482" y="505"/>
                  </a:cubicBezTo>
                  <a:cubicBezTo>
                    <a:pt x="484" y="508"/>
                    <a:pt x="485" y="512"/>
                    <a:pt x="488" y="515"/>
                  </a:cubicBezTo>
                  <a:cubicBezTo>
                    <a:pt x="491" y="518"/>
                    <a:pt x="492" y="516"/>
                    <a:pt x="492" y="513"/>
                  </a:cubicBezTo>
                  <a:cubicBezTo>
                    <a:pt x="493" y="510"/>
                    <a:pt x="494" y="509"/>
                    <a:pt x="496" y="507"/>
                  </a:cubicBezTo>
                  <a:cubicBezTo>
                    <a:pt x="501" y="501"/>
                    <a:pt x="507" y="497"/>
                    <a:pt x="513" y="493"/>
                  </a:cubicBezTo>
                  <a:cubicBezTo>
                    <a:pt x="515" y="491"/>
                    <a:pt x="520" y="489"/>
                    <a:pt x="516" y="488"/>
                  </a:cubicBezTo>
                  <a:cubicBezTo>
                    <a:pt x="513" y="486"/>
                    <a:pt x="510" y="484"/>
                    <a:pt x="508" y="482"/>
                  </a:cubicBezTo>
                  <a:cubicBezTo>
                    <a:pt x="502" y="477"/>
                    <a:pt x="497" y="471"/>
                    <a:pt x="492" y="465"/>
                  </a:cubicBezTo>
                  <a:cubicBezTo>
                    <a:pt x="492" y="464"/>
                    <a:pt x="490" y="462"/>
                    <a:pt x="489" y="462"/>
                  </a:cubicBezTo>
                  <a:cubicBezTo>
                    <a:pt x="487" y="462"/>
                    <a:pt x="485" y="466"/>
                    <a:pt x="484" y="467"/>
                  </a:cubicBezTo>
                  <a:cubicBezTo>
                    <a:pt x="484" y="468"/>
                    <a:pt x="484" y="468"/>
                    <a:pt x="483" y="468"/>
                  </a:cubicBezTo>
                  <a:cubicBezTo>
                    <a:pt x="483" y="468"/>
                    <a:pt x="484" y="468"/>
                    <a:pt x="484" y="468"/>
                  </a:cubicBezTo>
                  <a:moveTo>
                    <a:pt x="191" y="478"/>
                  </a:moveTo>
                  <a:cubicBezTo>
                    <a:pt x="188" y="480"/>
                    <a:pt x="185" y="482"/>
                    <a:pt x="182" y="483"/>
                  </a:cubicBezTo>
                  <a:cubicBezTo>
                    <a:pt x="180" y="484"/>
                    <a:pt x="176" y="486"/>
                    <a:pt x="174" y="488"/>
                  </a:cubicBezTo>
                  <a:cubicBezTo>
                    <a:pt x="173" y="490"/>
                    <a:pt x="187" y="499"/>
                    <a:pt x="188" y="500"/>
                  </a:cubicBezTo>
                  <a:cubicBezTo>
                    <a:pt x="191" y="502"/>
                    <a:pt x="193" y="504"/>
                    <a:pt x="195" y="507"/>
                  </a:cubicBezTo>
                  <a:cubicBezTo>
                    <a:pt x="199" y="511"/>
                    <a:pt x="201" y="511"/>
                    <a:pt x="204" y="507"/>
                  </a:cubicBezTo>
                  <a:cubicBezTo>
                    <a:pt x="208" y="501"/>
                    <a:pt x="215" y="496"/>
                    <a:pt x="221" y="492"/>
                  </a:cubicBezTo>
                  <a:cubicBezTo>
                    <a:pt x="222" y="492"/>
                    <a:pt x="228" y="490"/>
                    <a:pt x="225" y="487"/>
                  </a:cubicBezTo>
                  <a:cubicBezTo>
                    <a:pt x="221" y="484"/>
                    <a:pt x="215" y="482"/>
                    <a:pt x="211" y="479"/>
                  </a:cubicBezTo>
                  <a:cubicBezTo>
                    <a:pt x="207" y="476"/>
                    <a:pt x="206" y="469"/>
                    <a:pt x="202" y="467"/>
                  </a:cubicBezTo>
                  <a:cubicBezTo>
                    <a:pt x="195" y="465"/>
                    <a:pt x="194" y="475"/>
                    <a:pt x="191" y="478"/>
                  </a:cubicBezTo>
                  <a:moveTo>
                    <a:pt x="286" y="478"/>
                  </a:moveTo>
                  <a:cubicBezTo>
                    <a:pt x="285" y="480"/>
                    <a:pt x="269" y="487"/>
                    <a:pt x="270" y="489"/>
                  </a:cubicBezTo>
                  <a:cubicBezTo>
                    <a:pt x="271" y="491"/>
                    <a:pt x="274" y="492"/>
                    <a:pt x="275" y="494"/>
                  </a:cubicBezTo>
                  <a:cubicBezTo>
                    <a:pt x="279" y="496"/>
                    <a:pt x="282" y="499"/>
                    <a:pt x="285" y="501"/>
                  </a:cubicBezTo>
                  <a:cubicBezTo>
                    <a:pt x="288" y="503"/>
                    <a:pt x="290" y="505"/>
                    <a:pt x="292" y="506"/>
                  </a:cubicBezTo>
                  <a:cubicBezTo>
                    <a:pt x="294" y="508"/>
                    <a:pt x="296" y="512"/>
                    <a:pt x="299" y="510"/>
                  </a:cubicBezTo>
                  <a:cubicBezTo>
                    <a:pt x="302" y="507"/>
                    <a:pt x="303" y="503"/>
                    <a:pt x="306" y="500"/>
                  </a:cubicBezTo>
                  <a:cubicBezTo>
                    <a:pt x="309" y="498"/>
                    <a:pt x="313" y="494"/>
                    <a:pt x="317" y="492"/>
                  </a:cubicBezTo>
                  <a:cubicBezTo>
                    <a:pt x="317" y="492"/>
                    <a:pt x="317" y="492"/>
                    <a:pt x="317" y="492"/>
                  </a:cubicBezTo>
                  <a:cubicBezTo>
                    <a:pt x="318" y="492"/>
                    <a:pt x="321" y="490"/>
                    <a:pt x="320" y="488"/>
                  </a:cubicBezTo>
                  <a:cubicBezTo>
                    <a:pt x="320" y="487"/>
                    <a:pt x="317" y="486"/>
                    <a:pt x="315" y="485"/>
                  </a:cubicBezTo>
                  <a:cubicBezTo>
                    <a:pt x="311" y="483"/>
                    <a:pt x="308" y="479"/>
                    <a:pt x="305" y="475"/>
                  </a:cubicBezTo>
                  <a:cubicBezTo>
                    <a:pt x="303" y="472"/>
                    <a:pt x="300" y="467"/>
                    <a:pt x="296" y="467"/>
                  </a:cubicBezTo>
                  <a:cubicBezTo>
                    <a:pt x="291" y="468"/>
                    <a:pt x="290" y="475"/>
                    <a:pt x="286" y="478"/>
                  </a:cubicBezTo>
                  <a:moveTo>
                    <a:pt x="382" y="478"/>
                  </a:moveTo>
                  <a:cubicBezTo>
                    <a:pt x="378" y="482"/>
                    <a:pt x="371" y="483"/>
                    <a:pt x="367" y="487"/>
                  </a:cubicBezTo>
                  <a:cubicBezTo>
                    <a:pt x="365" y="490"/>
                    <a:pt x="374" y="496"/>
                    <a:pt x="376" y="497"/>
                  </a:cubicBezTo>
                  <a:cubicBezTo>
                    <a:pt x="379" y="500"/>
                    <a:pt x="385" y="503"/>
                    <a:pt x="388" y="506"/>
                  </a:cubicBezTo>
                  <a:cubicBezTo>
                    <a:pt x="390" y="509"/>
                    <a:pt x="392" y="512"/>
                    <a:pt x="395" y="509"/>
                  </a:cubicBezTo>
                  <a:cubicBezTo>
                    <a:pt x="397" y="507"/>
                    <a:pt x="398" y="504"/>
                    <a:pt x="400" y="502"/>
                  </a:cubicBezTo>
                  <a:cubicBezTo>
                    <a:pt x="404" y="499"/>
                    <a:pt x="409" y="494"/>
                    <a:pt x="414" y="492"/>
                  </a:cubicBezTo>
                  <a:cubicBezTo>
                    <a:pt x="415" y="492"/>
                    <a:pt x="420" y="489"/>
                    <a:pt x="418" y="488"/>
                  </a:cubicBezTo>
                  <a:cubicBezTo>
                    <a:pt x="416" y="486"/>
                    <a:pt x="413" y="485"/>
                    <a:pt x="411" y="484"/>
                  </a:cubicBezTo>
                  <a:cubicBezTo>
                    <a:pt x="408" y="482"/>
                    <a:pt x="404" y="480"/>
                    <a:pt x="402" y="478"/>
                  </a:cubicBezTo>
                  <a:cubicBezTo>
                    <a:pt x="399" y="475"/>
                    <a:pt x="398" y="472"/>
                    <a:pt x="397" y="470"/>
                  </a:cubicBezTo>
                  <a:cubicBezTo>
                    <a:pt x="395" y="467"/>
                    <a:pt x="391" y="466"/>
                    <a:pt x="389" y="468"/>
                  </a:cubicBezTo>
                  <a:cubicBezTo>
                    <a:pt x="386" y="470"/>
                    <a:pt x="385" y="475"/>
                    <a:pt x="382" y="478"/>
                  </a:cubicBezTo>
                  <a:moveTo>
                    <a:pt x="578" y="478"/>
                  </a:moveTo>
                  <a:cubicBezTo>
                    <a:pt x="574" y="482"/>
                    <a:pt x="568" y="484"/>
                    <a:pt x="563" y="487"/>
                  </a:cubicBezTo>
                  <a:cubicBezTo>
                    <a:pt x="560" y="489"/>
                    <a:pt x="567" y="493"/>
                    <a:pt x="569" y="495"/>
                  </a:cubicBezTo>
                  <a:cubicBezTo>
                    <a:pt x="573" y="498"/>
                    <a:pt x="578" y="502"/>
                    <a:pt x="583" y="505"/>
                  </a:cubicBezTo>
                  <a:cubicBezTo>
                    <a:pt x="584" y="506"/>
                    <a:pt x="585" y="508"/>
                    <a:pt x="587" y="509"/>
                  </a:cubicBezTo>
                  <a:cubicBezTo>
                    <a:pt x="589" y="512"/>
                    <a:pt x="591" y="509"/>
                    <a:pt x="592" y="507"/>
                  </a:cubicBezTo>
                  <a:cubicBezTo>
                    <a:pt x="596" y="502"/>
                    <a:pt x="600" y="499"/>
                    <a:pt x="605" y="496"/>
                  </a:cubicBezTo>
                  <a:cubicBezTo>
                    <a:pt x="608" y="494"/>
                    <a:pt x="616" y="490"/>
                    <a:pt x="610" y="487"/>
                  </a:cubicBezTo>
                  <a:cubicBezTo>
                    <a:pt x="606" y="485"/>
                    <a:pt x="602" y="482"/>
                    <a:pt x="599" y="479"/>
                  </a:cubicBezTo>
                  <a:cubicBezTo>
                    <a:pt x="596" y="476"/>
                    <a:pt x="595" y="473"/>
                    <a:pt x="593" y="469"/>
                  </a:cubicBezTo>
                  <a:cubicBezTo>
                    <a:pt x="591" y="467"/>
                    <a:pt x="588" y="466"/>
                    <a:pt x="585" y="468"/>
                  </a:cubicBezTo>
                  <a:cubicBezTo>
                    <a:pt x="582" y="470"/>
                    <a:pt x="581" y="475"/>
                    <a:pt x="578" y="478"/>
                  </a:cubicBezTo>
                  <a:moveTo>
                    <a:pt x="674" y="478"/>
                  </a:moveTo>
                  <a:cubicBezTo>
                    <a:pt x="670" y="482"/>
                    <a:pt x="664" y="484"/>
                    <a:pt x="660" y="487"/>
                  </a:cubicBezTo>
                  <a:cubicBezTo>
                    <a:pt x="659" y="487"/>
                    <a:pt x="657" y="488"/>
                    <a:pt x="658" y="489"/>
                  </a:cubicBezTo>
                  <a:cubicBezTo>
                    <a:pt x="659" y="491"/>
                    <a:pt x="661" y="492"/>
                    <a:pt x="663" y="493"/>
                  </a:cubicBezTo>
                  <a:cubicBezTo>
                    <a:pt x="667" y="497"/>
                    <a:pt x="672" y="500"/>
                    <a:pt x="676" y="503"/>
                  </a:cubicBezTo>
                  <a:cubicBezTo>
                    <a:pt x="678" y="504"/>
                    <a:pt x="679" y="505"/>
                    <a:pt x="680" y="507"/>
                  </a:cubicBezTo>
                  <a:cubicBezTo>
                    <a:pt x="682" y="509"/>
                    <a:pt x="684" y="512"/>
                    <a:pt x="687" y="509"/>
                  </a:cubicBezTo>
                  <a:cubicBezTo>
                    <a:pt x="689" y="507"/>
                    <a:pt x="690" y="505"/>
                    <a:pt x="692" y="503"/>
                  </a:cubicBezTo>
                  <a:cubicBezTo>
                    <a:pt x="696" y="500"/>
                    <a:pt x="700" y="498"/>
                    <a:pt x="703" y="495"/>
                  </a:cubicBezTo>
                  <a:cubicBezTo>
                    <a:pt x="705" y="494"/>
                    <a:pt x="710" y="491"/>
                    <a:pt x="708" y="489"/>
                  </a:cubicBezTo>
                  <a:cubicBezTo>
                    <a:pt x="707" y="486"/>
                    <a:pt x="703" y="485"/>
                    <a:pt x="700" y="483"/>
                  </a:cubicBezTo>
                  <a:cubicBezTo>
                    <a:pt x="695" y="479"/>
                    <a:pt x="693" y="472"/>
                    <a:pt x="688" y="469"/>
                  </a:cubicBezTo>
                  <a:cubicBezTo>
                    <a:pt x="680" y="464"/>
                    <a:pt x="678" y="474"/>
                    <a:pt x="674" y="478"/>
                  </a:cubicBezTo>
                  <a:moveTo>
                    <a:pt x="759" y="486"/>
                  </a:moveTo>
                  <a:cubicBezTo>
                    <a:pt x="759" y="486"/>
                    <a:pt x="761" y="485"/>
                    <a:pt x="761" y="485"/>
                  </a:cubicBezTo>
                  <a:cubicBezTo>
                    <a:pt x="759" y="484"/>
                    <a:pt x="755" y="488"/>
                    <a:pt x="755" y="489"/>
                  </a:cubicBezTo>
                  <a:cubicBezTo>
                    <a:pt x="753" y="492"/>
                    <a:pt x="759" y="491"/>
                    <a:pt x="760" y="492"/>
                  </a:cubicBezTo>
                  <a:cubicBezTo>
                    <a:pt x="760" y="492"/>
                    <a:pt x="760" y="492"/>
                    <a:pt x="760" y="492"/>
                  </a:cubicBezTo>
                  <a:cubicBezTo>
                    <a:pt x="760" y="492"/>
                    <a:pt x="765" y="496"/>
                    <a:pt x="765" y="497"/>
                  </a:cubicBezTo>
                  <a:cubicBezTo>
                    <a:pt x="769" y="499"/>
                    <a:pt x="771" y="502"/>
                    <a:pt x="773" y="506"/>
                  </a:cubicBezTo>
                  <a:cubicBezTo>
                    <a:pt x="775" y="509"/>
                    <a:pt x="776" y="512"/>
                    <a:pt x="780" y="511"/>
                  </a:cubicBezTo>
                  <a:cubicBezTo>
                    <a:pt x="782" y="511"/>
                    <a:pt x="784" y="509"/>
                    <a:pt x="785" y="507"/>
                  </a:cubicBezTo>
                  <a:cubicBezTo>
                    <a:pt x="786" y="503"/>
                    <a:pt x="790" y="501"/>
                    <a:pt x="793" y="499"/>
                  </a:cubicBezTo>
                  <a:cubicBezTo>
                    <a:pt x="797" y="496"/>
                    <a:pt x="804" y="493"/>
                    <a:pt x="806" y="489"/>
                  </a:cubicBezTo>
                  <a:cubicBezTo>
                    <a:pt x="807" y="487"/>
                    <a:pt x="796" y="482"/>
                    <a:pt x="795" y="482"/>
                  </a:cubicBezTo>
                  <a:cubicBezTo>
                    <a:pt x="792" y="480"/>
                    <a:pt x="790" y="478"/>
                    <a:pt x="788" y="476"/>
                  </a:cubicBezTo>
                  <a:cubicBezTo>
                    <a:pt x="786" y="474"/>
                    <a:pt x="785" y="471"/>
                    <a:pt x="783" y="469"/>
                  </a:cubicBezTo>
                  <a:cubicBezTo>
                    <a:pt x="779" y="464"/>
                    <a:pt x="775" y="469"/>
                    <a:pt x="772" y="473"/>
                  </a:cubicBezTo>
                  <a:cubicBezTo>
                    <a:pt x="768" y="477"/>
                    <a:pt x="764" y="483"/>
                    <a:pt x="759" y="486"/>
                  </a:cubicBezTo>
                  <a:moveTo>
                    <a:pt x="479" y="578"/>
                  </a:moveTo>
                  <a:cubicBezTo>
                    <a:pt x="475" y="582"/>
                    <a:pt x="467" y="581"/>
                    <a:pt x="468" y="588"/>
                  </a:cubicBezTo>
                  <a:cubicBezTo>
                    <a:pt x="468" y="593"/>
                    <a:pt x="475" y="593"/>
                    <a:pt x="478" y="596"/>
                  </a:cubicBezTo>
                  <a:cubicBezTo>
                    <a:pt x="483" y="600"/>
                    <a:pt x="484" y="607"/>
                    <a:pt x="488" y="612"/>
                  </a:cubicBezTo>
                  <a:cubicBezTo>
                    <a:pt x="489" y="613"/>
                    <a:pt x="491" y="614"/>
                    <a:pt x="491" y="612"/>
                  </a:cubicBezTo>
                  <a:cubicBezTo>
                    <a:pt x="492" y="612"/>
                    <a:pt x="493" y="607"/>
                    <a:pt x="493" y="607"/>
                  </a:cubicBezTo>
                  <a:cubicBezTo>
                    <a:pt x="493" y="607"/>
                    <a:pt x="493" y="607"/>
                    <a:pt x="493" y="608"/>
                  </a:cubicBezTo>
                  <a:cubicBezTo>
                    <a:pt x="493" y="606"/>
                    <a:pt x="496" y="603"/>
                    <a:pt x="497" y="601"/>
                  </a:cubicBezTo>
                  <a:cubicBezTo>
                    <a:pt x="499" y="599"/>
                    <a:pt x="501" y="596"/>
                    <a:pt x="504" y="595"/>
                  </a:cubicBezTo>
                  <a:cubicBezTo>
                    <a:pt x="506" y="594"/>
                    <a:pt x="510" y="592"/>
                    <a:pt x="512" y="590"/>
                  </a:cubicBezTo>
                  <a:cubicBezTo>
                    <a:pt x="515" y="587"/>
                    <a:pt x="512" y="584"/>
                    <a:pt x="510" y="582"/>
                  </a:cubicBezTo>
                  <a:cubicBezTo>
                    <a:pt x="507" y="580"/>
                    <a:pt x="503" y="579"/>
                    <a:pt x="501" y="577"/>
                  </a:cubicBezTo>
                  <a:cubicBezTo>
                    <a:pt x="497" y="573"/>
                    <a:pt x="496" y="568"/>
                    <a:pt x="493" y="564"/>
                  </a:cubicBezTo>
                  <a:cubicBezTo>
                    <a:pt x="487" y="557"/>
                    <a:pt x="481" y="575"/>
                    <a:pt x="479" y="578"/>
                  </a:cubicBezTo>
                  <a:moveTo>
                    <a:pt x="861" y="581"/>
                  </a:moveTo>
                  <a:cubicBezTo>
                    <a:pt x="859" y="582"/>
                    <a:pt x="856" y="585"/>
                    <a:pt x="856" y="588"/>
                  </a:cubicBezTo>
                  <a:cubicBezTo>
                    <a:pt x="857" y="590"/>
                    <a:pt x="860" y="591"/>
                    <a:pt x="862" y="592"/>
                  </a:cubicBezTo>
                  <a:cubicBezTo>
                    <a:pt x="865" y="595"/>
                    <a:pt x="868" y="597"/>
                    <a:pt x="870" y="600"/>
                  </a:cubicBezTo>
                  <a:cubicBezTo>
                    <a:pt x="870" y="602"/>
                    <a:pt x="872" y="607"/>
                    <a:pt x="873" y="607"/>
                  </a:cubicBezTo>
                  <a:cubicBezTo>
                    <a:pt x="880" y="609"/>
                    <a:pt x="881" y="604"/>
                    <a:pt x="883" y="599"/>
                  </a:cubicBezTo>
                  <a:cubicBezTo>
                    <a:pt x="886" y="594"/>
                    <a:pt x="893" y="593"/>
                    <a:pt x="897" y="589"/>
                  </a:cubicBezTo>
                  <a:cubicBezTo>
                    <a:pt x="902" y="585"/>
                    <a:pt x="899" y="582"/>
                    <a:pt x="895" y="580"/>
                  </a:cubicBezTo>
                  <a:cubicBezTo>
                    <a:pt x="889" y="576"/>
                    <a:pt x="884" y="571"/>
                    <a:pt x="881" y="564"/>
                  </a:cubicBezTo>
                  <a:cubicBezTo>
                    <a:pt x="879" y="559"/>
                    <a:pt x="874" y="565"/>
                    <a:pt x="873" y="567"/>
                  </a:cubicBezTo>
                  <a:cubicBezTo>
                    <a:pt x="869" y="572"/>
                    <a:pt x="866" y="578"/>
                    <a:pt x="861" y="581"/>
                  </a:cubicBezTo>
                  <a:moveTo>
                    <a:pt x="196" y="570"/>
                  </a:moveTo>
                  <a:cubicBezTo>
                    <a:pt x="193" y="575"/>
                    <a:pt x="188" y="580"/>
                    <a:pt x="183" y="583"/>
                  </a:cubicBezTo>
                  <a:cubicBezTo>
                    <a:pt x="179" y="586"/>
                    <a:pt x="172" y="590"/>
                    <a:pt x="179" y="593"/>
                  </a:cubicBezTo>
                  <a:cubicBezTo>
                    <a:pt x="185" y="596"/>
                    <a:pt x="188" y="600"/>
                    <a:pt x="192" y="605"/>
                  </a:cubicBezTo>
                  <a:cubicBezTo>
                    <a:pt x="194" y="607"/>
                    <a:pt x="195" y="610"/>
                    <a:pt x="197" y="612"/>
                  </a:cubicBezTo>
                  <a:cubicBezTo>
                    <a:pt x="198" y="615"/>
                    <a:pt x="201" y="609"/>
                    <a:pt x="201" y="608"/>
                  </a:cubicBezTo>
                  <a:cubicBezTo>
                    <a:pt x="205" y="602"/>
                    <a:pt x="209" y="597"/>
                    <a:pt x="215" y="593"/>
                  </a:cubicBezTo>
                  <a:cubicBezTo>
                    <a:pt x="218" y="592"/>
                    <a:pt x="220" y="591"/>
                    <a:pt x="221" y="588"/>
                  </a:cubicBezTo>
                  <a:cubicBezTo>
                    <a:pt x="221" y="585"/>
                    <a:pt x="220" y="583"/>
                    <a:pt x="218" y="582"/>
                  </a:cubicBezTo>
                  <a:cubicBezTo>
                    <a:pt x="213" y="579"/>
                    <a:pt x="209" y="578"/>
                    <a:pt x="206" y="573"/>
                  </a:cubicBezTo>
                  <a:cubicBezTo>
                    <a:pt x="205" y="571"/>
                    <a:pt x="204" y="568"/>
                    <a:pt x="202" y="567"/>
                  </a:cubicBezTo>
                  <a:cubicBezTo>
                    <a:pt x="200" y="567"/>
                    <a:pt x="199" y="567"/>
                    <a:pt x="198" y="567"/>
                  </a:cubicBezTo>
                  <a:cubicBezTo>
                    <a:pt x="196" y="568"/>
                    <a:pt x="196" y="568"/>
                    <a:pt x="196" y="570"/>
                  </a:cubicBezTo>
                  <a:moveTo>
                    <a:pt x="286" y="578"/>
                  </a:moveTo>
                  <a:cubicBezTo>
                    <a:pt x="284" y="580"/>
                    <a:pt x="274" y="583"/>
                    <a:pt x="277" y="587"/>
                  </a:cubicBezTo>
                  <a:cubicBezTo>
                    <a:pt x="279" y="591"/>
                    <a:pt x="282" y="594"/>
                    <a:pt x="285" y="597"/>
                  </a:cubicBezTo>
                  <a:cubicBezTo>
                    <a:pt x="288" y="600"/>
                    <a:pt x="291" y="603"/>
                    <a:pt x="294" y="606"/>
                  </a:cubicBezTo>
                  <a:cubicBezTo>
                    <a:pt x="298" y="609"/>
                    <a:pt x="301" y="604"/>
                    <a:pt x="303" y="601"/>
                  </a:cubicBezTo>
                  <a:cubicBezTo>
                    <a:pt x="304" y="599"/>
                    <a:pt x="305" y="596"/>
                    <a:pt x="307" y="595"/>
                  </a:cubicBezTo>
                  <a:cubicBezTo>
                    <a:pt x="309" y="593"/>
                    <a:pt x="311" y="592"/>
                    <a:pt x="313" y="591"/>
                  </a:cubicBezTo>
                  <a:cubicBezTo>
                    <a:pt x="315" y="590"/>
                    <a:pt x="316" y="587"/>
                    <a:pt x="316" y="585"/>
                  </a:cubicBezTo>
                  <a:cubicBezTo>
                    <a:pt x="315" y="583"/>
                    <a:pt x="310" y="581"/>
                    <a:pt x="308" y="580"/>
                  </a:cubicBezTo>
                  <a:cubicBezTo>
                    <a:pt x="305" y="576"/>
                    <a:pt x="303" y="569"/>
                    <a:pt x="298" y="567"/>
                  </a:cubicBezTo>
                  <a:cubicBezTo>
                    <a:pt x="291" y="565"/>
                    <a:pt x="290" y="574"/>
                    <a:pt x="286" y="578"/>
                  </a:cubicBezTo>
                  <a:moveTo>
                    <a:pt x="382" y="578"/>
                  </a:moveTo>
                  <a:cubicBezTo>
                    <a:pt x="378" y="581"/>
                    <a:pt x="370" y="582"/>
                    <a:pt x="372" y="588"/>
                  </a:cubicBezTo>
                  <a:cubicBezTo>
                    <a:pt x="373" y="593"/>
                    <a:pt x="379" y="594"/>
                    <a:pt x="383" y="597"/>
                  </a:cubicBezTo>
                  <a:cubicBezTo>
                    <a:pt x="385" y="599"/>
                    <a:pt x="390" y="608"/>
                    <a:pt x="394" y="607"/>
                  </a:cubicBezTo>
                  <a:cubicBezTo>
                    <a:pt x="396" y="606"/>
                    <a:pt x="397" y="603"/>
                    <a:pt x="399" y="601"/>
                  </a:cubicBezTo>
                  <a:cubicBezTo>
                    <a:pt x="401" y="599"/>
                    <a:pt x="403" y="598"/>
                    <a:pt x="405" y="596"/>
                  </a:cubicBezTo>
                  <a:cubicBezTo>
                    <a:pt x="407" y="594"/>
                    <a:pt x="413" y="591"/>
                    <a:pt x="412" y="586"/>
                  </a:cubicBezTo>
                  <a:cubicBezTo>
                    <a:pt x="411" y="581"/>
                    <a:pt x="404" y="580"/>
                    <a:pt x="401" y="577"/>
                  </a:cubicBezTo>
                  <a:cubicBezTo>
                    <a:pt x="399" y="574"/>
                    <a:pt x="398" y="568"/>
                    <a:pt x="394" y="567"/>
                  </a:cubicBezTo>
                  <a:cubicBezTo>
                    <a:pt x="387" y="566"/>
                    <a:pt x="386" y="574"/>
                    <a:pt x="382" y="578"/>
                  </a:cubicBezTo>
                  <a:moveTo>
                    <a:pt x="584" y="570"/>
                  </a:moveTo>
                  <a:cubicBezTo>
                    <a:pt x="582" y="574"/>
                    <a:pt x="577" y="578"/>
                    <a:pt x="573" y="581"/>
                  </a:cubicBezTo>
                  <a:cubicBezTo>
                    <a:pt x="570" y="584"/>
                    <a:pt x="565" y="588"/>
                    <a:pt x="570" y="591"/>
                  </a:cubicBezTo>
                  <a:cubicBezTo>
                    <a:pt x="572" y="593"/>
                    <a:pt x="575" y="594"/>
                    <a:pt x="577" y="595"/>
                  </a:cubicBezTo>
                  <a:cubicBezTo>
                    <a:pt x="580" y="597"/>
                    <a:pt x="582" y="600"/>
                    <a:pt x="584" y="603"/>
                  </a:cubicBezTo>
                  <a:cubicBezTo>
                    <a:pt x="587" y="608"/>
                    <a:pt x="591" y="609"/>
                    <a:pt x="594" y="604"/>
                  </a:cubicBezTo>
                  <a:cubicBezTo>
                    <a:pt x="594" y="602"/>
                    <a:pt x="595" y="600"/>
                    <a:pt x="596" y="598"/>
                  </a:cubicBezTo>
                  <a:cubicBezTo>
                    <a:pt x="597" y="596"/>
                    <a:pt x="600" y="595"/>
                    <a:pt x="602" y="593"/>
                  </a:cubicBezTo>
                  <a:cubicBezTo>
                    <a:pt x="606" y="591"/>
                    <a:pt x="611" y="587"/>
                    <a:pt x="605" y="582"/>
                  </a:cubicBezTo>
                  <a:cubicBezTo>
                    <a:pt x="601" y="578"/>
                    <a:pt x="597" y="577"/>
                    <a:pt x="594" y="571"/>
                  </a:cubicBezTo>
                  <a:cubicBezTo>
                    <a:pt x="593" y="569"/>
                    <a:pt x="592" y="567"/>
                    <a:pt x="590" y="567"/>
                  </a:cubicBezTo>
                  <a:cubicBezTo>
                    <a:pt x="589" y="567"/>
                    <a:pt x="588" y="567"/>
                    <a:pt x="587" y="567"/>
                  </a:cubicBezTo>
                  <a:cubicBezTo>
                    <a:pt x="584" y="568"/>
                    <a:pt x="585" y="568"/>
                    <a:pt x="584" y="570"/>
                  </a:cubicBezTo>
                  <a:moveTo>
                    <a:pt x="680" y="570"/>
                  </a:moveTo>
                  <a:cubicBezTo>
                    <a:pt x="677" y="575"/>
                    <a:pt x="672" y="578"/>
                    <a:pt x="668" y="581"/>
                  </a:cubicBezTo>
                  <a:cubicBezTo>
                    <a:pt x="665" y="585"/>
                    <a:pt x="663" y="588"/>
                    <a:pt x="667" y="592"/>
                  </a:cubicBezTo>
                  <a:cubicBezTo>
                    <a:pt x="670" y="594"/>
                    <a:pt x="672" y="596"/>
                    <a:pt x="675" y="599"/>
                  </a:cubicBezTo>
                  <a:cubicBezTo>
                    <a:pt x="677" y="601"/>
                    <a:pt x="679" y="604"/>
                    <a:pt x="682" y="606"/>
                  </a:cubicBezTo>
                  <a:cubicBezTo>
                    <a:pt x="686" y="610"/>
                    <a:pt x="689" y="604"/>
                    <a:pt x="691" y="601"/>
                  </a:cubicBezTo>
                  <a:cubicBezTo>
                    <a:pt x="692" y="599"/>
                    <a:pt x="693" y="598"/>
                    <a:pt x="694" y="596"/>
                  </a:cubicBezTo>
                  <a:cubicBezTo>
                    <a:pt x="696" y="594"/>
                    <a:pt x="699" y="593"/>
                    <a:pt x="702" y="591"/>
                  </a:cubicBezTo>
                  <a:cubicBezTo>
                    <a:pt x="707" y="587"/>
                    <a:pt x="704" y="584"/>
                    <a:pt x="700" y="581"/>
                  </a:cubicBezTo>
                  <a:cubicBezTo>
                    <a:pt x="696" y="578"/>
                    <a:pt x="693" y="577"/>
                    <a:pt x="690" y="572"/>
                  </a:cubicBezTo>
                  <a:cubicBezTo>
                    <a:pt x="689" y="570"/>
                    <a:pt x="688" y="568"/>
                    <a:pt x="686" y="567"/>
                  </a:cubicBezTo>
                  <a:cubicBezTo>
                    <a:pt x="685" y="567"/>
                    <a:pt x="683" y="567"/>
                    <a:pt x="682" y="567"/>
                  </a:cubicBezTo>
                  <a:cubicBezTo>
                    <a:pt x="680" y="568"/>
                    <a:pt x="681" y="568"/>
                    <a:pt x="680" y="570"/>
                  </a:cubicBezTo>
                  <a:moveTo>
                    <a:pt x="776" y="570"/>
                  </a:moveTo>
                  <a:cubicBezTo>
                    <a:pt x="773" y="575"/>
                    <a:pt x="767" y="578"/>
                    <a:pt x="764" y="582"/>
                  </a:cubicBezTo>
                  <a:cubicBezTo>
                    <a:pt x="762" y="584"/>
                    <a:pt x="761" y="586"/>
                    <a:pt x="761" y="588"/>
                  </a:cubicBezTo>
                  <a:cubicBezTo>
                    <a:pt x="762" y="591"/>
                    <a:pt x="765" y="592"/>
                    <a:pt x="766" y="593"/>
                  </a:cubicBezTo>
                  <a:cubicBezTo>
                    <a:pt x="770" y="598"/>
                    <a:pt x="774" y="605"/>
                    <a:pt x="779" y="607"/>
                  </a:cubicBezTo>
                  <a:cubicBezTo>
                    <a:pt x="783" y="608"/>
                    <a:pt x="785" y="604"/>
                    <a:pt x="787" y="602"/>
                  </a:cubicBezTo>
                  <a:cubicBezTo>
                    <a:pt x="790" y="598"/>
                    <a:pt x="794" y="595"/>
                    <a:pt x="797" y="591"/>
                  </a:cubicBezTo>
                  <a:cubicBezTo>
                    <a:pt x="800" y="588"/>
                    <a:pt x="802" y="587"/>
                    <a:pt x="799" y="584"/>
                  </a:cubicBezTo>
                  <a:cubicBezTo>
                    <a:pt x="795" y="580"/>
                    <a:pt x="789" y="578"/>
                    <a:pt x="787" y="573"/>
                  </a:cubicBezTo>
                  <a:cubicBezTo>
                    <a:pt x="785" y="571"/>
                    <a:pt x="785" y="569"/>
                    <a:pt x="782" y="567"/>
                  </a:cubicBezTo>
                  <a:cubicBezTo>
                    <a:pt x="781" y="567"/>
                    <a:pt x="780" y="567"/>
                    <a:pt x="779" y="567"/>
                  </a:cubicBezTo>
                  <a:cubicBezTo>
                    <a:pt x="776" y="568"/>
                    <a:pt x="777" y="568"/>
                    <a:pt x="776" y="570"/>
                  </a:cubicBezTo>
                  <a:moveTo>
                    <a:pt x="484" y="664"/>
                  </a:moveTo>
                  <a:cubicBezTo>
                    <a:pt x="480" y="671"/>
                    <a:pt x="474" y="678"/>
                    <a:pt x="467" y="682"/>
                  </a:cubicBezTo>
                  <a:cubicBezTo>
                    <a:pt x="468" y="682"/>
                    <a:pt x="469" y="681"/>
                    <a:pt x="469" y="681"/>
                  </a:cubicBezTo>
                  <a:cubicBezTo>
                    <a:pt x="468" y="680"/>
                    <a:pt x="463" y="682"/>
                    <a:pt x="463" y="682"/>
                  </a:cubicBezTo>
                  <a:cubicBezTo>
                    <a:pt x="460" y="683"/>
                    <a:pt x="459" y="685"/>
                    <a:pt x="461" y="687"/>
                  </a:cubicBezTo>
                  <a:cubicBezTo>
                    <a:pt x="463" y="689"/>
                    <a:pt x="466" y="691"/>
                    <a:pt x="468" y="692"/>
                  </a:cubicBezTo>
                  <a:cubicBezTo>
                    <a:pt x="471" y="692"/>
                    <a:pt x="473" y="695"/>
                    <a:pt x="475" y="697"/>
                  </a:cubicBezTo>
                  <a:cubicBezTo>
                    <a:pt x="477" y="699"/>
                    <a:pt x="480" y="702"/>
                    <a:pt x="481" y="704"/>
                  </a:cubicBezTo>
                  <a:cubicBezTo>
                    <a:pt x="482" y="707"/>
                    <a:pt x="482" y="710"/>
                    <a:pt x="483" y="713"/>
                  </a:cubicBezTo>
                  <a:cubicBezTo>
                    <a:pt x="484" y="715"/>
                    <a:pt x="485" y="718"/>
                    <a:pt x="487" y="716"/>
                  </a:cubicBezTo>
                  <a:cubicBezTo>
                    <a:pt x="490" y="714"/>
                    <a:pt x="491" y="710"/>
                    <a:pt x="491" y="707"/>
                  </a:cubicBezTo>
                  <a:cubicBezTo>
                    <a:pt x="493" y="701"/>
                    <a:pt x="498" y="698"/>
                    <a:pt x="503" y="694"/>
                  </a:cubicBezTo>
                  <a:cubicBezTo>
                    <a:pt x="506" y="691"/>
                    <a:pt x="515" y="686"/>
                    <a:pt x="511" y="680"/>
                  </a:cubicBezTo>
                  <a:cubicBezTo>
                    <a:pt x="507" y="674"/>
                    <a:pt x="498" y="672"/>
                    <a:pt x="494" y="665"/>
                  </a:cubicBezTo>
                  <a:cubicBezTo>
                    <a:pt x="493" y="663"/>
                    <a:pt x="493" y="661"/>
                    <a:pt x="492" y="659"/>
                  </a:cubicBezTo>
                  <a:cubicBezTo>
                    <a:pt x="491" y="659"/>
                    <a:pt x="489" y="657"/>
                    <a:pt x="489" y="658"/>
                  </a:cubicBezTo>
                  <a:cubicBezTo>
                    <a:pt x="489" y="660"/>
                    <a:pt x="485" y="662"/>
                    <a:pt x="484" y="664"/>
                  </a:cubicBezTo>
                  <a:cubicBezTo>
                    <a:pt x="484" y="664"/>
                    <a:pt x="484" y="664"/>
                    <a:pt x="484" y="664"/>
                  </a:cubicBezTo>
                  <a:moveTo>
                    <a:pt x="967" y="668"/>
                  </a:moveTo>
                  <a:cubicBezTo>
                    <a:pt x="965" y="671"/>
                    <a:pt x="962" y="674"/>
                    <a:pt x="958" y="675"/>
                  </a:cubicBezTo>
                  <a:cubicBezTo>
                    <a:pt x="956" y="676"/>
                    <a:pt x="953" y="678"/>
                    <a:pt x="952" y="680"/>
                  </a:cubicBezTo>
                  <a:cubicBezTo>
                    <a:pt x="948" y="685"/>
                    <a:pt x="957" y="689"/>
                    <a:pt x="961" y="691"/>
                  </a:cubicBezTo>
                  <a:cubicBezTo>
                    <a:pt x="966" y="694"/>
                    <a:pt x="968" y="701"/>
                    <a:pt x="971" y="706"/>
                  </a:cubicBezTo>
                  <a:cubicBezTo>
                    <a:pt x="975" y="711"/>
                    <a:pt x="978" y="706"/>
                    <a:pt x="981" y="703"/>
                  </a:cubicBezTo>
                  <a:cubicBezTo>
                    <a:pt x="985" y="699"/>
                    <a:pt x="990" y="694"/>
                    <a:pt x="994" y="690"/>
                  </a:cubicBezTo>
                  <a:cubicBezTo>
                    <a:pt x="995" y="688"/>
                    <a:pt x="997" y="687"/>
                    <a:pt x="999" y="685"/>
                  </a:cubicBezTo>
                  <a:cubicBezTo>
                    <a:pt x="1000" y="683"/>
                    <a:pt x="999" y="683"/>
                    <a:pt x="996" y="683"/>
                  </a:cubicBezTo>
                  <a:cubicBezTo>
                    <a:pt x="993" y="682"/>
                    <a:pt x="989" y="679"/>
                    <a:pt x="986" y="677"/>
                  </a:cubicBezTo>
                  <a:cubicBezTo>
                    <a:pt x="984" y="675"/>
                    <a:pt x="981" y="673"/>
                    <a:pt x="979" y="670"/>
                  </a:cubicBezTo>
                  <a:cubicBezTo>
                    <a:pt x="977" y="668"/>
                    <a:pt x="977" y="663"/>
                    <a:pt x="973" y="663"/>
                  </a:cubicBezTo>
                  <a:cubicBezTo>
                    <a:pt x="969" y="663"/>
                    <a:pt x="969" y="665"/>
                    <a:pt x="967" y="668"/>
                  </a:cubicBezTo>
                  <a:moveTo>
                    <a:pt x="568" y="682"/>
                  </a:moveTo>
                  <a:cubicBezTo>
                    <a:pt x="565" y="687"/>
                    <a:pt x="576" y="690"/>
                    <a:pt x="579" y="693"/>
                  </a:cubicBezTo>
                  <a:cubicBezTo>
                    <a:pt x="582" y="695"/>
                    <a:pt x="587" y="708"/>
                    <a:pt x="592" y="702"/>
                  </a:cubicBezTo>
                  <a:cubicBezTo>
                    <a:pt x="594" y="700"/>
                    <a:pt x="594" y="697"/>
                    <a:pt x="595" y="695"/>
                  </a:cubicBezTo>
                  <a:cubicBezTo>
                    <a:pt x="597" y="692"/>
                    <a:pt x="600" y="690"/>
                    <a:pt x="602" y="688"/>
                  </a:cubicBezTo>
                  <a:cubicBezTo>
                    <a:pt x="604" y="687"/>
                    <a:pt x="608" y="685"/>
                    <a:pt x="608" y="683"/>
                  </a:cubicBezTo>
                  <a:cubicBezTo>
                    <a:pt x="608" y="681"/>
                    <a:pt x="606" y="679"/>
                    <a:pt x="604" y="678"/>
                  </a:cubicBezTo>
                  <a:cubicBezTo>
                    <a:pt x="602" y="676"/>
                    <a:pt x="600" y="674"/>
                    <a:pt x="598" y="673"/>
                  </a:cubicBezTo>
                  <a:cubicBezTo>
                    <a:pt x="597" y="672"/>
                    <a:pt x="595" y="671"/>
                    <a:pt x="595" y="670"/>
                  </a:cubicBezTo>
                  <a:cubicBezTo>
                    <a:pt x="592" y="667"/>
                    <a:pt x="591" y="660"/>
                    <a:pt x="585" y="664"/>
                  </a:cubicBezTo>
                  <a:cubicBezTo>
                    <a:pt x="582" y="667"/>
                    <a:pt x="579" y="670"/>
                    <a:pt x="576" y="673"/>
                  </a:cubicBezTo>
                  <a:cubicBezTo>
                    <a:pt x="574" y="676"/>
                    <a:pt x="570" y="679"/>
                    <a:pt x="568" y="682"/>
                  </a:cubicBezTo>
                  <a:moveTo>
                    <a:pt x="680" y="666"/>
                  </a:moveTo>
                  <a:cubicBezTo>
                    <a:pt x="677" y="672"/>
                    <a:pt x="659" y="679"/>
                    <a:pt x="667" y="687"/>
                  </a:cubicBezTo>
                  <a:cubicBezTo>
                    <a:pt x="670" y="690"/>
                    <a:pt x="674" y="694"/>
                    <a:pt x="677" y="698"/>
                  </a:cubicBezTo>
                  <a:cubicBezTo>
                    <a:pt x="680" y="701"/>
                    <a:pt x="683" y="705"/>
                    <a:pt x="688" y="702"/>
                  </a:cubicBezTo>
                  <a:cubicBezTo>
                    <a:pt x="690" y="700"/>
                    <a:pt x="691" y="697"/>
                    <a:pt x="692" y="695"/>
                  </a:cubicBezTo>
                  <a:cubicBezTo>
                    <a:pt x="693" y="693"/>
                    <a:pt x="695" y="691"/>
                    <a:pt x="698" y="689"/>
                  </a:cubicBezTo>
                  <a:cubicBezTo>
                    <a:pt x="700" y="688"/>
                    <a:pt x="703" y="687"/>
                    <a:pt x="704" y="684"/>
                  </a:cubicBezTo>
                  <a:cubicBezTo>
                    <a:pt x="705" y="682"/>
                    <a:pt x="704" y="679"/>
                    <a:pt x="702" y="678"/>
                  </a:cubicBezTo>
                  <a:cubicBezTo>
                    <a:pt x="700" y="676"/>
                    <a:pt x="698" y="676"/>
                    <a:pt x="696" y="674"/>
                  </a:cubicBezTo>
                  <a:cubicBezTo>
                    <a:pt x="693" y="673"/>
                    <a:pt x="692" y="671"/>
                    <a:pt x="691" y="669"/>
                  </a:cubicBezTo>
                  <a:cubicBezTo>
                    <a:pt x="690" y="667"/>
                    <a:pt x="688" y="665"/>
                    <a:pt x="686" y="664"/>
                  </a:cubicBezTo>
                  <a:cubicBezTo>
                    <a:pt x="685" y="663"/>
                    <a:pt x="684" y="664"/>
                    <a:pt x="682" y="664"/>
                  </a:cubicBezTo>
                  <a:cubicBezTo>
                    <a:pt x="680" y="665"/>
                    <a:pt x="681" y="665"/>
                    <a:pt x="680" y="666"/>
                  </a:cubicBezTo>
                  <a:moveTo>
                    <a:pt x="776" y="666"/>
                  </a:moveTo>
                  <a:cubicBezTo>
                    <a:pt x="773" y="670"/>
                    <a:pt x="757" y="680"/>
                    <a:pt x="762" y="685"/>
                  </a:cubicBezTo>
                  <a:cubicBezTo>
                    <a:pt x="764" y="687"/>
                    <a:pt x="766" y="688"/>
                    <a:pt x="768" y="690"/>
                  </a:cubicBezTo>
                  <a:cubicBezTo>
                    <a:pt x="770" y="693"/>
                    <a:pt x="771" y="695"/>
                    <a:pt x="773" y="698"/>
                  </a:cubicBezTo>
                  <a:cubicBezTo>
                    <a:pt x="777" y="702"/>
                    <a:pt x="780" y="705"/>
                    <a:pt x="784" y="700"/>
                  </a:cubicBezTo>
                  <a:cubicBezTo>
                    <a:pt x="787" y="697"/>
                    <a:pt x="789" y="692"/>
                    <a:pt x="793" y="690"/>
                  </a:cubicBezTo>
                  <a:cubicBezTo>
                    <a:pt x="795" y="688"/>
                    <a:pt x="798" y="688"/>
                    <a:pt x="800" y="685"/>
                  </a:cubicBezTo>
                  <a:cubicBezTo>
                    <a:pt x="801" y="683"/>
                    <a:pt x="800" y="680"/>
                    <a:pt x="798" y="678"/>
                  </a:cubicBezTo>
                  <a:cubicBezTo>
                    <a:pt x="796" y="677"/>
                    <a:pt x="793" y="676"/>
                    <a:pt x="791" y="674"/>
                  </a:cubicBezTo>
                  <a:cubicBezTo>
                    <a:pt x="789" y="673"/>
                    <a:pt x="787" y="671"/>
                    <a:pt x="786" y="668"/>
                  </a:cubicBezTo>
                  <a:cubicBezTo>
                    <a:pt x="785" y="666"/>
                    <a:pt x="784" y="664"/>
                    <a:pt x="781" y="664"/>
                  </a:cubicBezTo>
                  <a:cubicBezTo>
                    <a:pt x="780" y="663"/>
                    <a:pt x="779" y="664"/>
                    <a:pt x="778" y="664"/>
                  </a:cubicBezTo>
                  <a:cubicBezTo>
                    <a:pt x="776" y="665"/>
                    <a:pt x="777" y="665"/>
                    <a:pt x="776" y="666"/>
                  </a:cubicBezTo>
                  <a:moveTo>
                    <a:pt x="856" y="682"/>
                  </a:moveTo>
                  <a:cubicBezTo>
                    <a:pt x="853" y="687"/>
                    <a:pt x="864" y="690"/>
                    <a:pt x="867" y="693"/>
                  </a:cubicBezTo>
                  <a:cubicBezTo>
                    <a:pt x="870" y="695"/>
                    <a:pt x="875" y="708"/>
                    <a:pt x="880" y="702"/>
                  </a:cubicBezTo>
                  <a:cubicBezTo>
                    <a:pt x="882" y="700"/>
                    <a:pt x="882" y="697"/>
                    <a:pt x="883" y="695"/>
                  </a:cubicBezTo>
                  <a:cubicBezTo>
                    <a:pt x="885" y="692"/>
                    <a:pt x="888" y="690"/>
                    <a:pt x="890" y="688"/>
                  </a:cubicBezTo>
                  <a:cubicBezTo>
                    <a:pt x="892" y="687"/>
                    <a:pt x="896" y="685"/>
                    <a:pt x="896" y="683"/>
                  </a:cubicBezTo>
                  <a:cubicBezTo>
                    <a:pt x="896" y="681"/>
                    <a:pt x="894" y="679"/>
                    <a:pt x="892" y="678"/>
                  </a:cubicBezTo>
                  <a:cubicBezTo>
                    <a:pt x="890" y="676"/>
                    <a:pt x="888" y="674"/>
                    <a:pt x="886" y="673"/>
                  </a:cubicBezTo>
                  <a:cubicBezTo>
                    <a:pt x="885" y="672"/>
                    <a:pt x="883" y="671"/>
                    <a:pt x="883" y="670"/>
                  </a:cubicBezTo>
                  <a:cubicBezTo>
                    <a:pt x="880" y="667"/>
                    <a:pt x="879" y="660"/>
                    <a:pt x="873" y="664"/>
                  </a:cubicBezTo>
                  <a:cubicBezTo>
                    <a:pt x="870" y="667"/>
                    <a:pt x="867" y="670"/>
                    <a:pt x="864" y="673"/>
                  </a:cubicBezTo>
                  <a:cubicBezTo>
                    <a:pt x="862" y="676"/>
                    <a:pt x="858" y="679"/>
                    <a:pt x="856" y="682"/>
                  </a:cubicBezTo>
                  <a:moveTo>
                    <a:pt x="584" y="762"/>
                  </a:moveTo>
                  <a:cubicBezTo>
                    <a:pt x="582" y="765"/>
                    <a:pt x="564" y="777"/>
                    <a:pt x="568" y="782"/>
                  </a:cubicBezTo>
                  <a:cubicBezTo>
                    <a:pt x="572" y="785"/>
                    <a:pt x="575" y="788"/>
                    <a:pt x="578" y="791"/>
                  </a:cubicBezTo>
                  <a:cubicBezTo>
                    <a:pt x="581" y="793"/>
                    <a:pt x="586" y="799"/>
                    <a:pt x="590" y="799"/>
                  </a:cubicBezTo>
                  <a:cubicBezTo>
                    <a:pt x="592" y="799"/>
                    <a:pt x="593" y="796"/>
                    <a:pt x="594" y="794"/>
                  </a:cubicBezTo>
                  <a:cubicBezTo>
                    <a:pt x="595" y="791"/>
                    <a:pt x="597" y="789"/>
                    <a:pt x="599" y="787"/>
                  </a:cubicBezTo>
                  <a:cubicBezTo>
                    <a:pt x="603" y="784"/>
                    <a:pt x="611" y="781"/>
                    <a:pt x="606" y="776"/>
                  </a:cubicBezTo>
                  <a:cubicBezTo>
                    <a:pt x="603" y="772"/>
                    <a:pt x="597" y="770"/>
                    <a:pt x="595" y="765"/>
                  </a:cubicBezTo>
                  <a:cubicBezTo>
                    <a:pt x="594" y="763"/>
                    <a:pt x="593" y="760"/>
                    <a:pt x="591" y="759"/>
                  </a:cubicBezTo>
                  <a:cubicBezTo>
                    <a:pt x="589" y="759"/>
                    <a:pt x="588" y="759"/>
                    <a:pt x="587" y="760"/>
                  </a:cubicBezTo>
                  <a:cubicBezTo>
                    <a:pt x="584" y="760"/>
                    <a:pt x="585" y="760"/>
                    <a:pt x="584" y="762"/>
                  </a:cubicBezTo>
                  <a:moveTo>
                    <a:pt x="680" y="762"/>
                  </a:moveTo>
                  <a:cubicBezTo>
                    <a:pt x="678" y="765"/>
                    <a:pt x="660" y="777"/>
                    <a:pt x="664" y="782"/>
                  </a:cubicBezTo>
                  <a:cubicBezTo>
                    <a:pt x="667" y="785"/>
                    <a:pt x="671" y="788"/>
                    <a:pt x="674" y="791"/>
                  </a:cubicBezTo>
                  <a:cubicBezTo>
                    <a:pt x="676" y="793"/>
                    <a:pt x="682" y="800"/>
                    <a:pt x="686" y="799"/>
                  </a:cubicBezTo>
                  <a:cubicBezTo>
                    <a:pt x="688" y="798"/>
                    <a:pt x="689" y="795"/>
                    <a:pt x="690" y="793"/>
                  </a:cubicBezTo>
                  <a:cubicBezTo>
                    <a:pt x="691" y="791"/>
                    <a:pt x="694" y="789"/>
                    <a:pt x="696" y="787"/>
                  </a:cubicBezTo>
                  <a:cubicBezTo>
                    <a:pt x="700" y="784"/>
                    <a:pt x="708" y="780"/>
                    <a:pt x="702" y="775"/>
                  </a:cubicBezTo>
                  <a:cubicBezTo>
                    <a:pt x="698" y="772"/>
                    <a:pt x="694" y="770"/>
                    <a:pt x="691" y="765"/>
                  </a:cubicBezTo>
                  <a:cubicBezTo>
                    <a:pt x="690" y="763"/>
                    <a:pt x="689" y="761"/>
                    <a:pt x="687" y="760"/>
                  </a:cubicBezTo>
                  <a:cubicBezTo>
                    <a:pt x="686" y="759"/>
                    <a:pt x="684" y="759"/>
                    <a:pt x="683" y="759"/>
                  </a:cubicBezTo>
                  <a:cubicBezTo>
                    <a:pt x="681" y="760"/>
                    <a:pt x="681" y="760"/>
                    <a:pt x="680" y="762"/>
                  </a:cubicBezTo>
                  <a:moveTo>
                    <a:pt x="776" y="762"/>
                  </a:moveTo>
                  <a:cubicBezTo>
                    <a:pt x="774" y="765"/>
                    <a:pt x="756" y="777"/>
                    <a:pt x="761" y="781"/>
                  </a:cubicBezTo>
                  <a:cubicBezTo>
                    <a:pt x="763" y="785"/>
                    <a:pt x="767" y="787"/>
                    <a:pt x="770" y="790"/>
                  </a:cubicBezTo>
                  <a:cubicBezTo>
                    <a:pt x="773" y="793"/>
                    <a:pt x="776" y="798"/>
                    <a:pt x="780" y="799"/>
                  </a:cubicBezTo>
                  <a:cubicBezTo>
                    <a:pt x="782" y="800"/>
                    <a:pt x="784" y="797"/>
                    <a:pt x="784" y="795"/>
                  </a:cubicBezTo>
                  <a:cubicBezTo>
                    <a:pt x="786" y="792"/>
                    <a:pt x="788" y="791"/>
                    <a:pt x="790" y="789"/>
                  </a:cubicBezTo>
                  <a:cubicBezTo>
                    <a:pt x="794" y="786"/>
                    <a:pt x="804" y="781"/>
                    <a:pt x="799" y="776"/>
                  </a:cubicBezTo>
                  <a:cubicBezTo>
                    <a:pt x="795" y="772"/>
                    <a:pt x="789" y="771"/>
                    <a:pt x="787" y="766"/>
                  </a:cubicBezTo>
                  <a:cubicBezTo>
                    <a:pt x="786" y="764"/>
                    <a:pt x="785" y="761"/>
                    <a:pt x="782" y="760"/>
                  </a:cubicBezTo>
                  <a:cubicBezTo>
                    <a:pt x="781" y="759"/>
                    <a:pt x="780" y="759"/>
                    <a:pt x="779" y="759"/>
                  </a:cubicBezTo>
                  <a:cubicBezTo>
                    <a:pt x="776" y="760"/>
                    <a:pt x="777" y="760"/>
                    <a:pt x="776" y="762"/>
                  </a:cubicBezTo>
                  <a:moveTo>
                    <a:pt x="872" y="762"/>
                  </a:moveTo>
                  <a:cubicBezTo>
                    <a:pt x="870" y="765"/>
                    <a:pt x="852" y="777"/>
                    <a:pt x="856" y="782"/>
                  </a:cubicBezTo>
                  <a:cubicBezTo>
                    <a:pt x="860" y="785"/>
                    <a:pt x="863" y="788"/>
                    <a:pt x="866" y="791"/>
                  </a:cubicBezTo>
                  <a:cubicBezTo>
                    <a:pt x="869" y="793"/>
                    <a:pt x="874" y="799"/>
                    <a:pt x="878" y="799"/>
                  </a:cubicBezTo>
                  <a:cubicBezTo>
                    <a:pt x="880" y="799"/>
                    <a:pt x="881" y="796"/>
                    <a:pt x="882" y="794"/>
                  </a:cubicBezTo>
                  <a:cubicBezTo>
                    <a:pt x="883" y="791"/>
                    <a:pt x="885" y="789"/>
                    <a:pt x="887" y="787"/>
                  </a:cubicBezTo>
                  <a:cubicBezTo>
                    <a:pt x="891" y="784"/>
                    <a:pt x="899" y="781"/>
                    <a:pt x="894" y="776"/>
                  </a:cubicBezTo>
                  <a:cubicBezTo>
                    <a:pt x="891" y="772"/>
                    <a:pt x="885" y="770"/>
                    <a:pt x="883" y="765"/>
                  </a:cubicBezTo>
                  <a:cubicBezTo>
                    <a:pt x="882" y="763"/>
                    <a:pt x="881" y="760"/>
                    <a:pt x="879" y="759"/>
                  </a:cubicBezTo>
                  <a:cubicBezTo>
                    <a:pt x="877" y="759"/>
                    <a:pt x="876" y="759"/>
                    <a:pt x="875" y="760"/>
                  </a:cubicBezTo>
                  <a:cubicBezTo>
                    <a:pt x="872" y="760"/>
                    <a:pt x="873" y="760"/>
                    <a:pt x="872" y="762"/>
                  </a:cubicBezTo>
                  <a:moveTo>
                    <a:pt x="584" y="858"/>
                  </a:moveTo>
                  <a:cubicBezTo>
                    <a:pt x="581" y="864"/>
                    <a:pt x="573" y="867"/>
                    <a:pt x="568" y="872"/>
                  </a:cubicBezTo>
                  <a:cubicBezTo>
                    <a:pt x="567" y="873"/>
                    <a:pt x="564" y="875"/>
                    <a:pt x="565" y="877"/>
                  </a:cubicBezTo>
                  <a:cubicBezTo>
                    <a:pt x="566" y="878"/>
                    <a:pt x="569" y="879"/>
                    <a:pt x="570" y="880"/>
                  </a:cubicBezTo>
                  <a:cubicBezTo>
                    <a:pt x="575" y="883"/>
                    <a:pt x="577" y="887"/>
                    <a:pt x="580" y="891"/>
                  </a:cubicBezTo>
                  <a:cubicBezTo>
                    <a:pt x="582" y="894"/>
                    <a:pt x="585" y="899"/>
                    <a:pt x="589" y="897"/>
                  </a:cubicBezTo>
                  <a:cubicBezTo>
                    <a:pt x="594" y="895"/>
                    <a:pt x="596" y="888"/>
                    <a:pt x="599" y="884"/>
                  </a:cubicBezTo>
                  <a:cubicBezTo>
                    <a:pt x="602" y="881"/>
                    <a:pt x="611" y="877"/>
                    <a:pt x="606" y="872"/>
                  </a:cubicBezTo>
                  <a:cubicBezTo>
                    <a:pt x="602" y="868"/>
                    <a:pt x="597" y="865"/>
                    <a:pt x="594" y="860"/>
                  </a:cubicBezTo>
                  <a:cubicBezTo>
                    <a:pt x="593" y="858"/>
                    <a:pt x="593" y="856"/>
                    <a:pt x="591" y="855"/>
                  </a:cubicBezTo>
                  <a:cubicBezTo>
                    <a:pt x="589" y="855"/>
                    <a:pt x="588" y="855"/>
                    <a:pt x="587" y="855"/>
                  </a:cubicBezTo>
                  <a:cubicBezTo>
                    <a:pt x="584" y="856"/>
                    <a:pt x="585" y="856"/>
                    <a:pt x="584" y="858"/>
                  </a:cubicBezTo>
                  <a:moveTo>
                    <a:pt x="680" y="858"/>
                  </a:moveTo>
                  <a:cubicBezTo>
                    <a:pt x="677" y="863"/>
                    <a:pt x="672" y="866"/>
                    <a:pt x="668" y="869"/>
                  </a:cubicBezTo>
                  <a:cubicBezTo>
                    <a:pt x="665" y="873"/>
                    <a:pt x="663" y="876"/>
                    <a:pt x="667" y="880"/>
                  </a:cubicBezTo>
                  <a:cubicBezTo>
                    <a:pt x="670" y="882"/>
                    <a:pt x="672" y="884"/>
                    <a:pt x="675" y="887"/>
                  </a:cubicBezTo>
                  <a:cubicBezTo>
                    <a:pt x="677" y="889"/>
                    <a:pt x="679" y="892"/>
                    <a:pt x="682" y="894"/>
                  </a:cubicBezTo>
                  <a:cubicBezTo>
                    <a:pt x="686" y="898"/>
                    <a:pt x="689" y="892"/>
                    <a:pt x="691" y="889"/>
                  </a:cubicBezTo>
                  <a:cubicBezTo>
                    <a:pt x="692" y="887"/>
                    <a:pt x="693" y="886"/>
                    <a:pt x="694" y="884"/>
                  </a:cubicBezTo>
                  <a:cubicBezTo>
                    <a:pt x="696" y="882"/>
                    <a:pt x="699" y="881"/>
                    <a:pt x="702" y="879"/>
                  </a:cubicBezTo>
                  <a:cubicBezTo>
                    <a:pt x="707" y="875"/>
                    <a:pt x="704" y="872"/>
                    <a:pt x="700" y="869"/>
                  </a:cubicBezTo>
                  <a:cubicBezTo>
                    <a:pt x="696" y="866"/>
                    <a:pt x="693" y="865"/>
                    <a:pt x="690" y="860"/>
                  </a:cubicBezTo>
                  <a:cubicBezTo>
                    <a:pt x="689" y="858"/>
                    <a:pt x="688" y="856"/>
                    <a:pt x="686" y="855"/>
                  </a:cubicBezTo>
                  <a:cubicBezTo>
                    <a:pt x="685" y="855"/>
                    <a:pt x="683" y="855"/>
                    <a:pt x="682" y="855"/>
                  </a:cubicBezTo>
                  <a:cubicBezTo>
                    <a:pt x="680" y="856"/>
                    <a:pt x="681" y="856"/>
                    <a:pt x="680" y="858"/>
                  </a:cubicBezTo>
                  <a:moveTo>
                    <a:pt x="776" y="858"/>
                  </a:moveTo>
                  <a:cubicBezTo>
                    <a:pt x="773" y="863"/>
                    <a:pt x="767" y="866"/>
                    <a:pt x="764" y="870"/>
                  </a:cubicBezTo>
                  <a:cubicBezTo>
                    <a:pt x="762" y="872"/>
                    <a:pt x="761" y="874"/>
                    <a:pt x="761" y="876"/>
                  </a:cubicBezTo>
                  <a:cubicBezTo>
                    <a:pt x="762" y="879"/>
                    <a:pt x="765" y="880"/>
                    <a:pt x="766" y="881"/>
                  </a:cubicBezTo>
                  <a:cubicBezTo>
                    <a:pt x="770" y="886"/>
                    <a:pt x="774" y="893"/>
                    <a:pt x="779" y="895"/>
                  </a:cubicBezTo>
                  <a:cubicBezTo>
                    <a:pt x="783" y="896"/>
                    <a:pt x="785" y="892"/>
                    <a:pt x="787" y="890"/>
                  </a:cubicBezTo>
                  <a:cubicBezTo>
                    <a:pt x="790" y="886"/>
                    <a:pt x="794" y="883"/>
                    <a:pt x="797" y="879"/>
                  </a:cubicBezTo>
                  <a:cubicBezTo>
                    <a:pt x="800" y="876"/>
                    <a:pt x="802" y="875"/>
                    <a:pt x="799" y="872"/>
                  </a:cubicBezTo>
                  <a:cubicBezTo>
                    <a:pt x="795" y="868"/>
                    <a:pt x="789" y="866"/>
                    <a:pt x="787" y="861"/>
                  </a:cubicBezTo>
                  <a:cubicBezTo>
                    <a:pt x="785" y="859"/>
                    <a:pt x="785" y="857"/>
                    <a:pt x="782" y="855"/>
                  </a:cubicBezTo>
                  <a:cubicBezTo>
                    <a:pt x="781" y="855"/>
                    <a:pt x="780" y="855"/>
                    <a:pt x="779" y="855"/>
                  </a:cubicBezTo>
                  <a:cubicBezTo>
                    <a:pt x="776" y="856"/>
                    <a:pt x="777" y="856"/>
                    <a:pt x="776" y="858"/>
                  </a:cubicBezTo>
                  <a:moveTo>
                    <a:pt x="872" y="858"/>
                  </a:moveTo>
                  <a:cubicBezTo>
                    <a:pt x="869" y="863"/>
                    <a:pt x="863" y="866"/>
                    <a:pt x="860" y="870"/>
                  </a:cubicBezTo>
                  <a:cubicBezTo>
                    <a:pt x="858" y="872"/>
                    <a:pt x="856" y="874"/>
                    <a:pt x="857" y="876"/>
                  </a:cubicBezTo>
                  <a:cubicBezTo>
                    <a:pt x="857" y="879"/>
                    <a:pt x="860" y="880"/>
                    <a:pt x="862" y="881"/>
                  </a:cubicBezTo>
                  <a:cubicBezTo>
                    <a:pt x="867" y="885"/>
                    <a:pt x="871" y="890"/>
                    <a:pt x="875" y="896"/>
                  </a:cubicBezTo>
                  <a:cubicBezTo>
                    <a:pt x="876" y="897"/>
                    <a:pt x="876" y="899"/>
                    <a:pt x="876" y="901"/>
                  </a:cubicBezTo>
                  <a:cubicBezTo>
                    <a:pt x="877" y="904"/>
                    <a:pt x="881" y="904"/>
                    <a:pt x="882" y="902"/>
                  </a:cubicBezTo>
                  <a:cubicBezTo>
                    <a:pt x="883" y="900"/>
                    <a:pt x="883" y="897"/>
                    <a:pt x="885" y="895"/>
                  </a:cubicBezTo>
                  <a:cubicBezTo>
                    <a:pt x="887" y="893"/>
                    <a:pt x="889" y="891"/>
                    <a:pt x="891" y="890"/>
                  </a:cubicBezTo>
                  <a:cubicBezTo>
                    <a:pt x="895" y="887"/>
                    <a:pt x="904" y="882"/>
                    <a:pt x="904" y="877"/>
                  </a:cubicBezTo>
                  <a:cubicBezTo>
                    <a:pt x="904" y="874"/>
                    <a:pt x="899" y="874"/>
                    <a:pt x="897" y="874"/>
                  </a:cubicBezTo>
                  <a:cubicBezTo>
                    <a:pt x="894" y="874"/>
                    <a:pt x="891" y="870"/>
                    <a:pt x="889" y="867"/>
                  </a:cubicBezTo>
                  <a:cubicBezTo>
                    <a:pt x="886" y="863"/>
                    <a:pt x="880" y="853"/>
                    <a:pt x="873" y="856"/>
                  </a:cubicBezTo>
                  <a:cubicBezTo>
                    <a:pt x="872" y="856"/>
                    <a:pt x="873" y="857"/>
                    <a:pt x="872" y="858"/>
                  </a:cubicBezTo>
                  <a:moveTo>
                    <a:pt x="584" y="950"/>
                  </a:moveTo>
                  <a:cubicBezTo>
                    <a:pt x="580" y="958"/>
                    <a:pt x="571" y="966"/>
                    <a:pt x="563" y="970"/>
                  </a:cubicBezTo>
                  <a:cubicBezTo>
                    <a:pt x="564" y="969"/>
                    <a:pt x="568" y="967"/>
                    <a:pt x="567" y="967"/>
                  </a:cubicBezTo>
                  <a:cubicBezTo>
                    <a:pt x="565" y="967"/>
                    <a:pt x="563" y="968"/>
                    <a:pt x="561" y="969"/>
                  </a:cubicBezTo>
                  <a:cubicBezTo>
                    <a:pt x="559" y="969"/>
                    <a:pt x="557" y="970"/>
                    <a:pt x="555" y="971"/>
                  </a:cubicBezTo>
                  <a:cubicBezTo>
                    <a:pt x="553" y="973"/>
                    <a:pt x="558" y="975"/>
                    <a:pt x="560" y="976"/>
                  </a:cubicBezTo>
                  <a:cubicBezTo>
                    <a:pt x="561" y="976"/>
                    <a:pt x="563" y="978"/>
                    <a:pt x="565" y="979"/>
                  </a:cubicBezTo>
                  <a:cubicBezTo>
                    <a:pt x="567" y="981"/>
                    <a:pt x="570" y="983"/>
                    <a:pt x="572" y="985"/>
                  </a:cubicBezTo>
                  <a:cubicBezTo>
                    <a:pt x="576" y="988"/>
                    <a:pt x="580" y="992"/>
                    <a:pt x="582" y="997"/>
                  </a:cubicBezTo>
                  <a:cubicBezTo>
                    <a:pt x="582" y="1000"/>
                    <a:pt x="586" y="1000"/>
                    <a:pt x="588" y="998"/>
                  </a:cubicBezTo>
                  <a:cubicBezTo>
                    <a:pt x="589" y="997"/>
                    <a:pt x="591" y="991"/>
                    <a:pt x="590" y="990"/>
                  </a:cubicBezTo>
                  <a:cubicBezTo>
                    <a:pt x="590" y="990"/>
                    <a:pt x="590" y="991"/>
                    <a:pt x="590" y="991"/>
                  </a:cubicBezTo>
                  <a:cubicBezTo>
                    <a:pt x="592" y="987"/>
                    <a:pt x="594" y="983"/>
                    <a:pt x="598" y="980"/>
                  </a:cubicBezTo>
                  <a:cubicBezTo>
                    <a:pt x="601" y="977"/>
                    <a:pt x="610" y="975"/>
                    <a:pt x="607" y="969"/>
                  </a:cubicBezTo>
                  <a:cubicBezTo>
                    <a:pt x="605" y="964"/>
                    <a:pt x="598" y="962"/>
                    <a:pt x="595" y="957"/>
                  </a:cubicBezTo>
                  <a:cubicBezTo>
                    <a:pt x="592" y="955"/>
                    <a:pt x="591" y="952"/>
                    <a:pt x="589" y="949"/>
                  </a:cubicBezTo>
                  <a:cubicBezTo>
                    <a:pt x="588" y="948"/>
                    <a:pt x="587" y="948"/>
                    <a:pt x="586" y="948"/>
                  </a:cubicBezTo>
                  <a:cubicBezTo>
                    <a:pt x="584" y="948"/>
                    <a:pt x="585" y="949"/>
                    <a:pt x="584" y="950"/>
                  </a:cubicBezTo>
                  <a:moveTo>
                    <a:pt x="680" y="954"/>
                  </a:moveTo>
                  <a:cubicBezTo>
                    <a:pt x="677" y="960"/>
                    <a:pt x="659" y="967"/>
                    <a:pt x="667" y="975"/>
                  </a:cubicBezTo>
                  <a:cubicBezTo>
                    <a:pt x="670" y="979"/>
                    <a:pt x="674" y="982"/>
                    <a:pt x="678" y="986"/>
                  </a:cubicBezTo>
                  <a:cubicBezTo>
                    <a:pt x="680" y="989"/>
                    <a:pt x="684" y="993"/>
                    <a:pt x="688" y="989"/>
                  </a:cubicBezTo>
                  <a:cubicBezTo>
                    <a:pt x="690" y="987"/>
                    <a:pt x="691" y="985"/>
                    <a:pt x="692" y="983"/>
                  </a:cubicBezTo>
                  <a:cubicBezTo>
                    <a:pt x="694" y="980"/>
                    <a:pt x="696" y="978"/>
                    <a:pt x="699" y="977"/>
                  </a:cubicBezTo>
                  <a:cubicBezTo>
                    <a:pt x="701" y="976"/>
                    <a:pt x="704" y="974"/>
                    <a:pt x="705" y="972"/>
                  </a:cubicBezTo>
                  <a:cubicBezTo>
                    <a:pt x="705" y="969"/>
                    <a:pt x="703" y="967"/>
                    <a:pt x="701" y="966"/>
                  </a:cubicBezTo>
                  <a:cubicBezTo>
                    <a:pt x="699" y="964"/>
                    <a:pt x="697" y="963"/>
                    <a:pt x="695" y="962"/>
                  </a:cubicBezTo>
                  <a:cubicBezTo>
                    <a:pt x="693" y="960"/>
                    <a:pt x="692" y="958"/>
                    <a:pt x="690" y="956"/>
                  </a:cubicBezTo>
                  <a:cubicBezTo>
                    <a:pt x="689" y="954"/>
                    <a:pt x="688" y="952"/>
                    <a:pt x="686" y="952"/>
                  </a:cubicBezTo>
                  <a:cubicBezTo>
                    <a:pt x="684" y="951"/>
                    <a:pt x="683" y="952"/>
                    <a:pt x="682" y="952"/>
                  </a:cubicBezTo>
                  <a:cubicBezTo>
                    <a:pt x="680" y="953"/>
                    <a:pt x="681" y="953"/>
                    <a:pt x="680" y="954"/>
                  </a:cubicBezTo>
                  <a:moveTo>
                    <a:pt x="776" y="954"/>
                  </a:moveTo>
                  <a:cubicBezTo>
                    <a:pt x="773" y="958"/>
                    <a:pt x="757" y="968"/>
                    <a:pt x="762" y="973"/>
                  </a:cubicBezTo>
                  <a:cubicBezTo>
                    <a:pt x="764" y="975"/>
                    <a:pt x="766" y="976"/>
                    <a:pt x="768" y="978"/>
                  </a:cubicBezTo>
                  <a:cubicBezTo>
                    <a:pt x="770" y="981"/>
                    <a:pt x="771" y="983"/>
                    <a:pt x="773" y="986"/>
                  </a:cubicBezTo>
                  <a:cubicBezTo>
                    <a:pt x="777" y="990"/>
                    <a:pt x="780" y="993"/>
                    <a:pt x="784" y="988"/>
                  </a:cubicBezTo>
                  <a:cubicBezTo>
                    <a:pt x="787" y="985"/>
                    <a:pt x="789" y="980"/>
                    <a:pt x="793" y="978"/>
                  </a:cubicBezTo>
                  <a:cubicBezTo>
                    <a:pt x="795" y="976"/>
                    <a:pt x="798" y="976"/>
                    <a:pt x="800" y="973"/>
                  </a:cubicBezTo>
                  <a:cubicBezTo>
                    <a:pt x="801" y="971"/>
                    <a:pt x="800" y="968"/>
                    <a:pt x="798" y="966"/>
                  </a:cubicBezTo>
                  <a:cubicBezTo>
                    <a:pt x="796" y="965"/>
                    <a:pt x="793" y="964"/>
                    <a:pt x="791" y="962"/>
                  </a:cubicBezTo>
                  <a:cubicBezTo>
                    <a:pt x="789" y="961"/>
                    <a:pt x="787" y="959"/>
                    <a:pt x="786" y="956"/>
                  </a:cubicBezTo>
                  <a:cubicBezTo>
                    <a:pt x="785" y="954"/>
                    <a:pt x="784" y="952"/>
                    <a:pt x="781" y="952"/>
                  </a:cubicBezTo>
                  <a:cubicBezTo>
                    <a:pt x="780" y="951"/>
                    <a:pt x="779" y="952"/>
                    <a:pt x="778" y="952"/>
                  </a:cubicBezTo>
                  <a:cubicBezTo>
                    <a:pt x="776" y="953"/>
                    <a:pt x="777" y="953"/>
                    <a:pt x="776" y="954"/>
                  </a:cubicBezTo>
                  <a:moveTo>
                    <a:pt x="875" y="1047"/>
                  </a:moveTo>
                  <a:cubicBezTo>
                    <a:pt x="873" y="1051"/>
                    <a:pt x="853" y="1065"/>
                    <a:pt x="856" y="1070"/>
                  </a:cubicBezTo>
                  <a:cubicBezTo>
                    <a:pt x="860" y="1074"/>
                    <a:pt x="866" y="1078"/>
                    <a:pt x="870" y="1082"/>
                  </a:cubicBezTo>
                  <a:cubicBezTo>
                    <a:pt x="872" y="1084"/>
                    <a:pt x="874" y="1085"/>
                    <a:pt x="875" y="1087"/>
                  </a:cubicBezTo>
                  <a:cubicBezTo>
                    <a:pt x="876" y="1088"/>
                    <a:pt x="876" y="1093"/>
                    <a:pt x="879" y="1093"/>
                  </a:cubicBezTo>
                  <a:cubicBezTo>
                    <a:pt x="884" y="1091"/>
                    <a:pt x="886" y="1083"/>
                    <a:pt x="889" y="1079"/>
                  </a:cubicBezTo>
                  <a:cubicBezTo>
                    <a:pt x="892" y="1075"/>
                    <a:pt x="900" y="1072"/>
                    <a:pt x="905" y="1070"/>
                  </a:cubicBezTo>
                  <a:cubicBezTo>
                    <a:pt x="907" y="1070"/>
                    <a:pt x="918" y="1068"/>
                    <a:pt x="918" y="1065"/>
                  </a:cubicBezTo>
                  <a:cubicBezTo>
                    <a:pt x="919" y="1063"/>
                    <a:pt x="911" y="1063"/>
                    <a:pt x="911" y="1063"/>
                  </a:cubicBezTo>
                  <a:cubicBezTo>
                    <a:pt x="906" y="1062"/>
                    <a:pt x="901" y="1061"/>
                    <a:pt x="898" y="1057"/>
                  </a:cubicBezTo>
                  <a:cubicBezTo>
                    <a:pt x="892" y="1053"/>
                    <a:pt x="889" y="1046"/>
                    <a:pt x="884" y="1041"/>
                  </a:cubicBezTo>
                  <a:cubicBezTo>
                    <a:pt x="882" y="1040"/>
                    <a:pt x="881" y="1038"/>
                    <a:pt x="878" y="1039"/>
                  </a:cubicBezTo>
                  <a:cubicBezTo>
                    <a:pt x="875" y="1041"/>
                    <a:pt x="877" y="1044"/>
                    <a:pt x="875" y="1047"/>
                  </a:cubicBezTo>
                  <a:moveTo>
                    <a:pt x="580" y="1045"/>
                  </a:moveTo>
                  <a:cubicBezTo>
                    <a:pt x="579" y="1048"/>
                    <a:pt x="576" y="1050"/>
                    <a:pt x="573" y="1052"/>
                  </a:cubicBezTo>
                  <a:cubicBezTo>
                    <a:pt x="570" y="1055"/>
                    <a:pt x="567" y="1059"/>
                    <a:pt x="563" y="1060"/>
                  </a:cubicBezTo>
                  <a:cubicBezTo>
                    <a:pt x="559" y="1062"/>
                    <a:pt x="555" y="1062"/>
                    <a:pt x="552" y="1064"/>
                  </a:cubicBezTo>
                  <a:cubicBezTo>
                    <a:pt x="549" y="1066"/>
                    <a:pt x="558" y="1069"/>
                    <a:pt x="559" y="1070"/>
                  </a:cubicBezTo>
                  <a:cubicBezTo>
                    <a:pt x="564" y="1072"/>
                    <a:pt x="568" y="1074"/>
                    <a:pt x="572" y="1077"/>
                  </a:cubicBezTo>
                  <a:cubicBezTo>
                    <a:pt x="576" y="1079"/>
                    <a:pt x="578" y="1083"/>
                    <a:pt x="580" y="1087"/>
                  </a:cubicBezTo>
                  <a:cubicBezTo>
                    <a:pt x="581" y="1089"/>
                    <a:pt x="584" y="1094"/>
                    <a:pt x="587" y="1094"/>
                  </a:cubicBezTo>
                  <a:cubicBezTo>
                    <a:pt x="588" y="1094"/>
                    <a:pt x="590" y="1088"/>
                    <a:pt x="590" y="1087"/>
                  </a:cubicBezTo>
                  <a:cubicBezTo>
                    <a:pt x="590" y="1087"/>
                    <a:pt x="589" y="1087"/>
                    <a:pt x="589" y="1087"/>
                  </a:cubicBezTo>
                  <a:cubicBezTo>
                    <a:pt x="591" y="1082"/>
                    <a:pt x="596" y="1078"/>
                    <a:pt x="600" y="1076"/>
                  </a:cubicBezTo>
                  <a:cubicBezTo>
                    <a:pt x="602" y="1074"/>
                    <a:pt x="606" y="1073"/>
                    <a:pt x="608" y="1070"/>
                  </a:cubicBezTo>
                  <a:cubicBezTo>
                    <a:pt x="610" y="1067"/>
                    <a:pt x="608" y="1064"/>
                    <a:pt x="605" y="1063"/>
                  </a:cubicBezTo>
                  <a:cubicBezTo>
                    <a:pt x="603" y="1061"/>
                    <a:pt x="600" y="1060"/>
                    <a:pt x="598" y="1058"/>
                  </a:cubicBezTo>
                  <a:cubicBezTo>
                    <a:pt x="595" y="1056"/>
                    <a:pt x="593" y="1051"/>
                    <a:pt x="591" y="1048"/>
                  </a:cubicBezTo>
                  <a:cubicBezTo>
                    <a:pt x="590" y="1045"/>
                    <a:pt x="589" y="1041"/>
                    <a:pt x="586" y="1040"/>
                  </a:cubicBezTo>
                  <a:cubicBezTo>
                    <a:pt x="581" y="1038"/>
                    <a:pt x="582" y="1042"/>
                    <a:pt x="580" y="1045"/>
                  </a:cubicBezTo>
                  <a:moveTo>
                    <a:pt x="680" y="1050"/>
                  </a:moveTo>
                  <a:cubicBezTo>
                    <a:pt x="678" y="1053"/>
                    <a:pt x="660" y="1065"/>
                    <a:pt x="664" y="1070"/>
                  </a:cubicBezTo>
                  <a:cubicBezTo>
                    <a:pt x="667" y="1073"/>
                    <a:pt x="671" y="1076"/>
                    <a:pt x="674" y="1079"/>
                  </a:cubicBezTo>
                  <a:cubicBezTo>
                    <a:pt x="676" y="1081"/>
                    <a:pt x="682" y="1088"/>
                    <a:pt x="686" y="1087"/>
                  </a:cubicBezTo>
                  <a:cubicBezTo>
                    <a:pt x="688" y="1086"/>
                    <a:pt x="689" y="1083"/>
                    <a:pt x="690" y="1081"/>
                  </a:cubicBezTo>
                  <a:cubicBezTo>
                    <a:pt x="691" y="1079"/>
                    <a:pt x="694" y="1077"/>
                    <a:pt x="696" y="1075"/>
                  </a:cubicBezTo>
                  <a:cubicBezTo>
                    <a:pt x="700" y="1072"/>
                    <a:pt x="708" y="1068"/>
                    <a:pt x="702" y="1063"/>
                  </a:cubicBezTo>
                  <a:cubicBezTo>
                    <a:pt x="698" y="1060"/>
                    <a:pt x="694" y="1058"/>
                    <a:pt x="691" y="1053"/>
                  </a:cubicBezTo>
                  <a:cubicBezTo>
                    <a:pt x="690" y="1051"/>
                    <a:pt x="689" y="1049"/>
                    <a:pt x="687" y="1048"/>
                  </a:cubicBezTo>
                  <a:cubicBezTo>
                    <a:pt x="686" y="1047"/>
                    <a:pt x="684" y="1047"/>
                    <a:pt x="683" y="1047"/>
                  </a:cubicBezTo>
                  <a:cubicBezTo>
                    <a:pt x="681" y="1048"/>
                    <a:pt x="681" y="1048"/>
                    <a:pt x="680" y="1050"/>
                  </a:cubicBezTo>
                  <a:moveTo>
                    <a:pt x="776" y="1050"/>
                  </a:moveTo>
                  <a:cubicBezTo>
                    <a:pt x="774" y="1053"/>
                    <a:pt x="756" y="1065"/>
                    <a:pt x="761" y="1069"/>
                  </a:cubicBezTo>
                  <a:cubicBezTo>
                    <a:pt x="763" y="1073"/>
                    <a:pt x="767" y="1075"/>
                    <a:pt x="770" y="1078"/>
                  </a:cubicBezTo>
                  <a:cubicBezTo>
                    <a:pt x="773" y="1081"/>
                    <a:pt x="776" y="1086"/>
                    <a:pt x="780" y="1087"/>
                  </a:cubicBezTo>
                  <a:cubicBezTo>
                    <a:pt x="782" y="1088"/>
                    <a:pt x="784" y="1085"/>
                    <a:pt x="784" y="1083"/>
                  </a:cubicBezTo>
                  <a:cubicBezTo>
                    <a:pt x="786" y="1080"/>
                    <a:pt x="788" y="1079"/>
                    <a:pt x="790" y="1077"/>
                  </a:cubicBezTo>
                  <a:cubicBezTo>
                    <a:pt x="794" y="1074"/>
                    <a:pt x="804" y="1069"/>
                    <a:pt x="799" y="1064"/>
                  </a:cubicBezTo>
                  <a:cubicBezTo>
                    <a:pt x="795" y="1060"/>
                    <a:pt x="789" y="1059"/>
                    <a:pt x="787" y="1054"/>
                  </a:cubicBezTo>
                  <a:cubicBezTo>
                    <a:pt x="786" y="1052"/>
                    <a:pt x="785" y="1049"/>
                    <a:pt x="782" y="1048"/>
                  </a:cubicBezTo>
                  <a:cubicBezTo>
                    <a:pt x="781" y="1047"/>
                    <a:pt x="780" y="1047"/>
                    <a:pt x="779" y="1047"/>
                  </a:cubicBezTo>
                  <a:cubicBezTo>
                    <a:pt x="776" y="1048"/>
                    <a:pt x="777" y="1048"/>
                    <a:pt x="776" y="1050"/>
                  </a:cubicBezTo>
                  <a:moveTo>
                    <a:pt x="570" y="1154"/>
                  </a:moveTo>
                  <a:cubicBezTo>
                    <a:pt x="568" y="1155"/>
                    <a:pt x="556" y="1159"/>
                    <a:pt x="560" y="1163"/>
                  </a:cubicBezTo>
                  <a:cubicBezTo>
                    <a:pt x="562" y="1164"/>
                    <a:pt x="565" y="1165"/>
                    <a:pt x="567" y="1167"/>
                  </a:cubicBezTo>
                  <a:cubicBezTo>
                    <a:pt x="570" y="1168"/>
                    <a:pt x="571" y="1170"/>
                    <a:pt x="573" y="1172"/>
                  </a:cubicBezTo>
                  <a:cubicBezTo>
                    <a:pt x="577" y="1177"/>
                    <a:pt x="581" y="1182"/>
                    <a:pt x="585" y="1186"/>
                  </a:cubicBezTo>
                  <a:cubicBezTo>
                    <a:pt x="590" y="1190"/>
                    <a:pt x="593" y="1180"/>
                    <a:pt x="595" y="1177"/>
                  </a:cubicBezTo>
                  <a:cubicBezTo>
                    <a:pt x="596" y="1174"/>
                    <a:pt x="597" y="1172"/>
                    <a:pt x="601" y="1170"/>
                  </a:cubicBezTo>
                  <a:cubicBezTo>
                    <a:pt x="604" y="1169"/>
                    <a:pt x="608" y="1168"/>
                    <a:pt x="609" y="1164"/>
                  </a:cubicBezTo>
                  <a:cubicBezTo>
                    <a:pt x="610" y="1158"/>
                    <a:pt x="600" y="1156"/>
                    <a:pt x="597" y="1153"/>
                  </a:cubicBezTo>
                  <a:cubicBezTo>
                    <a:pt x="594" y="1149"/>
                    <a:pt x="592" y="1145"/>
                    <a:pt x="590" y="1141"/>
                  </a:cubicBezTo>
                  <a:cubicBezTo>
                    <a:pt x="589" y="1139"/>
                    <a:pt x="587" y="1136"/>
                    <a:pt x="584" y="1138"/>
                  </a:cubicBezTo>
                  <a:cubicBezTo>
                    <a:pt x="581" y="1139"/>
                    <a:pt x="580" y="1142"/>
                    <a:pt x="578" y="1144"/>
                  </a:cubicBezTo>
                  <a:cubicBezTo>
                    <a:pt x="576" y="1148"/>
                    <a:pt x="573" y="1151"/>
                    <a:pt x="570" y="1154"/>
                  </a:cubicBezTo>
                  <a:moveTo>
                    <a:pt x="680" y="1146"/>
                  </a:moveTo>
                  <a:cubicBezTo>
                    <a:pt x="677" y="1151"/>
                    <a:pt x="672" y="1154"/>
                    <a:pt x="668" y="1157"/>
                  </a:cubicBezTo>
                  <a:cubicBezTo>
                    <a:pt x="665" y="1161"/>
                    <a:pt x="663" y="1164"/>
                    <a:pt x="667" y="1168"/>
                  </a:cubicBezTo>
                  <a:cubicBezTo>
                    <a:pt x="670" y="1170"/>
                    <a:pt x="672" y="1172"/>
                    <a:pt x="675" y="1175"/>
                  </a:cubicBezTo>
                  <a:cubicBezTo>
                    <a:pt x="677" y="1177"/>
                    <a:pt x="679" y="1180"/>
                    <a:pt x="682" y="1182"/>
                  </a:cubicBezTo>
                  <a:cubicBezTo>
                    <a:pt x="686" y="1186"/>
                    <a:pt x="689" y="1180"/>
                    <a:pt x="691" y="1177"/>
                  </a:cubicBezTo>
                  <a:cubicBezTo>
                    <a:pt x="692" y="1175"/>
                    <a:pt x="693" y="1174"/>
                    <a:pt x="694" y="1172"/>
                  </a:cubicBezTo>
                  <a:cubicBezTo>
                    <a:pt x="696" y="1170"/>
                    <a:pt x="699" y="1169"/>
                    <a:pt x="702" y="1167"/>
                  </a:cubicBezTo>
                  <a:cubicBezTo>
                    <a:pt x="707" y="1163"/>
                    <a:pt x="704" y="1160"/>
                    <a:pt x="700" y="1157"/>
                  </a:cubicBezTo>
                  <a:cubicBezTo>
                    <a:pt x="696" y="1154"/>
                    <a:pt x="693" y="1153"/>
                    <a:pt x="690" y="1148"/>
                  </a:cubicBezTo>
                  <a:cubicBezTo>
                    <a:pt x="689" y="1146"/>
                    <a:pt x="688" y="1144"/>
                    <a:pt x="686" y="1143"/>
                  </a:cubicBezTo>
                  <a:cubicBezTo>
                    <a:pt x="685" y="1143"/>
                    <a:pt x="683" y="1143"/>
                    <a:pt x="682" y="1143"/>
                  </a:cubicBezTo>
                  <a:cubicBezTo>
                    <a:pt x="680" y="1144"/>
                    <a:pt x="681" y="1144"/>
                    <a:pt x="680" y="1146"/>
                  </a:cubicBezTo>
                  <a:moveTo>
                    <a:pt x="776" y="1146"/>
                  </a:moveTo>
                  <a:cubicBezTo>
                    <a:pt x="773" y="1151"/>
                    <a:pt x="767" y="1154"/>
                    <a:pt x="764" y="1158"/>
                  </a:cubicBezTo>
                  <a:cubicBezTo>
                    <a:pt x="762" y="1160"/>
                    <a:pt x="761" y="1162"/>
                    <a:pt x="761" y="1164"/>
                  </a:cubicBezTo>
                  <a:cubicBezTo>
                    <a:pt x="762" y="1167"/>
                    <a:pt x="765" y="1168"/>
                    <a:pt x="766" y="1169"/>
                  </a:cubicBezTo>
                  <a:cubicBezTo>
                    <a:pt x="770" y="1174"/>
                    <a:pt x="774" y="1181"/>
                    <a:pt x="779" y="1183"/>
                  </a:cubicBezTo>
                  <a:cubicBezTo>
                    <a:pt x="783" y="1184"/>
                    <a:pt x="785" y="1180"/>
                    <a:pt x="787" y="1178"/>
                  </a:cubicBezTo>
                  <a:cubicBezTo>
                    <a:pt x="790" y="1174"/>
                    <a:pt x="794" y="1171"/>
                    <a:pt x="797" y="1167"/>
                  </a:cubicBezTo>
                  <a:cubicBezTo>
                    <a:pt x="800" y="1164"/>
                    <a:pt x="802" y="1163"/>
                    <a:pt x="799" y="1160"/>
                  </a:cubicBezTo>
                  <a:cubicBezTo>
                    <a:pt x="795" y="1156"/>
                    <a:pt x="789" y="1154"/>
                    <a:pt x="787" y="1149"/>
                  </a:cubicBezTo>
                  <a:cubicBezTo>
                    <a:pt x="785" y="1147"/>
                    <a:pt x="785" y="1145"/>
                    <a:pt x="782" y="1143"/>
                  </a:cubicBezTo>
                  <a:cubicBezTo>
                    <a:pt x="781" y="1143"/>
                    <a:pt x="780" y="1143"/>
                    <a:pt x="779" y="1143"/>
                  </a:cubicBezTo>
                  <a:cubicBezTo>
                    <a:pt x="776" y="1144"/>
                    <a:pt x="777" y="1144"/>
                    <a:pt x="776" y="1146"/>
                  </a:cubicBezTo>
                  <a:moveTo>
                    <a:pt x="584" y="1238"/>
                  </a:moveTo>
                  <a:cubicBezTo>
                    <a:pt x="579" y="1246"/>
                    <a:pt x="570" y="1252"/>
                    <a:pt x="562" y="1257"/>
                  </a:cubicBezTo>
                  <a:cubicBezTo>
                    <a:pt x="561" y="1257"/>
                    <a:pt x="560" y="1259"/>
                    <a:pt x="559" y="1259"/>
                  </a:cubicBezTo>
                  <a:cubicBezTo>
                    <a:pt x="557" y="1258"/>
                    <a:pt x="555" y="1258"/>
                    <a:pt x="553" y="1259"/>
                  </a:cubicBezTo>
                  <a:cubicBezTo>
                    <a:pt x="549" y="1260"/>
                    <a:pt x="557" y="1266"/>
                    <a:pt x="557" y="1266"/>
                  </a:cubicBezTo>
                  <a:cubicBezTo>
                    <a:pt x="558" y="1265"/>
                    <a:pt x="563" y="1269"/>
                    <a:pt x="564" y="1270"/>
                  </a:cubicBezTo>
                  <a:cubicBezTo>
                    <a:pt x="567" y="1272"/>
                    <a:pt x="570" y="1274"/>
                    <a:pt x="573" y="1277"/>
                  </a:cubicBezTo>
                  <a:cubicBezTo>
                    <a:pt x="575" y="1279"/>
                    <a:pt x="578" y="1281"/>
                    <a:pt x="580" y="1284"/>
                  </a:cubicBezTo>
                  <a:cubicBezTo>
                    <a:pt x="580" y="1285"/>
                    <a:pt x="582" y="1290"/>
                    <a:pt x="584" y="1289"/>
                  </a:cubicBezTo>
                  <a:cubicBezTo>
                    <a:pt x="588" y="1289"/>
                    <a:pt x="587" y="1279"/>
                    <a:pt x="591" y="1278"/>
                  </a:cubicBezTo>
                  <a:cubicBezTo>
                    <a:pt x="594" y="1278"/>
                    <a:pt x="596" y="1273"/>
                    <a:pt x="597" y="1271"/>
                  </a:cubicBezTo>
                  <a:cubicBezTo>
                    <a:pt x="598" y="1268"/>
                    <a:pt x="600" y="1266"/>
                    <a:pt x="603" y="1264"/>
                  </a:cubicBezTo>
                  <a:cubicBezTo>
                    <a:pt x="603" y="1264"/>
                    <a:pt x="602" y="1264"/>
                    <a:pt x="602" y="1264"/>
                  </a:cubicBezTo>
                  <a:cubicBezTo>
                    <a:pt x="602" y="1264"/>
                    <a:pt x="604" y="1263"/>
                    <a:pt x="605" y="1263"/>
                  </a:cubicBezTo>
                  <a:cubicBezTo>
                    <a:pt x="606" y="1263"/>
                    <a:pt x="608" y="1261"/>
                    <a:pt x="608" y="1260"/>
                  </a:cubicBezTo>
                  <a:cubicBezTo>
                    <a:pt x="608" y="1256"/>
                    <a:pt x="605" y="1254"/>
                    <a:pt x="602" y="1252"/>
                  </a:cubicBezTo>
                  <a:cubicBezTo>
                    <a:pt x="597" y="1249"/>
                    <a:pt x="594" y="1245"/>
                    <a:pt x="592" y="1241"/>
                  </a:cubicBezTo>
                  <a:cubicBezTo>
                    <a:pt x="591" y="1239"/>
                    <a:pt x="590" y="1237"/>
                    <a:pt x="588" y="1236"/>
                  </a:cubicBezTo>
                  <a:cubicBezTo>
                    <a:pt x="587" y="1236"/>
                    <a:pt x="586" y="1236"/>
                    <a:pt x="585" y="1236"/>
                  </a:cubicBezTo>
                  <a:cubicBezTo>
                    <a:pt x="584" y="1237"/>
                    <a:pt x="585" y="1237"/>
                    <a:pt x="584" y="1238"/>
                  </a:cubicBezTo>
                  <a:moveTo>
                    <a:pt x="680" y="1242"/>
                  </a:moveTo>
                  <a:cubicBezTo>
                    <a:pt x="677" y="1248"/>
                    <a:pt x="659" y="1255"/>
                    <a:pt x="667" y="1263"/>
                  </a:cubicBezTo>
                  <a:cubicBezTo>
                    <a:pt x="670" y="1266"/>
                    <a:pt x="674" y="1270"/>
                    <a:pt x="677" y="1274"/>
                  </a:cubicBezTo>
                  <a:cubicBezTo>
                    <a:pt x="680" y="1277"/>
                    <a:pt x="683" y="1281"/>
                    <a:pt x="688" y="1278"/>
                  </a:cubicBezTo>
                  <a:cubicBezTo>
                    <a:pt x="690" y="1276"/>
                    <a:pt x="691" y="1273"/>
                    <a:pt x="692" y="1271"/>
                  </a:cubicBezTo>
                  <a:cubicBezTo>
                    <a:pt x="693" y="1269"/>
                    <a:pt x="695" y="1267"/>
                    <a:pt x="698" y="1265"/>
                  </a:cubicBezTo>
                  <a:cubicBezTo>
                    <a:pt x="700" y="1264"/>
                    <a:pt x="703" y="1263"/>
                    <a:pt x="704" y="1260"/>
                  </a:cubicBezTo>
                  <a:cubicBezTo>
                    <a:pt x="705" y="1258"/>
                    <a:pt x="704" y="1255"/>
                    <a:pt x="702" y="1254"/>
                  </a:cubicBezTo>
                  <a:cubicBezTo>
                    <a:pt x="700" y="1252"/>
                    <a:pt x="698" y="1252"/>
                    <a:pt x="696" y="1250"/>
                  </a:cubicBezTo>
                  <a:cubicBezTo>
                    <a:pt x="693" y="1249"/>
                    <a:pt x="692" y="1247"/>
                    <a:pt x="691" y="1245"/>
                  </a:cubicBezTo>
                  <a:cubicBezTo>
                    <a:pt x="690" y="1243"/>
                    <a:pt x="688" y="1241"/>
                    <a:pt x="686" y="1240"/>
                  </a:cubicBezTo>
                  <a:cubicBezTo>
                    <a:pt x="685" y="1239"/>
                    <a:pt x="684" y="1240"/>
                    <a:pt x="682" y="1240"/>
                  </a:cubicBezTo>
                  <a:cubicBezTo>
                    <a:pt x="680" y="1241"/>
                    <a:pt x="681" y="1241"/>
                    <a:pt x="680" y="1242"/>
                  </a:cubicBezTo>
                  <a:moveTo>
                    <a:pt x="776" y="1242"/>
                  </a:moveTo>
                  <a:cubicBezTo>
                    <a:pt x="773" y="1247"/>
                    <a:pt x="768" y="1250"/>
                    <a:pt x="764" y="1254"/>
                  </a:cubicBezTo>
                  <a:cubicBezTo>
                    <a:pt x="761" y="1256"/>
                    <a:pt x="758" y="1260"/>
                    <a:pt x="763" y="1263"/>
                  </a:cubicBezTo>
                  <a:cubicBezTo>
                    <a:pt x="764" y="1264"/>
                    <a:pt x="766" y="1264"/>
                    <a:pt x="767" y="1265"/>
                  </a:cubicBezTo>
                  <a:cubicBezTo>
                    <a:pt x="769" y="1267"/>
                    <a:pt x="770" y="1269"/>
                    <a:pt x="771" y="1271"/>
                  </a:cubicBezTo>
                  <a:cubicBezTo>
                    <a:pt x="773" y="1274"/>
                    <a:pt x="777" y="1282"/>
                    <a:pt x="782" y="1279"/>
                  </a:cubicBezTo>
                  <a:cubicBezTo>
                    <a:pt x="786" y="1277"/>
                    <a:pt x="787" y="1271"/>
                    <a:pt x="791" y="1268"/>
                  </a:cubicBezTo>
                  <a:cubicBezTo>
                    <a:pt x="794" y="1266"/>
                    <a:pt x="802" y="1263"/>
                    <a:pt x="801" y="1258"/>
                  </a:cubicBezTo>
                  <a:cubicBezTo>
                    <a:pt x="800" y="1255"/>
                    <a:pt x="797" y="1254"/>
                    <a:pt x="795" y="1253"/>
                  </a:cubicBezTo>
                  <a:cubicBezTo>
                    <a:pt x="791" y="1251"/>
                    <a:pt x="789" y="1249"/>
                    <a:pt x="787" y="1246"/>
                  </a:cubicBezTo>
                  <a:cubicBezTo>
                    <a:pt x="786" y="1244"/>
                    <a:pt x="784" y="1241"/>
                    <a:pt x="782" y="1240"/>
                  </a:cubicBezTo>
                  <a:cubicBezTo>
                    <a:pt x="781" y="1239"/>
                    <a:pt x="779" y="1240"/>
                    <a:pt x="778" y="1240"/>
                  </a:cubicBezTo>
                  <a:cubicBezTo>
                    <a:pt x="776" y="1241"/>
                    <a:pt x="777" y="1241"/>
                    <a:pt x="776" y="1242"/>
                  </a:cubicBezTo>
                  <a:moveTo>
                    <a:pt x="765" y="1351"/>
                  </a:moveTo>
                  <a:cubicBezTo>
                    <a:pt x="762" y="1353"/>
                    <a:pt x="759" y="1355"/>
                    <a:pt x="762" y="1358"/>
                  </a:cubicBezTo>
                  <a:cubicBezTo>
                    <a:pt x="764" y="1360"/>
                    <a:pt x="768" y="1362"/>
                    <a:pt x="771" y="1364"/>
                  </a:cubicBezTo>
                  <a:cubicBezTo>
                    <a:pt x="775" y="1369"/>
                    <a:pt x="777" y="1375"/>
                    <a:pt x="780" y="1381"/>
                  </a:cubicBezTo>
                  <a:cubicBezTo>
                    <a:pt x="782" y="1383"/>
                    <a:pt x="783" y="1385"/>
                    <a:pt x="786" y="1387"/>
                  </a:cubicBezTo>
                  <a:cubicBezTo>
                    <a:pt x="788" y="1388"/>
                    <a:pt x="788" y="1383"/>
                    <a:pt x="788" y="1382"/>
                  </a:cubicBezTo>
                  <a:cubicBezTo>
                    <a:pt x="788" y="1379"/>
                    <a:pt x="790" y="1377"/>
                    <a:pt x="792" y="1376"/>
                  </a:cubicBezTo>
                  <a:cubicBezTo>
                    <a:pt x="795" y="1373"/>
                    <a:pt x="798" y="1370"/>
                    <a:pt x="801" y="1368"/>
                  </a:cubicBezTo>
                  <a:cubicBezTo>
                    <a:pt x="804" y="1366"/>
                    <a:pt x="807" y="1364"/>
                    <a:pt x="810" y="1363"/>
                  </a:cubicBezTo>
                  <a:cubicBezTo>
                    <a:pt x="812" y="1362"/>
                    <a:pt x="813" y="1360"/>
                    <a:pt x="811" y="1359"/>
                  </a:cubicBezTo>
                  <a:cubicBezTo>
                    <a:pt x="807" y="1357"/>
                    <a:pt x="804" y="1356"/>
                    <a:pt x="800" y="1354"/>
                  </a:cubicBezTo>
                  <a:cubicBezTo>
                    <a:pt x="797" y="1351"/>
                    <a:pt x="794" y="1348"/>
                    <a:pt x="792" y="1345"/>
                  </a:cubicBezTo>
                  <a:cubicBezTo>
                    <a:pt x="788" y="1341"/>
                    <a:pt x="783" y="1332"/>
                    <a:pt x="777" y="1336"/>
                  </a:cubicBezTo>
                  <a:cubicBezTo>
                    <a:pt x="774" y="1338"/>
                    <a:pt x="772" y="1341"/>
                    <a:pt x="770" y="1344"/>
                  </a:cubicBezTo>
                  <a:cubicBezTo>
                    <a:pt x="769" y="1346"/>
                    <a:pt x="767" y="1350"/>
                    <a:pt x="765" y="1351"/>
                  </a:cubicBezTo>
                  <a:moveTo>
                    <a:pt x="680" y="1338"/>
                  </a:moveTo>
                  <a:cubicBezTo>
                    <a:pt x="678" y="1341"/>
                    <a:pt x="660" y="1353"/>
                    <a:pt x="664" y="1358"/>
                  </a:cubicBezTo>
                  <a:cubicBezTo>
                    <a:pt x="667" y="1361"/>
                    <a:pt x="671" y="1364"/>
                    <a:pt x="674" y="1367"/>
                  </a:cubicBezTo>
                  <a:cubicBezTo>
                    <a:pt x="676" y="1369"/>
                    <a:pt x="682" y="1376"/>
                    <a:pt x="686" y="1375"/>
                  </a:cubicBezTo>
                  <a:cubicBezTo>
                    <a:pt x="688" y="1374"/>
                    <a:pt x="689" y="1371"/>
                    <a:pt x="690" y="1369"/>
                  </a:cubicBezTo>
                  <a:cubicBezTo>
                    <a:pt x="691" y="1367"/>
                    <a:pt x="694" y="1365"/>
                    <a:pt x="696" y="1363"/>
                  </a:cubicBezTo>
                  <a:cubicBezTo>
                    <a:pt x="700" y="1360"/>
                    <a:pt x="708" y="1356"/>
                    <a:pt x="702" y="1351"/>
                  </a:cubicBezTo>
                  <a:cubicBezTo>
                    <a:pt x="698" y="1348"/>
                    <a:pt x="694" y="1346"/>
                    <a:pt x="691" y="1341"/>
                  </a:cubicBezTo>
                  <a:cubicBezTo>
                    <a:pt x="690" y="1339"/>
                    <a:pt x="689" y="1337"/>
                    <a:pt x="687" y="1336"/>
                  </a:cubicBezTo>
                  <a:cubicBezTo>
                    <a:pt x="686" y="1335"/>
                    <a:pt x="684" y="1335"/>
                    <a:pt x="683" y="1335"/>
                  </a:cubicBezTo>
                  <a:cubicBezTo>
                    <a:pt x="681" y="1336"/>
                    <a:pt x="681" y="1336"/>
                    <a:pt x="680" y="1338"/>
                  </a:cubicBezTo>
                  <a:moveTo>
                    <a:pt x="674" y="1442"/>
                  </a:moveTo>
                  <a:cubicBezTo>
                    <a:pt x="670" y="1445"/>
                    <a:pt x="658" y="1449"/>
                    <a:pt x="665" y="1455"/>
                  </a:cubicBezTo>
                  <a:cubicBezTo>
                    <a:pt x="667" y="1457"/>
                    <a:pt x="670" y="1458"/>
                    <a:pt x="672" y="1460"/>
                  </a:cubicBezTo>
                  <a:cubicBezTo>
                    <a:pt x="675" y="1461"/>
                    <a:pt x="677" y="1465"/>
                    <a:pt x="679" y="1468"/>
                  </a:cubicBezTo>
                  <a:cubicBezTo>
                    <a:pt x="680" y="1469"/>
                    <a:pt x="685" y="1481"/>
                    <a:pt x="688" y="1476"/>
                  </a:cubicBezTo>
                  <a:cubicBezTo>
                    <a:pt x="691" y="1471"/>
                    <a:pt x="695" y="1468"/>
                    <a:pt x="698" y="1464"/>
                  </a:cubicBezTo>
                  <a:cubicBezTo>
                    <a:pt x="702" y="1460"/>
                    <a:pt x="706" y="1457"/>
                    <a:pt x="710" y="1453"/>
                  </a:cubicBezTo>
                  <a:cubicBezTo>
                    <a:pt x="711" y="1452"/>
                    <a:pt x="711" y="1452"/>
                    <a:pt x="709" y="1451"/>
                  </a:cubicBezTo>
                  <a:cubicBezTo>
                    <a:pt x="706" y="1449"/>
                    <a:pt x="703" y="1448"/>
                    <a:pt x="701" y="1446"/>
                  </a:cubicBezTo>
                  <a:cubicBezTo>
                    <a:pt x="698" y="1444"/>
                    <a:pt x="695" y="1443"/>
                    <a:pt x="693" y="1440"/>
                  </a:cubicBezTo>
                  <a:cubicBezTo>
                    <a:pt x="691" y="1438"/>
                    <a:pt x="690" y="1435"/>
                    <a:pt x="688" y="1433"/>
                  </a:cubicBezTo>
                  <a:cubicBezTo>
                    <a:pt x="686" y="1431"/>
                    <a:pt x="683" y="1430"/>
                    <a:pt x="681" y="1432"/>
                  </a:cubicBezTo>
                  <a:cubicBezTo>
                    <a:pt x="678" y="1434"/>
                    <a:pt x="677" y="1439"/>
                    <a:pt x="674" y="144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91" name="Freeform 119"/>
            <p:cNvSpPr>
              <a:spLocks/>
            </p:cNvSpPr>
            <p:nvPr/>
          </p:nvSpPr>
          <p:spPr bwMode="auto">
            <a:xfrm>
              <a:off x="7782" y="8518"/>
              <a:ext cx="217" cy="217"/>
            </a:xfrm>
            <a:custGeom>
              <a:avLst/>
              <a:gdLst/>
              <a:ahLst/>
              <a:cxnLst>
                <a:cxn ang="0">
                  <a:pos x="44" y="2"/>
                </a:cxn>
                <a:cxn ang="0">
                  <a:pos x="86" y="27"/>
                </a:cxn>
                <a:cxn ang="0">
                  <a:pos x="84" y="68"/>
                </a:cxn>
                <a:cxn ang="0">
                  <a:pos x="26" y="83"/>
                </a:cxn>
                <a:cxn ang="0">
                  <a:pos x="2" y="48"/>
                </a:cxn>
                <a:cxn ang="0">
                  <a:pos x="44" y="2"/>
                </a:cxn>
              </a:cxnLst>
              <a:rect l="0" t="0" r="r" b="b"/>
              <a:pathLst>
                <a:path w="92" h="92">
                  <a:moveTo>
                    <a:pt x="44" y="2"/>
                  </a:moveTo>
                  <a:cubicBezTo>
                    <a:pt x="62" y="0"/>
                    <a:pt x="79" y="11"/>
                    <a:pt x="86" y="27"/>
                  </a:cubicBezTo>
                  <a:cubicBezTo>
                    <a:pt x="92" y="40"/>
                    <a:pt x="92" y="56"/>
                    <a:pt x="84" y="68"/>
                  </a:cubicBezTo>
                  <a:cubicBezTo>
                    <a:pt x="72" y="87"/>
                    <a:pt x="45" y="92"/>
                    <a:pt x="26" y="83"/>
                  </a:cubicBezTo>
                  <a:cubicBezTo>
                    <a:pt x="12" y="76"/>
                    <a:pt x="3" y="63"/>
                    <a:pt x="2" y="48"/>
                  </a:cubicBezTo>
                  <a:cubicBezTo>
                    <a:pt x="0" y="24"/>
                    <a:pt x="20" y="4"/>
                    <a:pt x="44"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92" name="Freeform 120"/>
            <p:cNvSpPr>
              <a:spLocks/>
            </p:cNvSpPr>
            <p:nvPr/>
          </p:nvSpPr>
          <p:spPr bwMode="auto">
            <a:xfrm>
              <a:off x="3712" y="8522"/>
              <a:ext cx="200" cy="208"/>
            </a:xfrm>
            <a:custGeom>
              <a:avLst/>
              <a:gdLst/>
              <a:ahLst/>
              <a:cxnLst>
                <a:cxn ang="0">
                  <a:pos x="30" y="4"/>
                </a:cxn>
                <a:cxn ang="0">
                  <a:pos x="76" y="22"/>
                </a:cxn>
                <a:cxn ang="0">
                  <a:pos x="74" y="68"/>
                </a:cxn>
                <a:cxn ang="0">
                  <a:pos x="27" y="83"/>
                </a:cxn>
                <a:cxn ang="0">
                  <a:pos x="0" y="42"/>
                </a:cxn>
                <a:cxn ang="0">
                  <a:pos x="30" y="4"/>
                </a:cxn>
              </a:cxnLst>
              <a:rect l="0" t="0" r="r" b="b"/>
              <a:pathLst>
                <a:path w="85" h="88">
                  <a:moveTo>
                    <a:pt x="30" y="4"/>
                  </a:moveTo>
                  <a:cubicBezTo>
                    <a:pt x="48" y="0"/>
                    <a:pt x="67" y="7"/>
                    <a:pt x="76" y="22"/>
                  </a:cubicBezTo>
                  <a:cubicBezTo>
                    <a:pt x="85" y="36"/>
                    <a:pt x="85" y="54"/>
                    <a:pt x="74" y="68"/>
                  </a:cubicBezTo>
                  <a:cubicBezTo>
                    <a:pt x="64" y="82"/>
                    <a:pt x="44" y="88"/>
                    <a:pt x="27" y="83"/>
                  </a:cubicBezTo>
                  <a:cubicBezTo>
                    <a:pt x="11" y="77"/>
                    <a:pt x="0" y="59"/>
                    <a:pt x="0" y="42"/>
                  </a:cubicBezTo>
                  <a:cubicBezTo>
                    <a:pt x="0" y="24"/>
                    <a:pt x="13" y="8"/>
                    <a:pt x="30"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93" name="Freeform 121"/>
            <p:cNvSpPr>
              <a:spLocks/>
            </p:cNvSpPr>
            <p:nvPr/>
          </p:nvSpPr>
          <p:spPr bwMode="auto">
            <a:xfrm>
              <a:off x="3494" y="8534"/>
              <a:ext cx="180" cy="177"/>
            </a:xfrm>
            <a:custGeom>
              <a:avLst/>
              <a:gdLst/>
              <a:ahLst/>
              <a:cxnLst>
                <a:cxn ang="0">
                  <a:pos x="31" y="3"/>
                </a:cxn>
                <a:cxn ang="0">
                  <a:pos x="73" y="31"/>
                </a:cxn>
                <a:cxn ang="0">
                  <a:pos x="59" y="66"/>
                </a:cxn>
                <a:cxn ang="0">
                  <a:pos x="24" y="71"/>
                </a:cxn>
                <a:cxn ang="0">
                  <a:pos x="2" y="36"/>
                </a:cxn>
                <a:cxn ang="0">
                  <a:pos x="31" y="3"/>
                </a:cxn>
              </a:cxnLst>
              <a:rect l="0" t="0" r="r" b="b"/>
              <a:pathLst>
                <a:path w="76" h="75">
                  <a:moveTo>
                    <a:pt x="31" y="3"/>
                  </a:moveTo>
                  <a:cubicBezTo>
                    <a:pt x="49" y="0"/>
                    <a:pt x="69" y="12"/>
                    <a:pt x="73" y="31"/>
                  </a:cubicBezTo>
                  <a:cubicBezTo>
                    <a:pt x="76" y="44"/>
                    <a:pt x="71" y="58"/>
                    <a:pt x="59" y="66"/>
                  </a:cubicBezTo>
                  <a:cubicBezTo>
                    <a:pt x="49" y="73"/>
                    <a:pt x="35" y="75"/>
                    <a:pt x="24" y="71"/>
                  </a:cubicBezTo>
                  <a:cubicBezTo>
                    <a:pt x="9" y="66"/>
                    <a:pt x="0" y="51"/>
                    <a:pt x="2" y="36"/>
                  </a:cubicBezTo>
                  <a:cubicBezTo>
                    <a:pt x="3" y="20"/>
                    <a:pt x="15" y="6"/>
                    <a:pt x="31"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94" name="Freeform 122"/>
            <p:cNvSpPr>
              <a:spLocks/>
            </p:cNvSpPr>
            <p:nvPr/>
          </p:nvSpPr>
          <p:spPr bwMode="auto">
            <a:xfrm>
              <a:off x="-2409" y="8537"/>
              <a:ext cx="173" cy="179"/>
            </a:xfrm>
            <a:custGeom>
              <a:avLst/>
              <a:gdLst/>
              <a:ahLst/>
              <a:cxnLst>
                <a:cxn ang="0">
                  <a:pos x="29" y="3"/>
                </a:cxn>
                <a:cxn ang="0">
                  <a:pos x="71" y="31"/>
                </a:cxn>
                <a:cxn ang="0">
                  <a:pos x="62" y="62"/>
                </a:cxn>
                <a:cxn ang="0">
                  <a:pos x="7" y="58"/>
                </a:cxn>
                <a:cxn ang="0">
                  <a:pos x="1" y="31"/>
                </a:cxn>
                <a:cxn ang="0">
                  <a:pos x="29" y="3"/>
                </a:cxn>
              </a:cxnLst>
              <a:rect l="0" t="0" r="r" b="b"/>
              <a:pathLst>
                <a:path w="73" h="76">
                  <a:moveTo>
                    <a:pt x="29" y="3"/>
                  </a:moveTo>
                  <a:cubicBezTo>
                    <a:pt x="48" y="0"/>
                    <a:pt x="68" y="12"/>
                    <a:pt x="71" y="31"/>
                  </a:cubicBezTo>
                  <a:cubicBezTo>
                    <a:pt x="73" y="42"/>
                    <a:pt x="71" y="54"/>
                    <a:pt x="62" y="62"/>
                  </a:cubicBezTo>
                  <a:cubicBezTo>
                    <a:pt x="47" y="76"/>
                    <a:pt x="20" y="74"/>
                    <a:pt x="7" y="58"/>
                  </a:cubicBezTo>
                  <a:cubicBezTo>
                    <a:pt x="1" y="50"/>
                    <a:pt x="0" y="40"/>
                    <a:pt x="1" y="31"/>
                  </a:cubicBezTo>
                  <a:cubicBezTo>
                    <a:pt x="3" y="16"/>
                    <a:pt x="15" y="6"/>
                    <a:pt x="29"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95" name="Freeform 123"/>
            <p:cNvSpPr>
              <a:spLocks/>
            </p:cNvSpPr>
            <p:nvPr/>
          </p:nvSpPr>
          <p:spPr bwMode="auto">
            <a:xfrm>
              <a:off x="3270" y="8539"/>
              <a:ext cx="170" cy="182"/>
            </a:xfrm>
            <a:custGeom>
              <a:avLst/>
              <a:gdLst/>
              <a:ahLst/>
              <a:cxnLst>
                <a:cxn ang="0">
                  <a:pos x="32" y="2"/>
                </a:cxn>
                <a:cxn ang="0">
                  <a:pos x="71" y="31"/>
                </a:cxn>
                <a:cxn ang="0">
                  <a:pos x="57" y="64"/>
                </a:cxn>
                <a:cxn ang="0">
                  <a:pos x="2" y="47"/>
                </a:cxn>
                <a:cxn ang="0">
                  <a:pos x="5" y="19"/>
                </a:cxn>
                <a:cxn ang="0">
                  <a:pos x="32" y="2"/>
                </a:cxn>
              </a:cxnLst>
              <a:rect l="0" t="0" r="r" b="b"/>
              <a:pathLst>
                <a:path w="72" h="77">
                  <a:moveTo>
                    <a:pt x="32" y="2"/>
                  </a:moveTo>
                  <a:cubicBezTo>
                    <a:pt x="50" y="0"/>
                    <a:pt x="68" y="13"/>
                    <a:pt x="71" y="31"/>
                  </a:cubicBezTo>
                  <a:cubicBezTo>
                    <a:pt x="72" y="44"/>
                    <a:pt x="68" y="57"/>
                    <a:pt x="57" y="64"/>
                  </a:cubicBezTo>
                  <a:cubicBezTo>
                    <a:pt x="38" y="77"/>
                    <a:pt x="9" y="69"/>
                    <a:pt x="2" y="47"/>
                  </a:cubicBezTo>
                  <a:cubicBezTo>
                    <a:pt x="0" y="38"/>
                    <a:pt x="0" y="27"/>
                    <a:pt x="5" y="19"/>
                  </a:cubicBezTo>
                  <a:cubicBezTo>
                    <a:pt x="11" y="9"/>
                    <a:pt x="21" y="3"/>
                    <a:pt x="32"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96" name="Freeform 124"/>
            <p:cNvSpPr>
              <a:spLocks/>
            </p:cNvSpPr>
            <p:nvPr/>
          </p:nvSpPr>
          <p:spPr bwMode="auto">
            <a:xfrm>
              <a:off x="7571" y="8539"/>
              <a:ext cx="180" cy="182"/>
            </a:xfrm>
            <a:custGeom>
              <a:avLst/>
              <a:gdLst/>
              <a:ahLst/>
              <a:cxnLst>
                <a:cxn ang="0">
                  <a:pos x="35" y="2"/>
                </a:cxn>
                <a:cxn ang="0">
                  <a:pos x="74" y="30"/>
                </a:cxn>
                <a:cxn ang="0">
                  <a:pos x="61" y="63"/>
                </a:cxn>
                <a:cxn ang="0">
                  <a:pos x="6" y="47"/>
                </a:cxn>
                <a:cxn ang="0">
                  <a:pos x="35" y="2"/>
                </a:cxn>
              </a:cxnLst>
              <a:rect l="0" t="0" r="r" b="b"/>
              <a:pathLst>
                <a:path w="76" h="77">
                  <a:moveTo>
                    <a:pt x="35" y="2"/>
                  </a:moveTo>
                  <a:cubicBezTo>
                    <a:pt x="52" y="0"/>
                    <a:pt x="71" y="13"/>
                    <a:pt x="74" y="30"/>
                  </a:cubicBezTo>
                  <a:cubicBezTo>
                    <a:pt x="76" y="43"/>
                    <a:pt x="71" y="56"/>
                    <a:pt x="61" y="63"/>
                  </a:cubicBezTo>
                  <a:cubicBezTo>
                    <a:pt x="42" y="77"/>
                    <a:pt x="13" y="70"/>
                    <a:pt x="6" y="47"/>
                  </a:cubicBezTo>
                  <a:cubicBezTo>
                    <a:pt x="0" y="26"/>
                    <a:pt x="13" y="5"/>
                    <a:pt x="35"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97" name="Freeform 125"/>
            <p:cNvSpPr>
              <a:spLocks/>
            </p:cNvSpPr>
            <p:nvPr/>
          </p:nvSpPr>
          <p:spPr bwMode="auto">
            <a:xfrm>
              <a:off x="-590" y="8539"/>
              <a:ext cx="165" cy="170"/>
            </a:xfrm>
            <a:custGeom>
              <a:avLst/>
              <a:gdLst/>
              <a:ahLst/>
              <a:cxnLst>
                <a:cxn ang="0">
                  <a:pos x="24" y="5"/>
                </a:cxn>
                <a:cxn ang="0">
                  <a:pos x="67" y="30"/>
                </a:cxn>
                <a:cxn ang="0">
                  <a:pos x="44" y="67"/>
                </a:cxn>
                <a:cxn ang="0">
                  <a:pos x="5" y="53"/>
                </a:cxn>
                <a:cxn ang="0">
                  <a:pos x="3" y="25"/>
                </a:cxn>
                <a:cxn ang="0">
                  <a:pos x="21" y="6"/>
                </a:cxn>
                <a:cxn ang="0">
                  <a:pos x="24" y="5"/>
                </a:cxn>
              </a:cxnLst>
              <a:rect l="0" t="0" r="r" b="b"/>
              <a:pathLst>
                <a:path w="70" h="72">
                  <a:moveTo>
                    <a:pt x="24" y="5"/>
                  </a:moveTo>
                  <a:cubicBezTo>
                    <a:pt x="42" y="0"/>
                    <a:pt x="65" y="10"/>
                    <a:pt x="67" y="30"/>
                  </a:cubicBezTo>
                  <a:cubicBezTo>
                    <a:pt x="70" y="47"/>
                    <a:pt x="60" y="62"/>
                    <a:pt x="44" y="67"/>
                  </a:cubicBezTo>
                  <a:cubicBezTo>
                    <a:pt x="28" y="72"/>
                    <a:pt x="13" y="67"/>
                    <a:pt x="5" y="53"/>
                  </a:cubicBezTo>
                  <a:cubicBezTo>
                    <a:pt x="1" y="44"/>
                    <a:pt x="0" y="34"/>
                    <a:pt x="3" y="25"/>
                  </a:cubicBezTo>
                  <a:cubicBezTo>
                    <a:pt x="5" y="17"/>
                    <a:pt x="13" y="10"/>
                    <a:pt x="21" y="6"/>
                  </a:cubicBezTo>
                  <a:cubicBezTo>
                    <a:pt x="22" y="6"/>
                    <a:pt x="23" y="5"/>
                    <a:pt x="24" y="5"/>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98" name="Freeform 126"/>
            <p:cNvSpPr>
              <a:spLocks/>
            </p:cNvSpPr>
            <p:nvPr/>
          </p:nvSpPr>
          <p:spPr bwMode="auto">
            <a:xfrm>
              <a:off x="8032" y="8541"/>
              <a:ext cx="168" cy="166"/>
            </a:xfrm>
            <a:custGeom>
              <a:avLst/>
              <a:gdLst/>
              <a:ahLst/>
              <a:cxnLst>
                <a:cxn ang="0">
                  <a:pos x="29" y="4"/>
                </a:cxn>
                <a:cxn ang="0">
                  <a:pos x="68" y="29"/>
                </a:cxn>
                <a:cxn ang="0">
                  <a:pos x="50" y="64"/>
                </a:cxn>
                <a:cxn ang="0">
                  <a:pos x="11" y="56"/>
                </a:cxn>
                <a:cxn ang="0">
                  <a:pos x="15" y="12"/>
                </a:cxn>
                <a:cxn ang="0">
                  <a:pos x="29" y="4"/>
                </a:cxn>
              </a:cxnLst>
              <a:rect l="0" t="0" r="r" b="b"/>
              <a:pathLst>
                <a:path w="71" h="70">
                  <a:moveTo>
                    <a:pt x="29" y="4"/>
                  </a:moveTo>
                  <a:cubicBezTo>
                    <a:pt x="47" y="0"/>
                    <a:pt x="65" y="10"/>
                    <a:pt x="68" y="29"/>
                  </a:cubicBezTo>
                  <a:cubicBezTo>
                    <a:pt x="71" y="43"/>
                    <a:pt x="63" y="58"/>
                    <a:pt x="50" y="64"/>
                  </a:cubicBezTo>
                  <a:cubicBezTo>
                    <a:pt x="37" y="70"/>
                    <a:pt x="21" y="67"/>
                    <a:pt x="11" y="56"/>
                  </a:cubicBezTo>
                  <a:cubicBezTo>
                    <a:pt x="0" y="43"/>
                    <a:pt x="2" y="23"/>
                    <a:pt x="15" y="12"/>
                  </a:cubicBezTo>
                  <a:cubicBezTo>
                    <a:pt x="19" y="8"/>
                    <a:pt x="24" y="5"/>
                    <a:pt x="29"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799" name="Freeform 127"/>
            <p:cNvSpPr>
              <a:spLocks/>
            </p:cNvSpPr>
            <p:nvPr/>
          </p:nvSpPr>
          <p:spPr bwMode="auto">
            <a:xfrm>
              <a:off x="7356" y="8551"/>
              <a:ext cx="152" cy="158"/>
            </a:xfrm>
            <a:custGeom>
              <a:avLst/>
              <a:gdLst/>
              <a:ahLst/>
              <a:cxnLst>
                <a:cxn ang="0">
                  <a:pos x="28" y="2"/>
                </a:cxn>
                <a:cxn ang="0">
                  <a:pos x="54" y="7"/>
                </a:cxn>
                <a:cxn ang="0">
                  <a:pos x="62" y="25"/>
                </a:cxn>
                <a:cxn ang="0">
                  <a:pos x="47" y="60"/>
                </a:cxn>
                <a:cxn ang="0">
                  <a:pos x="4" y="40"/>
                </a:cxn>
                <a:cxn ang="0">
                  <a:pos x="28" y="2"/>
                </a:cxn>
              </a:cxnLst>
              <a:rect l="0" t="0" r="r" b="b"/>
              <a:pathLst>
                <a:path w="64" h="67">
                  <a:moveTo>
                    <a:pt x="28" y="2"/>
                  </a:moveTo>
                  <a:cubicBezTo>
                    <a:pt x="37" y="1"/>
                    <a:pt x="47" y="0"/>
                    <a:pt x="54" y="7"/>
                  </a:cubicBezTo>
                  <a:cubicBezTo>
                    <a:pt x="59" y="12"/>
                    <a:pt x="61" y="18"/>
                    <a:pt x="62" y="25"/>
                  </a:cubicBezTo>
                  <a:cubicBezTo>
                    <a:pt x="64" y="38"/>
                    <a:pt x="60" y="54"/>
                    <a:pt x="47" y="60"/>
                  </a:cubicBezTo>
                  <a:cubicBezTo>
                    <a:pt x="31" y="67"/>
                    <a:pt x="9" y="57"/>
                    <a:pt x="4" y="40"/>
                  </a:cubicBezTo>
                  <a:cubicBezTo>
                    <a:pt x="0" y="23"/>
                    <a:pt x="11" y="5"/>
                    <a:pt x="28"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00" name="Freeform 128"/>
            <p:cNvSpPr>
              <a:spLocks/>
            </p:cNvSpPr>
            <p:nvPr/>
          </p:nvSpPr>
          <p:spPr bwMode="auto">
            <a:xfrm>
              <a:off x="2153" y="8563"/>
              <a:ext cx="127" cy="130"/>
            </a:xfrm>
            <a:custGeom>
              <a:avLst/>
              <a:gdLst/>
              <a:ahLst/>
              <a:cxnLst>
                <a:cxn ang="0">
                  <a:pos x="21" y="1"/>
                </a:cxn>
                <a:cxn ang="0">
                  <a:pos x="46" y="9"/>
                </a:cxn>
                <a:cxn ang="0">
                  <a:pos x="52" y="33"/>
                </a:cxn>
                <a:cxn ang="0">
                  <a:pos x="18" y="51"/>
                </a:cxn>
                <a:cxn ang="0">
                  <a:pos x="0" y="25"/>
                </a:cxn>
                <a:cxn ang="0">
                  <a:pos x="21" y="1"/>
                </a:cxn>
              </a:cxnLst>
              <a:rect l="0" t="0" r="r" b="b"/>
              <a:pathLst>
                <a:path w="54" h="55">
                  <a:moveTo>
                    <a:pt x="21" y="1"/>
                  </a:moveTo>
                  <a:cubicBezTo>
                    <a:pt x="30" y="0"/>
                    <a:pt x="40" y="2"/>
                    <a:pt x="46" y="9"/>
                  </a:cubicBezTo>
                  <a:cubicBezTo>
                    <a:pt x="52" y="15"/>
                    <a:pt x="54" y="25"/>
                    <a:pt x="52" y="33"/>
                  </a:cubicBezTo>
                  <a:cubicBezTo>
                    <a:pt x="48" y="46"/>
                    <a:pt x="32" y="55"/>
                    <a:pt x="18" y="51"/>
                  </a:cubicBezTo>
                  <a:cubicBezTo>
                    <a:pt x="7" y="48"/>
                    <a:pt x="0" y="37"/>
                    <a:pt x="0" y="25"/>
                  </a:cubicBezTo>
                  <a:cubicBezTo>
                    <a:pt x="0" y="13"/>
                    <a:pt x="8" y="3"/>
                    <a:pt x="21"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01" name="Freeform 129"/>
            <p:cNvSpPr>
              <a:spLocks/>
            </p:cNvSpPr>
            <p:nvPr/>
          </p:nvSpPr>
          <p:spPr bwMode="auto">
            <a:xfrm>
              <a:off x="3069" y="8560"/>
              <a:ext cx="121" cy="125"/>
            </a:xfrm>
            <a:custGeom>
              <a:avLst/>
              <a:gdLst/>
              <a:ahLst/>
              <a:cxnLst>
                <a:cxn ang="0">
                  <a:pos x="19" y="4"/>
                </a:cxn>
                <a:cxn ang="0">
                  <a:pos x="50" y="27"/>
                </a:cxn>
                <a:cxn ang="0">
                  <a:pos x="21" y="51"/>
                </a:cxn>
                <a:cxn ang="0">
                  <a:pos x="2" y="30"/>
                </a:cxn>
                <a:cxn ang="0">
                  <a:pos x="19" y="4"/>
                </a:cxn>
              </a:cxnLst>
              <a:rect l="0" t="0" r="r" b="b"/>
              <a:pathLst>
                <a:path w="51" h="53">
                  <a:moveTo>
                    <a:pt x="19" y="4"/>
                  </a:moveTo>
                  <a:cubicBezTo>
                    <a:pt x="34" y="0"/>
                    <a:pt x="51" y="11"/>
                    <a:pt x="50" y="27"/>
                  </a:cubicBezTo>
                  <a:cubicBezTo>
                    <a:pt x="49" y="42"/>
                    <a:pt x="36" y="53"/>
                    <a:pt x="21" y="51"/>
                  </a:cubicBezTo>
                  <a:cubicBezTo>
                    <a:pt x="11" y="50"/>
                    <a:pt x="3" y="40"/>
                    <a:pt x="2" y="30"/>
                  </a:cubicBezTo>
                  <a:cubicBezTo>
                    <a:pt x="0" y="18"/>
                    <a:pt x="7" y="7"/>
                    <a:pt x="19"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02" name="Freeform 130"/>
            <p:cNvSpPr>
              <a:spLocks/>
            </p:cNvSpPr>
            <p:nvPr/>
          </p:nvSpPr>
          <p:spPr bwMode="auto">
            <a:xfrm>
              <a:off x="-4847" y="8598"/>
              <a:ext cx="43" cy="43"/>
            </a:xfrm>
            <a:custGeom>
              <a:avLst/>
              <a:gdLst/>
              <a:ahLst/>
              <a:cxnLst>
                <a:cxn ang="0">
                  <a:pos x="5" y="6"/>
                </a:cxn>
                <a:cxn ang="0">
                  <a:pos x="7" y="17"/>
                </a:cxn>
                <a:cxn ang="0">
                  <a:pos x="5" y="6"/>
                </a:cxn>
              </a:cxnLst>
              <a:rect l="0" t="0" r="r" b="b"/>
              <a:pathLst>
                <a:path w="18" h="18">
                  <a:moveTo>
                    <a:pt x="5" y="6"/>
                  </a:moveTo>
                  <a:cubicBezTo>
                    <a:pt x="15" y="0"/>
                    <a:pt x="18" y="18"/>
                    <a:pt x="7" y="17"/>
                  </a:cubicBezTo>
                  <a:cubicBezTo>
                    <a:pt x="1" y="16"/>
                    <a:pt x="0" y="9"/>
                    <a:pt x="5" y="6"/>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803" name="Freeform 131"/>
            <p:cNvSpPr>
              <a:spLocks/>
            </p:cNvSpPr>
            <p:nvPr/>
          </p:nvSpPr>
          <p:spPr bwMode="auto">
            <a:xfrm>
              <a:off x="-4624" y="8596"/>
              <a:ext cx="44" cy="47"/>
            </a:xfrm>
            <a:custGeom>
              <a:avLst/>
              <a:gdLst/>
              <a:ahLst/>
              <a:cxnLst>
                <a:cxn ang="0">
                  <a:pos x="6" y="8"/>
                </a:cxn>
                <a:cxn ang="0">
                  <a:pos x="14" y="17"/>
                </a:cxn>
                <a:cxn ang="0">
                  <a:pos x="6" y="8"/>
                </a:cxn>
              </a:cxnLst>
              <a:rect l="0" t="0" r="r" b="b"/>
              <a:pathLst>
                <a:path w="19" h="20">
                  <a:moveTo>
                    <a:pt x="6" y="8"/>
                  </a:moveTo>
                  <a:cubicBezTo>
                    <a:pt x="13" y="0"/>
                    <a:pt x="19" y="13"/>
                    <a:pt x="14" y="17"/>
                  </a:cubicBezTo>
                  <a:cubicBezTo>
                    <a:pt x="9" y="20"/>
                    <a:pt x="0" y="14"/>
                    <a:pt x="6" y="8"/>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804" name="Freeform 132"/>
            <p:cNvSpPr>
              <a:spLocks/>
            </p:cNvSpPr>
            <p:nvPr/>
          </p:nvSpPr>
          <p:spPr bwMode="auto">
            <a:xfrm>
              <a:off x="-306" y="8612"/>
              <a:ext cx="47" cy="29"/>
            </a:xfrm>
            <a:custGeom>
              <a:avLst/>
              <a:gdLst/>
              <a:ahLst/>
              <a:cxnLst>
                <a:cxn ang="0">
                  <a:pos x="8" y="2"/>
                </a:cxn>
                <a:cxn ang="0">
                  <a:pos x="14" y="2"/>
                </a:cxn>
                <a:cxn ang="0">
                  <a:pos x="8" y="2"/>
                </a:cxn>
              </a:cxnLst>
              <a:rect l="0" t="0" r="r" b="b"/>
              <a:pathLst>
                <a:path w="20" h="12">
                  <a:moveTo>
                    <a:pt x="8" y="2"/>
                  </a:moveTo>
                  <a:cubicBezTo>
                    <a:pt x="9" y="0"/>
                    <a:pt x="12" y="0"/>
                    <a:pt x="14" y="2"/>
                  </a:cubicBezTo>
                  <a:cubicBezTo>
                    <a:pt x="20" y="12"/>
                    <a:pt x="0" y="10"/>
                    <a:pt x="8" y="2"/>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805" name="Freeform 133"/>
            <p:cNvSpPr>
              <a:spLocks/>
            </p:cNvSpPr>
            <p:nvPr/>
          </p:nvSpPr>
          <p:spPr bwMode="auto">
            <a:xfrm>
              <a:off x="8332" y="8596"/>
              <a:ext cx="28" cy="52"/>
            </a:xfrm>
            <a:custGeom>
              <a:avLst/>
              <a:gdLst/>
              <a:ahLst/>
              <a:cxnLst>
                <a:cxn ang="0">
                  <a:pos x="2" y="9"/>
                </a:cxn>
                <a:cxn ang="0">
                  <a:pos x="2" y="16"/>
                </a:cxn>
                <a:cxn ang="0">
                  <a:pos x="2" y="9"/>
                </a:cxn>
              </a:cxnLst>
              <a:rect l="0" t="0" r="r" b="b"/>
              <a:pathLst>
                <a:path w="12" h="22">
                  <a:moveTo>
                    <a:pt x="2" y="9"/>
                  </a:moveTo>
                  <a:cubicBezTo>
                    <a:pt x="10" y="0"/>
                    <a:pt x="12" y="22"/>
                    <a:pt x="2" y="16"/>
                  </a:cubicBezTo>
                  <a:cubicBezTo>
                    <a:pt x="0" y="14"/>
                    <a:pt x="0" y="11"/>
                    <a:pt x="2" y="9"/>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806" name="Freeform 134"/>
            <p:cNvSpPr>
              <a:spLocks/>
            </p:cNvSpPr>
            <p:nvPr/>
          </p:nvSpPr>
          <p:spPr bwMode="auto">
            <a:xfrm>
              <a:off x="-2579" y="8612"/>
              <a:ext cx="40" cy="26"/>
            </a:xfrm>
            <a:custGeom>
              <a:avLst/>
              <a:gdLst/>
              <a:ahLst/>
              <a:cxnLst>
                <a:cxn ang="0">
                  <a:pos x="5" y="3"/>
                </a:cxn>
                <a:cxn ang="0">
                  <a:pos x="11" y="2"/>
                </a:cxn>
                <a:cxn ang="0">
                  <a:pos x="5" y="3"/>
                </a:cxn>
              </a:cxnLst>
              <a:rect l="0" t="0" r="r" b="b"/>
              <a:pathLst>
                <a:path w="17" h="11">
                  <a:moveTo>
                    <a:pt x="5" y="3"/>
                  </a:moveTo>
                  <a:cubicBezTo>
                    <a:pt x="5" y="2"/>
                    <a:pt x="9" y="0"/>
                    <a:pt x="11" y="2"/>
                  </a:cubicBezTo>
                  <a:cubicBezTo>
                    <a:pt x="17" y="8"/>
                    <a:pt x="0" y="11"/>
                    <a:pt x="5" y="3"/>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807" name="Freeform 135"/>
            <p:cNvSpPr>
              <a:spLocks/>
            </p:cNvSpPr>
            <p:nvPr/>
          </p:nvSpPr>
          <p:spPr bwMode="auto">
            <a:xfrm>
              <a:off x="3697" y="8742"/>
              <a:ext cx="230" cy="222"/>
            </a:xfrm>
            <a:custGeom>
              <a:avLst/>
              <a:gdLst/>
              <a:ahLst/>
              <a:cxnLst>
                <a:cxn ang="0">
                  <a:pos x="42" y="2"/>
                </a:cxn>
                <a:cxn ang="0">
                  <a:pos x="85" y="20"/>
                </a:cxn>
                <a:cxn ang="0">
                  <a:pos x="87" y="70"/>
                </a:cxn>
                <a:cxn ang="0">
                  <a:pos x="37" y="91"/>
                </a:cxn>
                <a:cxn ang="0">
                  <a:pos x="2" y="53"/>
                </a:cxn>
                <a:cxn ang="0">
                  <a:pos x="9" y="20"/>
                </a:cxn>
                <a:cxn ang="0">
                  <a:pos x="42" y="2"/>
                </a:cxn>
              </a:cxnLst>
              <a:rect l="0" t="0" r="r" b="b"/>
              <a:pathLst>
                <a:path w="97" h="94">
                  <a:moveTo>
                    <a:pt x="42" y="2"/>
                  </a:moveTo>
                  <a:cubicBezTo>
                    <a:pt x="58" y="0"/>
                    <a:pt x="75" y="6"/>
                    <a:pt x="85" y="20"/>
                  </a:cubicBezTo>
                  <a:cubicBezTo>
                    <a:pt x="95" y="34"/>
                    <a:pt x="97" y="55"/>
                    <a:pt x="87" y="70"/>
                  </a:cubicBezTo>
                  <a:cubicBezTo>
                    <a:pt x="76" y="85"/>
                    <a:pt x="56" y="94"/>
                    <a:pt x="37" y="91"/>
                  </a:cubicBezTo>
                  <a:cubicBezTo>
                    <a:pt x="19" y="88"/>
                    <a:pt x="5" y="71"/>
                    <a:pt x="2" y="53"/>
                  </a:cubicBezTo>
                  <a:cubicBezTo>
                    <a:pt x="0" y="41"/>
                    <a:pt x="2" y="29"/>
                    <a:pt x="9" y="20"/>
                  </a:cubicBezTo>
                  <a:cubicBezTo>
                    <a:pt x="17" y="10"/>
                    <a:pt x="29" y="3"/>
                    <a:pt x="42"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08" name="Freeform 136"/>
            <p:cNvSpPr>
              <a:spLocks/>
            </p:cNvSpPr>
            <p:nvPr/>
          </p:nvSpPr>
          <p:spPr bwMode="auto">
            <a:xfrm>
              <a:off x="-838" y="8749"/>
              <a:ext cx="210" cy="208"/>
            </a:xfrm>
            <a:custGeom>
              <a:avLst/>
              <a:gdLst/>
              <a:ahLst/>
              <a:cxnLst>
                <a:cxn ang="0">
                  <a:pos x="37" y="3"/>
                </a:cxn>
                <a:cxn ang="0">
                  <a:pos x="81" y="25"/>
                </a:cxn>
                <a:cxn ang="0">
                  <a:pos x="69" y="76"/>
                </a:cxn>
                <a:cxn ang="0">
                  <a:pos x="22" y="79"/>
                </a:cxn>
                <a:cxn ang="0">
                  <a:pos x="2" y="35"/>
                </a:cxn>
                <a:cxn ang="0">
                  <a:pos x="37" y="3"/>
                </a:cxn>
              </a:cxnLst>
              <a:rect l="0" t="0" r="r" b="b"/>
              <a:pathLst>
                <a:path w="89" h="88">
                  <a:moveTo>
                    <a:pt x="37" y="3"/>
                  </a:moveTo>
                  <a:cubicBezTo>
                    <a:pt x="55" y="0"/>
                    <a:pt x="74" y="8"/>
                    <a:pt x="81" y="25"/>
                  </a:cubicBezTo>
                  <a:cubicBezTo>
                    <a:pt x="89" y="42"/>
                    <a:pt x="83" y="63"/>
                    <a:pt x="69" y="76"/>
                  </a:cubicBezTo>
                  <a:cubicBezTo>
                    <a:pt x="57" y="87"/>
                    <a:pt x="36" y="88"/>
                    <a:pt x="22" y="79"/>
                  </a:cubicBezTo>
                  <a:cubicBezTo>
                    <a:pt x="7" y="70"/>
                    <a:pt x="0" y="52"/>
                    <a:pt x="2" y="35"/>
                  </a:cubicBezTo>
                  <a:cubicBezTo>
                    <a:pt x="5" y="17"/>
                    <a:pt x="19" y="5"/>
                    <a:pt x="37"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09" name="Freeform 137"/>
            <p:cNvSpPr>
              <a:spLocks/>
            </p:cNvSpPr>
            <p:nvPr/>
          </p:nvSpPr>
          <p:spPr bwMode="auto">
            <a:xfrm>
              <a:off x="-4681" y="8773"/>
              <a:ext cx="158" cy="153"/>
            </a:xfrm>
            <a:custGeom>
              <a:avLst/>
              <a:gdLst/>
              <a:ahLst/>
              <a:cxnLst>
                <a:cxn ang="0">
                  <a:pos x="31" y="2"/>
                </a:cxn>
                <a:cxn ang="0">
                  <a:pos x="66" y="31"/>
                </a:cxn>
                <a:cxn ang="0">
                  <a:pos x="49" y="61"/>
                </a:cxn>
                <a:cxn ang="0">
                  <a:pos x="16" y="59"/>
                </a:cxn>
                <a:cxn ang="0">
                  <a:pos x="3" y="24"/>
                </a:cxn>
                <a:cxn ang="0">
                  <a:pos x="31" y="2"/>
                </a:cxn>
              </a:cxnLst>
              <a:rect l="0" t="0" r="r" b="b"/>
              <a:pathLst>
                <a:path w="67" h="65">
                  <a:moveTo>
                    <a:pt x="31" y="2"/>
                  </a:moveTo>
                  <a:cubicBezTo>
                    <a:pt x="49" y="0"/>
                    <a:pt x="65" y="13"/>
                    <a:pt x="66" y="31"/>
                  </a:cubicBezTo>
                  <a:cubicBezTo>
                    <a:pt x="67" y="44"/>
                    <a:pt x="61" y="56"/>
                    <a:pt x="49" y="61"/>
                  </a:cubicBezTo>
                  <a:cubicBezTo>
                    <a:pt x="38" y="65"/>
                    <a:pt x="26" y="65"/>
                    <a:pt x="16" y="59"/>
                  </a:cubicBezTo>
                  <a:cubicBezTo>
                    <a:pt x="5" y="51"/>
                    <a:pt x="0" y="37"/>
                    <a:pt x="3" y="24"/>
                  </a:cubicBezTo>
                  <a:cubicBezTo>
                    <a:pt x="7" y="12"/>
                    <a:pt x="18" y="3"/>
                    <a:pt x="31"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10" name="Freeform 138"/>
            <p:cNvSpPr>
              <a:spLocks/>
            </p:cNvSpPr>
            <p:nvPr/>
          </p:nvSpPr>
          <p:spPr bwMode="auto">
            <a:xfrm>
              <a:off x="7361" y="8766"/>
              <a:ext cx="158" cy="167"/>
            </a:xfrm>
            <a:custGeom>
              <a:avLst/>
              <a:gdLst/>
              <a:ahLst/>
              <a:cxnLst>
                <a:cxn ang="0">
                  <a:pos x="24" y="12"/>
                </a:cxn>
                <a:cxn ang="0">
                  <a:pos x="24" y="61"/>
                </a:cxn>
                <a:cxn ang="0">
                  <a:pos x="24" y="12"/>
                </a:cxn>
              </a:cxnLst>
              <a:rect l="0" t="0" r="r" b="b"/>
              <a:pathLst>
                <a:path w="67" h="71">
                  <a:moveTo>
                    <a:pt x="24" y="12"/>
                  </a:moveTo>
                  <a:cubicBezTo>
                    <a:pt x="67" y="0"/>
                    <a:pt x="67" y="71"/>
                    <a:pt x="24" y="61"/>
                  </a:cubicBezTo>
                  <a:cubicBezTo>
                    <a:pt x="0" y="55"/>
                    <a:pt x="3" y="18"/>
                    <a:pt x="24" y="12"/>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811" name="Freeform 139"/>
            <p:cNvSpPr>
              <a:spLocks/>
            </p:cNvSpPr>
            <p:nvPr/>
          </p:nvSpPr>
          <p:spPr bwMode="auto">
            <a:xfrm>
              <a:off x="7831" y="8785"/>
              <a:ext cx="121" cy="125"/>
            </a:xfrm>
            <a:custGeom>
              <a:avLst/>
              <a:gdLst/>
              <a:ahLst/>
              <a:cxnLst>
                <a:cxn ang="0">
                  <a:pos x="18" y="5"/>
                </a:cxn>
                <a:cxn ang="0">
                  <a:pos x="49" y="30"/>
                </a:cxn>
                <a:cxn ang="0">
                  <a:pos x="28" y="52"/>
                </a:cxn>
                <a:cxn ang="0">
                  <a:pos x="3" y="38"/>
                </a:cxn>
                <a:cxn ang="0">
                  <a:pos x="2" y="20"/>
                </a:cxn>
                <a:cxn ang="0">
                  <a:pos x="18" y="5"/>
                </a:cxn>
              </a:cxnLst>
              <a:rect l="0" t="0" r="r" b="b"/>
              <a:pathLst>
                <a:path w="51" h="53">
                  <a:moveTo>
                    <a:pt x="18" y="5"/>
                  </a:moveTo>
                  <a:cubicBezTo>
                    <a:pt x="34" y="0"/>
                    <a:pt x="51" y="13"/>
                    <a:pt x="49" y="30"/>
                  </a:cubicBezTo>
                  <a:cubicBezTo>
                    <a:pt x="49" y="42"/>
                    <a:pt x="40" y="50"/>
                    <a:pt x="28" y="52"/>
                  </a:cubicBezTo>
                  <a:cubicBezTo>
                    <a:pt x="18" y="53"/>
                    <a:pt x="7" y="48"/>
                    <a:pt x="3" y="38"/>
                  </a:cubicBezTo>
                  <a:cubicBezTo>
                    <a:pt x="0" y="33"/>
                    <a:pt x="0" y="26"/>
                    <a:pt x="2" y="20"/>
                  </a:cubicBezTo>
                  <a:cubicBezTo>
                    <a:pt x="4" y="12"/>
                    <a:pt x="10" y="7"/>
                    <a:pt x="18" y="5"/>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12" name="Freeform 140"/>
            <p:cNvSpPr>
              <a:spLocks/>
            </p:cNvSpPr>
            <p:nvPr/>
          </p:nvSpPr>
          <p:spPr bwMode="auto">
            <a:xfrm>
              <a:off x="8063" y="8796"/>
              <a:ext cx="108" cy="114"/>
            </a:xfrm>
            <a:custGeom>
              <a:avLst/>
              <a:gdLst/>
              <a:ahLst/>
              <a:cxnLst>
                <a:cxn ang="0">
                  <a:pos x="19" y="1"/>
                </a:cxn>
                <a:cxn ang="0">
                  <a:pos x="41" y="8"/>
                </a:cxn>
                <a:cxn ang="0">
                  <a:pos x="45" y="25"/>
                </a:cxn>
                <a:cxn ang="0">
                  <a:pos x="19" y="45"/>
                </a:cxn>
                <a:cxn ang="0">
                  <a:pos x="1" y="24"/>
                </a:cxn>
                <a:cxn ang="0">
                  <a:pos x="19" y="1"/>
                </a:cxn>
              </a:cxnLst>
              <a:rect l="0" t="0" r="r" b="b"/>
              <a:pathLst>
                <a:path w="46" h="48">
                  <a:moveTo>
                    <a:pt x="19" y="1"/>
                  </a:moveTo>
                  <a:cubicBezTo>
                    <a:pt x="27" y="0"/>
                    <a:pt x="36" y="1"/>
                    <a:pt x="41" y="8"/>
                  </a:cubicBezTo>
                  <a:cubicBezTo>
                    <a:pt x="45" y="13"/>
                    <a:pt x="46" y="19"/>
                    <a:pt x="45" y="25"/>
                  </a:cubicBezTo>
                  <a:cubicBezTo>
                    <a:pt x="43" y="38"/>
                    <a:pt x="33" y="48"/>
                    <a:pt x="19" y="45"/>
                  </a:cubicBezTo>
                  <a:cubicBezTo>
                    <a:pt x="9" y="44"/>
                    <a:pt x="2" y="34"/>
                    <a:pt x="1" y="24"/>
                  </a:cubicBezTo>
                  <a:cubicBezTo>
                    <a:pt x="0" y="12"/>
                    <a:pt x="8" y="3"/>
                    <a:pt x="19"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13" name="Freeform 141"/>
            <p:cNvSpPr>
              <a:spLocks/>
            </p:cNvSpPr>
            <p:nvPr/>
          </p:nvSpPr>
          <p:spPr bwMode="auto">
            <a:xfrm>
              <a:off x="-4922" y="8799"/>
              <a:ext cx="163" cy="149"/>
            </a:xfrm>
            <a:custGeom>
              <a:avLst/>
              <a:gdLst/>
              <a:ahLst/>
              <a:cxnLst>
                <a:cxn ang="0">
                  <a:pos x="38" y="2"/>
                </a:cxn>
                <a:cxn ang="0">
                  <a:pos x="55" y="37"/>
                </a:cxn>
                <a:cxn ang="0">
                  <a:pos x="38" y="2"/>
                </a:cxn>
              </a:cxnLst>
              <a:rect l="0" t="0" r="r" b="b"/>
              <a:pathLst>
                <a:path w="69" h="63">
                  <a:moveTo>
                    <a:pt x="38" y="2"/>
                  </a:moveTo>
                  <a:cubicBezTo>
                    <a:pt x="57" y="0"/>
                    <a:pt x="69" y="23"/>
                    <a:pt x="55" y="37"/>
                  </a:cubicBezTo>
                  <a:cubicBezTo>
                    <a:pt x="29" y="63"/>
                    <a:pt x="0" y="7"/>
                    <a:pt x="38" y="2"/>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814" name="Freeform 142"/>
            <p:cNvSpPr>
              <a:spLocks/>
            </p:cNvSpPr>
            <p:nvPr/>
          </p:nvSpPr>
          <p:spPr bwMode="auto">
            <a:xfrm>
              <a:off x="1933" y="8796"/>
              <a:ext cx="101" cy="107"/>
            </a:xfrm>
            <a:custGeom>
              <a:avLst/>
              <a:gdLst/>
              <a:ahLst/>
              <a:cxnLst>
                <a:cxn ang="0">
                  <a:pos x="15" y="4"/>
                </a:cxn>
                <a:cxn ang="0">
                  <a:pos x="42" y="20"/>
                </a:cxn>
                <a:cxn ang="0">
                  <a:pos x="26" y="43"/>
                </a:cxn>
                <a:cxn ang="0">
                  <a:pos x="3" y="28"/>
                </a:cxn>
                <a:cxn ang="0">
                  <a:pos x="15" y="4"/>
                </a:cxn>
              </a:cxnLst>
              <a:rect l="0" t="0" r="r" b="b"/>
              <a:pathLst>
                <a:path w="43" h="45">
                  <a:moveTo>
                    <a:pt x="15" y="4"/>
                  </a:moveTo>
                  <a:cubicBezTo>
                    <a:pt x="28" y="0"/>
                    <a:pt x="40" y="7"/>
                    <a:pt x="42" y="20"/>
                  </a:cubicBezTo>
                  <a:cubicBezTo>
                    <a:pt x="43" y="31"/>
                    <a:pt x="37" y="42"/>
                    <a:pt x="26" y="43"/>
                  </a:cubicBezTo>
                  <a:cubicBezTo>
                    <a:pt x="15" y="45"/>
                    <a:pt x="6" y="38"/>
                    <a:pt x="3" y="28"/>
                  </a:cubicBezTo>
                  <a:cubicBezTo>
                    <a:pt x="0" y="18"/>
                    <a:pt x="5" y="7"/>
                    <a:pt x="15"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15" name="Freeform 143"/>
            <p:cNvSpPr>
              <a:spLocks/>
            </p:cNvSpPr>
            <p:nvPr/>
          </p:nvSpPr>
          <p:spPr bwMode="auto">
            <a:xfrm>
              <a:off x="7604" y="8796"/>
              <a:ext cx="109" cy="104"/>
            </a:xfrm>
            <a:custGeom>
              <a:avLst/>
              <a:gdLst/>
              <a:ahLst/>
              <a:cxnLst>
                <a:cxn ang="0">
                  <a:pos x="17" y="4"/>
                </a:cxn>
                <a:cxn ang="0">
                  <a:pos x="46" y="22"/>
                </a:cxn>
                <a:cxn ang="0">
                  <a:pos x="29" y="42"/>
                </a:cxn>
                <a:cxn ang="0">
                  <a:pos x="6" y="33"/>
                </a:cxn>
                <a:cxn ang="0">
                  <a:pos x="17" y="4"/>
                </a:cxn>
              </a:cxnLst>
              <a:rect l="0" t="0" r="r" b="b"/>
              <a:pathLst>
                <a:path w="46" h="44">
                  <a:moveTo>
                    <a:pt x="17" y="4"/>
                  </a:moveTo>
                  <a:cubicBezTo>
                    <a:pt x="30" y="0"/>
                    <a:pt x="45" y="7"/>
                    <a:pt x="46" y="22"/>
                  </a:cubicBezTo>
                  <a:cubicBezTo>
                    <a:pt x="46" y="32"/>
                    <a:pt x="40" y="41"/>
                    <a:pt x="29" y="42"/>
                  </a:cubicBezTo>
                  <a:cubicBezTo>
                    <a:pt x="21" y="44"/>
                    <a:pt x="11" y="41"/>
                    <a:pt x="6" y="33"/>
                  </a:cubicBezTo>
                  <a:cubicBezTo>
                    <a:pt x="0" y="23"/>
                    <a:pt x="5" y="8"/>
                    <a:pt x="17"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16" name="Freeform 144"/>
            <p:cNvSpPr>
              <a:spLocks/>
            </p:cNvSpPr>
            <p:nvPr/>
          </p:nvSpPr>
          <p:spPr bwMode="auto">
            <a:xfrm>
              <a:off x="-2378" y="8804"/>
              <a:ext cx="106" cy="87"/>
            </a:xfrm>
            <a:custGeom>
              <a:avLst/>
              <a:gdLst/>
              <a:ahLst/>
              <a:cxnLst>
                <a:cxn ang="0">
                  <a:pos x="21" y="4"/>
                </a:cxn>
                <a:cxn ang="0">
                  <a:pos x="24" y="37"/>
                </a:cxn>
                <a:cxn ang="0">
                  <a:pos x="21" y="4"/>
                </a:cxn>
              </a:cxnLst>
              <a:rect l="0" t="0" r="r" b="b"/>
              <a:pathLst>
                <a:path w="45" h="37">
                  <a:moveTo>
                    <a:pt x="21" y="4"/>
                  </a:moveTo>
                  <a:cubicBezTo>
                    <a:pt x="45" y="0"/>
                    <a:pt x="44" y="36"/>
                    <a:pt x="24" y="37"/>
                  </a:cubicBezTo>
                  <a:cubicBezTo>
                    <a:pt x="5" y="37"/>
                    <a:pt x="0" y="8"/>
                    <a:pt x="21" y="4"/>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817" name="Freeform 145"/>
            <p:cNvSpPr>
              <a:spLocks/>
            </p:cNvSpPr>
            <p:nvPr/>
          </p:nvSpPr>
          <p:spPr bwMode="auto">
            <a:xfrm>
              <a:off x="-559" y="8815"/>
              <a:ext cx="85" cy="71"/>
            </a:xfrm>
            <a:custGeom>
              <a:avLst/>
              <a:gdLst/>
              <a:ahLst/>
              <a:cxnLst>
                <a:cxn ang="0">
                  <a:pos x="17" y="2"/>
                </a:cxn>
                <a:cxn ang="0">
                  <a:pos x="31" y="4"/>
                </a:cxn>
                <a:cxn ang="0">
                  <a:pos x="35" y="14"/>
                </a:cxn>
                <a:cxn ang="0">
                  <a:pos x="21" y="29"/>
                </a:cxn>
                <a:cxn ang="0">
                  <a:pos x="17" y="2"/>
                </a:cxn>
              </a:cxnLst>
              <a:rect l="0" t="0" r="r" b="b"/>
              <a:pathLst>
                <a:path w="36" h="30">
                  <a:moveTo>
                    <a:pt x="17" y="2"/>
                  </a:moveTo>
                  <a:cubicBezTo>
                    <a:pt x="21" y="1"/>
                    <a:pt x="27" y="0"/>
                    <a:pt x="31" y="4"/>
                  </a:cubicBezTo>
                  <a:cubicBezTo>
                    <a:pt x="34" y="6"/>
                    <a:pt x="35" y="11"/>
                    <a:pt x="35" y="14"/>
                  </a:cubicBezTo>
                  <a:cubicBezTo>
                    <a:pt x="36" y="23"/>
                    <a:pt x="30" y="30"/>
                    <a:pt x="21" y="29"/>
                  </a:cubicBezTo>
                  <a:cubicBezTo>
                    <a:pt x="6" y="29"/>
                    <a:pt x="0" y="6"/>
                    <a:pt x="17"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18" name="Freeform 146"/>
            <p:cNvSpPr>
              <a:spLocks/>
            </p:cNvSpPr>
            <p:nvPr/>
          </p:nvSpPr>
          <p:spPr bwMode="auto">
            <a:xfrm>
              <a:off x="8311" y="8822"/>
              <a:ext cx="61" cy="55"/>
            </a:xfrm>
            <a:custGeom>
              <a:avLst/>
              <a:gdLst/>
              <a:ahLst/>
              <a:cxnLst>
                <a:cxn ang="0">
                  <a:pos x="11" y="2"/>
                </a:cxn>
                <a:cxn ang="0">
                  <a:pos x="25" y="11"/>
                </a:cxn>
                <a:cxn ang="0">
                  <a:pos x="17" y="22"/>
                </a:cxn>
                <a:cxn ang="0">
                  <a:pos x="4" y="17"/>
                </a:cxn>
                <a:cxn ang="0">
                  <a:pos x="11" y="2"/>
                </a:cxn>
              </a:cxnLst>
              <a:rect l="0" t="0" r="r" b="b"/>
              <a:pathLst>
                <a:path w="26" h="23">
                  <a:moveTo>
                    <a:pt x="11" y="2"/>
                  </a:moveTo>
                  <a:cubicBezTo>
                    <a:pt x="18" y="0"/>
                    <a:pt x="25" y="3"/>
                    <a:pt x="25" y="11"/>
                  </a:cubicBezTo>
                  <a:cubicBezTo>
                    <a:pt x="26" y="16"/>
                    <a:pt x="22" y="21"/>
                    <a:pt x="17" y="22"/>
                  </a:cubicBezTo>
                  <a:cubicBezTo>
                    <a:pt x="12" y="23"/>
                    <a:pt x="6" y="22"/>
                    <a:pt x="4" y="17"/>
                  </a:cubicBezTo>
                  <a:cubicBezTo>
                    <a:pt x="0" y="11"/>
                    <a:pt x="4" y="4"/>
                    <a:pt x="11"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19" name="Freeform 147"/>
            <p:cNvSpPr>
              <a:spLocks/>
            </p:cNvSpPr>
            <p:nvPr/>
          </p:nvSpPr>
          <p:spPr bwMode="auto">
            <a:xfrm>
              <a:off x="-4400" y="8830"/>
              <a:ext cx="47" cy="44"/>
            </a:xfrm>
            <a:custGeom>
              <a:avLst/>
              <a:gdLst/>
              <a:ahLst/>
              <a:cxnLst>
                <a:cxn ang="0">
                  <a:pos x="8" y="1"/>
                </a:cxn>
                <a:cxn ang="0">
                  <a:pos x="20" y="7"/>
                </a:cxn>
                <a:cxn ang="0">
                  <a:pos x="13" y="17"/>
                </a:cxn>
                <a:cxn ang="0">
                  <a:pos x="3" y="15"/>
                </a:cxn>
                <a:cxn ang="0">
                  <a:pos x="8" y="1"/>
                </a:cxn>
              </a:cxnLst>
              <a:rect l="0" t="0" r="r" b="b"/>
              <a:pathLst>
                <a:path w="20" h="19">
                  <a:moveTo>
                    <a:pt x="8" y="1"/>
                  </a:moveTo>
                  <a:cubicBezTo>
                    <a:pt x="13" y="0"/>
                    <a:pt x="20" y="1"/>
                    <a:pt x="20" y="7"/>
                  </a:cubicBezTo>
                  <a:cubicBezTo>
                    <a:pt x="20" y="11"/>
                    <a:pt x="17" y="15"/>
                    <a:pt x="13" y="17"/>
                  </a:cubicBezTo>
                  <a:cubicBezTo>
                    <a:pt x="10" y="19"/>
                    <a:pt x="6" y="19"/>
                    <a:pt x="3" y="15"/>
                  </a:cubicBezTo>
                  <a:cubicBezTo>
                    <a:pt x="0" y="9"/>
                    <a:pt x="2" y="3"/>
                    <a:pt x="8"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20" name="Freeform 148"/>
            <p:cNvSpPr>
              <a:spLocks/>
            </p:cNvSpPr>
            <p:nvPr/>
          </p:nvSpPr>
          <p:spPr bwMode="auto">
            <a:xfrm>
              <a:off x="5065" y="8976"/>
              <a:ext cx="208" cy="201"/>
            </a:xfrm>
            <a:custGeom>
              <a:avLst/>
              <a:gdLst/>
              <a:ahLst/>
              <a:cxnLst>
                <a:cxn ang="0">
                  <a:pos x="39" y="3"/>
                </a:cxn>
                <a:cxn ang="0">
                  <a:pos x="80" y="25"/>
                </a:cxn>
                <a:cxn ang="0">
                  <a:pos x="72" y="71"/>
                </a:cxn>
                <a:cxn ang="0">
                  <a:pos x="29" y="80"/>
                </a:cxn>
                <a:cxn ang="0">
                  <a:pos x="4" y="36"/>
                </a:cxn>
                <a:cxn ang="0">
                  <a:pos x="39" y="3"/>
                </a:cxn>
              </a:cxnLst>
              <a:rect l="0" t="0" r="r" b="b"/>
              <a:pathLst>
                <a:path w="88" h="85">
                  <a:moveTo>
                    <a:pt x="39" y="3"/>
                  </a:moveTo>
                  <a:cubicBezTo>
                    <a:pt x="55" y="0"/>
                    <a:pt x="72" y="10"/>
                    <a:pt x="80" y="25"/>
                  </a:cubicBezTo>
                  <a:cubicBezTo>
                    <a:pt x="88" y="40"/>
                    <a:pt x="84" y="59"/>
                    <a:pt x="72" y="71"/>
                  </a:cubicBezTo>
                  <a:cubicBezTo>
                    <a:pt x="60" y="82"/>
                    <a:pt x="43" y="85"/>
                    <a:pt x="29" y="80"/>
                  </a:cubicBezTo>
                  <a:cubicBezTo>
                    <a:pt x="12" y="73"/>
                    <a:pt x="0" y="54"/>
                    <a:pt x="4" y="36"/>
                  </a:cubicBezTo>
                  <a:cubicBezTo>
                    <a:pt x="8" y="20"/>
                    <a:pt x="23" y="7"/>
                    <a:pt x="39"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21" name="Freeform 149"/>
            <p:cNvSpPr>
              <a:spLocks/>
            </p:cNvSpPr>
            <p:nvPr/>
          </p:nvSpPr>
          <p:spPr bwMode="auto">
            <a:xfrm>
              <a:off x="3950" y="8993"/>
              <a:ext cx="177" cy="172"/>
            </a:xfrm>
            <a:custGeom>
              <a:avLst/>
              <a:gdLst/>
              <a:ahLst/>
              <a:cxnLst>
                <a:cxn ang="0">
                  <a:pos x="30" y="2"/>
                </a:cxn>
                <a:cxn ang="0">
                  <a:pos x="70" y="26"/>
                </a:cxn>
                <a:cxn ang="0">
                  <a:pos x="46" y="69"/>
                </a:cxn>
                <a:cxn ang="0">
                  <a:pos x="9" y="58"/>
                </a:cxn>
                <a:cxn ang="0">
                  <a:pos x="3" y="26"/>
                </a:cxn>
                <a:cxn ang="0">
                  <a:pos x="30" y="2"/>
                </a:cxn>
              </a:cxnLst>
              <a:rect l="0" t="0" r="r" b="b"/>
              <a:pathLst>
                <a:path w="75" h="73">
                  <a:moveTo>
                    <a:pt x="30" y="2"/>
                  </a:moveTo>
                  <a:cubicBezTo>
                    <a:pt x="47" y="0"/>
                    <a:pt x="65" y="8"/>
                    <a:pt x="70" y="26"/>
                  </a:cubicBezTo>
                  <a:cubicBezTo>
                    <a:pt x="75" y="44"/>
                    <a:pt x="64" y="64"/>
                    <a:pt x="46" y="69"/>
                  </a:cubicBezTo>
                  <a:cubicBezTo>
                    <a:pt x="33" y="73"/>
                    <a:pt x="18" y="69"/>
                    <a:pt x="9" y="58"/>
                  </a:cubicBezTo>
                  <a:cubicBezTo>
                    <a:pt x="2" y="49"/>
                    <a:pt x="0" y="37"/>
                    <a:pt x="3" y="26"/>
                  </a:cubicBezTo>
                  <a:cubicBezTo>
                    <a:pt x="7" y="13"/>
                    <a:pt x="17" y="4"/>
                    <a:pt x="30"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22" name="Freeform 150"/>
            <p:cNvSpPr>
              <a:spLocks/>
            </p:cNvSpPr>
            <p:nvPr/>
          </p:nvSpPr>
          <p:spPr bwMode="auto">
            <a:xfrm>
              <a:off x="4635" y="8993"/>
              <a:ext cx="161" cy="165"/>
            </a:xfrm>
            <a:custGeom>
              <a:avLst/>
              <a:gdLst/>
              <a:ahLst/>
              <a:cxnLst>
                <a:cxn ang="0">
                  <a:pos x="26" y="5"/>
                </a:cxn>
                <a:cxn ang="0">
                  <a:pos x="66" y="31"/>
                </a:cxn>
                <a:cxn ang="0">
                  <a:pos x="39" y="68"/>
                </a:cxn>
                <a:cxn ang="0">
                  <a:pos x="5" y="49"/>
                </a:cxn>
                <a:cxn ang="0">
                  <a:pos x="10" y="14"/>
                </a:cxn>
                <a:cxn ang="0">
                  <a:pos x="26" y="5"/>
                </a:cxn>
              </a:cxnLst>
              <a:rect l="0" t="0" r="r" b="b"/>
              <a:pathLst>
                <a:path w="68" h="70">
                  <a:moveTo>
                    <a:pt x="26" y="5"/>
                  </a:moveTo>
                  <a:cubicBezTo>
                    <a:pt x="44" y="0"/>
                    <a:pt x="64" y="12"/>
                    <a:pt x="66" y="31"/>
                  </a:cubicBezTo>
                  <a:cubicBezTo>
                    <a:pt x="68" y="48"/>
                    <a:pt x="56" y="65"/>
                    <a:pt x="39" y="68"/>
                  </a:cubicBezTo>
                  <a:cubicBezTo>
                    <a:pt x="24" y="70"/>
                    <a:pt x="11" y="62"/>
                    <a:pt x="5" y="49"/>
                  </a:cubicBezTo>
                  <a:cubicBezTo>
                    <a:pt x="0" y="37"/>
                    <a:pt x="2" y="23"/>
                    <a:pt x="10" y="14"/>
                  </a:cubicBezTo>
                  <a:cubicBezTo>
                    <a:pt x="14" y="9"/>
                    <a:pt x="20" y="6"/>
                    <a:pt x="26" y="5"/>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23" name="Freeform 151"/>
            <p:cNvSpPr>
              <a:spLocks/>
            </p:cNvSpPr>
            <p:nvPr/>
          </p:nvSpPr>
          <p:spPr bwMode="auto">
            <a:xfrm>
              <a:off x="4836" y="8976"/>
              <a:ext cx="215" cy="196"/>
            </a:xfrm>
            <a:custGeom>
              <a:avLst/>
              <a:gdLst/>
              <a:ahLst/>
              <a:cxnLst>
                <a:cxn ang="0">
                  <a:pos x="36" y="12"/>
                </a:cxn>
                <a:cxn ang="0">
                  <a:pos x="53" y="75"/>
                </a:cxn>
                <a:cxn ang="0">
                  <a:pos x="36" y="12"/>
                </a:cxn>
              </a:cxnLst>
              <a:rect l="0" t="0" r="r" b="b"/>
              <a:pathLst>
                <a:path w="91" h="83">
                  <a:moveTo>
                    <a:pt x="36" y="12"/>
                  </a:moveTo>
                  <a:cubicBezTo>
                    <a:pt x="83" y="0"/>
                    <a:pt x="91" y="67"/>
                    <a:pt x="53" y="75"/>
                  </a:cubicBezTo>
                  <a:cubicBezTo>
                    <a:pt x="9" y="83"/>
                    <a:pt x="0" y="20"/>
                    <a:pt x="36" y="12"/>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824" name="Freeform 152"/>
            <p:cNvSpPr>
              <a:spLocks/>
            </p:cNvSpPr>
            <p:nvPr/>
          </p:nvSpPr>
          <p:spPr bwMode="auto">
            <a:xfrm>
              <a:off x="-2175" y="9002"/>
              <a:ext cx="151" cy="146"/>
            </a:xfrm>
            <a:custGeom>
              <a:avLst/>
              <a:gdLst/>
              <a:ahLst/>
              <a:cxnLst>
                <a:cxn ang="0">
                  <a:pos x="29" y="3"/>
                </a:cxn>
                <a:cxn ang="0">
                  <a:pos x="64" y="30"/>
                </a:cxn>
                <a:cxn ang="0">
                  <a:pos x="43" y="60"/>
                </a:cxn>
                <a:cxn ang="0">
                  <a:pos x="11" y="52"/>
                </a:cxn>
                <a:cxn ang="0">
                  <a:pos x="5" y="19"/>
                </a:cxn>
                <a:cxn ang="0">
                  <a:pos x="29" y="3"/>
                </a:cxn>
              </a:cxnLst>
              <a:rect l="0" t="0" r="r" b="b"/>
              <a:pathLst>
                <a:path w="64" h="62">
                  <a:moveTo>
                    <a:pt x="29" y="3"/>
                  </a:moveTo>
                  <a:cubicBezTo>
                    <a:pt x="46" y="0"/>
                    <a:pt x="62" y="12"/>
                    <a:pt x="64" y="30"/>
                  </a:cubicBezTo>
                  <a:cubicBezTo>
                    <a:pt x="64" y="44"/>
                    <a:pt x="57" y="57"/>
                    <a:pt x="43" y="60"/>
                  </a:cubicBezTo>
                  <a:cubicBezTo>
                    <a:pt x="32" y="62"/>
                    <a:pt x="20" y="59"/>
                    <a:pt x="11" y="52"/>
                  </a:cubicBezTo>
                  <a:cubicBezTo>
                    <a:pt x="1" y="44"/>
                    <a:pt x="0" y="31"/>
                    <a:pt x="5" y="19"/>
                  </a:cubicBezTo>
                  <a:cubicBezTo>
                    <a:pt x="9" y="9"/>
                    <a:pt x="20" y="4"/>
                    <a:pt x="29"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25" name="Freeform 153"/>
            <p:cNvSpPr>
              <a:spLocks/>
            </p:cNvSpPr>
            <p:nvPr/>
          </p:nvSpPr>
          <p:spPr bwMode="auto">
            <a:xfrm>
              <a:off x="8037" y="9002"/>
              <a:ext cx="153" cy="146"/>
            </a:xfrm>
            <a:custGeom>
              <a:avLst/>
              <a:gdLst/>
              <a:ahLst/>
              <a:cxnLst>
                <a:cxn ang="0">
                  <a:pos x="30" y="3"/>
                </a:cxn>
                <a:cxn ang="0">
                  <a:pos x="65" y="31"/>
                </a:cxn>
                <a:cxn ang="0">
                  <a:pos x="43" y="60"/>
                </a:cxn>
                <a:cxn ang="0">
                  <a:pos x="11" y="51"/>
                </a:cxn>
                <a:cxn ang="0">
                  <a:pos x="6" y="18"/>
                </a:cxn>
                <a:cxn ang="0">
                  <a:pos x="30" y="3"/>
                </a:cxn>
              </a:cxnLst>
              <a:rect l="0" t="0" r="r" b="b"/>
              <a:pathLst>
                <a:path w="65" h="62">
                  <a:moveTo>
                    <a:pt x="30" y="3"/>
                  </a:moveTo>
                  <a:cubicBezTo>
                    <a:pt x="47" y="0"/>
                    <a:pt x="64" y="13"/>
                    <a:pt x="65" y="31"/>
                  </a:cubicBezTo>
                  <a:cubicBezTo>
                    <a:pt x="65" y="45"/>
                    <a:pt x="57" y="57"/>
                    <a:pt x="43" y="60"/>
                  </a:cubicBezTo>
                  <a:cubicBezTo>
                    <a:pt x="32" y="62"/>
                    <a:pt x="20" y="59"/>
                    <a:pt x="11" y="51"/>
                  </a:cubicBezTo>
                  <a:cubicBezTo>
                    <a:pt x="2" y="43"/>
                    <a:pt x="0" y="29"/>
                    <a:pt x="6" y="18"/>
                  </a:cubicBezTo>
                  <a:cubicBezTo>
                    <a:pt x="11" y="9"/>
                    <a:pt x="21" y="4"/>
                    <a:pt x="30"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26" name="Freeform 154"/>
            <p:cNvSpPr>
              <a:spLocks/>
            </p:cNvSpPr>
            <p:nvPr/>
          </p:nvSpPr>
          <p:spPr bwMode="auto">
            <a:xfrm>
              <a:off x="-4221" y="9007"/>
              <a:ext cx="147" cy="139"/>
            </a:xfrm>
            <a:custGeom>
              <a:avLst/>
              <a:gdLst/>
              <a:ahLst/>
              <a:cxnLst>
                <a:cxn ang="0">
                  <a:pos x="28" y="2"/>
                </a:cxn>
                <a:cxn ang="0">
                  <a:pos x="61" y="29"/>
                </a:cxn>
                <a:cxn ang="0">
                  <a:pos x="32" y="59"/>
                </a:cxn>
                <a:cxn ang="0">
                  <a:pos x="1" y="32"/>
                </a:cxn>
                <a:cxn ang="0">
                  <a:pos x="28" y="2"/>
                </a:cxn>
              </a:cxnLst>
              <a:rect l="0" t="0" r="r" b="b"/>
              <a:pathLst>
                <a:path w="62" h="59">
                  <a:moveTo>
                    <a:pt x="28" y="2"/>
                  </a:moveTo>
                  <a:cubicBezTo>
                    <a:pt x="44" y="0"/>
                    <a:pt x="59" y="13"/>
                    <a:pt x="61" y="29"/>
                  </a:cubicBezTo>
                  <a:cubicBezTo>
                    <a:pt x="62" y="46"/>
                    <a:pt x="48" y="59"/>
                    <a:pt x="32" y="59"/>
                  </a:cubicBezTo>
                  <a:cubicBezTo>
                    <a:pt x="16" y="59"/>
                    <a:pt x="2" y="48"/>
                    <a:pt x="1" y="32"/>
                  </a:cubicBezTo>
                  <a:cubicBezTo>
                    <a:pt x="0" y="16"/>
                    <a:pt x="13" y="3"/>
                    <a:pt x="28"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27" name="Freeform 155"/>
            <p:cNvSpPr>
              <a:spLocks/>
            </p:cNvSpPr>
            <p:nvPr/>
          </p:nvSpPr>
          <p:spPr bwMode="auto">
            <a:xfrm>
              <a:off x="-817" y="9007"/>
              <a:ext cx="152" cy="141"/>
            </a:xfrm>
            <a:custGeom>
              <a:avLst/>
              <a:gdLst/>
              <a:ahLst/>
              <a:cxnLst>
                <a:cxn ang="0">
                  <a:pos x="26" y="3"/>
                </a:cxn>
                <a:cxn ang="0">
                  <a:pos x="52" y="7"/>
                </a:cxn>
                <a:cxn ang="0">
                  <a:pos x="62" y="27"/>
                </a:cxn>
                <a:cxn ang="0">
                  <a:pos x="41" y="58"/>
                </a:cxn>
                <a:cxn ang="0">
                  <a:pos x="9" y="44"/>
                </a:cxn>
                <a:cxn ang="0">
                  <a:pos x="21" y="5"/>
                </a:cxn>
                <a:cxn ang="0">
                  <a:pos x="26" y="3"/>
                </a:cxn>
              </a:cxnLst>
              <a:rect l="0" t="0" r="r" b="b"/>
              <a:pathLst>
                <a:path w="64" h="60">
                  <a:moveTo>
                    <a:pt x="26" y="3"/>
                  </a:moveTo>
                  <a:cubicBezTo>
                    <a:pt x="35" y="0"/>
                    <a:pt x="45" y="0"/>
                    <a:pt x="52" y="7"/>
                  </a:cubicBezTo>
                  <a:cubicBezTo>
                    <a:pt x="57" y="12"/>
                    <a:pt x="61" y="19"/>
                    <a:pt x="62" y="27"/>
                  </a:cubicBezTo>
                  <a:cubicBezTo>
                    <a:pt x="64" y="41"/>
                    <a:pt x="57" y="55"/>
                    <a:pt x="41" y="58"/>
                  </a:cubicBezTo>
                  <a:cubicBezTo>
                    <a:pt x="29" y="60"/>
                    <a:pt x="15" y="55"/>
                    <a:pt x="9" y="44"/>
                  </a:cubicBezTo>
                  <a:cubicBezTo>
                    <a:pt x="0" y="30"/>
                    <a:pt x="6" y="12"/>
                    <a:pt x="21" y="5"/>
                  </a:cubicBezTo>
                  <a:cubicBezTo>
                    <a:pt x="22" y="4"/>
                    <a:pt x="24" y="3"/>
                    <a:pt x="26"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28" name="Freeform 156"/>
            <p:cNvSpPr>
              <a:spLocks/>
            </p:cNvSpPr>
            <p:nvPr/>
          </p:nvSpPr>
          <p:spPr bwMode="auto">
            <a:xfrm>
              <a:off x="-4443" y="9014"/>
              <a:ext cx="137" cy="120"/>
            </a:xfrm>
            <a:custGeom>
              <a:avLst/>
              <a:gdLst/>
              <a:ahLst/>
              <a:cxnLst>
                <a:cxn ang="0">
                  <a:pos x="26" y="3"/>
                </a:cxn>
                <a:cxn ang="0">
                  <a:pos x="53" y="35"/>
                </a:cxn>
                <a:cxn ang="0">
                  <a:pos x="28" y="51"/>
                </a:cxn>
                <a:cxn ang="0">
                  <a:pos x="4" y="34"/>
                </a:cxn>
                <a:cxn ang="0">
                  <a:pos x="26" y="3"/>
                </a:cxn>
              </a:cxnLst>
              <a:rect l="0" t="0" r="r" b="b"/>
              <a:pathLst>
                <a:path w="58" h="51">
                  <a:moveTo>
                    <a:pt x="26" y="3"/>
                  </a:moveTo>
                  <a:cubicBezTo>
                    <a:pt x="44" y="0"/>
                    <a:pt x="58" y="18"/>
                    <a:pt x="53" y="35"/>
                  </a:cubicBezTo>
                  <a:cubicBezTo>
                    <a:pt x="50" y="46"/>
                    <a:pt x="39" y="51"/>
                    <a:pt x="28" y="51"/>
                  </a:cubicBezTo>
                  <a:cubicBezTo>
                    <a:pt x="18" y="50"/>
                    <a:pt x="7" y="44"/>
                    <a:pt x="4" y="34"/>
                  </a:cubicBezTo>
                  <a:cubicBezTo>
                    <a:pt x="0" y="18"/>
                    <a:pt x="11" y="4"/>
                    <a:pt x="26"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29" name="Freeform 157"/>
            <p:cNvSpPr>
              <a:spLocks/>
            </p:cNvSpPr>
            <p:nvPr/>
          </p:nvSpPr>
          <p:spPr bwMode="auto">
            <a:xfrm>
              <a:off x="-576" y="9016"/>
              <a:ext cx="128" cy="118"/>
            </a:xfrm>
            <a:custGeom>
              <a:avLst/>
              <a:gdLst/>
              <a:ahLst/>
              <a:cxnLst>
                <a:cxn ang="0">
                  <a:pos x="24" y="3"/>
                </a:cxn>
                <a:cxn ang="0">
                  <a:pos x="52" y="28"/>
                </a:cxn>
                <a:cxn ang="0">
                  <a:pos x="32" y="49"/>
                </a:cxn>
                <a:cxn ang="0">
                  <a:pos x="6" y="36"/>
                </a:cxn>
                <a:cxn ang="0">
                  <a:pos x="24" y="3"/>
                </a:cxn>
              </a:cxnLst>
              <a:rect l="0" t="0" r="r" b="b"/>
              <a:pathLst>
                <a:path w="54" h="50">
                  <a:moveTo>
                    <a:pt x="24" y="3"/>
                  </a:moveTo>
                  <a:cubicBezTo>
                    <a:pt x="40" y="0"/>
                    <a:pt x="54" y="12"/>
                    <a:pt x="52" y="28"/>
                  </a:cubicBezTo>
                  <a:cubicBezTo>
                    <a:pt x="51" y="39"/>
                    <a:pt x="43" y="47"/>
                    <a:pt x="32" y="49"/>
                  </a:cubicBezTo>
                  <a:cubicBezTo>
                    <a:pt x="22" y="50"/>
                    <a:pt x="11" y="46"/>
                    <a:pt x="6" y="36"/>
                  </a:cubicBezTo>
                  <a:cubicBezTo>
                    <a:pt x="0" y="22"/>
                    <a:pt x="9" y="5"/>
                    <a:pt x="24"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30" name="Freeform 158"/>
            <p:cNvSpPr>
              <a:spLocks/>
            </p:cNvSpPr>
            <p:nvPr/>
          </p:nvSpPr>
          <p:spPr bwMode="auto">
            <a:xfrm>
              <a:off x="8287" y="9016"/>
              <a:ext cx="121" cy="118"/>
            </a:xfrm>
            <a:custGeom>
              <a:avLst/>
              <a:gdLst/>
              <a:ahLst/>
              <a:cxnLst>
                <a:cxn ang="0">
                  <a:pos x="21" y="3"/>
                </a:cxn>
                <a:cxn ang="0">
                  <a:pos x="48" y="31"/>
                </a:cxn>
                <a:cxn ang="0">
                  <a:pos x="26" y="49"/>
                </a:cxn>
                <a:cxn ang="0">
                  <a:pos x="2" y="34"/>
                </a:cxn>
                <a:cxn ang="0">
                  <a:pos x="3" y="15"/>
                </a:cxn>
                <a:cxn ang="0">
                  <a:pos x="21" y="3"/>
                </a:cxn>
              </a:cxnLst>
              <a:rect l="0" t="0" r="r" b="b"/>
              <a:pathLst>
                <a:path w="51" h="50">
                  <a:moveTo>
                    <a:pt x="21" y="3"/>
                  </a:moveTo>
                  <a:cubicBezTo>
                    <a:pt x="37" y="0"/>
                    <a:pt x="51" y="14"/>
                    <a:pt x="48" y="31"/>
                  </a:cubicBezTo>
                  <a:cubicBezTo>
                    <a:pt x="46" y="41"/>
                    <a:pt x="37" y="48"/>
                    <a:pt x="26" y="49"/>
                  </a:cubicBezTo>
                  <a:cubicBezTo>
                    <a:pt x="15" y="50"/>
                    <a:pt x="5" y="44"/>
                    <a:pt x="2" y="34"/>
                  </a:cubicBezTo>
                  <a:cubicBezTo>
                    <a:pt x="0" y="28"/>
                    <a:pt x="0" y="20"/>
                    <a:pt x="3" y="15"/>
                  </a:cubicBezTo>
                  <a:cubicBezTo>
                    <a:pt x="6" y="7"/>
                    <a:pt x="13" y="4"/>
                    <a:pt x="21"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31" name="Freeform 159"/>
            <p:cNvSpPr>
              <a:spLocks/>
            </p:cNvSpPr>
            <p:nvPr/>
          </p:nvSpPr>
          <p:spPr bwMode="auto">
            <a:xfrm>
              <a:off x="-4660" y="9004"/>
              <a:ext cx="128" cy="144"/>
            </a:xfrm>
            <a:custGeom>
              <a:avLst/>
              <a:gdLst/>
              <a:ahLst/>
              <a:cxnLst>
                <a:cxn ang="0">
                  <a:pos x="18" y="12"/>
                </a:cxn>
                <a:cxn ang="0">
                  <a:pos x="18" y="51"/>
                </a:cxn>
                <a:cxn ang="0">
                  <a:pos x="18" y="12"/>
                </a:cxn>
              </a:cxnLst>
              <a:rect l="0" t="0" r="r" b="b"/>
              <a:pathLst>
                <a:path w="54" h="61">
                  <a:moveTo>
                    <a:pt x="18" y="12"/>
                  </a:moveTo>
                  <a:cubicBezTo>
                    <a:pt x="54" y="0"/>
                    <a:pt x="53" y="61"/>
                    <a:pt x="18" y="51"/>
                  </a:cubicBezTo>
                  <a:cubicBezTo>
                    <a:pt x="3" y="47"/>
                    <a:pt x="0" y="17"/>
                    <a:pt x="18" y="12"/>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832" name="Freeform 160"/>
            <p:cNvSpPr>
              <a:spLocks/>
            </p:cNvSpPr>
            <p:nvPr/>
          </p:nvSpPr>
          <p:spPr bwMode="auto">
            <a:xfrm>
              <a:off x="-1237" y="9033"/>
              <a:ext cx="94" cy="89"/>
            </a:xfrm>
            <a:custGeom>
              <a:avLst/>
              <a:gdLst/>
              <a:ahLst/>
              <a:cxnLst>
                <a:cxn ang="0">
                  <a:pos x="17" y="1"/>
                </a:cxn>
                <a:cxn ang="0">
                  <a:pos x="34" y="5"/>
                </a:cxn>
                <a:cxn ang="0">
                  <a:pos x="39" y="22"/>
                </a:cxn>
                <a:cxn ang="0">
                  <a:pos x="22" y="38"/>
                </a:cxn>
                <a:cxn ang="0">
                  <a:pos x="2" y="27"/>
                </a:cxn>
                <a:cxn ang="0">
                  <a:pos x="1" y="13"/>
                </a:cxn>
                <a:cxn ang="0">
                  <a:pos x="17" y="1"/>
                </a:cxn>
              </a:cxnLst>
              <a:rect l="0" t="0" r="r" b="b"/>
              <a:pathLst>
                <a:path w="40" h="38">
                  <a:moveTo>
                    <a:pt x="17" y="1"/>
                  </a:moveTo>
                  <a:cubicBezTo>
                    <a:pt x="23" y="0"/>
                    <a:pt x="30" y="0"/>
                    <a:pt x="34" y="5"/>
                  </a:cubicBezTo>
                  <a:cubicBezTo>
                    <a:pt x="39" y="9"/>
                    <a:pt x="40" y="16"/>
                    <a:pt x="39" y="22"/>
                  </a:cubicBezTo>
                  <a:cubicBezTo>
                    <a:pt x="38" y="31"/>
                    <a:pt x="31" y="37"/>
                    <a:pt x="22" y="38"/>
                  </a:cubicBezTo>
                  <a:cubicBezTo>
                    <a:pt x="14" y="38"/>
                    <a:pt x="6" y="35"/>
                    <a:pt x="2" y="27"/>
                  </a:cubicBezTo>
                  <a:cubicBezTo>
                    <a:pt x="0" y="23"/>
                    <a:pt x="0" y="18"/>
                    <a:pt x="1" y="13"/>
                  </a:cubicBezTo>
                  <a:cubicBezTo>
                    <a:pt x="4" y="6"/>
                    <a:pt x="9" y="2"/>
                    <a:pt x="17"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33" name="Freeform 161"/>
            <p:cNvSpPr>
              <a:spLocks/>
            </p:cNvSpPr>
            <p:nvPr/>
          </p:nvSpPr>
          <p:spPr bwMode="auto">
            <a:xfrm>
              <a:off x="7373" y="9023"/>
              <a:ext cx="127" cy="99"/>
            </a:xfrm>
            <a:custGeom>
              <a:avLst/>
              <a:gdLst/>
              <a:ahLst/>
              <a:cxnLst>
                <a:cxn ang="0">
                  <a:pos x="24" y="5"/>
                </a:cxn>
                <a:cxn ang="0">
                  <a:pos x="27" y="42"/>
                </a:cxn>
                <a:cxn ang="0">
                  <a:pos x="24" y="5"/>
                </a:cxn>
              </a:cxnLst>
              <a:rect l="0" t="0" r="r" b="b"/>
              <a:pathLst>
                <a:path w="54" h="42">
                  <a:moveTo>
                    <a:pt x="24" y="5"/>
                  </a:moveTo>
                  <a:cubicBezTo>
                    <a:pt x="54" y="0"/>
                    <a:pt x="50" y="42"/>
                    <a:pt x="27" y="42"/>
                  </a:cubicBezTo>
                  <a:cubicBezTo>
                    <a:pt x="7" y="42"/>
                    <a:pt x="0" y="8"/>
                    <a:pt x="24" y="5"/>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834" name="Freeform 162"/>
            <p:cNvSpPr>
              <a:spLocks/>
            </p:cNvSpPr>
            <p:nvPr/>
          </p:nvSpPr>
          <p:spPr bwMode="auto">
            <a:xfrm>
              <a:off x="1720" y="9042"/>
              <a:ext cx="78" cy="73"/>
            </a:xfrm>
            <a:custGeom>
              <a:avLst/>
              <a:gdLst/>
              <a:ahLst/>
              <a:cxnLst>
                <a:cxn ang="0">
                  <a:pos x="13" y="2"/>
                </a:cxn>
                <a:cxn ang="0">
                  <a:pos x="30" y="12"/>
                </a:cxn>
                <a:cxn ang="0">
                  <a:pos x="19" y="29"/>
                </a:cxn>
                <a:cxn ang="0">
                  <a:pos x="2" y="21"/>
                </a:cxn>
                <a:cxn ang="0">
                  <a:pos x="13" y="2"/>
                </a:cxn>
              </a:cxnLst>
              <a:rect l="0" t="0" r="r" b="b"/>
              <a:pathLst>
                <a:path w="33" h="31">
                  <a:moveTo>
                    <a:pt x="13" y="2"/>
                  </a:moveTo>
                  <a:cubicBezTo>
                    <a:pt x="20" y="0"/>
                    <a:pt x="28" y="4"/>
                    <a:pt x="30" y="12"/>
                  </a:cubicBezTo>
                  <a:cubicBezTo>
                    <a:pt x="33" y="20"/>
                    <a:pt x="28" y="28"/>
                    <a:pt x="19" y="29"/>
                  </a:cubicBezTo>
                  <a:cubicBezTo>
                    <a:pt x="12" y="31"/>
                    <a:pt x="5" y="28"/>
                    <a:pt x="2" y="21"/>
                  </a:cubicBezTo>
                  <a:cubicBezTo>
                    <a:pt x="0" y="12"/>
                    <a:pt x="4" y="4"/>
                    <a:pt x="13"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35" name="Freeform 163"/>
            <p:cNvSpPr>
              <a:spLocks/>
            </p:cNvSpPr>
            <p:nvPr/>
          </p:nvSpPr>
          <p:spPr bwMode="auto">
            <a:xfrm>
              <a:off x="-3963" y="9028"/>
              <a:ext cx="94" cy="111"/>
            </a:xfrm>
            <a:custGeom>
              <a:avLst/>
              <a:gdLst/>
              <a:ahLst/>
              <a:cxnLst>
                <a:cxn ang="0">
                  <a:pos x="13" y="9"/>
                </a:cxn>
                <a:cxn ang="0">
                  <a:pos x="10" y="33"/>
                </a:cxn>
                <a:cxn ang="0">
                  <a:pos x="13" y="9"/>
                </a:cxn>
              </a:cxnLst>
              <a:rect l="0" t="0" r="r" b="b"/>
              <a:pathLst>
                <a:path w="40" h="47">
                  <a:moveTo>
                    <a:pt x="13" y="9"/>
                  </a:moveTo>
                  <a:cubicBezTo>
                    <a:pt x="40" y="0"/>
                    <a:pt x="34" y="47"/>
                    <a:pt x="10" y="33"/>
                  </a:cubicBezTo>
                  <a:cubicBezTo>
                    <a:pt x="0" y="28"/>
                    <a:pt x="3" y="12"/>
                    <a:pt x="13" y="9"/>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836" name="Freeform 164"/>
            <p:cNvSpPr>
              <a:spLocks/>
            </p:cNvSpPr>
            <p:nvPr/>
          </p:nvSpPr>
          <p:spPr bwMode="auto">
            <a:xfrm>
              <a:off x="-3739" y="9042"/>
              <a:ext cx="76" cy="73"/>
            </a:xfrm>
            <a:custGeom>
              <a:avLst/>
              <a:gdLst/>
              <a:ahLst/>
              <a:cxnLst>
                <a:cxn ang="0">
                  <a:pos x="14" y="3"/>
                </a:cxn>
                <a:cxn ang="0">
                  <a:pos x="27" y="4"/>
                </a:cxn>
                <a:cxn ang="0">
                  <a:pos x="31" y="13"/>
                </a:cxn>
                <a:cxn ang="0">
                  <a:pos x="21" y="29"/>
                </a:cxn>
                <a:cxn ang="0">
                  <a:pos x="14" y="3"/>
                </a:cxn>
              </a:cxnLst>
              <a:rect l="0" t="0" r="r" b="b"/>
              <a:pathLst>
                <a:path w="32" h="31">
                  <a:moveTo>
                    <a:pt x="14" y="3"/>
                  </a:moveTo>
                  <a:cubicBezTo>
                    <a:pt x="19" y="1"/>
                    <a:pt x="24" y="0"/>
                    <a:pt x="27" y="4"/>
                  </a:cubicBezTo>
                  <a:cubicBezTo>
                    <a:pt x="30" y="6"/>
                    <a:pt x="31" y="10"/>
                    <a:pt x="31" y="13"/>
                  </a:cubicBezTo>
                  <a:cubicBezTo>
                    <a:pt x="32" y="20"/>
                    <a:pt x="29" y="28"/>
                    <a:pt x="21" y="29"/>
                  </a:cubicBezTo>
                  <a:cubicBezTo>
                    <a:pt x="6" y="31"/>
                    <a:pt x="0" y="8"/>
                    <a:pt x="14"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37" name="Freeform 165"/>
            <p:cNvSpPr>
              <a:spLocks/>
            </p:cNvSpPr>
            <p:nvPr/>
          </p:nvSpPr>
          <p:spPr bwMode="auto">
            <a:xfrm>
              <a:off x="-4863" y="9045"/>
              <a:ext cx="66" cy="63"/>
            </a:xfrm>
            <a:custGeom>
              <a:avLst/>
              <a:gdLst/>
              <a:ahLst/>
              <a:cxnLst>
                <a:cxn ang="0">
                  <a:pos x="11" y="3"/>
                </a:cxn>
                <a:cxn ang="0">
                  <a:pos x="27" y="12"/>
                </a:cxn>
                <a:cxn ang="0">
                  <a:pos x="19" y="26"/>
                </a:cxn>
                <a:cxn ang="0">
                  <a:pos x="5" y="22"/>
                </a:cxn>
                <a:cxn ang="0">
                  <a:pos x="11" y="3"/>
                </a:cxn>
              </a:cxnLst>
              <a:rect l="0" t="0" r="r" b="b"/>
              <a:pathLst>
                <a:path w="28" h="27">
                  <a:moveTo>
                    <a:pt x="11" y="3"/>
                  </a:moveTo>
                  <a:cubicBezTo>
                    <a:pt x="19" y="0"/>
                    <a:pt x="26" y="4"/>
                    <a:pt x="27" y="12"/>
                  </a:cubicBezTo>
                  <a:cubicBezTo>
                    <a:pt x="28" y="18"/>
                    <a:pt x="25" y="24"/>
                    <a:pt x="19" y="26"/>
                  </a:cubicBezTo>
                  <a:cubicBezTo>
                    <a:pt x="14" y="27"/>
                    <a:pt x="8" y="26"/>
                    <a:pt x="5" y="22"/>
                  </a:cubicBezTo>
                  <a:cubicBezTo>
                    <a:pt x="0" y="15"/>
                    <a:pt x="3" y="5"/>
                    <a:pt x="11"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38" name="Freeform 166"/>
            <p:cNvSpPr>
              <a:spLocks/>
            </p:cNvSpPr>
            <p:nvPr/>
          </p:nvSpPr>
          <p:spPr bwMode="auto">
            <a:xfrm>
              <a:off x="-316" y="9040"/>
              <a:ext cx="80" cy="92"/>
            </a:xfrm>
            <a:custGeom>
              <a:avLst/>
              <a:gdLst/>
              <a:ahLst/>
              <a:cxnLst>
                <a:cxn ang="0">
                  <a:pos x="12" y="7"/>
                </a:cxn>
                <a:cxn ang="0">
                  <a:pos x="6" y="24"/>
                </a:cxn>
                <a:cxn ang="0">
                  <a:pos x="12" y="7"/>
                </a:cxn>
              </a:cxnLst>
              <a:rect l="0" t="0" r="r" b="b"/>
              <a:pathLst>
                <a:path w="34" h="39">
                  <a:moveTo>
                    <a:pt x="12" y="7"/>
                  </a:moveTo>
                  <a:cubicBezTo>
                    <a:pt x="34" y="0"/>
                    <a:pt x="21" y="39"/>
                    <a:pt x="6" y="24"/>
                  </a:cubicBezTo>
                  <a:cubicBezTo>
                    <a:pt x="0" y="18"/>
                    <a:pt x="5" y="9"/>
                    <a:pt x="12" y="7"/>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839" name="Freeform 167"/>
            <p:cNvSpPr>
              <a:spLocks/>
            </p:cNvSpPr>
            <p:nvPr/>
          </p:nvSpPr>
          <p:spPr bwMode="auto">
            <a:xfrm>
              <a:off x="-996" y="9063"/>
              <a:ext cx="59" cy="41"/>
            </a:xfrm>
            <a:custGeom>
              <a:avLst/>
              <a:gdLst/>
              <a:ahLst/>
              <a:cxnLst>
                <a:cxn ang="0">
                  <a:pos x="12" y="2"/>
                </a:cxn>
                <a:cxn ang="0">
                  <a:pos x="19" y="3"/>
                </a:cxn>
                <a:cxn ang="0">
                  <a:pos x="12" y="2"/>
                </a:cxn>
              </a:cxnLst>
              <a:rect l="0" t="0" r="r" b="b"/>
              <a:pathLst>
                <a:path w="25" h="17">
                  <a:moveTo>
                    <a:pt x="12" y="2"/>
                  </a:moveTo>
                  <a:cubicBezTo>
                    <a:pt x="15" y="0"/>
                    <a:pt x="17" y="0"/>
                    <a:pt x="19" y="3"/>
                  </a:cubicBezTo>
                  <a:cubicBezTo>
                    <a:pt x="25" y="17"/>
                    <a:pt x="0" y="10"/>
                    <a:pt x="12" y="2"/>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840" name="Freeform 168"/>
            <p:cNvSpPr>
              <a:spLocks/>
            </p:cNvSpPr>
            <p:nvPr/>
          </p:nvSpPr>
          <p:spPr bwMode="auto">
            <a:xfrm>
              <a:off x="-4254" y="9208"/>
              <a:ext cx="206" cy="212"/>
            </a:xfrm>
            <a:custGeom>
              <a:avLst/>
              <a:gdLst/>
              <a:ahLst/>
              <a:cxnLst>
                <a:cxn ang="0">
                  <a:pos x="35" y="2"/>
                </a:cxn>
                <a:cxn ang="0">
                  <a:pos x="65" y="6"/>
                </a:cxn>
                <a:cxn ang="0">
                  <a:pos x="80" y="20"/>
                </a:cxn>
                <a:cxn ang="0">
                  <a:pos x="86" y="44"/>
                </a:cxn>
                <a:cxn ang="0">
                  <a:pos x="76" y="69"/>
                </a:cxn>
                <a:cxn ang="0">
                  <a:pos x="11" y="60"/>
                </a:cxn>
                <a:cxn ang="0">
                  <a:pos x="35" y="2"/>
                </a:cxn>
              </a:cxnLst>
              <a:rect l="0" t="0" r="r" b="b"/>
              <a:pathLst>
                <a:path w="87" h="90">
                  <a:moveTo>
                    <a:pt x="35" y="2"/>
                  </a:moveTo>
                  <a:cubicBezTo>
                    <a:pt x="45" y="0"/>
                    <a:pt x="56" y="1"/>
                    <a:pt x="65" y="6"/>
                  </a:cubicBezTo>
                  <a:cubicBezTo>
                    <a:pt x="72" y="9"/>
                    <a:pt x="76" y="14"/>
                    <a:pt x="80" y="20"/>
                  </a:cubicBezTo>
                  <a:cubicBezTo>
                    <a:pt x="84" y="28"/>
                    <a:pt x="87" y="35"/>
                    <a:pt x="86" y="44"/>
                  </a:cubicBezTo>
                  <a:cubicBezTo>
                    <a:pt x="85" y="53"/>
                    <a:pt x="82" y="62"/>
                    <a:pt x="76" y="69"/>
                  </a:cubicBezTo>
                  <a:cubicBezTo>
                    <a:pt x="57" y="90"/>
                    <a:pt x="23" y="85"/>
                    <a:pt x="11" y="60"/>
                  </a:cubicBezTo>
                  <a:cubicBezTo>
                    <a:pt x="0" y="38"/>
                    <a:pt x="9" y="8"/>
                    <a:pt x="35"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41" name="Freeform 169"/>
            <p:cNvSpPr>
              <a:spLocks/>
            </p:cNvSpPr>
            <p:nvPr/>
          </p:nvSpPr>
          <p:spPr bwMode="auto">
            <a:xfrm>
              <a:off x="-4017" y="9208"/>
              <a:ext cx="205" cy="203"/>
            </a:xfrm>
            <a:custGeom>
              <a:avLst/>
              <a:gdLst/>
              <a:ahLst/>
              <a:cxnLst>
                <a:cxn ang="0">
                  <a:pos x="30" y="2"/>
                </a:cxn>
                <a:cxn ang="0">
                  <a:pos x="60" y="4"/>
                </a:cxn>
                <a:cxn ang="0">
                  <a:pos x="78" y="22"/>
                </a:cxn>
                <a:cxn ang="0">
                  <a:pos x="71" y="70"/>
                </a:cxn>
                <a:cxn ang="0">
                  <a:pos x="26" y="80"/>
                </a:cxn>
                <a:cxn ang="0">
                  <a:pos x="2" y="45"/>
                </a:cxn>
                <a:cxn ang="0">
                  <a:pos x="30" y="2"/>
                </a:cxn>
              </a:cxnLst>
              <a:rect l="0" t="0" r="r" b="b"/>
              <a:pathLst>
                <a:path w="87" h="86">
                  <a:moveTo>
                    <a:pt x="30" y="2"/>
                  </a:moveTo>
                  <a:cubicBezTo>
                    <a:pt x="39" y="0"/>
                    <a:pt x="51" y="0"/>
                    <a:pt x="60" y="4"/>
                  </a:cubicBezTo>
                  <a:cubicBezTo>
                    <a:pt x="67" y="8"/>
                    <a:pt x="74" y="15"/>
                    <a:pt x="78" y="22"/>
                  </a:cubicBezTo>
                  <a:cubicBezTo>
                    <a:pt x="87" y="37"/>
                    <a:pt x="83" y="58"/>
                    <a:pt x="71" y="70"/>
                  </a:cubicBezTo>
                  <a:cubicBezTo>
                    <a:pt x="59" y="82"/>
                    <a:pt x="41" y="86"/>
                    <a:pt x="26" y="80"/>
                  </a:cubicBezTo>
                  <a:cubicBezTo>
                    <a:pt x="11" y="74"/>
                    <a:pt x="3" y="60"/>
                    <a:pt x="2" y="45"/>
                  </a:cubicBezTo>
                  <a:cubicBezTo>
                    <a:pt x="0" y="26"/>
                    <a:pt x="10" y="7"/>
                    <a:pt x="30"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42" name="Freeform 170"/>
            <p:cNvSpPr>
              <a:spLocks/>
            </p:cNvSpPr>
            <p:nvPr/>
          </p:nvSpPr>
          <p:spPr bwMode="auto">
            <a:xfrm>
              <a:off x="-3800" y="9205"/>
              <a:ext cx="213" cy="203"/>
            </a:xfrm>
            <a:custGeom>
              <a:avLst/>
              <a:gdLst/>
              <a:ahLst/>
              <a:cxnLst>
                <a:cxn ang="0">
                  <a:pos x="37" y="3"/>
                </a:cxn>
                <a:cxn ang="0">
                  <a:pos x="83" y="27"/>
                </a:cxn>
                <a:cxn ang="0">
                  <a:pos x="71" y="74"/>
                </a:cxn>
                <a:cxn ang="0">
                  <a:pos x="24" y="77"/>
                </a:cxn>
                <a:cxn ang="0">
                  <a:pos x="6" y="29"/>
                </a:cxn>
                <a:cxn ang="0">
                  <a:pos x="37" y="3"/>
                </a:cxn>
              </a:cxnLst>
              <a:rect l="0" t="0" r="r" b="b"/>
              <a:pathLst>
                <a:path w="90" h="86">
                  <a:moveTo>
                    <a:pt x="37" y="3"/>
                  </a:moveTo>
                  <a:cubicBezTo>
                    <a:pt x="55" y="0"/>
                    <a:pt x="76" y="10"/>
                    <a:pt x="83" y="27"/>
                  </a:cubicBezTo>
                  <a:cubicBezTo>
                    <a:pt x="90" y="43"/>
                    <a:pt x="84" y="63"/>
                    <a:pt x="71" y="74"/>
                  </a:cubicBezTo>
                  <a:cubicBezTo>
                    <a:pt x="57" y="84"/>
                    <a:pt x="39" y="86"/>
                    <a:pt x="24" y="77"/>
                  </a:cubicBezTo>
                  <a:cubicBezTo>
                    <a:pt x="9" y="67"/>
                    <a:pt x="0" y="47"/>
                    <a:pt x="6" y="29"/>
                  </a:cubicBezTo>
                  <a:cubicBezTo>
                    <a:pt x="11" y="16"/>
                    <a:pt x="23" y="6"/>
                    <a:pt x="37"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43" name="Freeform 171"/>
            <p:cNvSpPr>
              <a:spLocks/>
            </p:cNvSpPr>
            <p:nvPr/>
          </p:nvSpPr>
          <p:spPr bwMode="auto">
            <a:xfrm>
              <a:off x="6886" y="9203"/>
              <a:ext cx="187" cy="201"/>
            </a:xfrm>
            <a:custGeom>
              <a:avLst/>
              <a:gdLst/>
              <a:ahLst/>
              <a:cxnLst>
                <a:cxn ang="0">
                  <a:pos x="36" y="4"/>
                </a:cxn>
                <a:cxn ang="0">
                  <a:pos x="79" y="44"/>
                </a:cxn>
                <a:cxn ang="0">
                  <a:pos x="67" y="74"/>
                </a:cxn>
                <a:cxn ang="0">
                  <a:pos x="25" y="79"/>
                </a:cxn>
                <a:cxn ang="0">
                  <a:pos x="2" y="37"/>
                </a:cxn>
                <a:cxn ang="0">
                  <a:pos x="36" y="4"/>
                </a:cxn>
              </a:cxnLst>
              <a:rect l="0" t="0" r="r" b="b"/>
              <a:pathLst>
                <a:path w="79" h="85">
                  <a:moveTo>
                    <a:pt x="36" y="4"/>
                  </a:moveTo>
                  <a:cubicBezTo>
                    <a:pt x="61" y="0"/>
                    <a:pt x="79" y="21"/>
                    <a:pt x="79" y="44"/>
                  </a:cubicBezTo>
                  <a:cubicBezTo>
                    <a:pt x="79" y="55"/>
                    <a:pt x="75" y="67"/>
                    <a:pt x="67" y="74"/>
                  </a:cubicBezTo>
                  <a:cubicBezTo>
                    <a:pt x="55" y="84"/>
                    <a:pt x="38" y="85"/>
                    <a:pt x="25" y="79"/>
                  </a:cubicBezTo>
                  <a:cubicBezTo>
                    <a:pt x="10" y="71"/>
                    <a:pt x="0" y="54"/>
                    <a:pt x="2" y="37"/>
                  </a:cubicBezTo>
                  <a:cubicBezTo>
                    <a:pt x="5" y="20"/>
                    <a:pt x="19" y="7"/>
                    <a:pt x="36"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44" name="Freeform 172"/>
            <p:cNvSpPr>
              <a:spLocks/>
            </p:cNvSpPr>
            <p:nvPr/>
          </p:nvSpPr>
          <p:spPr bwMode="auto">
            <a:xfrm>
              <a:off x="5979" y="9215"/>
              <a:ext cx="192" cy="186"/>
            </a:xfrm>
            <a:custGeom>
              <a:avLst/>
              <a:gdLst/>
              <a:ahLst/>
              <a:cxnLst>
                <a:cxn ang="0">
                  <a:pos x="37" y="1"/>
                </a:cxn>
                <a:cxn ang="0">
                  <a:pos x="74" y="20"/>
                </a:cxn>
                <a:cxn ang="0">
                  <a:pos x="72" y="61"/>
                </a:cxn>
                <a:cxn ang="0">
                  <a:pos x="27" y="74"/>
                </a:cxn>
                <a:cxn ang="0">
                  <a:pos x="3" y="35"/>
                </a:cxn>
                <a:cxn ang="0">
                  <a:pos x="37" y="1"/>
                </a:cxn>
              </a:cxnLst>
              <a:rect l="0" t="0" r="r" b="b"/>
              <a:pathLst>
                <a:path w="81" h="79">
                  <a:moveTo>
                    <a:pt x="37" y="1"/>
                  </a:moveTo>
                  <a:cubicBezTo>
                    <a:pt x="52" y="0"/>
                    <a:pt x="67" y="7"/>
                    <a:pt x="74" y="20"/>
                  </a:cubicBezTo>
                  <a:cubicBezTo>
                    <a:pt x="81" y="33"/>
                    <a:pt x="81" y="49"/>
                    <a:pt x="72" y="61"/>
                  </a:cubicBezTo>
                  <a:cubicBezTo>
                    <a:pt x="62" y="75"/>
                    <a:pt x="43" y="79"/>
                    <a:pt x="27" y="74"/>
                  </a:cubicBezTo>
                  <a:cubicBezTo>
                    <a:pt x="11" y="68"/>
                    <a:pt x="0" y="52"/>
                    <a:pt x="3" y="35"/>
                  </a:cubicBezTo>
                  <a:cubicBezTo>
                    <a:pt x="5" y="17"/>
                    <a:pt x="20" y="3"/>
                    <a:pt x="37"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45" name="Freeform 173"/>
            <p:cNvSpPr>
              <a:spLocks/>
            </p:cNvSpPr>
            <p:nvPr/>
          </p:nvSpPr>
          <p:spPr bwMode="auto">
            <a:xfrm>
              <a:off x="-1282" y="9222"/>
              <a:ext cx="180" cy="179"/>
            </a:xfrm>
            <a:custGeom>
              <a:avLst/>
              <a:gdLst/>
              <a:ahLst/>
              <a:cxnLst>
                <a:cxn ang="0">
                  <a:pos x="36" y="1"/>
                </a:cxn>
                <a:cxn ang="0">
                  <a:pos x="74" y="30"/>
                </a:cxn>
                <a:cxn ang="0">
                  <a:pos x="60" y="63"/>
                </a:cxn>
                <a:cxn ang="0">
                  <a:pos x="6" y="45"/>
                </a:cxn>
                <a:cxn ang="0">
                  <a:pos x="36" y="1"/>
                </a:cxn>
              </a:cxnLst>
              <a:rect l="0" t="0" r="r" b="b"/>
              <a:pathLst>
                <a:path w="76" h="76">
                  <a:moveTo>
                    <a:pt x="36" y="1"/>
                  </a:moveTo>
                  <a:cubicBezTo>
                    <a:pt x="53" y="0"/>
                    <a:pt x="72" y="13"/>
                    <a:pt x="74" y="30"/>
                  </a:cubicBezTo>
                  <a:cubicBezTo>
                    <a:pt x="76" y="43"/>
                    <a:pt x="71" y="56"/>
                    <a:pt x="60" y="63"/>
                  </a:cubicBezTo>
                  <a:cubicBezTo>
                    <a:pt x="41" y="76"/>
                    <a:pt x="12" y="68"/>
                    <a:pt x="6" y="45"/>
                  </a:cubicBezTo>
                  <a:cubicBezTo>
                    <a:pt x="0" y="24"/>
                    <a:pt x="14" y="3"/>
                    <a:pt x="36"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46" name="Freeform 174"/>
            <p:cNvSpPr>
              <a:spLocks/>
            </p:cNvSpPr>
            <p:nvPr/>
          </p:nvSpPr>
          <p:spPr bwMode="auto">
            <a:xfrm>
              <a:off x="3948" y="9222"/>
              <a:ext cx="172" cy="177"/>
            </a:xfrm>
            <a:custGeom>
              <a:avLst/>
              <a:gdLst/>
              <a:ahLst/>
              <a:cxnLst>
                <a:cxn ang="0">
                  <a:pos x="34" y="1"/>
                </a:cxn>
                <a:cxn ang="0">
                  <a:pos x="72" y="29"/>
                </a:cxn>
                <a:cxn ang="0">
                  <a:pos x="58" y="63"/>
                </a:cxn>
                <a:cxn ang="0">
                  <a:pos x="3" y="46"/>
                </a:cxn>
                <a:cxn ang="0">
                  <a:pos x="6" y="18"/>
                </a:cxn>
                <a:cxn ang="0">
                  <a:pos x="34" y="1"/>
                </a:cxn>
              </a:cxnLst>
              <a:rect l="0" t="0" r="r" b="b"/>
              <a:pathLst>
                <a:path w="73" h="75">
                  <a:moveTo>
                    <a:pt x="34" y="1"/>
                  </a:moveTo>
                  <a:cubicBezTo>
                    <a:pt x="52" y="0"/>
                    <a:pt x="69" y="11"/>
                    <a:pt x="72" y="29"/>
                  </a:cubicBezTo>
                  <a:cubicBezTo>
                    <a:pt x="73" y="42"/>
                    <a:pt x="69" y="55"/>
                    <a:pt x="58" y="63"/>
                  </a:cubicBezTo>
                  <a:cubicBezTo>
                    <a:pt x="40" y="75"/>
                    <a:pt x="11" y="68"/>
                    <a:pt x="3" y="46"/>
                  </a:cubicBezTo>
                  <a:cubicBezTo>
                    <a:pt x="0" y="37"/>
                    <a:pt x="1" y="26"/>
                    <a:pt x="6" y="18"/>
                  </a:cubicBezTo>
                  <a:cubicBezTo>
                    <a:pt x="12" y="8"/>
                    <a:pt x="23" y="2"/>
                    <a:pt x="34"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47" name="Freeform 175"/>
            <p:cNvSpPr>
              <a:spLocks/>
            </p:cNvSpPr>
            <p:nvPr/>
          </p:nvSpPr>
          <p:spPr bwMode="auto">
            <a:xfrm>
              <a:off x="-810" y="9236"/>
              <a:ext cx="142" cy="146"/>
            </a:xfrm>
            <a:custGeom>
              <a:avLst/>
              <a:gdLst/>
              <a:ahLst/>
              <a:cxnLst>
                <a:cxn ang="0">
                  <a:pos x="29" y="0"/>
                </a:cxn>
                <a:cxn ang="0">
                  <a:pos x="54" y="9"/>
                </a:cxn>
                <a:cxn ang="0">
                  <a:pos x="60" y="27"/>
                </a:cxn>
                <a:cxn ang="0">
                  <a:pos x="40" y="58"/>
                </a:cxn>
                <a:cxn ang="0">
                  <a:pos x="6" y="46"/>
                </a:cxn>
                <a:cxn ang="0">
                  <a:pos x="7" y="12"/>
                </a:cxn>
                <a:cxn ang="0">
                  <a:pos x="29" y="0"/>
                </a:cxn>
              </a:cxnLst>
              <a:rect l="0" t="0" r="r" b="b"/>
              <a:pathLst>
                <a:path w="60" h="62">
                  <a:moveTo>
                    <a:pt x="29" y="0"/>
                  </a:moveTo>
                  <a:cubicBezTo>
                    <a:pt x="39" y="0"/>
                    <a:pt x="48" y="1"/>
                    <a:pt x="54" y="9"/>
                  </a:cubicBezTo>
                  <a:cubicBezTo>
                    <a:pt x="58" y="14"/>
                    <a:pt x="60" y="20"/>
                    <a:pt x="60" y="27"/>
                  </a:cubicBezTo>
                  <a:cubicBezTo>
                    <a:pt x="60" y="40"/>
                    <a:pt x="53" y="53"/>
                    <a:pt x="40" y="58"/>
                  </a:cubicBezTo>
                  <a:cubicBezTo>
                    <a:pt x="28" y="62"/>
                    <a:pt x="13" y="57"/>
                    <a:pt x="6" y="46"/>
                  </a:cubicBezTo>
                  <a:cubicBezTo>
                    <a:pt x="0" y="36"/>
                    <a:pt x="0" y="22"/>
                    <a:pt x="7" y="12"/>
                  </a:cubicBezTo>
                  <a:cubicBezTo>
                    <a:pt x="12" y="5"/>
                    <a:pt x="20" y="1"/>
                    <a:pt x="29" y="0"/>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48" name="Freeform 176"/>
            <p:cNvSpPr>
              <a:spLocks/>
            </p:cNvSpPr>
            <p:nvPr/>
          </p:nvSpPr>
          <p:spPr bwMode="auto">
            <a:xfrm>
              <a:off x="-580" y="9233"/>
              <a:ext cx="146" cy="145"/>
            </a:xfrm>
            <a:custGeom>
              <a:avLst/>
              <a:gdLst/>
              <a:ahLst/>
              <a:cxnLst>
                <a:cxn ang="0">
                  <a:pos x="26" y="2"/>
                </a:cxn>
                <a:cxn ang="0">
                  <a:pos x="60" y="34"/>
                </a:cxn>
                <a:cxn ang="0">
                  <a:pos x="27" y="60"/>
                </a:cxn>
                <a:cxn ang="0">
                  <a:pos x="2" y="36"/>
                </a:cxn>
                <a:cxn ang="0">
                  <a:pos x="17" y="5"/>
                </a:cxn>
                <a:cxn ang="0">
                  <a:pos x="26" y="2"/>
                </a:cxn>
              </a:cxnLst>
              <a:rect l="0" t="0" r="r" b="b"/>
              <a:pathLst>
                <a:path w="62" h="61">
                  <a:moveTo>
                    <a:pt x="26" y="2"/>
                  </a:moveTo>
                  <a:cubicBezTo>
                    <a:pt x="45" y="0"/>
                    <a:pt x="62" y="13"/>
                    <a:pt x="60" y="34"/>
                  </a:cubicBezTo>
                  <a:cubicBezTo>
                    <a:pt x="58" y="50"/>
                    <a:pt x="43" y="61"/>
                    <a:pt x="27" y="60"/>
                  </a:cubicBezTo>
                  <a:cubicBezTo>
                    <a:pt x="14" y="59"/>
                    <a:pt x="4" y="49"/>
                    <a:pt x="2" y="36"/>
                  </a:cubicBezTo>
                  <a:cubicBezTo>
                    <a:pt x="0" y="23"/>
                    <a:pt x="6" y="10"/>
                    <a:pt x="17" y="5"/>
                  </a:cubicBezTo>
                  <a:cubicBezTo>
                    <a:pt x="20" y="3"/>
                    <a:pt x="23" y="3"/>
                    <a:pt x="26"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49" name="Freeform 177"/>
            <p:cNvSpPr>
              <a:spLocks/>
            </p:cNvSpPr>
            <p:nvPr/>
          </p:nvSpPr>
          <p:spPr bwMode="auto">
            <a:xfrm>
              <a:off x="-1034" y="9231"/>
              <a:ext cx="144" cy="149"/>
            </a:xfrm>
            <a:custGeom>
              <a:avLst/>
              <a:gdLst/>
              <a:ahLst/>
              <a:cxnLst>
                <a:cxn ang="0">
                  <a:pos x="22" y="4"/>
                </a:cxn>
                <a:cxn ang="0">
                  <a:pos x="59" y="27"/>
                </a:cxn>
                <a:cxn ang="0">
                  <a:pos x="37" y="59"/>
                </a:cxn>
                <a:cxn ang="0">
                  <a:pos x="4" y="43"/>
                </a:cxn>
                <a:cxn ang="0">
                  <a:pos x="3" y="20"/>
                </a:cxn>
                <a:cxn ang="0">
                  <a:pos x="22" y="4"/>
                </a:cxn>
              </a:cxnLst>
              <a:rect l="0" t="0" r="r" b="b"/>
              <a:pathLst>
                <a:path w="61" h="63">
                  <a:moveTo>
                    <a:pt x="22" y="4"/>
                  </a:moveTo>
                  <a:cubicBezTo>
                    <a:pt x="38" y="0"/>
                    <a:pt x="57" y="10"/>
                    <a:pt x="59" y="27"/>
                  </a:cubicBezTo>
                  <a:cubicBezTo>
                    <a:pt x="61" y="41"/>
                    <a:pt x="51" y="55"/>
                    <a:pt x="37" y="59"/>
                  </a:cubicBezTo>
                  <a:cubicBezTo>
                    <a:pt x="23" y="63"/>
                    <a:pt x="10" y="56"/>
                    <a:pt x="4" y="43"/>
                  </a:cubicBezTo>
                  <a:cubicBezTo>
                    <a:pt x="1" y="36"/>
                    <a:pt x="0" y="27"/>
                    <a:pt x="3" y="20"/>
                  </a:cubicBezTo>
                  <a:cubicBezTo>
                    <a:pt x="7" y="13"/>
                    <a:pt x="15" y="6"/>
                    <a:pt x="22"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50" name="Freeform 178"/>
            <p:cNvSpPr>
              <a:spLocks/>
            </p:cNvSpPr>
            <p:nvPr/>
          </p:nvSpPr>
          <p:spPr bwMode="auto">
            <a:xfrm>
              <a:off x="-1936" y="9245"/>
              <a:ext cx="130" cy="116"/>
            </a:xfrm>
            <a:custGeom>
              <a:avLst/>
              <a:gdLst/>
              <a:ahLst/>
              <a:cxnLst>
                <a:cxn ang="0">
                  <a:pos x="25" y="2"/>
                </a:cxn>
                <a:cxn ang="0">
                  <a:pos x="52" y="30"/>
                </a:cxn>
                <a:cxn ang="0">
                  <a:pos x="31" y="48"/>
                </a:cxn>
                <a:cxn ang="0">
                  <a:pos x="7" y="35"/>
                </a:cxn>
                <a:cxn ang="0">
                  <a:pos x="25" y="2"/>
                </a:cxn>
              </a:cxnLst>
              <a:rect l="0" t="0" r="r" b="b"/>
              <a:pathLst>
                <a:path w="55" h="49">
                  <a:moveTo>
                    <a:pt x="25" y="2"/>
                  </a:moveTo>
                  <a:cubicBezTo>
                    <a:pt x="41" y="0"/>
                    <a:pt x="55" y="14"/>
                    <a:pt x="52" y="30"/>
                  </a:cubicBezTo>
                  <a:cubicBezTo>
                    <a:pt x="50" y="41"/>
                    <a:pt x="41" y="47"/>
                    <a:pt x="31" y="48"/>
                  </a:cubicBezTo>
                  <a:cubicBezTo>
                    <a:pt x="21" y="49"/>
                    <a:pt x="11" y="44"/>
                    <a:pt x="7" y="35"/>
                  </a:cubicBezTo>
                  <a:cubicBezTo>
                    <a:pt x="0" y="20"/>
                    <a:pt x="10" y="4"/>
                    <a:pt x="25"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51" name="Freeform 179"/>
            <p:cNvSpPr>
              <a:spLocks/>
            </p:cNvSpPr>
            <p:nvPr/>
          </p:nvSpPr>
          <p:spPr bwMode="auto">
            <a:xfrm>
              <a:off x="-349" y="9245"/>
              <a:ext cx="130" cy="114"/>
            </a:xfrm>
            <a:custGeom>
              <a:avLst/>
              <a:gdLst/>
              <a:ahLst/>
              <a:cxnLst>
                <a:cxn ang="0">
                  <a:pos x="26" y="2"/>
                </a:cxn>
                <a:cxn ang="0">
                  <a:pos x="51" y="31"/>
                </a:cxn>
                <a:cxn ang="0">
                  <a:pos x="29" y="48"/>
                </a:cxn>
                <a:cxn ang="0">
                  <a:pos x="6" y="34"/>
                </a:cxn>
                <a:cxn ang="0">
                  <a:pos x="26" y="2"/>
                </a:cxn>
              </a:cxnLst>
              <a:rect l="0" t="0" r="r" b="b"/>
              <a:pathLst>
                <a:path w="55" h="48">
                  <a:moveTo>
                    <a:pt x="26" y="2"/>
                  </a:moveTo>
                  <a:cubicBezTo>
                    <a:pt x="42" y="0"/>
                    <a:pt x="55" y="15"/>
                    <a:pt x="51" y="31"/>
                  </a:cubicBezTo>
                  <a:cubicBezTo>
                    <a:pt x="49" y="41"/>
                    <a:pt x="40" y="48"/>
                    <a:pt x="29" y="48"/>
                  </a:cubicBezTo>
                  <a:cubicBezTo>
                    <a:pt x="20" y="48"/>
                    <a:pt x="9" y="43"/>
                    <a:pt x="6" y="34"/>
                  </a:cubicBezTo>
                  <a:cubicBezTo>
                    <a:pt x="0" y="19"/>
                    <a:pt x="10" y="4"/>
                    <a:pt x="26"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52" name="Freeform 180"/>
            <p:cNvSpPr>
              <a:spLocks/>
            </p:cNvSpPr>
            <p:nvPr/>
          </p:nvSpPr>
          <p:spPr bwMode="auto">
            <a:xfrm>
              <a:off x="1704" y="9252"/>
              <a:ext cx="113" cy="104"/>
            </a:xfrm>
            <a:custGeom>
              <a:avLst/>
              <a:gdLst/>
              <a:ahLst/>
              <a:cxnLst>
                <a:cxn ang="0">
                  <a:pos x="23" y="1"/>
                </a:cxn>
                <a:cxn ang="0">
                  <a:pos x="44" y="29"/>
                </a:cxn>
                <a:cxn ang="0">
                  <a:pos x="21" y="43"/>
                </a:cxn>
                <a:cxn ang="0">
                  <a:pos x="1" y="25"/>
                </a:cxn>
                <a:cxn ang="0">
                  <a:pos x="4" y="10"/>
                </a:cxn>
                <a:cxn ang="0">
                  <a:pos x="23" y="1"/>
                </a:cxn>
              </a:cxnLst>
              <a:rect l="0" t="0" r="r" b="b"/>
              <a:pathLst>
                <a:path w="48" h="44">
                  <a:moveTo>
                    <a:pt x="23" y="1"/>
                  </a:moveTo>
                  <a:cubicBezTo>
                    <a:pt x="38" y="0"/>
                    <a:pt x="48" y="14"/>
                    <a:pt x="44" y="29"/>
                  </a:cubicBezTo>
                  <a:cubicBezTo>
                    <a:pt x="41" y="39"/>
                    <a:pt x="31" y="44"/>
                    <a:pt x="21" y="43"/>
                  </a:cubicBezTo>
                  <a:cubicBezTo>
                    <a:pt x="11" y="41"/>
                    <a:pt x="2" y="35"/>
                    <a:pt x="1" y="25"/>
                  </a:cubicBezTo>
                  <a:cubicBezTo>
                    <a:pt x="0" y="20"/>
                    <a:pt x="1" y="14"/>
                    <a:pt x="4" y="10"/>
                  </a:cubicBezTo>
                  <a:cubicBezTo>
                    <a:pt x="7" y="4"/>
                    <a:pt x="16" y="2"/>
                    <a:pt x="23"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53" name="Freeform 181"/>
            <p:cNvSpPr>
              <a:spLocks/>
            </p:cNvSpPr>
            <p:nvPr/>
          </p:nvSpPr>
          <p:spPr bwMode="auto">
            <a:xfrm>
              <a:off x="4888" y="9252"/>
              <a:ext cx="111" cy="107"/>
            </a:xfrm>
            <a:custGeom>
              <a:avLst/>
              <a:gdLst/>
              <a:ahLst/>
              <a:cxnLst>
                <a:cxn ang="0">
                  <a:pos x="22" y="1"/>
                </a:cxn>
                <a:cxn ang="0">
                  <a:pos x="46" y="21"/>
                </a:cxn>
                <a:cxn ang="0">
                  <a:pos x="24" y="44"/>
                </a:cxn>
                <a:cxn ang="0">
                  <a:pos x="8" y="39"/>
                </a:cxn>
                <a:cxn ang="0">
                  <a:pos x="1" y="24"/>
                </a:cxn>
                <a:cxn ang="0">
                  <a:pos x="5" y="8"/>
                </a:cxn>
                <a:cxn ang="0">
                  <a:pos x="22" y="1"/>
                </a:cxn>
              </a:cxnLst>
              <a:rect l="0" t="0" r="r" b="b"/>
              <a:pathLst>
                <a:path w="47" h="45">
                  <a:moveTo>
                    <a:pt x="22" y="1"/>
                  </a:moveTo>
                  <a:cubicBezTo>
                    <a:pt x="34" y="0"/>
                    <a:pt x="45" y="9"/>
                    <a:pt x="46" y="21"/>
                  </a:cubicBezTo>
                  <a:cubicBezTo>
                    <a:pt x="47" y="34"/>
                    <a:pt x="37" y="42"/>
                    <a:pt x="24" y="44"/>
                  </a:cubicBezTo>
                  <a:cubicBezTo>
                    <a:pt x="19" y="45"/>
                    <a:pt x="12" y="44"/>
                    <a:pt x="8" y="39"/>
                  </a:cubicBezTo>
                  <a:cubicBezTo>
                    <a:pt x="4" y="35"/>
                    <a:pt x="2" y="29"/>
                    <a:pt x="1" y="24"/>
                  </a:cubicBezTo>
                  <a:cubicBezTo>
                    <a:pt x="0" y="18"/>
                    <a:pt x="1" y="12"/>
                    <a:pt x="5" y="8"/>
                  </a:cubicBezTo>
                  <a:cubicBezTo>
                    <a:pt x="9" y="3"/>
                    <a:pt x="16" y="2"/>
                    <a:pt x="22"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54" name="Freeform 182"/>
            <p:cNvSpPr>
              <a:spLocks/>
            </p:cNvSpPr>
            <p:nvPr/>
          </p:nvSpPr>
          <p:spPr bwMode="auto">
            <a:xfrm>
              <a:off x="-4428" y="9252"/>
              <a:ext cx="108" cy="102"/>
            </a:xfrm>
            <a:custGeom>
              <a:avLst/>
              <a:gdLst/>
              <a:ahLst/>
              <a:cxnLst>
                <a:cxn ang="0">
                  <a:pos x="17" y="2"/>
                </a:cxn>
                <a:cxn ang="0">
                  <a:pos x="41" y="9"/>
                </a:cxn>
                <a:cxn ang="0">
                  <a:pos x="45" y="26"/>
                </a:cxn>
                <a:cxn ang="0">
                  <a:pos x="27" y="42"/>
                </a:cxn>
                <a:cxn ang="0">
                  <a:pos x="3" y="33"/>
                </a:cxn>
                <a:cxn ang="0">
                  <a:pos x="1" y="20"/>
                </a:cxn>
                <a:cxn ang="0">
                  <a:pos x="16" y="3"/>
                </a:cxn>
                <a:cxn ang="0">
                  <a:pos x="17" y="2"/>
                </a:cxn>
              </a:cxnLst>
              <a:rect l="0" t="0" r="r" b="b"/>
              <a:pathLst>
                <a:path w="46" h="43">
                  <a:moveTo>
                    <a:pt x="17" y="2"/>
                  </a:moveTo>
                  <a:cubicBezTo>
                    <a:pt x="26" y="0"/>
                    <a:pt x="36" y="2"/>
                    <a:pt x="41" y="9"/>
                  </a:cubicBezTo>
                  <a:cubicBezTo>
                    <a:pt x="44" y="14"/>
                    <a:pt x="46" y="20"/>
                    <a:pt x="45" y="26"/>
                  </a:cubicBezTo>
                  <a:cubicBezTo>
                    <a:pt x="44" y="35"/>
                    <a:pt x="36" y="40"/>
                    <a:pt x="27" y="42"/>
                  </a:cubicBezTo>
                  <a:cubicBezTo>
                    <a:pt x="19" y="43"/>
                    <a:pt x="8" y="41"/>
                    <a:pt x="3" y="33"/>
                  </a:cubicBezTo>
                  <a:cubicBezTo>
                    <a:pt x="1" y="29"/>
                    <a:pt x="0" y="24"/>
                    <a:pt x="1" y="20"/>
                  </a:cubicBezTo>
                  <a:cubicBezTo>
                    <a:pt x="2" y="11"/>
                    <a:pt x="8" y="5"/>
                    <a:pt x="16" y="3"/>
                  </a:cubicBezTo>
                  <a:cubicBezTo>
                    <a:pt x="17" y="3"/>
                    <a:pt x="17" y="2"/>
                    <a:pt x="17"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55" name="Freeform 183"/>
            <p:cNvSpPr>
              <a:spLocks/>
            </p:cNvSpPr>
            <p:nvPr/>
          </p:nvSpPr>
          <p:spPr bwMode="auto">
            <a:xfrm>
              <a:off x="-3533" y="9243"/>
              <a:ext cx="132" cy="118"/>
            </a:xfrm>
            <a:custGeom>
              <a:avLst/>
              <a:gdLst/>
              <a:ahLst/>
              <a:cxnLst>
                <a:cxn ang="0">
                  <a:pos x="23" y="7"/>
                </a:cxn>
                <a:cxn ang="0">
                  <a:pos x="25" y="46"/>
                </a:cxn>
                <a:cxn ang="0">
                  <a:pos x="23" y="7"/>
                </a:cxn>
              </a:cxnLst>
              <a:rect l="0" t="0" r="r" b="b"/>
              <a:pathLst>
                <a:path w="56" h="50">
                  <a:moveTo>
                    <a:pt x="23" y="7"/>
                  </a:moveTo>
                  <a:cubicBezTo>
                    <a:pt x="56" y="0"/>
                    <a:pt x="54" y="50"/>
                    <a:pt x="25" y="46"/>
                  </a:cubicBezTo>
                  <a:cubicBezTo>
                    <a:pt x="6" y="44"/>
                    <a:pt x="0" y="13"/>
                    <a:pt x="23" y="7"/>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856" name="Freeform 184"/>
            <p:cNvSpPr>
              <a:spLocks/>
            </p:cNvSpPr>
            <p:nvPr/>
          </p:nvSpPr>
          <p:spPr bwMode="auto">
            <a:xfrm>
              <a:off x="5112" y="9259"/>
              <a:ext cx="107" cy="97"/>
            </a:xfrm>
            <a:custGeom>
              <a:avLst/>
              <a:gdLst/>
              <a:ahLst/>
              <a:cxnLst>
                <a:cxn ang="0">
                  <a:pos x="21" y="1"/>
                </a:cxn>
                <a:cxn ang="0">
                  <a:pos x="39" y="6"/>
                </a:cxn>
                <a:cxn ang="0">
                  <a:pos x="43" y="23"/>
                </a:cxn>
                <a:cxn ang="0">
                  <a:pos x="17" y="37"/>
                </a:cxn>
                <a:cxn ang="0">
                  <a:pos x="21" y="1"/>
                </a:cxn>
              </a:cxnLst>
              <a:rect l="0" t="0" r="r" b="b"/>
              <a:pathLst>
                <a:path w="45" h="41">
                  <a:moveTo>
                    <a:pt x="21" y="1"/>
                  </a:moveTo>
                  <a:cubicBezTo>
                    <a:pt x="27" y="0"/>
                    <a:pt x="35" y="1"/>
                    <a:pt x="39" y="6"/>
                  </a:cubicBezTo>
                  <a:cubicBezTo>
                    <a:pt x="44" y="10"/>
                    <a:pt x="45" y="17"/>
                    <a:pt x="43" y="23"/>
                  </a:cubicBezTo>
                  <a:cubicBezTo>
                    <a:pt x="40" y="34"/>
                    <a:pt x="28" y="41"/>
                    <a:pt x="17" y="37"/>
                  </a:cubicBezTo>
                  <a:cubicBezTo>
                    <a:pt x="0" y="31"/>
                    <a:pt x="3" y="4"/>
                    <a:pt x="21"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57" name="Freeform 185"/>
            <p:cNvSpPr>
              <a:spLocks/>
            </p:cNvSpPr>
            <p:nvPr/>
          </p:nvSpPr>
          <p:spPr bwMode="auto">
            <a:xfrm>
              <a:off x="7158" y="9245"/>
              <a:ext cx="116" cy="118"/>
            </a:xfrm>
            <a:custGeom>
              <a:avLst/>
              <a:gdLst/>
              <a:ahLst/>
              <a:cxnLst>
                <a:cxn ang="0">
                  <a:pos x="16" y="9"/>
                </a:cxn>
                <a:cxn ang="0">
                  <a:pos x="16" y="42"/>
                </a:cxn>
                <a:cxn ang="0">
                  <a:pos x="16" y="9"/>
                </a:cxn>
              </a:cxnLst>
              <a:rect l="0" t="0" r="r" b="b"/>
              <a:pathLst>
                <a:path w="49" h="50">
                  <a:moveTo>
                    <a:pt x="16" y="9"/>
                  </a:moveTo>
                  <a:cubicBezTo>
                    <a:pt x="49" y="0"/>
                    <a:pt x="45" y="50"/>
                    <a:pt x="16" y="42"/>
                  </a:cubicBezTo>
                  <a:cubicBezTo>
                    <a:pt x="0" y="38"/>
                    <a:pt x="2" y="13"/>
                    <a:pt x="16" y="9"/>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858" name="Freeform 186"/>
            <p:cNvSpPr>
              <a:spLocks/>
            </p:cNvSpPr>
            <p:nvPr/>
          </p:nvSpPr>
          <p:spPr bwMode="auto">
            <a:xfrm>
              <a:off x="8084" y="9271"/>
              <a:ext cx="66" cy="64"/>
            </a:xfrm>
            <a:custGeom>
              <a:avLst/>
              <a:gdLst/>
              <a:ahLst/>
              <a:cxnLst>
                <a:cxn ang="0">
                  <a:pos x="11" y="1"/>
                </a:cxn>
                <a:cxn ang="0">
                  <a:pos x="28" y="14"/>
                </a:cxn>
                <a:cxn ang="0">
                  <a:pos x="16" y="27"/>
                </a:cxn>
                <a:cxn ang="0">
                  <a:pos x="2" y="19"/>
                </a:cxn>
                <a:cxn ang="0">
                  <a:pos x="1" y="10"/>
                </a:cxn>
                <a:cxn ang="0">
                  <a:pos x="11" y="1"/>
                </a:cxn>
              </a:cxnLst>
              <a:rect l="0" t="0" r="r" b="b"/>
              <a:pathLst>
                <a:path w="28" h="27">
                  <a:moveTo>
                    <a:pt x="11" y="1"/>
                  </a:moveTo>
                  <a:cubicBezTo>
                    <a:pt x="19" y="0"/>
                    <a:pt x="28" y="6"/>
                    <a:pt x="28" y="14"/>
                  </a:cubicBezTo>
                  <a:cubicBezTo>
                    <a:pt x="28" y="21"/>
                    <a:pt x="23" y="27"/>
                    <a:pt x="16" y="27"/>
                  </a:cubicBezTo>
                  <a:cubicBezTo>
                    <a:pt x="11" y="27"/>
                    <a:pt x="5" y="24"/>
                    <a:pt x="2" y="19"/>
                  </a:cubicBezTo>
                  <a:cubicBezTo>
                    <a:pt x="0" y="16"/>
                    <a:pt x="0" y="13"/>
                    <a:pt x="1" y="10"/>
                  </a:cubicBezTo>
                  <a:cubicBezTo>
                    <a:pt x="2" y="5"/>
                    <a:pt x="6" y="3"/>
                    <a:pt x="11"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59" name="Freeform 187"/>
            <p:cNvSpPr>
              <a:spLocks/>
            </p:cNvSpPr>
            <p:nvPr/>
          </p:nvSpPr>
          <p:spPr bwMode="auto">
            <a:xfrm>
              <a:off x="8301" y="9267"/>
              <a:ext cx="81" cy="63"/>
            </a:xfrm>
            <a:custGeom>
              <a:avLst/>
              <a:gdLst/>
              <a:ahLst/>
              <a:cxnLst>
                <a:cxn ang="0">
                  <a:pos x="15" y="6"/>
                </a:cxn>
                <a:cxn ang="0">
                  <a:pos x="18" y="27"/>
                </a:cxn>
                <a:cxn ang="0">
                  <a:pos x="15" y="6"/>
                </a:cxn>
              </a:cxnLst>
              <a:rect l="0" t="0" r="r" b="b"/>
              <a:pathLst>
                <a:path w="34" h="27">
                  <a:moveTo>
                    <a:pt x="15" y="6"/>
                  </a:moveTo>
                  <a:cubicBezTo>
                    <a:pt x="34" y="0"/>
                    <a:pt x="31" y="27"/>
                    <a:pt x="18" y="27"/>
                  </a:cubicBezTo>
                  <a:cubicBezTo>
                    <a:pt x="9" y="27"/>
                    <a:pt x="0" y="10"/>
                    <a:pt x="15" y="6"/>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860" name="Freeform 188"/>
            <p:cNvSpPr>
              <a:spLocks/>
            </p:cNvSpPr>
            <p:nvPr/>
          </p:nvSpPr>
          <p:spPr bwMode="auto">
            <a:xfrm>
              <a:off x="-2144" y="9274"/>
              <a:ext cx="85" cy="75"/>
            </a:xfrm>
            <a:custGeom>
              <a:avLst/>
              <a:gdLst/>
              <a:ahLst/>
              <a:cxnLst>
                <a:cxn ang="0">
                  <a:pos x="17" y="4"/>
                </a:cxn>
                <a:cxn ang="0">
                  <a:pos x="28" y="21"/>
                </a:cxn>
                <a:cxn ang="0">
                  <a:pos x="17" y="4"/>
                </a:cxn>
              </a:cxnLst>
              <a:rect l="0" t="0" r="r" b="b"/>
              <a:pathLst>
                <a:path w="36" h="32">
                  <a:moveTo>
                    <a:pt x="17" y="4"/>
                  </a:moveTo>
                  <a:cubicBezTo>
                    <a:pt x="29" y="0"/>
                    <a:pt x="36" y="14"/>
                    <a:pt x="28" y="21"/>
                  </a:cubicBezTo>
                  <a:cubicBezTo>
                    <a:pt x="18" y="32"/>
                    <a:pt x="0" y="9"/>
                    <a:pt x="17" y="4"/>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861" name="Freeform 189"/>
            <p:cNvSpPr>
              <a:spLocks/>
            </p:cNvSpPr>
            <p:nvPr/>
          </p:nvSpPr>
          <p:spPr bwMode="auto">
            <a:xfrm>
              <a:off x="-84" y="9267"/>
              <a:ext cx="73" cy="87"/>
            </a:xfrm>
            <a:custGeom>
              <a:avLst/>
              <a:gdLst/>
              <a:ahLst/>
              <a:cxnLst>
                <a:cxn ang="0">
                  <a:pos x="9" y="8"/>
                </a:cxn>
                <a:cxn ang="0">
                  <a:pos x="5" y="23"/>
                </a:cxn>
                <a:cxn ang="0">
                  <a:pos x="9" y="8"/>
                </a:cxn>
              </a:cxnLst>
              <a:rect l="0" t="0" r="r" b="b"/>
              <a:pathLst>
                <a:path w="31" h="37">
                  <a:moveTo>
                    <a:pt x="9" y="8"/>
                  </a:moveTo>
                  <a:cubicBezTo>
                    <a:pt x="31" y="0"/>
                    <a:pt x="19" y="37"/>
                    <a:pt x="5" y="23"/>
                  </a:cubicBezTo>
                  <a:cubicBezTo>
                    <a:pt x="0" y="17"/>
                    <a:pt x="2" y="10"/>
                    <a:pt x="9" y="8"/>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862" name="Freeform 190"/>
            <p:cNvSpPr>
              <a:spLocks/>
            </p:cNvSpPr>
            <p:nvPr/>
          </p:nvSpPr>
          <p:spPr bwMode="auto">
            <a:xfrm>
              <a:off x="-1525" y="9401"/>
              <a:ext cx="668" cy="260"/>
            </a:xfrm>
            <a:custGeom>
              <a:avLst/>
              <a:gdLst/>
              <a:ahLst/>
              <a:cxnLst>
                <a:cxn ang="0">
                  <a:pos x="130" y="3"/>
                </a:cxn>
                <a:cxn ang="0">
                  <a:pos x="178" y="16"/>
                </a:cxn>
                <a:cxn ang="0">
                  <a:pos x="191" y="37"/>
                </a:cxn>
                <a:cxn ang="0">
                  <a:pos x="194" y="48"/>
                </a:cxn>
                <a:cxn ang="0">
                  <a:pos x="196" y="49"/>
                </a:cxn>
                <a:cxn ang="0">
                  <a:pos x="198" y="40"/>
                </a:cxn>
                <a:cxn ang="0">
                  <a:pos x="202" y="33"/>
                </a:cxn>
                <a:cxn ang="0">
                  <a:pos x="222" y="17"/>
                </a:cxn>
                <a:cxn ang="0">
                  <a:pos x="270" y="27"/>
                </a:cxn>
                <a:cxn ang="0">
                  <a:pos x="277" y="73"/>
                </a:cxn>
                <a:cxn ang="0">
                  <a:pos x="250" y="94"/>
                </a:cxn>
                <a:cxn ang="0">
                  <a:pos x="197" y="62"/>
                </a:cxn>
                <a:cxn ang="0">
                  <a:pos x="197" y="60"/>
                </a:cxn>
                <a:cxn ang="0">
                  <a:pos x="194" y="68"/>
                </a:cxn>
                <a:cxn ang="0">
                  <a:pos x="182" y="88"/>
                </a:cxn>
                <a:cxn ang="0">
                  <a:pos x="138" y="108"/>
                </a:cxn>
                <a:cxn ang="0">
                  <a:pos x="97" y="83"/>
                </a:cxn>
                <a:cxn ang="0">
                  <a:pos x="92" y="73"/>
                </a:cxn>
                <a:cxn ang="0">
                  <a:pos x="89" y="65"/>
                </a:cxn>
                <a:cxn ang="0">
                  <a:pos x="86" y="69"/>
                </a:cxn>
                <a:cxn ang="0">
                  <a:pos x="84" y="74"/>
                </a:cxn>
                <a:cxn ang="0">
                  <a:pos x="85" y="73"/>
                </a:cxn>
                <a:cxn ang="0">
                  <a:pos x="43" y="98"/>
                </a:cxn>
                <a:cxn ang="0">
                  <a:pos x="5" y="69"/>
                </a:cxn>
                <a:cxn ang="0">
                  <a:pos x="18" y="22"/>
                </a:cxn>
                <a:cxn ang="0">
                  <a:pos x="68" y="17"/>
                </a:cxn>
                <a:cxn ang="0">
                  <a:pos x="85" y="36"/>
                </a:cxn>
                <a:cxn ang="0">
                  <a:pos x="85" y="36"/>
                </a:cxn>
                <a:cxn ang="0">
                  <a:pos x="88" y="45"/>
                </a:cxn>
                <a:cxn ang="0">
                  <a:pos x="94" y="32"/>
                </a:cxn>
                <a:cxn ang="0">
                  <a:pos x="106" y="16"/>
                </a:cxn>
                <a:cxn ang="0">
                  <a:pos x="130" y="3"/>
                </a:cxn>
              </a:cxnLst>
              <a:rect l="0" t="0" r="r" b="b"/>
              <a:pathLst>
                <a:path w="283" h="110">
                  <a:moveTo>
                    <a:pt x="130" y="3"/>
                  </a:moveTo>
                  <a:cubicBezTo>
                    <a:pt x="147" y="0"/>
                    <a:pt x="166" y="3"/>
                    <a:pt x="178" y="16"/>
                  </a:cubicBezTo>
                  <a:cubicBezTo>
                    <a:pt x="184" y="22"/>
                    <a:pt x="188" y="29"/>
                    <a:pt x="191" y="37"/>
                  </a:cubicBezTo>
                  <a:cubicBezTo>
                    <a:pt x="192" y="40"/>
                    <a:pt x="193" y="44"/>
                    <a:pt x="194" y="48"/>
                  </a:cubicBezTo>
                  <a:cubicBezTo>
                    <a:pt x="194" y="50"/>
                    <a:pt x="195" y="52"/>
                    <a:pt x="196" y="49"/>
                  </a:cubicBezTo>
                  <a:cubicBezTo>
                    <a:pt x="197" y="46"/>
                    <a:pt x="197" y="43"/>
                    <a:pt x="198" y="40"/>
                  </a:cubicBezTo>
                  <a:cubicBezTo>
                    <a:pt x="199" y="37"/>
                    <a:pt x="201" y="35"/>
                    <a:pt x="202" y="33"/>
                  </a:cubicBezTo>
                  <a:cubicBezTo>
                    <a:pt x="208" y="26"/>
                    <a:pt x="214" y="20"/>
                    <a:pt x="222" y="17"/>
                  </a:cubicBezTo>
                  <a:cubicBezTo>
                    <a:pt x="238" y="9"/>
                    <a:pt x="258" y="13"/>
                    <a:pt x="270" y="27"/>
                  </a:cubicBezTo>
                  <a:cubicBezTo>
                    <a:pt x="281" y="39"/>
                    <a:pt x="283" y="58"/>
                    <a:pt x="277" y="73"/>
                  </a:cubicBezTo>
                  <a:cubicBezTo>
                    <a:pt x="272" y="84"/>
                    <a:pt x="262" y="91"/>
                    <a:pt x="250" y="94"/>
                  </a:cubicBezTo>
                  <a:cubicBezTo>
                    <a:pt x="228" y="100"/>
                    <a:pt x="197" y="88"/>
                    <a:pt x="197" y="62"/>
                  </a:cubicBezTo>
                  <a:cubicBezTo>
                    <a:pt x="197" y="62"/>
                    <a:pt x="197" y="59"/>
                    <a:pt x="197" y="60"/>
                  </a:cubicBezTo>
                  <a:cubicBezTo>
                    <a:pt x="195" y="62"/>
                    <a:pt x="194" y="66"/>
                    <a:pt x="194" y="68"/>
                  </a:cubicBezTo>
                  <a:cubicBezTo>
                    <a:pt x="191" y="76"/>
                    <a:pt x="187" y="82"/>
                    <a:pt x="182" y="88"/>
                  </a:cubicBezTo>
                  <a:cubicBezTo>
                    <a:pt x="171" y="101"/>
                    <a:pt x="155" y="110"/>
                    <a:pt x="138" y="108"/>
                  </a:cubicBezTo>
                  <a:cubicBezTo>
                    <a:pt x="121" y="107"/>
                    <a:pt x="107" y="97"/>
                    <a:pt x="97" y="83"/>
                  </a:cubicBezTo>
                  <a:cubicBezTo>
                    <a:pt x="95" y="80"/>
                    <a:pt x="93" y="77"/>
                    <a:pt x="92" y="73"/>
                  </a:cubicBezTo>
                  <a:cubicBezTo>
                    <a:pt x="92" y="72"/>
                    <a:pt x="91" y="65"/>
                    <a:pt x="89" y="65"/>
                  </a:cubicBezTo>
                  <a:cubicBezTo>
                    <a:pt x="88" y="65"/>
                    <a:pt x="86" y="68"/>
                    <a:pt x="86" y="69"/>
                  </a:cubicBezTo>
                  <a:cubicBezTo>
                    <a:pt x="86" y="70"/>
                    <a:pt x="85" y="74"/>
                    <a:pt x="84" y="74"/>
                  </a:cubicBezTo>
                  <a:cubicBezTo>
                    <a:pt x="85" y="74"/>
                    <a:pt x="85" y="73"/>
                    <a:pt x="85" y="73"/>
                  </a:cubicBezTo>
                  <a:cubicBezTo>
                    <a:pt x="77" y="89"/>
                    <a:pt x="61" y="100"/>
                    <a:pt x="43" y="98"/>
                  </a:cubicBezTo>
                  <a:cubicBezTo>
                    <a:pt x="25" y="97"/>
                    <a:pt x="10" y="86"/>
                    <a:pt x="5" y="69"/>
                  </a:cubicBezTo>
                  <a:cubicBezTo>
                    <a:pt x="0" y="52"/>
                    <a:pt x="5" y="34"/>
                    <a:pt x="18" y="22"/>
                  </a:cubicBezTo>
                  <a:cubicBezTo>
                    <a:pt x="31" y="10"/>
                    <a:pt x="53" y="6"/>
                    <a:pt x="68" y="17"/>
                  </a:cubicBezTo>
                  <a:cubicBezTo>
                    <a:pt x="75" y="22"/>
                    <a:pt x="81" y="28"/>
                    <a:pt x="85" y="36"/>
                  </a:cubicBezTo>
                  <a:cubicBezTo>
                    <a:pt x="85" y="36"/>
                    <a:pt x="85" y="36"/>
                    <a:pt x="85" y="36"/>
                  </a:cubicBezTo>
                  <a:cubicBezTo>
                    <a:pt x="85" y="36"/>
                    <a:pt x="87" y="45"/>
                    <a:pt x="88" y="45"/>
                  </a:cubicBezTo>
                  <a:cubicBezTo>
                    <a:pt x="91" y="46"/>
                    <a:pt x="94" y="35"/>
                    <a:pt x="94" y="32"/>
                  </a:cubicBezTo>
                  <a:cubicBezTo>
                    <a:pt x="96" y="26"/>
                    <a:pt x="102" y="20"/>
                    <a:pt x="106" y="16"/>
                  </a:cubicBezTo>
                  <a:cubicBezTo>
                    <a:pt x="113" y="10"/>
                    <a:pt x="121" y="5"/>
                    <a:pt x="130"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63" name="Freeform 191"/>
            <p:cNvSpPr>
              <a:spLocks/>
            </p:cNvSpPr>
            <p:nvPr/>
          </p:nvSpPr>
          <p:spPr bwMode="auto">
            <a:xfrm>
              <a:off x="4614" y="9430"/>
              <a:ext cx="201" cy="231"/>
            </a:xfrm>
            <a:custGeom>
              <a:avLst/>
              <a:gdLst/>
              <a:ahLst/>
              <a:cxnLst>
                <a:cxn ang="0">
                  <a:pos x="33" y="4"/>
                </a:cxn>
                <a:cxn ang="0">
                  <a:pos x="79" y="24"/>
                </a:cxn>
                <a:cxn ang="0">
                  <a:pos x="76" y="66"/>
                </a:cxn>
                <a:cxn ang="0">
                  <a:pos x="2" y="49"/>
                </a:cxn>
                <a:cxn ang="0">
                  <a:pos x="33" y="4"/>
                </a:cxn>
              </a:cxnLst>
              <a:rect l="0" t="0" r="r" b="b"/>
              <a:pathLst>
                <a:path w="85" h="98">
                  <a:moveTo>
                    <a:pt x="33" y="4"/>
                  </a:moveTo>
                  <a:cubicBezTo>
                    <a:pt x="51" y="0"/>
                    <a:pt x="71" y="6"/>
                    <a:pt x="79" y="24"/>
                  </a:cubicBezTo>
                  <a:cubicBezTo>
                    <a:pt x="85" y="37"/>
                    <a:pt x="83" y="53"/>
                    <a:pt x="76" y="66"/>
                  </a:cubicBezTo>
                  <a:cubicBezTo>
                    <a:pt x="58" y="98"/>
                    <a:pt x="6" y="84"/>
                    <a:pt x="2" y="49"/>
                  </a:cubicBezTo>
                  <a:cubicBezTo>
                    <a:pt x="0" y="28"/>
                    <a:pt x="13" y="8"/>
                    <a:pt x="33"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64" name="Freeform 192"/>
            <p:cNvSpPr>
              <a:spLocks/>
            </p:cNvSpPr>
            <p:nvPr/>
          </p:nvSpPr>
          <p:spPr bwMode="auto">
            <a:xfrm>
              <a:off x="5299" y="9437"/>
              <a:ext cx="194" cy="193"/>
            </a:xfrm>
            <a:custGeom>
              <a:avLst/>
              <a:gdLst/>
              <a:ahLst/>
              <a:cxnLst>
                <a:cxn ang="0">
                  <a:pos x="37" y="2"/>
                </a:cxn>
                <a:cxn ang="0">
                  <a:pos x="78" y="27"/>
                </a:cxn>
                <a:cxn ang="0">
                  <a:pos x="70" y="66"/>
                </a:cxn>
                <a:cxn ang="0">
                  <a:pos x="10" y="64"/>
                </a:cxn>
                <a:cxn ang="0">
                  <a:pos x="3" y="27"/>
                </a:cxn>
                <a:cxn ang="0">
                  <a:pos x="37" y="2"/>
                </a:cxn>
              </a:cxnLst>
              <a:rect l="0" t="0" r="r" b="b"/>
              <a:pathLst>
                <a:path w="82" h="82">
                  <a:moveTo>
                    <a:pt x="37" y="2"/>
                  </a:moveTo>
                  <a:cubicBezTo>
                    <a:pt x="55" y="0"/>
                    <a:pt x="72" y="11"/>
                    <a:pt x="78" y="27"/>
                  </a:cubicBezTo>
                  <a:cubicBezTo>
                    <a:pt x="82" y="40"/>
                    <a:pt x="80" y="56"/>
                    <a:pt x="70" y="66"/>
                  </a:cubicBezTo>
                  <a:cubicBezTo>
                    <a:pt x="54" y="82"/>
                    <a:pt x="24" y="82"/>
                    <a:pt x="10" y="64"/>
                  </a:cubicBezTo>
                  <a:cubicBezTo>
                    <a:pt x="2" y="54"/>
                    <a:pt x="0" y="40"/>
                    <a:pt x="3" y="27"/>
                  </a:cubicBezTo>
                  <a:cubicBezTo>
                    <a:pt x="8" y="12"/>
                    <a:pt x="22" y="3"/>
                    <a:pt x="37"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65" name="Freeform 193"/>
            <p:cNvSpPr>
              <a:spLocks/>
            </p:cNvSpPr>
            <p:nvPr/>
          </p:nvSpPr>
          <p:spPr bwMode="auto">
            <a:xfrm>
              <a:off x="4165" y="9444"/>
              <a:ext cx="189" cy="182"/>
            </a:xfrm>
            <a:custGeom>
              <a:avLst/>
              <a:gdLst/>
              <a:ahLst/>
              <a:cxnLst>
                <a:cxn ang="0">
                  <a:pos x="30" y="2"/>
                </a:cxn>
                <a:cxn ang="0">
                  <a:pos x="57" y="3"/>
                </a:cxn>
                <a:cxn ang="0">
                  <a:pos x="73" y="17"/>
                </a:cxn>
                <a:cxn ang="0">
                  <a:pos x="78" y="45"/>
                </a:cxn>
                <a:cxn ang="0">
                  <a:pos x="63" y="68"/>
                </a:cxn>
                <a:cxn ang="0">
                  <a:pos x="19" y="66"/>
                </a:cxn>
                <a:cxn ang="0">
                  <a:pos x="6" y="23"/>
                </a:cxn>
                <a:cxn ang="0">
                  <a:pos x="30" y="2"/>
                </a:cxn>
              </a:cxnLst>
              <a:rect l="0" t="0" r="r" b="b"/>
              <a:pathLst>
                <a:path w="80" h="77">
                  <a:moveTo>
                    <a:pt x="30" y="2"/>
                  </a:moveTo>
                  <a:cubicBezTo>
                    <a:pt x="38" y="0"/>
                    <a:pt x="49" y="0"/>
                    <a:pt x="57" y="3"/>
                  </a:cubicBezTo>
                  <a:cubicBezTo>
                    <a:pt x="64" y="5"/>
                    <a:pt x="69" y="11"/>
                    <a:pt x="73" y="17"/>
                  </a:cubicBezTo>
                  <a:cubicBezTo>
                    <a:pt x="78" y="25"/>
                    <a:pt x="80" y="35"/>
                    <a:pt x="78" y="45"/>
                  </a:cubicBezTo>
                  <a:cubicBezTo>
                    <a:pt x="77" y="54"/>
                    <a:pt x="70" y="62"/>
                    <a:pt x="63" y="68"/>
                  </a:cubicBezTo>
                  <a:cubicBezTo>
                    <a:pt x="50" y="77"/>
                    <a:pt x="31" y="76"/>
                    <a:pt x="19" y="66"/>
                  </a:cubicBezTo>
                  <a:cubicBezTo>
                    <a:pt x="6" y="57"/>
                    <a:pt x="0" y="38"/>
                    <a:pt x="6" y="23"/>
                  </a:cubicBezTo>
                  <a:cubicBezTo>
                    <a:pt x="11" y="13"/>
                    <a:pt x="20" y="4"/>
                    <a:pt x="30"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66" name="Freeform 194"/>
            <p:cNvSpPr>
              <a:spLocks/>
            </p:cNvSpPr>
            <p:nvPr/>
          </p:nvSpPr>
          <p:spPr bwMode="auto">
            <a:xfrm>
              <a:off x="5762" y="9444"/>
              <a:ext cx="177" cy="184"/>
            </a:xfrm>
            <a:custGeom>
              <a:avLst/>
              <a:gdLst/>
              <a:ahLst/>
              <a:cxnLst>
                <a:cxn ang="0">
                  <a:pos x="34" y="2"/>
                </a:cxn>
                <a:cxn ang="0">
                  <a:pos x="72" y="30"/>
                </a:cxn>
                <a:cxn ang="0">
                  <a:pos x="60" y="65"/>
                </a:cxn>
                <a:cxn ang="0">
                  <a:pos x="3" y="49"/>
                </a:cxn>
                <a:cxn ang="0">
                  <a:pos x="6" y="18"/>
                </a:cxn>
                <a:cxn ang="0">
                  <a:pos x="34" y="2"/>
                </a:cxn>
              </a:cxnLst>
              <a:rect l="0" t="0" r="r" b="b"/>
              <a:pathLst>
                <a:path w="75" h="78">
                  <a:moveTo>
                    <a:pt x="34" y="2"/>
                  </a:moveTo>
                  <a:cubicBezTo>
                    <a:pt x="51" y="0"/>
                    <a:pt x="69" y="13"/>
                    <a:pt x="72" y="30"/>
                  </a:cubicBezTo>
                  <a:cubicBezTo>
                    <a:pt x="75" y="43"/>
                    <a:pt x="71" y="57"/>
                    <a:pt x="60" y="65"/>
                  </a:cubicBezTo>
                  <a:cubicBezTo>
                    <a:pt x="41" y="78"/>
                    <a:pt x="10" y="72"/>
                    <a:pt x="3" y="49"/>
                  </a:cubicBezTo>
                  <a:cubicBezTo>
                    <a:pt x="0" y="39"/>
                    <a:pt x="0" y="27"/>
                    <a:pt x="6" y="18"/>
                  </a:cubicBezTo>
                  <a:cubicBezTo>
                    <a:pt x="12" y="9"/>
                    <a:pt x="23" y="3"/>
                    <a:pt x="34"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67" name="Freeform 195"/>
            <p:cNvSpPr>
              <a:spLocks/>
            </p:cNvSpPr>
            <p:nvPr/>
          </p:nvSpPr>
          <p:spPr bwMode="auto">
            <a:xfrm>
              <a:off x="-3772" y="9460"/>
              <a:ext cx="144" cy="144"/>
            </a:xfrm>
            <a:custGeom>
              <a:avLst/>
              <a:gdLst/>
              <a:ahLst/>
              <a:cxnLst>
                <a:cxn ang="0">
                  <a:pos x="25" y="3"/>
                </a:cxn>
                <a:cxn ang="0">
                  <a:pos x="54" y="11"/>
                </a:cxn>
                <a:cxn ang="0">
                  <a:pos x="59" y="39"/>
                </a:cxn>
                <a:cxn ang="0">
                  <a:pos x="39" y="58"/>
                </a:cxn>
                <a:cxn ang="0">
                  <a:pos x="6" y="39"/>
                </a:cxn>
                <a:cxn ang="0">
                  <a:pos x="25" y="3"/>
                </a:cxn>
              </a:cxnLst>
              <a:rect l="0" t="0" r="r" b="b"/>
              <a:pathLst>
                <a:path w="61" h="61">
                  <a:moveTo>
                    <a:pt x="25" y="3"/>
                  </a:moveTo>
                  <a:cubicBezTo>
                    <a:pt x="36" y="0"/>
                    <a:pt x="47" y="2"/>
                    <a:pt x="54" y="11"/>
                  </a:cubicBezTo>
                  <a:cubicBezTo>
                    <a:pt x="60" y="19"/>
                    <a:pt x="61" y="30"/>
                    <a:pt x="59" y="39"/>
                  </a:cubicBezTo>
                  <a:cubicBezTo>
                    <a:pt x="56" y="48"/>
                    <a:pt x="49" y="56"/>
                    <a:pt x="39" y="58"/>
                  </a:cubicBezTo>
                  <a:cubicBezTo>
                    <a:pt x="25" y="61"/>
                    <a:pt x="10" y="53"/>
                    <a:pt x="6" y="39"/>
                  </a:cubicBezTo>
                  <a:cubicBezTo>
                    <a:pt x="0" y="23"/>
                    <a:pt x="9" y="7"/>
                    <a:pt x="25"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68" name="Freeform 196"/>
            <p:cNvSpPr>
              <a:spLocks/>
            </p:cNvSpPr>
            <p:nvPr/>
          </p:nvSpPr>
          <p:spPr bwMode="auto">
            <a:xfrm>
              <a:off x="-358" y="9456"/>
              <a:ext cx="146" cy="144"/>
            </a:xfrm>
            <a:custGeom>
              <a:avLst/>
              <a:gdLst/>
              <a:ahLst/>
              <a:cxnLst>
                <a:cxn ang="0">
                  <a:pos x="24" y="5"/>
                </a:cxn>
                <a:cxn ang="0">
                  <a:pos x="61" y="29"/>
                </a:cxn>
                <a:cxn ang="0">
                  <a:pos x="42" y="58"/>
                </a:cxn>
                <a:cxn ang="0">
                  <a:pos x="12" y="52"/>
                </a:cxn>
                <a:cxn ang="0">
                  <a:pos x="8" y="17"/>
                </a:cxn>
                <a:cxn ang="0">
                  <a:pos x="24" y="5"/>
                </a:cxn>
              </a:cxnLst>
              <a:rect l="0" t="0" r="r" b="b"/>
              <a:pathLst>
                <a:path w="62" h="61">
                  <a:moveTo>
                    <a:pt x="24" y="5"/>
                  </a:moveTo>
                  <a:cubicBezTo>
                    <a:pt x="41" y="0"/>
                    <a:pt x="59" y="11"/>
                    <a:pt x="61" y="29"/>
                  </a:cubicBezTo>
                  <a:cubicBezTo>
                    <a:pt x="62" y="42"/>
                    <a:pt x="55" y="54"/>
                    <a:pt x="42" y="58"/>
                  </a:cubicBezTo>
                  <a:cubicBezTo>
                    <a:pt x="32" y="61"/>
                    <a:pt x="20" y="59"/>
                    <a:pt x="12" y="52"/>
                  </a:cubicBezTo>
                  <a:cubicBezTo>
                    <a:pt x="2" y="43"/>
                    <a:pt x="0" y="27"/>
                    <a:pt x="8" y="17"/>
                  </a:cubicBezTo>
                  <a:cubicBezTo>
                    <a:pt x="12" y="11"/>
                    <a:pt x="18" y="7"/>
                    <a:pt x="24" y="5"/>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69" name="Freeform 197"/>
            <p:cNvSpPr>
              <a:spLocks/>
            </p:cNvSpPr>
            <p:nvPr/>
          </p:nvSpPr>
          <p:spPr bwMode="auto">
            <a:xfrm>
              <a:off x="-136" y="9458"/>
              <a:ext cx="148" cy="146"/>
            </a:xfrm>
            <a:custGeom>
              <a:avLst/>
              <a:gdLst/>
              <a:ahLst/>
              <a:cxnLst>
                <a:cxn ang="0">
                  <a:pos x="26" y="4"/>
                </a:cxn>
                <a:cxn ang="0">
                  <a:pos x="60" y="21"/>
                </a:cxn>
                <a:cxn ang="0">
                  <a:pos x="53" y="53"/>
                </a:cxn>
                <a:cxn ang="0">
                  <a:pos x="18" y="55"/>
                </a:cxn>
                <a:cxn ang="0">
                  <a:pos x="14" y="11"/>
                </a:cxn>
                <a:cxn ang="0">
                  <a:pos x="26" y="4"/>
                </a:cxn>
              </a:cxnLst>
              <a:rect l="0" t="0" r="r" b="b"/>
              <a:pathLst>
                <a:path w="63" h="62">
                  <a:moveTo>
                    <a:pt x="26" y="4"/>
                  </a:moveTo>
                  <a:cubicBezTo>
                    <a:pt x="41" y="0"/>
                    <a:pt x="56" y="6"/>
                    <a:pt x="60" y="21"/>
                  </a:cubicBezTo>
                  <a:cubicBezTo>
                    <a:pt x="63" y="32"/>
                    <a:pt x="61" y="45"/>
                    <a:pt x="53" y="53"/>
                  </a:cubicBezTo>
                  <a:cubicBezTo>
                    <a:pt x="44" y="62"/>
                    <a:pt x="28" y="62"/>
                    <a:pt x="18" y="55"/>
                  </a:cubicBezTo>
                  <a:cubicBezTo>
                    <a:pt x="3" y="44"/>
                    <a:pt x="0" y="23"/>
                    <a:pt x="14" y="11"/>
                  </a:cubicBezTo>
                  <a:cubicBezTo>
                    <a:pt x="17" y="8"/>
                    <a:pt x="22" y="5"/>
                    <a:pt x="26"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70" name="Freeform 198"/>
            <p:cNvSpPr>
              <a:spLocks/>
            </p:cNvSpPr>
            <p:nvPr/>
          </p:nvSpPr>
          <p:spPr bwMode="auto">
            <a:xfrm>
              <a:off x="-1700" y="9472"/>
              <a:ext cx="113" cy="113"/>
            </a:xfrm>
            <a:custGeom>
              <a:avLst/>
              <a:gdLst/>
              <a:ahLst/>
              <a:cxnLst>
                <a:cxn ang="0">
                  <a:pos x="21" y="3"/>
                </a:cxn>
                <a:cxn ang="0">
                  <a:pos x="47" y="27"/>
                </a:cxn>
                <a:cxn ang="0">
                  <a:pos x="27" y="47"/>
                </a:cxn>
                <a:cxn ang="0">
                  <a:pos x="3" y="33"/>
                </a:cxn>
                <a:cxn ang="0">
                  <a:pos x="4" y="14"/>
                </a:cxn>
                <a:cxn ang="0">
                  <a:pos x="21" y="3"/>
                </a:cxn>
              </a:cxnLst>
              <a:rect l="0" t="0" r="r" b="b"/>
              <a:pathLst>
                <a:path w="48" h="48">
                  <a:moveTo>
                    <a:pt x="21" y="3"/>
                  </a:moveTo>
                  <a:cubicBezTo>
                    <a:pt x="36" y="0"/>
                    <a:pt x="48" y="11"/>
                    <a:pt x="47" y="27"/>
                  </a:cubicBezTo>
                  <a:cubicBezTo>
                    <a:pt x="46" y="38"/>
                    <a:pt x="38" y="46"/>
                    <a:pt x="27" y="47"/>
                  </a:cubicBezTo>
                  <a:cubicBezTo>
                    <a:pt x="17" y="48"/>
                    <a:pt x="6" y="43"/>
                    <a:pt x="3" y="33"/>
                  </a:cubicBezTo>
                  <a:cubicBezTo>
                    <a:pt x="0" y="27"/>
                    <a:pt x="1" y="19"/>
                    <a:pt x="4" y="14"/>
                  </a:cubicBezTo>
                  <a:cubicBezTo>
                    <a:pt x="7" y="7"/>
                    <a:pt x="14" y="4"/>
                    <a:pt x="21"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71" name="Freeform 199"/>
            <p:cNvSpPr>
              <a:spLocks/>
            </p:cNvSpPr>
            <p:nvPr/>
          </p:nvSpPr>
          <p:spPr bwMode="auto">
            <a:xfrm>
              <a:off x="-3973" y="9482"/>
              <a:ext cx="107" cy="108"/>
            </a:xfrm>
            <a:custGeom>
              <a:avLst/>
              <a:gdLst/>
              <a:ahLst/>
              <a:cxnLst>
                <a:cxn ang="0">
                  <a:pos x="21" y="0"/>
                </a:cxn>
                <a:cxn ang="0">
                  <a:pos x="38" y="5"/>
                </a:cxn>
                <a:cxn ang="0">
                  <a:pos x="44" y="25"/>
                </a:cxn>
                <a:cxn ang="0">
                  <a:pos x="13" y="42"/>
                </a:cxn>
                <a:cxn ang="0">
                  <a:pos x="1" y="19"/>
                </a:cxn>
                <a:cxn ang="0">
                  <a:pos x="21" y="0"/>
                </a:cxn>
              </a:cxnLst>
              <a:rect l="0" t="0" r="r" b="b"/>
              <a:pathLst>
                <a:path w="45" h="46">
                  <a:moveTo>
                    <a:pt x="21" y="0"/>
                  </a:moveTo>
                  <a:cubicBezTo>
                    <a:pt x="28" y="0"/>
                    <a:pt x="34" y="0"/>
                    <a:pt x="38" y="5"/>
                  </a:cubicBezTo>
                  <a:cubicBezTo>
                    <a:pt x="42" y="11"/>
                    <a:pt x="45" y="18"/>
                    <a:pt x="44" y="25"/>
                  </a:cubicBezTo>
                  <a:cubicBezTo>
                    <a:pt x="43" y="39"/>
                    <a:pt x="25" y="46"/>
                    <a:pt x="13" y="42"/>
                  </a:cubicBezTo>
                  <a:cubicBezTo>
                    <a:pt x="4" y="38"/>
                    <a:pt x="0" y="28"/>
                    <a:pt x="1" y="19"/>
                  </a:cubicBezTo>
                  <a:cubicBezTo>
                    <a:pt x="2" y="9"/>
                    <a:pt x="10" y="1"/>
                    <a:pt x="21" y="0"/>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72" name="Freeform 200"/>
            <p:cNvSpPr>
              <a:spLocks/>
            </p:cNvSpPr>
            <p:nvPr/>
          </p:nvSpPr>
          <p:spPr bwMode="auto">
            <a:xfrm>
              <a:off x="-3528" y="9458"/>
              <a:ext cx="132" cy="144"/>
            </a:xfrm>
            <a:custGeom>
              <a:avLst/>
              <a:gdLst/>
              <a:ahLst/>
              <a:cxnLst>
                <a:cxn ang="0">
                  <a:pos x="19" y="11"/>
                </a:cxn>
                <a:cxn ang="0">
                  <a:pos x="19" y="52"/>
                </a:cxn>
                <a:cxn ang="0">
                  <a:pos x="19" y="11"/>
                </a:cxn>
              </a:cxnLst>
              <a:rect l="0" t="0" r="r" b="b"/>
              <a:pathLst>
                <a:path w="56" h="61">
                  <a:moveTo>
                    <a:pt x="19" y="11"/>
                  </a:moveTo>
                  <a:cubicBezTo>
                    <a:pt x="56" y="0"/>
                    <a:pt x="56" y="61"/>
                    <a:pt x="19" y="52"/>
                  </a:cubicBezTo>
                  <a:cubicBezTo>
                    <a:pt x="1" y="47"/>
                    <a:pt x="0" y="16"/>
                    <a:pt x="19" y="11"/>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873" name="Freeform 201"/>
            <p:cNvSpPr>
              <a:spLocks/>
            </p:cNvSpPr>
            <p:nvPr/>
          </p:nvSpPr>
          <p:spPr bwMode="auto">
            <a:xfrm>
              <a:off x="1706" y="9479"/>
              <a:ext cx="104" cy="102"/>
            </a:xfrm>
            <a:custGeom>
              <a:avLst/>
              <a:gdLst/>
              <a:ahLst/>
              <a:cxnLst>
                <a:cxn ang="0">
                  <a:pos x="20" y="2"/>
                </a:cxn>
                <a:cxn ang="0">
                  <a:pos x="43" y="24"/>
                </a:cxn>
                <a:cxn ang="0">
                  <a:pos x="24" y="42"/>
                </a:cxn>
                <a:cxn ang="0">
                  <a:pos x="2" y="29"/>
                </a:cxn>
                <a:cxn ang="0">
                  <a:pos x="4" y="11"/>
                </a:cxn>
                <a:cxn ang="0">
                  <a:pos x="20" y="2"/>
                </a:cxn>
              </a:cxnLst>
              <a:rect l="0" t="0" r="r" b="b"/>
              <a:pathLst>
                <a:path w="44" h="43">
                  <a:moveTo>
                    <a:pt x="20" y="2"/>
                  </a:moveTo>
                  <a:cubicBezTo>
                    <a:pt x="33" y="0"/>
                    <a:pt x="44" y="10"/>
                    <a:pt x="43" y="24"/>
                  </a:cubicBezTo>
                  <a:cubicBezTo>
                    <a:pt x="42" y="34"/>
                    <a:pt x="34" y="41"/>
                    <a:pt x="24" y="42"/>
                  </a:cubicBezTo>
                  <a:cubicBezTo>
                    <a:pt x="15" y="43"/>
                    <a:pt x="5" y="38"/>
                    <a:pt x="2" y="29"/>
                  </a:cubicBezTo>
                  <a:cubicBezTo>
                    <a:pt x="0" y="23"/>
                    <a:pt x="1" y="16"/>
                    <a:pt x="4" y="11"/>
                  </a:cubicBezTo>
                  <a:cubicBezTo>
                    <a:pt x="7" y="5"/>
                    <a:pt x="13" y="3"/>
                    <a:pt x="20"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74" name="Freeform 202"/>
            <p:cNvSpPr>
              <a:spLocks/>
            </p:cNvSpPr>
            <p:nvPr/>
          </p:nvSpPr>
          <p:spPr bwMode="auto">
            <a:xfrm>
              <a:off x="6029" y="9486"/>
              <a:ext cx="87" cy="83"/>
            </a:xfrm>
            <a:custGeom>
              <a:avLst/>
              <a:gdLst/>
              <a:ahLst/>
              <a:cxnLst>
                <a:cxn ang="0">
                  <a:pos x="14" y="4"/>
                </a:cxn>
                <a:cxn ang="0">
                  <a:pos x="37" y="19"/>
                </a:cxn>
                <a:cxn ang="0">
                  <a:pos x="24" y="34"/>
                </a:cxn>
                <a:cxn ang="0">
                  <a:pos x="6" y="28"/>
                </a:cxn>
                <a:cxn ang="0">
                  <a:pos x="14" y="4"/>
                </a:cxn>
              </a:cxnLst>
              <a:rect l="0" t="0" r="r" b="b"/>
              <a:pathLst>
                <a:path w="37" h="35">
                  <a:moveTo>
                    <a:pt x="14" y="4"/>
                  </a:moveTo>
                  <a:cubicBezTo>
                    <a:pt x="25" y="0"/>
                    <a:pt x="37" y="7"/>
                    <a:pt x="37" y="19"/>
                  </a:cubicBezTo>
                  <a:cubicBezTo>
                    <a:pt x="37" y="27"/>
                    <a:pt x="31" y="32"/>
                    <a:pt x="24" y="34"/>
                  </a:cubicBezTo>
                  <a:cubicBezTo>
                    <a:pt x="17" y="35"/>
                    <a:pt x="9" y="34"/>
                    <a:pt x="6" y="28"/>
                  </a:cubicBezTo>
                  <a:cubicBezTo>
                    <a:pt x="0" y="19"/>
                    <a:pt x="5" y="7"/>
                    <a:pt x="14"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75" name="Freeform 203"/>
            <p:cNvSpPr>
              <a:spLocks/>
            </p:cNvSpPr>
            <p:nvPr/>
          </p:nvSpPr>
          <p:spPr bwMode="auto">
            <a:xfrm>
              <a:off x="6936" y="9491"/>
              <a:ext cx="85" cy="78"/>
            </a:xfrm>
            <a:custGeom>
              <a:avLst/>
              <a:gdLst/>
              <a:ahLst/>
              <a:cxnLst>
                <a:cxn ang="0">
                  <a:pos x="17" y="2"/>
                </a:cxn>
                <a:cxn ang="0">
                  <a:pos x="36" y="17"/>
                </a:cxn>
                <a:cxn ang="0">
                  <a:pos x="22" y="32"/>
                </a:cxn>
                <a:cxn ang="0">
                  <a:pos x="5" y="23"/>
                </a:cxn>
                <a:cxn ang="0">
                  <a:pos x="17" y="2"/>
                </a:cxn>
              </a:cxnLst>
              <a:rect l="0" t="0" r="r" b="b"/>
              <a:pathLst>
                <a:path w="36" h="33">
                  <a:moveTo>
                    <a:pt x="17" y="2"/>
                  </a:moveTo>
                  <a:cubicBezTo>
                    <a:pt x="27" y="0"/>
                    <a:pt x="36" y="7"/>
                    <a:pt x="36" y="17"/>
                  </a:cubicBezTo>
                  <a:cubicBezTo>
                    <a:pt x="36" y="25"/>
                    <a:pt x="30" y="31"/>
                    <a:pt x="22" y="32"/>
                  </a:cubicBezTo>
                  <a:cubicBezTo>
                    <a:pt x="16" y="33"/>
                    <a:pt x="8" y="30"/>
                    <a:pt x="5" y="23"/>
                  </a:cubicBezTo>
                  <a:cubicBezTo>
                    <a:pt x="0" y="14"/>
                    <a:pt x="7" y="4"/>
                    <a:pt x="17"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76" name="Freeform 204"/>
            <p:cNvSpPr>
              <a:spLocks/>
            </p:cNvSpPr>
            <p:nvPr/>
          </p:nvSpPr>
          <p:spPr bwMode="auto">
            <a:xfrm>
              <a:off x="-4195" y="9496"/>
              <a:ext cx="83" cy="71"/>
            </a:xfrm>
            <a:custGeom>
              <a:avLst/>
              <a:gdLst/>
              <a:ahLst/>
              <a:cxnLst>
                <a:cxn ang="0">
                  <a:pos x="16" y="2"/>
                </a:cxn>
                <a:cxn ang="0">
                  <a:pos x="30" y="4"/>
                </a:cxn>
                <a:cxn ang="0">
                  <a:pos x="34" y="14"/>
                </a:cxn>
                <a:cxn ang="0">
                  <a:pos x="20" y="29"/>
                </a:cxn>
                <a:cxn ang="0">
                  <a:pos x="16" y="2"/>
                </a:cxn>
              </a:cxnLst>
              <a:rect l="0" t="0" r="r" b="b"/>
              <a:pathLst>
                <a:path w="35" h="30">
                  <a:moveTo>
                    <a:pt x="16" y="2"/>
                  </a:moveTo>
                  <a:cubicBezTo>
                    <a:pt x="21" y="1"/>
                    <a:pt x="27" y="0"/>
                    <a:pt x="30" y="4"/>
                  </a:cubicBezTo>
                  <a:cubicBezTo>
                    <a:pt x="33" y="6"/>
                    <a:pt x="34" y="11"/>
                    <a:pt x="34" y="14"/>
                  </a:cubicBezTo>
                  <a:cubicBezTo>
                    <a:pt x="35" y="23"/>
                    <a:pt x="29" y="30"/>
                    <a:pt x="20" y="29"/>
                  </a:cubicBezTo>
                  <a:cubicBezTo>
                    <a:pt x="5" y="29"/>
                    <a:pt x="0" y="6"/>
                    <a:pt x="16"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77" name="Freeform 205"/>
            <p:cNvSpPr>
              <a:spLocks/>
            </p:cNvSpPr>
            <p:nvPr/>
          </p:nvSpPr>
          <p:spPr bwMode="auto">
            <a:xfrm>
              <a:off x="-784" y="9496"/>
              <a:ext cx="83" cy="71"/>
            </a:xfrm>
            <a:custGeom>
              <a:avLst/>
              <a:gdLst/>
              <a:ahLst/>
              <a:cxnLst>
                <a:cxn ang="0">
                  <a:pos x="16" y="2"/>
                </a:cxn>
                <a:cxn ang="0">
                  <a:pos x="30" y="4"/>
                </a:cxn>
                <a:cxn ang="0">
                  <a:pos x="34" y="14"/>
                </a:cxn>
                <a:cxn ang="0">
                  <a:pos x="20" y="29"/>
                </a:cxn>
                <a:cxn ang="0">
                  <a:pos x="16" y="2"/>
                </a:cxn>
              </a:cxnLst>
              <a:rect l="0" t="0" r="r" b="b"/>
              <a:pathLst>
                <a:path w="35" h="30">
                  <a:moveTo>
                    <a:pt x="16" y="2"/>
                  </a:moveTo>
                  <a:cubicBezTo>
                    <a:pt x="21" y="1"/>
                    <a:pt x="27" y="0"/>
                    <a:pt x="30" y="4"/>
                  </a:cubicBezTo>
                  <a:cubicBezTo>
                    <a:pt x="33" y="6"/>
                    <a:pt x="34" y="11"/>
                    <a:pt x="34" y="14"/>
                  </a:cubicBezTo>
                  <a:cubicBezTo>
                    <a:pt x="35" y="23"/>
                    <a:pt x="29" y="30"/>
                    <a:pt x="20" y="29"/>
                  </a:cubicBezTo>
                  <a:cubicBezTo>
                    <a:pt x="5" y="29"/>
                    <a:pt x="0" y="6"/>
                    <a:pt x="16"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78" name="Freeform 206"/>
            <p:cNvSpPr>
              <a:spLocks/>
            </p:cNvSpPr>
            <p:nvPr/>
          </p:nvSpPr>
          <p:spPr bwMode="auto">
            <a:xfrm>
              <a:off x="4881" y="9493"/>
              <a:ext cx="113" cy="95"/>
            </a:xfrm>
            <a:custGeom>
              <a:avLst/>
              <a:gdLst/>
              <a:ahLst/>
              <a:cxnLst>
                <a:cxn ang="0">
                  <a:pos x="23" y="3"/>
                </a:cxn>
                <a:cxn ang="0">
                  <a:pos x="35" y="28"/>
                </a:cxn>
                <a:cxn ang="0">
                  <a:pos x="23" y="3"/>
                </a:cxn>
              </a:cxnLst>
              <a:rect l="0" t="0" r="r" b="b"/>
              <a:pathLst>
                <a:path w="48" h="40">
                  <a:moveTo>
                    <a:pt x="23" y="3"/>
                  </a:moveTo>
                  <a:cubicBezTo>
                    <a:pt x="37" y="0"/>
                    <a:pt x="48" y="19"/>
                    <a:pt x="35" y="28"/>
                  </a:cubicBezTo>
                  <a:cubicBezTo>
                    <a:pt x="17" y="40"/>
                    <a:pt x="0" y="8"/>
                    <a:pt x="23" y="3"/>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879" name="Freeform 207"/>
            <p:cNvSpPr>
              <a:spLocks/>
            </p:cNvSpPr>
            <p:nvPr/>
          </p:nvSpPr>
          <p:spPr bwMode="auto">
            <a:xfrm>
              <a:off x="-588" y="9496"/>
              <a:ext cx="114" cy="106"/>
            </a:xfrm>
            <a:custGeom>
              <a:avLst/>
              <a:gdLst/>
              <a:ahLst/>
              <a:cxnLst>
                <a:cxn ang="0">
                  <a:pos x="29" y="3"/>
                </a:cxn>
                <a:cxn ang="0">
                  <a:pos x="46" y="17"/>
                </a:cxn>
                <a:cxn ang="0">
                  <a:pos x="29" y="3"/>
                </a:cxn>
              </a:cxnLst>
              <a:rect l="0" t="0" r="r" b="b"/>
              <a:pathLst>
                <a:path w="48" h="45">
                  <a:moveTo>
                    <a:pt x="29" y="3"/>
                  </a:moveTo>
                  <a:cubicBezTo>
                    <a:pt x="41" y="0"/>
                    <a:pt x="48" y="7"/>
                    <a:pt x="46" y="17"/>
                  </a:cubicBezTo>
                  <a:cubicBezTo>
                    <a:pt x="42" y="45"/>
                    <a:pt x="0" y="11"/>
                    <a:pt x="29" y="3"/>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880" name="Freeform 208"/>
            <p:cNvSpPr>
              <a:spLocks/>
            </p:cNvSpPr>
            <p:nvPr/>
          </p:nvSpPr>
          <p:spPr bwMode="auto">
            <a:xfrm>
              <a:off x="128" y="9479"/>
              <a:ext cx="90" cy="102"/>
            </a:xfrm>
            <a:custGeom>
              <a:avLst/>
              <a:gdLst/>
              <a:ahLst/>
              <a:cxnLst>
                <a:cxn ang="0">
                  <a:pos x="12" y="10"/>
                </a:cxn>
                <a:cxn ang="0">
                  <a:pos x="12" y="35"/>
                </a:cxn>
                <a:cxn ang="0">
                  <a:pos x="12" y="10"/>
                </a:cxn>
              </a:cxnLst>
              <a:rect l="0" t="0" r="r" b="b"/>
              <a:pathLst>
                <a:path w="38" h="43">
                  <a:moveTo>
                    <a:pt x="12" y="10"/>
                  </a:moveTo>
                  <a:cubicBezTo>
                    <a:pt x="38" y="0"/>
                    <a:pt x="37" y="43"/>
                    <a:pt x="12" y="35"/>
                  </a:cubicBezTo>
                  <a:cubicBezTo>
                    <a:pt x="5" y="33"/>
                    <a:pt x="0" y="15"/>
                    <a:pt x="12" y="10"/>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881" name="Freeform 209"/>
            <p:cNvSpPr>
              <a:spLocks/>
            </p:cNvSpPr>
            <p:nvPr/>
          </p:nvSpPr>
          <p:spPr bwMode="auto">
            <a:xfrm>
              <a:off x="5138" y="9496"/>
              <a:ext cx="78" cy="87"/>
            </a:xfrm>
            <a:custGeom>
              <a:avLst/>
              <a:gdLst/>
              <a:ahLst/>
              <a:cxnLst>
                <a:cxn ang="0">
                  <a:pos x="11" y="6"/>
                </a:cxn>
                <a:cxn ang="0">
                  <a:pos x="6" y="23"/>
                </a:cxn>
                <a:cxn ang="0">
                  <a:pos x="11" y="6"/>
                </a:cxn>
              </a:cxnLst>
              <a:rect l="0" t="0" r="r" b="b"/>
              <a:pathLst>
                <a:path w="33" h="37">
                  <a:moveTo>
                    <a:pt x="11" y="6"/>
                  </a:moveTo>
                  <a:cubicBezTo>
                    <a:pt x="33" y="0"/>
                    <a:pt x="20" y="37"/>
                    <a:pt x="6" y="23"/>
                  </a:cubicBezTo>
                  <a:cubicBezTo>
                    <a:pt x="0" y="17"/>
                    <a:pt x="3" y="8"/>
                    <a:pt x="11" y="6"/>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882" name="Freeform 210"/>
            <p:cNvSpPr>
              <a:spLocks/>
            </p:cNvSpPr>
            <p:nvPr/>
          </p:nvSpPr>
          <p:spPr bwMode="auto">
            <a:xfrm>
              <a:off x="6645" y="9659"/>
              <a:ext cx="227" cy="219"/>
            </a:xfrm>
            <a:custGeom>
              <a:avLst/>
              <a:gdLst/>
              <a:ahLst/>
              <a:cxnLst>
                <a:cxn ang="0">
                  <a:pos x="41" y="2"/>
                </a:cxn>
                <a:cxn ang="0">
                  <a:pos x="85" y="21"/>
                </a:cxn>
                <a:cxn ang="0">
                  <a:pos x="86" y="70"/>
                </a:cxn>
                <a:cxn ang="0">
                  <a:pos x="66" y="88"/>
                </a:cxn>
                <a:cxn ang="0">
                  <a:pos x="40" y="91"/>
                </a:cxn>
                <a:cxn ang="0">
                  <a:pos x="4" y="60"/>
                </a:cxn>
                <a:cxn ang="0">
                  <a:pos x="8" y="22"/>
                </a:cxn>
                <a:cxn ang="0">
                  <a:pos x="41" y="2"/>
                </a:cxn>
              </a:cxnLst>
              <a:rect l="0" t="0" r="r" b="b"/>
              <a:pathLst>
                <a:path w="96" h="93">
                  <a:moveTo>
                    <a:pt x="41" y="2"/>
                  </a:moveTo>
                  <a:cubicBezTo>
                    <a:pt x="58" y="0"/>
                    <a:pt x="75" y="7"/>
                    <a:pt x="85" y="21"/>
                  </a:cubicBezTo>
                  <a:cubicBezTo>
                    <a:pt x="95" y="35"/>
                    <a:pt x="96" y="55"/>
                    <a:pt x="86" y="70"/>
                  </a:cubicBezTo>
                  <a:cubicBezTo>
                    <a:pt x="81" y="77"/>
                    <a:pt x="74" y="84"/>
                    <a:pt x="66" y="88"/>
                  </a:cubicBezTo>
                  <a:cubicBezTo>
                    <a:pt x="58" y="92"/>
                    <a:pt x="48" y="93"/>
                    <a:pt x="40" y="91"/>
                  </a:cubicBezTo>
                  <a:cubicBezTo>
                    <a:pt x="23" y="88"/>
                    <a:pt x="9" y="76"/>
                    <a:pt x="4" y="60"/>
                  </a:cubicBezTo>
                  <a:cubicBezTo>
                    <a:pt x="0" y="47"/>
                    <a:pt x="2" y="33"/>
                    <a:pt x="8" y="22"/>
                  </a:cubicBezTo>
                  <a:cubicBezTo>
                    <a:pt x="15" y="10"/>
                    <a:pt x="28" y="4"/>
                    <a:pt x="41"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83" name="Freeform 211"/>
            <p:cNvSpPr>
              <a:spLocks/>
            </p:cNvSpPr>
            <p:nvPr/>
          </p:nvSpPr>
          <p:spPr bwMode="auto">
            <a:xfrm>
              <a:off x="-1084" y="9659"/>
              <a:ext cx="237" cy="217"/>
            </a:xfrm>
            <a:custGeom>
              <a:avLst/>
              <a:gdLst/>
              <a:ahLst/>
              <a:cxnLst>
                <a:cxn ang="0">
                  <a:pos x="40" y="3"/>
                </a:cxn>
                <a:cxn ang="0">
                  <a:pos x="86" y="17"/>
                </a:cxn>
                <a:cxn ang="0">
                  <a:pos x="93" y="65"/>
                </a:cxn>
                <a:cxn ang="0">
                  <a:pos x="46" y="90"/>
                </a:cxn>
                <a:cxn ang="0">
                  <a:pos x="9" y="60"/>
                </a:cxn>
                <a:cxn ang="0">
                  <a:pos x="40" y="3"/>
                </a:cxn>
              </a:cxnLst>
              <a:rect l="0" t="0" r="r" b="b"/>
              <a:pathLst>
                <a:path w="100" h="92">
                  <a:moveTo>
                    <a:pt x="40" y="3"/>
                  </a:moveTo>
                  <a:cubicBezTo>
                    <a:pt x="57" y="0"/>
                    <a:pt x="74" y="4"/>
                    <a:pt x="86" y="17"/>
                  </a:cubicBezTo>
                  <a:cubicBezTo>
                    <a:pt x="97" y="29"/>
                    <a:pt x="100" y="50"/>
                    <a:pt x="93" y="65"/>
                  </a:cubicBezTo>
                  <a:cubicBezTo>
                    <a:pt x="85" y="82"/>
                    <a:pt x="65" y="92"/>
                    <a:pt x="46" y="90"/>
                  </a:cubicBezTo>
                  <a:cubicBezTo>
                    <a:pt x="29" y="89"/>
                    <a:pt x="14" y="77"/>
                    <a:pt x="9" y="60"/>
                  </a:cubicBezTo>
                  <a:cubicBezTo>
                    <a:pt x="0" y="35"/>
                    <a:pt x="14" y="9"/>
                    <a:pt x="40"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84" name="Freeform 212"/>
            <p:cNvSpPr>
              <a:spLocks/>
            </p:cNvSpPr>
            <p:nvPr/>
          </p:nvSpPr>
          <p:spPr bwMode="auto">
            <a:xfrm>
              <a:off x="4163" y="9668"/>
              <a:ext cx="203" cy="206"/>
            </a:xfrm>
            <a:custGeom>
              <a:avLst/>
              <a:gdLst/>
              <a:ahLst/>
              <a:cxnLst>
                <a:cxn ang="0">
                  <a:pos x="31" y="3"/>
                </a:cxn>
                <a:cxn ang="0">
                  <a:pos x="76" y="19"/>
                </a:cxn>
                <a:cxn ang="0">
                  <a:pos x="74" y="67"/>
                </a:cxn>
                <a:cxn ang="0">
                  <a:pos x="24" y="78"/>
                </a:cxn>
                <a:cxn ang="0">
                  <a:pos x="4" y="59"/>
                </a:cxn>
                <a:cxn ang="0">
                  <a:pos x="2" y="32"/>
                </a:cxn>
                <a:cxn ang="0">
                  <a:pos x="31" y="3"/>
                </a:cxn>
              </a:cxnLst>
              <a:rect l="0" t="0" r="r" b="b"/>
              <a:pathLst>
                <a:path w="86" h="87">
                  <a:moveTo>
                    <a:pt x="31" y="3"/>
                  </a:moveTo>
                  <a:cubicBezTo>
                    <a:pt x="47" y="0"/>
                    <a:pt x="66" y="5"/>
                    <a:pt x="76" y="19"/>
                  </a:cubicBezTo>
                  <a:cubicBezTo>
                    <a:pt x="86" y="33"/>
                    <a:pt x="85" y="54"/>
                    <a:pt x="74" y="67"/>
                  </a:cubicBezTo>
                  <a:cubicBezTo>
                    <a:pt x="62" y="82"/>
                    <a:pt x="41" y="87"/>
                    <a:pt x="24" y="78"/>
                  </a:cubicBezTo>
                  <a:cubicBezTo>
                    <a:pt x="16" y="74"/>
                    <a:pt x="8" y="68"/>
                    <a:pt x="4" y="59"/>
                  </a:cubicBezTo>
                  <a:cubicBezTo>
                    <a:pt x="0" y="51"/>
                    <a:pt x="0" y="41"/>
                    <a:pt x="2" y="32"/>
                  </a:cubicBezTo>
                  <a:cubicBezTo>
                    <a:pt x="5" y="17"/>
                    <a:pt x="16" y="6"/>
                    <a:pt x="31"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85" name="Freeform 213"/>
            <p:cNvSpPr>
              <a:spLocks/>
            </p:cNvSpPr>
            <p:nvPr/>
          </p:nvSpPr>
          <p:spPr bwMode="auto">
            <a:xfrm>
              <a:off x="4397" y="9675"/>
              <a:ext cx="191" cy="187"/>
            </a:xfrm>
            <a:custGeom>
              <a:avLst/>
              <a:gdLst/>
              <a:ahLst/>
              <a:cxnLst>
                <a:cxn ang="0">
                  <a:pos x="37" y="1"/>
                </a:cxn>
                <a:cxn ang="0">
                  <a:pos x="75" y="25"/>
                </a:cxn>
                <a:cxn ang="0">
                  <a:pos x="61" y="71"/>
                </a:cxn>
                <a:cxn ang="0">
                  <a:pos x="19" y="71"/>
                </a:cxn>
                <a:cxn ang="0">
                  <a:pos x="2" y="43"/>
                </a:cxn>
                <a:cxn ang="0">
                  <a:pos x="37" y="1"/>
                </a:cxn>
              </a:cxnLst>
              <a:rect l="0" t="0" r="r" b="b"/>
              <a:pathLst>
                <a:path w="81" h="79">
                  <a:moveTo>
                    <a:pt x="37" y="1"/>
                  </a:moveTo>
                  <a:cubicBezTo>
                    <a:pt x="53" y="0"/>
                    <a:pt x="70" y="8"/>
                    <a:pt x="75" y="25"/>
                  </a:cubicBezTo>
                  <a:cubicBezTo>
                    <a:pt x="81" y="41"/>
                    <a:pt x="75" y="61"/>
                    <a:pt x="61" y="71"/>
                  </a:cubicBezTo>
                  <a:cubicBezTo>
                    <a:pt x="48" y="79"/>
                    <a:pt x="31" y="79"/>
                    <a:pt x="19" y="71"/>
                  </a:cubicBezTo>
                  <a:cubicBezTo>
                    <a:pt x="9" y="65"/>
                    <a:pt x="3" y="54"/>
                    <a:pt x="2" y="43"/>
                  </a:cubicBezTo>
                  <a:cubicBezTo>
                    <a:pt x="0" y="21"/>
                    <a:pt x="15" y="3"/>
                    <a:pt x="37"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86" name="Freeform 214"/>
            <p:cNvSpPr>
              <a:spLocks/>
            </p:cNvSpPr>
            <p:nvPr/>
          </p:nvSpPr>
          <p:spPr bwMode="auto">
            <a:xfrm>
              <a:off x="-389" y="9678"/>
              <a:ext cx="191" cy="186"/>
            </a:xfrm>
            <a:custGeom>
              <a:avLst/>
              <a:gdLst/>
              <a:ahLst/>
              <a:cxnLst>
                <a:cxn ang="0">
                  <a:pos x="38" y="3"/>
                </a:cxn>
                <a:cxn ang="0">
                  <a:pos x="71" y="13"/>
                </a:cxn>
                <a:cxn ang="0">
                  <a:pos x="80" y="44"/>
                </a:cxn>
                <a:cxn ang="0">
                  <a:pos x="61" y="70"/>
                </a:cxn>
                <a:cxn ang="0">
                  <a:pos x="15" y="57"/>
                </a:cxn>
                <a:cxn ang="0">
                  <a:pos x="38" y="3"/>
                </a:cxn>
              </a:cxnLst>
              <a:rect l="0" t="0" r="r" b="b"/>
              <a:pathLst>
                <a:path w="81" h="79">
                  <a:moveTo>
                    <a:pt x="38" y="3"/>
                  </a:moveTo>
                  <a:cubicBezTo>
                    <a:pt x="51" y="0"/>
                    <a:pt x="63" y="3"/>
                    <a:pt x="71" y="13"/>
                  </a:cubicBezTo>
                  <a:cubicBezTo>
                    <a:pt x="78" y="21"/>
                    <a:pt x="81" y="33"/>
                    <a:pt x="80" y="44"/>
                  </a:cubicBezTo>
                  <a:cubicBezTo>
                    <a:pt x="78" y="55"/>
                    <a:pt x="72" y="65"/>
                    <a:pt x="61" y="70"/>
                  </a:cubicBezTo>
                  <a:cubicBezTo>
                    <a:pt x="45" y="79"/>
                    <a:pt x="25" y="72"/>
                    <a:pt x="15" y="57"/>
                  </a:cubicBezTo>
                  <a:cubicBezTo>
                    <a:pt x="0" y="36"/>
                    <a:pt x="14" y="7"/>
                    <a:pt x="38"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87" name="Freeform 215"/>
            <p:cNvSpPr>
              <a:spLocks/>
            </p:cNvSpPr>
            <p:nvPr/>
          </p:nvSpPr>
          <p:spPr bwMode="auto">
            <a:xfrm>
              <a:off x="6220" y="9675"/>
              <a:ext cx="182" cy="184"/>
            </a:xfrm>
            <a:custGeom>
              <a:avLst/>
              <a:gdLst/>
              <a:ahLst/>
              <a:cxnLst>
                <a:cxn ang="0">
                  <a:pos x="27" y="4"/>
                </a:cxn>
                <a:cxn ang="0">
                  <a:pos x="70" y="26"/>
                </a:cxn>
                <a:cxn ang="0">
                  <a:pos x="50" y="72"/>
                </a:cxn>
                <a:cxn ang="0">
                  <a:pos x="13" y="68"/>
                </a:cxn>
                <a:cxn ang="0">
                  <a:pos x="0" y="38"/>
                </a:cxn>
                <a:cxn ang="0">
                  <a:pos x="27" y="4"/>
                </a:cxn>
              </a:cxnLst>
              <a:rect l="0" t="0" r="r" b="b"/>
              <a:pathLst>
                <a:path w="77" h="78">
                  <a:moveTo>
                    <a:pt x="27" y="4"/>
                  </a:moveTo>
                  <a:cubicBezTo>
                    <a:pt x="44" y="0"/>
                    <a:pt x="63" y="8"/>
                    <a:pt x="70" y="26"/>
                  </a:cubicBezTo>
                  <a:cubicBezTo>
                    <a:pt x="77" y="44"/>
                    <a:pt x="67" y="64"/>
                    <a:pt x="50" y="72"/>
                  </a:cubicBezTo>
                  <a:cubicBezTo>
                    <a:pt x="38" y="78"/>
                    <a:pt x="23" y="76"/>
                    <a:pt x="13" y="68"/>
                  </a:cubicBezTo>
                  <a:cubicBezTo>
                    <a:pt x="4" y="60"/>
                    <a:pt x="0" y="49"/>
                    <a:pt x="0" y="38"/>
                  </a:cubicBezTo>
                  <a:cubicBezTo>
                    <a:pt x="1" y="22"/>
                    <a:pt x="11" y="7"/>
                    <a:pt x="27"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88" name="Freeform 216"/>
            <p:cNvSpPr>
              <a:spLocks/>
            </p:cNvSpPr>
            <p:nvPr/>
          </p:nvSpPr>
          <p:spPr bwMode="auto">
            <a:xfrm>
              <a:off x="-1277" y="9685"/>
              <a:ext cx="175" cy="165"/>
            </a:xfrm>
            <a:custGeom>
              <a:avLst/>
              <a:gdLst/>
              <a:ahLst/>
              <a:cxnLst>
                <a:cxn ang="0">
                  <a:pos x="30" y="3"/>
                </a:cxn>
                <a:cxn ang="0">
                  <a:pos x="68" y="21"/>
                </a:cxn>
                <a:cxn ang="0">
                  <a:pos x="61" y="60"/>
                </a:cxn>
                <a:cxn ang="0">
                  <a:pos x="17" y="62"/>
                </a:cxn>
                <a:cxn ang="0">
                  <a:pos x="8" y="19"/>
                </a:cxn>
                <a:cxn ang="0">
                  <a:pos x="30" y="3"/>
                </a:cxn>
              </a:cxnLst>
              <a:rect l="0" t="0" r="r" b="b"/>
              <a:pathLst>
                <a:path w="74" h="70">
                  <a:moveTo>
                    <a:pt x="30" y="3"/>
                  </a:moveTo>
                  <a:cubicBezTo>
                    <a:pt x="45" y="0"/>
                    <a:pt x="61" y="7"/>
                    <a:pt x="68" y="21"/>
                  </a:cubicBezTo>
                  <a:cubicBezTo>
                    <a:pt x="74" y="33"/>
                    <a:pt x="73" y="51"/>
                    <a:pt x="61" y="60"/>
                  </a:cubicBezTo>
                  <a:cubicBezTo>
                    <a:pt x="49" y="69"/>
                    <a:pt x="29" y="70"/>
                    <a:pt x="17" y="62"/>
                  </a:cubicBezTo>
                  <a:cubicBezTo>
                    <a:pt x="2" y="53"/>
                    <a:pt x="0" y="33"/>
                    <a:pt x="8" y="19"/>
                  </a:cubicBezTo>
                  <a:cubicBezTo>
                    <a:pt x="13" y="11"/>
                    <a:pt x="21" y="4"/>
                    <a:pt x="30"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89" name="Freeform 217"/>
            <p:cNvSpPr>
              <a:spLocks/>
            </p:cNvSpPr>
            <p:nvPr/>
          </p:nvSpPr>
          <p:spPr bwMode="auto">
            <a:xfrm>
              <a:off x="-831" y="9682"/>
              <a:ext cx="175" cy="168"/>
            </a:xfrm>
            <a:custGeom>
              <a:avLst/>
              <a:gdLst/>
              <a:ahLst/>
              <a:cxnLst>
                <a:cxn ang="0">
                  <a:pos x="31" y="5"/>
                </a:cxn>
                <a:cxn ang="0">
                  <a:pos x="72" y="29"/>
                </a:cxn>
                <a:cxn ang="0">
                  <a:pos x="63" y="59"/>
                </a:cxn>
                <a:cxn ang="0">
                  <a:pos x="11" y="53"/>
                </a:cxn>
                <a:cxn ang="0">
                  <a:pos x="31" y="5"/>
                </a:cxn>
              </a:cxnLst>
              <a:rect l="0" t="0" r="r" b="b"/>
              <a:pathLst>
                <a:path w="74" h="71">
                  <a:moveTo>
                    <a:pt x="31" y="5"/>
                  </a:moveTo>
                  <a:cubicBezTo>
                    <a:pt x="49" y="0"/>
                    <a:pt x="69" y="10"/>
                    <a:pt x="72" y="29"/>
                  </a:cubicBezTo>
                  <a:cubicBezTo>
                    <a:pt x="74" y="40"/>
                    <a:pt x="71" y="51"/>
                    <a:pt x="63" y="59"/>
                  </a:cubicBezTo>
                  <a:cubicBezTo>
                    <a:pt x="48" y="71"/>
                    <a:pt x="22" y="70"/>
                    <a:pt x="11" y="53"/>
                  </a:cubicBezTo>
                  <a:cubicBezTo>
                    <a:pt x="0" y="35"/>
                    <a:pt x="10" y="9"/>
                    <a:pt x="31" y="5"/>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90" name="Freeform 218"/>
            <p:cNvSpPr>
              <a:spLocks/>
            </p:cNvSpPr>
            <p:nvPr/>
          </p:nvSpPr>
          <p:spPr bwMode="auto">
            <a:xfrm>
              <a:off x="-153" y="9666"/>
              <a:ext cx="201" cy="193"/>
            </a:xfrm>
            <a:custGeom>
              <a:avLst/>
              <a:gdLst/>
              <a:ahLst/>
              <a:cxnLst>
                <a:cxn ang="0">
                  <a:pos x="33" y="12"/>
                </a:cxn>
                <a:cxn ang="0">
                  <a:pos x="35" y="75"/>
                </a:cxn>
                <a:cxn ang="0">
                  <a:pos x="33" y="12"/>
                </a:cxn>
              </a:cxnLst>
              <a:rect l="0" t="0" r="r" b="b"/>
              <a:pathLst>
                <a:path w="85" h="82">
                  <a:moveTo>
                    <a:pt x="33" y="12"/>
                  </a:moveTo>
                  <a:cubicBezTo>
                    <a:pt x="84" y="0"/>
                    <a:pt x="85" y="82"/>
                    <a:pt x="35" y="75"/>
                  </a:cubicBezTo>
                  <a:cubicBezTo>
                    <a:pt x="3" y="70"/>
                    <a:pt x="0" y="19"/>
                    <a:pt x="33" y="12"/>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891" name="Freeform 219"/>
            <p:cNvSpPr>
              <a:spLocks/>
            </p:cNvSpPr>
            <p:nvPr/>
          </p:nvSpPr>
          <p:spPr bwMode="auto">
            <a:xfrm>
              <a:off x="-580" y="9694"/>
              <a:ext cx="144" cy="142"/>
            </a:xfrm>
            <a:custGeom>
              <a:avLst/>
              <a:gdLst/>
              <a:ahLst/>
              <a:cxnLst>
                <a:cxn ang="0">
                  <a:pos x="22" y="4"/>
                </a:cxn>
                <a:cxn ang="0">
                  <a:pos x="59" y="25"/>
                </a:cxn>
                <a:cxn ang="0">
                  <a:pos x="44" y="56"/>
                </a:cxn>
                <a:cxn ang="0">
                  <a:pos x="13" y="54"/>
                </a:cxn>
                <a:cxn ang="0">
                  <a:pos x="2" y="23"/>
                </a:cxn>
                <a:cxn ang="0">
                  <a:pos x="22" y="4"/>
                </a:cxn>
              </a:cxnLst>
              <a:rect l="0" t="0" r="r" b="b"/>
              <a:pathLst>
                <a:path w="61" h="60">
                  <a:moveTo>
                    <a:pt x="22" y="4"/>
                  </a:moveTo>
                  <a:cubicBezTo>
                    <a:pt x="38" y="0"/>
                    <a:pt x="55" y="8"/>
                    <a:pt x="59" y="25"/>
                  </a:cubicBezTo>
                  <a:cubicBezTo>
                    <a:pt x="61" y="38"/>
                    <a:pt x="56" y="51"/>
                    <a:pt x="44" y="56"/>
                  </a:cubicBezTo>
                  <a:cubicBezTo>
                    <a:pt x="34" y="60"/>
                    <a:pt x="22" y="60"/>
                    <a:pt x="13" y="54"/>
                  </a:cubicBezTo>
                  <a:cubicBezTo>
                    <a:pt x="2" y="48"/>
                    <a:pt x="0" y="35"/>
                    <a:pt x="2" y="23"/>
                  </a:cubicBezTo>
                  <a:cubicBezTo>
                    <a:pt x="4" y="14"/>
                    <a:pt x="13" y="6"/>
                    <a:pt x="22"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92" name="Freeform 220"/>
            <p:cNvSpPr>
              <a:spLocks/>
            </p:cNvSpPr>
            <p:nvPr/>
          </p:nvSpPr>
          <p:spPr bwMode="auto">
            <a:xfrm>
              <a:off x="5306" y="9685"/>
              <a:ext cx="182" cy="151"/>
            </a:xfrm>
            <a:custGeom>
              <a:avLst/>
              <a:gdLst/>
              <a:ahLst/>
              <a:cxnLst>
                <a:cxn ang="0">
                  <a:pos x="33" y="8"/>
                </a:cxn>
                <a:cxn ang="0">
                  <a:pos x="39" y="63"/>
                </a:cxn>
                <a:cxn ang="0">
                  <a:pos x="33" y="8"/>
                </a:cxn>
              </a:cxnLst>
              <a:rect l="0" t="0" r="r" b="b"/>
              <a:pathLst>
                <a:path w="77" h="64">
                  <a:moveTo>
                    <a:pt x="33" y="8"/>
                  </a:moveTo>
                  <a:cubicBezTo>
                    <a:pt x="72" y="0"/>
                    <a:pt x="77" y="61"/>
                    <a:pt x="39" y="63"/>
                  </a:cubicBezTo>
                  <a:cubicBezTo>
                    <a:pt x="5" y="64"/>
                    <a:pt x="0" y="14"/>
                    <a:pt x="33" y="8"/>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893" name="Freeform 221"/>
            <p:cNvSpPr>
              <a:spLocks/>
            </p:cNvSpPr>
            <p:nvPr/>
          </p:nvSpPr>
          <p:spPr bwMode="auto">
            <a:xfrm>
              <a:off x="114" y="9704"/>
              <a:ext cx="116" cy="125"/>
            </a:xfrm>
            <a:custGeom>
              <a:avLst/>
              <a:gdLst/>
              <a:ahLst/>
              <a:cxnLst>
                <a:cxn ang="0">
                  <a:pos x="18" y="4"/>
                </a:cxn>
                <a:cxn ang="0">
                  <a:pos x="49" y="25"/>
                </a:cxn>
                <a:cxn ang="0">
                  <a:pos x="26" y="52"/>
                </a:cxn>
                <a:cxn ang="0">
                  <a:pos x="1" y="30"/>
                </a:cxn>
                <a:cxn ang="0">
                  <a:pos x="18" y="4"/>
                </a:cxn>
              </a:cxnLst>
              <a:rect l="0" t="0" r="r" b="b"/>
              <a:pathLst>
                <a:path w="49" h="53">
                  <a:moveTo>
                    <a:pt x="18" y="4"/>
                  </a:moveTo>
                  <a:cubicBezTo>
                    <a:pt x="32" y="0"/>
                    <a:pt x="48" y="10"/>
                    <a:pt x="49" y="25"/>
                  </a:cubicBezTo>
                  <a:cubicBezTo>
                    <a:pt x="49" y="38"/>
                    <a:pt x="39" y="50"/>
                    <a:pt x="26" y="52"/>
                  </a:cubicBezTo>
                  <a:cubicBezTo>
                    <a:pt x="13" y="53"/>
                    <a:pt x="1" y="43"/>
                    <a:pt x="1" y="30"/>
                  </a:cubicBezTo>
                  <a:cubicBezTo>
                    <a:pt x="0" y="19"/>
                    <a:pt x="7" y="6"/>
                    <a:pt x="18"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94" name="Freeform 222"/>
            <p:cNvSpPr>
              <a:spLocks/>
            </p:cNvSpPr>
            <p:nvPr/>
          </p:nvSpPr>
          <p:spPr bwMode="auto">
            <a:xfrm>
              <a:off x="5797" y="9715"/>
              <a:ext cx="107" cy="109"/>
            </a:xfrm>
            <a:custGeom>
              <a:avLst/>
              <a:gdLst/>
              <a:ahLst/>
              <a:cxnLst>
                <a:cxn ang="0">
                  <a:pos x="22" y="1"/>
                </a:cxn>
                <a:cxn ang="0">
                  <a:pos x="39" y="7"/>
                </a:cxn>
                <a:cxn ang="0">
                  <a:pos x="43" y="31"/>
                </a:cxn>
                <a:cxn ang="0">
                  <a:pos x="31" y="43"/>
                </a:cxn>
                <a:cxn ang="0">
                  <a:pos x="14" y="43"/>
                </a:cxn>
                <a:cxn ang="0">
                  <a:pos x="1" y="20"/>
                </a:cxn>
                <a:cxn ang="0">
                  <a:pos x="22" y="1"/>
                </a:cxn>
              </a:cxnLst>
              <a:rect l="0" t="0" r="r" b="b"/>
              <a:pathLst>
                <a:path w="45" h="46">
                  <a:moveTo>
                    <a:pt x="22" y="1"/>
                  </a:moveTo>
                  <a:cubicBezTo>
                    <a:pt x="29" y="0"/>
                    <a:pt x="34" y="1"/>
                    <a:pt x="39" y="7"/>
                  </a:cubicBezTo>
                  <a:cubicBezTo>
                    <a:pt x="43" y="14"/>
                    <a:pt x="45" y="23"/>
                    <a:pt x="43" y="31"/>
                  </a:cubicBezTo>
                  <a:cubicBezTo>
                    <a:pt x="41" y="36"/>
                    <a:pt x="35" y="41"/>
                    <a:pt x="31" y="43"/>
                  </a:cubicBezTo>
                  <a:cubicBezTo>
                    <a:pt x="26" y="46"/>
                    <a:pt x="19" y="45"/>
                    <a:pt x="14" y="43"/>
                  </a:cubicBezTo>
                  <a:cubicBezTo>
                    <a:pt x="5" y="39"/>
                    <a:pt x="0" y="29"/>
                    <a:pt x="1" y="20"/>
                  </a:cubicBezTo>
                  <a:cubicBezTo>
                    <a:pt x="1" y="8"/>
                    <a:pt x="11" y="1"/>
                    <a:pt x="22"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95" name="Freeform 223"/>
            <p:cNvSpPr>
              <a:spLocks/>
            </p:cNvSpPr>
            <p:nvPr/>
          </p:nvSpPr>
          <p:spPr bwMode="auto">
            <a:xfrm>
              <a:off x="6922" y="9715"/>
              <a:ext cx="113" cy="109"/>
            </a:xfrm>
            <a:custGeom>
              <a:avLst/>
              <a:gdLst/>
              <a:ahLst/>
              <a:cxnLst>
                <a:cxn ang="0">
                  <a:pos x="19" y="3"/>
                </a:cxn>
                <a:cxn ang="0">
                  <a:pos x="43" y="12"/>
                </a:cxn>
                <a:cxn ang="0">
                  <a:pos x="41" y="38"/>
                </a:cxn>
                <a:cxn ang="0">
                  <a:pos x="10" y="37"/>
                </a:cxn>
                <a:cxn ang="0">
                  <a:pos x="19" y="3"/>
                </a:cxn>
              </a:cxnLst>
              <a:rect l="0" t="0" r="r" b="b"/>
              <a:pathLst>
                <a:path w="48" h="46">
                  <a:moveTo>
                    <a:pt x="19" y="3"/>
                  </a:moveTo>
                  <a:cubicBezTo>
                    <a:pt x="29" y="0"/>
                    <a:pt x="39" y="3"/>
                    <a:pt x="43" y="12"/>
                  </a:cubicBezTo>
                  <a:cubicBezTo>
                    <a:pt x="48" y="20"/>
                    <a:pt x="47" y="31"/>
                    <a:pt x="41" y="38"/>
                  </a:cubicBezTo>
                  <a:cubicBezTo>
                    <a:pt x="33" y="46"/>
                    <a:pt x="18" y="45"/>
                    <a:pt x="10" y="37"/>
                  </a:cubicBezTo>
                  <a:cubicBezTo>
                    <a:pt x="0" y="26"/>
                    <a:pt x="5" y="7"/>
                    <a:pt x="19"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96" name="Freeform 224"/>
            <p:cNvSpPr>
              <a:spLocks/>
            </p:cNvSpPr>
            <p:nvPr/>
          </p:nvSpPr>
          <p:spPr bwMode="auto">
            <a:xfrm>
              <a:off x="1708" y="9722"/>
              <a:ext cx="93" cy="90"/>
            </a:xfrm>
            <a:custGeom>
              <a:avLst/>
              <a:gdLst/>
              <a:ahLst/>
              <a:cxnLst>
                <a:cxn ang="0">
                  <a:pos x="15" y="3"/>
                </a:cxn>
                <a:cxn ang="0">
                  <a:pos x="39" y="18"/>
                </a:cxn>
                <a:cxn ang="0">
                  <a:pos x="24" y="37"/>
                </a:cxn>
                <a:cxn ang="0">
                  <a:pos x="5" y="28"/>
                </a:cxn>
                <a:cxn ang="0">
                  <a:pos x="15" y="3"/>
                </a:cxn>
              </a:cxnLst>
              <a:rect l="0" t="0" r="r" b="b"/>
              <a:pathLst>
                <a:path w="39" h="38">
                  <a:moveTo>
                    <a:pt x="15" y="3"/>
                  </a:moveTo>
                  <a:cubicBezTo>
                    <a:pt x="27" y="0"/>
                    <a:pt x="38" y="6"/>
                    <a:pt x="39" y="18"/>
                  </a:cubicBezTo>
                  <a:cubicBezTo>
                    <a:pt x="39" y="28"/>
                    <a:pt x="34" y="35"/>
                    <a:pt x="24" y="37"/>
                  </a:cubicBezTo>
                  <a:cubicBezTo>
                    <a:pt x="17" y="38"/>
                    <a:pt x="9" y="35"/>
                    <a:pt x="5" y="28"/>
                  </a:cubicBezTo>
                  <a:cubicBezTo>
                    <a:pt x="0" y="18"/>
                    <a:pt x="5" y="6"/>
                    <a:pt x="15"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97" name="Freeform 225"/>
            <p:cNvSpPr>
              <a:spLocks/>
            </p:cNvSpPr>
            <p:nvPr/>
          </p:nvSpPr>
          <p:spPr bwMode="auto">
            <a:xfrm>
              <a:off x="4671" y="9722"/>
              <a:ext cx="85" cy="86"/>
            </a:xfrm>
            <a:custGeom>
              <a:avLst/>
              <a:gdLst/>
              <a:ahLst/>
              <a:cxnLst>
                <a:cxn ang="0">
                  <a:pos x="13" y="4"/>
                </a:cxn>
                <a:cxn ang="0">
                  <a:pos x="36" y="20"/>
                </a:cxn>
                <a:cxn ang="0">
                  <a:pos x="22" y="34"/>
                </a:cxn>
                <a:cxn ang="0">
                  <a:pos x="4" y="28"/>
                </a:cxn>
                <a:cxn ang="0">
                  <a:pos x="13" y="4"/>
                </a:cxn>
              </a:cxnLst>
              <a:rect l="0" t="0" r="r" b="b"/>
              <a:pathLst>
                <a:path w="36" h="36">
                  <a:moveTo>
                    <a:pt x="13" y="4"/>
                  </a:moveTo>
                  <a:cubicBezTo>
                    <a:pt x="24" y="0"/>
                    <a:pt x="36" y="7"/>
                    <a:pt x="36" y="20"/>
                  </a:cubicBezTo>
                  <a:cubicBezTo>
                    <a:pt x="36" y="28"/>
                    <a:pt x="30" y="33"/>
                    <a:pt x="22" y="34"/>
                  </a:cubicBezTo>
                  <a:cubicBezTo>
                    <a:pt x="16" y="36"/>
                    <a:pt x="8" y="35"/>
                    <a:pt x="4" y="28"/>
                  </a:cubicBezTo>
                  <a:cubicBezTo>
                    <a:pt x="0" y="19"/>
                    <a:pt x="4" y="7"/>
                    <a:pt x="13"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898" name="Freeform 226"/>
            <p:cNvSpPr>
              <a:spLocks/>
            </p:cNvSpPr>
            <p:nvPr/>
          </p:nvSpPr>
          <p:spPr bwMode="auto">
            <a:xfrm>
              <a:off x="-1476" y="9730"/>
              <a:ext cx="111" cy="96"/>
            </a:xfrm>
            <a:custGeom>
              <a:avLst/>
              <a:gdLst/>
              <a:ahLst/>
              <a:cxnLst>
                <a:cxn ang="0">
                  <a:pos x="22" y="3"/>
                </a:cxn>
                <a:cxn ang="0">
                  <a:pos x="34" y="28"/>
                </a:cxn>
                <a:cxn ang="0">
                  <a:pos x="22" y="3"/>
                </a:cxn>
              </a:cxnLst>
              <a:rect l="0" t="0" r="r" b="b"/>
              <a:pathLst>
                <a:path w="47" h="41">
                  <a:moveTo>
                    <a:pt x="22" y="3"/>
                  </a:moveTo>
                  <a:cubicBezTo>
                    <a:pt x="37" y="0"/>
                    <a:pt x="47" y="20"/>
                    <a:pt x="34" y="28"/>
                  </a:cubicBezTo>
                  <a:cubicBezTo>
                    <a:pt x="16" y="41"/>
                    <a:pt x="0" y="8"/>
                    <a:pt x="22" y="3"/>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899" name="Freeform 227"/>
            <p:cNvSpPr>
              <a:spLocks noEditPoints="1"/>
            </p:cNvSpPr>
            <p:nvPr/>
          </p:nvSpPr>
          <p:spPr bwMode="auto">
            <a:xfrm>
              <a:off x="-845" y="9864"/>
              <a:ext cx="1828" cy="3638"/>
            </a:xfrm>
            <a:custGeom>
              <a:avLst/>
              <a:gdLst/>
              <a:ahLst/>
              <a:cxnLst>
                <a:cxn ang="0">
                  <a:pos x="385" y="76"/>
                </a:cxn>
                <a:cxn ang="0">
                  <a:pos x="515" y="110"/>
                </a:cxn>
                <a:cxn ang="0">
                  <a:pos x="560" y="302"/>
                </a:cxn>
                <a:cxn ang="0">
                  <a:pos x="627" y="289"/>
                </a:cxn>
                <a:cxn ang="0">
                  <a:pos x="744" y="392"/>
                </a:cxn>
                <a:cxn ang="0">
                  <a:pos x="757" y="661"/>
                </a:cxn>
                <a:cxn ang="0">
                  <a:pos x="636" y="783"/>
                </a:cxn>
                <a:cxn ang="0">
                  <a:pos x="556" y="882"/>
                </a:cxn>
                <a:cxn ang="0">
                  <a:pos x="466" y="979"/>
                </a:cxn>
                <a:cxn ang="0">
                  <a:pos x="366" y="1153"/>
                </a:cxn>
                <a:cxn ang="0">
                  <a:pos x="275" y="1266"/>
                </a:cxn>
                <a:cxn ang="0">
                  <a:pos x="246" y="1537"/>
                </a:cxn>
                <a:cxn ang="0">
                  <a:pos x="198" y="1244"/>
                </a:cxn>
                <a:cxn ang="0">
                  <a:pos x="211" y="1055"/>
                </a:cxn>
                <a:cxn ang="0">
                  <a:pos x="269" y="952"/>
                </a:cxn>
                <a:cxn ang="0">
                  <a:pos x="284" y="843"/>
                </a:cxn>
                <a:cxn ang="0">
                  <a:pos x="305" y="773"/>
                </a:cxn>
                <a:cxn ang="0">
                  <a:pos x="224" y="670"/>
                </a:cxn>
                <a:cxn ang="0">
                  <a:pos x="187" y="459"/>
                </a:cxn>
                <a:cxn ang="0">
                  <a:pos x="116" y="296"/>
                </a:cxn>
                <a:cxn ang="0">
                  <a:pos x="111" y="94"/>
                </a:cxn>
                <a:cxn ang="0">
                  <a:pos x="94" y="40"/>
                </a:cxn>
                <a:cxn ang="0">
                  <a:pos x="183" y="85"/>
                </a:cxn>
                <a:cxn ang="0">
                  <a:pos x="183" y="85"/>
                </a:cxn>
                <a:cxn ang="0">
                  <a:pos x="282" y="86"/>
                </a:cxn>
                <a:cxn ang="0">
                  <a:pos x="486" y="165"/>
                </a:cxn>
                <a:cxn ang="0">
                  <a:pos x="190" y="176"/>
                </a:cxn>
                <a:cxn ang="0">
                  <a:pos x="385" y="176"/>
                </a:cxn>
                <a:cxn ang="0">
                  <a:pos x="282" y="182"/>
                </a:cxn>
                <a:cxn ang="0">
                  <a:pos x="469" y="286"/>
                </a:cxn>
                <a:cxn ang="0">
                  <a:pos x="190" y="275"/>
                </a:cxn>
                <a:cxn ang="0">
                  <a:pos x="282" y="278"/>
                </a:cxn>
                <a:cxn ang="0">
                  <a:pos x="378" y="278"/>
                </a:cxn>
                <a:cxn ang="0">
                  <a:pos x="668" y="370"/>
                </a:cxn>
                <a:cxn ang="0">
                  <a:pos x="186" y="371"/>
                </a:cxn>
                <a:cxn ang="0">
                  <a:pos x="293" y="376"/>
                </a:cxn>
                <a:cxn ang="0">
                  <a:pos x="389" y="377"/>
                </a:cxn>
                <a:cxn ang="0">
                  <a:pos x="480" y="372"/>
                </a:cxn>
                <a:cxn ang="0">
                  <a:pos x="581" y="376"/>
                </a:cxn>
                <a:cxn ang="0">
                  <a:pos x="288" y="468"/>
                </a:cxn>
                <a:cxn ang="0">
                  <a:pos x="378" y="470"/>
                </a:cxn>
                <a:cxn ang="0">
                  <a:pos x="474" y="470"/>
                </a:cxn>
                <a:cxn ang="0">
                  <a:pos x="652" y="491"/>
                </a:cxn>
                <a:cxn ang="0">
                  <a:pos x="673" y="609"/>
                </a:cxn>
                <a:cxn ang="0">
                  <a:pos x="277" y="613"/>
                </a:cxn>
                <a:cxn ang="0">
                  <a:pos x="373" y="595"/>
                </a:cxn>
                <a:cxn ang="0">
                  <a:pos x="464" y="589"/>
                </a:cxn>
                <a:cxn ang="0">
                  <a:pos x="557" y="588"/>
                </a:cxn>
                <a:cxn ang="0">
                  <a:pos x="386" y="698"/>
                </a:cxn>
                <a:cxn ang="0">
                  <a:pos x="470" y="690"/>
                </a:cxn>
                <a:cxn ang="0">
                  <a:pos x="578" y="699"/>
                </a:cxn>
                <a:cxn ang="0">
                  <a:pos x="580" y="809"/>
                </a:cxn>
                <a:cxn ang="0">
                  <a:pos x="388" y="789"/>
                </a:cxn>
                <a:cxn ang="0">
                  <a:pos x="490" y="782"/>
                </a:cxn>
                <a:cxn ang="0">
                  <a:pos x="392" y="880"/>
                </a:cxn>
                <a:cxn ang="0">
                  <a:pos x="478" y="899"/>
                </a:cxn>
                <a:cxn ang="0">
                  <a:pos x="361" y="965"/>
                </a:cxn>
                <a:cxn ang="0">
                  <a:pos x="378" y="950"/>
                </a:cxn>
                <a:cxn ang="0">
                  <a:pos x="282" y="1137"/>
                </a:cxn>
                <a:cxn ang="0">
                  <a:pos x="304" y="1156"/>
                </a:cxn>
              </a:cxnLst>
              <a:rect l="0" t="0" r="r" b="b"/>
              <a:pathLst>
                <a:path w="774" h="1540">
                  <a:moveTo>
                    <a:pt x="329" y="2"/>
                  </a:moveTo>
                  <a:cubicBezTo>
                    <a:pt x="348" y="0"/>
                    <a:pt x="367" y="7"/>
                    <a:pt x="378" y="24"/>
                  </a:cubicBezTo>
                  <a:cubicBezTo>
                    <a:pt x="381" y="28"/>
                    <a:pt x="383" y="33"/>
                    <a:pt x="385" y="38"/>
                  </a:cubicBezTo>
                  <a:cubicBezTo>
                    <a:pt x="385" y="38"/>
                    <a:pt x="386" y="47"/>
                    <a:pt x="388" y="45"/>
                  </a:cubicBezTo>
                  <a:cubicBezTo>
                    <a:pt x="390" y="44"/>
                    <a:pt x="391" y="41"/>
                    <a:pt x="391" y="39"/>
                  </a:cubicBezTo>
                  <a:cubicBezTo>
                    <a:pt x="393" y="36"/>
                    <a:pt x="394" y="33"/>
                    <a:pt x="396" y="30"/>
                  </a:cubicBezTo>
                  <a:cubicBezTo>
                    <a:pt x="407" y="17"/>
                    <a:pt x="429" y="9"/>
                    <a:pt x="446" y="15"/>
                  </a:cubicBezTo>
                  <a:cubicBezTo>
                    <a:pt x="463" y="22"/>
                    <a:pt x="474" y="41"/>
                    <a:pt x="473" y="59"/>
                  </a:cubicBezTo>
                  <a:cubicBezTo>
                    <a:pt x="471" y="79"/>
                    <a:pt x="456" y="93"/>
                    <a:pt x="436" y="96"/>
                  </a:cubicBezTo>
                  <a:cubicBezTo>
                    <a:pt x="427" y="98"/>
                    <a:pt x="416" y="97"/>
                    <a:pt x="408" y="91"/>
                  </a:cubicBezTo>
                  <a:cubicBezTo>
                    <a:pt x="400" y="86"/>
                    <a:pt x="395" y="78"/>
                    <a:pt x="391" y="70"/>
                  </a:cubicBezTo>
                  <a:cubicBezTo>
                    <a:pt x="391" y="69"/>
                    <a:pt x="389" y="61"/>
                    <a:pt x="388" y="65"/>
                  </a:cubicBezTo>
                  <a:cubicBezTo>
                    <a:pt x="387" y="69"/>
                    <a:pt x="387" y="73"/>
                    <a:pt x="385" y="76"/>
                  </a:cubicBezTo>
                  <a:cubicBezTo>
                    <a:pt x="382" y="83"/>
                    <a:pt x="377" y="92"/>
                    <a:pt x="370" y="95"/>
                  </a:cubicBezTo>
                  <a:cubicBezTo>
                    <a:pt x="364" y="97"/>
                    <a:pt x="359" y="101"/>
                    <a:pt x="364" y="107"/>
                  </a:cubicBezTo>
                  <a:cubicBezTo>
                    <a:pt x="369" y="112"/>
                    <a:pt x="374" y="116"/>
                    <a:pt x="379" y="122"/>
                  </a:cubicBezTo>
                  <a:cubicBezTo>
                    <a:pt x="380" y="123"/>
                    <a:pt x="382" y="127"/>
                    <a:pt x="385" y="126"/>
                  </a:cubicBezTo>
                  <a:cubicBezTo>
                    <a:pt x="388" y="125"/>
                    <a:pt x="389" y="121"/>
                    <a:pt x="391" y="118"/>
                  </a:cubicBezTo>
                  <a:cubicBezTo>
                    <a:pt x="395" y="112"/>
                    <a:pt x="402" y="107"/>
                    <a:pt x="409" y="104"/>
                  </a:cubicBezTo>
                  <a:cubicBezTo>
                    <a:pt x="416" y="100"/>
                    <a:pt x="424" y="96"/>
                    <a:pt x="432" y="98"/>
                  </a:cubicBezTo>
                  <a:cubicBezTo>
                    <a:pt x="442" y="99"/>
                    <a:pt x="451" y="103"/>
                    <a:pt x="459" y="109"/>
                  </a:cubicBezTo>
                  <a:cubicBezTo>
                    <a:pt x="467" y="114"/>
                    <a:pt x="473" y="121"/>
                    <a:pt x="477" y="130"/>
                  </a:cubicBezTo>
                  <a:cubicBezTo>
                    <a:pt x="479" y="135"/>
                    <a:pt x="478" y="140"/>
                    <a:pt x="481" y="144"/>
                  </a:cubicBezTo>
                  <a:cubicBezTo>
                    <a:pt x="484" y="148"/>
                    <a:pt x="485" y="143"/>
                    <a:pt x="485" y="141"/>
                  </a:cubicBezTo>
                  <a:cubicBezTo>
                    <a:pt x="485" y="136"/>
                    <a:pt x="487" y="132"/>
                    <a:pt x="490" y="128"/>
                  </a:cubicBezTo>
                  <a:cubicBezTo>
                    <a:pt x="496" y="119"/>
                    <a:pt x="505" y="113"/>
                    <a:pt x="515" y="110"/>
                  </a:cubicBezTo>
                  <a:cubicBezTo>
                    <a:pt x="533" y="104"/>
                    <a:pt x="553" y="114"/>
                    <a:pt x="563" y="129"/>
                  </a:cubicBezTo>
                  <a:cubicBezTo>
                    <a:pt x="574" y="147"/>
                    <a:pt x="570" y="168"/>
                    <a:pt x="555" y="182"/>
                  </a:cubicBezTo>
                  <a:cubicBezTo>
                    <a:pt x="552" y="185"/>
                    <a:pt x="549" y="188"/>
                    <a:pt x="545" y="190"/>
                  </a:cubicBezTo>
                  <a:cubicBezTo>
                    <a:pt x="541" y="192"/>
                    <a:pt x="537" y="192"/>
                    <a:pt x="533" y="193"/>
                  </a:cubicBezTo>
                  <a:cubicBezTo>
                    <a:pt x="531" y="193"/>
                    <a:pt x="528" y="196"/>
                    <a:pt x="531" y="197"/>
                  </a:cubicBezTo>
                  <a:cubicBezTo>
                    <a:pt x="534" y="199"/>
                    <a:pt x="538" y="199"/>
                    <a:pt x="541" y="199"/>
                  </a:cubicBezTo>
                  <a:cubicBezTo>
                    <a:pt x="547" y="200"/>
                    <a:pt x="554" y="204"/>
                    <a:pt x="558" y="208"/>
                  </a:cubicBezTo>
                  <a:cubicBezTo>
                    <a:pt x="564" y="214"/>
                    <a:pt x="570" y="220"/>
                    <a:pt x="573" y="228"/>
                  </a:cubicBezTo>
                  <a:cubicBezTo>
                    <a:pt x="577" y="237"/>
                    <a:pt x="578" y="246"/>
                    <a:pt x="577" y="256"/>
                  </a:cubicBezTo>
                  <a:cubicBezTo>
                    <a:pt x="575" y="264"/>
                    <a:pt x="571" y="271"/>
                    <a:pt x="566" y="278"/>
                  </a:cubicBezTo>
                  <a:cubicBezTo>
                    <a:pt x="564" y="281"/>
                    <a:pt x="562" y="284"/>
                    <a:pt x="558" y="286"/>
                  </a:cubicBezTo>
                  <a:cubicBezTo>
                    <a:pt x="555" y="288"/>
                    <a:pt x="551" y="289"/>
                    <a:pt x="549" y="292"/>
                  </a:cubicBezTo>
                  <a:cubicBezTo>
                    <a:pt x="546" y="295"/>
                    <a:pt x="558" y="301"/>
                    <a:pt x="560" y="302"/>
                  </a:cubicBezTo>
                  <a:cubicBezTo>
                    <a:pt x="563" y="303"/>
                    <a:pt x="565" y="304"/>
                    <a:pt x="566" y="307"/>
                  </a:cubicBezTo>
                  <a:cubicBezTo>
                    <a:pt x="568" y="309"/>
                    <a:pt x="569" y="314"/>
                    <a:pt x="572" y="315"/>
                  </a:cubicBezTo>
                  <a:cubicBezTo>
                    <a:pt x="580" y="317"/>
                    <a:pt x="584" y="306"/>
                    <a:pt x="587" y="301"/>
                  </a:cubicBezTo>
                  <a:cubicBezTo>
                    <a:pt x="593" y="295"/>
                    <a:pt x="602" y="292"/>
                    <a:pt x="611" y="291"/>
                  </a:cubicBezTo>
                  <a:cubicBezTo>
                    <a:pt x="611" y="291"/>
                    <a:pt x="618" y="291"/>
                    <a:pt x="618" y="289"/>
                  </a:cubicBezTo>
                  <a:cubicBezTo>
                    <a:pt x="618" y="288"/>
                    <a:pt x="614" y="287"/>
                    <a:pt x="613" y="286"/>
                  </a:cubicBezTo>
                  <a:cubicBezTo>
                    <a:pt x="607" y="284"/>
                    <a:pt x="601" y="283"/>
                    <a:pt x="596" y="278"/>
                  </a:cubicBezTo>
                  <a:cubicBezTo>
                    <a:pt x="590" y="273"/>
                    <a:pt x="585" y="267"/>
                    <a:pt x="583" y="259"/>
                  </a:cubicBezTo>
                  <a:cubicBezTo>
                    <a:pt x="579" y="240"/>
                    <a:pt x="586" y="221"/>
                    <a:pt x="603" y="211"/>
                  </a:cubicBezTo>
                  <a:cubicBezTo>
                    <a:pt x="619" y="202"/>
                    <a:pt x="641" y="205"/>
                    <a:pt x="652" y="220"/>
                  </a:cubicBezTo>
                  <a:cubicBezTo>
                    <a:pt x="663" y="235"/>
                    <a:pt x="666" y="257"/>
                    <a:pt x="653" y="272"/>
                  </a:cubicBezTo>
                  <a:cubicBezTo>
                    <a:pt x="646" y="280"/>
                    <a:pt x="637" y="284"/>
                    <a:pt x="628" y="287"/>
                  </a:cubicBezTo>
                  <a:cubicBezTo>
                    <a:pt x="626" y="288"/>
                    <a:pt x="624" y="289"/>
                    <a:pt x="627" y="289"/>
                  </a:cubicBezTo>
                  <a:cubicBezTo>
                    <a:pt x="629" y="290"/>
                    <a:pt x="632" y="290"/>
                    <a:pt x="635" y="290"/>
                  </a:cubicBezTo>
                  <a:cubicBezTo>
                    <a:pt x="641" y="291"/>
                    <a:pt x="646" y="294"/>
                    <a:pt x="651" y="298"/>
                  </a:cubicBezTo>
                  <a:cubicBezTo>
                    <a:pt x="657" y="302"/>
                    <a:pt x="663" y="307"/>
                    <a:pt x="668" y="313"/>
                  </a:cubicBezTo>
                  <a:cubicBezTo>
                    <a:pt x="670" y="316"/>
                    <a:pt x="669" y="320"/>
                    <a:pt x="671" y="323"/>
                  </a:cubicBezTo>
                  <a:cubicBezTo>
                    <a:pt x="673" y="326"/>
                    <a:pt x="678" y="320"/>
                    <a:pt x="679" y="318"/>
                  </a:cubicBezTo>
                  <a:cubicBezTo>
                    <a:pt x="682" y="312"/>
                    <a:pt x="686" y="308"/>
                    <a:pt x="692" y="304"/>
                  </a:cubicBezTo>
                  <a:cubicBezTo>
                    <a:pt x="703" y="297"/>
                    <a:pt x="716" y="296"/>
                    <a:pt x="729" y="298"/>
                  </a:cubicBezTo>
                  <a:cubicBezTo>
                    <a:pt x="741" y="301"/>
                    <a:pt x="753" y="308"/>
                    <a:pt x="759" y="319"/>
                  </a:cubicBezTo>
                  <a:cubicBezTo>
                    <a:pt x="767" y="333"/>
                    <a:pt x="766" y="351"/>
                    <a:pt x="759" y="366"/>
                  </a:cubicBezTo>
                  <a:cubicBezTo>
                    <a:pt x="758" y="370"/>
                    <a:pt x="755" y="374"/>
                    <a:pt x="752" y="377"/>
                  </a:cubicBezTo>
                  <a:cubicBezTo>
                    <a:pt x="750" y="380"/>
                    <a:pt x="747" y="381"/>
                    <a:pt x="743" y="382"/>
                  </a:cubicBezTo>
                  <a:cubicBezTo>
                    <a:pt x="742" y="383"/>
                    <a:pt x="737" y="384"/>
                    <a:pt x="738" y="387"/>
                  </a:cubicBezTo>
                  <a:cubicBezTo>
                    <a:pt x="740" y="389"/>
                    <a:pt x="742" y="391"/>
                    <a:pt x="744" y="392"/>
                  </a:cubicBezTo>
                  <a:cubicBezTo>
                    <a:pt x="749" y="395"/>
                    <a:pt x="756" y="398"/>
                    <a:pt x="759" y="403"/>
                  </a:cubicBezTo>
                  <a:cubicBezTo>
                    <a:pt x="765" y="410"/>
                    <a:pt x="768" y="418"/>
                    <a:pt x="770" y="427"/>
                  </a:cubicBezTo>
                  <a:cubicBezTo>
                    <a:pt x="771" y="436"/>
                    <a:pt x="771" y="446"/>
                    <a:pt x="769" y="455"/>
                  </a:cubicBezTo>
                  <a:cubicBezTo>
                    <a:pt x="767" y="463"/>
                    <a:pt x="763" y="472"/>
                    <a:pt x="757" y="478"/>
                  </a:cubicBezTo>
                  <a:cubicBezTo>
                    <a:pt x="753" y="481"/>
                    <a:pt x="740" y="486"/>
                    <a:pt x="747" y="491"/>
                  </a:cubicBezTo>
                  <a:cubicBezTo>
                    <a:pt x="750" y="494"/>
                    <a:pt x="754" y="495"/>
                    <a:pt x="757" y="498"/>
                  </a:cubicBezTo>
                  <a:cubicBezTo>
                    <a:pt x="760" y="501"/>
                    <a:pt x="762" y="505"/>
                    <a:pt x="764" y="509"/>
                  </a:cubicBezTo>
                  <a:cubicBezTo>
                    <a:pt x="774" y="528"/>
                    <a:pt x="773" y="551"/>
                    <a:pt x="760" y="568"/>
                  </a:cubicBezTo>
                  <a:cubicBezTo>
                    <a:pt x="757" y="571"/>
                    <a:pt x="753" y="575"/>
                    <a:pt x="750" y="578"/>
                  </a:cubicBezTo>
                  <a:cubicBezTo>
                    <a:pt x="747" y="580"/>
                    <a:pt x="742" y="582"/>
                    <a:pt x="739" y="585"/>
                  </a:cubicBezTo>
                  <a:cubicBezTo>
                    <a:pt x="737" y="587"/>
                    <a:pt x="742" y="588"/>
                    <a:pt x="743" y="589"/>
                  </a:cubicBezTo>
                  <a:cubicBezTo>
                    <a:pt x="746" y="590"/>
                    <a:pt x="749" y="593"/>
                    <a:pt x="752" y="595"/>
                  </a:cubicBezTo>
                  <a:cubicBezTo>
                    <a:pt x="769" y="612"/>
                    <a:pt x="769" y="641"/>
                    <a:pt x="757" y="661"/>
                  </a:cubicBezTo>
                  <a:cubicBezTo>
                    <a:pt x="750" y="671"/>
                    <a:pt x="739" y="678"/>
                    <a:pt x="726" y="679"/>
                  </a:cubicBezTo>
                  <a:cubicBezTo>
                    <a:pt x="719" y="680"/>
                    <a:pt x="711" y="680"/>
                    <a:pt x="704" y="678"/>
                  </a:cubicBezTo>
                  <a:cubicBezTo>
                    <a:pt x="697" y="676"/>
                    <a:pt x="690" y="672"/>
                    <a:pt x="684" y="667"/>
                  </a:cubicBezTo>
                  <a:cubicBezTo>
                    <a:pt x="680" y="664"/>
                    <a:pt x="679" y="655"/>
                    <a:pt x="674" y="652"/>
                  </a:cubicBezTo>
                  <a:cubicBezTo>
                    <a:pt x="671" y="651"/>
                    <a:pt x="671" y="655"/>
                    <a:pt x="670" y="656"/>
                  </a:cubicBezTo>
                  <a:cubicBezTo>
                    <a:pt x="668" y="659"/>
                    <a:pt x="667" y="663"/>
                    <a:pt x="664" y="665"/>
                  </a:cubicBezTo>
                  <a:cubicBezTo>
                    <a:pt x="661" y="669"/>
                    <a:pt x="647" y="673"/>
                    <a:pt x="649" y="680"/>
                  </a:cubicBezTo>
                  <a:cubicBezTo>
                    <a:pt x="649" y="682"/>
                    <a:pt x="652" y="684"/>
                    <a:pt x="654" y="686"/>
                  </a:cubicBezTo>
                  <a:cubicBezTo>
                    <a:pt x="658" y="689"/>
                    <a:pt x="661" y="692"/>
                    <a:pt x="664" y="695"/>
                  </a:cubicBezTo>
                  <a:cubicBezTo>
                    <a:pt x="678" y="709"/>
                    <a:pt x="677" y="733"/>
                    <a:pt x="669" y="750"/>
                  </a:cubicBezTo>
                  <a:cubicBezTo>
                    <a:pt x="665" y="758"/>
                    <a:pt x="659" y="765"/>
                    <a:pt x="652" y="771"/>
                  </a:cubicBezTo>
                  <a:cubicBezTo>
                    <a:pt x="647" y="775"/>
                    <a:pt x="641" y="776"/>
                    <a:pt x="635" y="780"/>
                  </a:cubicBezTo>
                  <a:cubicBezTo>
                    <a:pt x="633" y="781"/>
                    <a:pt x="634" y="782"/>
                    <a:pt x="636" y="783"/>
                  </a:cubicBezTo>
                  <a:cubicBezTo>
                    <a:pt x="640" y="784"/>
                    <a:pt x="644" y="785"/>
                    <a:pt x="648" y="787"/>
                  </a:cubicBezTo>
                  <a:cubicBezTo>
                    <a:pt x="655" y="792"/>
                    <a:pt x="659" y="800"/>
                    <a:pt x="662" y="808"/>
                  </a:cubicBezTo>
                  <a:cubicBezTo>
                    <a:pt x="668" y="826"/>
                    <a:pt x="665" y="845"/>
                    <a:pt x="649" y="856"/>
                  </a:cubicBezTo>
                  <a:cubicBezTo>
                    <a:pt x="634" y="866"/>
                    <a:pt x="613" y="870"/>
                    <a:pt x="598" y="859"/>
                  </a:cubicBezTo>
                  <a:cubicBezTo>
                    <a:pt x="592" y="856"/>
                    <a:pt x="586" y="849"/>
                    <a:pt x="584" y="843"/>
                  </a:cubicBezTo>
                  <a:cubicBezTo>
                    <a:pt x="583" y="841"/>
                    <a:pt x="583" y="838"/>
                    <a:pt x="582" y="836"/>
                  </a:cubicBezTo>
                  <a:cubicBezTo>
                    <a:pt x="581" y="835"/>
                    <a:pt x="578" y="842"/>
                    <a:pt x="577" y="842"/>
                  </a:cubicBezTo>
                  <a:cubicBezTo>
                    <a:pt x="574" y="849"/>
                    <a:pt x="570" y="856"/>
                    <a:pt x="565" y="861"/>
                  </a:cubicBezTo>
                  <a:cubicBezTo>
                    <a:pt x="563" y="863"/>
                    <a:pt x="561" y="864"/>
                    <a:pt x="559" y="866"/>
                  </a:cubicBezTo>
                  <a:cubicBezTo>
                    <a:pt x="557" y="868"/>
                    <a:pt x="554" y="871"/>
                    <a:pt x="551" y="872"/>
                  </a:cubicBezTo>
                  <a:cubicBezTo>
                    <a:pt x="550" y="872"/>
                    <a:pt x="548" y="871"/>
                    <a:pt x="547" y="872"/>
                  </a:cubicBezTo>
                  <a:cubicBezTo>
                    <a:pt x="547" y="873"/>
                    <a:pt x="547" y="875"/>
                    <a:pt x="547" y="876"/>
                  </a:cubicBezTo>
                  <a:cubicBezTo>
                    <a:pt x="549" y="879"/>
                    <a:pt x="554" y="880"/>
                    <a:pt x="556" y="882"/>
                  </a:cubicBezTo>
                  <a:cubicBezTo>
                    <a:pt x="562" y="885"/>
                    <a:pt x="565" y="892"/>
                    <a:pt x="569" y="897"/>
                  </a:cubicBezTo>
                  <a:cubicBezTo>
                    <a:pt x="577" y="910"/>
                    <a:pt x="575" y="930"/>
                    <a:pt x="568" y="943"/>
                  </a:cubicBezTo>
                  <a:cubicBezTo>
                    <a:pt x="560" y="958"/>
                    <a:pt x="545" y="965"/>
                    <a:pt x="528" y="966"/>
                  </a:cubicBezTo>
                  <a:cubicBezTo>
                    <a:pt x="519" y="966"/>
                    <a:pt x="509" y="964"/>
                    <a:pt x="501" y="960"/>
                  </a:cubicBezTo>
                  <a:cubicBezTo>
                    <a:pt x="498" y="958"/>
                    <a:pt x="494" y="956"/>
                    <a:pt x="492" y="953"/>
                  </a:cubicBezTo>
                  <a:cubicBezTo>
                    <a:pt x="490" y="950"/>
                    <a:pt x="488" y="947"/>
                    <a:pt x="486" y="944"/>
                  </a:cubicBezTo>
                  <a:cubicBezTo>
                    <a:pt x="485" y="942"/>
                    <a:pt x="482" y="939"/>
                    <a:pt x="480" y="939"/>
                  </a:cubicBezTo>
                  <a:cubicBezTo>
                    <a:pt x="477" y="940"/>
                    <a:pt x="477" y="945"/>
                    <a:pt x="477" y="947"/>
                  </a:cubicBezTo>
                  <a:cubicBezTo>
                    <a:pt x="476" y="949"/>
                    <a:pt x="474" y="952"/>
                    <a:pt x="472" y="953"/>
                  </a:cubicBezTo>
                  <a:cubicBezTo>
                    <a:pt x="471" y="955"/>
                    <a:pt x="469" y="956"/>
                    <a:pt x="468" y="958"/>
                  </a:cubicBezTo>
                  <a:cubicBezTo>
                    <a:pt x="465" y="959"/>
                    <a:pt x="462" y="961"/>
                    <a:pt x="459" y="963"/>
                  </a:cubicBezTo>
                  <a:cubicBezTo>
                    <a:pt x="457" y="964"/>
                    <a:pt x="454" y="966"/>
                    <a:pt x="453" y="968"/>
                  </a:cubicBezTo>
                  <a:cubicBezTo>
                    <a:pt x="453" y="971"/>
                    <a:pt x="464" y="977"/>
                    <a:pt x="466" y="979"/>
                  </a:cubicBezTo>
                  <a:cubicBezTo>
                    <a:pt x="476" y="987"/>
                    <a:pt x="480" y="1001"/>
                    <a:pt x="480" y="1014"/>
                  </a:cubicBezTo>
                  <a:cubicBezTo>
                    <a:pt x="480" y="1044"/>
                    <a:pt x="457" y="1069"/>
                    <a:pt x="426" y="1067"/>
                  </a:cubicBezTo>
                  <a:cubicBezTo>
                    <a:pt x="415" y="1066"/>
                    <a:pt x="405" y="1061"/>
                    <a:pt x="397" y="1054"/>
                  </a:cubicBezTo>
                  <a:cubicBezTo>
                    <a:pt x="394" y="1051"/>
                    <a:pt x="391" y="1048"/>
                    <a:pt x="389" y="1045"/>
                  </a:cubicBezTo>
                  <a:cubicBezTo>
                    <a:pt x="388" y="1043"/>
                    <a:pt x="386" y="1037"/>
                    <a:pt x="384" y="1038"/>
                  </a:cubicBezTo>
                  <a:cubicBezTo>
                    <a:pt x="382" y="1039"/>
                    <a:pt x="380" y="1043"/>
                    <a:pt x="378" y="1045"/>
                  </a:cubicBezTo>
                  <a:cubicBezTo>
                    <a:pt x="376" y="1048"/>
                    <a:pt x="374" y="1052"/>
                    <a:pt x="371" y="1054"/>
                  </a:cubicBezTo>
                  <a:cubicBezTo>
                    <a:pt x="369" y="1056"/>
                    <a:pt x="364" y="1057"/>
                    <a:pt x="362" y="1061"/>
                  </a:cubicBezTo>
                  <a:cubicBezTo>
                    <a:pt x="360" y="1064"/>
                    <a:pt x="363" y="1068"/>
                    <a:pt x="366" y="1070"/>
                  </a:cubicBezTo>
                  <a:cubicBezTo>
                    <a:pt x="368" y="1071"/>
                    <a:pt x="371" y="1072"/>
                    <a:pt x="374" y="1074"/>
                  </a:cubicBezTo>
                  <a:cubicBezTo>
                    <a:pt x="377" y="1077"/>
                    <a:pt x="379" y="1080"/>
                    <a:pt x="381" y="1084"/>
                  </a:cubicBezTo>
                  <a:cubicBezTo>
                    <a:pt x="385" y="1093"/>
                    <a:pt x="388" y="1104"/>
                    <a:pt x="388" y="1114"/>
                  </a:cubicBezTo>
                  <a:cubicBezTo>
                    <a:pt x="388" y="1129"/>
                    <a:pt x="379" y="1145"/>
                    <a:pt x="366" y="1153"/>
                  </a:cubicBezTo>
                  <a:cubicBezTo>
                    <a:pt x="361" y="1156"/>
                    <a:pt x="354" y="1159"/>
                    <a:pt x="350" y="1164"/>
                  </a:cubicBezTo>
                  <a:cubicBezTo>
                    <a:pt x="348" y="1166"/>
                    <a:pt x="352" y="1167"/>
                    <a:pt x="354" y="1167"/>
                  </a:cubicBezTo>
                  <a:cubicBezTo>
                    <a:pt x="357" y="1168"/>
                    <a:pt x="359" y="1169"/>
                    <a:pt x="361" y="1172"/>
                  </a:cubicBezTo>
                  <a:cubicBezTo>
                    <a:pt x="368" y="1177"/>
                    <a:pt x="373" y="1184"/>
                    <a:pt x="377" y="1192"/>
                  </a:cubicBezTo>
                  <a:cubicBezTo>
                    <a:pt x="380" y="1200"/>
                    <a:pt x="380" y="1209"/>
                    <a:pt x="378" y="1217"/>
                  </a:cubicBezTo>
                  <a:cubicBezTo>
                    <a:pt x="374" y="1233"/>
                    <a:pt x="362" y="1246"/>
                    <a:pt x="346" y="1250"/>
                  </a:cubicBezTo>
                  <a:cubicBezTo>
                    <a:pt x="337" y="1252"/>
                    <a:pt x="326" y="1252"/>
                    <a:pt x="317" y="1249"/>
                  </a:cubicBezTo>
                  <a:cubicBezTo>
                    <a:pt x="310" y="1246"/>
                    <a:pt x="299" y="1240"/>
                    <a:pt x="296" y="1232"/>
                  </a:cubicBezTo>
                  <a:cubicBezTo>
                    <a:pt x="295" y="1229"/>
                    <a:pt x="296" y="1225"/>
                    <a:pt x="294" y="1223"/>
                  </a:cubicBezTo>
                  <a:cubicBezTo>
                    <a:pt x="293" y="1220"/>
                    <a:pt x="290" y="1223"/>
                    <a:pt x="289" y="1224"/>
                  </a:cubicBezTo>
                  <a:cubicBezTo>
                    <a:pt x="285" y="1229"/>
                    <a:pt x="283" y="1236"/>
                    <a:pt x="280" y="1241"/>
                  </a:cubicBezTo>
                  <a:cubicBezTo>
                    <a:pt x="277" y="1247"/>
                    <a:pt x="270" y="1246"/>
                    <a:pt x="266" y="1251"/>
                  </a:cubicBezTo>
                  <a:cubicBezTo>
                    <a:pt x="262" y="1257"/>
                    <a:pt x="272" y="1263"/>
                    <a:pt x="275" y="1266"/>
                  </a:cubicBezTo>
                  <a:cubicBezTo>
                    <a:pt x="283" y="1273"/>
                    <a:pt x="288" y="1280"/>
                    <a:pt x="290" y="1290"/>
                  </a:cubicBezTo>
                  <a:cubicBezTo>
                    <a:pt x="293" y="1300"/>
                    <a:pt x="292" y="1310"/>
                    <a:pt x="289" y="1319"/>
                  </a:cubicBezTo>
                  <a:cubicBezTo>
                    <a:pt x="286" y="1328"/>
                    <a:pt x="281" y="1336"/>
                    <a:pt x="274" y="1342"/>
                  </a:cubicBezTo>
                  <a:cubicBezTo>
                    <a:pt x="272" y="1344"/>
                    <a:pt x="270" y="1346"/>
                    <a:pt x="267" y="1347"/>
                  </a:cubicBezTo>
                  <a:cubicBezTo>
                    <a:pt x="266" y="1349"/>
                    <a:pt x="262" y="1351"/>
                    <a:pt x="261" y="1353"/>
                  </a:cubicBezTo>
                  <a:cubicBezTo>
                    <a:pt x="260" y="1355"/>
                    <a:pt x="272" y="1361"/>
                    <a:pt x="273" y="1362"/>
                  </a:cubicBezTo>
                  <a:cubicBezTo>
                    <a:pt x="278" y="1365"/>
                    <a:pt x="282" y="1372"/>
                    <a:pt x="285" y="1378"/>
                  </a:cubicBezTo>
                  <a:cubicBezTo>
                    <a:pt x="293" y="1397"/>
                    <a:pt x="291" y="1420"/>
                    <a:pt x="275" y="1434"/>
                  </a:cubicBezTo>
                  <a:cubicBezTo>
                    <a:pt x="269" y="1439"/>
                    <a:pt x="261" y="1443"/>
                    <a:pt x="254" y="1447"/>
                  </a:cubicBezTo>
                  <a:cubicBezTo>
                    <a:pt x="252" y="1448"/>
                    <a:pt x="245" y="1449"/>
                    <a:pt x="244" y="1452"/>
                  </a:cubicBezTo>
                  <a:cubicBezTo>
                    <a:pt x="244" y="1453"/>
                    <a:pt x="253" y="1455"/>
                    <a:pt x="254" y="1455"/>
                  </a:cubicBezTo>
                  <a:cubicBezTo>
                    <a:pt x="265" y="1459"/>
                    <a:pt x="274" y="1469"/>
                    <a:pt x="277" y="1481"/>
                  </a:cubicBezTo>
                  <a:cubicBezTo>
                    <a:pt x="285" y="1505"/>
                    <a:pt x="272" y="1533"/>
                    <a:pt x="246" y="1537"/>
                  </a:cubicBezTo>
                  <a:cubicBezTo>
                    <a:pt x="228" y="1540"/>
                    <a:pt x="211" y="1532"/>
                    <a:pt x="201" y="1517"/>
                  </a:cubicBezTo>
                  <a:cubicBezTo>
                    <a:pt x="192" y="1502"/>
                    <a:pt x="193" y="1482"/>
                    <a:pt x="205" y="1468"/>
                  </a:cubicBezTo>
                  <a:cubicBezTo>
                    <a:pt x="210" y="1462"/>
                    <a:pt x="217" y="1456"/>
                    <a:pt x="225" y="1454"/>
                  </a:cubicBezTo>
                  <a:cubicBezTo>
                    <a:pt x="226" y="1454"/>
                    <a:pt x="233" y="1453"/>
                    <a:pt x="231" y="1452"/>
                  </a:cubicBezTo>
                  <a:cubicBezTo>
                    <a:pt x="229" y="1448"/>
                    <a:pt x="222" y="1448"/>
                    <a:pt x="218" y="1447"/>
                  </a:cubicBezTo>
                  <a:cubicBezTo>
                    <a:pt x="202" y="1440"/>
                    <a:pt x="190" y="1425"/>
                    <a:pt x="187" y="1408"/>
                  </a:cubicBezTo>
                  <a:cubicBezTo>
                    <a:pt x="184" y="1392"/>
                    <a:pt x="190" y="1369"/>
                    <a:pt x="205" y="1361"/>
                  </a:cubicBezTo>
                  <a:cubicBezTo>
                    <a:pt x="208" y="1359"/>
                    <a:pt x="217" y="1356"/>
                    <a:pt x="214" y="1352"/>
                  </a:cubicBezTo>
                  <a:cubicBezTo>
                    <a:pt x="210" y="1346"/>
                    <a:pt x="203" y="1344"/>
                    <a:pt x="199" y="1339"/>
                  </a:cubicBezTo>
                  <a:cubicBezTo>
                    <a:pt x="186" y="1324"/>
                    <a:pt x="181" y="1302"/>
                    <a:pt x="188" y="1284"/>
                  </a:cubicBezTo>
                  <a:cubicBezTo>
                    <a:pt x="191" y="1275"/>
                    <a:pt x="198" y="1269"/>
                    <a:pt x="204" y="1263"/>
                  </a:cubicBezTo>
                  <a:cubicBezTo>
                    <a:pt x="209" y="1259"/>
                    <a:pt x="215" y="1254"/>
                    <a:pt x="208" y="1249"/>
                  </a:cubicBezTo>
                  <a:cubicBezTo>
                    <a:pt x="205" y="1247"/>
                    <a:pt x="201" y="1246"/>
                    <a:pt x="198" y="1244"/>
                  </a:cubicBezTo>
                  <a:cubicBezTo>
                    <a:pt x="195" y="1241"/>
                    <a:pt x="193" y="1237"/>
                    <a:pt x="191" y="1234"/>
                  </a:cubicBezTo>
                  <a:cubicBezTo>
                    <a:pt x="187" y="1226"/>
                    <a:pt x="186" y="1218"/>
                    <a:pt x="186" y="1209"/>
                  </a:cubicBezTo>
                  <a:cubicBezTo>
                    <a:pt x="186" y="1200"/>
                    <a:pt x="187" y="1192"/>
                    <a:pt x="191" y="1184"/>
                  </a:cubicBezTo>
                  <a:cubicBezTo>
                    <a:pt x="193" y="1178"/>
                    <a:pt x="197" y="1170"/>
                    <a:pt x="202" y="1167"/>
                  </a:cubicBezTo>
                  <a:cubicBezTo>
                    <a:pt x="207" y="1165"/>
                    <a:pt x="212" y="1162"/>
                    <a:pt x="215" y="1158"/>
                  </a:cubicBezTo>
                  <a:cubicBezTo>
                    <a:pt x="217" y="1156"/>
                    <a:pt x="214" y="1155"/>
                    <a:pt x="213" y="1155"/>
                  </a:cubicBezTo>
                  <a:cubicBezTo>
                    <a:pt x="209" y="1153"/>
                    <a:pt x="206" y="1151"/>
                    <a:pt x="203" y="1148"/>
                  </a:cubicBezTo>
                  <a:cubicBezTo>
                    <a:pt x="191" y="1136"/>
                    <a:pt x="186" y="1118"/>
                    <a:pt x="188" y="1101"/>
                  </a:cubicBezTo>
                  <a:cubicBezTo>
                    <a:pt x="189" y="1093"/>
                    <a:pt x="193" y="1085"/>
                    <a:pt x="198" y="1078"/>
                  </a:cubicBezTo>
                  <a:cubicBezTo>
                    <a:pt x="203" y="1072"/>
                    <a:pt x="210" y="1069"/>
                    <a:pt x="217" y="1066"/>
                  </a:cubicBezTo>
                  <a:cubicBezTo>
                    <a:pt x="219" y="1065"/>
                    <a:pt x="222" y="1064"/>
                    <a:pt x="224" y="1062"/>
                  </a:cubicBezTo>
                  <a:cubicBezTo>
                    <a:pt x="226" y="1060"/>
                    <a:pt x="220" y="1058"/>
                    <a:pt x="219" y="1058"/>
                  </a:cubicBezTo>
                  <a:cubicBezTo>
                    <a:pt x="217" y="1057"/>
                    <a:pt x="213" y="1057"/>
                    <a:pt x="211" y="1055"/>
                  </a:cubicBezTo>
                  <a:cubicBezTo>
                    <a:pt x="208" y="1053"/>
                    <a:pt x="204" y="1050"/>
                    <a:pt x="202" y="1046"/>
                  </a:cubicBezTo>
                  <a:cubicBezTo>
                    <a:pt x="191" y="1031"/>
                    <a:pt x="186" y="1010"/>
                    <a:pt x="195" y="993"/>
                  </a:cubicBezTo>
                  <a:cubicBezTo>
                    <a:pt x="202" y="979"/>
                    <a:pt x="218" y="970"/>
                    <a:pt x="233" y="968"/>
                  </a:cubicBezTo>
                  <a:cubicBezTo>
                    <a:pt x="241" y="967"/>
                    <a:pt x="249" y="968"/>
                    <a:pt x="257" y="971"/>
                  </a:cubicBezTo>
                  <a:cubicBezTo>
                    <a:pt x="263" y="974"/>
                    <a:pt x="271" y="978"/>
                    <a:pt x="275" y="984"/>
                  </a:cubicBezTo>
                  <a:cubicBezTo>
                    <a:pt x="276" y="986"/>
                    <a:pt x="281" y="998"/>
                    <a:pt x="285" y="994"/>
                  </a:cubicBezTo>
                  <a:cubicBezTo>
                    <a:pt x="287" y="993"/>
                    <a:pt x="287" y="989"/>
                    <a:pt x="289" y="987"/>
                  </a:cubicBezTo>
                  <a:cubicBezTo>
                    <a:pt x="291" y="983"/>
                    <a:pt x="293" y="979"/>
                    <a:pt x="296" y="976"/>
                  </a:cubicBezTo>
                  <a:cubicBezTo>
                    <a:pt x="299" y="973"/>
                    <a:pt x="302" y="972"/>
                    <a:pt x="305" y="970"/>
                  </a:cubicBezTo>
                  <a:cubicBezTo>
                    <a:pt x="307" y="967"/>
                    <a:pt x="305" y="964"/>
                    <a:pt x="303" y="962"/>
                  </a:cubicBezTo>
                  <a:cubicBezTo>
                    <a:pt x="297" y="956"/>
                    <a:pt x="289" y="953"/>
                    <a:pt x="287" y="945"/>
                  </a:cubicBezTo>
                  <a:cubicBezTo>
                    <a:pt x="286" y="942"/>
                    <a:pt x="283" y="931"/>
                    <a:pt x="279" y="937"/>
                  </a:cubicBezTo>
                  <a:cubicBezTo>
                    <a:pt x="276" y="942"/>
                    <a:pt x="273" y="947"/>
                    <a:pt x="269" y="952"/>
                  </a:cubicBezTo>
                  <a:cubicBezTo>
                    <a:pt x="261" y="962"/>
                    <a:pt x="245" y="964"/>
                    <a:pt x="234" y="963"/>
                  </a:cubicBezTo>
                  <a:cubicBezTo>
                    <a:pt x="220" y="962"/>
                    <a:pt x="207" y="954"/>
                    <a:pt x="199" y="943"/>
                  </a:cubicBezTo>
                  <a:cubicBezTo>
                    <a:pt x="191" y="930"/>
                    <a:pt x="190" y="911"/>
                    <a:pt x="198" y="897"/>
                  </a:cubicBezTo>
                  <a:cubicBezTo>
                    <a:pt x="203" y="889"/>
                    <a:pt x="210" y="882"/>
                    <a:pt x="218" y="878"/>
                  </a:cubicBezTo>
                  <a:cubicBezTo>
                    <a:pt x="227" y="873"/>
                    <a:pt x="238" y="873"/>
                    <a:pt x="248" y="875"/>
                  </a:cubicBezTo>
                  <a:cubicBezTo>
                    <a:pt x="256" y="877"/>
                    <a:pt x="265" y="882"/>
                    <a:pt x="271" y="888"/>
                  </a:cubicBezTo>
                  <a:cubicBezTo>
                    <a:pt x="274" y="890"/>
                    <a:pt x="275" y="893"/>
                    <a:pt x="276" y="896"/>
                  </a:cubicBezTo>
                  <a:cubicBezTo>
                    <a:pt x="277" y="897"/>
                    <a:pt x="278" y="903"/>
                    <a:pt x="280" y="903"/>
                  </a:cubicBezTo>
                  <a:cubicBezTo>
                    <a:pt x="285" y="902"/>
                    <a:pt x="289" y="893"/>
                    <a:pt x="291" y="889"/>
                  </a:cubicBezTo>
                  <a:cubicBezTo>
                    <a:pt x="294" y="884"/>
                    <a:pt x="297" y="880"/>
                    <a:pt x="302" y="876"/>
                  </a:cubicBezTo>
                  <a:cubicBezTo>
                    <a:pt x="305" y="874"/>
                    <a:pt x="307" y="871"/>
                    <a:pt x="305" y="868"/>
                  </a:cubicBezTo>
                  <a:cubicBezTo>
                    <a:pt x="302" y="865"/>
                    <a:pt x="298" y="864"/>
                    <a:pt x="296" y="861"/>
                  </a:cubicBezTo>
                  <a:cubicBezTo>
                    <a:pt x="291" y="855"/>
                    <a:pt x="287" y="849"/>
                    <a:pt x="284" y="843"/>
                  </a:cubicBezTo>
                  <a:cubicBezTo>
                    <a:pt x="282" y="840"/>
                    <a:pt x="282" y="838"/>
                    <a:pt x="281" y="836"/>
                  </a:cubicBezTo>
                  <a:cubicBezTo>
                    <a:pt x="280" y="832"/>
                    <a:pt x="280" y="835"/>
                    <a:pt x="279" y="837"/>
                  </a:cubicBezTo>
                  <a:cubicBezTo>
                    <a:pt x="275" y="846"/>
                    <a:pt x="269" y="853"/>
                    <a:pt x="261" y="858"/>
                  </a:cubicBezTo>
                  <a:cubicBezTo>
                    <a:pt x="245" y="868"/>
                    <a:pt x="225" y="866"/>
                    <a:pt x="211" y="855"/>
                  </a:cubicBezTo>
                  <a:cubicBezTo>
                    <a:pt x="197" y="844"/>
                    <a:pt x="193" y="826"/>
                    <a:pt x="198" y="809"/>
                  </a:cubicBezTo>
                  <a:cubicBezTo>
                    <a:pt x="206" y="785"/>
                    <a:pt x="236" y="776"/>
                    <a:pt x="258" y="787"/>
                  </a:cubicBezTo>
                  <a:cubicBezTo>
                    <a:pt x="264" y="790"/>
                    <a:pt x="269" y="794"/>
                    <a:pt x="273" y="799"/>
                  </a:cubicBezTo>
                  <a:cubicBezTo>
                    <a:pt x="276" y="803"/>
                    <a:pt x="277" y="808"/>
                    <a:pt x="279" y="813"/>
                  </a:cubicBezTo>
                  <a:cubicBezTo>
                    <a:pt x="279" y="815"/>
                    <a:pt x="281" y="811"/>
                    <a:pt x="281" y="811"/>
                  </a:cubicBezTo>
                  <a:cubicBezTo>
                    <a:pt x="282" y="806"/>
                    <a:pt x="284" y="802"/>
                    <a:pt x="287" y="798"/>
                  </a:cubicBezTo>
                  <a:cubicBezTo>
                    <a:pt x="288" y="795"/>
                    <a:pt x="290" y="792"/>
                    <a:pt x="292" y="789"/>
                  </a:cubicBezTo>
                  <a:cubicBezTo>
                    <a:pt x="294" y="785"/>
                    <a:pt x="297" y="783"/>
                    <a:pt x="302" y="781"/>
                  </a:cubicBezTo>
                  <a:cubicBezTo>
                    <a:pt x="305" y="779"/>
                    <a:pt x="307" y="776"/>
                    <a:pt x="305" y="773"/>
                  </a:cubicBezTo>
                  <a:cubicBezTo>
                    <a:pt x="304" y="771"/>
                    <a:pt x="301" y="770"/>
                    <a:pt x="300" y="769"/>
                  </a:cubicBezTo>
                  <a:cubicBezTo>
                    <a:pt x="298" y="767"/>
                    <a:pt x="296" y="766"/>
                    <a:pt x="294" y="764"/>
                  </a:cubicBezTo>
                  <a:cubicBezTo>
                    <a:pt x="289" y="757"/>
                    <a:pt x="284" y="749"/>
                    <a:pt x="282" y="740"/>
                  </a:cubicBezTo>
                  <a:cubicBezTo>
                    <a:pt x="280" y="730"/>
                    <a:pt x="279" y="718"/>
                    <a:pt x="283" y="709"/>
                  </a:cubicBezTo>
                  <a:cubicBezTo>
                    <a:pt x="285" y="702"/>
                    <a:pt x="291" y="695"/>
                    <a:pt x="296" y="689"/>
                  </a:cubicBezTo>
                  <a:cubicBezTo>
                    <a:pt x="298" y="686"/>
                    <a:pt x="307" y="682"/>
                    <a:pt x="305" y="678"/>
                  </a:cubicBezTo>
                  <a:cubicBezTo>
                    <a:pt x="303" y="673"/>
                    <a:pt x="298" y="669"/>
                    <a:pt x="294" y="665"/>
                  </a:cubicBezTo>
                  <a:cubicBezTo>
                    <a:pt x="290" y="662"/>
                    <a:pt x="287" y="658"/>
                    <a:pt x="285" y="653"/>
                  </a:cubicBezTo>
                  <a:cubicBezTo>
                    <a:pt x="284" y="651"/>
                    <a:pt x="284" y="650"/>
                    <a:pt x="283" y="648"/>
                  </a:cubicBezTo>
                  <a:cubicBezTo>
                    <a:pt x="283" y="647"/>
                    <a:pt x="282" y="642"/>
                    <a:pt x="280" y="642"/>
                  </a:cubicBezTo>
                  <a:cubicBezTo>
                    <a:pt x="280" y="642"/>
                    <a:pt x="274" y="652"/>
                    <a:pt x="274" y="653"/>
                  </a:cubicBezTo>
                  <a:cubicBezTo>
                    <a:pt x="271" y="657"/>
                    <a:pt x="269" y="662"/>
                    <a:pt x="265" y="665"/>
                  </a:cubicBezTo>
                  <a:cubicBezTo>
                    <a:pt x="253" y="674"/>
                    <a:pt x="237" y="675"/>
                    <a:pt x="224" y="670"/>
                  </a:cubicBezTo>
                  <a:cubicBezTo>
                    <a:pt x="209" y="665"/>
                    <a:pt x="198" y="654"/>
                    <a:pt x="195" y="639"/>
                  </a:cubicBezTo>
                  <a:cubicBezTo>
                    <a:pt x="192" y="622"/>
                    <a:pt x="200" y="604"/>
                    <a:pt x="215" y="596"/>
                  </a:cubicBezTo>
                  <a:cubicBezTo>
                    <a:pt x="216" y="595"/>
                    <a:pt x="228" y="591"/>
                    <a:pt x="227" y="589"/>
                  </a:cubicBezTo>
                  <a:cubicBezTo>
                    <a:pt x="226" y="585"/>
                    <a:pt x="215" y="584"/>
                    <a:pt x="211" y="582"/>
                  </a:cubicBezTo>
                  <a:cubicBezTo>
                    <a:pt x="205" y="579"/>
                    <a:pt x="199" y="572"/>
                    <a:pt x="195" y="567"/>
                  </a:cubicBezTo>
                  <a:cubicBezTo>
                    <a:pt x="189" y="559"/>
                    <a:pt x="186" y="550"/>
                    <a:pt x="184" y="541"/>
                  </a:cubicBezTo>
                  <a:cubicBezTo>
                    <a:pt x="183" y="531"/>
                    <a:pt x="184" y="521"/>
                    <a:pt x="189" y="512"/>
                  </a:cubicBezTo>
                  <a:cubicBezTo>
                    <a:pt x="191" y="508"/>
                    <a:pt x="193" y="504"/>
                    <a:pt x="196" y="501"/>
                  </a:cubicBezTo>
                  <a:cubicBezTo>
                    <a:pt x="198" y="498"/>
                    <a:pt x="201" y="496"/>
                    <a:pt x="205" y="494"/>
                  </a:cubicBezTo>
                  <a:cubicBezTo>
                    <a:pt x="207" y="493"/>
                    <a:pt x="211" y="490"/>
                    <a:pt x="210" y="486"/>
                  </a:cubicBezTo>
                  <a:cubicBezTo>
                    <a:pt x="209" y="483"/>
                    <a:pt x="205" y="481"/>
                    <a:pt x="202" y="480"/>
                  </a:cubicBezTo>
                  <a:cubicBezTo>
                    <a:pt x="197" y="477"/>
                    <a:pt x="195" y="470"/>
                    <a:pt x="192" y="465"/>
                  </a:cubicBezTo>
                  <a:cubicBezTo>
                    <a:pt x="191" y="463"/>
                    <a:pt x="189" y="460"/>
                    <a:pt x="187" y="459"/>
                  </a:cubicBezTo>
                  <a:cubicBezTo>
                    <a:pt x="185" y="458"/>
                    <a:pt x="183" y="462"/>
                    <a:pt x="182" y="463"/>
                  </a:cubicBezTo>
                  <a:cubicBezTo>
                    <a:pt x="177" y="469"/>
                    <a:pt x="174" y="476"/>
                    <a:pt x="167" y="480"/>
                  </a:cubicBezTo>
                  <a:cubicBezTo>
                    <a:pt x="154" y="487"/>
                    <a:pt x="139" y="487"/>
                    <a:pt x="125" y="482"/>
                  </a:cubicBezTo>
                  <a:cubicBezTo>
                    <a:pt x="112" y="477"/>
                    <a:pt x="101" y="466"/>
                    <a:pt x="97" y="452"/>
                  </a:cubicBezTo>
                  <a:cubicBezTo>
                    <a:pt x="92" y="435"/>
                    <a:pt x="97" y="418"/>
                    <a:pt x="109" y="406"/>
                  </a:cubicBezTo>
                  <a:cubicBezTo>
                    <a:pt x="111" y="402"/>
                    <a:pt x="115" y="401"/>
                    <a:pt x="118" y="399"/>
                  </a:cubicBezTo>
                  <a:cubicBezTo>
                    <a:pt x="120" y="398"/>
                    <a:pt x="126" y="395"/>
                    <a:pt x="124" y="392"/>
                  </a:cubicBezTo>
                  <a:cubicBezTo>
                    <a:pt x="123" y="390"/>
                    <a:pt x="118" y="389"/>
                    <a:pt x="116" y="388"/>
                  </a:cubicBezTo>
                  <a:cubicBezTo>
                    <a:pt x="112" y="387"/>
                    <a:pt x="109" y="385"/>
                    <a:pt x="107" y="382"/>
                  </a:cubicBezTo>
                  <a:cubicBezTo>
                    <a:pt x="93" y="369"/>
                    <a:pt x="86" y="348"/>
                    <a:pt x="91" y="329"/>
                  </a:cubicBezTo>
                  <a:cubicBezTo>
                    <a:pt x="93" y="321"/>
                    <a:pt x="97" y="314"/>
                    <a:pt x="103" y="308"/>
                  </a:cubicBezTo>
                  <a:cubicBezTo>
                    <a:pt x="105" y="306"/>
                    <a:pt x="107" y="303"/>
                    <a:pt x="109" y="302"/>
                  </a:cubicBezTo>
                  <a:cubicBezTo>
                    <a:pt x="111" y="301"/>
                    <a:pt x="117" y="299"/>
                    <a:pt x="116" y="296"/>
                  </a:cubicBezTo>
                  <a:cubicBezTo>
                    <a:pt x="116" y="293"/>
                    <a:pt x="112" y="290"/>
                    <a:pt x="109" y="289"/>
                  </a:cubicBezTo>
                  <a:cubicBezTo>
                    <a:pt x="106" y="287"/>
                    <a:pt x="103" y="285"/>
                    <a:pt x="101" y="282"/>
                  </a:cubicBezTo>
                  <a:cubicBezTo>
                    <a:pt x="95" y="274"/>
                    <a:pt x="91" y="265"/>
                    <a:pt x="89" y="255"/>
                  </a:cubicBezTo>
                  <a:cubicBezTo>
                    <a:pt x="87" y="244"/>
                    <a:pt x="88" y="232"/>
                    <a:pt x="93" y="222"/>
                  </a:cubicBezTo>
                  <a:cubicBezTo>
                    <a:pt x="98" y="215"/>
                    <a:pt x="104" y="209"/>
                    <a:pt x="111" y="204"/>
                  </a:cubicBezTo>
                  <a:cubicBezTo>
                    <a:pt x="113" y="203"/>
                    <a:pt x="116" y="201"/>
                    <a:pt x="118" y="199"/>
                  </a:cubicBezTo>
                  <a:cubicBezTo>
                    <a:pt x="119" y="198"/>
                    <a:pt x="120" y="198"/>
                    <a:pt x="119" y="196"/>
                  </a:cubicBezTo>
                  <a:cubicBezTo>
                    <a:pt x="114" y="192"/>
                    <a:pt x="110" y="188"/>
                    <a:pt x="105" y="184"/>
                  </a:cubicBezTo>
                  <a:cubicBezTo>
                    <a:pt x="101" y="180"/>
                    <a:pt x="96" y="175"/>
                    <a:pt x="94" y="169"/>
                  </a:cubicBezTo>
                  <a:cubicBezTo>
                    <a:pt x="91" y="160"/>
                    <a:pt x="91" y="150"/>
                    <a:pt x="92" y="140"/>
                  </a:cubicBezTo>
                  <a:cubicBezTo>
                    <a:pt x="94" y="132"/>
                    <a:pt x="97" y="124"/>
                    <a:pt x="103" y="118"/>
                  </a:cubicBezTo>
                  <a:cubicBezTo>
                    <a:pt x="109" y="113"/>
                    <a:pt x="116" y="109"/>
                    <a:pt x="121" y="104"/>
                  </a:cubicBezTo>
                  <a:cubicBezTo>
                    <a:pt x="126" y="99"/>
                    <a:pt x="114" y="96"/>
                    <a:pt x="111" y="94"/>
                  </a:cubicBezTo>
                  <a:cubicBezTo>
                    <a:pt x="103" y="91"/>
                    <a:pt x="100" y="83"/>
                    <a:pt x="96" y="75"/>
                  </a:cubicBezTo>
                  <a:cubicBezTo>
                    <a:pt x="95" y="72"/>
                    <a:pt x="94" y="68"/>
                    <a:pt x="93" y="64"/>
                  </a:cubicBezTo>
                  <a:cubicBezTo>
                    <a:pt x="93" y="63"/>
                    <a:pt x="91" y="57"/>
                    <a:pt x="90" y="60"/>
                  </a:cubicBezTo>
                  <a:cubicBezTo>
                    <a:pt x="86" y="65"/>
                    <a:pt x="86" y="72"/>
                    <a:pt x="83" y="78"/>
                  </a:cubicBezTo>
                  <a:cubicBezTo>
                    <a:pt x="67" y="103"/>
                    <a:pt x="24" y="105"/>
                    <a:pt x="10" y="77"/>
                  </a:cubicBezTo>
                  <a:cubicBezTo>
                    <a:pt x="0" y="60"/>
                    <a:pt x="4" y="35"/>
                    <a:pt x="19" y="22"/>
                  </a:cubicBezTo>
                  <a:cubicBezTo>
                    <a:pt x="28" y="14"/>
                    <a:pt x="41" y="11"/>
                    <a:pt x="52" y="13"/>
                  </a:cubicBezTo>
                  <a:cubicBezTo>
                    <a:pt x="61" y="14"/>
                    <a:pt x="70" y="19"/>
                    <a:pt x="76" y="26"/>
                  </a:cubicBezTo>
                  <a:cubicBezTo>
                    <a:pt x="80" y="29"/>
                    <a:pt x="82" y="32"/>
                    <a:pt x="85" y="36"/>
                  </a:cubicBezTo>
                  <a:cubicBezTo>
                    <a:pt x="87" y="40"/>
                    <a:pt x="85" y="43"/>
                    <a:pt x="87" y="47"/>
                  </a:cubicBezTo>
                  <a:cubicBezTo>
                    <a:pt x="87" y="46"/>
                    <a:pt x="84" y="40"/>
                    <a:pt x="84" y="40"/>
                  </a:cubicBezTo>
                  <a:cubicBezTo>
                    <a:pt x="83" y="41"/>
                    <a:pt x="88" y="49"/>
                    <a:pt x="89" y="50"/>
                  </a:cubicBezTo>
                  <a:cubicBezTo>
                    <a:pt x="93" y="54"/>
                    <a:pt x="94" y="42"/>
                    <a:pt x="94" y="40"/>
                  </a:cubicBezTo>
                  <a:cubicBezTo>
                    <a:pt x="95" y="32"/>
                    <a:pt x="102" y="24"/>
                    <a:pt x="107" y="19"/>
                  </a:cubicBezTo>
                  <a:cubicBezTo>
                    <a:pt x="113" y="13"/>
                    <a:pt x="121" y="8"/>
                    <a:pt x="130" y="6"/>
                  </a:cubicBezTo>
                  <a:cubicBezTo>
                    <a:pt x="139" y="3"/>
                    <a:pt x="150" y="4"/>
                    <a:pt x="159" y="7"/>
                  </a:cubicBezTo>
                  <a:cubicBezTo>
                    <a:pt x="167" y="9"/>
                    <a:pt x="174" y="15"/>
                    <a:pt x="180" y="21"/>
                  </a:cubicBezTo>
                  <a:cubicBezTo>
                    <a:pt x="182" y="24"/>
                    <a:pt x="184" y="27"/>
                    <a:pt x="186" y="30"/>
                  </a:cubicBezTo>
                  <a:cubicBezTo>
                    <a:pt x="187" y="31"/>
                    <a:pt x="188" y="32"/>
                    <a:pt x="189" y="30"/>
                  </a:cubicBezTo>
                  <a:cubicBezTo>
                    <a:pt x="194" y="23"/>
                    <a:pt x="199" y="17"/>
                    <a:pt x="206" y="12"/>
                  </a:cubicBezTo>
                  <a:cubicBezTo>
                    <a:pt x="217" y="5"/>
                    <a:pt x="230" y="1"/>
                    <a:pt x="243" y="2"/>
                  </a:cubicBezTo>
                  <a:cubicBezTo>
                    <a:pt x="255" y="2"/>
                    <a:pt x="269" y="8"/>
                    <a:pt x="277" y="17"/>
                  </a:cubicBezTo>
                  <a:cubicBezTo>
                    <a:pt x="280" y="20"/>
                    <a:pt x="282" y="28"/>
                    <a:pt x="287" y="27"/>
                  </a:cubicBezTo>
                  <a:cubicBezTo>
                    <a:pt x="292" y="26"/>
                    <a:pt x="293" y="19"/>
                    <a:pt x="296" y="16"/>
                  </a:cubicBezTo>
                  <a:cubicBezTo>
                    <a:pt x="304" y="7"/>
                    <a:pt x="318" y="3"/>
                    <a:pt x="329" y="2"/>
                  </a:cubicBezTo>
                  <a:moveTo>
                    <a:pt x="183" y="85"/>
                  </a:moveTo>
                  <a:cubicBezTo>
                    <a:pt x="178" y="92"/>
                    <a:pt x="172" y="95"/>
                    <a:pt x="166" y="98"/>
                  </a:cubicBezTo>
                  <a:cubicBezTo>
                    <a:pt x="163" y="100"/>
                    <a:pt x="161" y="102"/>
                    <a:pt x="163" y="105"/>
                  </a:cubicBezTo>
                  <a:cubicBezTo>
                    <a:pt x="164" y="107"/>
                    <a:pt x="167" y="107"/>
                    <a:pt x="169" y="107"/>
                  </a:cubicBezTo>
                  <a:cubicBezTo>
                    <a:pt x="171" y="107"/>
                    <a:pt x="174" y="111"/>
                    <a:pt x="176" y="113"/>
                  </a:cubicBezTo>
                  <a:cubicBezTo>
                    <a:pt x="179" y="116"/>
                    <a:pt x="181" y="119"/>
                    <a:pt x="184" y="122"/>
                  </a:cubicBezTo>
                  <a:cubicBezTo>
                    <a:pt x="185" y="124"/>
                    <a:pt x="186" y="127"/>
                    <a:pt x="188" y="127"/>
                  </a:cubicBezTo>
                  <a:cubicBezTo>
                    <a:pt x="191" y="126"/>
                    <a:pt x="192" y="123"/>
                    <a:pt x="194" y="122"/>
                  </a:cubicBezTo>
                  <a:cubicBezTo>
                    <a:pt x="196" y="117"/>
                    <a:pt x="198" y="113"/>
                    <a:pt x="203" y="110"/>
                  </a:cubicBezTo>
                  <a:cubicBezTo>
                    <a:pt x="205" y="109"/>
                    <a:pt x="209" y="107"/>
                    <a:pt x="210" y="104"/>
                  </a:cubicBezTo>
                  <a:cubicBezTo>
                    <a:pt x="211" y="102"/>
                    <a:pt x="208" y="99"/>
                    <a:pt x="207" y="97"/>
                  </a:cubicBezTo>
                  <a:cubicBezTo>
                    <a:pt x="202" y="93"/>
                    <a:pt x="195" y="90"/>
                    <a:pt x="192" y="84"/>
                  </a:cubicBezTo>
                  <a:cubicBezTo>
                    <a:pt x="191" y="82"/>
                    <a:pt x="189" y="76"/>
                    <a:pt x="186" y="78"/>
                  </a:cubicBezTo>
                  <a:cubicBezTo>
                    <a:pt x="184" y="80"/>
                    <a:pt x="184" y="83"/>
                    <a:pt x="183" y="85"/>
                  </a:cubicBezTo>
                  <a:moveTo>
                    <a:pt x="282" y="86"/>
                  </a:moveTo>
                  <a:cubicBezTo>
                    <a:pt x="280" y="91"/>
                    <a:pt x="275" y="94"/>
                    <a:pt x="271" y="97"/>
                  </a:cubicBezTo>
                  <a:cubicBezTo>
                    <a:pt x="267" y="100"/>
                    <a:pt x="264" y="103"/>
                    <a:pt x="268" y="107"/>
                  </a:cubicBezTo>
                  <a:cubicBezTo>
                    <a:pt x="270" y="109"/>
                    <a:pt x="273" y="110"/>
                    <a:pt x="275" y="111"/>
                  </a:cubicBezTo>
                  <a:cubicBezTo>
                    <a:pt x="278" y="113"/>
                    <a:pt x="280" y="116"/>
                    <a:pt x="282" y="119"/>
                  </a:cubicBezTo>
                  <a:cubicBezTo>
                    <a:pt x="283" y="120"/>
                    <a:pt x="285" y="123"/>
                    <a:pt x="287" y="123"/>
                  </a:cubicBezTo>
                  <a:cubicBezTo>
                    <a:pt x="289" y="122"/>
                    <a:pt x="291" y="119"/>
                    <a:pt x="292" y="117"/>
                  </a:cubicBezTo>
                  <a:cubicBezTo>
                    <a:pt x="296" y="113"/>
                    <a:pt x="301" y="110"/>
                    <a:pt x="305" y="106"/>
                  </a:cubicBezTo>
                  <a:cubicBezTo>
                    <a:pt x="307" y="103"/>
                    <a:pt x="304" y="100"/>
                    <a:pt x="302" y="98"/>
                  </a:cubicBezTo>
                  <a:cubicBezTo>
                    <a:pt x="298" y="94"/>
                    <a:pt x="295" y="90"/>
                    <a:pt x="291" y="86"/>
                  </a:cubicBezTo>
                  <a:cubicBezTo>
                    <a:pt x="290" y="85"/>
                    <a:pt x="288" y="84"/>
                    <a:pt x="287" y="83"/>
                  </a:cubicBezTo>
                  <a:cubicBezTo>
                    <a:pt x="286" y="83"/>
                    <a:pt x="285" y="83"/>
                    <a:pt x="284" y="84"/>
                  </a:cubicBezTo>
                  <a:cubicBezTo>
                    <a:pt x="283" y="85"/>
                    <a:pt x="283" y="85"/>
                    <a:pt x="282" y="86"/>
                  </a:cubicBezTo>
                  <a:moveTo>
                    <a:pt x="478" y="171"/>
                  </a:moveTo>
                  <a:cubicBezTo>
                    <a:pt x="475" y="177"/>
                    <a:pt x="470" y="184"/>
                    <a:pt x="465" y="189"/>
                  </a:cubicBezTo>
                  <a:cubicBezTo>
                    <a:pt x="463" y="192"/>
                    <a:pt x="454" y="193"/>
                    <a:pt x="454" y="198"/>
                  </a:cubicBezTo>
                  <a:cubicBezTo>
                    <a:pt x="455" y="202"/>
                    <a:pt x="460" y="202"/>
                    <a:pt x="462" y="204"/>
                  </a:cubicBezTo>
                  <a:cubicBezTo>
                    <a:pt x="466" y="206"/>
                    <a:pt x="469" y="210"/>
                    <a:pt x="471" y="213"/>
                  </a:cubicBezTo>
                  <a:cubicBezTo>
                    <a:pt x="473" y="216"/>
                    <a:pt x="475" y="221"/>
                    <a:pt x="479" y="223"/>
                  </a:cubicBezTo>
                  <a:cubicBezTo>
                    <a:pt x="481" y="224"/>
                    <a:pt x="484" y="219"/>
                    <a:pt x="485" y="218"/>
                  </a:cubicBezTo>
                  <a:cubicBezTo>
                    <a:pt x="491" y="210"/>
                    <a:pt x="499" y="204"/>
                    <a:pt x="508" y="200"/>
                  </a:cubicBezTo>
                  <a:cubicBezTo>
                    <a:pt x="511" y="199"/>
                    <a:pt x="520" y="201"/>
                    <a:pt x="522" y="196"/>
                  </a:cubicBezTo>
                  <a:cubicBezTo>
                    <a:pt x="525" y="191"/>
                    <a:pt x="513" y="191"/>
                    <a:pt x="510" y="191"/>
                  </a:cubicBezTo>
                  <a:cubicBezTo>
                    <a:pt x="507" y="191"/>
                    <a:pt x="502" y="187"/>
                    <a:pt x="499" y="184"/>
                  </a:cubicBezTo>
                  <a:cubicBezTo>
                    <a:pt x="495" y="181"/>
                    <a:pt x="492" y="177"/>
                    <a:pt x="490" y="173"/>
                  </a:cubicBezTo>
                  <a:cubicBezTo>
                    <a:pt x="488" y="171"/>
                    <a:pt x="486" y="168"/>
                    <a:pt x="486" y="165"/>
                  </a:cubicBezTo>
                  <a:cubicBezTo>
                    <a:pt x="485" y="163"/>
                    <a:pt x="486" y="157"/>
                    <a:pt x="483" y="158"/>
                  </a:cubicBezTo>
                  <a:cubicBezTo>
                    <a:pt x="476" y="158"/>
                    <a:pt x="479" y="167"/>
                    <a:pt x="478" y="171"/>
                  </a:cubicBezTo>
                  <a:moveTo>
                    <a:pt x="186" y="177"/>
                  </a:moveTo>
                  <a:cubicBezTo>
                    <a:pt x="183" y="183"/>
                    <a:pt x="177" y="189"/>
                    <a:pt x="171" y="193"/>
                  </a:cubicBezTo>
                  <a:cubicBezTo>
                    <a:pt x="169" y="194"/>
                    <a:pt x="166" y="197"/>
                    <a:pt x="168" y="200"/>
                  </a:cubicBezTo>
                  <a:cubicBezTo>
                    <a:pt x="170" y="202"/>
                    <a:pt x="173" y="203"/>
                    <a:pt x="176" y="205"/>
                  </a:cubicBezTo>
                  <a:cubicBezTo>
                    <a:pt x="180" y="209"/>
                    <a:pt x="183" y="214"/>
                    <a:pt x="187" y="217"/>
                  </a:cubicBezTo>
                  <a:cubicBezTo>
                    <a:pt x="191" y="220"/>
                    <a:pt x="193" y="218"/>
                    <a:pt x="196" y="215"/>
                  </a:cubicBezTo>
                  <a:cubicBezTo>
                    <a:pt x="200" y="212"/>
                    <a:pt x="203" y="208"/>
                    <a:pt x="207" y="204"/>
                  </a:cubicBezTo>
                  <a:cubicBezTo>
                    <a:pt x="209" y="202"/>
                    <a:pt x="212" y="199"/>
                    <a:pt x="209" y="196"/>
                  </a:cubicBezTo>
                  <a:cubicBezTo>
                    <a:pt x="207" y="194"/>
                    <a:pt x="205" y="193"/>
                    <a:pt x="202" y="191"/>
                  </a:cubicBezTo>
                  <a:cubicBezTo>
                    <a:pt x="199" y="190"/>
                    <a:pt x="197" y="187"/>
                    <a:pt x="195" y="184"/>
                  </a:cubicBezTo>
                  <a:cubicBezTo>
                    <a:pt x="193" y="181"/>
                    <a:pt x="192" y="178"/>
                    <a:pt x="190" y="176"/>
                  </a:cubicBezTo>
                  <a:cubicBezTo>
                    <a:pt x="189" y="175"/>
                    <a:pt x="188" y="175"/>
                    <a:pt x="187" y="175"/>
                  </a:cubicBezTo>
                  <a:cubicBezTo>
                    <a:pt x="186" y="175"/>
                    <a:pt x="186" y="176"/>
                    <a:pt x="186" y="177"/>
                  </a:cubicBezTo>
                  <a:moveTo>
                    <a:pt x="372" y="190"/>
                  </a:moveTo>
                  <a:cubicBezTo>
                    <a:pt x="369" y="193"/>
                    <a:pt x="363" y="194"/>
                    <a:pt x="361" y="199"/>
                  </a:cubicBezTo>
                  <a:cubicBezTo>
                    <a:pt x="360" y="202"/>
                    <a:pt x="368" y="208"/>
                    <a:pt x="370" y="210"/>
                  </a:cubicBezTo>
                  <a:cubicBezTo>
                    <a:pt x="372" y="212"/>
                    <a:pt x="375" y="214"/>
                    <a:pt x="377" y="216"/>
                  </a:cubicBezTo>
                  <a:cubicBezTo>
                    <a:pt x="378" y="216"/>
                    <a:pt x="380" y="219"/>
                    <a:pt x="381" y="219"/>
                  </a:cubicBezTo>
                  <a:cubicBezTo>
                    <a:pt x="384" y="219"/>
                    <a:pt x="389" y="213"/>
                    <a:pt x="391" y="211"/>
                  </a:cubicBezTo>
                  <a:cubicBezTo>
                    <a:pt x="396" y="208"/>
                    <a:pt x="400" y="203"/>
                    <a:pt x="404" y="199"/>
                  </a:cubicBezTo>
                  <a:cubicBezTo>
                    <a:pt x="405" y="198"/>
                    <a:pt x="406" y="197"/>
                    <a:pt x="406" y="196"/>
                  </a:cubicBezTo>
                  <a:cubicBezTo>
                    <a:pt x="407" y="195"/>
                    <a:pt x="400" y="193"/>
                    <a:pt x="400" y="192"/>
                  </a:cubicBezTo>
                  <a:cubicBezTo>
                    <a:pt x="396" y="190"/>
                    <a:pt x="392" y="186"/>
                    <a:pt x="390" y="182"/>
                  </a:cubicBezTo>
                  <a:cubicBezTo>
                    <a:pt x="389" y="180"/>
                    <a:pt x="387" y="176"/>
                    <a:pt x="385" y="176"/>
                  </a:cubicBezTo>
                  <a:cubicBezTo>
                    <a:pt x="382" y="175"/>
                    <a:pt x="380" y="177"/>
                    <a:pt x="379" y="179"/>
                  </a:cubicBezTo>
                  <a:cubicBezTo>
                    <a:pt x="377" y="183"/>
                    <a:pt x="375" y="187"/>
                    <a:pt x="372" y="190"/>
                  </a:cubicBezTo>
                  <a:moveTo>
                    <a:pt x="282" y="182"/>
                  </a:moveTo>
                  <a:cubicBezTo>
                    <a:pt x="280" y="185"/>
                    <a:pt x="262" y="198"/>
                    <a:pt x="266" y="202"/>
                  </a:cubicBezTo>
                  <a:cubicBezTo>
                    <a:pt x="272" y="207"/>
                    <a:pt x="279" y="213"/>
                    <a:pt x="285" y="218"/>
                  </a:cubicBezTo>
                  <a:cubicBezTo>
                    <a:pt x="288" y="221"/>
                    <a:pt x="293" y="213"/>
                    <a:pt x="294" y="211"/>
                  </a:cubicBezTo>
                  <a:cubicBezTo>
                    <a:pt x="296" y="208"/>
                    <a:pt x="299" y="206"/>
                    <a:pt x="302" y="203"/>
                  </a:cubicBezTo>
                  <a:cubicBezTo>
                    <a:pt x="303" y="202"/>
                    <a:pt x="306" y="201"/>
                    <a:pt x="305" y="198"/>
                  </a:cubicBezTo>
                  <a:cubicBezTo>
                    <a:pt x="304" y="196"/>
                    <a:pt x="300" y="194"/>
                    <a:pt x="298" y="192"/>
                  </a:cubicBezTo>
                  <a:cubicBezTo>
                    <a:pt x="296" y="190"/>
                    <a:pt x="295" y="187"/>
                    <a:pt x="293" y="185"/>
                  </a:cubicBezTo>
                  <a:cubicBezTo>
                    <a:pt x="292" y="183"/>
                    <a:pt x="291" y="180"/>
                    <a:pt x="288" y="180"/>
                  </a:cubicBezTo>
                  <a:cubicBezTo>
                    <a:pt x="287" y="179"/>
                    <a:pt x="286" y="179"/>
                    <a:pt x="284" y="180"/>
                  </a:cubicBezTo>
                  <a:cubicBezTo>
                    <a:pt x="282" y="180"/>
                    <a:pt x="283" y="181"/>
                    <a:pt x="282" y="182"/>
                  </a:cubicBezTo>
                  <a:moveTo>
                    <a:pt x="469" y="286"/>
                  </a:moveTo>
                  <a:cubicBezTo>
                    <a:pt x="466" y="288"/>
                    <a:pt x="459" y="290"/>
                    <a:pt x="458" y="294"/>
                  </a:cubicBezTo>
                  <a:cubicBezTo>
                    <a:pt x="458" y="300"/>
                    <a:pt x="467" y="304"/>
                    <a:pt x="471" y="308"/>
                  </a:cubicBezTo>
                  <a:cubicBezTo>
                    <a:pt x="474" y="311"/>
                    <a:pt x="477" y="319"/>
                    <a:pt x="482" y="312"/>
                  </a:cubicBezTo>
                  <a:cubicBezTo>
                    <a:pt x="484" y="310"/>
                    <a:pt x="485" y="307"/>
                    <a:pt x="487" y="305"/>
                  </a:cubicBezTo>
                  <a:cubicBezTo>
                    <a:pt x="489" y="303"/>
                    <a:pt x="491" y="302"/>
                    <a:pt x="493" y="301"/>
                  </a:cubicBezTo>
                  <a:cubicBezTo>
                    <a:pt x="495" y="300"/>
                    <a:pt x="498" y="298"/>
                    <a:pt x="500" y="297"/>
                  </a:cubicBezTo>
                  <a:cubicBezTo>
                    <a:pt x="501" y="296"/>
                    <a:pt x="504" y="295"/>
                    <a:pt x="504" y="294"/>
                  </a:cubicBezTo>
                  <a:cubicBezTo>
                    <a:pt x="504" y="292"/>
                    <a:pt x="501" y="290"/>
                    <a:pt x="499" y="289"/>
                  </a:cubicBezTo>
                  <a:cubicBezTo>
                    <a:pt x="496" y="287"/>
                    <a:pt x="492" y="284"/>
                    <a:pt x="489" y="281"/>
                  </a:cubicBezTo>
                  <a:cubicBezTo>
                    <a:pt x="487" y="278"/>
                    <a:pt x="485" y="275"/>
                    <a:pt x="483" y="272"/>
                  </a:cubicBezTo>
                  <a:cubicBezTo>
                    <a:pt x="482" y="271"/>
                    <a:pt x="480" y="270"/>
                    <a:pt x="478" y="271"/>
                  </a:cubicBezTo>
                  <a:cubicBezTo>
                    <a:pt x="473" y="273"/>
                    <a:pt x="472" y="282"/>
                    <a:pt x="469" y="286"/>
                  </a:cubicBezTo>
                  <a:moveTo>
                    <a:pt x="186" y="278"/>
                  </a:moveTo>
                  <a:cubicBezTo>
                    <a:pt x="185" y="280"/>
                    <a:pt x="182" y="281"/>
                    <a:pt x="181" y="283"/>
                  </a:cubicBezTo>
                  <a:cubicBezTo>
                    <a:pt x="178" y="286"/>
                    <a:pt x="175" y="288"/>
                    <a:pt x="172" y="291"/>
                  </a:cubicBezTo>
                  <a:cubicBezTo>
                    <a:pt x="171" y="292"/>
                    <a:pt x="168" y="295"/>
                    <a:pt x="168" y="297"/>
                  </a:cubicBezTo>
                  <a:cubicBezTo>
                    <a:pt x="169" y="299"/>
                    <a:pt x="173" y="299"/>
                    <a:pt x="174" y="300"/>
                  </a:cubicBezTo>
                  <a:cubicBezTo>
                    <a:pt x="174" y="300"/>
                    <a:pt x="174" y="300"/>
                    <a:pt x="173" y="300"/>
                  </a:cubicBezTo>
                  <a:cubicBezTo>
                    <a:pt x="179" y="304"/>
                    <a:pt x="181" y="313"/>
                    <a:pt x="188" y="317"/>
                  </a:cubicBezTo>
                  <a:cubicBezTo>
                    <a:pt x="191" y="319"/>
                    <a:pt x="194" y="313"/>
                    <a:pt x="195" y="311"/>
                  </a:cubicBezTo>
                  <a:cubicBezTo>
                    <a:pt x="197" y="307"/>
                    <a:pt x="199" y="305"/>
                    <a:pt x="203" y="302"/>
                  </a:cubicBezTo>
                  <a:cubicBezTo>
                    <a:pt x="205" y="301"/>
                    <a:pt x="210" y="299"/>
                    <a:pt x="210" y="295"/>
                  </a:cubicBezTo>
                  <a:cubicBezTo>
                    <a:pt x="210" y="290"/>
                    <a:pt x="204" y="289"/>
                    <a:pt x="201" y="287"/>
                  </a:cubicBezTo>
                  <a:cubicBezTo>
                    <a:pt x="197" y="284"/>
                    <a:pt x="197" y="280"/>
                    <a:pt x="194" y="277"/>
                  </a:cubicBezTo>
                  <a:cubicBezTo>
                    <a:pt x="193" y="276"/>
                    <a:pt x="192" y="275"/>
                    <a:pt x="190" y="275"/>
                  </a:cubicBezTo>
                  <a:cubicBezTo>
                    <a:pt x="188" y="275"/>
                    <a:pt x="187" y="276"/>
                    <a:pt x="186" y="278"/>
                  </a:cubicBezTo>
                  <a:moveTo>
                    <a:pt x="282" y="278"/>
                  </a:moveTo>
                  <a:cubicBezTo>
                    <a:pt x="279" y="283"/>
                    <a:pt x="275" y="286"/>
                    <a:pt x="270" y="289"/>
                  </a:cubicBezTo>
                  <a:cubicBezTo>
                    <a:pt x="267" y="293"/>
                    <a:pt x="265" y="296"/>
                    <a:pt x="269" y="300"/>
                  </a:cubicBezTo>
                  <a:cubicBezTo>
                    <a:pt x="274" y="303"/>
                    <a:pt x="277" y="308"/>
                    <a:pt x="281" y="312"/>
                  </a:cubicBezTo>
                  <a:cubicBezTo>
                    <a:pt x="285" y="316"/>
                    <a:pt x="288" y="316"/>
                    <a:pt x="292" y="312"/>
                  </a:cubicBezTo>
                  <a:cubicBezTo>
                    <a:pt x="295" y="308"/>
                    <a:pt x="297" y="302"/>
                    <a:pt x="302" y="299"/>
                  </a:cubicBezTo>
                  <a:cubicBezTo>
                    <a:pt x="304" y="298"/>
                    <a:pt x="306" y="297"/>
                    <a:pt x="306" y="294"/>
                  </a:cubicBezTo>
                  <a:cubicBezTo>
                    <a:pt x="306" y="292"/>
                    <a:pt x="304" y="291"/>
                    <a:pt x="303" y="290"/>
                  </a:cubicBezTo>
                  <a:cubicBezTo>
                    <a:pt x="298" y="288"/>
                    <a:pt x="296" y="284"/>
                    <a:pt x="293" y="280"/>
                  </a:cubicBezTo>
                  <a:cubicBezTo>
                    <a:pt x="292" y="278"/>
                    <a:pt x="290" y="276"/>
                    <a:pt x="288" y="275"/>
                  </a:cubicBezTo>
                  <a:cubicBezTo>
                    <a:pt x="287" y="275"/>
                    <a:pt x="286" y="275"/>
                    <a:pt x="284" y="275"/>
                  </a:cubicBezTo>
                  <a:cubicBezTo>
                    <a:pt x="282" y="276"/>
                    <a:pt x="283" y="276"/>
                    <a:pt x="282" y="278"/>
                  </a:cubicBezTo>
                  <a:moveTo>
                    <a:pt x="378" y="278"/>
                  </a:moveTo>
                  <a:cubicBezTo>
                    <a:pt x="375" y="283"/>
                    <a:pt x="370" y="286"/>
                    <a:pt x="366" y="289"/>
                  </a:cubicBezTo>
                  <a:cubicBezTo>
                    <a:pt x="363" y="293"/>
                    <a:pt x="361" y="296"/>
                    <a:pt x="365" y="300"/>
                  </a:cubicBezTo>
                  <a:cubicBezTo>
                    <a:pt x="368" y="302"/>
                    <a:pt x="370" y="304"/>
                    <a:pt x="373" y="307"/>
                  </a:cubicBezTo>
                  <a:cubicBezTo>
                    <a:pt x="375" y="309"/>
                    <a:pt x="377" y="312"/>
                    <a:pt x="380" y="314"/>
                  </a:cubicBezTo>
                  <a:cubicBezTo>
                    <a:pt x="384" y="318"/>
                    <a:pt x="387" y="312"/>
                    <a:pt x="389" y="309"/>
                  </a:cubicBezTo>
                  <a:cubicBezTo>
                    <a:pt x="390" y="307"/>
                    <a:pt x="391" y="306"/>
                    <a:pt x="392" y="304"/>
                  </a:cubicBezTo>
                  <a:cubicBezTo>
                    <a:pt x="394" y="302"/>
                    <a:pt x="397" y="301"/>
                    <a:pt x="400" y="299"/>
                  </a:cubicBezTo>
                  <a:cubicBezTo>
                    <a:pt x="405" y="295"/>
                    <a:pt x="402" y="292"/>
                    <a:pt x="398" y="289"/>
                  </a:cubicBezTo>
                  <a:cubicBezTo>
                    <a:pt x="393" y="286"/>
                    <a:pt x="391" y="285"/>
                    <a:pt x="388" y="280"/>
                  </a:cubicBezTo>
                  <a:cubicBezTo>
                    <a:pt x="387" y="278"/>
                    <a:pt x="386" y="276"/>
                    <a:pt x="384" y="275"/>
                  </a:cubicBezTo>
                  <a:cubicBezTo>
                    <a:pt x="383" y="275"/>
                    <a:pt x="381" y="275"/>
                    <a:pt x="380" y="275"/>
                  </a:cubicBezTo>
                  <a:cubicBezTo>
                    <a:pt x="378" y="276"/>
                    <a:pt x="379" y="276"/>
                    <a:pt x="378" y="278"/>
                  </a:cubicBezTo>
                  <a:moveTo>
                    <a:pt x="670" y="369"/>
                  </a:moveTo>
                  <a:cubicBezTo>
                    <a:pt x="667" y="376"/>
                    <a:pt x="659" y="381"/>
                    <a:pt x="653" y="386"/>
                  </a:cubicBezTo>
                  <a:cubicBezTo>
                    <a:pt x="652" y="387"/>
                    <a:pt x="649" y="389"/>
                    <a:pt x="649" y="392"/>
                  </a:cubicBezTo>
                  <a:cubicBezTo>
                    <a:pt x="650" y="395"/>
                    <a:pt x="654" y="397"/>
                    <a:pt x="657" y="398"/>
                  </a:cubicBezTo>
                  <a:cubicBezTo>
                    <a:pt x="660" y="400"/>
                    <a:pt x="662" y="401"/>
                    <a:pt x="663" y="404"/>
                  </a:cubicBezTo>
                  <a:cubicBezTo>
                    <a:pt x="664" y="407"/>
                    <a:pt x="666" y="412"/>
                    <a:pt x="670" y="411"/>
                  </a:cubicBezTo>
                  <a:cubicBezTo>
                    <a:pt x="674" y="410"/>
                    <a:pt x="679" y="404"/>
                    <a:pt x="683" y="400"/>
                  </a:cubicBezTo>
                  <a:cubicBezTo>
                    <a:pt x="685" y="398"/>
                    <a:pt x="687" y="396"/>
                    <a:pt x="689" y="394"/>
                  </a:cubicBezTo>
                  <a:cubicBezTo>
                    <a:pt x="690" y="393"/>
                    <a:pt x="692" y="391"/>
                    <a:pt x="693" y="391"/>
                  </a:cubicBezTo>
                  <a:cubicBezTo>
                    <a:pt x="695" y="390"/>
                    <a:pt x="698" y="391"/>
                    <a:pt x="699" y="388"/>
                  </a:cubicBezTo>
                  <a:cubicBezTo>
                    <a:pt x="699" y="383"/>
                    <a:pt x="694" y="382"/>
                    <a:pt x="691" y="381"/>
                  </a:cubicBezTo>
                  <a:cubicBezTo>
                    <a:pt x="684" y="379"/>
                    <a:pt x="682" y="370"/>
                    <a:pt x="677" y="365"/>
                  </a:cubicBezTo>
                  <a:cubicBezTo>
                    <a:pt x="672" y="361"/>
                    <a:pt x="670" y="366"/>
                    <a:pt x="668" y="370"/>
                  </a:cubicBezTo>
                  <a:cubicBezTo>
                    <a:pt x="668" y="370"/>
                    <a:pt x="666" y="375"/>
                    <a:pt x="667" y="375"/>
                  </a:cubicBezTo>
                  <a:cubicBezTo>
                    <a:pt x="667" y="376"/>
                    <a:pt x="670" y="370"/>
                    <a:pt x="670" y="369"/>
                  </a:cubicBezTo>
                  <a:moveTo>
                    <a:pt x="183" y="378"/>
                  </a:moveTo>
                  <a:cubicBezTo>
                    <a:pt x="178" y="383"/>
                    <a:pt x="172" y="387"/>
                    <a:pt x="166" y="389"/>
                  </a:cubicBezTo>
                  <a:cubicBezTo>
                    <a:pt x="164" y="390"/>
                    <a:pt x="160" y="391"/>
                    <a:pt x="160" y="393"/>
                  </a:cubicBezTo>
                  <a:cubicBezTo>
                    <a:pt x="159" y="397"/>
                    <a:pt x="163" y="398"/>
                    <a:pt x="165" y="398"/>
                  </a:cubicBezTo>
                  <a:cubicBezTo>
                    <a:pt x="172" y="400"/>
                    <a:pt x="176" y="406"/>
                    <a:pt x="180" y="412"/>
                  </a:cubicBezTo>
                  <a:cubicBezTo>
                    <a:pt x="182" y="415"/>
                    <a:pt x="183" y="418"/>
                    <a:pt x="186" y="419"/>
                  </a:cubicBezTo>
                  <a:cubicBezTo>
                    <a:pt x="189" y="420"/>
                    <a:pt x="190" y="416"/>
                    <a:pt x="190" y="414"/>
                  </a:cubicBezTo>
                  <a:cubicBezTo>
                    <a:pt x="191" y="408"/>
                    <a:pt x="197" y="405"/>
                    <a:pt x="201" y="401"/>
                  </a:cubicBezTo>
                  <a:cubicBezTo>
                    <a:pt x="204" y="399"/>
                    <a:pt x="212" y="394"/>
                    <a:pt x="210" y="389"/>
                  </a:cubicBezTo>
                  <a:cubicBezTo>
                    <a:pt x="207" y="382"/>
                    <a:pt x="197" y="381"/>
                    <a:pt x="194" y="375"/>
                  </a:cubicBezTo>
                  <a:cubicBezTo>
                    <a:pt x="192" y="372"/>
                    <a:pt x="190" y="368"/>
                    <a:pt x="186" y="371"/>
                  </a:cubicBezTo>
                  <a:cubicBezTo>
                    <a:pt x="184" y="372"/>
                    <a:pt x="184" y="373"/>
                    <a:pt x="183" y="375"/>
                  </a:cubicBezTo>
                  <a:cubicBezTo>
                    <a:pt x="183" y="376"/>
                    <a:pt x="183" y="378"/>
                    <a:pt x="183" y="378"/>
                  </a:cubicBezTo>
                  <a:moveTo>
                    <a:pt x="282" y="374"/>
                  </a:moveTo>
                  <a:cubicBezTo>
                    <a:pt x="279" y="380"/>
                    <a:pt x="272" y="383"/>
                    <a:pt x="268" y="387"/>
                  </a:cubicBezTo>
                  <a:cubicBezTo>
                    <a:pt x="263" y="392"/>
                    <a:pt x="268" y="395"/>
                    <a:pt x="272" y="397"/>
                  </a:cubicBezTo>
                  <a:cubicBezTo>
                    <a:pt x="274" y="399"/>
                    <a:pt x="276" y="400"/>
                    <a:pt x="278" y="401"/>
                  </a:cubicBezTo>
                  <a:cubicBezTo>
                    <a:pt x="280" y="404"/>
                    <a:pt x="281" y="407"/>
                    <a:pt x="283" y="409"/>
                  </a:cubicBezTo>
                  <a:cubicBezTo>
                    <a:pt x="287" y="414"/>
                    <a:pt x="292" y="407"/>
                    <a:pt x="295" y="404"/>
                  </a:cubicBezTo>
                  <a:cubicBezTo>
                    <a:pt x="296" y="402"/>
                    <a:pt x="300" y="394"/>
                    <a:pt x="304" y="395"/>
                  </a:cubicBezTo>
                  <a:cubicBezTo>
                    <a:pt x="305" y="395"/>
                    <a:pt x="305" y="395"/>
                    <a:pt x="306" y="393"/>
                  </a:cubicBezTo>
                  <a:cubicBezTo>
                    <a:pt x="306" y="390"/>
                    <a:pt x="305" y="387"/>
                    <a:pt x="302" y="386"/>
                  </a:cubicBezTo>
                  <a:cubicBezTo>
                    <a:pt x="300" y="384"/>
                    <a:pt x="298" y="383"/>
                    <a:pt x="296" y="382"/>
                  </a:cubicBezTo>
                  <a:cubicBezTo>
                    <a:pt x="294" y="381"/>
                    <a:pt x="294" y="378"/>
                    <a:pt x="293" y="376"/>
                  </a:cubicBezTo>
                  <a:cubicBezTo>
                    <a:pt x="292" y="375"/>
                    <a:pt x="290" y="373"/>
                    <a:pt x="288" y="372"/>
                  </a:cubicBezTo>
                  <a:cubicBezTo>
                    <a:pt x="287" y="372"/>
                    <a:pt x="286" y="372"/>
                    <a:pt x="284" y="372"/>
                  </a:cubicBezTo>
                  <a:cubicBezTo>
                    <a:pt x="282" y="373"/>
                    <a:pt x="283" y="373"/>
                    <a:pt x="282" y="374"/>
                  </a:cubicBezTo>
                  <a:moveTo>
                    <a:pt x="378" y="374"/>
                  </a:moveTo>
                  <a:cubicBezTo>
                    <a:pt x="375" y="380"/>
                    <a:pt x="357" y="387"/>
                    <a:pt x="364" y="395"/>
                  </a:cubicBezTo>
                  <a:cubicBezTo>
                    <a:pt x="368" y="398"/>
                    <a:pt x="372" y="402"/>
                    <a:pt x="375" y="406"/>
                  </a:cubicBezTo>
                  <a:cubicBezTo>
                    <a:pt x="378" y="409"/>
                    <a:pt x="381" y="413"/>
                    <a:pt x="386" y="410"/>
                  </a:cubicBezTo>
                  <a:cubicBezTo>
                    <a:pt x="388" y="408"/>
                    <a:pt x="388" y="405"/>
                    <a:pt x="390" y="403"/>
                  </a:cubicBezTo>
                  <a:cubicBezTo>
                    <a:pt x="391" y="401"/>
                    <a:pt x="393" y="399"/>
                    <a:pt x="396" y="397"/>
                  </a:cubicBezTo>
                  <a:cubicBezTo>
                    <a:pt x="398" y="396"/>
                    <a:pt x="401" y="395"/>
                    <a:pt x="402" y="392"/>
                  </a:cubicBezTo>
                  <a:cubicBezTo>
                    <a:pt x="403" y="390"/>
                    <a:pt x="402" y="387"/>
                    <a:pt x="400" y="386"/>
                  </a:cubicBezTo>
                  <a:cubicBezTo>
                    <a:pt x="398" y="384"/>
                    <a:pt x="395" y="384"/>
                    <a:pt x="393" y="382"/>
                  </a:cubicBezTo>
                  <a:cubicBezTo>
                    <a:pt x="391" y="381"/>
                    <a:pt x="390" y="379"/>
                    <a:pt x="389" y="377"/>
                  </a:cubicBezTo>
                  <a:cubicBezTo>
                    <a:pt x="387" y="375"/>
                    <a:pt x="386" y="373"/>
                    <a:pt x="384" y="372"/>
                  </a:cubicBezTo>
                  <a:cubicBezTo>
                    <a:pt x="383" y="371"/>
                    <a:pt x="381" y="372"/>
                    <a:pt x="380" y="372"/>
                  </a:cubicBezTo>
                  <a:cubicBezTo>
                    <a:pt x="378" y="373"/>
                    <a:pt x="379" y="373"/>
                    <a:pt x="378" y="374"/>
                  </a:cubicBezTo>
                  <a:moveTo>
                    <a:pt x="474" y="374"/>
                  </a:moveTo>
                  <a:cubicBezTo>
                    <a:pt x="472" y="377"/>
                    <a:pt x="468" y="380"/>
                    <a:pt x="465" y="382"/>
                  </a:cubicBezTo>
                  <a:cubicBezTo>
                    <a:pt x="463" y="384"/>
                    <a:pt x="458" y="387"/>
                    <a:pt x="458" y="391"/>
                  </a:cubicBezTo>
                  <a:cubicBezTo>
                    <a:pt x="458" y="396"/>
                    <a:pt x="466" y="398"/>
                    <a:pt x="470" y="402"/>
                  </a:cubicBezTo>
                  <a:cubicBezTo>
                    <a:pt x="472" y="405"/>
                    <a:pt x="476" y="416"/>
                    <a:pt x="482" y="409"/>
                  </a:cubicBezTo>
                  <a:cubicBezTo>
                    <a:pt x="485" y="405"/>
                    <a:pt x="486" y="401"/>
                    <a:pt x="491" y="398"/>
                  </a:cubicBezTo>
                  <a:cubicBezTo>
                    <a:pt x="494" y="396"/>
                    <a:pt x="502" y="392"/>
                    <a:pt x="497" y="387"/>
                  </a:cubicBezTo>
                  <a:cubicBezTo>
                    <a:pt x="495" y="385"/>
                    <a:pt x="492" y="384"/>
                    <a:pt x="490" y="383"/>
                  </a:cubicBezTo>
                  <a:cubicBezTo>
                    <a:pt x="487" y="381"/>
                    <a:pt x="486" y="379"/>
                    <a:pt x="484" y="377"/>
                  </a:cubicBezTo>
                  <a:cubicBezTo>
                    <a:pt x="483" y="375"/>
                    <a:pt x="482" y="373"/>
                    <a:pt x="480" y="372"/>
                  </a:cubicBezTo>
                  <a:cubicBezTo>
                    <a:pt x="478" y="371"/>
                    <a:pt x="477" y="372"/>
                    <a:pt x="476" y="372"/>
                  </a:cubicBezTo>
                  <a:cubicBezTo>
                    <a:pt x="474" y="373"/>
                    <a:pt x="474" y="373"/>
                    <a:pt x="474" y="374"/>
                  </a:cubicBezTo>
                  <a:moveTo>
                    <a:pt x="570" y="374"/>
                  </a:moveTo>
                  <a:cubicBezTo>
                    <a:pt x="567" y="380"/>
                    <a:pt x="560" y="383"/>
                    <a:pt x="556" y="387"/>
                  </a:cubicBezTo>
                  <a:cubicBezTo>
                    <a:pt x="551" y="392"/>
                    <a:pt x="556" y="395"/>
                    <a:pt x="560" y="397"/>
                  </a:cubicBezTo>
                  <a:cubicBezTo>
                    <a:pt x="562" y="399"/>
                    <a:pt x="564" y="400"/>
                    <a:pt x="566" y="401"/>
                  </a:cubicBezTo>
                  <a:cubicBezTo>
                    <a:pt x="568" y="404"/>
                    <a:pt x="569" y="407"/>
                    <a:pt x="571" y="409"/>
                  </a:cubicBezTo>
                  <a:cubicBezTo>
                    <a:pt x="575" y="414"/>
                    <a:pt x="580" y="407"/>
                    <a:pt x="583" y="404"/>
                  </a:cubicBezTo>
                  <a:cubicBezTo>
                    <a:pt x="584" y="402"/>
                    <a:pt x="588" y="394"/>
                    <a:pt x="592" y="395"/>
                  </a:cubicBezTo>
                  <a:cubicBezTo>
                    <a:pt x="593" y="395"/>
                    <a:pt x="593" y="395"/>
                    <a:pt x="594" y="393"/>
                  </a:cubicBezTo>
                  <a:cubicBezTo>
                    <a:pt x="594" y="390"/>
                    <a:pt x="593" y="387"/>
                    <a:pt x="590" y="386"/>
                  </a:cubicBezTo>
                  <a:cubicBezTo>
                    <a:pt x="588" y="384"/>
                    <a:pt x="586" y="383"/>
                    <a:pt x="584" y="382"/>
                  </a:cubicBezTo>
                  <a:cubicBezTo>
                    <a:pt x="582" y="381"/>
                    <a:pt x="582" y="378"/>
                    <a:pt x="581" y="376"/>
                  </a:cubicBezTo>
                  <a:cubicBezTo>
                    <a:pt x="580" y="375"/>
                    <a:pt x="578" y="373"/>
                    <a:pt x="576" y="372"/>
                  </a:cubicBezTo>
                  <a:cubicBezTo>
                    <a:pt x="575" y="372"/>
                    <a:pt x="574" y="372"/>
                    <a:pt x="572" y="372"/>
                  </a:cubicBezTo>
                  <a:cubicBezTo>
                    <a:pt x="570" y="373"/>
                    <a:pt x="571" y="373"/>
                    <a:pt x="570" y="374"/>
                  </a:cubicBezTo>
                  <a:moveTo>
                    <a:pt x="282" y="470"/>
                  </a:moveTo>
                  <a:cubicBezTo>
                    <a:pt x="280" y="475"/>
                    <a:pt x="274" y="478"/>
                    <a:pt x="270" y="481"/>
                  </a:cubicBezTo>
                  <a:cubicBezTo>
                    <a:pt x="267" y="484"/>
                    <a:pt x="265" y="486"/>
                    <a:pt x="268" y="489"/>
                  </a:cubicBezTo>
                  <a:cubicBezTo>
                    <a:pt x="270" y="494"/>
                    <a:pt x="274" y="497"/>
                    <a:pt x="278" y="501"/>
                  </a:cubicBezTo>
                  <a:cubicBezTo>
                    <a:pt x="280" y="503"/>
                    <a:pt x="286" y="509"/>
                    <a:pt x="289" y="506"/>
                  </a:cubicBezTo>
                  <a:cubicBezTo>
                    <a:pt x="293" y="503"/>
                    <a:pt x="294" y="497"/>
                    <a:pt x="298" y="494"/>
                  </a:cubicBezTo>
                  <a:cubicBezTo>
                    <a:pt x="302" y="492"/>
                    <a:pt x="309" y="489"/>
                    <a:pt x="304" y="485"/>
                  </a:cubicBezTo>
                  <a:cubicBezTo>
                    <a:pt x="302" y="483"/>
                    <a:pt x="299" y="481"/>
                    <a:pt x="297" y="479"/>
                  </a:cubicBezTo>
                  <a:cubicBezTo>
                    <a:pt x="296" y="477"/>
                    <a:pt x="295" y="474"/>
                    <a:pt x="293" y="472"/>
                  </a:cubicBezTo>
                  <a:cubicBezTo>
                    <a:pt x="292" y="470"/>
                    <a:pt x="290" y="469"/>
                    <a:pt x="288" y="468"/>
                  </a:cubicBezTo>
                  <a:cubicBezTo>
                    <a:pt x="287" y="467"/>
                    <a:pt x="285" y="467"/>
                    <a:pt x="284" y="468"/>
                  </a:cubicBezTo>
                  <a:cubicBezTo>
                    <a:pt x="282" y="468"/>
                    <a:pt x="283" y="469"/>
                    <a:pt x="282" y="470"/>
                  </a:cubicBezTo>
                  <a:moveTo>
                    <a:pt x="378" y="470"/>
                  </a:moveTo>
                  <a:cubicBezTo>
                    <a:pt x="376" y="473"/>
                    <a:pt x="357" y="485"/>
                    <a:pt x="362" y="490"/>
                  </a:cubicBezTo>
                  <a:cubicBezTo>
                    <a:pt x="365" y="493"/>
                    <a:pt x="369" y="496"/>
                    <a:pt x="372" y="499"/>
                  </a:cubicBezTo>
                  <a:cubicBezTo>
                    <a:pt x="374" y="501"/>
                    <a:pt x="380" y="508"/>
                    <a:pt x="384" y="507"/>
                  </a:cubicBezTo>
                  <a:cubicBezTo>
                    <a:pt x="386" y="506"/>
                    <a:pt x="387" y="503"/>
                    <a:pt x="388" y="501"/>
                  </a:cubicBezTo>
                  <a:cubicBezTo>
                    <a:pt x="389" y="499"/>
                    <a:pt x="392" y="497"/>
                    <a:pt x="394" y="495"/>
                  </a:cubicBezTo>
                  <a:cubicBezTo>
                    <a:pt x="398" y="492"/>
                    <a:pt x="406" y="488"/>
                    <a:pt x="400" y="483"/>
                  </a:cubicBezTo>
                  <a:cubicBezTo>
                    <a:pt x="396" y="480"/>
                    <a:pt x="391" y="478"/>
                    <a:pt x="389" y="473"/>
                  </a:cubicBezTo>
                  <a:cubicBezTo>
                    <a:pt x="388" y="471"/>
                    <a:pt x="387" y="469"/>
                    <a:pt x="385" y="468"/>
                  </a:cubicBezTo>
                  <a:cubicBezTo>
                    <a:pt x="384" y="467"/>
                    <a:pt x="382" y="467"/>
                    <a:pt x="381" y="467"/>
                  </a:cubicBezTo>
                  <a:cubicBezTo>
                    <a:pt x="378" y="468"/>
                    <a:pt x="379" y="468"/>
                    <a:pt x="378" y="470"/>
                  </a:cubicBezTo>
                  <a:moveTo>
                    <a:pt x="474" y="470"/>
                  </a:moveTo>
                  <a:cubicBezTo>
                    <a:pt x="472" y="474"/>
                    <a:pt x="467" y="478"/>
                    <a:pt x="463" y="481"/>
                  </a:cubicBezTo>
                  <a:cubicBezTo>
                    <a:pt x="461" y="484"/>
                    <a:pt x="456" y="487"/>
                    <a:pt x="460" y="491"/>
                  </a:cubicBezTo>
                  <a:cubicBezTo>
                    <a:pt x="463" y="494"/>
                    <a:pt x="468" y="496"/>
                    <a:pt x="471" y="499"/>
                  </a:cubicBezTo>
                  <a:cubicBezTo>
                    <a:pt x="473" y="501"/>
                    <a:pt x="473" y="504"/>
                    <a:pt x="474" y="506"/>
                  </a:cubicBezTo>
                  <a:cubicBezTo>
                    <a:pt x="476" y="507"/>
                    <a:pt x="480" y="507"/>
                    <a:pt x="482" y="505"/>
                  </a:cubicBezTo>
                  <a:cubicBezTo>
                    <a:pt x="483" y="503"/>
                    <a:pt x="483" y="501"/>
                    <a:pt x="485" y="499"/>
                  </a:cubicBezTo>
                  <a:cubicBezTo>
                    <a:pt x="488" y="497"/>
                    <a:pt x="490" y="495"/>
                    <a:pt x="493" y="493"/>
                  </a:cubicBezTo>
                  <a:cubicBezTo>
                    <a:pt x="498" y="490"/>
                    <a:pt x="501" y="486"/>
                    <a:pt x="495" y="482"/>
                  </a:cubicBezTo>
                  <a:cubicBezTo>
                    <a:pt x="490" y="479"/>
                    <a:pt x="486" y="477"/>
                    <a:pt x="484" y="472"/>
                  </a:cubicBezTo>
                  <a:cubicBezTo>
                    <a:pt x="483" y="470"/>
                    <a:pt x="482" y="468"/>
                    <a:pt x="480" y="467"/>
                  </a:cubicBezTo>
                  <a:cubicBezTo>
                    <a:pt x="478" y="467"/>
                    <a:pt x="477" y="467"/>
                    <a:pt x="476" y="468"/>
                  </a:cubicBezTo>
                  <a:cubicBezTo>
                    <a:pt x="474" y="468"/>
                    <a:pt x="474" y="468"/>
                    <a:pt x="474" y="470"/>
                  </a:cubicBezTo>
                  <a:moveTo>
                    <a:pt x="570" y="470"/>
                  </a:moveTo>
                  <a:cubicBezTo>
                    <a:pt x="568" y="473"/>
                    <a:pt x="550" y="486"/>
                    <a:pt x="554" y="490"/>
                  </a:cubicBezTo>
                  <a:cubicBezTo>
                    <a:pt x="560" y="495"/>
                    <a:pt x="567" y="501"/>
                    <a:pt x="573" y="506"/>
                  </a:cubicBezTo>
                  <a:cubicBezTo>
                    <a:pt x="576" y="509"/>
                    <a:pt x="581" y="501"/>
                    <a:pt x="582" y="499"/>
                  </a:cubicBezTo>
                  <a:cubicBezTo>
                    <a:pt x="584" y="496"/>
                    <a:pt x="587" y="494"/>
                    <a:pt x="590" y="491"/>
                  </a:cubicBezTo>
                  <a:cubicBezTo>
                    <a:pt x="591" y="490"/>
                    <a:pt x="594" y="489"/>
                    <a:pt x="593" y="487"/>
                  </a:cubicBezTo>
                  <a:cubicBezTo>
                    <a:pt x="592" y="484"/>
                    <a:pt x="588" y="482"/>
                    <a:pt x="586" y="480"/>
                  </a:cubicBezTo>
                  <a:cubicBezTo>
                    <a:pt x="584" y="478"/>
                    <a:pt x="583" y="475"/>
                    <a:pt x="581" y="473"/>
                  </a:cubicBezTo>
                  <a:cubicBezTo>
                    <a:pt x="580" y="471"/>
                    <a:pt x="579" y="468"/>
                    <a:pt x="576" y="468"/>
                  </a:cubicBezTo>
                  <a:cubicBezTo>
                    <a:pt x="575" y="467"/>
                    <a:pt x="574" y="467"/>
                    <a:pt x="572" y="468"/>
                  </a:cubicBezTo>
                  <a:cubicBezTo>
                    <a:pt x="570" y="468"/>
                    <a:pt x="571" y="469"/>
                    <a:pt x="570" y="470"/>
                  </a:cubicBezTo>
                  <a:moveTo>
                    <a:pt x="655" y="481"/>
                  </a:moveTo>
                  <a:cubicBezTo>
                    <a:pt x="651" y="484"/>
                    <a:pt x="649" y="487"/>
                    <a:pt x="652" y="491"/>
                  </a:cubicBezTo>
                  <a:cubicBezTo>
                    <a:pt x="655" y="495"/>
                    <a:pt x="660" y="497"/>
                    <a:pt x="664" y="500"/>
                  </a:cubicBezTo>
                  <a:cubicBezTo>
                    <a:pt x="665" y="502"/>
                    <a:pt x="667" y="503"/>
                    <a:pt x="668" y="506"/>
                  </a:cubicBezTo>
                  <a:cubicBezTo>
                    <a:pt x="669" y="508"/>
                    <a:pt x="670" y="509"/>
                    <a:pt x="672" y="509"/>
                  </a:cubicBezTo>
                  <a:cubicBezTo>
                    <a:pt x="674" y="508"/>
                    <a:pt x="675" y="503"/>
                    <a:pt x="675" y="503"/>
                  </a:cubicBezTo>
                  <a:cubicBezTo>
                    <a:pt x="679" y="498"/>
                    <a:pt x="686" y="496"/>
                    <a:pt x="690" y="492"/>
                  </a:cubicBezTo>
                  <a:cubicBezTo>
                    <a:pt x="691" y="490"/>
                    <a:pt x="693" y="489"/>
                    <a:pt x="692" y="487"/>
                  </a:cubicBezTo>
                  <a:cubicBezTo>
                    <a:pt x="689" y="483"/>
                    <a:pt x="684" y="482"/>
                    <a:pt x="681" y="479"/>
                  </a:cubicBezTo>
                  <a:cubicBezTo>
                    <a:pt x="678" y="476"/>
                    <a:pt x="673" y="464"/>
                    <a:pt x="667" y="468"/>
                  </a:cubicBezTo>
                  <a:cubicBezTo>
                    <a:pt x="662" y="471"/>
                    <a:pt x="660" y="478"/>
                    <a:pt x="655" y="481"/>
                  </a:cubicBezTo>
                  <a:moveTo>
                    <a:pt x="660" y="574"/>
                  </a:moveTo>
                  <a:cubicBezTo>
                    <a:pt x="656" y="577"/>
                    <a:pt x="646" y="581"/>
                    <a:pt x="653" y="586"/>
                  </a:cubicBezTo>
                  <a:cubicBezTo>
                    <a:pt x="659" y="592"/>
                    <a:pt x="664" y="597"/>
                    <a:pt x="669" y="604"/>
                  </a:cubicBezTo>
                  <a:cubicBezTo>
                    <a:pt x="669" y="605"/>
                    <a:pt x="672" y="610"/>
                    <a:pt x="673" y="609"/>
                  </a:cubicBezTo>
                  <a:cubicBezTo>
                    <a:pt x="675" y="609"/>
                    <a:pt x="677" y="605"/>
                    <a:pt x="678" y="603"/>
                  </a:cubicBezTo>
                  <a:cubicBezTo>
                    <a:pt x="681" y="599"/>
                    <a:pt x="686" y="593"/>
                    <a:pt x="691" y="591"/>
                  </a:cubicBezTo>
                  <a:cubicBezTo>
                    <a:pt x="693" y="589"/>
                    <a:pt x="703" y="585"/>
                    <a:pt x="697" y="583"/>
                  </a:cubicBezTo>
                  <a:cubicBezTo>
                    <a:pt x="691" y="581"/>
                    <a:pt x="687" y="576"/>
                    <a:pt x="683" y="573"/>
                  </a:cubicBezTo>
                  <a:cubicBezTo>
                    <a:pt x="679" y="569"/>
                    <a:pt x="676" y="565"/>
                    <a:pt x="672" y="562"/>
                  </a:cubicBezTo>
                  <a:cubicBezTo>
                    <a:pt x="667" y="559"/>
                    <a:pt x="662" y="572"/>
                    <a:pt x="660" y="574"/>
                  </a:cubicBezTo>
                  <a:moveTo>
                    <a:pt x="282" y="566"/>
                  </a:moveTo>
                  <a:cubicBezTo>
                    <a:pt x="278" y="572"/>
                    <a:pt x="272" y="576"/>
                    <a:pt x="266" y="580"/>
                  </a:cubicBezTo>
                  <a:cubicBezTo>
                    <a:pt x="263" y="582"/>
                    <a:pt x="259" y="584"/>
                    <a:pt x="256" y="586"/>
                  </a:cubicBezTo>
                  <a:cubicBezTo>
                    <a:pt x="255" y="586"/>
                    <a:pt x="248" y="588"/>
                    <a:pt x="250" y="590"/>
                  </a:cubicBezTo>
                  <a:cubicBezTo>
                    <a:pt x="253" y="591"/>
                    <a:pt x="257" y="592"/>
                    <a:pt x="260" y="595"/>
                  </a:cubicBezTo>
                  <a:cubicBezTo>
                    <a:pt x="264" y="597"/>
                    <a:pt x="268" y="600"/>
                    <a:pt x="271" y="604"/>
                  </a:cubicBezTo>
                  <a:cubicBezTo>
                    <a:pt x="273" y="607"/>
                    <a:pt x="276" y="609"/>
                    <a:pt x="277" y="613"/>
                  </a:cubicBezTo>
                  <a:cubicBezTo>
                    <a:pt x="278" y="614"/>
                    <a:pt x="280" y="620"/>
                    <a:pt x="282" y="618"/>
                  </a:cubicBezTo>
                  <a:cubicBezTo>
                    <a:pt x="283" y="617"/>
                    <a:pt x="284" y="613"/>
                    <a:pt x="284" y="612"/>
                  </a:cubicBezTo>
                  <a:cubicBezTo>
                    <a:pt x="285" y="608"/>
                    <a:pt x="287" y="604"/>
                    <a:pt x="289" y="601"/>
                  </a:cubicBezTo>
                  <a:cubicBezTo>
                    <a:pt x="294" y="595"/>
                    <a:pt x="301" y="591"/>
                    <a:pt x="305" y="584"/>
                  </a:cubicBezTo>
                  <a:cubicBezTo>
                    <a:pt x="307" y="581"/>
                    <a:pt x="306" y="580"/>
                    <a:pt x="303" y="579"/>
                  </a:cubicBezTo>
                  <a:cubicBezTo>
                    <a:pt x="300" y="577"/>
                    <a:pt x="298" y="575"/>
                    <a:pt x="296" y="572"/>
                  </a:cubicBezTo>
                  <a:cubicBezTo>
                    <a:pt x="294" y="569"/>
                    <a:pt x="292" y="566"/>
                    <a:pt x="290" y="564"/>
                  </a:cubicBezTo>
                  <a:cubicBezTo>
                    <a:pt x="288" y="563"/>
                    <a:pt x="287" y="563"/>
                    <a:pt x="285" y="563"/>
                  </a:cubicBezTo>
                  <a:cubicBezTo>
                    <a:pt x="283" y="564"/>
                    <a:pt x="283" y="564"/>
                    <a:pt x="282" y="566"/>
                  </a:cubicBezTo>
                  <a:moveTo>
                    <a:pt x="378" y="566"/>
                  </a:moveTo>
                  <a:cubicBezTo>
                    <a:pt x="375" y="571"/>
                    <a:pt x="370" y="574"/>
                    <a:pt x="366" y="577"/>
                  </a:cubicBezTo>
                  <a:cubicBezTo>
                    <a:pt x="363" y="581"/>
                    <a:pt x="361" y="584"/>
                    <a:pt x="365" y="588"/>
                  </a:cubicBezTo>
                  <a:cubicBezTo>
                    <a:pt x="368" y="590"/>
                    <a:pt x="370" y="592"/>
                    <a:pt x="373" y="595"/>
                  </a:cubicBezTo>
                  <a:cubicBezTo>
                    <a:pt x="375" y="597"/>
                    <a:pt x="377" y="600"/>
                    <a:pt x="380" y="602"/>
                  </a:cubicBezTo>
                  <a:cubicBezTo>
                    <a:pt x="384" y="606"/>
                    <a:pt x="387" y="600"/>
                    <a:pt x="389" y="597"/>
                  </a:cubicBezTo>
                  <a:cubicBezTo>
                    <a:pt x="390" y="595"/>
                    <a:pt x="391" y="594"/>
                    <a:pt x="392" y="592"/>
                  </a:cubicBezTo>
                  <a:cubicBezTo>
                    <a:pt x="394" y="590"/>
                    <a:pt x="397" y="589"/>
                    <a:pt x="400" y="587"/>
                  </a:cubicBezTo>
                  <a:cubicBezTo>
                    <a:pt x="405" y="583"/>
                    <a:pt x="402" y="580"/>
                    <a:pt x="398" y="577"/>
                  </a:cubicBezTo>
                  <a:cubicBezTo>
                    <a:pt x="393" y="574"/>
                    <a:pt x="391" y="573"/>
                    <a:pt x="388" y="568"/>
                  </a:cubicBezTo>
                  <a:cubicBezTo>
                    <a:pt x="387" y="566"/>
                    <a:pt x="386" y="564"/>
                    <a:pt x="384" y="563"/>
                  </a:cubicBezTo>
                  <a:cubicBezTo>
                    <a:pt x="383" y="563"/>
                    <a:pt x="381" y="563"/>
                    <a:pt x="380" y="563"/>
                  </a:cubicBezTo>
                  <a:cubicBezTo>
                    <a:pt x="378" y="564"/>
                    <a:pt x="379" y="564"/>
                    <a:pt x="378" y="566"/>
                  </a:cubicBezTo>
                  <a:moveTo>
                    <a:pt x="474" y="566"/>
                  </a:moveTo>
                  <a:cubicBezTo>
                    <a:pt x="472" y="570"/>
                    <a:pt x="467" y="574"/>
                    <a:pt x="463" y="577"/>
                  </a:cubicBezTo>
                  <a:cubicBezTo>
                    <a:pt x="460" y="580"/>
                    <a:pt x="455" y="584"/>
                    <a:pt x="460" y="587"/>
                  </a:cubicBezTo>
                  <a:cubicBezTo>
                    <a:pt x="461" y="588"/>
                    <a:pt x="463" y="589"/>
                    <a:pt x="464" y="589"/>
                  </a:cubicBezTo>
                  <a:cubicBezTo>
                    <a:pt x="466" y="589"/>
                    <a:pt x="468" y="594"/>
                    <a:pt x="469" y="595"/>
                  </a:cubicBezTo>
                  <a:cubicBezTo>
                    <a:pt x="472" y="599"/>
                    <a:pt x="475" y="606"/>
                    <a:pt x="481" y="602"/>
                  </a:cubicBezTo>
                  <a:cubicBezTo>
                    <a:pt x="483" y="601"/>
                    <a:pt x="484" y="599"/>
                    <a:pt x="485" y="596"/>
                  </a:cubicBezTo>
                  <a:cubicBezTo>
                    <a:pt x="487" y="593"/>
                    <a:pt x="489" y="591"/>
                    <a:pt x="492" y="589"/>
                  </a:cubicBezTo>
                  <a:cubicBezTo>
                    <a:pt x="494" y="588"/>
                    <a:pt x="498" y="586"/>
                    <a:pt x="498" y="583"/>
                  </a:cubicBezTo>
                  <a:cubicBezTo>
                    <a:pt x="499" y="581"/>
                    <a:pt x="496" y="579"/>
                    <a:pt x="495" y="578"/>
                  </a:cubicBezTo>
                  <a:cubicBezTo>
                    <a:pt x="490" y="575"/>
                    <a:pt x="486" y="573"/>
                    <a:pt x="484" y="568"/>
                  </a:cubicBezTo>
                  <a:cubicBezTo>
                    <a:pt x="483" y="566"/>
                    <a:pt x="482" y="564"/>
                    <a:pt x="480" y="563"/>
                  </a:cubicBezTo>
                  <a:cubicBezTo>
                    <a:pt x="478" y="563"/>
                    <a:pt x="477" y="563"/>
                    <a:pt x="476" y="563"/>
                  </a:cubicBezTo>
                  <a:cubicBezTo>
                    <a:pt x="474" y="564"/>
                    <a:pt x="474" y="564"/>
                    <a:pt x="474" y="566"/>
                  </a:cubicBezTo>
                  <a:moveTo>
                    <a:pt x="570" y="566"/>
                  </a:moveTo>
                  <a:cubicBezTo>
                    <a:pt x="567" y="571"/>
                    <a:pt x="563" y="574"/>
                    <a:pt x="558" y="577"/>
                  </a:cubicBezTo>
                  <a:cubicBezTo>
                    <a:pt x="555" y="581"/>
                    <a:pt x="553" y="584"/>
                    <a:pt x="557" y="588"/>
                  </a:cubicBezTo>
                  <a:cubicBezTo>
                    <a:pt x="562" y="591"/>
                    <a:pt x="565" y="596"/>
                    <a:pt x="569" y="600"/>
                  </a:cubicBezTo>
                  <a:cubicBezTo>
                    <a:pt x="573" y="604"/>
                    <a:pt x="576" y="604"/>
                    <a:pt x="580" y="600"/>
                  </a:cubicBezTo>
                  <a:cubicBezTo>
                    <a:pt x="583" y="596"/>
                    <a:pt x="585" y="590"/>
                    <a:pt x="590" y="587"/>
                  </a:cubicBezTo>
                  <a:cubicBezTo>
                    <a:pt x="592" y="586"/>
                    <a:pt x="594" y="585"/>
                    <a:pt x="594" y="582"/>
                  </a:cubicBezTo>
                  <a:cubicBezTo>
                    <a:pt x="594" y="580"/>
                    <a:pt x="592" y="579"/>
                    <a:pt x="591" y="578"/>
                  </a:cubicBezTo>
                  <a:cubicBezTo>
                    <a:pt x="586" y="576"/>
                    <a:pt x="584" y="572"/>
                    <a:pt x="581" y="568"/>
                  </a:cubicBezTo>
                  <a:cubicBezTo>
                    <a:pt x="580" y="566"/>
                    <a:pt x="578" y="564"/>
                    <a:pt x="576" y="563"/>
                  </a:cubicBezTo>
                  <a:cubicBezTo>
                    <a:pt x="575" y="563"/>
                    <a:pt x="574" y="563"/>
                    <a:pt x="572" y="563"/>
                  </a:cubicBezTo>
                  <a:cubicBezTo>
                    <a:pt x="570" y="564"/>
                    <a:pt x="571" y="564"/>
                    <a:pt x="570" y="566"/>
                  </a:cubicBezTo>
                  <a:moveTo>
                    <a:pt x="378" y="662"/>
                  </a:moveTo>
                  <a:cubicBezTo>
                    <a:pt x="375" y="668"/>
                    <a:pt x="357" y="675"/>
                    <a:pt x="364" y="683"/>
                  </a:cubicBezTo>
                  <a:cubicBezTo>
                    <a:pt x="368" y="686"/>
                    <a:pt x="372" y="690"/>
                    <a:pt x="375" y="694"/>
                  </a:cubicBezTo>
                  <a:cubicBezTo>
                    <a:pt x="378" y="697"/>
                    <a:pt x="381" y="701"/>
                    <a:pt x="386" y="698"/>
                  </a:cubicBezTo>
                  <a:cubicBezTo>
                    <a:pt x="388" y="696"/>
                    <a:pt x="388" y="693"/>
                    <a:pt x="390" y="691"/>
                  </a:cubicBezTo>
                  <a:cubicBezTo>
                    <a:pt x="391" y="689"/>
                    <a:pt x="393" y="687"/>
                    <a:pt x="396" y="685"/>
                  </a:cubicBezTo>
                  <a:cubicBezTo>
                    <a:pt x="398" y="684"/>
                    <a:pt x="401" y="683"/>
                    <a:pt x="402" y="680"/>
                  </a:cubicBezTo>
                  <a:cubicBezTo>
                    <a:pt x="403" y="678"/>
                    <a:pt x="402" y="675"/>
                    <a:pt x="400" y="674"/>
                  </a:cubicBezTo>
                  <a:cubicBezTo>
                    <a:pt x="398" y="672"/>
                    <a:pt x="395" y="672"/>
                    <a:pt x="393" y="670"/>
                  </a:cubicBezTo>
                  <a:cubicBezTo>
                    <a:pt x="391" y="669"/>
                    <a:pt x="390" y="667"/>
                    <a:pt x="389" y="665"/>
                  </a:cubicBezTo>
                  <a:cubicBezTo>
                    <a:pt x="387" y="663"/>
                    <a:pt x="386" y="661"/>
                    <a:pt x="384" y="660"/>
                  </a:cubicBezTo>
                  <a:cubicBezTo>
                    <a:pt x="383" y="659"/>
                    <a:pt x="381" y="660"/>
                    <a:pt x="380" y="660"/>
                  </a:cubicBezTo>
                  <a:cubicBezTo>
                    <a:pt x="378" y="661"/>
                    <a:pt x="379" y="661"/>
                    <a:pt x="378" y="662"/>
                  </a:cubicBezTo>
                  <a:moveTo>
                    <a:pt x="474" y="662"/>
                  </a:moveTo>
                  <a:cubicBezTo>
                    <a:pt x="472" y="665"/>
                    <a:pt x="468" y="668"/>
                    <a:pt x="465" y="670"/>
                  </a:cubicBezTo>
                  <a:cubicBezTo>
                    <a:pt x="463" y="672"/>
                    <a:pt x="458" y="675"/>
                    <a:pt x="458" y="679"/>
                  </a:cubicBezTo>
                  <a:cubicBezTo>
                    <a:pt x="458" y="684"/>
                    <a:pt x="466" y="686"/>
                    <a:pt x="470" y="690"/>
                  </a:cubicBezTo>
                  <a:cubicBezTo>
                    <a:pt x="472" y="693"/>
                    <a:pt x="476" y="704"/>
                    <a:pt x="482" y="697"/>
                  </a:cubicBezTo>
                  <a:cubicBezTo>
                    <a:pt x="485" y="693"/>
                    <a:pt x="486" y="689"/>
                    <a:pt x="491" y="686"/>
                  </a:cubicBezTo>
                  <a:cubicBezTo>
                    <a:pt x="494" y="684"/>
                    <a:pt x="502" y="680"/>
                    <a:pt x="497" y="675"/>
                  </a:cubicBezTo>
                  <a:cubicBezTo>
                    <a:pt x="495" y="673"/>
                    <a:pt x="492" y="672"/>
                    <a:pt x="490" y="671"/>
                  </a:cubicBezTo>
                  <a:cubicBezTo>
                    <a:pt x="487" y="669"/>
                    <a:pt x="486" y="667"/>
                    <a:pt x="484" y="665"/>
                  </a:cubicBezTo>
                  <a:cubicBezTo>
                    <a:pt x="483" y="663"/>
                    <a:pt x="482" y="661"/>
                    <a:pt x="480" y="660"/>
                  </a:cubicBezTo>
                  <a:cubicBezTo>
                    <a:pt x="478" y="659"/>
                    <a:pt x="477" y="660"/>
                    <a:pt x="476" y="660"/>
                  </a:cubicBezTo>
                  <a:cubicBezTo>
                    <a:pt x="474" y="661"/>
                    <a:pt x="474" y="661"/>
                    <a:pt x="474" y="662"/>
                  </a:cubicBezTo>
                  <a:moveTo>
                    <a:pt x="570" y="662"/>
                  </a:moveTo>
                  <a:cubicBezTo>
                    <a:pt x="568" y="666"/>
                    <a:pt x="550" y="676"/>
                    <a:pt x="555" y="681"/>
                  </a:cubicBezTo>
                  <a:cubicBezTo>
                    <a:pt x="556" y="683"/>
                    <a:pt x="559" y="684"/>
                    <a:pt x="561" y="685"/>
                  </a:cubicBezTo>
                  <a:cubicBezTo>
                    <a:pt x="563" y="688"/>
                    <a:pt x="565" y="690"/>
                    <a:pt x="567" y="693"/>
                  </a:cubicBezTo>
                  <a:cubicBezTo>
                    <a:pt x="570" y="697"/>
                    <a:pt x="573" y="702"/>
                    <a:pt x="578" y="699"/>
                  </a:cubicBezTo>
                  <a:cubicBezTo>
                    <a:pt x="581" y="696"/>
                    <a:pt x="583" y="691"/>
                    <a:pt x="586" y="687"/>
                  </a:cubicBezTo>
                  <a:cubicBezTo>
                    <a:pt x="589" y="684"/>
                    <a:pt x="596" y="684"/>
                    <a:pt x="595" y="679"/>
                  </a:cubicBezTo>
                  <a:cubicBezTo>
                    <a:pt x="594" y="676"/>
                    <a:pt x="592" y="675"/>
                    <a:pt x="590" y="673"/>
                  </a:cubicBezTo>
                  <a:cubicBezTo>
                    <a:pt x="587" y="671"/>
                    <a:pt x="584" y="669"/>
                    <a:pt x="582" y="667"/>
                  </a:cubicBezTo>
                  <a:cubicBezTo>
                    <a:pt x="580" y="665"/>
                    <a:pt x="579" y="661"/>
                    <a:pt x="577" y="660"/>
                  </a:cubicBezTo>
                  <a:cubicBezTo>
                    <a:pt x="575" y="659"/>
                    <a:pt x="574" y="660"/>
                    <a:pt x="573" y="660"/>
                  </a:cubicBezTo>
                  <a:cubicBezTo>
                    <a:pt x="570" y="661"/>
                    <a:pt x="571" y="661"/>
                    <a:pt x="570" y="662"/>
                  </a:cubicBezTo>
                  <a:moveTo>
                    <a:pt x="564" y="766"/>
                  </a:moveTo>
                  <a:cubicBezTo>
                    <a:pt x="561" y="770"/>
                    <a:pt x="550" y="772"/>
                    <a:pt x="555" y="779"/>
                  </a:cubicBezTo>
                  <a:cubicBezTo>
                    <a:pt x="557" y="781"/>
                    <a:pt x="560" y="782"/>
                    <a:pt x="562" y="783"/>
                  </a:cubicBezTo>
                  <a:cubicBezTo>
                    <a:pt x="566" y="785"/>
                    <a:pt x="568" y="787"/>
                    <a:pt x="571" y="791"/>
                  </a:cubicBezTo>
                  <a:cubicBezTo>
                    <a:pt x="574" y="795"/>
                    <a:pt x="576" y="799"/>
                    <a:pt x="578" y="803"/>
                  </a:cubicBezTo>
                  <a:cubicBezTo>
                    <a:pt x="578" y="805"/>
                    <a:pt x="579" y="807"/>
                    <a:pt x="580" y="809"/>
                  </a:cubicBezTo>
                  <a:cubicBezTo>
                    <a:pt x="580" y="810"/>
                    <a:pt x="580" y="811"/>
                    <a:pt x="581" y="810"/>
                  </a:cubicBezTo>
                  <a:cubicBezTo>
                    <a:pt x="584" y="802"/>
                    <a:pt x="588" y="794"/>
                    <a:pt x="595" y="789"/>
                  </a:cubicBezTo>
                  <a:cubicBezTo>
                    <a:pt x="597" y="787"/>
                    <a:pt x="600" y="785"/>
                    <a:pt x="603" y="785"/>
                  </a:cubicBezTo>
                  <a:cubicBezTo>
                    <a:pt x="605" y="784"/>
                    <a:pt x="609" y="784"/>
                    <a:pt x="610" y="782"/>
                  </a:cubicBezTo>
                  <a:cubicBezTo>
                    <a:pt x="612" y="779"/>
                    <a:pt x="594" y="772"/>
                    <a:pt x="592" y="771"/>
                  </a:cubicBezTo>
                  <a:cubicBezTo>
                    <a:pt x="589" y="770"/>
                    <a:pt x="586" y="768"/>
                    <a:pt x="584" y="765"/>
                  </a:cubicBezTo>
                  <a:cubicBezTo>
                    <a:pt x="582" y="762"/>
                    <a:pt x="581" y="759"/>
                    <a:pt x="579" y="757"/>
                  </a:cubicBezTo>
                  <a:cubicBezTo>
                    <a:pt x="573" y="749"/>
                    <a:pt x="568" y="763"/>
                    <a:pt x="564" y="766"/>
                  </a:cubicBezTo>
                  <a:moveTo>
                    <a:pt x="378" y="758"/>
                  </a:moveTo>
                  <a:cubicBezTo>
                    <a:pt x="376" y="761"/>
                    <a:pt x="357" y="773"/>
                    <a:pt x="362" y="778"/>
                  </a:cubicBezTo>
                  <a:cubicBezTo>
                    <a:pt x="365" y="781"/>
                    <a:pt x="369" y="784"/>
                    <a:pt x="372" y="787"/>
                  </a:cubicBezTo>
                  <a:cubicBezTo>
                    <a:pt x="374" y="789"/>
                    <a:pt x="380" y="796"/>
                    <a:pt x="384" y="795"/>
                  </a:cubicBezTo>
                  <a:cubicBezTo>
                    <a:pt x="386" y="794"/>
                    <a:pt x="387" y="791"/>
                    <a:pt x="388" y="789"/>
                  </a:cubicBezTo>
                  <a:cubicBezTo>
                    <a:pt x="389" y="787"/>
                    <a:pt x="392" y="785"/>
                    <a:pt x="394" y="783"/>
                  </a:cubicBezTo>
                  <a:cubicBezTo>
                    <a:pt x="398" y="780"/>
                    <a:pt x="406" y="776"/>
                    <a:pt x="400" y="771"/>
                  </a:cubicBezTo>
                  <a:cubicBezTo>
                    <a:pt x="396" y="768"/>
                    <a:pt x="391" y="766"/>
                    <a:pt x="389" y="761"/>
                  </a:cubicBezTo>
                  <a:cubicBezTo>
                    <a:pt x="388" y="759"/>
                    <a:pt x="387" y="757"/>
                    <a:pt x="385" y="756"/>
                  </a:cubicBezTo>
                  <a:cubicBezTo>
                    <a:pt x="384" y="755"/>
                    <a:pt x="382" y="755"/>
                    <a:pt x="381" y="755"/>
                  </a:cubicBezTo>
                  <a:cubicBezTo>
                    <a:pt x="378" y="756"/>
                    <a:pt x="379" y="756"/>
                    <a:pt x="378" y="758"/>
                  </a:cubicBezTo>
                  <a:moveTo>
                    <a:pt x="474" y="758"/>
                  </a:moveTo>
                  <a:cubicBezTo>
                    <a:pt x="472" y="762"/>
                    <a:pt x="467" y="766"/>
                    <a:pt x="463" y="769"/>
                  </a:cubicBezTo>
                  <a:cubicBezTo>
                    <a:pt x="461" y="772"/>
                    <a:pt x="456" y="775"/>
                    <a:pt x="460" y="779"/>
                  </a:cubicBezTo>
                  <a:cubicBezTo>
                    <a:pt x="463" y="782"/>
                    <a:pt x="468" y="784"/>
                    <a:pt x="471" y="787"/>
                  </a:cubicBezTo>
                  <a:cubicBezTo>
                    <a:pt x="473" y="789"/>
                    <a:pt x="473" y="792"/>
                    <a:pt x="474" y="794"/>
                  </a:cubicBezTo>
                  <a:cubicBezTo>
                    <a:pt x="477" y="796"/>
                    <a:pt x="480" y="794"/>
                    <a:pt x="482" y="792"/>
                  </a:cubicBezTo>
                  <a:cubicBezTo>
                    <a:pt x="485" y="789"/>
                    <a:pt x="486" y="785"/>
                    <a:pt x="490" y="782"/>
                  </a:cubicBezTo>
                  <a:cubicBezTo>
                    <a:pt x="493" y="781"/>
                    <a:pt x="502" y="776"/>
                    <a:pt x="497" y="772"/>
                  </a:cubicBezTo>
                  <a:cubicBezTo>
                    <a:pt x="495" y="770"/>
                    <a:pt x="492" y="769"/>
                    <a:pt x="490" y="768"/>
                  </a:cubicBezTo>
                  <a:cubicBezTo>
                    <a:pt x="487" y="766"/>
                    <a:pt x="485" y="763"/>
                    <a:pt x="484" y="760"/>
                  </a:cubicBezTo>
                  <a:cubicBezTo>
                    <a:pt x="483" y="758"/>
                    <a:pt x="482" y="756"/>
                    <a:pt x="480" y="755"/>
                  </a:cubicBezTo>
                  <a:cubicBezTo>
                    <a:pt x="478" y="755"/>
                    <a:pt x="477" y="755"/>
                    <a:pt x="476" y="756"/>
                  </a:cubicBezTo>
                  <a:cubicBezTo>
                    <a:pt x="474" y="756"/>
                    <a:pt x="474" y="756"/>
                    <a:pt x="474" y="758"/>
                  </a:cubicBezTo>
                  <a:moveTo>
                    <a:pt x="378" y="854"/>
                  </a:moveTo>
                  <a:cubicBezTo>
                    <a:pt x="375" y="859"/>
                    <a:pt x="370" y="862"/>
                    <a:pt x="366" y="865"/>
                  </a:cubicBezTo>
                  <a:cubicBezTo>
                    <a:pt x="363" y="869"/>
                    <a:pt x="361" y="872"/>
                    <a:pt x="365" y="876"/>
                  </a:cubicBezTo>
                  <a:cubicBezTo>
                    <a:pt x="368" y="878"/>
                    <a:pt x="370" y="880"/>
                    <a:pt x="373" y="883"/>
                  </a:cubicBezTo>
                  <a:cubicBezTo>
                    <a:pt x="375" y="885"/>
                    <a:pt x="377" y="888"/>
                    <a:pt x="380" y="890"/>
                  </a:cubicBezTo>
                  <a:cubicBezTo>
                    <a:pt x="384" y="894"/>
                    <a:pt x="387" y="888"/>
                    <a:pt x="389" y="885"/>
                  </a:cubicBezTo>
                  <a:cubicBezTo>
                    <a:pt x="390" y="883"/>
                    <a:pt x="391" y="882"/>
                    <a:pt x="392" y="880"/>
                  </a:cubicBezTo>
                  <a:cubicBezTo>
                    <a:pt x="394" y="878"/>
                    <a:pt x="397" y="877"/>
                    <a:pt x="400" y="875"/>
                  </a:cubicBezTo>
                  <a:cubicBezTo>
                    <a:pt x="405" y="871"/>
                    <a:pt x="402" y="868"/>
                    <a:pt x="398" y="865"/>
                  </a:cubicBezTo>
                  <a:cubicBezTo>
                    <a:pt x="393" y="862"/>
                    <a:pt x="391" y="861"/>
                    <a:pt x="388" y="856"/>
                  </a:cubicBezTo>
                  <a:cubicBezTo>
                    <a:pt x="387" y="854"/>
                    <a:pt x="386" y="852"/>
                    <a:pt x="384" y="851"/>
                  </a:cubicBezTo>
                  <a:cubicBezTo>
                    <a:pt x="383" y="851"/>
                    <a:pt x="381" y="851"/>
                    <a:pt x="380" y="851"/>
                  </a:cubicBezTo>
                  <a:cubicBezTo>
                    <a:pt x="378" y="852"/>
                    <a:pt x="379" y="852"/>
                    <a:pt x="378" y="854"/>
                  </a:cubicBezTo>
                  <a:moveTo>
                    <a:pt x="474" y="854"/>
                  </a:moveTo>
                  <a:cubicBezTo>
                    <a:pt x="472" y="857"/>
                    <a:pt x="469" y="860"/>
                    <a:pt x="466" y="863"/>
                  </a:cubicBezTo>
                  <a:cubicBezTo>
                    <a:pt x="463" y="865"/>
                    <a:pt x="459" y="868"/>
                    <a:pt x="459" y="871"/>
                  </a:cubicBezTo>
                  <a:cubicBezTo>
                    <a:pt x="459" y="875"/>
                    <a:pt x="464" y="877"/>
                    <a:pt x="467" y="880"/>
                  </a:cubicBezTo>
                  <a:cubicBezTo>
                    <a:pt x="471" y="883"/>
                    <a:pt x="474" y="888"/>
                    <a:pt x="477" y="892"/>
                  </a:cubicBezTo>
                  <a:cubicBezTo>
                    <a:pt x="477" y="892"/>
                    <a:pt x="476" y="892"/>
                    <a:pt x="476" y="892"/>
                  </a:cubicBezTo>
                  <a:cubicBezTo>
                    <a:pt x="476" y="892"/>
                    <a:pt x="478" y="898"/>
                    <a:pt x="478" y="899"/>
                  </a:cubicBezTo>
                  <a:cubicBezTo>
                    <a:pt x="480" y="903"/>
                    <a:pt x="485" y="897"/>
                    <a:pt x="486" y="895"/>
                  </a:cubicBezTo>
                  <a:cubicBezTo>
                    <a:pt x="488" y="891"/>
                    <a:pt x="489" y="888"/>
                    <a:pt x="492" y="885"/>
                  </a:cubicBezTo>
                  <a:cubicBezTo>
                    <a:pt x="496" y="883"/>
                    <a:pt x="501" y="881"/>
                    <a:pt x="504" y="877"/>
                  </a:cubicBezTo>
                  <a:cubicBezTo>
                    <a:pt x="505" y="876"/>
                    <a:pt x="506" y="875"/>
                    <a:pt x="505" y="873"/>
                  </a:cubicBezTo>
                  <a:cubicBezTo>
                    <a:pt x="505" y="870"/>
                    <a:pt x="502" y="871"/>
                    <a:pt x="500" y="871"/>
                  </a:cubicBezTo>
                  <a:cubicBezTo>
                    <a:pt x="497" y="871"/>
                    <a:pt x="493" y="866"/>
                    <a:pt x="491" y="863"/>
                  </a:cubicBezTo>
                  <a:cubicBezTo>
                    <a:pt x="488" y="860"/>
                    <a:pt x="485" y="856"/>
                    <a:pt x="482" y="854"/>
                  </a:cubicBezTo>
                  <a:cubicBezTo>
                    <a:pt x="480" y="852"/>
                    <a:pt x="479" y="851"/>
                    <a:pt x="477" y="851"/>
                  </a:cubicBezTo>
                  <a:cubicBezTo>
                    <a:pt x="475" y="851"/>
                    <a:pt x="474" y="852"/>
                    <a:pt x="474" y="854"/>
                  </a:cubicBezTo>
                  <a:moveTo>
                    <a:pt x="378" y="950"/>
                  </a:moveTo>
                  <a:cubicBezTo>
                    <a:pt x="377" y="952"/>
                    <a:pt x="375" y="953"/>
                    <a:pt x="373" y="954"/>
                  </a:cubicBezTo>
                  <a:cubicBezTo>
                    <a:pt x="371" y="956"/>
                    <a:pt x="368" y="959"/>
                    <a:pt x="365" y="961"/>
                  </a:cubicBezTo>
                  <a:cubicBezTo>
                    <a:pt x="363" y="962"/>
                    <a:pt x="362" y="963"/>
                    <a:pt x="361" y="965"/>
                  </a:cubicBezTo>
                  <a:cubicBezTo>
                    <a:pt x="360" y="968"/>
                    <a:pt x="363" y="971"/>
                    <a:pt x="366" y="972"/>
                  </a:cubicBezTo>
                  <a:cubicBezTo>
                    <a:pt x="371" y="975"/>
                    <a:pt x="374" y="980"/>
                    <a:pt x="378" y="985"/>
                  </a:cubicBezTo>
                  <a:cubicBezTo>
                    <a:pt x="380" y="987"/>
                    <a:pt x="381" y="990"/>
                    <a:pt x="384" y="992"/>
                  </a:cubicBezTo>
                  <a:cubicBezTo>
                    <a:pt x="385" y="993"/>
                    <a:pt x="386" y="991"/>
                    <a:pt x="387" y="990"/>
                  </a:cubicBezTo>
                  <a:cubicBezTo>
                    <a:pt x="390" y="985"/>
                    <a:pt x="394" y="981"/>
                    <a:pt x="397" y="976"/>
                  </a:cubicBezTo>
                  <a:cubicBezTo>
                    <a:pt x="398" y="975"/>
                    <a:pt x="399" y="974"/>
                    <a:pt x="400" y="974"/>
                  </a:cubicBezTo>
                  <a:cubicBezTo>
                    <a:pt x="401" y="973"/>
                    <a:pt x="407" y="971"/>
                    <a:pt x="408" y="970"/>
                  </a:cubicBezTo>
                  <a:cubicBezTo>
                    <a:pt x="408" y="968"/>
                    <a:pt x="405" y="966"/>
                    <a:pt x="404" y="965"/>
                  </a:cubicBezTo>
                  <a:cubicBezTo>
                    <a:pt x="401" y="963"/>
                    <a:pt x="398" y="961"/>
                    <a:pt x="395" y="959"/>
                  </a:cubicBezTo>
                  <a:cubicBezTo>
                    <a:pt x="392" y="957"/>
                    <a:pt x="390" y="955"/>
                    <a:pt x="387" y="953"/>
                  </a:cubicBezTo>
                  <a:cubicBezTo>
                    <a:pt x="386" y="951"/>
                    <a:pt x="385" y="947"/>
                    <a:pt x="382" y="948"/>
                  </a:cubicBezTo>
                  <a:cubicBezTo>
                    <a:pt x="381" y="948"/>
                    <a:pt x="380" y="948"/>
                    <a:pt x="379" y="948"/>
                  </a:cubicBezTo>
                  <a:cubicBezTo>
                    <a:pt x="378" y="949"/>
                    <a:pt x="379" y="949"/>
                    <a:pt x="378" y="950"/>
                  </a:cubicBezTo>
                  <a:moveTo>
                    <a:pt x="278" y="1042"/>
                  </a:moveTo>
                  <a:cubicBezTo>
                    <a:pt x="275" y="1047"/>
                    <a:pt x="269" y="1051"/>
                    <a:pt x="265" y="1055"/>
                  </a:cubicBezTo>
                  <a:cubicBezTo>
                    <a:pt x="262" y="1056"/>
                    <a:pt x="250" y="1060"/>
                    <a:pt x="255" y="1064"/>
                  </a:cubicBezTo>
                  <a:cubicBezTo>
                    <a:pt x="258" y="1067"/>
                    <a:pt x="263" y="1068"/>
                    <a:pt x="267" y="1070"/>
                  </a:cubicBezTo>
                  <a:cubicBezTo>
                    <a:pt x="271" y="1072"/>
                    <a:pt x="274" y="1075"/>
                    <a:pt x="277" y="1079"/>
                  </a:cubicBezTo>
                  <a:cubicBezTo>
                    <a:pt x="279" y="1081"/>
                    <a:pt x="281" y="1085"/>
                    <a:pt x="284" y="1086"/>
                  </a:cubicBezTo>
                  <a:cubicBezTo>
                    <a:pt x="286" y="1087"/>
                    <a:pt x="288" y="1082"/>
                    <a:pt x="288" y="1081"/>
                  </a:cubicBezTo>
                  <a:cubicBezTo>
                    <a:pt x="293" y="1075"/>
                    <a:pt x="299" y="1073"/>
                    <a:pt x="304" y="1067"/>
                  </a:cubicBezTo>
                  <a:cubicBezTo>
                    <a:pt x="308" y="1062"/>
                    <a:pt x="300" y="1058"/>
                    <a:pt x="297" y="1055"/>
                  </a:cubicBezTo>
                  <a:cubicBezTo>
                    <a:pt x="294" y="1050"/>
                    <a:pt x="288" y="1045"/>
                    <a:pt x="287" y="1040"/>
                  </a:cubicBezTo>
                  <a:cubicBezTo>
                    <a:pt x="286" y="1037"/>
                    <a:pt x="286" y="1035"/>
                    <a:pt x="282" y="1036"/>
                  </a:cubicBezTo>
                  <a:cubicBezTo>
                    <a:pt x="279" y="1036"/>
                    <a:pt x="280" y="1040"/>
                    <a:pt x="278" y="1042"/>
                  </a:cubicBezTo>
                  <a:moveTo>
                    <a:pt x="282" y="1137"/>
                  </a:moveTo>
                  <a:cubicBezTo>
                    <a:pt x="278" y="1143"/>
                    <a:pt x="271" y="1149"/>
                    <a:pt x="265" y="1154"/>
                  </a:cubicBezTo>
                  <a:cubicBezTo>
                    <a:pt x="264" y="1155"/>
                    <a:pt x="262" y="1156"/>
                    <a:pt x="261" y="1156"/>
                  </a:cubicBezTo>
                  <a:cubicBezTo>
                    <a:pt x="259" y="1158"/>
                    <a:pt x="262" y="1159"/>
                    <a:pt x="263" y="1159"/>
                  </a:cubicBezTo>
                  <a:cubicBezTo>
                    <a:pt x="268" y="1163"/>
                    <a:pt x="274" y="1167"/>
                    <a:pt x="278" y="1172"/>
                  </a:cubicBezTo>
                  <a:cubicBezTo>
                    <a:pt x="280" y="1174"/>
                    <a:pt x="282" y="1177"/>
                    <a:pt x="283" y="1179"/>
                  </a:cubicBezTo>
                  <a:cubicBezTo>
                    <a:pt x="284" y="1182"/>
                    <a:pt x="285" y="1185"/>
                    <a:pt x="286" y="1187"/>
                  </a:cubicBezTo>
                  <a:cubicBezTo>
                    <a:pt x="289" y="1191"/>
                    <a:pt x="292" y="1192"/>
                    <a:pt x="294" y="1188"/>
                  </a:cubicBezTo>
                  <a:cubicBezTo>
                    <a:pt x="296" y="1184"/>
                    <a:pt x="297" y="1180"/>
                    <a:pt x="300" y="1177"/>
                  </a:cubicBezTo>
                  <a:cubicBezTo>
                    <a:pt x="304" y="1174"/>
                    <a:pt x="308" y="1170"/>
                    <a:pt x="312" y="1168"/>
                  </a:cubicBezTo>
                  <a:cubicBezTo>
                    <a:pt x="312" y="1168"/>
                    <a:pt x="312" y="1168"/>
                    <a:pt x="311" y="1168"/>
                  </a:cubicBezTo>
                  <a:cubicBezTo>
                    <a:pt x="312" y="1168"/>
                    <a:pt x="316" y="1167"/>
                    <a:pt x="317" y="1167"/>
                  </a:cubicBezTo>
                  <a:cubicBezTo>
                    <a:pt x="319" y="1166"/>
                    <a:pt x="320" y="1166"/>
                    <a:pt x="319" y="1164"/>
                  </a:cubicBezTo>
                  <a:cubicBezTo>
                    <a:pt x="316" y="1159"/>
                    <a:pt x="308" y="1158"/>
                    <a:pt x="304" y="1156"/>
                  </a:cubicBezTo>
                  <a:cubicBezTo>
                    <a:pt x="299" y="1154"/>
                    <a:pt x="296" y="1148"/>
                    <a:pt x="293" y="1143"/>
                  </a:cubicBezTo>
                  <a:cubicBezTo>
                    <a:pt x="291" y="1141"/>
                    <a:pt x="289" y="1138"/>
                    <a:pt x="287" y="1136"/>
                  </a:cubicBezTo>
                  <a:cubicBezTo>
                    <a:pt x="286" y="1135"/>
                    <a:pt x="285" y="1135"/>
                    <a:pt x="284" y="1134"/>
                  </a:cubicBezTo>
                  <a:cubicBezTo>
                    <a:pt x="282" y="1134"/>
                    <a:pt x="283" y="1135"/>
                    <a:pt x="282" y="1137"/>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00" name="Freeform 228"/>
            <p:cNvSpPr>
              <a:spLocks/>
            </p:cNvSpPr>
            <p:nvPr/>
          </p:nvSpPr>
          <p:spPr bwMode="auto">
            <a:xfrm>
              <a:off x="6423" y="9888"/>
              <a:ext cx="215" cy="215"/>
            </a:xfrm>
            <a:custGeom>
              <a:avLst/>
              <a:gdLst/>
              <a:ahLst/>
              <a:cxnLst>
                <a:cxn ang="0">
                  <a:pos x="39" y="3"/>
                </a:cxn>
                <a:cxn ang="0">
                  <a:pos x="83" y="24"/>
                </a:cxn>
                <a:cxn ang="0">
                  <a:pos x="82" y="68"/>
                </a:cxn>
                <a:cxn ang="0">
                  <a:pos x="19" y="78"/>
                </a:cxn>
                <a:cxn ang="0">
                  <a:pos x="2" y="40"/>
                </a:cxn>
                <a:cxn ang="0">
                  <a:pos x="39" y="3"/>
                </a:cxn>
              </a:cxnLst>
              <a:rect l="0" t="0" r="r" b="b"/>
              <a:pathLst>
                <a:path w="91" h="91">
                  <a:moveTo>
                    <a:pt x="39" y="3"/>
                  </a:moveTo>
                  <a:cubicBezTo>
                    <a:pt x="56" y="0"/>
                    <a:pt x="74" y="9"/>
                    <a:pt x="83" y="24"/>
                  </a:cubicBezTo>
                  <a:cubicBezTo>
                    <a:pt x="91" y="37"/>
                    <a:pt x="91" y="55"/>
                    <a:pt x="82" y="68"/>
                  </a:cubicBezTo>
                  <a:cubicBezTo>
                    <a:pt x="69" y="88"/>
                    <a:pt x="38" y="91"/>
                    <a:pt x="19" y="78"/>
                  </a:cubicBezTo>
                  <a:cubicBezTo>
                    <a:pt x="6" y="70"/>
                    <a:pt x="0" y="55"/>
                    <a:pt x="2" y="40"/>
                  </a:cubicBezTo>
                  <a:cubicBezTo>
                    <a:pt x="4" y="20"/>
                    <a:pt x="20" y="6"/>
                    <a:pt x="39"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01" name="Freeform 229"/>
            <p:cNvSpPr>
              <a:spLocks/>
            </p:cNvSpPr>
            <p:nvPr/>
          </p:nvSpPr>
          <p:spPr bwMode="auto">
            <a:xfrm>
              <a:off x="4385" y="9893"/>
              <a:ext cx="210" cy="200"/>
            </a:xfrm>
            <a:custGeom>
              <a:avLst/>
              <a:gdLst/>
              <a:ahLst/>
              <a:cxnLst>
                <a:cxn ang="0">
                  <a:pos x="33" y="4"/>
                </a:cxn>
                <a:cxn ang="0">
                  <a:pos x="78" y="19"/>
                </a:cxn>
                <a:cxn ang="0">
                  <a:pos x="79" y="66"/>
                </a:cxn>
                <a:cxn ang="0">
                  <a:pos x="37" y="83"/>
                </a:cxn>
                <a:cxn ang="0">
                  <a:pos x="4" y="52"/>
                </a:cxn>
                <a:cxn ang="0">
                  <a:pos x="33" y="4"/>
                </a:cxn>
              </a:cxnLst>
              <a:rect l="0" t="0" r="r" b="b"/>
              <a:pathLst>
                <a:path w="89" h="85">
                  <a:moveTo>
                    <a:pt x="33" y="4"/>
                  </a:moveTo>
                  <a:cubicBezTo>
                    <a:pt x="50" y="0"/>
                    <a:pt x="68" y="6"/>
                    <a:pt x="78" y="19"/>
                  </a:cubicBezTo>
                  <a:cubicBezTo>
                    <a:pt x="87" y="32"/>
                    <a:pt x="89" y="53"/>
                    <a:pt x="79" y="66"/>
                  </a:cubicBezTo>
                  <a:cubicBezTo>
                    <a:pt x="69" y="79"/>
                    <a:pt x="52" y="85"/>
                    <a:pt x="37" y="83"/>
                  </a:cubicBezTo>
                  <a:cubicBezTo>
                    <a:pt x="21" y="81"/>
                    <a:pt x="7" y="68"/>
                    <a:pt x="4" y="52"/>
                  </a:cubicBezTo>
                  <a:cubicBezTo>
                    <a:pt x="0" y="31"/>
                    <a:pt x="13" y="9"/>
                    <a:pt x="33"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02" name="Freeform 230"/>
            <p:cNvSpPr>
              <a:spLocks/>
            </p:cNvSpPr>
            <p:nvPr/>
          </p:nvSpPr>
          <p:spPr bwMode="auto">
            <a:xfrm>
              <a:off x="1897" y="9914"/>
              <a:ext cx="166" cy="165"/>
            </a:xfrm>
            <a:custGeom>
              <a:avLst/>
              <a:gdLst/>
              <a:ahLst/>
              <a:cxnLst>
                <a:cxn ang="0">
                  <a:pos x="30" y="3"/>
                </a:cxn>
                <a:cxn ang="0">
                  <a:pos x="64" y="17"/>
                </a:cxn>
                <a:cxn ang="0">
                  <a:pos x="64" y="52"/>
                </a:cxn>
                <a:cxn ang="0">
                  <a:pos x="21" y="62"/>
                </a:cxn>
                <a:cxn ang="0">
                  <a:pos x="8" y="20"/>
                </a:cxn>
                <a:cxn ang="0">
                  <a:pos x="30" y="3"/>
                </a:cxn>
              </a:cxnLst>
              <a:rect l="0" t="0" r="r" b="b"/>
              <a:pathLst>
                <a:path w="70" h="70">
                  <a:moveTo>
                    <a:pt x="30" y="3"/>
                  </a:moveTo>
                  <a:cubicBezTo>
                    <a:pt x="43" y="0"/>
                    <a:pt x="57" y="5"/>
                    <a:pt x="64" y="17"/>
                  </a:cubicBezTo>
                  <a:cubicBezTo>
                    <a:pt x="69" y="28"/>
                    <a:pt x="70" y="41"/>
                    <a:pt x="64" y="52"/>
                  </a:cubicBezTo>
                  <a:cubicBezTo>
                    <a:pt x="55" y="67"/>
                    <a:pt x="35" y="70"/>
                    <a:pt x="21" y="62"/>
                  </a:cubicBezTo>
                  <a:cubicBezTo>
                    <a:pt x="6" y="54"/>
                    <a:pt x="0" y="35"/>
                    <a:pt x="8" y="20"/>
                  </a:cubicBezTo>
                  <a:cubicBezTo>
                    <a:pt x="13" y="12"/>
                    <a:pt x="21" y="5"/>
                    <a:pt x="30"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03" name="Freeform 231"/>
            <p:cNvSpPr>
              <a:spLocks/>
            </p:cNvSpPr>
            <p:nvPr/>
          </p:nvSpPr>
          <p:spPr bwMode="auto">
            <a:xfrm>
              <a:off x="-1041" y="9930"/>
              <a:ext cx="146" cy="140"/>
            </a:xfrm>
            <a:custGeom>
              <a:avLst/>
              <a:gdLst/>
              <a:ahLst/>
              <a:cxnLst>
                <a:cxn ang="0">
                  <a:pos x="32" y="0"/>
                </a:cxn>
                <a:cxn ang="0">
                  <a:pos x="57" y="11"/>
                </a:cxn>
                <a:cxn ang="0">
                  <a:pos x="60" y="35"/>
                </a:cxn>
                <a:cxn ang="0">
                  <a:pos x="23" y="54"/>
                </a:cxn>
                <a:cxn ang="0">
                  <a:pos x="25" y="1"/>
                </a:cxn>
                <a:cxn ang="0">
                  <a:pos x="32" y="0"/>
                </a:cxn>
              </a:cxnLst>
              <a:rect l="0" t="0" r="r" b="b"/>
              <a:pathLst>
                <a:path w="62" h="59">
                  <a:moveTo>
                    <a:pt x="32" y="0"/>
                  </a:moveTo>
                  <a:cubicBezTo>
                    <a:pt x="40" y="0"/>
                    <a:pt x="52" y="4"/>
                    <a:pt x="57" y="11"/>
                  </a:cubicBezTo>
                  <a:cubicBezTo>
                    <a:pt x="61" y="18"/>
                    <a:pt x="62" y="27"/>
                    <a:pt x="60" y="35"/>
                  </a:cubicBezTo>
                  <a:cubicBezTo>
                    <a:pt x="55" y="50"/>
                    <a:pt x="38" y="59"/>
                    <a:pt x="23" y="54"/>
                  </a:cubicBezTo>
                  <a:cubicBezTo>
                    <a:pt x="1" y="45"/>
                    <a:pt x="0" y="8"/>
                    <a:pt x="25" y="1"/>
                  </a:cubicBezTo>
                  <a:cubicBezTo>
                    <a:pt x="27" y="1"/>
                    <a:pt x="29" y="0"/>
                    <a:pt x="32" y="0"/>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04" name="Freeform 232"/>
            <p:cNvSpPr>
              <a:spLocks/>
            </p:cNvSpPr>
            <p:nvPr/>
          </p:nvSpPr>
          <p:spPr bwMode="auto">
            <a:xfrm>
              <a:off x="6232" y="9933"/>
              <a:ext cx="135" cy="130"/>
            </a:xfrm>
            <a:custGeom>
              <a:avLst/>
              <a:gdLst/>
              <a:ahLst/>
              <a:cxnLst>
                <a:cxn ang="0">
                  <a:pos x="26" y="1"/>
                </a:cxn>
                <a:cxn ang="0">
                  <a:pos x="49" y="6"/>
                </a:cxn>
                <a:cxn ang="0">
                  <a:pos x="57" y="24"/>
                </a:cxn>
                <a:cxn ang="0">
                  <a:pos x="35" y="51"/>
                </a:cxn>
                <a:cxn ang="0">
                  <a:pos x="5" y="35"/>
                </a:cxn>
                <a:cxn ang="0">
                  <a:pos x="26" y="1"/>
                </a:cxn>
              </a:cxnLst>
              <a:rect l="0" t="0" r="r" b="b"/>
              <a:pathLst>
                <a:path w="57" h="55">
                  <a:moveTo>
                    <a:pt x="26" y="1"/>
                  </a:moveTo>
                  <a:cubicBezTo>
                    <a:pt x="34" y="0"/>
                    <a:pt x="43" y="1"/>
                    <a:pt x="49" y="6"/>
                  </a:cubicBezTo>
                  <a:cubicBezTo>
                    <a:pt x="54" y="11"/>
                    <a:pt x="57" y="17"/>
                    <a:pt x="57" y="24"/>
                  </a:cubicBezTo>
                  <a:cubicBezTo>
                    <a:pt x="57" y="37"/>
                    <a:pt x="47" y="48"/>
                    <a:pt x="35" y="51"/>
                  </a:cubicBezTo>
                  <a:cubicBezTo>
                    <a:pt x="22" y="55"/>
                    <a:pt x="9" y="48"/>
                    <a:pt x="5" y="35"/>
                  </a:cubicBezTo>
                  <a:cubicBezTo>
                    <a:pt x="0" y="20"/>
                    <a:pt x="11" y="4"/>
                    <a:pt x="26"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05" name="Freeform 233"/>
            <p:cNvSpPr>
              <a:spLocks/>
            </p:cNvSpPr>
            <p:nvPr/>
          </p:nvSpPr>
          <p:spPr bwMode="auto">
            <a:xfrm>
              <a:off x="6693" y="9933"/>
              <a:ext cx="122" cy="125"/>
            </a:xfrm>
            <a:custGeom>
              <a:avLst/>
              <a:gdLst/>
              <a:ahLst/>
              <a:cxnLst>
                <a:cxn ang="0">
                  <a:pos x="20" y="2"/>
                </a:cxn>
                <a:cxn ang="0">
                  <a:pos x="45" y="7"/>
                </a:cxn>
                <a:cxn ang="0">
                  <a:pos x="52" y="25"/>
                </a:cxn>
                <a:cxn ang="0">
                  <a:pos x="29" y="53"/>
                </a:cxn>
                <a:cxn ang="0">
                  <a:pos x="3" y="33"/>
                </a:cxn>
                <a:cxn ang="0">
                  <a:pos x="2" y="16"/>
                </a:cxn>
                <a:cxn ang="0">
                  <a:pos x="20" y="2"/>
                </a:cxn>
              </a:cxnLst>
              <a:rect l="0" t="0" r="r" b="b"/>
              <a:pathLst>
                <a:path w="52" h="53">
                  <a:moveTo>
                    <a:pt x="20" y="2"/>
                  </a:moveTo>
                  <a:cubicBezTo>
                    <a:pt x="28" y="0"/>
                    <a:pt x="38" y="1"/>
                    <a:pt x="45" y="7"/>
                  </a:cubicBezTo>
                  <a:cubicBezTo>
                    <a:pt x="50" y="11"/>
                    <a:pt x="52" y="19"/>
                    <a:pt x="52" y="25"/>
                  </a:cubicBezTo>
                  <a:cubicBezTo>
                    <a:pt x="52" y="39"/>
                    <a:pt x="44" y="53"/>
                    <a:pt x="29" y="53"/>
                  </a:cubicBezTo>
                  <a:cubicBezTo>
                    <a:pt x="17" y="53"/>
                    <a:pt x="7" y="43"/>
                    <a:pt x="3" y="33"/>
                  </a:cubicBezTo>
                  <a:cubicBezTo>
                    <a:pt x="1" y="27"/>
                    <a:pt x="0" y="21"/>
                    <a:pt x="2" y="16"/>
                  </a:cubicBezTo>
                  <a:cubicBezTo>
                    <a:pt x="5" y="8"/>
                    <a:pt x="12" y="4"/>
                    <a:pt x="20"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06" name="Freeform 234"/>
            <p:cNvSpPr>
              <a:spLocks/>
            </p:cNvSpPr>
            <p:nvPr/>
          </p:nvSpPr>
          <p:spPr bwMode="auto">
            <a:xfrm>
              <a:off x="5540" y="9919"/>
              <a:ext cx="165" cy="146"/>
            </a:xfrm>
            <a:custGeom>
              <a:avLst/>
              <a:gdLst/>
              <a:ahLst/>
              <a:cxnLst>
                <a:cxn ang="0">
                  <a:pos x="28" y="9"/>
                </a:cxn>
                <a:cxn ang="0">
                  <a:pos x="41" y="56"/>
                </a:cxn>
                <a:cxn ang="0">
                  <a:pos x="28" y="9"/>
                </a:cxn>
              </a:cxnLst>
              <a:rect l="0" t="0" r="r" b="b"/>
              <a:pathLst>
                <a:path w="70" h="62">
                  <a:moveTo>
                    <a:pt x="28" y="9"/>
                  </a:moveTo>
                  <a:cubicBezTo>
                    <a:pt x="62" y="0"/>
                    <a:pt x="70" y="50"/>
                    <a:pt x="41" y="56"/>
                  </a:cubicBezTo>
                  <a:cubicBezTo>
                    <a:pt x="10" y="62"/>
                    <a:pt x="0" y="17"/>
                    <a:pt x="28" y="9"/>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07" name="Freeform 235"/>
            <p:cNvSpPr>
              <a:spLocks/>
            </p:cNvSpPr>
            <p:nvPr/>
          </p:nvSpPr>
          <p:spPr bwMode="auto">
            <a:xfrm>
              <a:off x="353" y="9949"/>
              <a:ext cx="87" cy="97"/>
            </a:xfrm>
            <a:custGeom>
              <a:avLst/>
              <a:gdLst/>
              <a:ahLst/>
              <a:cxnLst>
                <a:cxn ang="0">
                  <a:pos x="16" y="1"/>
                </a:cxn>
                <a:cxn ang="0">
                  <a:pos x="32" y="4"/>
                </a:cxn>
                <a:cxn ang="0">
                  <a:pos x="37" y="16"/>
                </a:cxn>
                <a:cxn ang="0">
                  <a:pos x="24" y="37"/>
                </a:cxn>
                <a:cxn ang="0">
                  <a:pos x="2" y="25"/>
                </a:cxn>
                <a:cxn ang="0">
                  <a:pos x="16" y="1"/>
                </a:cxn>
              </a:cxnLst>
              <a:rect l="0" t="0" r="r" b="b"/>
              <a:pathLst>
                <a:path w="37" h="41">
                  <a:moveTo>
                    <a:pt x="16" y="1"/>
                  </a:moveTo>
                  <a:cubicBezTo>
                    <a:pt x="21" y="0"/>
                    <a:pt x="28" y="0"/>
                    <a:pt x="32" y="4"/>
                  </a:cubicBezTo>
                  <a:cubicBezTo>
                    <a:pt x="35" y="7"/>
                    <a:pt x="37" y="12"/>
                    <a:pt x="37" y="16"/>
                  </a:cubicBezTo>
                  <a:cubicBezTo>
                    <a:pt x="37" y="24"/>
                    <a:pt x="33" y="34"/>
                    <a:pt x="24" y="37"/>
                  </a:cubicBezTo>
                  <a:cubicBezTo>
                    <a:pt x="15" y="41"/>
                    <a:pt x="4" y="35"/>
                    <a:pt x="2" y="25"/>
                  </a:cubicBezTo>
                  <a:cubicBezTo>
                    <a:pt x="0" y="15"/>
                    <a:pt x="5" y="3"/>
                    <a:pt x="16"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08" name="Freeform 236"/>
            <p:cNvSpPr>
              <a:spLocks/>
            </p:cNvSpPr>
            <p:nvPr/>
          </p:nvSpPr>
          <p:spPr bwMode="auto">
            <a:xfrm>
              <a:off x="7165" y="9949"/>
              <a:ext cx="87" cy="97"/>
            </a:xfrm>
            <a:custGeom>
              <a:avLst/>
              <a:gdLst/>
              <a:ahLst/>
              <a:cxnLst>
                <a:cxn ang="0">
                  <a:pos x="16" y="1"/>
                </a:cxn>
                <a:cxn ang="0">
                  <a:pos x="32" y="4"/>
                </a:cxn>
                <a:cxn ang="0">
                  <a:pos x="37" y="16"/>
                </a:cxn>
                <a:cxn ang="0">
                  <a:pos x="24" y="37"/>
                </a:cxn>
                <a:cxn ang="0">
                  <a:pos x="2" y="25"/>
                </a:cxn>
                <a:cxn ang="0">
                  <a:pos x="16" y="1"/>
                </a:cxn>
              </a:cxnLst>
              <a:rect l="0" t="0" r="r" b="b"/>
              <a:pathLst>
                <a:path w="37" h="41">
                  <a:moveTo>
                    <a:pt x="16" y="1"/>
                  </a:moveTo>
                  <a:cubicBezTo>
                    <a:pt x="22" y="0"/>
                    <a:pt x="28" y="0"/>
                    <a:pt x="32" y="4"/>
                  </a:cubicBezTo>
                  <a:cubicBezTo>
                    <a:pt x="35" y="7"/>
                    <a:pt x="37" y="12"/>
                    <a:pt x="37" y="16"/>
                  </a:cubicBezTo>
                  <a:cubicBezTo>
                    <a:pt x="37" y="24"/>
                    <a:pt x="33" y="34"/>
                    <a:pt x="24" y="37"/>
                  </a:cubicBezTo>
                  <a:cubicBezTo>
                    <a:pt x="15" y="41"/>
                    <a:pt x="4" y="35"/>
                    <a:pt x="2" y="25"/>
                  </a:cubicBezTo>
                  <a:cubicBezTo>
                    <a:pt x="0" y="15"/>
                    <a:pt x="5" y="3"/>
                    <a:pt x="16"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09" name="Freeform 237"/>
            <p:cNvSpPr>
              <a:spLocks/>
            </p:cNvSpPr>
            <p:nvPr/>
          </p:nvSpPr>
          <p:spPr bwMode="auto">
            <a:xfrm>
              <a:off x="5356" y="9942"/>
              <a:ext cx="94" cy="111"/>
            </a:xfrm>
            <a:custGeom>
              <a:avLst/>
              <a:gdLst/>
              <a:ahLst/>
              <a:cxnLst>
                <a:cxn ang="0">
                  <a:pos x="12" y="10"/>
                </a:cxn>
                <a:cxn ang="0">
                  <a:pos x="9" y="34"/>
                </a:cxn>
                <a:cxn ang="0">
                  <a:pos x="12" y="10"/>
                </a:cxn>
              </a:cxnLst>
              <a:rect l="0" t="0" r="r" b="b"/>
              <a:pathLst>
                <a:path w="40" h="47">
                  <a:moveTo>
                    <a:pt x="12" y="10"/>
                  </a:moveTo>
                  <a:cubicBezTo>
                    <a:pt x="40" y="0"/>
                    <a:pt x="33" y="47"/>
                    <a:pt x="9" y="34"/>
                  </a:cubicBezTo>
                  <a:cubicBezTo>
                    <a:pt x="0" y="29"/>
                    <a:pt x="2" y="13"/>
                    <a:pt x="12" y="10"/>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10" name="Freeform 238"/>
            <p:cNvSpPr>
              <a:spLocks/>
            </p:cNvSpPr>
            <p:nvPr/>
          </p:nvSpPr>
          <p:spPr bwMode="auto">
            <a:xfrm>
              <a:off x="6943" y="9959"/>
              <a:ext cx="78" cy="71"/>
            </a:xfrm>
            <a:custGeom>
              <a:avLst/>
              <a:gdLst/>
              <a:ahLst/>
              <a:cxnLst>
                <a:cxn ang="0">
                  <a:pos x="11" y="3"/>
                </a:cxn>
                <a:cxn ang="0">
                  <a:pos x="31" y="10"/>
                </a:cxn>
                <a:cxn ang="0">
                  <a:pos x="22" y="28"/>
                </a:cxn>
                <a:cxn ang="0">
                  <a:pos x="6" y="23"/>
                </a:cxn>
                <a:cxn ang="0">
                  <a:pos x="11" y="3"/>
                </a:cxn>
              </a:cxnLst>
              <a:rect l="0" t="0" r="r" b="b"/>
              <a:pathLst>
                <a:path w="33" h="30">
                  <a:moveTo>
                    <a:pt x="11" y="3"/>
                  </a:moveTo>
                  <a:cubicBezTo>
                    <a:pt x="18" y="0"/>
                    <a:pt x="28" y="2"/>
                    <a:pt x="31" y="10"/>
                  </a:cubicBezTo>
                  <a:cubicBezTo>
                    <a:pt x="33" y="18"/>
                    <a:pt x="30" y="26"/>
                    <a:pt x="22" y="28"/>
                  </a:cubicBezTo>
                  <a:cubicBezTo>
                    <a:pt x="16" y="30"/>
                    <a:pt x="9" y="28"/>
                    <a:pt x="6" y="23"/>
                  </a:cubicBezTo>
                  <a:cubicBezTo>
                    <a:pt x="0" y="16"/>
                    <a:pt x="3" y="6"/>
                    <a:pt x="11"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11" name="Freeform 239"/>
            <p:cNvSpPr>
              <a:spLocks/>
            </p:cNvSpPr>
            <p:nvPr/>
          </p:nvSpPr>
          <p:spPr bwMode="auto">
            <a:xfrm>
              <a:off x="4668" y="9963"/>
              <a:ext cx="85" cy="76"/>
            </a:xfrm>
            <a:custGeom>
              <a:avLst/>
              <a:gdLst/>
              <a:ahLst/>
              <a:cxnLst>
                <a:cxn ang="0">
                  <a:pos x="17" y="4"/>
                </a:cxn>
                <a:cxn ang="0">
                  <a:pos x="28" y="21"/>
                </a:cxn>
                <a:cxn ang="0">
                  <a:pos x="17" y="4"/>
                </a:cxn>
              </a:cxnLst>
              <a:rect l="0" t="0" r="r" b="b"/>
              <a:pathLst>
                <a:path w="36" h="32">
                  <a:moveTo>
                    <a:pt x="17" y="4"/>
                  </a:moveTo>
                  <a:cubicBezTo>
                    <a:pt x="29" y="0"/>
                    <a:pt x="36" y="14"/>
                    <a:pt x="28" y="21"/>
                  </a:cubicBezTo>
                  <a:cubicBezTo>
                    <a:pt x="18" y="32"/>
                    <a:pt x="0" y="9"/>
                    <a:pt x="17" y="4"/>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12" name="Freeform 240"/>
            <p:cNvSpPr>
              <a:spLocks/>
            </p:cNvSpPr>
            <p:nvPr/>
          </p:nvSpPr>
          <p:spPr bwMode="auto">
            <a:xfrm>
              <a:off x="5816" y="9956"/>
              <a:ext cx="81" cy="92"/>
            </a:xfrm>
            <a:custGeom>
              <a:avLst/>
              <a:gdLst/>
              <a:ahLst/>
              <a:cxnLst>
                <a:cxn ang="0">
                  <a:pos x="12" y="7"/>
                </a:cxn>
                <a:cxn ang="0">
                  <a:pos x="7" y="24"/>
                </a:cxn>
                <a:cxn ang="0">
                  <a:pos x="12" y="7"/>
                </a:cxn>
              </a:cxnLst>
              <a:rect l="0" t="0" r="r" b="b"/>
              <a:pathLst>
                <a:path w="34" h="39">
                  <a:moveTo>
                    <a:pt x="12" y="7"/>
                  </a:moveTo>
                  <a:cubicBezTo>
                    <a:pt x="34" y="0"/>
                    <a:pt x="21" y="39"/>
                    <a:pt x="7" y="24"/>
                  </a:cubicBezTo>
                  <a:cubicBezTo>
                    <a:pt x="0" y="18"/>
                    <a:pt x="6" y="8"/>
                    <a:pt x="12" y="7"/>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13" name="Freeform 241"/>
            <p:cNvSpPr>
              <a:spLocks/>
            </p:cNvSpPr>
            <p:nvPr/>
          </p:nvSpPr>
          <p:spPr bwMode="auto">
            <a:xfrm>
              <a:off x="591" y="9978"/>
              <a:ext cx="62" cy="40"/>
            </a:xfrm>
            <a:custGeom>
              <a:avLst/>
              <a:gdLst/>
              <a:ahLst/>
              <a:cxnLst>
                <a:cxn ang="0">
                  <a:pos x="11" y="3"/>
                </a:cxn>
                <a:cxn ang="0">
                  <a:pos x="19" y="4"/>
                </a:cxn>
                <a:cxn ang="0">
                  <a:pos x="11" y="3"/>
                </a:cxn>
              </a:cxnLst>
              <a:rect l="0" t="0" r="r" b="b"/>
              <a:pathLst>
                <a:path w="26" h="17">
                  <a:moveTo>
                    <a:pt x="11" y="3"/>
                  </a:moveTo>
                  <a:cubicBezTo>
                    <a:pt x="14" y="0"/>
                    <a:pt x="18" y="1"/>
                    <a:pt x="19" y="4"/>
                  </a:cubicBezTo>
                  <a:cubicBezTo>
                    <a:pt x="26" y="17"/>
                    <a:pt x="0" y="11"/>
                    <a:pt x="11" y="3"/>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14" name="Freeform 242"/>
            <p:cNvSpPr>
              <a:spLocks/>
            </p:cNvSpPr>
            <p:nvPr/>
          </p:nvSpPr>
          <p:spPr bwMode="auto">
            <a:xfrm>
              <a:off x="1725" y="9980"/>
              <a:ext cx="59" cy="38"/>
            </a:xfrm>
            <a:custGeom>
              <a:avLst/>
              <a:gdLst/>
              <a:ahLst/>
              <a:cxnLst>
                <a:cxn ang="0">
                  <a:pos x="12" y="2"/>
                </a:cxn>
                <a:cxn ang="0">
                  <a:pos x="19" y="3"/>
                </a:cxn>
                <a:cxn ang="0">
                  <a:pos x="12" y="2"/>
                </a:cxn>
              </a:cxnLst>
              <a:rect l="0" t="0" r="r" b="b"/>
              <a:pathLst>
                <a:path w="25" h="16">
                  <a:moveTo>
                    <a:pt x="12" y="2"/>
                  </a:moveTo>
                  <a:cubicBezTo>
                    <a:pt x="15" y="0"/>
                    <a:pt x="17" y="0"/>
                    <a:pt x="19" y="3"/>
                  </a:cubicBezTo>
                  <a:cubicBezTo>
                    <a:pt x="25" y="16"/>
                    <a:pt x="0" y="10"/>
                    <a:pt x="12" y="2"/>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15" name="Freeform 243"/>
            <p:cNvSpPr>
              <a:spLocks/>
            </p:cNvSpPr>
            <p:nvPr/>
          </p:nvSpPr>
          <p:spPr bwMode="auto">
            <a:xfrm>
              <a:off x="6414" y="10105"/>
              <a:ext cx="236" cy="229"/>
            </a:xfrm>
            <a:custGeom>
              <a:avLst/>
              <a:gdLst/>
              <a:ahLst/>
              <a:cxnLst>
                <a:cxn ang="0">
                  <a:pos x="42" y="3"/>
                </a:cxn>
                <a:cxn ang="0">
                  <a:pos x="85" y="18"/>
                </a:cxn>
                <a:cxn ang="0">
                  <a:pos x="93" y="67"/>
                </a:cxn>
                <a:cxn ang="0">
                  <a:pos x="50" y="97"/>
                </a:cxn>
                <a:cxn ang="0">
                  <a:pos x="7" y="70"/>
                </a:cxn>
                <a:cxn ang="0">
                  <a:pos x="7" y="27"/>
                </a:cxn>
                <a:cxn ang="0">
                  <a:pos x="42" y="3"/>
                </a:cxn>
              </a:cxnLst>
              <a:rect l="0" t="0" r="r" b="b"/>
              <a:pathLst>
                <a:path w="100" h="97">
                  <a:moveTo>
                    <a:pt x="42" y="3"/>
                  </a:moveTo>
                  <a:cubicBezTo>
                    <a:pt x="58" y="0"/>
                    <a:pt x="75" y="6"/>
                    <a:pt x="85" y="18"/>
                  </a:cubicBezTo>
                  <a:cubicBezTo>
                    <a:pt x="97" y="32"/>
                    <a:pt x="100" y="51"/>
                    <a:pt x="93" y="67"/>
                  </a:cubicBezTo>
                  <a:cubicBezTo>
                    <a:pt x="86" y="84"/>
                    <a:pt x="69" y="96"/>
                    <a:pt x="50" y="97"/>
                  </a:cubicBezTo>
                  <a:cubicBezTo>
                    <a:pt x="32" y="97"/>
                    <a:pt x="15" y="86"/>
                    <a:pt x="7" y="70"/>
                  </a:cubicBezTo>
                  <a:cubicBezTo>
                    <a:pt x="0" y="57"/>
                    <a:pt x="0" y="40"/>
                    <a:pt x="7" y="27"/>
                  </a:cubicBezTo>
                  <a:cubicBezTo>
                    <a:pt x="14" y="14"/>
                    <a:pt x="27" y="5"/>
                    <a:pt x="42"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16" name="Freeform 244"/>
            <p:cNvSpPr>
              <a:spLocks/>
            </p:cNvSpPr>
            <p:nvPr/>
          </p:nvSpPr>
          <p:spPr bwMode="auto">
            <a:xfrm>
              <a:off x="7108" y="10124"/>
              <a:ext cx="213" cy="201"/>
            </a:xfrm>
            <a:custGeom>
              <a:avLst/>
              <a:gdLst/>
              <a:ahLst/>
              <a:cxnLst>
                <a:cxn ang="0">
                  <a:pos x="32" y="2"/>
                </a:cxn>
                <a:cxn ang="0">
                  <a:pos x="62" y="4"/>
                </a:cxn>
                <a:cxn ang="0">
                  <a:pos x="80" y="23"/>
                </a:cxn>
                <a:cxn ang="0">
                  <a:pos x="68" y="74"/>
                </a:cxn>
                <a:cxn ang="0">
                  <a:pos x="22" y="76"/>
                </a:cxn>
                <a:cxn ang="0">
                  <a:pos x="3" y="31"/>
                </a:cxn>
                <a:cxn ang="0">
                  <a:pos x="32" y="2"/>
                </a:cxn>
              </a:cxnLst>
              <a:rect l="0" t="0" r="r" b="b"/>
              <a:pathLst>
                <a:path w="90" h="85">
                  <a:moveTo>
                    <a:pt x="32" y="2"/>
                  </a:moveTo>
                  <a:cubicBezTo>
                    <a:pt x="42" y="0"/>
                    <a:pt x="53" y="0"/>
                    <a:pt x="62" y="4"/>
                  </a:cubicBezTo>
                  <a:cubicBezTo>
                    <a:pt x="70" y="8"/>
                    <a:pt x="77" y="15"/>
                    <a:pt x="80" y="23"/>
                  </a:cubicBezTo>
                  <a:cubicBezTo>
                    <a:pt x="90" y="40"/>
                    <a:pt x="83" y="63"/>
                    <a:pt x="68" y="74"/>
                  </a:cubicBezTo>
                  <a:cubicBezTo>
                    <a:pt x="55" y="85"/>
                    <a:pt x="36" y="84"/>
                    <a:pt x="22" y="76"/>
                  </a:cubicBezTo>
                  <a:cubicBezTo>
                    <a:pt x="6" y="67"/>
                    <a:pt x="0" y="49"/>
                    <a:pt x="3" y="31"/>
                  </a:cubicBezTo>
                  <a:cubicBezTo>
                    <a:pt x="5" y="17"/>
                    <a:pt x="19" y="5"/>
                    <a:pt x="32"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17" name="Freeform 245"/>
            <p:cNvSpPr>
              <a:spLocks/>
            </p:cNvSpPr>
            <p:nvPr/>
          </p:nvSpPr>
          <p:spPr bwMode="auto">
            <a:xfrm>
              <a:off x="6898" y="10136"/>
              <a:ext cx="173" cy="179"/>
            </a:xfrm>
            <a:custGeom>
              <a:avLst/>
              <a:gdLst/>
              <a:ahLst/>
              <a:cxnLst>
                <a:cxn ang="0">
                  <a:pos x="32" y="2"/>
                </a:cxn>
                <a:cxn ang="0">
                  <a:pos x="71" y="30"/>
                </a:cxn>
                <a:cxn ang="0">
                  <a:pos x="58" y="63"/>
                </a:cxn>
                <a:cxn ang="0">
                  <a:pos x="3" y="46"/>
                </a:cxn>
                <a:cxn ang="0">
                  <a:pos x="6" y="18"/>
                </a:cxn>
                <a:cxn ang="0">
                  <a:pos x="32" y="2"/>
                </a:cxn>
              </a:cxnLst>
              <a:rect l="0" t="0" r="r" b="b"/>
              <a:pathLst>
                <a:path w="73" h="76">
                  <a:moveTo>
                    <a:pt x="32" y="2"/>
                  </a:moveTo>
                  <a:cubicBezTo>
                    <a:pt x="50" y="0"/>
                    <a:pt x="68" y="12"/>
                    <a:pt x="71" y="30"/>
                  </a:cubicBezTo>
                  <a:cubicBezTo>
                    <a:pt x="73" y="43"/>
                    <a:pt x="69" y="56"/>
                    <a:pt x="58" y="63"/>
                  </a:cubicBezTo>
                  <a:cubicBezTo>
                    <a:pt x="39" y="76"/>
                    <a:pt x="9" y="69"/>
                    <a:pt x="3" y="46"/>
                  </a:cubicBezTo>
                  <a:cubicBezTo>
                    <a:pt x="0" y="37"/>
                    <a:pt x="1" y="26"/>
                    <a:pt x="6" y="18"/>
                  </a:cubicBezTo>
                  <a:cubicBezTo>
                    <a:pt x="12" y="8"/>
                    <a:pt x="21" y="3"/>
                    <a:pt x="32"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18" name="Freeform 246"/>
            <p:cNvSpPr>
              <a:spLocks/>
            </p:cNvSpPr>
            <p:nvPr/>
          </p:nvSpPr>
          <p:spPr bwMode="auto">
            <a:xfrm>
              <a:off x="2582" y="10138"/>
              <a:ext cx="171" cy="170"/>
            </a:xfrm>
            <a:custGeom>
              <a:avLst/>
              <a:gdLst/>
              <a:ahLst/>
              <a:cxnLst>
                <a:cxn ang="0">
                  <a:pos x="30" y="2"/>
                </a:cxn>
                <a:cxn ang="0">
                  <a:pos x="68" y="26"/>
                </a:cxn>
                <a:cxn ang="0">
                  <a:pos x="45" y="68"/>
                </a:cxn>
                <a:cxn ang="0">
                  <a:pos x="8" y="56"/>
                </a:cxn>
                <a:cxn ang="0">
                  <a:pos x="3" y="23"/>
                </a:cxn>
                <a:cxn ang="0">
                  <a:pos x="30" y="2"/>
                </a:cxn>
              </a:cxnLst>
              <a:rect l="0" t="0" r="r" b="b"/>
              <a:pathLst>
                <a:path w="72" h="72">
                  <a:moveTo>
                    <a:pt x="30" y="2"/>
                  </a:moveTo>
                  <a:cubicBezTo>
                    <a:pt x="47" y="0"/>
                    <a:pt x="64" y="9"/>
                    <a:pt x="68" y="26"/>
                  </a:cubicBezTo>
                  <a:cubicBezTo>
                    <a:pt x="72" y="43"/>
                    <a:pt x="63" y="62"/>
                    <a:pt x="45" y="68"/>
                  </a:cubicBezTo>
                  <a:cubicBezTo>
                    <a:pt x="32" y="72"/>
                    <a:pt x="17" y="67"/>
                    <a:pt x="8" y="56"/>
                  </a:cubicBezTo>
                  <a:cubicBezTo>
                    <a:pt x="1" y="47"/>
                    <a:pt x="0" y="34"/>
                    <a:pt x="3" y="23"/>
                  </a:cubicBezTo>
                  <a:cubicBezTo>
                    <a:pt x="7" y="11"/>
                    <a:pt x="18" y="4"/>
                    <a:pt x="30"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19" name="Freeform 247"/>
            <p:cNvSpPr>
              <a:spLocks/>
            </p:cNvSpPr>
            <p:nvPr/>
          </p:nvSpPr>
          <p:spPr bwMode="auto">
            <a:xfrm>
              <a:off x="6213" y="10148"/>
              <a:ext cx="165" cy="151"/>
            </a:xfrm>
            <a:custGeom>
              <a:avLst/>
              <a:gdLst/>
              <a:ahLst/>
              <a:cxnLst>
                <a:cxn ang="0">
                  <a:pos x="34" y="2"/>
                </a:cxn>
                <a:cxn ang="0">
                  <a:pos x="69" y="29"/>
                </a:cxn>
                <a:cxn ang="0">
                  <a:pos x="33" y="60"/>
                </a:cxn>
                <a:cxn ang="0">
                  <a:pos x="20" y="7"/>
                </a:cxn>
                <a:cxn ang="0">
                  <a:pos x="34" y="2"/>
                </a:cxn>
              </a:cxnLst>
              <a:rect l="0" t="0" r="r" b="b"/>
              <a:pathLst>
                <a:path w="70" h="64">
                  <a:moveTo>
                    <a:pt x="34" y="2"/>
                  </a:moveTo>
                  <a:cubicBezTo>
                    <a:pt x="50" y="0"/>
                    <a:pt x="68" y="12"/>
                    <a:pt x="69" y="29"/>
                  </a:cubicBezTo>
                  <a:cubicBezTo>
                    <a:pt x="70" y="49"/>
                    <a:pt x="52" y="64"/>
                    <a:pt x="33" y="60"/>
                  </a:cubicBezTo>
                  <a:cubicBezTo>
                    <a:pt x="9" y="56"/>
                    <a:pt x="0" y="21"/>
                    <a:pt x="20" y="7"/>
                  </a:cubicBezTo>
                  <a:cubicBezTo>
                    <a:pt x="24" y="4"/>
                    <a:pt x="29" y="3"/>
                    <a:pt x="34"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20" name="Freeform 248"/>
            <p:cNvSpPr>
              <a:spLocks/>
            </p:cNvSpPr>
            <p:nvPr/>
          </p:nvSpPr>
          <p:spPr bwMode="auto">
            <a:xfrm>
              <a:off x="2360" y="10150"/>
              <a:ext cx="159" cy="146"/>
            </a:xfrm>
            <a:custGeom>
              <a:avLst/>
              <a:gdLst/>
              <a:ahLst/>
              <a:cxnLst>
                <a:cxn ang="0">
                  <a:pos x="25" y="3"/>
                </a:cxn>
                <a:cxn ang="0">
                  <a:pos x="59" y="18"/>
                </a:cxn>
                <a:cxn ang="0">
                  <a:pos x="43" y="56"/>
                </a:cxn>
                <a:cxn ang="0">
                  <a:pos x="7" y="42"/>
                </a:cxn>
                <a:cxn ang="0">
                  <a:pos x="25" y="3"/>
                </a:cxn>
              </a:cxnLst>
              <a:rect l="0" t="0" r="r" b="b"/>
              <a:pathLst>
                <a:path w="67" h="62">
                  <a:moveTo>
                    <a:pt x="25" y="3"/>
                  </a:moveTo>
                  <a:cubicBezTo>
                    <a:pt x="39" y="0"/>
                    <a:pt x="53" y="6"/>
                    <a:pt x="59" y="18"/>
                  </a:cubicBezTo>
                  <a:cubicBezTo>
                    <a:pt x="67" y="34"/>
                    <a:pt x="58" y="50"/>
                    <a:pt x="43" y="56"/>
                  </a:cubicBezTo>
                  <a:cubicBezTo>
                    <a:pt x="29" y="62"/>
                    <a:pt x="13" y="56"/>
                    <a:pt x="7" y="42"/>
                  </a:cubicBezTo>
                  <a:cubicBezTo>
                    <a:pt x="0" y="25"/>
                    <a:pt x="8" y="8"/>
                    <a:pt x="25"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21" name="Freeform 249"/>
            <p:cNvSpPr>
              <a:spLocks/>
            </p:cNvSpPr>
            <p:nvPr/>
          </p:nvSpPr>
          <p:spPr bwMode="auto">
            <a:xfrm>
              <a:off x="6660" y="10138"/>
              <a:ext cx="184" cy="166"/>
            </a:xfrm>
            <a:custGeom>
              <a:avLst/>
              <a:gdLst/>
              <a:ahLst/>
              <a:cxnLst>
                <a:cxn ang="0">
                  <a:pos x="35" y="8"/>
                </a:cxn>
                <a:cxn ang="0">
                  <a:pos x="47" y="63"/>
                </a:cxn>
                <a:cxn ang="0">
                  <a:pos x="35" y="8"/>
                </a:cxn>
              </a:cxnLst>
              <a:rect l="0" t="0" r="r" b="b"/>
              <a:pathLst>
                <a:path w="78" h="70">
                  <a:moveTo>
                    <a:pt x="35" y="8"/>
                  </a:moveTo>
                  <a:cubicBezTo>
                    <a:pt x="74" y="0"/>
                    <a:pt x="78" y="57"/>
                    <a:pt x="47" y="63"/>
                  </a:cubicBezTo>
                  <a:cubicBezTo>
                    <a:pt x="11" y="70"/>
                    <a:pt x="0" y="15"/>
                    <a:pt x="35" y="8"/>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22" name="Freeform 250"/>
            <p:cNvSpPr>
              <a:spLocks/>
            </p:cNvSpPr>
            <p:nvPr/>
          </p:nvSpPr>
          <p:spPr bwMode="auto">
            <a:xfrm>
              <a:off x="-812" y="10150"/>
              <a:ext cx="172" cy="170"/>
            </a:xfrm>
            <a:custGeom>
              <a:avLst/>
              <a:gdLst/>
              <a:ahLst/>
              <a:cxnLst>
                <a:cxn ang="0">
                  <a:pos x="29" y="5"/>
                </a:cxn>
                <a:cxn ang="0">
                  <a:pos x="20" y="54"/>
                </a:cxn>
                <a:cxn ang="0">
                  <a:pos x="29" y="5"/>
                </a:cxn>
              </a:cxnLst>
              <a:rect l="0" t="0" r="r" b="b"/>
              <a:pathLst>
                <a:path w="73" h="72">
                  <a:moveTo>
                    <a:pt x="29" y="5"/>
                  </a:moveTo>
                  <a:cubicBezTo>
                    <a:pt x="73" y="0"/>
                    <a:pt x="60" y="72"/>
                    <a:pt x="20" y="54"/>
                  </a:cubicBezTo>
                  <a:cubicBezTo>
                    <a:pt x="0" y="45"/>
                    <a:pt x="1" y="8"/>
                    <a:pt x="29" y="5"/>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23" name="Freeform 251"/>
            <p:cNvSpPr>
              <a:spLocks/>
            </p:cNvSpPr>
            <p:nvPr/>
          </p:nvSpPr>
          <p:spPr bwMode="auto">
            <a:xfrm>
              <a:off x="4411" y="10141"/>
              <a:ext cx="165" cy="167"/>
            </a:xfrm>
            <a:custGeom>
              <a:avLst/>
              <a:gdLst/>
              <a:ahLst/>
              <a:cxnLst>
                <a:cxn ang="0">
                  <a:pos x="27" y="10"/>
                </a:cxn>
                <a:cxn ang="0">
                  <a:pos x="25" y="58"/>
                </a:cxn>
                <a:cxn ang="0">
                  <a:pos x="27" y="10"/>
                </a:cxn>
              </a:cxnLst>
              <a:rect l="0" t="0" r="r" b="b"/>
              <a:pathLst>
                <a:path w="70" h="71">
                  <a:moveTo>
                    <a:pt x="27" y="10"/>
                  </a:moveTo>
                  <a:cubicBezTo>
                    <a:pt x="70" y="0"/>
                    <a:pt x="66" y="71"/>
                    <a:pt x="25" y="58"/>
                  </a:cubicBezTo>
                  <a:cubicBezTo>
                    <a:pt x="6" y="52"/>
                    <a:pt x="0" y="16"/>
                    <a:pt x="27" y="10"/>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24" name="Freeform 252"/>
            <p:cNvSpPr>
              <a:spLocks/>
            </p:cNvSpPr>
            <p:nvPr/>
          </p:nvSpPr>
          <p:spPr bwMode="auto">
            <a:xfrm>
              <a:off x="2143" y="10138"/>
              <a:ext cx="154" cy="158"/>
            </a:xfrm>
            <a:custGeom>
              <a:avLst/>
              <a:gdLst/>
              <a:ahLst/>
              <a:cxnLst>
                <a:cxn ang="0">
                  <a:pos x="21" y="12"/>
                </a:cxn>
                <a:cxn ang="0">
                  <a:pos x="23" y="59"/>
                </a:cxn>
                <a:cxn ang="0">
                  <a:pos x="21" y="12"/>
                </a:cxn>
              </a:cxnLst>
              <a:rect l="0" t="0" r="r" b="b"/>
              <a:pathLst>
                <a:path w="65" h="67">
                  <a:moveTo>
                    <a:pt x="21" y="12"/>
                  </a:moveTo>
                  <a:cubicBezTo>
                    <a:pt x="61" y="0"/>
                    <a:pt x="65" y="67"/>
                    <a:pt x="23" y="59"/>
                  </a:cubicBezTo>
                  <a:cubicBezTo>
                    <a:pt x="1" y="55"/>
                    <a:pt x="0" y="18"/>
                    <a:pt x="21" y="12"/>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25" name="Freeform 253"/>
            <p:cNvSpPr>
              <a:spLocks/>
            </p:cNvSpPr>
            <p:nvPr/>
          </p:nvSpPr>
          <p:spPr bwMode="auto">
            <a:xfrm>
              <a:off x="7385" y="10176"/>
              <a:ext cx="97" cy="90"/>
            </a:xfrm>
            <a:custGeom>
              <a:avLst/>
              <a:gdLst/>
              <a:ahLst/>
              <a:cxnLst>
                <a:cxn ang="0">
                  <a:pos x="16" y="3"/>
                </a:cxn>
                <a:cxn ang="0">
                  <a:pos x="31" y="3"/>
                </a:cxn>
                <a:cxn ang="0">
                  <a:pos x="38" y="13"/>
                </a:cxn>
                <a:cxn ang="0">
                  <a:pos x="31" y="35"/>
                </a:cxn>
                <a:cxn ang="0">
                  <a:pos x="7" y="30"/>
                </a:cxn>
                <a:cxn ang="0">
                  <a:pos x="16" y="3"/>
                </a:cxn>
              </a:cxnLst>
              <a:rect l="0" t="0" r="r" b="b"/>
              <a:pathLst>
                <a:path w="41" h="38">
                  <a:moveTo>
                    <a:pt x="16" y="3"/>
                  </a:moveTo>
                  <a:cubicBezTo>
                    <a:pt x="21" y="2"/>
                    <a:pt x="27" y="0"/>
                    <a:pt x="31" y="3"/>
                  </a:cubicBezTo>
                  <a:cubicBezTo>
                    <a:pt x="34" y="6"/>
                    <a:pt x="37" y="9"/>
                    <a:pt x="38" y="13"/>
                  </a:cubicBezTo>
                  <a:cubicBezTo>
                    <a:pt x="41" y="21"/>
                    <a:pt x="40" y="31"/>
                    <a:pt x="31" y="35"/>
                  </a:cubicBezTo>
                  <a:cubicBezTo>
                    <a:pt x="24" y="38"/>
                    <a:pt x="13" y="37"/>
                    <a:pt x="7" y="30"/>
                  </a:cubicBezTo>
                  <a:cubicBezTo>
                    <a:pt x="0" y="21"/>
                    <a:pt x="5" y="6"/>
                    <a:pt x="16"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26" name="Freeform 254"/>
            <p:cNvSpPr>
              <a:spLocks/>
            </p:cNvSpPr>
            <p:nvPr/>
          </p:nvSpPr>
          <p:spPr bwMode="auto">
            <a:xfrm>
              <a:off x="570" y="10181"/>
              <a:ext cx="104" cy="90"/>
            </a:xfrm>
            <a:custGeom>
              <a:avLst/>
              <a:gdLst/>
              <a:ahLst/>
              <a:cxnLst>
                <a:cxn ang="0">
                  <a:pos x="18" y="5"/>
                </a:cxn>
                <a:cxn ang="0">
                  <a:pos x="31" y="29"/>
                </a:cxn>
                <a:cxn ang="0">
                  <a:pos x="18" y="5"/>
                </a:cxn>
              </a:cxnLst>
              <a:rect l="0" t="0" r="r" b="b"/>
              <a:pathLst>
                <a:path w="44" h="38">
                  <a:moveTo>
                    <a:pt x="18" y="5"/>
                  </a:moveTo>
                  <a:cubicBezTo>
                    <a:pt x="35" y="0"/>
                    <a:pt x="44" y="22"/>
                    <a:pt x="31" y="29"/>
                  </a:cubicBezTo>
                  <a:cubicBezTo>
                    <a:pt x="14" y="38"/>
                    <a:pt x="0" y="11"/>
                    <a:pt x="18" y="5"/>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27" name="Freeform 255"/>
            <p:cNvSpPr>
              <a:spLocks/>
            </p:cNvSpPr>
            <p:nvPr/>
          </p:nvSpPr>
          <p:spPr bwMode="auto">
            <a:xfrm>
              <a:off x="1954" y="10195"/>
              <a:ext cx="64" cy="52"/>
            </a:xfrm>
            <a:custGeom>
              <a:avLst/>
              <a:gdLst/>
              <a:ahLst/>
              <a:cxnLst>
                <a:cxn ang="0">
                  <a:pos x="11" y="3"/>
                </a:cxn>
                <a:cxn ang="0">
                  <a:pos x="15" y="19"/>
                </a:cxn>
                <a:cxn ang="0">
                  <a:pos x="11" y="3"/>
                </a:cxn>
              </a:cxnLst>
              <a:rect l="0" t="0" r="r" b="b"/>
              <a:pathLst>
                <a:path w="27" h="22">
                  <a:moveTo>
                    <a:pt x="11" y="3"/>
                  </a:moveTo>
                  <a:cubicBezTo>
                    <a:pt x="23" y="0"/>
                    <a:pt x="27" y="17"/>
                    <a:pt x="15" y="19"/>
                  </a:cubicBezTo>
                  <a:cubicBezTo>
                    <a:pt x="4" y="22"/>
                    <a:pt x="0" y="6"/>
                    <a:pt x="11"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28" name="Freeform 256"/>
            <p:cNvSpPr>
              <a:spLocks/>
            </p:cNvSpPr>
            <p:nvPr/>
          </p:nvSpPr>
          <p:spPr bwMode="auto">
            <a:xfrm>
              <a:off x="7637" y="10185"/>
              <a:ext cx="55" cy="67"/>
            </a:xfrm>
            <a:custGeom>
              <a:avLst/>
              <a:gdLst/>
              <a:ahLst/>
              <a:cxnLst>
                <a:cxn ang="0">
                  <a:pos x="7" y="8"/>
                </a:cxn>
                <a:cxn ang="0">
                  <a:pos x="7" y="23"/>
                </a:cxn>
                <a:cxn ang="0">
                  <a:pos x="7" y="8"/>
                </a:cxn>
              </a:cxnLst>
              <a:rect l="0" t="0" r="r" b="b"/>
              <a:pathLst>
                <a:path w="23" h="28">
                  <a:moveTo>
                    <a:pt x="7" y="8"/>
                  </a:moveTo>
                  <a:cubicBezTo>
                    <a:pt x="23" y="0"/>
                    <a:pt x="22" y="28"/>
                    <a:pt x="7" y="23"/>
                  </a:cubicBezTo>
                  <a:cubicBezTo>
                    <a:pt x="3" y="21"/>
                    <a:pt x="0" y="12"/>
                    <a:pt x="7" y="8"/>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29" name="Freeform 257"/>
            <p:cNvSpPr>
              <a:spLocks/>
            </p:cNvSpPr>
            <p:nvPr/>
          </p:nvSpPr>
          <p:spPr bwMode="auto">
            <a:xfrm>
              <a:off x="6858" y="10341"/>
              <a:ext cx="234" cy="227"/>
            </a:xfrm>
            <a:custGeom>
              <a:avLst/>
              <a:gdLst/>
              <a:ahLst/>
              <a:cxnLst>
                <a:cxn ang="0">
                  <a:pos x="46" y="3"/>
                </a:cxn>
                <a:cxn ang="0">
                  <a:pos x="90" y="23"/>
                </a:cxn>
                <a:cxn ang="0">
                  <a:pos x="88" y="72"/>
                </a:cxn>
                <a:cxn ang="0">
                  <a:pos x="15" y="66"/>
                </a:cxn>
                <a:cxn ang="0">
                  <a:pos x="46" y="3"/>
                </a:cxn>
              </a:cxnLst>
              <a:rect l="0" t="0" r="r" b="b"/>
              <a:pathLst>
                <a:path w="99" h="96">
                  <a:moveTo>
                    <a:pt x="46" y="3"/>
                  </a:moveTo>
                  <a:cubicBezTo>
                    <a:pt x="63" y="0"/>
                    <a:pt x="81" y="8"/>
                    <a:pt x="90" y="23"/>
                  </a:cubicBezTo>
                  <a:cubicBezTo>
                    <a:pt x="99" y="38"/>
                    <a:pt x="98" y="58"/>
                    <a:pt x="88" y="72"/>
                  </a:cubicBezTo>
                  <a:cubicBezTo>
                    <a:pt x="71" y="96"/>
                    <a:pt x="30" y="90"/>
                    <a:pt x="15" y="66"/>
                  </a:cubicBezTo>
                  <a:cubicBezTo>
                    <a:pt x="0" y="41"/>
                    <a:pt x="18" y="8"/>
                    <a:pt x="46"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30" name="Freeform 258"/>
            <p:cNvSpPr>
              <a:spLocks/>
            </p:cNvSpPr>
            <p:nvPr/>
          </p:nvSpPr>
          <p:spPr bwMode="auto">
            <a:xfrm>
              <a:off x="7106" y="10344"/>
              <a:ext cx="215" cy="224"/>
            </a:xfrm>
            <a:custGeom>
              <a:avLst/>
              <a:gdLst/>
              <a:ahLst/>
              <a:cxnLst>
                <a:cxn ang="0">
                  <a:pos x="38" y="2"/>
                </a:cxn>
                <a:cxn ang="0">
                  <a:pos x="83" y="25"/>
                </a:cxn>
                <a:cxn ang="0">
                  <a:pos x="77" y="73"/>
                </a:cxn>
                <a:cxn ang="0">
                  <a:pos x="5" y="62"/>
                </a:cxn>
                <a:cxn ang="0">
                  <a:pos x="6" y="24"/>
                </a:cxn>
                <a:cxn ang="0">
                  <a:pos x="16" y="10"/>
                </a:cxn>
                <a:cxn ang="0">
                  <a:pos x="38" y="2"/>
                </a:cxn>
              </a:cxnLst>
              <a:rect l="0" t="0" r="r" b="b"/>
              <a:pathLst>
                <a:path w="91" h="95">
                  <a:moveTo>
                    <a:pt x="38" y="2"/>
                  </a:moveTo>
                  <a:cubicBezTo>
                    <a:pt x="56" y="0"/>
                    <a:pt x="74" y="8"/>
                    <a:pt x="83" y="25"/>
                  </a:cubicBezTo>
                  <a:cubicBezTo>
                    <a:pt x="91" y="40"/>
                    <a:pt x="89" y="60"/>
                    <a:pt x="77" y="73"/>
                  </a:cubicBezTo>
                  <a:cubicBezTo>
                    <a:pt x="57" y="95"/>
                    <a:pt x="17" y="90"/>
                    <a:pt x="5" y="62"/>
                  </a:cubicBezTo>
                  <a:cubicBezTo>
                    <a:pt x="0" y="50"/>
                    <a:pt x="1" y="36"/>
                    <a:pt x="6" y="24"/>
                  </a:cubicBezTo>
                  <a:cubicBezTo>
                    <a:pt x="8" y="19"/>
                    <a:pt x="11" y="14"/>
                    <a:pt x="16" y="10"/>
                  </a:cubicBezTo>
                  <a:cubicBezTo>
                    <a:pt x="22" y="5"/>
                    <a:pt x="30" y="4"/>
                    <a:pt x="38"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31" name="Freeform 259"/>
            <p:cNvSpPr>
              <a:spLocks/>
            </p:cNvSpPr>
            <p:nvPr/>
          </p:nvSpPr>
          <p:spPr bwMode="auto">
            <a:xfrm>
              <a:off x="2788" y="10348"/>
              <a:ext cx="215" cy="206"/>
            </a:xfrm>
            <a:custGeom>
              <a:avLst/>
              <a:gdLst/>
              <a:ahLst/>
              <a:cxnLst>
                <a:cxn ang="0">
                  <a:pos x="39" y="1"/>
                </a:cxn>
                <a:cxn ang="0">
                  <a:pos x="84" y="24"/>
                </a:cxn>
                <a:cxn ang="0">
                  <a:pos x="74" y="71"/>
                </a:cxn>
                <a:cxn ang="0">
                  <a:pos x="29" y="81"/>
                </a:cxn>
                <a:cxn ang="0">
                  <a:pos x="2" y="37"/>
                </a:cxn>
                <a:cxn ang="0">
                  <a:pos x="39" y="1"/>
                </a:cxn>
              </a:cxnLst>
              <a:rect l="0" t="0" r="r" b="b"/>
              <a:pathLst>
                <a:path w="91" h="87">
                  <a:moveTo>
                    <a:pt x="39" y="1"/>
                  </a:moveTo>
                  <a:cubicBezTo>
                    <a:pt x="57" y="0"/>
                    <a:pt x="76" y="7"/>
                    <a:pt x="84" y="24"/>
                  </a:cubicBezTo>
                  <a:cubicBezTo>
                    <a:pt x="91" y="40"/>
                    <a:pt x="87" y="59"/>
                    <a:pt x="74" y="71"/>
                  </a:cubicBezTo>
                  <a:cubicBezTo>
                    <a:pt x="62" y="82"/>
                    <a:pt x="44" y="87"/>
                    <a:pt x="29" y="81"/>
                  </a:cubicBezTo>
                  <a:cubicBezTo>
                    <a:pt x="12" y="75"/>
                    <a:pt x="0" y="56"/>
                    <a:pt x="2" y="37"/>
                  </a:cubicBezTo>
                  <a:cubicBezTo>
                    <a:pt x="3" y="18"/>
                    <a:pt x="19" y="3"/>
                    <a:pt x="39"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32" name="Freeform 260"/>
            <p:cNvSpPr>
              <a:spLocks/>
            </p:cNvSpPr>
            <p:nvPr/>
          </p:nvSpPr>
          <p:spPr bwMode="auto">
            <a:xfrm>
              <a:off x="6426" y="10351"/>
              <a:ext cx="210" cy="203"/>
            </a:xfrm>
            <a:custGeom>
              <a:avLst/>
              <a:gdLst/>
              <a:ahLst/>
              <a:cxnLst>
                <a:cxn ang="0">
                  <a:pos x="41" y="1"/>
                </a:cxn>
                <a:cxn ang="0">
                  <a:pos x="81" y="20"/>
                </a:cxn>
                <a:cxn ang="0">
                  <a:pos x="78" y="66"/>
                </a:cxn>
                <a:cxn ang="0">
                  <a:pos x="10" y="65"/>
                </a:cxn>
                <a:cxn ang="0">
                  <a:pos x="5" y="24"/>
                </a:cxn>
                <a:cxn ang="0">
                  <a:pos x="41" y="1"/>
                </a:cxn>
              </a:cxnLst>
              <a:rect l="0" t="0" r="r" b="b"/>
              <a:pathLst>
                <a:path w="89" h="86">
                  <a:moveTo>
                    <a:pt x="41" y="1"/>
                  </a:moveTo>
                  <a:cubicBezTo>
                    <a:pt x="56" y="0"/>
                    <a:pt x="73" y="6"/>
                    <a:pt x="81" y="20"/>
                  </a:cubicBezTo>
                  <a:cubicBezTo>
                    <a:pt x="89" y="34"/>
                    <a:pt x="88" y="53"/>
                    <a:pt x="78" y="66"/>
                  </a:cubicBezTo>
                  <a:cubicBezTo>
                    <a:pt x="62" y="86"/>
                    <a:pt x="26" y="86"/>
                    <a:pt x="10" y="65"/>
                  </a:cubicBezTo>
                  <a:cubicBezTo>
                    <a:pt x="1" y="54"/>
                    <a:pt x="0" y="37"/>
                    <a:pt x="5" y="24"/>
                  </a:cubicBezTo>
                  <a:cubicBezTo>
                    <a:pt x="12" y="10"/>
                    <a:pt x="26" y="2"/>
                    <a:pt x="41"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33" name="Freeform 261"/>
            <p:cNvSpPr>
              <a:spLocks/>
            </p:cNvSpPr>
            <p:nvPr/>
          </p:nvSpPr>
          <p:spPr bwMode="auto">
            <a:xfrm>
              <a:off x="4158" y="10353"/>
              <a:ext cx="208" cy="196"/>
            </a:xfrm>
            <a:custGeom>
              <a:avLst/>
              <a:gdLst/>
              <a:ahLst/>
              <a:cxnLst>
                <a:cxn ang="0">
                  <a:pos x="38" y="2"/>
                </a:cxn>
                <a:cxn ang="0">
                  <a:pos x="81" y="25"/>
                </a:cxn>
                <a:cxn ang="0">
                  <a:pos x="68" y="71"/>
                </a:cxn>
                <a:cxn ang="0">
                  <a:pos x="18" y="69"/>
                </a:cxn>
                <a:cxn ang="0">
                  <a:pos x="12" y="17"/>
                </a:cxn>
                <a:cxn ang="0">
                  <a:pos x="38" y="2"/>
                </a:cxn>
              </a:cxnLst>
              <a:rect l="0" t="0" r="r" b="b"/>
              <a:pathLst>
                <a:path w="88" h="83">
                  <a:moveTo>
                    <a:pt x="38" y="2"/>
                  </a:moveTo>
                  <a:cubicBezTo>
                    <a:pt x="55" y="0"/>
                    <a:pt x="73" y="9"/>
                    <a:pt x="81" y="25"/>
                  </a:cubicBezTo>
                  <a:cubicBezTo>
                    <a:pt x="88" y="41"/>
                    <a:pt x="83" y="61"/>
                    <a:pt x="68" y="71"/>
                  </a:cubicBezTo>
                  <a:cubicBezTo>
                    <a:pt x="53" y="80"/>
                    <a:pt x="32" y="83"/>
                    <a:pt x="18" y="69"/>
                  </a:cubicBezTo>
                  <a:cubicBezTo>
                    <a:pt x="5" y="56"/>
                    <a:pt x="0" y="32"/>
                    <a:pt x="12" y="17"/>
                  </a:cubicBezTo>
                  <a:cubicBezTo>
                    <a:pt x="18" y="9"/>
                    <a:pt x="28" y="4"/>
                    <a:pt x="38"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34" name="Freeform 262"/>
            <p:cNvSpPr>
              <a:spLocks/>
            </p:cNvSpPr>
            <p:nvPr/>
          </p:nvSpPr>
          <p:spPr bwMode="auto">
            <a:xfrm>
              <a:off x="-826" y="10363"/>
              <a:ext cx="177" cy="174"/>
            </a:xfrm>
            <a:custGeom>
              <a:avLst/>
              <a:gdLst/>
              <a:ahLst/>
              <a:cxnLst>
                <a:cxn ang="0">
                  <a:pos x="33" y="3"/>
                </a:cxn>
                <a:cxn ang="0">
                  <a:pos x="71" y="26"/>
                </a:cxn>
                <a:cxn ang="0">
                  <a:pos x="50" y="68"/>
                </a:cxn>
                <a:cxn ang="0">
                  <a:pos x="4" y="44"/>
                </a:cxn>
                <a:cxn ang="0">
                  <a:pos x="28" y="4"/>
                </a:cxn>
                <a:cxn ang="0">
                  <a:pos x="33" y="3"/>
                </a:cxn>
              </a:cxnLst>
              <a:rect l="0" t="0" r="r" b="b"/>
              <a:pathLst>
                <a:path w="75" h="74">
                  <a:moveTo>
                    <a:pt x="33" y="3"/>
                  </a:moveTo>
                  <a:cubicBezTo>
                    <a:pt x="50" y="0"/>
                    <a:pt x="67" y="9"/>
                    <a:pt x="71" y="26"/>
                  </a:cubicBezTo>
                  <a:cubicBezTo>
                    <a:pt x="75" y="43"/>
                    <a:pt x="67" y="62"/>
                    <a:pt x="50" y="68"/>
                  </a:cubicBezTo>
                  <a:cubicBezTo>
                    <a:pt x="32" y="74"/>
                    <a:pt x="8" y="64"/>
                    <a:pt x="4" y="44"/>
                  </a:cubicBezTo>
                  <a:cubicBezTo>
                    <a:pt x="0" y="27"/>
                    <a:pt x="11" y="9"/>
                    <a:pt x="28" y="4"/>
                  </a:cubicBezTo>
                  <a:cubicBezTo>
                    <a:pt x="30" y="3"/>
                    <a:pt x="31" y="3"/>
                    <a:pt x="33"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35" name="Freeform 263"/>
            <p:cNvSpPr>
              <a:spLocks/>
            </p:cNvSpPr>
            <p:nvPr/>
          </p:nvSpPr>
          <p:spPr bwMode="auto">
            <a:xfrm>
              <a:off x="7354" y="10367"/>
              <a:ext cx="163" cy="166"/>
            </a:xfrm>
            <a:custGeom>
              <a:avLst/>
              <a:gdLst/>
              <a:ahLst/>
              <a:cxnLst>
                <a:cxn ang="0">
                  <a:pos x="28" y="2"/>
                </a:cxn>
                <a:cxn ang="0">
                  <a:pos x="55" y="6"/>
                </a:cxn>
                <a:cxn ang="0">
                  <a:pos x="66" y="22"/>
                </a:cxn>
                <a:cxn ang="0">
                  <a:pos x="57" y="60"/>
                </a:cxn>
                <a:cxn ang="0">
                  <a:pos x="21" y="65"/>
                </a:cxn>
                <a:cxn ang="0">
                  <a:pos x="3" y="39"/>
                </a:cxn>
                <a:cxn ang="0">
                  <a:pos x="28" y="2"/>
                </a:cxn>
              </a:cxnLst>
              <a:rect l="0" t="0" r="r" b="b"/>
              <a:pathLst>
                <a:path w="69" h="70">
                  <a:moveTo>
                    <a:pt x="28" y="2"/>
                  </a:moveTo>
                  <a:cubicBezTo>
                    <a:pt x="38" y="0"/>
                    <a:pt x="47" y="0"/>
                    <a:pt x="55" y="6"/>
                  </a:cubicBezTo>
                  <a:cubicBezTo>
                    <a:pt x="61" y="10"/>
                    <a:pt x="64" y="16"/>
                    <a:pt x="66" y="22"/>
                  </a:cubicBezTo>
                  <a:cubicBezTo>
                    <a:pt x="69" y="35"/>
                    <a:pt x="67" y="51"/>
                    <a:pt x="57" y="60"/>
                  </a:cubicBezTo>
                  <a:cubicBezTo>
                    <a:pt x="48" y="69"/>
                    <a:pt x="32" y="70"/>
                    <a:pt x="21" y="65"/>
                  </a:cubicBezTo>
                  <a:cubicBezTo>
                    <a:pt x="11" y="60"/>
                    <a:pt x="5" y="50"/>
                    <a:pt x="3" y="39"/>
                  </a:cubicBezTo>
                  <a:cubicBezTo>
                    <a:pt x="0" y="21"/>
                    <a:pt x="10" y="5"/>
                    <a:pt x="28"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36" name="Freeform 264"/>
            <p:cNvSpPr>
              <a:spLocks/>
            </p:cNvSpPr>
            <p:nvPr/>
          </p:nvSpPr>
          <p:spPr bwMode="auto">
            <a:xfrm>
              <a:off x="7800" y="10365"/>
              <a:ext cx="178" cy="163"/>
            </a:xfrm>
            <a:custGeom>
              <a:avLst/>
              <a:gdLst/>
              <a:ahLst/>
              <a:cxnLst>
                <a:cxn ang="0">
                  <a:pos x="33" y="3"/>
                </a:cxn>
                <a:cxn ang="0">
                  <a:pos x="71" y="26"/>
                </a:cxn>
                <a:cxn ang="0">
                  <a:pos x="54" y="64"/>
                </a:cxn>
                <a:cxn ang="0">
                  <a:pos x="15" y="60"/>
                </a:cxn>
                <a:cxn ang="0">
                  <a:pos x="9" y="17"/>
                </a:cxn>
                <a:cxn ang="0">
                  <a:pos x="33" y="3"/>
                </a:cxn>
              </a:cxnLst>
              <a:rect l="0" t="0" r="r" b="b"/>
              <a:pathLst>
                <a:path w="75" h="69">
                  <a:moveTo>
                    <a:pt x="33" y="3"/>
                  </a:moveTo>
                  <a:cubicBezTo>
                    <a:pt x="49" y="0"/>
                    <a:pt x="66" y="10"/>
                    <a:pt x="71" y="26"/>
                  </a:cubicBezTo>
                  <a:cubicBezTo>
                    <a:pt x="75" y="42"/>
                    <a:pt x="69" y="58"/>
                    <a:pt x="54" y="64"/>
                  </a:cubicBezTo>
                  <a:cubicBezTo>
                    <a:pt x="42" y="69"/>
                    <a:pt x="26" y="68"/>
                    <a:pt x="15" y="60"/>
                  </a:cubicBezTo>
                  <a:cubicBezTo>
                    <a:pt x="3" y="50"/>
                    <a:pt x="0" y="30"/>
                    <a:pt x="9" y="17"/>
                  </a:cubicBezTo>
                  <a:cubicBezTo>
                    <a:pt x="15" y="9"/>
                    <a:pt x="23" y="4"/>
                    <a:pt x="33"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37" name="Freeform 265"/>
            <p:cNvSpPr>
              <a:spLocks/>
            </p:cNvSpPr>
            <p:nvPr/>
          </p:nvSpPr>
          <p:spPr bwMode="auto">
            <a:xfrm>
              <a:off x="6650" y="10353"/>
              <a:ext cx="213" cy="184"/>
            </a:xfrm>
            <a:custGeom>
              <a:avLst/>
              <a:gdLst/>
              <a:ahLst/>
              <a:cxnLst>
                <a:cxn ang="0">
                  <a:pos x="39" y="9"/>
                </a:cxn>
                <a:cxn ang="0">
                  <a:pos x="50" y="72"/>
                </a:cxn>
                <a:cxn ang="0">
                  <a:pos x="39" y="9"/>
                </a:cxn>
              </a:cxnLst>
              <a:rect l="0" t="0" r="r" b="b"/>
              <a:pathLst>
                <a:path w="90" h="78">
                  <a:moveTo>
                    <a:pt x="39" y="9"/>
                  </a:moveTo>
                  <a:cubicBezTo>
                    <a:pt x="81" y="0"/>
                    <a:pt x="90" y="66"/>
                    <a:pt x="50" y="72"/>
                  </a:cubicBezTo>
                  <a:cubicBezTo>
                    <a:pt x="8" y="78"/>
                    <a:pt x="0" y="16"/>
                    <a:pt x="39" y="9"/>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38" name="Freeform 266"/>
            <p:cNvSpPr>
              <a:spLocks/>
            </p:cNvSpPr>
            <p:nvPr/>
          </p:nvSpPr>
          <p:spPr bwMode="auto">
            <a:xfrm>
              <a:off x="8051" y="10389"/>
              <a:ext cx="123" cy="118"/>
            </a:xfrm>
            <a:custGeom>
              <a:avLst/>
              <a:gdLst/>
              <a:ahLst/>
              <a:cxnLst>
                <a:cxn ang="0">
                  <a:pos x="25" y="1"/>
                </a:cxn>
                <a:cxn ang="0">
                  <a:pos x="47" y="7"/>
                </a:cxn>
                <a:cxn ang="0">
                  <a:pos x="52" y="26"/>
                </a:cxn>
                <a:cxn ang="0">
                  <a:pos x="30" y="50"/>
                </a:cxn>
                <a:cxn ang="0">
                  <a:pos x="3" y="30"/>
                </a:cxn>
                <a:cxn ang="0">
                  <a:pos x="25" y="1"/>
                </a:cxn>
              </a:cxnLst>
              <a:rect l="0" t="0" r="r" b="b"/>
              <a:pathLst>
                <a:path w="52" h="50">
                  <a:moveTo>
                    <a:pt x="25" y="1"/>
                  </a:moveTo>
                  <a:cubicBezTo>
                    <a:pt x="33" y="0"/>
                    <a:pt x="42" y="1"/>
                    <a:pt x="47" y="7"/>
                  </a:cubicBezTo>
                  <a:cubicBezTo>
                    <a:pt x="51" y="12"/>
                    <a:pt x="52" y="20"/>
                    <a:pt x="52" y="26"/>
                  </a:cubicBezTo>
                  <a:cubicBezTo>
                    <a:pt x="52" y="40"/>
                    <a:pt x="44" y="50"/>
                    <a:pt x="30" y="50"/>
                  </a:cubicBezTo>
                  <a:cubicBezTo>
                    <a:pt x="18" y="50"/>
                    <a:pt x="6" y="42"/>
                    <a:pt x="3" y="30"/>
                  </a:cubicBezTo>
                  <a:cubicBezTo>
                    <a:pt x="0" y="15"/>
                    <a:pt x="11" y="3"/>
                    <a:pt x="25"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39" name="Freeform 267"/>
            <p:cNvSpPr>
              <a:spLocks/>
            </p:cNvSpPr>
            <p:nvPr/>
          </p:nvSpPr>
          <p:spPr bwMode="auto">
            <a:xfrm>
              <a:off x="785" y="10386"/>
              <a:ext cx="127" cy="118"/>
            </a:xfrm>
            <a:custGeom>
              <a:avLst/>
              <a:gdLst/>
              <a:ahLst/>
              <a:cxnLst>
                <a:cxn ang="0">
                  <a:pos x="24" y="3"/>
                </a:cxn>
                <a:cxn ang="0">
                  <a:pos x="52" y="28"/>
                </a:cxn>
                <a:cxn ang="0">
                  <a:pos x="32" y="49"/>
                </a:cxn>
                <a:cxn ang="0">
                  <a:pos x="6" y="36"/>
                </a:cxn>
                <a:cxn ang="0">
                  <a:pos x="24" y="3"/>
                </a:cxn>
              </a:cxnLst>
              <a:rect l="0" t="0" r="r" b="b"/>
              <a:pathLst>
                <a:path w="54" h="50">
                  <a:moveTo>
                    <a:pt x="24" y="3"/>
                  </a:moveTo>
                  <a:cubicBezTo>
                    <a:pt x="40" y="0"/>
                    <a:pt x="54" y="12"/>
                    <a:pt x="52" y="28"/>
                  </a:cubicBezTo>
                  <a:cubicBezTo>
                    <a:pt x="51" y="40"/>
                    <a:pt x="43" y="47"/>
                    <a:pt x="32" y="49"/>
                  </a:cubicBezTo>
                  <a:cubicBezTo>
                    <a:pt x="22" y="50"/>
                    <a:pt x="11" y="46"/>
                    <a:pt x="6" y="36"/>
                  </a:cubicBezTo>
                  <a:cubicBezTo>
                    <a:pt x="0" y="22"/>
                    <a:pt x="9" y="5"/>
                    <a:pt x="24"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40" name="Freeform 268"/>
            <p:cNvSpPr>
              <a:spLocks/>
            </p:cNvSpPr>
            <p:nvPr/>
          </p:nvSpPr>
          <p:spPr bwMode="auto">
            <a:xfrm>
              <a:off x="7607" y="10391"/>
              <a:ext cx="113" cy="113"/>
            </a:xfrm>
            <a:custGeom>
              <a:avLst/>
              <a:gdLst/>
              <a:ahLst/>
              <a:cxnLst>
                <a:cxn ang="0">
                  <a:pos x="19" y="3"/>
                </a:cxn>
                <a:cxn ang="0">
                  <a:pos x="46" y="20"/>
                </a:cxn>
                <a:cxn ang="0">
                  <a:pos x="29" y="47"/>
                </a:cxn>
                <a:cxn ang="0">
                  <a:pos x="2" y="32"/>
                </a:cxn>
                <a:cxn ang="0">
                  <a:pos x="2" y="15"/>
                </a:cxn>
                <a:cxn ang="0">
                  <a:pos x="19" y="3"/>
                </a:cxn>
              </a:cxnLst>
              <a:rect l="0" t="0" r="r" b="b"/>
              <a:pathLst>
                <a:path w="48" h="48">
                  <a:moveTo>
                    <a:pt x="19" y="3"/>
                  </a:moveTo>
                  <a:cubicBezTo>
                    <a:pt x="32" y="0"/>
                    <a:pt x="45" y="6"/>
                    <a:pt x="46" y="20"/>
                  </a:cubicBezTo>
                  <a:cubicBezTo>
                    <a:pt x="48" y="32"/>
                    <a:pt x="42" y="45"/>
                    <a:pt x="29" y="47"/>
                  </a:cubicBezTo>
                  <a:cubicBezTo>
                    <a:pt x="18" y="48"/>
                    <a:pt x="7" y="42"/>
                    <a:pt x="2" y="32"/>
                  </a:cubicBezTo>
                  <a:cubicBezTo>
                    <a:pt x="0" y="27"/>
                    <a:pt x="0" y="21"/>
                    <a:pt x="2" y="15"/>
                  </a:cubicBezTo>
                  <a:cubicBezTo>
                    <a:pt x="5" y="8"/>
                    <a:pt x="12" y="4"/>
                    <a:pt x="19"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41" name="Freeform 269"/>
            <p:cNvSpPr>
              <a:spLocks/>
            </p:cNvSpPr>
            <p:nvPr/>
          </p:nvSpPr>
          <p:spPr bwMode="auto">
            <a:xfrm>
              <a:off x="6256" y="10403"/>
              <a:ext cx="87" cy="85"/>
            </a:xfrm>
            <a:custGeom>
              <a:avLst/>
              <a:gdLst/>
              <a:ahLst/>
              <a:cxnLst>
                <a:cxn ang="0">
                  <a:pos x="14" y="4"/>
                </a:cxn>
                <a:cxn ang="0">
                  <a:pos x="37" y="20"/>
                </a:cxn>
                <a:cxn ang="0">
                  <a:pos x="23" y="34"/>
                </a:cxn>
                <a:cxn ang="0">
                  <a:pos x="5" y="28"/>
                </a:cxn>
                <a:cxn ang="0">
                  <a:pos x="14" y="4"/>
                </a:cxn>
              </a:cxnLst>
              <a:rect l="0" t="0" r="r" b="b"/>
              <a:pathLst>
                <a:path w="37" h="36">
                  <a:moveTo>
                    <a:pt x="14" y="4"/>
                  </a:moveTo>
                  <a:cubicBezTo>
                    <a:pt x="25" y="0"/>
                    <a:pt x="37" y="7"/>
                    <a:pt x="37" y="20"/>
                  </a:cubicBezTo>
                  <a:cubicBezTo>
                    <a:pt x="36" y="28"/>
                    <a:pt x="31" y="33"/>
                    <a:pt x="23" y="34"/>
                  </a:cubicBezTo>
                  <a:cubicBezTo>
                    <a:pt x="16" y="36"/>
                    <a:pt x="8" y="35"/>
                    <a:pt x="5" y="28"/>
                  </a:cubicBezTo>
                  <a:cubicBezTo>
                    <a:pt x="0" y="19"/>
                    <a:pt x="4" y="7"/>
                    <a:pt x="14"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42" name="Freeform 270"/>
            <p:cNvSpPr>
              <a:spLocks/>
            </p:cNvSpPr>
            <p:nvPr/>
          </p:nvSpPr>
          <p:spPr bwMode="auto">
            <a:xfrm>
              <a:off x="8304" y="10410"/>
              <a:ext cx="75" cy="66"/>
            </a:xfrm>
            <a:custGeom>
              <a:avLst/>
              <a:gdLst/>
              <a:ahLst/>
              <a:cxnLst>
                <a:cxn ang="0">
                  <a:pos x="14" y="5"/>
                </a:cxn>
                <a:cxn ang="0">
                  <a:pos x="17" y="28"/>
                </a:cxn>
                <a:cxn ang="0">
                  <a:pos x="14" y="5"/>
                </a:cxn>
              </a:cxnLst>
              <a:rect l="0" t="0" r="r" b="b"/>
              <a:pathLst>
                <a:path w="32" h="28">
                  <a:moveTo>
                    <a:pt x="14" y="5"/>
                  </a:moveTo>
                  <a:cubicBezTo>
                    <a:pt x="32" y="0"/>
                    <a:pt x="32" y="28"/>
                    <a:pt x="17" y="28"/>
                  </a:cubicBezTo>
                  <a:cubicBezTo>
                    <a:pt x="4" y="28"/>
                    <a:pt x="0" y="9"/>
                    <a:pt x="14" y="5"/>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43" name="Freeform 271"/>
            <p:cNvSpPr>
              <a:spLocks/>
            </p:cNvSpPr>
            <p:nvPr/>
          </p:nvSpPr>
          <p:spPr bwMode="auto">
            <a:xfrm>
              <a:off x="2608" y="10422"/>
              <a:ext cx="83" cy="78"/>
            </a:xfrm>
            <a:custGeom>
              <a:avLst/>
              <a:gdLst/>
              <a:ahLst/>
              <a:cxnLst>
                <a:cxn ang="0">
                  <a:pos x="21" y="3"/>
                </a:cxn>
                <a:cxn ang="0">
                  <a:pos x="33" y="10"/>
                </a:cxn>
                <a:cxn ang="0">
                  <a:pos x="21" y="3"/>
                </a:cxn>
              </a:cxnLst>
              <a:rect l="0" t="0" r="r" b="b"/>
              <a:pathLst>
                <a:path w="35" h="33">
                  <a:moveTo>
                    <a:pt x="21" y="3"/>
                  </a:moveTo>
                  <a:cubicBezTo>
                    <a:pt x="30" y="0"/>
                    <a:pt x="33" y="5"/>
                    <a:pt x="33" y="10"/>
                  </a:cubicBezTo>
                  <a:cubicBezTo>
                    <a:pt x="35" y="33"/>
                    <a:pt x="0" y="11"/>
                    <a:pt x="21" y="3"/>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44" name="Freeform 272"/>
            <p:cNvSpPr>
              <a:spLocks/>
            </p:cNvSpPr>
            <p:nvPr/>
          </p:nvSpPr>
          <p:spPr bwMode="auto">
            <a:xfrm>
              <a:off x="4463" y="10422"/>
              <a:ext cx="49" cy="47"/>
            </a:xfrm>
            <a:custGeom>
              <a:avLst/>
              <a:gdLst/>
              <a:ahLst/>
              <a:cxnLst>
                <a:cxn ang="0">
                  <a:pos x="9" y="4"/>
                </a:cxn>
                <a:cxn ang="0">
                  <a:pos x="12" y="19"/>
                </a:cxn>
                <a:cxn ang="0">
                  <a:pos x="9" y="4"/>
                </a:cxn>
              </a:cxnLst>
              <a:rect l="0" t="0" r="r" b="b"/>
              <a:pathLst>
                <a:path w="21" h="20">
                  <a:moveTo>
                    <a:pt x="9" y="4"/>
                  </a:moveTo>
                  <a:cubicBezTo>
                    <a:pt x="20" y="0"/>
                    <a:pt x="21" y="19"/>
                    <a:pt x="12" y="19"/>
                  </a:cubicBezTo>
                  <a:cubicBezTo>
                    <a:pt x="3" y="20"/>
                    <a:pt x="0" y="7"/>
                    <a:pt x="9" y="4"/>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45" name="Freeform 273"/>
            <p:cNvSpPr>
              <a:spLocks/>
            </p:cNvSpPr>
            <p:nvPr/>
          </p:nvSpPr>
          <p:spPr bwMode="auto">
            <a:xfrm>
              <a:off x="7772" y="10556"/>
              <a:ext cx="473" cy="237"/>
            </a:xfrm>
            <a:custGeom>
              <a:avLst/>
              <a:gdLst/>
              <a:ahLst/>
              <a:cxnLst>
                <a:cxn ang="0">
                  <a:pos x="138" y="2"/>
                </a:cxn>
                <a:cxn ang="0">
                  <a:pos x="168" y="5"/>
                </a:cxn>
                <a:cxn ang="0">
                  <a:pos x="186" y="20"/>
                </a:cxn>
                <a:cxn ang="0">
                  <a:pos x="191" y="73"/>
                </a:cxn>
                <a:cxn ang="0">
                  <a:pos x="144" y="100"/>
                </a:cxn>
                <a:cxn ang="0">
                  <a:pos x="117" y="91"/>
                </a:cxn>
                <a:cxn ang="0">
                  <a:pos x="104" y="78"/>
                </a:cxn>
                <a:cxn ang="0">
                  <a:pos x="98" y="62"/>
                </a:cxn>
                <a:cxn ang="0">
                  <a:pos x="95" y="64"/>
                </a:cxn>
                <a:cxn ang="0">
                  <a:pos x="91" y="74"/>
                </a:cxn>
                <a:cxn ang="0">
                  <a:pos x="59" y="95"/>
                </a:cxn>
                <a:cxn ang="0">
                  <a:pos x="3" y="48"/>
                </a:cxn>
                <a:cxn ang="0">
                  <a:pos x="32" y="7"/>
                </a:cxn>
                <a:cxn ang="0">
                  <a:pos x="60" y="3"/>
                </a:cxn>
                <a:cxn ang="0">
                  <a:pos x="82" y="15"/>
                </a:cxn>
                <a:cxn ang="0">
                  <a:pos x="93" y="31"/>
                </a:cxn>
                <a:cxn ang="0">
                  <a:pos x="95" y="38"/>
                </a:cxn>
                <a:cxn ang="0">
                  <a:pos x="99" y="35"/>
                </a:cxn>
                <a:cxn ang="0">
                  <a:pos x="106" y="19"/>
                </a:cxn>
                <a:cxn ang="0">
                  <a:pos x="123" y="6"/>
                </a:cxn>
                <a:cxn ang="0">
                  <a:pos x="130" y="2"/>
                </a:cxn>
                <a:cxn ang="0">
                  <a:pos x="138" y="2"/>
                </a:cxn>
              </a:cxnLst>
              <a:rect l="0" t="0" r="r" b="b"/>
              <a:pathLst>
                <a:path w="200" h="100">
                  <a:moveTo>
                    <a:pt x="138" y="2"/>
                  </a:moveTo>
                  <a:cubicBezTo>
                    <a:pt x="148" y="1"/>
                    <a:pt x="158" y="0"/>
                    <a:pt x="168" y="5"/>
                  </a:cubicBezTo>
                  <a:cubicBezTo>
                    <a:pt x="175" y="8"/>
                    <a:pt x="181" y="14"/>
                    <a:pt x="186" y="20"/>
                  </a:cubicBezTo>
                  <a:cubicBezTo>
                    <a:pt x="197" y="35"/>
                    <a:pt x="200" y="56"/>
                    <a:pt x="191" y="73"/>
                  </a:cubicBezTo>
                  <a:cubicBezTo>
                    <a:pt x="182" y="90"/>
                    <a:pt x="163" y="100"/>
                    <a:pt x="144" y="100"/>
                  </a:cubicBezTo>
                  <a:cubicBezTo>
                    <a:pt x="134" y="100"/>
                    <a:pt x="125" y="96"/>
                    <a:pt x="117" y="91"/>
                  </a:cubicBezTo>
                  <a:cubicBezTo>
                    <a:pt x="111" y="87"/>
                    <a:pt x="107" y="84"/>
                    <a:pt x="104" y="78"/>
                  </a:cubicBezTo>
                  <a:cubicBezTo>
                    <a:pt x="103" y="73"/>
                    <a:pt x="101" y="66"/>
                    <a:pt x="98" y="62"/>
                  </a:cubicBezTo>
                  <a:cubicBezTo>
                    <a:pt x="96" y="60"/>
                    <a:pt x="95" y="62"/>
                    <a:pt x="95" y="64"/>
                  </a:cubicBezTo>
                  <a:cubicBezTo>
                    <a:pt x="94" y="67"/>
                    <a:pt x="93" y="71"/>
                    <a:pt x="91" y="74"/>
                  </a:cubicBezTo>
                  <a:cubicBezTo>
                    <a:pt x="87" y="86"/>
                    <a:pt x="71" y="93"/>
                    <a:pt x="59" y="95"/>
                  </a:cubicBezTo>
                  <a:cubicBezTo>
                    <a:pt x="31" y="99"/>
                    <a:pt x="0" y="79"/>
                    <a:pt x="3" y="48"/>
                  </a:cubicBezTo>
                  <a:cubicBezTo>
                    <a:pt x="4" y="30"/>
                    <a:pt x="16" y="14"/>
                    <a:pt x="32" y="7"/>
                  </a:cubicBezTo>
                  <a:cubicBezTo>
                    <a:pt x="41" y="3"/>
                    <a:pt x="50" y="1"/>
                    <a:pt x="60" y="3"/>
                  </a:cubicBezTo>
                  <a:cubicBezTo>
                    <a:pt x="69" y="5"/>
                    <a:pt x="75" y="9"/>
                    <a:pt x="82" y="15"/>
                  </a:cubicBezTo>
                  <a:cubicBezTo>
                    <a:pt x="87" y="20"/>
                    <a:pt x="91" y="24"/>
                    <a:pt x="93" y="31"/>
                  </a:cubicBezTo>
                  <a:cubicBezTo>
                    <a:pt x="94" y="33"/>
                    <a:pt x="94" y="36"/>
                    <a:pt x="95" y="38"/>
                  </a:cubicBezTo>
                  <a:cubicBezTo>
                    <a:pt x="96" y="40"/>
                    <a:pt x="99" y="35"/>
                    <a:pt x="99" y="35"/>
                  </a:cubicBezTo>
                  <a:cubicBezTo>
                    <a:pt x="102" y="30"/>
                    <a:pt x="103" y="23"/>
                    <a:pt x="106" y="19"/>
                  </a:cubicBezTo>
                  <a:cubicBezTo>
                    <a:pt x="110" y="13"/>
                    <a:pt x="117" y="9"/>
                    <a:pt x="123" y="6"/>
                  </a:cubicBezTo>
                  <a:cubicBezTo>
                    <a:pt x="125" y="4"/>
                    <a:pt x="127" y="3"/>
                    <a:pt x="130" y="2"/>
                  </a:cubicBezTo>
                  <a:cubicBezTo>
                    <a:pt x="132" y="1"/>
                    <a:pt x="135" y="2"/>
                    <a:pt x="138"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46" name="Freeform 274"/>
            <p:cNvSpPr>
              <a:spLocks/>
            </p:cNvSpPr>
            <p:nvPr/>
          </p:nvSpPr>
          <p:spPr bwMode="auto">
            <a:xfrm>
              <a:off x="6652" y="10575"/>
              <a:ext cx="204" cy="215"/>
            </a:xfrm>
            <a:custGeom>
              <a:avLst/>
              <a:gdLst/>
              <a:ahLst/>
              <a:cxnLst>
                <a:cxn ang="0">
                  <a:pos x="38" y="2"/>
                </a:cxn>
                <a:cxn ang="0">
                  <a:pos x="66" y="6"/>
                </a:cxn>
                <a:cxn ang="0">
                  <a:pos x="79" y="21"/>
                </a:cxn>
                <a:cxn ang="0">
                  <a:pos x="81" y="60"/>
                </a:cxn>
                <a:cxn ang="0">
                  <a:pos x="7" y="62"/>
                </a:cxn>
                <a:cxn ang="0">
                  <a:pos x="5" y="25"/>
                </a:cxn>
                <a:cxn ang="0">
                  <a:pos x="38" y="2"/>
                </a:cxn>
              </a:cxnLst>
              <a:rect l="0" t="0" r="r" b="b"/>
              <a:pathLst>
                <a:path w="86" h="91">
                  <a:moveTo>
                    <a:pt x="38" y="2"/>
                  </a:moveTo>
                  <a:cubicBezTo>
                    <a:pt x="48" y="1"/>
                    <a:pt x="57" y="0"/>
                    <a:pt x="66" y="6"/>
                  </a:cubicBezTo>
                  <a:cubicBezTo>
                    <a:pt x="71" y="9"/>
                    <a:pt x="76" y="15"/>
                    <a:pt x="79" y="21"/>
                  </a:cubicBezTo>
                  <a:cubicBezTo>
                    <a:pt x="85" y="33"/>
                    <a:pt x="86" y="48"/>
                    <a:pt x="81" y="60"/>
                  </a:cubicBezTo>
                  <a:cubicBezTo>
                    <a:pt x="69" y="91"/>
                    <a:pt x="22" y="90"/>
                    <a:pt x="7" y="62"/>
                  </a:cubicBezTo>
                  <a:cubicBezTo>
                    <a:pt x="0" y="51"/>
                    <a:pt x="0" y="36"/>
                    <a:pt x="5" y="25"/>
                  </a:cubicBezTo>
                  <a:cubicBezTo>
                    <a:pt x="11" y="12"/>
                    <a:pt x="25" y="4"/>
                    <a:pt x="38"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47" name="Freeform 275"/>
            <p:cNvSpPr>
              <a:spLocks/>
            </p:cNvSpPr>
            <p:nvPr/>
          </p:nvSpPr>
          <p:spPr bwMode="auto">
            <a:xfrm>
              <a:off x="8245" y="10573"/>
              <a:ext cx="203" cy="203"/>
            </a:xfrm>
            <a:custGeom>
              <a:avLst/>
              <a:gdLst/>
              <a:ahLst/>
              <a:cxnLst>
                <a:cxn ang="0">
                  <a:pos x="32" y="4"/>
                </a:cxn>
                <a:cxn ang="0">
                  <a:pos x="79" y="25"/>
                </a:cxn>
                <a:cxn ang="0">
                  <a:pos x="73" y="71"/>
                </a:cxn>
                <a:cxn ang="0">
                  <a:pos x="29" y="82"/>
                </a:cxn>
                <a:cxn ang="0">
                  <a:pos x="1" y="39"/>
                </a:cxn>
                <a:cxn ang="0">
                  <a:pos x="32" y="4"/>
                </a:cxn>
              </a:cxnLst>
              <a:rect l="0" t="0" r="r" b="b"/>
              <a:pathLst>
                <a:path w="86" h="86">
                  <a:moveTo>
                    <a:pt x="32" y="4"/>
                  </a:moveTo>
                  <a:cubicBezTo>
                    <a:pt x="50" y="0"/>
                    <a:pt x="71" y="8"/>
                    <a:pt x="79" y="25"/>
                  </a:cubicBezTo>
                  <a:cubicBezTo>
                    <a:pt x="86" y="39"/>
                    <a:pt x="84" y="59"/>
                    <a:pt x="73" y="71"/>
                  </a:cubicBezTo>
                  <a:cubicBezTo>
                    <a:pt x="62" y="83"/>
                    <a:pt x="44" y="86"/>
                    <a:pt x="29" y="82"/>
                  </a:cubicBezTo>
                  <a:cubicBezTo>
                    <a:pt x="11" y="77"/>
                    <a:pt x="0" y="57"/>
                    <a:pt x="1" y="39"/>
                  </a:cubicBezTo>
                  <a:cubicBezTo>
                    <a:pt x="2" y="22"/>
                    <a:pt x="16" y="8"/>
                    <a:pt x="32"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48" name="Freeform 276"/>
            <p:cNvSpPr>
              <a:spLocks/>
            </p:cNvSpPr>
            <p:nvPr/>
          </p:nvSpPr>
          <p:spPr bwMode="auto">
            <a:xfrm>
              <a:off x="6884" y="10585"/>
              <a:ext cx="196" cy="186"/>
            </a:xfrm>
            <a:custGeom>
              <a:avLst/>
              <a:gdLst/>
              <a:ahLst/>
              <a:cxnLst>
                <a:cxn ang="0">
                  <a:pos x="37" y="2"/>
                </a:cxn>
                <a:cxn ang="0">
                  <a:pos x="80" y="30"/>
                </a:cxn>
                <a:cxn ang="0">
                  <a:pos x="61" y="71"/>
                </a:cxn>
                <a:cxn ang="0">
                  <a:pos x="16" y="66"/>
                </a:cxn>
                <a:cxn ang="0">
                  <a:pos x="12" y="16"/>
                </a:cxn>
                <a:cxn ang="0">
                  <a:pos x="37" y="2"/>
                </a:cxn>
              </a:cxnLst>
              <a:rect l="0" t="0" r="r" b="b"/>
              <a:pathLst>
                <a:path w="83" h="79">
                  <a:moveTo>
                    <a:pt x="37" y="2"/>
                  </a:moveTo>
                  <a:cubicBezTo>
                    <a:pt x="56" y="0"/>
                    <a:pt x="76" y="11"/>
                    <a:pt x="80" y="30"/>
                  </a:cubicBezTo>
                  <a:cubicBezTo>
                    <a:pt x="83" y="47"/>
                    <a:pt x="76" y="63"/>
                    <a:pt x="61" y="71"/>
                  </a:cubicBezTo>
                  <a:cubicBezTo>
                    <a:pt x="46" y="79"/>
                    <a:pt x="28" y="78"/>
                    <a:pt x="16" y="66"/>
                  </a:cubicBezTo>
                  <a:cubicBezTo>
                    <a:pt x="4" y="53"/>
                    <a:pt x="0" y="31"/>
                    <a:pt x="12" y="16"/>
                  </a:cubicBezTo>
                  <a:cubicBezTo>
                    <a:pt x="18" y="8"/>
                    <a:pt x="27" y="3"/>
                    <a:pt x="37"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49" name="Freeform 277"/>
            <p:cNvSpPr>
              <a:spLocks/>
            </p:cNvSpPr>
            <p:nvPr/>
          </p:nvSpPr>
          <p:spPr bwMode="auto">
            <a:xfrm>
              <a:off x="2812" y="10596"/>
              <a:ext cx="156" cy="156"/>
            </a:xfrm>
            <a:custGeom>
              <a:avLst/>
              <a:gdLst/>
              <a:ahLst/>
              <a:cxnLst>
                <a:cxn ang="0">
                  <a:pos x="31" y="2"/>
                </a:cxn>
                <a:cxn ang="0">
                  <a:pos x="66" y="33"/>
                </a:cxn>
                <a:cxn ang="0">
                  <a:pos x="48" y="61"/>
                </a:cxn>
                <a:cxn ang="0">
                  <a:pos x="16" y="59"/>
                </a:cxn>
                <a:cxn ang="0">
                  <a:pos x="3" y="24"/>
                </a:cxn>
                <a:cxn ang="0">
                  <a:pos x="31" y="2"/>
                </a:cxn>
              </a:cxnLst>
              <a:rect l="0" t="0" r="r" b="b"/>
              <a:pathLst>
                <a:path w="66" h="66">
                  <a:moveTo>
                    <a:pt x="31" y="2"/>
                  </a:moveTo>
                  <a:cubicBezTo>
                    <a:pt x="49" y="0"/>
                    <a:pt x="66" y="14"/>
                    <a:pt x="66" y="33"/>
                  </a:cubicBezTo>
                  <a:cubicBezTo>
                    <a:pt x="66" y="45"/>
                    <a:pt x="60" y="56"/>
                    <a:pt x="48" y="61"/>
                  </a:cubicBezTo>
                  <a:cubicBezTo>
                    <a:pt x="38" y="66"/>
                    <a:pt x="26" y="65"/>
                    <a:pt x="16" y="59"/>
                  </a:cubicBezTo>
                  <a:cubicBezTo>
                    <a:pt x="5" y="52"/>
                    <a:pt x="0" y="37"/>
                    <a:pt x="3" y="24"/>
                  </a:cubicBezTo>
                  <a:cubicBezTo>
                    <a:pt x="7" y="11"/>
                    <a:pt x="18" y="4"/>
                    <a:pt x="31"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50" name="Freeform 278"/>
            <p:cNvSpPr>
              <a:spLocks/>
            </p:cNvSpPr>
            <p:nvPr/>
          </p:nvSpPr>
          <p:spPr bwMode="auto">
            <a:xfrm>
              <a:off x="-819" y="10604"/>
              <a:ext cx="156" cy="148"/>
            </a:xfrm>
            <a:custGeom>
              <a:avLst/>
              <a:gdLst/>
              <a:ahLst/>
              <a:cxnLst>
                <a:cxn ang="0">
                  <a:pos x="31" y="1"/>
                </a:cxn>
                <a:cxn ang="0">
                  <a:pos x="57" y="9"/>
                </a:cxn>
                <a:cxn ang="0">
                  <a:pos x="66" y="31"/>
                </a:cxn>
                <a:cxn ang="0">
                  <a:pos x="38" y="60"/>
                </a:cxn>
                <a:cxn ang="0">
                  <a:pos x="5" y="36"/>
                </a:cxn>
                <a:cxn ang="0">
                  <a:pos x="31" y="1"/>
                </a:cxn>
              </a:cxnLst>
              <a:rect l="0" t="0" r="r" b="b"/>
              <a:pathLst>
                <a:path w="66" h="63">
                  <a:moveTo>
                    <a:pt x="31" y="1"/>
                  </a:moveTo>
                  <a:cubicBezTo>
                    <a:pt x="41" y="0"/>
                    <a:pt x="50" y="3"/>
                    <a:pt x="57" y="9"/>
                  </a:cubicBezTo>
                  <a:cubicBezTo>
                    <a:pt x="63" y="15"/>
                    <a:pt x="66" y="24"/>
                    <a:pt x="66" y="31"/>
                  </a:cubicBezTo>
                  <a:cubicBezTo>
                    <a:pt x="65" y="46"/>
                    <a:pt x="53" y="59"/>
                    <a:pt x="38" y="60"/>
                  </a:cubicBezTo>
                  <a:cubicBezTo>
                    <a:pt x="22" y="63"/>
                    <a:pt x="8" y="51"/>
                    <a:pt x="5" y="36"/>
                  </a:cubicBezTo>
                  <a:cubicBezTo>
                    <a:pt x="0" y="17"/>
                    <a:pt x="13" y="3"/>
                    <a:pt x="31"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51" name="Freeform 279"/>
            <p:cNvSpPr>
              <a:spLocks/>
            </p:cNvSpPr>
            <p:nvPr/>
          </p:nvSpPr>
          <p:spPr bwMode="auto">
            <a:xfrm>
              <a:off x="988" y="10599"/>
              <a:ext cx="175" cy="144"/>
            </a:xfrm>
            <a:custGeom>
              <a:avLst/>
              <a:gdLst/>
              <a:ahLst/>
              <a:cxnLst>
                <a:cxn ang="0">
                  <a:pos x="35" y="5"/>
                </a:cxn>
                <a:cxn ang="0">
                  <a:pos x="39" y="60"/>
                </a:cxn>
                <a:cxn ang="0">
                  <a:pos x="35" y="5"/>
                </a:cxn>
              </a:cxnLst>
              <a:rect l="0" t="0" r="r" b="b"/>
              <a:pathLst>
                <a:path w="74" h="61">
                  <a:moveTo>
                    <a:pt x="35" y="5"/>
                  </a:moveTo>
                  <a:cubicBezTo>
                    <a:pt x="74" y="0"/>
                    <a:pt x="74" y="60"/>
                    <a:pt x="39" y="60"/>
                  </a:cubicBezTo>
                  <a:cubicBezTo>
                    <a:pt x="5" y="61"/>
                    <a:pt x="0" y="10"/>
                    <a:pt x="35" y="5"/>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52" name="Freeform 280"/>
            <p:cNvSpPr>
              <a:spLocks/>
            </p:cNvSpPr>
            <p:nvPr/>
          </p:nvSpPr>
          <p:spPr bwMode="auto">
            <a:xfrm>
              <a:off x="7123" y="10594"/>
              <a:ext cx="174" cy="149"/>
            </a:xfrm>
            <a:custGeom>
              <a:avLst/>
              <a:gdLst/>
              <a:ahLst/>
              <a:cxnLst>
                <a:cxn ang="0">
                  <a:pos x="33" y="7"/>
                </a:cxn>
                <a:cxn ang="0">
                  <a:pos x="38" y="62"/>
                </a:cxn>
                <a:cxn ang="0">
                  <a:pos x="33" y="7"/>
                </a:cxn>
              </a:cxnLst>
              <a:rect l="0" t="0" r="r" b="b"/>
              <a:pathLst>
                <a:path w="74" h="63">
                  <a:moveTo>
                    <a:pt x="33" y="7"/>
                  </a:moveTo>
                  <a:cubicBezTo>
                    <a:pt x="73" y="0"/>
                    <a:pt x="74" y="62"/>
                    <a:pt x="38" y="62"/>
                  </a:cubicBezTo>
                  <a:cubicBezTo>
                    <a:pt x="4" y="63"/>
                    <a:pt x="0" y="13"/>
                    <a:pt x="33" y="7"/>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53" name="Freeform 281"/>
            <p:cNvSpPr>
              <a:spLocks/>
            </p:cNvSpPr>
            <p:nvPr/>
          </p:nvSpPr>
          <p:spPr bwMode="auto">
            <a:xfrm>
              <a:off x="6461" y="10611"/>
              <a:ext cx="130" cy="120"/>
            </a:xfrm>
            <a:custGeom>
              <a:avLst/>
              <a:gdLst/>
              <a:ahLst/>
              <a:cxnLst>
                <a:cxn ang="0">
                  <a:pos x="22" y="4"/>
                </a:cxn>
                <a:cxn ang="0">
                  <a:pos x="54" y="29"/>
                </a:cxn>
                <a:cxn ang="0">
                  <a:pos x="32" y="50"/>
                </a:cxn>
                <a:cxn ang="0">
                  <a:pos x="6" y="38"/>
                </a:cxn>
                <a:cxn ang="0">
                  <a:pos x="22" y="4"/>
                </a:cxn>
              </a:cxnLst>
              <a:rect l="0" t="0" r="r" b="b"/>
              <a:pathLst>
                <a:path w="55" h="51">
                  <a:moveTo>
                    <a:pt x="22" y="4"/>
                  </a:moveTo>
                  <a:cubicBezTo>
                    <a:pt x="38" y="0"/>
                    <a:pt x="55" y="12"/>
                    <a:pt x="54" y="29"/>
                  </a:cubicBezTo>
                  <a:cubicBezTo>
                    <a:pt x="53" y="41"/>
                    <a:pt x="44" y="49"/>
                    <a:pt x="32" y="50"/>
                  </a:cubicBezTo>
                  <a:cubicBezTo>
                    <a:pt x="22" y="51"/>
                    <a:pt x="11" y="47"/>
                    <a:pt x="6" y="38"/>
                  </a:cubicBezTo>
                  <a:cubicBezTo>
                    <a:pt x="0" y="24"/>
                    <a:pt x="7" y="8"/>
                    <a:pt x="22"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54" name="Freeform 282"/>
            <p:cNvSpPr>
              <a:spLocks/>
            </p:cNvSpPr>
            <p:nvPr/>
          </p:nvSpPr>
          <p:spPr bwMode="auto">
            <a:xfrm>
              <a:off x="7375" y="10613"/>
              <a:ext cx="121" cy="128"/>
            </a:xfrm>
            <a:custGeom>
              <a:avLst/>
              <a:gdLst/>
              <a:ahLst/>
              <a:cxnLst>
                <a:cxn ang="0">
                  <a:pos x="18" y="3"/>
                </a:cxn>
                <a:cxn ang="0">
                  <a:pos x="48" y="17"/>
                </a:cxn>
                <a:cxn ang="0">
                  <a:pos x="41" y="45"/>
                </a:cxn>
                <a:cxn ang="0">
                  <a:pos x="9" y="44"/>
                </a:cxn>
                <a:cxn ang="0">
                  <a:pos x="1" y="21"/>
                </a:cxn>
                <a:cxn ang="0">
                  <a:pos x="18" y="3"/>
                </a:cxn>
              </a:cxnLst>
              <a:rect l="0" t="0" r="r" b="b"/>
              <a:pathLst>
                <a:path w="51" h="54">
                  <a:moveTo>
                    <a:pt x="18" y="3"/>
                  </a:moveTo>
                  <a:cubicBezTo>
                    <a:pt x="31" y="0"/>
                    <a:pt x="44" y="4"/>
                    <a:pt x="48" y="17"/>
                  </a:cubicBezTo>
                  <a:cubicBezTo>
                    <a:pt x="51" y="26"/>
                    <a:pt x="49" y="38"/>
                    <a:pt x="41" y="45"/>
                  </a:cubicBezTo>
                  <a:cubicBezTo>
                    <a:pt x="32" y="54"/>
                    <a:pt x="18" y="52"/>
                    <a:pt x="9" y="44"/>
                  </a:cubicBezTo>
                  <a:cubicBezTo>
                    <a:pt x="3" y="38"/>
                    <a:pt x="0" y="30"/>
                    <a:pt x="1" y="21"/>
                  </a:cubicBezTo>
                  <a:cubicBezTo>
                    <a:pt x="2" y="13"/>
                    <a:pt x="10" y="6"/>
                    <a:pt x="18"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55" name="Freeform 283"/>
            <p:cNvSpPr>
              <a:spLocks/>
            </p:cNvSpPr>
            <p:nvPr/>
          </p:nvSpPr>
          <p:spPr bwMode="auto">
            <a:xfrm>
              <a:off x="4210" y="10625"/>
              <a:ext cx="106" cy="104"/>
            </a:xfrm>
            <a:custGeom>
              <a:avLst/>
              <a:gdLst/>
              <a:ahLst/>
              <a:cxnLst>
                <a:cxn ang="0">
                  <a:pos x="21" y="0"/>
                </a:cxn>
                <a:cxn ang="0">
                  <a:pos x="36" y="5"/>
                </a:cxn>
                <a:cxn ang="0">
                  <a:pos x="43" y="17"/>
                </a:cxn>
                <a:cxn ang="0">
                  <a:pos x="40" y="35"/>
                </a:cxn>
                <a:cxn ang="0">
                  <a:pos x="23" y="43"/>
                </a:cxn>
                <a:cxn ang="0">
                  <a:pos x="7" y="38"/>
                </a:cxn>
                <a:cxn ang="0">
                  <a:pos x="1" y="24"/>
                </a:cxn>
                <a:cxn ang="0">
                  <a:pos x="3" y="8"/>
                </a:cxn>
                <a:cxn ang="0">
                  <a:pos x="21" y="0"/>
                </a:cxn>
              </a:cxnLst>
              <a:rect l="0" t="0" r="r" b="b"/>
              <a:pathLst>
                <a:path w="45" h="44">
                  <a:moveTo>
                    <a:pt x="21" y="0"/>
                  </a:moveTo>
                  <a:cubicBezTo>
                    <a:pt x="26" y="0"/>
                    <a:pt x="32" y="0"/>
                    <a:pt x="36" y="5"/>
                  </a:cubicBezTo>
                  <a:cubicBezTo>
                    <a:pt x="39" y="8"/>
                    <a:pt x="42" y="12"/>
                    <a:pt x="43" y="17"/>
                  </a:cubicBezTo>
                  <a:cubicBezTo>
                    <a:pt x="45" y="23"/>
                    <a:pt x="45" y="30"/>
                    <a:pt x="40" y="35"/>
                  </a:cubicBezTo>
                  <a:cubicBezTo>
                    <a:pt x="36" y="40"/>
                    <a:pt x="29" y="42"/>
                    <a:pt x="23" y="43"/>
                  </a:cubicBezTo>
                  <a:cubicBezTo>
                    <a:pt x="18" y="44"/>
                    <a:pt x="11" y="43"/>
                    <a:pt x="7" y="38"/>
                  </a:cubicBezTo>
                  <a:cubicBezTo>
                    <a:pt x="4" y="34"/>
                    <a:pt x="2" y="29"/>
                    <a:pt x="1" y="24"/>
                  </a:cubicBezTo>
                  <a:cubicBezTo>
                    <a:pt x="0" y="19"/>
                    <a:pt x="0" y="13"/>
                    <a:pt x="3" y="8"/>
                  </a:cubicBezTo>
                  <a:cubicBezTo>
                    <a:pt x="7" y="2"/>
                    <a:pt x="14" y="1"/>
                    <a:pt x="21" y="0"/>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56" name="Freeform 284"/>
            <p:cNvSpPr>
              <a:spLocks/>
            </p:cNvSpPr>
            <p:nvPr/>
          </p:nvSpPr>
          <p:spPr bwMode="auto">
            <a:xfrm>
              <a:off x="7586" y="10615"/>
              <a:ext cx="151" cy="111"/>
            </a:xfrm>
            <a:custGeom>
              <a:avLst/>
              <a:gdLst/>
              <a:ahLst/>
              <a:cxnLst>
                <a:cxn ang="0">
                  <a:pos x="29" y="4"/>
                </a:cxn>
                <a:cxn ang="0">
                  <a:pos x="33" y="47"/>
                </a:cxn>
                <a:cxn ang="0">
                  <a:pos x="29" y="4"/>
                </a:cxn>
              </a:cxnLst>
              <a:rect l="0" t="0" r="r" b="b"/>
              <a:pathLst>
                <a:path w="64" h="47">
                  <a:moveTo>
                    <a:pt x="29" y="4"/>
                  </a:moveTo>
                  <a:cubicBezTo>
                    <a:pt x="62" y="0"/>
                    <a:pt x="64" y="47"/>
                    <a:pt x="33" y="47"/>
                  </a:cubicBezTo>
                  <a:cubicBezTo>
                    <a:pt x="9" y="47"/>
                    <a:pt x="0" y="8"/>
                    <a:pt x="29" y="4"/>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57" name="Freeform 285"/>
            <p:cNvSpPr>
              <a:spLocks/>
            </p:cNvSpPr>
            <p:nvPr/>
          </p:nvSpPr>
          <p:spPr bwMode="auto">
            <a:xfrm>
              <a:off x="8545" y="10622"/>
              <a:ext cx="80" cy="102"/>
            </a:xfrm>
            <a:custGeom>
              <a:avLst/>
              <a:gdLst/>
              <a:ahLst/>
              <a:cxnLst>
                <a:cxn ang="0">
                  <a:pos x="10" y="10"/>
                </a:cxn>
                <a:cxn ang="0">
                  <a:pos x="10" y="35"/>
                </a:cxn>
                <a:cxn ang="0">
                  <a:pos x="10" y="10"/>
                </a:cxn>
              </a:cxnLst>
              <a:rect l="0" t="0" r="r" b="b"/>
              <a:pathLst>
                <a:path w="34" h="43">
                  <a:moveTo>
                    <a:pt x="10" y="10"/>
                  </a:moveTo>
                  <a:cubicBezTo>
                    <a:pt x="34" y="0"/>
                    <a:pt x="34" y="43"/>
                    <a:pt x="10" y="35"/>
                  </a:cubicBezTo>
                  <a:cubicBezTo>
                    <a:pt x="0" y="32"/>
                    <a:pt x="0" y="14"/>
                    <a:pt x="10" y="10"/>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58" name="Freeform 286"/>
            <p:cNvSpPr>
              <a:spLocks/>
            </p:cNvSpPr>
            <p:nvPr/>
          </p:nvSpPr>
          <p:spPr bwMode="auto">
            <a:xfrm>
              <a:off x="1293" y="10646"/>
              <a:ext cx="30" cy="54"/>
            </a:xfrm>
            <a:custGeom>
              <a:avLst/>
              <a:gdLst/>
              <a:ahLst/>
              <a:cxnLst>
                <a:cxn ang="0">
                  <a:pos x="2" y="9"/>
                </a:cxn>
                <a:cxn ang="0">
                  <a:pos x="2" y="16"/>
                </a:cxn>
                <a:cxn ang="0">
                  <a:pos x="2" y="9"/>
                </a:cxn>
              </a:cxnLst>
              <a:rect l="0" t="0" r="r" b="b"/>
              <a:pathLst>
                <a:path w="13" h="23">
                  <a:moveTo>
                    <a:pt x="2" y="9"/>
                  </a:moveTo>
                  <a:cubicBezTo>
                    <a:pt x="10" y="0"/>
                    <a:pt x="13" y="23"/>
                    <a:pt x="2" y="16"/>
                  </a:cubicBezTo>
                  <a:cubicBezTo>
                    <a:pt x="0" y="14"/>
                    <a:pt x="0" y="11"/>
                    <a:pt x="2" y="9"/>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59" name="Freeform 287"/>
            <p:cNvSpPr>
              <a:spLocks/>
            </p:cNvSpPr>
            <p:nvPr/>
          </p:nvSpPr>
          <p:spPr bwMode="auto">
            <a:xfrm>
              <a:off x="8230" y="10795"/>
              <a:ext cx="246" cy="239"/>
            </a:xfrm>
            <a:custGeom>
              <a:avLst/>
              <a:gdLst/>
              <a:ahLst/>
              <a:cxnLst>
                <a:cxn ang="0">
                  <a:pos x="42" y="9"/>
                </a:cxn>
                <a:cxn ang="0">
                  <a:pos x="35" y="80"/>
                </a:cxn>
                <a:cxn ang="0">
                  <a:pos x="42" y="9"/>
                </a:cxn>
              </a:cxnLst>
              <a:rect l="0" t="0" r="r" b="b"/>
              <a:pathLst>
                <a:path w="104" h="101">
                  <a:moveTo>
                    <a:pt x="42" y="9"/>
                  </a:moveTo>
                  <a:cubicBezTo>
                    <a:pt x="104" y="0"/>
                    <a:pt x="95" y="101"/>
                    <a:pt x="35" y="80"/>
                  </a:cubicBezTo>
                  <a:cubicBezTo>
                    <a:pt x="0" y="68"/>
                    <a:pt x="7" y="14"/>
                    <a:pt x="42" y="9"/>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60" name="Freeform 288"/>
            <p:cNvSpPr>
              <a:spLocks/>
            </p:cNvSpPr>
            <p:nvPr/>
          </p:nvSpPr>
          <p:spPr bwMode="auto">
            <a:xfrm>
              <a:off x="979" y="10811"/>
              <a:ext cx="200" cy="185"/>
            </a:xfrm>
            <a:custGeom>
              <a:avLst/>
              <a:gdLst/>
              <a:ahLst/>
              <a:cxnLst>
                <a:cxn ang="0">
                  <a:pos x="31" y="3"/>
                </a:cxn>
                <a:cxn ang="0">
                  <a:pos x="63" y="8"/>
                </a:cxn>
                <a:cxn ang="0">
                  <a:pos x="76" y="23"/>
                </a:cxn>
                <a:cxn ang="0">
                  <a:pos x="65" y="67"/>
                </a:cxn>
                <a:cxn ang="0">
                  <a:pos x="18" y="66"/>
                </a:cxn>
                <a:cxn ang="0">
                  <a:pos x="12" y="17"/>
                </a:cxn>
                <a:cxn ang="0">
                  <a:pos x="31" y="3"/>
                </a:cxn>
              </a:cxnLst>
              <a:rect l="0" t="0" r="r" b="b"/>
              <a:pathLst>
                <a:path w="85" h="78">
                  <a:moveTo>
                    <a:pt x="31" y="3"/>
                  </a:moveTo>
                  <a:cubicBezTo>
                    <a:pt x="42" y="0"/>
                    <a:pt x="54" y="2"/>
                    <a:pt x="63" y="8"/>
                  </a:cubicBezTo>
                  <a:cubicBezTo>
                    <a:pt x="69" y="12"/>
                    <a:pt x="72" y="17"/>
                    <a:pt x="76" y="23"/>
                  </a:cubicBezTo>
                  <a:cubicBezTo>
                    <a:pt x="85" y="37"/>
                    <a:pt x="77" y="57"/>
                    <a:pt x="65" y="67"/>
                  </a:cubicBezTo>
                  <a:cubicBezTo>
                    <a:pt x="51" y="78"/>
                    <a:pt x="30" y="78"/>
                    <a:pt x="18" y="66"/>
                  </a:cubicBezTo>
                  <a:cubicBezTo>
                    <a:pt x="5" y="53"/>
                    <a:pt x="0" y="32"/>
                    <a:pt x="12" y="17"/>
                  </a:cubicBezTo>
                  <a:cubicBezTo>
                    <a:pt x="17" y="11"/>
                    <a:pt x="23" y="5"/>
                    <a:pt x="31"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61" name="Freeform 289"/>
            <p:cNvSpPr>
              <a:spLocks/>
            </p:cNvSpPr>
            <p:nvPr/>
          </p:nvSpPr>
          <p:spPr bwMode="auto">
            <a:xfrm>
              <a:off x="6900" y="10821"/>
              <a:ext cx="163" cy="165"/>
            </a:xfrm>
            <a:custGeom>
              <a:avLst/>
              <a:gdLst/>
              <a:ahLst/>
              <a:cxnLst>
                <a:cxn ang="0">
                  <a:pos x="27" y="2"/>
                </a:cxn>
                <a:cxn ang="0">
                  <a:pos x="52" y="4"/>
                </a:cxn>
                <a:cxn ang="0">
                  <a:pos x="64" y="18"/>
                </a:cxn>
                <a:cxn ang="0">
                  <a:pos x="63" y="53"/>
                </a:cxn>
                <a:cxn ang="0">
                  <a:pos x="27" y="66"/>
                </a:cxn>
                <a:cxn ang="0">
                  <a:pos x="2" y="29"/>
                </a:cxn>
                <a:cxn ang="0">
                  <a:pos x="27" y="2"/>
                </a:cxn>
              </a:cxnLst>
              <a:rect l="0" t="0" r="r" b="b"/>
              <a:pathLst>
                <a:path w="69" h="70">
                  <a:moveTo>
                    <a:pt x="27" y="2"/>
                  </a:moveTo>
                  <a:cubicBezTo>
                    <a:pt x="36" y="0"/>
                    <a:pt x="44" y="0"/>
                    <a:pt x="52" y="4"/>
                  </a:cubicBezTo>
                  <a:cubicBezTo>
                    <a:pt x="57" y="7"/>
                    <a:pt x="61" y="12"/>
                    <a:pt x="64" y="18"/>
                  </a:cubicBezTo>
                  <a:cubicBezTo>
                    <a:pt x="69" y="29"/>
                    <a:pt x="69" y="43"/>
                    <a:pt x="63" y="53"/>
                  </a:cubicBezTo>
                  <a:cubicBezTo>
                    <a:pt x="56" y="66"/>
                    <a:pt x="40" y="70"/>
                    <a:pt x="27" y="66"/>
                  </a:cubicBezTo>
                  <a:cubicBezTo>
                    <a:pt x="10" y="62"/>
                    <a:pt x="0" y="46"/>
                    <a:pt x="2" y="29"/>
                  </a:cubicBezTo>
                  <a:cubicBezTo>
                    <a:pt x="4" y="15"/>
                    <a:pt x="14" y="5"/>
                    <a:pt x="27"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62" name="Freeform 290"/>
            <p:cNvSpPr>
              <a:spLocks/>
            </p:cNvSpPr>
            <p:nvPr/>
          </p:nvSpPr>
          <p:spPr bwMode="auto">
            <a:xfrm>
              <a:off x="8034" y="10816"/>
              <a:ext cx="168" cy="173"/>
            </a:xfrm>
            <a:custGeom>
              <a:avLst/>
              <a:gdLst/>
              <a:ahLst/>
              <a:cxnLst>
                <a:cxn ang="0">
                  <a:pos x="27" y="4"/>
                </a:cxn>
                <a:cxn ang="0">
                  <a:pos x="67" y="26"/>
                </a:cxn>
                <a:cxn ang="0">
                  <a:pos x="48" y="67"/>
                </a:cxn>
                <a:cxn ang="0">
                  <a:pos x="8" y="57"/>
                </a:cxn>
                <a:cxn ang="0">
                  <a:pos x="5" y="22"/>
                </a:cxn>
                <a:cxn ang="0">
                  <a:pos x="27" y="4"/>
                </a:cxn>
              </a:cxnLst>
              <a:rect l="0" t="0" r="r" b="b"/>
              <a:pathLst>
                <a:path w="71" h="73">
                  <a:moveTo>
                    <a:pt x="27" y="4"/>
                  </a:moveTo>
                  <a:cubicBezTo>
                    <a:pt x="44" y="0"/>
                    <a:pt x="63" y="8"/>
                    <a:pt x="67" y="26"/>
                  </a:cubicBezTo>
                  <a:cubicBezTo>
                    <a:pt x="71" y="42"/>
                    <a:pt x="64" y="61"/>
                    <a:pt x="48" y="67"/>
                  </a:cubicBezTo>
                  <a:cubicBezTo>
                    <a:pt x="34" y="73"/>
                    <a:pt x="17" y="69"/>
                    <a:pt x="8" y="57"/>
                  </a:cubicBezTo>
                  <a:cubicBezTo>
                    <a:pt x="1" y="47"/>
                    <a:pt x="0" y="33"/>
                    <a:pt x="5" y="22"/>
                  </a:cubicBezTo>
                  <a:cubicBezTo>
                    <a:pt x="9" y="12"/>
                    <a:pt x="17" y="6"/>
                    <a:pt x="27"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63" name="Freeform 291"/>
            <p:cNvSpPr>
              <a:spLocks/>
            </p:cNvSpPr>
            <p:nvPr/>
          </p:nvSpPr>
          <p:spPr bwMode="auto">
            <a:xfrm>
              <a:off x="6674" y="10840"/>
              <a:ext cx="141" cy="125"/>
            </a:xfrm>
            <a:custGeom>
              <a:avLst/>
              <a:gdLst/>
              <a:ahLst/>
              <a:cxnLst>
                <a:cxn ang="0">
                  <a:pos x="31" y="1"/>
                </a:cxn>
                <a:cxn ang="0">
                  <a:pos x="55" y="8"/>
                </a:cxn>
                <a:cxn ang="0">
                  <a:pos x="60" y="28"/>
                </a:cxn>
                <a:cxn ang="0">
                  <a:pos x="34" y="53"/>
                </a:cxn>
                <a:cxn ang="0">
                  <a:pos x="19" y="6"/>
                </a:cxn>
                <a:cxn ang="0">
                  <a:pos x="31" y="1"/>
                </a:cxn>
              </a:cxnLst>
              <a:rect l="0" t="0" r="r" b="b"/>
              <a:pathLst>
                <a:path w="60" h="53">
                  <a:moveTo>
                    <a:pt x="31" y="1"/>
                  </a:moveTo>
                  <a:cubicBezTo>
                    <a:pt x="40" y="0"/>
                    <a:pt x="49" y="0"/>
                    <a:pt x="55" y="8"/>
                  </a:cubicBezTo>
                  <a:cubicBezTo>
                    <a:pt x="59" y="14"/>
                    <a:pt x="60" y="21"/>
                    <a:pt x="60" y="28"/>
                  </a:cubicBezTo>
                  <a:cubicBezTo>
                    <a:pt x="59" y="42"/>
                    <a:pt x="49" y="53"/>
                    <a:pt x="34" y="53"/>
                  </a:cubicBezTo>
                  <a:cubicBezTo>
                    <a:pt x="12" y="52"/>
                    <a:pt x="0" y="19"/>
                    <a:pt x="19" y="6"/>
                  </a:cubicBezTo>
                  <a:cubicBezTo>
                    <a:pt x="22" y="3"/>
                    <a:pt x="27" y="2"/>
                    <a:pt x="31"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64" name="Freeform 292"/>
            <p:cNvSpPr>
              <a:spLocks/>
            </p:cNvSpPr>
            <p:nvPr/>
          </p:nvSpPr>
          <p:spPr bwMode="auto">
            <a:xfrm>
              <a:off x="7812" y="10821"/>
              <a:ext cx="166" cy="168"/>
            </a:xfrm>
            <a:custGeom>
              <a:avLst/>
              <a:gdLst/>
              <a:ahLst/>
              <a:cxnLst>
                <a:cxn ang="0">
                  <a:pos x="27" y="10"/>
                </a:cxn>
                <a:cxn ang="0">
                  <a:pos x="25" y="58"/>
                </a:cxn>
                <a:cxn ang="0">
                  <a:pos x="27" y="10"/>
                </a:cxn>
              </a:cxnLst>
              <a:rect l="0" t="0" r="r" b="b"/>
              <a:pathLst>
                <a:path w="70" h="71">
                  <a:moveTo>
                    <a:pt x="27" y="10"/>
                  </a:moveTo>
                  <a:cubicBezTo>
                    <a:pt x="70" y="0"/>
                    <a:pt x="66" y="71"/>
                    <a:pt x="25" y="58"/>
                  </a:cubicBezTo>
                  <a:cubicBezTo>
                    <a:pt x="6" y="52"/>
                    <a:pt x="0" y="16"/>
                    <a:pt x="27" y="10"/>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65" name="Freeform 293"/>
            <p:cNvSpPr>
              <a:spLocks/>
            </p:cNvSpPr>
            <p:nvPr/>
          </p:nvSpPr>
          <p:spPr bwMode="auto">
            <a:xfrm>
              <a:off x="-800" y="10845"/>
              <a:ext cx="127" cy="113"/>
            </a:xfrm>
            <a:custGeom>
              <a:avLst/>
              <a:gdLst/>
              <a:ahLst/>
              <a:cxnLst>
                <a:cxn ang="0">
                  <a:pos x="20" y="8"/>
                </a:cxn>
                <a:cxn ang="0">
                  <a:pos x="34" y="41"/>
                </a:cxn>
                <a:cxn ang="0">
                  <a:pos x="20" y="8"/>
                </a:cxn>
              </a:cxnLst>
              <a:rect l="0" t="0" r="r" b="b"/>
              <a:pathLst>
                <a:path w="54" h="48">
                  <a:moveTo>
                    <a:pt x="20" y="8"/>
                  </a:moveTo>
                  <a:cubicBezTo>
                    <a:pt x="44" y="0"/>
                    <a:pt x="54" y="35"/>
                    <a:pt x="34" y="41"/>
                  </a:cubicBezTo>
                  <a:cubicBezTo>
                    <a:pt x="11" y="48"/>
                    <a:pt x="0" y="15"/>
                    <a:pt x="20" y="8"/>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66" name="Freeform 294"/>
            <p:cNvSpPr>
              <a:spLocks/>
            </p:cNvSpPr>
            <p:nvPr/>
          </p:nvSpPr>
          <p:spPr bwMode="auto">
            <a:xfrm>
              <a:off x="8530" y="10847"/>
              <a:ext cx="104" cy="99"/>
            </a:xfrm>
            <a:custGeom>
              <a:avLst/>
              <a:gdLst/>
              <a:ahLst/>
              <a:cxnLst>
                <a:cxn ang="0">
                  <a:pos x="17" y="7"/>
                </a:cxn>
                <a:cxn ang="0">
                  <a:pos x="19" y="40"/>
                </a:cxn>
                <a:cxn ang="0">
                  <a:pos x="17" y="7"/>
                </a:cxn>
              </a:cxnLst>
              <a:rect l="0" t="0" r="r" b="b"/>
              <a:pathLst>
                <a:path w="44" h="42">
                  <a:moveTo>
                    <a:pt x="17" y="7"/>
                  </a:moveTo>
                  <a:cubicBezTo>
                    <a:pt x="43" y="0"/>
                    <a:pt x="44" y="42"/>
                    <a:pt x="19" y="40"/>
                  </a:cubicBezTo>
                  <a:cubicBezTo>
                    <a:pt x="2" y="38"/>
                    <a:pt x="0" y="12"/>
                    <a:pt x="17" y="7"/>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67" name="Freeform 295"/>
            <p:cNvSpPr>
              <a:spLocks/>
            </p:cNvSpPr>
            <p:nvPr/>
          </p:nvSpPr>
          <p:spPr bwMode="auto">
            <a:xfrm>
              <a:off x="2845" y="10856"/>
              <a:ext cx="87" cy="83"/>
            </a:xfrm>
            <a:custGeom>
              <a:avLst/>
              <a:gdLst/>
              <a:ahLst/>
              <a:cxnLst>
                <a:cxn ang="0">
                  <a:pos x="14" y="4"/>
                </a:cxn>
                <a:cxn ang="0">
                  <a:pos x="36" y="19"/>
                </a:cxn>
                <a:cxn ang="0">
                  <a:pos x="23" y="34"/>
                </a:cxn>
                <a:cxn ang="0">
                  <a:pos x="5" y="28"/>
                </a:cxn>
                <a:cxn ang="0">
                  <a:pos x="14" y="4"/>
                </a:cxn>
              </a:cxnLst>
              <a:rect l="0" t="0" r="r" b="b"/>
              <a:pathLst>
                <a:path w="37" h="35">
                  <a:moveTo>
                    <a:pt x="14" y="4"/>
                  </a:moveTo>
                  <a:cubicBezTo>
                    <a:pt x="25" y="0"/>
                    <a:pt x="37" y="7"/>
                    <a:pt x="36" y="19"/>
                  </a:cubicBezTo>
                  <a:cubicBezTo>
                    <a:pt x="36" y="27"/>
                    <a:pt x="31" y="32"/>
                    <a:pt x="23" y="34"/>
                  </a:cubicBezTo>
                  <a:cubicBezTo>
                    <a:pt x="17" y="35"/>
                    <a:pt x="9" y="34"/>
                    <a:pt x="5" y="28"/>
                  </a:cubicBezTo>
                  <a:cubicBezTo>
                    <a:pt x="0" y="19"/>
                    <a:pt x="4" y="7"/>
                    <a:pt x="14"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68" name="Freeform 296"/>
            <p:cNvSpPr>
              <a:spLocks/>
            </p:cNvSpPr>
            <p:nvPr/>
          </p:nvSpPr>
          <p:spPr bwMode="auto">
            <a:xfrm>
              <a:off x="4215" y="10856"/>
              <a:ext cx="87" cy="83"/>
            </a:xfrm>
            <a:custGeom>
              <a:avLst/>
              <a:gdLst/>
              <a:ahLst/>
              <a:cxnLst>
                <a:cxn ang="0">
                  <a:pos x="14" y="4"/>
                </a:cxn>
                <a:cxn ang="0">
                  <a:pos x="37" y="19"/>
                </a:cxn>
                <a:cxn ang="0">
                  <a:pos x="23" y="34"/>
                </a:cxn>
                <a:cxn ang="0">
                  <a:pos x="5" y="28"/>
                </a:cxn>
                <a:cxn ang="0">
                  <a:pos x="14" y="4"/>
                </a:cxn>
              </a:cxnLst>
              <a:rect l="0" t="0" r="r" b="b"/>
              <a:pathLst>
                <a:path w="37" h="35">
                  <a:moveTo>
                    <a:pt x="14" y="4"/>
                  </a:moveTo>
                  <a:cubicBezTo>
                    <a:pt x="25" y="0"/>
                    <a:pt x="37" y="7"/>
                    <a:pt x="37" y="19"/>
                  </a:cubicBezTo>
                  <a:cubicBezTo>
                    <a:pt x="37" y="27"/>
                    <a:pt x="31" y="32"/>
                    <a:pt x="23" y="34"/>
                  </a:cubicBezTo>
                  <a:cubicBezTo>
                    <a:pt x="17" y="35"/>
                    <a:pt x="9" y="34"/>
                    <a:pt x="5" y="28"/>
                  </a:cubicBezTo>
                  <a:cubicBezTo>
                    <a:pt x="0" y="19"/>
                    <a:pt x="4" y="7"/>
                    <a:pt x="14"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69" name="Freeform 297"/>
            <p:cNvSpPr>
              <a:spLocks/>
            </p:cNvSpPr>
            <p:nvPr/>
          </p:nvSpPr>
          <p:spPr bwMode="auto">
            <a:xfrm>
              <a:off x="7165" y="10856"/>
              <a:ext cx="85" cy="83"/>
            </a:xfrm>
            <a:custGeom>
              <a:avLst/>
              <a:gdLst/>
              <a:ahLst/>
              <a:cxnLst>
                <a:cxn ang="0">
                  <a:pos x="14" y="4"/>
                </a:cxn>
                <a:cxn ang="0">
                  <a:pos x="35" y="20"/>
                </a:cxn>
                <a:cxn ang="0">
                  <a:pos x="22" y="34"/>
                </a:cxn>
                <a:cxn ang="0">
                  <a:pos x="5" y="28"/>
                </a:cxn>
                <a:cxn ang="0">
                  <a:pos x="14" y="4"/>
                </a:cxn>
              </a:cxnLst>
              <a:rect l="0" t="0" r="r" b="b"/>
              <a:pathLst>
                <a:path w="36" h="35">
                  <a:moveTo>
                    <a:pt x="14" y="4"/>
                  </a:moveTo>
                  <a:cubicBezTo>
                    <a:pt x="25" y="0"/>
                    <a:pt x="36" y="8"/>
                    <a:pt x="35" y="20"/>
                  </a:cubicBezTo>
                  <a:cubicBezTo>
                    <a:pt x="35" y="28"/>
                    <a:pt x="29" y="32"/>
                    <a:pt x="22" y="34"/>
                  </a:cubicBezTo>
                  <a:cubicBezTo>
                    <a:pt x="16" y="35"/>
                    <a:pt x="8" y="34"/>
                    <a:pt x="5" y="28"/>
                  </a:cubicBezTo>
                  <a:cubicBezTo>
                    <a:pt x="0" y="19"/>
                    <a:pt x="4" y="7"/>
                    <a:pt x="14"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70" name="Freeform 298"/>
            <p:cNvSpPr>
              <a:spLocks/>
            </p:cNvSpPr>
            <p:nvPr/>
          </p:nvSpPr>
          <p:spPr bwMode="auto">
            <a:xfrm>
              <a:off x="7619" y="10861"/>
              <a:ext cx="85" cy="78"/>
            </a:xfrm>
            <a:custGeom>
              <a:avLst/>
              <a:gdLst/>
              <a:ahLst/>
              <a:cxnLst>
                <a:cxn ang="0">
                  <a:pos x="16" y="2"/>
                </a:cxn>
                <a:cxn ang="0">
                  <a:pos x="35" y="19"/>
                </a:cxn>
                <a:cxn ang="0">
                  <a:pos x="21" y="32"/>
                </a:cxn>
                <a:cxn ang="0">
                  <a:pos x="4" y="23"/>
                </a:cxn>
                <a:cxn ang="0">
                  <a:pos x="16" y="2"/>
                </a:cxn>
              </a:cxnLst>
              <a:rect l="0" t="0" r="r" b="b"/>
              <a:pathLst>
                <a:path w="36" h="33">
                  <a:moveTo>
                    <a:pt x="16" y="2"/>
                  </a:moveTo>
                  <a:cubicBezTo>
                    <a:pt x="27" y="0"/>
                    <a:pt x="36" y="7"/>
                    <a:pt x="35" y="19"/>
                  </a:cubicBezTo>
                  <a:cubicBezTo>
                    <a:pt x="34" y="26"/>
                    <a:pt x="28" y="31"/>
                    <a:pt x="21" y="32"/>
                  </a:cubicBezTo>
                  <a:cubicBezTo>
                    <a:pt x="14" y="33"/>
                    <a:pt x="7" y="30"/>
                    <a:pt x="4" y="23"/>
                  </a:cubicBezTo>
                  <a:cubicBezTo>
                    <a:pt x="0" y="14"/>
                    <a:pt x="6" y="4"/>
                    <a:pt x="16"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71" name="Freeform 299"/>
            <p:cNvSpPr>
              <a:spLocks/>
            </p:cNvSpPr>
            <p:nvPr/>
          </p:nvSpPr>
          <p:spPr bwMode="auto">
            <a:xfrm>
              <a:off x="1293" y="10878"/>
              <a:ext cx="28" cy="47"/>
            </a:xfrm>
            <a:custGeom>
              <a:avLst/>
              <a:gdLst/>
              <a:ahLst/>
              <a:cxnLst>
                <a:cxn ang="0">
                  <a:pos x="2" y="7"/>
                </a:cxn>
                <a:cxn ang="0">
                  <a:pos x="2" y="14"/>
                </a:cxn>
                <a:cxn ang="0">
                  <a:pos x="2" y="7"/>
                </a:cxn>
              </a:cxnLst>
              <a:rect l="0" t="0" r="r" b="b"/>
              <a:pathLst>
                <a:path w="12" h="20">
                  <a:moveTo>
                    <a:pt x="2" y="7"/>
                  </a:moveTo>
                  <a:cubicBezTo>
                    <a:pt x="10" y="0"/>
                    <a:pt x="12" y="20"/>
                    <a:pt x="2" y="14"/>
                  </a:cubicBezTo>
                  <a:cubicBezTo>
                    <a:pt x="0" y="12"/>
                    <a:pt x="0" y="9"/>
                    <a:pt x="2" y="7"/>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72" name="Freeform 300"/>
            <p:cNvSpPr>
              <a:spLocks/>
            </p:cNvSpPr>
            <p:nvPr/>
          </p:nvSpPr>
          <p:spPr bwMode="auto">
            <a:xfrm>
              <a:off x="4477" y="10878"/>
              <a:ext cx="26" cy="44"/>
            </a:xfrm>
            <a:custGeom>
              <a:avLst/>
              <a:gdLst/>
              <a:ahLst/>
              <a:cxnLst>
                <a:cxn ang="0">
                  <a:pos x="3" y="7"/>
                </a:cxn>
                <a:cxn ang="0">
                  <a:pos x="3" y="14"/>
                </a:cxn>
                <a:cxn ang="0">
                  <a:pos x="3" y="7"/>
                </a:cxn>
              </a:cxnLst>
              <a:rect l="0" t="0" r="r" b="b"/>
              <a:pathLst>
                <a:path w="11" h="19">
                  <a:moveTo>
                    <a:pt x="3" y="7"/>
                  </a:moveTo>
                  <a:cubicBezTo>
                    <a:pt x="10" y="0"/>
                    <a:pt x="11" y="19"/>
                    <a:pt x="3" y="14"/>
                  </a:cubicBezTo>
                  <a:cubicBezTo>
                    <a:pt x="0" y="12"/>
                    <a:pt x="1" y="9"/>
                    <a:pt x="3" y="7"/>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73" name="Freeform 301"/>
            <p:cNvSpPr>
              <a:spLocks/>
            </p:cNvSpPr>
            <p:nvPr/>
          </p:nvSpPr>
          <p:spPr bwMode="auto">
            <a:xfrm>
              <a:off x="6518" y="10878"/>
              <a:ext cx="26" cy="44"/>
            </a:xfrm>
            <a:custGeom>
              <a:avLst/>
              <a:gdLst/>
              <a:ahLst/>
              <a:cxnLst>
                <a:cxn ang="0">
                  <a:pos x="3" y="7"/>
                </a:cxn>
                <a:cxn ang="0">
                  <a:pos x="3" y="14"/>
                </a:cxn>
                <a:cxn ang="0">
                  <a:pos x="3" y="7"/>
                </a:cxn>
              </a:cxnLst>
              <a:rect l="0" t="0" r="r" b="b"/>
              <a:pathLst>
                <a:path w="11" h="19">
                  <a:moveTo>
                    <a:pt x="3" y="7"/>
                  </a:moveTo>
                  <a:cubicBezTo>
                    <a:pt x="10" y="0"/>
                    <a:pt x="11" y="19"/>
                    <a:pt x="3" y="14"/>
                  </a:cubicBezTo>
                  <a:cubicBezTo>
                    <a:pt x="0" y="12"/>
                    <a:pt x="1" y="9"/>
                    <a:pt x="3" y="7"/>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74" name="Freeform 302"/>
            <p:cNvSpPr>
              <a:spLocks noEditPoints="1"/>
            </p:cNvSpPr>
            <p:nvPr/>
          </p:nvSpPr>
          <p:spPr bwMode="auto">
            <a:xfrm>
              <a:off x="7078" y="11029"/>
              <a:ext cx="1396" cy="1363"/>
            </a:xfrm>
            <a:custGeom>
              <a:avLst/>
              <a:gdLst/>
              <a:ahLst/>
              <a:cxnLst>
                <a:cxn ang="0">
                  <a:pos x="255" y="84"/>
                </a:cxn>
                <a:cxn ang="0">
                  <a:pos x="305" y="101"/>
                </a:cxn>
                <a:cxn ang="0">
                  <a:pos x="307" y="61"/>
                </a:cxn>
                <a:cxn ang="0">
                  <a:pos x="385" y="52"/>
                </a:cxn>
                <a:cxn ang="0">
                  <a:pos x="385" y="103"/>
                </a:cxn>
                <a:cxn ang="0">
                  <a:pos x="481" y="106"/>
                </a:cxn>
                <a:cxn ang="0">
                  <a:pos x="566" y="173"/>
                </a:cxn>
                <a:cxn ang="0">
                  <a:pos x="574" y="273"/>
                </a:cxn>
                <a:cxn ang="0">
                  <a:pos x="568" y="373"/>
                </a:cxn>
                <a:cxn ang="0">
                  <a:pos x="564" y="471"/>
                </a:cxn>
                <a:cxn ang="0">
                  <a:pos x="511" y="567"/>
                </a:cxn>
                <a:cxn ang="0">
                  <a:pos x="392" y="544"/>
                </a:cxn>
                <a:cxn ang="0">
                  <a:pos x="397" y="456"/>
                </a:cxn>
                <a:cxn ang="0">
                  <a:pos x="303" y="462"/>
                </a:cxn>
                <a:cxn ang="0">
                  <a:pos x="208" y="457"/>
                </a:cxn>
                <a:cxn ang="0">
                  <a:pos x="111" y="461"/>
                </a:cxn>
                <a:cxn ang="0">
                  <a:pos x="18" y="455"/>
                </a:cxn>
                <a:cxn ang="0">
                  <a:pos x="2" y="340"/>
                </a:cxn>
                <a:cxn ang="0">
                  <a:pos x="10" y="231"/>
                </a:cxn>
                <a:cxn ang="0">
                  <a:pos x="128" y="186"/>
                </a:cxn>
                <a:cxn ang="0">
                  <a:pos x="171" y="97"/>
                </a:cxn>
                <a:cxn ang="0">
                  <a:pos x="228" y="87"/>
                </a:cxn>
                <a:cxn ang="0">
                  <a:pos x="245" y="2"/>
                </a:cxn>
                <a:cxn ang="0">
                  <a:pos x="471" y="191"/>
                </a:cxn>
                <a:cxn ang="0">
                  <a:pos x="502" y="194"/>
                </a:cxn>
                <a:cxn ang="0">
                  <a:pos x="488" y="156"/>
                </a:cxn>
                <a:cxn ang="0">
                  <a:pos x="173" y="185"/>
                </a:cxn>
                <a:cxn ang="0">
                  <a:pos x="217" y="191"/>
                </a:cxn>
                <a:cxn ang="0">
                  <a:pos x="380" y="177"/>
                </a:cxn>
                <a:cxn ang="0">
                  <a:pos x="411" y="190"/>
                </a:cxn>
                <a:cxn ang="0">
                  <a:pos x="292" y="169"/>
                </a:cxn>
                <a:cxn ang="0">
                  <a:pos x="316" y="188"/>
                </a:cxn>
                <a:cxn ang="0">
                  <a:pos x="292" y="169"/>
                </a:cxn>
                <a:cxn ang="0">
                  <a:pos x="108" y="301"/>
                </a:cxn>
                <a:cxn ang="0">
                  <a:pos x="110" y="268"/>
                </a:cxn>
                <a:cxn ang="0">
                  <a:pos x="469" y="285"/>
                </a:cxn>
                <a:cxn ang="0">
                  <a:pos x="503" y="276"/>
                </a:cxn>
                <a:cxn ang="0">
                  <a:pos x="190" y="294"/>
                </a:cxn>
                <a:cxn ang="0">
                  <a:pos x="203" y="263"/>
                </a:cxn>
                <a:cxn ang="0">
                  <a:pos x="296" y="302"/>
                </a:cxn>
                <a:cxn ang="0">
                  <a:pos x="295" y="262"/>
                </a:cxn>
                <a:cxn ang="0">
                  <a:pos x="398" y="297"/>
                </a:cxn>
                <a:cxn ang="0">
                  <a:pos x="388" y="265"/>
                </a:cxn>
                <a:cxn ang="0">
                  <a:pos x="90" y="392"/>
                </a:cxn>
                <a:cxn ang="0">
                  <a:pos x="124" y="381"/>
                </a:cxn>
                <a:cxn ang="0">
                  <a:pos x="191" y="366"/>
                </a:cxn>
                <a:cxn ang="0">
                  <a:pos x="204" y="403"/>
                </a:cxn>
                <a:cxn ang="0">
                  <a:pos x="201" y="358"/>
                </a:cxn>
                <a:cxn ang="0">
                  <a:pos x="290" y="399"/>
                </a:cxn>
                <a:cxn ang="0">
                  <a:pos x="280" y="374"/>
                </a:cxn>
                <a:cxn ang="0">
                  <a:pos x="412" y="377"/>
                </a:cxn>
                <a:cxn ang="0">
                  <a:pos x="471" y="383"/>
                </a:cxn>
                <a:cxn ang="0">
                  <a:pos x="504" y="372"/>
                </a:cxn>
                <a:cxn ang="0">
                  <a:pos x="468" y="471"/>
                </a:cxn>
                <a:cxn ang="0">
                  <a:pos x="512" y="476"/>
                </a:cxn>
              </a:cxnLst>
              <a:rect l="0" t="0" r="r" b="b"/>
              <a:pathLst>
                <a:path w="591" h="577">
                  <a:moveTo>
                    <a:pt x="245" y="2"/>
                  </a:moveTo>
                  <a:cubicBezTo>
                    <a:pt x="258" y="2"/>
                    <a:pt x="273" y="6"/>
                    <a:pt x="281" y="17"/>
                  </a:cubicBezTo>
                  <a:cubicBezTo>
                    <a:pt x="290" y="29"/>
                    <a:pt x="291" y="47"/>
                    <a:pt x="285" y="61"/>
                  </a:cubicBezTo>
                  <a:cubicBezTo>
                    <a:pt x="281" y="67"/>
                    <a:pt x="276" y="73"/>
                    <a:pt x="270" y="77"/>
                  </a:cubicBezTo>
                  <a:cubicBezTo>
                    <a:pt x="267" y="79"/>
                    <a:pt x="263" y="80"/>
                    <a:pt x="259" y="81"/>
                  </a:cubicBezTo>
                  <a:cubicBezTo>
                    <a:pt x="259" y="82"/>
                    <a:pt x="253" y="83"/>
                    <a:pt x="255" y="84"/>
                  </a:cubicBezTo>
                  <a:cubicBezTo>
                    <a:pt x="258" y="86"/>
                    <a:pt x="263" y="85"/>
                    <a:pt x="267" y="87"/>
                  </a:cubicBezTo>
                  <a:cubicBezTo>
                    <a:pt x="275" y="90"/>
                    <a:pt x="282" y="97"/>
                    <a:pt x="288" y="103"/>
                  </a:cubicBezTo>
                  <a:cubicBezTo>
                    <a:pt x="288" y="103"/>
                    <a:pt x="288" y="103"/>
                    <a:pt x="287" y="103"/>
                  </a:cubicBezTo>
                  <a:cubicBezTo>
                    <a:pt x="287" y="104"/>
                    <a:pt x="291" y="108"/>
                    <a:pt x="292" y="108"/>
                  </a:cubicBezTo>
                  <a:cubicBezTo>
                    <a:pt x="294" y="111"/>
                    <a:pt x="297" y="111"/>
                    <a:pt x="300" y="108"/>
                  </a:cubicBezTo>
                  <a:cubicBezTo>
                    <a:pt x="302" y="106"/>
                    <a:pt x="303" y="103"/>
                    <a:pt x="305" y="101"/>
                  </a:cubicBezTo>
                  <a:cubicBezTo>
                    <a:pt x="307" y="97"/>
                    <a:pt x="312" y="94"/>
                    <a:pt x="316" y="92"/>
                  </a:cubicBezTo>
                  <a:cubicBezTo>
                    <a:pt x="320" y="90"/>
                    <a:pt x="324" y="88"/>
                    <a:pt x="329" y="87"/>
                  </a:cubicBezTo>
                  <a:cubicBezTo>
                    <a:pt x="330" y="86"/>
                    <a:pt x="337" y="86"/>
                    <a:pt x="336" y="84"/>
                  </a:cubicBezTo>
                  <a:cubicBezTo>
                    <a:pt x="335" y="82"/>
                    <a:pt x="332" y="82"/>
                    <a:pt x="330" y="81"/>
                  </a:cubicBezTo>
                  <a:cubicBezTo>
                    <a:pt x="327" y="80"/>
                    <a:pt x="324" y="79"/>
                    <a:pt x="322" y="78"/>
                  </a:cubicBezTo>
                  <a:cubicBezTo>
                    <a:pt x="315" y="75"/>
                    <a:pt x="310" y="67"/>
                    <a:pt x="307" y="61"/>
                  </a:cubicBezTo>
                  <a:cubicBezTo>
                    <a:pt x="302" y="54"/>
                    <a:pt x="301" y="43"/>
                    <a:pt x="303" y="34"/>
                  </a:cubicBezTo>
                  <a:cubicBezTo>
                    <a:pt x="304" y="25"/>
                    <a:pt x="309" y="16"/>
                    <a:pt x="315" y="10"/>
                  </a:cubicBezTo>
                  <a:cubicBezTo>
                    <a:pt x="321" y="4"/>
                    <a:pt x="330" y="2"/>
                    <a:pt x="338" y="1"/>
                  </a:cubicBezTo>
                  <a:cubicBezTo>
                    <a:pt x="347" y="0"/>
                    <a:pt x="356" y="1"/>
                    <a:pt x="364" y="4"/>
                  </a:cubicBezTo>
                  <a:cubicBezTo>
                    <a:pt x="372" y="7"/>
                    <a:pt x="378" y="14"/>
                    <a:pt x="381" y="22"/>
                  </a:cubicBezTo>
                  <a:cubicBezTo>
                    <a:pt x="386" y="31"/>
                    <a:pt x="387" y="42"/>
                    <a:pt x="385" y="52"/>
                  </a:cubicBezTo>
                  <a:cubicBezTo>
                    <a:pt x="383" y="62"/>
                    <a:pt x="377" y="69"/>
                    <a:pt x="368" y="75"/>
                  </a:cubicBezTo>
                  <a:cubicBezTo>
                    <a:pt x="364" y="78"/>
                    <a:pt x="360" y="80"/>
                    <a:pt x="355" y="82"/>
                  </a:cubicBezTo>
                  <a:cubicBezTo>
                    <a:pt x="352" y="83"/>
                    <a:pt x="350" y="84"/>
                    <a:pt x="354" y="85"/>
                  </a:cubicBezTo>
                  <a:cubicBezTo>
                    <a:pt x="356" y="85"/>
                    <a:pt x="359" y="85"/>
                    <a:pt x="361" y="86"/>
                  </a:cubicBezTo>
                  <a:cubicBezTo>
                    <a:pt x="366" y="87"/>
                    <a:pt x="370" y="90"/>
                    <a:pt x="374" y="93"/>
                  </a:cubicBezTo>
                  <a:cubicBezTo>
                    <a:pt x="378" y="96"/>
                    <a:pt x="381" y="100"/>
                    <a:pt x="385" y="103"/>
                  </a:cubicBezTo>
                  <a:cubicBezTo>
                    <a:pt x="387" y="105"/>
                    <a:pt x="388" y="107"/>
                    <a:pt x="390" y="109"/>
                  </a:cubicBezTo>
                  <a:cubicBezTo>
                    <a:pt x="391" y="110"/>
                    <a:pt x="393" y="113"/>
                    <a:pt x="395" y="113"/>
                  </a:cubicBezTo>
                  <a:cubicBezTo>
                    <a:pt x="396" y="113"/>
                    <a:pt x="399" y="105"/>
                    <a:pt x="400" y="104"/>
                  </a:cubicBezTo>
                  <a:cubicBezTo>
                    <a:pt x="402" y="101"/>
                    <a:pt x="405" y="99"/>
                    <a:pt x="408" y="96"/>
                  </a:cubicBezTo>
                  <a:cubicBezTo>
                    <a:pt x="423" y="86"/>
                    <a:pt x="446" y="82"/>
                    <a:pt x="462" y="90"/>
                  </a:cubicBezTo>
                  <a:cubicBezTo>
                    <a:pt x="469" y="94"/>
                    <a:pt x="476" y="100"/>
                    <a:pt x="481" y="106"/>
                  </a:cubicBezTo>
                  <a:cubicBezTo>
                    <a:pt x="483" y="108"/>
                    <a:pt x="485" y="111"/>
                    <a:pt x="486" y="114"/>
                  </a:cubicBezTo>
                  <a:cubicBezTo>
                    <a:pt x="487" y="116"/>
                    <a:pt x="488" y="122"/>
                    <a:pt x="490" y="123"/>
                  </a:cubicBezTo>
                  <a:cubicBezTo>
                    <a:pt x="492" y="125"/>
                    <a:pt x="509" y="102"/>
                    <a:pt x="512" y="100"/>
                  </a:cubicBezTo>
                  <a:cubicBezTo>
                    <a:pt x="521" y="90"/>
                    <a:pt x="538" y="90"/>
                    <a:pt x="550" y="95"/>
                  </a:cubicBezTo>
                  <a:cubicBezTo>
                    <a:pt x="564" y="100"/>
                    <a:pt x="576" y="112"/>
                    <a:pt x="580" y="127"/>
                  </a:cubicBezTo>
                  <a:cubicBezTo>
                    <a:pt x="584" y="144"/>
                    <a:pt x="579" y="162"/>
                    <a:pt x="566" y="173"/>
                  </a:cubicBezTo>
                  <a:cubicBezTo>
                    <a:pt x="563" y="176"/>
                    <a:pt x="551" y="177"/>
                    <a:pt x="554" y="182"/>
                  </a:cubicBezTo>
                  <a:cubicBezTo>
                    <a:pt x="557" y="187"/>
                    <a:pt x="565" y="189"/>
                    <a:pt x="570" y="192"/>
                  </a:cubicBezTo>
                  <a:cubicBezTo>
                    <a:pt x="577" y="196"/>
                    <a:pt x="581" y="204"/>
                    <a:pt x="584" y="211"/>
                  </a:cubicBezTo>
                  <a:cubicBezTo>
                    <a:pt x="588" y="221"/>
                    <a:pt x="590" y="231"/>
                    <a:pt x="589" y="242"/>
                  </a:cubicBezTo>
                  <a:cubicBezTo>
                    <a:pt x="588" y="250"/>
                    <a:pt x="585" y="256"/>
                    <a:pt x="580" y="263"/>
                  </a:cubicBezTo>
                  <a:cubicBezTo>
                    <a:pt x="579" y="266"/>
                    <a:pt x="576" y="270"/>
                    <a:pt x="574" y="273"/>
                  </a:cubicBezTo>
                  <a:cubicBezTo>
                    <a:pt x="572" y="275"/>
                    <a:pt x="568" y="276"/>
                    <a:pt x="565" y="278"/>
                  </a:cubicBezTo>
                  <a:cubicBezTo>
                    <a:pt x="561" y="281"/>
                    <a:pt x="569" y="288"/>
                    <a:pt x="571" y="290"/>
                  </a:cubicBezTo>
                  <a:cubicBezTo>
                    <a:pt x="576" y="296"/>
                    <a:pt x="582" y="301"/>
                    <a:pt x="586" y="308"/>
                  </a:cubicBezTo>
                  <a:cubicBezTo>
                    <a:pt x="591" y="316"/>
                    <a:pt x="591" y="328"/>
                    <a:pt x="589" y="337"/>
                  </a:cubicBezTo>
                  <a:cubicBezTo>
                    <a:pt x="588" y="347"/>
                    <a:pt x="583" y="357"/>
                    <a:pt x="577" y="365"/>
                  </a:cubicBezTo>
                  <a:cubicBezTo>
                    <a:pt x="574" y="368"/>
                    <a:pt x="572" y="371"/>
                    <a:pt x="568" y="373"/>
                  </a:cubicBezTo>
                  <a:cubicBezTo>
                    <a:pt x="565" y="375"/>
                    <a:pt x="563" y="378"/>
                    <a:pt x="566" y="381"/>
                  </a:cubicBezTo>
                  <a:cubicBezTo>
                    <a:pt x="568" y="383"/>
                    <a:pt x="571" y="384"/>
                    <a:pt x="573" y="386"/>
                  </a:cubicBezTo>
                  <a:cubicBezTo>
                    <a:pt x="576" y="389"/>
                    <a:pt x="579" y="393"/>
                    <a:pt x="581" y="397"/>
                  </a:cubicBezTo>
                  <a:cubicBezTo>
                    <a:pt x="586" y="406"/>
                    <a:pt x="590" y="417"/>
                    <a:pt x="590" y="427"/>
                  </a:cubicBezTo>
                  <a:cubicBezTo>
                    <a:pt x="590" y="438"/>
                    <a:pt x="587" y="447"/>
                    <a:pt x="582" y="455"/>
                  </a:cubicBezTo>
                  <a:cubicBezTo>
                    <a:pt x="577" y="462"/>
                    <a:pt x="571" y="466"/>
                    <a:pt x="564" y="471"/>
                  </a:cubicBezTo>
                  <a:cubicBezTo>
                    <a:pt x="564" y="472"/>
                    <a:pt x="560" y="474"/>
                    <a:pt x="561" y="476"/>
                  </a:cubicBezTo>
                  <a:cubicBezTo>
                    <a:pt x="562" y="479"/>
                    <a:pt x="567" y="480"/>
                    <a:pt x="569" y="481"/>
                  </a:cubicBezTo>
                  <a:cubicBezTo>
                    <a:pt x="576" y="485"/>
                    <a:pt x="581" y="494"/>
                    <a:pt x="584" y="501"/>
                  </a:cubicBezTo>
                  <a:cubicBezTo>
                    <a:pt x="587" y="510"/>
                    <a:pt x="588" y="519"/>
                    <a:pt x="587" y="527"/>
                  </a:cubicBezTo>
                  <a:cubicBezTo>
                    <a:pt x="585" y="544"/>
                    <a:pt x="577" y="560"/>
                    <a:pt x="562" y="568"/>
                  </a:cubicBezTo>
                  <a:cubicBezTo>
                    <a:pt x="546" y="576"/>
                    <a:pt x="526" y="575"/>
                    <a:pt x="511" y="567"/>
                  </a:cubicBezTo>
                  <a:cubicBezTo>
                    <a:pt x="503" y="563"/>
                    <a:pt x="498" y="558"/>
                    <a:pt x="494" y="550"/>
                  </a:cubicBezTo>
                  <a:cubicBezTo>
                    <a:pt x="492" y="548"/>
                    <a:pt x="491" y="545"/>
                    <a:pt x="488" y="546"/>
                  </a:cubicBezTo>
                  <a:cubicBezTo>
                    <a:pt x="485" y="548"/>
                    <a:pt x="483" y="552"/>
                    <a:pt x="482" y="555"/>
                  </a:cubicBezTo>
                  <a:cubicBezTo>
                    <a:pt x="478" y="562"/>
                    <a:pt x="470" y="567"/>
                    <a:pt x="463" y="570"/>
                  </a:cubicBezTo>
                  <a:cubicBezTo>
                    <a:pt x="453" y="575"/>
                    <a:pt x="441" y="577"/>
                    <a:pt x="430" y="575"/>
                  </a:cubicBezTo>
                  <a:cubicBezTo>
                    <a:pt x="413" y="573"/>
                    <a:pt x="399" y="560"/>
                    <a:pt x="392" y="544"/>
                  </a:cubicBezTo>
                  <a:cubicBezTo>
                    <a:pt x="387" y="536"/>
                    <a:pt x="386" y="526"/>
                    <a:pt x="387" y="516"/>
                  </a:cubicBezTo>
                  <a:cubicBezTo>
                    <a:pt x="388" y="507"/>
                    <a:pt x="391" y="500"/>
                    <a:pt x="396" y="492"/>
                  </a:cubicBezTo>
                  <a:cubicBezTo>
                    <a:pt x="397" y="489"/>
                    <a:pt x="399" y="486"/>
                    <a:pt x="401" y="484"/>
                  </a:cubicBezTo>
                  <a:cubicBezTo>
                    <a:pt x="404" y="482"/>
                    <a:pt x="408" y="481"/>
                    <a:pt x="411" y="478"/>
                  </a:cubicBezTo>
                  <a:cubicBezTo>
                    <a:pt x="418" y="473"/>
                    <a:pt x="404" y="466"/>
                    <a:pt x="401" y="464"/>
                  </a:cubicBezTo>
                  <a:cubicBezTo>
                    <a:pt x="398" y="461"/>
                    <a:pt x="398" y="458"/>
                    <a:pt x="397" y="456"/>
                  </a:cubicBezTo>
                  <a:cubicBezTo>
                    <a:pt x="394" y="452"/>
                    <a:pt x="390" y="453"/>
                    <a:pt x="388" y="456"/>
                  </a:cubicBezTo>
                  <a:cubicBezTo>
                    <a:pt x="386" y="460"/>
                    <a:pt x="384" y="463"/>
                    <a:pt x="381" y="465"/>
                  </a:cubicBezTo>
                  <a:cubicBezTo>
                    <a:pt x="378" y="468"/>
                    <a:pt x="374" y="471"/>
                    <a:pt x="369" y="473"/>
                  </a:cubicBezTo>
                  <a:cubicBezTo>
                    <a:pt x="359" y="477"/>
                    <a:pt x="348" y="480"/>
                    <a:pt x="338" y="479"/>
                  </a:cubicBezTo>
                  <a:cubicBezTo>
                    <a:pt x="328" y="478"/>
                    <a:pt x="320" y="474"/>
                    <a:pt x="313" y="469"/>
                  </a:cubicBezTo>
                  <a:cubicBezTo>
                    <a:pt x="309" y="467"/>
                    <a:pt x="306" y="465"/>
                    <a:pt x="303" y="462"/>
                  </a:cubicBezTo>
                  <a:cubicBezTo>
                    <a:pt x="300" y="458"/>
                    <a:pt x="299" y="454"/>
                    <a:pt x="296" y="451"/>
                  </a:cubicBezTo>
                  <a:cubicBezTo>
                    <a:pt x="292" y="445"/>
                    <a:pt x="287" y="459"/>
                    <a:pt x="285" y="461"/>
                  </a:cubicBezTo>
                  <a:cubicBezTo>
                    <a:pt x="282" y="468"/>
                    <a:pt x="272" y="472"/>
                    <a:pt x="265" y="474"/>
                  </a:cubicBezTo>
                  <a:cubicBezTo>
                    <a:pt x="257" y="476"/>
                    <a:pt x="249" y="477"/>
                    <a:pt x="240" y="475"/>
                  </a:cubicBezTo>
                  <a:cubicBezTo>
                    <a:pt x="232" y="474"/>
                    <a:pt x="224" y="470"/>
                    <a:pt x="217" y="465"/>
                  </a:cubicBezTo>
                  <a:cubicBezTo>
                    <a:pt x="214" y="463"/>
                    <a:pt x="211" y="460"/>
                    <a:pt x="208" y="457"/>
                  </a:cubicBezTo>
                  <a:cubicBezTo>
                    <a:pt x="207" y="455"/>
                    <a:pt x="204" y="449"/>
                    <a:pt x="201" y="451"/>
                  </a:cubicBezTo>
                  <a:cubicBezTo>
                    <a:pt x="199" y="453"/>
                    <a:pt x="197" y="457"/>
                    <a:pt x="195" y="459"/>
                  </a:cubicBezTo>
                  <a:cubicBezTo>
                    <a:pt x="192" y="463"/>
                    <a:pt x="188" y="466"/>
                    <a:pt x="185" y="469"/>
                  </a:cubicBezTo>
                  <a:cubicBezTo>
                    <a:pt x="176" y="474"/>
                    <a:pt x="166" y="478"/>
                    <a:pt x="156" y="479"/>
                  </a:cubicBezTo>
                  <a:cubicBezTo>
                    <a:pt x="147" y="480"/>
                    <a:pt x="137" y="479"/>
                    <a:pt x="128" y="475"/>
                  </a:cubicBezTo>
                  <a:cubicBezTo>
                    <a:pt x="122" y="471"/>
                    <a:pt x="115" y="467"/>
                    <a:pt x="111" y="461"/>
                  </a:cubicBezTo>
                  <a:cubicBezTo>
                    <a:pt x="109" y="459"/>
                    <a:pt x="107" y="457"/>
                    <a:pt x="106" y="455"/>
                  </a:cubicBezTo>
                  <a:cubicBezTo>
                    <a:pt x="104" y="453"/>
                    <a:pt x="104" y="449"/>
                    <a:pt x="104" y="447"/>
                  </a:cubicBezTo>
                  <a:cubicBezTo>
                    <a:pt x="103" y="443"/>
                    <a:pt x="93" y="455"/>
                    <a:pt x="93" y="457"/>
                  </a:cubicBezTo>
                  <a:cubicBezTo>
                    <a:pt x="88" y="462"/>
                    <a:pt x="84" y="466"/>
                    <a:pt x="77" y="469"/>
                  </a:cubicBezTo>
                  <a:cubicBezTo>
                    <a:pt x="71" y="472"/>
                    <a:pt x="63" y="474"/>
                    <a:pt x="56" y="474"/>
                  </a:cubicBezTo>
                  <a:cubicBezTo>
                    <a:pt x="41" y="473"/>
                    <a:pt x="27" y="466"/>
                    <a:pt x="18" y="455"/>
                  </a:cubicBezTo>
                  <a:cubicBezTo>
                    <a:pt x="8" y="443"/>
                    <a:pt x="4" y="425"/>
                    <a:pt x="10" y="411"/>
                  </a:cubicBezTo>
                  <a:cubicBezTo>
                    <a:pt x="14" y="402"/>
                    <a:pt x="19" y="393"/>
                    <a:pt x="27" y="388"/>
                  </a:cubicBezTo>
                  <a:cubicBezTo>
                    <a:pt x="30" y="386"/>
                    <a:pt x="34" y="384"/>
                    <a:pt x="36" y="381"/>
                  </a:cubicBezTo>
                  <a:cubicBezTo>
                    <a:pt x="38" y="378"/>
                    <a:pt x="32" y="378"/>
                    <a:pt x="30" y="377"/>
                  </a:cubicBezTo>
                  <a:cubicBezTo>
                    <a:pt x="24" y="376"/>
                    <a:pt x="17" y="368"/>
                    <a:pt x="13" y="363"/>
                  </a:cubicBezTo>
                  <a:cubicBezTo>
                    <a:pt x="7" y="356"/>
                    <a:pt x="3" y="349"/>
                    <a:pt x="2" y="340"/>
                  </a:cubicBezTo>
                  <a:cubicBezTo>
                    <a:pt x="0" y="322"/>
                    <a:pt x="5" y="303"/>
                    <a:pt x="19" y="291"/>
                  </a:cubicBezTo>
                  <a:cubicBezTo>
                    <a:pt x="21" y="289"/>
                    <a:pt x="24" y="286"/>
                    <a:pt x="27" y="284"/>
                  </a:cubicBezTo>
                  <a:cubicBezTo>
                    <a:pt x="29" y="282"/>
                    <a:pt x="34" y="283"/>
                    <a:pt x="36" y="281"/>
                  </a:cubicBezTo>
                  <a:cubicBezTo>
                    <a:pt x="38" y="278"/>
                    <a:pt x="34" y="275"/>
                    <a:pt x="32" y="274"/>
                  </a:cubicBezTo>
                  <a:cubicBezTo>
                    <a:pt x="29" y="272"/>
                    <a:pt x="25" y="271"/>
                    <a:pt x="23" y="268"/>
                  </a:cubicBezTo>
                  <a:cubicBezTo>
                    <a:pt x="13" y="258"/>
                    <a:pt x="9" y="245"/>
                    <a:pt x="10" y="231"/>
                  </a:cubicBezTo>
                  <a:cubicBezTo>
                    <a:pt x="13" y="203"/>
                    <a:pt x="38" y="181"/>
                    <a:pt x="66" y="187"/>
                  </a:cubicBezTo>
                  <a:cubicBezTo>
                    <a:pt x="75" y="189"/>
                    <a:pt x="83" y="194"/>
                    <a:pt x="90" y="200"/>
                  </a:cubicBezTo>
                  <a:cubicBezTo>
                    <a:pt x="92" y="202"/>
                    <a:pt x="93" y="204"/>
                    <a:pt x="94" y="207"/>
                  </a:cubicBezTo>
                  <a:cubicBezTo>
                    <a:pt x="95" y="209"/>
                    <a:pt x="97" y="213"/>
                    <a:pt x="100" y="214"/>
                  </a:cubicBezTo>
                  <a:cubicBezTo>
                    <a:pt x="105" y="215"/>
                    <a:pt x="109" y="203"/>
                    <a:pt x="111" y="199"/>
                  </a:cubicBezTo>
                  <a:cubicBezTo>
                    <a:pt x="114" y="193"/>
                    <a:pt x="122" y="190"/>
                    <a:pt x="128" y="186"/>
                  </a:cubicBezTo>
                  <a:cubicBezTo>
                    <a:pt x="130" y="185"/>
                    <a:pt x="136" y="182"/>
                    <a:pt x="137" y="180"/>
                  </a:cubicBezTo>
                  <a:cubicBezTo>
                    <a:pt x="137" y="177"/>
                    <a:pt x="130" y="177"/>
                    <a:pt x="129" y="176"/>
                  </a:cubicBezTo>
                  <a:cubicBezTo>
                    <a:pt x="123" y="174"/>
                    <a:pt x="118" y="170"/>
                    <a:pt x="115" y="164"/>
                  </a:cubicBezTo>
                  <a:cubicBezTo>
                    <a:pt x="108" y="154"/>
                    <a:pt x="106" y="142"/>
                    <a:pt x="109" y="130"/>
                  </a:cubicBezTo>
                  <a:cubicBezTo>
                    <a:pt x="111" y="118"/>
                    <a:pt x="118" y="107"/>
                    <a:pt x="129" y="100"/>
                  </a:cubicBezTo>
                  <a:cubicBezTo>
                    <a:pt x="141" y="92"/>
                    <a:pt x="158" y="91"/>
                    <a:pt x="171" y="97"/>
                  </a:cubicBezTo>
                  <a:cubicBezTo>
                    <a:pt x="180" y="102"/>
                    <a:pt x="188" y="109"/>
                    <a:pt x="191" y="118"/>
                  </a:cubicBezTo>
                  <a:cubicBezTo>
                    <a:pt x="192" y="120"/>
                    <a:pt x="192" y="124"/>
                    <a:pt x="196" y="122"/>
                  </a:cubicBezTo>
                  <a:cubicBezTo>
                    <a:pt x="198" y="121"/>
                    <a:pt x="199" y="118"/>
                    <a:pt x="200" y="115"/>
                  </a:cubicBezTo>
                  <a:cubicBezTo>
                    <a:pt x="201" y="114"/>
                    <a:pt x="201" y="111"/>
                    <a:pt x="202" y="110"/>
                  </a:cubicBezTo>
                  <a:cubicBezTo>
                    <a:pt x="204" y="107"/>
                    <a:pt x="206" y="104"/>
                    <a:pt x="209" y="101"/>
                  </a:cubicBezTo>
                  <a:cubicBezTo>
                    <a:pt x="215" y="96"/>
                    <a:pt x="221" y="91"/>
                    <a:pt x="228" y="87"/>
                  </a:cubicBezTo>
                  <a:cubicBezTo>
                    <a:pt x="231" y="85"/>
                    <a:pt x="234" y="86"/>
                    <a:pt x="239" y="86"/>
                  </a:cubicBezTo>
                  <a:cubicBezTo>
                    <a:pt x="245" y="85"/>
                    <a:pt x="239" y="82"/>
                    <a:pt x="236" y="81"/>
                  </a:cubicBezTo>
                  <a:cubicBezTo>
                    <a:pt x="232" y="80"/>
                    <a:pt x="229" y="79"/>
                    <a:pt x="225" y="76"/>
                  </a:cubicBezTo>
                  <a:cubicBezTo>
                    <a:pt x="219" y="71"/>
                    <a:pt x="214" y="66"/>
                    <a:pt x="211" y="59"/>
                  </a:cubicBezTo>
                  <a:cubicBezTo>
                    <a:pt x="204" y="48"/>
                    <a:pt x="205" y="30"/>
                    <a:pt x="213" y="20"/>
                  </a:cubicBezTo>
                  <a:cubicBezTo>
                    <a:pt x="220" y="9"/>
                    <a:pt x="232" y="3"/>
                    <a:pt x="245" y="2"/>
                  </a:cubicBezTo>
                  <a:moveTo>
                    <a:pt x="488" y="160"/>
                  </a:moveTo>
                  <a:cubicBezTo>
                    <a:pt x="486" y="165"/>
                    <a:pt x="481" y="172"/>
                    <a:pt x="477" y="175"/>
                  </a:cubicBezTo>
                  <a:cubicBezTo>
                    <a:pt x="474" y="177"/>
                    <a:pt x="472" y="178"/>
                    <a:pt x="469" y="180"/>
                  </a:cubicBezTo>
                  <a:cubicBezTo>
                    <a:pt x="468" y="181"/>
                    <a:pt x="464" y="183"/>
                    <a:pt x="464" y="185"/>
                  </a:cubicBezTo>
                  <a:cubicBezTo>
                    <a:pt x="464" y="185"/>
                    <a:pt x="467" y="187"/>
                    <a:pt x="467" y="187"/>
                  </a:cubicBezTo>
                  <a:cubicBezTo>
                    <a:pt x="468" y="188"/>
                    <a:pt x="471" y="190"/>
                    <a:pt x="471" y="191"/>
                  </a:cubicBezTo>
                  <a:cubicBezTo>
                    <a:pt x="471" y="191"/>
                    <a:pt x="468" y="189"/>
                    <a:pt x="468" y="189"/>
                  </a:cubicBezTo>
                  <a:cubicBezTo>
                    <a:pt x="470" y="191"/>
                    <a:pt x="474" y="192"/>
                    <a:pt x="476" y="194"/>
                  </a:cubicBezTo>
                  <a:cubicBezTo>
                    <a:pt x="480" y="196"/>
                    <a:pt x="481" y="199"/>
                    <a:pt x="483" y="203"/>
                  </a:cubicBezTo>
                  <a:cubicBezTo>
                    <a:pt x="486" y="209"/>
                    <a:pt x="491" y="208"/>
                    <a:pt x="494" y="203"/>
                  </a:cubicBezTo>
                  <a:cubicBezTo>
                    <a:pt x="495" y="201"/>
                    <a:pt x="495" y="199"/>
                    <a:pt x="496" y="198"/>
                  </a:cubicBezTo>
                  <a:cubicBezTo>
                    <a:pt x="498" y="196"/>
                    <a:pt x="500" y="195"/>
                    <a:pt x="502" y="194"/>
                  </a:cubicBezTo>
                  <a:cubicBezTo>
                    <a:pt x="507" y="191"/>
                    <a:pt x="513" y="188"/>
                    <a:pt x="517" y="184"/>
                  </a:cubicBezTo>
                  <a:cubicBezTo>
                    <a:pt x="518" y="183"/>
                    <a:pt x="519" y="181"/>
                    <a:pt x="518" y="179"/>
                  </a:cubicBezTo>
                  <a:cubicBezTo>
                    <a:pt x="517" y="177"/>
                    <a:pt x="514" y="178"/>
                    <a:pt x="513" y="177"/>
                  </a:cubicBezTo>
                  <a:cubicBezTo>
                    <a:pt x="508" y="174"/>
                    <a:pt x="504" y="169"/>
                    <a:pt x="500" y="164"/>
                  </a:cubicBezTo>
                  <a:cubicBezTo>
                    <a:pt x="498" y="161"/>
                    <a:pt x="495" y="156"/>
                    <a:pt x="491" y="153"/>
                  </a:cubicBezTo>
                  <a:cubicBezTo>
                    <a:pt x="490" y="152"/>
                    <a:pt x="488" y="154"/>
                    <a:pt x="488" y="156"/>
                  </a:cubicBezTo>
                  <a:cubicBezTo>
                    <a:pt x="487" y="157"/>
                    <a:pt x="488" y="161"/>
                    <a:pt x="488" y="160"/>
                  </a:cubicBezTo>
                  <a:moveTo>
                    <a:pt x="192" y="159"/>
                  </a:moveTo>
                  <a:cubicBezTo>
                    <a:pt x="190" y="163"/>
                    <a:pt x="187" y="166"/>
                    <a:pt x="184" y="169"/>
                  </a:cubicBezTo>
                  <a:cubicBezTo>
                    <a:pt x="182" y="172"/>
                    <a:pt x="178" y="173"/>
                    <a:pt x="175" y="174"/>
                  </a:cubicBezTo>
                  <a:cubicBezTo>
                    <a:pt x="174" y="175"/>
                    <a:pt x="168" y="177"/>
                    <a:pt x="168" y="179"/>
                  </a:cubicBezTo>
                  <a:cubicBezTo>
                    <a:pt x="167" y="182"/>
                    <a:pt x="171" y="184"/>
                    <a:pt x="173" y="185"/>
                  </a:cubicBezTo>
                  <a:cubicBezTo>
                    <a:pt x="173" y="185"/>
                    <a:pt x="172" y="185"/>
                    <a:pt x="172" y="185"/>
                  </a:cubicBezTo>
                  <a:cubicBezTo>
                    <a:pt x="174" y="186"/>
                    <a:pt x="177" y="185"/>
                    <a:pt x="180" y="187"/>
                  </a:cubicBezTo>
                  <a:cubicBezTo>
                    <a:pt x="182" y="188"/>
                    <a:pt x="185" y="190"/>
                    <a:pt x="186" y="192"/>
                  </a:cubicBezTo>
                  <a:cubicBezTo>
                    <a:pt x="190" y="196"/>
                    <a:pt x="192" y="200"/>
                    <a:pt x="196" y="203"/>
                  </a:cubicBezTo>
                  <a:cubicBezTo>
                    <a:pt x="200" y="206"/>
                    <a:pt x="203" y="205"/>
                    <a:pt x="206" y="202"/>
                  </a:cubicBezTo>
                  <a:cubicBezTo>
                    <a:pt x="209" y="198"/>
                    <a:pt x="213" y="194"/>
                    <a:pt x="217" y="191"/>
                  </a:cubicBezTo>
                  <a:cubicBezTo>
                    <a:pt x="220" y="188"/>
                    <a:pt x="222" y="186"/>
                    <a:pt x="219" y="182"/>
                  </a:cubicBezTo>
                  <a:cubicBezTo>
                    <a:pt x="215" y="177"/>
                    <a:pt x="210" y="174"/>
                    <a:pt x="205" y="170"/>
                  </a:cubicBezTo>
                  <a:cubicBezTo>
                    <a:pt x="201" y="167"/>
                    <a:pt x="200" y="163"/>
                    <a:pt x="198" y="158"/>
                  </a:cubicBezTo>
                  <a:cubicBezTo>
                    <a:pt x="198" y="156"/>
                    <a:pt x="197" y="154"/>
                    <a:pt x="194" y="154"/>
                  </a:cubicBezTo>
                  <a:cubicBezTo>
                    <a:pt x="191" y="154"/>
                    <a:pt x="193" y="157"/>
                    <a:pt x="192" y="159"/>
                  </a:cubicBezTo>
                  <a:moveTo>
                    <a:pt x="380" y="177"/>
                  </a:moveTo>
                  <a:cubicBezTo>
                    <a:pt x="376" y="181"/>
                    <a:pt x="370" y="184"/>
                    <a:pt x="375" y="189"/>
                  </a:cubicBezTo>
                  <a:cubicBezTo>
                    <a:pt x="378" y="191"/>
                    <a:pt x="380" y="193"/>
                    <a:pt x="382" y="195"/>
                  </a:cubicBezTo>
                  <a:cubicBezTo>
                    <a:pt x="385" y="198"/>
                    <a:pt x="386" y="201"/>
                    <a:pt x="388" y="203"/>
                  </a:cubicBezTo>
                  <a:cubicBezTo>
                    <a:pt x="392" y="208"/>
                    <a:pt x="395" y="205"/>
                    <a:pt x="397" y="201"/>
                  </a:cubicBezTo>
                  <a:cubicBezTo>
                    <a:pt x="399" y="198"/>
                    <a:pt x="400" y="196"/>
                    <a:pt x="402" y="194"/>
                  </a:cubicBezTo>
                  <a:cubicBezTo>
                    <a:pt x="405" y="193"/>
                    <a:pt x="408" y="192"/>
                    <a:pt x="411" y="190"/>
                  </a:cubicBezTo>
                  <a:cubicBezTo>
                    <a:pt x="415" y="187"/>
                    <a:pt x="416" y="183"/>
                    <a:pt x="411" y="180"/>
                  </a:cubicBezTo>
                  <a:cubicBezTo>
                    <a:pt x="406" y="177"/>
                    <a:pt x="401" y="174"/>
                    <a:pt x="398" y="168"/>
                  </a:cubicBezTo>
                  <a:cubicBezTo>
                    <a:pt x="397" y="167"/>
                    <a:pt x="396" y="163"/>
                    <a:pt x="394" y="163"/>
                  </a:cubicBezTo>
                  <a:cubicBezTo>
                    <a:pt x="392" y="163"/>
                    <a:pt x="390" y="166"/>
                    <a:pt x="390" y="167"/>
                  </a:cubicBezTo>
                  <a:cubicBezTo>
                    <a:pt x="386" y="170"/>
                    <a:pt x="384" y="175"/>
                    <a:pt x="380" y="177"/>
                  </a:cubicBezTo>
                  <a:moveTo>
                    <a:pt x="292" y="169"/>
                  </a:moveTo>
                  <a:cubicBezTo>
                    <a:pt x="289" y="173"/>
                    <a:pt x="273" y="183"/>
                    <a:pt x="278" y="188"/>
                  </a:cubicBezTo>
                  <a:cubicBezTo>
                    <a:pt x="280" y="190"/>
                    <a:pt x="282" y="191"/>
                    <a:pt x="284" y="193"/>
                  </a:cubicBezTo>
                  <a:cubicBezTo>
                    <a:pt x="286" y="196"/>
                    <a:pt x="287" y="198"/>
                    <a:pt x="289" y="201"/>
                  </a:cubicBezTo>
                  <a:cubicBezTo>
                    <a:pt x="293" y="205"/>
                    <a:pt x="296" y="208"/>
                    <a:pt x="300" y="203"/>
                  </a:cubicBezTo>
                  <a:cubicBezTo>
                    <a:pt x="303" y="200"/>
                    <a:pt x="305" y="195"/>
                    <a:pt x="309" y="193"/>
                  </a:cubicBezTo>
                  <a:cubicBezTo>
                    <a:pt x="311" y="191"/>
                    <a:pt x="314" y="191"/>
                    <a:pt x="316" y="188"/>
                  </a:cubicBezTo>
                  <a:cubicBezTo>
                    <a:pt x="317" y="186"/>
                    <a:pt x="316" y="183"/>
                    <a:pt x="314" y="181"/>
                  </a:cubicBezTo>
                  <a:cubicBezTo>
                    <a:pt x="312" y="180"/>
                    <a:pt x="309" y="179"/>
                    <a:pt x="307" y="177"/>
                  </a:cubicBezTo>
                  <a:cubicBezTo>
                    <a:pt x="305" y="176"/>
                    <a:pt x="303" y="174"/>
                    <a:pt x="302" y="171"/>
                  </a:cubicBezTo>
                  <a:cubicBezTo>
                    <a:pt x="301" y="169"/>
                    <a:pt x="300" y="167"/>
                    <a:pt x="297" y="167"/>
                  </a:cubicBezTo>
                  <a:cubicBezTo>
                    <a:pt x="296" y="166"/>
                    <a:pt x="295" y="167"/>
                    <a:pt x="294" y="167"/>
                  </a:cubicBezTo>
                  <a:cubicBezTo>
                    <a:pt x="292" y="168"/>
                    <a:pt x="293" y="168"/>
                    <a:pt x="292" y="169"/>
                  </a:cubicBezTo>
                  <a:moveTo>
                    <a:pt x="86" y="270"/>
                  </a:moveTo>
                  <a:cubicBezTo>
                    <a:pt x="83" y="273"/>
                    <a:pt x="78" y="274"/>
                    <a:pt x="76" y="278"/>
                  </a:cubicBezTo>
                  <a:cubicBezTo>
                    <a:pt x="75" y="279"/>
                    <a:pt x="76" y="281"/>
                    <a:pt x="77" y="282"/>
                  </a:cubicBezTo>
                  <a:cubicBezTo>
                    <a:pt x="80" y="283"/>
                    <a:pt x="83" y="284"/>
                    <a:pt x="86" y="287"/>
                  </a:cubicBezTo>
                  <a:cubicBezTo>
                    <a:pt x="92" y="291"/>
                    <a:pt x="96" y="297"/>
                    <a:pt x="102" y="301"/>
                  </a:cubicBezTo>
                  <a:cubicBezTo>
                    <a:pt x="104" y="302"/>
                    <a:pt x="106" y="303"/>
                    <a:pt x="108" y="301"/>
                  </a:cubicBezTo>
                  <a:cubicBezTo>
                    <a:pt x="108" y="300"/>
                    <a:pt x="109" y="297"/>
                    <a:pt x="109" y="297"/>
                  </a:cubicBezTo>
                  <a:cubicBezTo>
                    <a:pt x="109" y="297"/>
                    <a:pt x="109" y="297"/>
                    <a:pt x="109" y="298"/>
                  </a:cubicBezTo>
                  <a:cubicBezTo>
                    <a:pt x="111" y="294"/>
                    <a:pt x="114" y="291"/>
                    <a:pt x="118" y="289"/>
                  </a:cubicBezTo>
                  <a:cubicBezTo>
                    <a:pt x="120" y="287"/>
                    <a:pt x="125" y="285"/>
                    <a:pt x="124" y="281"/>
                  </a:cubicBezTo>
                  <a:cubicBezTo>
                    <a:pt x="124" y="278"/>
                    <a:pt x="120" y="277"/>
                    <a:pt x="117" y="275"/>
                  </a:cubicBezTo>
                  <a:cubicBezTo>
                    <a:pt x="114" y="273"/>
                    <a:pt x="112" y="271"/>
                    <a:pt x="110" y="268"/>
                  </a:cubicBezTo>
                  <a:cubicBezTo>
                    <a:pt x="108" y="266"/>
                    <a:pt x="107" y="263"/>
                    <a:pt x="106" y="261"/>
                  </a:cubicBezTo>
                  <a:cubicBezTo>
                    <a:pt x="104" y="259"/>
                    <a:pt x="104" y="254"/>
                    <a:pt x="101" y="254"/>
                  </a:cubicBezTo>
                  <a:cubicBezTo>
                    <a:pt x="98" y="254"/>
                    <a:pt x="97" y="257"/>
                    <a:pt x="95" y="259"/>
                  </a:cubicBezTo>
                  <a:cubicBezTo>
                    <a:pt x="92" y="263"/>
                    <a:pt x="90" y="267"/>
                    <a:pt x="86" y="270"/>
                  </a:cubicBezTo>
                  <a:moveTo>
                    <a:pt x="473" y="276"/>
                  </a:moveTo>
                  <a:cubicBezTo>
                    <a:pt x="470" y="278"/>
                    <a:pt x="466" y="282"/>
                    <a:pt x="469" y="285"/>
                  </a:cubicBezTo>
                  <a:cubicBezTo>
                    <a:pt x="472" y="289"/>
                    <a:pt x="477" y="290"/>
                    <a:pt x="481" y="294"/>
                  </a:cubicBezTo>
                  <a:cubicBezTo>
                    <a:pt x="483" y="295"/>
                    <a:pt x="488" y="306"/>
                    <a:pt x="492" y="301"/>
                  </a:cubicBezTo>
                  <a:cubicBezTo>
                    <a:pt x="493" y="298"/>
                    <a:pt x="495" y="296"/>
                    <a:pt x="497" y="294"/>
                  </a:cubicBezTo>
                  <a:cubicBezTo>
                    <a:pt x="499" y="292"/>
                    <a:pt x="502" y="290"/>
                    <a:pt x="504" y="289"/>
                  </a:cubicBezTo>
                  <a:cubicBezTo>
                    <a:pt x="507" y="287"/>
                    <a:pt x="513" y="282"/>
                    <a:pt x="509" y="279"/>
                  </a:cubicBezTo>
                  <a:cubicBezTo>
                    <a:pt x="507" y="277"/>
                    <a:pt x="505" y="277"/>
                    <a:pt x="503" y="276"/>
                  </a:cubicBezTo>
                  <a:cubicBezTo>
                    <a:pt x="500" y="274"/>
                    <a:pt x="498" y="272"/>
                    <a:pt x="496" y="270"/>
                  </a:cubicBezTo>
                  <a:cubicBezTo>
                    <a:pt x="494" y="265"/>
                    <a:pt x="491" y="259"/>
                    <a:pt x="485" y="263"/>
                  </a:cubicBezTo>
                  <a:cubicBezTo>
                    <a:pt x="480" y="267"/>
                    <a:pt x="478" y="273"/>
                    <a:pt x="473" y="276"/>
                  </a:cubicBezTo>
                  <a:moveTo>
                    <a:pt x="196" y="265"/>
                  </a:moveTo>
                  <a:cubicBezTo>
                    <a:pt x="194" y="268"/>
                    <a:pt x="176" y="280"/>
                    <a:pt x="180" y="285"/>
                  </a:cubicBezTo>
                  <a:cubicBezTo>
                    <a:pt x="183" y="288"/>
                    <a:pt x="187" y="291"/>
                    <a:pt x="190" y="294"/>
                  </a:cubicBezTo>
                  <a:cubicBezTo>
                    <a:pt x="192" y="296"/>
                    <a:pt x="198" y="303"/>
                    <a:pt x="202" y="302"/>
                  </a:cubicBezTo>
                  <a:cubicBezTo>
                    <a:pt x="204" y="301"/>
                    <a:pt x="205" y="298"/>
                    <a:pt x="206" y="296"/>
                  </a:cubicBezTo>
                  <a:cubicBezTo>
                    <a:pt x="207" y="294"/>
                    <a:pt x="210" y="292"/>
                    <a:pt x="212" y="290"/>
                  </a:cubicBezTo>
                  <a:cubicBezTo>
                    <a:pt x="216" y="287"/>
                    <a:pt x="224" y="283"/>
                    <a:pt x="218" y="278"/>
                  </a:cubicBezTo>
                  <a:cubicBezTo>
                    <a:pt x="214" y="275"/>
                    <a:pt x="210" y="273"/>
                    <a:pt x="207" y="268"/>
                  </a:cubicBezTo>
                  <a:cubicBezTo>
                    <a:pt x="206" y="266"/>
                    <a:pt x="205" y="264"/>
                    <a:pt x="203" y="263"/>
                  </a:cubicBezTo>
                  <a:cubicBezTo>
                    <a:pt x="202" y="262"/>
                    <a:pt x="200" y="262"/>
                    <a:pt x="199" y="262"/>
                  </a:cubicBezTo>
                  <a:cubicBezTo>
                    <a:pt x="197" y="263"/>
                    <a:pt x="197" y="263"/>
                    <a:pt x="196" y="265"/>
                  </a:cubicBezTo>
                  <a:moveTo>
                    <a:pt x="292" y="265"/>
                  </a:moveTo>
                  <a:cubicBezTo>
                    <a:pt x="290" y="268"/>
                    <a:pt x="272" y="280"/>
                    <a:pt x="277" y="284"/>
                  </a:cubicBezTo>
                  <a:cubicBezTo>
                    <a:pt x="279" y="288"/>
                    <a:pt x="283" y="290"/>
                    <a:pt x="286" y="293"/>
                  </a:cubicBezTo>
                  <a:cubicBezTo>
                    <a:pt x="289" y="296"/>
                    <a:pt x="292" y="301"/>
                    <a:pt x="296" y="302"/>
                  </a:cubicBezTo>
                  <a:cubicBezTo>
                    <a:pt x="298" y="303"/>
                    <a:pt x="300" y="300"/>
                    <a:pt x="300" y="298"/>
                  </a:cubicBezTo>
                  <a:cubicBezTo>
                    <a:pt x="302" y="295"/>
                    <a:pt x="304" y="294"/>
                    <a:pt x="306" y="292"/>
                  </a:cubicBezTo>
                  <a:cubicBezTo>
                    <a:pt x="310" y="289"/>
                    <a:pt x="320" y="284"/>
                    <a:pt x="315" y="279"/>
                  </a:cubicBezTo>
                  <a:cubicBezTo>
                    <a:pt x="311" y="275"/>
                    <a:pt x="305" y="274"/>
                    <a:pt x="303" y="269"/>
                  </a:cubicBezTo>
                  <a:cubicBezTo>
                    <a:pt x="302" y="267"/>
                    <a:pt x="301" y="264"/>
                    <a:pt x="298" y="263"/>
                  </a:cubicBezTo>
                  <a:cubicBezTo>
                    <a:pt x="297" y="262"/>
                    <a:pt x="296" y="262"/>
                    <a:pt x="295" y="262"/>
                  </a:cubicBezTo>
                  <a:cubicBezTo>
                    <a:pt x="292" y="263"/>
                    <a:pt x="293" y="263"/>
                    <a:pt x="292" y="265"/>
                  </a:cubicBezTo>
                  <a:moveTo>
                    <a:pt x="388" y="265"/>
                  </a:moveTo>
                  <a:cubicBezTo>
                    <a:pt x="386" y="268"/>
                    <a:pt x="368" y="280"/>
                    <a:pt x="372" y="285"/>
                  </a:cubicBezTo>
                  <a:cubicBezTo>
                    <a:pt x="376" y="288"/>
                    <a:pt x="379" y="291"/>
                    <a:pt x="382" y="294"/>
                  </a:cubicBezTo>
                  <a:cubicBezTo>
                    <a:pt x="385" y="296"/>
                    <a:pt x="390" y="302"/>
                    <a:pt x="394" y="302"/>
                  </a:cubicBezTo>
                  <a:cubicBezTo>
                    <a:pt x="396" y="302"/>
                    <a:pt x="397" y="299"/>
                    <a:pt x="398" y="297"/>
                  </a:cubicBezTo>
                  <a:cubicBezTo>
                    <a:pt x="399" y="294"/>
                    <a:pt x="401" y="292"/>
                    <a:pt x="403" y="290"/>
                  </a:cubicBezTo>
                  <a:cubicBezTo>
                    <a:pt x="407" y="287"/>
                    <a:pt x="415" y="284"/>
                    <a:pt x="410" y="279"/>
                  </a:cubicBezTo>
                  <a:cubicBezTo>
                    <a:pt x="407" y="275"/>
                    <a:pt x="401" y="273"/>
                    <a:pt x="399" y="268"/>
                  </a:cubicBezTo>
                  <a:cubicBezTo>
                    <a:pt x="398" y="266"/>
                    <a:pt x="397" y="263"/>
                    <a:pt x="395" y="262"/>
                  </a:cubicBezTo>
                  <a:cubicBezTo>
                    <a:pt x="393" y="262"/>
                    <a:pt x="392" y="262"/>
                    <a:pt x="391" y="263"/>
                  </a:cubicBezTo>
                  <a:cubicBezTo>
                    <a:pt x="388" y="263"/>
                    <a:pt x="389" y="263"/>
                    <a:pt x="388" y="265"/>
                  </a:cubicBezTo>
                  <a:moveTo>
                    <a:pt x="100" y="361"/>
                  </a:moveTo>
                  <a:cubicBezTo>
                    <a:pt x="98" y="365"/>
                    <a:pt x="92" y="370"/>
                    <a:pt x="88" y="373"/>
                  </a:cubicBezTo>
                  <a:cubicBezTo>
                    <a:pt x="86" y="375"/>
                    <a:pt x="83" y="377"/>
                    <a:pt x="81" y="378"/>
                  </a:cubicBezTo>
                  <a:cubicBezTo>
                    <a:pt x="79" y="379"/>
                    <a:pt x="75" y="380"/>
                    <a:pt x="78" y="382"/>
                  </a:cubicBezTo>
                  <a:cubicBezTo>
                    <a:pt x="79" y="384"/>
                    <a:pt x="82" y="385"/>
                    <a:pt x="84" y="386"/>
                  </a:cubicBezTo>
                  <a:cubicBezTo>
                    <a:pt x="86" y="388"/>
                    <a:pt x="88" y="390"/>
                    <a:pt x="90" y="392"/>
                  </a:cubicBezTo>
                  <a:cubicBezTo>
                    <a:pt x="92" y="394"/>
                    <a:pt x="94" y="397"/>
                    <a:pt x="96" y="400"/>
                  </a:cubicBezTo>
                  <a:cubicBezTo>
                    <a:pt x="97" y="402"/>
                    <a:pt x="99" y="405"/>
                    <a:pt x="102" y="405"/>
                  </a:cubicBezTo>
                  <a:cubicBezTo>
                    <a:pt x="104" y="406"/>
                    <a:pt x="104" y="403"/>
                    <a:pt x="105" y="401"/>
                  </a:cubicBezTo>
                  <a:cubicBezTo>
                    <a:pt x="106" y="397"/>
                    <a:pt x="108" y="394"/>
                    <a:pt x="111" y="391"/>
                  </a:cubicBezTo>
                  <a:cubicBezTo>
                    <a:pt x="113" y="388"/>
                    <a:pt x="114" y="387"/>
                    <a:pt x="117" y="386"/>
                  </a:cubicBezTo>
                  <a:cubicBezTo>
                    <a:pt x="119" y="385"/>
                    <a:pt x="123" y="383"/>
                    <a:pt x="124" y="381"/>
                  </a:cubicBezTo>
                  <a:cubicBezTo>
                    <a:pt x="126" y="373"/>
                    <a:pt x="116" y="371"/>
                    <a:pt x="112" y="366"/>
                  </a:cubicBezTo>
                  <a:cubicBezTo>
                    <a:pt x="111" y="364"/>
                    <a:pt x="110" y="361"/>
                    <a:pt x="108" y="359"/>
                  </a:cubicBezTo>
                  <a:cubicBezTo>
                    <a:pt x="107" y="358"/>
                    <a:pt x="105" y="358"/>
                    <a:pt x="104" y="358"/>
                  </a:cubicBezTo>
                  <a:cubicBezTo>
                    <a:pt x="101" y="358"/>
                    <a:pt x="101" y="359"/>
                    <a:pt x="100" y="361"/>
                  </a:cubicBezTo>
                  <a:moveTo>
                    <a:pt x="196" y="361"/>
                  </a:moveTo>
                  <a:cubicBezTo>
                    <a:pt x="195" y="363"/>
                    <a:pt x="193" y="364"/>
                    <a:pt x="191" y="366"/>
                  </a:cubicBezTo>
                  <a:cubicBezTo>
                    <a:pt x="188" y="368"/>
                    <a:pt x="185" y="370"/>
                    <a:pt x="183" y="373"/>
                  </a:cubicBezTo>
                  <a:cubicBezTo>
                    <a:pt x="181" y="374"/>
                    <a:pt x="179" y="375"/>
                    <a:pt x="179" y="378"/>
                  </a:cubicBezTo>
                  <a:cubicBezTo>
                    <a:pt x="179" y="381"/>
                    <a:pt x="183" y="383"/>
                    <a:pt x="185" y="384"/>
                  </a:cubicBezTo>
                  <a:cubicBezTo>
                    <a:pt x="188" y="385"/>
                    <a:pt x="189" y="387"/>
                    <a:pt x="191" y="389"/>
                  </a:cubicBezTo>
                  <a:cubicBezTo>
                    <a:pt x="194" y="393"/>
                    <a:pt x="196" y="396"/>
                    <a:pt x="199" y="400"/>
                  </a:cubicBezTo>
                  <a:cubicBezTo>
                    <a:pt x="200" y="401"/>
                    <a:pt x="202" y="405"/>
                    <a:pt x="204" y="403"/>
                  </a:cubicBezTo>
                  <a:cubicBezTo>
                    <a:pt x="204" y="402"/>
                    <a:pt x="208" y="397"/>
                    <a:pt x="207" y="396"/>
                  </a:cubicBezTo>
                  <a:cubicBezTo>
                    <a:pt x="207" y="396"/>
                    <a:pt x="207" y="396"/>
                    <a:pt x="207" y="396"/>
                  </a:cubicBezTo>
                  <a:cubicBezTo>
                    <a:pt x="212" y="391"/>
                    <a:pt x="217" y="387"/>
                    <a:pt x="222" y="382"/>
                  </a:cubicBezTo>
                  <a:cubicBezTo>
                    <a:pt x="227" y="379"/>
                    <a:pt x="222" y="376"/>
                    <a:pt x="219" y="374"/>
                  </a:cubicBezTo>
                  <a:cubicBezTo>
                    <a:pt x="213" y="371"/>
                    <a:pt x="209" y="368"/>
                    <a:pt x="206" y="363"/>
                  </a:cubicBezTo>
                  <a:cubicBezTo>
                    <a:pt x="205" y="361"/>
                    <a:pt x="204" y="359"/>
                    <a:pt x="201" y="358"/>
                  </a:cubicBezTo>
                  <a:cubicBezTo>
                    <a:pt x="200" y="358"/>
                    <a:pt x="199" y="358"/>
                    <a:pt x="198" y="358"/>
                  </a:cubicBezTo>
                  <a:cubicBezTo>
                    <a:pt x="196" y="359"/>
                    <a:pt x="197" y="359"/>
                    <a:pt x="196" y="361"/>
                  </a:cubicBezTo>
                  <a:moveTo>
                    <a:pt x="280" y="374"/>
                  </a:moveTo>
                  <a:cubicBezTo>
                    <a:pt x="277" y="376"/>
                    <a:pt x="275" y="376"/>
                    <a:pt x="273" y="378"/>
                  </a:cubicBezTo>
                  <a:cubicBezTo>
                    <a:pt x="271" y="380"/>
                    <a:pt x="275" y="383"/>
                    <a:pt x="277" y="384"/>
                  </a:cubicBezTo>
                  <a:cubicBezTo>
                    <a:pt x="283" y="388"/>
                    <a:pt x="286" y="394"/>
                    <a:pt x="290" y="399"/>
                  </a:cubicBezTo>
                  <a:cubicBezTo>
                    <a:pt x="294" y="404"/>
                    <a:pt x="297" y="401"/>
                    <a:pt x="300" y="397"/>
                  </a:cubicBezTo>
                  <a:cubicBezTo>
                    <a:pt x="303" y="393"/>
                    <a:pt x="306" y="387"/>
                    <a:pt x="311" y="384"/>
                  </a:cubicBezTo>
                  <a:cubicBezTo>
                    <a:pt x="315" y="382"/>
                    <a:pt x="320" y="379"/>
                    <a:pt x="315" y="375"/>
                  </a:cubicBezTo>
                  <a:cubicBezTo>
                    <a:pt x="310" y="371"/>
                    <a:pt x="305" y="369"/>
                    <a:pt x="302" y="363"/>
                  </a:cubicBezTo>
                  <a:cubicBezTo>
                    <a:pt x="300" y="359"/>
                    <a:pt x="296" y="356"/>
                    <a:pt x="292" y="360"/>
                  </a:cubicBezTo>
                  <a:cubicBezTo>
                    <a:pt x="287" y="364"/>
                    <a:pt x="284" y="370"/>
                    <a:pt x="280" y="374"/>
                  </a:cubicBezTo>
                  <a:moveTo>
                    <a:pt x="382" y="369"/>
                  </a:moveTo>
                  <a:cubicBezTo>
                    <a:pt x="379" y="372"/>
                    <a:pt x="370" y="374"/>
                    <a:pt x="371" y="379"/>
                  </a:cubicBezTo>
                  <a:cubicBezTo>
                    <a:pt x="373" y="384"/>
                    <a:pt x="379" y="386"/>
                    <a:pt x="382" y="389"/>
                  </a:cubicBezTo>
                  <a:cubicBezTo>
                    <a:pt x="386" y="391"/>
                    <a:pt x="387" y="399"/>
                    <a:pt x="392" y="399"/>
                  </a:cubicBezTo>
                  <a:cubicBezTo>
                    <a:pt x="397" y="400"/>
                    <a:pt x="398" y="390"/>
                    <a:pt x="401" y="387"/>
                  </a:cubicBezTo>
                  <a:cubicBezTo>
                    <a:pt x="404" y="385"/>
                    <a:pt x="413" y="381"/>
                    <a:pt x="412" y="377"/>
                  </a:cubicBezTo>
                  <a:cubicBezTo>
                    <a:pt x="410" y="373"/>
                    <a:pt x="405" y="370"/>
                    <a:pt x="401" y="367"/>
                  </a:cubicBezTo>
                  <a:cubicBezTo>
                    <a:pt x="399" y="365"/>
                    <a:pt x="398" y="359"/>
                    <a:pt x="394" y="358"/>
                  </a:cubicBezTo>
                  <a:cubicBezTo>
                    <a:pt x="387" y="356"/>
                    <a:pt x="386" y="365"/>
                    <a:pt x="382" y="369"/>
                  </a:cubicBezTo>
                  <a:moveTo>
                    <a:pt x="484" y="361"/>
                  </a:moveTo>
                  <a:cubicBezTo>
                    <a:pt x="481" y="366"/>
                    <a:pt x="476" y="369"/>
                    <a:pt x="472" y="372"/>
                  </a:cubicBezTo>
                  <a:cubicBezTo>
                    <a:pt x="469" y="376"/>
                    <a:pt x="467" y="379"/>
                    <a:pt x="471" y="383"/>
                  </a:cubicBezTo>
                  <a:cubicBezTo>
                    <a:pt x="474" y="385"/>
                    <a:pt x="476" y="387"/>
                    <a:pt x="479" y="390"/>
                  </a:cubicBezTo>
                  <a:cubicBezTo>
                    <a:pt x="481" y="392"/>
                    <a:pt x="483" y="395"/>
                    <a:pt x="486" y="397"/>
                  </a:cubicBezTo>
                  <a:cubicBezTo>
                    <a:pt x="490" y="401"/>
                    <a:pt x="493" y="395"/>
                    <a:pt x="495" y="392"/>
                  </a:cubicBezTo>
                  <a:cubicBezTo>
                    <a:pt x="496" y="390"/>
                    <a:pt x="497" y="389"/>
                    <a:pt x="498" y="387"/>
                  </a:cubicBezTo>
                  <a:cubicBezTo>
                    <a:pt x="500" y="385"/>
                    <a:pt x="503" y="384"/>
                    <a:pt x="506" y="382"/>
                  </a:cubicBezTo>
                  <a:cubicBezTo>
                    <a:pt x="511" y="378"/>
                    <a:pt x="508" y="375"/>
                    <a:pt x="504" y="372"/>
                  </a:cubicBezTo>
                  <a:cubicBezTo>
                    <a:pt x="500" y="369"/>
                    <a:pt x="497" y="368"/>
                    <a:pt x="494" y="363"/>
                  </a:cubicBezTo>
                  <a:cubicBezTo>
                    <a:pt x="493" y="361"/>
                    <a:pt x="492" y="359"/>
                    <a:pt x="490" y="358"/>
                  </a:cubicBezTo>
                  <a:cubicBezTo>
                    <a:pt x="489" y="358"/>
                    <a:pt x="487" y="358"/>
                    <a:pt x="486" y="358"/>
                  </a:cubicBezTo>
                  <a:cubicBezTo>
                    <a:pt x="484" y="359"/>
                    <a:pt x="485" y="359"/>
                    <a:pt x="484" y="361"/>
                  </a:cubicBezTo>
                  <a:moveTo>
                    <a:pt x="484" y="457"/>
                  </a:moveTo>
                  <a:cubicBezTo>
                    <a:pt x="480" y="464"/>
                    <a:pt x="472" y="465"/>
                    <a:pt x="468" y="471"/>
                  </a:cubicBezTo>
                  <a:cubicBezTo>
                    <a:pt x="464" y="476"/>
                    <a:pt x="472" y="478"/>
                    <a:pt x="475" y="481"/>
                  </a:cubicBezTo>
                  <a:cubicBezTo>
                    <a:pt x="479" y="486"/>
                    <a:pt x="482" y="492"/>
                    <a:pt x="487" y="496"/>
                  </a:cubicBezTo>
                  <a:cubicBezTo>
                    <a:pt x="491" y="499"/>
                    <a:pt x="494" y="491"/>
                    <a:pt x="496" y="488"/>
                  </a:cubicBezTo>
                  <a:cubicBezTo>
                    <a:pt x="498" y="486"/>
                    <a:pt x="500" y="484"/>
                    <a:pt x="502" y="482"/>
                  </a:cubicBezTo>
                  <a:cubicBezTo>
                    <a:pt x="504" y="481"/>
                    <a:pt x="506" y="480"/>
                    <a:pt x="508" y="479"/>
                  </a:cubicBezTo>
                  <a:cubicBezTo>
                    <a:pt x="510" y="478"/>
                    <a:pt x="513" y="478"/>
                    <a:pt x="512" y="476"/>
                  </a:cubicBezTo>
                  <a:cubicBezTo>
                    <a:pt x="512" y="474"/>
                    <a:pt x="510" y="472"/>
                    <a:pt x="508" y="470"/>
                  </a:cubicBezTo>
                  <a:cubicBezTo>
                    <a:pt x="504" y="467"/>
                    <a:pt x="499" y="463"/>
                    <a:pt x="494" y="460"/>
                  </a:cubicBezTo>
                  <a:cubicBezTo>
                    <a:pt x="492" y="459"/>
                    <a:pt x="492" y="457"/>
                    <a:pt x="490" y="455"/>
                  </a:cubicBezTo>
                  <a:cubicBezTo>
                    <a:pt x="489" y="454"/>
                    <a:pt x="488" y="454"/>
                    <a:pt x="487" y="455"/>
                  </a:cubicBezTo>
                  <a:cubicBezTo>
                    <a:pt x="485" y="455"/>
                    <a:pt x="485" y="456"/>
                    <a:pt x="484" y="457"/>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75" name="Freeform 303"/>
            <p:cNvSpPr>
              <a:spLocks/>
            </p:cNvSpPr>
            <p:nvPr/>
          </p:nvSpPr>
          <p:spPr bwMode="auto">
            <a:xfrm>
              <a:off x="-599" y="11036"/>
              <a:ext cx="186" cy="189"/>
            </a:xfrm>
            <a:custGeom>
              <a:avLst/>
              <a:gdLst/>
              <a:ahLst/>
              <a:cxnLst>
                <a:cxn ang="0">
                  <a:pos x="31" y="1"/>
                </a:cxn>
                <a:cxn ang="0">
                  <a:pos x="61" y="6"/>
                </a:cxn>
                <a:cxn ang="0">
                  <a:pos x="76" y="28"/>
                </a:cxn>
                <a:cxn ang="0">
                  <a:pos x="75" y="55"/>
                </a:cxn>
                <a:cxn ang="0">
                  <a:pos x="55" y="74"/>
                </a:cxn>
                <a:cxn ang="0">
                  <a:pos x="15" y="70"/>
                </a:cxn>
                <a:cxn ang="0">
                  <a:pos x="0" y="39"/>
                </a:cxn>
                <a:cxn ang="0">
                  <a:pos x="31" y="1"/>
                </a:cxn>
              </a:cxnLst>
              <a:rect l="0" t="0" r="r" b="b"/>
              <a:pathLst>
                <a:path w="79" h="80">
                  <a:moveTo>
                    <a:pt x="31" y="1"/>
                  </a:moveTo>
                  <a:cubicBezTo>
                    <a:pt x="41" y="0"/>
                    <a:pt x="52" y="0"/>
                    <a:pt x="61" y="6"/>
                  </a:cubicBezTo>
                  <a:cubicBezTo>
                    <a:pt x="68" y="11"/>
                    <a:pt x="73" y="19"/>
                    <a:pt x="76" y="28"/>
                  </a:cubicBezTo>
                  <a:cubicBezTo>
                    <a:pt x="79" y="37"/>
                    <a:pt x="79" y="47"/>
                    <a:pt x="75" y="55"/>
                  </a:cubicBezTo>
                  <a:cubicBezTo>
                    <a:pt x="71" y="64"/>
                    <a:pt x="63" y="70"/>
                    <a:pt x="55" y="74"/>
                  </a:cubicBezTo>
                  <a:cubicBezTo>
                    <a:pt x="42" y="80"/>
                    <a:pt x="26" y="79"/>
                    <a:pt x="15" y="70"/>
                  </a:cubicBezTo>
                  <a:cubicBezTo>
                    <a:pt x="6" y="63"/>
                    <a:pt x="1" y="51"/>
                    <a:pt x="0" y="39"/>
                  </a:cubicBezTo>
                  <a:cubicBezTo>
                    <a:pt x="0" y="21"/>
                    <a:pt x="12" y="5"/>
                    <a:pt x="31"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76" name="Freeform 304"/>
            <p:cNvSpPr>
              <a:spLocks/>
            </p:cNvSpPr>
            <p:nvPr/>
          </p:nvSpPr>
          <p:spPr bwMode="auto">
            <a:xfrm>
              <a:off x="8023" y="11036"/>
              <a:ext cx="191" cy="186"/>
            </a:xfrm>
            <a:custGeom>
              <a:avLst/>
              <a:gdLst/>
              <a:ahLst/>
              <a:cxnLst>
                <a:cxn ang="0">
                  <a:pos x="33" y="2"/>
                </a:cxn>
                <a:cxn ang="0">
                  <a:pos x="74" y="22"/>
                </a:cxn>
                <a:cxn ang="0">
                  <a:pos x="69" y="64"/>
                </a:cxn>
                <a:cxn ang="0">
                  <a:pos x="11" y="64"/>
                </a:cxn>
                <a:cxn ang="0">
                  <a:pos x="2" y="34"/>
                </a:cxn>
                <a:cxn ang="0">
                  <a:pos x="33" y="2"/>
                </a:cxn>
              </a:cxnLst>
              <a:rect l="0" t="0" r="r" b="b"/>
              <a:pathLst>
                <a:path w="81" h="79">
                  <a:moveTo>
                    <a:pt x="33" y="2"/>
                  </a:moveTo>
                  <a:cubicBezTo>
                    <a:pt x="49" y="0"/>
                    <a:pt x="67" y="7"/>
                    <a:pt x="74" y="22"/>
                  </a:cubicBezTo>
                  <a:cubicBezTo>
                    <a:pt x="81" y="35"/>
                    <a:pt x="79" y="53"/>
                    <a:pt x="69" y="64"/>
                  </a:cubicBezTo>
                  <a:cubicBezTo>
                    <a:pt x="54" y="79"/>
                    <a:pt x="26" y="78"/>
                    <a:pt x="11" y="64"/>
                  </a:cubicBezTo>
                  <a:cubicBezTo>
                    <a:pt x="3" y="56"/>
                    <a:pt x="0" y="45"/>
                    <a:pt x="2" y="34"/>
                  </a:cubicBezTo>
                  <a:cubicBezTo>
                    <a:pt x="4" y="17"/>
                    <a:pt x="16" y="5"/>
                    <a:pt x="33"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77" name="Freeform 305"/>
            <p:cNvSpPr>
              <a:spLocks/>
            </p:cNvSpPr>
            <p:nvPr/>
          </p:nvSpPr>
          <p:spPr bwMode="auto">
            <a:xfrm>
              <a:off x="4163" y="11043"/>
              <a:ext cx="201" cy="163"/>
            </a:xfrm>
            <a:custGeom>
              <a:avLst/>
              <a:gdLst/>
              <a:ahLst/>
              <a:cxnLst>
                <a:cxn ang="0">
                  <a:pos x="39" y="5"/>
                </a:cxn>
                <a:cxn ang="0">
                  <a:pos x="43" y="68"/>
                </a:cxn>
                <a:cxn ang="0">
                  <a:pos x="39" y="5"/>
                </a:cxn>
              </a:cxnLst>
              <a:rect l="0" t="0" r="r" b="b"/>
              <a:pathLst>
                <a:path w="85" h="69">
                  <a:moveTo>
                    <a:pt x="39" y="5"/>
                  </a:moveTo>
                  <a:cubicBezTo>
                    <a:pt x="82" y="0"/>
                    <a:pt x="85" y="66"/>
                    <a:pt x="43" y="68"/>
                  </a:cubicBezTo>
                  <a:cubicBezTo>
                    <a:pt x="5" y="69"/>
                    <a:pt x="0" y="9"/>
                    <a:pt x="39" y="5"/>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78" name="Freeform 306"/>
            <p:cNvSpPr>
              <a:spLocks/>
            </p:cNvSpPr>
            <p:nvPr/>
          </p:nvSpPr>
          <p:spPr bwMode="auto">
            <a:xfrm>
              <a:off x="4397" y="11045"/>
              <a:ext cx="179" cy="185"/>
            </a:xfrm>
            <a:custGeom>
              <a:avLst/>
              <a:gdLst/>
              <a:ahLst/>
              <a:cxnLst>
                <a:cxn ang="0">
                  <a:pos x="31" y="4"/>
                </a:cxn>
                <a:cxn ang="0">
                  <a:pos x="70" y="23"/>
                </a:cxn>
                <a:cxn ang="0">
                  <a:pos x="56" y="64"/>
                </a:cxn>
                <a:cxn ang="0">
                  <a:pos x="7" y="26"/>
                </a:cxn>
                <a:cxn ang="0">
                  <a:pos x="31" y="4"/>
                </a:cxn>
              </a:cxnLst>
              <a:rect l="0" t="0" r="r" b="b"/>
              <a:pathLst>
                <a:path w="76" h="78">
                  <a:moveTo>
                    <a:pt x="31" y="4"/>
                  </a:moveTo>
                  <a:cubicBezTo>
                    <a:pt x="46" y="0"/>
                    <a:pt x="63" y="8"/>
                    <a:pt x="70" y="23"/>
                  </a:cubicBezTo>
                  <a:cubicBezTo>
                    <a:pt x="76" y="38"/>
                    <a:pt x="70" y="55"/>
                    <a:pt x="56" y="64"/>
                  </a:cubicBezTo>
                  <a:cubicBezTo>
                    <a:pt x="33" y="78"/>
                    <a:pt x="0" y="52"/>
                    <a:pt x="7" y="26"/>
                  </a:cubicBezTo>
                  <a:cubicBezTo>
                    <a:pt x="10" y="15"/>
                    <a:pt x="19" y="6"/>
                    <a:pt x="31"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79" name="Freeform 307"/>
            <p:cNvSpPr>
              <a:spLocks/>
            </p:cNvSpPr>
            <p:nvPr/>
          </p:nvSpPr>
          <p:spPr bwMode="auto">
            <a:xfrm>
              <a:off x="8235" y="11031"/>
              <a:ext cx="215" cy="189"/>
            </a:xfrm>
            <a:custGeom>
              <a:avLst/>
              <a:gdLst/>
              <a:ahLst/>
              <a:cxnLst>
                <a:cxn ang="0">
                  <a:pos x="39" y="10"/>
                </a:cxn>
                <a:cxn ang="0">
                  <a:pos x="52" y="73"/>
                </a:cxn>
                <a:cxn ang="0">
                  <a:pos x="39" y="10"/>
                </a:cxn>
              </a:cxnLst>
              <a:rect l="0" t="0" r="r" b="b"/>
              <a:pathLst>
                <a:path w="91" h="80">
                  <a:moveTo>
                    <a:pt x="39" y="10"/>
                  </a:moveTo>
                  <a:cubicBezTo>
                    <a:pt x="83" y="0"/>
                    <a:pt x="91" y="66"/>
                    <a:pt x="52" y="73"/>
                  </a:cubicBezTo>
                  <a:cubicBezTo>
                    <a:pt x="12" y="80"/>
                    <a:pt x="0" y="18"/>
                    <a:pt x="39" y="10"/>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80" name="Freeform 308"/>
            <p:cNvSpPr>
              <a:spLocks/>
            </p:cNvSpPr>
            <p:nvPr/>
          </p:nvSpPr>
          <p:spPr bwMode="auto">
            <a:xfrm>
              <a:off x="1005" y="11055"/>
              <a:ext cx="141" cy="142"/>
            </a:xfrm>
            <a:custGeom>
              <a:avLst/>
              <a:gdLst/>
              <a:ahLst/>
              <a:cxnLst>
                <a:cxn ang="0">
                  <a:pos x="25" y="4"/>
                </a:cxn>
                <a:cxn ang="0">
                  <a:pos x="59" y="32"/>
                </a:cxn>
                <a:cxn ang="0">
                  <a:pos x="42" y="56"/>
                </a:cxn>
                <a:cxn ang="0">
                  <a:pos x="13" y="52"/>
                </a:cxn>
                <a:cxn ang="0">
                  <a:pos x="5" y="21"/>
                </a:cxn>
                <a:cxn ang="0">
                  <a:pos x="25" y="4"/>
                </a:cxn>
              </a:cxnLst>
              <a:rect l="0" t="0" r="r" b="b"/>
              <a:pathLst>
                <a:path w="60" h="60">
                  <a:moveTo>
                    <a:pt x="25" y="4"/>
                  </a:moveTo>
                  <a:cubicBezTo>
                    <a:pt x="44" y="0"/>
                    <a:pt x="60" y="13"/>
                    <a:pt x="59" y="32"/>
                  </a:cubicBezTo>
                  <a:cubicBezTo>
                    <a:pt x="59" y="43"/>
                    <a:pt x="53" y="53"/>
                    <a:pt x="42" y="56"/>
                  </a:cubicBezTo>
                  <a:cubicBezTo>
                    <a:pt x="33" y="60"/>
                    <a:pt x="22" y="58"/>
                    <a:pt x="13" y="52"/>
                  </a:cubicBezTo>
                  <a:cubicBezTo>
                    <a:pt x="4" y="45"/>
                    <a:pt x="0" y="32"/>
                    <a:pt x="5" y="21"/>
                  </a:cubicBezTo>
                  <a:cubicBezTo>
                    <a:pt x="8" y="12"/>
                    <a:pt x="16" y="6"/>
                    <a:pt x="25"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81" name="Freeform 309"/>
            <p:cNvSpPr>
              <a:spLocks/>
            </p:cNvSpPr>
            <p:nvPr/>
          </p:nvSpPr>
          <p:spPr bwMode="auto">
            <a:xfrm>
              <a:off x="2842" y="11076"/>
              <a:ext cx="102" cy="104"/>
            </a:xfrm>
            <a:custGeom>
              <a:avLst/>
              <a:gdLst/>
              <a:ahLst/>
              <a:cxnLst>
                <a:cxn ang="0">
                  <a:pos x="20" y="1"/>
                </a:cxn>
                <a:cxn ang="0">
                  <a:pos x="42" y="22"/>
                </a:cxn>
                <a:cxn ang="0">
                  <a:pos x="37" y="38"/>
                </a:cxn>
                <a:cxn ang="0">
                  <a:pos x="22" y="44"/>
                </a:cxn>
                <a:cxn ang="0">
                  <a:pos x="6" y="40"/>
                </a:cxn>
                <a:cxn ang="0">
                  <a:pos x="0" y="24"/>
                </a:cxn>
                <a:cxn ang="0">
                  <a:pos x="4" y="7"/>
                </a:cxn>
                <a:cxn ang="0">
                  <a:pos x="9" y="2"/>
                </a:cxn>
                <a:cxn ang="0">
                  <a:pos x="20" y="1"/>
                </a:cxn>
              </a:cxnLst>
              <a:rect l="0" t="0" r="r" b="b"/>
              <a:pathLst>
                <a:path w="43" h="44">
                  <a:moveTo>
                    <a:pt x="20" y="1"/>
                  </a:moveTo>
                  <a:cubicBezTo>
                    <a:pt x="32" y="0"/>
                    <a:pt x="42" y="10"/>
                    <a:pt x="42" y="22"/>
                  </a:cubicBezTo>
                  <a:cubicBezTo>
                    <a:pt x="43" y="27"/>
                    <a:pt x="41" y="33"/>
                    <a:pt x="37" y="38"/>
                  </a:cubicBezTo>
                  <a:cubicBezTo>
                    <a:pt x="33" y="43"/>
                    <a:pt x="28" y="43"/>
                    <a:pt x="22" y="44"/>
                  </a:cubicBezTo>
                  <a:cubicBezTo>
                    <a:pt x="16" y="44"/>
                    <a:pt x="11" y="44"/>
                    <a:pt x="6" y="40"/>
                  </a:cubicBezTo>
                  <a:cubicBezTo>
                    <a:pt x="2" y="36"/>
                    <a:pt x="0" y="30"/>
                    <a:pt x="0" y="24"/>
                  </a:cubicBezTo>
                  <a:cubicBezTo>
                    <a:pt x="0" y="19"/>
                    <a:pt x="1" y="12"/>
                    <a:pt x="4" y="7"/>
                  </a:cubicBezTo>
                  <a:cubicBezTo>
                    <a:pt x="5" y="5"/>
                    <a:pt x="7" y="3"/>
                    <a:pt x="9" y="2"/>
                  </a:cubicBezTo>
                  <a:cubicBezTo>
                    <a:pt x="12" y="0"/>
                    <a:pt x="16" y="1"/>
                    <a:pt x="20"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82" name="Freeform 310"/>
            <p:cNvSpPr>
              <a:spLocks/>
            </p:cNvSpPr>
            <p:nvPr/>
          </p:nvSpPr>
          <p:spPr bwMode="auto">
            <a:xfrm>
              <a:off x="7373" y="11071"/>
              <a:ext cx="127" cy="104"/>
            </a:xfrm>
            <a:custGeom>
              <a:avLst/>
              <a:gdLst/>
              <a:ahLst/>
              <a:cxnLst>
                <a:cxn ang="0">
                  <a:pos x="24" y="5"/>
                </a:cxn>
                <a:cxn ang="0">
                  <a:pos x="27" y="44"/>
                </a:cxn>
                <a:cxn ang="0">
                  <a:pos x="24" y="5"/>
                </a:cxn>
              </a:cxnLst>
              <a:rect l="0" t="0" r="r" b="b"/>
              <a:pathLst>
                <a:path w="54" h="44">
                  <a:moveTo>
                    <a:pt x="24" y="5"/>
                  </a:moveTo>
                  <a:cubicBezTo>
                    <a:pt x="54" y="0"/>
                    <a:pt x="51" y="44"/>
                    <a:pt x="27" y="44"/>
                  </a:cubicBezTo>
                  <a:cubicBezTo>
                    <a:pt x="5" y="44"/>
                    <a:pt x="0" y="9"/>
                    <a:pt x="24" y="5"/>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83" name="Freeform 311"/>
            <p:cNvSpPr>
              <a:spLocks/>
            </p:cNvSpPr>
            <p:nvPr/>
          </p:nvSpPr>
          <p:spPr bwMode="auto">
            <a:xfrm>
              <a:off x="-748" y="11102"/>
              <a:ext cx="31" cy="52"/>
            </a:xfrm>
            <a:custGeom>
              <a:avLst/>
              <a:gdLst/>
              <a:ahLst/>
              <a:cxnLst>
                <a:cxn ang="0">
                  <a:pos x="2" y="8"/>
                </a:cxn>
                <a:cxn ang="0">
                  <a:pos x="2" y="15"/>
                </a:cxn>
                <a:cxn ang="0">
                  <a:pos x="2" y="8"/>
                </a:cxn>
              </a:cxnLst>
              <a:rect l="0" t="0" r="r" b="b"/>
              <a:pathLst>
                <a:path w="13" h="22">
                  <a:moveTo>
                    <a:pt x="2" y="8"/>
                  </a:moveTo>
                  <a:cubicBezTo>
                    <a:pt x="10" y="0"/>
                    <a:pt x="13" y="22"/>
                    <a:pt x="2" y="15"/>
                  </a:cubicBezTo>
                  <a:cubicBezTo>
                    <a:pt x="0" y="14"/>
                    <a:pt x="0" y="10"/>
                    <a:pt x="2" y="8"/>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84" name="Freeform 312"/>
            <p:cNvSpPr>
              <a:spLocks/>
            </p:cNvSpPr>
            <p:nvPr/>
          </p:nvSpPr>
          <p:spPr bwMode="auto">
            <a:xfrm>
              <a:off x="4704" y="11102"/>
              <a:ext cx="30" cy="52"/>
            </a:xfrm>
            <a:custGeom>
              <a:avLst/>
              <a:gdLst/>
              <a:ahLst/>
              <a:cxnLst>
                <a:cxn ang="0">
                  <a:pos x="2" y="8"/>
                </a:cxn>
                <a:cxn ang="0">
                  <a:pos x="2" y="15"/>
                </a:cxn>
                <a:cxn ang="0">
                  <a:pos x="2" y="8"/>
                </a:cxn>
              </a:cxnLst>
              <a:rect l="0" t="0" r="r" b="b"/>
              <a:pathLst>
                <a:path w="13" h="22">
                  <a:moveTo>
                    <a:pt x="2" y="8"/>
                  </a:moveTo>
                  <a:cubicBezTo>
                    <a:pt x="11" y="0"/>
                    <a:pt x="13" y="22"/>
                    <a:pt x="2" y="15"/>
                  </a:cubicBezTo>
                  <a:cubicBezTo>
                    <a:pt x="0" y="14"/>
                    <a:pt x="0" y="10"/>
                    <a:pt x="2" y="8"/>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85" name="Freeform 313"/>
            <p:cNvSpPr>
              <a:spLocks/>
            </p:cNvSpPr>
            <p:nvPr/>
          </p:nvSpPr>
          <p:spPr bwMode="auto">
            <a:xfrm>
              <a:off x="4156" y="11253"/>
              <a:ext cx="212" cy="208"/>
            </a:xfrm>
            <a:custGeom>
              <a:avLst/>
              <a:gdLst/>
              <a:ahLst/>
              <a:cxnLst>
                <a:cxn ang="0">
                  <a:pos x="40" y="2"/>
                </a:cxn>
                <a:cxn ang="0">
                  <a:pos x="85" y="26"/>
                </a:cxn>
                <a:cxn ang="0">
                  <a:pos x="74" y="73"/>
                </a:cxn>
                <a:cxn ang="0">
                  <a:pos x="26" y="81"/>
                </a:cxn>
                <a:cxn ang="0">
                  <a:pos x="4" y="34"/>
                </a:cxn>
                <a:cxn ang="0">
                  <a:pos x="40" y="2"/>
                </a:cxn>
              </a:cxnLst>
              <a:rect l="0" t="0" r="r" b="b"/>
              <a:pathLst>
                <a:path w="90" h="88">
                  <a:moveTo>
                    <a:pt x="40" y="2"/>
                  </a:moveTo>
                  <a:cubicBezTo>
                    <a:pt x="58" y="0"/>
                    <a:pt x="78" y="8"/>
                    <a:pt x="85" y="26"/>
                  </a:cubicBezTo>
                  <a:cubicBezTo>
                    <a:pt x="90" y="43"/>
                    <a:pt x="87" y="61"/>
                    <a:pt x="74" y="73"/>
                  </a:cubicBezTo>
                  <a:cubicBezTo>
                    <a:pt x="61" y="86"/>
                    <a:pt x="42" y="88"/>
                    <a:pt x="26" y="81"/>
                  </a:cubicBezTo>
                  <a:cubicBezTo>
                    <a:pt x="8" y="73"/>
                    <a:pt x="0" y="52"/>
                    <a:pt x="4" y="34"/>
                  </a:cubicBezTo>
                  <a:cubicBezTo>
                    <a:pt x="8" y="17"/>
                    <a:pt x="23" y="4"/>
                    <a:pt x="40"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86" name="Freeform 314"/>
            <p:cNvSpPr>
              <a:spLocks/>
            </p:cNvSpPr>
            <p:nvPr/>
          </p:nvSpPr>
          <p:spPr bwMode="auto">
            <a:xfrm>
              <a:off x="4394" y="11260"/>
              <a:ext cx="187" cy="196"/>
            </a:xfrm>
            <a:custGeom>
              <a:avLst/>
              <a:gdLst/>
              <a:ahLst/>
              <a:cxnLst>
                <a:cxn ang="0">
                  <a:pos x="34" y="2"/>
                </a:cxn>
                <a:cxn ang="0">
                  <a:pos x="68" y="14"/>
                </a:cxn>
                <a:cxn ang="0">
                  <a:pos x="78" y="47"/>
                </a:cxn>
                <a:cxn ang="0">
                  <a:pos x="60" y="75"/>
                </a:cxn>
                <a:cxn ang="0">
                  <a:pos x="12" y="69"/>
                </a:cxn>
                <a:cxn ang="0">
                  <a:pos x="3" y="30"/>
                </a:cxn>
                <a:cxn ang="0">
                  <a:pos x="12" y="12"/>
                </a:cxn>
                <a:cxn ang="0">
                  <a:pos x="34" y="2"/>
                </a:cxn>
              </a:cxnLst>
              <a:rect l="0" t="0" r="r" b="b"/>
              <a:pathLst>
                <a:path w="79" h="83">
                  <a:moveTo>
                    <a:pt x="34" y="2"/>
                  </a:moveTo>
                  <a:cubicBezTo>
                    <a:pt x="46" y="0"/>
                    <a:pt x="60" y="4"/>
                    <a:pt x="68" y="14"/>
                  </a:cubicBezTo>
                  <a:cubicBezTo>
                    <a:pt x="76" y="23"/>
                    <a:pt x="79" y="35"/>
                    <a:pt x="78" y="47"/>
                  </a:cubicBezTo>
                  <a:cubicBezTo>
                    <a:pt x="77" y="59"/>
                    <a:pt x="70" y="70"/>
                    <a:pt x="60" y="75"/>
                  </a:cubicBezTo>
                  <a:cubicBezTo>
                    <a:pt x="46" y="83"/>
                    <a:pt x="24" y="81"/>
                    <a:pt x="12" y="69"/>
                  </a:cubicBezTo>
                  <a:cubicBezTo>
                    <a:pt x="3" y="59"/>
                    <a:pt x="0" y="44"/>
                    <a:pt x="3" y="30"/>
                  </a:cubicBezTo>
                  <a:cubicBezTo>
                    <a:pt x="4" y="24"/>
                    <a:pt x="7" y="18"/>
                    <a:pt x="12" y="12"/>
                  </a:cubicBezTo>
                  <a:cubicBezTo>
                    <a:pt x="18" y="6"/>
                    <a:pt x="25" y="4"/>
                    <a:pt x="34"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87" name="Freeform 315"/>
            <p:cNvSpPr>
              <a:spLocks/>
            </p:cNvSpPr>
            <p:nvPr/>
          </p:nvSpPr>
          <p:spPr bwMode="auto">
            <a:xfrm>
              <a:off x="-3103" y="11274"/>
              <a:ext cx="177" cy="154"/>
            </a:xfrm>
            <a:custGeom>
              <a:avLst/>
              <a:gdLst/>
              <a:ahLst/>
              <a:cxnLst>
                <a:cxn ang="0">
                  <a:pos x="33" y="7"/>
                </a:cxn>
                <a:cxn ang="0">
                  <a:pos x="41" y="62"/>
                </a:cxn>
                <a:cxn ang="0">
                  <a:pos x="33" y="7"/>
                </a:cxn>
              </a:cxnLst>
              <a:rect l="0" t="0" r="r" b="b"/>
              <a:pathLst>
                <a:path w="75" h="65">
                  <a:moveTo>
                    <a:pt x="33" y="7"/>
                  </a:moveTo>
                  <a:cubicBezTo>
                    <a:pt x="73" y="0"/>
                    <a:pt x="75" y="60"/>
                    <a:pt x="41" y="62"/>
                  </a:cubicBezTo>
                  <a:cubicBezTo>
                    <a:pt x="6" y="65"/>
                    <a:pt x="0" y="14"/>
                    <a:pt x="33" y="7"/>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88" name="Freeform 316"/>
            <p:cNvSpPr>
              <a:spLocks/>
            </p:cNvSpPr>
            <p:nvPr/>
          </p:nvSpPr>
          <p:spPr bwMode="auto">
            <a:xfrm>
              <a:off x="2830" y="11293"/>
              <a:ext cx="128" cy="128"/>
            </a:xfrm>
            <a:custGeom>
              <a:avLst/>
              <a:gdLst/>
              <a:ahLst/>
              <a:cxnLst>
                <a:cxn ang="0">
                  <a:pos x="22" y="2"/>
                </a:cxn>
                <a:cxn ang="0">
                  <a:pos x="52" y="27"/>
                </a:cxn>
                <a:cxn ang="0">
                  <a:pos x="28" y="52"/>
                </a:cxn>
                <a:cxn ang="0">
                  <a:pos x="1" y="31"/>
                </a:cxn>
                <a:cxn ang="0">
                  <a:pos x="22" y="2"/>
                </a:cxn>
              </a:cxnLst>
              <a:rect l="0" t="0" r="r" b="b"/>
              <a:pathLst>
                <a:path w="54" h="54">
                  <a:moveTo>
                    <a:pt x="22" y="2"/>
                  </a:moveTo>
                  <a:cubicBezTo>
                    <a:pt x="38" y="0"/>
                    <a:pt x="54" y="10"/>
                    <a:pt x="52" y="27"/>
                  </a:cubicBezTo>
                  <a:cubicBezTo>
                    <a:pt x="51" y="39"/>
                    <a:pt x="40" y="50"/>
                    <a:pt x="28" y="52"/>
                  </a:cubicBezTo>
                  <a:cubicBezTo>
                    <a:pt x="15" y="54"/>
                    <a:pt x="3" y="44"/>
                    <a:pt x="1" y="31"/>
                  </a:cubicBezTo>
                  <a:cubicBezTo>
                    <a:pt x="0" y="17"/>
                    <a:pt x="8" y="4"/>
                    <a:pt x="22"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89" name="Freeform 317"/>
            <p:cNvSpPr>
              <a:spLocks/>
            </p:cNvSpPr>
            <p:nvPr/>
          </p:nvSpPr>
          <p:spPr bwMode="auto">
            <a:xfrm>
              <a:off x="7132" y="11289"/>
              <a:ext cx="154" cy="125"/>
            </a:xfrm>
            <a:custGeom>
              <a:avLst/>
              <a:gdLst/>
              <a:ahLst/>
              <a:cxnLst>
                <a:cxn ang="0">
                  <a:pos x="30" y="5"/>
                </a:cxn>
                <a:cxn ang="0">
                  <a:pos x="34" y="52"/>
                </a:cxn>
                <a:cxn ang="0">
                  <a:pos x="30" y="5"/>
                </a:cxn>
              </a:cxnLst>
              <a:rect l="0" t="0" r="r" b="b"/>
              <a:pathLst>
                <a:path w="65" h="53">
                  <a:moveTo>
                    <a:pt x="30" y="5"/>
                  </a:moveTo>
                  <a:cubicBezTo>
                    <a:pt x="65" y="0"/>
                    <a:pt x="62" y="52"/>
                    <a:pt x="34" y="52"/>
                  </a:cubicBezTo>
                  <a:cubicBezTo>
                    <a:pt x="6" y="53"/>
                    <a:pt x="0" y="10"/>
                    <a:pt x="30" y="5"/>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90" name="Freeform 318"/>
            <p:cNvSpPr>
              <a:spLocks/>
            </p:cNvSpPr>
            <p:nvPr/>
          </p:nvSpPr>
          <p:spPr bwMode="auto">
            <a:xfrm>
              <a:off x="1014" y="11291"/>
              <a:ext cx="149" cy="146"/>
            </a:xfrm>
            <a:custGeom>
              <a:avLst/>
              <a:gdLst/>
              <a:ahLst/>
              <a:cxnLst>
                <a:cxn ang="0">
                  <a:pos x="23" y="6"/>
                </a:cxn>
                <a:cxn ang="0">
                  <a:pos x="17" y="47"/>
                </a:cxn>
                <a:cxn ang="0">
                  <a:pos x="23" y="6"/>
                </a:cxn>
              </a:cxnLst>
              <a:rect l="0" t="0" r="r" b="b"/>
              <a:pathLst>
                <a:path w="63" h="62">
                  <a:moveTo>
                    <a:pt x="23" y="6"/>
                  </a:moveTo>
                  <a:cubicBezTo>
                    <a:pt x="63" y="0"/>
                    <a:pt x="52" y="62"/>
                    <a:pt x="17" y="47"/>
                  </a:cubicBezTo>
                  <a:cubicBezTo>
                    <a:pt x="0" y="40"/>
                    <a:pt x="0" y="10"/>
                    <a:pt x="23" y="6"/>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91" name="Freeform 319"/>
            <p:cNvSpPr>
              <a:spLocks/>
            </p:cNvSpPr>
            <p:nvPr/>
          </p:nvSpPr>
          <p:spPr bwMode="auto">
            <a:xfrm>
              <a:off x="-2834" y="11305"/>
              <a:ext cx="95" cy="97"/>
            </a:xfrm>
            <a:custGeom>
              <a:avLst/>
              <a:gdLst/>
              <a:ahLst/>
              <a:cxnLst>
                <a:cxn ang="0">
                  <a:pos x="14" y="3"/>
                </a:cxn>
                <a:cxn ang="0">
                  <a:pos x="40" y="22"/>
                </a:cxn>
                <a:cxn ang="0">
                  <a:pos x="24" y="39"/>
                </a:cxn>
                <a:cxn ang="0">
                  <a:pos x="3" y="30"/>
                </a:cxn>
                <a:cxn ang="0">
                  <a:pos x="1" y="14"/>
                </a:cxn>
                <a:cxn ang="0">
                  <a:pos x="14" y="3"/>
                </a:cxn>
              </a:cxnLst>
              <a:rect l="0" t="0" r="r" b="b"/>
              <a:pathLst>
                <a:path w="40" h="41">
                  <a:moveTo>
                    <a:pt x="14" y="3"/>
                  </a:moveTo>
                  <a:cubicBezTo>
                    <a:pt x="27" y="0"/>
                    <a:pt x="40" y="7"/>
                    <a:pt x="40" y="22"/>
                  </a:cubicBezTo>
                  <a:cubicBezTo>
                    <a:pt x="39" y="31"/>
                    <a:pt x="33" y="38"/>
                    <a:pt x="24" y="39"/>
                  </a:cubicBezTo>
                  <a:cubicBezTo>
                    <a:pt x="15" y="41"/>
                    <a:pt x="6" y="37"/>
                    <a:pt x="3" y="30"/>
                  </a:cubicBezTo>
                  <a:cubicBezTo>
                    <a:pt x="0" y="25"/>
                    <a:pt x="0" y="19"/>
                    <a:pt x="1" y="14"/>
                  </a:cubicBezTo>
                  <a:cubicBezTo>
                    <a:pt x="3" y="8"/>
                    <a:pt x="8" y="5"/>
                    <a:pt x="14"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92" name="Freeform 320"/>
            <p:cNvSpPr>
              <a:spLocks/>
            </p:cNvSpPr>
            <p:nvPr/>
          </p:nvSpPr>
          <p:spPr bwMode="auto">
            <a:xfrm>
              <a:off x="-557" y="11308"/>
              <a:ext cx="95" cy="92"/>
            </a:xfrm>
            <a:custGeom>
              <a:avLst/>
              <a:gdLst/>
              <a:ahLst/>
              <a:cxnLst>
                <a:cxn ang="0">
                  <a:pos x="16" y="2"/>
                </a:cxn>
                <a:cxn ang="0">
                  <a:pos x="39" y="20"/>
                </a:cxn>
                <a:cxn ang="0">
                  <a:pos x="21" y="39"/>
                </a:cxn>
                <a:cxn ang="0">
                  <a:pos x="2" y="25"/>
                </a:cxn>
                <a:cxn ang="0">
                  <a:pos x="2" y="12"/>
                </a:cxn>
                <a:cxn ang="0">
                  <a:pos x="16" y="2"/>
                </a:cxn>
              </a:cxnLst>
              <a:rect l="0" t="0" r="r" b="b"/>
              <a:pathLst>
                <a:path w="40" h="39">
                  <a:moveTo>
                    <a:pt x="16" y="2"/>
                  </a:moveTo>
                  <a:cubicBezTo>
                    <a:pt x="27" y="0"/>
                    <a:pt x="39" y="8"/>
                    <a:pt x="39" y="20"/>
                  </a:cubicBezTo>
                  <a:cubicBezTo>
                    <a:pt x="40" y="30"/>
                    <a:pt x="32" y="39"/>
                    <a:pt x="21" y="39"/>
                  </a:cubicBezTo>
                  <a:cubicBezTo>
                    <a:pt x="13" y="38"/>
                    <a:pt x="5" y="33"/>
                    <a:pt x="2" y="25"/>
                  </a:cubicBezTo>
                  <a:cubicBezTo>
                    <a:pt x="0" y="21"/>
                    <a:pt x="0" y="16"/>
                    <a:pt x="2" y="12"/>
                  </a:cubicBezTo>
                  <a:cubicBezTo>
                    <a:pt x="4" y="6"/>
                    <a:pt x="9" y="4"/>
                    <a:pt x="16"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93" name="Freeform 321"/>
            <p:cNvSpPr>
              <a:spLocks/>
            </p:cNvSpPr>
            <p:nvPr/>
          </p:nvSpPr>
          <p:spPr bwMode="auto">
            <a:xfrm>
              <a:off x="8530" y="11300"/>
              <a:ext cx="100" cy="93"/>
            </a:xfrm>
            <a:custGeom>
              <a:avLst/>
              <a:gdLst/>
              <a:ahLst/>
              <a:cxnLst>
                <a:cxn ang="0">
                  <a:pos x="17" y="8"/>
                </a:cxn>
                <a:cxn ang="0">
                  <a:pos x="21" y="39"/>
                </a:cxn>
                <a:cxn ang="0">
                  <a:pos x="17" y="8"/>
                </a:cxn>
              </a:cxnLst>
              <a:rect l="0" t="0" r="r" b="b"/>
              <a:pathLst>
                <a:path w="42" h="39">
                  <a:moveTo>
                    <a:pt x="17" y="8"/>
                  </a:moveTo>
                  <a:cubicBezTo>
                    <a:pt x="41" y="0"/>
                    <a:pt x="42" y="39"/>
                    <a:pt x="21" y="39"/>
                  </a:cubicBezTo>
                  <a:cubicBezTo>
                    <a:pt x="4" y="39"/>
                    <a:pt x="0" y="12"/>
                    <a:pt x="17" y="8"/>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94" name="Freeform 322"/>
            <p:cNvSpPr>
              <a:spLocks/>
            </p:cNvSpPr>
            <p:nvPr/>
          </p:nvSpPr>
          <p:spPr bwMode="auto">
            <a:xfrm>
              <a:off x="-3252" y="11326"/>
              <a:ext cx="28" cy="55"/>
            </a:xfrm>
            <a:custGeom>
              <a:avLst/>
              <a:gdLst/>
              <a:ahLst/>
              <a:cxnLst>
                <a:cxn ang="0">
                  <a:pos x="2" y="9"/>
                </a:cxn>
                <a:cxn ang="0">
                  <a:pos x="2" y="16"/>
                </a:cxn>
                <a:cxn ang="0">
                  <a:pos x="2" y="9"/>
                </a:cxn>
              </a:cxnLst>
              <a:rect l="0" t="0" r="r" b="b"/>
              <a:pathLst>
                <a:path w="12" h="23">
                  <a:moveTo>
                    <a:pt x="2" y="9"/>
                  </a:moveTo>
                  <a:cubicBezTo>
                    <a:pt x="10" y="0"/>
                    <a:pt x="12" y="23"/>
                    <a:pt x="2" y="16"/>
                  </a:cubicBezTo>
                  <a:cubicBezTo>
                    <a:pt x="0" y="14"/>
                    <a:pt x="0" y="11"/>
                    <a:pt x="2" y="9"/>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4995" name="Freeform 323"/>
            <p:cNvSpPr>
              <a:spLocks/>
            </p:cNvSpPr>
            <p:nvPr/>
          </p:nvSpPr>
          <p:spPr bwMode="auto">
            <a:xfrm>
              <a:off x="4158" y="11480"/>
              <a:ext cx="208" cy="205"/>
            </a:xfrm>
            <a:custGeom>
              <a:avLst/>
              <a:gdLst/>
              <a:ahLst/>
              <a:cxnLst>
                <a:cxn ang="0">
                  <a:pos x="37" y="4"/>
                </a:cxn>
                <a:cxn ang="0">
                  <a:pos x="83" y="31"/>
                </a:cxn>
                <a:cxn ang="0">
                  <a:pos x="64" y="78"/>
                </a:cxn>
                <a:cxn ang="0">
                  <a:pos x="16" y="71"/>
                </a:cxn>
                <a:cxn ang="0">
                  <a:pos x="10" y="22"/>
                </a:cxn>
                <a:cxn ang="0">
                  <a:pos x="37" y="4"/>
                </a:cxn>
              </a:cxnLst>
              <a:rect l="0" t="0" r="r" b="b"/>
              <a:pathLst>
                <a:path w="88" h="87">
                  <a:moveTo>
                    <a:pt x="37" y="4"/>
                  </a:moveTo>
                  <a:cubicBezTo>
                    <a:pt x="56" y="0"/>
                    <a:pt x="78" y="12"/>
                    <a:pt x="83" y="31"/>
                  </a:cubicBezTo>
                  <a:cubicBezTo>
                    <a:pt x="88" y="49"/>
                    <a:pt x="80" y="68"/>
                    <a:pt x="64" y="78"/>
                  </a:cubicBezTo>
                  <a:cubicBezTo>
                    <a:pt x="49" y="87"/>
                    <a:pt x="29" y="84"/>
                    <a:pt x="16" y="71"/>
                  </a:cubicBezTo>
                  <a:cubicBezTo>
                    <a:pt x="3" y="58"/>
                    <a:pt x="0" y="38"/>
                    <a:pt x="10" y="22"/>
                  </a:cubicBezTo>
                  <a:cubicBezTo>
                    <a:pt x="16" y="12"/>
                    <a:pt x="26" y="6"/>
                    <a:pt x="37"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96" name="Freeform 324"/>
            <p:cNvSpPr>
              <a:spLocks/>
            </p:cNvSpPr>
            <p:nvPr/>
          </p:nvSpPr>
          <p:spPr bwMode="auto">
            <a:xfrm>
              <a:off x="-384" y="11482"/>
              <a:ext cx="205" cy="196"/>
            </a:xfrm>
            <a:custGeom>
              <a:avLst/>
              <a:gdLst/>
              <a:ahLst/>
              <a:cxnLst>
                <a:cxn ang="0">
                  <a:pos x="36" y="4"/>
                </a:cxn>
                <a:cxn ang="0">
                  <a:pos x="82" y="33"/>
                </a:cxn>
                <a:cxn ang="0">
                  <a:pos x="60" y="77"/>
                </a:cxn>
                <a:cxn ang="0">
                  <a:pos x="18" y="73"/>
                </a:cxn>
                <a:cxn ang="0">
                  <a:pos x="6" y="28"/>
                </a:cxn>
                <a:cxn ang="0">
                  <a:pos x="36" y="4"/>
                </a:cxn>
              </a:cxnLst>
              <a:rect l="0" t="0" r="r" b="b"/>
              <a:pathLst>
                <a:path w="87" h="83">
                  <a:moveTo>
                    <a:pt x="36" y="4"/>
                  </a:moveTo>
                  <a:cubicBezTo>
                    <a:pt x="57" y="0"/>
                    <a:pt x="77" y="13"/>
                    <a:pt x="82" y="33"/>
                  </a:cubicBezTo>
                  <a:cubicBezTo>
                    <a:pt x="87" y="51"/>
                    <a:pt x="77" y="70"/>
                    <a:pt x="60" y="77"/>
                  </a:cubicBezTo>
                  <a:cubicBezTo>
                    <a:pt x="46" y="83"/>
                    <a:pt x="30" y="81"/>
                    <a:pt x="18" y="73"/>
                  </a:cubicBezTo>
                  <a:cubicBezTo>
                    <a:pt x="5" y="63"/>
                    <a:pt x="0" y="44"/>
                    <a:pt x="6" y="28"/>
                  </a:cubicBezTo>
                  <a:cubicBezTo>
                    <a:pt x="11" y="15"/>
                    <a:pt x="23" y="6"/>
                    <a:pt x="36"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97" name="Freeform 325"/>
            <p:cNvSpPr>
              <a:spLocks/>
            </p:cNvSpPr>
            <p:nvPr/>
          </p:nvSpPr>
          <p:spPr bwMode="auto">
            <a:xfrm>
              <a:off x="766" y="11487"/>
              <a:ext cx="182" cy="191"/>
            </a:xfrm>
            <a:custGeom>
              <a:avLst/>
              <a:gdLst/>
              <a:ahLst/>
              <a:cxnLst>
                <a:cxn ang="0">
                  <a:pos x="25" y="5"/>
                </a:cxn>
                <a:cxn ang="0">
                  <a:pos x="71" y="26"/>
                </a:cxn>
                <a:cxn ang="0">
                  <a:pos x="59" y="69"/>
                </a:cxn>
                <a:cxn ang="0">
                  <a:pos x="14" y="71"/>
                </a:cxn>
                <a:cxn ang="0">
                  <a:pos x="0" y="38"/>
                </a:cxn>
                <a:cxn ang="0">
                  <a:pos x="25" y="5"/>
                </a:cxn>
              </a:cxnLst>
              <a:rect l="0" t="0" r="r" b="b"/>
              <a:pathLst>
                <a:path w="77" h="81">
                  <a:moveTo>
                    <a:pt x="25" y="5"/>
                  </a:moveTo>
                  <a:cubicBezTo>
                    <a:pt x="42" y="0"/>
                    <a:pt x="65" y="7"/>
                    <a:pt x="71" y="26"/>
                  </a:cubicBezTo>
                  <a:cubicBezTo>
                    <a:pt x="77" y="41"/>
                    <a:pt x="71" y="60"/>
                    <a:pt x="59" y="69"/>
                  </a:cubicBezTo>
                  <a:cubicBezTo>
                    <a:pt x="47" y="79"/>
                    <a:pt x="27" y="81"/>
                    <a:pt x="14" y="71"/>
                  </a:cubicBezTo>
                  <a:cubicBezTo>
                    <a:pt x="4" y="63"/>
                    <a:pt x="0" y="50"/>
                    <a:pt x="0" y="38"/>
                  </a:cubicBezTo>
                  <a:cubicBezTo>
                    <a:pt x="1" y="23"/>
                    <a:pt x="10" y="9"/>
                    <a:pt x="25" y="5"/>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98" name="Freeform 326"/>
            <p:cNvSpPr>
              <a:spLocks/>
            </p:cNvSpPr>
            <p:nvPr/>
          </p:nvSpPr>
          <p:spPr bwMode="auto">
            <a:xfrm>
              <a:off x="8490" y="11501"/>
              <a:ext cx="175" cy="163"/>
            </a:xfrm>
            <a:custGeom>
              <a:avLst/>
              <a:gdLst/>
              <a:ahLst/>
              <a:cxnLst>
                <a:cxn ang="0">
                  <a:pos x="35" y="2"/>
                </a:cxn>
                <a:cxn ang="0">
                  <a:pos x="71" y="29"/>
                </a:cxn>
                <a:cxn ang="0">
                  <a:pos x="43" y="67"/>
                </a:cxn>
                <a:cxn ang="0">
                  <a:pos x="6" y="44"/>
                </a:cxn>
                <a:cxn ang="0">
                  <a:pos x="28" y="3"/>
                </a:cxn>
                <a:cxn ang="0">
                  <a:pos x="35" y="2"/>
                </a:cxn>
              </a:cxnLst>
              <a:rect l="0" t="0" r="r" b="b"/>
              <a:pathLst>
                <a:path w="74" h="69">
                  <a:moveTo>
                    <a:pt x="35" y="2"/>
                  </a:moveTo>
                  <a:cubicBezTo>
                    <a:pt x="52" y="0"/>
                    <a:pt x="68" y="12"/>
                    <a:pt x="71" y="29"/>
                  </a:cubicBezTo>
                  <a:cubicBezTo>
                    <a:pt x="74" y="46"/>
                    <a:pt x="61" y="65"/>
                    <a:pt x="43" y="67"/>
                  </a:cubicBezTo>
                  <a:cubicBezTo>
                    <a:pt x="28" y="69"/>
                    <a:pt x="12" y="59"/>
                    <a:pt x="6" y="44"/>
                  </a:cubicBezTo>
                  <a:cubicBezTo>
                    <a:pt x="0" y="26"/>
                    <a:pt x="11" y="8"/>
                    <a:pt x="28" y="3"/>
                  </a:cubicBezTo>
                  <a:cubicBezTo>
                    <a:pt x="30" y="3"/>
                    <a:pt x="33" y="2"/>
                    <a:pt x="35"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4999" name="Freeform 327"/>
            <p:cNvSpPr>
              <a:spLocks/>
            </p:cNvSpPr>
            <p:nvPr/>
          </p:nvSpPr>
          <p:spPr bwMode="auto">
            <a:xfrm>
              <a:off x="3957" y="11499"/>
              <a:ext cx="159" cy="165"/>
            </a:xfrm>
            <a:custGeom>
              <a:avLst/>
              <a:gdLst/>
              <a:ahLst/>
              <a:cxnLst>
                <a:cxn ang="0">
                  <a:pos x="25" y="4"/>
                </a:cxn>
                <a:cxn ang="0">
                  <a:pos x="65" y="30"/>
                </a:cxn>
                <a:cxn ang="0">
                  <a:pos x="41" y="66"/>
                </a:cxn>
                <a:cxn ang="0">
                  <a:pos x="5" y="51"/>
                </a:cxn>
                <a:cxn ang="0">
                  <a:pos x="8" y="16"/>
                </a:cxn>
                <a:cxn ang="0">
                  <a:pos x="25" y="4"/>
                </a:cxn>
              </a:cxnLst>
              <a:rect l="0" t="0" r="r" b="b"/>
              <a:pathLst>
                <a:path w="67" h="70">
                  <a:moveTo>
                    <a:pt x="25" y="4"/>
                  </a:moveTo>
                  <a:cubicBezTo>
                    <a:pt x="43" y="0"/>
                    <a:pt x="63" y="11"/>
                    <a:pt x="65" y="30"/>
                  </a:cubicBezTo>
                  <a:cubicBezTo>
                    <a:pt x="67" y="46"/>
                    <a:pt x="57" y="62"/>
                    <a:pt x="41" y="66"/>
                  </a:cubicBezTo>
                  <a:cubicBezTo>
                    <a:pt x="27" y="70"/>
                    <a:pt x="11" y="64"/>
                    <a:pt x="5" y="51"/>
                  </a:cubicBezTo>
                  <a:cubicBezTo>
                    <a:pt x="0" y="40"/>
                    <a:pt x="1" y="26"/>
                    <a:pt x="8" y="16"/>
                  </a:cubicBezTo>
                  <a:cubicBezTo>
                    <a:pt x="12" y="10"/>
                    <a:pt x="18" y="6"/>
                    <a:pt x="25"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00" name="Freeform 328"/>
            <p:cNvSpPr>
              <a:spLocks/>
            </p:cNvSpPr>
            <p:nvPr/>
          </p:nvSpPr>
          <p:spPr bwMode="auto">
            <a:xfrm>
              <a:off x="4401" y="11499"/>
              <a:ext cx="173" cy="189"/>
            </a:xfrm>
            <a:custGeom>
              <a:avLst/>
              <a:gdLst/>
              <a:ahLst/>
              <a:cxnLst>
                <a:cxn ang="0">
                  <a:pos x="29" y="4"/>
                </a:cxn>
                <a:cxn ang="0">
                  <a:pos x="66" y="20"/>
                </a:cxn>
                <a:cxn ang="0">
                  <a:pos x="59" y="60"/>
                </a:cxn>
                <a:cxn ang="0">
                  <a:pos x="5" y="29"/>
                </a:cxn>
                <a:cxn ang="0">
                  <a:pos x="29" y="4"/>
                </a:cxn>
              </a:cxnLst>
              <a:rect l="0" t="0" r="r" b="b"/>
              <a:pathLst>
                <a:path w="73" h="80">
                  <a:moveTo>
                    <a:pt x="29" y="4"/>
                  </a:moveTo>
                  <a:cubicBezTo>
                    <a:pt x="43" y="0"/>
                    <a:pt x="59" y="7"/>
                    <a:pt x="66" y="20"/>
                  </a:cubicBezTo>
                  <a:cubicBezTo>
                    <a:pt x="73" y="34"/>
                    <a:pt x="70" y="50"/>
                    <a:pt x="59" y="60"/>
                  </a:cubicBezTo>
                  <a:cubicBezTo>
                    <a:pt x="37" y="80"/>
                    <a:pt x="0" y="58"/>
                    <a:pt x="5" y="29"/>
                  </a:cubicBezTo>
                  <a:cubicBezTo>
                    <a:pt x="6" y="17"/>
                    <a:pt x="16" y="7"/>
                    <a:pt x="29"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01" name="Freeform 329"/>
            <p:cNvSpPr>
              <a:spLocks/>
            </p:cNvSpPr>
            <p:nvPr/>
          </p:nvSpPr>
          <p:spPr bwMode="auto">
            <a:xfrm>
              <a:off x="-3115" y="11501"/>
              <a:ext cx="198" cy="156"/>
            </a:xfrm>
            <a:custGeom>
              <a:avLst/>
              <a:gdLst/>
              <a:ahLst/>
              <a:cxnLst>
                <a:cxn ang="0">
                  <a:pos x="40" y="4"/>
                </a:cxn>
                <a:cxn ang="0">
                  <a:pos x="45" y="65"/>
                </a:cxn>
                <a:cxn ang="0">
                  <a:pos x="40" y="4"/>
                </a:cxn>
              </a:cxnLst>
              <a:rect l="0" t="0" r="r" b="b"/>
              <a:pathLst>
                <a:path w="84" h="66">
                  <a:moveTo>
                    <a:pt x="40" y="4"/>
                  </a:moveTo>
                  <a:cubicBezTo>
                    <a:pt x="81" y="0"/>
                    <a:pt x="84" y="64"/>
                    <a:pt x="45" y="65"/>
                  </a:cubicBezTo>
                  <a:cubicBezTo>
                    <a:pt x="8" y="66"/>
                    <a:pt x="0" y="8"/>
                    <a:pt x="40" y="4"/>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02" name="Freeform 330"/>
            <p:cNvSpPr>
              <a:spLocks/>
            </p:cNvSpPr>
            <p:nvPr/>
          </p:nvSpPr>
          <p:spPr bwMode="auto">
            <a:xfrm>
              <a:off x="-2865" y="11506"/>
              <a:ext cx="154" cy="149"/>
            </a:xfrm>
            <a:custGeom>
              <a:avLst/>
              <a:gdLst/>
              <a:ahLst/>
              <a:cxnLst>
                <a:cxn ang="0">
                  <a:pos x="28" y="3"/>
                </a:cxn>
                <a:cxn ang="0">
                  <a:pos x="63" y="27"/>
                </a:cxn>
                <a:cxn ang="0">
                  <a:pos x="45" y="60"/>
                </a:cxn>
                <a:cxn ang="0">
                  <a:pos x="11" y="53"/>
                </a:cxn>
                <a:cxn ang="0">
                  <a:pos x="7" y="14"/>
                </a:cxn>
                <a:cxn ang="0">
                  <a:pos x="28" y="3"/>
                </a:cxn>
              </a:cxnLst>
              <a:rect l="0" t="0" r="r" b="b"/>
              <a:pathLst>
                <a:path w="65" h="63">
                  <a:moveTo>
                    <a:pt x="28" y="3"/>
                  </a:moveTo>
                  <a:cubicBezTo>
                    <a:pt x="44" y="0"/>
                    <a:pt x="60" y="10"/>
                    <a:pt x="63" y="27"/>
                  </a:cubicBezTo>
                  <a:cubicBezTo>
                    <a:pt x="65" y="41"/>
                    <a:pt x="59" y="55"/>
                    <a:pt x="45" y="60"/>
                  </a:cubicBezTo>
                  <a:cubicBezTo>
                    <a:pt x="34" y="63"/>
                    <a:pt x="20" y="61"/>
                    <a:pt x="11" y="53"/>
                  </a:cubicBezTo>
                  <a:cubicBezTo>
                    <a:pt x="1" y="43"/>
                    <a:pt x="0" y="26"/>
                    <a:pt x="7" y="14"/>
                  </a:cubicBezTo>
                  <a:cubicBezTo>
                    <a:pt x="12" y="7"/>
                    <a:pt x="20" y="4"/>
                    <a:pt x="28"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03" name="Freeform 331"/>
            <p:cNvSpPr>
              <a:spLocks/>
            </p:cNvSpPr>
            <p:nvPr/>
          </p:nvSpPr>
          <p:spPr bwMode="auto">
            <a:xfrm>
              <a:off x="6908" y="11515"/>
              <a:ext cx="146" cy="123"/>
            </a:xfrm>
            <a:custGeom>
              <a:avLst/>
              <a:gdLst/>
              <a:ahLst/>
              <a:cxnLst>
                <a:cxn ang="0">
                  <a:pos x="28" y="6"/>
                </a:cxn>
                <a:cxn ang="0">
                  <a:pos x="33" y="51"/>
                </a:cxn>
                <a:cxn ang="0">
                  <a:pos x="28" y="6"/>
                </a:cxn>
              </a:cxnLst>
              <a:rect l="0" t="0" r="r" b="b"/>
              <a:pathLst>
                <a:path w="62" h="52">
                  <a:moveTo>
                    <a:pt x="28" y="6"/>
                  </a:moveTo>
                  <a:cubicBezTo>
                    <a:pt x="61" y="0"/>
                    <a:pt x="62" y="50"/>
                    <a:pt x="33" y="51"/>
                  </a:cubicBezTo>
                  <a:cubicBezTo>
                    <a:pt x="5" y="52"/>
                    <a:pt x="0" y="11"/>
                    <a:pt x="28" y="6"/>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04" name="Freeform 332"/>
            <p:cNvSpPr>
              <a:spLocks/>
            </p:cNvSpPr>
            <p:nvPr/>
          </p:nvSpPr>
          <p:spPr bwMode="auto">
            <a:xfrm>
              <a:off x="-2621" y="11522"/>
              <a:ext cx="125" cy="109"/>
            </a:xfrm>
            <a:custGeom>
              <a:avLst/>
              <a:gdLst/>
              <a:ahLst/>
              <a:cxnLst>
                <a:cxn ang="0">
                  <a:pos x="22" y="6"/>
                </a:cxn>
                <a:cxn ang="0">
                  <a:pos x="27" y="45"/>
                </a:cxn>
                <a:cxn ang="0">
                  <a:pos x="22" y="6"/>
                </a:cxn>
              </a:cxnLst>
              <a:rect l="0" t="0" r="r" b="b"/>
              <a:pathLst>
                <a:path w="53" h="46">
                  <a:moveTo>
                    <a:pt x="22" y="6"/>
                  </a:moveTo>
                  <a:cubicBezTo>
                    <a:pt x="51" y="0"/>
                    <a:pt x="53" y="44"/>
                    <a:pt x="27" y="45"/>
                  </a:cubicBezTo>
                  <a:cubicBezTo>
                    <a:pt x="4" y="46"/>
                    <a:pt x="0" y="11"/>
                    <a:pt x="22" y="6"/>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05" name="Freeform 333"/>
            <p:cNvSpPr>
              <a:spLocks/>
            </p:cNvSpPr>
            <p:nvPr/>
          </p:nvSpPr>
          <p:spPr bwMode="auto">
            <a:xfrm>
              <a:off x="2854" y="11548"/>
              <a:ext cx="69" cy="67"/>
            </a:xfrm>
            <a:custGeom>
              <a:avLst/>
              <a:gdLst/>
              <a:ahLst/>
              <a:cxnLst>
                <a:cxn ang="0">
                  <a:pos x="12" y="2"/>
                </a:cxn>
                <a:cxn ang="0">
                  <a:pos x="29" y="14"/>
                </a:cxn>
                <a:cxn ang="0">
                  <a:pos x="19" y="27"/>
                </a:cxn>
                <a:cxn ang="0">
                  <a:pos x="4" y="21"/>
                </a:cxn>
                <a:cxn ang="0">
                  <a:pos x="12" y="2"/>
                </a:cxn>
              </a:cxnLst>
              <a:rect l="0" t="0" r="r" b="b"/>
              <a:pathLst>
                <a:path w="29" h="28">
                  <a:moveTo>
                    <a:pt x="12" y="2"/>
                  </a:moveTo>
                  <a:cubicBezTo>
                    <a:pt x="21" y="0"/>
                    <a:pt x="29" y="4"/>
                    <a:pt x="29" y="14"/>
                  </a:cubicBezTo>
                  <a:cubicBezTo>
                    <a:pt x="29" y="20"/>
                    <a:pt x="24" y="25"/>
                    <a:pt x="19" y="27"/>
                  </a:cubicBezTo>
                  <a:cubicBezTo>
                    <a:pt x="13" y="28"/>
                    <a:pt x="7" y="26"/>
                    <a:pt x="4" y="21"/>
                  </a:cubicBezTo>
                  <a:cubicBezTo>
                    <a:pt x="0" y="13"/>
                    <a:pt x="4" y="5"/>
                    <a:pt x="12"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06" name="Freeform 334"/>
            <p:cNvSpPr>
              <a:spLocks/>
            </p:cNvSpPr>
            <p:nvPr/>
          </p:nvSpPr>
          <p:spPr bwMode="auto">
            <a:xfrm>
              <a:off x="1057" y="11560"/>
              <a:ext cx="40" cy="45"/>
            </a:xfrm>
            <a:custGeom>
              <a:avLst/>
              <a:gdLst/>
              <a:ahLst/>
              <a:cxnLst>
                <a:cxn ang="0">
                  <a:pos x="6" y="2"/>
                </a:cxn>
                <a:cxn ang="0">
                  <a:pos x="17" y="6"/>
                </a:cxn>
                <a:cxn ang="0">
                  <a:pos x="13" y="15"/>
                </a:cxn>
                <a:cxn ang="0">
                  <a:pos x="4" y="16"/>
                </a:cxn>
                <a:cxn ang="0">
                  <a:pos x="6" y="2"/>
                </a:cxn>
              </a:cxnLst>
              <a:rect l="0" t="0" r="r" b="b"/>
              <a:pathLst>
                <a:path w="17" h="19">
                  <a:moveTo>
                    <a:pt x="6" y="2"/>
                  </a:moveTo>
                  <a:cubicBezTo>
                    <a:pt x="9" y="0"/>
                    <a:pt x="16" y="0"/>
                    <a:pt x="17" y="6"/>
                  </a:cubicBezTo>
                  <a:cubicBezTo>
                    <a:pt x="17" y="9"/>
                    <a:pt x="15" y="13"/>
                    <a:pt x="13" y="15"/>
                  </a:cubicBezTo>
                  <a:cubicBezTo>
                    <a:pt x="10" y="17"/>
                    <a:pt x="6" y="19"/>
                    <a:pt x="4" y="16"/>
                  </a:cubicBezTo>
                  <a:cubicBezTo>
                    <a:pt x="0" y="12"/>
                    <a:pt x="0" y="5"/>
                    <a:pt x="6"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07" name="Freeform 335"/>
            <p:cNvSpPr>
              <a:spLocks/>
            </p:cNvSpPr>
            <p:nvPr/>
          </p:nvSpPr>
          <p:spPr bwMode="auto">
            <a:xfrm>
              <a:off x="-3252" y="11558"/>
              <a:ext cx="28" cy="47"/>
            </a:xfrm>
            <a:custGeom>
              <a:avLst/>
              <a:gdLst/>
              <a:ahLst/>
              <a:cxnLst>
                <a:cxn ang="0">
                  <a:pos x="2" y="7"/>
                </a:cxn>
                <a:cxn ang="0">
                  <a:pos x="2" y="14"/>
                </a:cxn>
                <a:cxn ang="0">
                  <a:pos x="2" y="7"/>
                </a:cxn>
              </a:cxnLst>
              <a:rect l="0" t="0" r="r" b="b"/>
              <a:pathLst>
                <a:path w="12" h="20">
                  <a:moveTo>
                    <a:pt x="2" y="7"/>
                  </a:moveTo>
                  <a:cubicBezTo>
                    <a:pt x="10" y="0"/>
                    <a:pt x="12" y="20"/>
                    <a:pt x="2" y="14"/>
                  </a:cubicBezTo>
                  <a:cubicBezTo>
                    <a:pt x="0" y="12"/>
                    <a:pt x="0" y="9"/>
                    <a:pt x="2" y="7"/>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08" name="Freeform 336"/>
            <p:cNvSpPr>
              <a:spLocks/>
            </p:cNvSpPr>
            <p:nvPr/>
          </p:nvSpPr>
          <p:spPr bwMode="auto">
            <a:xfrm>
              <a:off x="8471" y="11702"/>
              <a:ext cx="222" cy="220"/>
            </a:xfrm>
            <a:custGeom>
              <a:avLst/>
              <a:gdLst/>
              <a:ahLst/>
              <a:cxnLst>
                <a:cxn ang="0">
                  <a:pos x="41" y="2"/>
                </a:cxn>
                <a:cxn ang="0">
                  <a:pos x="86" y="26"/>
                </a:cxn>
                <a:cxn ang="0">
                  <a:pos x="78" y="75"/>
                </a:cxn>
                <a:cxn ang="0">
                  <a:pos x="30" y="85"/>
                </a:cxn>
                <a:cxn ang="0">
                  <a:pos x="1" y="43"/>
                </a:cxn>
                <a:cxn ang="0">
                  <a:pos x="14" y="14"/>
                </a:cxn>
                <a:cxn ang="0">
                  <a:pos x="41" y="2"/>
                </a:cxn>
              </a:cxnLst>
              <a:rect l="0" t="0" r="r" b="b"/>
              <a:pathLst>
                <a:path w="94" h="93">
                  <a:moveTo>
                    <a:pt x="41" y="2"/>
                  </a:moveTo>
                  <a:cubicBezTo>
                    <a:pt x="59" y="0"/>
                    <a:pt x="77" y="9"/>
                    <a:pt x="86" y="26"/>
                  </a:cubicBezTo>
                  <a:cubicBezTo>
                    <a:pt x="94" y="42"/>
                    <a:pt x="91" y="61"/>
                    <a:pt x="78" y="75"/>
                  </a:cubicBezTo>
                  <a:cubicBezTo>
                    <a:pt x="66" y="88"/>
                    <a:pt x="46" y="93"/>
                    <a:pt x="30" y="85"/>
                  </a:cubicBezTo>
                  <a:cubicBezTo>
                    <a:pt x="13" y="78"/>
                    <a:pt x="0" y="61"/>
                    <a:pt x="1" y="43"/>
                  </a:cubicBezTo>
                  <a:cubicBezTo>
                    <a:pt x="2" y="32"/>
                    <a:pt x="7" y="22"/>
                    <a:pt x="14" y="14"/>
                  </a:cubicBezTo>
                  <a:cubicBezTo>
                    <a:pt x="21" y="7"/>
                    <a:pt x="31" y="4"/>
                    <a:pt x="41"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09" name="Freeform 337"/>
            <p:cNvSpPr>
              <a:spLocks/>
            </p:cNvSpPr>
            <p:nvPr/>
          </p:nvSpPr>
          <p:spPr bwMode="auto">
            <a:xfrm>
              <a:off x="3022" y="11711"/>
              <a:ext cx="208" cy="201"/>
            </a:xfrm>
            <a:custGeom>
              <a:avLst/>
              <a:gdLst/>
              <a:ahLst/>
              <a:cxnLst>
                <a:cxn ang="0">
                  <a:pos x="38" y="3"/>
                </a:cxn>
                <a:cxn ang="0">
                  <a:pos x="83" y="31"/>
                </a:cxn>
                <a:cxn ang="0">
                  <a:pos x="67" y="73"/>
                </a:cxn>
                <a:cxn ang="0">
                  <a:pos x="8" y="54"/>
                </a:cxn>
                <a:cxn ang="0">
                  <a:pos x="38" y="3"/>
                </a:cxn>
              </a:cxnLst>
              <a:rect l="0" t="0" r="r" b="b"/>
              <a:pathLst>
                <a:path w="88" h="85">
                  <a:moveTo>
                    <a:pt x="38" y="3"/>
                  </a:moveTo>
                  <a:cubicBezTo>
                    <a:pt x="58" y="0"/>
                    <a:pt x="77" y="10"/>
                    <a:pt x="83" y="31"/>
                  </a:cubicBezTo>
                  <a:cubicBezTo>
                    <a:pt x="88" y="47"/>
                    <a:pt x="82" y="64"/>
                    <a:pt x="67" y="73"/>
                  </a:cubicBezTo>
                  <a:cubicBezTo>
                    <a:pt x="47" y="85"/>
                    <a:pt x="15" y="78"/>
                    <a:pt x="8" y="54"/>
                  </a:cubicBezTo>
                  <a:cubicBezTo>
                    <a:pt x="0" y="32"/>
                    <a:pt x="14" y="8"/>
                    <a:pt x="38"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10" name="Freeform 338"/>
            <p:cNvSpPr>
              <a:spLocks/>
            </p:cNvSpPr>
            <p:nvPr/>
          </p:nvSpPr>
          <p:spPr bwMode="auto">
            <a:xfrm>
              <a:off x="6886" y="11721"/>
              <a:ext cx="199" cy="163"/>
            </a:xfrm>
            <a:custGeom>
              <a:avLst/>
              <a:gdLst/>
              <a:ahLst/>
              <a:cxnLst>
                <a:cxn ang="0">
                  <a:pos x="36" y="7"/>
                </a:cxn>
                <a:cxn ang="0">
                  <a:pos x="43" y="68"/>
                </a:cxn>
                <a:cxn ang="0">
                  <a:pos x="36" y="7"/>
                </a:cxn>
              </a:cxnLst>
              <a:rect l="0" t="0" r="r" b="b"/>
              <a:pathLst>
                <a:path w="84" h="69">
                  <a:moveTo>
                    <a:pt x="36" y="7"/>
                  </a:moveTo>
                  <a:cubicBezTo>
                    <a:pt x="80" y="0"/>
                    <a:pt x="84" y="66"/>
                    <a:pt x="43" y="68"/>
                  </a:cubicBezTo>
                  <a:cubicBezTo>
                    <a:pt x="5" y="69"/>
                    <a:pt x="0" y="12"/>
                    <a:pt x="36" y="7"/>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11" name="Freeform 339"/>
            <p:cNvSpPr>
              <a:spLocks/>
            </p:cNvSpPr>
            <p:nvPr/>
          </p:nvSpPr>
          <p:spPr bwMode="auto">
            <a:xfrm>
              <a:off x="-2640" y="11716"/>
              <a:ext cx="177" cy="175"/>
            </a:xfrm>
            <a:custGeom>
              <a:avLst/>
              <a:gdLst/>
              <a:ahLst/>
              <a:cxnLst>
                <a:cxn ang="0">
                  <a:pos x="27" y="12"/>
                </a:cxn>
                <a:cxn ang="0">
                  <a:pos x="29" y="67"/>
                </a:cxn>
                <a:cxn ang="0">
                  <a:pos x="27" y="12"/>
                </a:cxn>
              </a:cxnLst>
              <a:rect l="0" t="0" r="r" b="b"/>
              <a:pathLst>
                <a:path w="75" h="74">
                  <a:moveTo>
                    <a:pt x="27" y="12"/>
                  </a:moveTo>
                  <a:cubicBezTo>
                    <a:pt x="70" y="0"/>
                    <a:pt x="75" y="74"/>
                    <a:pt x="29" y="67"/>
                  </a:cubicBezTo>
                  <a:cubicBezTo>
                    <a:pt x="0" y="62"/>
                    <a:pt x="0" y="19"/>
                    <a:pt x="27" y="12"/>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12" name="Freeform 340"/>
            <p:cNvSpPr>
              <a:spLocks/>
            </p:cNvSpPr>
            <p:nvPr/>
          </p:nvSpPr>
          <p:spPr bwMode="auto">
            <a:xfrm>
              <a:off x="-2855" y="11745"/>
              <a:ext cx="127" cy="122"/>
            </a:xfrm>
            <a:custGeom>
              <a:avLst/>
              <a:gdLst/>
              <a:ahLst/>
              <a:cxnLst>
                <a:cxn ang="0">
                  <a:pos x="23" y="4"/>
                </a:cxn>
                <a:cxn ang="0">
                  <a:pos x="54" y="27"/>
                </a:cxn>
                <a:cxn ang="0">
                  <a:pos x="37" y="49"/>
                </a:cxn>
                <a:cxn ang="0">
                  <a:pos x="9" y="43"/>
                </a:cxn>
                <a:cxn ang="0">
                  <a:pos x="17" y="6"/>
                </a:cxn>
                <a:cxn ang="0">
                  <a:pos x="23" y="4"/>
                </a:cxn>
              </a:cxnLst>
              <a:rect l="0" t="0" r="r" b="b"/>
              <a:pathLst>
                <a:path w="54" h="52">
                  <a:moveTo>
                    <a:pt x="23" y="4"/>
                  </a:moveTo>
                  <a:cubicBezTo>
                    <a:pt x="39" y="0"/>
                    <a:pt x="54" y="10"/>
                    <a:pt x="54" y="27"/>
                  </a:cubicBezTo>
                  <a:cubicBezTo>
                    <a:pt x="54" y="38"/>
                    <a:pt x="47" y="46"/>
                    <a:pt x="37" y="49"/>
                  </a:cubicBezTo>
                  <a:cubicBezTo>
                    <a:pt x="27" y="52"/>
                    <a:pt x="16" y="50"/>
                    <a:pt x="9" y="43"/>
                  </a:cubicBezTo>
                  <a:cubicBezTo>
                    <a:pt x="0" y="31"/>
                    <a:pt x="5" y="13"/>
                    <a:pt x="17" y="6"/>
                  </a:cubicBezTo>
                  <a:cubicBezTo>
                    <a:pt x="19" y="5"/>
                    <a:pt x="21" y="4"/>
                    <a:pt x="23"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13" name="Freeform 341"/>
            <p:cNvSpPr>
              <a:spLocks/>
            </p:cNvSpPr>
            <p:nvPr/>
          </p:nvSpPr>
          <p:spPr bwMode="auto">
            <a:xfrm>
              <a:off x="3983" y="11763"/>
              <a:ext cx="97" cy="93"/>
            </a:xfrm>
            <a:custGeom>
              <a:avLst/>
              <a:gdLst/>
              <a:ahLst/>
              <a:cxnLst>
                <a:cxn ang="0">
                  <a:pos x="16" y="3"/>
                </a:cxn>
                <a:cxn ang="0">
                  <a:pos x="31" y="3"/>
                </a:cxn>
                <a:cxn ang="0">
                  <a:pos x="38" y="12"/>
                </a:cxn>
                <a:cxn ang="0">
                  <a:pos x="32" y="35"/>
                </a:cxn>
                <a:cxn ang="0">
                  <a:pos x="7" y="31"/>
                </a:cxn>
                <a:cxn ang="0">
                  <a:pos x="16" y="3"/>
                </a:cxn>
              </a:cxnLst>
              <a:rect l="0" t="0" r="r" b="b"/>
              <a:pathLst>
                <a:path w="41" h="39">
                  <a:moveTo>
                    <a:pt x="16" y="3"/>
                  </a:moveTo>
                  <a:cubicBezTo>
                    <a:pt x="21" y="1"/>
                    <a:pt x="27" y="0"/>
                    <a:pt x="31" y="3"/>
                  </a:cubicBezTo>
                  <a:cubicBezTo>
                    <a:pt x="34" y="5"/>
                    <a:pt x="36" y="9"/>
                    <a:pt x="38" y="12"/>
                  </a:cubicBezTo>
                  <a:cubicBezTo>
                    <a:pt x="41" y="21"/>
                    <a:pt x="41" y="31"/>
                    <a:pt x="32" y="35"/>
                  </a:cubicBezTo>
                  <a:cubicBezTo>
                    <a:pt x="24" y="39"/>
                    <a:pt x="13" y="38"/>
                    <a:pt x="7" y="31"/>
                  </a:cubicBezTo>
                  <a:cubicBezTo>
                    <a:pt x="0" y="21"/>
                    <a:pt x="5" y="6"/>
                    <a:pt x="16"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14" name="Freeform 342"/>
            <p:cNvSpPr>
              <a:spLocks/>
            </p:cNvSpPr>
            <p:nvPr/>
          </p:nvSpPr>
          <p:spPr bwMode="auto">
            <a:xfrm>
              <a:off x="4208" y="11763"/>
              <a:ext cx="99" cy="93"/>
            </a:xfrm>
            <a:custGeom>
              <a:avLst/>
              <a:gdLst/>
              <a:ahLst/>
              <a:cxnLst>
                <a:cxn ang="0">
                  <a:pos x="17" y="3"/>
                </a:cxn>
                <a:cxn ang="0">
                  <a:pos x="32" y="3"/>
                </a:cxn>
                <a:cxn ang="0">
                  <a:pos x="39" y="12"/>
                </a:cxn>
                <a:cxn ang="0">
                  <a:pos x="33" y="35"/>
                </a:cxn>
                <a:cxn ang="0">
                  <a:pos x="8" y="31"/>
                </a:cxn>
                <a:cxn ang="0">
                  <a:pos x="17" y="3"/>
                </a:cxn>
              </a:cxnLst>
              <a:rect l="0" t="0" r="r" b="b"/>
              <a:pathLst>
                <a:path w="42" h="39">
                  <a:moveTo>
                    <a:pt x="17" y="3"/>
                  </a:moveTo>
                  <a:cubicBezTo>
                    <a:pt x="21" y="1"/>
                    <a:pt x="27" y="0"/>
                    <a:pt x="32" y="3"/>
                  </a:cubicBezTo>
                  <a:cubicBezTo>
                    <a:pt x="35" y="5"/>
                    <a:pt x="37" y="9"/>
                    <a:pt x="39" y="12"/>
                  </a:cubicBezTo>
                  <a:cubicBezTo>
                    <a:pt x="42" y="21"/>
                    <a:pt x="41" y="31"/>
                    <a:pt x="33" y="35"/>
                  </a:cubicBezTo>
                  <a:cubicBezTo>
                    <a:pt x="25" y="39"/>
                    <a:pt x="14" y="38"/>
                    <a:pt x="8" y="31"/>
                  </a:cubicBezTo>
                  <a:cubicBezTo>
                    <a:pt x="0" y="21"/>
                    <a:pt x="6" y="6"/>
                    <a:pt x="17"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15" name="Freeform 343"/>
            <p:cNvSpPr>
              <a:spLocks/>
            </p:cNvSpPr>
            <p:nvPr/>
          </p:nvSpPr>
          <p:spPr bwMode="auto">
            <a:xfrm>
              <a:off x="794" y="11756"/>
              <a:ext cx="109" cy="92"/>
            </a:xfrm>
            <a:custGeom>
              <a:avLst/>
              <a:gdLst/>
              <a:ahLst/>
              <a:cxnLst>
                <a:cxn ang="0">
                  <a:pos x="20" y="7"/>
                </a:cxn>
                <a:cxn ang="0">
                  <a:pos x="25" y="38"/>
                </a:cxn>
                <a:cxn ang="0">
                  <a:pos x="20" y="7"/>
                </a:cxn>
              </a:cxnLst>
              <a:rect l="0" t="0" r="r" b="b"/>
              <a:pathLst>
                <a:path w="46" h="39">
                  <a:moveTo>
                    <a:pt x="20" y="7"/>
                  </a:moveTo>
                  <a:cubicBezTo>
                    <a:pt x="46" y="0"/>
                    <a:pt x="44" y="38"/>
                    <a:pt x="25" y="38"/>
                  </a:cubicBezTo>
                  <a:cubicBezTo>
                    <a:pt x="8" y="39"/>
                    <a:pt x="0" y="12"/>
                    <a:pt x="20" y="7"/>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16" name="Freeform 344"/>
            <p:cNvSpPr>
              <a:spLocks/>
            </p:cNvSpPr>
            <p:nvPr/>
          </p:nvSpPr>
          <p:spPr bwMode="auto">
            <a:xfrm>
              <a:off x="4444" y="11763"/>
              <a:ext cx="85" cy="88"/>
            </a:xfrm>
            <a:custGeom>
              <a:avLst/>
              <a:gdLst/>
              <a:ahLst/>
              <a:cxnLst>
                <a:cxn ang="0">
                  <a:pos x="13" y="4"/>
                </a:cxn>
                <a:cxn ang="0">
                  <a:pos x="35" y="17"/>
                </a:cxn>
                <a:cxn ang="0">
                  <a:pos x="23" y="36"/>
                </a:cxn>
                <a:cxn ang="0">
                  <a:pos x="5" y="28"/>
                </a:cxn>
                <a:cxn ang="0">
                  <a:pos x="13" y="4"/>
                </a:cxn>
              </a:cxnLst>
              <a:rect l="0" t="0" r="r" b="b"/>
              <a:pathLst>
                <a:path w="36" h="37">
                  <a:moveTo>
                    <a:pt x="13" y="4"/>
                  </a:moveTo>
                  <a:cubicBezTo>
                    <a:pt x="23" y="0"/>
                    <a:pt x="35" y="6"/>
                    <a:pt x="35" y="17"/>
                  </a:cubicBezTo>
                  <a:cubicBezTo>
                    <a:pt x="36" y="26"/>
                    <a:pt x="31" y="34"/>
                    <a:pt x="23" y="36"/>
                  </a:cubicBezTo>
                  <a:cubicBezTo>
                    <a:pt x="16" y="37"/>
                    <a:pt x="8" y="34"/>
                    <a:pt x="5" y="28"/>
                  </a:cubicBezTo>
                  <a:cubicBezTo>
                    <a:pt x="0" y="20"/>
                    <a:pt x="3" y="7"/>
                    <a:pt x="13"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17" name="Freeform 345"/>
            <p:cNvSpPr>
              <a:spLocks/>
            </p:cNvSpPr>
            <p:nvPr/>
          </p:nvSpPr>
          <p:spPr bwMode="auto">
            <a:xfrm>
              <a:off x="-521" y="11782"/>
              <a:ext cx="28" cy="52"/>
            </a:xfrm>
            <a:custGeom>
              <a:avLst/>
              <a:gdLst/>
              <a:ahLst/>
              <a:cxnLst>
                <a:cxn ang="0">
                  <a:pos x="2" y="8"/>
                </a:cxn>
                <a:cxn ang="0">
                  <a:pos x="2" y="15"/>
                </a:cxn>
                <a:cxn ang="0">
                  <a:pos x="2" y="8"/>
                </a:cxn>
              </a:cxnLst>
              <a:rect l="0" t="0" r="r" b="b"/>
              <a:pathLst>
                <a:path w="12" h="22">
                  <a:moveTo>
                    <a:pt x="2" y="8"/>
                  </a:moveTo>
                  <a:cubicBezTo>
                    <a:pt x="10" y="0"/>
                    <a:pt x="12" y="22"/>
                    <a:pt x="2" y="15"/>
                  </a:cubicBezTo>
                  <a:cubicBezTo>
                    <a:pt x="0" y="14"/>
                    <a:pt x="0" y="10"/>
                    <a:pt x="2" y="8"/>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18" name="Freeform 346"/>
            <p:cNvSpPr>
              <a:spLocks/>
            </p:cNvSpPr>
            <p:nvPr/>
          </p:nvSpPr>
          <p:spPr bwMode="auto">
            <a:xfrm>
              <a:off x="8478" y="11936"/>
              <a:ext cx="204" cy="205"/>
            </a:xfrm>
            <a:custGeom>
              <a:avLst/>
              <a:gdLst/>
              <a:ahLst/>
              <a:cxnLst>
                <a:cxn ang="0">
                  <a:pos x="36" y="3"/>
                </a:cxn>
                <a:cxn ang="0">
                  <a:pos x="78" y="21"/>
                </a:cxn>
                <a:cxn ang="0">
                  <a:pos x="77" y="65"/>
                </a:cxn>
                <a:cxn ang="0">
                  <a:pos x="12" y="69"/>
                </a:cxn>
                <a:cxn ang="0">
                  <a:pos x="4" y="32"/>
                </a:cxn>
                <a:cxn ang="0">
                  <a:pos x="36" y="3"/>
                </a:cxn>
              </a:cxnLst>
              <a:rect l="0" t="0" r="r" b="b"/>
              <a:pathLst>
                <a:path w="86" h="87">
                  <a:moveTo>
                    <a:pt x="36" y="3"/>
                  </a:moveTo>
                  <a:cubicBezTo>
                    <a:pt x="51" y="0"/>
                    <a:pt x="69" y="7"/>
                    <a:pt x="78" y="21"/>
                  </a:cubicBezTo>
                  <a:cubicBezTo>
                    <a:pt x="86" y="34"/>
                    <a:pt x="86" y="52"/>
                    <a:pt x="77" y="65"/>
                  </a:cubicBezTo>
                  <a:cubicBezTo>
                    <a:pt x="63" y="85"/>
                    <a:pt x="29" y="87"/>
                    <a:pt x="12" y="69"/>
                  </a:cubicBezTo>
                  <a:cubicBezTo>
                    <a:pt x="3" y="59"/>
                    <a:pt x="0" y="44"/>
                    <a:pt x="4" y="32"/>
                  </a:cubicBezTo>
                  <a:cubicBezTo>
                    <a:pt x="8" y="17"/>
                    <a:pt x="21" y="6"/>
                    <a:pt x="36"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19" name="Freeform 347"/>
            <p:cNvSpPr>
              <a:spLocks/>
            </p:cNvSpPr>
            <p:nvPr/>
          </p:nvSpPr>
          <p:spPr bwMode="auto">
            <a:xfrm>
              <a:off x="3036" y="11957"/>
              <a:ext cx="172" cy="154"/>
            </a:xfrm>
            <a:custGeom>
              <a:avLst/>
              <a:gdLst/>
              <a:ahLst/>
              <a:cxnLst>
                <a:cxn ang="0">
                  <a:pos x="37" y="2"/>
                </a:cxn>
                <a:cxn ang="0">
                  <a:pos x="71" y="35"/>
                </a:cxn>
                <a:cxn ang="0">
                  <a:pos x="39" y="65"/>
                </a:cxn>
                <a:cxn ang="0">
                  <a:pos x="14" y="14"/>
                </a:cxn>
                <a:cxn ang="0">
                  <a:pos x="37" y="2"/>
                </a:cxn>
              </a:cxnLst>
              <a:rect l="0" t="0" r="r" b="b"/>
              <a:pathLst>
                <a:path w="73" h="65">
                  <a:moveTo>
                    <a:pt x="37" y="2"/>
                  </a:moveTo>
                  <a:cubicBezTo>
                    <a:pt x="56" y="0"/>
                    <a:pt x="73" y="15"/>
                    <a:pt x="71" y="35"/>
                  </a:cubicBezTo>
                  <a:cubicBezTo>
                    <a:pt x="70" y="51"/>
                    <a:pt x="56" y="65"/>
                    <a:pt x="39" y="65"/>
                  </a:cubicBezTo>
                  <a:cubicBezTo>
                    <a:pt x="14" y="65"/>
                    <a:pt x="0" y="34"/>
                    <a:pt x="14" y="14"/>
                  </a:cubicBezTo>
                  <a:cubicBezTo>
                    <a:pt x="19" y="7"/>
                    <a:pt x="28" y="3"/>
                    <a:pt x="37"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20" name="Freeform 348"/>
            <p:cNvSpPr>
              <a:spLocks/>
            </p:cNvSpPr>
            <p:nvPr/>
          </p:nvSpPr>
          <p:spPr bwMode="auto">
            <a:xfrm>
              <a:off x="3719" y="11943"/>
              <a:ext cx="182" cy="184"/>
            </a:xfrm>
            <a:custGeom>
              <a:avLst/>
              <a:gdLst/>
              <a:ahLst/>
              <a:cxnLst>
                <a:cxn ang="0">
                  <a:pos x="31" y="12"/>
                </a:cxn>
                <a:cxn ang="0">
                  <a:pos x="31" y="67"/>
                </a:cxn>
                <a:cxn ang="0">
                  <a:pos x="31" y="12"/>
                </a:cxn>
              </a:cxnLst>
              <a:rect l="0" t="0" r="r" b="b"/>
              <a:pathLst>
                <a:path w="77" h="78">
                  <a:moveTo>
                    <a:pt x="31" y="12"/>
                  </a:moveTo>
                  <a:cubicBezTo>
                    <a:pt x="77" y="0"/>
                    <a:pt x="77" y="78"/>
                    <a:pt x="31" y="67"/>
                  </a:cubicBezTo>
                  <a:cubicBezTo>
                    <a:pt x="8" y="62"/>
                    <a:pt x="0" y="20"/>
                    <a:pt x="31" y="12"/>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21" name="Freeform 349"/>
            <p:cNvSpPr>
              <a:spLocks/>
            </p:cNvSpPr>
            <p:nvPr/>
          </p:nvSpPr>
          <p:spPr bwMode="auto">
            <a:xfrm>
              <a:off x="568" y="11978"/>
              <a:ext cx="118" cy="121"/>
            </a:xfrm>
            <a:custGeom>
              <a:avLst/>
              <a:gdLst/>
              <a:ahLst/>
              <a:cxnLst>
                <a:cxn ang="0">
                  <a:pos x="20" y="1"/>
                </a:cxn>
                <a:cxn ang="0">
                  <a:pos x="42" y="7"/>
                </a:cxn>
                <a:cxn ang="0">
                  <a:pos x="49" y="27"/>
                </a:cxn>
                <a:cxn ang="0">
                  <a:pos x="18" y="48"/>
                </a:cxn>
                <a:cxn ang="0">
                  <a:pos x="0" y="24"/>
                </a:cxn>
                <a:cxn ang="0">
                  <a:pos x="4" y="10"/>
                </a:cxn>
                <a:cxn ang="0">
                  <a:pos x="20" y="1"/>
                </a:cxn>
              </a:cxnLst>
              <a:rect l="0" t="0" r="r" b="b"/>
              <a:pathLst>
                <a:path w="50" h="51">
                  <a:moveTo>
                    <a:pt x="20" y="1"/>
                  </a:moveTo>
                  <a:cubicBezTo>
                    <a:pt x="28" y="0"/>
                    <a:pt x="36" y="2"/>
                    <a:pt x="42" y="7"/>
                  </a:cubicBezTo>
                  <a:cubicBezTo>
                    <a:pt x="48" y="11"/>
                    <a:pt x="50" y="20"/>
                    <a:pt x="49" y="27"/>
                  </a:cubicBezTo>
                  <a:cubicBezTo>
                    <a:pt x="47" y="41"/>
                    <a:pt x="32" y="51"/>
                    <a:pt x="18" y="48"/>
                  </a:cubicBezTo>
                  <a:cubicBezTo>
                    <a:pt x="8" y="45"/>
                    <a:pt x="1" y="35"/>
                    <a:pt x="0" y="24"/>
                  </a:cubicBezTo>
                  <a:cubicBezTo>
                    <a:pt x="0" y="19"/>
                    <a:pt x="1" y="14"/>
                    <a:pt x="4" y="10"/>
                  </a:cubicBezTo>
                  <a:cubicBezTo>
                    <a:pt x="7" y="5"/>
                    <a:pt x="14" y="2"/>
                    <a:pt x="20"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22" name="Freeform 350"/>
            <p:cNvSpPr>
              <a:spLocks/>
            </p:cNvSpPr>
            <p:nvPr/>
          </p:nvSpPr>
          <p:spPr bwMode="auto">
            <a:xfrm>
              <a:off x="6922" y="11981"/>
              <a:ext cx="118" cy="108"/>
            </a:xfrm>
            <a:custGeom>
              <a:avLst/>
              <a:gdLst/>
              <a:ahLst/>
              <a:cxnLst>
                <a:cxn ang="0">
                  <a:pos x="21" y="2"/>
                </a:cxn>
                <a:cxn ang="0">
                  <a:pos x="49" y="19"/>
                </a:cxn>
                <a:cxn ang="0">
                  <a:pos x="30" y="45"/>
                </a:cxn>
                <a:cxn ang="0">
                  <a:pos x="4" y="31"/>
                </a:cxn>
                <a:cxn ang="0">
                  <a:pos x="21" y="2"/>
                </a:cxn>
              </a:cxnLst>
              <a:rect l="0" t="0" r="r" b="b"/>
              <a:pathLst>
                <a:path w="50" h="46">
                  <a:moveTo>
                    <a:pt x="21" y="2"/>
                  </a:moveTo>
                  <a:cubicBezTo>
                    <a:pt x="33" y="0"/>
                    <a:pt x="47" y="6"/>
                    <a:pt x="49" y="19"/>
                  </a:cubicBezTo>
                  <a:cubicBezTo>
                    <a:pt x="50" y="32"/>
                    <a:pt x="42" y="43"/>
                    <a:pt x="30" y="45"/>
                  </a:cubicBezTo>
                  <a:cubicBezTo>
                    <a:pt x="19" y="46"/>
                    <a:pt x="7" y="42"/>
                    <a:pt x="4" y="31"/>
                  </a:cubicBezTo>
                  <a:cubicBezTo>
                    <a:pt x="0" y="19"/>
                    <a:pt x="8" y="5"/>
                    <a:pt x="21"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23" name="Freeform 351"/>
            <p:cNvSpPr>
              <a:spLocks/>
            </p:cNvSpPr>
            <p:nvPr/>
          </p:nvSpPr>
          <p:spPr bwMode="auto">
            <a:xfrm>
              <a:off x="9433" y="11983"/>
              <a:ext cx="106" cy="90"/>
            </a:xfrm>
            <a:custGeom>
              <a:avLst/>
              <a:gdLst/>
              <a:ahLst/>
              <a:cxnLst>
                <a:cxn ang="0">
                  <a:pos x="19" y="7"/>
                </a:cxn>
                <a:cxn ang="0">
                  <a:pos x="23" y="38"/>
                </a:cxn>
                <a:cxn ang="0">
                  <a:pos x="19" y="7"/>
                </a:cxn>
              </a:cxnLst>
              <a:rect l="0" t="0" r="r" b="b"/>
              <a:pathLst>
                <a:path w="45" h="38">
                  <a:moveTo>
                    <a:pt x="19" y="7"/>
                  </a:moveTo>
                  <a:cubicBezTo>
                    <a:pt x="45" y="0"/>
                    <a:pt x="43" y="38"/>
                    <a:pt x="23" y="38"/>
                  </a:cubicBezTo>
                  <a:cubicBezTo>
                    <a:pt x="8" y="38"/>
                    <a:pt x="0" y="11"/>
                    <a:pt x="19" y="7"/>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24" name="Freeform 352"/>
            <p:cNvSpPr>
              <a:spLocks/>
            </p:cNvSpPr>
            <p:nvPr/>
          </p:nvSpPr>
          <p:spPr bwMode="auto">
            <a:xfrm>
              <a:off x="9215" y="11985"/>
              <a:ext cx="93" cy="90"/>
            </a:xfrm>
            <a:custGeom>
              <a:avLst/>
              <a:gdLst/>
              <a:ahLst/>
              <a:cxnLst>
                <a:cxn ang="0">
                  <a:pos x="15" y="7"/>
                </a:cxn>
                <a:cxn ang="0">
                  <a:pos x="18" y="36"/>
                </a:cxn>
                <a:cxn ang="0">
                  <a:pos x="15" y="7"/>
                </a:cxn>
              </a:cxnLst>
              <a:rect l="0" t="0" r="r" b="b"/>
              <a:pathLst>
                <a:path w="39" h="38">
                  <a:moveTo>
                    <a:pt x="15" y="7"/>
                  </a:moveTo>
                  <a:cubicBezTo>
                    <a:pt x="38" y="0"/>
                    <a:pt x="39" y="38"/>
                    <a:pt x="18" y="36"/>
                  </a:cubicBezTo>
                  <a:cubicBezTo>
                    <a:pt x="3" y="35"/>
                    <a:pt x="0" y="11"/>
                    <a:pt x="15" y="7"/>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25" name="Freeform 353"/>
            <p:cNvSpPr>
              <a:spLocks/>
            </p:cNvSpPr>
            <p:nvPr/>
          </p:nvSpPr>
          <p:spPr bwMode="auto">
            <a:xfrm>
              <a:off x="-552" y="11993"/>
              <a:ext cx="80" cy="73"/>
            </a:xfrm>
            <a:custGeom>
              <a:avLst/>
              <a:gdLst/>
              <a:ahLst/>
              <a:cxnLst>
                <a:cxn ang="0">
                  <a:pos x="14" y="7"/>
                </a:cxn>
                <a:cxn ang="0">
                  <a:pos x="19" y="30"/>
                </a:cxn>
                <a:cxn ang="0">
                  <a:pos x="14" y="7"/>
                </a:cxn>
              </a:cxnLst>
              <a:rect l="0" t="0" r="r" b="b"/>
              <a:pathLst>
                <a:path w="34" h="31">
                  <a:moveTo>
                    <a:pt x="14" y="7"/>
                  </a:moveTo>
                  <a:cubicBezTo>
                    <a:pt x="33" y="0"/>
                    <a:pt x="34" y="29"/>
                    <a:pt x="19" y="30"/>
                  </a:cubicBezTo>
                  <a:cubicBezTo>
                    <a:pt x="6" y="31"/>
                    <a:pt x="0" y="11"/>
                    <a:pt x="14" y="7"/>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26" name="Freeform 354"/>
            <p:cNvSpPr>
              <a:spLocks/>
            </p:cNvSpPr>
            <p:nvPr/>
          </p:nvSpPr>
          <p:spPr bwMode="auto">
            <a:xfrm>
              <a:off x="8767" y="12014"/>
              <a:ext cx="63" cy="59"/>
            </a:xfrm>
            <a:custGeom>
              <a:avLst/>
              <a:gdLst/>
              <a:ahLst/>
              <a:cxnLst>
                <a:cxn ang="0">
                  <a:pos x="14" y="3"/>
                </a:cxn>
                <a:cxn ang="0">
                  <a:pos x="25" y="8"/>
                </a:cxn>
                <a:cxn ang="0">
                  <a:pos x="14" y="3"/>
                </a:cxn>
              </a:cxnLst>
              <a:rect l="0" t="0" r="r" b="b"/>
              <a:pathLst>
                <a:path w="27" h="25">
                  <a:moveTo>
                    <a:pt x="14" y="3"/>
                  </a:moveTo>
                  <a:cubicBezTo>
                    <a:pt x="20" y="0"/>
                    <a:pt x="24" y="3"/>
                    <a:pt x="25" y="8"/>
                  </a:cubicBezTo>
                  <a:cubicBezTo>
                    <a:pt x="27" y="25"/>
                    <a:pt x="0" y="10"/>
                    <a:pt x="14" y="3"/>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27" name="Freeform 355"/>
            <p:cNvSpPr>
              <a:spLocks/>
            </p:cNvSpPr>
            <p:nvPr/>
          </p:nvSpPr>
          <p:spPr bwMode="auto">
            <a:xfrm>
              <a:off x="-2799" y="12007"/>
              <a:ext cx="29" cy="54"/>
            </a:xfrm>
            <a:custGeom>
              <a:avLst/>
              <a:gdLst/>
              <a:ahLst/>
              <a:cxnLst>
                <a:cxn ang="0">
                  <a:pos x="2" y="9"/>
                </a:cxn>
                <a:cxn ang="0">
                  <a:pos x="2" y="16"/>
                </a:cxn>
                <a:cxn ang="0">
                  <a:pos x="2" y="9"/>
                </a:cxn>
              </a:cxnLst>
              <a:rect l="0" t="0" r="r" b="b"/>
              <a:pathLst>
                <a:path w="12" h="23">
                  <a:moveTo>
                    <a:pt x="2" y="9"/>
                  </a:moveTo>
                  <a:cubicBezTo>
                    <a:pt x="10" y="0"/>
                    <a:pt x="12" y="23"/>
                    <a:pt x="2" y="16"/>
                  </a:cubicBezTo>
                  <a:cubicBezTo>
                    <a:pt x="0" y="14"/>
                    <a:pt x="0" y="11"/>
                    <a:pt x="2" y="9"/>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28" name="Freeform 356"/>
            <p:cNvSpPr>
              <a:spLocks/>
            </p:cNvSpPr>
            <p:nvPr/>
          </p:nvSpPr>
          <p:spPr bwMode="auto">
            <a:xfrm>
              <a:off x="-2572" y="12007"/>
              <a:ext cx="29" cy="54"/>
            </a:xfrm>
            <a:custGeom>
              <a:avLst/>
              <a:gdLst/>
              <a:ahLst/>
              <a:cxnLst>
                <a:cxn ang="0">
                  <a:pos x="2" y="9"/>
                </a:cxn>
                <a:cxn ang="0">
                  <a:pos x="2" y="16"/>
                </a:cxn>
                <a:cxn ang="0">
                  <a:pos x="2" y="9"/>
                </a:cxn>
              </a:cxnLst>
              <a:rect l="0" t="0" r="r" b="b"/>
              <a:pathLst>
                <a:path w="12" h="23">
                  <a:moveTo>
                    <a:pt x="2" y="9"/>
                  </a:moveTo>
                  <a:cubicBezTo>
                    <a:pt x="10" y="0"/>
                    <a:pt x="12" y="23"/>
                    <a:pt x="2" y="16"/>
                  </a:cubicBezTo>
                  <a:cubicBezTo>
                    <a:pt x="0" y="14"/>
                    <a:pt x="0" y="11"/>
                    <a:pt x="2" y="9"/>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29" name="Freeform 357"/>
            <p:cNvSpPr>
              <a:spLocks/>
            </p:cNvSpPr>
            <p:nvPr/>
          </p:nvSpPr>
          <p:spPr bwMode="auto">
            <a:xfrm>
              <a:off x="7789" y="12163"/>
              <a:ext cx="203" cy="205"/>
            </a:xfrm>
            <a:custGeom>
              <a:avLst/>
              <a:gdLst/>
              <a:ahLst/>
              <a:cxnLst>
                <a:cxn ang="0">
                  <a:pos x="38" y="2"/>
                </a:cxn>
                <a:cxn ang="0">
                  <a:pos x="69" y="9"/>
                </a:cxn>
                <a:cxn ang="0">
                  <a:pos x="82" y="34"/>
                </a:cxn>
                <a:cxn ang="0">
                  <a:pos x="55" y="82"/>
                </a:cxn>
                <a:cxn ang="0">
                  <a:pos x="3" y="54"/>
                </a:cxn>
                <a:cxn ang="0">
                  <a:pos x="9" y="18"/>
                </a:cxn>
                <a:cxn ang="0">
                  <a:pos x="38" y="2"/>
                </a:cxn>
              </a:cxnLst>
              <a:rect l="0" t="0" r="r" b="b"/>
              <a:pathLst>
                <a:path w="86" h="87">
                  <a:moveTo>
                    <a:pt x="38" y="2"/>
                  </a:moveTo>
                  <a:cubicBezTo>
                    <a:pt x="49" y="0"/>
                    <a:pt x="60" y="2"/>
                    <a:pt x="69" y="9"/>
                  </a:cubicBezTo>
                  <a:cubicBezTo>
                    <a:pt x="76" y="15"/>
                    <a:pt x="81" y="25"/>
                    <a:pt x="82" y="34"/>
                  </a:cubicBezTo>
                  <a:cubicBezTo>
                    <a:pt x="86" y="55"/>
                    <a:pt x="76" y="77"/>
                    <a:pt x="55" y="82"/>
                  </a:cubicBezTo>
                  <a:cubicBezTo>
                    <a:pt x="34" y="87"/>
                    <a:pt x="9" y="76"/>
                    <a:pt x="3" y="54"/>
                  </a:cubicBezTo>
                  <a:cubicBezTo>
                    <a:pt x="0" y="42"/>
                    <a:pt x="2" y="28"/>
                    <a:pt x="9" y="18"/>
                  </a:cubicBezTo>
                  <a:cubicBezTo>
                    <a:pt x="16" y="9"/>
                    <a:pt x="27" y="4"/>
                    <a:pt x="38"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30" name="Freeform 358"/>
            <p:cNvSpPr>
              <a:spLocks/>
            </p:cNvSpPr>
            <p:nvPr/>
          </p:nvSpPr>
          <p:spPr bwMode="auto">
            <a:xfrm>
              <a:off x="7106" y="12163"/>
              <a:ext cx="210" cy="203"/>
            </a:xfrm>
            <a:custGeom>
              <a:avLst/>
              <a:gdLst/>
              <a:ahLst/>
              <a:cxnLst>
                <a:cxn ang="0">
                  <a:pos x="40" y="3"/>
                </a:cxn>
                <a:cxn ang="0">
                  <a:pos x="82" y="28"/>
                </a:cxn>
                <a:cxn ang="0">
                  <a:pos x="65" y="75"/>
                </a:cxn>
                <a:cxn ang="0">
                  <a:pos x="16" y="71"/>
                </a:cxn>
                <a:cxn ang="0">
                  <a:pos x="9" y="21"/>
                </a:cxn>
                <a:cxn ang="0">
                  <a:pos x="40" y="3"/>
                </a:cxn>
              </a:cxnLst>
              <a:rect l="0" t="0" r="r" b="b"/>
              <a:pathLst>
                <a:path w="89" h="86">
                  <a:moveTo>
                    <a:pt x="40" y="3"/>
                  </a:moveTo>
                  <a:cubicBezTo>
                    <a:pt x="58" y="0"/>
                    <a:pt x="75" y="10"/>
                    <a:pt x="82" y="28"/>
                  </a:cubicBezTo>
                  <a:cubicBezTo>
                    <a:pt x="89" y="45"/>
                    <a:pt x="81" y="65"/>
                    <a:pt x="65" y="75"/>
                  </a:cubicBezTo>
                  <a:cubicBezTo>
                    <a:pt x="50" y="86"/>
                    <a:pt x="30" y="84"/>
                    <a:pt x="16" y="71"/>
                  </a:cubicBezTo>
                  <a:cubicBezTo>
                    <a:pt x="3" y="58"/>
                    <a:pt x="0" y="37"/>
                    <a:pt x="9" y="21"/>
                  </a:cubicBezTo>
                  <a:cubicBezTo>
                    <a:pt x="16" y="11"/>
                    <a:pt x="27" y="4"/>
                    <a:pt x="40"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31" name="Freeform 359"/>
            <p:cNvSpPr>
              <a:spLocks/>
            </p:cNvSpPr>
            <p:nvPr/>
          </p:nvSpPr>
          <p:spPr bwMode="auto">
            <a:xfrm>
              <a:off x="7342" y="12170"/>
              <a:ext cx="189" cy="191"/>
            </a:xfrm>
            <a:custGeom>
              <a:avLst/>
              <a:gdLst/>
              <a:ahLst/>
              <a:cxnLst>
                <a:cxn ang="0">
                  <a:pos x="35" y="2"/>
                </a:cxn>
                <a:cxn ang="0">
                  <a:pos x="76" y="25"/>
                </a:cxn>
                <a:cxn ang="0">
                  <a:pos x="69" y="64"/>
                </a:cxn>
                <a:cxn ang="0">
                  <a:pos x="10" y="64"/>
                </a:cxn>
                <a:cxn ang="0">
                  <a:pos x="3" y="28"/>
                </a:cxn>
                <a:cxn ang="0">
                  <a:pos x="35" y="2"/>
                </a:cxn>
              </a:cxnLst>
              <a:rect l="0" t="0" r="r" b="b"/>
              <a:pathLst>
                <a:path w="80" h="81">
                  <a:moveTo>
                    <a:pt x="35" y="2"/>
                  </a:moveTo>
                  <a:cubicBezTo>
                    <a:pt x="52" y="0"/>
                    <a:pt x="69" y="8"/>
                    <a:pt x="76" y="25"/>
                  </a:cubicBezTo>
                  <a:cubicBezTo>
                    <a:pt x="80" y="38"/>
                    <a:pt x="78" y="54"/>
                    <a:pt x="69" y="64"/>
                  </a:cubicBezTo>
                  <a:cubicBezTo>
                    <a:pt x="54" y="81"/>
                    <a:pt x="25" y="81"/>
                    <a:pt x="10" y="64"/>
                  </a:cubicBezTo>
                  <a:cubicBezTo>
                    <a:pt x="2" y="54"/>
                    <a:pt x="0" y="40"/>
                    <a:pt x="3" y="28"/>
                  </a:cubicBezTo>
                  <a:cubicBezTo>
                    <a:pt x="7" y="12"/>
                    <a:pt x="20" y="4"/>
                    <a:pt x="35"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32" name="Freeform 360"/>
            <p:cNvSpPr>
              <a:spLocks/>
            </p:cNvSpPr>
            <p:nvPr/>
          </p:nvSpPr>
          <p:spPr bwMode="auto">
            <a:xfrm>
              <a:off x="3242" y="12170"/>
              <a:ext cx="203" cy="219"/>
            </a:xfrm>
            <a:custGeom>
              <a:avLst/>
              <a:gdLst/>
              <a:ahLst/>
              <a:cxnLst>
                <a:cxn ang="0">
                  <a:pos x="38" y="4"/>
                </a:cxn>
                <a:cxn ang="0">
                  <a:pos x="81" y="22"/>
                </a:cxn>
                <a:cxn ang="0">
                  <a:pos x="84" y="47"/>
                </a:cxn>
                <a:cxn ang="0">
                  <a:pos x="70" y="68"/>
                </a:cxn>
                <a:cxn ang="0">
                  <a:pos x="14" y="24"/>
                </a:cxn>
                <a:cxn ang="0">
                  <a:pos x="38" y="4"/>
                </a:cxn>
              </a:cxnLst>
              <a:rect l="0" t="0" r="r" b="b"/>
              <a:pathLst>
                <a:path w="86" h="93">
                  <a:moveTo>
                    <a:pt x="38" y="4"/>
                  </a:moveTo>
                  <a:cubicBezTo>
                    <a:pt x="54" y="0"/>
                    <a:pt x="72" y="7"/>
                    <a:pt x="81" y="22"/>
                  </a:cubicBezTo>
                  <a:cubicBezTo>
                    <a:pt x="85" y="29"/>
                    <a:pt x="86" y="39"/>
                    <a:pt x="84" y="47"/>
                  </a:cubicBezTo>
                  <a:cubicBezTo>
                    <a:pt x="83" y="56"/>
                    <a:pt x="76" y="63"/>
                    <a:pt x="70" y="68"/>
                  </a:cubicBezTo>
                  <a:cubicBezTo>
                    <a:pt x="42" y="93"/>
                    <a:pt x="0" y="56"/>
                    <a:pt x="14" y="24"/>
                  </a:cubicBezTo>
                  <a:cubicBezTo>
                    <a:pt x="18" y="14"/>
                    <a:pt x="27" y="6"/>
                    <a:pt x="38"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33" name="Freeform 361"/>
            <p:cNvSpPr>
              <a:spLocks/>
            </p:cNvSpPr>
            <p:nvPr/>
          </p:nvSpPr>
          <p:spPr bwMode="auto">
            <a:xfrm>
              <a:off x="298" y="12174"/>
              <a:ext cx="196" cy="166"/>
            </a:xfrm>
            <a:custGeom>
              <a:avLst/>
              <a:gdLst/>
              <a:ahLst/>
              <a:cxnLst>
                <a:cxn ang="0">
                  <a:pos x="39" y="6"/>
                </a:cxn>
                <a:cxn ang="0">
                  <a:pos x="43" y="69"/>
                </a:cxn>
                <a:cxn ang="0">
                  <a:pos x="39" y="6"/>
                </a:cxn>
              </a:cxnLst>
              <a:rect l="0" t="0" r="r" b="b"/>
              <a:pathLst>
                <a:path w="83" h="70">
                  <a:moveTo>
                    <a:pt x="39" y="6"/>
                  </a:moveTo>
                  <a:cubicBezTo>
                    <a:pt x="83" y="0"/>
                    <a:pt x="83" y="68"/>
                    <a:pt x="43" y="69"/>
                  </a:cubicBezTo>
                  <a:cubicBezTo>
                    <a:pt x="4" y="70"/>
                    <a:pt x="0" y="11"/>
                    <a:pt x="39" y="6"/>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34" name="Freeform 362"/>
            <p:cNvSpPr>
              <a:spLocks/>
            </p:cNvSpPr>
            <p:nvPr/>
          </p:nvSpPr>
          <p:spPr bwMode="auto">
            <a:xfrm>
              <a:off x="3504" y="12179"/>
              <a:ext cx="163" cy="163"/>
            </a:xfrm>
            <a:custGeom>
              <a:avLst/>
              <a:gdLst/>
              <a:ahLst/>
              <a:cxnLst>
                <a:cxn ang="0">
                  <a:pos x="24" y="4"/>
                </a:cxn>
                <a:cxn ang="0">
                  <a:pos x="66" y="26"/>
                </a:cxn>
                <a:cxn ang="0">
                  <a:pos x="39" y="68"/>
                </a:cxn>
                <a:cxn ang="0">
                  <a:pos x="8" y="55"/>
                </a:cxn>
                <a:cxn ang="0">
                  <a:pos x="3" y="23"/>
                </a:cxn>
                <a:cxn ang="0">
                  <a:pos x="24" y="4"/>
                </a:cxn>
              </a:cxnLst>
              <a:rect l="0" t="0" r="r" b="b"/>
              <a:pathLst>
                <a:path w="69" h="69">
                  <a:moveTo>
                    <a:pt x="24" y="4"/>
                  </a:moveTo>
                  <a:cubicBezTo>
                    <a:pt x="41" y="0"/>
                    <a:pt x="62" y="7"/>
                    <a:pt x="66" y="26"/>
                  </a:cubicBezTo>
                  <a:cubicBezTo>
                    <a:pt x="69" y="44"/>
                    <a:pt x="58" y="65"/>
                    <a:pt x="39" y="68"/>
                  </a:cubicBezTo>
                  <a:cubicBezTo>
                    <a:pt x="27" y="69"/>
                    <a:pt x="15" y="65"/>
                    <a:pt x="8" y="55"/>
                  </a:cubicBezTo>
                  <a:cubicBezTo>
                    <a:pt x="2" y="46"/>
                    <a:pt x="0" y="34"/>
                    <a:pt x="3" y="23"/>
                  </a:cubicBezTo>
                  <a:cubicBezTo>
                    <a:pt x="6" y="14"/>
                    <a:pt x="14" y="6"/>
                    <a:pt x="24"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35" name="Freeform 363"/>
            <p:cNvSpPr>
              <a:spLocks/>
            </p:cNvSpPr>
            <p:nvPr/>
          </p:nvSpPr>
          <p:spPr bwMode="auto">
            <a:xfrm>
              <a:off x="9381" y="12167"/>
              <a:ext cx="212" cy="185"/>
            </a:xfrm>
            <a:custGeom>
              <a:avLst/>
              <a:gdLst/>
              <a:ahLst/>
              <a:cxnLst>
                <a:cxn ang="0">
                  <a:pos x="39" y="9"/>
                </a:cxn>
                <a:cxn ang="0">
                  <a:pos x="50" y="72"/>
                </a:cxn>
                <a:cxn ang="0">
                  <a:pos x="39" y="9"/>
                </a:cxn>
              </a:cxnLst>
              <a:rect l="0" t="0" r="r" b="b"/>
              <a:pathLst>
                <a:path w="90" h="78">
                  <a:moveTo>
                    <a:pt x="39" y="9"/>
                  </a:moveTo>
                  <a:cubicBezTo>
                    <a:pt x="81" y="0"/>
                    <a:pt x="90" y="66"/>
                    <a:pt x="50" y="72"/>
                  </a:cubicBezTo>
                  <a:cubicBezTo>
                    <a:pt x="10" y="78"/>
                    <a:pt x="0" y="17"/>
                    <a:pt x="39" y="9"/>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36" name="Freeform 364"/>
            <p:cNvSpPr>
              <a:spLocks/>
            </p:cNvSpPr>
            <p:nvPr/>
          </p:nvSpPr>
          <p:spPr bwMode="auto">
            <a:xfrm>
              <a:off x="7588" y="12191"/>
              <a:ext cx="149" cy="139"/>
            </a:xfrm>
            <a:custGeom>
              <a:avLst/>
              <a:gdLst/>
              <a:ahLst/>
              <a:cxnLst>
                <a:cxn ang="0">
                  <a:pos x="29" y="2"/>
                </a:cxn>
                <a:cxn ang="0">
                  <a:pos x="62" y="32"/>
                </a:cxn>
                <a:cxn ang="0">
                  <a:pos x="34" y="58"/>
                </a:cxn>
                <a:cxn ang="0">
                  <a:pos x="4" y="37"/>
                </a:cxn>
                <a:cxn ang="0">
                  <a:pos x="29" y="2"/>
                </a:cxn>
              </a:cxnLst>
              <a:rect l="0" t="0" r="r" b="b"/>
              <a:pathLst>
                <a:path w="63" h="59">
                  <a:moveTo>
                    <a:pt x="29" y="2"/>
                  </a:moveTo>
                  <a:cubicBezTo>
                    <a:pt x="46" y="0"/>
                    <a:pt x="63" y="14"/>
                    <a:pt x="62" y="32"/>
                  </a:cubicBezTo>
                  <a:cubicBezTo>
                    <a:pt x="61" y="47"/>
                    <a:pt x="49" y="57"/>
                    <a:pt x="34" y="58"/>
                  </a:cubicBezTo>
                  <a:cubicBezTo>
                    <a:pt x="20" y="59"/>
                    <a:pt x="7" y="51"/>
                    <a:pt x="4" y="37"/>
                  </a:cubicBezTo>
                  <a:cubicBezTo>
                    <a:pt x="0" y="20"/>
                    <a:pt x="11" y="4"/>
                    <a:pt x="29"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37" name="Freeform 365"/>
            <p:cNvSpPr>
              <a:spLocks/>
            </p:cNvSpPr>
            <p:nvPr/>
          </p:nvSpPr>
          <p:spPr bwMode="auto">
            <a:xfrm>
              <a:off x="8504" y="12186"/>
              <a:ext cx="147" cy="144"/>
            </a:xfrm>
            <a:custGeom>
              <a:avLst/>
              <a:gdLst/>
              <a:ahLst/>
              <a:cxnLst>
                <a:cxn ang="0">
                  <a:pos x="25" y="5"/>
                </a:cxn>
                <a:cxn ang="0">
                  <a:pos x="61" y="29"/>
                </a:cxn>
                <a:cxn ang="0">
                  <a:pos x="42" y="58"/>
                </a:cxn>
                <a:cxn ang="0">
                  <a:pos x="12" y="52"/>
                </a:cxn>
                <a:cxn ang="0">
                  <a:pos x="8" y="17"/>
                </a:cxn>
                <a:cxn ang="0">
                  <a:pos x="25" y="5"/>
                </a:cxn>
              </a:cxnLst>
              <a:rect l="0" t="0" r="r" b="b"/>
              <a:pathLst>
                <a:path w="62" h="61">
                  <a:moveTo>
                    <a:pt x="25" y="5"/>
                  </a:moveTo>
                  <a:cubicBezTo>
                    <a:pt x="41" y="0"/>
                    <a:pt x="59" y="11"/>
                    <a:pt x="61" y="29"/>
                  </a:cubicBezTo>
                  <a:cubicBezTo>
                    <a:pt x="62" y="42"/>
                    <a:pt x="55" y="54"/>
                    <a:pt x="42" y="58"/>
                  </a:cubicBezTo>
                  <a:cubicBezTo>
                    <a:pt x="32" y="61"/>
                    <a:pt x="20" y="59"/>
                    <a:pt x="12" y="52"/>
                  </a:cubicBezTo>
                  <a:cubicBezTo>
                    <a:pt x="2" y="43"/>
                    <a:pt x="0" y="27"/>
                    <a:pt x="8" y="17"/>
                  </a:cubicBezTo>
                  <a:cubicBezTo>
                    <a:pt x="12" y="11"/>
                    <a:pt x="18" y="7"/>
                    <a:pt x="25" y="5"/>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38" name="Freeform 366"/>
            <p:cNvSpPr>
              <a:spLocks/>
            </p:cNvSpPr>
            <p:nvPr/>
          </p:nvSpPr>
          <p:spPr bwMode="auto">
            <a:xfrm>
              <a:off x="9187" y="12184"/>
              <a:ext cx="156" cy="149"/>
            </a:xfrm>
            <a:custGeom>
              <a:avLst/>
              <a:gdLst/>
              <a:ahLst/>
              <a:cxnLst>
                <a:cxn ang="0">
                  <a:pos x="25" y="10"/>
                </a:cxn>
                <a:cxn ang="0">
                  <a:pos x="27" y="57"/>
                </a:cxn>
                <a:cxn ang="0">
                  <a:pos x="25" y="10"/>
                </a:cxn>
              </a:cxnLst>
              <a:rect l="0" t="0" r="r" b="b"/>
              <a:pathLst>
                <a:path w="66" h="63">
                  <a:moveTo>
                    <a:pt x="25" y="10"/>
                  </a:moveTo>
                  <a:cubicBezTo>
                    <a:pt x="61" y="0"/>
                    <a:pt x="66" y="63"/>
                    <a:pt x="27" y="57"/>
                  </a:cubicBezTo>
                  <a:cubicBezTo>
                    <a:pt x="2" y="53"/>
                    <a:pt x="0" y="17"/>
                    <a:pt x="25" y="10"/>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39" name="Freeform 367"/>
            <p:cNvSpPr>
              <a:spLocks/>
            </p:cNvSpPr>
            <p:nvPr/>
          </p:nvSpPr>
          <p:spPr bwMode="auto">
            <a:xfrm>
              <a:off x="-576" y="12203"/>
              <a:ext cx="128" cy="108"/>
            </a:xfrm>
            <a:custGeom>
              <a:avLst/>
              <a:gdLst/>
              <a:ahLst/>
              <a:cxnLst>
                <a:cxn ang="0">
                  <a:pos x="24" y="6"/>
                </a:cxn>
                <a:cxn ang="0">
                  <a:pos x="29" y="45"/>
                </a:cxn>
                <a:cxn ang="0">
                  <a:pos x="24" y="6"/>
                </a:cxn>
              </a:cxnLst>
              <a:rect l="0" t="0" r="r" b="b"/>
              <a:pathLst>
                <a:path w="54" h="46">
                  <a:moveTo>
                    <a:pt x="24" y="6"/>
                  </a:moveTo>
                  <a:cubicBezTo>
                    <a:pt x="53" y="0"/>
                    <a:pt x="54" y="44"/>
                    <a:pt x="29" y="45"/>
                  </a:cubicBezTo>
                  <a:cubicBezTo>
                    <a:pt x="6" y="46"/>
                    <a:pt x="0" y="11"/>
                    <a:pt x="24" y="6"/>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40" name="Freeform 368"/>
            <p:cNvSpPr>
              <a:spLocks/>
            </p:cNvSpPr>
            <p:nvPr/>
          </p:nvSpPr>
          <p:spPr bwMode="auto">
            <a:xfrm>
              <a:off x="3079" y="12210"/>
              <a:ext cx="120" cy="123"/>
            </a:xfrm>
            <a:custGeom>
              <a:avLst/>
              <a:gdLst/>
              <a:ahLst/>
              <a:cxnLst>
                <a:cxn ang="0">
                  <a:pos x="19" y="5"/>
                </a:cxn>
                <a:cxn ang="0">
                  <a:pos x="11" y="38"/>
                </a:cxn>
                <a:cxn ang="0">
                  <a:pos x="19" y="5"/>
                </a:cxn>
              </a:cxnLst>
              <a:rect l="0" t="0" r="r" b="b"/>
              <a:pathLst>
                <a:path w="51" h="52">
                  <a:moveTo>
                    <a:pt x="19" y="5"/>
                  </a:moveTo>
                  <a:cubicBezTo>
                    <a:pt x="51" y="0"/>
                    <a:pt x="39" y="52"/>
                    <a:pt x="11" y="38"/>
                  </a:cubicBezTo>
                  <a:cubicBezTo>
                    <a:pt x="0" y="31"/>
                    <a:pt x="1" y="8"/>
                    <a:pt x="19" y="5"/>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41" name="Freeform 369"/>
            <p:cNvSpPr>
              <a:spLocks/>
            </p:cNvSpPr>
            <p:nvPr/>
          </p:nvSpPr>
          <p:spPr bwMode="auto">
            <a:xfrm>
              <a:off x="6936" y="12222"/>
              <a:ext cx="85" cy="78"/>
            </a:xfrm>
            <a:custGeom>
              <a:avLst/>
              <a:gdLst/>
              <a:ahLst/>
              <a:cxnLst>
                <a:cxn ang="0">
                  <a:pos x="16" y="2"/>
                </a:cxn>
                <a:cxn ang="0">
                  <a:pos x="36" y="16"/>
                </a:cxn>
                <a:cxn ang="0">
                  <a:pos x="23" y="32"/>
                </a:cxn>
                <a:cxn ang="0">
                  <a:pos x="6" y="25"/>
                </a:cxn>
                <a:cxn ang="0">
                  <a:pos x="16" y="2"/>
                </a:cxn>
              </a:cxnLst>
              <a:rect l="0" t="0" r="r" b="b"/>
              <a:pathLst>
                <a:path w="36" h="33">
                  <a:moveTo>
                    <a:pt x="16" y="2"/>
                  </a:moveTo>
                  <a:cubicBezTo>
                    <a:pt x="26" y="0"/>
                    <a:pt x="36" y="5"/>
                    <a:pt x="36" y="16"/>
                  </a:cubicBezTo>
                  <a:cubicBezTo>
                    <a:pt x="36" y="24"/>
                    <a:pt x="31" y="31"/>
                    <a:pt x="23" y="32"/>
                  </a:cubicBezTo>
                  <a:cubicBezTo>
                    <a:pt x="17" y="33"/>
                    <a:pt x="9" y="31"/>
                    <a:pt x="6" y="25"/>
                  </a:cubicBezTo>
                  <a:cubicBezTo>
                    <a:pt x="0" y="15"/>
                    <a:pt x="6" y="5"/>
                    <a:pt x="16"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42" name="Freeform 370"/>
            <p:cNvSpPr>
              <a:spLocks/>
            </p:cNvSpPr>
            <p:nvPr/>
          </p:nvSpPr>
          <p:spPr bwMode="auto">
            <a:xfrm>
              <a:off x="3787" y="12241"/>
              <a:ext cx="40" cy="45"/>
            </a:xfrm>
            <a:custGeom>
              <a:avLst/>
              <a:gdLst/>
              <a:ahLst/>
              <a:cxnLst>
                <a:cxn ang="0">
                  <a:pos x="6" y="2"/>
                </a:cxn>
                <a:cxn ang="0">
                  <a:pos x="17" y="6"/>
                </a:cxn>
                <a:cxn ang="0">
                  <a:pos x="13" y="15"/>
                </a:cxn>
                <a:cxn ang="0">
                  <a:pos x="4" y="16"/>
                </a:cxn>
                <a:cxn ang="0">
                  <a:pos x="6" y="2"/>
                </a:cxn>
              </a:cxnLst>
              <a:rect l="0" t="0" r="r" b="b"/>
              <a:pathLst>
                <a:path w="17" h="19">
                  <a:moveTo>
                    <a:pt x="6" y="2"/>
                  </a:moveTo>
                  <a:cubicBezTo>
                    <a:pt x="9" y="0"/>
                    <a:pt x="16" y="0"/>
                    <a:pt x="17" y="6"/>
                  </a:cubicBezTo>
                  <a:cubicBezTo>
                    <a:pt x="17" y="9"/>
                    <a:pt x="15" y="13"/>
                    <a:pt x="13" y="15"/>
                  </a:cubicBezTo>
                  <a:cubicBezTo>
                    <a:pt x="10" y="17"/>
                    <a:pt x="7" y="19"/>
                    <a:pt x="4" y="16"/>
                  </a:cubicBezTo>
                  <a:cubicBezTo>
                    <a:pt x="0" y="12"/>
                    <a:pt x="0" y="5"/>
                    <a:pt x="6"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43" name="Freeform 371"/>
            <p:cNvSpPr>
              <a:spLocks/>
            </p:cNvSpPr>
            <p:nvPr/>
          </p:nvSpPr>
          <p:spPr bwMode="auto">
            <a:xfrm>
              <a:off x="612" y="12238"/>
              <a:ext cx="29" cy="48"/>
            </a:xfrm>
            <a:custGeom>
              <a:avLst/>
              <a:gdLst/>
              <a:ahLst/>
              <a:cxnLst>
                <a:cxn ang="0">
                  <a:pos x="2" y="7"/>
                </a:cxn>
                <a:cxn ang="0">
                  <a:pos x="2" y="14"/>
                </a:cxn>
                <a:cxn ang="0">
                  <a:pos x="2" y="7"/>
                </a:cxn>
              </a:cxnLst>
              <a:rect l="0" t="0" r="r" b="b"/>
              <a:pathLst>
                <a:path w="12" h="20">
                  <a:moveTo>
                    <a:pt x="2" y="7"/>
                  </a:moveTo>
                  <a:cubicBezTo>
                    <a:pt x="10" y="0"/>
                    <a:pt x="12" y="20"/>
                    <a:pt x="2" y="14"/>
                  </a:cubicBezTo>
                  <a:cubicBezTo>
                    <a:pt x="0" y="12"/>
                    <a:pt x="0" y="9"/>
                    <a:pt x="2" y="7"/>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44" name="Freeform 372"/>
            <p:cNvSpPr>
              <a:spLocks/>
            </p:cNvSpPr>
            <p:nvPr/>
          </p:nvSpPr>
          <p:spPr bwMode="auto">
            <a:xfrm>
              <a:off x="8249" y="12394"/>
              <a:ext cx="199" cy="194"/>
            </a:xfrm>
            <a:custGeom>
              <a:avLst/>
              <a:gdLst/>
              <a:ahLst/>
              <a:cxnLst>
                <a:cxn ang="0">
                  <a:pos x="37" y="1"/>
                </a:cxn>
                <a:cxn ang="0">
                  <a:pos x="78" y="27"/>
                </a:cxn>
                <a:cxn ang="0">
                  <a:pos x="62" y="73"/>
                </a:cxn>
                <a:cxn ang="0">
                  <a:pos x="16" y="71"/>
                </a:cxn>
                <a:cxn ang="0">
                  <a:pos x="2" y="50"/>
                </a:cxn>
                <a:cxn ang="0">
                  <a:pos x="4" y="26"/>
                </a:cxn>
                <a:cxn ang="0">
                  <a:pos x="37" y="1"/>
                </a:cxn>
              </a:cxnLst>
              <a:rect l="0" t="0" r="r" b="b"/>
              <a:pathLst>
                <a:path w="84" h="82">
                  <a:moveTo>
                    <a:pt x="37" y="1"/>
                  </a:moveTo>
                  <a:cubicBezTo>
                    <a:pt x="54" y="0"/>
                    <a:pt x="71" y="11"/>
                    <a:pt x="78" y="27"/>
                  </a:cubicBezTo>
                  <a:cubicBezTo>
                    <a:pt x="84" y="43"/>
                    <a:pt x="78" y="63"/>
                    <a:pt x="62" y="73"/>
                  </a:cubicBezTo>
                  <a:cubicBezTo>
                    <a:pt x="48" y="81"/>
                    <a:pt x="28" y="82"/>
                    <a:pt x="16" y="71"/>
                  </a:cubicBezTo>
                  <a:cubicBezTo>
                    <a:pt x="9" y="65"/>
                    <a:pt x="4" y="59"/>
                    <a:pt x="2" y="50"/>
                  </a:cubicBezTo>
                  <a:cubicBezTo>
                    <a:pt x="0" y="42"/>
                    <a:pt x="0" y="33"/>
                    <a:pt x="4" y="26"/>
                  </a:cubicBezTo>
                  <a:cubicBezTo>
                    <a:pt x="9" y="12"/>
                    <a:pt x="22" y="3"/>
                    <a:pt x="37"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45" name="Freeform 373"/>
            <p:cNvSpPr>
              <a:spLocks/>
            </p:cNvSpPr>
            <p:nvPr/>
          </p:nvSpPr>
          <p:spPr bwMode="auto">
            <a:xfrm>
              <a:off x="74" y="12397"/>
              <a:ext cx="186" cy="196"/>
            </a:xfrm>
            <a:custGeom>
              <a:avLst/>
              <a:gdLst/>
              <a:ahLst/>
              <a:cxnLst>
                <a:cxn ang="0">
                  <a:pos x="34" y="1"/>
                </a:cxn>
                <a:cxn ang="0">
                  <a:pos x="67" y="10"/>
                </a:cxn>
                <a:cxn ang="0">
                  <a:pos x="79" y="39"/>
                </a:cxn>
                <a:cxn ang="0">
                  <a:pos x="33" y="77"/>
                </a:cxn>
                <a:cxn ang="0">
                  <a:pos x="2" y="41"/>
                </a:cxn>
                <a:cxn ang="0">
                  <a:pos x="34" y="1"/>
                </a:cxn>
              </a:cxnLst>
              <a:rect l="0" t="0" r="r" b="b"/>
              <a:pathLst>
                <a:path w="79" h="83">
                  <a:moveTo>
                    <a:pt x="34" y="1"/>
                  </a:moveTo>
                  <a:cubicBezTo>
                    <a:pt x="46" y="0"/>
                    <a:pt x="58" y="2"/>
                    <a:pt x="67" y="10"/>
                  </a:cubicBezTo>
                  <a:cubicBezTo>
                    <a:pt x="75" y="18"/>
                    <a:pt x="79" y="28"/>
                    <a:pt x="79" y="39"/>
                  </a:cubicBezTo>
                  <a:cubicBezTo>
                    <a:pt x="79" y="63"/>
                    <a:pt x="58" y="83"/>
                    <a:pt x="33" y="77"/>
                  </a:cubicBezTo>
                  <a:cubicBezTo>
                    <a:pt x="17" y="73"/>
                    <a:pt x="4" y="58"/>
                    <a:pt x="2" y="41"/>
                  </a:cubicBezTo>
                  <a:cubicBezTo>
                    <a:pt x="0" y="22"/>
                    <a:pt x="15" y="5"/>
                    <a:pt x="34"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46" name="Freeform 374"/>
            <p:cNvSpPr>
              <a:spLocks/>
            </p:cNvSpPr>
            <p:nvPr/>
          </p:nvSpPr>
          <p:spPr bwMode="auto">
            <a:xfrm>
              <a:off x="8025" y="12397"/>
              <a:ext cx="189" cy="184"/>
            </a:xfrm>
            <a:custGeom>
              <a:avLst/>
              <a:gdLst/>
              <a:ahLst/>
              <a:cxnLst>
                <a:cxn ang="0">
                  <a:pos x="33" y="2"/>
                </a:cxn>
                <a:cxn ang="0">
                  <a:pos x="74" y="23"/>
                </a:cxn>
                <a:cxn ang="0">
                  <a:pos x="63" y="67"/>
                </a:cxn>
                <a:cxn ang="0">
                  <a:pos x="24" y="73"/>
                </a:cxn>
                <a:cxn ang="0">
                  <a:pos x="1" y="37"/>
                </a:cxn>
                <a:cxn ang="0">
                  <a:pos x="33" y="2"/>
                </a:cxn>
              </a:cxnLst>
              <a:rect l="0" t="0" r="r" b="b"/>
              <a:pathLst>
                <a:path w="80" h="78">
                  <a:moveTo>
                    <a:pt x="33" y="2"/>
                  </a:moveTo>
                  <a:cubicBezTo>
                    <a:pt x="50" y="0"/>
                    <a:pt x="67" y="8"/>
                    <a:pt x="74" y="23"/>
                  </a:cubicBezTo>
                  <a:cubicBezTo>
                    <a:pt x="80" y="38"/>
                    <a:pt x="76" y="57"/>
                    <a:pt x="63" y="67"/>
                  </a:cubicBezTo>
                  <a:cubicBezTo>
                    <a:pt x="53" y="76"/>
                    <a:pt x="37" y="78"/>
                    <a:pt x="24" y="73"/>
                  </a:cubicBezTo>
                  <a:cubicBezTo>
                    <a:pt x="9" y="68"/>
                    <a:pt x="0" y="53"/>
                    <a:pt x="1" y="37"/>
                  </a:cubicBezTo>
                  <a:cubicBezTo>
                    <a:pt x="1" y="19"/>
                    <a:pt x="16" y="5"/>
                    <a:pt x="33"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47" name="Freeform 375"/>
            <p:cNvSpPr>
              <a:spLocks/>
            </p:cNvSpPr>
            <p:nvPr/>
          </p:nvSpPr>
          <p:spPr bwMode="auto">
            <a:xfrm>
              <a:off x="9400" y="12404"/>
              <a:ext cx="177" cy="177"/>
            </a:xfrm>
            <a:custGeom>
              <a:avLst/>
              <a:gdLst/>
              <a:ahLst/>
              <a:cxnLst>
                <a:cxn ang="0">
                  <a:pos x="31" y="3"/>
                </a:cxn>
                <a:cxn ang="0">
                  <a:pos x="71" y="28"/>
                </a:cxn>
                <a:cxn ang="0">
                  <a:pos x="55" y="65"/>
                </a:cxn>
                <a:cxn ang="0">
                  <a:pos x="2" y="40"/>
                </a:cxn>
                <a:cxn ang="0">
                  <a:pos x="31" y="3"/>
                </a:cxn>
              </a:cxnLst>
              <a:rect l="0" t="0" r="r" b="b"/>
              <a:pathLst>
                <a:path w="75" h="75">
                  <a:moveTo>
                    <a:pt x="31" y="3"/>
                  </a:moveTo>
                  <a:cubicBezTo>
                    <a:pt x="48" y="0"/>
                    <a:pt x="67" y="11"/>
                    <a:pt x="71" y="28"/>
                  </a:cubicBezTo>
                  <a:cubicBezTo>
                    <a:pt x="75" y="42"/>
                    <a:pt x="68" y="59"/>
                    <a:pt x="55" y="65"/>
                  </a:cubicBezTo>
                  <a:cubicBezTo>
                    <a:pt x="34" y="75"/>
                    <a:pt x="4" y="64"/>
                    <a:pt x="2" y="40"/>
                  </a:cubicBezTo>
                  <a:cubicBezTo>
                    <a:pt x="0" y="21"/>
                    <a:pt x="13" y="5"/>
                    <a:pt x="31"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48" name="Freeform 376"/>
            <p:cNvSpPr>
              <a:spLocks/>
            </p:cNvSpPr>
            <p:nvPr/>
          </p:nvSpPr>
          <p:spPr bwMode="auto">
            <a:xfrm>
              <a:off x="-569" y="12427"/>
              <a:ext cx="128" cy="128"/>
            </a:xfrm>
            <a:custGeom>
              <a:avLst/>
              <a:gdLst/>
              <a:ahLst/>
              <a:cxnLst>
                <a:cxn ang="0">
                  <a:pos x="21" y="2"/>
                </a:cxn>
                <a:cxn ang="0">
                  <a:pos x="50" y="19"/>
                </a:cxn>
                <a:cxn ang="0">
                  <a:pos x="37" y="49"/>
                </a:cxn>
                <a:cxn ang="0">
                  <a:pos x="2" y="35"/>
                </a:cxn>
                <a:cxn ang="0">
                  <a:pos x="3" y="14"/>
                </a:cxn>
                <a:cxn ang="0">
                  <a:pos x="8" y="6"/>
                </a:cxn>
                <a:cxn ang="0">
                  <a:pos x="21" y="2"/>
                </a:cxn>
              </a:cxnLst>
              <a:rect l="0" t="0" r="r" b="b"/>
              <a:pathLst>
                <a:path w="54" h="54">
                  <a:moveTo>
                    <a:pt x="21" y="2"/>
                  </a:moveTo>
                  <a:cubicBezTo>
                    <a:pt x="33" y="0"/>
                    <a:pt x="45" y="7"/>
                    <a:pt x="50" y="19"/>
                  </a:cubicBezTo>
                  <a:cubicBezTo>
                    <a:pt x="54" y="31"/>
                    <a:pt x="49" y="44"/>
                    <a:pt x="37" y="49"/>
                  </a:cubicBezTo>
                  <a:cubicBezTo>
                    <a:pt x="23" y="54"/>
                    <a:pt x="5" y="51"/>
                    <a:pt x="2" y="35"/>
                  </a:cubicBezTo>
                  <a:cubicBezTo>
                    <a:pt x="0" y="28"/>
                    <a:pt x="1" y="20"/>
                    <a:pt x="3" y="14"/>
                  </a:cubicBezTo>
                  <a:cubicBezTo>
                    <a:pt x="4" y="11"/>
                    <a:pt x="6" y="8"/>
                    <a:pt x="8" y="6"/>
                  </a:cubicBezTo>
                  <a:cubicBezTo>
                    <a:pt x="12" y="3"/>
                    <a:pt x="16" y="2"/>
                    <a:pt x="21"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49" name="Freeform 377"/>
            <p:cNvSpPr>
              <a:spLocks/>
            </p:cNvSpPr>
            <p:nvPr/>
          </p:nvSpPr>
          <p:spPr bwMode="auto">
            <a:xfrm>
              <a:off x="9187" y="12423"/>
              <a:ext cx="144" cy="127"/>
            </a:xfrm>
            <a:custGeom>
              <a:avLst/>
              <a:gdLst/>
              <a:ahLst/>
              <a:cxnLst>
                <a:cxn ang="0">
                  <a:pos x="25" y="9"/>
                </a:cxn>
                <a:cxn ang="0">
                  <a:pos x="37" y="48"/>
                </a:cxn>
                <a:cxn ang="0">
                  <a:pos x="25" y="9"/>
                </a:cxn>
              </a:cxnLst>
              <a:rect l="0" t="0" r="r" b="b"/>
              <a:pathLst>
                <a:path w="61" h="54">
                  <a:moveTo>
                    <a:pt x="25" y="9"/>
                  </a:moveTo>
                  <a:cubicBezTo>
                    <a:pt x="52" y="0"/>
                    <a:pt x="61" y="43"/>
                    <a:pt x="37" y="48"/>
                  </a:cubicBezTo>
                  <a:cubicBezTo>
                    <a:pt x="14" y="54"/>
                    <a:pt x="0" y="17"/>
                    <a:pt x="25" y="9"/>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50" name="Freeform 378"/>
            <p:cNvSpPr>
              <a:spLocks/>
            </p:cNvSpPr>
            <p:nvPr/>
          </p:nvSpPr>
          <p:spPr bwMode="auto">
            <a:xfrm>
              <a:off x="7848" y="12448"/>
              <a:ext cx="82" cy="78"/>
            </a:xfrm>
            <a:custGeom>
              <a:avLst/>
              <a:gdLst/>
              <a:ahLst/>
              <a:cxnLst>
                <a:cxn ang="0">
                  <a:pos x="16" y="2"/>
                </a:cxn>
                <a:cxn ang="0">
                  <a:pos x="34" y="19"/>
                </a:cxn>
                <a:cxn ang="0">
                  <a:pos x="20" y="33"/>
                </a:cxn>
                <a:cxn ang="0">
                  <a:pos x="3" y="23"/>
                </a:cxn>
                <a:cxn ang="0">
                  <a:pos x="16" y="2"/>
                </a:cxn>
              </a:cxnLst>
              <a:rect l="0" t="0" r="r" b="b"/>
              <a:pathLst>
                <a:path w="35" h="33">
                  <a:moveTo>
                    <a:pt x="16" y="2"/>
                  </a:moveTo>
                  <a:cubicBezTo>
                    <a:pt x="26" y="0"/>
                    <a:pt x="35" y="8"/>
                    <a:pt x="34" y="19"/>
                  </a:cubicBezTo>
                  <a:cubicBezTo>
                    <a:pt x="33" y="26"/>
                    <a:pt x="27" y="32"/>
                    <a:pt x="20" y="33"/>
                  </a:cubicBezTo>
                  <a:cubicBezTo>
                    <a:pt x="13" y="33"/>
                    <a:pt x="6" y="30"/>
                    <a:pt x="3" y="23"/>
                  </a:cubicBezTo>
                  <a:cubicBezTo>
                    <a:pt x="0" y="14"/>
                    <a:pt x="5" y="4"/>
                    <a:pt x="16"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51" name="Freeform 379"/>
            <p:cNvSpPr>
              <a:spLocks/>
            </p:cNvSpPr>
            <p:nvPr/>
          </p:nvSpPr>
          <p:spPr bwMode="auto">
            <a:xfrm>
              <a:off x="8547" y="12441"/>
              <a:ext cx="78" cy="88"/>
            </a:xfrm>
            <a:custGeom>
              <a:avLst/>
              <a:gdLst/>
              <a:ahLst/>
              <a:cxnLst>
                <a:cxn ang="0">
                  <a:pos x="9" y="9"/>
                </a:cxn>
                <a:cxn ang="0">
                  <a:pos x="11" y="32"/>
                </a:cxn>
                <a:cxn ang="0">
                  <a:pos x="9" y="9"/>
                </a:cxn>
              </a:cxnLst>
              <a:rect l="0" t="0" r="r" b="b"/>
              <a:pathLst>
                <a:path w="33" h="37">
                  <a:moveTo>
                    <a:pt x="9" y="9"/>
                  </a:moveTo>
                  <a:cubicBezTo>
                    <a:pt x="30" y="0"/>
                    <a:pt x="33" y="37"/>
                    <a:pt x="11" y="32"/>
                  </a:cubicBezTo>
                  <a:cubicBezTo>
                    <a:pt x="1" y="30"/>
                    <a:pt x="0" y="13"/>
                    <a:pt x="9" y="9"/>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52" name="Freeform 380"/>
            <p:cNvSpPr>
              <a:spLocks/>
            </p:cNvSpPr>
            <p:nvPr/>
          </p:nvSpPr>
          <p:spPr bwMode="auto">
            <a:xfrm>
              <a:off x="364" y="12451"/>
              <a:ext cx="81" cy="92"/>
            </a:xfrm>
            <a:custGeom>
              <a:avLst/>
              <a:gdLst/>
              <a:ahLst/>
              <a:cxnLst>
                <a:cxn ang="0">
                  <a:pos x="12" y="7"/>
                </a:cxn>
                <a:cxn ang="0">
                  <a:pos x="6" y="24"/>
                </a:cxn>
                <a:cxn ang="0">
                  <a:pos x="12" y="7"/>
                </a:cxn>
              </a:cxnLst>
              <a:rect l="0" t="0" r="r" b="b"/>
              <a:pathLst>
                <a:path w="34" h="39">
                  <a:moveTo>
                    <a:pt x="12" y="7"/>
                  </a:moveTo>
                  <a:cubicBezTo>
                    <a:pt x="34" y="0"/>
                    <a:pt x="21" y="39"/>
                    <a:pt x="6" y="24"/>
                  </a:cubicBezTo>
                  <a:cubicBezTo>
                    <a:pt x="0" y="18"/>
                    <a:pt x="5" y="9"/>
                    <a:pt x="12" y="7"/>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53" name="Freeform 381"/>
            <p:cNvSpPr>
              <a:spLocks/>
            </p:cNvSpPr>
            <p:nvPr/>
          </p:nvSpPr>
          <p:spPr bwMode="auto">
            <a:xfrm>
              <a:off x="7177" y="12451"/>
              <a:ext cx="80" cy="92"/>
            </a:xfrm>
            <a:custGeom>
              <a:avLst/>
              <a:gdLst/>
              <a:ahLst/>
              <a:cxnLst>
                <a:cxn ang="0">
                  <a:pos x="12" y="7"/>
                </a:cxn>
                <a:cxn ang="0">
                  <a:pos x="7" y="24"/>
                </a:cxn>
                <a:cxn ang="0">
                  <a:pos x="12" y="7"/>
                </a:cxn>
              </a:cxnLst>
              <a:rect l="0" t="0" r="r" b="b"/>
              <a:pathLst>
                <a:path w="34" h="39">
                  <a:moveTo>
                    <a:pt x="12" y="7"/>
                  </a:moveTo>
                  <a:cubicBezTo>
                    <a:pt x="34" y="0"/>
                    <a:pt x="21" y="39"/>
                    <a:pt x="7" y="24"/>
                  </a:cubicBezTo>
                  <a:cubicBezTo>
                    <a:pt x="0" y="18"/>
                    <a:pt x="6" y="9"/>
                    <a:pt x="12" y="7"/>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54" name="Freeform 382"/>
            <p:cNvSpPr>
              <a:spLocks/>
            </p:cNvSpPr>
            <p:nvPr/>
          </p:nvSpPr>
          <p:spPr bwMode="auto">
            <a:xfrm>
              <a:off x="6957" y="12467"/>
              <a:ext cx="50" cy="45"/>
            </a:xfrm>
            <a:custGeom>
              <a:avLst/>
              <a:gdLst/>
              <a:ahLst/>
              <a:cxnLst>
                <a:cxn ang="0">
                  <a:pos x="7" y="2"/>
                </a:cxn>
                <a:cxn ang="0">
                  <a:pos x="20" y="5"/>
                </a:cxn>
                <a:cxn ang="0">
                  <a:pos x="15" y="16"/>
                </a:cxn>
                <a:cxn ang="0">
                  <a:pos x="5" y="16"/>
                </a:cxn>
                <a:cxn ang="0">
                  <a:pos x="7" y="2"/>
                </a:cxn>
              </a:cxnLst>
              <a:rect l="0" t="0" r="r" b="b"/>
              <a:pathLst>
                <a:path w="21" h="19">
                  <a:moveTo>
                    <a:pt x="7" y="2"/>
                  </a:moveTo>
                  <a:cubicBezTo>
                    <a:pt x="11" y="0"/>
                    <a:pt x="18" y="0"/>
                    <a:pt x="20" y="5"/>
                  </a:cubicBezTo>
                  <a:cubicBezTo>
                    <a:pt x="21" y="9"/>
                    <a:pt x="18" y="13"/>
                    <a:pt x="15" y="16"/>
                  </a:cubicBezTo>
                  <a:cubicBezTo>
                    <a:pt x="12" y="18"/>
                    <a:pt x="8" y="19"/>
                    <a:pt x="5" y="16"/>
                  </a:cubicBezTo>
                  <a:cubicBezTo>
                    <a:pt x="0" y="11"/>
                    <a:pt x="1" y="5"/>
                    <a:pt x="7"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55" name="Freeform 383"/>
            <p:cNvSpPr>
              <a:spLocks/>
            </p:cNvSpPr>
            <p:nvPr/>
          </p:nvSpPr>
          <p:spPr bwMode="auto">
            <a:xfrm>
              <a:off x="9385" y="12619"/>
              <a:ext cx="197" cy="203"/>
            </a:xfrm>
            <a:custGeom>
              <a:avLst/>
              <a:gdLst/>
              <a:ahLst/>
              <a:cxnLst>
                <a:cxn ang="0">
                  <a:pos x="37" y="2"/>
                </a:cxn>
                <a:cxn ang="0">
                  <a:pos x="72" y="14"/>
                </a:cxn>
                <a:cxn ang="0">
                  <a:pos x="81" y="47"/>
                </a:cxn>
                <a:cxn ang="0">
                  <a:pos x="63" y="76"/>
                </a:cxn>
                <a:cxn ang="0">
                  <a:pos x="14" y="68"/>
                </a:cxn>
                <a:cxn ang="0">
                  <a:pos x="5" y="28"/>
                </a:cxn>
                <a:cxn ang="0">
                  <a:pos x="37" y="2"/>
                </a:cxn>
              </a:cxnLst>
              <a:rect l="0" t="0" r="r" b="b"/>
              <a:pathLst>
                <a:path w="83" h="86">
                  <a:moveTo>
                    <a:pt x="37" y="2"/>
                  </a:moveTo>
                  <a:cubicBezTo>
                    <a:pt x="50" y="0"/>
                    <a:pt x="63" y="3"/>
                    <a:pt x="72" y="14"/>
                  </a:cubicBezTo>
                  <a:cubicBezTo>
                    <a:pt x="80" y="23"/>
                    <a:pt x="83" y="35"/>
                    <a:pt x="81" y="47"/>
                  </a:cubicBezTo>
                  <a:cubicBezTo>
                    <a:pt x="80" y="59"/>
                    <a:pt x="74" y="70"/>
                    <a:pt x="63" y="76"/>
                  </a:cubicBezTo>
                  <a:cubicBezTo>
                    <a:pt x="47" y="86"/>
                    <a:pt x="27" y="81"/>
                    <a:pt x="14" y="68"/>
                  </a:cubicBezTo>
                  <a:cubicBezTo>
                    <a:pt x="4" y="57"/>
                    <a:pt x="0" y="42"/>
                    <a:pt x="5" y="28"/>
                  </a:cubicBezTo>
                  <a:cubicBezTo>
                    <a:pt x="10" y="14"/>
                    <a:pt x="23" y="4"/>
                    <a:pt x="37"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56" name="Freeform 384"/>
            <p:cNvSpPr>
              <a:spLocks/>
            </p:cNvSpPr>
            <p:nvPr/>
          </p:nvSpPr>
          <p:spPr bwMode="auto">
            <a:xfrm>
              <a:off x="9166" y="12621"/>
              <a:ext cx="189" cy="196"/>
            </a:xfrm>
            <a:custGeom>
              <a:avLst/>
              <a:gdLst/>
              <a:ahLst/>
              <a:cxnLst>
                <a:cxn ang="0">
                  <a:pos x="34" y="2"/>
                </a:cxn>
                <a:cxn ang="0">
                  <a:pos x="68" y="14"/>
                </a:cxn>
                <a:cxn ang="0">
                  <a:pos x="78" y="47"/>
                </a:cxn>
                <a:cxn ang="0">
                  <a:pos x="60" y="75"/>
                </a:cxn>
                <a:cxn ang="0">
                  <a:pos x="13" y="69"/>
                </a:cxn>
                <a:cxn ang="0">
                  <a:pos x="3" y="30"/>
                </a:cxn>
                <a:cxn ang="0">
                  <a:pos x="12" y="12"/>
                </a:cxn>
                <a:cxn ang="0">
                  <a:pos x="34" y="2"/>
                </a:cxn>
              </a:cxnLst>
              <a:rect l="0" t="0" r="r" b="b"/>
              <a:pathLst>
                <a:path w="80" h="83">
                  <a:moveTo>
                    <a:pt x="34" y="2"/>
                  </a:moveTo>
                  <a:cubicBezTo>
                    <a:pt x="47" y="0"/>
                    <a:pt x="60" y="4"/>
                    <a:pt x="68" y="14"/>
                  </a:cubicBezTo>
                  <a:cubicBezTo>
                    <a:pt x="76" y="23"/>
                    <a:pt x="80" y="35"/>
                    <a:pt x="78" y="47"/>
                  </a:cubicBezTo>
                  <a:cubicBezTo>
                    <a:pt x="77" y="59"/>
                    <a:pt x="71" y="70"/>
                    <a:pt x="60" y="75"/>
                  </a:cubicBezTo>
                  <a:cubicBezTo>
                    <a:pt x="46" y="83"/>
                    <a:pt x="24" y="81"/>
                    <a:pt x="13" y="69"/>
                  </a:cubicBezTo>
                  <a:cubicBezTo>
                    <a:pt x="3" y="59"/>
                    <a:pt x="0" y="44"/>
                    <a:pt x="3" y="30"/>
                  </a:cubicBezTo>
                  <a:cubicBezTo>
                    <a:pt x="4" y="24"/>
                    <a:pt x="7" y="18"/>
                    <a:pt x="12" y="12"/>
                  </a:cubicBezTo>
                  <a:cubicBezTo>
                    <a:pt x="18" y="6"/>
                    <a:pt x="25" y="4"/>
                    <a:pt x="34"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57" name="Freeform 385"/>
            <p:cNvSpPr>
              <a:spLocks/>
            </p:cNvSpPr>
            <p:nvPr/>
          </p:nvSpPr>
          <p:spPr bwMode="auto">
            <a:xfrm>
              <a:off x="-595" y="12633"/>
              <a:ext cx="175" cy="156"/>
            </a:xfrm>
            <a:custGeom>
              <a:avLst/>
              <a:gdLst/>
              <a:ahLst/>
              <a:cxnLst>
                <a:cxn ang="0">
                  <a:pos x="31" y="8"/>
                </a:cxn>
                <a:cxn ang="0">
                  <a:pos x="34" y="63"/>
                </a:cxn>
                <a:cxn ang="0">
                  <a:pos x="31" y="8"/>
                </a:cxn>
              </a:cxnLst>
              <a:rect l="0" t="0" r="r" b="b"/>
              <a:pathLst>
                <a:path w="74" h="66">
                  <a:moveTo>
                    <a:pt x="31" y="8"/>
                  </a:moveTo>
                  <a:cubicBezTo>
                    <a:pt x="73" y="0"/>
                    <a:pt x="74" y="66"/>
                    <a:pt x="34" y="63"/>
                  </a:cubicBezTo>
                  <a:cubicBezTo>
                    <a:pt x="4" y="61"/>
                    <a:pt x="0" y="14"/>
                    <a:pt x="31" y="8"/>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58" name="Freeform 386"/>
            <p:cNvSpPr>
              <a:spLocks/>
            </p:cNvSpPr>
            <p:nvPr/>
          </p:nvSpPr>
          <p:spPr bwMode="auto">
            <a:xfrm>
              <a:off x="126" y="12671"/>
              <a:ext cx="90" cy="92"/>
            </a:xfrm>
            <a:custGeom>
              <a:avLst/>
              <a:gdLst/>
              <a:ahLst/>
              <a:cxnLst>
                <a:cxn ang="0">
                  <a:pos x="12" y="2"/>
                </a:cxn>
                <a:cxn ang="0">
                  <a:pos x="34" y="11"/>
                </a:cxn>
                <a:cxn ang="0">
                  <a:pos x="33" y="32"/>
                </a:cxn>
                <a:cxn ang="0">
                  <a:pos x="7" y="33"/>
                </a:cxn>
                <a:cxn ang="0">
                  <a:pos x="0" y="20"/>
                </a:cxn>
                <a:cxn ang="0">
                  <a:pos x="12" y="2"/>
                </a:cxn>
              </a:cxnLst>
              <a:rect l="0" t="0" r="r" b="b"/>
              <a:pathLst>
                <a:path w="38" h="39">
                  <a:moveTo>
                    <a:pt x="12" y="2"/>
                  </a:moveTo>
                  <a:cubicBezTo>
                    <a:pt x="20" y="0"/>
                    <a:pt x="30" y="2"/>
                    <a:pt x="34" y="11"/>
                  </a:cubicBezTo>
                  <a:cubicBezTo>
                    <a:pt x="38" y="17"/>
                    <a:pt x="38" y="26"/>
                    <a:pt x="33" y="32"/>
                  </a:cubicBezTo>
                  <a:cubicBezTo>
                    <a:pt x="26" y="39"/>
                    <a:pt x="14" y="39"/>
                    <a:pt x="7" y="33"/>
                  </a:cubicBezTo>
                  <a:cubicBezTo>
                    <a:pt x="2" y="30"/>
                    <a:pt x="0" y="25"/>
                    <a:pt x="0" y="20"/>
                  </a:cubicBezTo>
                  <a:cubicBezTo>
                    <a:pt x="0" y="12"/>
                    <a:pt x="4" y="5"/>
                    <a:pt x="12"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59" name="Freeform 387"/>
            <p:cNvSpPr>
              <a:spLocks/>
            </p:cNvSpPr>
            <p:nvPr/>
          </p:nvSpPr>
          <p:spPr bwMode="auto">
            <a:xfrm>
              <a:off x="8986" y="12685"/>
              <a:ext cx="85" cy="75"/>
            </a:xfrm>
            <a:custGeom>
              <a:avLst/>
              <a:gdLst/>
              <a:ahLst/>
              <a:cxnLst>
                <a:cxn ang="0">
                  <a:pos x="17" y="4"/>
                </a:cxn>
                <a:cxn ang="0">
                  <a:pos x="28" y="21"/>
                </a:cxn>
                <a:cxn ang="0">
                  <a:pos x="17" y="4"/>
                </a:cxn>
              </a:cxnLst>
              <a:rect l="0" t="0" r="r" b="b"/>
              <a:pathLst>
                <a:path w="36" h="32">
                  <a:moveTo>
                    <a:pt x="17" y="4"/>
                  </a:moveTo>
                  <a:cubicBezTo>
                    <a:pt x="29" y="0"/>
                    <a:pt x="36" y="14"/>
                    <a:pt x="28" y="21"/>
                  </a:cubicBezTo>
                  <a:cubicBezTo>
                    <a:pt x="17" y="32"/>
                    <a:pt x="0" y="9"/>
                    <a:pt x="17" y="4"/>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60" name="Freeform 388"/>
            <p:cNvSpPr>
              <a:spLocks/>
            </p:cNvSpPr>
            <p:nvPr/>
          </p:nvSpPr>
          <p:spPr bwMode="auto">
            <a:xfrm>
              <a:off x="8320" y="12687"/>
              <a:ext cx="54" cy="45"/>
            </a:xfrm>
            <a:custGeom>
              <a:avLst/>
              <a:gdLst/>
              <a:ahLst/>
              <a:cxnLst>
                <a:cxn ang="0">
                  <a:pos x="7" y="5"/>
                </a:cxn>
                <a:cxn ang="0">
                  <a:pos x="11" y="19"/>
                </a:cxn>
                <a:cxn ang="0">
                  <a:pos x="2" y="15"/>
                </a:cxn>
                <a:cxn ang="0">
                  <a:pos x="7" y="5"/>
                </a:cxn>
              </a:cxnLst>
              <a:rect l="0" t="0" r="r" b="b"/>
              <a:pathLst>
                <a:path w="23" h="19">
                  <a:moveTo>
                    <a:pt x="7" y="5"/>
                  </a:moveTo>
                  <a:cubicBezTo>
                    <a:pt x="18" y="0"/>
                    <a:pt x="23" y="18"/>
                    <a:pt x="11" y="19"/>
                  </a:cubicBezTo>
                  <a:cubicBezTo>
                    <a:pt x="8" y="19"/>
                    <a:pt x="4" y="18"/>
                    <a:pt x="2" y="15"/>
                  </a:cubicBezTo>
                  <a:cubicBezTo>
                    <a:pt x="0" y="11"/>
                    <a:pt x="2" y="7"/>
                    <a:pt x="7" y="5"/>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61" name="Freeform 389"/>
            <p:cNvSpPr>
              <a:spLocks/>
            </p:cNvSpPr>
            <p:nvPr/>
          </p:nvSpPr>
          <p:spPr bwMode="auto">
            <a:xfrm>
              <a:off x="8105" y="12687"/>
              <a:ext cx="31" cy="54"/>
            </a:xfrm>
            <a:custGeom>
              <a:avLst/>
              <a:gdLst/>
              <a:ahLst/>
              <a:cxnLst>
                <a:cxn ang="0">
                  <a:pos x="2" y="9"/>
                </a:cxn>
                <a:cxn ang="0">
                  <a:pos x="2" y="16"/>
                </a:cxn>
                <a:cxn ang="0">
                  <a:pos x="2" y="9"/>
                </a:cxn>
              </a:cxnLst>
              <a:rect l="0" t="0" r="r" b="b"/>
              <a:pathLst>
                <a:path w="13" h="23">
                  <a:moveTo>
                    <a:pt x="2" y="9"/>
                  </a:moveTo>
                  <a:cubicBezTo>
                    <a:pt x="11" y="0"/>
                    <a:pt x="13" y="23"/>
                    <a:pt x="2" y="16"/>
                  </a:cubicBezTo>
                  <a:cubicBezTo>
                    <a:pt x="0" y="14"/>
                    <a:pt x="0" y="11"/>
                    <a:pt x="2" y="9"/>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62" name="Freeform 390"/>
            <p:cNvSpPr>
              <a:spLocks/>
            </p:cNvSpPr>
            <p:nvPr/>
          </p:nvSpPr>
          <p:spPr bwMode="auto">
            <a:xfrm>
              <a:off x="9149" y="12831"/>
              <a:ext cx="229" cy="246"/>
            </a:xfrm>
            <a:custGeom>
              <a:avLst/>
              <a:gdLst/>
              <a:ahLst/>
              <a:cxnLst>
                <a:cxn ang="0">
                  <a:pos x="39" y="3"/>
                </a:cxn>
                <a:cxn ang="0">
                  <a:pos x="83" y="17"/>
                </a:cxn>
                <a:cxn ang="0">
                  <a:pos x="90" y="65"/>
                </a:cxn>
                <a:cxn ang="0">
                  <a:pos x="12" y="76"/>
                </a:cxn>
                <a:cxn ang="0">
                  <a:pos x="4" y="33"/>
                </a:cxn>
                <a:cxn ang="0">
                  <a:pos x="39" y="3"/>
                </a:cxn>
              </a:cxnLst>
              <a:rect l="0" t="0" r="r" b="b"/>
              <a:pathLst>
                <a:path w="97" h="104">
                  <a:moveTo>
                    <a:pt x="39" y="3"/>
                  </a:moveTo>
                  <a:cubicBezTo>
                    <a:pt x="55" y="0"/>
                    <a:pt x="72" y="5"/>
                    <a:pt x="83" y="17"/>
                  </a:cubicBezTo>
                  <a:cubicBezTo>
                    <a:pt x="94" y="30"/>
                    <a:pt x="97" y="49"/>
                    <a:pt x="90" y="65"/>
                  </a:cubicBezTo>
                  <a:cubicBezTo>
                    <a:pt x="78" y="95"/>
                    <a:pt x="31" y="104"/>
                    <a:pt x="12" y="76"/>
                  </a:cubicBezTo>
                  <a:cubicBezTo>
                    <a:pt x="3" y="64"/>
                    <a:pt x="0" y="47"/>
                    <a:pt x="4" y="33"/>
                  </a:cubicBezTo>
                  <a:cubicBezTo>
                    <a:pt x="9" y="17"/>
                    <a:pt x="22" y="5"/>
                    <a:pt x="39"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63" name="Freeform 391"/>
            <p:cNvSpPr>
              <a:spLocks/>
            </p:cNvSpPr>
            <p:nvPr/>
          </p:nvSpPr>
          <p:spPr bwMode="auto">
            <a:xfrm>
              <a:off x="-158" y="12850"/>
              <a:ext cx="199" cy="191"/>
            </a:xfrm>
            <a:custGeom>
              <a:avLst/>
              <a:gdLst/>
              <a:ahLst/>
              <a:cxnLst>
                <a:cxn ang="0">
                  <a:pos x="32" y="4"/>
                </a:cxn>
                <a:cxn ang="0">
                  <a:pos x="75" y="20"/>
                </a:cxn>
                <a:cxn ang="0">
                  <a:pos x="69" y="65"/>
                </a:cxn>
                <a:cxn ang="0">
                  <a:pos x="21" y="70"/>
                </a:cxn>
                <a:cxn ang="0">
                  <a:pos x="10" y="21"/>
                </a:cxn>
                <a:cxn ang="0">
                  <a:pos x="32" y="4"/>
                </a:cxn>
              </a:cxnLst>
              <a:rect l="0" t="0" r="r" b="b"/>
              <a:pathLst>
                <a:path w="84" h="81">
                  <a:moveTo>
                    <a:pt x="32" y="4"/>
                  </a:moveTo>
                  <a:cubicBezTo>
                    <a:pt x="48" y="0"/>
                    <a:pt x="66" y="5"/>
                    <a:pt x="75" y="20"/>
                  </a:cubicBezTo>
                  <a:cubicBezTo>
                    <a:pt x="84" y="34"/>
                    <a:pt x="82" y="53"/>
                    <a:pt x="69" y="65"/>
                  </a:cubicBezTo>
                  <a:cubicBezTo>
                    <a:pt x="57" y="77"/>
                    <a:pt x="36" y="81"/>
                    <a:pt x="21" y="70"/>
                  </a:cubicBezTo>
                  <a:cubicBezTo>
                    <a:pt x="8" y="59"/>
                    <a:pt x="0" y="36"/>
                    <a:pt x="10" y="21"/>
                  </a:cubicBezTo>
                  <a:cubicBezTo>
                    <a:pt x="15" y="13"/>
                    <a:pt x="23" y="6"/>
                    <a:pt x="32"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64" name="Freeform 392"/>
            <p:cNvSpPr>
              <a:spLocks/>
            </p:cNvSpPr>
            <p:nvPr/>
          </p:nvSpPr>
          <p:spPr bwMode="auto">
            <a:xfrm>
              <a:off x="-595" y="12857"/>
              <a:ext cx="178" cy="170"/>
            </a:xfrm>
            <a:custGeom>
              <a:avLst/>
              <a:gdLst/>
              <a:ahLst/>
              <a:cxnLst>
                <a:cxn ang="0">
                  <a:pos x="30" y="9"/>
                </a:cxn>
                <a:cxn ang="0">
                  <a:pos x="30" y="64"/>
                </a:cxn>
                <a:cxn ang="0">
                  <a:pos x="30" y="9"/>
                </a:cxn>
              </a:cxnLst>
              <a:rect l="0" t="0" r="r" b="b"/>
              <a:pathLst>
                <a:path w="75" h="72">
                  <a:moveTo>
                    <a:pt x="30" y="9"/>
                  </a:moveTo>
                  <a:cubicBezTo>
                    <a:pt x="74" y="0"/>
                    <a:pt x="75" y="72"/>
                    <a:pt x="30" y="64"/>
                  </a:cubicBezTo>
                  <a:cubicBezTo>
                    <a:pt x="5" y="59"/>
                    <a:pt x="0" y="15"/>
                    <a:pt x="30" y="9"/>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65" name="Freeform 393"/>
            <p:cNvSpPr>
              <a:spLocks/>
            </p:cNvSpPr>
            <p:nvPr/>
          </p:nvSpPr>
          <p:spPr bwMode="auto">
            <a:xfrm>
              <a:off x="9400" y="12869"/>
              <a:ext cx="170" cy="139"/>
            </a:xfrm>
            <a:custGeom>
              <a:avLst/>
              <a:gdLst/>
              <a:ahLst/>
              <a:cxnLst>
                <a:cxn ang="0">
                  <a:pos x="33" y="5"/>
                </a:cxn>
                <a:cxn ang="0">
                  <a:pos x="38" y="58"/>
                </a:cxn>
                <a:cxn ang="0">
                  <a:pos x="33" y="5"/>
                </a:cxn>
              </a:cxnLst>
              <a:rect l="0" t="0" r="r" b="b"/>
              <a:pathLst>
                <a:path w="72" h="59">
                  <a:moveTo>
                    <a:pt x="33" y="5"/>
                  </a:moveTo>
                  <a:cubicBezTo>
                    <a:pt x="72" y="0"/>
                    <a:pt x="71" y="57"/>
                    <a:pt x="38" y="58"/>
                  </a:cubicBezTo>
                  <a:cubicBezTo>
                    <a:pt x="6" y="59"/>
                    <a:pt x="0" y="10"/>
                    <a:pt x="33" y="5"/>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66" name="Freeform 394"/>
            <p:cNvSpPr>
              <a:spLocks/>
            </p:cNvSpPr>
            <p:nvPr/>
          </p:nvSpPr>
          <p:spPr bwMode="auto">
            <a:xfrm>
              <a:off x="8979" y="12888"/>
              <a:ext cx="111" cy="106"/>
            </a:xfrm>
            <a:custGeom>
              <a:avLst/>
              <a:gdLst/>
              <a:ahLst/>
              <a:cxnLst>
                <a:cxn ang="0">
                  <a:pos x="19" y="2"/>
                </a:cxn>
                <a:cxn ang="0">
                  <a:pos x="45" y="25"/>
                </a:cxn>
                <a:cxn ang="0">
                  <a:pos x="26" y="44"/>
                </a:cxn>
                <a:cxn ang="0">
                  <a:pos x="2" y="31"/>
                </a:cxn>
                <a:cxn ang="0">
                  <a:pos x="2" y="13"/>
                </a:cxn>
                <a:cxn ang="0">
                  <a:pos x="19" y="2"/>
                </a:cxn>
              </a:cxnLst>
              <a:rect l="0" t="0" r="r" b="b"/>
              <a:pathLst>
                <a:path w="47" h="45">
                  <a:moveTo>
                    <a:pt x="19" y="2"/>
                  </a:moveTo>
                  <a:cubicBezTo>
                    <a:pt x="34" y="0"/>
                    <a:pt x="47" y="9"/>
                    <a:pt x="45" y="25"/>
                  </a:cubicBezTo>
                  <a:cubicBezTo>
                    <a:pt x="45" y="36"/>
                    <a:pt x="36" y="44"/>
                    <a:pt x="26" y="44"/>
                  </a:cubicBezTo>
                  <a:cubicBezTo>
                    <a:pt x="16" y="45"/>
                    <a:pt x="6" y="41"/>
                    <a:pt x="2" y="31"/>
                  </a:cubicBezTo>
                  <a:cubicBezTo>
                    <a:pt x="0" y="25"/>
                    <a:pt x="0" y="19"/>
                    <a:pt x="2" y="13"/>
                  </a:cubicBezTo>
                  <a:cubicBezTo>
                    <a:pt x="5" y="6"/>
                    <a:pt x="12" y="3"/>
                    <a:pt x="19" y="2"/>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67" name="Freeform 395"/>
            <p:cNvSpPr>
              <a:spLocks/>
            </p:cNvSpPr>
            <p:nvPr/>
          </p:nvSpPr>
          <p:spPr bwMode="auto">
            <a:xfrm>
              <a:off x="-169" y="13067"/>
              <a:ext cx="217" cy="199"/>
            </a:xfrm>
            <a:custGeom>
              <a:avLst/>
              <a:gdLst/>
              <a:ahLst/>
              <a:cxnLst>
                <a:cxn ang="0">
                  <a:pos x="39" y="12"/>
                </a:cxn>
                <a:cxn ang="0">
                  <a:pos x="57" y="75"/>
                </a:cxn>
                <a:cxn ang="0">
                  <a:pos x="39" y="12"/>
                </a:cxn>
              </a:cxnLst>
              <a:rect l="0" t="0" r="r" b="b"/>
              <a:pathLst>
                <a:path w="92" h="84">
                  <a:moveTo>
                    <a:pt x="39" y="12"/>
                  </a:moveTo>
                  <a:cubicBezTo>
                    <a:pt x="86" y="0"/>
                    <a:pt x="92" y="67"/>
                    <a:pt x="57" y="75"/>
                  </a:cubicBezTo>
                  <a:cubicBezTo>
                    <a:pt x="14" y="84"/>
                    <a:pt x="0" y="21"/>
                    <a:pt x="39" y="12"/>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68" name="Freeform 396"/>
            <p:cNvSpPr>
              <a:spLocks/>
            </p:cNvSpPr>
            <p:nvPr/>
          </p:nvSpPr>
          <p:spPr bwMode="auto">
            <a:xfrm>
              <a:off x="-597" y="13096"/>
              <a:ext cx="177" cy="141"/>
            </a:xfrm>
            <a:custGeom>
              <a:avLst/>
              <a:gdLst/>
              <a:ahLst/>
              <a:cxnLst>
                <a:cxn ang="0">
                  <a:pos x="35" y="4"/>
                </a:cxn>
                <a:cxn ang="0">
                  <a:pos x="38" y="59"/>
                </a:cxn>
                <a:cxn ang="0">
                  <a:pos x="35" y="4"/>
                </a:cxn>
              </a:cxnLst>
              <a:rect l="0" t="0" r="r" b="b"/>
              <a:pathLst>
                <a:path w="75" h="60">
                  <a:moveTo>
                    <a:pt x="35" y="4"/>
                  </a:moveTo>
                  <a:cubicBezTo>
                    <a:pt x="71" y="0"/>
                    <a:pt x="75" y="57"/>
                    <a:pt x="38" y="59"/>
                  </a:cubicBezTo>
                  <a:cubicBezTo>
                    <a:pt x="5" y="60"/>
                    <a:pt x="0" y="7"/>
                    <a:pt x="35" y="4"/>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69" name="Freeform 397"/>
            <p:cNvSpPr>
              <a:spLocks/>
            </p:cNvSpPr>
            <p:nvPr/>
          </p:nvSpPr>
          <p:spPr bwMode="auto">
            <a:xfrm>
              <a:off x="9199" y="13105"/>
              <a:ext cx="130" cy="128"/>
            </a:xfrm>
            <a:custGeom>
              <a:avLst/>
              <a:gdLst/>
              <a:ahLst/>
              <a:cxnLst>
                <a:cxn ang="0">
                  <a:pos x="22" y="3"/>
                </a:cxn>
                <a:cxn ang="0">
                  <a:pos x="51" y="22"/>
                </a:cxn>
                <a:cxn ang="0">
                  <a:pos x="32" y="51"/>
                </a:cxn>
                <a:cxn ang="0">
                  <a:pos x="1" y="31"/>
                </a:cxn>
                <a:cxn ang="0">
                  <a:pos x="22" y="3"/>
                </a:cxn>
              </a:cxnLst>
              <a:rect l="0" t="0" r="r" b="b"/>
              <a:pathLst>
                <a:path w="55" h="54">
                  <a:moveTo>
                    <a:pt x="22" y="3"/>
                  </a:moveTo>
                  <a:cubicBezTo>
                    <a:pt x="35" y="0"/>
                    <a:pt x="47" y="10"/>
                    <a:pt x="51" y="22"/>
                  </a:cubicBezTo>
                  <a:cubicBezTo>
                    <a:pt x="55" y="35"/>
                    <a:pt x="46" y="49"/>
                    <a:pt x="32" y="51"/>
                  </a:cubicBezTo>
                  <a:cubicBezTo>
                    <a:pt x="18" y="54"/>
                    <a:pt x="2" y="47"/>
                    <a:pt x="1" y="31"/>
                  </a:cubicBezTo>
                  <a:cubicBezTo>
                    <a:pt x="0" y="18"/>
                    <a:pt x="9" y="5"/>
                    <a:pt x="22"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70" name="Freeform 398"/>
            <p:cNvSpPr>
              <a:spLocks/>
            </p:cNvSpPr>
            <p:nvPr/>
          </p:nvSpPr>
          <p:spPr bwMode="auto">
            <a:xfrm>
              <a:off x="8993" y="13134"/>
              <a:ext cx="76" cy="68"/>
            </a:xfrm>
            <a:custGeom>
              <a:avLst/>
              <a:gdLst/>
              <a:ahLst/>
              <a:cxnLst>
                <a:cxn ang="0">
                  <a:pos x="13" y="3"/>
                </a:cxn>
                <a:cxn ang="0">
                  <a:pos x="31" y="16"/>
                </a:cxn>
                <a:cxn ang="0">
                  <a:pos x="20" y="28"/>
                </a:cxn>
                <a:cxn ang="0">
                  <a:pos x="5" y="23"/>
                </a:cxn>
                <a:cxn ang="0">
                  <a:pos x="13" y="3"/>
                </a:cxn>
              </a:cxnLst>
              <a:rect l="0" t="0" r="r" b="b"/>
              <a:pathLst>
                <a:path w="32" h="29">
                  <a:moveTo>
                    <a:pt x="13" y="3"/>
                  </a:moveTo>
                  <a:cubicBezTo>
                    <a:pt x="23" y="0"/>
                    <a:pt x="32" y="5"/>
                    <a:pt x="31" y="16"/>
                  </a:cubicBezTo>
                  <a:cubicBezTo>
                    <a:pt x="30" y="22"/>
                    <a:pt x="25" y="27"/>
                    <a:pt x="20" y="28"/>
                  </a:cubicBezTo>
                  <a:cubicBezTo>
                    <a:pt x="14" y="29"/>
                    <a:pt x="8" y="28"/>
                    <a:pt x="5" y="23"/>
                  </a:cubicBezTo>
                  <a:cubicBezTo>
                    <a:pt x="0" y="15"/>
                    <a:pt x="4" y="5"/>
                    <a:pt x="13" y="3"/>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71" name="Freeform 399"/>
            <p:cNvSpPr>
              <a:spLocks/>
            </p:cNvSpPr>
            <p:nvPr/>
          </p:nvSpPr>
          <p:spPr bwMode="auto">
            <a:xfrm>
              <a:off x="9463" y="13143"/>
              <a:ext cx="57" cy="45"/>
            </a:xfrm>
            <a:custGeom>
              <a:avLst/>
              <a:gdLst/>
              <a:ahLst/>
              <a:cxnLst>
                <a:cxn ang="0">
                  <a:pos x="7" y="4"/>
                </a:cxn>
                <a:cxn ang="0">
                  <a:pos x="12" y="18"/>
                </a:cxn>
                <a:cxn ang="0">
                  <a:pos x="3" y="15"/>
                </a:cxn>
                <a:cxn ang="0">
                  <a:pos x="7" y="4"/>
                </a:cxn>
              </a:cxnLst>
              <a:rect l="0" t="0" r="r" b="b"/>
              <a:pathLst>
                <a:path w="24" h="19">
                  <a:moveTo>
                    <a:pt x="7" y="4"/>
                  </a:moveTo>
                  <a:cubicBezTo>
                    <a:pt x="18" y="0"/>
                    <a:pt x="24" y="17"/>
                    <a:pt x="12" y="18"/>
                  </a:cubicBezTo>
                  <a:cubicBezTo>
                    <a:pt x="9" y="19"/>
                    <a:pt x="5" y="18"/>
                    <a:pt x="3" y="15"/>
                  </a:cubicBezTo>
                  <a:cubicBezTo>
                    <a:pt x="0" y="10"/>
                    <a:pt x="3" y="6"/>
                    <a:pt x="7" y="4"/>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72" name="Freeform 400"/>
            <p:cNvSpPr>
              <a:spLocks/>
            </p:cNvSpPr>
            <p:nvPr/>
          </p:nvSpPr>
          <p:spPr bwMode="auto">
            <a:xfrm>
              <a:off x="-139" y="13330"/>
              <a:ext cx="149" cy="139"/>
            </a:xfrm>
            <a:custGeom>
              <a:avLst/>
              <a:gdLst/>
              <a:ahLst/>
              <a:cxnLst>
                <a:cxn ang="0">
                  <a:pos x="31" y="1"/>
                </a:cxn>
                <a:cxn ang="0">
                  <a:pos x="59" y="15"/>
                </a:cxn>
                <a:cxn ang="0">
                  <a:pos x="56" y="45"/>
                </a:cxn>
                <a:cxn ang="0">
                  <a:pos x="23" y="53"/>
                </a:cxn>
                <a:cxn ang="0">
                  <a:pos x="14" y="9"/>
                </a:cxn>
                <a:cxn ang="0">
                  <a:pos x="31" y="1"/>
                </a:cxn>
              </a:cxnLst>
              <a:rect l="0" t="0" r="r" b="b"/>
              <a:pathLst>
                <a:path w="63" h="59">
                  <a:moveTo>
                    <a:pt x="31" y="1"/>
                  </a:moveTo>
                  <a:cubicBezTo>
                    <a:pt x="43" y="0"/>
                    <a:pt x="54" y="4"/>
                    <a:pt x="59" y="15"/>
                  </a:cubicBezTo>
                  <a:cubicBezTo>
                    <a:pt x="63" y="25"/>
                    <a:pt x="62" y="37"/>
                    <a:pt x="56" y="45"/>
                  </a:cubicBezTo>
                  <a:cubicBezTo>
                    <a:pt x="49" y="56"/>
                    <a:pt x="34" y="59"/>
                    <a:pt x="23" y="53"/>
                  </a:cubicBezTo>
                  <a:cubicBezTo>
                    <a:pt x="7" y="46"/>
                    <a:pt x="0" y="23"/>
                    <a:pt x="14" y="9"/>
                  </a:cubicBezTo>
                  <a:cubicBezTo>
                    <a:pt x="18" y="5"/>
                    <a:pt x="25" y="2"/>
                    <a:pt x="31" y="1"/>
                  </a:cubicBezTo>
                </a:path>
              </a:pathLst>
            </a:custGeom>
            <a:grpFill/>
            <a:ln w="9525" cap="flat" cmpd="sng">
              <a:noFill/>
              <a:prstDash val="solid"/>
              <a:round/>
              <a:headEnd type="none" w="med" len="med"/>
              <a:tailEnd type="none" w="med" len="med"/>
            </a:ln>
            <a:effectLst/>
          </p:spPr>
          <p:txBody>
            <a:bodyPr/>
            <a:lstStyle/>
            <a:p>
              <a:endParaRPr lang="en-GB" dirty="0"/>
            </a:p>
          </p:txBody>
        </p:sp>
        <p:sp>
          <p:nvSpPr>
            <p:cNvPr id="285073" name="Freeform 401"/>
            <p:cNvSpPr>
              <a:spLocks/>
            </p:cNvSpPr>
            <p:nvPr/>
          </p:nvSpPr>
          <p:spPr bwMode="auto">
            <a:xfrm>
              <a:off x="-559" y="13349"/>
              <a:ext cx="116" cy="108"/>
            </a:xfrm>
            <a:custGeom>
              <a:avLst/>
              <a:gdLst/>
              <a:ahLst/>
              <a:cxnLst>
                <a:cxn ang="0">
                  <a:pos x="19" y="3"/>
                </a:cxn>
                <a:cxn ang="0">
                  <a:pos x="14" y="36"/>
                </a:cxn>
                <a:cxn ang="0">
                  <a:pos x="19" y="3"/>
                </a:cxn>
              </a:cxnLst>
              <a:rect l="0" t="0" r="r" b="b"/>
              <a:pathLst>
                <a:path w="49" h="46">
                  <a:moveTo>
                    <a:pt x="19" y="3"/>
                  </a:moveTo>
                  <a:cubicBezTo>
                    <a:pt x="49" y="0"/>
                    <a:pt x="39" y="46"/>
                    <a:pt x="14" y="36"/>
                  </a:cubicBezTo>
                  <a:cubicBezTo>
                    <a:pt x="1" y="31"/>
                    <a:pt x="0" y="6"/>
                    <a:pt x="19" y="3"/>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74" name="Freeform 402"/>
            <p:cNvSpPr>
              <a:spLocks/>
            </p:cNvSpPr>
            <p:nvPr/>
          </p:nvSpPr>
          <p:spPr bwMode="auto">
            <a:xfrm>
              <a:off x="-363" y="13554"/>
              <a:ext cx="158" cy="128"/>
            </a:xfrm>
            <a:custGeom>
              <a:avLst/>
              <a:gdLst/>
              <a:ahLst/>
              <a:cxnLst>
                <a:cxn ang="0">
                  <a:pos x="31" y="5"/>
                </a:cxn>
                <a:cxn ang="0">
                  <a:pos x="35" y="54"/>
                </a:cxn>
                <a:cxn ang="0">
                  <a:pos x="31" y="5"/>
                </a:cxn>
              </a:cxnLst>
              <a:rect l="0" t="0" r="r" b="b"/>
              <a:pathLst>
                <a:path w="67" h="54">
                  <a:moveTo>
                    <a:pt x="31" y="5"/>
                  </a:moveTo>
                  <a:cubicBezTo>
                    <a:pt x="66" y="0"/>
                    <a:pt x="67" y="53"/>
                    <a:pt x="35" y="54"/>
                  </a:cubicBezTo>
                  <a:cubicBezTo>
                    <a:pt x="4" y="54"/>
                    <a:pt x="0" y="9"/>
                    <a:pt x="31" y="5"/>
                  </a:cubicBezTo>
                  <a:close/>
                </a:path>
              </a:pathLst>
            </a:custGeom>
            <a:grpFill/>
            <a:ln w="9525" cap="flat" cmpd="sng">
              <a:noFill/>
              <a:prstDash val="solid"/>
              <a:round/>
              <a:headEnd type="none" w="med" len="med"/>
              <a:tailEnd type="none" w="med" len="med"/>
            </a:ln>
            <a:effectLst/>
          </p:spPr>
          <p:txBody>
            <a:bodyPr/>
            <a:lstStyle/>
            <a:p>
              <a:endParaRPr lang="en-GB" dirty="0"/>
            </a:p>
          </p:txBody>
        </p:sp>
        <p:sp>
          <p:nvSpPr>
            <p:cNvPr id="285075" name="Freeform 403"/>
            <p:cNvSpPr>
              <a:spLocks/>
            </p:cNvSpPr>
            <p:nvPr/>
          </p:nvSpPr>
          <p:spPr bwMode="auto">
            <a:xfrm>
              <a:off x="-134" y="13554"/>
              <a:ext cx="154" cy="125"/>
            </a:xfrm>
            <a:custGeom>
              <a:avLst/>
              <a:gdLst/>
              <a:ahLst/>
              <a:cxnLst>
                <a:cxn ang="0">
                  <a:pos x="29" y="6"/>
                </a:cxn>
                <a:cxn ang="0">
                  <a:pos x="33" y="53"/>
                </a:cxn>
                <a:cxn ang="0">
                  <a:pos x="29" y="6"/>
                </a:cxn>
              </a:cxnLst>
              <a:rect l="0" t="0" r="r" b="b"/>
              <a:pathLst>
                <a:path w="65" h="53">
                  <a:moveTo>
                    <a:pt x="29" y="6"/>
                  </a:moveTo>
                  <a:cubicBezTo>
                    <a:pt x="64" y="0"/>
                    <a:pt x="65" y="53"/>
                    <a:pt x="33" y="53"/>
                  </a:cubicBezTo>
                  <a:cubicBezTo>
                    <a:pt x="6" y="53"/>
                    <a:pt x="0" y="11"/>
                    <a:pt x="29" y="6"/>
                  </a:cubicBezTo>
                  <a:close/>
                </a:path>
              </a:pathLst>
            </a:custGeom>
            <a:grpFill/>
            <a:ln w="9525" cap="flat" cmpd="sng">
              <a:noFill/>
              <a:prstDash val="solid"/>
              <a:round/>
              <a:headEnd type="none" w="med" len="med"/>
              <a:tailEnd type="none" w="med" len="med"/>
            </a:ln>
            <a:effectLst/>
          </p:spPr>
          <p:txBody>
            <a:bodyPr/>
            <a:lstStyle/>
            <a:p>
              <a:endParaRPr lang="en-GB" dirty="0"/>
            </a:p>
          </p:txBody>
        </p:sp>
      </p:grpSp>
      <p:sp>
        <p:nvSpPr>
          <p:cNvPr id="285080" name="Rectangle 408"/>
          <p:cNvSpPr>
            <a:spLocks noChangeArrowheads="1"/>
          </p:cNvSpPr>
          <p:nvPr/>
        </p:nvSpPr>
        <p:spPr bwMode="auto">
          <a:xfrm>
            <a:off x="2640167" y="3690242"/>
            <a:ext cx="658834" cy="276999"/>
          </a:xfrm>
          <a:prstGeom prst="rect">
            <a:avLst/>
          </a:prstGeom>
          <a:noFill/>
          <a:ln w="9525">
            <a:noFill/>
            <a:miter lim="800000"/>
            <a:headEnd/>
            <a:tailEnd/>
          </a:ln>
        </p:spPr>
        <p:txBody>
          <a:bodyPr wrap="none" lIns="0" tIns="0" rIns="0" bIns="0">
            <a:spAutoFit/>
          </a:bodyPr>
          <a:lstStyle/>
          <a:p>
            <a:pPr algn="ctr" defTabSz="757238">
              <a:spcBef>
                <a:spcPct val="50000"/>
              </a:spcBef>
              <a:buClrTx/>
            </a:pPr>
            <a:r>
              <a:rPr lang="en-GB" sz="1800" b="1" dirty="0" smtClean="0">
                <a:solidFill>
                  <a:srgbClr val="FF0000"/>
                </a:solidFill>
              </a:rPr>
              <a:t>EMEA</a:t>
            </a:r>
            <a:r>
              <a:rPr lang="en-GB" sz="1500" b="1" dirty="0" smtClean="0">
                <a:solidFill>
                  <a:srgbClr val="FF0000"/>
                </a:solidFill>
              </a:rPr>
              <a:t> </a:t>
            </a:r>
            <a:endParaRPr lang="en-GB" sz="1500" b="1" dirty="0">
              <a:solidFill>
                <a:srgbClr val="FF0000"/>
              </a:solidFill>
            </a:endParaRPr>
          </a:p>
        </p:txBody>
      </p:sp>
      <p:sp>
        <p:nvSpPr>
          <p:cNvPr id="285081" name="Rectangle 409"/>
          <p:cNvSpPr>
            <a:spLocks noChangeArrowheads="1"/>
          </p:cNvSpPr>
          <p:nvPr/>
        </p:nvSpPr>
        <p:spPr bwMode="auto">
          <a:xfrm>
            <a:off x="3891622" y="3690242"/>
            <a:ext cx="492122" cy="276999"/>
          </a:xfrm>
          <a:prstGeom prst="rect">
            <a:avLst/>
          </a:prstGeom>
          <a:noFill/>
          <a:ln w="9525">
            <a:noFill/>
            <a:miter lim="800000"/>
            <a:headEnd/>
            <a:tailEnd/>
          </a:ln>
        </p:spPr>
        <p:txBody>
          <a:bodyPr wrap="none" lIns="0" tIns="0" rIns="0" bIns="0">
            <a:spAutoFit/>
          </a:bodyPr>
          <a:lstStyle/>
          <a:p>
            <a:pPr algn="ctr" defTabSz="757238">
              <a:spcBef>
                <a:spcPct val="50000"/>
              </a:spcBef>
              <a:buClrTx/>
            </a:pPr>
            <a:r>
              <a:rPr lang="en-GB" sz="1800" b="1" dirty="0">
                <a:solidFill>
                  <a:schemeClr val="bg2"/>
                </a:solidFill>
              </a:rPr>
              <a:t>Asia</a:t>
            </a:r>
            <a:r>
              <a:rPr lang="en-GB" sz="1500" b="1" dirty="0">
                <a:solidFill>
                  <a:srgbClr val="007934"/>
                </a:solidFill>
              </a:rPr>
              <a:t> </a:t>
            </a:r>
          </a:p>
        </p:txBody>
      </p:sp>
      <p:sp>
        <p:nvSpPr>
          <p:cNvPr id="285082" name="Rectangle 410"/>
          <p:cNvSpPr>
            <a:spLocks noChangeArrowheads="1"/>
          </p:cNvSpPr>
          <p:nvPr/>
        </p:nvSpPr>
        <p:spPr bwMode="auto">
          <a:xfrm>
            <a:off x="1318117" y="3690242"/>
            <a:ext cx="962957" cy="276999"/>
          </a:xfrm>
          <a:prstGeom prst="rect">
            <a:avLst/>
          </a:prstGeom>
          <a:noFill/>
          <a:ln w="9525">
            <a:noFill/>
            <a:miter lim="800000"/>
            <a:headEnd/>
            <a:tailEnd/>
          </a:ln>
        </p:spPr>
        <p:txBody>
          <a:bodyPr wrap="none" lIns="0" tIns="0" rIns="0" bIns="0">
            <a:spAutoFit/>
          </a:bodyPr>
          <a:lstStyle/>
          <a:p>
            <a:pPr algn="ctr" defTabSz="757238">
              <a:spcBef>
                <a:spcPct val="50000"/>
              </a:spcBef>
              <a:buClrTx/>
            </a:pPr>
            <a:r>
              <a:rPr lang="en-GB" sz="1800" b="1" dirty="0"/>
              <a:t>Americas</a:t>
            </a:r>
            <a:endParaRPr lang="en-GB" sz="1500" b="1" dirty="0"/>
          </a:p>
        </p:txBody>
      </p:sp>
      <p:sp>
        <p:nvSpPr>
          <p:cNvPr id="285085" name="Rectangle 413"/>
          <p:cNvSpPr>
            <a:spLocks noChangeArrowheads="1"/>
          </p:cNvSpPr>
          <p:nvPr/>
        </p:nvSpPr>
        <p:spPr bwMode="auto">
          <a:xfrm>
            <a:off x="1566900" y="4041082"/>
            <a:ext cx="492379" cy="276999"/>
          </a:xfrm>
          <a:prstGeom prst="rect">
            <a:avLst/>
          </a:prstGeom>
          <a:noFill/>
          <a:ln w="9525">
            <a:noFill/>
            <a:miter lim="800000"/>
            <a:headEnd/>
            <a:tailEnd/>
          </a:ln>
        </p:spPr>
        <p:txBody>
          <a:bodyPr wrap="none" lIns="0" tIns="0" rIns="0" bIns="0">
            <a:spAutoFit/>
          </a:bodyPr>
          <a:lstStyle/>
          <a:p>
            <a:pPr algn="ctr" defTabSz="757238">
              <a:spcBef>
                <a:spcPct val="50000"/>
              </a:spcBef>
              <a:buClrTx/>
            </a:pPr>
            <a:r>
              <a:rPr lang="en-GB" b="1" dirty="0" smtClean="0"/>
              <a:t>44%</a:t>
            </a:r>
            <a:endParaRPr lang="en-GB" sz="1500" b="1" dirty="0"/>
          </a:p>
        </p:txBody>
      </p:sp>
      <p:sp>
        <p:nvSpPr>
          <p:cNvPr id="285086" name="Rectangle 414"/>
          <p:cNvSpPr>
            <a:spLocks noChangeArrowheads="1"/>
          </p:cNvSpPr>
          <p:nvPr/>
        </p:nvSpPr>
        <p:spPr bwMode="auto">
          <a:xfrm>
            <a:off x="2713691" y="4042669"/>
            <a:ext cx="489558" cy="276999"/>
          </a:xfrm>
          <a:prstGeom prst="rect">
            <a:avLst/>
          </a:prstGeom>
          <a:noFill/>
          <a:ln w="9525">
            <a:noFill/>
            <a:miter lim="800000"/>
            <a:headEnd/>
            <a:tailEnd/>
          </a:ln>
        </p:spPr>
        <p:txBody>
          <a:bodyPr wrap="none" lIns="0" tIns="0" rIns="0" bIns="0">
            <a:spAutoFit/>
          </a:bodyPr>
          <a:lstStyle/>
          <a:p>
            <a:pPr algn="ctr" defTabSz="757238">
              <a:spcBef>
                <a:spcPct val="50000"/>
              </a:spcBef>
              <a:buClrTx/>
            </a:pPr>
            <a:r>
              <a:rPr lang="en-GB" sz="1800" b="1" dirty="0" smtClean="0">
                <a:solidFill>
                  <a:srgbClr val="FF0000"/>
                </a:solidFill>
              </a:rPr>
              <a:t>34%</a:t>
            </a:r>
            <a:endParaRPr lang="en-GB" sz="1500" b="1" dirty="0">
              <a:solidFill>
                <a:srgbClr val="FF0000"/>
              </a:solidFill>
            </a:endParaRPr>
          </a:p>
        </p:txBody>
      </p:sp>
      <p:sp>
        <p:nvSpPr>
          <p:cNvPr id="285087" name="Rectangle 415"/>
          <p:cNvSpPr>
            <a:spLocks noChangeArrowheads="1"/>
          </p:cNvSpPr>
          <p:nvPr/>
        </p:nvSpPr>
        <p:spPr bwMode="auto">
          <a:xfrm>
            <a:off x="3919959" y="4042669"/>
            <a:ext cx="541815" cy="276999"/>
          </a:xfrm>
          <a:prstGeom prst="rect">
            <a:avLst/>
          </a:prstGeom>
          <a:noFill/>
          <a:ln w="9525">
            <a:noFill/>
            <a:miter lim="800000"/>
            <a:headEnd/>
            <a:tailEnd/>
          </a:ln>
        </p:spPr>
        <p:txBody>
          <a:bodyPr wrap="none" lIns="0" tIns="0" rIns="0" bIns="0">
            <a:spAutoFit/>
          </a:bodyPr>
          <a:lstStyle/>
          <a:p>
            <a:pPr algn="ctr" defTabSz="757238">
              <a:spcBef>
                <a:spcPct val="50000"/>
              </a:spcBef>
              <a:buClrTx/>
            </a:pPr>
            <a:r>
              <a:rPr lang="en-GB" b="1" dirty="0" smtClean="0">
                <a:solidFill>
                  <a:schemeClr val="bg2"/>
                </a:solidFill>
              </a:rPr>
              <a:t>22</a:t>
            </a:r>
            <a:r>
              <a:rPr lang="en-GB" sz="1800" b="1" dirty="0" smtClean="0">
                <a:solidFill>
                  <a:schemeClr val="bg2"/>
                </a:solidFill>
              </a:rPr>
              <a:t>%</a:t>
            </a:r>
            <a:r>
              <a:rPr lang="en-GB" sz="1500" b="1" dirty="0" smtClean="0">
                <a:solidFill>
                  <a:srgbClr val="007934"/>
                </a:solidFill>
              </a:rPr>
              <a:t> </a:t>
            </a:r>
            <a:endParaRPr lang="en-GB" sz="1500" b="1" dirty="0">
              <a:solidFill>
                <a:srgbClr val="007934"/>
              </a:solidFill>
            </a:endParaRPr>
          </a:p>
        </p:txBody>
      </p:sp>
      <p:sp>
        <p:nvSpPr>
          <p:cNvPr id="419" name="TextBox 418"/>
          <p:cNvSpPr txBox="1"/>
          <p:nvPr/>
        </p:nvSpPr>
        <p:spPr>
          <a:xfrm>
            <a:off x="1478036" y="2402639"/>
            <a:ext cx="648072" cy="307777"/>
          </a:xfrm>
          <a:prstGeom prst="rect">
            <a:avLst/>
          </a:prstGeom>
          <a:noFill/>
        </p:spPr>
        <p:txBody>
          <a:bodyPr wrap="square" rtlCol="0" anchor="ctr" anchorCtr="0">
            <a:spAutoFit/>
          </a:bodyPr>
          <a:lstStyle/>
          <a:p>
            <a:r>
              <a:rPr lang="en-GB" sz="1400" b="1" dirty="0" smtClean="0">
                <a:latin typeface="SwissReSans" pitchFamily="34" charset="0"/>
              </a:rPr>
              <a:t>13.2</a:t>
            </a:r>
          </a:p>
        </p:txBody>
      </p:sp>
      <p:sp>
        <p:nvSpPr>
          <p:cNvPr id="422" name="TextBox 421"/>
          <p:cNvSpPr txBox="1"/>
          <p:nvPr/>
        </p:nvSpPr>
        <p:spPr>
          <a:xfrm>
            <a:off x="2706993" y="2399770"/>
            <a:ext cx="712879" cy="307777"/>
          </a:xfrm>
          <a:prstGeom prst="rect">
            <a:avLst/>
          </a:prstGeom>
          <a:noFill/>
        </p:spPr>
        <p:txBody>
          <a:bodyPr wrap="square" rtlCol="0" anchor="ctr" anchorCtr="0">
            <a:spAutoFit/>
          </a:bodyPr>
          <a:lstStyle>
            <a:defPPr>
              <a:defRPr lang="de-DE"/>
            </a:defPPr>
            <a:lvl1pPr>
              <a:defRPr sz="1400" b="1">
                <a:latin typeface="SwissReSans" pitchFamily="34" charset="0"/>
              </a:defRPr>
            </a:lvl1pPr>
          </a:lstStyle>
          <a:p>
            <a:r>
              <a:rPr lang="en-GB" dirty="0" smtClean="0"/>
              <a:t>10.3</a:t>
            </a:r>
            <a:endParaRPr lang="en-GB" dirty="0"/>
          </a:p>
        </p:txBody>
      </p:sp>
      <p:sp>
        <p:nvSpPr>
          <p:cNvPr id="423" name="TextBox 422"/>
          <p:cNvSpPr txBox="1"/>
          <p:nvPr/>
        </p:nvSpPr>
        <p:spPr>
          <a:xfrm>
            <a:off x="3857481" y="2401143"/>
            <a:ext cx="648072" cy="307777"/>
          </a:xfrm>
          <a:prstGeom prst="rect">
            <a:avLst/>
          </a:prstGeom>
          <a:noFill/>
        </p:spPr>
        <p:txBody>
          <a:bodyPr wrap="square" rtlCol="0" anchor="ctr" anchorCtr="0">
            <a:spAutoFit/>
          </a:bodyPr>
          <a:lstStyle>
            <a:defPPr>
              <a:defRPr lang="de-DE"/>
            </a:defPPr>
            <a:lvl1pPr>
              <a:defRPr sz="1400" b="1">
                <a:latin typeface="SwissReSans" pitchFamily="34" charset="0"/>
              </a:defRPr>
            </a:lvl1pPr>
          </a:lstStyle>
          <a:p>
            <a:r>
              <a:rPr lang="en-GB" dirty="0" smtClean="0"/>
              <a:t>6.7</a:t>
            </a:r>
            <a:endParaRPr lang="en-GB" dirty="0"/>
          </a:p>
        </p:txBody>
      </p:sp>
      <p:sp>
        <p:nvSpPr>
          <p:cNvPr id="413" name="Rectangle 412"/>
          <p:cNvSpPr/>
          <p:nvPr/>
        </p:nvSpPr>
        <p:spPr>
          <a:xfrm>
            <a:off x="756022" y="1635513"/>
            <a:ext cx="7848228" cy="498088"/>
          </a:xfrm>
          <a:prstGeom prst="rect">
            <a:avLst/>
          </a:prstGeom>
          <a:solidFill>
            <a:srgbClr val="CCECFF"/>
          </a:solid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4662488" algn="l"/>
              </a:tabLst>
            </a:pPr>
            <a:r>
              <a:rPr lang="en-GB" sz="1600" dirty="0" smtClean="0">
                <a:solidFill>
                  <a:schemeClr val="dk1"/>
                </a:solidFill>
              </a:rPr>
              <a:t>Swiss Re Group net premium earned</a:t>
            </a:r>
            <a:r>
              <a:rPr lang="en-GB" sz="1600" baseline="30000" dirty="0" smtClean="0">
                <a:solidFill>
                  <a:schemeClr val="dk1"/>
                </a:solidFill>
              </a:rPr>
              <a:t>1</a:t>
            </a:r>
            <a:r>
              <a:rPr lang="en-GB" sz="1600" dirty="0" smtClean="0">
                <a:solidFill>
                  <a:schemeClr val="dk1"/>
                </a:solidFill>
              </a:rPr>
              <a:t> 2015: USD 30.2bn</a:t>
            </a:r>
            <a:r>
              <a:rPr lang="en-GB" sz="1000" dirty="0" smtClean="0">
                <a:solidFill>
                  <a:schemeClr val="dk1"/>
                </a:solidFill>
                <a:latin typeface="SwissReSans" pitchFamily="34" charset="0"/>
              </a:rPr>
              <a:t> </a:t>
            </a:r>
            <a:br>
              <a:rPr lang="en-GB" sz="1000" dirty="0" smtClean="0">
                <a:solidFill>
                  <a:schemeClr val="dk1"/>
                </a:solidFill>
                <a:latin typeface="SwissReSans" pitchFamily="34" charset="0"/>
              </a:rPr>
            </a:br>
            <a:r>
              <a:rPr lang="en-GB" sz="1200" dirty="0" smtClean="0">
                <a:solidFill>
                  <a:schemeClr val="dk1"/>
                </a:solidFill>
                <a:latin typeface="SwissReSans" pitchFamily="34" charset="0"/>
              </a:rPr>
              <a:t>by region (in USD </a:t>
            </a:r>
            <a:r>
              <a:rPr lang="en-GB" sz="1200" dirty="0" err="1" smtClean="0">
                <a:solidFill>
                  <a:schemeClr val="dk1"/>
                </a:solidFill>
                <a:latin typeface="SwissReSans" pitchFamily="34" charset="0"/>
              </a:rPr>
              <a:t>bn</a:t>
            </a:r>
            <a:r>
              <a:rPr lang="en-GB" sz="1200" dirty="0" smtClean="0">
                <a:solidFill>
                  <a:schemeClr val="dk1"/>
                </a:solidFill>
                <a:latin typeface="SwissReSans" pitchFamily="34" charset="0"/>
              </a:rPr>
              <a:t>)	… and by business segment</a:t>
            </a:r>
          </a:p>
        </p:txBody>
      </p:sp>
      <p:sp>
        <p:nvSpPr>
          <p:cNvPr id="414" name="TextBox 413"/>
          <p:cNvSpPr txBox="1"/>
          <p:nvPr/>
        </p:nvSpPr>
        <p:spPr>
          <a:xfrm>
            <a:off x="653340" y="5884829"/>
            <a:ext cx="5582479" cy="338554"/>
          </a:xfrm>
          <a:prstGeom prst="rect">
            <a:avLst/>
          </a:prstGeom>
          <a:noFill/>
        </p:spPr>
        <p:txBody>
          <a:bodyPr wrap="square" rtlCol="0">
            <a:spAutoFit/>
          </a:bodyPr>
          <a:lstStyle/>
          <a:p>
            <a:r>
              <a:rPr lang="en-GB" sz="900" baseline="30000" dirty="0" smtClean="0"/>
              <a:t>1 </a:t>
            </a:r>
            <a:r>
              <a:rPr lang="en-GB" sz="800" dirty="0" smtClean="0">
                <a:solidFill>
                  <a:schemeClr val="dk1"/>
                </a:solidFill>
              </a:rPr>
              <a:t>Includes fee income from policyholders; does not reflect the exposure to HGMs through Principal Investments (PI)</a:t>
            </a:r>
            <a:br>
              <a:rPr lang="en-GB" sz="800" dirty="0" smtClean="0">
                <a:solidFill>
                  <a:schemeClr val="dk1"/>
                </a:solidFill>
              </a:rPr>
            </a:br>
            <a:endParaRPr lang="en-GB" sz="800" dirty="0"/>
          </a:p>
        </p:txBody>
      </p:sp>
      <p:sp>
        <p:nvSpPr>
          <p:cNvPr id="3" name="TextBox 2"/>
          <p:cNvSpPr txBox="1"/>
          <p:nvPr/>
        </p:nvSpPr>
        <p:spPr>
          <a:xfrm>
            <a:off x="7662454" y="5992551"/>
            <a:ext cx="3102234" cy="230832"/>
          </a:xfrm>
          <a:prstGeom prst="rect">
            <a:avLst/>
          </a:prstGeom>
          <a:noFill/>
        </p:spPr>
        <p:txBody>
          <a:bodyPr wrap="square" rtlCol="0">
            <a:spAutoFit/>
          </a:bodyPr>
          <a:lstStyle/>
          <a:p>
            <a:r>
              <a:rPr lang="en-GB" sz="900" dirty="0" smtClean="0">
                <a:latin typeface="SwissReSans" pitchFamily="34" charset="0"/>
              </a:rPr>
              <a:t>Source: Swiss Re</a:t>
            </a:r>
          </a:p>
        </p:txBody>
      </p:sp>
      <p:graphicFrame>
        <p:nvGraphicFramePr>
          <p:cNvPr id="415" name="Chart 414"/>
          <p:cNvGraphicFramePr>
            <a:graphicFrameLocks/>
          </p:cNvGraphicFramePr>
          <p:nvPr>
            <p:extLst>
              <p:ext uri="{D42A27DB-BD31-4B8C-83A1-F6EECF244321}">
                <p14:modId xmlns:p14="http://schemas.microsoft.com/office/powerpoint/2010/main" val="1446164204"/>
              </p:ext>
            </p:extLst>
          </p:nvPr>
        </p:nvGraphicFramePr>
        <p:xfrm>
          <a:off x="4975629" y="2361006"/>
          <a:ext cx="4214848" cy="26065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2" name="Object 3"/>
          <p:cNvGraphicFramePr>
            <a:graphicFrameLocks/>
          </p:cNvGraphicFramePr>
          <p:nvPr>
            <p:extLst>
              <p:ext uri="{D42A27DB-BD31-4B8C-83A1-F6EECF244321}">
                <p14:modId xmlns:p14="http://schemas.microsoft.com/office/powerpoint/2010/main" val="1560175647"/>
              </p:ext>
            </p:extLst>
          </p:nvPr>
        </p:nvGraphicFramePr>
        <p:xfrm>
          <a:off x="486218" y="2110777"/>
          <a:ext cx="2611437" cy="23066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6" name="Object 5"/>
          <p:cNvGraphicFramePr>
            <a:graphicFrameLocks/>
          </p:cNvGraphicFramePr>
          <p:nvPr>
            <p:extLst>
              <p:ext uri="{D42A27DB-BD31-4B8C-83A1-F6EECF244321}">
                <p14:modId xmlns:p14="http://schemas.microsoft.com/office/powerpoint/2010/main" val="2324704299"/>
              </p:ext>
            </p:extLst>
          </p:nvPr>
        </p:nvGraphicFramePr>
        <p:xfrm>
          <a:off x="2746141" y="2030983"/>
          <a:ext cx="2611437" cy="23066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27" name="Object 4"/>
          <p:cNvGraphicFramePr>
            <a:graphicFrameLocks/>
          </p:cNvGraphicFramePr>
          <p:nvPr>
            <p:extLst>
              <p:ext uri="{D42A27DB-BD31-4B8C-83A1-F6EECF244321}">
                <p14:modId xmlns:p14="http://schemas.microsoft.com/office/powerpoint/2010/main" val="3868374982"/>
              </p:ext>
            </p:extLst>
          </p:nvPr>
        </p:nvGraphicFramePr>
        <p:xfrm>
          <a:off x="1660071" y="2133601"/>
          <a:ext cx="2611437" cy="218331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15904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4213" y="1628775"/>
            <a:ext cx="7704211" cy="1329620"/>
          </a:xfrm>
        </p:spPr>
        <p:txBody>
          <a:bodyPr/>
          <a:lstStyle/>
          <a:p>
            <a:r>
              <a:rPr lang="en-GB" dirty="0" smtClean="0"/>
              <a:t>The protection gap – challenges and opportunities</a:t>
            </a:r>
            <a:endParaRPr lang="en-GB" dirty="0"/>
          </a:p>
        </p:txBody>
      </p:sp>
      <p:sp>
        <p:nvSpPr>
          <p:cNvPr id="3" name="Slide Number Placeholder 2"/>
          <p:cNvSpPr>
            <a:spLocks noGrp="1"/>
          </p:cNvSpPr>
          <p:nvPr>
            <p:ph type="sldNum" sz="quarter" idx="15"/>
          </p:nvPr>
        </p:nvSpPr>
        <p:spPr/>
        <p:txBody>
          <a:bodyPr/>
          <a:lstStyle/>
          <a:p>
            <a:fld id="{5E4D2043-7E31-4A53-BD33-72A88E682172}" type="slidenum">
              <a:rPr lang="en-GB" smtClean="0"/>
              <a:pPr/>
              <a:t>7</a:t>
            </a:fld>
            <a:endParaRPr lang="en-GB" dirty="0"/>
          </a:p>
        </p:txBody>
      </p:sp>
      <p:sp>
        <p:nvSpPr>
          <p:cNvPr id="4" name="Text Placeholder 3"/>
          <p:cNvSpPr>
            <a:spLocks noGrp="1"/>
          </p:cNvSpPr>
          <p:nvPr>
            <p:ph type="body" sz="quarter" idx="12"/>
          </p:nvPr>
        </p:nvSpPr>
        <p:spPr/>
        <p:txBody>
          <a:bodyPr/>
          <a:lstStyle/>
          <a:p>
            <a:endParaRPr lang="en-GB" dirty="0"/>
          </a:p>
        </p:txBody>
      </p:sp>
    </p:spTree>
    <p:extLst>
      <p:ext uri="{BB962C8B-B14F-4D97-AF65-F5344CB8AC3E}">
        <p14:creationId xmlns:p14="http://schemas.microsoft.com/office/powerpoint/2010/main" val="4249558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custDataLst>
              <p:tags r:id="rId2"/>
            </p:custDataLst>
          </p:nvPr>
        </p:nvSpPr>
        <p:spPr>
          <a:xfrm>
            <a:off x="591966" y="656757"/>
            <a:ext cx="8372522" cy="757130"/>
          </a:xfrm>
          <a:prstGeom prst="rect">
            <a:avLst/>
          </a:prstGeom>
          <a:noFill/>
        </p:spPr>
        <p:txBody>
          <a:bodyPr wrap="square" rtlCol="0">
            <a:spAutoFit/>
          </a:bodyPr>
          <a:lstStyle/>
          <a:p>
            <a:pPr>
              <a:lnSpc>
                <a:spcPct val="90000"/>
              </a:lnSpc>
              <a:spcBef>
                <a:spcPct val="0"/>
              </a:spcBef>
            </a:pPr>
            <a:r>
              <a:rPr lang="en-GB" sz="2400" dirty="0" smtClean="0">
                <a:solidFill>
                  <a:schemeClr val="accent3"/>
                </a:solidFill>
              </a:rPr>
              <a:t>Gap between economic losses from </a:t>
            </a:r>
            <a:r>
              <a:rPr lang="en-GB" sz="2400" dirty="0" err="1" smtClean="0">
                <a:solidFill>
                  <a:schemeClr val="accent3"/>
                </a:solidFill>
              </a:rPr>
              <a:t>nat</a:t>
            </a:r>
            <a:r>
              <a:rPr lang="en-GB" sz="2400" dirty="0" smtClean="0">
                <a:solidFill>
                  <a:schemeClr val="accent3"/>
                </a:solidFill>
              </a:rPr>
              <a:t> cat disasters and insured losses has been increasing</a:t>
            </a:r>
            <a:endParaRPr lang="en-GB" sz="2000" dirty="0">
              <a:solidFill>
                <a:schemeClr val="accent3"/>
              </a:solidFill>
              <a:latin typeface="SwissReSans" pitchFamily="34" charset="0"/>
              <a:ea typeface="+mj-ea"/>
              <a:cs typeface="+mj-cs"/>
            </a:endParaRPr>
          </a:p>
        </p:txBody>
      </p:sp>
      <p:graphicFrame>
        <p:nvGraphicFramePr>
          <p:cNvPr id="11" name="Chart 10"/>
          <p:cNvGraphicFramePr/>
          <p:nvPr>
            <p:extLst>
              <p:ext uri="{D42A27DB-BD31-4B8C-83A1-F6EECF244321}">
                <p14:modId xmlns:p14="http://schemas.microsoft.com/office/powerpoint/2010/main" val="2852571321"/>
              </p:ext>
            </p:extLst>
          </p:nvPr>
        </p:nvGraphicFramePr>
        <p:xfrm>
          <a:off x="729587" y="1583795"/>
          <a:ext cx="5112568" cy="498348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 name="Object 3" hidden="1"/>
          <p:cNvGraphicFramePr>
            <a:graphicFrameLocks noChangeAspect="1"/>
          </p:cNvGraphicFramePr>
          <p:nvPr>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6"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8" name="TextBox 7"/>
          <p:cNvSpPr txBox="1"/>
          <p:nvPr>
            <p:custDataLst>
              <p:tags r:id="rId4"/>
            </p:custDataLst>
          </p:nvPr>
        </p:nvSpPr>
        <p:spPr>
          <a:xfrm>
            <a:off x="596479" y="6106240"/>
            <a:ext cx="6032421" cy="230832"/>
          </a:xfrm>
          <a:prstGeom prst="rect">
            <a:avLst/>
          </a:prstGeom>
          <a:noFill/>
        </p:spPr>
        <p:txBody>
          <a:bodyPr wrap="none" rtlCol="0">
            <a:spAutoFit/>
          </a:bodyPr>
          <a:lstStyle/>
          <a:p>
            <a:r>
              <a:rPr lang="en-GB" sz="900" dirty="0" smtClean="0">
                <a:solidFill>
                  <a:schemeClr val="dk1"/>
                </a:solidFill>
                <a:latin typeface="+mj-lt"/>
              </a:rPr>
              <a:t>Source: Swiss Re Economic Research &amp; </a:t>
            </a:r>
            <a:r>
              <a:rPr lang="en-GB" sz="900" dirty="0">
                <a:solidFill>
                  <a:schemeClr val="dk1"/>
                </a:solidFill>
                <a:latin typeface="+mj-lt"/>
              </a:rPr>
              <a:t>Consulting and Cat Perils, Sigma on natural catastrophes and man-made disasters</a:t>
            </a:r>
          </a:p>
        </p:txBody>
      </p:sp>
      <p:sp>
        <p:nvSpPr>
          <p:cNvPr id="2" name="TextBox 1"/>
          <p:cNvSpPr txBox="1"/>
          <p:nvPr>
            <p:custDataLst>
              <p:tags r:id="rId5"/>
            </p:custDataLst>
          </p:nvPr>
        </p:nvSpPr>
        <p:spPr>
          <a:xfrm>
            <a:off x="661800" y="1588555"/>
            <a:ext cx="619080" cy="246221"/>
          </a:xfrm>
          <a:prstGeom prst="rect">
            <a:avLst/>
          </a:prstGeom>
          <a:noFill/>
        </p:spPr>
        <p:txBody>
          <a:bodyPr wrap="none" rtlCol="0">
            <a:spAutoFit/>
          </a:bodyPr>
          <a:lstStyle/>
          <a:p>
            <a:r>
              <a:rPr lang="en-GB" sz="1000" dirty="0" smtClean="0">
                <a:solidFill>
                  <a:srgbClr val="283E36"/>
                </a:solidFill>
                <a:latin typeface="+mj-lt"/>
              </a:rPr>
              <a:t>USD </a:t>
            </a:r>
            <a:r>
              <a:rPr lang="en-GB" sz="1000" dirty="0" err="1" smtClean="0">
                <a:solidFill>
                  <a:srgbClr val="283E36"/>
                </a:solidFill>
                <a:latin typeface="+mj-lt"/>
              </a:rPr>
              <a:t>bn</a:t>
            </a:r>
            <a:endParaRPr lang="en-GB" sz="1000" dirty="0" smtClean="0">
              <a:solidFill>
                <a:srgbClr val="283E36"/>
              </a:solidFill>
              <a:latin typeface="+mj-lt"/>
            </a:endParaRPr>
          </a:p>
        </p:txBody>
      </p:sp>
      <p:sp>
        <p:nvSpPr>
          <p:cNvPr id="9" name="Content Placeholder 2"/>
          <p:cNvSpPr>
            <a:spLocks noGrp="1"/>
          </p:cNvSpPr>
          <p:nvPr>
            <p:ph sz="half" idx="4294967295"/>
          </p:nvPr>
        </p:nvSpPr>
        <p:spPr>
          <a:xfrm>
            <a:off x="6119704" y="1583795"/>
            <a:ext cx="2556751" cy="4161195"/>
          </a:xfrm>
          <a:prstGeom prst="rect">
            <a:avLst/>
          </a:prstGeom>
          <a:solidFill>
            <a:schemeClr val="accent6">
              <a:lumMod val="40000"/>
              <a:lumOff val="60000"/>
            </a:schemeClr>
          </a:solidFill>
        </p:spPr>
        <p:txBody>
          <a:bodyPr/>
          <a:lstStyle/>
          <a:p>
            <a:pPr lvl="0"/>
            <a:r>
              <a:rPr lang="en-GB" sz="1400" dirty="0" smtClean="0">
                <a:solidFill>
                  <a:schemeClr val="dk1"/>
                </a:solidFill>
              </a:rPr>
              <a:t>Economic development, population growth and a higher concentration of assets in exposed areas are increasing the economic cost of disasters</a:t>
            </a:r>
          </a:p>
          <a:p>
            <a:r>
              <a:rPr lang="en-GB" sz="1400" dirty="0" smtClean="0">
                <a:solidFill>
                  <a:schemeClr val="dk1"/>
                </a:solidFill>
              </a:rPr>
              <a:t>The protection gap for 2014 losses was </a:t>
            </a:r>
            <a:r>
              <a:rPr lang="en-GB" sz="1400" dirty="0" smtClean="0">
                <a:solidFill>
                  <a:schemeClr val="dk1"/>
                </a:solidFill>
              </a:rPr>
              <a:t>USD </a:t>
            </a:r>
            <a:r>
              <a:rPr lang="en-GB" sz="1400" dirty="0" smtClean="0">
                <a:solidFill>
                  <a:schemeClr val="dk1"/>
                </a:solidFill>
              </a:rPr>
              <a:t>75bn</a:t>
            </a:r>
          </a:p>
          <a:p>
            <a:r>
              <a:rPr lang="en-US" sz="1400" dirty="0" err="1">
                <a:solidFill>
                  <a:schemeClr val="dk1"/>
                </a:solidFill>
              </a:rPr>
              <a:t>Urbanisation</a:t>
            </a:r>
            <a:r>
              <a:rPr lang="en-US" sz="1400" dirty="0">
                <a:solidFill>
                  <a:schemeClr val="dk1"/>
                </a:solidFill>
              </a:rPr>
              <a:t> rate will continue to </a:t>
            </a:r>
            <a:r>
              <a:rPr lang="en-US" sz="1400" dirty="0" smtClean="0">
                <a:solidFill>
                  <a:schemeClr val="dk1"/>
                </a:solidFill>
              </a:rPr>
              <a:t>increase rapidly</a:t>
            </a:r>
          </a:p>
          <a:p>
            <a:r>
              <a:rPr lang="en-US" sz="1400" dirty="0">
                <a:solidFill>
                  <a:schemeClr val="dk1"/>
                </a:solidFill>
              </a:rPr>
              <a:t>Demand for natural catastrophe capacity is expected </a:t>
            </a:r>
            <a:r>
              <a:rPr lang="en-US" sz="1400" dirty="0" smtClean="0">
                <a:solidFill>
                  <a:schemeClr val="dk1"/>
                </a:solidFill>
              </a:rPr>
              <a:t>to increase on </a:t>
            </a:r>
            <a:r>
              <a:rPr lang="en-US" sz="1400" dirty="0">
                <a:solidFill>
                  <a:schemeClr val="dk1"/>
                </a:solidFill>
              </a:rPr>
              <a:t>average by approx. 50% in mature markets and 100% in </a:t>
            </a:r>
            <a:r>
              <a:rPr lang="en-US" sz="1400" dirty="0" smtClean="0">
                <a:solidFill>
                  <a:schemeClr val="dk1"/>
                </a:solidFill>
              </a:rPr>
              <a:t>emerging markets </a:t>
            </a:r>
            <a:r>
              <a:rPr lang="en-US" sz="1400" dirty="0">
                <a:solidFill>
                  <a:schemeClr val="dk1"/>
                </a:solidFill>
              </a:rPr>
              <a:t>by 2020 compared to 2012</a:t>
            </a:r>
          </a:p>
          <a:p>
            <a:endParaRPr lang="en-US" sz="1400" dirty="0" smtClean="0">
              <a:solidFill>
                <a:schemeClr val="dk1"/>
              </a:solidFill>
            </a:endParaRPr>
          </a:p>
          <a:p>
            <a:endParaRPr lang="en-US" sz="1400" dirty="0">
              <a:solidFill>
                <a:schemeClr val="dk1"/>
              </a:solidFill>
            </a:endParaRPr>
          </a:p>
        </p:txBody>
      </p:sp>
      <p:sp>
        <p:nvSpPr>
          <p:cNvPr id="5" name="Down Arrow 4"/>
          <p:cNvSpPr/>
          <p:nvPr/>
        </p:nvSpPr>
        <p:spPr>
          <a:xfrm rot="10800000">
            <a:off x="3285872" y="5085184"/>
            <a:ext cx="268736" cy="504056"/>
          </a:xfrm>
          <a:prstGeom prst="downArrow">
            <a:avLst/>
          </a:prstGeom>
          <a:solidFill>
            <a:srgbClr val="00B050"/>
          </a:solid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12" name="Down Arrow 11"/>
          <p:cNvSpPr/>
          <p:nvPr/>
        </p:nvSpPr>
        <p:spPr>
          <a:xfrm rot="10800000">
            <a:off x="5436097" y="4167550"/>
            <a:ext cx="268736" cy="1134272"/>
          </a:xfrm>
          <a:prstGeom prst="downArrow">
            <a:avLst/>
          </a:prstGeom>
          <a:solidFill>
            <a:srgbClr val="00B050"/>
          </a:solid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3" name="Slide Number Placeholder 2"/>
          <p:cNvSpPr>
            <a:spLocks noGrp="1"/>
          </p:cNvSpPr>
          <p:nvPr>
            <p:ph type="sldNum" sz="quarter" idx="12"/>
          </p:nvPr>
        </p:nvSpPr>
        <p:spPr/>
        <p:txBody>
          <a:bodyPr/>
          <a:lstStyle/>
          <a:p>
            <a:fld id="{5E4D2043-7E31-4A53-BD33-72A88E682172}" type="slidenum">
              <a:rPr lang="en-GB" smtClean="0"/>
              <a:pPr/>
              <a:t>8</a:t>
            </a:fld>
            <a:endParaRPr lang="en-GB" dirty="0"/>
          </a:p>
        </p:txBody>
      </p:sp>
    </p:spTree>
    <p:extLst>
      <p:ext uri="{BB962C8B-B14F-4D97-AF65-F5344CB8AC3E}">
        <p14:creationId xmlns:p14="http://schemas.microsoft.com/office/powerpoint/2010/main" val="3859316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4663056" y="1996789"/>
            <a:ext cx="1065088" cy="1968979"/>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SwissReSans" pitchFamily="34" charset="0"/>
              </a:rPr>
              <a:t>Macro</a:t>
            </a:r>
          </a:p>
        </p:txBody>
      </p:sp>
      <p:sp>
        <p:nvSpPr>
          <p:cNvPr id="23555" name="Title 3"/>
          <p:cNvSpPr>
            <a:spLocks noGrp="1"/>
          </p:cNvSpPr>
          <p:nvPr>
            <p:ph type="title"/>
          </p:nvPr>
        </p:nvSpPr>
        <p:spPr>
          <a:xfrm>
            <a:off x="684000" y="691200"/>
            <a:ext cx="6984344" cy="865187"/>
          </a:xfrm>
        </p:spPr>
        <p:txBody>
          <a:bodyPr/>
          <a:lstStyle/>
          <a:p>
            <a:r>
              <a:rPr lang="en-GB" dirty="0" smtClean="0">
                <a:solidFill>
                  <a:schemeClr val="accent3"/>
                </a:solidFill>
              </a:rPr>
              <a:t>Different solutions are available to address the insurance gap</a:t>
            </a:r>
            <a:endParaRPr lang="en-GB" sz="2000" dirty="0" smtClean="0">
              <a:solidFill>
                <a:schemeClr val="accent3"/>
              </a:solidFill>
            </a:endParaRPr>
          </a:p>
        </p:txBody>
      </p:sp>
      <p:sp>
        <p:nvSpPr>
          <p:cNvPr id="25" name="Slide Number Placeholder 2"/>
          <p:cNvSpPr txBox="1">
            <a:spLocks noGrp="1"/>
          </p:cNvSpPr>
          <p:nvPr/>
        </p:nvSpPr>
        <p:spPr bwMode="gray">
          <a:xfrm>
            <a:off x="6804025" y="6342063"/>
            <a:ext cx="185738" cy="182562"/>
          </a:xfrm>
          <a:prstGeom prst="rect">
            <a:avLst/>
          </a:prstGeom>
          <a:noFill/>
          <a:ln w="9525">
            <a:noFill/>
            <a:miter lim="800000"/>
            <a:headEnd/>
            <a:tailEnd/>
          </a:ln>
        </p:spPr>
        <p:txBody>
          <a:bodyPr wrap="none" lIns="0" tIns="0" rIns="0" bIns="0" anchor="b"/>
          <a:lstStyle/>
          <a:p>
            <a:pPr eaLnBrk="0" hangingPunct="0"/>
            <a:fld id="{DD929E10-E41F-4DFA-9E60-65D0D9360DA4}" type="slidenum">
              <a:rPr lang="en-GB" sz="1200" b="1" smtClean="0">
                <a:solidFill>
                  <a:srgbClr val="FFFFFF"/>
                </a:solidFill>
              </a:rPr>
              <a:pPr eaLnBrk="0" hangingPunct="0"/>
              <a:t>9</a:t>
            </a:fld>
            <a:endParaRPr lang="en-GB" sz="1200" b="1" dirty="0">
              <a:solidFill>
                <a:srgbClr val="FFFFFF"/>
              </a:solidFill>
            </a:endParaRPr>
          </a:p>
        </p:txBody>
      </p:sp>
      <p:sp>
        <p:nvSpPr>
          <p:cNvPr id="30" name="Rectangle 29"/>
          <p:cNvSpPr/>
          <p:nvPr/>
        </p:nvSpPr>
        <p:spPr>
          <a:xfrm>
            <a:off x="1573505" y="1988840"/>
            <a:ext cx="478215" cy="3816424"/>
          </a:xfrm>
          <a:prstGeom prst="rect">
            <a:avLst/>
          </a:prstGeom>
          <a:solidFill>
            <a:schemeClr val="accent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31" name="Rectangle 30"/>
          <p:cNvSpPr/>
          <p:nvPr/>
        </p:nvSpPr>
        <p:spPr>
          <a:xfrm>
            <a:off x="1573505" y="4577011"/>
            <a:ext cx="478215" cy="1228254"/>
          </a:xfrm>
          <a:prstGeom prst="rect">
            <a:avLst/>
          </a:prstGeom>
          <a:solidFill>
            <a:srgbClr val="1A8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33" name="TextBox 32"/>
          <p:cNvSpPr txBox="1"/>
          <p:nvPr/>
        </p:nvSpPr>
        <p:spPr>
          <a:xfrm>
            <a:off x="141783" y="1725834"/>
            <a:ext cx="990696" cy="523220"/>
          </a:xfrm>
          <a:prstGeom prst="rect">
            <a:avLst/>
          </a:prstGeom>
          <a:noFill/>
        </p:spPr>
        <p:txBody>
          <a:bodyPr wrap="square" rtlCol="0">
            <a:spAutoFit/>
          </a:bodyPr>
          <a:lstStyle/>
          <a:p>
            <a:pPr algn="r"/>
            <a:r>
              <a:rPr lang="en-GB" sz="1400" dirty="0">
                <a:solidFill>
                  <a:srgbClr val="283E36"/>
                </a:solidFill>
                <a:sym typeface="Wingdings" pitchFamily="2" charset="2"/>
              </a:rPr>
              <a:t>E</a:t>
            </a:r>
            <a:r>
              <a:rPr lang="en-GB" sz="1400" dirty="0" smtClean="0">
                <a:solidFill>
                  <a:srgbClr val="283E36"/>
                </a:solidFill>
                <a:sym typeface="Wingdings" pitchFamily="2" charset="2"/>
              </a:rPr>
              <a:t>conomic</a:t>
            </a:r>
          </a:p>
          <a:p>
            <a:pPr algn="r"/>
            <a:r>
              <a:rPr lang="en-GB" sz="1400" dirty="0" smtClean="0">
                <a:solidFill>
                  <a:srgbClr val="283E36"/>
                </a:solidFill>
                <a:sym typeface="Wingdings" pitchFamily="2" charset="2"/>
              </a:rPr>
              <a:t>loss </a:t>
            </a:r>
            <a:endParaRPr lang="en-GB" sz="1400" dirty="0">
              <a:solidFill>
                <a:srgbClr val="283E36"/>
              </a:solidFill>
            </a:endParaRPr>
          </a:p>
        </p:txBody>
      </p:sp>
      <p:sp>
        <p:nvSpPr>
          <p:cNvPr id="35" name="Line 15"/>
          <p:cNvSpPr>
            <a:spLocks noChangeShapeType="1"/>
          </p:cNvSpPr>
          <p:nvPr>
            <p:custDataLst>
              <p:tags r:id="rId1"/>
            </p:custDataLst>
          </p:nvPr>
        </p:nvSpPr>
        <p:spPr bwMode="gray">
          <a:xfrm>
            <a:off x="1043609" y="1994050"/>
            <a:ext cx="1003350" cy="3022"/>
          </a:xfrm>
          <a:prstGeom prst="line">
            <a:avLst/>
          </a:prstGeom>
          <a:noFill/>
          <a:ln w="22225">
            <a:solidFill>
              <a:srgbClr val="283E36"/>
            </a:solidFill>
            <a:prstDash val="sysDash"/>
            <a:round/>
            <a:headEnd/>
            <a:tailEnd/>
          </a:ln>
        </p:spPr>
        <p:txBody>
          <a:bodyPr lIns="64800" tIns="64800" rIns="64800" bIns="64800" anchor="ctr"/>
          <a:lstStyle/>
          <a:p>
            <a:endParaRPr lang="en-GB" dirty="0">
              <a:solidFill>
                <a:srgbClr val="283E36"/>
              </a:solidFill>
            </a:endParaRPr>
          </a:p>
        </p:txBody>
      </p:sp>
      <p:sp>
        <p:nvSpPr>
          <p:cNvPr id="42" name="Rectangle 41"/>
          <p:cNvSpPr/>
          <p:nvPr/>
        </p:nvSpPr>
        <p:spPr>
          <a:xfrm>
            <a:off x="2624152" y="3989543"/>
            <a:ext cx="1659632" cy="879617"/>
          </a:xfrm>
          <a:prstGeom prst="rect">
            <a:avLst/>
          </a:prstGeom>
          <a:solidFill>
            <a:srgbClr val="B2D7C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47" name="TextBox 46"/>
          <p:cNvSpPr txBox="1"/>
          <p:nvPr/>
        </p:nvSpPr>
        <p:spPr>
          <a:xfrm>
            <a:off x="1464016" y="3064438"/>
            <a:ext cx="715392" cy="400110"/>
          </a:xfrm>
          <a:prstGeom prst="rect">
            <a:avLst/>
          </a:prstGeom>
          <a:noFill/>
        </p:spPr>
        <p:txBody>
          <a:bodyPr wrap="square" rtlCol="0">
            <a:spAutoFit/>
          </a:bodyPr>
          <a:lstStyle/>
          <a:p>
            <a:pPr algn="ctr"/>
            <a:r>
              <a:rPr lang="en-GB" sz="2000" dirty="0" smtClean="0">
                <a:solidFill>
                  <a:schemeClr val="dk1"/>
                </a:solidFill>
                <a:sym typeface="Wingdings" pitchFamily="2" charset="2"/>
              </a:rPr>
              <a:t>gap</a:t>
            </a:r>
            <a:endParaRPr lang="en-GB" sz="2000" dirty="0" smtClean="0">
              <a:solidFill>
                <a:schemeClr val="dk1"/>
              </a:solidFill>
            </a:endParaRPr>
          </a:p>
        </p:txBody>
      </p:sp>
      <p:grpSp>
        <p:nvGrpSpPr>
          <p:cNvPr id="5" name="Group 4"/>
          <p:cNvGrpSpPr/>
          <p:nvPr/>
        </p:nvGrpSpPr>
        <p:grpSpPr>
          <a:xfrm>
            <a:off x="2624152" y="2311184"/>
            <a:ext cx="1764590" cy="867966"/>
            <a:chOff x="2151160" y="2283888"/>
            <a:chExt cx="1764590" cy="867966"/>
          </a:xfrm>
        </p:grpSpPr>
        <p:sp>
          <p:nvSpPr>
            <p:cNvPr id="39" name="Rectangle 38"/>
            <p:cNvSpPr/>
            <p:nvPr/>
          </p:nvSpPr>
          <p:spPr>
            <a:xfrm>
              <a:off x="2151160" y="2283888"/>
              <a:ext cx="1659632" cy="867966"/>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48" name="Rectangle 47"/>
            <p:cNvSpPr/>
            <p:nvPr/>
          </p:nvSpPr>
          <p:spPr>
            <a:xfrm>
              <a:off x="2256118" y="2492896"/>
              <a:ext cx="1659632" cy="369332"/>
            </a:xfrm>
            <a:prstGeom prst="rect">
              <a:avLst/>
            </a:prstGeom>
          </p:spPr>
          <p:txBody>
            <a:bodyPr wrap="square" lIns="0" tIns="0" rIns="0" bIns="0">
              <a:spAutoFit/>
            </a:bodyPr>
            <a:lstStyle/>
            <a:p>
              <a:r>
                <a:rPr lang="en-GB" sz="1200" dirty="0" smtClean="0">
                  <a:solidFill>
                    <a:srgbClr val="283E36"/>
                  </a:solidFill>
                  <a:sym typeface="Wingdings" pitchFamily="2" charset="2"/>
                </a:rPr>
                <a:t>Damaged public  physical assets</a:t>
              </a:r>
              <a:endParaRPr lang="en-GB" sz="1200" dirty="0">
                <a:solidFill>
                  <a:srgbClr val="283E36"/>
                </a:solidFill>
              </a:endParaRPr>
            </a:p>
          </p:txBody>
        </p:sp>
      </p:grpSp>
      <p:grpSp>
        <p:nvGrpSpPr>
          <p:cNvPr id="4" name="Group 3"/>
          <p:cNvGrpSpPr/>
          <p:nvPr/>
        </p:nvGrpSpPr>
        <p:grpSpPr>
          <a:xfrm>
            <a:off x="2624152" y="1988840"/>
            <a:ext cx="1818771" cy="274320"/>
            <a:chOff x="2151160" y="1988840"/>
            <a:chExt cx="1818771" cy="274320"/>
          </a:xfrm>
        </p:grpSpPr>
        <p:sp>
          <p:nvSpPr>
            <p:cNvPr id="43" name="Rectangle 42"/>
            <p:cNvSpPr/>
            <p:nvPr/>
          </p:nvSpPr>
          <p:spPr>
            <a:xfrm>
              <a:off x="2151160" y="1988840"/>
              <a:ext cx="1659632" cy="274320"/>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49" name="Rectangle 48"/>
            <p:cNvSpPr/>
            <p:nvPr/>
          </p:nvSpPr>
          <p:spPr>
            <a:xfrm>
              <a:off x="2269171" y="2020198"/>
              <a:ext cx="1700760" cy="184666"/>
            </a:xfrm>
            <a:prstGeom prst="rect">
              <a:avLst/>
            </a:prstGeom>
          </p:spPr>
          <p:txBody>
            <a:bodyPr wrap="square" lIns="0" tIns="0" rIns="0" bIns="0">
              <a:spAutoFit/>
            </a:bodyPr>
            <a:lstStyle/>
            <a:p>
              <a:r>
                <a:rPr lang="en-GB" sz="1200" dirty="0" smtClean="0">
                  <a:solidFill>
                    <a:srgbClr val="283E36"/>
                  </a:solidFill>
                  <a:sym typeface="Wingdings" pitchFamily="2" charset="2"/>
                </a:rPr>
                <a:t>Foregone revenues</a:t>
              </a:r>
              <a:endParaRPr lang="en-GB" sz="1200" dirty="0">
                <a:solidFill>
                  <a:srgbClr val="283E36"/>
                </a:solidFill>
              </a:endParaRPr>
            </a:p>
          </p:txBody>
        </p:sp>
      </p:grpSp>
      <p:grpSp>
        <p:nvGrpSpPr>
          <p:cNvPr id="6" name="Group 5"/>
          <p:cNvGrpSpPr/>
          <p:nvPr/>
        </p:nvGrpSpPr>
        <p:grpSpPr>
          <a:xfrm>
            <a:off x="2624152" y="3223862"/>
            <a:ext cx="1659632" cy="256674"/>
            <a:chOff x="2151160" y="3172326"/>
            <a:chExt cx="1659632" cy="256674"/>
          </a:xfrm>
        </p:grpSpPr>
        <p:sp>
          <p:nvSpPr>
            <p:cNvPr id="40" name="Rectangle 39"/>
            <p:cNvSpPr/>
            <p:nvPr/>
          </p:nvSpPr>
          <p:spPr>
            <a:xfrm>
              <a:off x="2151160" y="3172326"/>
              <a:ext cx="1659632" cy="256674"/>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50" name="Rectangle 49"/>
            <p:cNvSpPr/>
            <p:nvPr/>
          </p:nvSpPr>
          <p:spPr>
            <a:xfrm>
              <a:off x="2238624" y="3212976"/>
              <a:ext cx="1431776" cy="184666"/>
            </a:xfrm>
            <a:prstGeom prst="rect">
              <a:avLst/>
            </a:prstGeom>
          </p:spPr>
          <p:txBody>
            <a:bodyPr wrap="square" lIns="0" tIns="0" rIns="0" bIns="0">
              <a:spAutoFit/>
            </a:bodyPr>
            <a:lstStyle/>
            <a:p>
              <a:r>
                <a:rPr lang="en-GB" sz="1200" dirty="0" smtClean="0">
                  <a:solidFill>
                    <a:srgbClr val="283E36"/>
                  </a:solidFill>
                </a:rPr>
                <a:t>Clean up costs</a:t>
              </a:r>
              <a:endParaRPr lang="en-GB" sz="1200" dirty="0">
                <a:solidFill>
                  <a:srgbClr val="283E36"/>
                </a:solidFill>
              </a:endParaRPr>
            </a:p>
          </p:txBody>
        </p:sp>
      </p:grpSp>
      <p:grpSp>
        <p:nvGrpSpPr>
          <p:cNvPr id="9" name="Group 8"/>
          <p:cNvGrpSpPr/>
          <p:nvPr/>
        </p:nvGrpSpPr>
        <p:grpSpPr>
          <a:xfrm>
            <a:off x="2640690" y="4075789"/>
            <a:ext cx="1643094" cy="1729475"/>
            <a:chOff x="2167698" y="4075789"/>
            <a:chExt cx="1659632" cy="1729475"/>
          </a:xfrm>
        </p:grpSpPr>
        <p:sp>
          <p:nvSpPr>
            <p:cNvPr id="41" name="Rectangle 40"/>
            <p:cNvSpPr/>
            <p:nvPr/>
          </p:nvSpPr>
          <p:spPr>
            <a:xfrm>
              <a:off x="2167698" y="4922880"/>
              <a:ext cx="1659632" cy="882384"/>
            </a:xfrm>
            <a:prstGeom prst="rect">
              <a:avLst/>
            </a:prstGeom>
            <a:solidFill>
              <a:srgbClr val="D0D8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52" name="Rectangle 51"/>
            <p:cNvSpPr/>
            <p:nvPr/>
          </p:nvSpPr>
          <p:spPr>
            <a:xfrm>
              <a:off x="2204487" y="4075789"/>
              <a:ext cx="1440160" cy="646331"/>
            </a:xfrm>
            <a:prstGeom prst="rect">
              <a:avLst/>
            </a:prstGeom>
          </p:spPr>
          <p:txBody>
            <a:bodyPr wrap="square">
              <a:spAutoFit/>
            </a:bodyPr>
            <a:lstStyle/>
            <a:p>
              <a:r>
                <a:rPr lang="en-GB" sz="1200" dirty="0" smtClean="0">
                  <a:solidFill>
                    <a:srgbClr val="283E36"/>
                  </a:solidFill>
                  <a:sym typeface="Wingdings" pitchFamily="2" charset="2"/>
                </a:rPr>
                <a:t>Damaged uninsured </a:t>
              </a:r>
              <a:br>
                <a:rPr lang="en-GB" sz="1200" dirty="0" smtClean="0">
                  <a:solidFill>
                    <a:srgbClr val="283E36"/>
                  </a:solidFill>
                  <a:sym typeface="Wingdings" pitchFamily="2" charset="2"/>
                </a:rPr>
              </a:br>
              <a:r>
                <a:rPr lang="en-GB" sz="1200" dirty="0" smtClean="0">
                  <a:solidFill>
                    <a:srgbClr val="283E36"/>
                  </a:solidFill>
                  <a:sym typeface="Wingdings" pitchFamily="2" charset="2"/>
                </a:rPr>
                <a:t>private assets</a:t>
              </a:r>
              <a:endParaRPr lang="en-GB" sz="1200" dirty="0">
                <a:solidFill>
                  <a:srgbClr val="283E36"/>
                </a:solidFill>
              </a:endParaRPr>
            </a:p>
          </p:txBody>
        </p:sp>
      </p:grpSp>
      <p:sp>
        <p:nvSpPr>
          <p:cNvPr id="63" name="Rectangle 62"/>
          <p:cNvSpPr/>
          <p:nvPr/>
        </p:nvSpPr>
        <p:spPr>
          <a:xfrm>
            <a:off x="5724128" y="3936079"/>
            <a:ext cx="3024336" cy="9749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28600" indent="-228600" algn="ctr">
              <a:buClr>
                <a:schemeClr val="tx2"/>
              </a:buClr>
              <a:buSzPct val="100000"/>
            </a:pPr>
            <a:r>
              <a:rPr lang="en-GB" sz="1400" dirty="0" smtClean="0">
                <a:solidFill>
                  <a:srgbClr val="283E36"/>
                </a:solidFill>
                <a:latin typeface="SwissReSans" pitchFamily="34" charset="0"/>
              </a:rPr>
              <a:t>Insurance schemes and pools </a:t>
            </a:r>
          </a:p>
          <a:p>
            <a:pPr marL="228600" indent="-228600" algn="ctr">
              <a:buClr>
                <a:schemeClr val="tx2"/>
              </a:buClr>
              <a:buSzPct val="100000"/>
            </a:pPr>
            <a:r>
              <a:rPr lang="en-GB" sz="1400" dirty="0" smtClean="0">
                <a:solidFill>
                  <a:srgbClr val="283E36"/>
                </a:solidFill>
                <a:latin typeface="SwissReSans" pitchFamily="34" charset="0"/>
              </a:rPr>
              <a:t>to increase insurance penetration; distribution and simplified products</a:t>
            </a:r>
            <a:endParaRPr lang="en-GB" sz="1400" dirty="0">
              <a:solidFill>
                <a:srgbClr val="283E36"/>
              </a:solidFill>
              <a:latin typeface="SwissReSans" pitchFamily="34" charset="0"/>
            </a:endParaRPr>
          </a:p>
        </p:txBody>
      </p:sp>
      <p:sp>
        <p:nvSpPr>
          <p:cNvPr id="67" name="Rectangle 66"/>
          <p:cNvSpPr/>
          <p:nvPr/>
        </p:nvSpPr>
        <p:spPr>
          <a:xfrm>
            <a:off x="5677713" y="4911040"/>
            <a:ext cx="3240360" cy="8553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28600" indent="-228600" algn="ctr">
              <a:buClr>
                <a:schemeClr val="tx2"/>
              </a:buClr>
              <a:buSzPct val="100000"/>
            </a:pPr>
            <a:r>
              <a:rPr lang="en-GB" sz="1400" dirty="0" smtClean="0">
                <a:solidFill>
                  <a:srgbClr val="283E36"/>
                </a:solidFill>
                <a:latin typeface="SwissReSans" pitchFamily="34" charset="0"/>
              </a:rPr>
              <a:t>Simplified products distributed </a:t>
            </a:r>
          </a:p>
          <a:p>
            <a:pPr marL="228600" indent="-228600" algn="ctr">
              <a:buClr>
                <a:schemeClr val="tx2"/>
              </a:buClr>
              <a:buSzPct val="100000"/>
            </a:pPr>
            <a:r>
              <a:rPr lang="en-GB" sz="1400" dirty="0" smtClean="0">
                <a:solidFill>
                  <a:srgbClr val="283E36"/>
                </a:solidFill>
                <a:latin typeface="SwissReSans" pitchFamily="34" charset="0"/>
              </a:rPr>
              <a:t>via aggregators such as </a:t>
            </a:r>
          </a:p>
          <a:p>
            <a:pPr marL="228600" indent="-228600" algn="ctr">
              <a:buClr>
                <a:schemeClr val="tx2"/>
              </a:buClr>
              <a:buSzPct val="100000"/>
            </a:pPr>
            <a:r>
              <a:rPr lang="en-GB" sz="1400" dirty="0" smtClean="0">
                <a:solidFill>
                  <a:srgbClr val="283E36"/>
                </a:solidFill>
                <a:latin typeface="SwissReSans" pitchFamily="34" charset="0"/>
              </a:rPr>
              <a:t>MFIs, </a:t>
            </a:r>
            <a:r>
              <a:rPr lang="en-GB" sz="1400" dirty="0" smtClean="0">
                <a:solidFill>
                  <a:srgbClr val="283E36"/>
                </a:solidFill>
                <a:latin typeface="SwissReSans" pitchFamily="34" charset="0"/>
              </a:rPr>
              <a:t>NGOs, and corporates </a:t>
            </a:r>
            <a:endParaRPr lang="en-GB" sz="1400" dirty="0">
              <a:solidFill>
                <a:srgbClr val="283E36"/>
              </a:solidFill>
              <a:latin typeface="SwissReSans" pitchFamily="34" charset="0"/>
            </a:endParaRPr>
          </a:p>
        </p:txBody>
      </p:sp>
      <p:sp>
        <p:nvSpPr>
          <p:cNvPr id="72" name="Rectangle 71"/>
          <p:cNvSpPr/>
          <p:nvPr/>
        </p:nvSpPr>
        <p:spPr>
          <a:xfrm>
            <a:off x="4663056" y="4911040"/>
            <a:ext cx="1065088" cy="886251"/>
          </a:xfrm>
          <a:prstGeom prst="rect">
            <a:avLst/>
          </a:prstGeom>
          <a:solidFill>
            <a:srgbClr val="D0D8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SwissReSans" pitchFamily="34" charset="0"/>
              </a:rPr>
              <a:t>Micro</a:t>
            </a:r>
          </a:p>
        </p:txBody>
      </p:sp>
      <p:sp>
        <p:nvSpPr>
          <p:cNvPr id="75" name="Rectangle 74"/>
          <p:cNvSpPr/>
          <p:nvPr/>
        </p:nvSpPr>
        <p:spPr>
          <a:xfrm>
            <a:off x="5653490" y="2175938"/>
            <a:ext cx="3240360" cy="137257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28600" indent="-228600" algn="ctr">
              <a:buClr>
                <a:schemeClr val="tx2"/>
              </a:buClr>
              <a:buSzPct val="100000"/>
            </a:pPr>
            <a:r>
              <a:rPr lang="en-GB" sz="1400" dirty="0" smtClean="0">
                <a:solidFill>
                  <a:srgbClr val="283E36"/>
                </a:solidFill>
                <a:latin typeface="SwissReSans" pitchFamily="34" charset="0"/>
              </a:rPr>
              <a:t>Risk transfer solutions </a:t>
            </a:r>
          </a:p>
          <a:p>
            <a:pPr marL="228600" indent="-228600" algn="ctr">
              <a:buClr>
                <a:schemeClr val="tx2"/>
              </a:buClr>
              <a:buSzPct val="100000"/>
            </a:pPr>
            <a:r>
              <a:rPr lang="en-GB" sz="1400" dirty="0" smtClean="0">
                <a:solidFill>
                  <a:srgbClr val="283E36"/>
                </a:solidFill>
                <a:latin typeface="SwissReSans" pitchFamily="34" charset="0"/>
              </a:rPr>
              <a:t>for (sub)sovereigns to cover </a:t>
            </a:r>
          </a:p>
          <a:p>
            <a:pPr marL="228600" indent="-228600" algn="ctr">
              <a:buClr>
                <a:schemeClr val="tx2"/>
              </a:buClr>
              <a:buSzPct val="100000"/>
            </a:pPr>
            <a:r>
              <a:rPr lang="en-GB" sz="1400" dirty="0" smtClean="0">
                <a:solidFill>
                  <a:srgbClr val="283E36"/>
                </a:solidFill>
                <a:latin typeface="SwissReSans" pitchFamily="34" charset="0"/>
              </a:rPr>
              <a:t>their direct or indirect costs</a:t>
            </a:r>
          </a:p>
        </p:txBody>
      </p:sp>
      <p:sp>
        <p:nvSpPr>
          <p:cNvPr id="79" name="Rectangle 78"/>
          <p:cNvSpPr/>
          <p:nvPr/>
        </p:nvSpPr>
        <p:spPr>
          <a:xfrm>
            <a:off x="4663056" y="3964256"/>
            <a:ext cx="1065088" cy="958623"/>
          </a:xfrm>
          <a:prstGeom prst="rect">
            <a:avLst/>
          </a:prstGeom>
          <a:solidFill>
            <a:srgbClr val="B2D7C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SwissReSans" pitchFamily="34" charset="0"/>
              </a:rPr>
              <a:t>Pooling</a:t>
            </a:r>
          </a:p>
        </p:txBody>
      </p:sp>
      <p:sp>
        <p:nvSpPr>
          <p:cNvPr id="83" name="Rectangle 82"/>
          <p:cNvSpPr/>
          <p:nvPr/>
        </p:nvSpPr>
        <p:spPr>
          <a:xfrm>
            <a:off x="4555649" y="1711841"/>
            <a:ext cx="1728192" cy="276999"/>
          </a:xfrm>
          <a:prstGeom prst="rect">
            <a:avLst/>
          </a:prstGeom>
        </p:spPr>
        <p:txBody>
          <a:bodyPr wrap="square">
            <a:spAutoFit/>
          </a:bodyPr>
          <a:lstStyle/>
          <a:p>
            <a:r>
              <a:rPr lang="en-GB" sz="1200" dirty="0" smtClean="0">
                <a:solidFill>
                  <a:srgbClr val="283E36"/>
                </a:solidFill>
                <a:sym typeface="Wingdings" pitchFamily="2" charset="2"/>
              </a:rPr>
              <a:t>Solution type</a:t>
            </a:r>
            <a:endParaRPr lang="en-GB" sz="1200" dirty="0">
              <a:solidFill>
                <a:srgbClr val="283E36"/>
              </a:solidFill>
            </a:endParaRPr>
          </a:p>
        </p:txBody>
      </p:sp>
      <p:sp>
        <p:nvSpPr>
          <p:cNvPr id="84" name="Rectangle 83"/>
          <p:cNvSpPr/>
          <p:nvPr/>
        </p:nvSpPr>
        <p:spPr>
          <a:xfrm>
            <a:off x="5724128" y="1711841"/>
            <a:ext cx="2304256" cy="276999"/>
          </a:xfrm>
          <a:prstGeom prst="rect">
            <a:avLst/>
          </a:prstGeom>
        </p:spPr>
        <p:txBody>
          <a:bodyPr wrap="square">
            <a:spAutoFit/>
          </a:bodyPr>
          <a:lstStyle/>
          <a:p>
            <a:r>
              <a:rPr lang="en-GB" sz="1200" dirty="0" smtClean="0">
                <a:solidFill>
                  <a:srgbClr val="283E36"/>
                </a:solidFill>
                <a:sym typeface="Wingdings" pitchFamily="2" charset="2"/>
              </a:rPr>
              <a:t>Description</a:t>
            </a:r>
            <a:endParaRPr lang="en-GB" sz="1200" dirty="0">
              <a:solidFill>
                <a:srgbClr val="283E36"/>
              </a:solidFill>
            </a:endParaRPr>
          </a:p>
        </p:txBody>
      </p:sp>
      <p:sp>
        <p:nvSpPr>
          <p:cNvPr id="54" name="Line 15"/>
          <p:cNvSpPr>
            <a:spLocks noChangeShapeType="1"/>
          </p:cNvSpPr>
          <p:nvPr>
            <p:custDataLst>
              <p:tags r:id="rId2"/>
            </p:custDataLst>
          </p:nvPr>
        </p:nvSpPr>
        <p:spPr bwMode="gray">
          <a:xfrm flipH="1">
            <a:off x="1795683" y="2060848"/>
            <a:ext cx="6824" cy="1008112"/>
          </a:xfrm>
          <a:prstGeom prst="line">
            <a:avLst/>
          </a:prstGeom>
          <a:noFill/>
          <a:ln w="22225">
            <a:solidFill>
              <a:schemeClr val="accent1"/>
            </a:solidFill>
            <a:round/>
            <a:headEnd type="arrow" w="lg" len="med"/>
            <a:tailEnd/>
          </a:ln>
        </p:spPr>
        <p:txBody>
          <a:bodyPr lIns="64800" tIns="64800" rIns="64800" bIns="64800" anchor="ctr"/>
          <a:lstStyle/>
          <a:p>
            <a:endParaRPr lang="en-GB" dirty="0">
              <a:solidFill>
                <a:srgbClr val="283E36"/>
              </a:solidFill>
            </a:endParaRPr>
          </a:p>
        </p:txBody>
      </p:sp>
      <p:sp>
        <p:nvSpPr>
          <p:cNvPr id="68" name="Line 15"/>
          <p:cNvSpPr>
            <a:spLocks noChangeShapeType="1"/>
          </p:cNvSpPr>
          <p:nvPr>
            <p:custDataLst>
              <p:tags r:id="rId3"/>
            </p:custDataLst>
          </p:nvPr>
        </p:nvSpPr>
        <p:spPr bwMode="gray">
          <a:xfrm flipH="1" flipV="1">
            <a:off x="1788859" y="3525248"/>
            <a:ext cx="6824" cy="1036259"/>
          </a:xfrm>
          <a:prstGeom prst="line">
            <a:avLst/>
          </a:prstGeom>
          <a:noFill/>
          <a:ln w="22225">
            <a:solidFill>
              <a:schemeClr val="accent1"/>
            </a:solidFill>
            <a:round/>
            <a:headEnd type="arrow" w="lg" len="med"/>
            <a:tailEnd/>
          </a:ln>
        </p:spPr>
        <p:txBody>
          <a:bodyPr lIns="64800" tIns="64800" rIns="64800" bIns="64800" anchor="ctr"/>
          <a:lstStyle/>
          <a:p>
            <a:endParaRPr lang="en-GB" dirty="0">
              <a:solidFill>
                <a:srgbClr val="283E36"/>
              </a:solidFill>
            </a:endParaRPr>
          </a:p>
        </p:txBody>
      </p:sp>
      <p:sp>
        <p:nvSpPr>
          <p:cNvPr id="3" name="Slide Number Placeholder 2"/>
          <p:cNvSpPr>
            <a:spLocks noGrp="1"/>
          </p:cNvSpPr>
          <p:nvPr>
            <p:ph type="sldNum" sz="quarter" idx="12"/>
          </p:nvPr>
        </p:nvSpPr>
        <p:spPr/>
        <p:txBody>
          <a:bodyPr/>
          <a:lstStyle/>
          <a:p>
            <a:fld id="{5E4D2043-7E31-4A53-BD33-72A88E682172}" type="slidenum">
              <a:rPr lang="en-GB" smtClean="0"/>
              <a:pPr/>
              <a:t>9</a:t>
            </a:fld>
            <a:endParaRPr lang="en-GB" dirty="0"/>
          </a:p>
        </p:txBody>
      </p:sp>
      <p:grpSp>
        <p:nvGrpSpPr>
          <p:cNvPr id="7" name="Group 6"/>
          <p:cNvGrpSpPr/>
          <p:nvPr/>
        </p:nvGrpSpPr>
        <p:grpSpPr>
          <a:xfrm>
            <a:off x="2621490" y="3525249"/>
            <a:ext cx="1659632" cy="424856"/>
            <a:chOff x="2148498" y="3525248"/>
            <a:chExt cx="1659632" cy="455575"/>
          </a:xfrm>
          <a:solidFill>
            <a:schemeClr val="accent4">
              <a:lumMod val="20000"/>
              <a:lumOff val="80000"/>
            </a:schemeClr>
          </a:solidFill>
        </p:grpSpPr>
        <p:sp>
          <p:nvSpPr>
            <p:cNvPr id="37" name="Rectangle 36"/>
            <p:cNvSpPr/>
            <p:nvPr/>
          </p:nvSpPr>
          <p:spPr>
            <a:xfrm>
              <a:off x="2148498" y="3525248"/>
              <a:ext cx="1659632" cy="455575"/>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38" name="Rectangle 37"/>
            <p:cNvSpPr/>
            <p:nvPr/>
          </p:nvSpPr>
          <p:spPr>
            <a:xfrm>
              <a:off x="2150839" y="3620053"/>
              <a:ext cx="1584176" cy="297027"/>
            </a:xfrm>
            <a:prstGeom prst="rect">
              <a:avLst/>
            </a:prstGeom>
            <a:grpFill/>
          </p:spPr>
          <p:txBody>
            <a:bodyPr wrap="square">
              <a:spAutoFit/>
            </a:bodyPr>
            <a:lstStyle/>
            <a:p>
              <a:r>
                <a:rPr lang="en-GB" sz="1200" dirty="0" smtClean="0">
                  <a:solidFill>
                    <a:srgbClr val="283E36"/>
                  </a:solidFill>
                  <a:sym typeface="Wingdings" pitchFamily="2" charset="2"/>
                </a:rPr>
                <a:t>Emergency relief</a:t>
              </a:r>
              <a:endParaRPr lang="en-GB" sz="1200" dirty="0">
                <a:solidFill>
                  <a:srgbClr val="283E36"/>
                </a:solidFill>
              </a:endParaRPr>
            </a:p>
          </p:txBody>
        </p:sp>
      </p:grpSp>
      <p:sp>
        <p:nvSpPr>
          <p:cNvPr id="77" name="Left Brace 76"/>
          <p:cNvSpPr/>
          <p:nvPr/>
        </p:nvSpPr>
        <p:spPr>
          <a:xfrm>
            <a:off x="2170324" y="1988841"/>
            <a:ext cx="385452" cy="3808452"/>
          </a:xfrm>
          <a:prstGeom prst="leftBrace">
            <a:avLst>
              <a:gd name="adj1" fmla="val 30841"/>
              <a:gd name="adj2" fmla="val 40055"/>
            </a:avLst>
          </a:prstGeom>
          <a:noFill/>
          <a:ln w="15875">
            <a:solidFill>
              <a:srgbClr val="283E36"/>
            </a:solidFill>
            <a:round/>
            <a:headEnd/>
            <a:tailEnd/>
          </a:ln>
        </p:spPr>
        <p:txBody>
          <a:bodyPr lIns="64800" tIns="64800" rIns="64800" bIns="64800" anchor="ctr"/>
          <a:lstStyle/>
          <a:p>
            <a:endParaRPr lang="en-GB" dirty="0">
              <a:solidFill>
                <a:srgbClr val="283E36"/>
              </a:solidFill>
            </a:endParaRPr>
          </a:p>
        </p:txBody>
      </p:sp>
      <p:sp>
        <p:nvSpPr>
          <p:cNvPr id="78" name="Line 15"/>
          <p:cNvSpPr>
            <a:spLocks noChangeShapeType="1"/>
          </p:cNvSpPr>
          <p:nvPr>
            <p:custDataLst>
              <p:tags r:id="rId4"/>
            </p:custDataLst>
          </p:nvPr>
        </p:nvSpPr>
        <p:spPr bwMode="gray">
          <a:xfrm>
            <a:off x="1043609" y="4581374"/>
            <a:ext cx="1008112" cy="0"/>
          </a:xfrm>
          <a:prstGeom prst="line">
            <a:avLst/>
          </a:prstGeom>
          <a:noFill/>
          <a:ln w="22225">
            <a:solidFill>
              <a:srgbClr val="283E36"/>
            </a:solidFill>
            <a:prstDash val="sysDash"/>
            <a:round/>
            <a:headEnd/>
            <a:tailEnd/>
          </a:ln>
        </p:spPr>
        <p:txBody>
          <a:bodyPr lIns="64800" tIns="64800" rIns="64800" bIns="64800" anchor="ctr"/>
          <a:lstStyle/>
          <a:p>
            <a:endParaRPr lang="en-GB" dirty="0">
              <a:solidFill>
                <a:srgbClr val="283E36"/>
              </a:solidFill>
            </a:endParaRPr>
          </a:p>
        </p:txBody>
      </p:sp>
      <p:sp>
        <p:nvSpPr>
          <p:cNvPr id="80" name="Line 15"/>
          <p:cNvSpPr>
            <a:spLocks noChangeShapeType="1"/>
          </p:cNvSpPr>
          <p:nvPr>
            <p:custDataLst>
              <p:tags r:id="rId5"/>
            </p:custDataLst>
          </p:nvPr>
        </p:nvSpPr>
        <p:spPr bwMode="gray">
          <a:xfrm flipV="1">
            <a:off x="4388742" y="3964257"/>
            <a:ext cx="4359722" cy="1511"/>
          </a:xfrm>
          <a:prstGeom prst="line">
            <a:avLst/>
          </a:prstGeom>
          <a:noFill/>
          <a:ln w="9525" cmpd="sng">
            <a:solidFill>
              <a:srgbClr val="283E36"/>
            </a:solidFill>
            <a:prstDash val="solid"/>
            <a:round/>
            <a:headEnd/>
            <a:tailEnd/>
          </a:ln>
        </p:spPr>
        <p:txBody>
          <a:bodyPr lIns="64800" tIns="64800" rIns="64800" bIns="64800" anchor="ctr"/>
          <a:lstStyle/>
          <a:p>
            <a:endParaRPr lang="en-GB" dirty="0">
              <a:solidFill>
                <a:srgbClr val="283E36"/>
              </a:solidFill>
            </a:endParaRPr>
          </a:p>
        </p:txBody>
      </p:sp>
      <p:sp>
        <p:nvSpPr>
          <p:cNvPr id="81" name="Line 15"/>
          <p:cNvSpPr>
            <a:spLocks noChangeShapeType="1"/>
          </p:cNvSpPr>
          <p:nvPr>
            <p:custDataLst>
              <p:tags r:id="rId6"/>
            </p:custDataLst>
          </p:nvPr>
        </p:nvSpPr>
        <p:spPr bwMode="gray">
          <a:xfrm>
            <a:off x="4388742" y="1994050"/>
            <a:ext cx="4359722" cy="6607"/>
          </a:xfrm>
          <a:prstGeom prst="line">
            <a:avLst/>
          </a:prstGeom>
          <a:noFill/>
          <a:ln w="9525" cmpd="sng">
            <a:solidFill>
              <a:srgbClr val="283E36"/>
            </a:solidFill>
            <a:prstDash val="solid"/>
            <a:round/>
            <a:headEnd/>
            <a:tailEnd/>
          </a:ln>
        </p:spPr>
        <p:txBody>
          <a:bodyPr lIns="64800" tIns="64800" rIns="64800" bIns="64800" anchor="ctr"/>
          <a:lstStyle/>
          <a:p>
            <a:endParaRPr lang="en-GB" dirty="0">
              <a:solidFill>
                <a:srgbClr val="283E36"/>
              </a:solidFill>
            </a:endParaRPr>
          </a:p>
        </p:txBody>
      </p:sp>
      <p:sp>
        <p:nvSpPr>
          <p:cNvPr id="82" name="Line 15"/>
          <p:cNvSpPr>
            <a:spLocks noChangeShapeType="1"/>
          </p:cNvSpPr>
          <p:nvPr>
            <p:custDataLst>
              <p:tags r:id="rId7"/>
            </p:custDataLst>
          </p:nvPr>
        </p:nvSpPr>
        <p:spPr bwMode="gray">
          <a:xfrm flipV="1">
            <a:off x="4388742" y="4914559"/>
            <a:ext cx="4359722" cy="8321"/>
          </a:xfrm>
          <a:prstGeom prst="line">
            <a:avLst/>
          </a:prstGeom>
          <a:noFill/>
          <a:ln w="9525" cmpd="sng">
            <a:solidFill>
              <a:srgbClr val="283E36"/>
            </a:solidFill>
            <a:prstDash val="solid"/>
            <a:round/>
            <a:headEnd/>
            <a:tailEnd/>
          </a:ln>
        </p:spPr>
        <p:txBody>
          <a:bodyPr lIns="64800" tIns="64800" rIns="64800" bIns="64800" anchor="ctr"/>
          <a:lstStyle/>
          <a:p>
            <a:endParaRPr lang="en-GB" dirty="0">
              <a:solidFill>
                <a:srgbClr val="283E36"/>
              </a:solidFill>
            </a:endParaRPr>
          </a:p>
        </p:txBody>
      </p:sp>
      <p:sp>
        <p:nvSpPr>
          <p:cNvPr id="85" name="Line 15"/>
          <p:cNvSpPr>
            <a:spLocks noChangeShapeType="1"/>
          </p:cNvSpPr>
          <p:nvPr>
            <p:custDataLst>
              <p:tags r:id="rId8"/>
            </p:custDataLst>
          </p:nvPr>
        </p:nvSpPr>
        <p:spPr bwMode="gray">
          <a:xfrm flipV="1">
            <a:off x="4388742" y="5797291"/>
            <a:ext cx="4359722" cy="0"/>
          </a:xfrm>
          <a:prstGeom prst="line">
            <a:avLst/>
          </a:prstGeom>
          <a:noFill/>
          <a:ln w="9525" cmpd="sng">
            <a:solidFill>
              <a:srgbClr val="283E36"/>
            </a:solidFill>
            <a:prstDash val="solid"/>
            <a:round/>
            <a:headEnd/>
            <a:tailEnd/>
          </a:ln>
        </p:spPr>
        <p:txBody>
          <a:bodyPr lIns="64800" tIns="64800" rIns="64800" bIns="64800" anchor="ctr"/>
          <a:lstStyle/>
          <a:p>
            <a:endParaRPr lang="en-GB" dirty="0">
              <a:solidFill>
                <a:srgbClr val="283E36"/>
              </a:solidFill>
            </a:endParaRPr>
          </a:p>
        </p:txBody>
      </p:sp>
      <p:sp>
        <p:nvSpPr>
          <p:cNvPr id="87" name="Rectangle 86"/>
          <p:cNvSpPr/>
          <p:nvPr/>
        </p:nvSpPr>
        <p:spPr>
          <a:xfrm>
            <a:off x="4587032" y="1340768"/>
            <a:ext cx="4161432" cy="338554"/>
          </a:xfrm>
          <a:prstGeom prst="rect">
            <a:avLst/>
          </a:prstGeom>
        </p:spPr>
        <p:txBody>
          <a:bodyPr wrap="square">
            <a:spAutoFit/>
          </a:bodyPr>
          <a:lstStyle/>
          <a:p>
            <a:pPr algn="ctr"/>
            <a:r>
              <a:rPr lang="en-GB" sz="1600" b="1" dirty="0" smtClean="0">
                <a:solidFill>
                  <a:srgbClr val="283E36"/>
                </a:solidFill>
                <a:sym typeface="Wingdings" pitchFamily="2" charset="2"/>
              </a:rPr>
              <a:t>How to close the gap?</a:t>
            </a:r>
            <a:endParaRPr lang="en-GB" sz="1600" b="1" dirty="0">
              <a:solidFill>
                <a:srgbClr val="283E36"/>
              </a:solidFill>
            </a:endParaRPr>
          </a:p>
        </p:txBody>
      </p:sp>
      <p:sp>
        <p:nvSpPr>
          <p:cNvPr id="88" name="Line 15"/>
          <p:cNvSpPr>
            <a:spLocks noChangeShapeType="1"/>
          </p:cNvSpPr>
          <p:nvPr>
            <p:custDataLst>
              <p:tags r:id="rId9"/>
            </p:custDataLst>
          </p:nvPr>
        </p:nvSpPr>
        <p:spPr bwMode="gray">
          <a:xfrm>
            <a:off x="4663056" y="1700808"/>
            <a:ext cx="4085408" cy="0"/>
          </a:xfrm>
          <a:prstGeom prst="line">
            <a:avLst/>
          </a:prstGeom>
          <a:noFill/>
          <a:ln w="22225" cmpd="sng">
            <a:solidFill>
              <a:srgbClr val="283E36"/>
            </a:solidFill>
            <a:prstDash val="solid"/>
            <a:round/>
            <a:headEnd/>
            <a:tailEnd/>
          </a:ln>
        </p:spPr>
        <p:txBody>
          <a:bodyPr lIns="64800" tIns="64800" rIns="64800" bIns="64800" anchor="ctr"/>
          <a:lstStyle/>
          <a:p>
            <a:endParaRPr lang="en-GB" dirty="0">
              <a:solidFill>
                <a:srgbClr val="283E36"/>
              </a:solidFill>
            </a:endParaRPr>
          </a:p>
        </p:txBody>
      </p:sp>
      <p:sp>
        <p:nvSpPr>
          <p:cNvPr id="90" name="TextBox 89"/>
          <p:cNvSpPr txBox="1"/>
          <p:nvPr/>
        </p:nvSpPr>
        <p:spPr>
          <a:xfrm>
            <a:off x="251520" y="4311344"/>
            <a:ext cx="835613" cy="523220"/>
          </a:xfrm>
          <a:prstGeom prst="rect">
            <a:avLst/>
          </a:prstGeom>
          <a:noFill/>
          <a:ln>
            <a:noFill/>
          </a:ln>
        </p:spPr>
        <p:txBody>
          <a:bodyPr wrap="none" rtlCol="0">
            <a:spAutoFit/>
          </a:bodyPr>
          <a:lstStyle/>
          <a:p>
            <a:pPr algn="r"/>
            <a:r>
              <a:rPr lang="en-GB" sz="1400" dirty="0">
                <a:solidFill>
                  <a:srgbClr val="283E36"/>
                </a:solidFill>
                <a:sym typeface="Wingdings" pitchFamily="2" charset="2"/>
              </a:rPr>
              <a:t>I</a:t>
            </a:r>
            <a:r>
              <a:rPr lang="en-GB" sz="1400" dirty="0" smtClean="0">
                <a:solidFill>
                  <a:srgbClr val="283E36"/>
                </a:solidFill>
                <a:sym typeface="Wingdings" pitchFamily="2" charset="2"/>
              </a:rPr>
              <a:t>nsured </a:t>
            </a:r>
          </a:p>
          <a:p>
            <a:pPr algn="r"/>
            <a:r>
              <a:rPr lang="en-GB" sz="1400" dirty="0" smtClean="0">
                <a:solidFill>
                  <a:srgbClr val="283E36"/>
                </a:solidFill>
                <a:sym typeface="Wingdings" pitchFamily="2" charset="2"/>
              </a:rPr>
              <a:t>loss </a:t>
            </a:r>
            <a:endParaRPr lang="en-GB" sz="1400" dirty="0">
              <a:solidFill>
                <a:srgbClr val="283E36"/>
              </a:solidFill>
            </a:endParaRPr>
          </a:p>
        </p:txBody>
      </p:sp>
      <p:sp>
        <p:nvSpPr>
          <p:cNvPr id="65" name="Rectangle 64"/>
          <p:cNvSpPr/>
          <p:nvPr/>
        </p:nvSpPr>
        <p:spPr>
          <a:xfrm>
            <a:off x="2622356" y="5045858"/>
            <a:ext cx="1834533" cy="646331"/>
          </a:xfrm>
          <a:prstGeom prst="rect">
            <a:avLst/>
          </a:prstGeom>
        </p:spPr>
        <p:txBody>
          <a:bodyPr wrap="square">
            <a:spAutoFit/>
          </a:bodyPr>
          <a:lstStyle/>
          <a:p>
            <a:r>
              <a:rPr lang="en-GB" sz="1200" dirty="0" smtClean="0">
                <a:solidFill>
                  <a:srgbClr val="283E36"/>
                </a:solidFill>
                <a:sym typeface="Wingdings" pitchFamily="2" charset="2"/>
              </a:rPr>
              <a:t>Livelihood assistance, </a:t>
            </a:r>
          </a:p>
          <a:p>
            <a:r>
              <a:rPr lang="en-GB" sz="1200" dirty="0" smtClean="0">
                <a:solidFill>
                  <a:srgbClr val="283E36"/>
                </a:solidFill>
                <a:sym typeface="Wingdings" pitchFamily="2" charset="2"/>
              </a:rPr>
              <a:t>rehabilitation of the poor</a:t>
            </a:r>
            <a:endParaRPr lang="en-GB" sz="1200" dirty="0">
              <a:solidFill>
                <a:srgbClr val="283E36"/>
              </a:solidFill>
            </a:endParaRPr>
          </a:p>
        </p:txBody>
      </p:sp>
    </p:spTree>
    <p:extLst>
      <p:ext uri="{BB962C8B-B14F-4D97-AF65-F5344CB8AC3E}">
        <p14:creationId xmlns:p14="http://schemas.microsoft.com/office/powerpoint/2010/main" val="17062154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ERSINFO" val="SR1101"/>
  <p:tag name="PRESENTATIONSTYLE" val="1"/>
  <p:tag name="COLORPAIR" val="2"/>
  <p:tag name="CLASSIFICATION" val="0"/>
  <p:tag name="LANGUAGE" val="2057"/>
</p:tagLst>
</file>

<file path=ppt/tags/tag1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xml><?xml version="1.0" encoding="utf-8"?>
<p:tagLst xmlns:a="http://schemas.openxmlformats.org/drawingml/2006/main" xmlns:r="http://schemas.openxmlformats.org/officeDocument/2006/relationships" xmlns:p="http://schemas.openxmlformats.org/presentationml/2006/main">
  <p:tag name="SHAPETYPE" val="footer"/>
</p:tagLst>
</file>

<file path=ppt/tags/tag13.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9.xml><?xml version="1.0" encoding="utf-8"?>
<p:tagLst xmlns:a="http://schemas.openxmlformats.org/drawingml/2006/main" xmlns:r="http://schemas.openxmlformats.org/officeDocument/2006/relationships" xmlns:p="http://schemas.openxmlformats.org/presentationml/2006/main">
  <p:tag name="SHAPETYPE" val="footer"/>
</p:tagLst>
</file>

<file path=ppt/tags/tag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0.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2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2.xml><?xml version="1.0" encoding="utf-8"?>
<p:tagLst xmlns:a="http://schemas.openxmlformats.org/drawingml/2006/main" xmlns:r="http://schemas.openxmlformats.org/officeDocument/2006/relationships" xmlns:p="http://schemas.openxmlformats.org/presentationml/2006/main">
  <p:tag name="SHAPETYPE" val="Background"/>
</p:tagLst>
</file>

<file path=ppt/tags/tag2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5.xml><?xml version="1.0" encoding="utf-8"?>
<p:tagLst xmlns:a="http://schemas.openxmlformats.org/drawingml/2006/main" xmlns:r="http://schemas.openxmlformats.org/officeDocument/2006/relationships" xmlns:p="http://schemas.openxmlformats.org/presentationml/2006/main">
  <p:tag name="SHAPETYPE" val="footer"/>
</p:tagLst>
</file>

<file path=ppt/tags/tag26.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2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8.xml><?xml version="1.0" encoding="utf-8"?>
<p:tagLst xmlns:a="http://schemas.openxmlformats.org/drawingml/2006/main" xmlns:r="http://schemas.openxmlformats.org/officeDocument/2006/relationships" xmlns:p="http://schemas.openxmlformats.org/presentationml/2006/main">
  <p:tag name="SHAPETYPE" val="Background"/>
  <p:tag name="LOGOCOLORTAG" val="L"/>
  <p:tag name="FOOTERCOLORTAG" val="L"/>
  <p:tag name="SLIDENUMBERCOLORTAG" val="L"/>
  <p:tag name="TITLECOLORTAG" val="W"/>
  <p:tag name="PRESENTATIONSTYLE" val="1"/>
  <p:tag name="COLORPAIR" val="2"/>
  <p:tag name="NAME" val="527_Earth"/>
  <p:tag name="CATEGORY" val="05 - Agriculture &amp; Nature"/>
</p:tagLst>
</file>

<file path=ppt/tags/tag29.xml><?xml version="1.0" encoding="utf-8"?>
<p:tagLst xmlns:a="http://schemas.openxmlformats.org/drawingml/2006/main" xmlns:r="http://schemas.openxmlformats.org/officeDocument/2006/relationships" xmlns:p="http://schemas.openxmlformats.org/presentationml/2006/main">
  <p:tag name="SHAPETYPE" val="Logo"/>
  <p:tag name="COLORTAG" val="L"/>
  <p:tag name="LOGO" val="0"/>
</p:tagLst>
</file>

<file path=ppt/tags/tag3.xml><?xml version="1.0" encoding="utf-8"?>
<p:tagLst xmlns:a="http://schemas.openxmlformats.org/drawingml/2006/main" xmlns:r="http://schemas.openxmlformats.org/officeDocument/2006/relationships" xmlns:p="http://schemas.openxmlformats.org/presentationml/2006/main">
  <p:tag name="SHAPETYPE" val="footer"/>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nxb.Um6z7UuYn6.gxodZ6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phwwP1g9o0eeCzQnvektv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aTUlfHZCP0i.n1pzmFb8f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_LkVCwqHBEGP8TjkTJVIt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_LkVCwqHBEGP8TjkTJVIt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_LkVCwqHBEGP8TjkTJVIt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_LkVCwqHBEGP8TjkTJVIt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_LkVCwqHBEGP8TjkTJVIt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_LkVCwqHBEGP8TjkTJVItg"/>
</p:tagLst>
</file>

<file path=ppt/tags/tag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_LkVCwqHBEGP8TjkTJVIt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_LkVCwqHBEGP8TjkTJVIt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_LkVCwqHBEGP8TjkTJVIt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Tpsdz4KTmU.LnnJsUMXNjA"/>
</p:tagLst>
</file>

<file path=ppt/tags/tag44.xml><?xml version="1.0" encoding="utf-8"?>
<p:tagLst xmlns:a="http://schemas.openxmlformats.org/drawingml/2006/main" xmlns:r="http://schemas.openxmlformats.org/officeDocument/2006/relationships" xmlns:p="http://schemas.openxmlformats.org/presentationml/2006/main">
  <p:tag name="PPWINTOTALSEGMENTS" val="8"/>
  <p:tag name="PPWINALREADYSEGMENTED" val="True"/>
  <p:tag name="PPWINLASTSAVEDTRANSLATION" val="Reinsurance is more than just risk transfer. The function of reinsurance was long ago descrived as being a balance over time, geographical region and branch of business Since the reinsurer's balacning function is always carried out in exchange for money, it is  obvious to link up the pure risk considerations with aspects of financial management. The added value of this integrated approach can be found in the optimal employment of capital when hedging risks. from which derive a whole series of solutions and products for our clients. Alongisde stablising our clients' balance sheet results, return on equity and cash flow, for example, are optimised. The integrated risk and capital management approach also expands the range of our client relationship from the consideration of individual risks to that of the entire ocmpany. This assists our solidarity and deepened awareness of our clients' concerns and enables us to develope holistic solutions that are tailored to the needs of the individual client.&#10;"/>
  <p:tag name="PPWINSEGMENT8TARGETRTF" val="{\rtf1\ansi\deff1{\fonttbl{\f1\fcharset0 SwissReSans;}}{\colortbl\red0\green0\blue0;}{\f1\fs18\cf0 This assists our solidarity and deepened awareness of our clients' concerns and enables us to develope holistic solutions that are tailored to the needs of the individual client.\par}}"/>
  <p:tag name="PPWINSEGMENT8SOURCERTF" val="{\rtf1\ansi\deff0{\fonttbl{\f0\fcharset0 SwissReSans;}}{\colortbl\red0\green0\blue0;}{\f0\fs18\cf0 Das f\'F6rdert die Verbundenheit und das tiefere Verst\'E4ndnis der Anliegen unserer Kunden und erm\'F6glicht uns ganzheitliche L\'F6sungen auf individueller Basis zu entwickeln.\par}}"/>
  <p:tag name="PPWINSEGMENT8LENGTH" val="178"/>
  <p:tag name="PPWINSEGMENT8START" val="832"/>
  <p:tag name="PPWINSEGMENT7TARGETRTF" val="{\rtf1\ansi\deff1{\fonttbl{\f1\fcharset0 SwissReSans;}}{\colortbl\red0\green0\blue0;}{\f1\fs18\cf0 The integrated risk and capital management approach also expands the range of our client relationship from the consideration of individual risks to that of the entire ocmpany.\par}}"/>
  <p:tag name="PPWINSEGMENT7SOURCERTF" val="{\rtf1\ansi\deff0{\fonttbl{\f0\fcharset0 SwissReSans;}}{\colortbl\red0\green0\blue0;}{\f0\fs18\cf0 Der Ansatz des integrierten Risk- und Kapital-Management erweitert auch die Bandbreite unsrer Kundenbeziehung, von der Einzelrisikobetrachtung hin zur Gesamt-Unternehmensbetrachtung.\par}}"/>
  <p:tag name="PPWINSEGMENT7LENGTH" val="175"/>
  <p:tag name="PPWINSEGMENT7START" val="656"/>
  <p:tag name="PPWINSEGMENT6TARGETRTF" val="{\rtf1\ansi\deff1{\fonttbl{\f1\fcharset0 SwissReSans;}}{\colortbl\red0\green0\blue0;}{\f1\fs18\cf0 Alongisde stablising our clients' balance sheet results, return on equity and cash flow, for example, are optimised.\par}}"/>
  <p:tag name="PPWINSEGMENT6SOURCERTF" val="{\rtf1\ansi\deff0{\fonttbl{\f0\fcharset0 SwissReSans;}}{\colortbl\red0\green0\blue0;}{\f0\fs18\cf0 Neben der Stabilisierung der Bilanzergebnisse unserer Kunden werden z.B. die Eigenkapitalrendite und das Cash Flow optimiert.\par}}"/>
  <p:tag name="PPWINSEGMENT6LENGTH" val="116"/>
  <p:tag name="PPWINSEGMENT6START" val="539"/>
  <p:tag name="PPWINSEGMENT5TARGETRTF" val="{\rtf1\ansi\deff1{\fonttbl{\f1\fcharset0 SwissReSans;}}{\colortbl\red0\green0\blue0;}{\f1\fs18\cf0 from which derive a whole series of solutions and products for our clients.\par}}"/>
  <p:tag name="PPWINSEGMENT5SOURCERTF" val="{\rtf1\ansi\deff0{\fonttbl{\f0\fcharset0 SwissReSans;}}{\colortbl\red0\green0\blue0;}{\f0\fs18\cf0 Dabei entstehen eine Reihe von L\'F6sungen und Produkten f\'FCr unsere Kunden.\par}}"/>
  <p:tag name="PPWINSEGMENT5LENGTH" val="75"/>
  <p:tag name="PPWINSEGMENT5START" val="463"/>
  <p:tag name="PPWINSEGMENT4TARGETRTF" val="{\rtf1\ansi\deff1{\fonttbl{\f1\fcharset0 SwissReSans;}}{\colortbl\red0\green0\blue0;}{\f1\fs18\cf0 The added value of this integrated approach can be found in the optimal employment of capital when hedging risks.\par}}"/>
  <p:tag name="PPWINSEGMENT4SOURCERTF" val="{\rtf1\ansi\deff0{\fonttbl{\f0\fcharset0 SwissReSans;}}{\colortbl\red0\green0\blue0;}{\f0\fs18\cf0 Der Mehrwert dieser integrierten Betrachtung liegt in der optimierten Einsatz von Kapital bei Absicherung von Risiken.\par}}"/>
  <p:tag name="PPWINSEGMENT4LENGTH" val="113"/>
  <p:tag name="PPWINSEGMENT4START" val="349"/>
  <p:tag name="PPWINSEGMENT3TARGETRTF" val="{\rtf1\ansi\deff1{\fonttbl{\f1\fcharset0 SwissReSans;}}{\colortbl\red0\green0\blue0;}{\f1\fs18\cf0 Since the reinsurer's balacning function is always carried out in exchange for money, it is  obvious to link up the pure risk considerations with aspects of financial management.\par}}"/>
  <p:tag name="PPWINSEGMENT3SOURCERTF" val="{\rtf1\ansi\deff0{\fonttbl{\f0\fcharset0 SwissReSans;}}{\colortbl\red0\green0\blue0;}{\f0\fs18\cf0 Als die Ausgleichsfunktion der R\'FCckversicherer immer \'FCber Geldleistungen erfolgt, ist es naheliegend  die reine Riskobetrachtung mit Aspekten des Finanzmanagements zu verbinden.\par}}"/>
  <p:tag name="PPWINSEGMENT3LENGTH" val="178"/>
  <p:tag name="PPWINSEGMENT3START" val="170"/>
  <p:tag name="PPWINSEGMENT2TARGETRTF" val="{\rtf1\ansi\deff1{\fonttbl{\f1\fcharset0 SwissReSans;}}{\colortbl\red0\green0\blue0;}{\f1\fs18\cf0 The function of reinsurance was long ago descrived as being a balance over time, geographical region and branch of business\par}}"/>
  <p:tag name="PPWINSEGMENT2SOURCERTF" val="{\rtf1\ansi\deff0{\fonttbl{\f0\fcharset0 SwissReSans;}}{\colortbl\red0\green0\blue0;}{\f0\fs18\cf0 Die Funktion der R\'FCckversicherung wurde lange Zeit als \'84der Ausgleich \'FCber Zeit, Region und Sparten\'93 beschrieben.\par}}"/>
  <p:tag name="PPWINSEGMENT2LENGTH" val="123"/>
  <p:tag name="PPWINSEGMENT2START" val="46"/>
  <p:tag name="PPWINSEGMENT1TARGETRTF" val="{\rtf1\ansi\deff1{\fonttbl{\f1\fcharset0 SwissReSans;}}{\colortbl\red0\green0\blue0;}{\f1\fs18\cf0 Reinsurance is more than just risk transfer.\par}}"/>
  <p:tag name="PPWINSEGMENT1SOURCERTF" val="{\rtf1\ansi\deff0{\fonttbl{\f0\fcharset0 SwissReSans;}}{\colortbl\red0\green0\blue0;}{\f0\fs18\cf0 R\'FCckversicherung ist mehr als nur Risikotransfer.\par}}"/>
  <p:tag name="PPWINSEGMENT1LENGTH" val="44"/>
  <p:tag name="PPWINSEGMENT1START" val="1"/>
</p:tagLst>
</file>

<file path=ppt/tags/tag5.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xml><?xml version="1.0" encoding="utf-8"?>
<p:tagLst xmlns:a="http://schemas.openxmlformats.org/drawingml/2006/main" xmlns:r="http://schemas.openxmlformats.org/officeDocument/2006/relationships" xmlns:p="http://schemas.openxmlformats.org/presentationml/2006/main">
  <p:tag name="SHAPETYPE" val="Background"/>
</p:tagLst>
</file>

<file path=ppt/theme/theme1.xml><?xml version="1.0" encoding="utf-8"?>
<a:theme xmlns:a="http://schemas.openxmlformats.org/drawingml/2006/main" name="SwissRe">
  <a:themeElements>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0.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1.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3.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4.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5.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6.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7.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8.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9.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E88ED4AAE70E4E8FCFFCB2B53487F3" ma:contentTypeVersion="15" ma:contentTypeDescription="Create a new document." ma:contentTypeScope="" ma:versionID="a44be5c9ea7f00409d8f22d6192fb41d">
  <xsd:schema xmlns:xsd="http://www.w3.org/2001/XMLSchema" xmlns:xs="http://www.w3.org/2001/XMLSchema" xmlns:p="http://schemas.microsoft.com/office/2006/metadata/properties" xmlns:ns1="http://schemas.microsoft.com/sharepoint/v3" xmlns:ns2="http://schemas.microsoft.com/sharepoint/v4" xmlns:ns3="b776ab84-b4e0-41e4-825b-a3a7485ee444" xmlns:ns4="http://schemas.microsoft.com/sharepoint/v3/fields" xmlns:ns5="d6b3294d-d0ac-402f-8738-58b01d6ec124" targetNamespace="http://schemas.microsoft.com/office/2006/metadata/properties" ma:root="true" ma:fieldsID="641b854e053b1c190b369e8506f737f9" ns1:_="" ns2:_="" ns3:_="" ns4:_="" ns5:_="">
    <xsd:import namespace="http://schemas.microsoft.com/sharepoint/v3"/>
    <xsd:import namespace="http://schemas.microsoft.com/sharepoint/v4"/>
    <xsd:import namespace="b776ab84-b4e0-41e4-825b-a3a7485ee444"/>
    <xsd:import namespace="http://schemas.microsoft.com/sharepoint/v3/fields"/>
    <xsd:import namespace="d6b3294d-d0ac-402f-8738-58b01d6ec124"/>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element ref="ns2:EmailHeaders" minOccurs="0"/>
                <xsd:element ref="ns3:DocumentType" minOccurs="0"/>
                <xsd:element ref="ns4:_Status" minOccurs="0"/>
                <xsd:element ref="ns5:_dlc_DocId" minOccurs="0"/>
                <xsd:element ref="ns5:_dlc_DocIdUrl" minOccurs="0"/>
                <xsd:element ref="ns5:_dlc_DocIdPersistId" minOccurs="0"/>
                <xsd:element ref="ns5:TaxCatchAll" minOccurs="0"/>
                <xsd:element ref="ns3:Comments_x0020_and_x0020_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2" nillable="true" ma:displayName="E-Mail Sender" ma:hidden="true" ma:internalName="EmailSender">
      <xsd:simpleType>
        <xsd:restriction base="dms:Note">
          <xsd:maxLength value="255"/>
        </xsd:restriction>
      </xsd:simpleType>
    </xsd:element>
    <xsd:element name="EmailTo" ma:index="3" nillable="true" ma:displayName="E-Mail To" ma:hidden="true" ma:internalName="EmailTo">
      <xsd:simpleType>
        <xsd:restriction base="dms:Note">
          <xsd:maxLength value="255"/>
        </xsd:restriction>
      </xsd:simpleType>
    </xsd:element>
    <xsd:element name="EmailCc" ma:index="4" nillable="true" ma:displayName="E-Mail Cc" ma:hidden="true" ma:internalName="EmailCc">
      <xsd:simpleType>
        <xsd:restriction base="dms:Note">
          <xsd:maxLength value="255"/>
        </xsd:restriction>
      </xsd:simpleType>
    </xsd:element>
    <xsd:element name="EmailFrom" ma:index="5" nillable="true" ma:displayName="E-Mail From" ma:hidden="true" ma:internalName="EmailFrom">
      <xsd:simpleType>
        <xsd:restriction base="dms:Text"/>
      </xsd:simpleType>
    </xsd:element>
    <xsd:element name="EmailSubject" ma:index="6"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7" nillable="true" ma:displayName="E-Mail Headers" ma:hidden="true" ma:internalName="EmailHeaders">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76ab84-b4e0-41e4-825b-a3a7485ee444" elementFormDefault="qualified">
    <xsd:import namespace="http://schemas.microsoft.com/office/2006/documentManagement/types"/>
    <xsd:import namespace="http://schemas.microsoft.com/office/infopath/2007/PartnerControls"/>
    <xsd:element name="DocumentType" ma:index="8" nillable="true" ma:displayName="DocumentType" ma:default="Working document" ma:description="Document Type" ma:format="Dropdown" ma:internalName="DocumentType">
      <xsd:simpleType>
        <xsd:restriction base="dms:Choice">
          <xsd:enumeration value="Analysis"/>
          <xsd:enumeration value="External publication"/>
          <xsd:enumeration value="Presentation"/>
          <xsd:enumeration value="Report"/>
          <xsd:enumeration value="Working document"/>
        </xsd:restriction>
      </xsd:simpleType>
    </xsd:element>
    <xsd:element name="Comments_x0020_and_x0020_Tags" ma:index="20" nillable="true" ma:displayName="Comments and Tags" ma:internalName="Comments_x0020_and_x0020_Tag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9" nillable="true" ma:displayName="Status" ma:default="Draft" ma:format="Dropdown" ma:internalName="_Status">
      <xsd:simpleType>
        <xsd:restriction base="dms:Choice">
          <xsd:enumeration value="Draft"/>
          <xsd:enumeration value="Live"/>
          <xsd:enumeration value="Final"/>
          <xsd:enumeration value="External"/>
          <xsd:enumeration value="Archived"/>
        </xsd:restriction>
      </xsd:simpleType>
    </xsd:element>
  </xsd:schema>
  <xsd:schema xmlns:xsd="http://www.w3.org/2001/XMLSchema" xmlns:xs="http://www.w3.org/2001/XMLSchema" xmlns:dms="http://schemas.microsoft.com/office/2006/documentManagement/types" xmlns:pc="http://schemas.microsoft.com/office/infopath/2007/PartnerControls" targetNamespace="d6b3294d-d0ac-402f-8738-58b01d6ec124"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23fa3895-6d22-444b-b461-553e7411e963}" ma:internalName="TaxCatchAll" ma:showField="CatchAllData" ma:web="b776ab84-b4e0-41e4-825b-a3a7485ee4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EmailHeaders xmlns="http://schemas.microsoft.com/sharepoint/v4" xsi:nil="true"/>
    <_Status xmlns="http://schemas.microsoft.com/sharepoint/v3/fields">Draft</_Status>
    <EmailSender xmlns="http://schemas.microsoft.com/sharepoint/v3" xsi:nil="true"/>
    <EmailFrom xmlns="http://schemas.microsoft.com/sharepoint/v3" xsi:nil="true"/>
    <Comments_x0020_and_x0020_Tags xmlns="b776ab84-b4e0-41e4-825b-a3a7485ee444" xsi:nil="true"/>
    <TaxCatchAll xmlns="d6b3294d-d0ac-402f-8738-58b01d6ec124"/>
    <EmailSubject xmlns="http://schemas.microsoft.com/sharepoint/v3" xsi:nil="true"/>
    <DocumentType xmlns="b776ab84-b4e0-41e4-825b-a3a7485ee444">Working document</DocumentType>
    <EmailCc xmlns="http://schemas.microsoft.com/sharepoint/v3" xsi:nil="true"/>
  </documentManagement>
</p:properties>
</file>

<file path=customXml/itemProps1.xml><?xml version="1.0" encoding="utf-8"?>
<ds:datastoreItem xmlns:ds="http://schemas.openxmlformats.org/officeDocument/2006/customXml" ds:itemID="{2B07B4FF-77FA-4F98-954D-9F9065F4C6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b776ab84-b4e0-41e4-825b-a3a7485ee444"/>
    <ds:schemaRef ds:uri="http://schemas.microsoft.com/sharepoint/v3/fields"/>
    <ds:schemaRef ds:uri="d6b3294d-d0ac-402f-8738-58b01d6ec1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3BC4A1-235C-4A3C-A0EF-E88E8D40DADF}">
  <ds:schemaRefs>
    <ds:schemaRef ds:uri="http://schemas.microsoft.com/sharepoint/events"/>
  </ds:schemaRefs>
</ds:datastoreItem>
</file>

<file path=customXml/itemProps3.xml><?xml version="1.0" encoding="utf-8"?>
<ds:datastoreItem xmlns:ds="http://schemas.openxmlformats.org/officeDocument/2006/customXml" ds:itemID="{F66446F1-B1A4-4FC1-B7E1-E2CA3813016B}">
  <ds:schemaRefs>
    <ds:schemaRef ds:uri="http://schemas.microsoft.com/sharepoint/v3/contenttype/forms"/>
  </ds:schemaRefs>
</ds:datastoreItem>
</file>

<file path=customXml/itemProps4.xml><?xml version="1.0" encoding="utf-8"?>
<ds:datastoreItem xmlns:ds="http://schemas.openxmlformats.org/officeDocument/2006/customXml" ds:itemID="{45491877-8805-4848-AFCB-A786B377C71D}">
  <ds:schemaRefs>
    <ds:schemaRef ds:uri="http://purl.org/dc/terms/"/>
    <ds:schemaRef ds:uri="http://schemas.microsoft.com/sharepoint/v3/fields"/>
    <ds:schemaRef ds:uri="http://schemas.openxmlformats.org/package/2006/metadata/core-properties"/>
    <ds:schemaRef ds:uri="http://schemas.microsoft.com/sharepoint/v4"/>
    <ds:schemaRef ds:uri="http://purl.org/dc/elements/1.1/"/>
    <ds:schemaRef ds:uri="http://schemas.microsoft.com/office/2006/metadata/properties"/>
    <ds:schemaRef ds:uri="http://schemas.microsoft.com/office/2006/documentManagement/types"/>
    <ds:schemaRef ds:uri="b776ab84-b4e0-41e4-825b-a3a7485ee444"/>
    <ds:schemaRef ds:uri="http://www.w3.org/XML/1998/namespace"/>
    <ds:schemaRef ds:uri="http://purl.org/dc/dcmitype/"/>
    <ds:schemaRef ds:uri="http://schemas.microsoft.com/sharepoint/v3"/>
    <ds:schemaRef ds:uri="d6b3294d-d0ac-402f-8738-58b01d6ec124"/>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9394</TotalTime>
  <Words>2871</Words>
  <Application>Microsoft Office PowerPoint</Application>
  <PresentationFormat>On-screen Show (4:3)</PresentationFormat>
  <Paragraphs>516</Paragraphs>
  <Slides>30</Slides>
  <Notes>22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7" baseType="lpstr">
      <vt:lpstr>SwissReSans Light</vt:lpstr>
      <vt:lpstr>Wingdings</vt:lpstr>
      <vt:lpstr>Arial</vt:lpstr>
      <vt:lpstr>SwissReSans</vt:lpstr>
      <vt:lpstr>Calibri</vt:lpstr>
      <vt:lpstr>SwissRe</vt:lpstr>
      <vt:lpstr>think-cell Slide</vt:lpstr>
      <vt:lpstr>Addressing the Principles for Sustainable Insurance (PSI)</vt:lpstr>
      <vt:lpstr>Agenda</vt:lpstr>
      <vt:lpstr>Swiss Re’s value proposition</vt:lpstr>
      <vt:lpstr>Global re/insurance is a catalyst for economic growth</vt:lpstr>
      <vt:lpstr>Swiss Re Group at a glance</vt:lpstr>
      <vt:lpstr>Swiss Re is broadly diversified by geography and product line</vt:lpstr>
      <vt:lpstr>The protection gap – challenges and opportunities</vt:lpstr>
      <vt:lpstr>PowerPoint Presentation</vt:lpstr>
      <vt:lpstr>Different solutions are available to address the insurance gap</vt:lpstr>
      <vt:lpstr>PowerPoint Presentation</vt:lpstr>
      <vt:lpstr>Swiss Re's approach to corporate responsibility</vt:lpstr>
      <vt:lpstr>Swiss Re takes the long-term view and enables sustainable progress</vt:lpstr>
      <vt:lpstr>Our approach to corporate responsibility</vt:lpstr>
      <vt:lpstr>Climate change – a key risk for a reinsurer Swiss Re's climate change strategy</vt:lpstr>
      <vt:lpstr>Recent developments (1) Paris Agreement at COP21 2015</vt:lpstr>
      <vt:lpstr>Recent developments (2): FSB highlighted climate related risks potentially affecting the financial stability</vt:lpstr>
      <vt:lpstr>Creating business solutions for sustainability (I)</vt:lpstr>
      <vt:lpstr>Creating business solutions for sustainability (II)</vt:lpstr>
      <vt:lpstr>Extending our risk intelligence</vt:lpstr>
      <vt:lpstr>Swiss Re is a responsible investor Investment process fully aligned with commitment to corporate responsibility</vt:lpstr>
      <vt:lpstr>Swiss Re's Sustainability Risk Framework  Integrating sustainability into ongoing business activity</vt:lpstr>
      <vt:lpstr>Swiss Re's Sustainability Risk Framework  Integrating sustainability into ongoing business activity</vt:lpstr>
      <vt:lpstr>Exploring and shaping the risk landscape through dialogue</vt:lpstr>
      <vt:lpstr>Exploring and shaping the risk landscape by publishing our insights</vt:lpstr>
      <vt:lpstr>Reducing our environmental footprint</vt:lpstr>
      <vt:lpstr>Active in society Making Swiss Re's values visible and tangible</vt:lpstr>
      <vt:lpstr>Being an employer of choice Attracting talented and diverse workforce</vt:lpstr>
      <vt:lpstr>Summary</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and Swiss Re – a longstanding commitment     Sustainability and Swiss Re -  a long standing commitment</dc:title>
  <dc:creator>Melanie Bieli</dc:creator>
  <cp:lastModifiedBy>Martin Weymann</cp:lastModifiedBy>
  <cp:revision>510</cp:revision>
  <cp:lastPrinted>2015-11-18T08:11:36Z</cp:lastPrinted>
  <dcterms:created xsi:type="dcterms:W3CDTF">2013-09-03T11:34:14Z</dcterms:created>
  <dcterms:modified xsi:type="dcterms:W3CDTF">2016-04-14T19:29:10Z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0x01010024E88ED4AAE70E4E8FCFFCB2B53487F3</vt:lpwstr>
  </property>
</Properties>
</file>